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1"/>
  </p:notesMasterIdLst>
  <p:handoutMasterIdLst>
    <p:handoutMasterId r:id="rId22"/>
  </p:handoutMasterIdLst>
  <p:sldIdLst>
    <p:sldId id="256" r:id="rId3"/>
    <p:sldId id="666" r:id="rId4"/>
    <p:sldId id="259" r:id="rId5"/>
    <p:sldId id="4015" r:id="rId6"/>
    <p:sldId id="706" r:id="rId7"/>
    <p:sldId id="4016" r:id="rId8"/>
    <p:sldId id="4017" r:id="rId9"/>
    <p:sldId id="713" r:id="rId10"/>
    <p:sldId id="712" r:id="rId11"/>
    <p:sldId id="271" r:id="rId12"/>
    <p:sldId id="274" r:id="rId13"/>
    <p:sldId id="714" r:id="rId14"/>
    <p:sldId id="4018" r:id="rId15"/>
    <p:sldId id="4019" r:id="rId16"/>
    <p:sldId id="338" r:id="rId17"/>
    <p:sldId id="4020" r:id="rId18"/>
    <p:sldId id="283" r:id="rId19"/>
    <p:sldId id="84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guide id="3" pos="347" userDrawn="1">
          <p15:clr>
            <a:srgbClr val="A4A3A4"/>
          </p15:clr>
        </p15:guide>
        <p15:guide id="4" pos="7333" userDrawn="1">
          <p15:clr>
            <a:srgbClr val="A4A3A4"/>
          </p15:clr>
        </p15:guide>
        <p15:guide id="5" orient="horz" pos="3912" userDrawn="1">
          <p15:clr>
            <a:srgbClr val="A4A3A4"/>
          </p15:clr>
        </p15:guide>
        <p15:guide id="6" orient="horz" pos="391" userDrawn="1">
          <p15:clr>
            <a:srgbClr val="A4A3A4"/>
          </p15:clr>
        </p15:guide>
        <p15:guide id="7" orient="horz" pos="576" userDrawn="1">
          <p15:clr>
            <a:srgbClr val="A4A3A4"/>
          </p15:clr>
        </p15:guide>
        <p15:guide id="8" orient="horz" pos="7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Busseri" initials="TB" lastIdx="1" clrIdx="0">
    <p:extLst>
      <p:ext uri="{19B8F6BF-5375-455C-9EA6-DF929625EA0E}">
        <p15:presenceInfo xmlns:p15="http://schemas.microsoft.com/office/powerpoint/2012/main" userId="Tony Busse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942"/>
    <a:srgbClr val="627B9A"/>
    <a:srgbClr val="0686D9"/>
    <a:srgbClr val="BF0A3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4660"/>
  </p:normalViewPr>
  <p:slideViewPr>
    <p:cSldViewPr snapToGrid="0" showGuides="1">
      <p:cViewPr varScale="1">
        <p:scale>
          <a:sx n="157" d="100"/>
          <a:sy n="157" d="100"/>
        </p:scale>
        <p:origin x="132" y="192"/>
      </p:cViewPr>
      <p:guideLst>
        <p:guide orient="horz" pos="2208"/>
        <p:guide pos="3840"/>
        <p:guide pos="347"/>
        <p:guide pos="7333"/>
        <p:guide orient="horz" pos="3912"/>
        <p:guide orient="horz" pos="391"/>
        <p:guide orient="horz" pos="576"/>
        <p:guide orient="horz" pos="731"/>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11726049036786E-2"/>
          <c:y val="5.039204243617746E-2"/>
          <c:w val="0.92224457149956851"/>
          <c:h val="0.76607438268869898"/>
        </c:manualLayout>
      </c:layout>
      <c:barChart>
        <c:barDir val="col"/>
        <c:grouping val="clustered"/>
        <c:varyColors val="0"/>
        <c:ser>
          <c:idx val="0"/>
          <c:order val="0"/>
          <c:tx>
            <c:strRef>
              <c:f>Sheet1!$B$1</c:f>
              <c:strCache>
                <c:ptCount val="1"/>
                <c:pt idx="0">
                  <c:v>Gross Profit in CAD $MMs</c:v>
                </c:pt>
              </c:strCache>
            </c:strRef>
          </c:tx>
          <c:spPr>
            <a:solidFill>
              <a:schemeClr val="accent1"/>
            </a:solidFill>
            <a:ln>
              <a:noFill/>
            </a:ln>
            <a:effectLst/>
          </c:spPr>
          <c:invertIfNegative val="0"/>
          <c:dLbls>
            <c:delete val="1"/>
          </c:dLbls>
          <c:cat>
            <c:strRef>
              <c:f>Sheet1!$A$2:$A$9</c:f>
              <c:strCache>
                <c:ptCount val="8"/>
                <c:pt idx="0">
                  <c:v>Q1 19 A</c:v>
                </c:pt>
                <c:pt idx="1">
                  <c:v>Q2 19 A</c:v>
                </c:pt>
                <c:pt idx="2">
                  <c:v>Q3 19 A</c:v>
                </c:pt>
                <c:pt idx="3">
                  <c:v>Q4 19 A</c:v>
                </c:pt>
                <c:pt idx="4">
                  <c:v>Q1 20 A</c:v>
                </c:pt>
                <c:pt idx="5">
                  <c:v>Q2 20 A</c:v>
                </c:pt>
                <c:pt idx="6">
                  <c:v>Q3 20 A</c:v>
                </c:pt>
                <c:pt idx="7">
                  <c:v>Q4 20 A</c:v>
                </c:pt>
              </c:strCache>
            </c:strRef>
          </c:cat>
          <c:val>
            <c:numRef>
              <c:f>Sheet1!$B$2:$B$9</c:f>
              <c:numCache>
                <c:formatCode>General</c:formatCode>
                <c:ptCount val="8"/>
                <c:pt idx="0">
                  <c:v>1.762</c:v>
                </c:pt>
                <c:pt idx="1">
                  <c:v>1.758</c:v>
                </c:pt>
                <c:pt idx="2">
                  <c:v>2.7610000000000001</c:v>
                </c:pt>
                <c:pt idx="3">
                  <c:v>2.75</c:v>
                </c:pt>
                <c:pt idx="4">
                  <c:v>2.3655759999999999</c:v>
                </c:pt>
                <c:pt idx="5">
                  <c:v>2.7810000000000001</c:v>
                </c:pt>
                <c:pt idx="6">
                  <c:v>3.0129999999999999</c:v>
                </c:pt>
                <c:pt idx="7">
                  <c:v>2.9119999999999999</c:v>
                </c:pt>
              </c:numCache>
            </c:numRef>
          </c:val>
          <c:extLst>
            <c:ext xmlns:c16="http://schemas.microsoft.com/office/drawing/2014/chart" uri="{C3380CC4-5D6E-409C-BE32-E72D297353CC}">
              <c16:uniqueId val="{00000000-A321-4F3C-A45F-A5E61909B1B0}"/>
            </c:ext>
          </c:extLst>
        </c:ser>
        <c:ser>
          <c:idx val="1"/>
          <c:order val="1"/>
          <c:tx>
            <c:strRef>
              <c:f>Sheet1!$C$1</c:f>
              <c:strCache>
                <c:ptCount val="1"/>
                <c:pt idx="0">
                  <c:v>Sales and Marketing in CAD $MMs</c:v>
                </c:pt>
              </c:strCache>
            </c:strRef>
          </c:tx>
          <c:spPr>
            <a:solidFill>
              <a:schemeClr val="accent2"/>
            </a:solidFill>
            <a:ln>
              <a:noFill/>
            </a:ln>
            <a:effectLst/>
          </c:spPr>
          <c:invertIfNegative val="0"/>
          <c:dLbls>
            <c:delete val="1"/>
          </c:dLbls>
          <c:cat>
            <c:strRef>
              <c:f>Sheet1!$A$2:$A$9</c:f>
              <c:strCache>
                <c:ptCount val="8"/>
                <c:pt idx="0">
                  <c:v>Q1 19 A</c:v>
                </c:pt>
                <c:pt idx="1">
                  <c:v>Q2 19 A</c:v>
                </c:pt>
                <c:pt idx="2">
                  <c:v>Q3 19 A</c:v>
                </c:pt>
                <c:pt idx="3">
                  <c:v>Q4 19 A</c:v>
                </c:pt>
                <c:pt idx="4">
                  <c:v>Q1 20 A</c:v>
                </c:pt>
                <c:pt idx="5">
                  <c:v>Q2 20 A</c:v>
                </c:pt>
                <c:pt idx="6">
                  <c:v>Q3 20 A</c:v>
                </c:pt>
                <c:pt idx="7">
                  <c:v>Q4 20 A</c:v>
                </c:pt>
              </c:strCache>
            </c:strRef>
          </c:cat>
          <c:val>
            <c:numRef>
              <c:f>Sheet1!$C$2:$C$9</c:f>
              <c:numCache>
                <c:formatCode>General</c:formatCode>
                <c:ptCount val="8"/>
                <c:pt idx="0">
                  <c:v>0.61199999999999999</c:v>
                </c:pt>
                <c:pt idx="1">
                  <c:v>0.66200000000000003</c:v>
                </c:pt>
                <c:pt idx="2">
                  <c:v>0.99299999999999999</c:v>
                </c:pt>
                <c:pt idx="3">
                  <c:v>1.0349999999999999</c:v>
                </c:pt>
                <c:pt idx="4">
                  <c:v>0.80383499999999997</c:v>
                </c:pt>
                <c:pt idx="5">
                  <c:v>0.88480000000000003</c:v>
                </c:pt>
                <c:pt idx="6">
                  <c:v>0.91690000000000005</c:v>
                </c:pt>
                <c:pt idx="7">
                  <c:v>0.88039999999999996</c:v>
                </c:pt>
              </c:numCache>
            </c:numRef>
          </c:val>
          <c:extLst>
            <c:ext xmlns:c16="http://schemas.microsoft.com/office/drawing/2014/chart" uri="{C3380CC4-5D6E-409C-BE32-E72D297353CC}">
              <c16:uniqueId val="{00000001-A321-4F3C-A45F-A5E61909B1B0}"/>
            </c:ext>
          </c:extLst>
        </c:ser>
        <c:ser>
          <c:idx val="2"/>
          <c:order val="2"/>
          <c:tx>
            <c:strRef>
              <c:f>Sheet1!$D$1</c:f>
              <c:strCache>
                <c:ptCount val="1"/>
                <c:pt idx="0">
                  <c:v>Ratio</c:v>
                </c:pt>
              </c:strCache>
            </c:strRef>
          </c:tx>
          <c:spPr>
            <a:solidFill>
              <a:schemeClr val="accent5">
                <a:lumMod val="60000"/>
                <a:lumOff val="40000"/>
              </a:schemeClr>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19 A</c:v>
                </c:pt>
                <c:pt idx="1">
                  <c:v>Q2 19 A</c:v>
                </c:pt>
                <c:pt idx="2">
                  <c:v>Q3 19 A</c:v>
                </c:pt>
                <c:pt idx="3">
                  <c:v>Q4 19 A</c:v>
                </c:pt>
                <c:pt idx="4">
                  <c:v>Q1 20 A</c:v>
                </c:pt>
                <c:pt idx="5">
                  <c:v>Q2 20 A</c:v>
                </c:pt>
                <c:pt idx="6">
                  <c:v>Q3 20 A</c:v>
                </c:pt>
                <c:pt idx="7">
                  <c:v>Q4 20 A</c:v>
                </c:pt>
              </c:strCache>
            </c:strRef>
          </c:cat>
          <c:val>
            <c:numRef>
              <c:f>Sheet1!$D$2:$D$9</c:f>
              <c:numCache>
                <c:formatCode>General</c:formatCode>
                <c:ptCount val="8"/>
                <c:pt idx="0">
                  <c:v>2.8790849673202614</c:v>
                </c:pt>
                <c:pt idx="1">
                  <c:v>2.6555891238670695</c:v>
                </c:pt>
                <c:pt idx="2">
                  <c:v>2.7804632426988922</c:v>
                </c:pt>
                <c:pt idx="3">
                  <c:v>2.6570048309178746</c:v>
                </c:pt>
                <c:pt idx="4">
                  <c:v>2.9428626521612022</c:v>
                </c:pt>
                <c:pt idx="5">
                  <c:v>3.1430831826401446</c:v>
                </c:pt>
                <c:pt idx="6">
                  <c:v>3.2860726360562764</c:v>
                </c:pt>
                <c:pt idx="7">
                  <c:v>3.307587460245343</c:v>
                </c:pt>
              </c:numCache>
            </c:numRef>
          </c:val>
          <c:extLst>
            <c:ext xmlns:c16="http://schemas.microsoft.com/office/drawing/2014/chart" uri="{C3380CC4-5D6E-409C-BE32-E72D297353CC}">
              <c16:uniqueId val="{00000002-A321-4F3C-A45F-A5E61909B1B0}"/>
            </c:ext>
          </c:extLst>
        </c:ser>
        <c:dLbls>
          <c:dLblPos val="outEnd"/>
          <c:showLegendKey val="0"/>
          <c:showVal val="1"/>
          <c:showCatName val="0"/>
          <c:showSerName val="0"/>
          <c:showPercent val="0"/>
          <c:showBubbleSize val="0"/>
        </c:dLbls>
        <c:gapWidth val="219"/>
        <c:overlap val="-29"/>
        <c:axId val="956736496"/>
        <c:axId val="956754800"/>
      </c:barChart>
      <c:catAx>
        <c:axId val="95673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754800"/>
        <c:crosses val="autoZero"/>
        <c:auto val="1"/>
        <c:lblAlgn val="ctr"/>
        <c:lblOffset val="100"/>
        <c:noMultiLvlLbl val="0"/>
      </c:catAx>
      <c:valAx>
        <c:axId val="956754800"/>
        <c:scaling>
          <c:orientation val="minMax"/>
          <c:max val="3.75"/>
          <c:min val="0.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accent1"/>
            </a:solid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5673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F4E9DE-A568-4ED2-B60F-6E37F12AC0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FFF4B7D-7EA0-4B8D-B15D-1C4AE1F7A1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D83EC5-5A40-48AD-B033-046C8BDD6591}" type="datetimeFigureOut">
              <a:rPr lang="en-US" smtClean="0"/>
              <a:t>4/28/2021</a:t>
            </a:fld>
            <a:endParaRPr lang="en-US" dirty="0"/>
          </a:p>
        </p:txBody>
      </p:sp>
      <p:sp>
        <p:nvSpPr>
          <p:cNvPr id="4" name="Footer Placeholder 3">
            <a:extLst>
              <a:ext uri="{FF2B5EF4-FFF2-40B4-BE49-F238E27FC236}">
                <a16:creationId xmlns:a16="http://schemas.microsoft.com/office/drawing/2014/main" id="{AD3F48FF-61A5-426C-9200-5E6DCB71BD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DE462D-7BC4-4743-A4AE-57ADC5C104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E61DE5-CAAB-47F3-BD94-951487FBFA46}" type="slidenum">
              <a:rPr lang="en-US" smtClean="0"/>
              <a:t>‹#›</a:t>
            </a:fld>
            <a:endParaRPr lang="en-US" dirty="0"/>
          </a:p>
        </p:txBody>
      </p:sp>
    </p:spTree>
    <p:extLst>
      <p:ext uri="{BB962C8B-B14F-4D97-AF65-F5344CB8AC3E}">
        <p14:creationId xmlns:p14="http://schemas.microsoft.com/office/powerpoint/2010/main" val="2801955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84074-800E-4C22-9442-DD204A30DE0B}" type="datetimeFigureOut">
              <a:rPr lang="en-US" smtClean="0"/>
              <a:t>4/28/2021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546DC-0DCA-4497-8D20-4734CB23CE04}" type="slidenum">
              <a:rPr lang="en-US" smtClean="0"/>
              <a:t>‹#›</a:t>
            </a:fld>
            <a:endParaRPr lang="en-US" dirty="0"/>
          </a:p>
        </p:txBody>
      </p:sp>
    </p:spTree>
    <p:extLst>
      <p:ext uri="{BB962C8B-B14F-4D97-AF65-F5344CB8AC3E}">
        <p14:creationId xmlns:p14="http://schemas.microsoft.com/office/powerpoint/2010/main" val="1776361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descr="white and brown concrete building">
            <a:extLst>
              <a:ext uri="{FF2B5EF4-FFF2-40B4-BE49-F238E27FC236}">
                <a16:creationId xmlns:a16="http://schemas.microsoft.com/office/drawing/2014/main" id="{4CC6B7C4-7A81-4C89-828D-38B245CBC47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2500" b="125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2E4D361-FED3-47FB-B141-4AB0F5DFA607}"/>
              </a:ext>
            </a:extLst>
          </p:cNvPr>
          <p:cNvSpPr/>
          <p:nvPr userDrawn="1"/>
        </p:nvSpPr>
        <p:spPr>
          <a:xfrm>
            <a:off x="0" y="0"/>
            <a:ext cx="12192000" cy="6858000"/>
          </a:xfrm>
          <a:prstGeom prst="rect">
            <a:avLst/>
          </a:prstGeom>
          <a:gradFill flip="none" rotWithShape="1">
            <a:gsLst>
              <a:gs pos="0">
                <a:schemeClr val="accent1">
                  <a:alpha val="66000"/>
                </a:schemeClr>
              </a:gs>
              <a:gs pos="100000">
                <a:schemeClr val="accent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FEC4F98A-7BED-456D-8C5D-A0A64E2A1F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0400" y="701676"/>
            <a:ext cx="2090738" cy="351760"/>
          </a:xfrm>
          <a:prstGeom prst="rect">
            <a:avLst/>
          </a:prstGeom>
        </p:spPr>
      </p:pic>
      <p:sp>
        <p:nvSpPr>
          <p:cNvPr id="2" name="Title 1">
            <a:extLst>
              <a:ext uri="{FF2B5EF4-FFF2-40B4-BE49-F238E27FC236}">
                <a16:creationId xmlns:a16="http://schemas.microsoft.com/office/drawing/2014/main" id="{45BEF368-A7AB-4817-BB7C-6A15AC25BBD5}"/>
              </a:ext>
            </a:extLst>
          </p:cNvPr>
          <p:cNvSpPr>
            <a:spLocks noGrp="1"/>
          </p:cNvSpPr>
          <p:nvPr>
            <p:ph type="ctrTitle"/>
          </p:nvPr>
        </p:nvSpPr>
        <p:spPr>
          <a:xfrm>
            <a:off x="863600" y="1554163"/>
            <a:ext cx="5956300" cy="2387600"/>
          </a:xfrm>
        </p:spPr>
        <p:txBody>
          <a:bodyPr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572E0E0-A387-45F4-BAD0-0520D9A165BD}"/>
              </a:ext>
            </a:extLst>
          </p:cNvPr>
          <p:cNvSpPr>
            <a:spLocks noGrp="1"/>
          </p:cNvSpPr>
          <p:nvPr>
            <p:ph type="subTitle" idx="1"/>
          </p:nvPr>
        </p:nvSpPr>
        <p:spPr>
          <a:xfrm>
            <a:off x="863600" y="4033838"/>
            <a:ext cx="5956300" cy="165576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2892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Custom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CEF8E6-2A98-8F44-9540-0F0265D33713}"/>
              </a:ext>
            </a:extLst>
          </p:cNvPr>
          <p:cNvSpPr/>
          <p:nvPr userDrawn="1"/>
        </p:nvSpPr>
        <p:spPr>
          <a:xfrm>
            <a:off x="0" y="0"/>
            <a:ext cx="12192000" cy="6858000"/>
          </a:xfrm>
          <a:prstGeom prst="rect">
            <a:avLst/>
          </a:prstGeom>
          <a:gradFill>
            <a:gsLst>
              <a:gs pos="0">
                <a:schemeClr val="accent1">
                  <a:alpha val="66000"/>
                </a:schemeClr>
              </a:gs>
              <a:gs pos="100000">
                <a:schemeClr val="accent1">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89B4D7-346D-AF48-8E39-1A8C0ACD0D72}"/>
              </a:ext>
            </a:extLst>
          </p:cNvPr>
          <p:cNvSpPr>
            <a:spLocks noGrp="1"/>
          </p:cNvSpPr>
          <p:nvPr>
            <p:ph type="ctrTitle" hasCustomPrompt="1"/>
          </p:nvPr>
        </p:nvSpPr>
        <p:spPr>
          <a:xfrm>
            <a:off x="905256" y="2862082"/>
            <a:ext cx="5658830" cy="830997"/>
          </a:xfrm>
        </p:spPr>
        <p:txBody>
          <a:bodyPr wrap="square" lIns="0" tIns="0" rIns="0" bIns="0" anchor="b">
            <a:spAutoFit/>
          </a:bodyPr>
          <a:lstStyle>
            <a:lvl1pPr algn="l">
              <a:defRPr sz="6000" b="1">
                <a:solidFill>
                  <a:schemeClr val="bg1"/>
                </a:solidFill>
              </a:defRPr>
            </a:lvl1pPr>
          </a:lstStyle>
          <a:p>
            <a:r>
              <a:rPr lang="en-US" dirty="0"/>
              <a:t>Edit Title</a:t>
            </a:r>
          </a:p>
        </p:txBody>
      </p:sp>
      <p:sp>
        <p:nvSpPr>
          <p:cNvPr id="3" name="Subtitle 2">
            <a:extLst>
              <a:ext uri="{FF2B5EF4-FFF2-40B4-BE49-F238E27FC236}">
                <a16:creationId xmlns:a16="http://schemas.microsoft.com/office/drawing/2014/main" id="{DBE3906B-A276-6444-B815-08FE0C7A9C20}"/>
              </a:ext>
            </a:extLst>
          </p:cNvPr>
          <p:cNvSpPr>
            <a:spLocks noGrp="1"/>
          </p:cNvSpPr>
          <p:nvPr>
            <p:ph type="subTitle" idx="1" hasCustomPrompt="1"/>
          </p:nvPr>
        </p:nvSpPr>
        <p:spPr>
          <a:xfrm>
            <a:off x="921584" y="4091894"/>
            <a:ext cx="5642501" cy="369260"/>
          </a:xfrm>
        </p:spPr>
        <p:txBody>
          <a:bodyPr wrap="square" lIns="0" tIns="0" rIns="0" bIns="0">
            <a:spAutoFit/>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Subtitle</a:t>
            </a:r>
          </a:p>
        </p:txBody>
      </p:sp>
      <p:sp>
        <p:nvSpPr>
          <p:cNvPr id="4" name="Date Placeholder 3">
            <a:extLst>
              <a:ext uri="{FF2B5EF4-FFF2-40B4-BE49-F238E27FC236}">
                <a16:creationId xmlns:a16="http://schemas.microsoft.com/office/drawing/2014/main" id="{AB9367E8-8C1D-EF42-8608-82E1E4C5277E}"/>
              </a:ext>
            </a:extLst>
          </p:cNvPr>
          <p:cNvSpPr>
            <a:spLocks noGrp="1"/>
          </p:cNvSpPr>
          <p:nvPr>
            <p:ph type="dt" sz="half" idx="10"/>
          </p:nvPr>
        </p:nvSpPr>
        <p:spPr>
          <a:xfrm>
            <a:off x="8971508" y="6148205"/>
            <a:ext cx="2743200" cy="276999"/>
          </a:xfrm>
          <a:prstGeom prst="rect">
            <a:avLst/>
          </a:prstGeom>
        </p:spPr>
        <p:txBody>
          <a:bodyPr lIns="0" tIns="0" rIns="0" bIns="0">
            <a:spAutoFit/>
          </a:bodyPr>
          <a:lstStyle>
            <a:lvl1pPr algn="r">
              <a:defRPr sz="1800">
                <a:solidFill>
                  <a:schemeClr val="bg1"/>
                </a:solidFill>
              </a:defRPr>
            </a:lvl1pPr>
          </a:lstStyle>
          <a:p>
            <a:fld id="{F0BF9031-7B1A-674F-B89D-CF6551ED25E1}" type="datetime4">
              <a:rPr lang="en-US" smtClean="0"/>
              <a:t>April 28, 2021</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3E69C27B-FFEE-9A47-9EF2-0A6AF8DB39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0732" y="498444"/>
            <a:ext cx="2093976" cy="352304"/>
          </a:xfrm>
          <a:prstGeom prst="rect">
            <a:avLst/>
          </a:prstGeom>
        </p:spPr>
      </p:pic>
      <p:cxnSp>
        <p:nvCxnSpPr>
          <p:cNvPr id="11" name="Straight Connector 10">
            <a:extLst>
              <a:ext uri="{FF2B5EF4-FFF2-40B4-BE49-F238E27FC236}">
                <a16:creationId xmlns:a16="http://schemas.microsoft.com/office/drawing/2014/main" id="{4B111858-435E-1248-85E8-658418549B61}"/>
              </a:ext>
            </a:extLst>
          </p:cNvPr>
          <p:cNvCxnSpPr/>
          <p:nvPr userDrawn="1"/>
        </p:nvCxnSpPr>
        <p:spPr>
          <a:xfrm>
            <a:off x="941468" y="3841397"/>
            <a:ext cx="85953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0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V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7" name="Text Placeholder 3">
            <a:extLst>
              <a:ext uri="{FF2B5EF4-FFF2-40B4-BE49-F238E27FC236}">
                <a16:creationId xmlns:a16="http://schemas.microsoft.com/office/drawing/2014/main" id="{1649D523-A00D-754C-ACC8-27CFEBAFE269}"/>
              </a:ext>
            </a:extLst>
          </p:cNvPr>
          <p:cNvSpPr>
            <a:spLocks noGrp="1"/>
          </p:cNvSpPr>
          <p:nvPr>
            <p:ph type="body" sz="quarter" idx="14"/>
          </p:nvPr>
        </p:nvSpPr>
        <p:spPr>
          <a:xfrm>
            <a:off x="478155" y="1304925"/>
            <a:ext cx="11271250" cy="4887319"/>
          </a:xfrm>
        </p:spPr>
        <p:txBody>
          <a:bodyPr/>
          <a:lstStyle>
            <a:lvl1pPr>
              <a:lnSpc>
                <a:spcPct val="130000"/>
              </a:lnSpc>
              <a:buFont typeface="Arial" panose="020B0604020202020204" pitchFamily="34" charset="0"/>
              <a:buChar char="•"/>
              <a:defRPr/>
            </a:lvl1pPr>
            <a:lvl2pPr>
              <a:lnSpc>
                <a:spcPct val="130000"/>
              </a:lnSpc>
              <a:buFont typeface="Arial" panose="020B0604020202020204" pitchFamily="34" charset="0"/>
              <a:buChar char="•"/>
              <a:defRPr/>
            </a:lvl2pPr>
            <a:lvl3pPr>
              <a:lnSpc>
                <a:spcPct val="130000"/>
              </a:lnSpc>
              <a:buFont typeface="Arial" panose="020B0604020202020204" pitchFamily="34" charset="0"/>
              <a:buChar char="•"/>
              <a:defRPr/>
            </a:lvl3pPr>
            <a:lvl4pPr>
              <a:lnSpc>
                <a:spcPct val="130000"/>
              </a:lnSpc>
              <a:buFont typeface="Arial" panose="020B0604020202020204" pitchFamily="34" charset="0"/>
              <a:buChar char="•"/>
              <a:defRPr/>
            </a:lvl4pPr>
            <a:lvl5pPr>
              <a:lnSpc>
                <a:spcPct val="13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E857B3D9-0A02-4075-A966-3B0D91D662B1}"/>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15714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Layout V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D5F4D8A5-307B-2040-A3F3-1E2EA8786176}"/>
              </a:ext>
            </a:extLst>
          </p:cNvPr>
          <p:cNvSpPr/>
          <p:nvPr userDrawn="1"/>
        </p:nvSpPr>
        <p:spPr>
          <a:xfrm>
            <a:off x="0" y="6793992"/>
            <a:ext cx="12188952" cy="64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3251B9-6D97-584B-B303-AE6611F20372}"/>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940607C-DDAF-AF45-B230-8F15497C16ED}"/>
              </a:ext>
            </a:extLst>
          </p:cNvPr>
          <p:cNvSpPr/>
          <p:nvPr userDrawn="1"/>
        </p:nvSpPr>
        <p:spPr>
          <a:xfrm>
            <a:off x="11026773" y="6469440"/>
            <a:ext cx="461665" cy="215444"/>
          </a:xfrm>
          <a:prstGeom prst="rect">
            <a:avLst/>
          </a:prstGeom>
        </p:spPr>
        <p:txBody>
          <a:bodyPr wrap="none" lIns="0" tIns="0" rIns="0" bIns="0" anchor="ctr">
            <a:spAutoFit/>
          </a:bodyPr>
          <a:lstStyle/>
          <a:p>
            <a:r>
              <a:rPr lang="en-US" sz="1400" dirty="0">
                <a:solidFill>
                  <a:schemeClr val="bg1"/>
                </a:solidFill>
              </a:rPr>
              <a:t>Page</a:t>
            </a:r>
            <a:endParaRPr lang="en-US" dirty="0">
              <a:solidFill>
                <a:schemeClr val="bg1"/>
              </a:solidFill>
            </a:endParaRPr>
          </a:p>
        </p:txBody>
      </p:sp>
      <p:pic>
        <p:nvPicPr>
          <p:cNvPr id="11" name="Picture 10">
            <a:extLst>
              <a:ext uri="{FF2B5EF4-FFF2-40B4-BE49-F238E27FC236}">
                <a16:creationId xmlns:a16="http://schemas.microsoft.com/office/drawing/2014/main" id="{B548E1EA-9FB5-F54F-A3F7-ADD89E2C47B3}"/>
              </a:ext>
            </a:extLst>
          </p:cNvPr>
          <p:cNvPicPr>
            <a:picLocks noChangeAspect="1"/>
          </p:cNvPicPr>
          <p:nvPr userDrawn="1"/>
        </p:nvPicPr>
        <p:blipFill>
          <a:blip r:embed="rId2"/>
          <a:srcRect/>
          <a:stretch/>
        </p:blipFill>
        <p:spPr>
          <a:xfrm>
            <a:off x="490370" y="6469440"/>
            <a:ext cx="1124166" cy="189137"/>
          </a:xfrm>
          <a:prstGeom prst="rect">
            <a:avLst/>
          </a:prstGeom>
        </p:spPr>
      </p:pic>
      <p:sp>
        <p:nvSpPr>
          <p:cNvPr id="12" name="Text Placeholder 3">
            <a:extLst>
              <a:ext uri="{FF2B5EF4-FFF2-40B4-BE49-F238E27FC236}">
                <a16:creationId xmlns:a16="http://schemas.microsoft.com/office/drawing/2014/main" id="{C21DCAA9-37B2-3E45-A6C8-5A9278045DA6}"/>
              </a:ext>
            </a:extLst>
          </p:cNvPr>
          <p:cNvSpPr>
            <a:spLocks noGrp="1"/>
          </p:cNvSpPr>
          <p:nvPr>
            <p:ph type="body" sz="quarter" idx="14"/>
          </p:nvPr>
        </p:nvSpPr>
        <p:spPr>
          <a:xfrm>
            <a:off x="481013" y="1323975"/>
            <a:ext cx="11271250" cy="4868863"/>
          </a:xfrm>
        </p:spPr>
        <p:txBody>
          <a:bodyPr numCol="2" spcCol="283464"/>
          <a:lstStyle>
            <a:lvl1pPr>
              <a:buClr>
                <a:schemeClr val="bg1"/>
              </a:buClr>
              <a:buFont typeface="Arial" panose="020B0604020202020204" pitchFamily="34" charset="0"/>
              <a:buChar char="•"/>
              <a:defRPr>
                <a:solidFill>
                  <a:schemeClr val="bg1"/>
                </a:solidFill>
              </a:defRPr>
            </a:lvl1pPr>
            <a:lvl2pPr>
              <a:buClr>
                <a:schemeClr val="bg1"/>
              </a:buClr>
              <a:buFont typeface="Arial" panose="020B0604020202020204" pitchFamily="34" charset="0"/>
              <a:buChar char="•"/>
              <a:defRPr>
                <a:solidFill>
                  <a:schemeClr val="bg1"/>
                </a:solidFill>
              </a:defRPr>
            </a:lvl2pPr>
            <a:lvl3pPr>
              <a:buClr>
                <a:schemeClr val="bg1"/>
              </a:buClr>
              <a:buFont typeface="Arial" panose="020B0604020202020204" pitchFamily="34" charset="0"/>
              <a:buChar char="•"/>
              <a:defRPr>
                <a:solidFill>
                  <a:schemeClr val="bg1"/>
                </a:solidFill>
              </a:defRPr>
            </a:lvl3pPr>
            <a:lvl4pPr>
              <a:buClr>
                <a:schemeClr val="bg1"/>
              </a:buClr>
              <a:buFont typeface="Arial" panose="020B0604020202020204" pitchFamily="34" charset="0"/>
              <a:buChar char="•"/>
              <a:defRPr>
                <a:solidFill>
                  <a:schemeClr val="bg1"/>
                </a:solidFill>
              </a:defRPr>
            </a:lvl4pPr>
            <a:lvl5pPr>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2BD44BE0-5950-42D3-ADDF-3161B82B467C}"/>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bg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716838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ayout V0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3048" y="0"/>
            <a:ext cx="12188952" cy="542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ED0396D4-24AC-894C-9214-EA95958D2D03}"/>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A1921A-99DE-9F4C-9C9F-6D9E9A1261BD}"/>
              </a:ext>
            </a:extLst>
          </p:cNvPr>
          <p:cNvSpPr/>
          <p:nvPr userDrawn="1"/>
        </p:nvSpPr>
        <p:spPr>
          <a:xfrm>
            <a:off x="839787" y="1862667"/>
            <a:ext cx="5074920" cy="1947672"/>
          </a:xfrm>
          <a:prstGeom prst="rect">
            <a:avLst/>
          </a:prstGeom>
          <a:solidFill>
            <a:schemeClr val="accent1">
              <a:lumMod val="40000"/>
              <a:lumOff val="60000"/>
            </a:schemeClr>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278E0277-63CF-144C-BBC1-0A6597078BFD}"/>
              </a:ext>
            </a:extLst>
          </p:cNvPr>
          <p:cNvSpPr>
            <a:spLocks noGrp="1" noChangeAspect="1"/>
          </p:cNvSpPr>
          <p:nvPr>
            <p:ph type="body" sz="quarter" idx="13" hasCustomPrompt="1"/>
          </p:nvPr>
        </p:nvSpPr>
        <p:spPr>
          <a:xfrm>
            <a:off x="969958" y="2274101"/>
            <a:ext cx="687038" cy="685800"/>
          </a:xfrm>
          <a:prstGeom prst="ellipse">
            <a:avLst/>
          </a:prstGeom>
          <a:solidFill>
            <a:schemeClr val="accent5"/>
          </a:solidFill>
        </p:spPr>
        <p:txBody>
          <a:bodyPr tIns="91440" bIns="91440" anchor="ctr"/>
          <a:lstStyle>
            <a:lvl1pPr marL="0" indent="0" algn="ctr">
              <a:lnSpc>
                <a:spcPct val="100000"/>
              </a:lnSpc>
              <a:spcBef>
                <a:spcPts val="0"/>
              </a:spcBef>
              <a:buNone/>
              <a:defRPr sz="20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17" name="Rectangle 16">
            <a:extLst>
              <a:ext uri="{FF2B5EF4-FFF2-40B4-BE49-F238E27FC236}">
                <a16:creationId xmlns:a16="http://schemas.microsoft.com/office/drawing/2014/main" id="{D7BCCA7D-B7B6-6E47-BC77-BDCB5926CD4E}"/>
              </a:ext>
            </a:extLst>
          </p:cNvPr>
          <p:cNvSpPr/>
          <p:nvPr userDrawn="1"/>
        </p:nvSpPr>
        <p:spPr>
          <a:xfrm rot="5400000">
            <a:off x="4789033" y="3156882"/>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FFBCBBA7-F6CB-D045-8B6B-06052AB48654}"/>
              </a:ext>
            </a:extLst>
          </p:cNvPr>
          <p:cNvSpPr>
            <a:spLocks noGrp="1"/>
          </p:cNvSpPr>
          <p:nvPr>
            <p:ph type="body" sz="quarter" idx="14" hasCustomPrompt="1"/>
          </p:nvPr>
        </p:nvSpPr>
        <p:spPr>
          <a:xfrm>
            <a:off x="1891461" y="2078114"/>
            <a:ext cx="3565084" cy="327077"/>
          </a:xfrm>
        </p:spPr>
        <p:txBody>
          <a:bodyPr wrap="square" anchor="ctr">
            <a:spAutoFit/>
          </a:bodyPr>
          <a:lstStyle>
            <a:lvl1pPr marL="0" indent="0">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24" name="Rectangle 23">
            <a:extLst>
              <a:ext uri="{FF2B5EF4-FFF2-40B4-BE49-F238E27FC236}">
                <a16:creationId xmlns:a16="http://schemas.microsoft.com/office/drawing/2014/main" id="{8F774D3D-2381-C343-AE20-564EBBC8CD56}"/>
              </a:ext>
            </a:extLst>
          </p:cNvPr>
          <p:cNvSpPr/>
          <p:nvPr userDrawn="1"/>
        </p:nvSpPr>
        <p:spPr>
          <a:xfrm>
            <a:off x="839787" y="4167580"/>
            <a:ext cx="50749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3">
            <a:extLst>
              <a:ext uri="{FF2B5EF4-FFF2-40B4-BE49-F238E27FC236}">
                <a16:creationId xmlns:a16="http://schemas.microsoft.com/office/drawing/2014/main" id="{532E379A-D208-B04C-A1D4-64478742C797}"/>
              </a:ext>
            </a:extLst>
          </p:cNvPr>
          <p:cNvSpPr>
            <a:spLocks noGrp="1" noChangeAspect="1"/>
          </p:cNvSpPr>
          <p:nvPr>
            <p:ph type="body" sz="quarter" idx="16" hasCustomPrompt="1"/>
          </p:nvPr>
        </p:nvSpPr>
        <p:spPr>
          <a:xfrm>
            <a:off x="969958" y="4579014"/>
            <a:ext cx="687038" cy="685800"/>
          </a:xfrm>
          <a:prstGeom prst="ellipse">
            <a:avLst/>
          </a:prstGeom>
          <a:solidFill>
            <a:schemeClr val="accent1"/>
          </a:solidFill>
        </p:spPr>
        <p:txBody>
          <a:bodyPr tIns="91440" bIns="91440" anchor="ctr"/>
          <a:lstStyle>
            <a:lvl1pPr marL="0" indent="0" algn="ctr">
              <a:lnSpc>
                <a:spcPct val="100000"/>
              </a:lnSpc>
              <a:spcBef>
                <a:spcPts val="0"/>
              </a:spcBef>
              <a:buNone/>
              <a:defRPr sz="20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26" name="Rectangle 25">
            <a:extLst>
              <a:ext uri="{FF2B5EF4-FFF2-40B4-BE49-F238E27FC236}">
                <a16:creationId xmlns:a16="http://schemas.microsoft.com/office/drawing/2014/main" id="{F0068556-5F8D-9448-9FD4-36923E6B9FF2}"/>
              </a:ext>
            </a:extLst>
          </p:cNvPr>
          <p:cNvSpPr/>
          <p:nvPr userDrawn="1"/>
        </p:nvSpPr>
        <p:spPr>
          <a:xfrm rot="5400000">
            <a:off x="4789033" y="5461795"/>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19">
            <a:extLst>
              <a:ext uri="{FF2B5EF4-FFF2-40B4-BE49-F238E27FC236}">
                <a16:creationId xmlns:a16="http://schemas.microsoft.com/office/drawing/2014/main" id="{0C0DE4DF-1430-E442-8170-55A5FE937398}"/>
              </a:ext>
            </a:extLst>
          </p:cNvPr>
          <p:cNvSpPr>
            <a:spLocks noGrp="1"/>
          </p:cNvSpPr>
          <p:nvPr>
            <p:ph type="body" sz="quarter" idx="17" hasCustomPrompt="1"/>
          </p:nvPr>
        </p:nvSpPr>
        <p:spPr>
          <a:xfrm>
            <a:off x="1891461" y="4383027"/>
            <a:ext cx="3565084" cy="327077"/>
          </a:xfrm>
        </p:spPr>
        <p:txBody>
          <a:bodyPr wrap="square" anchor="ctr">
            <a:spAutoFit/>
          </a:bodyPr>
          <a:lstStyle>
            <a:lvl1pPr marL="0" indent="0">
              <a:lnSpc>
                <a:spcPct val="130000"/>
              </a:lnSpc>
              <a:spcBef>
                <a:spcPts val="0"/>
              </a:spcBef>
              <a:buNone/>
              <a:defRPr sz="1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2" name="Rectangle 31">
            <a:extLst>
              <a:ext uri="{FF2B5EF4-FFF2-40B4-BE49-F238E27FC236}">
                <a16:creationId xmlns:a16="http://schemas.microsoft.com/office/drawing/2014/main" id="{A40E44A2-3847-4D47-8CCE-2B89D1BA35E8}"/>
              </a:ext>
            </a:extLst>
          </p:cNvPr>
          <p:cNvSpPr/>
          <p:nvPr userDrawn="1"/>
        </p:nvSpPr>
        <p:spPr>
          <a:xfrm>
            <a:off x="6275770" y="1862667"/>
            <a:ext cx="50749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13">
            <a:extLst>
              <a:ext uri="{FF2B5EF4-FFF2-40B4-BE49-F238E27FC236}">
                <a16:creationId xmlns:a16="http://schemas.microsoft.com/office/drawing/2014/main" id="{99E35F31-690D-2548-8CF8-1BBE6456C26F}"/>
              </a:ext>
            </a:extLst>
          </p:cNvPr>
          <p:cNvSpPr>
            <a:spLocks noGrp="1" noChangeAspect="1"/>
          </p:cNvSpPr>
          <p:nvPr>
            <p:ph type="body" sz="quarter" idx="19" hasCustomPrompt="1"/>
          </p:nvPr>
        </p:nvSpPr>
        <p:spPr>
          <a:xfrm>
            <a:off x="6405941" y="2274101"/>
            <a:ext cx="687038" cy="685800"/>
          </a:xfrm>
          <a:prstGeom prst="ellipse">
            <a:avLst/>
          </a:prstGeom>
          <a:solidFill>
            <a:schemeClr val="accent1"/>
          </a:solidFill>
        </p:spPr>
        <p:txBody>
          <a:bodyPr tIns="91440" bIns="91440" anchor="ctr"/>
          <a:lstStyle>
            <a:lvl1pPr marL="0" indent="0" algn="ctr">
              <a:lnSpc>
                <a:spcPct val="100000"/>
              </a:lnSpc>
              <a:spcBef>
                <a:spcPts val="0"/>
              </a:spcBef>
              <a:buNone/>
              <a:defRPr sz="20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4" name="Rectangle 33">
            <a:extLst>
              <a:ext uri="{FF2B5EF4-FFF2-40B4-BE49-F238E27FC236}">
                <a16:creationId xmlns:a16="http://schemas.microsoft.com/office/drawing/2014/main" id="{0C244327-AC1E-7140-8F26-B966FEB4A66B}"/>
              </a:ext>
            </a:extLst>
          </p:cNvPr>
          <p:cNvSpPr/>
          <p:nvPr userDrawn="1"/>
        </p:nvSpPr>
        <p:spPr>
          <a:xfrm rot="5400000">
            <a:off x="10225016" y="3156882"/>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19">
            <a:extLst>
              <a:ext uri="{FF2B5EF4-FFF2-40B4-BE49-F238E27FC236}">
                <a16:creationId xmlns:a16="http://schemas.microsoft.com/office/drawing/2014/main" id="{821C6FDD-CC66-5640-829E-34415133DD38}"/>
              </a:ext>
            </a:extLst>
          </p:cNvPr>
          <p:cNvSpPr>
            <a:spLocks noGrp="1"/>
          </p:cNvSpPr>
          <p:nvPr>
            <p:ph type="body" sz="quarter" idx="20" hasCustomPrompt="1"/>
          </p:nvPr>
        </p:nvSpPr>
        <p:spPr>
          <a:xfrm>
            <a:off x="7327443" y="2078114"/>
            <a:ext cx="3565084" cy="327077"/>
          </a:xfrm>
        </p:spPr>
        <p:txBody>
          <a:bodyPr wrap="square" anchor="ctr">
            <a:spAutoFit/>
          </a:bodyPr>
          <a:lstStyle>
            <a:lvl1pPr marL="0" indent="0">
              <a:lnSpc>
                <a:spcPct val="130000"/>
              </a:lnSpc>
              <a:spcBef>
                <a:spcPts val="0"/>
              </a:spcBef>
              <a:buNone/>
              <a:defRPr sz="1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7" name="Rectangle 36">
            <a:extLst>
              <a:ext uri="{FF2B5EF4-FFF2-40B4-BE49-F238E27FC236}">
                <a16:creationId xmlns:a16="http://schemas.microsoft.com/office/drawing/2014/main" id="{B0FD579E-9A48-3D47-8D75-FE15A2E27415}"/>
              </a:ext>
            </a:extLst>
          </p:cNvPr>
          <p:cNvSpPr/>
          <p:nvPr userDrawn="1"/>
        </p:nvSpPr>
        <p:spPr>
          <a:xfrm>
            <a:off x="6275770" y="4167580"/>
            <a:ext cx="50749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3">
            <a:extLst>
              <a:ext uri="{FF2B5EF4-FFF2-40B4-BE49-F238E27FC236}">
                <a16:creationId xmlns:a16="http://schemas.microsoft.com/office/drawing/2014/main" id="{FF52249D-2941-B341-9FF1-C7DC5D1F539F}"/>
              </a:ext>
            </a:extLst>
          </p:cNvPr>
          <p:cNvSpPr>
            <a:spLocks noGrp="1" noChangeAspect="1"/>
          </p:cNvSpPr>
          <p:nvPr>
            <p:ph type="body" sz="quarter" idx="22" hasCustomPrompt="1"/>
          </p:nvPr>
        </p:nvSpPr>
        <p:spPr>
          <a:xfrm>
            <a:off x="6405941" y="4579014"/>
            <a:ext cx="687038" cy="685800"/>
          </a:xfrm>
          <a:prstGeom prst="ellipse">
            <a:avLst/>
          </a:prstGeom>
          <a:solidFill>
            <a:schemeClr val="accent1"/>
          </a:solidFill>
        </p:spPr>
        <p:txBody>
          <a:bodyPr tIns="91440" bIns="91440" anchor="ctr"/>
          <a:lstStyle>
            <a:lvl1pPr marL="0" indent="0" algn="ctr">
              <a:lnSpc>
                <a:spcPct val="100000"/>
              </a:lnSpc>
              <a:spcBef>
                <a:spcPts val="0"/>
              </a:spcBef>
              <a:buNone/>
              <a:defRPr sz="20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9" name="Rectangle 38">
            <a:extLst>
              <a:ext uri="{FF2B5EF4-FFF2-40B4-BE49-F238E27FC236}">
                <a16:creationId xmlns:a16="http://schemas.microsoft.com/office/drawing/2014/main" id="{17843C5B-E43C-9648-98CE-2CDD587DD68D}"/>
              </a:ext>
            </a:extLst>
          </p:cNvPr>
          <p:cNvSpPr/>
          <p:nvPr userDrawn="1"/>
        </p:nvSpPr>
        <p:spPr>
          <a:xfrm rot="5400000">
            <a:off x="10225016" y="5461795"/>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19">
            <a:extLst>
              <a:ext uri="{FF2B5EF4-FFF2-40B4-BE49-F238E27FC236}">
                <a16:creationId xmlns:a16="http://schemas.microsoft.com/office/drawing/2014/main" id="{81652D82-CB61-7D40-9CFA-02EE5102141D}"/>
              </a:ext>
            </a:extLst>
          </p:cNvPr>
          <p:cNvSpPr>
            <a:spLocks noGrp="1"/>
          </p:cNvSpPr>
          <p:nvPr>
            <p:ph type="body" sz="quarter" idx="23" hasCustomPrompt="1"/>
          </p:nvPr>
        </p:nvSpPr>
        <p:spPr>
          <a:xfrm>
            <a:off x="7327443" y="4383027"/>
            <a:ext cx="3565084" cy="327077"/>
          </a:xfrm>
        </p:spPr>
        <p:txBody>
          <a:bodyPr wrap="square" anchor="ctr">
            <a:spAutoFit/>
          </a:bodyPr>
          <a:lstStyle>
            <a:lvl1pPr marL="0" indent="0">
              <a:lnSpc>
                <a:spcPct val="130000"/>
              </a:lnSpc>
              <a:spcBef>
                <a:spcPts val="0"/>
              </a:spcBef>
              <a:buNone/>
              <a:defRPr sz="1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0" name="Text Placeholder 3">
            <a:extLst>
              <a:ext uri="{FF2B5EF4-FFF2-40B4-BE49-F238E27FC236}">
                <a16:creationId xmlns:a16="http://schemas.microsoft.com/office/drawing/2014/main" id="{AB42D793-2FA0-2D4C-801C-7D68993D3A40}"/>
              </a:ext>
            </a:extLst>
          </p:cNvPr>
          <p:cNvSpPr>
            <a:spLocks noGrp="1"/>
          </p:cNvSpPr>
          <p:nvPr>
            <p:ph type="body" sz="quarter" idx="32"/>
          </p:nvPr>
        </p:nvSpPr>
        <p:spPr>
          <a:xfrm>
            <a:off x="7327443" y="2486029"/>
            <a:ext cx="3571805" cy="1013694"/>
          </a:xfrm>
        </p:spPr>
        <p:txBody>
          <a:bodyPr/>
          <a:lstStyle>
            <a:lvl1pPr>
              <a:lnSpc>
                <a:spcPct val="130000"/>
              </a:lnSpc>
              <a:buFont typeface="Arial" panose="020B0604020202020204" pitchFamily="34" charset="0"/>
              <a:buChar char="•"/>
              <a:defRPr/>
            </a:lvl1pPr>
            <a:lvl2pPr>
              <a:lnSpc>
                <a:spcPct val="130000"/>
              </a:lnSpc>
              <a:buFont typeface="Arial" panose="020B0604020202020204" pitchFamily="34" charset="0"/>
              <a:buChar char="•"/>
              <a:defRPr/>
            </a:lvl2pPr>
            <a:lvl3pPr>
              <a:lnSpc>
                <a:spcPct val="130000"/>
              </a:lnSpc>
              <a:buFont typeface="Arial" panose="020B0604020202020204" pitchFamily="34" charset="0"/>
              <a:buChar char="•"/>
              <a:defRPr/>
            </a:lvl3pPr>
            <a:lvl4pPr>
              <a:lnSpc>
                <a:spcPct val="130000"/>
              </a:lnSpc>
              <a:buFont typeface="Arial" panose="020B0604020202020204" pitchFamily="34" charset="0"/>
              <a:buChar char="•"/>
              <a:defRPr/>
            </a:lvl4pPr>
            <a:lvl5pPr>
              <a:lnSpc>
                <a:spcPct val="13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
            <a:extLst>
              <a:ext uri="{FF2B5EF4-FFF2-40B4-BE49-F238E27FC236}">
                <a16:creationId xmlns:a16="http://schemas.microsoft.com/office/drawing/2014/main" id="{2D819EA2-562E-E942-9782-02257F80E7FF}"/>
              </a:ext>
            </a:extLst>
          </p:cNvPr>
          <p:cNvSpPr>
            <a:spLocks noGrp="1"/>
          </p:cNvSpPr>
          <p:nvPr>
            <p:ph type="body" sz="quarter" idx="33"/>
          </p:nvPr>
        </p:nvSpPr>
        <p:spPr>
          <a:xfrm>
            <a:off x="7327443" y="4798796"/>
            <a:ext cx="3571805" cy="1013694"/>
          </a:xfrm>
        </p:spPr>
        <p:txBody>
          <a:bodyPr/>
          <a:lstStyle>
            <a:lvl1pPr>
              <a:lnSpc>
                <a:spcPct val="130000"/>
              </a:lnSpc>
              <a:buFont typeface="Arial" panose="020B0604020202020204" pitchFamily="34" charset="0"/>
              <a:buChar char="•"/>
              <a:defRPr/>
            </a:lvl1pPr>
            <a:lvl2pPr>
              <a:lnSpc>
                <a:spcPct val="130000"/>
              </a:lnSpc>
              <a:buFont typeface="Arial" panose="020B0604020202020204" pitchFamily="34" charset="0"/>
              <a:buChar char="•"/>
              <a:defRPr/>
            </a:lvl2pPr>
            <a:lvl3pPr>
              <a:lnSpc>
                <a:spcPct val="130000"/>
              </a:lnSpc>
              <a:buFont typeface="Arial" panose="020B0604020202020204" pitchFamily="34" charset="0"/>
              <a:buChar char="•"/>
              <a:defRPr/>
            </a:lvl3pPr>
            <a:lvl4pPr>
              <a:lnSpc>
                <a:spcPct val="130000"/>
              </a:lnSpc>
              <a:buFont typeface="Arial" panose="020B0604020202020204" pitchFamily="34" charset="0"/>
              <a:buChar char="•"/>
              <a:defRPr/>
            </a:lvl4pPr>
            <a:lvl5pPr>
              <a:lnSpc>
                <a:spcPct val="13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3">
            <a:extLst>
              <a:ext uri="{FF2B5EF4-FFF2-40B4-BE49-F238E27FC236}">
                <a16:creationId xmlns:a16="http://schemas.microsoft.com/office/drawing/2014/main" id="{F982BBBD-FAEA-0B43-9D67-C869BBFC206C}"/>
              </a:ext>
            </a:extLst>
          </p:cNvPr>
          <p:cNvSpPr>
            <a:spLocks noGrp="1"/>
          </p:cNvSpPr>
          <p:nvPr>
            <p:ph type="body" sz="quarter" idx="34"/>
          </p:nvPr>
        </p:nvSpPr>
        <p:spPr>
          <a:xfrm>
            <a:off x="1891461" y="2493884"/>
            <a:ext cx="3571805" cy="1013694"/>
          </a:xfrm>
        </p:spPr>
        <p:txBody>
          <a:bodyPr/>
          <a:lstStyle>
            <a:lvl1pPr>
              <a:lnSpc>
                <a:spcPct val="130000"/>
              </a:lnSpc>
              <a:buClr>
                <a:schemeClr val="bg1"/>
              </a:buClr>
              <a:buFont typeface="Arial" panose="020B0604020202020204" pitchFamily="34" charset="0"/>
              <a:buChar char="•"/>
              <a:defRPr>
                <a:solidFill>
                  <a:schemeClr val="bg1"/>
                </a:solidFill>
              </a:defRPr>
            </a:lvl1pPr>
            <a:lvl2pPr>
              <a:lnSpc>
                <a:spcPct val="130000"/>
              </a:lnSpc>
              <a:buClr>
                <a:schemeClr val="bg1"/>
              </a:buClr>
              <a:buFont typeface="Arial" panose="020B0604020202020204" pitchFamily="34" charset="0"/>
              <a:buChar char="•"/>
              <a:defRPr>
                <a:solidFill>
                  <a:schemeClr val="bg1"/>
                </a:solidFill>
              </a:defRPr>
            </a:lvl2pPr>
            <a:lvl3pPr>
              <a:lnSpc>
                <a:spcPct val="130000"/>
              </a:lnSpc>
              <a:buClr>
                <a:schemeClr val="bg1"/>
              </a:buClr>
              <a:buFont typeface="Arial" panose="020B0604020202020204" pitchFamily="34" charset="0"/>
              <a:buChar char="•"/>
              <a:defRPr>
                <a:solidFill>
                  <a:schemeClr val="bg1"/>
                </a:solidFill>
              </a:defRPr>
            </a:lvl3pPr>
            <a:lvl4pPr>
              <a:lnSpc>
                <a:spcPct val="130000"/>
              </a:lnSpc>
              <a:buClr>
                <a:schemeClr val="bg1"/>
              </a:buClr>
              <a:buFont typeface="Arial" panose="020B0604020202020204" pitchFamily="34" charset="0"/>
              <a:buChar char="•"/>
              <a:defRPr>
                <a:solidFill>
                  <a:schemeClr val="bg1"/>
                </a:solidFill>
              </a:defRPr>
            </a:lvl4pPr>
            <a:lvl5pPr>
              <a:lnSpc>
                <a:spcPct val="130000"/>
              </a:lnSpc>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3">
            <a:extLst>
              <a:ext uri="{FF2B5EF4-FFF2-40B4-BE49-F238E27FC236}">
                <a16:creationId xmlns:a16="http://schemas.microsoft.com/office/drawing/2014/main" id="{BF95DE96-7D0C-2F40-B08C-AAABC890E489}"/>
              </a:ext>
            </a:extLst>
          </p:cNvPr>
          <p:cNvSpPr>
            <a:spLocks noGrp="1"/>
          </p:cNvSpPr>
          <p:nvPr>
            <p:ph type="body" sz="quarter" idx="35"/>
          </p:nvPr>
        </p:nvSpPr>
        <p:spPr>
          <a:xfrm>
            <a:off x="1891461" y="4806651"/>
            <a:ext cx="3571805" cy="1013694"/>
          </a:xfrm>
        </p:spPr>
        <p:txBody>
          <a:bodyPr/>
          <a:lstStyle>
            <a:lvl1pPr>
              <a:lnSpc>
                <a:spcPct val="130000"/>
              </a:lnSpc>
              <a:buFont typeface="Arial" panose="020B0604020202020204" pitchFamily="34" charset="0"/>
              <a:buChar char="•"/>
              <a:defRPr/>
            </a:lvl1pPr>
            <a:lvl2pPr>
              <a:lnSpc>
                <a:spcPct val="130000"/>
              </a:lnSpc>
              <a:buFont typeface="Arial" panose="020B0604020202020204" pitchFamily="34" charset="0"/>
              <a:buChar char="•"/>
              <a:defRPr/>
            </a:lvl2pPr>
            <a:lvl3pPr>
              <a:lnSpc>
                <a:spcPct val="130000"/>
              </a:lnSpc>
              <a:buFont typeface="Arial" panose="020B0604020202020204" pitchFamily="34" charset="0"/>
              <a:buChar char="•"/>
              <a:defRPr/>
            </a:lvl3pPr>
            <a:lvl4pPr>
              <a:lnSpc>
                <a:spcPct val="130000"/>
              </a:lnSpc>
              <a:buFont typeface="Arial" panose="020B0604020202020204" pitchFamily="34" charset="0"/>
              <a:buChar char="•"/>
              <a:defRPr/>
            </a:lvl4pPr>
            <a:lvl5pPr>
              <a:lnSpc>
                <a:spcPct val="13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lide Number Placeholder 5">
            <a:extLst>
              <a:ext uri="{FF2B5EF4-FFF2-40B4-BE49-F238E27FC236}">
                <a16:creationId xmlns:a16="http://schemas.microsoft.com/office/drawing/2014/main" id="{C55C90A6-5EDC-4051-B5B9-327D842FD8EF}"/>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930868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ayout V0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3048" y="0"/>
            <a:ext cx="12188952" cy="542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lgn="ct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ED0396D4-24AC-894C-9214-EA95958D2D03}"/>
              </a:ext>
            </a:extLst>
          </p:cNvPr>
          <p:cNvSpPr/>
          <p:nvPr userDrawn="1"/>
        </p:nvSpPr>
        <p:spPr>
          <a:xfrm rot="5400000">
            <a:off x="6073141" y="-370332"/>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A1921A-99DE-9F4C-9C9F-6D9E9A1261BD}"/>
              </a:ext>
            </a:extLst>
          </p:cNvPr>
          <p:cNvSpPr/>
          <p:nvPr userDrawn="1"/>
        </p:nvSpPr>
        <p:spPr>
          <a:xfrm>
            <a:off x="839787" y="1862667"/>
            <a:ext cx="5074920" cy="1947672"/>
          </a:xfrm>
          <a:prstGeom prst="rect">
            <a:avLst/>
          </a:prstGeom>
          <a:solidFill>
            <a:schemeClr val="accent1">
              <a:lumMod val="40000"/>
              <a:lumOff val="60000"/>
            </a:schemeClr>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278E0277-63CF-144C-BBC1-0A6597078BFD}"/>
              </a:ext>
            </a:extLst>
          </p:cNvPr>
          <p:cNvSpPr>
            <a:spLocks noGrp="1" noChangeAspect="1"/>
          </p:cNvSpPr>
          <p:nvPr>
            <p:ph type="body" sz="quarter" idx="13" hasCustomPrompt="1"/>
          </p:nvPr>
        </p:nvSpPr>
        <p:spPr>
          <a:xfrm>
            <a:off x="969958" y="2274101"/>
            <a:ext cx="687038" cy="685800"/>
          </a:xfrm>
          <a:prstGeom prst="ellipse">
            <a:avLst/>
          </a:prstGeom>
          <a:solidFill>
            <a:schemeClr val="accent5"/>
          </a:solidFill>
        </p:spPr>
        <p:txBody>
          <a:bodyPr tIns="91440" bIns="91440" anchor="ctr"/>
          <a:lstStyle>
            <a:lvl1pPr marL="0" indent="0" algn="ctr">
              <a:lnSpc>
                <a:spcPct val="100000"/>
              </a:lnSpc>
              <a:spcBef>
                <a:spcPts val="0"/>
              </a:spcBef>
              <a:buNone/>
              <a:defRPr sz="20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17" name="Rectangle 16">
            <a:extLst>
              <a:ext uri="{FF2B5EF4-FFF2-40B4-BE49-F238E27FC236}">
                <a16:creationId xmlns:a16="http://schemas.microsoft.com/office/drawing/2014/main" id="{D7BCCA7D-B7B6-6E47-BC77-BDCB5926CD4E}"/>
              </a:ext>
            </a:extLst>
          </p:cNvPr>
          <p:cNvSpPr/>
          <p:nvPr userDrawn="1"/>
        </p:nvSpPr>
        <p:spPr>
          <a:xfrm rot="5400000">
            <a:off x="4789033" y="3156882"/>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FFBCBBA7-F6CB-D045-8B6B-06052AB48654}"/>
              </a:ext>
            </a:extLst>
          </p:cNvPr>
          <p:cNvSpPr>
            <a:spLocks noGrp="1"/>
          </p:cNvSpPr>
          <p:nvPr>
            <p:ph type="body" sz="quarter" idx="14" hasCustomPrompt="1"/>
          </p:nvPr>
        </p:nvSpPr>
        <p:spPr>
          <a:xfrm>
            <a:off x="1891461" y="2078114"/>
            <a:ext cx="3565084" cy="327077"/>
          </a:xfrm>
        </p:spPr>
        <p:txBody>
          <a:bodyPr wrap="square" anchor="ctr">
            <a:spAutoFit/>
          </a:bodyPr>
          <a:lstStyle>
            <a:lvl1pPr marL="0" indent="0">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24" name="Rectangle 23">
            <a:extLst>
              <a:ext uri="{FF2B5EF4-FFF2-40B4-BE49-F238E27FC236}">
                <a16:creationId xmlns:a16="http://schemas.microsoft.com/office/drawing/2014/main" id="{8F774D3D-2381-C343-AE20-564EBBC8CD56}"/>
              </a:ext>
            </a:extLst>
          </p:cNvPr>
          <p:cNvSpPr/>
          <p:nvPr userDrawn="1"/>
        </p:nvSpPr>
        <p:spPr>
          <a:xfrm>
            <a:off x="839787" y="4167580"/>
            <a:ext cx="50749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3">
            <a:extLst>
              <a:ext uri="{FF2B5EF4-FFF2-40B4-BE49-F238E27FC236}">
                <a16:creationId xmlns:a16="http://schemas.microsoft.com/office/drawing/2014/main" id="{532E379A-D208-B04C-A1D4-64478742C797}"/>
              </a:ext>
            </a:extLst>
          </p:cNvPr>
          <p:cNvSpPr>
            <a:spLocks noGrp="1" noChangeAspect="1"/>
          </p:cNvSpPr>
          <p:nvPr>
            <p:ph type="body" sz="quarter" idx="16" hasCustomPrompt="1"/>
          </p:nvPr>
        </p:nvSpPr>
        <p:spPr>
          <a:xfrm>
            <a:off x="969958" y="4579014"/>
            <a:ext cx="687038" cy="685800"/>
          </a:xfrm>
          <a:prstGeom prst="ellipse">
            <a:avLst/>
          </a:prstGeom>
          <a:solidFill>
            <a:schemeClr val="accent1"/>
          </a:solidFill>
        </p:spPr>
        <p:txBody>
          <a:bodyPr tIns="91440" bIns="91440" anchor="ctr"/>
          <a:lstStyle>
            <a:lvl1pPr marL="0" indent="0" algn="ctr">
              <a:lnSpc>
                <a:spcPct val="100000"/>
              </a:lnSpc>
              <a:spcBef>
                <a:spcPts val="0"/>
              </a:spcBef>
              <a:buNone/>
              <a:defRPr sz="20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26" name="Rectangle 25">
            <a:extLst>
              <a:ext uri="{FF2B5EF4-FFF2-40B4-BE49-F238E27FC236}">
                <a16:creationId xmlns:a16="http://schemas.microsoft.com/office/drawing/2014/main" id="{F0068556-5F8D-9448-9FD4-36923E6B9FF2}"/>
              </a:ext>
            </a:extLst>
          </p:cNvPr>
          <p:cNvSpPr/>
          <p:nvPr userDrawn="1"/>
        </p:nvSpPr>
        <p:spPr>
          <a:xfrm rot="5400000">
            <a:off x="4789033" y="5461795"/>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19">
            <a:extLst>
              <a:ext uri="{FF2B5EF4-FFF2-40B4-BE49-F238E27FC236}">
                <a16:creationId xmlns:a16="http://schemas.microsoft.com/office/drawing/2014/main" id="{0C0DE4DF-1430-E442-8170-55A5FE937398}"/>
              </a:ext>
            </a:extLst>
          </p:cNvPr>
          <p:cNvSpPr>
            <a:spLocks noGrp="1"/>
          </p:cNvSpPr>
          <p:nvPr>
            <p:ph type="body" sz="quarter" idx="17" hasCustomPrompt="1"/>
          </p:nvPr>
        </p:nvSpPr>
        <p:spPr>
          <a:xfrm>
            <a:off x="1891461" y="4383027"/>
            <a:ext cx="3565084" cy="327077"/>
          </a:xfrm>
        </p:spPr>
        <p:txBody>
          <a:bodyPr wrap="square" anchor="ctr">
            <a:spAutoFit/>
          </a:bodyPr>
          <a:lstStyle>
            <a:lvl1pPr marL="0" indent="0">
              <a:lnSpc>
                <a:spcPct val="130000"/>
              </a:lnSpc>
              <a:spcBef>
                <a:spcPts val="0"/>
              </a:spcBef>
              <a:buNone/>
              <a:defRPr sz="1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2" name="Rectangle 31">
            <a:extLst>
              <a:ext uri="{FF2B5EF4-FFF2-40B4-BE49-F238E27FC236}">
                <a16:creationId xmlns:a16="http://schemas.microsoft.com/office/drawing/2014/main" id="{A40E44A2-3847-4D47-8CCE-2B89D1BA35E8}"/>
              </a:ext>
            </a:extLst>
          </p:cNvPr>
          <p:cNvSpPr/>
          <p:nvPr userDrawn="1"/>
        </p:nvSpPr>
        <p:spPr>
          <a:xfrm>
            <a:off x="6275770" y="1862667"/>
            <a:ext cx="50749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13">
            <a:extLst>
              <a:ext uri="{FF2B5EF4-FFF2-40B4-BE49-F238E27FC236}">
                <a16:creationId xmlns:a16="http://schemas.microsoft.com/office/drawing/2014/main" id="{99E35F31-690D-2548-8CF8-1BBE6456C26F}"/>
              </a:ext>
            </a:extLst>
          </p:cNvPr>
          <p:cNvSpPr>
            <a:spLocks noGrp="1" noChangeAspect="1"/>
          </p:cNvSpPr>
          <p:nvPr>
            <p:ph type="body" sz="quarter" idx="19" hasCustomPrompt="1"/>
          </p:nvPr>
        </p:nvSpPr>
        <p:spPr>
          <a:xfrm>
            <a:off x="6405941" y="2274101"/>
            <a:ext cx="687038" cy="685800"/>
          </a:xfrm>
          <a:prstGeom prst="ellipse">
            <a:avLst/>
          </a:prstGeom>
          <a:solidFill>
            <a:schemeClr val="accent1"/>
          </a:solidFill>
        </p:spPr>
        <p:txBody>
          <a:bodyPr tIns="91440" bIns="91440" anchor="ctr"/>
          <a:lstStyle>
            <a:lvl1pPr marL="0" indent="0" algn="ctr">
              <a:lnSpc>
                <a:spcPct val="100000"/>
              </a:lnSpc>
              <a:spcBef>
                <a:spcPts val="0"/>
              </a:spcBef>
              <a:buNone/>
              <a:defRPr sz="20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4" name="Rectangle 33">
            <a:extLst>
              <a:ext uri="{FF2B5EF4-FFF2-40B4-BE49-F238E27FC236}">
                <a16:creationId xmlns:a16="http://schemas.microsoft.com/office/drawing/2014/main" id="{0C244327-AC1E-7140-8F26-B966FEB4A66B}"/>
              </a:ext>
            </a:extLst>
          </p:cNvPr>
          <p:cNvSpPr/>
          <p:nvPr userDrawn="1"/>
        </p:nvSpPr>
        <p:spPr>
          <a:xfrm rot="5400000">
            <a:off x="10225016" y="3156882"/>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19">
            <a:extLst>
              <a:ext uri="{FF2B5EF4-FFF2-40B4-BE49-F238E27FC236}">
                <a16:creationId xmlns:a16="http://schemas.microsoft.com/office/drawing/2014/main" id="{821C6FDD-CC66-5640-829E-34415133DD38}"/>
              </a:ext>
            </a:extLst>
          </p:cNvPr>
          <p:cNvSpPr>
            <a:spLocks noGrp="1"/>
          </p:cNvSpPr>
          <p:nvPr>
            <p:ph type="body" sz="quarter" idx="20" hasCustomPrompt="1"/>
          </p:nvPr>
        </p:nvSpPr>
        <p:spPr>
          <a:xfrm>
            <a:off x="7327444" y="2078114"/>
            <a:ext cx="3565084" cy="327077"/>
          </a:xfrm>
        </p:spPr>
        <p:txBody>
          <a:bodyPr wrap="square" anchor="ctr">
            <a:spAutoFit/>
          </a:bodyPr>
          <a:lstStyle>
            <a:lvl1pPr marL="0" indent="0">
              <a:lnSpc>
                <a:spcPct val="130000"/>
              </a:lnSpc>
              <a:spcBef>
                <a:spcPts val="0"/>
              </a:spcBef>
              <a:buNone/>
              <a:defRPr sz="1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7" name="Rectangle 36">
            <a:extLst>
              <a:ext uri="{FF2B5EF4-FFF2-40B4-BE49-F238E27FC236}">
                <a16:creationId xmlns:a16="http://schemas.microsoft.com/office/drawing/2014/main" id="{B0FD579E-9A48-3D47-8D75-FE15A2E27415}"/>
              </a:ext>
            </a:extLst>
          </p:cNvPr>
          <p:cNvSpPr/>
          <p:nvPr userDrawn="1"/>
        </p:nvSpPr>
        <p:spPr>
          <a:xfrm>
            <a:off x="6275770" y="4167580"/>
            <a:ext cx="50749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3">
            <a:extLst>
              <a:ext uri="{FF2B5EF4-FFF2-40B4-BE49-F238E27FC236}">
                <a16:creationId xmlns:a16="http://schemas.microsoft.com/office/drawing/2014/main" id="{FF52249D-2941-B341-9FF1-C7DC5D1F539F}"/>
              </a:ext>
            </a:extLst>
          </p:cNvPr>
          <p:cNvSpPr>
            <a:spLocks noGrp="1" noChangeAspect="1"/>
          </p:cNvSpPr>
          <p:nvPr>
            <p:ph type="body" sz="quarter" idx="22" hasCustomPrompt="1"/>
          </p:nvPr>
        </p:nvSpPr>
        <p:spPr>
          <a:xfrm>
            <a:off x="6405941" y="4579014"/>
            <a:ext cx="687038" cy="685800"/>
          </a:xfrm>
          <a:prstGeom prst="ellipse">
            <a:avLst/>
          </a:prstGeom>
          <a:solidFill>
            <a:schemeClr val="accent1"/>
          </a:solidFill>
        </p:spPr>
        <p:txBody>
          <a:bodyPr tIns="91440" bIns="91440" anchor="ctr"/>
          <a:lstStyle>
            <a:lvl1pPr marL="0" indent="0" algn="ctr">
              <a:lnSpc>
                <a:spcPct val="100000"/>
              </a:lnSpc>
              <a:spcBef>
                <a:spcPts val="0"/>
              </a:spcBef>
              <a:buNone/>
              <a:defRPr sz="20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9" name="Rectangle 38">
            <a:extLst>
              <a:ext uri="{FF2B5EF4-FFF2-40B4-BE49-F238E27FC236}">
                <a16:creationId xmlns:a16="http://schemas.microsoft.com/office/drawing/2014/main" id="{17843C5B-E43C-9648-98CE-2CDD587DD68D}"/>
              </a:ext>
            </a:extLst>
          </p:cNvPr>
          <p:cNvSpPr/>
          <p:nvPr userDrawn="1"/>
        </p:nvSpPr>
        <p:spPr>
          <a:xfrm rot="5400000">
            <a:off x="10225016" y="5461795"/>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19">
            <a:extLst>
              <a:ext uri="{FF2B5EF4-FFF2-40B4-BE49-F238E27FC236}">
                <a16:creationId xmlns:a16="http://schemas.microsoft.com/office/drawing/2014/main" id="{81652D82-CB61-7D40-9CFA-02EE5102141D}"/>
              </a:ext>
            </a:extLst>
          </p:cNvPr>
          <p:cNvSpPr>
            <a:spLocks noGrp="1"/>
          </p:cNvSpPr>
          <p:nvPr>
            <p:ph type="body" sz="quarter" idx="23" hasCustomPrompt="1"/>
          </p:nvPr>
        </p:nvSpPr>
        <p:spPr>
          <a:xfrm>
            <a:off x="7327444" y="4383027"/>
            <a:ext cx="3565084" cy="327077"/>
          </a:xfrm>
        </p:spPr>
        <p:txBody>
          <a:bodyPr wrap="square" anchor="ctr">
            <a:spAutoFit/>
          </a:bodyPr>
          <a:lstStyle>
            <a:lvl1pPr marL="0" indent="0">
              <a:lnSpc>
                <a:spcPct val="130000"/>
              </a:lnSpc>
              <a:spcBef>
                <a:spcPts val="0"/>
              </a:spcBef>
              <a:buNone/>
              <a:defRPr sz="1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29" name="Text Placeholder 3">
            <a:extLst>
              <a:ext uri="{FF2B5EF4-FFF2-40B4-BE49-F238E27FC236}">
                <a16:creationId xmlns:a16="http://schemas.microsoft.com/office/drawing/2014/main" id="{7A7018F3-6B0B-6D40-A110-0E1D739629F0}"/>
              </a:ext>
            </a:extLst>
          </p:cNvPr>
          <p:cNvSpPr>
            <a:spLocks noGrp="1"/>
          </p:cNvSpPr>
          <p:nvPr>
            <p:ph type="body" sz="quarter" idx="32"/>
          </p:nvPr>
        </p:nvSpPr>
        <p:spPr>
          <a:xfrm>
            <a:off x="7327443" y="2486029"/>
            <a:ext cx="3571805" cy="1013694"/>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3">
            <a:extLst>
              <a:ext uri="{FF2B5EF4-FFF2-40B4-BE49-F238E27FC236}">
                <a16:creationId xmlns:a16="http://schemas.microsoft.com/office/drawing/2014/main" id="{30361009-9AF5-4C46-A628-5E0AB3B7A62D}"/>
              </a:ext>
            </a:extLst>
          </p:cNvPr>
          <p:cNvSpPr>
            <a:spLocks noGrp="1"/>
          </p:cNvSpPr>
          <p:nvPr>
            <p:ph type="body" sz="quarter" idx="33"/>
          </p:nvPr>
        </p:nvSpPr>
        <p:spPr>
          <a:xfrm>
            <a:off x="7327443" y="4798796"/>
            <a:ext cx="3571805" cy="1013694"/>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3">
            <a:extLst>
              <a:ext uri="{FF2B5EF4-FFF2-40B4-BE49-F238E27FC236}">
                <a16:creationId xmlns:a16="http://schemas.microsoft.com/office/drawing/2014/main" id="{D4F2B948-0A39-604B-AB8F-B1440FEA8BBF}"/>
              </a:ext>
            </a:extLst>
          </p:cNvPr>
          <p:cNvSpPr>
            <a:spLocks noGrp="1"/>
          </p:cNvSpPr>
          <p:nvPr>
            <p:ph type="body" sz="quarter" idx="34"/>
          </p:nvPr>
        </p:nvSpPr>
        <p:spPr>
          <a:xfrm>
            <a:off x="1891461" y="2493884"/>
            <a:ext cx="3571805" cy="1013694"/>
          </a:xfrm>
        </p:spPr>
        <p:txBody>
          <a:bodyPr/>
          <a:lstStyle>
            <a:lvl1pPr>
              <a:lnSpc>
                <a:spcPct val="130000"/>
              </a:lnSpc>
              <a:buClr>
                <a:schemeClr val="bg1"/>
              </a:buClr>
              <a:buFont typeface="Arial" panose="020B0604020202020204" pitchFamily="34" charset="0"/>
              <a:buChar char="•"/>
              <a:defRPr>
                <a:solidFill>
                  <a:schemeClr val="bg1"/>
                </a:solidFill>
              </a:defRPr>
            </a:lvl1pPr>
            <a:lvl2pPr>
              <a:lnSpc>
                <a:spcPct val="130000"/>
              </a:lnSpc>
              <a:buClr>
                <a:schemeClr val="bg1"/>
              </a:buClr>
              <a:buFont typeface="Arial" panose="020B0604020202020204" pitchFamily="34" charset="0"/>
              <a:buChar char="•"/>
              <a:defRPr>
                <a:solidFill>
                  <a:schemeClr val="bg1"/>
                </a:solidFill>
              </a:defRPr>
            </a:lvl2pPr>
            <a:lvl3pPr>
              <a:lnSpc>
                <a:spcPct val="130000"/>
              </a:lnSpc>
              <a:buClr>
                <a:schemeClr val="bg1"/>
              </a:buClr>
              <a:buFont typeface="Arial" panose="020B0604020202020204" pitchFamily="34" charset="0"/>
              <a:buChar char="•"/>
              <a:defRPr>
                <a:solidFill>
                  <a:schemeClr val="bg1"/>
                </a:solidFill>
              </a:defRPr>
            </a:lvl3pPr>
            <a:lvl4pPr>
              <a:lnSpc>
                <a:spcPct val="130000"/>
              </a:lnSpc>
              <a:buClr>
                <a:schemeClr val="bg1"/>
              </a:buClr>
              <a:buFont typeface="Arial" panose="020B0604020202020204" pitchFamily="34" charset="0"/>
              <a:buChar char="•"/>
              <a:defRPr>
                <a:solidFill>
                  <a:schemeClr val="bg1"/>
                </a:solidFill>
              </a:defRPr>
            </a:lvl4pPr>
            <a:lvl5pPr>
              <a:lnSpc>
                <a:spcPct val="130000"/>
              </a:lnSpc>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
            <a:extLst>
              <a:ext uri="{FF2B5EF4-FFF2-40B4-BE49-F238E27FC236}">
                <a16:creationId xmlns:a16="http://schemas.microsoft.com/office/drawing/2014/main" id="{D53FB346-C437-BA48-B577-70E8C64977CA}"/>
              </a:ext>
            </a:extLst>
          </p:cNvPr>
          <p:cNvSpPr>
            <a:spLocks noGrp="1"/>
          </p:cNvSpPr>
          <p:nvPr>
            <p:ph type="body" sz="quarter" idx="35"/>
          </p:nvPr>
        </p:nvSpPr>
        <p:spPr>
          <a:xfrm>
            <a:off x="1891461" y="4806651"/>
            <a:ext cx="3571805" cy="1013694"/>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lide Number Placeholder 5">
            <a:extLst>
              <a:ext uri="{FF2B5EF4-FFF2-40B4-BE49-F238E27FC236}">
                <a16:creationId xmlns:a16="http://schemas.microsoft.com/office/drawing/2014/main" id="{28E28A8D-1BF6-403B-B979-1B2490AE03C8}"/>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1299927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 Slide V0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577427-4AFA-F347-BDE7-3D1DC08356EA}"/>
              </a:ext>
            </a:extLst>
          </p:cNvPr>
          <p:cNvSpPr/>
          <p:nvPr userDrawn="1"/>
        </p:nvSpPr>
        <p:spPr>
          <a:xfrm>
            <a:off x="0" y="635791"/>
            <a:ext cx="12192000" cy="4828032"/>
          </a:xfrm>
          <a:prstGeom prst="rect">
            <a:avLst/>
          </a:prstGeom>
          <a:blipFill>
            <a:blip r:embed="rId2"/>
            <a:srcRect/>
            <a:stretch>
              <a:fillRect l="-20047" t="-59661" r="-3981" b="-752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579C2C0-7EB1-F24F-9985-81F528E56F84}"/>
              </a:ext>
            </a:extLst>
          </p:cNvPr>
          <p:cNvSpPr/>
          <p:nvPr userDrawn="1"/>
        </p:nvSpPr>
        <p:spPr>
          <a:xfrm>
            <a:off x="0" y="635791"/>
            <a:ext cx="12192000" cy="4828032"/>
          </a:xfrm>
          <a:prstGeom prst="rect">
            <a:avLst/>
          </a:prstGeom>
          <a:gradFill>
            <a:gsLst>
              <a:gs pos="0">
                <a:schemeClr val="accent1">
                  <a:alpha val="66000"/>
                </a:schemeClr>
              </a:gs>
              <a:gs pos="100000">
                <a:schemeClr val="accent1">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C41894-0D67-D441-9F32-A59DEE40E56F}"/>
              </a:ext>
            </a:extLst>
          </p:cNvPr>
          <p:cNvSpPr>
            <a:spLocks noGrp="1"/>
          </p:cNvSpPr>
          <p:nvPr>
            <p:ph type="title" hasCustomPrompt="1"/>
          </p:nvPr>
        </p:nvSpPr>
        <p:spPr>
          <a:xfrm>
            <a:off x="888295" y="2745108"/>
            <a:ext cx="6110817" cy="609398"/>
          </a:xfrm>
        </p:spPr>
        <p:txBody>
          <a:bodyPr anchor="ctr"/>
          <a:lstStyle>
            <a:lvl1pPr>
              <a:defRPr sz="4400">
                <a:solidFill>
                  <a:schemeClr val="bg1"/>
                </a:solidFill>
              </a:defRPr>
            </a:lvl1pPr>
          </a:lstStyle>
          <a:p>
            <a:r>
              <a:rPr lang="en-US" dirty="0"/>
              <a:t>Edit Title</a:t>
            </a:r>
          </a:p>
        </p:txBody>
      </p:sp>
      <p:sp>
        <p:nvSpPr>
          <p:cNvPr id="8" name="Rectangle 7">
            <a:extLst>
              <a:ext uri="{FF2B5EF4-FFF2-40B4-BE49-F238E27FC236}">
                <a16:creationId xmlns:a16="http://schemas.microsoft.com/office/drawing/2014/main" id="{19F5C473-C8D2-0A4F-A3FC-0E8E92DEF724}"/>
              </a:ext>
            </a:extLst>
          </p:cNvPr>
          <p:cNvSpPr/>
          <p:nvPr userDrawn="1"/>
        </p:nvSpPr>
        <p:spPr>
          <a:xfrm>
            <a:off x="0" y="5463823"/>
            <a:ext cx="1219200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icon&#10;&#10;Description automatically generated">
            <a:extLst>
              <a:ext uri="{FF2B5EF4-FFF2-40B4-BE49-F238E27FC236}">
                <a16:creationId xmlns:a16="http://schemas.microsoft.com/office/drawing/2014/main" id="{8FA0BA14-D5DC-B942-8790-A85F1A6E647A}"/>
              </a:ext>
            </a:extLst>
          </p:cNvPr>
          <p:cNvPicPr>
            <a:picLocks noChangeAspect="1"/>
          </p:cNvPicPr>
          <p:nvPr userDrawn="1"/>
        </p:nvPicPr>
        <p:blipFill>
          <a:blip r:embed="rId3"/>
          <a:stretch>
            <a:fillRect/>
          </a:stretch>
        </p:blipFill>
        <p:spPr>
          <a:xfrm>
            <a:off x="8913990" y="5976257"/>
            <a:ext cx="2717443" cy="457200"/>
          </a:xfrm>
          <a:prstGeom prst="rect">
            <a:avLst/>
          </a:prstGeom>
        </p:spPr>
      </p:pic>
    </p:spTree>
    <p:extLst>
      <p:ext uri="{BB962C8B-B14F-4D97-AF65-F5344CB8AC3E}">
        <p14:creationId xmlns:p14="http://schemas.microsoft.com/office/powerpoint/2010/main" val="1278907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 Slide V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B2DAF-048B-4042-BDBB-3413F5B1A58E}"/>
              </a:ext>
            </a:extLst>
          </p:cNvPr>
          <p:cNvSpPr/>
          <p:nvPr userDrawn="1"/>
        </p:nvSpPr>
        <p:spPr>
          <a:xfrm>
            <a:off x="0" y="6793992"/>
            <a:ext cx="12188952" cy="64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CBB064B-65E0-2A47-B4E8-9B48A9BBD305}"/>
              </a:ext>
            </a:extLst>
          </p:cNvPr>
          <p:cNvSpPr/>
          <p:nvPr userDrawn="1"/>
        </p:nvSpPr>
        <p:spPr>
          <a:xfrm>
            <a:off x="0" y="0"/>
            <a:ext cx="51480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hasCustomPrompt="1"/>
          </p:nvPr>
        </p:nvSpPr>
        <p:spPr>
          <a:xfrm>
            <a:off x="454025" y="2747772"/>
            <a:ext cx="3776472" cy="1362456"/>
          </a:xfrm>
        </p:spPr>
        <p:txBody>
          <a:bodyPr anchor="ctr"/>
          <a:lstStyle>
            <a:lvl1pPr>
              <a:defRPr>
                <a:solidFill>
                  <a:schemeClr val="bg1"/>
                </a:solidFill>
              </a:defRPr>
            </a:lvl1pPr>
          </a:lstStyle>
          <a:p>
            <a:r>
              <a:rPr lang="en-US" dirty="0"/>
              <a:t>Edit Title</a:t>
            </a:r>
          </a:p>
        </p:txBody>
      </p:sp>
      <p:sp>
        <p:nvSpPr>
          <p:cNvPr id="9" name="Text Placeholder 7">
            <a:extLst>
              <a:ext uri="{FF2B5EF4-FFF2-40B4-BE49-F238E27FC236}">
                <a16:creationId xmlns:a16="http://schemas.microsoft.com/office/drawing/2014/main" id="{1A8A3B90-48FD-1247-A877-C54B7C8D8FC0}"/>
              </a:ext>
            </a:extLst>
          </p:cNvPr>
          <p:cNvSpPr>
            <a:spLocks noGrp="1"/>
          </p:cNvSpPr>
          <p:nvPr>
            <p:ph type="body" sz="quarter" idx="13"/>
          </p:nvPr>
        </p:nvSpPr>
        <p:spPr>
          <a:xfrm>
            <a:off x="5613400" y="994907"/>
            <a:ext cx="6139034" cy="4868186"/>
          </a:xfrm>
        </p:spPr>
        <p:txBody>
          <a:bodyPr anchor="ctr"/>
          <a:lstStyle>
            <a:lvl1pPr marL="0" indent="0">
              <a:lnSpc>
                <a:spcPct val="130000"/>
              </a:lnSpc>
              <a:spcBef>
                <a:spcPts val="0"/>
              </a:spcBef>
              <a:buNone/>
              <a:defRPr/>
            </a:lvl1pPr>
            <a:lvl2pPr>
              <a:buNone/>
              <a:defRPr/>
            </a:lvl2pPr>
            <a:lvl3pPr>
              <a:buNone/>
              <a:defRPr/>
            </a:lvl3pPr>
            <a:lvl4pPr>
              <a:buNone/>
              <a:defRPr/>
            </a:lvl4pPr>
            <a:lvl5pPr>
              <a:buNone/>
              <a:defRPr/>
            </a:lvl5pPr>
          </a:lstStyle>
          <a:p>
            <a:pPr lvl="0"/>
            <a:r>
              <a:rPr lang="en-US" dirty="0"/>
              <a:t>Click to edit Master text styles</a:t>
            </a:r>
          </a:p>
        </p:txBody>
      </p:sp>
      <p:sp>
        <p:nvSpPr>
          <p:cNvPr id="8" name="Rectangle 7">
            <a:extLst>
              <a:ext uri="{FF2B5EF4-FFF2-40B4-BE49-F238E27FC236}">
                <a16:creationId xmlns:a16="http://schemas.microsoft.com/office/drawing/2014/main" id="{BEE9BC39-67DC-9B4F-95F8-63C478EC236F}"/>
              </a:ext>
            </a:extLst>
          </p:cNvPr>
          <p:cNvSpPr/>
          <p:nvPr userDrawn="1"/>
        </p:nvSpPr>
        <p:spPr>
          <a:xfrm>
            <a:off x="11026773" y="6469440"/>
            <a:ext cx="461665" cy="215444"/>
          </a:xfrm>
          <a:prstGeom prst="rect">
            <a:avLst/>
          </a:prstGeom>
        </p:spPr>
        <p:txBody>
          <a:bodyPr wrap="none" lIns="0" tIns="0" rIns="0" bIns="0" anchor="ctr">
            <a:spAutoFit/>
          </a:bodyPr>
          <a:lstStyle/>
          <a:p>
            <a:r>
              <a:rPr lang="en-US" sz="1400" dirty="0">
                <a:solidFill>
                  <a:srgbClr val="404040"/>
                </a:solidFill>
              </a:rPr>
              <a:t>Page</a:t>
            </a:r>
            <a:endParaRPr lang="en-US" dirty="0"/>
          </a:p>
        </p:txBody>
      </p:sp>
      <p:sp>
        <p:nvSpPr>
          <p:cNvPr id="10" name="Rectangle 9">
            <a:extLst>
              <a:ext uri="{FF2B5EF4-FFF2-40B4-BE49-F238E27FC236}">
                <a16:creationId xmlns:a16="http://schemas.microsoft.com/office/drawing/2014/main" id="{2DA13B8D-33E5-EF41-A326-AA24D301E199}"/>
              </a:ext>
            </a:extLst>
          </p:cNvPr>
          <p:cNvSpPr/>
          <p:nvPr userDrawn="1"/>
        </p:nvSpPr>
        <p:spPr>
          <a:xfrm>
            <a:off x="0" y="2747772"/>
            <a:ext cx="45719" cy="13624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2989980-D753-CB4F-828C-4D8A6EA93AD5}"/>
              </a:ext>
            </a:extLst>
          </p:cNvPr>
          <p:cNvPicPr>
            <a:picLocks noChangeAspect="1"/>
          </p:cNvPicPr>
          <p:nvPr userDrawn="1"/>
        </p:nvPicPr>
        <p:blipFill>
          <a:blip r:embed="rId2"/>
          <a:srcRect/>
          <a:stretch/>
        </p:blipFill>
        <p:spPr>
          <a:xfrm>
            <a:off x="490370" y="6469440"/>
            <a:ext cx="1124166" cy="189137"/>
          </a:xfrm>
          <a:prstGeom prst="rect">
            <a:avLst/>
          </a:prstGeom>
        </p:spPr>
      </p:pic>
      <p:sp>
        <p:nvSpPr>
          <p:cNvPr id="12" name="Slide Number Placeholder 5">
            <a:extLst>
              <a:ext uri="{FF2B5EF4-FFF2-40B4-BE49-F238E27FC236}">
                <a16:creationId xmlns:a16="http://schemas.microsoft.com/office/drawing/2014/main" id="{B7F0391F-8F26-4D5C-8988-E76220359032}"/>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103254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Layout V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3048" y="0"/>
            <a:ext cx="12188952" cy="542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46D2C4D-FE8D-7A49-AD79-C7EE4A747111}"/>
              </a:ext>
            </a:extLst>
          </p:cNvPr>
          <p:cNvSpPr/>
          <p:nvPr userDrawn="1"/>
        </p:nvSpPr>
        <p:spPr>
          <a:xfrm>
            <a:off x="550164" y="1516634"/>
            <a:ext cx="11091672" cy="480060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ED0396D4-24AC-894C-9214-EA95958D2D03}"/>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19">
            <a:extLst>
              <a:ext uri="{FF2B5EF4-FFF2-40B4-BE49-F238E27FC236}">
                <a16:creationId xmlns:a16="http://schemas.microsoft.com/office/drawing/2014/main" id="{3F79932D-B99D-F646-9873-5451553F9032}"/>
              </a:ext>
            </a:extLst>
          </p:cNvPr>
          <p:cNvSpPr>
            <a:spLocks noGrp="1"/>
          </p:cNvSpPr>
          <p:nvPr>
            <p:ph type="body" sz="quarter" idx="27" hasCustomPrompt="1"/>
          </p:nvPr>
        </p:nvSpPr>
        <p:spPr>
          <a:xfrm>
            <a:off x="892629" y="4995601"/>
            <a:ext cx="1849048" cy="276999"/>
          </a:xfrm>
        </p:spPr>
        <p:txBody>
          <a:bodyPr wrap="square" anchor="ctr">
            <a:spAutoFit/>
          </a:bodyPr>
          <a:lstStyle>
            <a:lvl1pPr marL="0" indent="0" algn="ctr">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44" name="Text Placeholder 19">
            <a:extLst>
              <a:ext uri="{FF2B5EF4-FFF2-40B4-BE49-F238E27FC236}">
                <a16:creationId xmlns:a16="http://schemas.microsoft.com/office/drawing/2014/main" id="{6523CA31-E8D7-7840-A94B-A6ECEB439DAE}"/>
              </a:ext>
            </a:extLst>
          </p:cNvPr>
          <p:cNvSpPr>
            <a:spLocks noGrp="1"/>
          </p:cNvSpPr>
          <p:nvPr>
            <p:ph type="body" sz="quarter" idx="28" hasCustomPrompt="1"/>
          </p:nvPr>
        </p:nvSpPr>
        <p:spPr>
          <a:xfrm>
            <a:off x="892629" y="5390138"/>
            <a:ext cx="1849048" cy="731520"/>
          </a:xfrm>
        </p:spPr>
        <p:txBody>
          <a:bodyPr wrap="square" anchor="t">
            <a:spAutoFit/>
          </a:bodyPr>
          <a:lstStyle>
            <a:lvl1pPr marL="0" indent="0" algn="ctr">
              <a:lnSpc>
                <a:spcPct val="130000"/>
              </a:lnSpc>
              <a:spcBef>
                <a:spcPts val="0"/>
              </a:spcBef>
              <a:buNone/>
              <a:defRPr sz="1200" i="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30" name="Text Placeholder 19">
            <a:extLst>
              <a:ext uri="{FF2B5EF4-FFF2-40B4-BE49-F238E27FC236}">
                <a16:creationId xmlns:a16="http://schemas.microsoft.com/office/drawing/2014/main" id="{F4F37C78-0D00-4143-87F2-0E72CDACE029}"/>
              </a:ext>
            </a:extLst>
          </p:cNvPr>
          <p:cNvSpPr>
            <a:spLocks noGrp="1"/>
          </p:cNvSpPr>
          <p:nvPr>
            <p:ph type="body" sz="quarter" idx="29" hasCustomPrompt="1"/>
          </p:nvPr>
        </p:nvSpPr>
        <p:spPr>
          <a:xfrm>
            <a:off x="3032053" y="4995601"/>
            <a:ext cx="1849048" cy="276999"/>
          </a:xfrm>
        </p:spPr>
        <p:txBody>
          <a:bodyPr wrap="square" anchor="ctr">
            <a:spAutoFit/>
          </a:bodyPr>
          <a:lstStyle>
            <a:lvl1pPr marL="0" indent="0" algn="ctr">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31" name="Text Placeholder 19">
            <a:extLst>
              <a:ext uri="{FF2B5EF4-FFF2-40B4-BE49-F238E27FC236}">
                <a16:creationId xmlns:a16="http://schemas.microsoft.com/office/drawing/2014/main" id="{F45EFD6B-8A9A-1C4D-8BAB-0F81E4F00223}"/>
              </a:ext>
            </a:extLst>
          </p:cNvPr>
          <p:cNvSpPr>
            <a:spLocks noGrp="1"/>
          </p:cNvSpPr>
          <p:nvPr>
            <p:ph type="body" sz="quarter" idx="30" hasCustomPrompt="1"/>
          </p:nvPr>
        </p:nvSpPr>
        <p:spPr>
          <a:xfrm>
            <a:off x="3032053" y="5390138"/>
            <a:ext cx="1849048" cy="731520"/>
          </a:xfrm>
        </p:spPr>
        <p:txBody>
          <a:bodyPr wrap="square" anchor="t">
            <a:spAutoFit/>
          </a:bodyPr>
          <a:lstStyle>
            <a:lvl1pPr marL="0" indent="0" algn="ctr">
              <a:lnSpc>
                <a:spcPct val="130000"/>
              </a:lnSpc>
              <a:spcBef>
                <a:spcPts val="0"/>
              </a:spcBef>
              <a:buNone/>
              <a:defRPr sz="1200" i="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53" name="Text Placeholder 19">
            <a:extLst>
              <a:ext uri="{FF2B5EF4-FFF2-40B4-BE49-F238E27FC236}">
                <a16:creationId xmlns:a16="http://schemas.microsoft.com/office/drawing/2014/main" id="{6C4651A8-80F9-7D4A-9796-5B6895B48BA5}"/>
              </a:ext>
            </a:extLst>
          </p:cNvPr>
          <p:cNvSpPr>
            <a:spLocks noGrp="1"/>
          </p:cNvSpPr>
          <p:nvPr>
            <p:ph type="body" sz="quarter" idx="31" hasCustomPrompt="1"/>
          </p:nvPr>
        </p:nvSpPr>
        <p:spPr>
          <a:xfrm>
            <a:off x="5171477" y="4995601"/>
            <a:ext cx="1849048" cy="276999"/>
          </a:xfrm>
        </p:spPr>
        <p:txBody>
          <a:bodyPr wrap="square" anchor="ctr">
            <a:spAutoFit/>
          </a:bodyPr>
          <a:lstStyle>
            <a:lvl1pPr marL="0" indent="0" algn="ctr">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54" name="Text Placeholder 19">
            <a:extLst>
              <a:ext uri="{FF2B5EF4-FFF2-40B4-BE49-F238E27FC236}">
                <a16:creationId xmlns:a16="http://schemas.microsoft.com/office/drawing/2014/main" id="{7B56D077-75B8-BA4D-A68A-977C63D46906}"/>
              </a:ext>
            </a:extLst>
          </p:cNvPr>
          <p:cNvSpPr>
            <a:spLocks noGrp="1"/>
          </p:cNvSpPr>
          <p:nvPr>
            <p:ph type="body" sz="quarter" idx="32" hasCustomPrompt="1"/>
          </p:nvPr>
        </p:nvSpPr>
        <p:spPr>
          <a:xfrm>
            <a:off x="5171477" y="5390138"/>
            <a:ext cx="1849048" cy="731520"/>
          </a:xfrm>
        </p:spPr>
        <p:txBody>
          <a:bodyPr wrap="square" anchor="t">
            <a:spAutoFit/>
          </a:bodyPr>
          <a:lstStyle>
            <a:lvl1pPr marL="0" indent="0" algn="ctr">
              <a:lnSpc>
                <a:spcPct val="130000"/>
              </a:lnSpc>
              <a:spcBef>
                <a:spcPts val="0"/>
              </a:spcBef>
              <a:buNone/>
              <a:defRPr sz="1200" i="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55" name="Text Placeholder 19">
            <a:extLst>
              <a:ext uri="{FF2B5EF4-FFF2-40B4-BE49-F238E27FC236}">
                <a16:creationId xmlns:a16="http://schemas.microsoft.com/office/drawing/2014/main" id="{67E5ACCB-F2E0-D647-87C6-B8AE359ACD05}"/>
              </a:ext>
            </a:extLst>
          </p:cNvPr>
          <p:cNvSpPr>
            <a:spLocks noGrp="1"/>
          </p:cNvSpPr>
          <p:nvPr>
            <p:ph type="body" sz="quarter" idx="33" hasCustomPrompt="1"/>
          </p:nvPr>
        </p:nvSpPr>
        <p:spPr>
          <a:xfrm>
            <a:off x="7310901" y="4995601"/>
            <a:ext cx="1849048" cy="276999"/>
          </a:xfrm>
        </p:spPr>
        <p:txBody>
          <a:bodyPr wrap="square" anchor="ctr">
            <a:spAutoFit/>
          </a:bodyPr>
          <a:lstStyle>
            <a:lvl1pPr marL="0" indent="0" algn="ctr">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56" name="Text Placeholder 19">
            <a:extLst>
              <a:ext uri="{FF2B5EF4-FFF2-40B4-BE49-F238E27FC236}">
                <a16:creationId xmlns:a16="http://schemas.microsoft.com/office/drawing/2014/main" id="{FCCCDEF9-85C5-3747-B01F-3C9EE3A2F98C}"/>
              </a:ext>
            </a:extLst>
          </p:cNvPr>
          <p:cNvSpPr>
            <a:spLocks noGrp="1"/>
          </p:cNvSpPr>
          <p:nvPr>
            <p:ph type="body" sz="quarter" idx="34" hasCustomPrompt="1"/>
          </p:nvPr>
        </p:nvSpPr>
        <p:spPr>
          <a:xfrm>
            <a:off x="7310901" y="5390138"/>
            <a:ext cx="1849048" cy="731520"/>
          </a:xfrm>
        </p:spPr>
        <p:txBody>
          <a:bodyPr wrap="square" anchor="t">
            <a:spAutoFit/>
          </a:bodyPr>
          <a:lstStyle>
            <a:lvl1pPr marL="0" indent="0" algn="ctr">
              <a:lnSpc>
                <a:spcPct val="130000"/>
              </a:lnSpc>
              <a:spcBef>
                <a:spcPts val="0"/>
              </a:spcBef>
              <a:buNone/>
              <a:defRPr sz="1200" i="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65" name="Text Placeholder 19">
            <a:extLst>
              <a:ext uri="{FF2B5EF4-FFF2-40B4-BE49-F238E27FC236}">
                <a16:creationId xmlns:a16="http://schemas.microsoft.com/office/drawing/2014/main" id="{95A6B371-EA95-F845-A7AE-11A5BE5A7076}"/>
              </a:ext>
            </a:extLst>
          </p:cNvPr>
          <p:cNvSpPr>
            <a:spLocks noGrp="1"/>
          </p:cNvSpPr>
          <p:nvPr>
            <p:ph type="body" sz="quarter" idx="35" hasCustomPrompt="1"/>
          </p:nvPr>
        </p:nvSpPr>
        <p:spPr>
          <a:xfrm>
            <a:off x="9450323" y="4995601"/>
            <a:ext cx="1849048" cy="276999"/>
          </a:xfrm>
        </p:spPr>
        <p:txBody>
          <a:bodyPr wrap="square" anchor="ctr">
            <a:spAutoFit/>
          </a:bodyPr>
          <a:lstStyle>
            <a:lvl1pPr marL="0" indent="0" algn="ctr">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66" name="Text Placeholder 19">
            <a:extLst>
              <a:ext uri="{FF2B5EF4-FFF2-40B4-BE49-F238E27FC236}">
                <a16:creationId xmlns:a16="http://schemas.microsoft.com/office/drawing/2014/main" id="{BD34A277-136F-0E4B-82BB-31C44CD3CB26}"/>
              </a:ext>
            </a:extLst>
          </p:cNvPr>
          <p:cNvSpPr>
            <a:spLocks noGrp="1"/>
          </p:cNvSpPr>
          <p:nvPr>
            <p:ph type="body" sz="quarter" idx="36" hasCustomPrompt="1"/>
          </p:nvPr>
        </p:nvSpPr>
        <p:spPr>
          <a:xfrm>
            <a:off x="9450323" y="5390138"/>
            <a:ext cx="1849048" cy="731520"/>
          </a:xfrm>
        </p:spPr>
        <p:txBody>
          <a:bodyPr wrap="square" anchor="t">
            <a:spAutoFit/>
          </a:bodyPr>
          <a:lstStyle>
            <a:lvl1pPr marL="0" indent="0" algn="ctr">
              <a:lnSpc>
                <a:spcPct val="130000"/>
              </a:lnSpc>
              <a:spcBef>
                <a:spcPts val="0"/>
              </a:spcBef>
              <a:buNone/>
              <a:defRPr sz="1200" i="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67" name="Text Placeholder 19">
            <a:extLst>
              <a:ext uri="{FF2B5EF4-FFF2-40B4-BE49-F238E27FC236}">
                <a16:creationId xmlns:a16="http://schemas.microsoft.com/office/drawing/2014/main" id="{836EB388-8659-1F48-8025-FFD80E7FDFE3}"/>
              </a:ext>
            </a:extLst>
          </p:cNvPr>
          <p:cNvSpPr>
            <a:spLocks noGrp="1"/>
          </p:cNvSpPr>
          <p:nvPr>
            <p:ph type="body" sz="quarter" idx="37" hasCustomPrompt="1"/>
          </p:nvPr>
        </p:nvSpPr>
        <p:spPr>
          <a:xfrm>
            <a:off x="2873148" y="5041295"/>
            <a:ext cx="9144" cy="914400"/>
          </a:xfrm>
          <a:solidFill>
            <a:schemeClr val="accent3"/>
          </a:solidFill>
        </p:spPr>
        <p:txBody>
          <a:bodyPr wrap="square" anchor="t">
            <a:noAutofit/>
          </a:bodyPr>
          <a:lstStyle>
            <a:lvl1pPr marL="0" indent="0" algn="l">
              <a:lnSpc>
                <a:spcPct val="130000"/>
              </a:lnSpc>
              <a:spcBef>
                <a:spcPts val="0"/>
              </a:spcBef>
              <a:buNone/>
              <a:defRPr sz="1200" i="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68" name="Text Placeholder 19">
            <a:extLst>
              <a:ext uri="{FF2B5EF4-FFF2-40B4-BE49-F238E27FC236}">
                <a16:creationId xmlns:a16="http://schemas.microsoft.com/office/drawing/2014/main" id="{F8A4EF68-2DF5-604D-A250-DA28A1954A26}"/>
              </a:ext>
            </a:extLst>
          </p:cNvPr>
          <p:cNvSpPr>
            <a:spLocks noGrp="1"/>
          </p:cNvSpPr>
          <p:nvPr>
            <p:ph type="body" sz="quarter" idx="38" hasCustomPrompt="1"/>
          </p:nvPr>
        </p:nvSpPr>
        <p:spPr>
          <a:xfrm>
            <a:off x="5020192" y="5041295"/>
            <a:ext cx="9144" cy="914400"/>
          </a:xfrm>
          <a:solidFill>
            <a:schemeClr val="accent3"/>
          </a:solidFill>
        </p:spPr>
        <p:txBody>
          <a:bodyPr wrap="square" anchor="t">
            <a:noAutofit/>
          </a:bodyPr>
          <a:lstStyle>
            <a:lvl1pPr marL="0" indent="0" algn="l">
              <a:lnSpc>
                <a:spcPct val="130000"/>
              </a:lnSpc>
              <a:spcBef>
                <a:spcPts val="0"/>
              </a:spcBef>
              <a:buNone/>
              <a:defRPr sz="1200" i="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69" name="Text Placeholder 19">
            <a:extLst>
              <a:ext uri="{FF2B5EF4-FFF2-40B4-BE49-F238E27FC236}">
                <a16:creationId xmlns:a16="http://schemas.microsoft.com/office/drawing/2014/main" id="{0608C5B5-E1A6-EC46-929C-61C2CDA9E8D6}"/>
              </a:ext>
            </a:extLst>
          </p:cNvPr>
          <p:cNvSpPr>
            <a:spLocks noGrp="1"/>
          </p:cNvSpPr>
          <p:nvPr>
            <p:ph type="body" sz="quarter" idx="39" hasCustomPrompt="1"/>
          </p:nvPr>
        </p:nvSpPr>
        <p:spPr>
          <a:xfrm>
            <a:off x="7167236" y="5041295"/>
            <a:ext cx="9144" cy="914400"/>
          </a:xfrm>
          <a:solidFill>
            <a:schemeClr val="accent3"/>
          </a:solidFill>
        </p:spPr>
        <p:txBody>
          <a:bodyPr wrap="square" anchor="t">
            <a:noAutofit/>
          </a:bodyPr>
          <a:lstStyle>
            <a:lvl1pPr marL="0" indent="0" algn="l">
              <a:lnSpc>
                <a:spcPct val="130000"/>
              </a:lnSpc>
              <a:spcBef>
                <a:spcPts val="0"/>
              </a:spcBef>
              <a:buNone/>
              <a:defRPr sz="1200" i="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70" name="Text Placeholder 19">
            <a:extLst>
              <a:ext uri="{FF2B5EF4-FFF2-40B4-BE49-F238E27FC236}">
                <a16:creationId xmlns:a16="http://schemas.microsoft.com/office/drawing/2014/main" id="{2AD2F912-955E-3C4F-9D01-A2028F978828}"/>
              </a:ext>
            </a:extLst>
          </p:cNvPr>
          <p:cNvSpPr>
            <a:spLocks noGrp="1"/>
          </p:cNvSpPr>
          <p:nvPr>
            <p:ph type="body" sz="quarter" idx="40" hasCustomPrompt="1"/>
          </p:nvPr>
        </p:nvSpPr>
        <p:spPr>
          <a:xfrm>
            <a:off x="9314280" y="5041295"/>
            <a:ext cx="9144" cy="914400"/>
          </a:xfrm>
          <a:solidFill>
            <a:schemeClr val="accent3"/>
          </a:solidFill>
        </p:spPr>
        <p:txBody>
          <a:bodyPr wrap="square" anchor="t">
            <a:noAutofit/>
          </a:bodyPr>
          <a:lstStyle>
            <a:lvl1pPr marL="0" indent="0" algn="l">
              <a:lnSpc>
                <a:spcPct val="130000"/>
              </a:lnSpc>
              <a:spcBef>
                <a:spcPts val="0"/>
              </a:spcBef>
              <a:buNone/>
              <a:defRPr sz="1200" i="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23" name="Text Placeholder 3">
            <a:extLst>
              <a:ext uri="{FF2B5EF4-FFF2-40B4-BE49-F238E27FC236}">
                <a16:creationId xmlns:a16="http://schemas.microsoft.com/office/drawing/2014/main" id="{6886BB02-A336-0B40-9CBB-0777EFBEC17B}"/>
              </a:ext>
            </a:extLst>
          </p:cNvPr>
          <p:cNvSpPr>
            <a:spLocks noGrp="1"/>
          </p:cNvSpPr>
          <p:nvPr>
            <p:ph type="body" sz="quarter" idx="14"/>
          </p:nvPr>
        </p:nvSpPr>
        <p:spPr>
          <a:xfrm>
            <a:off x="892629" y="1883646"/>
            <a:ext cx="10406742" cy="2770371"/>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4F0B237-0CD8-4E93-BD3C-D0BA8E1954B7}"/>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4125486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Box Layout V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ED0396D4-24AC-894C-9214-EA95958D2D03}"/>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40E44A2-3847-4D47-8CCE-2B89D1BA35E8}"/>
              </a:ext>
            </a:extLst>
          </p:cNvPr>
          <p:cNvSpPr/>
          <p:nvPr userDrawn="1"/>
        </p:nvSpPr>
        <p:spPr>
          <a:xfrm>
            <a:off x="8093964" y="1516634"/>
            <a:ext cx="3547872" cy="228600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19">
            <a:extLst>
              <a:ext uri="{FF2B5EF4-FFF2-40B4-BE49-F238E27FC236}">
                <a16:creationId xmlns:a16="http://schemas.microsoft.com/office/drawing/2014/main" id="{821C6FDD-CC66-5640-829E-34415133DD38}"/>
              </a:ext>
            </a:extLst>
          </p:cNvPr>
          <p:cNvSpPr>
            <a:spLocks noGrp="1"/>
          </p:cNvSpPr>
          <p:nvPr>
            <p:ph type="body" sz="quarter" idx="20" hasCustomPrompt="1"/>
          </p:nvPr>
        </p:nvSpPr>
        <p:spPr>
          <a:xfrm>
            <a:off x="8404860" y="1805837"/>
            <a:ext cx="2926080" cy="430887"/>
          </a:xfrm>
        </p:spPr>
        <p:txBody>
          <a:bodyPr wrap="square" anchor="ctr">
            <a:spAutoFit/>
          </a:bodyPr>
          <a:lstStyle>
            <a:lvl1pPr marL="0" indent="0">
              <a:lnSpc>
                <a:spcPct val="100000"/>
              </a:lnSpc>
              <a:spcBef>
                <a:spcPts val="0"/>
              </a:spcBef>
              <a:buNone/>
              <a:defRPr sz="2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0" name="Rectangle 29">
            <a:extLst>
              <a:ext uri="{FF2B5EF4-FFF2-40B4-BE49-F238E27FC236}">
                <a16:creationId xmlns:a16="http://schemas.microsoft.com/office/drawing/2014/main" id="{E5217510-2C08-0E48-B416-6F9C958B0605}"/>
              </a:ext>
            </a:extLst>
          </p:cNvPr>
          <p:cNvSpPr/>
          <p:nvPr userDrawn="1"/>
        </p:nvSpPr>
        <p:spPr>
          <a:xfrm rot="5400000">
            <a:off x="9025561" y="3135123"/>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9C27A71-3062-7143-9987-4B33751FAFBD}"/>
              </a:ext>
            </a:extLst>
          </p:cNvPr>
          <p:cNvSpPr/>
          <p:nvPr userDrawn="1"/>
        </p:nvSpPr>
        <p:spPr>
          <a:xfrm>
            <a:off x="8093964" y="4031234"/>
            <a:ext cx="3547872" cy="228600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Placeholder 19">
            <a:extLst>
              <a:ext uri="{FF2B5EF4-FFF2-40B4-BE49-F238E27FC236}">
                <a16:creationId xmlns:a16="http://schemas.microsoft.com/office/drawing/2014/main" id="{C6FD84D7-7CC3-D34B-A548-25F5D347F366}"/>
              </a:ext>
            </a:extLst>
          </p:cNvPr>
          <p:cNvSpPr>
            <a:spLocks noGrp="1"/>
          </p:cNvSpPr>
          <p:nvPr>
            <p:ph type="body" sz="quarter" idx="22" hasCustomPrompt="1"/>
          </p:nvPr>
        </p:nvSpPr>
        <p:spPr>
          <a:xfrm>
            <a:off x="8404860" y="4320437"/>
            <a:ext cx="2926080" cy="430887"/>
          </a:xfrm>
        </p:spPr>
        <p:txBody>
          <a:bodyPr wrap="square" anchor="ctr">
            <a:spAutoFit/>
          </a:bodyPr>
          <a:lstStyle>
            <a:lvl1pPr marL="0" indent="0">
              <a:lnSpc>
                <a:spcPct val="100000"/>
              </a:lnSpc>
              <a:spcBef>
                <a:spcPts val="0"/>
              </a:spcBef>
              <a:buNone/>
              <a:defRPr sz="2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44" name="Rectangle 43">
            <a:extLst>
              <a:ext uri="{FF2B5EF4-FFF2-40B4-BE49-F238E27FC236}">
                <a16:creationId xmlns:a16="http://schemas.microsoft.com/office/drawing/2014/main" id="{63134440-20D1-0A42-8AD5-CA83DA22ECEE}"/>
              </a:ext>
            </a:extLst>
          </p:cNvPr>
          <p:cNvSpPr/>
          <p:nvPr userDrawn="1"/>
        </p:nvSpPr>
        <p:spPr>
          <a:xfrm rot="5400000">
            <a:off x="9025561" y="5649723"/>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79FB2B9-1B96-BC48-A811-16D15B2B5C63}"/>
              </a:ext>
            </a:extLst>
          </p:cNvPr>
          <p:cNvSpPr/>
          <p:nvPr userDrawn="1"/>
        </p:nvSpPr>
        <p:spPr>
          <a:xfrm>
            <a:off x="550163" y="1516634"/>
            <a:ext cx="3547872" cy="228600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19">
            <a:extLst>
              <a:ext uri="{FF2B5EF4-FFF2-40B4-BE49-F238E27FC236}">
                <a16:creationId xmlns:a16="http://schemas.microsoft.com/office/drawing/2014/main" id="{919BAD47-072B-8348-B8AF-01170A370151}"/>
              </a:ext>
            </a:extLst>
          </p:cNvPr>
          <p:cNvSpPr>
            <a:spLocks noGrp="1"/>
          </p:cNvSpPr>
          <p:nvPr>
            <p:ph type="body" sz="quarter" idx="24" hasCustomPrompt="1"/>
          </p:nvPr>
        </p:nvSpPr>
        <p:spPr>
          <a:xfrm>
            <a:off x="861059" y="1805837"/>
            <a:ext cx="2926080" cy="430887"/>
          </a:xfrm>
        </p:spPr>
        <p:txBody>
          <a:bodyPr wrap="square" anchor="ctr">
            <a:spAutoFit/>
          </a:bodyPr>
          <a:lstStyle>
            <a:lvl1pPr marL="0" indent="0">
              <a:lnSpc>
                <a:spcPct val="100000"/>
              </a:lnSpc>
              <a:spcBef>
                <a:spcPts val="0"/>
              </a:spcBef>
              <a:buNone/>
              <a:defRPr sz="2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48" name="Rectangle 47">
            <a:extLst>
              <a:ext uri="{FF2B5EF4-FFF2-40B4-BE49-F238E27FC236}">
                <a16:creationId xmlns:a16="http://schemas.microsoft.com/office/drawing/2014/main" id="{9377B326-FD92-2746-8AB7-BF8FC51E4AB8}"/>
              </a:ext>
            </a:extLst>
          </p:cNvPr>
          <p:cNvSpPr/>
          <p:nvPr userDrawn="1"/>
        </p:nvSpPr>
        <p:spPr>
          <a:xfrm rot="5400000">
            <a:off x="1481760" y="3135123"/>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C1A320B-266A-8E44-A82B-32A6B5D5AC9B}"/>
              </a:ext>
            </a:extLst>
          </p:cNvPr>
          <p:cNvSpPr/>
          <p:nvPr userDrawn="1"/>
        </p:nvSpPr>
        <p:spPr>
          <a:xfrm>
            <a:off x="550163" y="4031234"/>
            <a:ext cx="3547872" cy="228600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19">
            <a:extLst>
              <a:ext uri="{FF2B5EF4-FFF2-40B4-BE49-F238E27FC236}">
                <a16:creationId xmlns:a16="http://schemas.microsoft.com/office/drawing/2014/main" id="{542FA6E6-D2B7-1C4A-8D84-F4A5682F8119}"/>
              </a:ext>
            </a:extLst>
          </p:cNvPr>
          <p:cNvSpPr>
            <a:spLocks noGrp="1"/>
          </p:cNvSpPr>
          <p:nvPr>
            <p:ph type="body" sz="quarter" idx="26" hasCustomPrompt="1"/>
          </p:nvPr>
        </p:nvSpPr>
        <p:spPr>
          <a:xfrm>
            <a:off x="861059" y="4320437"/>
            <a:ext cx="2926080" cy="430887"/>
          </a:xfrm>
        </p:spPr>
        <p:txBody>
          <a:bodyPr wrap="square" anchor="ctr">
            <a:spAutoFit/>
          </a:bodyPr>
          <a:lstStyle>
            <a:lvl1pPr marL="0" indent="0">
              <a:lnSpc>
                <a:spcPct val="100000"/>
              </a:lnSpc>
              <a:spcBef>
                <a:spcPts val="0"/>
              </a:spcBef>
              <a:buNone/>
              <a:defRPr sz="2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52" name="Rectangle 51">
            <a:extLst>
              <a:ext uri="{FF2B5EF4-FFF2-40B4-BE49-F238E27FC236}">
                <a16:creationId xmlns:a16="http://schemas.microsoft.com/office/drawing/2014/main" id="{8871BC2E-CBF4-464C-BF9D-263A057D29E7}"/>
              </a:ext>
            </a:extLst>
          </p:cNvPr>
          <p:cNvSpPr/>
          <p:nvPr userDrawn="1"/>
        </p:nvSpPr>
        <p:spPr>
          <a:xfrm rot="5400000">
            <a:off x="1481760" y="5649723"/>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EA950D0-F371-3E48-B641-7D9848AE0934}"/>
              </a:ext>
            </a:extLst>
          </p:cNvPr>
          <p:cNvSpPr/>
          <p:nvPr userDrawn="1"/>
        </p:nvSpPr>
        <p:spPr>
          <a:xfrm>
            <a:off x="4329730" y="1516634"/>
            <a:ext cx="3547872" cy="228600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Placeholder 19">
            <a:extLst>
              <a:ext uri="{FF2B5EF4-FFF2-40B4-BE49-F238E27FC236}">
                <a16:creationId xmlns:a16="http://schemas.microsoft.com/office/drawing/2014/main" id="{0F8C0665-CE85-FE4D-8086-29D2E57349D2}"/>
              </a:ext>
            </a:extLst>
          </p:cNvPr>
          <p:cNvSpPr>
            <a:spLocks noGrp="1"/>
          </p:cNvSpPr>
          <p:nvPr>
            <p:ph type="body" sz="quarter" idx="28" hasCustomPrompt="1"/>
          </p:nvPr>
        </p:nvSpPr>
        <p:spPr>
          <a:xfrm>
            <a:off x="4640626" y="1805837"/>
            <a:ext cx="2926080" cy="430887"/>
          </a:xfrm>
        </p:spPr>
        <p:txBody>
          <a:bodyPr wrap="square" anchor="ctr">
            <a:spAutoFit/>
          </a:bodyPr>
          <a:lstStyle>
            <a:lvl1pPr marL="0" indent="0">
              <a:lnSpc>
                <a:spcPct val="100000"/>
              </a:lnSpc>
              <a:spcBef>
                <a:spcPts val="0"/>
              </a:spcBef>
              <a:buNone/>
              <a:defRPr sz="2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65" name="Rectangle 64">
            <a:extLst>
              <a:ext uri="{FF2B5EF4-FFF2-40B4-BE49-F238E27FC236}">
                <a16:creationId xmlns:a16="http://schemas.microsoft.com/office/drawing/2014/main" id="{16909C8E-3C2F-6545-A1C4-15FB6936B6D3}"/>
              </a:ext>
            </a:extLst>
          </p:cNvPr>
          <p:cNvSpPr/>
          <p:nvPr userDrawn="1"/>
        </p:nvSpPr>
        <p:spPr>
          <a:xfrm rot="5400000">
            <a:off x="5261327" y="3135123"/>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BBB81CC0-11A4-0C45-A8CB-C388577A424E}"/>
              </a:ext>
            </a:extLst>
          </p:cNvPr>
          <p:cNvSpPr/>
          <p:nvPr userDrawn="1"/>
        </p:nvSpPr>
        <p:spPr>
          <a:xfrm>
            <a:off x="4329730" y="4031234"/>
            <a:ext cx="3547872" cy="228600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19">
            <a:extLst>
              <a:ext uri="{FF2B5EF4-FFF2-40B4-BE49-F238E27FC236}">
                <a16:creationId xmlns:a16="http://schemas.microsoft.com/office/drawing/2014/main" id="{46CF9FBD-F668-B640-9EEE-7F7AFD331B3F}"/>
              </a:ext>
            </a:extLst>
          </p:cNvPr>
          <p:cNvSpPr>
            <a:spLocks noGrp="1"/>
          </p:cNvSpPr>
          <p:nvPr>
            <p:ph type="body" sz="quarter" idx="30" hasCustomPrompt="1"/>
          </p:nvPr>
        </p:nvSpPr>
        <p:spPr>
          <a:xfrm>
            <a:off x="4640626" y="4320437"/>
            <a:ext cx="2926080" cy="430887"/>
          </a:xfrm>
        </p:spPr>
        <p:txBody>
          <a:bodyPr wrap="square" anchor="ctr">
            <a:spAutoFit/>
          </a:bodyPr>
          <a:lstStyle>
            <a:lvl1pPr marL="0" indent="0">
              <a:lnSpc>
                <a:spcPct val="100000"/>
              </a:lnSpc>
              <a:spcBef>
                <a:spcPts val="0"/>
              </a:spcBef>
              <a:buNone/>
              <a:defRPr sz="2800" b="1">
                <a:solidFill>
                  <a:schemeClr val="tx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69" name="Rectangle 68">
            <a:extLst>
              <a:ext uri="{FF2B5EF4-FFF2-40B4-BE49-F238E27FC236}">
                <a16:creationId xmlns:a16="http://schemas.microsoft.com/office/drawing/2014/main" id="{6566AF47-1BCF-EE48-BBE0-9DA6EA90D3E0}"/>
              </a:ext>
            </a:extLst>
          </p:cNvPr>
          <p:cNvSpPr/>
          <p:nvPr userDrawn="1"/>
        </p:nvSpPr>
        <p:spPr>
          <a:xfrm rot="5400000">
            <a:off x="5261327" y="5649723"/>
            <a:ext cx="45719" cy="1289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7E7FBB03-F3D1-8C48-BA6C-B8EADDF31A88}"/>
              </a:ext>
            </a:extLst>
          </p:cNvPr>
          <p:cNvSpPr/>
          <p:nvPr userDrawn="1"/>
        </p:nvSpPr>
        <p:spPr>
          <a:xfrm>
            <a:off x="0" y="6793992"/>
            <a:ext cx="12188952" cy="64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E5FB9F0E-B758-B048-B46B-904C0C9E8DBA}"/>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E28230B-7784-E649-AD08-EABF92D44E96}"/>
              </a:ext>
            </a:extLst>
          </p:cNvPr>
          <p:cNvSpPr/>
          <p:nvPr userDrawn="1"/>
        </p:nvSpPr>
        <p:spPr>
          <a:xfrm>
            <a:off x="11026773" y="6469440"/>
            <a:ext cx="461665" cy="215444"/>
          </a:xfrm>
          <a:prstGeom prst="rect">
            <a:avLst/>
          </a:prstGeom>
        </p:spPr>
        <p:txBody>
          <a:bodyPr wrap="none" lIns="0" tIns="0" rIns="0" bIns="0" anchor="ctr">
            <a:spAutoFit/>
          </a:bodyPr>
          <a:lstStyle/>
          <a:p>
            <a:r>
              <a:rPr lang="en-US" sz="1400" dirty="0">
                <a:solidFill>
                  <a:schemeClr val="bg1"/>
                </a:solidFill>
              </a:rPr>
              <a:t>Page</a:t>
            </a:r>
            <a:endParaRPr lang="en-US" dirty="0">
              <a:solidFill>
                <a:schemeClr val="bg1"/>
              </a:solidFill>
            </a:endParaRPr>
          </a:p>
        </p:txBody>
      </p:sp>
      <p:pic>
        <p:nvPicPr>
          <p:cNvPr id="33" name="Picture 32">
            <a:extLst>
              <a:ext uri="{FF2B5EF4-FFF2-40B4-BE49-F238E27FC236}">
                <a16:creationId xmlns:a16="http://schemas.microsoft.com/office/drawing/2014/main" id="{3C324787-48CC-0146-9F56-17E091830B5D}"/>
              </a:ext>
            </a:extLst>
          </p:cNvPr>
          <p:cNvPicPr>
            <a:picLocks noChangeAspect="1"/>
          </p:cNvPicPr>
          <p:nvPr userDrawn="1"/>
        </p:nvPicPr>
        <p:blipFill>
          <a:blip r:embed="rId2"/>
          <a:srcRect/>
          <a:stretch/>
        </p:blipFill>
        <p:spPr>
          <a:xfrm>
            <a:off x="490370" y="6469440"/>
            <a:ext cx="1124166" cy="189137"/>
          </a:xfrm>
          <a:prstGeom prst="rect">
            <a:avLst/>
          </a:prstGeom>
        </p:spPr>
      </p:pic>
      <p:sp>
        <p:nvSpPr>
          <p:cNvPr id="37" name="Text Placeholder 3">
            <a:extLst>
              <a:ext uri="{FF2B5EF4-FFF2-40B4-BE49-F238E27FC236}">
                <a16:creationId xmlns:a16="http://schemas.microsoft.com/office/drawing/2014/main" id="{F8812056-0F8F-4143-A050-DEA4C3BE58F2}"/>
              </a:ext>
            </a:extLst>
          </p:cNvPr>
          <p:cNvSpPr>
            <a:spLocks noGrp="1"/>
          </p:cNvSpPr>
          <p:nvPr>
            <p:ph type="body" sz="quarter" idx="14"/>
          </p:nvPr>
        </p:nvSpPr>
        <p:spPr>
          <a:xfrm>
            <a:off x="861059" y="2273511"/>
            <a:ext cx="2926080" cy="1225508"/>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3">
            <a:extLst>
              <a:ext uri="{FF2B5EF4-FFF2-40B4-BE49-F238E27FC236}">
                <a16:creationId xmlns:a16="http://schemas.microsoft.com/office/drawing/2014/main" id="{F7A8956D-20FC-5349-9AD7-5143ED1F772B}"/>
              </a:ext>
            </a:extLst>
          </p:cNvPr>
          <p:cNvSpPr>
            <a:spLocks noGrp="1"/>
          </p:cNvSpPr>
          <p:nvPr>
            <p:ph type="body" sz="quarter" idx="32"/>
          </p:nvPr>
        </p:nvSpPr>
        <p:spPr>
          <a:xfrm>
            <a:off x="4640626" y="2273511"/>
            <a:ext cx="2926080" cy="1225508"/>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Text Placeholder 3">
            <a:extLst>
              <a:ext uri="{FF2B5EF4-FFF2-40B4-BE49-F238E27FC236}">
                <a16:creationId xmlns:a16="http://schemas.microsoft.com/office/drawing/2014/main" id="{E2417989-803C-F140-8809-DA35C10740BC}"/>
              </a:ext>
            </a:extLst>
          </p:cNvPr>
          <p:cNvSpPr>
            <a:spLocks noGrp="1"/>
          </p:cNvSpPr>
          <p:nvPr>
            <p:ph type="body" sz="quarter" idx="33"/>
          </p:nvPr>
        </p:nvSpPr>
        <p:spPr>
          <a:xfrm>
            <a:off x="8404860" y="2273511"/>
            <a:ext cx="2926080" cy="1225508"/>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 name="Text Placeholder 3">
            <a:extLst>
              <a:ext uri="{FF2B5EF4-FFF2-40B4-BE49-F238E27FC236}">
                <a16:creationId xmlns:a16="http://schemas.microsoft.com/office/drawing/2014/main" id="{0DD8C51A-B740-D94D-9084-DF57C927C0FA}"/>
              </a:ext>
            </a:extLst>
          </p:cNvPr>
          <p:cNvSpPr>
            <a:spLocks noGrp="1"/>
          </p:cNvSpPr>
          <p:nvPr>
            <p:ph type="body" sz="quarter" idx="34"/>
          </p:nvPr>
        </p:nvSpPr>
        <p:spPr>
          <a:xfrm>
            <a:off x="859967" y="4751324"/>
            <a:ext cx="2926080" cy="1225508"/>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Text Placeholder 3">
            <a:extLst>
              <a:ext uri="{FF2B5EF4-FFF2-40B4-BE49-F238E27FC236}">
                <a16:creationId xmlns:a16="http://schemas.microsoft.com/office/drawing/2014/main" id="{7D5040ED-AF71-8143-B537-7E06BF9378D8}"/>
              </a:ext>
            </a:extLst>
          </p:cNvPr>
          <p:cNvSpPr>
            <a:spLocks noGrp="1"/>
          </p:cNvSpPr>
          <p:nvPr>
            <p:ph type="body" sz="quarter" idx="35"/>
          </p:nvPr>
        </p:nvSpPr>
        <p:spPr>
          <a:xfrm>
            <a:off x="4639534" y="4751324"/>
            <a:ext cx="2926080" cy="1225508"/>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3">
            <a:extLst>
              <a:ext uri="{FF2B5EF4-FFF2-40B4-BE49-F238E27FC236}">
                <a16:creationId xmlns:a16="http://schemas.microsoft.com/office/drawing/2014/main" id="{E7F31962-97BA-294D-8B23-571AA7FC9F86}"/>
              </a:ext>
            </a:extLst>
          </p:cNvPr>
          <p:cNvSpPr>
            <a:spLocks noGrp="1"/>
          </p:cNvSpPr>
          <p:nvPr>
            <p:ph type="body" sz="quarter" idx="36"/>
          </p:nvPr>
        </p:nvSpPr>
        <p:spPr>
          <a:xfrm>
            <a:off x="8404860" y="4751324"/>
            <a:ext cx="2926080" cy="1225508"/>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Slide Number Placeholder 5">
            <a:extLst>
              <a:ext uri="{FF2B5EF4-FFF2-40B4-BE49-F238E27FC236}">
                <a16:creationId xmlns:a16="http://schemas.microsoft.com/office/drawing/2014/main" id="{AF1A9344-E7BC-4F73-A748-1E9B7A262D3A}"/>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bg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690383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ox Layout V0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3048" y="0"/>
            <a:ext cx="12188952" cy="4613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B5607AC-5E50-BC4F-B10E-7226A67E92C3}"/>
              </a:ext>
            </a:extLst>
          </p:cNvPr>
          <p:cNvSpPr/>
          <p:nvPr userDrawn="1"/>
        </p:nvSpPr>
        <p:spPr>
          <a:xfrm>
            <a:off x="2740025" y="3476710"/>
            <a:ext cx="21031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9" name="Rectangle 38">
            <a:extLst>
              <a:ext uri="{FF2B5EF4-FFF2-40B4-BE49-F238E27FC236}">
                <a16:creationId xmlns:a16="http://schemas.microsoft.com/office/drawing/2014/main" id="{54192C06-DD0F-6840-9C3E-A2D42CC422F4}"/>
              </a:ext>
            </a:extLst>
          </p:cNvPr>
          <p:cNvSpPr/>
          <p:nvPr userDrawn="1"/>
        </p:nvSpPr>
        <p:spPr>
          <a:xfrm>
            <a:off x="5026025" y="3476710"/>
            <a:ext cx="21031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6" name="Rectangle 45">
            <a:extLst>
              <a:ext uri="{FF2B5EF4-FFF2-40B4-BE49-F238E27FC236}">
                <a16:creationId xmlns:a16="http://schemas.microsoft.com/office/drawing/2014/main" id="{F3C72089-1B98-3D49-87B7-4B1C7BC80C79}"/>
              </a:ext>
            </a:extLst>
          </p:cNvPr>
          <p:cNvSpPr/>
          <p:nvPr userDrawn="1"/>
        </p:nvSpPr>
        <p:spPr>
          <a:xfrm>
            <a:off x="7312025" y="3476710"/>
            <a:ext cx="21031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Rectangle 3">
            <a:extLst>
              <a:ext uri="{FF2B5EF4-FFF2-40B4-BE49-F238E27FC236}">
                <a16:creationId xmlns:a16="http://schemas.microsoft.com/office/drawing/2014/main" id="{246D2C4D-FE8D-7A49-AD79-C7EE4A747111}"/>
              </a:ext>
            </a:extLst>
          </p:cNvPr>
          <p:cNvSpPr/>
          <p:nvPr userDrawn="1"/>
        </p:nvSpPr>
        <p:spPr>
          <a:xfrm>
            <a:off x="454025" y="3476710"/>
            <a:ext cx="21031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ED0396D4-24AC-894C-9214-EA95958D2D03}"/>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19">
            <a:extLst>
              <a:ext uri="{FF2B5EF4-FFF2-40B4-BE49-F238E27FC236}">
                <a16:creationId xmlns:a16="http://schemas.microsoft.com/office/drawing/2014/main" id="{6523CA31-E8D7-7840-A94B-A6ECEB439DAE}"/>
              </a:ext>
            </a:extLst>
          </p:cNvPr>
          <p:cNvSpPr>
            <a:spLocks noGrp="1"/>
          </p:cNvSpPr>
          <p:nvPr>
            <p:ph type="body" sz="quarter" idx="28" hasCustomPrompt="1"/>
          </p:nvPr>
        </p:nvSpPr>
        <p:spPr>
          <a:xfrm>
            <a:off x="581061" y="4617461"/>
            <a:ext cx="1849048" cy="548640"/>
          </a:xfrm>
        </p:spPr>
        <p:txBody>
          <a:bodyPr wrap="square" anchor="t">
            <a:spAutoFit/>
          </a:bodyPr>
          <a:lstStyle>
            <a:lvl1pPr marL="0" indent="0" algn="ctr">
              <a:lnSpc>
                <a:spcPct val="130000"/>
              </a:lnSpc>
              <a:spcBef>
                <a:spcPts val="0"/>
              </a:spcBef>
              <a:buNone/>
              <a:defRPr sz="1600" i="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4" name="Rectangle 23">
            <a:extLst>
              <a:ext uri="{FF2B5EF4-FFF2-40B4-BE49-F238E27FC236}">
                <a16:creationId xmlns:a16="http://schemas.microsoft.com/office/drawing/2014/main" id="{22E04451-1A10-9D47-96F5-9646AE62BB9A}"/>
              </a:ext>
            </a:extLst>
          </p:cNvPr>
          <p:cNvSpPr/>
          <p:nvPr userDrawn="1"/>
        </p:nvSpPr>
        <p:spPr>
          <a:xfrm>
            <a:off x="454025" y="3476710"/>
            <a:ext cx="210312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8">
            <a:extLst>
              <a:ext uri="{FF2B5EF4-FFF2-40B4-BE49-F238E27FC236}">
                <a16:creationId xmlns:a16="http://schemas.microsoft.com/office/drawing/2014/main" id="{3764B6AD-07FF-F24C-AF5D-9977447EC30F}"/>
              </a:ext>
            </a:extLst>
          </p:cNvPr>
          <p:cNvSpPr>
            <a:spLocks noGrp="1" noChangeAspect="1"/>
          </p:cNvSpPr>
          <p:nvPr>
            <p:ph type="pic" sz="quarter" idx="25" hasCustomPrompt="1"/>
          </p:nvPr>
        </p:nvSpPr>
        <p:spPr>
          <a:xfrm>
            <a:off x="1149061" y="3715664"/>
            <a:ext cx="713048" cy="713048"/>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26" name="Rectangle 25">
            <a:extLst>
              <a:ext uri="{FF2B5EF4-FFF2-40B4-BE49-F238E27FC236}">
                <a16:creationId xmlns:a16="http://schemas.microsoft.com/office/drawing/2014/main" id="{BDC55B06-C587-1C42-93F0-BFDA747855F7}"/>
              </a:ext>
            </a:extLst>
          </p:cNvPr>
          <p:cNvSpPr/>
          <p:nvPr userDrawn="1"/>
        </p:nvSpPr>
        <p:spPr>
          <a:xfrm>
            <a:off x="9598025" y="3476710"/>
            <a:ext cx="2103120" cy="194767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7" name="Text Placeholder 19">
            <a:extLst>
              <a:ext uri="{FF2B5EF4-FFF2-40B4-BE49-F238E27FC236}">
                <a16:creationId xmlns:a16="http://schemas.microsoft.com/office/drawing/2014/main" id="{362655DD-A4AE-414B-BB7C-3F53C89BFE82}"/>
              </a:ext>
            </a:extLst>
          </p:cNvPr>
          <p:cNvSpPr>
            <a:spLocks noGrp="1"/>
          </p:cNvSpPr>
          <p:nvPr>
            <p:ph type="body" sz="quarter" idx="29" hasCustomPrompt="1"/>
          </p:nvPr>
        </p:nvSpPr>
        <p:spPr>
          <a:xfrm>
            <a:off x="9725061" y="4617461"/>
            <a:ext cx="1849048" cy="548640"/>
          </a:xfrm>
        </p:spPr>
        <p:txBody>
          <a:bodyPr wrap="square" anchor="t">
            <a:spAutoFit/>
          </a:bodyPr>
          <a:lstStyle>
            <a:lvl1pPr marL="0" indent="0" algn="ctr">
              <a:lnSpc>
                <a:spcPct val="130000"/>
              </a:lnSpc>
              <a:spcBef>
                <a:spcPts val="0"/>
              </a:spcBef>
              <a:buNone/>
              <a:defRPr sz="1600" i="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8" name="Rectangle 27">
            <a:extLst>
              <a:ext uri="{FF2B5EF4-FFF2-40B4-BE49-F238E27FC236}">
                <a16:creationId xmlns:a16="http://schemas.microsoft.com/office/drawing/2014/main" id="{EF046EE3-02D6-D349-97C6-EC2958504C06}"/>
              </a:ext>
            </a:extLst>
          </p:cNvPr>
          <p:cNvSpPr/>
          <p:nvPr userDrawn="1"/>
        </p:nvSpPr>
        <p:spPr>
          <a:xfrm>
            <a:off x="9598025" y="3476710"/>
            <a:ext cx="210312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8">
            <a:extLst>
              <a:ext uri="{FF2B5EF4-FFF2-40B4-BE49-F238E27FC236}">
                <a16:creationId xmlns:a16="http://schemas.microsoft.com/office/drawing/2014/main" id="{2CA68D49-028C-0140-BF8D-E99597F0AADA}"/>
              </a:ext>
            </a:extLst>
          </p:cNvPr>
          <p:cNvSpPr>
            <a:spLocks noGrp="1" noChangeAspect="1"/>
          </p:cNvSpPr>
          <p:nvPr>
            <p:ph type="pic" sz="quarter" idx="30" hasCustomPrompt="1"/>
          </p:nvPr>
        </p:nvSpPr>
        <p:spPr>
          <a:xfrm>
            <a:off x="10293061" y="3715664"/>
            <a:ext cx="713048" cy="713048"/>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36" name="Text Placeholder 19">
            <a:extLst>
              <a:ext uri="{FF2B5EF4-FFF2-40B4-BE49-F238E27FC236}">
                <a16:creationId xmlns:a16="http://schemas.microsoft.com/office/drawing/2014/main" id="{158D1B85-0602-9A49-BB7F-DA627F47EB7B}"/>
              </a:ext>
            </a:extLst>
          </p:cNvPr>
          <p:cNvSpPr>
            <a:spLocks noGrp="1"/>
          </p:cNvSpPr>
          <p:nvPr>
            <p:ph type="body" sz="quarter" idx="31" hasCustomPrompt="1"/>
          </p:nvPr>
        </p:nvSpPr>
        <p:spPr>
          <a:xfrm>
            <a:off x="2867061" y="4617461"/>
            <a:ext cx="1849048" cy="548640"/>
          </a:xfrm>
        </p:spPr>
        <p:txBody>
          <a:bodyPr wrap="square" anchor="t">
            <a:spAutoFit/>
          </a:bodyPr>
          <a:lstStyle>
            <a:lvl1pPr marL="0" indent="0" algn="ctr">
              <a:lnSpc>
                <a:spcPct val="130000"/>
              </a:lnSpc>
              <a:spcBef>
                <a:spcPts val="0"/>
              </a:spcBef>
              <a:buNone/>
              <a:defRPr sz="1600" i="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37" name="Rectangle 36">
            <a:extLst>
              <a:ext uri="{FF2B5EF4-FFF2-40B4-BE49-F238E27FC236}">
                <a16:creationId xmlns:a16="http://schemas.microsoft.com/office/drawing/2014/main" id="{082BC7EE-B9D2-064E-A80A-A52D231DA05F}"/>
              </a:ext>
            </a:extLst>
          </p:cNvPr>
          <p:cNvSpPr/>
          <p:nvPr userDrawn="1"/>
        </p:nvSpPr>
        <p:spPr>
          <a:xfrm>
            <a:off x="2740025" y="3476710"/>
            <a:ext cx="210312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icture Placeholder 8">
            <a:extLst>
              <a:ext uri="{FF2B5EF4-FFF2-40B4-BE49-F238E27FC236}">
                <a16:creationId xmlns:a16="http://schemas.microsoft.com/office/drawing/2014/main" id="{4E829ED1-66DD-2C45-A739-F698C46F7D29}"/>
              </a:ext>
            </a:extLst>
          </p:cNvPr>
          <p:cNvSpPr>
            <a:spLocks noGrp="1" noChangeAspect="1"/>
          </p:cNvSpPr>
          <p:nvPr>
            <p:ph type="pic" sz="quarter" idx="32" hasCustomPrompt="1"/>
          </p:nvPr>
        </p:nvSpPr>
        <p:spPr>
          <a:xfrm>
            <a:off x="3435061" y="3715664"/>
            <a:ext cx="713048" cy="713048"/>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40" name="Text Placeholder 19">
            <a:extLst>
              <a:ext uri="{FF2B5EF4-FFF2-40B4-BE49-F238E27FC236}">
                <a16:creationId xmlns:a16="http://schemas.microsoft.com/office/drawing/2014/main" id="{57E0FE62-F89E-B841-942D-80879A0EA223}"/>
              </a:ext>
            </a:extLst>
          </p:cNvPr>
          <p:cNvSpPr>
            <a:spLocks noGrp="1"/>
          </p:cNvSpPr>
          <p:nvPr>
            <p:ph type="body" sz="quarter" idx="33" hasCustomPrompt="1"/>
          </p:nvPr>
        </p:nvSpPr>
        <p:spPr>
          <a:xfrm>
            <a:off x="5153061" y="4617461"/>
            <a:ext cx="1849048" cy="548640"/>
          </a:xfrm>
        </p:spPr>
        <p:txBody>
          <a:bodyPr wrap="square" anchor="t">
            <a:spAutoFit/>
          </a:bodyPr>
          <a:lstStyle>
            <a:lvl1pPr marL="0" indent="0" algn="ctr">
              <a:lnSpc>
                <a:spcPct val="130000"/>
              </a:lnSpc>
              <a:spcBef>
                <a:spcPts val="0"/>
              </a:spcBef>
              <a:buNone/>
              <a:defRPr sz="1600" i="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41" name="Rectangle 40">
            <a:extLst>
              <a:ext uri="{FF2B5EF4-FFF2-40B4-BE49-F238E27FC236}">
                <a16:creationId xmlns:a16="http://schemas.microsoft.com/office/drawing/2014/main" id="{44ED78FE-4AB1-4C42-9D9E-5C3E98CF2FD4}"/>
              </a:ext>
            </a:extLst>
          </p:cNvPr>
          <p:cNvSpPr/>
          <p:nvPr userDrawn="1"/>
        </p:nvSpPr>
        <p:spPr>
          <a:xfrm>
            <a:off x="5026025" y="3476710"/>
            <a:ext cx="210312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8">
            <a:extLst>
              <a:ext uri="{FF2B5EF4-FFF2-40B4-BE49-F238E27FC236}">
                <a16:creationId xmlns:a16="http://schemas.microsoft.com/office/drawing/2014/main" id="{EF68B33E-385B-C547-A48C-866AA3C9689A}"/>
              </a:ext>
            </a:extLst>
          </p:cNvPr>
          <p:cNvSpPr>
            <a:spLocks noGrp="1" noChangeAspect="1"/>
          </p:cNvSpPr>
          <p:nvPr>
            <p:ph type="pic" sz="quarter" idx="34" hasCustomPrompt="1"/>
          </p:nvPr>
        </p:nvSpPr>
        <p:spPr>
          <a:xfrm>
            <a:off x="5721061" y="3715664"/>
            <a:ext cx="713048" cy="713048"/>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47" name="Text Placeholder 19">
            <a:extLst>
              <a:ext uri="{FF2B5EF4-FFF2-40B4-BE49-F238E27FC236}">
                <a16:creationId xmlns:a16="http://schemas.microsoft.com/office/drawing/2014/main" id="{3FEF9735-6F6B-1246-A752-57AFAC452741}"/>
              </a:ext>
            </a:extLst>
          </p:cNvPr>
          <p:cNvSpPr>
            <a:spLocks noGrp="1"/>
          </p:cNvSpPr>
          <p:nvPr>
            <p:ph type="body" sz="quarter" idx="35" hasCustomPrompt="1"/>
          </p:nvPr>
        </p:nvSpPr>
        <p:spPr>
          <a:xfrm>
            <a:off x="7439061" y="4617461"/>
            <a:ext cx="1849048" cy="548640"/>
          </a:xfrm>
        </p:spPr>
        <p:txBody>
          <a:bodyPr wrap="square" anchor="t">
            <a:spAutoFit/>
          </a:bodyPr>
          <a:lstStyle>
            <a:lvl1pPr marL="0" indent="0" algn="ctr">
              <a:lnSpc>
                <a:spcPct val="130000"/>
              </a:lnSpc>
              <a:spcBef>
                <a:spcPts val="0"/>
              </a:spcBef>
              <a:buNone/>
              <a:defRPr sz="1600" i="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48" name="Rectangle 47">
            <a:extLst>
              <a:ext uri="{FF2B5EF4-FFF2-40B4-BE49-F238E27FC236}">
                <a16:creationId xmlns:a16="http://schemas.microsoft.com/office/drawing/2014/main" id="{AEF333CF-1F94-2C40-A18E-54EEEC98550E}"/>
              </a:ext>
            </a:extLst>
          </p:cNvPr>
          <p:cNvSpPr/>
          <p:nvPr userDrawn="1"/>
        </p:nvSpPr>
        <p:spPr>
          <a:xfrm>
            <a:off x="7312025" y="3476710"/>
            <a:ext cx="210312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Picture Placeholder 8">
            <a:extLst>
              <a:ext uri="{FF2B5EF4-FFF2-40B4-BE49-F238E27FC236}">
                <a16:creationId xmlns:a16="http://schemas.microsoft.com/office/drawing/2014/main" id="{A3C9B8E5-46A1-8C40-9C0A-5C9296B70726}"/>
              </a:ext>
            </a:extLst>
          </p:cNvPr>
          <p:cNvSpPr>
            <a:spLocks noGrp="1" noChangeAspect="1"/>
          </p:cNvSpPr>
          <p:nvPr>
            <p:ph type="pic" sz="quarter" idx="36" hasCustomPrompt="1"/>
          </p:nvPr>
        </p:nvSpPr>
        <p:spPr>
          <a:xfrm>
            <a:off x="8007061" y="3715664"/>
            <a:ext cx="713048" cy="713048"/>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31" name="Text Placeholder 3">
            <a:extLst>
              <a:ext uri="{FF2B5EF4-FFF2-40B4-BE49-F238E27FC236}">
                <a16:creationId xmlns:a16="http://schemas.microsoft.com/office/drawing/2014/main" id="{85EFE72C-806C-0E4D-89B0-7DFDB42EAFA2}"/>
              </a:ext>
            </a:extLst>
          </p:cNvPr>
          <p:cNvSpPr>
            <a:spLocks noGrp="1"/>
          </p:cNvSpPr>
          <p:nvPr>
            <p:ph type="body" sz="quarter" idx="37"/>
          </p:nvPr>
        </p:nvSpPr>
        <p:spPr>
          <a:xfrm>
            <a:off x="454025" y="1428592"/>
            <a:ext cx="11270966" cy="1673838"/>
          </a:xfrm>
        </p:spPr>
        <p:txBody>
          <a:bodyPr/>
          <a:lstStyle>
            <a:lvl1pPr>
              <a:lnSpc>
                <a:spcPct val="130000"/>
              </a:lnSpc>
              <a:buClr>
                <a:schemeClr val="bg1"/>
              </a:buClr>
              <a:defRPr>
                <a:solidFill>
                  <a:schemeClr val="bg1"/>
                </a:solidFill>
              </a:defRPr>
            </a:lvl1pPr>
            <a:lvl2pPr>
              <a:lnSpc>
                <a:spcPct val="130000"/>
              </a:lnSpc>
              <a:buClr>
                <a:schemeClr val="bg1"/>
              </a:buClr>
              <a:defRPr>
                <a:solidFill>
                  <a:schemeClr val="bg1"/>
                </a:solidFill>
              </a:defRPr>
            </a:lvl2pPr>
            <a:lvl3pPr>
              <a:lnSpc>
                <a:spcPct val="130000"/>
              </a:lnSpc>
              <a:buClr>
                <a:schemeClr val="bg1"/>
              </a:buClr>
              <a:defRPr>
                <a:solidFill>
                  <a:schemeClr val="bg1"/>
                </a:solidFill>
              </a:defRPr>
            </a:lvl3pPr>
            <a:lvl4pPr>
              <a:lnSpc>
                <a:spcPct val="130000"/>
              </a:lnSpc>
              <a:buClr>
                <a:schemeClr val="bg1"/>
              </a:buClr>
              <a:defRPr>
                <a:solidFill>
                  <a:schemeClr val="bg1"/>
                </a:solidFill>
              </a:defRPr>
            </a:lvl4pPr>
            <a:lvl5pPr>
              <a:lnSpc>
                <a:spcPct val="130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2D477C04-9543-4237-AC85-344A1B8A783E}"/>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270496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E3E6-1C0A-4E71-A769-BC391126D58F}"/>
              </a:ext>
            </a:extLst>
          </p:cNvPr>
          <p:cNvSpPr>
            <a:spLocks noGrp="1"/>
          </p:cNvSpPr>
          <p:nvPr>
            <p:ph type="title"/>
          </p:nvPr>
        </p:nvSpPr>
        <p:spPr>
          <a:xfrm>
            <a:off x="428071" y="482405"/>
            <a:ext cx="11335858" cy="590931"/>
          </a:xfrm>
        </p:spPr>
        <p:txBody>
          <a:bodyPr vert="horz" wrap="square" lIns="91440" tIns="45720" rIns="91440" bIns="45720" rtlCol="0" anchor="ctr">
            <a:spAutoFit/>
          </a:bodyPr>
          <a:lstStyle>
            <a:lvl1pPr>
              <a:defRPr lang="en-US" sz="3600">
                <a:solidFill>
                  <a:schemeClr val="accent1">
                    <a:lumMod val="75000"/>
                  </a:schemeClr>
                </a:solidFill>
              </a:defRPr>
            </a:lvl1pPr>
          </a:lstStyle>
          <a:p>
            <a:pPr marL="0" lvl="0"/>
            <a:r>
              <a:rPr lang="en-US" dirty="0"/>
              <a:t>Click to edit Master title style</a:t>
            </a:r>
          </a:p>
        </p:txBody>
      </p:sp>
      <p:sp>
        <p:nvSpPr>
          <p:cNvPr id="8" name="Rectangle 7">
            <a:extLst>
              <a:ext uri="{FF2B5EF4-FFF2-40B4-BE49-F238E27FC236}">
                <a16:creationId xmlns:a16="http://schemas.microsoft.com/office/drawing/2014/main" id="{07967343-F1DE-47C1-83C8-327FEC6887EB}"/>
              </a:ext>
            </a:extLst>
          </p:cNvPr>
          <p:cNvSpPr/>
          <p:nvPr userDrawn="1"/>
        </p:nvSpPr>
        <p:spPr>
          <a:xfrm>
            <a:off x="-1112" y="6796600"/>
            <a:ext cx="12192000" cy="6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Graphic 8">
            <a:extLst>
              <a:ext uri="{FF2B5EF4-FFF2-40B4-BE49-F238E27FC236}">
                <a16:creationId xmlns:a16="http://schemas.microsoft.com/office/drawing/2014/main" id="{F8B6EFE6-C344-434B-9DC5-26655A0E07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1158" y="6460975"/>
            <a:ext cx="1058092" cy="178020"/>
          </a:xfrm>
          <a:prstGeom prst="rect">
            <a:avLst/>
          </a:prstGeom>
        </p:spPr>
      </p:pic>
      <p:cxnSp>
        <p:nvCxnSpPr>
          <p:cNvPr id="12" name="Straight Connector 11">
            <a:extLst>
              <a:ext uri="{FF2B5EF4-FFF2-40B4-BE49-F238E27FC236}">
                <a16:creationId xmlns:a16="http://schemas.microsoft.com/office/drawing/2014/main" id="{265F7A10-0234-4A7F-A02A-32C59C4AFBAB}"/>
              </a:ext>
            </a:extLst>
          </p:cNvPr>
          <p:cNvCxnSpPr>
            <a:cxnSpLocks/>
          </p:cNvCxnSpPr>
          <p:nvPr userDrawn="1"/>
        </p:nvCxnSpPr>
        <p:spPr>
          <a:xfrm flipV="1">
            <a:off x="19682" y="620713"/>
            <a:ext cx="0" cy="539751"/>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916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Layout V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33" name="Text Placeholder 7">
            <a:extLst>
              <a:ext uri="{FF2B5EF4-FFF2-40B4-BE49-F238E27FC236}">
                <a16:creationId xmlns:a16="http://schemas.microsoft.com/office/drawing/2014/main" id="{CD768C78-4EF5-A242-B69D-FC41C504F839}"/>
              </a:ext>
            </a:extLst>
          </p:cNvPr>
          <p:cNvSpPr>
            <a:spLocks noGrp="1"/>
          </p:cNvSpPr>
          <p:nvPr>
            <p:ph type="body" sz="quarter" idx="55" hasCustomPrompt="1"/>
          </p:nvPr>
        </p:nvSpPr>
        <p:spPr>
          <a:xfrm>
            <a:off x="1734581" y="1611152"/>
            <a:ext cx="3931920" cy="128930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4" name="Text Placeholder 7">
            <a:extLst>
              <a:ext uri="{FF2B5EF4-FFF2-40B4-BE49-F238E27FC236}">
                <a16:creationId xmlns:a16="http://schemas.microsoft.com/office/drawing/2014/main" id="{76C9954E-51D2-574C-AD43-3B43BB9CFDC7}"/>
              </a:ext>
            </a:extLst>
          </p:cNvPr>
          <p:cNvSpPr>
            <a:spLocks noGrp="1" noChangeAspect="1"/>
          </p:cNvSpPr>
          <p:nvPr>
            <p:ph type="body" sz="quarter" idx="56" hasCustomPrompt="1"/>
          </p:nvPr>
        </p:nvSpPr>
        <p:spPr>
          <a:xfrm>
            <a:off x="495590" y="1611152"/>
            <a:ext cx="1289304" cy="1289304"/>
          </a:xfrm>
          <a:solidFill>
            <a:schemeClr val="accent1"/>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5" name="Text Placeholder 19">
            <a:extLst>
              <a:ext uri="{FF2B5EF4-FFF2-40B4-BE49-F238E27FC236}">
                <a16:creationId xmlns:a16="http://schemas.microsoft.com/office/drawing/2014/main" id="{1C0E4B66-98F5-5E45-B751-61971ECAA71A}"/>
              </a:ext>
            </a:extLst>
          </p:cNvPr>
          <p:cNvSpPr>
            <a:spLocks noGrp="1"/>
          </p:cNvSpPr>
          <p:nvPr>
            <p:ph type="body" sz="quarter" idx="54" hasCustomPrompt="1"/>
          </p:nvPr>
        </p:nvSpPr>
        <p:spPr>
          <a:xfrm>
            <a:off x="2069007" y="1694280"/>
            <a:ext cx="3177908" cy="276999"/>
          </a:xfrm>
        </p:spPr>
        <p:txBody>
          <a:bodyPr wrap="square" anchor="t">
            <a:spAutoFit/>
          </a:bodyPr>
          <a:lstStyle>
            <a:lvl1pPr marL="0" indent="0" algn="l">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6" name="Text Placeholder 7">
            <a:extLst>
              <a:ext uri="{FF2B5EF4-FFF2-40B4-BE49-F238E27FC236}">
                <a16:creationId xmlns:a16="http://schemas.microsoft.com/office/drawing/2014/main" id="{95516FEB-9567-DD49-841C-F13362F6002E}"/>
              </a:ext>
            </a:extLst>
          </p:cNvPr>
          <p:cNvSpPr>
            <a:spLocks noGrp="1"/>
          </p:cNvSpPr>
          <p:nvPr>
            <p:ph type="body" sz="quarter" idx="53" hasCustomPrompt="1"/>
          </p:nvPr>
        </p:nvSpPr>
        <p:spPr>
          <a:xfrm>
            <a:off x="2069008" y="2115092"/>
            <a:ext cx="3188794" cy="636213"/>
          </a:xfrm>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01" name="Text Placeholder 7">
            <a:extLst>
              <a:ext uri="{FF2B5EF4-FFF2-40B4-BE49-F238E27FC236}">
                <a16:creationId xmlns:a16="http://schemas.microsoft.com/office/drawing/2014/main" id="{1DB66B39-160C-7441-9F0F-9B1FC0CC3CDF}"/>
              </a:ext>
            </a:extLst>
          </p:cNvPr>
          <p:cNvSpPr>
            <a:spLocks noGrp="1"/>
          </p:cNvSpPr>
          <p:nvPr>
            <p:ph type="body" sz="quarter" idx="57" hasCustomPrompt="1"/>
          </p:nvPr>
        </p:nvSpPr>
        <p:spPr>
          <a:xfrm>
            <a:off x="5684837" y="1611152"/>
            <a:ext cx="45720" cy="128930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02" name="Text Placeholder 7">
            <a:extLst>
              <a:ext uri="{FF2B5EF4-FFF2-40B4-BE49-F238E27FC236}">
                <a16:creationId xmlns:a16="http://schemas.microsoft.com/office/drawing/2014/main" id="{2B70337C-2B2C-894A-84C9-851688DC0591}"/>
              </a:ext>
            </a:extLst>
          </p:cNvPr>
          <p:cNvSpPr>
            <a:spLocks noGrp="1"/>
          </p:cNvSpPr>
          <p:nvPr>
            <p:ph type="body" sz="quarter" idx="58" hasCustomPrompt="1"/>
          </p:nvPr>
        </p:nvSpPr>
        <p:spPr>
          <a:xfrm>
            <a:off x="7705891" y="1611152"/>
            <a:ext cx="3931920" cy="128930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03" name="Text Placeholder 7">
            <a:extLst>
              <a:ext uri="{FF2B5EF4-FFF2-40B4-BE49-F238E27FC236}">
                <a16:creationId xmlns:a16="http://schemas.microsoft.com/office/drawing/2014/main" id="{E0E3900A-9C64-4647-A58F-C44934FD9ABE}"/>
              </a:ext>
            </a:extLst>
          </p:cNvPr>
          <p:cNvSpPr>
            <a:spLocks noGrp="1" noChangeAspect="1"/>
          </p:cNvSpPr>
          <p:nvPr>
            <p:ph type="body" sz="quarter" idx="59" hasCustomPrompt="1"/>
          </p:nvPr>
        </p:nvSpPr>
        <p:spPr>
          <a:xfrm>
            <a:off x="6466900" y="1611152"/>
            <a:ext cx="1289304" cy="1289304"/>
          </a:xfrm>
          <a:solidFill>
            <a:schemeClr val="accent1"/>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04" name="Text Placeholder 19">
            <a:extLst>
              <a:ext uri="{FF2B5EF4-FFF2-40B4-BE49-F238E27FC236}">
                <a16:creationId xmlns:a16="http://schemas.microsoft.com/office/drawing/2014/main" id="{2A7BA3A7-7285-E444-AA4E-ADD6CF3177C7}"/>
              </a:ext>
            </a:extLst>
          </p:cNvPr>
          <p:cNvSpPr>
            <a:spLocks noGrp="1"/>
          </p:cNvSpPr>
          <p:nvPr>
            <p:ph type="body" sz="quarter" idx="60" hasCustomPrompt="1"/>
          </p:nvPr>
        </p:nvSpPr>
        <p:spPr>
          <a:xfrm>
            <a:off x="8040317" y="1694280"/>
            <a:ext cx="3177908" cy="276999"/>
          </a:xfrm>
        </p:spPr>
        <p:txBody>
          <a:bodyPr wrap="square" anchor="t">
            <a:spAutoFit/>
          </a:bodyPr>
          <a:lstStyle>
            <a:lvl1pPr marL="0" indent="0" algn="l">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05" name="Text Placeholder 7">
            <a:extLst>
              <a:ext uri="{FF2B5EF4-FFF2-40B4-BE49-F238E27FC236}">
                <a16:creationId xmlns:a16="http://schemas.microsoft.com/office/drawing/2014/main" id="{318EFD04-EB76-F043-A3E1-536ECC802A86}"/>
              </a:ext>
            </a:extLst>
          </p:cNvPr>
          <p:cNvSpPr>
            <a:spLocks noGrp="1"/>
          </p:cNvSpPr>
          <p:nvPr>
            <p:ph type="body" sz="quarter" idx="61" hasCustomPrompt="1"/>
          </p:nvPr>
        </p:nvSpPr>
        <p:spPr>
          <a:xfrm>
            <a:off x="8040318" y="2115092"/>
            <a:ext cx="3188794" cy="636213"/>
          </a:xfrm>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06" name="Text Placeholder 7">
            <a:extLst>
              <a:ext uri="{FF2B5EF4-FFF2-40B4-BE49-F238E27FC236}">
                <a16:creationId xmlns:a16="http://schemas.microsoft.com/office/drawing/2014/main" id="{F277D6DB-9AAA-C94B-AD8D-93BF317E5287}"/>
              </a:ext>
            </a:extLst>
          </p:cNvPr>
          <p:cNvSpPr>
            <a:spLocks noGrp="1"/>
          </p:cNvSpPr>
          <p:nvPr>
            <p:ph type="body" sz="quarter" idx="62" hasCustomPrompt="1"/>
          </p:nvPr>
        </p:nvSpPr>
        <p:spPr>
          <a:xfrm>
            <a:off x="11656147" y="1611152"/>
            <a:ext cx="45720" cy="128930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07" name="Text Placeholder 7">
            <a:extLst>
              <a:ext uri="{FF2B5EF4-FFF2-40B4-BE49-F238E27FC236}">
                <a16:creationId xmlns:a16="http://schemas.microsoft.com/office/drawing/2014/main" id="{F1D3D7BD-BE49-0446-8BBB-C2EB06E3A98E}"/>
              </a:ext>
            </a:extLst>
          </p:cNvPr>
          <p:cNvSpPr>
            <a:spLocks noGrp="1"/>
          </p:cNvSpPr>
          <p:nvPr>
            <p:ph type="body" sz="quarter" idx="63" hasCustomPrompt="1"/>
          </p:nvPr>
        </p:nvSpPr>
        <p:spPr>
          <a:xfrm>
            <a:off x="1734581" y="3093876"/>
            <a:ext cx="3931920" cy="128930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08" name="Text Placeholder 7">
            <a:extLst>
              <a:ext uri="{FF2B5EF4-FFF2-40B4-BE49-F238E27FC236}">
                <a16:creationId xmlns:a16="http://schemas.microsoft.com/office/drawing/2014/main" id="{E84DF60D-389D-EB4C-9FF5-E201A96DBA5B}"/>
              </a:ext>
            </a:extLst>
          </p:cNvPr>
          <p:cNvSpPr>
            <a:spLocks noGrp="1" noChangeAspect="1"/>
          </p:cNvSpPr>
          <p:nvPr>
            <p:ph type="body" sz="quarter" idx="64" hasCustomPrompt="1"/>
          </p:nvPr>
        </p:nvSpPr>
        <p:spPr>
          <a:xfrm>
            <a:off x="495590" y="3093876"/>
            <a:ext cx="1289304" cy="1289304"/>
          </a:xfrm>
          <a:solidFill>
            <a:schemeClr val="accent1"/>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09" name="Text Placeholder 19">
            <a:extLst>
              <a:ext uri="{FF2B5EF4-FFF2-40B4-BE49-F238E27FC236}">
                <a16:creationId xmlns:a16="http://schemas.microsoft.com/office/drawing/2014/main" id="{8B998FA7-06C1-454B-9D3F-80207587D3DB}"/>
              </a:ext>
            </a:extLst>
          </p:cNvPr>
          <p:cNvSpPr>
            <a:spLocks noGrp="1"/>
          </p:cNvSpPr>
          <p:nvPr>
            <p:ph type="body" sz="quarter" idx="65" hasCustomPrompt="1"/>
          </p:nvPr>
        </p:nvSpPr>
        <p:spPr>
          <a:xfrm>
            <a:off x="2069007" y="3177004"/>
            <a:ext cx="3177908" cy="276999"/>
          </a:xfrm>
        </p:spPr>
        <p:txBody>
          <a:bodyPr wrap="square" anchor="t">
            <a:spAutoFit/>
          </a:bodyPr>
          <a:lstStyle>
            <a:lvl1pPr marL="0" indent="0" algn="l">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10" name="Text Placeholder 7">
            <a:extLst>
              <a:ext uri="{FF2B5EF4-FFF2-40B4-BE49-F238E27FC236}">
                <a16:creationId xmlns:a16="http://schemas.microsoft.com/office/drawing/2014/main" id="{7B4BBD07-07C1-F94B-B1E3-A73BC9C76D47}"/>
              </a:ext>
            </a:extLst>
          </p:cNvPr>
          <p:cNvSpPr>
            <a:spLocks noGrp="1"/>
          </p:cNvSpPr>
          <p:nvPr>
            <p:ph type="body" sz="quarter" idx="66" hasCustomPrompt="1"/>
          </p:nvPr>
        </p:nvSpPr>
        <p:spPr>
          <a:xfrm>
            <a:off x="2069008" y="3597816"/>
            <a:ext cx="3188794" cy="636213"/>
          </a:xfrm>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11" name="Text Placeholder 7">
            <a:extLst>
              <a:ext uri="{FF2B5EF4-FFF2-40B4-BE49-F238E27FC236}">
                <a16:creationId xmlns:a16="http://schemas.microsoft.com/office/drawing/2014/main" id="{5D157780-FAB2-FE4A-8992-0FFA3C2A6983}"/>
              </a:ext>
            </a:extLst>
          </p:cNvPr>
          <p:cNvSpPr>
            <a:spLocks noGrp="1"/>
          </p:cNvSpPr>
          <p:nvPr>
            <p:ph type="body" sz="quarter" idx="67" hasCustomPrompt="1"/>
          </p:nvPr>
        </p:nvSpPr>
        <p:spPr>
          <a:xfrm>
            <a:off x="5684837" y="3093876"/>
            <a:ext cx="45720" cy="128930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12" name="Text Placeholder 7">
            <a:extLst>
              <a:ext uri="{FF2B5EF4-FFF2-40B4-BE49-F238E27FC236}">
                <a16:creationId xmlns:a16="http://schemas.microsoft.com/office/drawing/2014/main" id="{C5D46E36-69FF-734A-B741-3AB05226EF50}"/>
              </a:ext>
            </a:extLst>
          </p:cNvPr>
          <p:cNvSpPr>
            <a:spLocks noGrp="1"/>
          </p:cNvSpPr>
          <p:nvPr>
            <p:ph type="body" sz="quarter" idx="68" hasCustomPrompt="1"/>
          </p:nvPr>
        </p:nvSpPr>
        <p:spPr>
          <a:xfrm>
            <a:off x="7705891" y="3093876"/>
            <a:ext cx="3931920" cy="128930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13" name="Text Placeholder 7">
            <a:extLst>
              <a:ext uri="{FF2B5EF4-FFF2-40B4-BE49-F238E27FC236}">
                <a16:creationId xmlns:a16="http://schemas.microsoft.com/office/drawing/2014/main" id="{32338883-0076-8E41-BA48-2FF0C8E59526}"/>
              </a:ext>
            </a:extLst>
          </p:cNvPr>
          <p:cNvSpPr>
            <a:spLocks noGrp="1" noChangeAspect="1"/>
          </p:cNvSpPr>
          <p:nvPr>
            <p:ph type="body" sz="quarter" idx="69" hasCustomPrompt="1"/>
          </p:nvPr>
        </p:nvSpPr>
        <p:spPr>
          <a:xfrm>
            <a:off x="6466900" y="3093876"/>
            <a:ext cx="1289304" cy="1289304"/>
          </a:xfrm>
          <a:solidFill>
            <a:schemeClr val="accent1"/>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14" name="Text Placeholder 19">
            <a:extLst>
              <a:ext uri="{FF2B5EF4-FFF2-40B4-BE49-F238E27FC236}">
                <a16:creationId xmlns:a16="http://schemas.microsoft.com/office/drawing/2014/main" id="{DE277CCC-700E-8C42-AC3F-20B9A3B7CB29}"/>
              </a:ext>
            </a:extLst>
          </p:cNvPr>
          <p:cNvSpPr>
            <a:spLocks noGrp="1"/>
          </p:cNvSpPr>
          <p:nvPr>
            <p:ph type="body" sz="quarter" idx="70" hasCustomPrompt="1"/>
          </p:nvPr>
        </p:nvSpPr>
        <p:spPr>
          <a:xfrm>
            <a:off x="8040317" y="3177004"/>
            <a:ext cx="3177908" cy="276999"/>
          </a:xfrm>
        </p:spPr>
        <p:txBody>
          <a:bodyPr wrap="square" anchor="t">
            <a:spAutoFit/>
          </a:bodyPr>
          <a:lstStyle>
            <a:lvl1pPr marL="0" indent="0" algn="l">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15" name="Text Placeholder 7">
            <a:extLst>
              <a:ext uri="{FF2B5EF4-FFF2-40B4-BE49-F238E27FC236}">
                <a16:creationId xmlns:a16="http://schemas.microsoft.com/office/drawing/2014/main" id="{130669D8-B869-464D-B318-C6FC3E0E37B0}"/>
              </a:ext>
            </a:extLst>
          </p:cNvPr>
          <p:cNvSpPr>
            <a:spLocks noGrp="1"/>
          </p:cNvSpPr>
          <p:nvPr>
            <p:ph type="body" sz="quarter" idx="71" hasCustomPrompt="1"/>
          </p:nvPr>
        </p:nvSpPr>
        <p:spPr>
          <a:xfrm>
            <a:off x="8040318" y="3597816"/>
            <a:ext cx="3188794" cy="636213"/>
          </a:xfrm>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16" name="Text Placeholder 7">
            <a:extLst>
              <a:ext uri="{FF2B5EF4-FFF2-40B4-BE49-F238E27FC236}">
                <a16:creationId xmlns:a16="http://schemas.microsoft.com/office/drawing/2014/main" id="{04EF2B2C-A94D-7241-9ABF-93E87F7A6DFC}"/>
              </a:ext>
            </a:extLst>
          </p:cNvPr>
          <p:cNvSpPr>
            <a:spLocks noGrp="1"/>
          </p:cNvSpPr>
          <p:nvPr>
            <p:ph type="body" sz="quarter" idx="72" hasCustomPrompt="1"/>
          </p:nvPr>
        </p:nvSpPr>
        <p:spPr>
          <a:xfrm>
            <a:off x="11656147" y="3093876"/>
            <a:ext cx="45720" cy="128930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17" name="Text Placeholder 7">
            <a:extLst>
              <a:ext uri="{FF2B5EF4-FFF2-40B4-BE49-F238E27FC236}">
                <a16:creationId xmlns:a16="http://schemas.microsoft.com/office/drawing/2014/main" id="{58A441A8-E6F4-2A4A-BBDB-BD14EAC55DB1}"/>
              </a:ext>
            </a:extLst>
          </p:cNvPr>
          <p:cNvSpPr>
            <a:spLocks noGrp="1"/>
          </p:cNvSpPr>
          <p:nvPr>
            <p:ph type="body" sz="quarter" idx="73" hasCustomPrompt="1"/>
          </p:nvPr>
        </p:nvSpPr>
        <p:spPr>
          <a:xfrm>
            <a:off x="1734581" y="4578152"/>
            <a:ext cx="3931920" cy="128930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18" name="Text Placeholder 7">
            <a:extLst>
              <a:ext uri="{FF2B5EF4-FFF2-40B4-BE49-F238E27FC236}">
                <a16:creationId xmlns:a16="http://schemas.microsoft.com/office/drawing/2014/main" id="{3E5F71FC-7833-9648-B9DF-5721F650959D}"/>
              </a:ext>
            </a:extLst>
          </p:cNvPr>
          <p:cNvSpPr>
            <a:spLocks noGrp="1" noChangeAspect="1"/>
          </p:cNvSpPr>
          <p:nvPr>
            <p:ph type="body" sz="quarter" idx="74" hasCustomPrompt="1"/>
          </p:nvPr>
        </p:nvSpPr>
        <p:spPr>
          <a:xfrm>
            <a:off x="495590" y="4578152"/>
            <a:ext cx="1289304" cy="1289304"/>
          </a:xfrm>
          <a:solidFill>
            <a:schemeClr val="accent1"/>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19" name="Text Placeholder 19">
            <a:extLst>
              <a:ext uri="{FF2B5EF4-FFF2-40B4-BE49-F238E27FC236}">
                <a16:creationId xmlns:a16="http://schemas.microsoft.com/office/drawing/2014/main" id="{E9B0FC3D-676F-D14E-AB86-349AF4A35C59}"/>
              </a:ext>
            </a:extLst>
          </p:cNvPr>
          <p:cNvSpPr>
            <a:spLocks noGrp="1"/>
          </p:cNvSpPr>
          <p:nvPr>
            <p:ph type="body" sz="quarter" idx="75" hasCustomPrompt="1"/>
          </p:nvPr>
        </p:nvSpPr>
        <p:spPr>
          <a:xfrm>
            <a:off x="2069007" y="4661280"/>
            <a:ext cx="3177908" cy="276999"/>
          </a:xfrm>
        </p:spPr>
        <p:txBody>
          <a:bodyPr wrap="square" anchor="t">
            <a:spAutoFit/>
          </a:bodyPr>
          <a:lstStyle>
            <a:lvl1pPr marL="0" indent="0" algn="l">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20" name="Text Placeholder 7">
            <a:extLst>
              <a:ext uri="{FF2B5EF4-FFF2-40B4-BE49-F238E27FC236}">
                <a16:creationId xmlns:a16="http://schemas.microsoft.com/office/drawing/2014/main" id="{70EC2A77-4BFF-2644-AA77-E9FBDDF919D4}"/>
              </a:ext>
            </a:extLst>
          </p:cNvPr>
          <p:cNvSpPr>
            <a:spLocks noGrp="1"/>
          </p:cNvSpPr>
          <p:nvPr>
            <p:ph type="body" sz="quarter" idx="76" hasCustomPrompt="1"/>
          </p:nvPr>
        </p:nvSpPr>
        <p:spPr>
          <a:xfrm>
            <a:off x="2069008" y="5082092"/>
            <a:ext cx="3188794" cy="636213"/>
          </a:xfrm>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21" name="Text Placeholder 7">
            <a:extLst>
              <a:ext uri="{FF2B5EF4-FFF2-40B4-BE49-F238E27FC236}">
                <a16:creationId xmlns:a16="http://schemas.microsoft.com/office/drawing/2014/main" id="{57CAE802-A8C1-5249-A72A-86EFB1F687D1}"/>
              </a:ext>
            </a:extLst>
          </p:cNvPr>
          <p:cNvSpPr>
            <a:spLocks noGrp="1"/>
          </p:cNvSpPr>
          <p:nvPr>
            <p:ph type="body" sz="quarter" idx="77" hasCustomPrompt="1"/>
          </p:nvPr>
        </p:nvSpPr>
        <p:spPr>
          <a:xfrm>
            <a:off x="5684837" y="4578152"/>
            <a:ext cx="45720" cy="128930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22" name="Text Placeholder 7">
            <a:extLst>
              <a:ext uri="{FF2B5EF4-FFF2-40B4-BE49-F238E27FC236}">
                <a16:creationId xmlns:a16="http://schemas.microsoft.com/office/drawing/2014/main" id="{3A0ECC2F-B391-5148-A0B9-AFBFC5DF7339}"/>
              </a:ext>
            </a:extLst>
          </p:cNvPr>
          <p:cNvSpPr>
            <a:spLocks noGrp="1"/>
          </p:cNvSpPr>
          <p:nvPr>
            <p:ph type="body" sz="quarter" idx="78" hasCustomPrompt="1"/>
          </p:nvPr>
        </p:nvSpPr>
        <p:spPr>
          <a:xfrm>
            <a:off x="7705891" y="4578152"/>
            <a:ext cx="3931920" cy="128930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23" name="Text Placeholder 7">
            <a:extLst>
              <a:ext uri="{FF2B5EF4-FFF2-40B4-BE49-F238E27FC236}">
                <a16:creationId xmlns:a16="http://schemas.microsoft.com/office/drawing/2014/main" id="{69369AED-9E7A-0144-B56A-7537A25A26AB}"/>
              </a:ext>
            </a:extLst>
          </p:cNvPr>
          <p:cNvSpPr>
            <a:spLocks noGrp="1" noChangeAspect="1"/>
          </p:cNvSpPr>
          <p:nvPr>
            <p:ph type="body" sz="quarter" idx="79" hasCustomPrompt="1"/>
          </p:nvPr>
        </p:nvSpPr>
        <p:spPr>
          <a:xfrm>
            <a:off x="6466900" y="4578152"/>
            <a:ext cx="1289304" cy="1289304"/>
          </a:xfrm>
          <a:solidFill>
            <a:schemeClr val="accent1"/>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24" name="Text Placeholder 19">
            <a:extLst>
              <a:ext uri="{FF2B5EF4-FFF2-40B4-BE49-F238E27FC236}">
                <a16:creationId xmlns:a16="http://schemas.microsoft.com/office/drawing/2014/main" id="{26AA720B-F3F1-B94F-8F76-A1A2BFEEE969}"/>
              </a:ext>
            </a:extLst>
          </p:cNvPr>
          <p:cNvSpPr>
            <a:spLocks noGrp="1"/>
          </p:cNvSpPr>
          <p:nvPr>
            <p:ph type="body" sz="quarter" idx="80" hasCustomPrompt="1"/>
          </p:nvPr>
        </p:nvSpPr>
        <p:spPr>
          <a:xfrm>
            <a:off x="8040317" y="4661280"/>
            <a:ext cx="3177908" cy="276999"/>
          </a:xfrm>
        </p:spPr>
        <p:txBody>
          <a:bodyPr wrap="square" anchor="t">
            <a:spAutoFit/>
          </a:bodyPr>
          <a:lstStyle>
            <a:lvl1pPr marL="0" indent="0" algn="l">
              <a:lnSpc>
                <a:spcPct val="10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25" name="Text Placeholder 7">
            <a:extLst>
              <a:ext uri="{FF2B5EF4-FFF2-40B4-BE49-F238E27FC236}">
                <a16:creationId xmlns:a16="http://schemas.microsoft.com/office/drawing/2014/main" id="{8FE20A04-1790-3F4F-A3ED-EEDC2A778B6C}"/>
              </a:ext>
            </a:extLst>
          </p:cNvPr>
          <p:cNvSpPr>
            <a:spLocks noGrp="1"/>
          </p:cNvSpPr>
          <p:nvPr>
            <p:ph type="body" sz="quarter" idx="81" hasCustomPrompt="1"/>
          </p:nvPr>
        </p:nvSpPr>
        <p:spPr>
          <a:xfrm>
            <a:off x="8040318" y="5082092"/>
            <a:ext cx="3188794" cy="636213"/>
          </a:xfrm>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26" name="Text Placeholder 7">
            <a:extLst>
              <a:ext uri="{FF2B5EF4-FFF2-40B4-BE49-F238E27FC236}">
                <a16:creationId xmlns:a16="http://schemas.microsoft.com/office/drawing/2014/main" id="{2FD23F6C-8BA0-3246-9F02-0AB20FC2D414}"/>
              </a:ext>
            </a:extLst>
          </p:cNvPr>
          <p:cNvSpPr>
            <a:spLocks noGrp="1"/>
          </p:cNvSpPr>
          <p:nvPr>
            <p:ph type="body" sz="quarter" idx="82" hasCustomPrompt="1"/>
          </p:nvPr>
        </p:nvSpPr>
        <p:spPr>
          <a:xfrm>
            <a:off x="11656147" y="4578152"/>
            <a:ext cx="45720" cy="128930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7" name="Slide Number Placeholder 5">
            <a:extLst>
              <a:ext uri="{FF2B5EF4-FFF2-40B4-BE49-F238E27FC236}">
                <a16:creationId xmlns:a16="http://schemas.microsoft.com/office/drawing/2014/main" id="{9EBA1555-86BB-44EB-A8AC-F29DA2E785AD}"/>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4283318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Box Layout V0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BB064B-65E0-2A47-B4E8-9B48A9BBD305}"/>
              </a:ext>
            </a:extLst>
          </p:cNvPr>
          <p:cNvSpPr/>
          <p:nvPr userDrawn="1"/>
        </p:nvSpPr>
        <p:spPr>
          <a:xfrm>
            <a:off x="0" y="0"/>
            <a:ext cx="51480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C3B2DAF-048B-4042-BDBB-3413F5B1A58E}"/>
              </a:ext>
            </a:extLst>
          </p:cNvPr>
          <p:cNvSpPr/>
          <p:nvPr userDrawn="1"/>
        </p:nvSpPr>
        <p:spPr>
          <a:xfrm>
            <a:off x="0" y="6809490"/>
            <a:ext cx="12188952" cy="64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hasCustomPrompt="1"/>
          </p:nvPr>
        </p:nvSpPr>
        <p:spPr>
          <a:xfrm>
            <a:off x="454025" y="2747772"/>
            <a:ext cx="3776472" cy="1362456"/>
          </a:xfrm>
        </p:spPr>
        <p:txBody>
          <a:bodyPr anchor="ctr"/>
          <a:lstStyle>
            <a:lvl1pPr>
              <a:defRPr>
                <a:solidFill>
                  <a:schemeClr val="bg1"/>
                </a:solidFill>
              </a:defRPr>
            </a:lvl1pPr>
          </a:lstStyle>
          <a:p>
            <a:r>
              <a:rPr lang="en-US" dirty="0"/>
              <a:t>Edit Title</a:t>
            </a:r>
          </a:p>
        </p:txBody>
      </p:sp>
      <p:sp>
        <p:nvSpPr>
          <p:cNvPr id="8" name="Rectangle 7">
            <a:extLst>
              <a:ext uri="{FF2B5EF4-FFF2-40B4-BE49-F238E27FC236}">
                <a16:creationId xmlns:a16="http://schemas.microsoft.com/office/drawing/2014/main" id="{BEE9BC39-67DC-9B4F-95F8-63C478EC236F}"/>
              </a:ext>
            </a:extLst>
          </p:cNvPr>
          <p:cNvSpPr/>
          <p:nvPr userDrawn="1"/>
        </p:nvSpPr>
        <p:spPr>
          <a:xfrm>
            <a:off x="11026773" y="6469440"/>
            <a:ext cx="461665" cy="215444"/>
          </a:xfrm>
          <a:prstGeom prst="rect">
            <a:avLst/>
          </a:prstGeom>
        </p:spPr>
        <p:txBody>
          <a:bodyPr wrap="none" lIns="0" tIns="0" rIns="0" bIns="0" anchor="ctr">
            <a:spAutoFit/>
          </a:bodyPr>
          <a:lstStyle/>
          <a:p>
            <a:r>
              <a:rPr lang="en-US" sz="1400" dirty="0">
                <a:solidFill>
                  <a:srgbClr val="404040"/>
                </a:solidFill>
              </a:rPr>
              <a:t>Page</a:t>
            </a:r>
            <a:endParaRPr lang="en-US" dirty="0"/>
          </a:p>
        </p:txBody>
      </p:sp>
      <p:sp>
        <p:nvSpPr>
          <p:cNvPr id="10" name="Rectangle 9">
            <a:extLst>
              <a:ext uri="{FF2B5EF4-FFF2-40B4-BE49-F238E27FC236}">
                <a16:creationId xmlns:a16="http://schemas.microsoft.com/office/drawing/2014/main" id="{2DA13B8D-33E5-EF41-A326-AA24D301E199}"/>
              </a:ext>
            </a:extLst>
          </p:cNvPr>
          <p:cNvSpPr/>
          <p:nvPr userDrawn="1"/>
        </p:nvSpPr>
        <p:spPr>
          <a:xfrm>
            <a:off x="0" y="2747772"/>
            <a:ext cx="45719" cy="13624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7">
            <a:extLst>
              <a:ext uri="{FF2B5EF4-FFF2-40B4-BE49-F238E27FC236}">
                <a16:creationId xmlns:a16="http://schemas.microsoft.com/office/drawing/2014/main" id="{8F23BE68-72A0-0B4E-BF1D-DA29B45F3B04}"/>
              </a:ext>
            </a:extLst>
          </p:cNvPr>
          <p:cNvSpPr>
            <a:spLocks noGrp="1"/>
          </p:cNvSpPr>
          <p:nvPr>
            <p:ph type="body" sz="quarter" idx="58" hasCustomPrompt="1"/>
          </p:nvPr>
        </p:nvSpPr>
        <p:spPr>
          <a:xfrm>
            <a:off x="5549730" y="946128"/>
            <a:ext cx="5678424" cy="1069848"/>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3" name="Text Placeholder 7">
            <a:extLst>
              <a:ext uri="{FF2B5EF4-FFF2-40B4-BE49-F238E27FC236}">
                <a16:creationId xmlns:a16="http://schemas.microsoft.com/office/drawing/2014/main" id="{933ED9A8-E3B9-2D43-957A-FD7ECF4F67F4}"/>
              </a:ext>
            </a:extLst>
          </p:cNvPr>
          <p:cNvSpPr>
            <a:spLocks noGrp="1" noChangeAspect="1"/>
          </p:cNvSpPr>
          <p:nvPr>
            <p:ph type="body" sz="quarter" idx="59" hasCustomPrompt="1"/>
          </p:nvPr>
        </p:nvSpPr>
        <p:spPr>
          <a:xfrm>
            <a:off x="4479883" y="946128"/>
            <a:ext cx="1069848" cy="1069848"/>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4" name="Text Placeholder 7">
            <a:extLst>
              <a:ext uri="{FF2B5EF4-FFF2-40B4-BE49-F238E27FC236}">
                <a16:creationId xmlns:a16="http://schemas.microsoft.com/office/drawing/2014/main" id="{039D106B-18E4-9B4F-BD49-0C78488E91C3}"/>
              </a:ext>
            </a:extLst>
          </p:cNvPr>
          <p:cNvSpPr>
            <a:spLocks noGrp="1"/>
          </p:cNvSpPr>
          <p:nvPr>
            <p:ph type="body" sz="quarter" idx="61" hasCustomPrompt="1"/>
          </p:nvPr>
        </p:nvSpPr>
        <p:spPr>
          <a:xfrm>
            <a:off x="5814204" y="1162946"/>
            <a:ext cx="5121128" cy="636213"/>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5" name="Text Placeholder 7">
            <a:extLst>
              <a:ext uri="{FF2B5EF4-FFF2-40B4-BE49-F238E27FC236}">
                <a16:creationId xmlns:a16="http://schemas.microsoft.com/office/drawing/2014/main" id="{3EF97F30-81C5-264B-8F0F-0CD53A3F6BD9}"/>
              </a:ext>
            </a:extLst>
          </p:cNvPr>
          <p:cNvSpPr>
            <a:spLocks noGrp="1"/>
          </p:cNvSpPr>
          <p:nvPr>
            <p:ph type="body" sz="quarter" idx="62" hasCustomPrompt="1"/>
          </p:nvPr>
        </p:nvSpPr>
        <p:spPr>
          <a:xfrm>
            <a:off x="11182434" y="946128"/>
            <a:ext cx="45720" cy="1069848"/>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6" name="Text Placeholder 7">
            <a:extLst>
              <a:ext uri="{FF2B5EF4-FFF2-40B4-BE49-F238E27FC236}">
                <a16:creationId xmlns:a16="http://schemas.microsoft.com/office/drawing/2014/main" id="{B0F73E20-1DCF-4441-BE74-B0B508962658}"/>
              </a:ext>
            </a:extLst>
          </p:cNvPr>
          <p:cNvSpPr>
            <a:spLocks noGrp="1"/>
          </p:cNvSpPr>
          <p:nvPr>
            <p:ph type="body" sz="quarter" idx="63" hasCustomPrompt="1"/>
          </p:nvPr>
        </p:nvSpPr>
        <p:spPr>
          <a:xfrm>
            <a:off x="5549730" y="2232794"/>
            <a:ext cx="5678424" cy="1069848"/>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7" name="Text Placeholder 7">
            <a:extLst>
              <a:ext uri="{FF2B5EF4-FFF2-40B4-BE49-F238E27FC236}">
                <a16:creationId xmlns:a16="http://schemas.microsoft.com/office/drawing/2014/main" id="{6EE1CAD3-CCC9-1249-AFAB-803E0488DB4D}"/>
              </a:ext>
            </a:extLst>
          </p:cNvPr>
          <p:cNvSpPr>
            <a:spLocks noGrp="1" noChangeAspect="1"/>
          </p:cNvSpPr>
          <p:nvPr>
            <p:ph type="body" sz="quarter" idx="64" hasCustomPrompt="1"/>
          </p:nvPr>
        </p:nvSpPr>
        <p:spPr>
          <a:xfrm>
            <a:off x="4479883" y="2232794"/>
            <a:ext cx="1069848" cy="1069848"/>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8" name="Text Placeholder 7">
            <a:extLst>
              <a:ext uri="{FF2B5EF4-FFF2-40B4-BE49-F238E27FC236}">
                <a16:creationId xmlns:a16="http://schemas.microsoft.com/office/drawing/2014/main" id="{43DCA248-5AD6-3C4D-89EF-9B216EDEDC96}"/>
              </a:ext>
            </a:extLst>
          </p:cNvPr>
          <p:cNvSpPr>
            <a:spLocks noGrp="1"/>
          </p:cNvSpPr>
          <p:nvPr>
            <p:ph type="body" sz="quarter" idx="65" hasCustomPrompt="1"/>
          </p:nvPr>
        </p:nvSpPr>
        <p:spPr>
          <a:xfrm>
            <a:off x="5814204" y="2449612"/>
            <a:ext cx="5121128" cy="636213"/>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9" name="Text Placeholder 7">
            <a:extLst>
              <a:ext uri="{FF2B5EF4-FFF2-40B4-BE49-F238E27FC236}">
                <a16:creationId xmlns:a16="http://schemas.microsoft.com/office/drawing/2014/main" id="{A300EF5A-09BD-3E41-8D37-709EE18543E1}"/>
              </a:ext>
            </a:extLst>
          </p:cNvPr>
          <p:cNvSpPr>
            <a:spLocks noGrp="1"/>
          </p:cNvSpPr>
          <p:nvPr>
            <p:ph type="body" sz="quarter" idx="66" hasCustomPrompt="1"/>
          </p:nvPr>
        </p:nvSpPr>
        <p:spPr>
          <a:xfrm>
            <a:off x="11182434" y="2232794"/>
            <a:ext cx="45720" cy="1069848"/>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0" name="Text Placeholder 7">
            <a:extLst>
              <a:ext uri="{FF2B5EF4-FFF2-40B4-BE49-F238E27FC236}">
                <a16:creationId xmlns:a16="http://schemas.microsoft.com/office/drawing/2014/main" id="{898930F8-F69D-9E4A-BA93-294D95871121}"/>
              </a:ext>
            </a:extLst>
          </p:cNvPr>
          <p:cNvSpPr>
            <a:spLocks noGrp="1"/>
          </p:cNvSpPr>
          <p:nvPr>
            <p:ph type="body" sz="quarter" idx="67" hasCustomPrompt="1"/>
          </p:nvPr>
        </p:nvSpPr>
        <p:spPr>
          <a:xfrm>
            <a:off x="5549730" y="3512850"/>
            <a:ext cx="5678424" cy="1069848"/>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1" name="Text Placeholder 7">
            <a:extLst>
              <a:ext uri="{FF2B5EF4-FFF2-40B4-BE49-F238E27FC236}">
                <a16:creationId xmlns:a16="http://schemas.microsoft.com/office/drawing/2014/main" id="{A5A4D98F-7751-5840-97EA-42A4CF1D19C3}"/>
              </a:ext>
            </a:extLst>
          </p:cNvPr>
          <p:cNvSpPr>
            <a:spLocks noGrp="1" noChangeAspect="1"/>
          </p:cNvSpPr>
          <p:nvPr>
            <p:ph type="body" sz="quarter" idx="68" hasCustomPrompt="1"/>
          </p:nvPr>
        </p:nvSpPr>
        <p:spPr>
          <a:xfrm>
            <a:off x="4479883" y="3512850"/>
            <a:ext cx="1069848" cy="1069848"/>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42" name="Text Placeholder 7">
            <a:extLst>
              <a:ext uri="{FF2B5EF4-FFF2-40B4-BE49-F238E27FC236}">
                <a16:creationId xmlns:a16="http://schemas.microsoft.com/office/drawing/2014/main" id="{C373AAAB-C777-2C49-82D5-0849CE8421E0}"/>
              </a:ext>
            </a:extLst>
          </p:cNvPr>
          <p:cNvSpPr>
            <a:spLocks noGrp="1"/>
          </p:cNvSpPr>
          <p:nvPr>
            <p:ph type="body" sz="quarter" idx="69" hasCustomPrompt="1"/>
          </p:nvPr>
        </p:nvSpPr>
        <p:spPr>
          <a:xfrm>
            <a:off x="5814204" y="3729668"/>
            <a:ext cx="5121128" cy="636213"/>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43" name="Text Placeholder 7">
            <a:extLst>
              <a:ext uri="{FF2B5EF4-FFF2-40B4-BE49-F238E27FC236}">
                <a16:creationId xmlns:a16="http://schemas.microsoft.com/office/drawing/2014/main" id="{0EDE8D0A-3066-3047-97DB-5317D6AB045A}"/>
              </a:ext>
            </a:extLst>
          </p:cNvPr>
          <p:cNvSpPr>
            <a:spLocks noGrp="1"/>
          </p:cNvSpPr>
          <p:nvPr>
            <p:ph type="body" sz="quarter" idx="70" hasCustomPrompt="1"/>
          </p:nvPr>
        </p:nvSpPr>
        <p:spPr>
          <a:xfrm>
            <a:off x="11182434" y="3512850"/>
            <a:ext cx="45720" cy="1069848"/>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4" name="Text Placeholder 7">
            <a:extLst>
              <a:ext uri="{FF2B5EF4-FFF2-40B4-BE49-F238E27FC236}">
                <a16:creationId xmlns:a16="http://schemas.microsoft.com/office/drawing/2014/main" id="{2CF15ABE-29F4-A74A-8536-87FC7A816BC7}"/>
              </a:ext>
            </a:extLst>
          </p:cNvPr>
          <p:cNvSpPr>
            <a:spLocks noGrp="1"/>
          </p:cNvSpPr>
          <p:nvPr>
            <p:ph type="body" sz="quarter" idx="71" hasCustomPrompt="1"/>
          </p:nvPr>
        </p:nvSpPr>
        <p:spPr>
          <a:xfrm>
            <a:off x="5549730" y="4796211"/>
            <a:ext cx="5678424" cy="1069848"/>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5" name="Text Placeholder 7">
            <a:extLst>
              <a:ext uri="{FF2B5EF4-FFF2-40B4-BE49-F238E27FC236}">
                <a16:creationId xmlns:a16="http://schemas.microsoft.com/office/drawing/2014/main" id="{51D02D58-830F-FC44-8F81-D5EF74AF32EF}"/>
              </a:ext>
            </a:extLst>
          </p:cNvPr>
          <p:cNvSpPr>
            <a:spLocks noGrp="1" noChangeAspect="1"/>
          </p:cNvSpPr>
          <p:nvPr>
            <p:ph type="body" sz="quarter" idx="72" hasCustomPrompt="1"/>
          </p:nvPr>
        </p:nvSpPr>
        <p:spPr>
          <a:xfrm>
            <a:off x="4479883" y="4796211"/>
            <a:ext cx="1069848" cy="1069848"/>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46" name="Text Placeholder 7">
            <a:extLst>
              <a:ext uri="{FF2B5EF4-FFF2-40B4-BE49-F238E27FC236}">
                <a16:creationId xmlns:a16="http://schemas.microsoft.com/office/drawing/2014/main" id="{CC2D9CB7-9DC1-6441-B957-3AB37014DDBF}"/>
              </a:ext>
            </a:extLst>
          </p:cNvPr>
          <p:cNvSpPr>
            <a:spLocks noGrp="1"/>
          </p:cNvSpPr>
          <p:nvPr>
            <p:ph type="body" sz="quarter" idx="73" hasCustomPrompt="1"/>
          </p:nvPr>
        </p:nvSpPr>
        <p:spPr>
          <a:xfrm>
            <a:off x="5814204" y="5013029"/>
            <a:ext cx="5121128" cy="636213"/>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47" name="Text Placeholder 7">
            <a:extLst>
              <a:ext uri="{FF2B5EF4-FFF2-40B4-BE49-F238E27FC236}">
                <a16:creationId xmlns:a16="http://schemas.microsoft.com/office/drawing/2014/main" id="{44E5EBCA-3CF7-6C47-8B96-683E27BE9948}"/>
              </a:ext>
            </a:extLst>
          </p:cNvPr>
          <p:cNvSpPr>
            <a:spLocks noGrp="1"/>
          </p:cNvSpPr>
          <p:nvPr>
            <p:ph type="body" sz="quarter" idx="74" hasCustomPrompt="1"/>
          </p:nvPr>
        </p:nvSpPr>
        <p:spPr>
          <a:xfrm>
            <a:off x="11182434" y="4796211"/>
            <a:ext cx="45720" cy="1069848"/>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pic>
        <p:nvPicPr>
          <p:cNvPr id="25" name="Picture 24">
            <a:extLst>
              <a:ext uri="{FF2B5EF4-FFF2-40B4-BE49-F238E27FC236}">
                <a16:creationId xmlns:a16="http://schemas.microsoft.com/office/drawing/2014/main" id="{308E72EC-2F78-654B-8C0E-89930F9F14AA}"/>
              </a:ext>
            </a:extLst>
          </p:cNvPr>
          <p:cNvPicPr>
            <a:picLocks noChangeAspect="1"/>
          </p:cNvPicPr>
          <p:nvPr userDrawn="1"/>
        </p:nvPicPr>
        <p:blipFill>
          <a:blip r:embed="rId2"/>
          <a:srcRect/>
          <a:stretch/>
        </p:blipFill>
        <p:spPr>
          <a:xfrm>
            <a:off x="490370" y="6469440"/>
            <a:ext cx="1124166" cy="189137"/>
          </a:xfrm>
          <a:prstGeom prst="rect">
            <a:avLst/>
          </a:prstGeom>
        </p:spPr>
      </p:pic>
      <p:sp>
        <p:nvSpPr>
          <p:cNvPr id="26" name="Slide Number Placeholder 5">
            <a:extLst>
              <a:ext uri="{FF2B5EF4-FFF2-40B4-BE49-F238E27FC236}">
                <a16:creationId xmlns:a16="http://schemas.microsoft.com/office/drawing/2014/main" id="{FAA0FC80-0418-4A62-93D5-4F2E2A02951D}"/>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093821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ext Box Layout V0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BB064B-65E0-2A47-B4E8-9B48A9BBD305}"/>
              </a:ext>
            </a:extLst>
          </p:cNvPr>
          <p:cNvSpPr/>
          <p:nvPr userDrawn="1"/>
        </p:nvSpPr>
        <p:spPr>
          <a:xfrm>
            <a:off x="0" y="0"/>
            <a:ext cx="51480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C3B2DAF-048B-4042-BDBB-3413F5B1A58E}"/>
              </a:ext>
            </a:extLst>
          </p:cNvPr>
          <p:cNvSpPr/>
          <p:nvPr userDrawn="1"/>
        </p:nvSpPr>
        <p:spPr>
          <a:xfrm>
            <a:off x="0" y="6809490"/>
            <a:ext cx="12188952" cy="64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hasCustomPrompt="1"/>
          </p:nvPr>
        </p:nvSpPr>
        <p:spPr>
          <a:xfrm>
            <a:off x="454025" y="2747772"/>
            <a:ext cx="3776472" cy="1362456"/>
          </a:xfrm>
        </p:spPr>
        <p:txBody>
          <a:bodyPr anchor="ctr"/>
          <a:lstStyle>
            <a:lvl1pPr>
              <a:defRPr>
                <a:solidFill>
                  <a:schemeClr val="bg1"/>
                </a:solidFill>
              </a:defRPr>
            </a:lvl1pPr>
          </a:lstStyle>
          <a:p>
            <a:r>
              <a:rPr lang="en-US" dirty="0"/>
              <a:t>Edit Title</a:t>
            </a:r>
          </a:p>
        </p:txBody>
      </p:sp>
      <p:sp>
        <p:nvSpPr>
          <p:cNvPr id="8" name="Rectangle 7">
            <a:extLst>
              <a:ext uri="{FF2B5EF4-FFF2-40B4-BE49-F238E27FC236}">
                <a16:creationId xmlns:a16="http://schemas.microsoft.com/office/drawing/2014/main" id="{BEE9BC39-67DC-9B4F-95F8-63C478EC236F}"/>
              </a:ext>
            </a:extLst>
          </p:cNvPr>
          <p:cNvSpPr/>
          <p:nvPr userDrawn="1"/>
        </p:nvSpPr>
        <p:spPr>
          <a:xfrm>
            <a:off x="11033421" y="6469440"/>
            <a:ext cx="461665" cy="215444"/>
          </a:xfrm>
          <a:prstGeom prst="rect">
            <a:avLst/>
          </a:prstGeom>
        </p:spPr>
        <p:txBody>
          <a:bodyPr wrap="none" lIns="0" tIns="0" rIns="0" bIns="0" anchor="ctr">
            <a:spAutoFit/>
          </a:bodyPr>
          <a:lstStyle/>
          <a:p>
            <a:r>
              <a:rPr lang="en-US" sz="1400" dirty="0">
                <a:solidFill>
                  <a:srgbClr val="404040"/>
                </a:solidFill>
              </a:rPr>
              <a:t>Page</a:t>
            </a:r>
            <a:endParaRPr lang="en-US" dirty="0"/>
          </a:p>
        </p:txBody>
      </p:sp>
      <p:sp>
        <p:nvSpPr>
          <p:cNvPr id="10" name="Rectangle 9">
            <a:extLst>
              <a:ext uri="{FF2B5EF4-FFF2-40B4-BE49-F238E27FC236}">
                <a16:creationId xmlns:a16="http://schemas.microsoft.com/office/drawing/2014/main" id="{2DA13B8D-33E5-EF41-A326-AA24D301E199}"/>
              </a:ext>
            </a:extLst>
          </p:cNvPr>
          <p:cNvSpPr/>
          <p:nvPr userDrawn="1"/>
        </p:nvSpPr>
        <p:spPr>
          <a:xfrm>
            <a:off x="0" y="2747772"/>
            <a:ext cx="45719" cy="13624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7">
            <a:extLst>
              <a:ext uri="{FF2B5EF4-FFF2-40B4-BE49-F238E27FC236}">
                <a16:creationId xmlns:a16="http://schemas.microsoft.com/office/drawing/2014/main" id="{8F23BE68-72A0-0B4E-BF1D-DA29B45F3B04}"/>
              </a:ext>
            </a:extLst>
          </p:cNvPr>
          <p:cNvSpPr>
            <a:spLocks noGrp="1"/>
          </p:cNvSpPr>
          <p:nvPr>
            <p:ph type="body" sz="quarter" idx="58" hasCustomPrompt="1"/>
          </p:nvPr>
        </p:nvSpPr>
        <p:spPr>
          <a:xfrm>
            <a:off x="5556378" y="331478"/>
            <a:ext cx="5678424" cy="1069848"/>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3" name="Text Placeholder 7">
            <a:extLst>
              <a:ext uri="{FF2B5EF4-FFF2-40B4-BE49-F238E27FC236}">
                <a16:creationId xmlns:a16="http://schemas.microsoft.com/office/drawing/2014/main" id="{933ED9A8-E3B9-2D43-957A-FD7ECF4F67F4}"/>
              </a:ext>
            </a:extLst>
          </p:cNvPr>
          <p:cNvSpPr>
            <a:spLocks noGrp="1" noChangeAspect="1"/>
          </p:cNvSpPr>
          <p:nvPr>
            <p:ph type="body" sz="quarter" idx="59" hasCustomPrompt="1"/>
          </p:nvPr>
        </p:nvSpPr>
        <p:spPr>
          <a:xfrm>
            <a:off x="4486531" y="331478"/>
            <a:ext cx="1069848" cy="1069848"/>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4" name="Text Placeholder 7">
            <a:extLst>
              <a:ext uri="{FF2B5EF4-FFF2-40B4-BE49-F238E27FC236}">
                <a16:creationId xmlns:a16="http://schemas.microsoft.com/office/drawing/2014/main" id="{039D106B-18E4-9B4F-BD49-0C78488E91C3}"/>
              </a:ext>
            </a:extLst>
          </p:cNvPr>
          <p:cNvSpPr>
            <a:spLocks noGrp="1"/>
          </p:cNvSpPr>
          <p:nvPr>
            <p:ph type="body" sz="quarter" idx="61" hasCustomPrompt="1"/>
          </p:nvPr>
        </p:nvSpPr>
        <p:spPr>
          <a:xfrm>
            <a:off x="5820852" y="548296"/>
            <a:ext cx="5121128" cy="636213"/>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5" name="Text Placeholder 7">
            <a:extLst>
              <a:ext uri="{FF2B5EF4-FFF2-40B4-BE49-F238E27FC236}">
                <a16:creationId xmlns:a16="http://schemas.microsoft.com/office/drawing/2014/main" id="{3EF97F30-81C5-264B-8F0F-0CD53A3F6BD9}"/>
              </a:ext>
            </a:extLst>
          </p:cNvPr>
          <p:cNvSpPr>
            <a:spLocks noGrp="1"/>
          </p:cNvSpPr>
          <p:nvPr>
            <p:ph type="body" sz="quarter" idx="62" hasCustomPrompt="1"/>
          </p:nvPr>
        </p:nvSpPr>
        <p:spPr>
          <a:xfrm>
            <a:off x="11189082" y="331478"/>
            <a:ext cx="45720" cy="1069848"/>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6" name="Text Placeholder 7">
            <a:extLst>
              <a:ext uri="{FF2B5EF4-FFF2-40B4-BE49-F238E27FC236}">
                <a16:creationId xmlns:a16="http://schemas.microsoft.com/office/drawing/2014/main" id="{B0F73E20-1DCF-4441-BE74-B0B508962658}"/>
              </a:ext>
            </a:extLst>
          </p:cNvPr>
          <p:cNvSpPr>
            <a:spLocks noGrp="1"/>
          </p:cNvSpPr>
          <p:nvPr>
            <p:ph type="body" sz="quarter" idx="63" hasCustomPrompt="1"/>
          </p:nvPr>
        </p:nvSpPr>
        <p:spPr>
          <a:xfrm>
            <a:off x="5556378" y="1618144"/>
            <a:ext cx="5678424" cy="1069848"/>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7" name="Text Placeholder 7">
            <a:extLst>
              <a:ext uri="{FF2B5EF4-FFF2-40B4-BE49-F238E27FC236}">
                <a16:creationId xmlns:a16="http://schemas.microsoft.com/office/drawing/2014/main" id="{6EE1CAD3-CCC9-1249-AFAB-803E0488DB4D}"/>
              </a:ext>
            </a:extLst>
          </p:cNvPr>
          <p:cNvSpPr>
            <a:spLocks noGrp="1" noChangeAspect="1"/>
          </p:cNvSpPr>
          <p:nvPr>
            <p:ph type="body" sz="quarter" idx="64" hasCustomPrompt="1"/>
          </p:nvPr>
        </p:nvSpPr>
        <p:spPr>
          <a:xfrm>
            <a:off x="4486531" y="1618144"/>
            <a:ext cx="1069848" cy="1069848"/>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8" name="Text Placeholder 7">
            <a:extLst>
              <a:ext uri="{FF2B5EF4-FFF2-40B4-BE49-F238E27FC236}">
                <a16:creationId xmlns:a16="http://schemas.microsoft.com/office/drawing/2014/main" id="{43DCA248-5AD6-3C4D-89EF-9B216EDEDC96}"/>
              </a:ext>
            </a:extLst>
          </p:cNvPr>
          <p:cNvSpPr>
            <a:spLocks noGrp="1"/>
          </p:cNvSpPr>
          <p:nvPr>
            <p:ph type="body" sz="quarter" idx="65" hasCustomPrompt="1"/>
          </p:nvPr>
        </p:nvSpPr>
        <p:spPr>
          <a:xfrm>
            <a:off x="5820852" y="1834962"/>
            <a:ext cx="5121128" cy="636213"/>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9" name="Text Placeholder 7">
            <a:extLst>
              <a:ext uri="{FF2B5EF4-FFF2-40B4-BE49-F238E27FC236}">
                <a16:creationId xmlns:a16="http://schemas.microsoft.com/office/drawing/2014/main" id="{A300EF5A-09BD-3E41-8D37-709EE18543E1}"/>
              </a:ext>
            </a:extLst>
          </p:cNvPr>
          <p:cNvSpPr>
            <a:spLocks noGrp="1"/>
          </p:cNvSpPr>
          <p:nvPr>
            <p:ph type="body" sz="quarter" idx="66" hasCustomPrompt="1"/>
          </p:nvPr>
        </p:nvSpPr>
        <p:spPr>
          <a:xfrm>
            <a:off x="11189082" y="1618144"/>
            <a:ext cx="45720" cy="1069848"/>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0" name="Text Placeholder 7">
            <a:extLst>
              <a:ext uri="{FF2B5EF4-FFF2-40B4-BE49-F238E27FC236}">
                <a16:creationId xmlns:a16="http://schemas.microsoft.com/office/drawing/2014/main" id="{898930F8-F69D-9E4A-BA93-294D95871121}"/>
              </a:ext>
            </a:extLst>
          </p:cNvPr>
          <p:cNvSpPr>
            <a:spLocks noGrp="1"/>
          </p:cNvSpPr>
          <p:nvPr>
            <p:ph type="body" sz="quarter" idx="67" hasCustomPrompt="1"/>
          </p:nvPr>
        </p:nvSpPr>
        <p:spPr>
          <a:xfrm>
            <a:off x="5556378" y="2898200"/>
            <a:ext cx="5678424" cy="1069848"/>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1" name="Text Placeholder 7">
            <a:extLst>
              <a:ext uri="{FF2B5EF4-FFF2-40B4-BE49-F238E27FC236}">
                <a16:creationId xmlns:a16="http://schemas.microsoft.com/office/drawing/2014/main" id="{A5A4D98F-7751-5840-97EA-42A4CF1D19C3}"/>
              </a:ext>
            </a:extLst>
          </p:cNvPr>
          <p:cNvSpPr>
            <a:spLocks noGrp="1" noChangeAspect="1"/>
          </p:cNvSpPr>
          <p:nvPr>
            <p:ph type="body" sz="quarter" idx="68" hasCustomPrompt="1"/>
          </p:nvPr>
        </p:nvSpPr>
        <p:spPr>
          <a:xfrm>
            <a:off x="4486531" y="2898200"/>
            <a:ext cx="1069848" cy="1069848"/>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42" name="Text Placeholder 7">
            <a:extLst>
              <a:ext uri="{FF2B5EF4-FFF2-40B4-BE49-F238E27FC236}">
                <a16:creationId xmlns:a16="http://schemas.microsoft.com/office/drawing/2014/main" id="{C373AAAB-C777-2C49-82D5-0849CE8421E0}"/>
              </a:ext>
            </a:extLst>
          </p:cNvPr>
          <p:cNvSpPr>
            <a:spLocks noGrp="1"/>
          </p:cNvSpPr>
          <p:nvPr>
            <p:ph type="body" sz="quarter" idx="69" hasCustomPrompt="1"/>
          </p:nvPr>
        </p:nvSpPr>
        <p:spPr>
          <a:xfrm>
            <a:off x="5820852" y="3115018"/>
            <a:ext cx="5121128" cy="636213"/>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43" name="Text Placeholder 7">
            <a:extLst>
              <a:ext uri="{FF2B5EF4-FFF2-40B4-BE49-F238E27FC236}">
                <a16:creationId xmlns:a16="http://schemas.microsoft.com/office/drawing/2014/main" id="{0EDE8D0A-3066-3047-97DB-5317D6AB045A}"/>
              </a:ext>
            </a:extLst>
          </p:cNvPr>
          <p:cNvSpPr>
            <a:spLocks noGrp="1"/>
          </p:cNvSpPr>
          <p:nvPr>
            <p:ph type="body" sz="quarter" idx="70" hasCustomPrompt="1"/>
          </p:nvPr>
        </p:nvSpPr>
        <p:spPr>
          <a:xfrm>
            <a:off x="11189082" y="2898200"/>
            <a:ext cx="45720" cy="1069848"/>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4" name="Text Placeholder 7">
            <a:extLst>
              <a:ext uri="{FF2B5EF4-FFF2-40B4-BE49-F238E27FC236}">
                <a16:creationId xmlns:a16="http://schemas.microsoft.com/office/drawing/2014/main" id="{2CF15ABE-29F4-A74A-8536-87FC7A816BC7}"/>
              </a:ext>
            </a:extLst>
          </p:cNvPr>
          <p:cNvSpPr>
            <a:spLocks noGrp="1"/>
          </p:cNvSpPr>
          <p:nvPr>
            <p:ph type="body" sz="quarter" idx="71" hasCustomPrompt="1"/>
          </p:nvPr>
        </p:nvSpPr>
        <p:spPr>
          <a:xfrm>
            <a:off x="5556378" y="4181561"/>
            <a:ext cx="5678424" cy="1069848"/>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5" name="Text Placeholder 7">
            <a:extLst>
              <a:ext uri="{FF2B5EF4-FFF2-40B4-BE49-F238E27FC236}">
                <a16:creationId xmlns:a16="http://schemas.microsoft.com/office/drawing/2014/main" id="{51D02D58-830F-FC44-8F81-D5EF74AF32EF}"/>
              </a:ext>
            </a:extLst>
          </p:cNvPr>
          <p:cNvSpPr>
            <a:spLocks noGrp="1" noChangeAspect="1"/>
          </p:cNvSpPr>
          <p:nvPr>
            <p:ph type="body" sz="quarter" idx="72" hasCustomPrompt="1"/>
          </p:nvPr>
        </p:nvSpPr>
        <p:spPr>
          <a:xfrm>
            <a:off x="4486531" y="4181561"/>
            <a:ext cx="1069848" cy="1069848"/>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46" name="Text Placeholder 7">
            <a:extLst>
              <a:ext uri="{FF2B5EF4-FFF2-40B4-BE49-F238E27FC236}">
                <a16:creationId xmlns:a16="http://schemas.microsoft.com/office/drawing/2014/main" id="{CC2D9CB7-9DC1-6441-B957-3AB37014DDBF}"/>
              </a:ext>
            </a:extLst>
          </p:cNvPr>
          <p:cNvSpPr>
            <a:spLocks noGrp="1"/>
          </p:cNvSpPr>
          <p:nvPr>
            <p:ph type="body" sz="quarter" idx="73" hasCustomPrompt="1"/>
          </p:nvPr>
        </p:nvSpPr>
        <p:spPr>
          <a:xfrm>
            <a:off x="5820852" y="4398379"/>
            <a:ext cx="5121128" cy="636213"/>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47" name="Text Placeholder 7">
            <a:extLst>
              <a:ext uri="{FF2B5EF4-FFF2-40B4-BE49-F238E27FC236}">
                <a16:creationId xmlns:a16="http://schemas.microsoft.com/office/drawing/2014/main" id="{44E5EBCA-3CF7-6C47-8B96-683E27BE9948}"/>
              </a:ext>
            </a:extLst>
          </p:cNvPr>
          <p:cNvSpPr>
            <a:spLocks noGrp="1"/>
          </p:cNvSpPr>
          <p:nvPr>
            <p:ph type="body" sz="quarter" idx="74" hasCustomPrompt="1"/>
          </p:nvPr>
        </p:nvSpPr>
        <p:spPr>
          <a:xfrm>
            <a:off x="11189082" y="4181561"/>
            <a:ext cx="45720" cy="1069848"/>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pic>
        <p:nvPicPr>
          <p:cNvPr id="25" name="Picture 24">
            <a:extLst>
              <a:ext uri="{FF2B5EF4-FFF2-40B4-BE49-F238E27FC236}">
                <a16:creationId xmlns:a16="http://schemas.microsoft.com/office/drawing/2014/main" id="{308E72EC-2F78-654B-8C0E-89930F9F14AA}"/>
              </a:ext>
            </a:extLst>
          </p:cNvPr>
          <p:cNvPicPr>
            <a:picLocks noChangeAspect="1"/>
          </p:cNvPicPr>
          <p:nvPr userDrawn="1"/>
        </p:nvPicPr>
        <p:blipFill>
          <a:blip r:embed="rId2"/>
          <a:srcRect/>
          <a:stretch/>
        </p:blipFill>
        <p:spPr>
          <a:xfrm>
            <a:off x="490370" y="6469440"/>
            <a:ext cx="1124166" cy="189137"/>
          </a:xfrm>
          <a:prstGeom prst="rect">
            <a:avLst/>
          </a:prstGeom>
        </p:spPr>
      </p:pic>
      <p:sp>
        <p:nvSpPr>
          <p:cNvPr id="26" name="Text Placeholder 7">
            <a:extLst>
              <a:ext uri="{FF2B5EF4-FFF2-40B4-BE49-F238E27FC236}">
                <a16:creationId xmlns:a16="http://schemas.microsoft.com/office/drawing/2014/main" id="{0C60F846-879E-431D-A3EC-C9EDAB316DF2}"/>
              </a:ext>
            </a:extLst>
          </p:cNvPr>
          <p:cNvSpPr>
            <a:spLocks noGrp="1"/>
          </p:cNvSpPr>
          <p:nvPr>
            <p:ph type="body" sz="quarter" idx="75" hasCustomPrompt="1"/>
          </p:nvPr>
        </p:nvSpPr>
        <p:spPr>
          <a:xfrm>
            <a:off x="5556379" y="5464922"/>
            <a:ext cx="5678424" cy="1069848"/>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27" name="Text Placeholder 7">
            <a:extLst>
              <a:ext uri="{FF2B5EF4-FFF2-40B4-BE49-F238E27FC236}">
                <a16:creationId xmlns:a16="http://schemas.microsoft.com/office/drawing/2014/main" id="{7E1F3CFC-61CC-44BE-8F61-306C5E97B0CF}"/>
              </a:ext>
            </a:extLst>
          </p:cNvPr>
          <p:cNvSpPr>
            <a:spLocks noGrp="1" noChangeAspect="1"/>
          </p:cNvSpPr>
          <p:nvPr>
            <p:ph type="body" sz="quarter" idx="76" hasCustomPrompt="1"/>
          </p:nvPr>
        </p:nvSpPr>
        <p:spPr>
          <a:xfrm>
            <a:off x="4486532" y="5464922"/>
            <a:ext cx="1069848" cy="1069848"/>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28" name="Text Placeholder 7">
            <a:extLst>
              <a:ext uri="{FF2B5EF4-FFF2-40B4-BE49-F238E27FC236}">
                <a16:creationId xmlns:a16="http://schemas.microsoft.com/office/drawing/2014/main" id="{8AA27F2B-B1FD-47E1-8638-3F78D8E70611}"/>
              </a:ext>
            </a:extLst>
          </p:cNvPr>
          <p:cNvSpPr>
            <a:spLocks noGrp="1"/>
          </p:cNvSpPr>
          <p:nvPr>
            <p:ph type="body" sz="quarter" idx="77" hasCustomPrompt="1"/>
          </p:nvPr>
        </p:nvSpPr>
        <p:spPr>
          <a:xfrm>
            <a:off x="5820853" y="5681740"/>
            <a:ext cx="5121128" cy="636213"/>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29" name="Text Placeholder 7">
            <a:extLst>
              <a:ext uri="{FF2B5EF4-FFF2-40B4-BE49-F238E27FC236}">
                <a16:creationId xmlns:a16="http://schemas.microsoft.com/office/drawing/2014/main" id="{81B240EA-600D-4B1C-AFF7-520952ABB3B0}"/>
              </a:ext>
            </a:extLst>
          </p:cNvPr>
          <p:cNvSpPr>
            <a:spLocks noGrp="1"/>
          </p:cNvSpPr>
          <p:nvPr>
            <p:ph type="body" sz="quarter" idx="78" hasCustomPrompt="1"/>
          </p:nvPr>
        </p:nvSpPr>
        <p:spPr>
          <a:xfrm>
            <a:off x="11189083" y="5464922"/>
            <a:ext cx="45720" cy="1069848"/>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0" name="Slide Number Placeholder 5">
            <a:extLst>
              <a:ext uri="{FF2B5EF4-FFF2-40B4-BE49-F238E27FC236}">
                <a16:creationId xmlns:a16="http://schemas.microsoft.com/office/drawing/2014/main" id="{01307891-7F54-4AD1-A031-529F01EAF392}"/>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352314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ock List V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33" name="Text Placeholder 7">
            <a:extLst>
              <a:ext uri="{FF2B5EF4-FFF2-40B4-BE49-F238E27FC236}">
                <a16:creationId xmlns:a16="http://schemas.microsoft.com/office/drawing/2014/main" id="{CD768C78-4EF5-A242-B69D-FC41C504F839}"/>
              </a:ext>
            </a:extLst>
          </p:cNvPr>
          <p:cNvSpPr>
            <a:spLocks noGrp="1"/>
          </p:cNvSpPr>
          <p:nvPr>
            <p:ph type="body" sz="quarter" idx="55" hasCustomPrompt="1"/>
          </p:nvPr>
        </p:nvSpPr>
        <p:spPr>
          <a:xfrm>
            <a:off x="1000282" y="1611152"/>
            <a:ext cx="4663440" cy="128930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4" name="Text Placeholder 7">
            <a:extLst>
              <a:ext uri="{FF2B5EF4-FFF2-40B4-BE49-F238E27FC236}">
                <a16:creationId xmlns:a16="http://schemas.microsoft.com/office/drawing/2014/main" id="{76C9954E-51D2-574C-AD43-3B43BB9CFDC7}"/>
              </a:ext>
            </a:extLst>
          </p:cNvPr>
          <p:cNvSpPr>
            <a:spLocks noGrp="1" noChangeAspect="1"/>
          </p:cNvSpPr>
          <p:nvPr>
            <p:ph type="body" sz="quarter" idx="56" hasCustomPrompt="1"/>
          </p:nvPr>
        </p:nvSpPr>
        <p:spPr>
          <a:xfrm>
            <a:off x="555588" y="1826036"/>
            <a:ext cx="859536" cy="859536"/>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3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  </a:t>
            </a:r>
          </a:p>
        </p:txBody>
      </p:sp>
      <p:sp>
        <p:nvSpPr>
          <p:cNvPr id="35" name="Text Placeholder 19">
            <a:extLst>
              <a:ext uri="{FF2B5EF4-FFF2-40B4-BE49-F238E27FC236}">
                <a16:creationId xmlns:a16="http://schemas.microsoft.com/office/drawing/2014/main" id="{1C0E4B66-98F5-5E45-B751-61971ECAA71A}"/>
              </a:ext>
            </a:extLst>
          </p:cNvPr>
          <p:cNvSpPr>
            <a:spLocks noGrp="1"/>
          </p:cNvSpPr>
          <p:nvPr>
            <p:ph type="body" sz="quarter" idx="54" hasCustomPrompt="1"/>
          </p:nvPr>
        </p:nvSpPr>
        <p:spPr>
          <a:xfrm>
            <a:off x="1468561" y="2071138"/>
            <a:ext cx="859536" cy="369332"/>
          </a:xfrm>
        </p:spPr>
        <p:txBody>
          <a:bodyPr wrap="square" anchor="ctr">
            <a:spAutoFit/>
          </a:bodyPr>
          <a:lstStyle>
            <a:lvl1pPr marL="0" indent="0" algn="ctr">
              <a:lnSpc>
                <a:spcPct val="100000"/>
              </a:lnSpc>
              <a:spcBef>
                <a:spcPts val="0"/>
              </a:spcBef>
              <a:buNone/>
              <a:defRPr sz="24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t>
            </a:r>
          </a:p>
        </p:txBody>
      </p:sp>
      <p:sp>
        <p:nvSpPr>
          <p:cNvPr id="36" name="Text Placeholder 7">
            <a:extLst>
              <a:ext uri="{FF2B5EF4-FFF2-40B4-BE49-F238E27FC236}">
                <a16:creationId xmlns:a16="http://schemas.microsoft.com/office/drawing/2014/main" id="{95516FEB-9567-DD49-841C-F13362F6002E}"/>
              </a:ext>
            </a:extLst>
          </p:cNvPr>
          <p:cNvSpPr>
            <a:spLocks noGrp="1"/>
          </p:cNvSpPr>
          <p:nvPr>
            <p:ph type="body" sz="quarter" idx="53" hasCustomPrompt="1"/>
          </p:nvPr>
        </p:nvSpPr>
        <p:spPr>
          <a:xfrm>
            <a:off x="2401512" y="1702729"/>
            <a:ext cx="3188794" cy="1106151"/>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301" name="Text Placeholder 7">
            <a:extLst>
              <a:ext uri="{FF2B5EF4-FFF2-40B4-BE49-F238E27FC236}">
                <a16:creationId xmlns:a16="http://schemas.microsoft.com/office/drawing/2014/main" id="{1DB66B39-160C-7441-9F0F-9B1FC0CC3CDF}"/>
              </a:ext>
            </a:extLst>
          </p:cNvPr>
          <p:cNvSpPr>
            <a:spLocks noGrp="1"/>
          </p:cNvSpPr>
          <p:nvPr>
            <p:ph type="body" sz="quarter" idx="57" hasCustomPrompt="1"/>
          </p:nvPr>
        </p:nvSpPr>
        <p:spPr>
          <a:xfrm>
            <a:off x="5684837" y="1611152"/>
            <a:ext cx="45720" cy="128930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20" name="Text Placeholder 7">
            <a:extLst>
              <a:ext uri="{FF2B5EF4-FFF2-40B4-BE49-F238E27FC236}">
                <a16:creationId xmlns:a16="http://schemas.microsoft.com/office/drawing/2014/main" id="{70EC2A77-4BFF-2644-AA77-E9FBDDF919D4}"/>
              </a:ext>
            </a:extLst>
          </p:cNvPr>
          <p:cNvSpPr>
            <a:spLocks noGrp="1"/>
          </p:cNvSpPr>
          <p:nvPr>
            <p:ph type="body" sz="quarter" idx="76" hasCustomPrompt="1"/>
          </p:nvPr>
        </p:nvSpPr>
        <p:spPr>
          <a:xfrm>
            <a:off x="555587" y="5082092"/>
            <a:ext cx="11169403" cy="944635"/>
          </a:xfrm>
        </p:spPr>
        <p:txBody>
          <a:bodyPr anchor="ctr"/>
          <a:lstStyle>
            <a:lvl1pPr marL="0" indent="0" algn="ctr">
              <a:lnSpc>
                <a:spcPct val="130000"/>
              </a:lnSpc>
              <a:spcBef>
                <a:spcPts val="0"/>
              </a:spcBef>
              <a:buNone/>
              <a:defRPr sz="1600"/>
            </a:lvl1pPr>
            <a:lvl2pPr>
              <a:buNone/>
              <a:defRPr/>
            </a:lvl2pPr>
            <a:lvl3pPr>
              <a:buNone/>
              <a:defRPr/>
            </a:lvl3pPr>
            <a:lvl4pPr>
              <a:buNone/>
              <a:defRPr/>
            </a:lvl4pPr>
            <a:lvl5pPr>
              <a:buNone/>
              <a:defRPr/>
            </a:lvl5pPr>
          </a:lstStyle>
          <a:p>
            <a:pPr lvl="0"/>
            <a:r>
              <a:rPr lang="en-US" dirty="0"/>
              <a:t>Edit Text</a:t>
            </a:r>
          </a:p>
        </p:txBody>
      </p:sp>
      <p:sp>
        <p:nvSpPr>
          <p:cNvPr id="42" name="Text Placeholder 7">
            <a:extLst>
              <a:ext uri="{FF2B5EF4-FFF2-40B4-BE49-F238E27FC236}">
                <a16:creationId xmlns:a16="http://schemas.microsoft.com/office/drawing/2014/main" id="{15AD8E1A-23A2-E347-A80C-E00DDA012CEA}"/>
              </a:ext>
            </a:extLst>
          </p:cNvPr>
          <p:cNvSpPr>
            <a:spLocks noGrp="1"/>
          </p:cNvSpPr>
          <p:nvPr>
            <p:ph type="body" sz="quarter" idx="77" hasCustomPrompt="1"/>
          </p:nvPr>
        </p:nvSpPr>
        <p:spPr>
          <a:xfrm>
            <a:off x="6971592" y="1605029"/>
            <a:ext cx="4663440" cy="128930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4" name="Text Placeholder 19">
            <a:extLst>
              <a:ext uri="{FF2B5EF4-FFF2-40B4-BE49-F238E27FC236}">
                <a16:creationId xmlns:a16="http://schemas.microsoft.com/office/drawing/2014/main" id="{42152020-C9E7-D146-AA76-FD3623B800D8}"/>
              </a:ext>
            </a:extLst>
          </p:cNvPr>
          <p:cNvSpPr>
            <a:spLocks noGrp="1"/>
          </p:cNvSpPr>
          <p:nvPr>
            <p:ph type="body" sz="quarter" idx="79" hasCustomPrompt="1"/>
          </p:nvPr>
        </p:nvSpPr>
        <p:spPr>
          <a:xfrm>
            <a:off x="7439871" y="2065015"/>
            <a:ext cx="859536" cy="369332"/>
          </a:xfrm>
        </p:spPr>
        <p:txBody>
          <a:bodyPr wrap="square" anchor="ctr">
            <a:spAutoFit/>
          </a:bodyPr>
          <a:lstStyle>
            <a:lvl1pPr marL="0" indent="0" algn="ctr">
              <a:lnSpc>
                <a:spcPct val="100000"/>
              </a:lnSpc>
              <a:spcBef>
                <a:spcPts val="0"/>
              </a:spcBef>
              <a:buNone/>
              <a:defRPr sz="24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t>
            </a:r>
          </a:p>
        </p:txBody>
      </p:sp>
      <p:sp>
        <p:nvSpPr>
          <p:cNvPr id="45" name="Text Placeholder 7">
            <a:extLst>
              <a:ext uri="{FF2B5EF4-FFF2-40B4-BE49-F238E27FC236}">
                <a16:creationId xmlns:a16="http://schemas.microsoft.com/office/drawing/2014/main" id="{82281ACB-E95C-8049-8E9A-E998D0A3AB1F}"/>
              </a:ext>
            </a:extLst>
          </p:cNvPr>
          <p:cNvSpPr>
            <a:spLocks noGrp="1"/>
          </p:cNvSpPr>
          <p:nvPr>
            <p:ph type="body" sz="quarter" idx="80" hasCustomPrompt="1"/>
          </p:nvPr>
        </p:nvSpPr>
        <p:spPr>
          <a:xfrm>
            <a:off x="8372822" y="1696606"/>
            <a:ext cx="3188794" cy="1106151"/>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46" name="Text Placeholder 7">
            <a:extLst>
              <a:ext uri="{FF2B5EF4-FFF2-40B4-BE49-F238E27FC236}">
                <a16:creationId xmlns:a16="http://schemas.microsoft.com/office/drawing/2014/main" id="{CA19CA4E-1198-5D47-A399-E01F247C7BA3}"/>
              </a:ext>
            </a:extLst>
          </p:cNvPr>
          <p:cNvSpPr>
            <a:spLocks noGrp="1"/>
          </p:cNvSpPr>
          <p:nvPr>
            <p:ph type="body" sz="quarter" idx="81" hasCustomPrompt="1"/>
          </p:nvPr>
        </p:nvSpPr>
        <p:spPr>
          <a:xfrm>
            <a:off x="11656147" y="1605029"/>
            <a:ext cx="45720" cy="128930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57" name="Text Placeholder 7">
            <a:extLst>
              <a:ext uri="{FF2B5EF4-FFF2-40B4-BE49-F238E27FC236}">
                <a16:creationId xmlns:a16="http://schemas.microsoft.com/office/drawing/2014/main" id="{6DD201DD-EDE6-224F-B4A1-19C39612631F}"/>
              </a:ext>
            </a:extLst>
          </p:cNvPr>
          <p:cNvSpPr>
            <a:spLocks noGrp="1"/>
          </p:cNvSpPr>
          <p:nvPr>
            <p:ph type="body" sz="quarter" idx="82" hasCustomPrompt="1"/>
          </p:nvPr>
        </p:nvSpPr>
        <p:spPr>
          <a:xfrm>
            <a:off x="1000282" y="3381765"/>
            <a:ext cx="4663440" cy="128930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59" name="Text Placeholder 19">
            <a:extLst>
              <a:ext uri="{FF2B5EF4-FFF2-40B4-BE49-F238E27FC236}">
                <a16:creationId xmlns:a16="http://schemas.microsoft.com/office/drawing/2014/main" id="{801DF26F-3401-B043-BE29-A6CB9B33C0B2}"/>
              </a:ext>
            </a:extLst>
          </p:cNvPr>
          <p:cNvSpPr>
            <a:spLocks noGrp="1"/>
          </p:cNvSpPr>
          <p:nvPr>
            <p:ph type="body" sz="quarter" idx="84" hasCustomPrompt="1"/>
          </p:nvPr>
        </p:nvSpPr>
        <p:spPr>
          <a:xfrm>
            <a:off x="1468561" y="3844813"/>
            <a:ext cx="859536" cy="369332"/>
          </a:xfrm>
        </p:spPr>
        <p:txBody>
          <a:bodyPr wrap="square" anchor="ctr">
            <a:spAutoFit/>
          </a:bodyPr>
          <a:lstStyle>
            <a:lvl1pPr marL="0" indent="0" algn="ctr">
              <a:lnSpc>
                <a:spcPct val="100000"/>
              </a:lnSpc>
              <a:spcBef>
                <a:spcPts val="0"/>
              </a:spcBef>
              <a:buNone/>
              <a:defRPr sz="24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t>
            </a:r>
          </a:p>
        </p:txBody>
      </p:sp>
      <p:sp>
        <p:nvSpPr>
          <p:cNvPr id="60" name="Text Placeholder 7">
            <a:extLst>
              <a:ext uri="{FF2B5EF4-FFF2-40B4-BE49-F238E27FC236}">
                <a16:creationId xmlns:a16="http://schemas.microsoft.com/office/drawing/2014/main" id="{13FD3416-32DF-C840-9C46-2F33D703DBC7}"/>
              </a:ext>
            </a:extLst>
          </p:cNvPr>
          <p:cNvSpPr>
            <a:spLocks noGrp="1"/>
          </p:cNvSpPr>
          <p:nvPr>
            <p:ph type="body" sz="quarter" idx="85" hasCustomPrompt="1"/>
          </p:nvPr>
        </p:nvSpPr>
        <p:spPr>
          <a:xfrm>
            <a:off x="2401512" y="3476404"/>
            <a:ext cx="3188794" cy="1106151"/>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61" name="Text Placeholder 7">
            <a:extLst>
              <a:ext uri="{FF2B5EF4-FFF2-40B4-BE49-F238E27FC236}">
                <a16:creationId xmlns:a16="http://schemas.microsoft.com/office/drawing/2014/main" id="{EB2B99EA-81E0-E448-B9E8-35E79CFFB5B9}"/>
              </a:ext>
            </a:extLst>
          </p:cNvPr>
          <p:cNvSpPr>
            <a:spLocks noGrp="1"/>
          </p:cNvSpPr>
          <p:nvPr>
            <p:ph type="body" sz="quarter" idx="86" hasCustomPrompt="1"/>
          </p:nvPr>
        </p:nvSpPr>
        <p:spPr>
          <a:xfrm>
            <a:off x="5684837" y="3384827"/>
            <a:ext cx="45720" cy="128930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62" name="Text Placeholder 7">
            <a:extLst>
              <a:ext uri="{FF2B5EF4-FFF2-40B4-BE49-F238E27FC236}">
                <a16:creationId xmlns:a16="http://schemas.microsoft.com/office/drawing/2014/main" id="{52F73010-B42F-D74F-BD21-BE8E9835F209}"/>
              </a:ext>
            </a:extLst>
          </p:cNvPr>
          <p:cNvSpPr>
            <a:spLocks noGrp="1"/>
          </p:cNvSpPr>
          <p:nvPr>
            <p:ph type="body" sz="quarter" idx="87" hasCustomPrompt="1"/>
          </p:nvPr>
        </p:nvSpPr>
        <p:spPr>
          <a:xfrm>
            <a:off x="6971592" y="3381765"/>
            <a:ext cx="4663440" cy="128930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64" name="Text Placeholder 19">
            <a:extLst>
              <a:ext uri="{FF2B5EF4-FFF2-40B4-BE49-F238E27FC236}">
                <a16:creationId xmlns:a16="http://schemas.microsoft.com/office/drawing/2014/main" id="{CE131F12-403B-164E-ACAF-BFB53A5B51FC}"/>
              </a:ext>
            </a:extLst>
          </p:cNvPr>
          <p:cNvSpPr>
            <a:spLocks noGrp="1"/>
          </p:cNvSpPr>
          <p:nvPr>
            <p:ph type="body" sz="quarter" idx="89" hasCustomPrompt="1"/>
          </p:nvPr>
        </p:nvSpPr>
        <p:spPr>
          <a:xfrm>
            <a:off x="7439871" y="3838690"/>
            <a:ext cx="859536" cy="369332"/>
          </a:xfrm>
        </p:spPr>
        <p:txBody>
          <a:bodyPr wrap="square" anchor="ctr">
            <a:spAutoFit/>
          </a:bodyPr>
          <a:lstStyle>
            <a:lvl1pPr marL="0" indent="0" algn="ctr">
              <a:lnSpc>
                <a:spcPct val="100000"/>
              </a:lnSpc>
              <a:spcBef>
                <a:spcPts val="0"/>
              </a:spcBef>
              <a:buNone/>
              <a:defRPr sz="24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t>
            </a:r>
          </a:p>
        </p:txBody>
      </p:sp>
      <p:sp>
        <p:nvSpPr>
          <p:cNvPr id="65" name="Text Placeholder 7">
            <a:extLst>
              <a:ext uri="{FF2B5EF4-FFF2-40B4-BE49-F238E27FC236}">
                <a16:creationId xmlns:a16="http://schemas.microsoft.com/office/drawing/2014/main" id="{B91BFA18-F740-914D-AC96-38473A6D14E9}"/>
              </a:ext>
            </a:extLst>
          </p:cNvPr>
          <p:cNvSpPr>
            <a:spLocks noGrp="1"/>
          </p:cNvSpPr>
          <p:nvPr>
            <p:ph type="body" sz="quarter" idx="90" hasCustomPrompt="1"/>
          </p:nvPr>
        </p:nvSpPr>
        <p:spPr>
          <a:xfrm>
            <a:off x="8372822" y="3470281"/>
            <a:ext cx="3188794" cy="1106151"/>
          </a:xfrm>
        </p:spPr>
        <p:txBody>
          <a:bodyPr anchor="ct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Edit Text</a:t>
            </a:r>
          </a:p>
        </p:txBody>
      </p:sp>
      <p:sp>
        <p:nvSpPr>
          <p:cNvPr id="66" name="Text Placeholder 7">
            <a:extLst>
              <a:ext uri="{FF2B5EF4-FFF2-40B4-BE49-F238E27FC236}">
                <a16:creationId xmlns:a16="http://schemas.microsoft.com/office/drawing/2014/main" id="{D9446972-42F6-DC43-9F6A-FE2AF1DA24C5}"/>
              </a:ext>
            </a:extLst>
          </p:cNvPr>
          <p:cNvSpPr>
            <a:spLocks noGrp="1"/>
          </p:cNvSpPr>
          <p:nvPr>
            <p:ph type="body" sz="quarter" idx="91" hasCustomPrompt="1"/>
          </p:nvPr>
        </p:nvSpPr>
        <p:spPr>
          <a:xfrm>
            <a:off x="11656147" y="3378704"/>
            <a:ext cx="45720" cy="128930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67" name="Picture Placeholder 8">
            <a:extLst>
              <a:ext uri="{FF2B5EF4-FFF2-40B4-BE49-F238E27FC236}">
                <a16:creationId xmlns:a16="http://schemas.microsoft.com/office/drawing/2014/main" id="{2147D15B-AFEA-CE43-864E-F9DF8C217650}"/>
              </a:ext>
            </a:extLst>
          </p:cNvPr>
          <p:cNvSpPr>
            <a:spLocks noGrp="1" noChangeAspect="1"/>
          </p:cNvSpPr>
          <p:nvPr>
            <p:ph type="pic" sz="quarter" idx="32" hasCustomPrompt="1"/>
          </p:nvPr>
        </p:nvSpPr>
        <p:spPr>
          <a:xfrm>
            <a:off x="685926" y="1956374"/>
            <a:ext cx="598861" cy="598861"/>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70" name="Text Placeholder 7">
            <a:extLst>
              <a:ext uri="{FF2B5EF4-FFF2-40B4-BE49-F238E27FC236}">
                <a16:creationId xmlns:a16="http://schemas.microsoft.com/office/drawing/2014/main" id="{74667C4D-4E27-BB49-90B1-690B87277BD4}"/>
              </a:ext>
            </a:extLst>
          </p:cNvPr>
          <p:cNvSpPr>
            <a:spLocks noGrp="1" noChangeAspect="1"/>
          </p:cNvSpPr>
          <p:nvPr>
            <p:ph type="body" sz="quarter" idx="92" hasCustomPrompt="1"/>
          </p:nvPr>
        </p:nvSpPr>
        <p:spPr>
          <a:xfrm>
            <a:off x="555588" y="3579751"/>
            <a:ext cx="859536" cy="859536"/>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3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  </a:t>
            </a:r>
          </a:p>
        </p:txBody>
      </p:sp>
      <p:sp>
        <p:nvSpPr>
          <p:cNvPr id="71" name="Picture Placeholder 8">
            <a:extLst>
              <a:ext uri="{FF2B5EF4-FFF2-40B4-BE49-F238E27FC236}">
                <a16:creationId xmlns:a16="http://schemas.microsoft.com/office/drawing/2014/main" id="{32727716-EEF0-D041-9F7B-05443CF970DC}"/>
              </a:ext>
            </a:extLst>
          </p:cNvPr>
          <p:cNvSpPr>
            <a:spLocks noGrp="1" noChangeAspect="1"/>
          </p:cNvSpPr>
          <p:nvPr>
            <p:ph type="pic" sz="quarter" idx="93" hasCustomPrompt="1"/>
          </p:nvPr>
        </p:nvSpPr>
        <p:spPr>
          <a:xfrm>
            <a:off x="685926" y="3710089"/>
            <a:ext cx="598861" cy="598861"/>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76" name="Text Placeholder 7">
            <a:extLst>
              <a:ext uri="{FF2B5EF4-FFF2-40B4-BE49-F238E27FC236}">
                <a16:creationId xmlns:a16="http://schemas.microsoft.com/office/drawing/2014/main" id="{EB3CE3C9-297F-CC4A-9C8B-FA6870E49AAE}"/>
              </a:ext>
            </a:extLst>
          </p:cNvPr>
          <p:cNvSpPr>
            <a:spLocks noGrp="1" noChangeAspect="1"/>
          </p:cNvSpPr>
          <p:nvPr>
            <p:ph type="body" sz="quarter" idx="94" hasCustomPrompt="1"/>
          </p:nvPr>
        </p:nvSpPr>
        <p:spPr>
          <a:xfrm>
            <a:off x="6528206" y="1826036"/>
            <a:ext cx="859536" cy="859536"/>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3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  </a:t>
            </a:r>
          </a:p>
        </p:txBody>
      </p:sp>
      <p:sp>
        <p:nvSpPr>
          <p:cNvPr id="77" name="Picture Placeholder 8">
            <a:extLst>
              <a:ext uri="{FF2B5EF4-FFF2-40B4-BE49-F238E27FC236}">
                <a16:creationId xmlns:a16="http://schemas.microsoft.com/office/drawing/2014/main" id="{047B2125-AC1F-9D44-A9E5-02B533648AC8}"/>
              </a:ext>
            </a:extLst>
          </p:cNvPr>
          <p:cNvSpPr>
            <a:spLocks noGrp="1" noChangeAspect="1"/>
          </p:cNvSpPr>
          <p:nvPr>
            <p:ph type="pic" sz="quarter" idx="95" hasCustomPrompt="1"/>
          </p:nvPr>
        </p:nvSpPr>
        <p:spPr>
          <a:xfrm>
            <a:off x="6658544" y="1956374"/>
            <a:ext cx="598861" cy="598861"/>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78" name="Text Placeholder 7">
            <a:extLst>
              <a:ext uri="{FF2B5EF4-FFF2-40B4-BE49-F238E27FC236}">
                <a16:creationId xmlns:a16="http://schemas.microsoft.com/office/drawing/2014/main" id="{2933AFDC-9297-E543-AF5A-B716FA8D451C}"/>
              </a:ext>
            </a:extLst>
          </p:cNvPr>
          <p:cNvSpPr>
            <a:spLocks noGrp="1" noChangeAspect="1"/>
          </p:cNvSpPr>
          <p:nvPr>
            <p:ph type="body" sz="quarter" idx="96" hasCustomPrompt="1"/>
          </p:nvPr>
        </p:nvSpPr>
        <p:spPr>
          <a:xfrm>
            <a:off x="6528206" y="3579751"/>
            <a:ext cx="859536" cy="859536"/>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30000"/>
              </a:lnSpc>
              <a:spcBef>
                <a:spcPts val="0"/>
              </a:spcBef>
              <a:buNone/>
              <a:defRPr sz="3200" b="1">
                <a:solidFill>
                  <a:schemeClr val="bg1"/>
                </a:solidFill>
                <a:latin typeface="+mj-lt"/>
              </a:defRPr>
            </a:lvl1pPr>
            <a:lvl2pPr>
              <a:buNone/>
              <a:defRPr/>
            </a:lvl2pPr>
            <a:lvl3pPr>
              <a:buNone/>
              <a:defRPr/>
            </a:lvl3pPr>
            <a:lvl4pPr>
              <a:buNone/>
              <a:defRPr/>
            </a:lvl4pPr>
            <a:lvl5pPr>
              <a:buNone/>
              <a:defRPr/>
            </a:lvl5pPr>
          </a:lstStyle>
          <a:p>
            <a:pPr lvl="0"/>
            <a:r>
              <a:rPr lang="en-US" dirty="0"/>
              <a:t>  </a:t>
            </a:r>
          </a:p>
        </p:txBody>
      </p:sp>
      <p:sp>
        <p:nvSpPr>
          <p:cNvPr id="79" name="Picture Placeholder 8">
            <a:extLst>
              <a:ext uri="{FF2B5EF4-FFF2-40B4-BE49-F238E27FC236}">
                <a16:creationId xmlns:a16="http://schemas.microsoft.com/office/drawing/2014/main" id="{C3F662FC-EEA2-AA48-8A6A-B0E498907166}"/>
              </a:ext>
            </a:extLst>
          </p:cNvPr>
          <p:cNvSpPr>
            <a:spLocks noGrp="1" noChangeAspect="1"/>
          </p:cNvSpPr>
          <p:nvPr>
            <p:ph type="pic" sz="quarter" idx="97" hasCustomPrompt="1"/>
          </p:nvPr>
        </p:nvSpPr>
        <p:spPr>
          <a:xfrm>
            <a:off x="6658544" y="3710089"/>
            <a:ext cx="598861" cy="598861"/>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29" name="Slide Number Placeholder 5">
            <a:extLst>
              <a:ext uri="{FF2B5EF4-FFF2-40B4-BE49-F238E27FC236}">
                <a16:creationId xmlns:a16="http://schemas.microsoft.com/office/drawing/2014/main" id="{931E35E9-8710-42E4-B05C-A05855B47442}"/>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1167810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ock List V0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3048" y="0"/>
            <a:ext cx="12188952" cy="542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ABD02FF-E2F6-A046-B480-8FB0B0129AD9}"/>
              </a:ext>
            </a:extLst>
          </p:cNvPr>
          <p:cNvSpPr/>
          <p:nvPr userDrawn="1"/>
        </p:nvSpPr>
        <p:spPr>
          <a:xfrm>
            <a:off x="550164" y="4113530"/>
            <a:ext cx="11091672" cy="2203704"/>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ED0396D4-24AC-894C-9214-EA95958D2D03}"/>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19">
            <a:extLst>
              <a:ext uri="{FF2B5EF4-FFF2-40B4-BE49-F238E27FC236}">
                <a16:creationId xmlns:a16="http://schemas.microsoft.com/office/drawing/2014/main" id="{3F79932D-B99D-F646-9873-5451553F9032}"/>
              </a:ext>
            </a:extLst>
          </p:cNvPr>
          <p:cNvSpPr>
            <a:spLocks noGrp="1"/>
          </p:cNvSpPr>
          <p:nvPr>
            <p:ph type="body" sz="quarter" idx="27" hasCustomPrompt="1"/>
          </p:nvPr>
        </p:nvSpPr>
        <p:spPr>
          <a:xfrm>
            <a:off x="1751612" y="1751824"/>
            <a:ext cx="2203704" cy="327141"/>
          </a:xfrm>
        </p:spPr>
        <p:txBody>
          <a:bodyPr wrap="square" anchor="ctr">
            <a:spAutoFit/>
          </a:bodyPr>
          <a:lstStyle>
            <a:lvl1pPr marL="0" indent="0" algn="l">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3" name="Text Placeholder 7">
            <a:extLst>
              <a:ext uri="{FF2B5EF4-FFF2-40B4-BE49-F238E27FC236}">
                <a16:creationId xmlns:a16="http://schemas.microsoft.com/office/drawing/2014/main" id="{717D0416-8786-E241-96C7-CDF2C36B1798}"/>
              </a:ext>
            </a:extLst>
          </p:cNvPr>
          <p:cNvSpPr>
            <a:spLocks noGrp="1" noChangeAspect="1"/>
          </p:cNvSpPr>
          <p:nvPr>
            <p:ph type="body" sz="quarter" idx="59" hasCustomPrompt="1"/>
          </p:nvPr>
        </p:nvSpPr>
        <p:spPr>
          <a:xfrm>
            <a:off x="495590" y="1867486"/>
            <a:ext cx="914400" cy="914400"/>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28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24" name="Text Placeholder 19">
            <a:extLst>
              <a:ext uri="{FF2B5EF4-FFF2-40B4-BE49-F238E27FC236}">
                <a16:creationId xmlns:a16="http://schemas.microsoft.com/office/drawing/2014/main" id="{AA032D07-592F-6C45-843F-E0B5587EA767}"/>
              </a:ext>
            </a:extLst>
          </p:cNvPr>
          <p:cNvSpPr>
            <a:spLocks noGrp="1"/>
          </p:cNvSpPr>
          <p:nvPr>
            <p:ph type="body" sz="quarter" idx="60" hasCustomPrompt="1"/>
          </p:nvPr>
        </p:nvSpPr>
        <p:spPr>
          <a:xfrm>
            <a:off x="9893662" y="1751824"/>
            <a:ext cx="2203704" cy="327141"/>
          </a:xfrm>
        </p:spPr>
        <p:txBody>
          <a:bodyPr wrap="square" anchor="ctr">
            <a:spAutoFit/>
          </a:bodyPr>
          <a:lstStyle>
            <a:lvl1pPr marL="0" indent="0" algn="l">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6" name="Text Placeholder 7">
            <a:extLst>
              <a:ext uri="{FF2B5EF4-FFF2-40B4-BE49-F238E27FC236}">
                <a16:creationId xmlns:a16="http://schemas.microsoft.com/office/drawing/2014/main" id="{A228A0F5-1D09-774A-B6D1-27D54CEFB12B}"/>
              </a:ext>
            </a:extLst>
          </p:cNvPr>
          <p:cNvSpPr>
            <a:spLocks noGrp="1" noChangeAspect="1"/>
          </p:cNvSpPr>
          <p:nvPr>
            <p:ph type="body" sz="quarter" idx="62" hasCustomPrompt="1"/>
          </p:nvPr>
        </p:nvSpPr>
        <p:spPr>
          <a:xfrm>
            <a:off x="8637640" y="1867486"/>
            <a:ext cx="914400" cy="914400"/>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28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39" name="Text Placeholder 19">
            <a:extLst>
              <a:ext uri="{FF2B5EF4-FFF2-40B4-BE49-F238E27FC236}">
                <a16:creationId xmlns:a16="http://schemas.microsoft.com/office/drawing/2014/main" id="{C28E6A2E-07B3-9245-9007-388C4F3E9A4B}"/>
              </a:ext>
            </a:extLst>
          </p:cNvPr>
          <p:cNvSpPr>
            <a:spLocks noGrp="1"/>
          </p:cNvSpPr>
          <p:nvPr>
            <p:ph type="body" sz="quarter" idx="67" hasCustomPrompt="1"/>
          </p:nvPr>
        </p:nvSpPr>
        <p:spPr>
          <a:xfrm>
            <a:off x="5822637" y="1751824"/>
            <a:ext cx="2203704" cy="327141"/>
          </a:xfrm>
        </p:spPr>
        <p:txBody>
          <a:bodyPr wrap="square" anchor="ctr">
            <a:spAutoFit/>
          </a:bodyPr>
          <a:lstStyle>
            <a:lvl1pPr marL="0" indent="0" algn="l">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41" name="Text Placeholder 7">
            <a:extLst>
              <a:ext uri="{FF2B5EF4-FFF2-40B4-BE49-F238E27FC236}">
                <a16:creationId xmlns:a16="http://schemas.microsoft.com/office/drawing/2014/main" id="{B68EFED8-ABBD-AC48-ACF5-17D37EDB7992}"/>
              </a:ext>
            </a:extLst>
          </p:cNvPr>
          <p:cNvSpPr>
            <a:spLocks noGrp="1" noChangeAspect="1"/>
          </p:cNvSpPr>
          <p:nvPr>
            <p:ph type="body" sz="quarter" idx="69" hasCustomPrompt="1"/>
          </p:nvPr>
        </p:nvSpPr>
        <p:spPr>
          <a:xfrm>
            <a:off x="4566615" y="1867486"/>
            <a:ext cx="914400" cy="914400"/>
          </a:xfrm>
          <a:solidFill>
            <a:schemeClr val="accent5"/>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2800" b="1">
                <a:solidFill>
                  <a:schemeClr val="bg1"/>
                </a:solidFill>
                <a:latin typeface="+mj-lt"/>
              </a:defRPr>
            </a:lvl1pPr>
            <a:lvl2pPr>
              <a:buNone/>
              <a:defRPr/>
            </a:lvl2pPr>
            <a:lvl3pPr>
              <a:buNone/>
              <a:defRPr/>
            </a:lvl3pPr>
            <a:lvl4pPr>
              <a:buNone/>
              <a:defRPr/>
            </a:lvl4pPr>
            <a:lvl5pPr>
              <a:buNone/>
              <a:defRPr/>
            </a:lvl5pPr>
          </a:lstStyle>
          <a:p>
            <a:pPr lvl="0"/>
            <a:r>
              <a:rPr lang="en-US" dirty="0"/>
              <a:t>##</a:t>
            </a:r>
          </a:p>
        </p:txBody>
      </p:sp>
      <p:sp>
        <p:nvSpPr>
          <p:cNvPr id="18" name="Text Placeholder 3">
            <a:extLst>
              <a:ext uri="{FF2B5EF4-FFF2-40B4-BE49-F238E27FC236}">
                <a16:creationId xmlns:a16="http://schemas.microsoft.com/office/drawing/2014/main" id="{04D59D72-1455-294C-A651-57F62B329C84}"/>
              </a:ext>
            </a:extLst>
          </p:cNvPr>
          <p:cNvSpPr>
            <a:spLocks noGrp="1"/>
          </p:cNvSpPr>
          <p:nvPr>
            <p:ph type="body" sz="quarter" idx="14"/>
          </p:nvPr>
        </p:nvSpPr>
        <p:spPr>
          <a:xfrm>
            <a:off x="892629" y="4458121"/>
            <a:ext cx="10406742" cy="1506240"/>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3">
            <a:extLst>
              <a:ext uri="{FF2B5EF4-FFF2-40B4-BE49-F238E27FC236}">
                <a16:creationId xmlns:a16="http://schemas.microsoft.com/office/drawing/2014/main" id="{4C6818FE-D97D-BF45-8605-E44990A36B61}"/>
              </a:ext>
            </a:extLst>
          </p:cNvPr>
          <p:cNvSpPr>
            <a:spLocks noGrp="1"/>
          </p:cNvSpPr>
          <p:nvPr>
            <p:ph type="body" sz="quarter" idx="37"/>
          </p:nvPr>
        </p:nvSpPr>
        <p:spPr>
          <a:xfrm>
            <a:off x="1751612" y="2206711"/>
            <a:ext cx="2203704" cy="1351203"/>
          </a:xfrm>
        </p:spPr>
        <p:txBody>
          <a:bodyPr/>
          <a:lstStyle>
            <a:lvl1pPr>
              <a:lnSpc>
                <a:spcPct val="130000"/>
              </a:lnSpc>
              <a:buClr>
                <a:schemeClr val="bg1"/>
              </a:buClr>
              <a:defRPr>
                <a:solidFill>
                  <a:schemeClr val="bg1"/>
                </a:solidFill>
              </a:defRPr>
            </a:lvl1pPr>
            <a:lvl2pPr>
              <a:lnSpc>
                <a:spcPct val="130000"/>
              </a:lnSpc>
              <a:buClr>
                <a:schemeClr val="bg1"/>
              </a:buClr>
              <a:defRPr>
                <a:solidFill>
                  <a:schemeClr val="bg1"/>
                </a:solidFill>
              </a:defRPr>
            </a:lvl2pPr>
            <a:lvl3pPr>
              <a:lnSpc>
                <a:spcPct val="130000"/>
              </a:lnSpc>
              <a:buClr>
                <a:schemeClr val="bg1"/>
              </a:buClr>
              <a:defRPr>
                <a:solidFill>
                  <a:schemeClr val="bg1"/>
                </a:solidFill>
              </a:defRPr>
            </a:lvl3pPr>
            <a:lvl4pPr>
              <a:lnSpc>
                <a:spcPct val="130000"/>
              </a:lnSpc>
              <a:buClr>
                <a:schemeClr val="bg1"/>
              </a:buClr>
              <a:defRPr>
                <a:solidFill>
                  <a:schemeClr val="bg1"/>
                </a:solidFill>
              </a:defRPr>
            </a:lvl4pPr>
            <a:lvl5pPr>
              <a:lnSpc>
                <a:spcPct val="130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3">
            <a:extLst>
              <a:ext uri="{FF2B5EF4-FFF2-40B4-BE49-F238E27FC236}">
                <a16:creationId xmlns:a16="http://schemas.microsoft.com/office/drawing/2014/main" id="{3662FAFE-9CFE-1946-B51F-365969BA844E}"/>
              </a:ext>
            </a:extLst>
          </p:cNvPr>
          <p:cNvSpPr>
            <a:spLocks noGrp="1"/>
          </p:cNvSpPr>
          <p:nvPr>
            <p:ph type="body" sz="quarter" idx="70"/>
          </p:nvPr>
        </p:nvSpPr>
        <p:spPr>
          <a:xfrm>
            <a:off x="5822637" y="2206711"/>
            <a:ext cx="2203704" cy="1351203"/>
          </a:xfrm>
        </p:spPr>
        <p:txBody>
          <a:bodyPr/>
          <a:lstStyle>
            <a:lvl1pPr>
              <a:lnSpc>
                <a:spcPct val="130000"/>
              </a:lnSpc>
              <a:buClr>
                <a:schemeClr val="bg1"/>
              </a:buClr>
              <a:defRPr>
                <a:solidFill>
                  <a:schemeClr val="bg1"/>
                </a:solidFill>
              </a:defRPr>
            </a:lvl1pPr>
            <a:lvl2pPr>
              <a:lnSpc>
                <a:spcPct val="130000"/>
              </a:lnSpc>
              <a:buClr>
                <a:schemeClr val="bg1"/>
              </a:buClr>
              <a:defRPr>
                <a:solidFill>
                  <a:schemeClr val="bg1"/>
                </a:solidFill>
              </a:defRPr>
            </a:lvl2pPr>
            <a:lvl3pPr>
              <a:lnSpc>
                <a:spcPct val="130000"/>
              </a:lnSpc>
              <a:buClr>
                <a:schemeClr val="bg1"/>
              </a:buClr>
              <a:defRPr>
                <a:solidFill>
                  <a:schemeClr val="bg1"/>
                </a:solidFill>
              </a:defRPr>
            </a:lvl3pPr>
            <a:lvl4pPr>
              <a:lnSpc>
                <a:spcPct val="130000"/>
              </a:lnSpc>
              <a:buClr>
                <a:schemeClr val="bg1"/>
              </a:buClr>
              <a:defRPr>
                <a:solidFill>
                  <a:schemeClr val="bg1"/>
                </a:solidFill>
              </a:defRPr>
            </a:lvl4pPr>
            <a:lvl5pPr>
              <a:lnSpc>
                <a:spcPct val="130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3">
            <a:extLst>
              <a:ext uri="{FF2B5EF4-FFF2-40B4-BE49-F238E27FC236}">
                <a16:creationId xmlns:a16="http://schemas.microsoft.com/office/drawing/2014/main" id="{1AB9D689-F866-1D4B-950D-E1BF099BFC05}"/>
              </a:ext>
            </a:extLst>
          </p:cNvPr>
          <p:cNvSpPr>
            <a:spLocks noGrp="1"/>
          </p:cNvSpPr>
          <p:nvPr>
            <p:ph type="body" sz="quarter" idx="71"/>
          </p:nvPr>
        </p:nvSpPr>
        <p:spPr>
          <a:xfrm>
            <a:off x="9893662" y="2206711"/>
            <a:ext cx="2203704" cy="1351203"/>
          </a:xfrm>
        </p:spPr>
        <p:txBody>
          <a:bodyPr/>
          <a:lstStyle>
            <a:lvl1pPr>
              <a:lnSpc>
                <a:spcPct val="130000"/>
              </a:lnSpc>
              <a:buClr>
                <a:schemeClr val="bg1"/>
              </a:buClr>
              <a:defRPr>
                <a:solidFill>
                  <a:schemeClr val="bg1"/>
                </a:solidFill>
              </a:defRPr>
            </a:lvl1pPr>
            <a:lvl2pPr>
              <a:lnSpc>
                <a:spcPct val="130000"/>
              </a:lnSpc>
              <a:buClr>
                <a:schemeClr val="bg1"/>
              </a:buClr>
              <a:defRPr>
                <a:solidFill>
                  <a:schemeClr val="bg1"/>
                </a:solidFill>
              </a:defRPr>
            </a:lvl2pPr>
            <a:lvl3pPr>
              <a:lnSpc>
                <a:spcPct val="130000"/>
              </a:lnSpc>
              <a:buClr>
                <a:schemeClr val="bg1"/>
              </a:buClr>
              <a:defRPr>
                <a:solidFill>
                  <a:schemeClr val="bg1"/>
                </a:solidFill>
              </a:defRPr>
            </a:lvl3pPr>
            <a:lvl4pPr>
              <a:lnSpc>
                <a:spcPct val="130000"/>
              </a:lnSpc>
              <a:buClr>
                <a:schemeClr val="bg1"/>
              </a:buClr>
              <a:defRPr>
                <a:solidFill>
                  <a:schemeClr val="bg1"/>
                </a:solidFill>
              </a:defRPr>
            </a:lvl4pPr>
            <a:lvl5pPr>
              <a:lnSpc>
                <a:spcPct val="130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6095A58E-5404-4A66-B7AA-D5D2CA36205E}"/>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21073701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16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rformance Layout V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D60D26-79BD-B244-9C6E-23130868770B}"/>
              </a:ext>
            </a:extLst>
          </p:cNvPr>
          <p:cNvSpPr/>
          <p:nvPr userDrawn="1"/>
        </p:nvSpPr>
        <p:spPr>
          <a:xfrm>
            <a:off x="481184" y="2404727"/>
            <a:ext cx="3090672" cy="3538728"/>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6" name="Text Placeholder 7">
            <a:extLst>
              <a:ext uri="{FF2B5EF4-FFF2-40B4-BE49-F238E27FC236}">
                <a16:creationId xmlns:a16="http://schemas.microsoft.com/office/drawing/2014/main" id="{CA2959EC-E15B-314A-A1D3-D8FED7C6042D}"/>
              </a:ext>
            </a:extLst>
          </p:cNvPr>
          <p:cNvSpPr>
            <a:spLocks noGrp="1" noChangeAspect="1"/>
          </p:cNvSpPr>
          <p:nvPr>
            <p:ph type="body" sz="quarter" idx="64" hasCustomPrompt="1"/>
          </p:nvPr>
        </p:nvSpPr>
        <p:spPr>
          <a:xfrm>
            <a:off x="1432160" y="1810367"/>
            <a:ext cx="1188720" cy="1188720"/>
          </a:xfrm>
          <a:prstGeom prst="ellipse">
            <a:avLst/>
          </a:prstGeom>
          <a:solidFill>
            <a:schemeClr val="accent3"/>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1600" b="1">
                <a:solidFill>
                  <a:schemeClr val="bg1"/>
                </a:solidFill>
                <a:latin typeface="+mj-lt"/>
              </a:defRPr>
            </a:lvl1pPr>
            <a:lvl2pPr>
              <a:buNone/>
              <a:defRPr/>
            </a:lvl2pPr>
            <a:lvl3pPr>
              <a:buNone/>
              <a:defRPr/>
            </a:lvl3pPr>
            <a:lvl4pPr>
              <a:buNone/>
              <a:defRPr/>
            </a:lvl4pPr>
            <a:lvl5pPr>
              <a:buNone/>
              <a:defRPr/>
            </a:lvl5pPr>
          </a:lstStyle>
          <a:p>
            <a:pPr lvl="0"/>
            <a:r>
              <a:rPr lang="en-US" dirty="0"/>
              <a:t>  </a:t>
            </a:r>
          </a:p>
        </p:txBody>
      </p:sp>
      <p:sp>
        <p:nvSpPr>
          <p:cNvPr id="27" name="Picture Placeholder 8">
            <a:extLst>
              <a:ext uri="{FF2B5EF4-FFF2-40B4-BE49-F238E27FC236}">
                <a16:creationId xmlns:a16="http://schemas.microsoft.com/office/drawing/2014/main" id="{41BABB75-4763-0344-9F2F-DB8D943D6D00}"/>
              </a:ext>
            </a:extLst>
          </p:cNvPr>
          <p:cNvSpPr>
            <a:spLocks noGrp="1" noChangeAspect="1"/>
          </p:cNvSpPr>
          <p:nvPr>
            <p:ph type="pic" sz="quarter" idx="32" hasCustomPrompt="1"/>
          </p:nvPr>
        </p:nvSpPr>
        <p:spPr>
          <a:xfrm>
            <a:off x="1727090" y="2105297"/>
            <a:ext cx="598861" cy="598861"/>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10" name="Text Placeholder 19">
            <a:extLst>
              <a:ext uri="{FF2B5EF4-FFF2-40B4-BE49-F238E27FC236}">
                <a16:creationId xmlns:a16="http://schemas.microsoft.com/office/drawing/2014/main" id="{C7748F05-9CDD-A44C-A14A-EA08CC98B011}"/>
              </a:ext>
            </a:extLst>
          </p:cNvPr>
          <p:cNvSpPr>
            <a:spLocks noGrp="1"/>
          </p:cNvSpPr>
          <p:nvPr>
            <p:ph type="body" sz="quarter" idx="26" hasCustomPrompt="1"/>
          </p:nvPr>
        </p:nvSpPr>
        <p:spPr>
          <a:xfrm>
            <a:off x="609200" y="4004825"/>
            <a:ext cx="2834640" cy="984087"/>
          </a:xfrm>
        </p:spPr>
        <p:txBody>
          <a:bodyPr wrap="square" anchor="t">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11" name="Text Placeholder 19">
            <a:extLst>
              <a:ext uri="{FF2B5EF4-FFF2-40B4-BE49-F238E27FC236}">
                <a16:creationId xmlns:a16="http://schemas.microsoft.com/office/drawing/2014/main" id="{1A58C5EC-55D1-3C47-8D33-6468B3E1DFD5}"/>
              </a:ext>
            </a:extLst>
          </p:cNvPr>
          <p:cNvSpPr>
            <a:spLocks noGrp="1"/>
          </p:cNvSpPr>
          <p:nvPr>
            <p:ph type="body" sz="quarter" idx="38" hasCustomPrompt="1"/>
          </p:nvPr>
        </p:nvSpPr>
        <p:spPr>
          <a:xfrm>
            <a:off x="481184" y="3561064"/>
            <a:ext cx="3090672" cy="422363"/>
          </a:xfrm>
        </p:spPr>
        <p:txBody>
          <a:bodyPr wrap="square" anchor="ctr">
            <a:noAutofit/>
          </a:bodyPr>
          <a:lstStyle>
            <a:lvl1pPr marL="0" indent="0" algn="ctr">
              <a:lnSpc>
                <a:spcPct val="100000"/>
              </a:lnSpc>
              <a:spcBef>
                <a:spcPts val="0"/>
              </a:spcBef>
              <a:buNone/>
              <a:defRPr sz="1800" b="1">
                <a:solidFill>
                  <a:schemeClr val="tx2"/>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Title</a:t>
            </a:r>
          </a:p>
        </p:txBody>
      </p:sp>
      <p:sp>
        <p:nvSpPr>
          <p:cNvPr id="25" name="Text Placeholder 19">
            <a:extLst>
              <a:ext uri="{FF2B5EF4-FFF2-40B4-BE49-F238E27FC236}">
                <a16:creationId xmlns:a16="http://schemas.microsoft.com/office/drawing/2014/main" id="{A13A2125-7DE8-AD4D-9347-DEB1FA99CC63}"/>
              </a:ext>
            </a:extLst>
          </p:cNvPr>
          <p:cNvSpPr>
            <a:spLocks noGrp="1"/>
          </p:cNvSpPr>
          <p:nvPr>
            <p:ph type="body" sz="quarter" idx="39" hasCustomPrompt="1"/>
          </p:nvPr>
        </p:nvSpPr>
        <p:spPr>
          <a:xfrm>
            <a:off x="481184" y="5239367"/>
            <a:ext cx="3090672" cy="704088"/>
          </a:xfrm>
          <a:solidFill>
            <a:schemeClr val="accent5"/>
          </a:solidFill>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4" name="Chart Placeholder 3">
            <a:extLst>
              <a:ext uri="{FF2B5EF4-FFF2-40B4-BE49-F238E27FC236}">
                <a16:creationId xmlns:a16="http://schemas.microsoft.com/office/drawing/2014/main" id="{765C90E7-C31E-E842-9EAB-54E978181007}"/>
              </a:ext>
            </a:extLst>
          </p:cNvPr>
          <p:cNvSpPr>
            <a:spLocks noGrp="1"/>
          </p:cNvSpPr>
          <p:nvPr>
            <p:ph type="chart" sz="quarter" idx="14"/>
          </p:nvPr>
        </p:nvSpPr>
        <p:spPr>
          <a:xfrm>
            <a:off x="266300" y="1200616"/>
            <a:ext cx="3520440" cy="2423160"/>
          </a:xfrm>
        </p:spPr>
        <p:txBody>
          <a:bodyPr anchor="ctr"/>
          <a:lstStyle>
            <a:lvl1pPr algn="ctr">
              <a:buNone/>
              <a:defRPr/>
            </a:lvl1pPr>
          </a:lstStyle>
          <a:p>
            <a:endParaRPr lang="en-US" dirty="0"/>
          </a:p>
        </p:txBody>
      </p:sp>
      <p:sp>
        <p:nvSpPr>
          <p:cNvPr id="28" name="Text Placeholder 19">
            <a:extLst>
              <a:ext uri="{FF2B5EF4-FFF2-40B4-BE49-F238E27FC236}">
                <a16:creationId xmlns:a16="http://schemas.microsoft.com/office/drawing/2014/main" id="{5232029B-A863-FF45-B440-F982794692FF}"/>
              </a:ext>
            </a:extLst>
          </p:cNvPr>
          <p:cNvSpPr>
            <a:spLocks noGrp="1"/>
          </p:cNvSpPr>
          <p:nvPr>
            <p:ph type="body" sz="quarter" idx="65" hasCustomPrompt="1"/>
          </p:nvPr>
        </p:nvSpPr>
        <p:spPr>
          <a:xfrm>
            <a:off x="481184" y="5380229"/>
            <a:ext cx="3090671" cy="422363"/>
          </a:xfrm>
        </p:spPr>
        <p:txBody>
          <a:bodyPr wrap="square" anchor="ctr">
            <a:noAutofit/>
          </a:bodyPr>
          <a:lstStyle>
            <a:lvl1pPr marL="0" indent="0" algn="ctr">
              <a:lnSpc>
                <a:spcPct val="100000"/>
              </a:lnSpc>
              <a:spcBef>
                <a:spcPts val="0"/>
              </a:spcBef>
              <a:buNone/>
              <a:defRPr sz="24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t>
            </a:r>
          </a:p>
        </p:txBody>
      </p:sp>
      <p:sp>
        <p:nvSpPr>
          <p:cNvPr id="32" name="Text Placeholder 31">
            <a:extLst>
              <a:ext uri="{FF2B5EF4-FFF2-40B4-BE49-F238E27FC236}">
                <a16:creationId xmlns:a16="http://schemas.microsoft.com/office/drawing/2014/main" id="{A0810534-8384-F94C-89CF-EF9C7E84301C}"/>
              </a:ext>
            </a:extLst>
          </p:cNvPr>
          <p:cNvSpPr>
            <a:spLocks noGrp="1"/>
          </p:cNvSpPr>
          <p:nvPr>
            <p:ph type="body" sz="quarter" idx="66" hasCustomPrompt="1"/>
          </p:nvPr>
        </p:nvSpPr>
        <p:spPr>
          <a:xfrm>
            <a:off x="2492865" y="5398961"/>
            <a:ext cx="256029" cy="384897"/>
          </a:xfrm>
          <a:custGeom>
            <a:avLst/>
            <a:gdLst>
              <a:gd name="connsiteX0" fmla="*/ 64007 w 256029"/>
              <a:gd name="connsiteY0" fmla="*/ 0 h 384897"/>
              <a:gd name="connsiteX1" fmla="*/ 192022 w 256029"/>
              <a:gd name="connsiteY1" fmla="*/ 0 h 384897"/>
              <a:gd name="connsiteX2" fmla="*/ 192022 w 256029"/>
              <a:gd name="connsiteY2" fmla="*/ 256883 h 384897"/>
              <a:gd name="connsiteX3" fmla="*/ 256029 w 256029"/>
              <a:gd name="connsiteY3" fmla="*/ 256883 h 384897"/>
              <a:gd name="connsiteX4" fmla="*/ 128015 w 256029"/>
              <a:gd name="connsiteY4" fmla="*/ 384897 h 384897"/>
              <a:gd name="connsiteX5" fmla="*/ 0 w 256029"/>
              <a:gd name="connsiteY5" fmla="*/ 256883 h 384897"/>
              <a:gd name="connsiteX6" fmla="*/ 64007 w 256029"/>
              <a:gd name="connsiteY6" fmla="*/ 256883 h 38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29" h="384897">
                <a:moveTo>
                  <a:pt x="64007" y="0"/>
                </a:moveTo>
                <a:lnTo>
                  <a:pt x="192022" y="0"/>
                </a:lnTo>
                <a:lnTo>
                  <a:pt x="192022" y="256883"/>
                </a:lnTo>
                <a:lnTo>
                  <a:pt x="256029" y="256883"/>
                </a:lnTo>
                <a:lnTo>
                  <a:pt x="128015" y="384897"/>
                </a:lnTo>
                <a:lnTo>
                  <a:pt x="0" y="256883"/>
                </a:lnTo>
                <a:lnTo>
                  <a:pt x="64007" y="256883"/>
                </a:lnTo>
                <a:close/>
              </a:path>
            </a:pathLst>
          </a:custGeom>
          <a:solidFill>
            <a:schemeClr val="bg1"/>
          </a:solidFill>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33" name="Text Placeholder 32">
            <a:extLst>
              <a:ext uri="{FF2B5EF4-FFF2-40B4-BE49-F238E27FC236}">
                <a16:creationId xmlns:a16="http://schemas.microsoft.com/office/drawing/2014/main" id="{0F75C615-F48E-1F4E-88FA-443E0584DA7B}"/>
              </a:ext>
            </a:extLst>
          </p:cNvPr>
          <p:cNvSpPr>
            <a:spLocks noGrp="1"/>
          </p:cNvSpPr>
          <p:nvPr>
            <p:ph type="body" sz="quarter" idx="67" hasCustomPrompt="1"/>
          </p:nvPr>
        </p:nvSpPr>
        <p:spPr>
          <a:xfrm rot="10800000">
            <a:off x="2776331" y="5363907"/>
            <a:ext cx="256029" cy="384897"/>
          </a:xfrm>
          <a:custGeom>
            <a:avLst/>
            <a:gdLst>
              <a:gd name="connsiteX0" fmla="*/ 64007 w 256029"/>
              <a:gd name="connsiteY0" fmla="*/ 0 h 384897"/>
              <a:gd name="connsiteX1" fmla="*/ 192022 w 256029"/>
              <a:gd name="connsiteY1" fmla="*/ 0 h 384897"/>
              <a:gd name="connsiteX2" fmla="*/ 192022 w 256029"/>
              <a:gd name="connsiteY2" fmla="*/ 256883 h 384897"/>
              <a:gd name="connsiteX3" fmla="*/ 256029 w 256029"/>
              <a:gd name="connsiteY3" fmla="*/ 256883 h 384897"/>
              <a:gd name="connsiteX4" fmla="*/ 128015 w 256029"/>
              <a:gd name="connsiteY4" fmla="*/ 384897 h 384897"/>
              <a:gd name="connsiteX5" fmla="*/ 0 w 256029"/>
              <a:gd name="connsiteY5" fmla="*/ 256883 h 384897"/>
              <a:gd name="connsiteX6" fmla="*/ 64007 w 256029"/>
              <a:gd name="connsiteY6" fmla="*/ 256883 h 38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29" h="384897">
                <a:moveTo>
                  <a:pt x="64007" y="0"/>
                </a:moveTo>
                <a:lnTo>
                  <a:pt x="192022" y="0"/>
                </a:lnTo>
                <a:lnTo>
                  <a:pt x="192022" y="256883"/>
                </a:lnTo>
                <a:lnTo>
                  <a:pt x="256029" y="256883"/>
                </a:lnTo>
                <a:lnTo>
                  <a:pt x="128015" y="384897"/>
                </a:lnTo>
                <a:lnTo>
                  <a:pt x="0" y="256883"/>
                </a:lnTo>
                <a:lnTo>
                  <a:pt x="64007" y="256883"/>
                </a:lnTo>
                <a:close/>
              </a:path>
            </a:pathLst>
          </a:custGeom>
          <a:solidFill>
            <a:schemeClr val="bg1"/>
          </a:solidFill>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34" name="Rectangle 33">
            <a:extLst>
              <a:ext uri="{FF2B5EF4-FFF2-40B4-BE49-F238E27FC236}">
                <a16:creationId xmlns:a16="http://schemas.microsoft.com/office/drawing/2014/main" id="{88750849-FBF8-8C40-82CB-8DD5FE9EC132}"/>
              </a:ext>
            </a:extLst>
          </p:cNvPr>
          <p:cNvSpPr/>
          <p:nvPr userDrawn="1"/>
        </p:nvSpPr>
        <p:spPr>
          <a:xfrm>
            <a:off x="4438386" y="2386380"/>
            <a:ext cx="3090672" cy="3538728"/>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5" name="Text Placeholder 7">
            <a:extLst>
              <a:ext uri="{FF2B5EF4-FFF2-40B4-BE49-F238E27FC236}">
                <a16:creationId xmlns:a16="http://schemas.microsoft.com/office/drawing/2014/main" id="{186B1375-8853-7E43-8434-E71DFF315793}"/>
              </a:ext>
            </a:extLst>
          </p:cNvPr>
          <p:cNvSpPr>
            <a:spLocks noGrp="1" noChangeAspect="1"/>
          </p:cNvSpPr>
          <p:nvPr>
            <p:ph type="body" sz="quarter" idx="68" hasCustomPrompt="1"/>
          </p:nvPr>
        </p:nvSpPr>
        <p:spPr>
          <a:xfrm>
            <a:off x="5389362" y="1792020"/>
            <a:ext cx="1188720" cy="1188720"/>
          </a:xfrm>
          <a:prstGeom prst="ellipse">
            <a:avLst/>
          </a:prstGeom>
          <a:solidFill>
            <a:schemeClr val="accent3"/>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1600" b="1">
                <a:solidFill>
                  <a:schemeClr val="bg1"/>
                </a:solidFill>
                <a:latin typeface="+mj-lt"/>
              </a:defRPr>
            </a:lvl1pPr>
            <a:lvl2pPr>
              <a:buNone/>
              <a:defRPr/>
            </a:lvl2pPr>
            <a:lvl3pPr>
              <a:buNone/>
              <a:defRPr/>
            </a:lvl3pPr>
            <a:lvl4pPr>
              <a:buNone/>
              <a:defRPr/>
            </a:lvl4pPr>
            <a:lvl5pPr>
              <a:buNone/>
              <a:defRPr/>
            </a:lvl5pPr>
          </a:lstStyle>
          <a:p>
            <a:pPr lvl="0"/>
            <a:r>
              <a:rPr lang="en-US" dirty="0"/>
              <a:t>  </a:t>
            </a:r>
          </a:p>
        </p:txBody>
      </p:sp>
      <p:sp>
        <p:nvSpPr>
          <p:cNvPr id="36" name="Picture Placeholder 8">
            <a:extLst>
              <a:ext uri="{FF2B5EF4-FFF2-40B4-BE49-F238E27FC236}">
                <a16:creationId xmlns:a16="http://schemas.microsoft.com/office/drawing/2014/main" id="{2D0A953E-6C39-3E40-8D05-C99021D6FE2F}"/>
              </a:ext>
            </a:extLst>
          </p:cNvPr>
          <p:cNvSpPr>
            <a:spLocks noGrp="1" noChangeAspect="1"/>
          </p:cNvSpPr>
          <p:nvPr>
            <p:ph type="pic" sz="quarter" idx="69" hasCustomPrompt="1"/>
          </p:nvPr>
        </p:nvSpPr>
        <p:spPr>
          <a:xfrm>
            <a:off x="5684292" y="2086950"/>
            <a:ext cx="598861" cy="598861"/>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37" name="Text Placeholder 19">
            <a:extLst>
              <a:ext uri="{FF2B5EF4-FFF2-40B4-BE49-F238E27FC236}">
                <a16:creationId xmlns:a16="http://schemas.microsoft.com/office/drawing/2014/main" id="{7E2A7C27-C659-DB48-B2E0-C9B44D60D494}"/>
              </a:ext>
            </a:extLst>
          </p:cNvPr>
          <p:cNvSpPr>
            <a:spLocks noGrp="1"/>
          </p:cNvSpPr>
          <p:nvPr>
            <p:ph type="body" sz="quarter" idx="70" hasCustomPrompt="1"/>
          </p:nvPr>
        </p:nvSpPr>
        <p:spPr>
          <a:xfrm>
            <a:off x="4566402" y="3986478"/>
            <a:ext cx="2834640" cy="984087"/>
          </a:xfrm>
        </p:spPr>
        <p:txBody>
          <a:bodyPr wrap="square" anchor="t">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38" name="Text Placeholder 19">
            <a:extLst>
              <a:ext uri="{FF2B5EF4-FFF2-40B4-BE49-F238E27FC236}">
                <a16:creationId xmlns:a16="http://schemas.microsoft.com/office/drawing/2014/main" id="{B50E80B4-EF87-8647-9293-63CB047D8AD1}"/>
              </a:ext>
            </a:extLst>
          </p:cNvPr>
          <p:cNvSpPr>
            <a:spLocks noGrp="1"/>
          </p:cNvSpPr>
          <p:nvPr>
            <p:ph type="body" sz="quarter" idx="71" hasCustomPrompt="1"/>
          </p:nvPr>
        </p:nvSpPr>
        <p:spPr>
          <a:xfrm>
            <a:off x="4438386" y="3542717"/>
            <a:ext cx="3090672" cy="422363"/>
          </a:xfrm>
        </p:spPr>
        <p:txBody>
          <a:bodyPr wrap="square" anchor="ctr">
            <a:noAutofit/>
          </a:bodyPr>
          <a:lstStyle>
            <a:lvl1pPr marL="0" indent="0" algn="ctr">
              <a:lnSpc>
                <a:spcPct val="100000"/>
              </a:lnSpc>
              <a:spcBef>
                <a:spcPts val="0"/>
              </a:spcBef>
              <a:buNone/>
              <a:defRPr sz="1800" b="1">
                <a:solidFill>
                  <a:schemeClr val="tx2"/>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Title</a:t>
            </a:r>
          </a:p>
        </p:txBody>
      </p:sp>
      <p:sp>
        <p:nvSpPr>
          <p:cNvPr id="39" name="Text Placeholder 19">
            <a:extLst>
              <a:ext uri="{FF2B5EF4-FFF2-40B4-BE49-F238E27FC236}">
                <a16:creationId xmlns:a16="http://schemas.microsoft.com/office/drawing/2014/main" id="{ABC08FA4-85E1-3940-9A96-DF78B94F6690}"/>
              </a:ext>
            </a:extLst>
          </p:cNvPr>
          <p:cNvSpPr>
            <a:spLocks noGrp="1"/>
          </p:cNvSpPr>
          <p:nvPr>
            <p:ph type="body" sz="quarter" idx="72" hasCustomPrompt="1"/>
          </p:nvPr>
        </p:nvSpPr>
        <p:spPr>
          <a:xfrm>
            <a:off x="4438386" y="5221020"/>
            <a:ext cx="3090672" cy="704088"/>
          </a:xfrm>
          <a:solidFill>
            <a:schemeClr val="accent5"/>
          </a:solidFill>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40" name="Chart Placeholder 3">
            <a:extLst>
              <a:ext uri="{FF2B5EF4-FFF2-40B4-BE49-F238E27FC236}">
                <a16:creationId xmlns:a16="http://schemas.microsoft.com/office/drawing/2014/main" id="{6048CAE0-01CA-6A49-A5BF-C70DC12FE758}"/>
              </a:ext>
            </a:extLst>
          </p:cNvPr>
          <p:cNvSpPr>
            <a:spLocks noGrp="1"/>
          </p:cNvSpPr>
          <p:nvPr>
            <p:ph type="chart" sz="quarter" idx="73"/>
          </p:nvPr>
        </p:nvSpPr>
        <p:spPr>
          <a:xfrm>
            <a:off x="4223502" y="1182269"/>
            <a:ext cx="3520440" cy="2423160"/>
          </a:xfrm>
        </p:spPr>
        <p:txBody>
          <a:bodyPr anchor="ctr"/>
          <a:lstStyle>
            <a:lvl1pPr algn="ctr">
              <a:buNone/>
              <a:defRPr/>
            </a:lvl1pPr>
          </a:lstStyle>
          <a:p>
            <a:endParaRPr lang="en-US" dirty="0"/>
          </a:p>
        </p:txBody>
      </p:sp>
      <p:sp>
        <p:nvSpPr>
          <p:cNvPr id="41" name="Text Placeholder 19">
            <a:extLst>
              <a:ext uri="{FF2B5EF4-FFF2-40B4-BE49-F238E27FC236}">
                <a16:creationId xmlns:a16="http://schemas.microsoft.com/office/drawing/2014/main" id="{169A13EE-2C09-4444-B5DC-8FCD7224E89B}"/>
              </a:ext>
            </a:extLst>
          </p:cNvPr>
          <p:cNvSpPr>
            <a:spLocks noGrp="1"/>
          </p:cNvSpPr>
          <p:nvPr>
            <p:ph type="body" sz="quarter" idx="74" hasCustomPrompt="1"/>
          </p:nvPr>
        </p:nvSpPr>
        <p:spPr>
          <a:xfrm>
            <a:off x="4438386" y="5361882"/>
            <a:ext cx="3090671" cy="422363"/>
          </a:xfrm>
        </p:spPr>
        <p:txBody>
          <a:bodyPr wrap="square" anchor="ctr">
            <a:noAutofit/>
          </a:bodyPr>
          <a:lstStyle>
            <a:lvl1pPr marL="0" indent="0" algn="ctr">
              <a:lnSpc>
                <a:spcPct val="100000"/>
              </a:lnSpc>
              <a:spcBef>
                <a:spcPts val="0"/>
              </a:spcBef>
              <a:buNone/>
              <a:defRPr sz="24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t>
            </a:r>
          </a:p>
        </p:txBody>
      </p:sp>
      <p:sp>
        <p:nvSpPr>
          <p:cNvPr id="42" name="Text Placeholder 41">
            <a:extLst>
              <a:ext uri="{FF2B5EF4-FFF2-40B4-BE49-F238E27FC236}">
                <a16:creationId xmlns:a16="http://schemas.microsoft.com/office/drawing/2014/main" id="{2F584129-ABE5-F248-884D-F7A8FC977C47}"/>
              </a:ext>
            </a:extLst>
          </p:cNvPr>
          <p:cNvSpPr>
            <a:spLocks noGrp="1"/>
          </p:cNvSpPr>
          <p:nvPr>
            <p:ph type="body" sz="quarter" idx="75" hasCustomPrompt="1"/>
          </p:nvPr>
        </p:nvSpPr>
        <p:spPr>
          <a:xfrm>
            <a:off x="6450067" y="5380614"/>
            <a:ext cx="256029" cy="384897"/>
          </a:xfrm>
          <a:custGeom>
            <a:avLst/>
            <a:gdLst>
              <a:gd name="connsiteX0" fmla="*/ 64007 w 256029"/>
              <a:gd name="connsiteY0" fmla="*/ 0 h 384897"/>
              <a:gd name="connsiteX1" fmla="*/ 192022 w 256029"/>
              <a:gd name="connsiteY1" fmla="*/ 0 h 384897"/>
              <a:gd name="connsiteX2" fmla="*/ 192022 w 256029"/>
              <a:gd name="connsiteY2" fmla="*/ 256883 h 384897"/>
              <a:gd name="connsiteX3" fmla="*/ 256029 w 256029"/>
              <a:gd name="connsiteY3" fmla="*/ 256883 h 384897"/>
              <a:gd name="connsiteX4" fmla="*/ 128015 w 256029"/>
              <a:gd name="connsiteY4" fmla="*/ 384897 h 384897"/>
              <a:gd name="connsiteX5" fmla="*/ 0 w 256029"/>
              <a:gd name="connsiteY5" fmla="*/ 256883 h 384897"/>
              <a:gd name="connsiteX6" fmla="*/ 64007 w 256029"/>
              <a:gd name="connsiteY6" fmla="*/ 256883 h 38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29" h="384897">
                <a:moveTo>
                  <a:pt x="64007" y="0"/>
                </a:moveTo>
                <a:lnTo>
                  <a:pt x="192022" y="0"/>
                </a:lnTo>
                <a:lnTo>
                  <a:pt x="192022" y="256883"/>
                </a:lnTo>
                <a:lnTo>
                  <a:pt x="256029" y="256883"/>
                </a:lnTo>
                <a:lnTo>
                  <a:pt x="128015" y="384897"/>
                </a:lnTo>
                <a:lnTo>
                  <a:pt x="0" y="256883"/>
                </a:lnTo>
                <a:lnTo>
                  <a:pt x="64007" y="256883"/>
                </a:lnTo>
                <a:close/>
              </a:path>
            </a:pathLst>
          </a:custGeom>
          <a:solidFill>
            <a:schemeClr val="bg1"/>
          </a:solidFill>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43" name="Text Placeholder 42">
            <a:extLst>
              <a:ext uri="{FF2B5EF4-FFF2-40B4-BE49-F238E27FC236}">
                <a16:creationId xmlns:a16="http://schemas.microsoft.com/office/drawing/2014/main" id="{06952C2E-0F78-404D-B07B-3477084F7D7B}"/>
              </a:ext>
            </a:extLst>
          </p:cNvPr>
          <p:cNvSpPr>
            <a:spLocks noGrp="1"/>
          </p:cNvSpPr>
          <p:nvPr>
            <p:ph type="body" sz="quarter" idx="76" hasCustomPrompt="1"/>
          </p:nvPr>
        </p:nvSpPr>
        <p:spPr>
          <a:xfrm rot="10800000">
            <a:off x="6733533" y="5345560"/>
            <a:ext cx="256029" cy="384897"/>
          </a:xfrm>
          <a:custGeom>
            <a:avLst/>
            <a:gdLst>
              <a:gd name="connsiteX0" fmla="*/ 64007 w 256029"/>
              <a:gd name="connsiteY0" fmla="*/ 0 h 384897"/>
              <a:gd name="connsiteX1" fmla="*/ 192022 w 256029"/>
              <a:gd name="connsiteY1" fmla="*/ 0 h 384897"/>
              <a:gd name="connsiteX2" fmla="*/ 192022 w 256029"/>
              <a:gd name="connsiteY2" fmla="*/ 256883 h 384897"/>
              <a:gd name="connsiteX3" fmla="*/ 256029 w 256029"/>
              <a:gd name="connsiteY3" fmla="*/ 256883 h 384897"/>
              <a:gd name="connsiteX4" fmla="*/ 128015 w 256029"/>
              <a:gd name="connsiteY4" fmla="*/ 384897 h 384897"/>
              <a:gd name="connsiteX5" fmla="*/ 0 w 256029"/>
              <a:gd name="connsiteY5" fmla="*/ 256883 h 384897"/>
              <a:gd name="connsiteX6" fmla="*/ 64007 w 256029"/>
              <a:gd name="connsiteY6" fmla="*/ 256883 h 38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29" h="384897">
                <a:moveTo>
                  <a:pt x="64007" y="0"/>
                </a:moveTo>
                <a:lnTo>
                  <a:pt x="192022" y="0"/>
                </a:lnTo>
                <a:lnTo>
                  <a:pt x="192022" y="256883"/>
                </a:lnTo>
                <a:lnTo>
                  <a:pt x="256029" y="256883"/>
                </a:lnTo>
                <a:lnTo>
                  <a:pt x="128015" y="384897"/>
                </a:lnTo>
                <a:lnTo>
                  <a:pt x="0" y="256883"/>
                </a:lnTo>
                <a:lnTo>
                  <a:pt x="64007" y="256883"/>
                </a:lnTo>
                <a:close/>
              </a:path>
            </a:pathLst>
          </a:custGeom>
          <a:solidFill>
            <a:schemeClr val="bg1"/>
          </a:solidFill>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44" name="Rectangle 43">
            <a:extLst>
              <a:ext uri="{FF2B5EF4-FFF2-40B4-BE49-F238E27FC236}">
                <a16:creationId xmlns:a16="http://schemas.microsoft.com/office/drawing/2014/main" id="{8DEB8C8E-852D-5B40-AC2E-0BABE9F26756}"/>
              </a:ext>
            </a:extLst>
          </p:cNvPr>
          <p:cNvSpPr/>
          <p:nvPr userDrawn="1"/>
        </p:nvSpPr>
        <p:spPr>
          <a:xfrm>
            <a:off x="8395589" y="2386380"/>
            <a:ext cx="3090672" cy="3538728"/>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5" name="Text Placeholder 7">
            <a:extLst>
              <a:ext uri="{FF2B5EF4-FFF2-40B4-BE49-F238E27FC236}">
                <a16:creationId xmlns:a16="http://schemas.microsoft.com/office/drawing/2014/main" id="{50C833B9-855B-344D-BDA5-F8F1EFD28BC5}"/>
              </a:ext>
            </a:extLst>
          </p:cNvPr>
          <p:cNvSpPr>
            <a:spLocks noGrp="1" noChangeAspect="1"/>
          </p:cNvSpPr>
          <p:nvPr>
            <p:ph type="body" sz="quarter" idx="77" hasCustomPrompt="1"/>
          </p:nvPr>
        </p:nvSpPr>
        <p:spPr>
          <a:xfrm>
            <a:off x="9346565" y="1792020"/>
            <a:ext cx="1188720" cy="1188720"/>
          </a:xfrm>
          <a:prstGeom prst="ellipse">
            <a:avLst/>
          </a:prstGeom>
          <a:solidFill>
            <a:schemeClr val="accent3"/>
          </a:solidFill>
          <a:ln>
            <a:noFill/>
          </a:ln>
          <a:effectLst>
            <a:outerShdw blurRad="444500" dist="254000" dir="5400000" sx="90000" sy="90000" algn="ctr" rotWithShape="0">
              <a:schemeClr val="tx2">
                <a:alpha val="15000"/>
              </a:schemeClr>
            </a:outerShdw>
          </a:effectLst>
        </p:spPr>
        <p:txBody>
          <a:bodyPr tIns="91440" bIns="91440" anchor="ctr"/>
          <a:lstStyle>
            <a:lvl1pPr marL="0" indent="0" algn="ctr">
              <a:lnSpc>
                <a:spcPct val="100000"/>
              </a:lnSpc>
              <a:spcBef>
                <a:spcPts val="0"/>
              </a:spcBef>
              <a:buNone/>
              <a:defRPr sz="1600" b="1">
                <a:solidFill>
                  <a:schemeClr val="bg1"/>
                </a:solidFill>
                <a:latin typeface="+mj-lt"/>
              </a:defRPr>
            </a:lvl1pPr>
            <a:lvl2pPr>
              <a:buNone/>
              <a:defRPr/>
            </a:lvl2pPr>
            <a:lvl3pPr>
              <a:buNone/>
              <a:defRPr/>
            </a:lvl3pPr>
            <a:lvl4pPr>
              <a:buNone/>
              <a:defRPr/>
            </a:lvl4pPr>
            <a:lvl5pPr>
              <a:buNone/>
              <a:defRPr/>
            </a:lvl5pPr>
          </a:lstStyle>
          <a:p>
            <a:pPr lvl="0"/>
            <a:r>
              <a:rPr lang="en-US" dirty="0"/>
              <a:t>  </a:t>
            </a:r>
          </a:p>
        </p:txBody>
      </p:sp>
      <p:sp>
        <p:nvSpPr>
          <p:cNvPr id="46" name="Picture Placeholder 8">
            <a:extLst>
              <a:ext uri="{FF2B5EF4-FFF2-40B4-BE49-F238E27FC236}">
                <a16:creationId xmlns:a16="http://schemas.microsoft.com/office/drawing/2014/main" id="{689A635A-B076-F440-B67B-828BAAAAC67F}"/>
              </a:ext>
            </a:extLst>
          </p:cNvPr>
          <p:cNvSpPr>
            <a:spLocks noGrp="1" noChangeAspect="1"/>
          </p:cNvSpPr>
          <p:nvPr>
            <p:ph type="pic" sz="quarter" idx="78" hasCustomPrompt="1"/>
          </p:nvPr>
        </p:nvSpPr>
        <p:spPr>
          <a:xfrm>
            <a:off x="9641495" y="2086950"/>
            <a:ext cx="598861" cy="598861"/>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47" name="Text Placeholder 19">
            <a:extLst>
              <a:ext uri="{FF2B5EF4-FFF2-40B4-BE49-F238E27FC236}">
                <a16:creationId xmlns:a16="http://schemas.microsoft.com/office/drawing/2014/main" id="{1E559E1F-338B-3D40-A51F-D6BA26535F15}"/>
              </a:ext>
            </a:extLst>
          </p:cNvPr>
          <p:cNvSpPr>
            <a:spLocks noGrp="1"/>
          </p:cNvSpPr>
          <p:nvPr>
            <p:ph type="body" sz="quarter" idx="79" hasCustomPrompt="1"/>
          </p:nvPr>
        </p:nvSpPr>
        <p:spPr>
          <a:xfrm>
            <a:off x="8523605" y="3986478"/>
            <a:ext cx="2834640" cy="984087"/>
          </a:xfrm>
        </p:spPr>
        <p:txBody>
          <a:bodyPr wrap="square" anchor="t">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48" name="Text Placeholder 19">
            <a:extLst>
              <a:ext uri="{FF2B5EF4-FFF2-40B4-BE49-F238E27FC236}">
                <a16:creationId xmlns:a16="http://schemas.microsoft.com/office/drawing/2014/main" id="{BD62015E-83C1-114A-B972-5AED94C499DF}"/>
              </a:ext>
            </a:extLst>
          </p:cNvPr>
          <p:cNvSpPr>
            <a:spLocks noGrp="1"/>
          </p:cNvSpPr>
          <p:nvPr>
            <p:ph type="body" sz="quarter" idx="80" hasCustomPrompt="1"/>
          </p:nvPr>
        </p:nvSpPr>
        <p:spPr>
          <a:xfrm>
            <a:off x="8395589" y="3542717"/>
            <a:ext cx="3090672" cy="422363"/>
          </a:xfrm>
        </p:spPr>
        <p:txBody>
          <a:bodyPr wrap="square" anchor="ctr">
            <a:noAutofit/>
          </a:bodyPr>
          <a:lstStyle>
            <a:lvl1pPr marL="0" indent="0" algn="ctr">
              <a:lnSpc>
                <a:spcPct val="100000"/>
              </a:lnSpc>
              <a:spcBef>
                <a:spcPts val="0"/>
              </a:spcBef>
              <a:buNone/>
              <a:defRPr sz="1800" b="1">
                <a:solidFill>
                  <a:schemeClr val="tx2"/>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Title</a:t>
            </a:r>
          </a:p>
        </p:txBody>
      </p:sp>
      <p:sp>
        <p:nvSpPr>
          <p:cNvPr id="49" name="Text Placeholder 19">
            <a:extLst>
              <a:ext uri="{FF2B5EF4-FFF2-40B4-BE49-F238E27FC236}">
                <a16:creationId xmlns:a16="http://schemas.microsoft.com/office/drawing/2014/main" id="{3B5F91D9-716B-9542-9CEF-720F4DF92FCF}"/>
              </a:ext>
            </a:extLst>
          </p:cNvPr>
          <p:cNvSpPr>
            <a:spLocks noGrp="1"/>
          </p:cNvSpPr>
          <p:nvPr>
            <p:ph type="body" sz="quarter" idx="81" hasCustomPrompt="1"/>
          </p:nvPr>
        </p:nvSpPr>
        <p:spPr>
          <a:xfrm>
            <a:off x="8395589" y="5221020"/>
            <a:ext cx="3090672" cy="704088"/>
          </a:xfrm>
          <a:solidFill>
            <a:schemeClr val="accent1"/>
          </a:solidFill>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50" name="Chart Placeholder 3">
            <a:extLst>
              <a:ext uri="{FF2B5EF4-FFF2-40B4-BE49-F238E27FC236}">
                <a16:creationId xmlns:a16="http://schemas.microsoft.com/office/drawing/2014/main" id="{A402799B-71B4-814D-AF12-66537A273699}"/>
              </a:ext>
            </a:extLst>
          </p:cNvPr>
          <p:cNvSpPr>
            <a:spLocks noGrp="1"/>
          </p:cNvSpPr>
          <p:nvPr>
            <p:ph type="chart" sz="quarter" idx="82"/>
          </p:nvPr>
        </p:nvSpPr>
        <p:spPr>
          <a:xfrm>
            <a:off x="8180705" y="1182269"/>
            <a:ext cx="3520440" cy="2423160"/>
          </a:xfrm>
        </p:spPr>
        <p:txBody>
          <a:bodyPr anchor="ctr"/>
          <a:lstStyle>
            <a:lvl1pPr algn="ctr">
              <a:buNone/>
              <a:defRPr/>
            </a:lvl1pPr>
          </a:lstStyle>
          <a:p>
            <a:endParaRPr lang="en-US" dirty="0"/>
          </a:p>
        </p:txBody>
      </p:sp>
      <p:sp>
        <p:nvSpPr>
          <p:cNvPr id="51" name="Text Placeholder 19">
            <a:extLst>
              <a:ext uri="{FF2B5EF4-FFF2-40B4-BE49-F238E27FC236}">
                <a16:creationId xmlns:a16="http://schemas.microsoft.com/office/drawing/2014/main" id="{FC778F88-1BFE-094E-9E5C-520A736FD1C6}"/>
              </a:ext>
            </a:extLst>
          </p:cNvPr>
          <p:cNvSpPr>
            <a:spLocks noGrp="1"/>
          </p:cNvSpPr>
          <p:nvPr>
            <p:ph type="body" sz="quarter" idx="83" hasCustomPrompt="1"/>
          </p:nvPr>
        </p:nvSpPr>
        <p:spPr>
          <a:xfrm>
            <a:off x="8395589" y="5361882"/>
            <a:ext cx="3090671" cy="422363"/>
          </a:xfrm>
        </p:spPr>
        <p:txBody>
          <a:bodyPr wrap="square" anchor="ctr">
            <a:noAutofit/>
          </a:bodyPr>
          <a:lstStyle>
            <a:lvl1pPr marL="0" indent="0" algn="ctr">
              <a:lnSpc>
                <a:spcPct val="100000"/>
              </a:lnSpc>
              <a:spcBef>
                <a:spcPts val="0"/>
              </a:spcBef>
              <a:buNone/>
              <a:defRPr sz="24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t>
            </a:r>
          </a:p>
        </p:txBody>
      </p:sp>
      <p:sp>
        <p:nvSpPr>
          <p:cNvPr id="52" name="Text Placeholder 51">
            <a:extLst>
              <a:ext uri="{FF2B5EF4-FFF2-40B4-BE49-F238E27FC236}">
                <a16:creationId xmlns:a16="http://schemas.microsoft.com/office/drawing/2014/main" id="{B2FC7D4C-6DAF-C648-B30C-8F9B8BD1AA12}"/>
              </a:ext>
            </a:extLst>
          </p:cNvPr>
          <p:cNvSpPr>
            <a:spLocks noGrp="1"/>
          </p:cNvSpPr>
          <p:nvPr>
            <p:ph type="body" sz="quarter" idx="84" hasCustomPrompt="1"/>
          </p:nvPr>
        </p:nvSpPr>
        <p:spPr>
          <a:xfrm>
            <a:off x="10407270" y="5380614"/>
            <a:ext cx="256029" cy="384897"/>
          </a:xfrm>
          <a:custGeom>
            <a:avLst/>
            <a:gdLst>
              <a:gd name="connsiteX0" fmla="*/ 64007 w 256029"/>
              <a:gd name="connsiteY0" fmla="*/ 0 h 384897"/>
              <a:gd name="connsiteX1" fmla="*/ 192022 w 256029"/>
              <a:gd name="connsiteY1" fmla="*/ 0 h 384897"/>
              <a:gd name="connsiteX2" fmla="*/ 192022 w 256029"/>
              <a:gd name="connsiteY2" fmla="*/ 256883 h 384897"/>
              <a:gd name="connsiteX3" fmla="*/ 256029 w 256029"/>
              <a:gd name="connsiteY3" fmla="*/ 256883 h 384897"/>
              <a:gd name="connsiteX4" fmla="*/ 128015 w 256029"/>
              <a:gd name="connsiteY4" fmla="*/ 384897 h 384897"/>
              <a:gd name="connsiteX5" fmla="*/ 0 w 256029"/>
              <a:gd name="connsiteY5" fmla="*/ 256883 h 384897"/>
              <a:gd name="connsiteX6" fmla="*/ 64007 w 256029"/>
              <a:gd name="connsiteY6" fmla="*/ 256883 h 38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29" h="384897">
                <a:moveTo>
                  <a:pt x="64007" y="0"/>
                </a:moveTo>
                <a:lnTo>
                  <a:pt x="192022" y="0"/>
                </a:lnTo>
                <a:lnTo>
                  <a:pt x="192022" y="256883"/>
                </a:lnTo>
                <a:lnTo>
                  <a:pt x="256029" y="256883"/>
                </a:lnTo>
                <a:lnTo>
                  <a:pt x="128015" y="384897"/>
                </a:lnTo>
                <a:lnTo>
                  <a:pt x="0" y="256883"/>
                </a:lnTo>
                <a:lnTo>
                  <a:pt x="64007" y="256883"/>
                </a:lnTo>
                <a:close/>
              </a:path>
            </a:pathLst>
          </a:custGeom>
          <a:solidFill>
            <a:schemeClr val="bg1"/>
          </a:solidFill>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53" name="Text Placeholder 52">
            <a:extLst>
              <a:ext uri="{FF2B5EF4-FFF2-40B4-BE49-F238E27FC236}">
                <a16:creationId xmlns:a16="http://schemas.microsoft.com/office/drawing/2014/main" id="{5D3483BA-2516-CB44-84D2-355A73DA58F2}"/>
              </a:ext>
            </a:extLst>
          </p:cNvPr>
          <p:cNvSpPr>
            <a:spLocks noGrp="1"/>
          </p:cNvSpPr>
          <p:nvPr>
            <p:ph type="body" sz="quarter" idx="85" hasCustomPrompt="1"/>
          </p:nvPr>
        </p:nvSpPr>
        <p:spPr>
          <a:xfrm rot="10800000">
            <a:off x="10690736" y="5345560"/>
            <a:ext cx="256029" cy="384897"/>
          </a:xfrm>
          <a:custGeom>
            <a:avLst/>
            <a:gdLst>
              <a:gd name="connsiteX0" fmla="*/ 64007 w 256029"/>
              <a:gd name="connsiteY0" fmla="*/ 0 h 384897"/>
              <a:gd name="connsiteX1" fmla="*/ 192022 w 256029"/>
              <a:gd name="connsiteY1" fmla="*/ 0 h 384897"/>
              <a:gd name="connsiteX2" fmla="*/ 192022 w 256029"/>
              <a:gd name="connsiteY2" fmla="*/ 256883 h 384897"/>
              <a:gd name="connsiteX3" fmla="*/ 256029 w 256029"/>
              <a:gd name="connsiteY3" fmla="*/ 256883 h 384897"/>
              <a:gd name="connsiteX4" fmla="*/ 128015 w 256029"/>
              <a:gd name="connsiteY4" fmla="*/ 384897 h 384897"/>
              <a:gd name="connsiteX5" fmla="*/ 0 w 256029"/>
              <a:gd name="connsiteY5" fmla="*/ 256883 h 384897"/>
              <a:gd name="connsiteX6" fmla="*/ 64007 w 256029"/>
              <a:gd name="connsiteY6" fmla="*/ 256883 h 38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29" h="384897">
                <a:moveTo>
                  <a:pt x="64007" y="0"/>
                </a:moveTo>
                <a:lnTo>
                  <a:pt x="192022" y="0"/>
                </a:lnTo>
                <a:lnTo>
                  <a:pt x="192022" y="256883"/>
                </a:lnTo>
                <a:lnTo>
                  <a:pt x="256029" y="256883"/>
                </a:lnTo>
                <a:lnTo>
                  <a:pt x="128015" y="384897"/>
                </a:lnTo>
                <a:lnTo>
                  <a:pt x="0" y="256883"/>
                </a:lnTo>
                <a:lnTo>
                  <a:pt x="64007" y="256883"/>
                </a:lnTo>
                <a:close/>
              </a:path>
            </a:pathLst>
          </a:custGeom>
          <a:solidFill>
            <a:schemeClr val="bg1"/>
          </a:solidFill>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54" name="Slide Number Placeholder 5">
            <a:extLst>
              <a:ext uri="{FF2B5EF4-FFF2-40B4-BE49-F238E27FC236}">
                <a16:creationId xmlns:a16="http://schemas.microsoft.com/office/drawing/2014/main" id="{D17D5064-1BB7-41A6-BBAC-28ADBEA2C90D}"/>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2315708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erformance Layout V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D60D26-79BD-B244-9C6E-23130868770B}"/>
              </a:ext>
            </a:extLst>
          </p:cNvPr>
          <p:cNvSpPr/>
          <p:nvPr userDrawn="1"/>
        </p:nvSpPr>
        <p:spPr>
          <a:xfrm>
            <a:off x="481184" y="1324058"/>
            <a:ext cx="3520440" cy="493776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Chart Placeholder 3">
            <a:extLst>
              <a:ext uri="{FF2B5EF4-FFF2-40B4-BE49-F238E27FC236}">
                <a16:creationId xmlns:a16="http://schemas.microsoft.com/office/drawing/2014/main" id="{765C90E7-C31E-E842-9EAB-54E978181007}"/>
              </a:ext>
            </a:extLst>
          </p:cNvPr>
          <p:cNvSpPr>
            <a:spLocks noGrp="1"/>
          </p:cNvSpPr>
          <p:nvPr>
            <p:ph type="chart" sz="quarter" idx="14"/>
          </p:nvPr>
        </p:nvSpPr>
        <p:spPr>
          <a:xfrm>
            <a:off x="481184" y="1415498"/>
            <a:ext cx="3520440" cy="2423160"/>
          </a:xfrm>
        </p:spPr>
        <p:txBody>
          <a:bodyPr anchor="ctr"/>
          <a:lstStyle>
            <a:lvl1pPr algn="ctr">
              <a:buNone/>
              <a:defRPr/>
            </a:lvl1pPr>
          </a:lstStyle>
          <a:p>
            <a:endParaRPr lang="en-US" dirty="0"/>
          </a:p>
        </p:txBody>
      </p:sp>
      <p:sp>
        <p:nvSpPr>
          <p:cNvPr id="8" name="Rectangle 7">
            <a:extLst>
              <a:ext uri="{FF2B5EF4-FFF2-40B4-BE49-F238E27FC236}">
                <a16:creationId xmlns:a16="http://schemas.microsoft.com/office/drawing/2014/main" id="{ACA4ACD1-CF94-714D-B2BA-A4247852B0C7}"/>
              </a:ext>
            </a:extLst>
          </p:cNvPr>
          <p:cNvSpPr/>
          <p:nvPr userDrawn="1"/>
        </p:nvSpPr>
        <p:spPr>
          <a:xfrm>
            <a:off x="481184" y="1324058"/>
            <a:ext cx="3520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11" name="Text Placeholder 19">
            <a:extLst>
              <a:ext uri="{FF2B5EF4-FFF2-40B4-BE49-F238E27FC236}">
                <a16:creationId xmlns:a16="http://schemas.microsoft.com/office/drawing/2014/main" id="{1A58C5EC-55D1-3C47-8D33-6468B3E1DFD5}"/>
              </a:ext>
            </a:extLst>
          </p:cNvPr>
          <p:cNvSpPr>
            <a:spLocks noGrp="1"/>
          </p:cNvSpPr>
          <p:nvPr>
            <p:ph type="body" sz="quarter" idx="38" hasCustomPrompt="1"/>
          </p:nvPr>
        </p:nvSpPr>
        <p:spPr>
          <a:xfrm>
            <a:off x="818290" y="3898272"/>
            <a:ext cx="2846229" cy="422363"/>
          </a:xfrm>
        </p:spPr>
        <p:txBody>
          <a:bodyPr wrap="square" anchor="ctr">
            <a:noAutofit/>
          </a:bodyPr>
          <a:lstStyle>
            <a:lvl1pPr marL="0" indent="0" algn="ctr">
              <a:lnSpc>
                <a:spcPct val="100000"/>
              </a:lnSpc>
              <a:spcBef>
                <a:spcPts val="0"/>
              </a:spcBef>
              <a:buNone/>
              <a:defRPr sz="2800" b="1">
                <a:solidFill>
                  <a:schemeClr val="accent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t>
            </a:r>
          </a:p>
        </p:txBody>
      </p:sp>
      <p:sp>
        <p:nvSpPr>
          <p:cNvPr id="12" name="Rectangle 11">
            <a:extLst>
              <a:ext uri="{FF2B5EF4-FFF2-40B4-BE49-F238E27FC236}">
                <a16:creationId xmlns:a16="http://schemas.microsoft.com/office/drawing/2014/main" id="{5E6BFB1A-987C-2F4F-8452-B76960777F25}"/>
              </a:ext>
            </a:extLst>
          </p:cNvPr>
          <p:cNvSpPr/>
          <p:nvPr userDrawn="1"/>
        </p:nvSpPr>
        <p:spPr>
          <a:xfrm>
            <a:off x="8204551" y="1324058"/>
            <a:ext cx="3520440" cy="493776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Chart Placeholder 3">
            <a:extLst>
              <a:ext uri="{FF2B5EF4-FFF2-40B4-BE49-F238E27FC236}">
                <a16:creationId xmlns:a16="http://schemas.microsoft.com/office/drawing/2014/main" id="{EC87F908-9496-FF41-9746-09EF89E732E3}"/>
              </a:ext>
            </a:extLst>
          </p:cNvPr>
          <p:cNvSpPr>
            <a:spLocks noGrp="1"/>
          </p:cNvSpPr>
          <p:nvPr>
            <p:ph type="chart" sz="quarter" idx="39"/>
          </p:nvPr>
        </p:nvSpPr>
        <p:spPr>
          <a:xfrm>
            <a:off x="8204552" y="1415498"/>
            <a:ext cx="3520438" cy="2395686"/>
          </a:xfrm>
        </p:spPr>
        <p:txBody>
          <a:bodyPr anchor="ctr"/>
          <a:lstStyle>
            <a:lvl1pPr algn="ctr">
              <a:buNone/>
              <a:defRPr/>
            </a:lvl1pPr>
          </a:lstStyle>
          <a:p>
            <a:endParaRPr lang="en-US" dirty="0"/>
          </a:p>
        </p:txBody>
      </p:sp>
      <p:sp>
        <p:nvSpPr>
          <p:cNvPr id="14" name="Rectangle 13">
            <a:extLst>
              <a:ext uri="{FF2B5EF4-FFF2-40B4-BE49-F238E27FC236}">
                <a16:creationId xmlns:a16="http://schemas.microsoft.com/office/drawing/2014/main" id="{538A2B23-3772-9245-925E-52251D09BC2E}"/>
              </a:ext>
            </a:extLst>
          </p:cNvPr>
          <p:cNvSpPr/>
          <p:nvPr userDrawn="1"/>
        </p:nvSpPr>
        <p:spPr>
          <a:xfrm>
            <a:off x="8204551" y="1324058"/>
            <a:ext cx="3520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9">
            <a:extLst>
              <a:ext uri="{FF2B5EF4-FFF2-40B4-BE49-F238E27FC236}">
                <a16:creationId xmlns:a16="http://schemas.microsoft.com/office/drawing/2014/main" id="{5B3EE56F-99EC-9246-8820-091BF4C0F510}"/>
              </a:ext>
            </a:extLst>
          </p:cNvPr>
          <p:cNvSpPr>
            <a:spLocks noGrp="1"/>
          </p:cNvSpPr>
          <p:nvPr>
            <p:ph type="body" sz="quarter" idx="42" hasCustomPrompt="1"/>
          </p:nvPr>
        </p:nvSpPr>
        <p:spPr>
          <a:xfrm>
            <a:off x="8541657" y="3898272"/>
            <a:ext cx="2846229" cy="422363"/>
          </a:xfrm>
        </p:spPr>
        <p:txBody>
          <a:bodyPr wrap="square" anchor="ctr">
            <a:noAutofit/>
          </a:bodyPr>
          <a:lstStyle>
            <a:lvl1pPr marL="0" indent="0" algn="ctr">
              <a:lnSpc>
                <a:spcPct val="100000"/>
              </a:lnSpc>
              <a:spcBef>
                <a:spcPts val="0"/>
              </a:spcBef>
              <a:buNone/>
              <a:defRPr sz="2800" b="1">
                <a:solidFill>
                  <a:schemeClr val="accent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t>
            </a:r>
          </a:p>
        </p:txBody>
      </p:sp>
      <p:sp>
        <p:nvSpPr>
          <p:cNvPr id="18" name="Rectangle 17">
            <a:extLst>
              <a:ext uri="{FF2B5EF4-FFF2-40B4-BE49-F238E27FC236}">
                <a16:creationId xmlns:a16="http://schemas.microsoft.com/office/drawing/2014/main" id="{E781576B-E1DA-B445-A57F-9FE4F7B9ED42}"/>
              </a:ext>
            </a:extLst>
          </p:cNvPr>
          <p:cNvSpPr/>
          <p:nvPr userDrawn="1"/>
        </p:nvSpPr>
        <p:spPr>
          <a:xfrm>
            <a:off x="4347005" y="1324058"/>
            <a:ext cx="3520440" cy="493776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9" name="Chart Placeholder 3">
            <a:extLst>
              <a:ext uri="{FF2B5EF4-FFF2-40B4-BE49-F238E27FC236}">
                <a16:creationId xmlns:a16="http://schemas.microsoft.com/office/drawing/2014/main" id="{DF9DFA0A-8765-2146-9E3E-CC8BF532F235}"/>
              </a:ext>
            </a:extLst>
          </p:cNvPr>
          <p:cNvSpPr>
            <a:spLocks noGrp="1"/>
          </p:cNvSpPr>
          <p:nvPr>
            <p:ph type="chart" sz="quarter" idx="43"/>
          </p:nvPr>
        </p:nvSpPr>
        <p:spPr>
          <a:xfrm>
            <a:off x="4355827" y="1415498"/>
            <a:ext cx="3502797" cy="2423160"/>
          </a:xfrm>
        </p:spPr>
        <p:txBody>
          <a:bodyPr anchor="ctr"/>
          <a:lstStyle>
            <a:lvl1pPr algn="ctr">
              <a:buNone/>
              <a:defRPr/>
            </a:lvl1pPr>
          </a:lstStyle>
          <a:p>
            <a:endParaRPr lang="en-US" dirty="0"/>
          </a:p>
        </p:txBody>
      </p:sp>
      <p:sp>
        <p:nvSpPr>
          <p:cNvPr id="20" name="Rectangle 19">
            <a:extLst>
              <a:ext uri="{FF2B5EF4-FFF2-40B4-BE49-F238E27FC236}">
                <a16:creationId xmlns:a16="http://schemas.microsoft.com/office/drawing/2014/main" id="{E865D2EA-7566-4F46-A4C3-856330F8639E}"/>
              </a:ext>
            </a:extLst>
          </p:cNvPr>
          <p:cNvSpPr/>
          <p:nvPr userDrawn="1"/>
        </p:nvSpPr>
        <p:spPr>
          <a:xfrm>
            <a:off x="4347005" y="1324058"/>
            <a:ext cx="3520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9">
            <a:extLst>
              <a:ext uri="{FF2B5EF4-FFF2-40B4-BE49-F238E27FC236}">
                <a16:creationId xmlns:a16="http://schemas.microsoft.com/office/drawing/2014/main" id="{B873B4B2-BA72-A447-B1FE-A40A61AAD967}"/>
              </a:ext>
            </a:extLst>
          </p:cNvPr>
          <p:cNvSpPr>
            <a:spLocks noGrp="1"/>
          </p:cNvSpPr>
          <p:nvPr>
            <p:ph type="body" sz="quarter" idx="46" hasCustomPrompt="1"/>
          </p:nvPr>
        </p:nvSpPr>
        <p:spPr>
          <a:xfrm>
            <a:off x="4684111" y="3898272"/>
            <a:ext cx="2846229" cy="422363"/>
          </a:xfrm>
        </p:spPr>
        <p:txBody>
          <a:bodyPr wrap="square" anchor="ctr">
            <a:noAutofit/>
          </a:bodyPr>
          <a:lstStyle>
            <a:lvl1pPr marL="0" indent="0" algn="ctr">
              <a:lnSpc>
                <a:spcPct val="100000"/>
              </a:lnSpc>
              <a:spcBef>
                <a:spcPts val="0"/>
              </a:spcBef>
              <a:buNone/>
              <a:defRPr sz="2800" b="1">
                <a:solidFill>
                  <a:schemeClr val="accent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t>
            </a:r>
          </a:p>
        </p:txBody>
      </p:sp>
      <p:sp>
        <p:nvSpPr>
          <p:cNvPr id="29" name="Text Placeholder 3">
            <a:extLst>
              <a:ext uri="{FF2B5EF4-FFF2-40B4-BE49-F238E27FC236}">
                <a16:creationId xmlns:a16="http://schemas.microsoft.com/office/drawing/2014/main" id="{78ABDC8B-1BA3-CE49-9734-63C559D2499A}"/>
              </a:ext>
            </a:extLst>
          </p:cNvPr>
          <p:cNvSpPr>
            <a:spLocks noGrp="1"/>
          </p:cNvSpPr>
          <p:nvPr>
            <p:ph type="body" sz="quarter" idx="34"/>
          </p:nvPr>
        </p:nvSpPr>
        <p:spPr>
          <a:xfrm>
            <a:off x="729236" y="4390408"/>
            <a:ext cx="3024337" cy="1608609"/>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3">
            <a:extLst>
              <a:ext uri="{FF2B5EF4-FFF2-40B4-BE49-F238E27FC236}">
                <a16:creationId xmlns:a16="http://schemas.microsoft.com/office/drawing/2014/main" id="{40B2E55D-FB21-ED4D-8C4A-ADF58CC698C7}"/>
              </a:ext>
            </a:extLst>
          </p:cNvPr>
          <p:cNvSpPr>
            <a:spLocks noGrp="1"/>
          </p:cNvSpPr>
          <p:nvPr>
            <p:ph type="body" sz="quarter" idx="47"/>
          </p:nvPr>
        </p:nvSpPr>
        <p:spPr>
          <a:xfrm>
            <a:off x="4595057" y="4390408"/>
            <a:ext cx="3024337" cy="1608609"/>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3">
            <a:extLst>
              <a:ext uri="{FF2B5EF4-FFF2-40B4-BE49-F238E27FC236}">
                <a16:creationId xmlns:a16="http://schemas.microsoft.com/office/drawing/2014/main" id="{0A41AC4A-49C2-3D41-BCAE-BCE731A48347}"/>
              </a:ext>
            </a:extLst>
          </p:cNvPr>
          <p:cNvSpPr>
            <a:spLocks noGrp="1"/>
          </p:cNvSpPr>
          <p:nvPr>
            <p:ph type="body" sz="quarter" idx="48"/>
          </p:nvPr>
        </p:nvSpPr>
        <p:spPr>
          <a:xfrm>
            <a:off x="8452603" y="4390408"/>
            <a:ext cx="3024337" cy="1608609"/>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a:extLst>
              <a:ext uri="{FF2B5EF4-FFF2-40B4-BE49-F238E27FC236}">
                <a16:creationId xmlns:a16="http://schemas.microsoft.com/office/drawing/2014/main" id="{B94A5600-4F4C-4F58-869E-EB346FAEA738}"/>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263711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ating Syste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0" y="0"/>
            <a:ext cx="12188952" cy="542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46D2C4D-FE8D-7A49-AD79-C7EE4A747111}"/>
              </a:ext>
            </a:extLst>
          </p:cNvPr>
          <p:cNvSpPr/>
          <p:nvPr userDrawn="1"/>
        </p:nvSpPr>
        <p:spPr>
          <a:xfrm>
            <a:off x="839786" y="1993409"/>
            <a:ext cx="3264408" cy="3858768"/>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lgn="ctr">
              <a:defRPr>
                <a:solidFill>
                  <a:schemeClr val="bg1"/>
                </a:solidFill>
              </a:defRPr>
            </a:lvl1pPr>
          </a:lstStyle>
          <a:p>
            <a:r>
              <a:rPr lang="en-US" dirty="0"/>
              <a:t>Click to edit Master title style</a:t>
            </a:r>
          </a:p>
        </p:txBody>
      </p:sp>
      <p:sp>
        <p:nvSpPr>
          <p:cNvPr id="5" name="Rectangle 4">
            <a:extLst>
              <a:ext uri="{FF2B5EF4-FFF2-40B4-BE49-F238E27FC236}">
                <a16:creationId xmlns:a16="http://schemas.microsoft.com/office/drawing/2014/main" id="{76364D10-AE76-254A-B501-8BDB8ED1BA71}"/>
              </a:ext>
            </a:extLst>
          </p:cNvPr>
          <p:cNvSpPr/>
          <p:nvPr userDrawn="1"/>
        </p:nvSpPr>
        <p:spPr>
          <a:xfrm>
            <a:off x="839786" y="5760737"/>
            <a:ext cx="3264408" cy="914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8B3DD6E-218A-1047-B852-1F3B4A952C33}"/>
              </a:ext>
            </a:extLst>
          </p:cNvPr>
          <p:cNvSpPr/>
          <p:nvPr userDrawn="1"/>
        </p:nvSpPr>
        <p:spPr>
          <a:xfrm>
            <a:off x="8086282" y="1993409"/>
            <a:ext cx="3264408" cy="3858768"/>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6" name="Rectangle 45">
            <a:extLst>
              <a:ext uri="{FF2B5EF4-FFF2-40B4-BE49-F238E27FC236}">
                <a16:creationId xmlns:a16="http://schemas.microsoft.com/office/drawing/2014/main" id="{570EB36C-E8FA-0A44-BDD7-DF3AFCCFEDA1}"/>
              </a:ext>
            </a:extLst>
          </p:cNvPr>
          <p:cNvSpPr/>
          <p:nvPr userDrawn="1"/>
        </p:nvSpPr>
        <p:spPr>
          <a:xfrm>
            <a:off x="8086282" y="5760737"/>
            <a:ext cx="3264408"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C2EB7C86-401E-CF44-9533-2C66A834ACE5}"/>
              </a:ext>
            </a:extLst>
          </p:cNvPr>
          <p:cNvSpPr/>
          <p:nvPr userDrawn="1"/>
        </p:nvSpPr>
        <p:spPr>
          <a:xfrm>
            <a:off x="4463034" y="1716171"/>
            <a:ext cx="3264408" cy="414223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9" name="Rectangle 58">
            <a:extLst>
              <a:ext uri="{FF2B5EF4-FFF2-40B4-BE49-F238E27FC236}">
                <a16:creationId xmlns:a16="http://schemas.microsoft.com/office/drawing/2014/main" id="{A8D352B3-8C58-3440-89A9-942E34BFD277}"/>
              </a:ext>
            </a:extLst>
          </p:cNvPr>
          <p:cNvSpPr/>
          <p:nvPr userDrawn="1"/>
        </p:nvSpPr>
        <p:spPr>
          <a:xfrm>
            <a:off x="4463034" y="5766963"/>
            <a:ext cx="3264408"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6FC6D20-AA65-004E-A299-D590CD2B80FA}"/>
              </a:ext>
            </a:extLst>
          </p:cNvPr>
          <p:cNvSpPr/>
          <p:nvPr userDrawn="1"/>
        </p:nvSpPr>
        <p:spPr>
          <a:xfrm>
            <a:off x="839786" y="1993409"/>
            <a:ext cx="3264408" cy="640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3130430-1457-FA48-ADC0-BFEC10ADEDFA}"/>
              </a:ext>
            </a:extLst>
          </p:cNvPr>
          <p:cNvSpPr>
            <a:spLocks noChangeAspect="1"/>
          </p:cNvSpPr>
          <p:nvPr userDrawn="1"/>
        </p:nvSpPr>
        <p:spPr>
          <a:xfrm>
            <a:off x="3063585" y="1824286"/>
            <a:ext cx="859536" cy="859536"/>
          </a:xfrm>
          <a:prstGeom prst="ellipse">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6" name="Rectangle 25">
            <a:extLst>
              <a:ext uri="{FF2B5EF4-FFF2-40B4-BE49-F238E27FC236}">
                <a16:creationId xmlns:a16="http://schemas.microsoft.com/office/drawing/2014/main" id="{80E91A41-EBE9-9C4C-BE41-381A63C2C08E}"/>
              </a:ext>
            </a:extLst>
          </p:cNvPr>
          <p:cNvSpPr/>
          <p:nvPr userDrawn="1"/>
        </p:nvSpPr>
        <p:spPr>
          <a:xfrm>
            <a:off x="8086282" y="1993409"/>
            <a:ext cx="3264408"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3F3251D-1DFA-614C-9C7B-971F8E9F4147}"/>
              </a:ext>
            </a:extLst>
          </p:cNvPr>
          <p:cNvSpPr>
            <a:spLocks noChangeAspect="1"/>
          </p:cNvSpPr>
          <p:nvPr userDrawn="1"/>
        </p:nvSpPr>
        <p:spPr>
          <a:xfrm>
            <a:off x="10310081" y="1824286"/>
            <a:ext cx="859536" cy="859536"/>
          </a:xfrm>
          <a:prstGeom prst="ellipse">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 name="Text Placeholder 19">
            <a:extLst>
              <a:ext uri="{FF2B5EF4-FFF2-40B4-BE49-F238E27FC236}">
                <a16:creationId xmlns:a16="http://schemas.microsoft.com/office/drawing/2014/main" id="{A6B4321F-9186-4E45-A55C-5037EF216BA9}"/>
              </a:ext>
            </a:extLst>
          </p:cNvPr>
          <p:cNvSpPr>
            <a:spLocks noGrp="1"/>
          </p:cNvSpPr>
          <p:nvPr>
            <p:ph type="body" sz="quarter" idx="37" hasCustomPrompt="1"/>
          </p:nvPr>
        </p:nvSpPr>
        <p:spPr>
          <a:xfrm>
            <a:off x="1048876" y="2096488"/>
            <a:ext cx="1832869" cy="422363"/>
          </a:xfrm>
        </p:spPr>
        <p:txBody>
          <a:bodyPr wrap="square" anchor="ctr">
            <a:noAutofit/>
          </a:bodyPr>
          <a:lstStyle>
            <a:lvl1pPr marL="0" indent="0" algn="l">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9" name="Text Placeholder 19">
            <a:extLst>
              <a:ext uri="{FF2B5EF4-FFF2-40B4-BE49-F238E27FC236}">
                <a16:creationId xmlns:a16="http://schemas.microsoft.com/office/drawing/2014/main" id="{8BF635D2-C49F-304A-B42B-17D06D5D8946}"/>
              </a:ext>
            </a:extLst>
          </p:cNvPr>
          <p:cNvSpPr>
            <a:spLocks noGrp="1"/>
          </p:cNvSpPr>
          <p:nvPr>
            <p:ph type="body" sz="quarter" idx="38" hasCustomPrompt="1"/>
          </p:nvPr>
        </p:nvSpPr>
        <p:spPr>
          <a:xfrm>
            <a:off x="1048876" y="2885742"/>
            <a:ext cx="2846227" cy="422363"/>
          </a:xfrm>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38" name="Text Placeholder 37">
            <a:extLst>
              <a:ext uri="{FF2B5EF4-FFF2-40B4-BE49-F238E27FC236}">
                <a16:creationId xmlns:a16="http://schemas.microsoft.com/office/drawing/2014/main" id="{2D820629-4138-0145-B002-BD3FDA91BE5F}"/>
              </a:ext>
            </a:extLst>
          </p:cNvPr>
          <p:cNvSpPr>
            <a:spLocks noGrp="1"/>
          </p:cNvSpPr>
          <p:nvPr>
            <p:ph type="body" sz="quarter" idx="39" hasCustomPrompt="1"/>
          </p:nvPr>
        </p:nvSpPr>
        <p:spPr>
          <a:xfrm>
            <a:off x="1412540" y="5018740"/>
            <a:ext cx="401604" cy="401603"/>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1">
              <a:lumMod val="60000"/>
              <a:lumOff val="40000"/>
            </a:schemeClr>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39" name="Text Placeholder 38">
            <a:extLst>
              <a:ext uri="{FF2B5EF4-FFF2-40B4-BE49-F238E27FC236}">
                <a16:creationId xmlns:a16="http://schemas.microsoft.com/office/drawing/2014/main" id="{5B811C8D-E789-204E-A1F5-D3D6CE10A22E}"/>
              </a:ext>
            </a:extLst>
          </p:cNvPr>
          <p:cNvSpPr>
            <a:spLocks noGrp="1"/>
          </p:cNvSpPr>
          <p:nvPr>
            <p:ph type="body" sz="quarter" idx="40" hasCustomPrompt="1"/>
          </p:nvPr>
        </p:nvSpPr>
        <p:spPr>
          <a:xfrm>
            <a:off x="1848428" y="5018740"/>
            <a:ext cx="401604" cy="401603"/>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1">
              <a:lumMod val="60000"/>
              <a:lumOff val="40000"/>
            </a:schemeClr>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40" name="Text Placeholder 39">
            <a:extLst>
              <a:ext uri="{FF2B5EF4-FFF2-40B4-BE49-F238E27FC236}">
                <a16:creationId xmlns:a16="http://schemas.microsoft.com/office/drawing/2014/main" id="{210339CE-3839-F842-AF81-2018350B5ADA}"/>
              </a:ext>
            </a:extLst>
          </p:cNvPr>
          <p:cNvSpPr>
            <a:spLocks noGrp="1"/>
          </p:cNvSpPr>
          <p:nvPr>
            <p:ph type="body" sz="quarter" idx="41" hasCustomPrompt="1"/>
          </p:nvPr>
        </p:nvSpPr>
        <p:spPr>
          <a:xfrm>
            <a:off x="2284316" y="5018740"/>
            <a:ext cx="401604" cy="401603"/>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1">
              <a:lumMod val="60000"/>
              <a:lumOff val="40000"/>
            </a:schemeClr>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41" name="Text Placeholder 40">
            <a:extLst>
              <a:ext uri="{FF2B5EF4-FFF2-40B4-BE49-F238E27FC236}">
                <a16:creationId xmlns:a16="http://schemas.microsoft.com/office/drawing/2014/main" id="{5433D5F5-E798-C743-BB1E-F2311880E7E0}"/>
              </a:ext>
            </a:extLst>
          </p:cNvPr>
          <p:cNvSpPr>
            <a:spLocks noGrp="1"/>
          </p:cNvSpPr>
          <p:nvPr>
            <p:ph type="body" sz="quarter" idx="42" hasCustomPrompt="1"/>
          </p:nvPr>
        </p:nvSpPr>
        <p:spPr>
          <a:xfrm>
            <a:off x="2720204" y="5018740"/>
            <a:ext cx="401604" cy="401603"/>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1">
              <a:lumMod val="60000"/>
              <a:lumOff val="40000"/>
            </a:schemeClr>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51" name="Text Placeholder 50">
            <a:extLst>
              <a:ext uri="{FF2B5EF4-FFF2-40B4-BE49-F238E27FC236}">
                <a16:creationId xmlns:a16="http://schemas.microsoft.com/office/drawing/2014/main" id="{8B9941DD-703B-B847-959B-BED4ADFF2C26}"/>
              </a:ext>
            </a:extLst>
          </p:cNvPr>
          <p:cNvSpPr>
            <a:spLocks noGrp="1"/>
          </p:cNvSpPr>
          <p:nvPr>
            <p:ph type="body" sz="quarter" idx="43" hasCustomPrompt="1"/>
          </p:nvPr>
        </p:nvSpPr>
        <p:spPr>
          <a:xfrm>
            <a:off x="3156091" y="5018740"/>
            <a:ext cx="401604" cy="401603"/>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1">
              <a:lumMod val="60000"/>
              <a:lumOff val="40000"/>
            </a:schemeClr>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52" name="Picture Placeholder 8">
            <a:extLst>
              <a:ext uri="{FF2B5EF4-FFF2-40B4-BE49-F238E27FC236}">
                <a16:creationId xmlns:a16="http://schemas.microsoft.com/office/drawing/2014/main" id="{007CB692-1BE8-2C45-B8FA-146DB1F7A94B}"/>
              </a:ext>
            </a:extLst>
          </p:cNvPr>
          <p:cNvSpPr>
            <a:spLocks noGrp="1" noChangeAspect="1"/>
          </p:cNvSpPr>
          <p:nvPr>
            <p:ph type="pic" sz="quarter" idx="32" hasCustomPrompt="1"/>
          </p:nvPr>
        </p:nvSpPr>
        <p:spPr>
          <a:xfrm>
            <a:off x="3193923" y="1952575"/>
            <a:ext cx="598861" cy="598861"/>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54" name="Text Placeholder 19">
            <a:extLst>
              <a:ext uri="{FF2B5EF4-FFF2-40B4-BE49-F238E27FC236}">
                <a16:creationId xmlns:a16="http://schemas.microsoft.com/office/drawing/2014/main" id="{917AAC86-3D48-114E-9AB2-C98A176B72D7}"/>
              </a:ext>
            </a:extLst>
          </p:cNvPr>
          <p:cNvSpPr>
            <a:spLocks noGrp="1"/>
          </p:cNvSpPr>
          <p:nvPr>
            <p:ph type="body" sz="quarter" idx="45" hasCustomPrompt="1"/>
          </p:nvPr>
        </p:nvSpPr>
        <p:spPr>
          <a:xfrm>
            <a:off x="8294786" y="2094439"/>
            <a:ext cx="1832869" cy="422363"/>
          </a:xfrm>
        </p:spPr>
        <p:txBody>
          <a:bodyPr wrap="square" anchor="ctr">
            <a:noAutofit/>
          </a:bodyPr>
          <a:lstStyle>
            <a:lvl1pPr marL="0" indent="0" algn="l">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55" name="Text Placeholder 19">
            <a:extLst>
              <a:ext uri="{FF2B5EF4-FFF2-40B4-BE49-F238E27FC236}">
                <a16:creationId xmlns:a16="http://schemas.microsoft.com/office/drawing/2014/main" id="{30CA15E7-C8B0-9B4C-832A-4AE68788A729}"/>
              </a:ext>
            </a:extLst>
          </p:cNvPr>
          <p:cNvSpPr>
            <a:spLocks noGrp="1"/>
          </p:cNvSpPr>
          <p:nvPr>
            <p:ph type="body" sz="quarter" idx="46" hasCustomPrompt="1"/>
          </p:nvPr>
        </p:nvSpPr>
        <p:spPr>
          <a:xfrm>
            <a:off x="8294786" y="2883693"/>
            <a:ext cx="2846227" cy="422363"/>
          </a:xfrm>
        </p:spPr>
        <p:txBody>
          <a:bodyPr wrap="square" anchor="ctr">
            <a:noAutofit/>
          </a:bodyPr>
          <a:lstStyle>
            <a:lvl1pPr marL="0" indent="0" algn="l">
              <a:lnSpc>
                <a:spcPct val="130000"/>
              </a:lnSpc>
              <a:spcBef>
                <a:spcPts val="0"/>
              </a:spcBef>
              <a:buNone/>
              <a:defRPr sz="1800" b="1">
                <a:solidFill>
                  <a:schemeClr val="accent2"/>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56" name="Text Placeholder 55">
            <a:extLst>
              <a:ext uri="{FF2B5EF4-FFF2-40B4-BE49-F238E27FC236}">
                <a16:creationId xmlns:a16="http://schemas.microsoft.com/office/drawing/2014/main" id="{A4C30464-0ACD-2144-8E3A-BD58910E9287}"/>
              </a:ext>
            </a:extLst>
          </p:cNvPr>
          <p:cNvSpPr>
            <a:spLocks noGrp="1"/>
          </p:cNvSpPr>
          <p:nvPr>
            <p:ph type="body" sz="quarter" idx="47" hasCustomPrompt="1"/>
          </p:nvPr>
        </p:nvSpPr>
        <p:spPr>
          <a:xfrm>
            <a:off x="8658450" y="5016691"/>
            <a:ext cx="401604" cy="401603"/>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2"/>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57" name="Text Placeholder 56">
            <a:extLst>
              <a:ext uri="{FF2B5EF4-FFF2-40B4-BE49-F238E27FC236}">
                <a16:creationId xmlns:a16="http://schemas.microsoft.com/office/drawing/2014/main" id="{A66E5C71-D21E-9E4B-8E71-91047AF25E0F}"/>
              </a:ext>
            </a:extLst>
          </p:cNvPr>
          <p:cNvSpPr>
            <a:spLocks noGrp="1"/>
          </p:cNvSpPr>
          <p:nvPr>
            <p:ph type="body" sz="quarter" idx="48" hasCustomPrompt="1"/>
          </p:nvPr>
        </p:nvSpPr>
        <p:spPr>
          <a:xfrm>
            <a:off x="9094338" y="5016691"/>
            <a:ext cx="401604" cy="401603"/>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2"/>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64" name="Text Placeholder 63">
            <a:extLst>
              <a:ext uri="{FF2B5EF4-FFF2-40B4-BE49-F238E27FC236}">
                <a16:creationId xmlns:a16="http://schemas.microsoft.com/office/drawing/2014/main" id="{FDC8EE39-6CBA-2F46-AEB1-683918A90309}"/>
              </a:ext>
            </a:extLst>
          </p:cNvPr>
          <p:cNvSpPr>
            <a:spLocks noGrp="1"/>
          </p:cNvSpPr>
          <p:nvPr>
            <p:ph type="body" sz="quarter" idx="49" hasCustomPrompt="1"/>
          </p:nvPr>
        </p:nvSpPr>
        <p:spPr>
          <a:xfrm>
            <a:off x="9530226" y="5016691"/>
            <a:ext cx="401604" cy="401603"/>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2"/>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65" name="Text Placeholder 64">
            <a:extLst>
              <a:ext uri="{FF2B5EF4-FFF2-40B4-BE49-F238E27FC236}">
                <a16:creationId xmlns:a16="http://schemas.microsoft.com/office/drawing/2014/main" id="{86C5612C-8E0F-B84B-ADEB-9AE0E33561B6}"/>
              </a:ext>
            </a:extLst>
          </p:cNvPr>
          <p:cNvSpPr>
            <a:spLocks noGrp="1"/>
          </p:cNvSpPr>
          <p:nvPr>
            <p:ph type="body" sz="quarter" idx="50" hasCustomPrompt="1"/>
          </p:nvPr>
        </p:nvSpPr>
        <p:spPr>
          <a:xfrm>
            <a:off x="9966114" y="5016691"/>
            <a:ext cx="401604" cy="401603"/>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2"/>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66" name="Text Placeholder 65">
            <a:extLst>
              <a:ext uri="{FF2B5EF4-FFF2-40B4-BE49-F238E27FC236}">
                <a16:creationId xmlns:a16="http://schemas.microsoft.com/office/drawing/2014/main" id="{D8EA03C4-4F4B-714B-8D7F-299DCB473BB8}"/>
              </a:ext>
            </a:extLst>
          </p:cNvPr>
          <p:cNvSpPr>
            <a:spLocks noGrp="1"/>
          </p:cNvSpPr>
          <p:nvPr>
            <p:ph type="body" sz="quarter" idx="51" hasCustomPrompt="1"/>
          </p:nvPr>
        </p:nvSpPr>
        <p:spPr>
          <a:xfrm>
            <a:off x="10402001" y="5016691"/>
            <a:ext cx="401604" cy="401603"/>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2"/>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67" name="Picture Placeholder 8">
            <a:extLst>
              <a:ext uri="{FF2B5EF4-FFF2-40B4-BE49-F238E27FC236}">
                <a16:creationId xmlns:a16="http://schemas.microsoft.com/office/drawing/2014/main" id="{0D29B294-36C4-1948-A692-D32A5EF9B63C}"/>
              </a:ext>
            </a:extLst>
          </p:cNvPr>
          <p:cNvSpPr>
            <a:spLocks noGrp="1" noChangeAspect="1"/>
          </p:cNvSpPr>
          <p:nvPr>
            <p:ph type="pic" sz="quarter" idx="52" hasCustomPrompt="1"/>
          </p:nvPr>
        </p:nvSpPr>
        <p:spPr>
          <a:xfrm>
            <a:off x="10439833" y="1952575"/>
            <a:ext cx="598861" cy="598861"/>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69" name="Rectangle 68">
            <a:extLst>
              <a:ext uri="{FF2B5EF4-FFF2-40B4-BE49-F238E27FC236}">
                <a16:creationId xmlns:a16="http://schemas.microsoft.com/office/drawing/2014/main" id="{026622CE-199C-3D49-B25B-CD901C76C4DF}"/>
              </a:ext>
            </a:extLst>
          </p:cNvPr>
          <p:cNvSpPr/>
          <p:nvPr userDrawn="1"/>
        </p:nvSpPr>
        <p:spPr>
          <a:xfrm>
            <a:off x="4463034" y="1716171"/>
            <a:ext cx="3264408" cy="9966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13A159AD-879A-2D42-8DC8-93F49E232E99}"/>
              </a:ext>
            </a:extLst>
          </p:cNvPr>
          <p:cNvSpPr>
            <a:spLocks noChangeAspect="1"/>
          </p:cNvSpPr>
          <p:nvPr userDrawn="1"/>
        </p:nvSpPr>
        <p:spPr>
          <a:xfrm>
            <a:off x="6606921" y="1547048"/>
            <a:ext cx="1004388" cy="1004388"/>
          </a:xfrm>
          <a:prstGeom prst="ellipse">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1" name="Text Placeholder 19">
            <a:extLst>
              <a:ext uri="{FF2B5EF4-FFF2-40B4-BE49-F238E27FC236}">
                <a16:creationId xmlns:a16="http://schemas.microsoft.com/office/drawing/2014/main" id="{A5E5C7A5-5E9A-6346-A3A7-345A4C0EA369}"/>
              </a:ext>
            </a:extLst>
          </p:cNvPr>
          <p:cNvSpPr>
            <a:spLocks noGrp="1"/>
          </p:cNvSpPr>
          <p:nvPr>
            <p:ph type="body" sz="quarter" idx="54" hasCustomPrompt="1"/>
          </p:nvPr>
        </p:nvSpPr>
        <p:spPr>
          <a:xfrm>
            <a:off x="4651985" y="1940015"/>
            <a:ext cx="1832869" cy="422363"/>
          </a:xfrm>
        </p:spPr>
        <p:txBody>
          <a:bodyPr wrap="square" anchor="ctr">
            <a:noAutofit/>
          </a:bodyPr>
          <a:lstStyle>
            <a:lvl1pPr marL="0" indent="0" algn="l">
              <a:lnSpc>
                <a:spcPct val="130000"/>
              </a:lnSpc>
              <a:spcBef>
                <a:spcPts val="0"/>
              </a:spcBef>
              <a:buNone/>
              <a:defRPr sz="24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72" name="Text Placeholder 19">
            <a:extLst>
              <a:ext uri="{FF2B5EF4-FFF2-40B4-BE49-F238E27FC236}">
                <a16:creationId xmlns:a16="http://schemas.microsoft.com/office/drawing/2014/main" id="{A3B47B33-3AB0-2243-A3B7-FC2A6701E3BC}"/>
              </a:ext>
            </a:extLst>
          </p:cNvPr>
          <p:cNvSpPr>
            <a:spLocks noGrp="1"/>
          </p:cNvSpPr>
          <p:nvPr>
            <p:ph type="body" sz="quarter" idx="55" hasCustomPrompt="1"/>
          </p:nvPr>
        </p:nvSpPr>
        <p:spPr>
          <a:xfrm>
            <a:off x="4661487" y="2941018"/>
            <a:ext cx="2846227" cy="422363"/>
          </a:xfrm>
        </p:spPr>
        <p:txBody>
          <a:bodyPr wrap="square" anchor="ctr">
            <a:noAutofit/>
          </a:bodyPr>
          <a:lstStyle>
            <a:lvl1pPr marL="0" indent="0" algn="l">
              <a:lnSpc>
                <a:spcPct val="130000"/>
              </a:lnSpc>
              <a:spcBef>
                <a:spcPts val="0"/>
              </a:spcBef>
              <a:buNone/>
              <a:defRPr sz="20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73" name="Text Placeholder 72">
            <a:extLst>
              <a:ext uri="{FF2B5EF4-FFF2-40B4-BE49-F238E27FC236}">
                <a16:creationId xmlns:a16="http://schemas.microsoft.com/office/drawing/2014/main" id="{4B398568-A87D-F245-BEF9-0C9FB88B47B4}"/>
              </a:ext>
            </a:extLst>
          </p:cNvPr>
          <p:cNvSpPr>
            <a:spLocks noGrp="1" noChangeAspect="1"/>
          </p:cNvSpPr>
          <p:nvPr>
            <p:ph type="body" sz="quarter" idx="56" hasCustomPrompt="1"/>
          </p:nvPr>
        </p:nvSpPr>
        <p:spPr>
          <a:xfrm>
            <a:off x="4997441" y="5016690"/>
            <a:ext cx="457201" cy="457200"/>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5"/>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74" name="Text Placeholder 73">
            <a:extLst>
              <a:ext uri="{FF2B5EF4-FFF2-40B4-BE49-F238E27FC236}">
                <a16:creationId xmlns:a16="http://schemas.microsoft.com/office/drawing/2014/main" id="{188F3D1B-3A0E-BA42-B43E-314A8BB8ED6D}"/>
              </a:ext>
            </a:extLst>
          </p:cNvPr>
          <p:cNvSpPr>
            <a:spLocks noGrp="1" noChangeAspect="1"/>
          </p:cNvSpPr>
          <p:nvPr>
            <p:ph type="body" sz="quarter" idx="57" hasCustomPrompt="1"/>
          </p:nvPr>
        </p:nvSpPr>
        <p:spPr>
          <a:xfrm>
            <a:off x="5447184" y="5016690"/>
            <a:ext cx="457201" cy="457200"/>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5"/>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75" name="Text Placeholder 74">
            <a:extLst>
              <a:ext uri="{FF2B5EF4-FFF2-40B4-BE49-F238E27FC236}">
                <a16:creationId xmlns:a16="http://schemas.microsoft.com/office/drawing/2014/main" id="{5C14CB5B-0E51-3A4F-8BD9-321D269B7128}"/>
              </a:ext>
            </a:extLst>
          </p:cNvPr>
          <p:cNvSpPr>
            <a:spLocks noGrp="1" noChangeAspect="1"/>
          </p:cNvSpPr>
          <p:nvPr>
            <p:ph type="body" sz="quarter" idx="58" hasCustomPrompt="1"/>
          </p:nvPr>
        </p:nvSpPr>
        <p:spPr>
          <a:xfrm>
            <a:off x="5896927" y="5016690"/>
            <a:ext cx="457201" cy="457200"/>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5"/>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76" name="Text Placeholder 75">
            <a:extLst>
              <a:ext uri="{FF2B5EF4-FFF2-40B4-BE49-F238E27FC236}">
                <a16:creationId xmlns:a16="http://schemas.microsoft.com/office/drawing/2014/main" id="{7685AC56-A56F-CB46-B79E-7CD457E53099}"/>
              </a:ext>
            </a:extLst>
          </p:cNvPr>
          <p:cNvSpPr>
            <a:spLocks noGrp="1" noChangeAspect="1"/>
          </p:cNvSpPr>
          <p:nvPr>
            <p:ph type="body" sz="quarter" idx="59" hasCustomPrompt="1"/>
          </p:nvPr>
        </p:nvSpPr>
        <p:spPr>
          <a:xfrm>
            <a:off x="6346670" y="5016690"/>
            <a:ext cx="457201" cy="457200"/>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5"/>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77" name="Text Placeholder 76">
            <a:extLst>
              <a:ext uri="{FF2B5EF4-FFF2-40B4-BE49-F238E27FC236}">
                <a16:creationId xmlns:a16="http://schemas.microsoft.com/office/drawing/2014/main" id="{49670FD5-E038-A947-84CC-DD353D62404B}"/>
              </a:ext>
            </a:extLst>
          </p:cNvPr>
          <p:cNvSpPr>
            <a:spLocks noGrp="1" noChangeAspect="1"/>
          </p:cNvSpPr>
          <p:nvPr>
            <p:ph type="body" sz="quarter" idx="60" hasCustomPrompt="1"/>
          </p:nvPr>
        </p:nvSpPr>
        <p:spPr>
          <a:xfrm>
            <a:off x="6796412" y="5016690"/>
            <a:ext cx="457201" cy="457200"/>
          </a:xfrm>
          <a:custGeom>
            <a:avLst/>
            <a:gdLst>
              <a:gd name="connsiteX0" fmla="*/ 200802 w 401604"/>
              <a:gd name="connsiteY0" fmla="*/ 0 h 401603"/>
              <a:gd name="connsiteX1" fmla="*/ 260339 w 401604"/>
              <a:gd name="connsiteY1" fmla="*/ 135838 h 401603"/>
              <a:gd name="connsiteX2" fmla="*/ 401604 w 401604"/>
              <a:gd name="connsiteY2" fmla="*/ 153399 h 401603"/>
              <a:gd name="connsiteX3" fmla="*/ 297135 w 401604"/>
              <a:gd name="connsiteY3" fmla="*/ 254912 h 401603"/>
              <a:gd name="connsiteX4" fmla="*/ 324904 w 401604"/>
              <a:gd name="connsiteY4" fmla="*/ 401603 h 401603"/>
              <a:gd name="connsiteX5" fmla="*/ 200802 w 401604"/>
              <a:gd name="connsiteY5" fmla="*/ 328503 h 401603"/>
              <a:gd name="connsiteX6" fmla="*/ 76700 w 401604"/>
              <a:gd name="connsiteY6" fmla="*/ 401603 h 401603"/>
              <a:gd name="connsiteX7" fmla="*/ 104469 w 401604"/>
              <a:gd name="connsiteY7" fmla="*/ 254912 h 401603"/>
              <a:gd name="connsiteX8" fmla="*/ 0 w 401604"/>
              <a:gd name="connsiteY8" fmla="*/ 153399 h 401603"/>
              <a:gd name="connsiteX9" fmla="*/ 141265 w 401604"/>
              <a:gd name="connsiteY9" fmla="*/ 135838 h 4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04" h="401603">
                <a:moveTo>
                  <a:pt x="200802" y="0"/>
                </a:moveTo>
                <a:lnTo>
                  <a:pt x="260339" y="135838"/>
                </a:lnTo>
                <a:lnTo>
                  <a:pt x="401604" y="153399"/>
                </a:lnTo>
                <a:lnTo>
                  <a:pt x="297135" y="254912"/>
                </a:lnTo>
                <a:lnTo>
                  <a:pt x="324904" y="401603"/>
                </a:lnTo>
                <a:lnTo>
                  <a:pt x="200802" y="328503"/>
                </a:lnTo>
                <a:lnTo>
                  <a:pt x="76700" y="401603"/>
                </a:lnTo>
                <a:lnTo>
                  <a:pt x="104469" y="254912"/>
                </a:lnTo>
                <a:lnTo>
                  <a:pt x="0" y="153399"/>
                </a:lnTo>
                <a:lnTo>
                  <a:pt x="141265" y="135838"/>
                </a:lnTo>
                <a:close/>
              </a:path>
            </a:pathLst>
          </a:custGeom>
          <a:solidFill>
            <a:schemeClr val="accent5"/>
          </a:solidFill>
        </p:spPr>
        <p:txBody>
          <a:bodyPr wrap="square" anchor="ctr">
            <a:noAutofit/>
          </a:bodyPr>
          <a:lstStyle>
            <a:lvl1pPr marL="0" indent="0" algn="l">
              <a:lnSpc>
                <a:spcPct val="130000"/>
              </a:lnSpc>
              <a:spcBef>
                <a:spcPts val="0"/>
              </a:spcBef>
              <a:buNone/>
              <a:defRPr sz="1800" b="1">
                <a:solidFill>
                  <a:schemeClr val="accent1">
                    <a:lumMod val="60000"/>
                    <a:lumOff val="40000"/>
                  </a:schemeClr>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  </a:t>
            </a:r>
          </a:p>
        </p:txBody>
      </p:sp>
      <p:sp>
        <p:nvSpPr>
          <p:cNvPr id="78" name="Picture Placeholder 8">
            <a:extLst>
              <a:ext uri="{FF2B5EF4-FFF2-40B4-BE49-F238E27FC236}">
                <a16:creationId xmlns:a16="http://schemas.microsoft.com/office/drawing/2014/main" id="{C1003E7A-0DD2-C94A-B9E4-D01987FF89DA}"/>
              </a:ext>
            </a:extLst>
          </p:cNvPr>
          <p:cNvSpPr>
            <a:spLocks noGrp="1" noChangeAspect="1"/>
          </p:cNvSpPr>
          <p:nvPr>
            <p:ph type="pic" sz="quarter" idx="61" hasCustomPrompt="1"/>
          </p:nvPr>
        </p:nvSpPr>
        <p:spPr>
          <a:xfrm>
            <a:off x="6759224" y="1699351"/>
            <a:ext cx="699783" cy="699783"/>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47" name="Text Placeholder 3">
            <a:extLst>
              <a:ext uri="{FF2B5EF4-FFF2-40B4-BE49-F238E27FC236}">
                <a16:creationId xmlns:a16="http://schemas.microsoft.com/office/drawing/2014/main" id="{AF219F9F-DFE7-F047-965F-6E572226F80B}"/>
              </a:ext>
            </a:extLst>
          </p:cNvPr>
          <p:cNvSpPr>
            <a:spLocks noGrp="1"/>
          </p:cNvSpPr>
          <p:nvPr>
            <p:ph type="body" sz="quarter" idx="34"/>
          </p:nvPr>
        </p:nvSpPr>
        <p:spPr>
          <a:xfrm>
            <a:off x="1068826" y="3486954"/>
            <a:ext cx="2826278" cy="1322641"/>
          </a:xfrm>
        </p:spPr>
        <p:txBody>
          <a:bodyPr/>
          <a:lstStyle>
            <a:lvl1pPr>
              <a:lnSpc>
                <a:spcPct val="130000"/>
              </a:lnSpc>
              <a:buClr>
                <a:schemeClr val="accent1">
                  <a:lumMod val="60000"/>
                  <a:lumOff val="40000"/>
                </a:schemeClr>
              </a:buClr>
              <a:defRPr sz="1400"/>
            </a:lvl1pPr>
            <a:lvl2pPr>
              <a:lnSpc>
                <a:spcPct val="130000"/>
              </a:lnSpc>
              <a:buClr>
                <a:schemeClr val="accent1">
                  <a:lumMod val="60000"/>
                  <a:lumOff val="40000"/>
                </a:schemeClr>
              </a:buClr>
              <a:defRPr sz="1200"/>
            </a:lvl2pPr>
            <a:lvl3pPr>
              <a:lnSpc>
                <a:spcPct val="130000"/>
              </a:lnSpc>
              <a:buClr>
                <a:schemeClr val="accent1">
                  <a:lumMod val="60000"/>
                  <a:lumOff val="40000"/>
                </a:schemeClr>
              </a:buClr>
              <a:defRPr sz="1100"/>
            </a:lvl3pPr>
            <a:lvl4pPr>
              <a:lnSpc>
                <a:spcPct val="130000"/>
              </a:lnSpc>
              <a:buClr>
                <a:schemeClr val="accent1">
                  <a:lumMod val="60000"/>
                  <a:lumOff val="40000"/>
                </a:schemeClr>
              </a:buClr>
              <a:defRPr sz="1050"/>
            </a:lvl4pPr>
            <a:lvl5pPr>
              <a:lnSpc>
                <a:spcPct val="130000"/>
              </a:lnSpc>
              <a:buClr>
                <a:schemeClr val="accent1">
                  <a:lumMod val="60000"/>
                  <a:lumOff val="40000"/>
                </a:schemeClr>
              </a:buCl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3">
            <a:extLst>
              <a:ext uri="{FF2B5EF4-FFF2-40B4-BE49-F238E27FC236}">
                <a16:creationId xmlns:a16="http://schemas.microsoft.com/office/drawing/2014/main" id="{C5191F8E-70C9-2E46-A54F-958DD2B261A2}"/>
              </a:ext>
            </a:extLst>
          </p:cNvPr>
          <p:cNvSpPr>
            <a:spLocks noGrp="1"/>
          </p:cNvSpPr>
          <p:nvPr>
            <p:ph type="body" sz="quarter" idx="62"/>
          </p:nvPr>
        </p:nvSpPr>
        <p:spPr>
          <a:xfrm>
            <a:off x="8294786" y="3481466"/>
            <a:ext cx="2826278" cy="1322641"/>
          </a:xfrm>
        </p:spPr>
        <p:txBody>
          <a:bodyPr/>
          <a:lstStyle>
            <a:lvl1pPr>
              <a:lnSpc>
                <a:spcPct val="130000"/>
              </a:lnSpc>
              <a:buClr>
                <a:schemeClr val="accent2"/>
              </a:buClr>
              <a:defRPr sz="1400"/>
            </a:lvl1pPr>
            <a:lvl2pPr>
              <a:lnSpc>
                <a:spcPct val="130000"/>
              </a:lnSpc>
              <a:buClr>
                <a:schemeClr val="accent2"/>
              </a:buClr>
              <a:defRPr sz="1200"/>
            </a:lvl2pPr>
            <a:lvl3pPr>
              <a:lnSpc>
                <a:spcPct val="130000"/>
              </a:lnSpc>
              <a:buClr>
                <a:schemeClr val="accent2"/>
              </a:buClr>
              <a:defRPr sz="1100"/>
            </a:lvl3pPr>
            <a:lvl4pPr>
              <a:lnSpc>
                <a:spcPct val="130000"/>
              </a:lnSpc>
              <a:buClr>
                <a:schemeClr val="accent2"/>
              </a:buClr>
              <a:defRPr sz="1050"/>
            </a:lvl4pPr>
            <a:lvl5pPr>
              <a:lnSpc>
                <a:spcPct val="130000"/>
              </a:lnSpc>
              <a:buClr>
                <a:schemeClr val="accent2"/>
              </a:buCl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3">
            <a:extLst>
              <a:ext uri="{FF2B5EF4-FFF2-40B4-BE49-F238E27FC236}">
                <a16:creationId xmlns:a16="http://schemas.microsoft.com/office/drawing/2014/main" id="{0763EE3E-5F45-3240-B58B-BE7A47E6EEF3}"/>
              </a:ext>
            </a:extLst>
          </p:cNvPr>
          <p:cNvSpPr>
            <a:spLocks noGrp="1"/>
          </p:cNvSpPr>
          <p:nvPr>
            <p:ph type="body" sz="quarter" idx="63"/>
          </p:nvPr>
        </p:nvSpPr>
        <p:spPr>
          <a:xfrm>
            <a:off x="4660215" y="3548505"/>
            <a:ext cx="2826278" cy="1322641"/>
          </a:xfrm>
        </p:spPr>
        <p:txBody>
          <a:bodyPr/>
          <a:lstStyle>
            <a:lvl1pPr>
              <a:lnSpc>
                <a:spcPct val="130000"/>
              </a:lnSpc>
              <a:buClr>
                <a:schemeClr val="accent5"/>
              </a:buClr>
              <a:defRPr sz="1600"/>
            </a:lvl1pPr>
            <a:lvl2pPr>
              <a:lnSpc>
                <a:spcPct val="130000"/>
              </a:lnSpc>
              <a:buClr>
                <a:schemeClr val="accent5"/>
              </a:buClr>
              <a:defRPr sz="1400"/>
            </a:lvl2pPr>
            <a:lvl3pPr>
              <a:lnSpc>
                <a:spcPct val="130000"/>
              </a:lnSpc>
              <a:buClr>
                <a:schemeClr val="accent5"/>
              </a:buClr>
              <a:defRPr sz="1200"/>
            </a:lvl3pPr>
            <a:lvl4pPr>
              <a:lnSpc>
                <a:spcPct val="130000"/>
              </a:lnSpc>
              <a:buClr>
                <a:schemeClr val="accent5"/>
              </a:buClr>
              <a:defRPr sz="1100"/>
            </a:lvl4pPr>
            <a:lvl5pPr>
              <a:lnSpc>
                <a:spcPct val="130000"/>
              </a:lnSpc>
              <a:buClr>
                <a:schemeClr val="accent5"/>
              </a:buCl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Slide Number Placeholder 5">
            <a:extLst>
              <a:ext uri="{FF2B5EF4-FFF2-40B4-BE49-F238E27FC236}">
                <a16:creationId xmlns:a16="http://schemas.microsoft.com/office/drawing/2014/main" id="{799036D0-0EBA-4BC8-8580-74EAF0F4437A}"/>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127729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0" y="0"/>
            <a:ext cx="12188952" cy="542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46D2C4D-FE8D-7A49-AD79-C7EE4A747111}"/>
              </a:ext>
            </a:extLst>
          </p:cNvPr>
          <p:cNvSpPr/>
          <p:nvPr userDrawn="1"/>
        </p:nvSpPr>
        <p:spPr>
          <a:xfrm>
            <a:off x="839786" y="1716171"/>
            <a:ext cx="3264408" cy="414223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ED0396D4-24AC-894C-9214-EA95958D2D03}"/>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6364D10-AE76-254A-B501-8BDB8ED1BA71}"/>
              </a:ext>
            </a:extLst>
          </p:cNvPr>
          <p:cNvSpPr/>
          <p:nvPr userDrawn="1"/>
        </p:nvSpPr>
        <p:spPr>
          <a:xfrm>
            <a:off x="839786" y="5812683"/>
            <a:ext cx="3264408" cy="45720"/>
          </a:xfrm>
          <a:prstGeom prst="rect">
            <a:avLst/>
          </a:prstGeom>
          <a:solidFill>
            <a:srgbClr val="D5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FC354D37-157F-9D4C-8717-C2293C7D0E40}"/>
              </a:ext>
            </a:extLst>
          </p:cNvPr>
          <p:cNvSpPr>
            <a:spLocks noGrp="1" noChangeAspect="1"/>
          </p:cNvSpPr>
          <p:nvPr>
            <p:ph type="pic" sz="quarter" idx="25"/>
          </p:nvPr>
        </p:nvSpPr>
        <p:spPr>
          <a:xfrm>
            <a:off x="1749614" y="2117973"/>
            <a:ext cx="1444752" cy="1444752"/>
          </a:xfrm>
          <a:prstGeom prst="ellipse">
            <a:avLst/>
          </a:prstGeom>
          <a:noFill/>
        </p:spPr>
        <p:txBody>
          <a:bodyPr anchor="ctr"/>
          <a:lstStyle>
            <a:lvl1pPr marL="0" indent="0" algn="ctr">
              <a:buNone/>
              <a:defRPr>
                <a:solidFill>
                  <a:schemeClr val="accent5"/>
                </a:solidFill>
              </a:defRPr>
            </a:lvl1pPr>
          </a:lstStyle>
          <a:p>
            <a:endParaRPr lang="en-US" dirty="0"/>
          </a:p>
        </p:txBody>
      </p:sp>
      <p:sp>
        <p:nvSpPr>
          <p:cNvPr id="42" name="Text Placeholder 19">
            <a:extLst>
              <a:ext uri="{FF2B5EF4-FFF2-40B4-BE49-F238E27FC236}">
                <a16:creationId xmlns:a16="http://schemas.microsoft.com/office/drawing/2014/main" id="{2013C570-4656-894B-BCD0-EA06DFF54F31}"/>
              </a:ext>
            </a:extLst>
          </p:cNvPr>
          <p:cNvSpPr>
            <a:spLocks noGrp="1"/>
          </p:cNvSpPr>
          <p:nvPr>
            <p:ph type="body" sz="quarter" idx="26" hasCustomPrompt="1"/>
          </p:nvPr>
        </p:nvSpPr>
        <p:spPr>
          <a:xfrm>
            <a:off x="1048877" y="3772694"/>
            <a:ext cx="2846227" cy="1038950"/>
          </a:xfrm>
        </p:spPr>
        <p:txBody>
          <a:bodyPr wrap="square" anchor="t">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43" name="Text Placeholder 19">
            <a:extLst>
              <a:ext uri="{FF2B5EF4-FFF2-40B4-BE49-F238E27FC236}">
                <a16:creationId xmlns:a16="http://schemas.microsoft.com/office/drawing/2014/main" id="{3F79932D-B99D-F646-9873-5451553F9032}"/>
              </a:ext>
            </a:extLst>
          </p:cNvPr>
          <p:cNvSpPr>
            <a:spLocks noGrp="1"/>
          </p:cNvSpPr>
          <p:nvPr>
            <p:ph type="body" sz="quarter" idx="27" hasCustomPrompt="1"/>
          </p:nvPr>
        </p:nvSpPr>
        <p:spPr>
          <a:xfrm>
            <a:off x="1048877" y="4974354"/>
            <a:ext cx="2846227" cy="327077"/>
          </a:xfrm>
        </p:spPr>
        <p:txBody>
          <a:bodyPr wrap="square" anchor="ctr">
            <a:spAutoFit/>
          </a:bodyPr>
          <a:lstStyle>
            <a:lvl1pPr marL="0" indent="0" algn="ctr">
              <a:lnSpc>
                <a:spcPct val="130000"/>
              </a:lnSpc>
              <a:spcBef>
                <a:spcPts val="0"/>
              </a:spcBef>
              <a:buNone/>
              <a:defRPr sz="1800" b="1">
                <a:solidFill>
                  <a:schemeClr val="accent4"/>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Name</a:t>
            </a:r>
          </a:p>
        </p:txBody>
      </p:sp>
      <p:sp>
        <p:nvSpPr>
          <p:cNvPr id="44" name="Text Placeholder 19">
            <a:extLst>
              <a:ext uri="{FF2B5EF4-FFF2-40B4-BE49-F238E27FC236}">
                <a16:creationId xmlns:a16="http://schemas.microsoft.com/office/drawing/2014/main" id="{6523CA31-E8D7-7840-A94B-A6ECEB439DAE}"/>
              </a:ext>
            </a:extLst>
          </p:cNvPr>
          <p:cNvSpPr>
            <a:spLocks noGrp="1"/>
          </p:cNvSpPr>
          <p:nvPr>
            <p:ph type="body" sz="quarter" idx="28" hasCustomPrompt="1"/>
          </p:nvPr>
        </p:nvSpPr>
        <p:spPr>
          <a:xfrm>
            <a:off x="1048877" y="5376589"/>
            <a:ext cx="2846227" cy="218073"/>
          </a:xfrm>
        </p:spPr>
        <p:txBody>
          <a:bodyPr wrap="square" anchor="ctr">
            <a:spAutoFit/>
          </a:bodyPr>
          <a:lstStyle>
            <a:lvl1pPr marL="0" indent="0" algn="ctr">
              <a:lnSpc>
                <a:spcPct val="130000"/>
              </a:lnSpc>
              <a:spcBef>
                <a:spcPts val="0"/>
              </a:spcBef>
              <a:buNone/>
              <a:defRPr sz="1200" i="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Job Title</a:t>
            </a:r>
          </a:p>
        </p:txBody>
      </p:sp>
      <p:sp>
        <p:nvSpPr>
          <p:cNvPr id="45" name="Rectangle 44">
            <a:extLst>
              <a:ext uri="{FF2B5EF4-FFF2-40B4-BE49-F238E27FC236}">
                <a16:creationId xmlns:a16="http://schemas.microsoft.com/office/drawing/2014/main" id="{E8B3DD6E-218A-1047-B852-1F3B4A952C33}"/>
              </a:ext>
            </a:extLst>
          </p:cNvPr>
          <p:cNvSpPr/>
          <p:nvPr userDrawn="1"/>
        </p:nvSpPr>
        <p:spPr>
          <a:xfrm>
            <a:off x="8086282" y="1716171"/>
            <a:ext cx="3264408" cy="414223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6" name="Rectangle 45">
            <a:extLst>
              <a:ext uri="{FF2B5EF4-FFF2-40B4-BE49-F238E27FC236}">
                <a16:creationId xmlns:a16="http://schemas.microsoft.com/office/drawing/2014/main" id="{570EB36C-E8FA-0A44-BDD7-DF3AFCCFEDA1}"/>
              </a:ext>
            </a:extLst>
          </p:cNvPr>
          <p:cNvSpPr/>
          <p:nvPr userDrawn="1"/>
        </p:nvSpPr>
        <p:spPr>
          <a:xfrm>
            <a:off x="8086282" y="5812683"/>
            <a:ext cx="3264408" cy="45720"/>
          </a:xfrm>
          <a:prstGeom prst="rect">
            <a:avLst/>
          </a:prstGeom>
          <a:solidFill>
            <a:srgbClr val="D5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Picture Placeholder 8">
            <a:extLst>
              <a:ext uri="{FF2B5EF4-FFF2-40B4-BE49-F238E27FC236}">
                <a16:creationId xmlns:a16="http://schemas.microsoft.com/office/drawing/2014/main" id="{77CAB1EA-BDCC-CA40-8A79-22A02483E0F3}"/>
              </a:ext>
            </a:extLst>
          </p:cNvPr>
          <p:cNvSpPr>
            <a:spLocks noGrp="1" noChangeAspect="1"/>
          </p:cNvSpPr>
          <p:nvPr>
            <p:ph type="pic" sz="quarter" idx="29"/>
          </p:nvPr>
        </p:nvSpPr>
        <p:spPr>
          <a:xfrm>
            <a:off x="8996110" y="2117973"/>
            <a:ext cx="1444752" cy="1444752"/>
          </a:xfrm>
          <a:prstGeom prst="ellipse">
            <a:avLst/>
          </a:prstGeom>
          <a:noFill/>
        </p:spPr>
        <p:txBody>
          <a:bodyPr anchor="ctr"/>
          <a:lstStyle>
            <a:lvl1pPr marL="0" indent="0" algn="ctr">
              <a:buNone/>
              <a:defRPr>
                <a:solidFill>
                  <a:schemeClr val="accent5"/>
                </a:solidFill>
              </a:defRPr>
            </a:lvl1pPr>
          </a:lstStyle>
          <a:p>
            <a:endParaRPr lang="en-US" dirty="0"/>
          </a:p>
        </p:txBody>
      </p:sp>
      <p:sp>
        <p:nvSpPr>
          <p:cNvPr id="48" name="Text Placeholder 19">
            <a:extLst>
              <a:ext uri="{FF2B5EF4-FFF2-40B4-BE49-F238E27FC236}">
                <a16:creationId xmlns:a16="http://schemas.microsoft.com/office/drawing/2014/main" id="{FA9BB5C6-876E-8D48-8610-6B1B8BA8BCBA}"/>
              </a:ext>
            </a:extLst>
          </p:cNvPr>
          <p:cNvSpPr>
            <a:spLocks noGrp="1"/>
          </p:cNvSpPr>
          <p:nvPr>
            <p:ph type="body" sz="quarter" idx="30" hasCustomPrompt="1"/>
          </p:nvPr>
        </p:nvSpPr>
        <p:spPr>
          <a:xfrm>
            <a:off x="8295373" y="3772694"/>
            <a:ext cx="2846227" cy="1038950"/>
          </a:xfrm>
        </p:spPr>
        <p:txBody>
          <a:bodyPr wrap="square" anchor="t">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49" name="Text Placeholder 19">
            <a:extLst>
              <a:ext uri="{FF2B5EF4-FFF2-40B4-BE49-F238E27FC236}">
                <a16:creationId xmlns:a16="http://schemas.microsoft.com/office/drawing/2014/main" id="{A9081517-C60F-F84F-8706-D97A7EA73A75}"/>
              </a:ext>
            </a:extLst>
          </p:cNvPr>
          <p:cNvSpPr>
            <a:spLocks noGrp="1"/>
          </p:cNvSpPr>
          <p:nvPr>
            <p:ph type="body" sz="quarter" idx="31" hasCustomPrompt="1"/>
          </p:nvPr>
        </p:nvSpPr>
        <p:spPr>
          <a:xfrm>
            <a:off x="8295373" y="4974354"/>
            <a:ext cx="2846227" cy="327077"/>
          </a:xfrm>
        </p:spPr>
        <p:txBody>
          <a:bodyPr wrap="square" anchor="ctr">
            <a:spAutoFit/>
          </a:bodyPr>
          <a:lstStyle>
            <a:lvl1pPr marL="0" indent="0" algn="ctr">
              <a:lnSpc>
                <a:spcPct val="130000"/>
              </a:lnSpc>
              <a:spcBef>
                <a:spcPts val="0"/>
              </a:spcBef>
              <a:buNone/>
              <a:defRPr sz="1800" b="1">
                <a:solidFill>
                  <a:schemeClr val="accent4"/>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Name</a:t>
            </a:r>
          </a:p>
        </p:txBody>
      </p:sp>
      <p:sp>
        <p:nvSpPr>
          <p:cNvPr id="50" name="Text Placeholder 19">
            <a:extLst>
              <a:ext uri="{FF2B5EF4-FFF2-40B4-BE49-F238E27FC236}">
                <a16:creationId xmlns:a16="http://schemas.microsoft.com/office/drawing/2014/main" id="{E3AD0DA0-4692-464A-B0EA-C507C2D66E35}"/>
              </a:ext>
            </a:extLst>
          </p:cNvPr>
          <p:cNvSpPr>
            <a:spLocks noGrp="1"/>
          </p:cNvSpPr>
          <p:nvPr>
            <p:ph type="body" sz="quarter" idx="32" hasCustomPrompt="1"/>
          </p:nvPr>
        </p:nvSpPr>
        <p:spPr>
          <a:xfrm>
            <a:off x="8295373" y="5376589"/>
            <a:ext cx="2846227" cy="218073"/>
          </a:xfrm>
        </p:spPr>
        <p:txBody>
          <a:bodyPr wrap="square" anchor="ctr">
            <a:spAutoFit/>
          </a:bodyPr>
          <a:lstStyle>
            <a:lvl1pPr marL="0" indent="0" algn="ctr">
              <a:lnSpc>
                <a:spcPct val="130000"/>
              </a:lnSpc>
              <a:spcBef>
                <a:spcPts val="0"/>
              </a:spcBef>
              <a:buNone/>
              <a:defRPr sz="1200" i="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Job Title</a:t>
            </a:r>
          </a:p>
        </p:txBody>
      </p:sp>
      <p:sp>
        <p:nvSpPr>
          <p:cNvPr id="58" name="Rectangle 57">
            <a:extLst>
              <a:ext uri="{FF2B5EF4-FFF2-40B4-BE49-F238E27FC236}">
                <a16:creationId xmlns:a16="http://schemas.microsoft.com/office/drawing/2014/main" id="{C2EB7C86-401E-CF44-9533-2C66A834ACE5}"/>
              </a:ext>
            </a:extLst>
          </p:cNvPr>
          <p:cNvSpPr/>
          <p:nvPr userDrawn="1"/>
        </p:nvSpPr>
        <p:spPr>
          <a:xfrm>
            <a:off x="4463034" y="1716171"/>
            <a:ext cx="3264408" cy="4142232"/>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9" name="Rectangle 58">
            <a:extLst>
              <a:ext uri="{FF2B5EF4-FFF2-40B4-BE49-F238E27FC236}">
                <a16:creationId xmlns:a16="http://schemas.microsoft.com/office/drawing/2014/main" id="{A8D352B3-8C58-3440-89A9-942E34BFD277}"/>
              </a:ext>
            </a:extLst>
          </p:cNvPr>
          <p:cNvSpPr/>
          <p:nvPr userDrawn="1"/>
        </p:nvSpPr>
        <p:spPr>
          <a:xfrm>
            <a:off x="4463034" y="5812683"/>
            <a:ext cx="3264408" cy="45720"/>
          </a:xfrm>
          <a:prstGeom prst="rect">
            <a:avLst/>
          </a:prstGeom>
          <a:solidFill>
            <a:srgbClr val="D5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icture Placeholder 8">
            <a:extLst>
              <a:ext uri="{FF2B5EF4-FFF2-40B4-BE49-F238E27FC236}">
                <a16:creationId xmlns:a16="http://schemas.microsoft.com/office/drawing/2014/main" id="{43932ABA-C480-2E4C-BA67-09C81C1B689D}"/>
              </a:ext>
            </a:extLst>
          </p:cNvPr>
          <p:cNvSpPr>
            <a:spLocks noGrp="1" noChangeAspect="1"/>
          </p:cNvSpPr>
          <p:nvPr>
            <p:ph type="pic" sz="quarter" idx="33"/>
          </p:nvPr>
        </p:nvSpPr>
        <p:spPr>
          <a:xfrm>
            <a:off x="5372862" y="2117973"/>
            <a:ext cx="1444752" cy="1444752"/>
          </a:xfrm>
          <a:prstGeom prst="ellipse">
            <a:avLst/>
          </a:prstGeom>
          <a:noFill/>
        </p:spPr>
        <p:txBody>
          <a:bodyPr anchor="ctr"/>
          <a:lstStyle>
            <a:lvl1pPr marL="0" indent="0" algn="ctr">
              <a:buNone/>
              <a:defRPr>
                <a:solidFill>
                  <a:schemeClr val="accent5"/>
                </a:solidFill>
              </a:defRPr>
            </a:lvl1pPr>
          </a:lstStyle>
          <a:p>
            <a:endParaRPr lang="en-US" dirty="0"/>
          </a:p>
        </p:txBody>
      </p:sp>
      <p:sp>
        <p:nvSpPr>
          <p:cNvPr id="61" name="Text Placeholder 19">
            <a:extLst>
              <a:ext uri="{FF2B5EF4-FFF2-40B4-BE49-F238E27FC236}">
                <a16:creationId xmlns:a16="http://schemas.microsoft.com/office/drawing/2014/main" id="{D83B9FC4-A364-0749-94FF-AEA307C4A14E}"/>
              </a:ext>
            </a:extLst>
          </p:cNvPr>
          <p:cNvSpPr>
            <a:spLocks noGrp="1"/>
          </p:cNvSpPr>
          <p:nvPr>
            <p:ph type="body" sz="quarter" idx="34" hasCustomPrompt="1"/>
          </p:nvPr>
        </p:nvSpPr>
        <p:spPr>
          <a:xfrm>
            <a:off x="4672125" y="3772694"/>
            <a:ext cx="2846227" cy="1038950"/>
          </a:xfrm>
        </p:spPr>
        <p:txBody>
          <a:bodyPr wrap="square" anchor="t">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62" name="Text Placeholder 19">
            <a:extLst>
              <a:ext uri="{FF2B5EF4-FFF2-40B4-BE49-F238E27FC236}">
                <a16:creationId xmlns:a16="http://schemas.microsoft.com/office/drawing/2014/main" id="{FC23F82D-A662-3A44-8583-CC6C775C9684}"/>
              </a:ext>
            </a:extLst>
          </p:cNvPr>
          <p:cNvSpPr>
            <a:spLocks noGrp="1"/>
          </p:cNvSpPr>
          <p:nvPr>
            <p:ph type="body" sz="quarter" idx="35" hasCustomPrompt="1"/>
          </p:nvPr>
        </p:nvSpPr>
        <p:spPr>
          <a:xfrm>
            <a:off x="4672125" y="4974354"/>
            <a:ext cx="2846227" cy="327077"/>
          </a:xfrm>
        </p:spPr>
        <p:txBody>
          <a:bodyPr wrap="square" anchor="ctr">
            <a:spAutoFit/>
          </a:bodyPr>
          <a:lstStyle>
            <a:lvl1pPr marL="0" indent="0" algn="ctr">
              <a:lnSpc>
                <a:spcPct val="130000"/>
              </a:lnSpc>
              <a:spcBef>
                <a:spcPts val="0"/>
              </a:spcBef>
              <a:buNone/>
              <a:defRPr sz="1800" b="1">
                <a:solidFill>
                  <a:schemeClr val="accent4"/>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Name</a:t>
            </a:r>
          </a:p>
        </p:txBody>
      </p:sp>
      <p:sp>
        <p:nvSpPr>
          <p:cNvPr id="63" name="Text Placeholder 19">
            <a:extLst>
              <a:ext uri="{FF2B5EF4-FFF2-40B4-BE49-F238E27FC236}">
                <a16:creationId xmlns:a16="http://schemas.microsoft.com/office/drawing/2014/main" id="{5287B527-C29A-A447-9E27-CE08D13F4702}"/>
              </a:ext>
            </a:extLst>
          </p:cNvPr>
          <p:cNvSpPr>
            <a:spLocks noGrp="1"/>
          </p:cNvSpPr>
          <p:nvPr>
            <p:ph type="body" sz="quarter" idx="36" hasCustomPrompt="1"/>
          </p:nvPr>
        </p:nvSpPr>
        <p:spPr>
          <a:xfrm>
            <a:off x="4672125" y="5376589"/>
            <a:ext cx="2846227" cy="218073"/>
          </a:xfrm>
        </p:spPr>
        <p:txBody>
          <a:bodyPr wrap="square" anchor="ctr">
            <a:spAutoFit/>
          </a:bodyPr>
          <a:lstStyle>
            <a:lvl1pPr marL="0" indent="0" algn="ctr">
              <a:lnSpc>
                <a:spcPct val="130000"/>
              </a:lnSpc>
              <a:spcBef>
                <a:spcPts val="0"/>
              </a:spcBef>
              <a:buNone/>
              <a:defRPr sz="1200" i="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Job Title</a:t>
            </a:r>
          </a:p>
        </p:txBody>
      </p:sp>
      <p:sp>
        <p:nvSpPr>
          <p:cNvPr id="24" name="Slide Number Placeholder 5">
            <a:extLst>
              <a:ext uri="{FF2B5EF4-FFF2-40B4-BE49-F238E27FC236}">
                <a16:creationId xmlns:a16="http://schemas.microsoft.com/office/drawing/2014/main" id="{84BE59E7-FE15-45C4-82FE-6906CC05F906}"/>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164278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Image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3048" y="1310640"/>
            <a:ext cx="12188952" cy="5038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46D2C4D-FE8D-7A49-AD79-C7EE4A747111}"/>
              </a:ext>
            </a:extLst>
          </p:cNvPr>
          <p:cNvSpPr/>
          <p:nvPr userDrawn="1"/>
        </p:nvSpPr>
        <p:spPr>
          <a:xfrm>
            <a:off x="848798" y="4352691"/>
            <a:ext cx="3355848" cy="1481328"/>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defRPr>
                <a:solidFill>
                  <a:schemeClr val="accent1"/>
                </a:solidFill>
              </a:defRPr>
            </a:lvl1pPr>
          </a:lstStyle>
          <a:p>
            <a:r>
              <a:rPr lang="en-US" dirty="0"/>
              <a:t>Click to edit Master title style</a:t>
            </a:r>
          </a:p>
        </p:txBody>
      </p:sp>
      <p:sp>
        <p:nvSpPr>
          <p:cNvPr id="7" name="Rectangle 6">
            <a:extLst>
              <a:ext uri="{FF2B5EF4-FFF2-40B4-BE49-F238E27FC236}">
                <a16:creationId xmlns:a16="http://schemas.microsoft.com/office/drawing/2014/main" id="{ED0396D4-24AC-894C-9214-EA95958D2D03}"/>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6364D10-AE76-254A-B501-8BDB8ED1BA71}"/>
              </a:ext>
            </a:extLst>
          </p:cNvPr>
          <p:cNvSpPr/>
          <p:nvPr userDrawn="1"/>
        </p:nvSpPr>
        <p:spPr>
          <a:xfrm>
            <a:off x="848798" y="5812683"/>
            <a:ext cx="3355848" cy="45720"/>
          </a:xfrm>
          <a:prstGeom prst="rect">
            <a:avLst/>
          </a:prstGeom>
          <a:solidFill>
            <a:srgbClr val="D5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FC354D37-157F-9D4C-8717-C2293C7D0E40}"/>
              </a:ext>
            </a:extLst>
          </p:cNvPr>
          <p:cNvSpPr>
            <a:spLocks noGrp="1" noChangeAspect="1"/>
          </p:cNvSpPr>
          <p:nvPr>
            <p:ph type="pic" sz="quarter" idx="25" hasCustomPrompt="1"/>
          </p:nvPr>
        </p:nvSpPr>
        <p:spPr>
          <a:xfrm>
            <a:off x="2298122" y="4428623"/>
            <a:ext cx="457200" cy="457200"/>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42" name="Text Placeholder 19">
            <a:extLst>
              <a:ext uri="{FF2B5EF4-FFF2-40B4-BE49-F238E27FC236}">
                <a16:creationId xmlns:a16="http://schemas.microsoft.com/office/drawing/2014/main" id="{2013C570-4656-894B-BCD0-EA06DFF54F31}"/>
              </a:ext>
            </a:extLst>
          </p:cNvPr>
          <p:cNvSpPr>
            <a:spLocks noGrp="1"/>
          </p:cNvSpPr>
          <p:nvPr>
            <p:ph type="body" sz="quarter" idx="26" hasCustomPrompt="1"/>
          </p:nvPr>
        </p:nvSpPr>
        <p:spPr>
          <a:xfrm>
            <a:off x="944810" y="5080896"/>
            <a:ext cx="3163824" cy="612648"/>
          </a:xfrm>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cxnSp>
        <p:nvCxnSpPr>
          <p:cNvPr id="10" name="Straight Connector 9">
            <a:extLst>
              <a:ext uri="{FF2B5EF4-FFF2-40B4-BE49-F238E27FC236}">
                <a16:creationId xmlns:a16="http://schemas.microsoft.com/office/drawing/2014/main" id="{555D6C38-2D38-E34A-B3D4-2D6574636717}"/>
              </a:ext>
            </a:extLst>
          </p:cNvPr>
          <p:cNvCxnSpPr>
            <a:cxnSpLocks/>
          </p:cNvCxnSpPr>
          <p:nvPr userDrawn="1"/>
        </p:nvCxnSpPr>
        <p:spPr>
          <a:xfrm>
            <a:off x="1392866" y="4961756"/>
            <a:ext cx="22677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Picture Placeholder 8">
            <a:extLst>
              <a:ext uri="{FF2B5EF4-FFF2-40B4-BE49-F238E27FC236}">
                <a16:creationId xmlns:a16="http://schemas.microsoft.com/office/drawing/2014/main" id="{E32915D4-B480-1541-8C04-A8633999C3A4}"/>
              </a:ext>
            </a:extLst>
          </p:cNvPr>
          <p:cNvSpPr>
            <a:spLocks noGrp="1" noChangeAspect="1"/>
          </p:cNvSpPr>
          <p:nvPr>
            <p:ph type="pic" sz="quarter" idx="37" hasCustomPrompt="1"/>
          </p:nvPr>
        </p:nvSpPr>
        <p:spPr>
          <a:xfrm>
            <a:off x="848798" y="1779409"/>
            <a:ext cx="3355848" cy="2029968"/>
          </a:xfrm>
          <a:prstGeom prst="rect">
            <a:avLst/>
          </a:prstGeom>
          <a:noFill/>
        </p:spPr>
        <p:txBody>
          <a:bodyPr anchor="ctr"/>
          <a:lstStyle>
            <a:lvl1pPr marL="0" indent="0" algn="ctr">
              <a:buNone/>
              <a:defRPr>
                <a:solidFill>
                  <a:schemeClr val="bg1"/>
                </a:solidFill>
              </a:defRPr>
            </a:lvl1pPr>
          </a:lstStyle>
          <a:p>
            <a:r>
              <a:rPr lang="en-US" dirty="0"/>
              <a:t>Picture</a:t>
            </a:r>
          </a:p>
        </p:txBody>
      </p:sp>
      <p:cxnSp>
        <p:nvCxnSpPr>
          <p:cNvPr id="12" name="Straight Connector 11">
            <a:extLst>
              <a:ext uri="{FF2B5EF4-FFF2-40B4-BE49-F238E27FC236}">
                <a16:creationId xmlns:a16="http://schemas.microsoft.com/office/drawing/2014/main" id="{6D7C0521-2A6A-E64B-BDAE-38CB48B7156C}"/>
              </a:ext>
            </a:extLst>
          </p:cNvPr>
          <p:cNvCxnSpPr>
            <a:cxnSpLocks/>
          </p:cNvCxnSpPr>
          <p:nvPr userDrawn="1"/>
        </p:nvCxnSpPr>
        <p:spPr>
          <a:xfrm>
            <a:off x="2526722" y="3809377"/>
            <a:ext cx="0" cy="543314"/>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8F41D58E-15F9-F043-8D84-7246A8D14E9F}"/>
              </a:ext>
            </a:extLst>
          </p:cNvPr>
          <p:cNvSpPr/>
          <p:nvPr userDrawn="1"/>
        </p:nvSpPr>
        <p:spPr>
          <a:xfrm>
            <a:off x="4467540" y="4352691"/>
            <a:ext cx="3355848" cy="1481328"/>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1" name="Rectangle 50">
            <a:extLst>
              <a:ext uri="{FF2B5EF4-FFF2-40B4-BE49-F238E27FC236}">
                <a16:creationId xmlns:a16="http://schemas.microsoft.com/office/drawing/2014/main" id="{53F35C75-A1AA-7D46-B4BF-0600F067DEDA}"/>
              </a:ext>
            </a:extLst>
          </p:cNvPr>
          <p:cNvSpPr/>
          <p:nvPr userDrawn="1"/>
        </p:nvSpPr>
        <p:spPr>
          <a:xfrm>
            <a:off x="4465372" y="5812683"/>
            <a:ext cx="3355848" cy="45720"/>
          </a:xfrm>
          <a:prstGeom prst="rect">
            <a:avLst/>
          </a:prstGeom>
          <a:solidFill>
            <a:srgbClr val="D5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icture Placeholder 8">
            <a:extLst>
              <a:ext uri="{FF2B5EF4-FFF2-40B4-BE49-F238E27FC236}">
                <a16:creationId xmlns:a16="http://schemas.microsoft.com/office/drawing/2014/main" id="{FDBAD641-36F6-3E43-9FB0-54CCE998D438}"/>
              </a:ext>
            </a:extLst>
          </p:cNvPr>
          <p:cNvSpPr>
            <a:spLocks noGrp="1" noChangeAspect="1"/>
          </p:cNvSpPr>
          <p:nvPr>
            <p:ph type="pic" sz="quarter" idx="38" hasCustomPrompt="1"/>
          </p:nvPr>
        </p:nvSpPr>
        <p:spPr>
          <a:xfrm>
            <a:off x="5914696" y="4428623"/>
            <a:ext cx="457200" cy="457200"/>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53" name="Text Placeholder 19">
            <a:extLst>
              <a:ext uri="{FF2B5EF4-FFF2-40B4-BE49-F238E27FC236}">
                <a16:creationId xmlns:a16="http://schemas.microsoft.com/office/drawing/2014/main" id="{72A3B155-D193-2E44-A0D9-74A0F4331040}"/>
              </a:ext>
            </a:extLst>
          </p:cNvPr>
          <p:cNvSpPr>
            <a:spLocks noGrp="1"/>
          </p:cNvSpPr>
          <p:nvPr>
            <p:ph type="body" sz="quarter" idx="39" hasCustomPrompt="1"/>
          </p:nvPr>
        </p:nvSpPr>
        <p:spPr>
          <a:xfrm>
            <a:off x="4561384" y="5081656"/>
            <a:ext cx="3163824" cy="611888"/>
          </a:xfrm>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cxnSp>
        <p:nvCxnSpPr>
          <p:cNvPr id="54" name="Straight Connector 53">
            <a:extLst>
              <a:ext uri="{FF2B5EF4-FFF2-40B4-BE49-F238E27FC236}">
                <a16:creationId xmlns:a16="http://schemas.microsoft.com/office/drawing/2014/main" id="{EBB23C44-4D78-7F4A-A571-3E6E4193A350}"/>
              </a:ext>
            </a:extLst>
          </p:cNvPr>
          <p:cNvCxnSpPr>
            <a:cxnSpLocks/>
          </p:cNvCxnSpPr>
          <p:nvPr userDrawn="1"/>
        </p:nvCxnSpPr>
        <p:spPr>
          <a:xfrm>
            <a:off x="5009440" y="4961756"/>
            <a:ext cx="22677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ACBBE0F-8184-2641-85E7-93DF1CB96BA5}"/>
              </a:ext>
            </a:extLst>
          </p:cNvPr>
          <p:cNvCxnSpPr>
            <a:cxnSpLocks/>
          </p:cNvCxnSpPr>
          <p:nvPr userDrawn="1"/>
        </p:nvCxnSpPr>
        <p:spPr>
          <a:xfrm>
            <a:off x="6143296" y="3809377"/>
            <a:ext cx="0" cy="543314"/>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D3A3237-3918-8249-BB6C-CAEF7723E8AA}"/>
              </a:ext>
            </a:extLst>
          </p:cNvPr>
          <p:cNvSpPr/>
          <p:nvPr userDrawn="1"/>
        </p:nvSpPr>
        <p:spPr>
          <a:xfrm>
            <a:off x="8086282" y="4352691"/>
            <a:ext cx="3355848" cy="1481328"/>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1" name="Rectangle 70">
            <a:extLst>
              <a:ext uri="{FF2B5EF4-FFF2-40B4-BE49-F238E27FC236}">
                <a16:creationId xmlns:a16="http://schemas.microsoft.com/office/drawing/2014/main" id="{86353C36-94BB-B24E-AF93-19E88D8DA310}"/>
              </a:ext>
            </a:extLst>
          </p:cNvPr>
          <p:cNvSpPr/>
          <p:nvPr userDrawn="1"/>
        </p:nvSpPr>
        <p:spPr>
          <a:xfrm>
            <a:off x="8086282" y="5812683"/>
            <a:ext cx="3355848" cy="45720"/>
          </a:xfrm>
          <a:prstGeom prst="rect">
            <a:avLst/>
          </a:prstGeom>
          <a:solidFill>
            <a:srgbClr val="D5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icture Placeholder 8">
            <a:extLst>
              <a:ext uri="{FF2B5EF4-FFF2-40B4-BE49-F238E27FC236}">
                <a16:creationId xmlns:a16="http://schemas.microsoft.com/office/drawing/2014/main" id="{7516C5F0-FCA8-494F-806C-1CDFA0F68F5B}"/>
              </a:ext>
            </a:extLst>
          </p:cNvPr>
          <p:cNvSpPr>
            <a:spLocks noGrp="1" noChangeAspect="1"/>
          </p:cNvSpPr>
          <p:nvPr>
            <p:ph type="pic" sz="quarter" idx="41" hasCustomPrompt="1"/>
          </p:nvPr>
        </p:nvSpPr>
        <p:spPr>
          <a:xfrm>
            <a:off x="9529510" y="4428623"/>
            <a:ext cx="457200" cy="457200"/>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73" name="Text Placeholder 19">
            <a:extLst>
              <a:ext uri="{FF2B5EF4-FFF2-40B4-BE49-F238E27FC236}">
                <a16:creationId xmlns:a16="http://schemas.microsoft.com/office/drawing/2014/main" id="{727A08C2-6DCC-BD42-B70A-5A10E6D60587}"/>
              </a:ext>
            </a:extLst>
          </p:cNvPr>
          <p:cNvSpPr>
            <a:spLocks noGrp="1"/>
          </p:cNvSpPr>
          <p:nvPr>
            <p:ph type="body" sz="quarter" idx="42" hasCustomPrompt="1"/>
          </p:nvPr>
        </p:nvSpPr>
        <p:spPr>
          <a:xfrm>
            <a:off x="8176198" y="5081656"/>
            <a:ext cx="3163824" cy="611888"/>
          </a:xfrm>
        </p:spPr>
        <p:txBody>
          <a:bodyPr wrap="square" anchor="ctr">
            <a:noAutofit/>
          </a:bodyPr>
          <a:lstStyle>
            <a:lvl1pPr marL="0" indent="0" algn="ctr">
              <a:lnSpc>
                <a:spcPct val="130000"/>
              </a:lnSpc>
              <a:spcBef>
                <a:spcPts val="0"/>
              </a:spcBef>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cxnSp>
        <p:nvCxnSpPr>
          <p:cNvPr id="74" name="Straight Connector 73">
            <a:extLst>
              <a:ext uri="{FF2B5EF4-FFF2-40B4-BE49-F238E27FC236}">
                <a16:creationId xmlns:a16="http://schemas.microsoft.com/office/drawing/2014/main" id="{00CB3F1C-0C27-E14A-99DE-9BF98CEF230A}"/>
              </a:ext>
            </a:extLst>
          </p:cNvPr>
          <p:cNvCxnSpPr>
            <a:cxnSpLocks/>
          </p:cNvCxnSpPr>
          <p:nvPr userDrawn="1"/>
        </p:nvCxnSpPr>
        <p:spPr>
          <a:xfrm>
            <a:off x="8630350" y="4961756"/>
            <a:ext cx="22677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5" name="Picture Placeholder 8">
            <a:extLst>
              <a:ext uri="{FF2B5EF4-FFF2-40B4-BE49-F238E27FC236}">
                <a16:creationId xmlns:a16="http://schemas.microsoft.com/office/drawing/2014/main" id="{4CDB3A23-E1F3-2E47-A051-21E99C5FF6A8}"/>
              </a:ext>
            </a:extLst>
          </p:cNvPr>
          <p:cNvSpPr>
            <a:spLocks noGrp="1" noChangeAspect="1"/>
          </p:cNvSpPr>
          <p:nvPr>
            <p:ph type="pic" sz="quarter" idx="43" hasCustomPrompt="1"/>
          </p:nvPr>
        </p:nvSpPr>
        <p:spPr>
          <a:xfrm>
            <a:off x="8086282" y="1779409"/>
            <a:ext cx="3355848" cy="2029968"/>
          </a:xfrm>
          <a:prstGeom prst="rect">
            <a:avLst/>
          </a:prstGeom>
          <a:noFill/>
        </p:spPr>
        <p:txBody>
          <a:bodyPr anchor="ctr"/>
          <a:lstStyle>
            <a:lvl1pPr marL="0" indent="0" algn="ctr">
              <a:buNone/>
              <a:defRPr>
                <a:solidFill>
                  <a:schemeClr val="bg1"/>
                </a:solidFill>
              </a:defRPr>
            </a:lvl1pPr>
          </a:lstStyle>
          <a:p>
            <a:r>
              <a:rPr lang="en-US" dirty="0"/>
              <a:t>Picture</a:t>
            </a:r>
          </a:p>
        </p:txBody>
      </p:sp>
      <p:cxnSp>
        <p:nvCxnSpPr>
          <p:cNvPr id="76" name="Straight Connector 75">
            <a:extLst>
              <a:ext uri="{FF2B5EF4-FFF2-40B4-BE49-F238E27FC236}">
                <a16:creationId xmlns:a16="http://schemas.microsoft.com/office/drawing/2014/main" id="{16C4E431-036B-EF49-850E-72FD8C86AC15}"/>
              </a:ext>
            </a:extLst>
          </p:cNvPr>
          <p:cNvCxnSpPr>
            <a:cxnSpLocks/>
          </p:cNvCxnSpPr>
          <p:nvPr userDrawn="1"/>
        </p:nvCxnSpPr>
        <p:spPr>
          <a:xfrm>
            <a:off x="9764206" y="3809377"/>
            <a:ext cx="0" cy="543314"/>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77" name="Picture Placeholder 8">
            <a:extLst>
              <a:ext uri="{FF2B5EF4-FFF2-40B4-BE49-F238E27FC236}">
                <a16:creationId xmlns:a16="http://schemas.microsoft.com/office/drawing/2014/main" id="{C5844548-45AD-204F-9681-C94735DEE80F}"/>
              </a:ext>
            </a:extLst>
          </p:cNvPr>
          <p:cNvSpPr>
            <a:spLocks noGrp="1" noChangeAspect="1"/>
          </p:cNvSpPr>
          <p:nvPr>
            <p:ph type="pic" sz="quarter" idx="44" hasCustomPrompt="1"/>
          </p:nvPr>
        </p:nvSpPr>
        <p:spPr>
          <a:xfrm>
            <a:off x="4467540" y="1779409"/>
            <a:ext cx="3355848" cy="2029968"/>
          </a:xfrm>
          <a:prstGeom prst="rect">
            <a:avLst/>
          </a:prstGeom>
          <a:noFill/>
        </p:spPr>
        <p:txBody>
          <a:bodyPr anchor="ctr"/>
          <a:lstStyle>
            <a:lvl1pPr marL="0" indent="0" algn="ctr">
              <a:buNone/>
              <a:defRPr>
                <a:solidFill>
                  <a:schemeClr val="bg1"/>
                </a:solidFill>
              </a:defRPr>
            </a:lvl1pPr>
          </a:lstStyle>
          <a:p>
            <a:r>
              <a:rPr lang="en-US" dirty="0"/>
              <a:t>Picture</a:t>
            </a:r>
          </a:p>
        </p:txBody>
      </p:sp>
      <p:sp>
        <p:nvSpPr>
          <p:cNvPr id="78" name="Text Placeholder 13">
            <a:extLst>
              <a:ext uri="{FF2B5EF4-FFF2-40B4-BE49-F238E27FC236}">
                <a16:creationId xmlns:a16="http://schemas.microsoft.com/office/drawing/2014/main" id="{05DA3AA4-BF7C-B34B-8171-C5250D30393C}"/>
              </a:ext>
            </a:extLst>
          </p:cNvPr>
          <p:cNvSpPr>
            <a:spLocks noGrp="1" noChangeAspect="1"/>
          </p:cNvSpPr>
          <p:nvPr>
            <p:ph type="body" sz="quarter" idx="13" hasCustomPrompt="1"/>
          </p:nvPr>
        </p:nvSpPr>
        <p:spPr>
          <a:xfrm>
            <a:off x="2427701" y="3971306"/>
            <a:ext cx="219852" cy="219456"/>
          </a:xfrm>
          <a:prstGeom prst="ellipse">
            <a:avLst/>
          </a:prstGeom>
          <a:solidFill>
            <a:schemeClr val="accent1">
              <a:lumMod val="60000"/>
              <a:lumOff val="40000"/>
            </a:schemeClr>
          </a:solidFill>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79" name="Text Placeholder 13">
            <a:extLst>
              <a:ext uri="{FF2B5EF4-FFF2-40B4-BE49-F238E27FC236}">
                <a16:creationId xmlns:a16="http://schemas.microsoft.com/office/drawing/2014/main" id="{AF9A7221-DF00-494A-87EB-D7E026A660E2}"/>
              </a:ext>
            </a:extLst>
          </p:cNvPr>
          <p:cNvSpPr>
            <a:spLocks noGrp="1" noChangeAspect="1"/>
          </p:cNvSpPr>
          <p:nvPr>
            <p:ph type="body" sz="quarter" idx="45" hasCustomPrompt="1"/>
          </p:nvPr>
        </p:nvSpPr>
        <p:spPr>
          <a:xfrm>
            <a:off x="6037942" y="3971306"/>
            <a:ext cx="219852" cy="219456"/>
          </a:xfrm>
          <a:prstGeom prst="ellipse">
            <a:avLst/>
          </a:prstGeom>
          <a:solidFill>
            <a:schemeClr val="accent5"/>
          </a:solidFill>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80" name="Text Placeholder 13">
            <a:extLst>
              <a:ext uri="{FF2B5EF4-FFF2-40B4-BE49-F238E27FC236}">
                <a16:creationId xmlns:a16="http://schemas.microsoft.com/office/drawing/2014/main" id="{1F88CC66-E0AA-C541-B00A-A19BEF979940}"/>
              </a:ext>
            </a:extLst>
          </p:cNvPr>
          <p:cNvSpPr>
            <a:spLocks noGrp="1" noChangeAspect="1"/>
          </p:cNvSpPr>
          <p:nvPr>
            <p:ph type="body" sz="quarter" idx="46" hasCustomPrompt="1"/>
          </p:nvPr>
        </p:nvSpPr>
        <p:spPr>
          <a:xfrm>
            <a:off x="9648184" y="3971306"/>
            <a:ext cx="219852" cy="219456"/>
          </a:xfrm>
          <a:prstGeom prst="ellipse">
            <a:avLst/>
          </a:prstGeom>
          <a:solidFill>
            <a:schemeClr val="accent3"/>
          </a:solidFill>
          <a:ln>
            <a:noFill/>
          </a:ln>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30" name="Slide Number Placeholder 5">
            <a:extLst>
              <a:ext uri="{FF2B5EF4-FFF2-40B4-BE49-F238E27FC236}">
                <a16:creationId xmlns:a16="http://schemas.microsoft.com/office/drawing/2014/main" id="{2F8BCF71-B0A5-42F3-9ED3-946147FB4B10}"/>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20558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E3E6-1C0A-4E71-A769-BC391126D58F}"/>
              </a:ext>
            </a:extLst>
          </p:cNvPr>
          <p:cNvSpPr>
            <a:spLocks noGrp="1"/>
          </p:cNvSpPr>
          <p:nvPr>
            <p:ph type="title"/>
          </p:nvPr>
        </p:nvSpPr>
        <p:spPr>
          <a:xfrm>
            <a:off x="428071" y="482405"/>
            <a:ext cx="11335858" cy="590931"/>
          </a:xfrm>
        </p:spPr>
        <p:txBody>
          <a:bodyPr vert="horz" wrap="square" lIns="91440" tIns="45720" rIns="91440" bIns="45720" rtlCol="0" anchor="ctr">
            <a:spAutoFit/>
          </a:bodyPr>
          <a:lstStyle>
            <a:lvl1pPr>
              <a:defRPr lang="en-US" sz="3600">
                <a:solidFill>
                  <a:schemeClr val="bg1"/>
                </a:solidFill>
              </a:defRPr>
            </a:lvl1pPr>
          </a:lstStyle>
          <a:p>
            <a:pPr marL="0" lvl="0"/>
            <a:r>
              <a:rPr lang="en-US" dirty="0"/>
              <a:t>Click to edit Master title style</a:t>
            </a:r>
          </a:p>
        </p:txBody>
      </p:sp>
      <p:sp>
        <p:nvSpPr>
          <p:cNvPr id="8" name="Rectangle 7">
            <a:extLst>
              <a:ext uri="{FF2B5EF4-FFF2-40B4-BE49-F238E27FC236}">
                <a16:creationId xmlns:a16="http://schemas.microsoft.com/office/drawing/2014/main" id="{07967343-F1DE-47C1-83C8-327FEC6887EB}"/>
              </a:ext>
            </a:extLst>
          </p:cNvPr>
          <p:cNvSpPr/>
          <p:nvPr userDrawn="1"/>
        </p:nvSpPr>
        <p:spPr>
          <a:xfrm>
            <a:off x="-1112" y="6796600"/>
            <a:ext cx="12192000" cy="6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Slide Number Placeholder 4">
            <a:extLst>
              <a:ext uri="{FF2B5EF4-FFF2-40B4-BE49-F238E27FC236}">
                <a16:creationId xmlns:a16="http://schemas.microsoft.com/office/drawing/2014/main" id="{726F7FBD-A8E4-4E20-9C2A-BEE8FE461A41}"/>
              </a:ext>
            </a:extLst>
          </p:cNvPr>
          <p:cNvSpPr txBox="1">
            <a:spLocks/>
          </p:cNvSpPr>
          <p:nvPr userDrawn="1"/>
        </p:nvSpPr>
        <p:spPr>
          <a:xfrm>
            <a:off x="10988449" y="6283246"/>
            <a:ext cx="1260701" cy="53347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ea typeface="Open Sans" panose="020B0606030504020204" pitchFamily="34" charset="0"/>
                <a:cs typeface="Open Sans" panose="020B0606030504020204" pitchFamily="34" charset="0"/>
              </a:rPr>
              <a:t>Page </a:t>
            </a:r>
            <a:fld id="{86CB4B4D-7CA3-9044-876B-883B54F8677D}" type="slidenum">
              <a:rPr lang="en-US" sz="1400" b="1" smtClean="0">
                <a:solidFill>
                  <a:schemeClr val="bg1"/>
                </a:solidFill>
                <a:latin typeface="+mj-lt"/>
                <a:ea typeface="Open Sans" panose="020B0606030504020204" pitchFamily="34" charset="0"/>
                <a:cs typeface="Open Sans" panose="020B0606030504020204" pitchFamily="34" charset="0"/>
              </a:rPr>
              <a:pPr/>
              <a:t>‹#›</a:t>
            </a:fld>
            <a:endParaRPr lang="en-US" sz="1400" b="1" dirty="0">
              <a:solidFill>
                <a:schemeClr val="bg1"/>
              </a:solidFill>
              <a:latin typeface="+mj-lt"/>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265F7A10-0234-4A7F-A02A-32C59C4AFBAB}"/>
              </a:ext>
            </a:extLst>
          </p:cNvPr>
          <p:cNvCxnSpPr>
            <a:cxnSpLocks/>
          </p:cNvCxnSpPr>
          <p:nvPr userDrawn="1"/>
        </p:nvCxnSpPr>
        <p:spPr>
          <a:xfrm flipV="1">
            <a:off x="19682" y="620713"/>
            <a:ext cx="0" cy="539751"/>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9BD6EC32-4E5C-40EA-AF1B-19FC4B17D9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539" y="6460975"/>
            <a:ext cx="1055711" cy="178020"/>
          </a:xfrm>
          <a:prstGeom prst="rect">
            <a:avLst/>
          </a:prstGeom>
        </p:spPr>
      </p:pic>
    </p:spTree>
    <p:extLst>
      <p:ext uri="{BB962C8B-B14F-4D97-AF65-F5344CB8AC3E}">
        <p14:creationId xmlns:p14="http://schemas.microsoft.com/office/powerpoint/2010/main" val="3673324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 Chart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0" y="0"/>
            <a:ext cx="12188952" cy="542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EA87EE6-BED3-B74E-948A-5FD4067F0CF2}"/>
              </a:ext>
            </a:extLst>
          </p:cNvPr>
          <p:cNvSpPr/>
          <p:nvPr userDrawn="1"/>
        </p:nvSpPr>
        <p:spPr>
          <a:xfrm>
            <a:off x="550164" y="4625594"/>
            <a:ext cx="11091672" cy="169164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lgn="ctr">
              <a:defRPr>
                <a:solidFill>
                  <a:schemeClr val="bg1"/>
                </a:solidFill>
              </a:defRPr>
            </a:lvl1pPr>
          </a:lstStyle>
          <a:p>
            <a:r>
              <a:rPr lang="en-US" dirty="0"/>
              <a:t>Click to edit Master title style</a:t>
            </a:r>
          </a:p>
        </p:txBody>
      </p:sp>
      <p:sp>
        <p:nvSpPr>
          <p:cNvPr id="8" name="Chart Placeholder 7">
            <a:extLst>
              <a:ext uri="{FF2B5EF4-FFF2-40B4-BE49-F238E27FC236}">
                <a16:creationId xmlns:a16="http://schemas.microsoft.com/office/drawing/2014/main" id="{CFBA00FE-E70D-CB41-AB51-B9A06A1B055D}"/>
              </a:ext>
            </a:extLst>
          </p:cNvPr>
          <p:cNvSpPr>
            <a:spLocks noGrp="1"/>
          </p:cNvSpPr>
          <p:nvPr>
            <p:ph type="chart" sz="quarter" idx="29"/>
          </p:nvPr>
        </p:nvSpPr>
        <p:spPr>
          <a:xfrm>
            <a:off x="549466" y="1435608"/>
            <a:ext cx="11091672" cy="3039555"/>
          </a:xfrm>
        </p:spPr>
        <p:txBody>
          <a:bodyPr anchor="ctr"/>
          <a:lstStyle>
            <a:lvl1pPr algn="ctr">
              <a:defRPr>
                <a:solidFill>
                  <a:schemeClr val="bg1"/>
                </a:solidFill>
              </a:defRPr>
            </a:lvl1pPr>
          </a:lstStyle>
          <a:p>
            <a:endParaRPr lang="en-US" dirty="0"/>
          </a:p>
        </p:txBody>
      </p:sp>
      <p:sp>
        <p:nvSpPr>
          <p:cNvPr id="25" name="Text Placeholder 13">
            <a:extLst>
              <a:ext uri="{FF2B5EF4-FFF2-40B4-BE49-F238E27FC236}">
                <a16:creationId xmlns:a16="http://schemas.microsoft.com/office/drawing/2014/main" id="{11A8A45F-8A32-424F-9493-4D49E78A79CB}"/>
              </a:ext>
            </a:extLst>
          </p:cNvPr>
          <p:cNvSpPr>
            <a:spLocks noGrp="1" noChangeAspect="1"/>
          </p:cNvSpPr>
          <p:nvPr>
            <p:ph type="body" sz="quarter" idx="46" hasCustomPrompt="1"/>
          </p:nvPr>
        </p:nvSpPr>
        <p:spPr>
          <a:xfrm>
            <a:off x="801003" y="5069078"/>
            <a:ext cx="806124" cy="804672"/>
          </a:xfrm>
          <a:prstGeom prst="ellipse">
            <a:avLst/>
          </a:prstGeom>
          <a:solidFill>
            <a:schemeClr val="accent5"/>
          </a:solidFill>
          <a:ln>
            <a:noFill/>
          </a:ln>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26" name="Picture Placeholder 8">
            <a:extLst>
              <a:ext uri="{FF2B5EF4-FFF2-40B4-BE49-F238E27FC236}">
                <a16:creationId xmlns:a16="http://schemas.microsoft.com/office/drawing/2014/main" id="{948F91AC-A952-5C49-94FC-3B12724C9FDC}"/>
              </a:ext>
            </a:extLst>
          </p:cNvPr>
          <p:cNvSpPr>
            <a:spLocks noGrp="1" noChangeAspect="1"/>
          </p:cNvSpPr>
          <p:nvPr>
            <p:ph type="pic" sz="quarter" idx="25" hasCustomPrompt="1"/>
          </p:nvPr>
        </p:nvSpPr>
        <p:spPr>
          <a:xfrm>
            <a:off x="975465" y="5242814"/>
            <a:ext cx="457200" cy="457200"/>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28" name="Text Placeholder 13">
            <a:extLst>
              <a:ext uri="{FF2B5EF4-FFF2-40B4-BE49-F238E27FC236}">
                <a16:creationId xmlns:a16="http://schemas.microsoft.com/office/drawing/2014/main" id="{474D6FD1-FA89-FB43-9153-CFD2D079906B}"/>
              </a:ext>
            </a:extLst>
          </p:cNvPr>
          <p:cNvSpPr>
            <a:spLocks noGrp="1" noChangeAspect="1"/>
          </p:cNvSpPr>
          <p:nvPr>
            <p:ph type="body" sz="quarter" idx="48" hasCustomPrompt="1"/>
          </p:nvPr>
        </p:nvSpPr>
        <p:spPr>
          <a:xfrm>
            <a:off x="7981743" y="5069078"/>
            <a:ext cx="806124" cy="804672"/>
          </a:xfrm>
          <a:prstGeom prst="ellipse">
            <a:avLst/>
          </a:prstGeom>
          <a:solidFill>
            <a:schemeClr val="accent1">
              <a:lumMod val="60000"/>
              <a:lumOff val="40000"/>
            </a:schemeClr>
          </a:solidFill>
          <a:ln>
            <a:noFill/>
          </a:ln>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29" name="Picture Placeholder 8">
            <a:extLst>
              <a:ext uri="{FF2B5EF4-FFF2-40B4-BE49-F238E27FC236}">
                <a16:creationId xmlns:a16="http://schemas.microsoft.com/office/drawing/2014/main" id="{3F6CB51A-3DA5-DA49-8E42-056A9B36B9D7}"/>
              </a:ext>
            </a:extLst>
          </p:cNvPr>
          <p:cNvSpPr>
            <a:spLocks noGrp="1" noChangeAspect="1"/>
          </p:cNvSpPr>
          <p:nvPr>
            <p:ph type="pic" sz="quarter" idx="49" hasCustomPrompt="1"/>
          </p:nvPr>
        </p:nvSpPr>
        <p:spPr>
          <a:xfrm>
            <a:off x="8156205" y="5242814"/>
            <a:ext cx="457200" cy="457200"/>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33" name="Text Placeholder 13">
            <a:extLst>
              <a:ext uri="{FF2B5EF4-FFF2-40B4-BE49-F238E27FC236}">
                <a16:creationId xmlns:a16="http://schemas.microsoft.com/office/drawing/2014/main" id="{02C06396-C04D-B24F-9B33-28B949345D8C}"/>
              </a:ext>
            </a:extLst>
          </p:cNvPr>
          <p:cNvSpPr>
            <a:spLocks noGrp="1" noChangeAspect="1"/>
          </p:cNvSpPr>
          <p:nvPr>
            <p:ph type="body" sz="quarter" idx="51" hasCustomPrompt="1"/>
          </p:nvPr>
        </p:nvSpPr>
        <p:spPr>
          <a:xfrm>
            <a:off x="4391373" y="5069078"/>
            <a:ext cx="806124" cy="804672"/>
          </a:xfrm>
          <a:prstGeom prst="ellipse">
            <a:avLst/>
          </a:prstGeom>
          <a:solidFill>
            <a:schemeClr val="accent2"/>
          </a:solidFill>
          <a:ln>
            <a:noFill/>
          </a:ln>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34" name="Picture Placeholder 8">
            <a:extLst>
              <a:ext uri="{FF2B5EF4-FFF2-40B4-BE49-F238E27FC236}">
                <a16:creationId xmlns:a16="http://schemas.microsoft.com/office/drawing/2014/main" id="{EBED2EE5-67D1-A842-B757-3DCFA6D646A8}"/>
              </a:ext>
            </a:extLst>
          </p:cNvPr>
          <p:cNvSpPr>
            <a:spLocks noGrp="1" noChangeAspect="1"/>
          </p:cNvSpPr>
          <p:nvPr>
            <p:ph type="pic" sz="quarter" idx="52" hasCustomPrompt="1"/>
          </p:nvPr>
        </p:nvSpPr>
        <p:spPr>
          <a:xfrm>
            <a:off x="4565835" y="5242814"/>
            <a:ext cx="457200" cy="457200"/>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17" name="Text Placeholder 3">
            <a:extLst>
              <a:ext uri="{FF2B5EF4-FFF2-40B4-BE49-F238E27FC236}">
                <a16:creationId xmlns:a16="http://schemas.microsoft.com/office/drawing/2014/main" id="{B09C81F8-CFD4-4140-87C5-F1DF890AAA7A}"/>
              </a:ext>
            </a:extLst>
          </p:cNvPr>
          <p:cNvSpPr>
            <a:spLocks noGrp="1"/>
          </p:cNvSpPr>
          <p:nvPr>
            <p:ph type="body" sz="quarter" idx="34"/>
          </p:nvPr>
        </p:nvSpPr>
        <p:spPr>
          <a:xfrm>
            <a:off x="1857966" y="5091380"/>
            <a:ext cx="2358945" cy="941429"/>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
            <a:extLst>
              <a:ext uri="{FF2B5EF4-FFF2-40B4-BE49-F238E27FC236}">
                <a16:creationId xmlns:a16="http://schemas.microsoft.com/office/drawing/2014/main" id="{B920068E-7C5F-5E44-8516-39D81D13FA5D}"/>
              </a:ext>
            </a:extLst>
          </p:cNvPr>
          <p:cNvSpPr>
            <a:spLocks noGrp="1"/>
          </p:cNvSpPr>
          <p:nvPr>
            <p:ph type="body" sz="quarter" idx="53"/>
          </p:nvPr>
        </p:nvSpPr>
        <p:spPr>
          <a:xfrm>
            <a:off x="5445009" y="5091380"/>
            <a:ext cx="2358945" cy="941429"/>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3">
            <a:extLst>
              <a:ext uri="{FF2B5EF4-FFF2-40B4-BE49-F238E27FC236}">
                <a16:creationId xmlns:a16="http://schemas.microsoft.com/office/drawing/2014/main" id="{BF606078-70B8-4448-B899-D4D31BA62EE9}"/>
              </a:ext>
            </a:extLst>
          </p:cNvPr>
          <p:cNvSpPr>
            <a:spLocks noGrp="1"/>
          </p:cNvSpPr>
          <p:nvPr>
            <p:ph type="body" sz="quarter" idx="54"/>
          </p:nvPr>
        </p:nvSpPr>
        <p:spPr>
          <a:xfrm>
            <a:off x="9043173" y="5090489"/>
            <a:ext cx="2358945" cy="941429"/>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2D9D522B-2AB7-44DB-B6FA-9049816D5D01}"/>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292596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cked Bar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3" name="Rectangle 2">
            <a:extLst>
              <a:ext uri="{FF2B5EF4-FFF2-40B4-BE49-F238E27FC236}">
                <a16:creationId xmlns:a16="http://schemas.microsoft.com/office/drawing/2014/main" id="{B3F730F6-2A4D-3040-9BCF-4F41F72E4FE7}"/>
              </a:ext>
            </a:extLst>
          </p:cNvPr>
          <p:cNvSpPr/>
          <p:nvPr userDrawn="1"/>
        </p:nvSpPr>
        <p:spPr>
          <a:xfrm>
            <a:off x="0" y="2008682"/>
            <a:ext cx="4661941" cy="3639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9">
            <a:extLst>
              <a:ext uri="{FF2B5EF4-FFF2-40B4-BE49-F238E27FC236}">
                <a16:creationId xmlns:a16="http://schemas.microsoft.com/office/drawing/2014/main" id="{9F283B7E-B708-894E-97CD-61674FA94272}"/>
              </a:ext>
            </a:extLst>
          </p:cNvPr>
          <p:cNvSpPr>
            <a:spLocks noGrp="1"/>
          </p:cNvSpPr>
          <p:nvPr>
            <p:ph type="body" sz="quarter" idx="28" hasCustomPrompt="1"/>
          </p:nvPr>
        </p:nvSpPr>
        <p:spPr>
          <a:xfrm>
            <a:off x="1515170" y="2380317"/>
            <a:ext cx="2846967" cy="430887"/>
          </a:xfrm>
        </p:spPr>
        <p:txBody>
          <a:bodyPr wrap="square" anchor="ctr">
            <a:spAutoFit/>
          </a:bodyPr>
          <a:lstStyle>
            <a:lvl1pPr marL="0" indent="0" algn="l">
              <a:lnSpc>
                <a:spcPct val="100000"/>
              </a:lnSpc>
              <a:spcBef>
                <a:spcPts val="0"/>
              </a:spcBef>
              <a:buNone/>
              <a:defRPr sz="2800" b="1" i="0">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10" name="Text Placeholder 13">
            <a:extLst>
              <a:ext uri="{FF2B5EF4-FFF2-40B4-BE49-F238E27FC236}">
                <a16:creationId xmlns:a16="http://schemas.microsoft.com/office/drawing/2014/main" id="{0E0CC937-3EEB-9F46-A5B5-DDF869BEB6D4}"/>
              </a:ext>
            </a:extLst>
          </p:cNvPr>
          <p:cNvSpPr>
            <a:spLocks noGrp="1" noChangeAspect="1"/>
          </p:cNvSpPr>
          <p:nvPr>
            <p:ph type="body" sz="quarter" idx="46" hasCustomPrompt="1"/>
          </p:nvPr>
        </p:nvSpPr>
        <p:spPr>
          <a:xfrm>
            <a:off x="471856" y="2211713"/>
            <a:ext cx="732841" cy="731520"/>
          </a:xfrm>
          <a:prstGeom prst="ellipse">
            <a:avLst/>
          </a:prstGeom>
          <a:solidFill>
            <a:schemeClr val="accent5"/>
          </a:solidFill>
          <a:ln>
            <a:noFill/>
          </a:ln>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11" name="Picture Placeholder 8">
            <a:extLst>
              <a:ext uri="{FF2B5EF4-FFF2-40B4-BE49-F238E27FC236}">
                <a16:creationId xmlns:a16="http://schemas.microsoft.com/office/drawing/2014/main" id="{56F19B12-0C0B-614A-BD81-FE4ABF8AADAF}"/>
              </a:ext>
            </a:extLst>
          </p:cNvPr>
          <p:cNvSpPr>
            <a:spLocks noGrp="1" noChangeAspect="1"/>
          </p:cNvSpPr>
          <p:nvPr>
            <p:ph type="pic" sz="quarter" idx="25" hasCustomPrompt="1"/>
          </p:nvPr>
        </p:nvSpPr>
        <p:spPr>
          <a:xfrm>
            <a:off x="609676" y="2348873"/>
            <a:ext cx="457200" cy="457200"/>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12" name="Rectangle 11">
            <a:extLst>
              <a:ext uri="{FF2B5EF4-FFF2-40B4-BE49-F238E27FC236}">
                <a16:creationId xmlns:a16="http://schemas.microsoft.com/office/drawing/2014/main" id="{7D2EF33F-77BD-CB47-A901-A79D14AFBF79}"/>
              </a:ext>
            </a:extLst>
          </p:cNvPr>
          <p:cNvSpPr/>
          <p:nvPr userDrawn="1"/>
        </p:nvSpPr>
        <p:spPr>
          <a:xfrm>
            <a:off x="4661940" y="2008682"/>
            <a:ext cx="7530060" cy="3639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hart Placeholder 4">
            <a:extLst>
              <a:ext uri="{FF2B5EF4-FFF2-40B4-BE49-F238E27FC236}">
                <a16:creationId xmlns:a16="http://schemas.microsoft.com/office/drawing/2014/main" id="{4956950B-1F8E-2849-9D59-29EF0D71217D}"/>
              </a:ext>
            </a:extLst>
          </p:cNvPr>
          <p:cNvSpPr>
            <a:spLocks noGrp="1"/>
          </p:cNvSpPr>
          <p:nvPr>
            <p:ph type="chart" sz="quarter" idx="47"/>
          </p:nvPr>
        </p:nvSpPr>
        <p:spPr>
          <a:xfrm>
            <a:off x="5081588" y="2379663"/>
            <a:ext cx="6619557" cy="2881312"/>
          </a:xfrm>
        </p:spPr>
        <p:txBody>
          <a:bodyPr anchor="ctr"/>
          <a:lstStyle>
            <a:lvl1pPr algn="ctr">
              <a:buFontTx/>
              <a:buNone/>
              <a:defRPr>
                <a:solidFill>
                  <a:schemeClr val="bg1"/>
                </a:solidFill>
              </a:defRPr>
            </a:lvl1pPr>
          </a:lstStyle>
          <a:p>
            <a:endParaRPr lang="en-US" dirty="0"/>
          </a:p>
        </p:txBody>
      </p:sp>
      <p:sp>
        <p:nvSpPr>
          <p:cNvPr id="16" name="Text Placeholder 3">
            <a:extLst>
              <a:ext uri="{FF2B5EF4-FFF2-40B4-BE49-F238E27FC236}">
                <a16:creationId xmlns:a16="http://schemas.microsoft.com/office/drawing/2014/main" id="{EA1E011E-CAC3-F748-839F-270F9F05C08C}"/>
              </a:ext>
            </a:extLst>
          </p:cNvPr>
          <p:cNvSpPr>
            <a:spLocks noGrp="1"/>
          </p:cNvSpPr>
          <p:nvPr>
            <p:ph type="body" sz="quarter" idx="34"/>
          </p:nvPr>
        </p:nvSpPr>
        <p:spPr>
          <a:xfrm>
            <a:off x="453740" y="3146264"/>
            <a:ext cx="3908397" cy="1995054"/>
          </a:xfrm>
        </p:spPr>
        <p:txBody>
          <a:bodyPr/>
          <a:lstStyle>
            <a:lvl1pPr>
              <a:lnSpc>
                <a:spcPct val="130000"/>
              </a:lnSpc>
              <a:defRPr sz="1600"/>
            </a:lvl1pPr>
            <a:lvl2pPr>
              <a:lnSpc>
                <a:spcPct val="130000"/>
              </a:lnSpc>
              <a:defRPr sz="1400"/>
            </a:lvl2pPr>
            <a:lvl3pPr>
              <a:lnSpc>
                <a:spcPct val="130000"/>
              </a:lnSpc>
              <a:defRPr sz="1200"/>
            </a:lvl3pPr>
            <a:lvl4pPr>
              <a:lnSpc>
                <a:spcPct val="130000"/>
              </a:lnSpc>
              <a:defRPr sz="1100"/>
            </a:lvl4pPr>
            <a:lvl5pPr>
              <a:lnSpc>
                <a:spcPct val="130000"/>
              </a:lnSpc>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619E0A4-9ABE-445A-82D4-0DE432ED77FA}"/>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364531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Layout V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0" y="0"/>
            <a:ext cx="12188952" cy="542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46D2C4D-FE8D-7A49-AD79-C7EE4A747111}"/>
              </a:ext>
            </a:extLst>
          </p:cNvPr>
          <p:cNvSpPr/>
          <p:nvPr userDrawn="1"/>
        </p:nvSpPr>
        <p:spPr>
          <a:xfrm>
            <a:off x="550164" y="1516634"/>
            <a:ext cx="11091672" cy="4800600"/>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ED0396D4-24AC-894C-9214-EA95958D2D03}"/>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DDDFF5D9-AC22-40A4-8B6C-9A809DDC4688}"/>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322423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Layout V0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0" y="0"/>
            <a:ext cx="12188952" cy="542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46D2C4D-FE8D-7A49-AD79-C7EE4A747111}"/>
              </a:ext>
            </a:extLst>
          </p:cNvPr>
          <p:cNvSpPr/>
          <p:nvPr userDrawn="1"/>
        </p:nvSpPr>
        <p:spPr>
          <a:xfrm>
            <a:off x="454026" y="3233854"/>
            <a:ext cx="11283949" cy="3083379"/>
          </a:xfrm>
          <a:prstGeom prst="rect">
            <a:avLst/>
          </a:prstGeom>
          <a:solidFill>
            <a:schemeClr val="bg1"/>
          </a:solidFill>
          <a:ln>
            <a:noFill/>
          </a:ln>
          <a:effectLst>
            <a:outerShdw blurRad="317500" dist="50800" dir="5400000" algn="ctr" rotWithShape="0">
              <a:schemeClr val="accent4">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ED0396D4-24AC-894C-9214-EA95958D2D03}"/>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8">
            <a:extLst>
              <a:ext uri="{FF2B5EF4-FFF2-40B4-BE49-F238E27FC236}">
                <a16:creationId xmlns:a16="http://schemas.microsoft.com/office/drawing/2014/main" id="{BC4F4640-E71F-084B-B675-9BDBB86D8D4E}"/>
              </a:ext>
            </a:extLst>
          </p:cNvPr>
          <p:cNvSpPr>
            <a:spLocks noGrp="1"/>
          </p:cNvSpPr>
          <p:nvPr>
            <p:ph type="chart" sz="quarter" idx="27"/>
          </p:nvPr>
        </p:nvSpPr>
        <p:spPr>
          <a:xfrm>
            <a:off x="6289945" y="1589661"/>
            <a:ext cx="5448029" cy="1298575"/>
          </a:xfrm>
        </p:spPr>
        <p:txBody>
          <a:bodyPr anchor="ctr"/>
          <a:lstStyle>
            <a:lvl1pPr algn="ctr">
              <a:buNone/>
              <a:defRPr>
                <a:solidFill>
                  <a:schemeClr val="bg1"/>
                </a:solidFill>
              </a:defRPr>
            </a:lvl1pPr>
          </a:lstStyle>
          <a:p>
            <a:endParaRPr lang="en-US" dirty="0"/>
          </a:p>
        </p:txBody>
      </p:sp>
      <p:sp>
        <p:nvSpPr>
          <p:cNvPr id="11" name="Text Placeholder 3">
            <a:extLst>
              <a:ext uri="{FF2B5EF4-FFF2-40B4-BE49-F238E27FC236}">
                <a16:creationId xmlns:a16="http://schemas.microsoft.com/office/drawing/2014/main" id="{BBF7F8AB-EAB9-6146-9244-6E5345DC14BF}"/>
              </a:ext>
            </a:extLst>
          </p:cNvPr>
          <p:cNvSpPr>
            <a:spLocks noGrp="1"/>
          </p:cNvSpPr>
          <p:nvPr>
            <p:ph type="body" sz="quarter" idx="34"/>
          </p:nvPr>
        </p:nvSpPr>
        <p:spPr>
          <a:xfrm>
            <a:off x="454025" y="1589660"/>
            <a:ext cx="5641975" cy="1298431"/>
          </a:xfrm>
        </p:spPr>
        <p:txBody>
          <a:bodyPr/>
          <a:lstStyle>
            <a:lvl1pPr>
              <a:lnSpc>
                <a:spcPct val="130000"/>
              </a:lnSpc>
              <a:buClr>
                <a:schemeClr val="bg1"/>
              </a:buClr>
              <a:defRPr>
                <a:solidFill>
                  <a:schemeClr val="bg1"/>
                </a:solidFill>
              </a:defRPr>
            </a:lvl1pPr>
            <a:lvl2pPr>
              <a:lnSpc>
                <a:spcPct val="130000"/>
              </a:lnSpc>
              <a:buClr>
                <a:schemeClr val="bg1"/>
              </a:buClr>
              <a:defRPr>
                <a:solidFill>
                  <a:schemeClr val="bg1"/>
                </a:solidFill>
              </a:defRPr>
            </a:lvl2pPr>
            <a:lvl3pPr>
              <a:lnSpc>
                <a:spcPct val="130000"/>
              </a:lnSpc>
              <a:buClr>
                <a:schemeClr val="bg1"/>
              </a:buClr>
              <a:defRPr>
                <a:solidFill>
                  <a:schemeClr val="bg1"/>
                </a:solidFill>
              </a:defRPr>
            </a:lvl3pPr>
            <a:lvl4pPr>
              <a:lnSpc>
                <a:spcPct val="130000"/>
              </a:lnSpc>
              <a:buClr>
                <a:schemeClr val="bg1"/>
              </a:buClr>
              <a:defRPr>
                <a:solidFill>
                  <a:schemeClr val="bg1"/>
                </a:solidFill>
              </a:defRPr>
            </a:lvl4pPr>
            <a:lvl5pPr>
              <a:lnSpc>
                <a:spcPct val="130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DBCB3BF-EA74-4CC5-8975-02031954E7EF}"/>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180143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ep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7" name="Text Placeholder 19">
            <a:extLst>
              <a:ext uri="{FF2B5EF4-FFF2-40B4-BE49-F238E27FC236}">
                <a16:creationId xmlns:a16="http://schemas.microsoft.com/office/drawing/2014/main" id="{75D36C72-BAD2-0D41-AA43-20781824BA27}"/>
              </a:ext>
            </a:extLst>
          </p:cNvPr>
          <p:cNvSpPr>
            <a:spLocks noGrp="1"/>
          </p:cNvSpPr>
          <p:nvPr>
            <p:ph type="body" sz="quarter" idx="54" hasCustomPrompt="1"/>
          </p:nvPr>
        </p:nvSpPr>
        <p:spPr>
          <a:xfrm>
            <a:off x="927000" y="4433068"/>
            <a:ext cx="2516839" cy="327141"/>
          </a:xfrm>
        </p:spPr>
        <p:txBody>
          <a:bodyPr wrap="square" anchor="t">
            <a:spAutoFit/>
          </a:bodyPr>
          <a:lstStyle>
            <a:lvl1pPr marL="0" indent="0" algn="l">
              <a:lnSpc>
                <a:spcPct val="13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11" name="Text Placeholder 10">
            <a:extLst>
              <a:ext uri="{FF2B5EF4-FFF2-40B4-BE49-F238E27FC236}">
                <a16:creationId xmlns:a16="http://schemas.microsoft.com/office/drawing/2014/main" id="{75424E91-D6C0-2143-B792-20F136A64C8C}"/>
              </a:ext>
            </a:extLst>
          </p:cNvPr>
          <p:cNvSpPr>
            <a:spLocks noGrp="1"/>
          </p:cNvSpPr>
          <p:nvPr>
            <p:ph type="body" sz="quarter" idx="55" hasCustomPrompt="1"/>
          </p:nvPr>
        </p:nvSpPr>
        <p:spPr>
          <a:xfrm>
            <a:off x="794530" y="2122646"/>
            <a:ext cx="2530559" cy="1881187"/>
          </a:xfrm>
          <a:custGeom>
            <a:avLst/>
            <a:gdLst>
              <a:gd name="connsiteX0" fmla="*/ 0 w 2530559"/>
              <a:gd name="connsiteY0" fmla="*/ 0 h 1881187"/>
              <a:gd name="connsiteX1" fmla="*/ 2096210 w 2530559"/>
              <a:gd name="connsiteY1" fmla="*/ 0 h 1881187"/>
              <a:gd name="connsiteX2" fmla="*/ 2530559 w 2530559"/>
              <a:gd name="connsiteY2" fmla="*/ 940594 h 1881187"/>
              <a:gd name="connsiteX3" fmla="*/ 2096210 w 2530559"/>
              <a:gd name="connsiteY3" fmla="*/ 1881187 h 1881187"/>
              <a:gd name="connsiteX4" fmla="*/ 0 w 2530559"/>
              <a:gd name="connsiteY4" fmla="*/ 1881187 h 1881187"/>
              <a:gd name="connsiteX5" fmla="*/ 434350 w 2530559"/>
              <a:gd name="connsiteY5" fmla="*/ 94059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559" h="1881187">
                <a:moveTo>
                  <a:pt x="0" y="0"/>
                </a:moveTo>
                <a:lnTo>
                  <a:pt x="2096210" y="0"/>
                </a:lnTo>
                <a:lnTo>
                  <a:pt x="2530559" y="940594"/>
                </a:lnTo>
                <a:lnTo>
                  <a:pt x="2096210" y="1881187"/>
                </a:lnTo>
                <a:lnTo>
                  <a:pt x="0" y="1881187"/>
                </a:lnTo>
                <a:lnTo>
                  <a:pt x="434350" y="940594"/>
                </a:lnTo>
                <a:close/>
              </a:path>
            </a:pathLst>
          </a:custGeom>
          <a:solidFill>
            <a:schemeClr val="accent3"/>
          </a:solidFill>
        </p:spPr>
        <p:txBody>
          <a:bodyPr wrap="square">
            <a:noAutofit/>
          </a:bodyPr>
          <a:lstStyle>
            <a:lvl1pPr marL="0" indent="0">
              <a:lnSpc>
                <a:spcPct val="130000"/>
              </a:lnSpc>
              <a:spcBef>
                <a:spcPts val="0"/>
              </a:spcBef>
              <a:buNone/>
              <a:defRPr sz="1200"/>
            </a:lvl1pPr>
            <a:lvl2pPr>
              <a:buNone/>
              <a:defRPr/>
            </a:lvl2pPr>
            <a:lvl3pPr>
              <a:buNone/>
              <a:defRPr/>
            </a:lvl3pPr>
            <a:lvl4pPr>
              <a:buNone/>
              <a:defRPr/>
            </a:lvl4pPr>
            <a:lvl5pPr>
              <a:buNone/>
              <a:defRPr/>
            </a:lvl5pPr>
          </a:lstStyle>
          <a:p>
            <a:pPr lvl="0"/>
            <a:r>
              <a:rPr lang="en-US" dirty="0"/>
              <a:t>       </a:t>
            </a:r>
          </a:p>
        </p:txBody>
      </p:sp>
      <p:sp>
        <p:nvSpPr>
          <p:cNvPr id="12" name="Text Placeholder 11">
            <a:extLst>
              <a:ext uri="{FF2B5EF4-FFF2-40B4-BE49-F238E27FC236}">
                <a16:creationId xmlns:a16="http://schemas.microsoft.com/office/drawing/2014/main" id="{D95515F3-452F-024B-BEAA-277C39A5F9D2}"/>
              </a:ext>
            </a:extLst>
          </p:cNvPr>
          <p:cNvSpPr>
            <a:spLocks noGrp="1"/>
          </p:cNvSpPr>
          <p:nvPr>
            <p:ph type="body" sz="quarter" idx="56" hasCustomPrompt="1"/>
          </p:nvPr>
        </p:nvSpPr>
        <p:spPr>
          <a:xfrm>
            <a:off x="927000" y="2122646"/>
            <a:ext cx="2530559" cy="1881187"/>
          </a:xfrm>
          <a:custGeom>
            <a:avLst/>
            <a:gdLst>
              <a:gd name="connsiteX0" fmla="*/ 0 w 2530559"/>
              <a:gd name="connsiteY0" fmla="*/ 0 h 1881187"/>
              <a:gd name="connsiteX1" fmla="*/ 2096210 w 2530559"/>
              <a:gd name="connsiteY1" fmla="*/ 0 h 1881187"/>
              <a:gd name="connsiteX2" fmla="*/ 2530559 w 2530559"/>
              <a:gd name="connsiteY2" fmla="*/ 940594 h 1881187"/>
              <a:gd name="connsiteX3" fmla="*/ 2096210 w 2530559"/>
              <a:gd name="connsiteY3" fmla="*/ 1881187 h 1881187"/>
              <a:gd name="connsiteX4" fmla="*/ 0 w 2530559"/>
              <a:gd name="connsiteY4" fmla="*/ 1881187 h 1881187"/>
              <a:gd name="connsiteX5" fmla="*/ 434350 w 2530559"/>
              <a:gd name="connsiteY5" fmla="*/ 94059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559" h="1881187">
                <a:moveTo>
                  <a:pt x="0" y="0"/>
                </a:moveTo>
                <a:lnTo>
                  <a:pt x="2096210" y="0"/>
                </a:lnTo>
                <a:lnTo>
                  <a:pt x="2530559" y="940594"/>
                </a:lnTo>
                <a:lnTo>
                  <a:pt x="2096210" y="1881187"/>
                </a:lnTo>
                <a:lnTo>
                  <a:pt x="0" y="1881187"/>
                </a:lnTo>
                <a:lnTo>
                  <a:pt x="434350" y="940594"/>
                </a:lnTo>
                <a:close/>
              </a:path>
            </a:pathLst>
          </a:custGeom>
          <a:solidFill>
            <a:schemeClr val="accent1"/>
          </a:solidFill>
        </p:spPr>
        <p:txBody>
          <a:bodyPr wrap="square">
            <a:noAutofit/>
          </a:bodyPr>
          <a:lstStyle>
            <a:lvl1pPr marL="0" indent="0">
              <a:lnSpc>
                <a:spcPct val="130000"/>
              </a:lnSpc>
              <a:spcBef>
                <a:spcPts val="0"/>
              </a:spcBef>
              <a:buNone/>
              <a:defRPr sz="1200"/>
            </a:lvl1pPr>
            <a:lvl2pPr>
              <a:buNone/>
              <a:defRPr/>
            </a:lvl2pPr>
            <a:lvl3pPr>
              <a:buNone/>
              <a:defRPr/>
            </a:lvl3pPr>
            <a:lvl4pPr>
              <a:buNone/>
              <a:defRPr/>
            </a:lvl4pPr>
            <a:lvl5pPr>
              <a:buNone/>
              <a:defRPr/>
            </a:lvl5pPr>
          </a:lstStyle>
          <a:p>
            <a:pPr lvl="0"/>
            <a:r>
              <a:rPr lang="en-US" dirty="0"/>
              <a:t>       </a:t>
            </a:r>
          </a:p>
        </p:txBody>
      </p:sp>
      <p:sp>
        <p:nvSpPr>
          <p:cNvPr id="13" name="Text Placeholder 7">
            <a:extLst>
              <a:ext uri="{FF2B5EF4-FFF2-40B4-BE49-F238E27FC236}">
                <a16:creationId xmlns:a16="http://schemas.microsoft.com/office/drawing/2014/main" id="{9A7E1911-C32E-F04A-A7E7-4547E38B05CE}"/>
              </a:ext>
            </a:extLst>
          </p:cNvPr>
          <p:cNvSpPr>
            <a:spLocks noGrp="1"/>
          </p:cNvSpPr>
          <p:nvPr>
            <p:ph type="body" sz="quarter" idx="57" hasCustomPrompt="1"/>
          </p:nvPr>
        </p:nvSpPr>
        <p:spPr>
          <a:xfrm>
            <a:off x="1363078" y="3267968"/>
            <a:ext cx="1736376" cy="311727"/>
          </a:xfrm>
        </p:spPr>
        <p:txBody>
          <a:bodyPr anchor="ctr"/>
          <a:lstStyle>
            <a:lvl1pPr marL="0" indent="0" algn="ctr">
              <a:lnSpc>
                <a:spcPct val="130000"/>
              </a:lnSpc>
              <a:spcBef>
                <a:spcPts val="0"/>
              </a:spcBef>
              <a:buNone/>
              <a:defRPr sz="1600">
                <a:solidFill>
                  <a:schemeClr val="bg1"/>
                </a:solidFill>
              </a:defRPr>
            </a:lvl1pPr>
            <a:lvl2pPr>
              <a:buNone/>
              <a:defRPr/>
            </a:lvl2pPr>
            <a:lvl3pPr>
              <a:buNone/>
              <a:defRPr/>
            </a:lvl3pPr>
            <a:lvl4pPr>
              <a:buNone/>
              <a:defRPr/>
            </a:lvl4pPr>
            <a:lvl5pPr>
              <a:buNone/>
              <a:defRPr/>
            </a:lvl5pPr>
          </a:lstStyle>
          <a:p>
            <a:pPr lvl="0"/>
            <a:r>
              <a:rPr lang="en-US" dirty="0"/>
              <a:t>Title</a:t>
            </a:r>
          </a:p>
        </p:txBody>
      </p:sp>
      <p:sp>
        <p:nvSpPr>
          <p:cNvPr id="14" name="Text Placeholder 7">
            <a:extLst>
              <a:ext uri="{FF2B5EF4-FFF2-40B4-BE49-F238E27FC236}">
                <a16:creationId xmlns:a16="http://schemas.microsoft.com/office/drawing/2014/main" id="{131AD62E-54F7-8D41-A11C-621A272982BF}"/>
              </a:ext>
            </a:extLst>
          </p:cNvPr>
          <p:cNvSpPr>
            <a:spLocks noGrp="1"/>
          </p:cNvSpPr>
          <p:nvPr>
            <p:ph type="body" sz="quarter" idx="58" hasCustomPrompt="1"/>
          </p:nvPr>
        </p:nvSpPr>
        <p:spPr>
          <a:xfrm>
            <a:off x="1612460" y="2478139"/>
            <a:ext cx="1237613" cy="585100"/>
          </a:xfrm>
        </p:spPr>
        <p:txBody>
          <a:bodyPr anchor="ctr"/>
          <a:lstStyle>
            <a:lvl1pPr marL="0" indent="0" algn="ctr">
              <a:lnSpc>
                <a:spcPct val="100000"/>
              </a:lnSpc>
              <a:spcBef>
                <a:spcPts val="0"/>
              </a:spcBef>
              <a:buNone/>
              <a:defRPr sz="4400">
                <a:solidFill>
                  <a:schemeClr val="bg1"/>
                </a:solidFill>
              </a:defRPr>
            </a:lvl1pPr>
            <a:lvl2pPr>
              <a:buNone/>
              <a:defRPr/>
            </a:lvl2pPr>
            <a:lvl3pPr>
              <a:buNone/>
              <a:defRPr/>
            </a:lvl3pPr>
            <a:lvl4pPr>
              <a:buNone/>
              <a:defRPr/>
            </a:lvl4pPr>
            <a:lvl5pPr>
              <a:buNone/>
              <a:defRPr/>
            </a:lvl5pPr>
          </a:lstStyle>
          <a:p>
            <a:pPr lvl="0"/>
            <a:r>
              <a:rPr lang="en-US" dirty="0"/>
              <a:t>##</a:t>
            </a:r>
          </a:p>
        </p:txBody>
      </p:sp>
      <p:sp>
        <p:nvSpPr>
          <p:cNvPr id="16" name="Text Placeholder 19">
            <a:extLst>
              <a:ext uri="{FF2B5EF4-FFF2-40B4-BE49-F238E27FC236}">
                <a16:creationId xmlns:a16="http://schemas.microsoft.com/office/drawing/2014/main" id="{5CD0E05A-1BDA-F24D-AB19-5EE3191A568A}"/>
              </a:ext>
            </a:extLst>
          </p:cNvPr>
          <p:cNvSpPr>
            <a:spLocks noGrp="1"/>
          </p:cNvSpPr>
          <p:nvPr>
            <p:ph type="body" sz="quarter" idx="60" hasCustomPrompt="1"/>
          </p:nvPr>
        </p:nvSpPr>
        <p:spPr>
          <a:xfrm>
            <a:off x="3576309" y="4433068"/>
            <a:ext cx="2516839" cy="327141"/>
          </a:xfrm>
        </p:spPr>
        <p:txBody>
          <a:bodyPr wrap="square" anchor="t">
            <a:spAutoFit/>
          </a:bodyPr>
          <a:lstStyle>
            <a:lvl1pPr marL="0" indent="0" algn="l">
              <a:lnSpc>
                <a:spcPct val="13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17" name="Text Placeholder 16">
            <a:extLst>
              <a:ext uri="{FF2B5EF4-FFF2-40B4-BE49-F238E27FC236}">
                <a16:creationId xmlns:a16="http://schemas.microsoft.com/office/drawing/2014/main" id="{E2FDC49B-8C4D-4E4D-A3AD-AF90615FAF5C}"/>
              </a:ext>
            </a:extLst>
          </p:cNvPr>
          <p:cNvSpPr>
            <a:spLocks noGrp="1"/>
          </p:cNvSpPr>
          <p:nvPr>
            <p:ph type="body" sz="quarter" idx="61" hasCustomPrompt="1"/>
          </p:nvPr>
        </p:nvSpPr>
        <p:spPr>
          <a:xfrm>
            <a:off x="3443839" y="2122646"/>
            <a:ext cx="2530559" cy="1881187"/>
          </a:xfrm>
          <a:custGeom>
            <a:avLst/>
            <a:gdLst>
              <a:gd name="connsiteX0" fmla="*/ 0 w 2530559"/>
              <a:gd name="connsiteY0" fmla="*/ 0 h 1881187"/>
              <a:gd name="connsiteX1" fmla="*/ 2096210 w 2530559"/>
              <a:gd name="connsiteY1" fmla="*/ 0 h 1881187"/>
              <a:gd name="connsiteX2" fmla="*/ 2530559 w 2530559"/>
              <a:gd name="connsiteY2" fmla="*/ 940594 h 1881187"/>
              <a:gd name="connsiteX3" fmla="*/ 2096210 w 2530559"/>
              <a:gd name="connsiteY3" fmla="*/ 1881187 h 1881187"/>
              <a:gd name="connsiteX4" fmla="*/ 0 w 2530559"/>
              <a:gd name="connsiteY4" fmla="*/ 1881187 h 1881187"/>
              <a:gd name="connsiteX5" fmla="*/ 434350 w 2530559"/>
              <a:gd name="connsiteY5" fmla="*/ 94059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559" h="1881187">
                <a:moveTo>
                  <a:pt x="0" y="0"/>
                </a:moveTo>
                <a:lnTo>
                  <a:pt x="2096210" y="0"/>
                </a:lnTo>
                <a:lnTo>
                  <a:pt x="2530559" y="940594"/>
                </a:lnTo>
                <a:lnTo>
                  <a:pt x="2096210" y="1881187"/>
                </a:lnTo>
                <a:lnTo>
                  <a:pt x="0" y="1881187"/>
                </a:lnTo>
                <a:lnTo>
                  <a:pt x="434350" y="940594"/>
                </a:lnTo>
                <a:close/>
              </a:path>
            </a:pathLst>
          </a:custGeom>
          <a:solidFill>
            <a:schemeClr val="accent3"/>
          </a:solidFill>
        </p:spPr>
        <p:txBody>
          <a:bodyPr wrap="square">
            <a:noAutofit/>
          </a:bodyPr>
          <a:lstStyle>
            <a:lvl1pPr marL="0" indent="0">
              <a:lnSpc>
                <a:spcPct val="130000"/>
              </a:lnSpc>
              <a:spcBef>
                <a:spcPts val="0"/>
              </a:spcBef>
              <a:buNone/>
              <a:defRPr sz="1200"/>
            </a:lvl1pPr>
            <a:lvl2pPr>
              <a:buNone/>
              <a:defRPr/>
            </a:lvl2pPr>
            <a:lvl3pPr>
              <a:buNone/>
              <a:defRPr/>
            </a:lvl3pPr>
            <a:lvl4pPr>
              <a:buNone/>
              <a:defRPr/>
            </a:lvl4pPr>
            <a:lvl5pPr>
              <a:buNone/>
              <a:defRPr/>
            </a:lvl5pPr>
          </a:lstStyle>
          <a:p>
            <a:pPr lvl="0"/>
            <a:r>
              <a:rPr lang="en-US" dirty="0"/>
              <a:t>       </a:t>
            </a:r>
          </a:p>
        </p:txBody>
      </p:sp>
      <p:sp>
        <p:nvSpPr>
          <p:cNvPr id="18" name="Text Placeholder 17">
            <a:extLst>
              <a:ext uri="{FF2B5EF4-FFF2-40B4-BE49-F238E27FC236}">
                <a16:creationId xmlns:a16="http://schemas.microsoft.com/office/drawing/2014/main" id="{0D30F871-6DD4-3E48-8258-E73287577EF8}"/>
              </a:ext>
            </a:extLst>
          </p:cNvPr>
          <p:cNvSpPr>
            <a:spLocks noGrp="1"/>
          </p:cNvSpPr>
          <p:nvPr>
            <p:ph type="body" sz="quarter" idx="62" hasCustomPrompt="1"/>
          </p:nvPr>
        </p:nvSpPr>
        <p:spPr>
          <a:xfrm>
            <a:off x="3576309" y="2122646"/>
            <a:ext cx="2530559" cy="1881187"/>
          </a:xfrm>
          <a:custGeom>
            <a:avLst/>
            <a:gdLst>
              <a:gd name="connsiteX0" fmla="*/ 0 w 2530559"/>
              <a:gd name="connsiteY0" fmla="*/ 0 h 1881187"/>
              <a:gd name="connsiteX1" fmla="*/ 2096210 w 2530559"/>
              <a:gd name="connsiteY1" fmla="*/ 0 h 1881187"/>
              <a:gd name="connsiteX2" fmla="*/ 2530559 w 2530559"/>
              <a:gd name="connsiteY2" fmla="*/ 940594 h 1881187"/>
              <a:gd name="connsiteX3" fmla="*/ 2096210 w 2530559"/>
              <a:gd name="connsiteY3" fmla="*/ 1881187 h 1881187"/>
              <a:gd name="connsiteX4" fmla="*/ 0 w 2530559"/>
              <a:gd name="connsiteY4" fmla="*/ 1881187 h 1881187"/>
              <a:gd name="connsiteX5" fmla="*/ 434350 w 2530559"/>
              <a:gd name="connsiteY5" fmla="*/ 94059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559" h="1881187">
                <a:moveTo>
                  <a:pt x="0" y="0"/>
                </a:moveTo>
                <a:lnTo>
                  <a:pt x="2096210" y="0"/>
                </a:lnTo>
                <a:lnTo>
                  <a:pt x="2530559" y="940594"/>
                </a:lnTo>
                <a:lnTo>
                  <a:pt x="2096210" y="1881187"/>
                </a:lnTo>
                <a:lnTo>
                  <a:pt x="0" y="1881187"/>
                </a:lnTo>
                <a:lnTo>
                  <a:pt x="434350" y="940594"/>
                </a:lnTo>
                <a:close/>
              </a:path>
            </a:pathLst>
          </a:custGeom>
          <a:solidFill>
            <a:schemeClr val="accent1"/>
          </a:solidFill>
        </p:spPr>
        <p:txBody>
          <a:bodyPr wrap="square">
            <a:noAutofit/>
          </a:bodyPr>
          <a:lstStyle>
            <a:lvl1pPr marL="0" indent="0">
              <a:lnSpc>
                <a:spcPct val="130000"/>
              </a:lnSpc>
              <a:spcBef>
                <a:spcPts val="0"/>
              </a:spcBef>
              <a:buNone/>
              <a:defRPr sz="1200"/>
            </a:lvl1pPr>
            <a:lvl2pPr>
              <a:buNone/>
              <a:defRPr/>
            </a:lvl2pPr>
            <a:lvl3pPr>
              <a:buNone/>
              <a:defRPr/>
            </a:lvl3pPr>
            <a:lvl4pPr>
              <a:buNone/>
              <a:defRPr/>
            </a:lvl4pPr>
            <a:lvl5pPr>
              <a:buNone/>
              <a:defRPr/>
            </a:lvl5pPr>
          </a:lstStyle>
          <a:p>
            <a:pPr lvl="0"/>
            <a:r>
              <a:rPr lang="en-US" dirty="0"/>
              <a:t>       </a:t>
            </a:r>
          </a:p>
        </p:txBody>
      </p:sp>
      <p:sp>
        <p:nvSpPr>
          <p:cNvPr id="19" name="Text Placeholder 7">
            <a:extLst>
              <a:ext uri="{FF2B5EF4-FFF2-40B4-BE49-F238E27FC236}">
                <a16:creationId xmlns:a16="http://schemas.microsoft.com/office/drawing/2014/main" id="{89491CB5-7349-0649-B874-29516F532FBD}"/>
              </a:ext>
            </a:extLst>
          </p:cNvPr>
          <p:cNvSpPr>
            <a:spLocks noGrp="1"/>
          </p:cNvSpPr>
          <p:nvPr>
            <p:ph type="body" sz="quarter" idx="63" hasCustomPrompt="1"/>
          </p:nvPr>
        </p:nvSpPr>
        <p:spPr>
          <a:xfrm>
            <a:off x="4012387" y="3267968"/>
            <a:ext cx="1736376" cy="311727"/>
          </a:xfrm>
        </p:spPr>
        <p:txBody>
          <a:bodyPr anchor="ctr"/>
          <a:lstStyle>
            <a:lvl1pPr marL="0" indent="0" algn="ctr">
              <a:lnSpc>
                <a:spcPct val="130000"/>
              </a:lnSpc>
              <a:spcBef>
                <a:spcPts val="0"/>
              </a:spcBef>
              <a:buNone/>
              <a:defRPr sz="1600">
                <a:solidFill>
                  <a:schemeClr val="bg1"/>
                </a:solidFill>
              </a:defRPr>
            </a:lvl1pPr>
            <a:lvl2pPr>
              <a:buNone/>
              <a:defRPr/>
            </a:lvl2pPr>
            <a:lvl3pPr>
              <a:buNone/>
              <a:defRPr/>
            </a:lvl3pPr>
            <a:lvl4pPr>
              <a:buNone/>
              <a:defRPr/>
            </a:lvl4pPr>
            <a:lvl5pPr>
              <a:buNone/>
              <a:defRPr/>
            </a:lvl5pPr>
          </a:lstStyle>
          <a:p>
            <a:pPr lvl="0"/>
            <a:r>
              <a:rPr lang="en-US" dirty="0"/>
              <a:t>Title</a:t>
            </a:r>
          </a:p>
        </p:txBody>
      </p:sp>
      <p:sp>
        <p:nvSpPr>
          <p:cNvPr id="20" name="Text Placeholder 7">
            <a:extLst>
              <a:ext uri="{FF2B5EF4-FFF2-40B4-BE49-F238E27FC236}">
                <a16:creationId xmlns:a16="http://schemas.microsoft.com/office/drawing/2014/main" id="{2FE3B7A3-DB90-0A4F-B4AA-93F0EF074D37}"/>
              </a:ext>
            </a:extLst>
          </p:cNvPr>
          <p:cNvSpPr>
            <a:spLocks noGrp="1"/>
          </p:cNvSpPr>
          <p:nvPr>
            <p:ph type="body" sz="quarter" idx="64" hasCustomPrompt="1"/>
          </p:nvPr>
        </p:nvSpPr>
        <p:spPr>
          <a:xfrm>
            <a:off x="4261769" y="2478139"/>
            <a:ext cx="1237613" cy="585100"/>
          </a:xfrm>
        </p:spPr>
        <p:txBody>
          <a:bodyPr anchor="ctr"/>
          <a:lstStyle>
            <a:lvl1pPr marL="0" indent="0" algn="ctr">
              <a:lnSpc>
                <a:spcPct val="100000"/>
              </a:lnSpc>
              <a:spcBef>
                <a:spcPts val="0"/>
              </a:spcBef>
              <a:buNone/>
              <a:defRPr sz="4400">
                <a:solidFill>
                  <a:schemeClr val="bg1"/>
                </a:solidFill>
              </a:defRPr>
            </a:lvl1pPr>
            <a:lvl2pPr>
              <a:buNone/>
              <a:defRPr/>
            </a:lvl2pPr>
            <a:lvl3pPr>
              <a:buNone/>
              <a:defRPr/>
            </a:lvl3pPr>
            <a:lvl4pPr>
              <a:buNone/>
              <a:defRPr/>
            </a:lvl4pPr>
            <a:lvl5pPr>
              <a:buNone/>
              <a:defRPr/>
            </a:lvl5pPr>
          </a:lstStyle>
          <a:p>
            <a:pPr lvl="0"/>
            <a:r>
              <a:rPr lang="en-US" dirty="0"/>
              <a:t>##</a:t>
            </a:r>
          </a:p>
        </p:txBody>
      </p:sp>
      <p:sp>
        <p:nvSpPr>
          <p:cNvPr id="22" name="Text Placeholder 19">
            <a:extLst>
              <a:ext uri="{FF2B5EF4-FFF2-40B4-BE49-F238E27FC236}">
                <a16:creationId xmlns:a16="http://schemas.microsoft.com/office/drawing/2014/main" id="{399D321D-D1DB-0246-95F0-E494426C79F7}"/>
              </a:ext>
            </a:extLst>
          </p:cNvPr>
          <p:cNvSpPr>
            <a:spLocks noGrp="1"/>
          </p:cNvSpPr>
          <p:nvPr>
            <p:ph type="body" sz="quarter" idx="66" hasCustomPrompt="1"/>
          </p:nvPr>
        </p:nvSpPr>
        <p:spPr>
          <a:xfrm>
            <a:off x="6211546" y="4433068"/>
            <a:ext cx="2516839" cy="327141"/>
          </a:xfrm>
        </p:spPr>
        <p:txBody>
          <a:bodyPr wrap="square" anchor="t">
            <a:spAutoFit/>
          </a:bodyPr>
          <a:lstStyle>
            <a:lvl1pPr marL="0" indent="0" algn="l">
              <a:lnSpc>
                <a:spcPct val="13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23" name="Text Placeholder 22">
            <a:extLst>
              <a:ext uri="{FF2B5EF4-FFF2-40B4-BE49-F238E27FC236}">
                <a16:creationId xmlns:a16="http://schemas.microsoft.com/office/drawing/2014/main" id="{9D19E9FF-EE61-6041-A197-E5B52577FBDF}"/>
              </a:ext>
            </a:extLst>
          </p:cNvPr>
          <p:cNvSpPr>
            <a:spLocks noGrp="1"/>
          </p:cNvSpPr>
          <p:nvPr>
            <p:ph type="body" sz="quarter" idx="67" hasCustomPrompt="1"/>
          </p:nvPr>
        </p:nvSpPr>
        <p:spPr>
          <a:xfrm>
            <a:off x="6079076" y="2122645"/>
            <a:ext cx="2530559" cy="1881187"/>
          </a:xfrm>
          <a:custGeom>
            <a:avLst/>
            <a:gdLst>
              <a:gd name="connsiteX0" fmla="*/ 0 w 2530559"/>
              <a:gd name="connsiteY0" fmla="*/ 0 h 1881187"/>
              <a:gd name="connsiteX1" fmla="*/ 2096210 w 2530559"/>
              <a:gd name="connsiteY1" fmla="*/ 0 h 1881187"/>
              <a:gd name="connsiteX2" fmla="*/ 2530559 w 2530559"/>
              <a:gd name="connsiteY2" fmla="*/ 940594 h 1881187"/>
              <a:gd name="connsiteX3" fmla="*/ 2096210 w 2530559"/>
              <a:gd name="connsiteY3" fmla="*/ 1881187 h 1881187"/>
              <a:gd name="connsiteX4" fmla="*/ 0 w 2530559"/>
              <a:gd name="connsiteY4" fmla="*/ 1881187 h 1881187"/>
              <a:gd name="connsiteX5" fmla="*/ 434350 w 2530559"/>
              <a:gd name="connsiteY5" fmla="*/ 94059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559" h="1881187">
                <a:moveTo>
                  <a:pt x="0" y="0"/>
                </a:moveTo>
                <a:lnTo>
                  <a:pt x="2096210" y="0"/>
                </a:lnTo>
                <a:lnTo>
                  <a:pt x="2530559" y="940594"/>
                </a:lnTo>
                <a:lnTo>
                  <a:pt x="2096210" y="1881187"/>
                </a:lnTo>
                <a:lnTo>
                  <a:pt x="0" y="1881187"/>
                </a:lnTo>
                <a:lnTo>
                  <a:pt x="434350" y="940594"/>
                </a:lnTo>
                <a:close/>
              </a:path>
            </a:pathLst>
          </a:custGeom>
          <a:solidFill>
            <a:schemeClr val="accent3"/>
          </a:solidFill>
        </p:spPr>
        <p:txBody>
          <a:bodyPr wrap="square">
            <a:noAutofit/>
          </a:bodyPr>
          <a:lstStyle>
            <a:lvl1pPr marL="0" indent="0">
              <a:lnSpc>
                <a:spcPct val="130000"/>
              </a:lnSpc>
              <a:spcBef>
                <a:spcPts val="0"/>
              </a:spcBef>
              <a:buNone/>
              <a:defRPr sz="1200"/>
            </a:lvl1pPr>
            <a:lvl2pPr>
              <a:buNone/>
              <a:defRPr/>
            </a:lvl2pPr>
            <a:lvl3pPr>
              <a:buNone/>
              <a:defRPr/>
            </a:lvl3pPr>
            <a:lvl4pPr>
              <a:buNone/>
              <a:defRPr/>
            </a:lvl4pPr>
            <a:lvl5pPr>
              <a:buNone/>
              <a:defRPr/>
            </a:lvl5pPr>
          </a:lstStyle>
          <a:p>
            <a:pPr lvl="0"/>
            <a:r>
              <a:rPr lang="en-US" dirty="0"/>
              <a:t>       </a:t>
            </a:r>
          </a:p>
        </p:txBody>
      </p:sp>
      <p:sp>
        <p:nvSpPr>
          <p:cNvPr id="24" name="Text Placeholder 23">
            <a:extLst>
              <a:ext uri="{FF2B5EF4-FFF2-40B4-BE49-F238E27FC236}">
                <a16:creationId xmlns:a16="http://schemas.microsoft.com/office/drawing/2014/main" id="{3A13644D-34A6-234A-ACEC-59EAB0452BA4}"/>
              </a:ext>
            </a:extLst>
          </p:cNvPr>
          <p:cNvSpPr>
            <a:spLocks noGrp="1"/>
          </p:cNvSpPr>
          <p:nvPr>
            <p:ph type="body" sz="quarter" idx="68" hasCustomPrompt="1"/>
          </p:nvPr>
        </p:nvSpPr>
        <p:spPr>
          <a:xfrm>
            <a:off x="6211546" y="2122645"/>
            <a:ext cx="2530559" cy="1881187"/>
          </a:xfrm>
          <a:custGeom>
            <a:avLst/>
            <a:gdLst>
              <a:gd name="connsiteX0" fmla="*/ 0 w 2530559"/>
              <a:gd name="connsiteY0" fmla="*/ 0 h 1881187"/>
              <a:gd name="connsiteX1" fmla="*/ 2096210 w 2530559"/>
              <a:gd name="connsiteY1" fmla="*/ 0 h 1881187"/>
              <a:gd name="connsiteX2" fmla="*/ 2530559 w 2530559"/>
              <a:gd name="connsiteY2" fmla="*/ 940594 h 1881187"/>
              <a:gd name="connsiteX3" fmla="*/ 2096210 w 2530559"/>
              <a:gd name="connsiteY3" fmla="*/ 1881187 h 1881187"/>
              <a:gd name="connsiteX4" fmla="*/ 0 w 2530559"/>
              <a:gd name="connsiteY4" fmla="*/ 1881187 h 1881187"/>
              <a:gd name="connsiteX5" fmla="*/ 434350 w 2530559"/>
              <a:gd name="connsiteY5" fmla="*/ 94059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559" h="1881187">
                <a:moveTo>
                  <a:pt x="0" y="0"/>
                </a:moveTo>
                <a:lnTo>
                  <a:pt x="2096210" y="0"/>
                </a:lnTo>
                <a:lnTo>
                  <a:pt x="2530559" y="940594"/>
                </a:lnTo>
                <a:lnTo>
                  <a:pt x="2096210" y="1881187"/>
                </a:lnTo>
                <a:lnTo>
                  <a:pt x="0" y="1881187"/>
                </a:lnTo>
                <a:lnTo>
                  <a:pt x="434350" y="940594"/>
                </a:lnTo>
                <a:close/>
              </a:path>
            </a:pathLst>
          </a:custGeom>
          <a:solidFill>
            <a:schemeClr val="accent1"/>
          </a:solidFill>
        </p:spPr>
        <p:txBody>
          <a:bodyPr wrap="square">
            <a:noAutofit/>
          </a:bodyPr>
          <a:lstStyle>
            <a:lvl1pPr marL="0" indent="0">
              <a:lnSpc>
                <a:spcPct val="130000"/>
              </a:lnSpc>
              <a:spcBef>
                <a:spcPts val="0"/>
              </a:spcBef>
              <a:buNone/>
              <a:defRPr sz="1200"/>
            </a:lvl1pPr>
            <a:lvl2pPr>
              <a:buNone/>
              <a:defRPr/>
            </a:lvl2pPr>
            <a:lvl3pPr>
              <a:buNone/>
              <a:defRPr/>
            </a:lvl3pPr>
            <a:lvl4pPr>
              <a:buNone/>
              <a:defRPr/>
            </a:lvl4pPr>
            <a:lvl5pPr>
              <a:buNone/>
              <a:defRPr/>
            </a:lvl5pPr>
          </a:lstStyle>
          <a:p>
            <a:pPr lvl="0"/>
            <a:r>
              <a:rPr lang="en-US" dirty="0"/>
              <a:t>       </a:t>
            </a:r>
          </a:p>
        </p:txBody>
      </p:sp>
      <p:sp>
        <p:nvSpPr>
          <p:cNvPr id="25" name="Text Placeholder 7">
            <a:extLst>
              <a:ext uri="{FF2B5EF4-FFF2-40B4-BE49-F238E27FC236}">
                <a16:creationId xmlns:a16="http://schemas.microsoft.com/office/drawing/2014/main" id="{58F5F65C-BE17-5E4E-8FD2-5DE93E2DE88C}"/>
              </a:ext>
            </a:extLst>
          </p:cNvPr>
          <p:cNvSpPr>
            <a:spLocks noGrp="1"/>
          </p:cNvSpPr>
          <p:nvPr>
            <p:ph type="body" sz="quarter" idx="69" hasCustomPrompt="1"/>
          </p:nvPr>
        </p:nvSpPr>
        <p:spPr>
          <a:xfrm>
            <a:off x="6647624" y="3267967"/>
            <a:ext cx="1736376" cy="311727"/>
          </a:xfrm>
        </p:spPr>
        <p:txBody>
          <a:bodyPr anchor="ctr"/>
          <a:lstStyle>
            <a:lvl1pPr marL="0" indent="0" algn="ctr">
              <a:lnSpc>
                <a:spcPct val="130000"/>
              </a:lnSpc>
              <a:spcBef>
                <a:spcPts val="0"/>
              </a:spcBef>
              <a:buNone/>
              <a:defRPr sz="1600">
                <a:solidFill>
                  <a:schemeClr val="bg1"/>
                </a:solidFill>
              </a:defRPr>
            </a:lvl1pPr>
            <a:lvl2pPr>
              <a:buNone/>
              <a:defRPr/>
            </a:lvl2pPr>
            <a:lvl3pPr>
              <a:buNone/>
              <a:defRPr/>
            </a:lvl3pPr>
            <a:lvl4pPr>
              <a:buNone/>
              <a:defRPr/>
            </a:lvl4pPr>
            <a:lvl5pPr>
              <a:buNone/>
              <a:defRPr/>
            </a:lvl5pPr>
          </a:lstStyle>
          <a:p>
            <a:pPr lvl="0"/>
            <a:r>
              <a:rPr lang="en-US" dirty="0"/>
              <a:t>Title</a:t>
            </a:r>
          </a:p>
        </p:txBody>
      </p:sp>
      <p:sp>
        <p:nvSpPr>
          <p:cNvPr id="26" name="Text Placeholder 7">
            <a:extLst>
              <a:ext uri="{FF2B5EF4-FFF2-40B4-BE49-F238E27FC236}">
                <a16:creationId xmlns:a16="http://schemas.microsoft.com/office/drawing/2014/main" id="{0013330B-972E-D24E-A4DC-5B14E844E8A6}"/>
              </a:ext>
            </a:extLst>
          </p:cNvPr>
          <p:cNvSpPr>
            <a:spLocks noGrp="1"/>
          </p:cNvSpPr>
          <p:nvPr>
            <p:ph type="body" sz="quarter" idx="70" hasCustomPrompt="1"/>
          </p:nvPr>
        </p:nvSpPr>
        <p:spPr>
          <a:xfrm>
            <a:off x="6897006" y="2478138"/>
            <a:ext cx="1237613" cy="585100"/>
          </a:xfrm>
        </p:spPr>
        <p:txBody>
          <a:bodyPr anchor="ctr"/>
          <a:lstStyle>
            <a:lvl1pPr marL="0" indent="0" algn="ctr">
              <a:lnSpc>
                <a:spcPct val="100000"/>
              </a:lnSpc>
              <a:spcBef>
                <a:spcPts val="0"/>
              </a:spcBef>
              <a:buNone/>
              <a:defRPr sz="4400">
                <a:solidFill>
                  <a:schemeClr val="bg1"/>
                </a:solidFill>
              </a:defRPr>
            </a:lvl1pPr>
            <a:lvl2pPr>
              <a:buNone/>
              <a:defRPr/>
            </a:lvl2pPr>
            <a:lvl3pPr>
              <a:buNone/>
              <a:defRPr/>
            </a:lvl3pPr>
            <a:lvl4pPr>
              <a:buNone/>
              <a:defRPr/>
            </a:lvl4pPr>
            <a:lvl5pPr>
              <a:buNone/>
              <a:defRPr/>
            </a:lvl5pPr>
          </a:lstStyle>
          <a:p>
            <a:pPr lvl="0"/>
            <a:r>
              <a:rPr lang="en-US" dirty="0"/>
              <a:t>##</a:t>
            </a:r>
          </a:p>
        </p:txBody>
      </p:sp>
      <p:sp>
        <p:nvSpPr>
          <p:cNvPr id="28" name="Text Placeholder 19">
            <a:extLst>
              <a:ext uri="{FF2B5EF4-FFF2-40B4-BE49-F238E27FC236}">
                <a16:creationId xmlns:a16="http://schemas.microsoft.com/office/drawing/2014/main" id="{B962EEDE-BC16-5C42-AAD6-D2DB66D38EC9}"/>
              </a:ext>
            </a:extLst>
          </p:cNvPr>
          <p:cNvSpPr>
            <a:spLocks noGrp="1"/>
          </p:cNvSpPr>
          <p:nvPr>
            <p:ph type="body" sz="quarter" idx="72" hasCustomPrompt="1"/>
          </p:nvPr>
        </p:nvSpPr>
        <p:spPr>
          <a:xfrm>
            <a:off x="8860855" y="4433068"/>
            <a:ext cx="2516839" cy="327141"/>
          </a:xfrm>
        </p:spPr>
        <p:txBody>
          <a:bodyPr wrap="square" anchor="t">
            <a:spAutoFit/>
          </a:bodyPr>
          <a:lstStyle>
            <a:lvl1pPr marL="0" indent="0" algn="l">
              <a:lnSpc>
                <a:spcPct val="130000"/>
              </a:lnSpc>
              <a:spcBef>
                <a:spcPts val="0"/>
              </a:spcBef>
              <a:buNone/>
              <a:defRPr sz="1800" b="1">
                <a:solidFill>
                  <a:schemeClr val="accent5"/>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29" name="Text Placeholder 28">
            <a:extLst>
              <a:ext uri="{FF2B5EF4-FFF2-40B4-BE49-F238E27FC236}">
                <a16:creationId xmlns:a16="http://schemas.microsoft.com/office/drawing/2014/main" id="{148565AF-C427-EC4A-942C-E2EC5D80FE8E}"/>
              </a:ext>
            </a:extLst>
          </p:cNvPr>
          <p:cNvSpPr>
            <a:spLocks noGrp="1"/>
          </p:cNvSpPr>
          <p:nvPr>
            <p:ph type="body" sz="quarter" idx="73" hasCustomPrompt="1"/>
          </p:nvPr>
        </p:nvSpPr>
        <p:spPr>
          <a:xfrm>
            <a:off x="8728385" y="2122645"/>
            <a:ext cx="2530559" cy="1881187"/>
          </a:xfrm>
          <a:custGeom>
            <a:avLst/>
            <a:gdLst>
              <a:gd name="connsiteX0" fmla="*/ 0 w 2530559"/>
              <a:gd name="connsiteY0" fmla="*/ 0 h 1881187"/>
              <a:gd name="connsiteX1" fmla="*/ 2096210 w 2530559"/>
              <a:gd name="connsiteY1" fmla="*/ 0 h 1881187"/>
              <a:gd name="connsiteX2" fmla="*/ 2530559 w 2530559"/>
              <a:gd name="connsiteY2" fmla="*/ 940594 h 1881187"/>
              <a:gd name="connsiteX3" fmla="*/ 2096210 w 2530559"/>
              <a:gd name="connsiteY3" fmla="*/ 1881187 h 1881187"/>
              <a:gd name="connsiteX4" fmla="*/ 0 w 2530559"/>
              <a:gd name="connsiteY4" fmla="*/ 1881187 h 1881187"/>
              <a:gd name="connsiteX5" fmla="*/ 434350 w 2530559"/>
              <a:gd name="connsiteY5" fmla="*/ 94059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559" h="1881187">
                <a:moveTo>
                  <a:pt x="0" y="0"/>
                </a:moveTo>
                <a:lnTo>
                  <a:pt x="2096210" y="0"/>
                </a:lnTo>
                <a:lnTo>
                  <a:pt x="2530559" y="940594"/>
                </a:lnTo>
                <a:lnTo>
                  <a:pt x="2096210" y="1881187"/>
                </a:lnTo>
                <a:lnTo>
                  <a:pt x="0" y="1881187"/>
                </a:lnTo>
                <a:lnTo>
                  <a:pt x="434350" y="940594"/>
                </a:lnTo>
                <a:close/>
              </a:path>
            </a:pathLst>
          </a:custGeom>
          <a:solidFill>
            <a:schemeClr val="accent3"/>
          </a:solidFill>
        </p:spPr>
        <p:txBody>
          <a:bodyPr wrap="square">
            <a:noAutofit/>
          </a:bodyPr>
          <a:lstStyle>
            <a:lvl1pPr marL="0" indent="0">
              <a:lnSpc>
                <a:spcPct val="130000"/>
              </a:lnSpc>
              <a:spcBef>
                <a:spcPts val="0"/>
              </a:spcBef>
              <a:buNone/>
              <a:defRPr sz="1200"/>
            </a:lvl1pPr>
            <a:lvl2pPr>
              <a:buNone/>
              <a:defRPr/>
            </a:lvl2pPr>
            <a:lvl3pPr>
              <a:buNone/>
              <a:defRPr/>
            </a:lvl3pPr>
            <a:lvl4pPr>
              <a:buNone/>
              <a:defRPr/>
            </a:lvl4pPr>
            <a:lvl5pPr>
              <a:buNone/>
              <a:defRPr/>
            </a:lvl5pPr>
          </a:lstStyle>
          <a:p>
            <a:pPr lvl="0"/>
            <a:r>
              <a:rPr lang="en-US" dirty="0"/>
              <a:t>       </a:t>
            </a:r>
          </a:p>
        </p:txBody>
      </p:sp>
      <p:sp>
        <p:nvSpPr>
          <p:cNvPr id="30" name="Text Placeholder 29">
            <a:extLst>
              <a:ext uri="{FF2B5EF4-FFF2-40B4-BE49-F238E27FC236}">
                <a16:creationId xmlns:a16="http://schemas.microsoft.com/office/drawing/2014/main" id="{14273401-F8D6-E641-8AA3-1CE4B59E6A6A}"/>
              </a:ext>
            </a:extLst>
          </p:cNvPr>
          <p:cNvSpPr>
            <a:spLocks noGrp="1"/>
          </p:cNvSpPr>
          <p:nvPr>
            <p:ph type="body" sz="quarter" idx="74" hasCustomPrompt="1"/>
          </p:nvPr>
        </p:nvSpPr>
        <p:spPr>
          <a:xfrm>
            <a:off x="8860855" y="2122645"/>
            <a:ext cx="2530559" cy="1881187"/>
          </a:xfrm>
          <a:custGeom>
            <a:avLst/>
            <a:gdLst>
              <a:gd name="connsiteX0" fmla="*/ 0 w 2530559"/>
              <a:gd name="connsiteY0" fmla="*/ 0 h 1881187"/>
              <a:gd name="connsiteX1" fmla="*/ 2096210 w 2530559"/>
              <a:gd name="connsiteY1" fmla="*/ 0 h 1881187"/>
              <a:gd name="connsiteX2" fmla="*/ 2530559 w 2530559"/>
              <a:gd name="connsiteY2" fmla="*/ 940594 h 1881187"/>
              <a:gd name="connsiteX3" fmla="*/ 2096210 w 2530559"/>
              <a:gd name="connsiteY3" fmla="*/ 1881187 h 1881187"/>
              <a:gd name="connsiteX4" fmla="*/ 0 w 2530559"/>
              <a:gd name="connsiteY4" fmla="*/ 1881187 h 1881187"/>
              <a:gd name="connsiteX5" fmla="*/ 434350 w 2530559"/>
              <a:gd name="connsiteY5" fmla="*/ 94059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559" h="1881187">
                <a:moveTo>
                  <a:pt x="0" y="0"/>
                </a:moveTo>
                <a:lnTo>
                  <a:pt x="2096210" y="0"/>
                </a:lnTo>
                <a:lnTo>
                  <a:pt x="2530559" y="940594"/>
                </a:lnTo>
                <a:lnTo>
                  <a:pt x="2096210" y="1881187"/>
                </a:lnTo>
                <a:lnTo>
                  <a:pt x="0" y="1881187"/>
                </a:lnTo>
                <a:lnTo>
                  <a:pt x="434350" y="940594"/>
                </a:lnTo>
                <a:close/>
              </a:path>
            </a:pathLst>
          </a:custGeom>
          <a:solidFill>
            <a:schemeClr val="accent1"/>
          </a:solidFill>
        </p:spPr>
        <p:txBody>
          <a:bodyPr wrap="square">
            <a:noAutofit/>
          </a:bodyPr>
          <a:lstStyle>
            <a:lvl1pPr marL="0" indent="0">
              <a:lnSpc>
                <a:spcPct val="130000"/>
              </a:lnSpc>
              <a:spcBef>
                <a:spcPts val="0"/>
              </a:spcBef>
              <a:buNone/>
              <a:defRPr sz="1200"/>
            </a:lvl1pPr>
            <a:lvl2pPr>
              <a:buNone/>
              <a:defRPr/>
            </a:lvl2pPr>
            <a:lvl3pPr>
              <a:buNone/>
              <a:defRPr/>
            </a:lvl3pPr>
            <a:lvl4pPr>
              <a:buNone/>
              <a:defRPr/>
            </a:lvl4pPr>
            <a:lvl5pPr>
              <a:buNone/>
              <a:defRPr/>
            </a:lvl5pPr>
          </a:lstStyle>
          <a:p>
            <a:pPr lvl="0"/>
            <a:r>
              <a:rPr lang="en-US" dirty="0"/>
              <a:t>       </a:t>
            </a:r>
          </a:p>
        </p:txBody>
      </p:sp>
      <p:sp>
        <p:nvSpPr>
          <p:cNvPr id="31" name="Text Placeholder 7">
            <a:extLst>
              <a:ext uri="{FF2B5EF4-FFF2-40B4-BE49-F238E27FC236}">
                <a16:creationId xmlns:a16="http://schemas.microsoft.com/office/drawing/2014/main" id="{91EEE043-A7C5-9B4E-BA49-3F12FB367D31}"/>
              </a:ext>
            </a:extLst>
          </p:cNvPr>
          <p:cNvSpPr>
            <a:spLocks noGrp="1"/>
          </p:cNvSpPr>
          <p:nvPr>
            <p:ph type="body" sz="quarter" idx="75" hasCustomPrompt="1"/>
          </p:nvPr>
        </p:nvSpPr>
        <p:spPr>
          <a:xfrm>
            <a:off x="9296933" y="3267967"/>
            <a:ext cx="1736376" cy="311727"/>
          </a:xfrm>
        </p:spPr>
        <p:txBody>
          <a:bodyPr anchor="ctr"/>
          <a:lstStyle>
            <a:lvl1pPr marL="0" indent="0" algn="ctr">
              <a:lnSpc>
                <a:spcPct val="130000"/>
              </a:lnSpc>
              <a:spcBef>
                <a:spcPts val="0"/>
              </a:spcBef>
              <a:buNone/>
              <a:defRPr sz="1600">
                <a:solidFill>
                  <a:schemeClr val="bg1"/>
                </a:solidFill>
              </a:defRPr>
            </a:lvl1pPr>
            <a:lvl2pPr>
              <a:buNone/>
              <a:defRPr/>
            </a:lvl2pPr>
            <a:lvl3pPr>
              <a:buNone/>
              <a:defRPr/>
            </a:lvl3pPr>
            <a:lvl4pPr>
              <a:buNone/>
              <a:defRPr/>
            </a:lvl4pPr>
            <a:lvl5pPr>
              <a:buNone/>
              <a:defRPr/>
            </a:lvl5pPr>
          </a:lstStyle>
          <a:p>
            <a:pPr lvl="0"/>
            <a:r>
              <a:rPr lang="en-US" dirty="0"/>
              <a:t>Title</a:t>
            </a:r>
          </a:p>
        </p:txBody>
      </p:sp>
      <p:sp>
        <p:nvSpPr>
          <p:cNvPr id="32" name="Text Placeholder 7">
            <a:extLst>
              <a:ext uri="{FF2B5EF4-FFF2-40B4-BE49-F238E27FC236}">
                <a16:creationId xmlns:a16="http://schemas.microsoft.com/office/drawing/2014/main" id="{9BDA6A79-442C-3345-AEE6-64CE3885C2C7}"/>
              </a:ext>
            </a:extLst>
          </p:cNvPr>
          <p:cNvSpPr>
            <a:spLocks noGrp="1"/>
          </p:cNvSpPr>
          <p:nvPr>
            <p:ph type="body" sz="quarter" idx="76" hasCustomPrompt="1"/>
          </p:nvPr>
        </p:nvSpPr>
        <p:spPr>
          <a:xfrm>
            <a:off x="9546315" y="2478138"/>
            <a:ext cx="1237613" cy="585100"/>
          </a:xfrm>
        </p:spPr>
        <p:txBody>
          <a:bodyPr anchor="ctr"/>
          <a:lstStyle>
            <a:lvl1pPr marL="0" indent="0" algn="ctr">
              <a:lnSpc>
                <a:spcPct val="100000"/>
              </a:lnSpc>
              <a:spcBef>
                <a:spcPts val="0"/>
              </a:spcBef>
              <a:buNone/>
              <a:defRPr sz="4400">
                <a:solidFill>
                  <a:schemeClr val="bg1"/>
                </a:solidFill>
              </a:defRPr>
            </a:lvl1pPr>
            <a:lvl2pPr>
              <a:buNone/>
              <a:defRPr/>
            </a:lvl2pPr>
            <a:lvl3pPr>
              <a:buNone/>
              <a:defRPr/>
            </a:lvl3pPr>
            <a:lvl4pPr>
              <a:buNone/>
              <a:defRPr/>
            </a:lvl4pPr>
            <a:lvl5pPr>
              <a:buNone/>
              <a:defRPr/>
            </a:lvl5pPr>
          </a:lstStyle>
          <a:p>
            <a:pPr lvl="0"/>
            <a:r>
              <a:rPr lang="en-US" dirty="0"/>
              <a:t>##</a:t>
            </a:r>
          </a:p>
        </p:txBody>
      </p:sp>
      <p:sp>
        <p:nvSpPr>
          <p:cNvPr id="38" name="Text Placeholder 3">
            <a:extLst>
              <a:ext uri="{FF2B5EF4-FFF2-40B4-BE49-F238E27FC236}">
                <a16:creationId xmlns:a16="http://schemas.microsoft.com/office/drawing/2014/main" id="{1FA2488A-965A-AD47-B2E0-6D304F701C2D}"/>
              </a:ext>
            </a:extLst>
          </p:cNvPr>
          <p:cNvSpPr>
            <a:spLocks noGrp="1"/>
          </p:cNvSpPr>
          <p:nvPr>
            <p:ph type="body" sz="quarter" idx="14"/>
          </p:nvPr>
        </p:nvSpPr>
        <p:spPr>
          <a:xfrm>
            <a:off x="927000" y="4864153"/>
            <a:ext cx="2516839" cy="1225508"/>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3">
            <a:extLst>
              <a:ext uri="{FF2B5EF4-FFF2-40B4-BE49-F238E27FC236}">
                <a16:creationId xmlns:a16="http://schemas.microsoft.com/office/drawing/2014/main" id="{8532D260-831C-4D45-A8BC-0B98586452C6}"/>
              </a:ext>
            </a:extLst>
          </p:cNvPr>
          <p:cNvSpPr>
            <a:spLocks noGrp="1"/>
          </p:cNvSpPr>
          <p:nvPr>
            <p:ph type="body" sz="quarter" idx="77"/>
          </p:nvPr>
        </p:nvSpPr>
        <p:spPr>
          <a:xfrm>
            <a:off x="3576309" y="4861531"/>
            <a:ext cx="2516839" cy="1225508"/>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3">
            <a:extLst>
              <a:ext uri="{FF2B5EF4-FFF2-40B4-BE49-F238E27FC236}">
                <a16:creationId xmlns:a16="http://schemas.microsoft.com/office/drawing/2014/main" id="{FE58DFA3-AE78-C449-90A1-1F35E033DB96}"/>
              </a:ext>
            </a:extLst>
          </p:cNvPr>
          <p:cNvSpPr>
            <a:spLocks noGrp="1"/>
          </p:cNvSpPr>
          <p:nvPr>
            <p:ph type="body" sz="quarter" idx="78"/>
          </p:nvPr>
        </p:nvSpPr>
        <p:spPr>
          <a:xfrm>
            <a:off x="6211546" y="4864153"/>
            <a:ext cx="2516839" cy="1225508"/>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
            <a:extLst>
              <a:ext uri="{FF2B5EF4-FFF2-40B4-BE49-F238E27FC236}">
                <a16:creationId xmlns:a16="http://schemas.microsoft.com/office/drawing/2014/main" id="{A0C86685-BBA3-E143-8531-65E99C026D80}"/>
              </a:ext>
            </a:extLst>
          </p:cNvPr>
          <p:cNvSpPr>
            <a:spLocks noGrp="1"/>
          </p:cNvSpPr>
          <p:nvPr>
            <p:ph type="body" sz="quarter" idx="79"/>
          </p:nvPr>
        </p:nvSpPr>
        <p:spPr>
          <a:xfrm>
            <a:off x="8860855" y="4861531"/>
            <a:ext cx="2516839" cy="1225508"/>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Slide Number Placeholder 5">
            <a:extLst>
              <a:ext uri="{FF2B5EF4-FFF2-40B4-BE49-F238E27FC236}">
                <a16:creationId xmlns:a16="http://schemas.microsoft.com/office/drawing/2014/main" id="{C2EF3616-B8E2-445D-8398-71A5C2736014}"/>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987457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orld Map Layout">
    <p:spTree>
      <p:nvGrpSpPr>
        <p:cNvPr id="1" name=""/>
        <p:cNvGrpSpPr/>
        <p:nvPr/>
      </p:nvGrpSpPr>
      <p:grpSpPr>
        <a:xfrm>
          <a:off x="0" y="0"/>
          <a:ext cx="0" cy="0"/>
          <a:chOff x="0" y="0"/>
          <a:chExt cx="0" cy="0"/>
        </a:xfrm>
      </p:grpSpPr>
      <p:sp>
        <p:nvSpPr>
          <p:cNvPr id="3136" name="Text Placeholder 3135">
            <a:extLst>
              <a:ext uri="{FF2B5EF4-FFF2-40B4-BE49-F238E27FC236}">
                <a16:creationId xmlns:a16="http://schemas.microsoft.com/office/drawing/2014/main" id="{AEA5C254-AD1A-B14F-A0B5-A8B51C1DB40A}"/>
              </a:ext>
            </a:extLst>
          </p:cNvPr>
          <p:cNvSpPr>
            <a:spLocks noGrp="1"/>
          </p:cNvSpPr>
          <p:nvPr>
            <p:ph type="body" sz="quarter" idx="348" hasCustomPrompt="1"/>
          </p:nvPr>
        </p:nvSpPr>
        <p:spPr>
          <a:xfrm>
            <a:off x="6285254" y="4119091"/>
            <a:ext cx="30772" cy="17908"/>
          </a:xfrm>
          <a:custGeom>
            <a:avLst/>
            <a:gdLst>
              <a:gd name="connsiteX0" fmla="*/ 16188 w 30772"/>
              <a:gd name="connsiteY0" fmla="*/ 0 h 17908"/>
              <a:gd name="connsiteX1" fmla="*/ 19099 w 30772"/>
              <a:gd name="connsiteY1" fmla="*/ 1405 h 17908"/>
              <a:gd name="connsiteX2" fmla="*/ 21399 w 30772"/>
              <a:gd name="connsiteY2" fmla="*/ 3831 h 17908"/>
              <a:gd name="connsiteX3" fmla="*/ 26429 w 30772"/>
              <a:gd name="connsiteY3" fmla="*/ 2497 h 17908"/>
              <a:gd name="connsiteX4" fmla="*/ 30772 w 30772"/>
              <a:gd name="connsiteY4" fmla="*/ 10083 h 17908"/>
              <a:gd name="connsiteX5" fmla="*/ 28720 w 30772"/>
              <a:gd name="connsiteY5" fmla="*/ 11557 h 17908"/>
              <a:gd name="connsiteX6" fmla="*/ 24567 w 30772"/>
              <a:gd name="connsiteY6" fmla="*/ 10791 h 17908"/>
              <a:gd name="connsiteX7" fmla="*/ 22533 w 30772"/>
              <a:gd name="connsiteY7" fmla="*/ 13504 h 17908"/>
              <a:gd name="connsiteX8" fmla="*/ 20329 w 30772"/>
              <a:gd name="connsiteY8" fmla="*/ 14197 h 17908"/>
              <a:gd name="connsiteX9" fmla="*/ 20341 w 30772"/>
              <a:gd name="connsiteY9" fmla="*/ 17343 h 17908"/>
              <a:gd name="connsiteX10" fmla="*/ 17491 w 30772"/>
              <a:gd name="connsiteY10" fmla="*/ 17908 h 17908"/>
              <a:gd name="connsiteX11" fmla="*/ 15513 w 30772"/>
              <a:gd name="connsiteY11" fmla="*/ 16210 h 17908"/>
              <a:gd name="connsiteX12" fmla="*/ 12022 w 30772"/>
              <a:gd name="connsiteY12" fmla="*/ 16811 h 17908"/>
              <a:gd name="connsiteX13" fmla="*/ 6016 w 30772"/>
              <a:gd name="connsiteY13" fmla="*/ 11489 h 17908"/>
              <a:gd name="connsiteX14" fmla="*/ 2914 w 30772"/>
              <a:gd name="connsiteY14" fmla="*/ 10808 h 17908"/>
              <a:gd name="connsiteX15" fmla="*/ 264 w 30772"/>
              <a:gd name="connsiteY15" fmla="*/ 8160 h 17908"/>
              <a:gd name="connsiteX16" fmla="*/ 0 w 30772"/>
              <a:gd name="connsiteY16" fmla="*/ 5840 h 17908"/>
              <a:gd name="connsiteX17" fmla="*/ 4380 w 30772"/>
              <a:gd name="connsiteY17" fmla="*/ 814 h 17908"/>
              <a:gd name="connsiteX18" fmla="*/ 6849 w 30772"/>
              <a:gd name="connsiteY18" fmla="*/ 369 h 17908"/>
              <a:gd name="connsiteX19" fmla="*/ 10855 w 30772"/>
              <a:gd name="connsiteY19" fmla="*/ 518 h 17908"/>
              <a:gd name="connsiteX20" fmla="*/ 15076 w 30772"/>
              <a:gd name="connsiteY20" fmla="*/ 19 h 1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772" h="17908">
                <a:moveTo>
                  <a:pt x="16188" y="0"/>
                </a:moveTo>
                <a:lnTo>
                  <a:pt x="19099" y="1405"/>
                </a:lnTo>
                <a:lnTo>
                  <a:pt x="21399" y="3831"/>
                </a:lnTo>
                <a:lnTo>
                  <a:pt x="26429" y="2497"/>
                </a:lnTo>
                <a:lnTo>
                  <a:pt x="30772" y="10083"/>
                </a:lnTo>
                <a:lnTo>
                  <a:pt x="28720" y="11557"/>
                </a:lnTo>
                <a:lnTo>
                  <a:pt x="24567" y="10791"/>
                </a:lnTo>
                <a:lnTo>
                  <a:pt x="22533" y="13504"/>
                </a:lnTo>
                <a:lnTo>
                  <a:pt x="20329" y="14197"/>
                </a:lnTo>
                <a:lnTo>
                  <a:pt x="20341" y="17343"/>
                </a:lnTo>
                <a:lnTo>
                  <a:pt x="17491" y="17908"/>
                </a:lnTo>
                <a:lnTo>
                  <a:pt x="15513" y="16210"/>
                </a:lnTo>
                <a:lnTo>
                  <a:pt x="12022" y="16811"/>
                </a:lnTo>
                <a:lnTo>
                  <a:pt x="6016" y="11489"/>
                </a:lnTo>
                <a:lnTo>
                  <a:pt x="2914" y="10808"/>
                </a:lnTo>
                <a:lnTo>
                  <a:pt x="264" y="8160"/>
                </a:lnTo>
                <a:lnTo>
                  <a:pt x="0" y="5840"/>
                </a:lnTo>
                <a:lnTo>
                  <a:pt x="4380" y="814"/>
                </a:lnTo>
                <a:lnTo>
                  <a:pt x="6849" y="369"/>
                </a:lnTo>
                <a:lnTo>
                  <a:pt x="10855" y="518"/>
                </a:lnTo>
                <a:lnTo>
                  <a:pt x="15076" y="1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30" name="Text Placeholder 3129">
            <a:extLst>
              <a:ext uri="{FF2B5EF4-FFF2-40B4-BE49-F238E27FC236}">
                <a16:creationId xmlns:a16="http://schemas.microsoft.com/office/drawing/2014/main" id="{9811084E-38AE-594C-9FF3-41375B8243A3}"/>
              </a:ext>
            </a:extLst>
          </p:cNvPr>
          <p:cNvSpPr>
            <a:spLocks noGrp="1"/>
          </p:cNvSpPr>
          <p:nvPr>
            <p:ph type="body" sz="quarter" idx="345" hasCustomPrompt="1"/>
          </p:nvPr>
        </p:nvSpPr>
        <p:spPr>
          <a:xfrm>
            <a:off x="6423793" y="4070537"/>
            <a:ext cx="20033" cy="18129"/>
          </a:xfrm>
          <a:custGeom>
            <a:avLst/>
            <a:gdLst>
              <a:gd name="connsiteX0" fmla="*/ 15522 w 20033"/>
              <a:gd name="connsiteY0" fmla="*/ 0 h 18129"/>
              <a:gd name="connsiteX1" fmla="*/ 16530 w 20033"/>
              <a:gd name="connsiteY1" fmla="*/ 380 h 18129"/>
              <a:gd name="connsiteX2" fmla="*/ 16947 w 20033"/>
              <a:gd name="connsiteY2" fmla="*/ 1032 h 18129"/>
              <a:gd name="connsiteX3" fmla="*/ 18565 w 20033"/>
              <a:gd name="connsiteY3" fmla="*/ 3483 h 18129"/>
              <a:gd name="connsiteX4" fmla="*/ 20033 w 20033"/>
              <a:gd name="connsiteY4" fmla="*/ 6940 h 18129"/>
              <a:gd name="connsiteX5" fmla="*/ 19309 w 20033"/>
              <a:gd name="connsiteY5" fmla="*/ 10824 h 18129"/>
              <a:gd name="connsiteX6" fmla="*/ 18525 w 20033"/>
              <a:gd name="connsiteY6" fmla="*/ 12638 h 18129"/>
              <a:gd name="connsiteX7" fmla="*/ 15159 w 20033"/>
              <a:gd name="connsiteY7" fmla="*/ 15526 h 18129"/>
              <a:gd name="connsiteX8" fmla="*/ 12540 w 20033"/>
              <a:gd name="connsiteY8" fmla="*/ 16350 h 18129"/>
              <a:gd name="connsiteX9" fmla="*/ 9722 w 20033"/>
              <a:gd name="connsiteY9" fmla="*/ 16540 h 18129"/>
              <a:gd name="connsiteX10" fmla="*/ 5778 w 20033"/>
              <a:gd name="connsiteY10" fmla="*/ 18129 h 18129"/>
              <a:gd name="connsiteX11" fmla="*/ 5332 w 20033"/>
              <a:gd name="connsiteY11" fmla="*/ 17921 h 18129"/>
              <a:gd name="connsiteX12" fmla="*/ 3399 w 20033"/>
              <a:gd name="connsiteY12" fmla="*/ 13392 h 18129"/>
              <a:gd name="connsiteX13" fmla="*/ 1072 w 20033"/>
              <a:gd name="connsiteY13" fmla="*/ 10032 h 18129"/>
              <a:gd name="connsiteX14" fmla="*/ 0 w 20033"/>
              <a:gd name="connsiteY14" fmla="*/ 6626 h 18129"/>
              <a:gd name="connsiteX15" fmla="*/ 582 w 20033"/>
              <a:gd name="connsiteY15" fmla="*/ 4440 h 18129"/>
              <a:gd name="connsiteX16" fmla="*/ 14254 w 20033"/>
              <a:gd name="connsiteY16" fmla="*/ 138 h 1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33" h="18129">
                <a:moveTo>
                  <a:pt x="15522" y="0"/>
                </a:moveTo>
                <a:lnTo>
                  <a:pt x="16530" y="380"/>
                </a:lnTo>
                <a:lnTo>
                  <a:pt x="16947" y="1032"/>
                </a:lnTo>
                <a:lnTo>
                  <a:pt x="18565" y="3483"/>
                </a:lnTo>
                <a:lnTo>
                  <a:pt x="20033" y="6940"/>
                </a:lnTo>
                <a:lnTo>
                  <a:pt x="19309" y="10824"/>
                </a:lnTo>
                <a:lnTo>
                  <a:pt x="18525" y="12638"/>
                </a:lnTo>
                <a:lnTo>
                  <a:pt x="15159" y="15526"/>
                </a:lnTo>
                <a:lnTo>
                  <a:pt x="12540" y="16350"/>
                </a:lnTo>
                <a:lnTo>
                  <a:pt x="9722" y="16540"/>
                </a:lnTo>
                <a:lnTo>
                  <a:pt x="5778" y="18129"/>
                </a:lnTo>
                <a:lnTo>
                  <a:pt x="5332" y="17921"/>
                </a:lnTo>
                <a:lnTo>
                  <a:pt x="3399" y="13392"/>
                </a:lnTo>
                <a:lnTo>
                  <a:pt x="1072" y="10032"/>
                </a:lnTo>
                <a:lnTo>
                  <a:pt x="0" y="6626"/>
                </a:lnTo>
                <a:lnTo>
                  <a:pt x="582" y="4440"/>
                </a:lnTo>
                <a:lnTo>
                  <a:pt x="14254" y="13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28" name="Text Placeholder 3127">
            <a:extLst>
              <a:ext uri="{FF2B5EF4-FFF2-40B4-BE49-F238E27FC236}">
                <a16:creationId xmlns:a16="http://schemas.microsoft.com/office/drawing/2014/main" id="{F7572134-3F62-E646-9133-1C6960A18E52}"/>
              </a:ext>
            </a:extLst>
          </p:cNvPr>
          <p:cNvSpPr>
            <a:spLocks noGrp="1"/>
          </p:cNvSpPr>
          <p:nvPr>
            <p:ph type="body" sz="quarter" idx="344" hasCustomPrompt="1"/>
          </p:nvPr>
        </p:nvSpPr>
        <p:spPr>
          <a:xfrm>
            <a:off x="6858621" y="4490802"/>
            <a:ext cx="7606" cy="3738"/>
          </a:xfrm>
          <a:custGeom>
            <a:avLst/>
            <a:gdLst>
              <a:gd name="connsiteX0" fmla="*/ 4648 w 7606"/>
              <a:gd name="connsiteY0" fmla="*/ 0 h 3738"/>
              <a:gd name="connsiteX1" fmla="*/ 5916 w 7606"/>
              <a:gd name="connsiteY1" fmla="*/ 0 h 3738"/>
              <a:gd name="connsiteX2" fmla="*/ 7606 w 7606"/>
              <a:gd name="connsiteY2" fmla="*/ 312 h 3738"/>
              <a:gd name="connsiteX3" fmla="*/ 7606 w 7606"/>
              <a:gd name="connsiteY3" fmla="*/ 1869 h 3738"/>
              <a:gd name="connsiteX4" fmla="*/ 7184 w 7606"/>
              <a:gd name="connsiteY4" fmla="*/ 2492 h 3738"/>
              <a:gd name="connsiteX5" fmla="*/ 4648 w 7606"/>
              <a:gd name="connsiteY5" fmla="*/ 3738 h 3738"/>
              <a:gd name="connsiteX6" fmla="*/ 423 w 7606"/>
              <a:gd name="connsiteY6" fmla="*/ 3738 h 3738"/>
              <a:gd name="connsiteX7" fmla="*/ 0 w 7606"/>
              <a:gd name="connsiteY7" fmla="*/ 3427 h 3738"/>
              <a:gd name="connsiteX8" fmla="*/ 0 w 7606"/>
              <a:gd name="connsiteY8" fmla="*/ 2492 h 3738"/>
              <a:gd name="connsiteX9" fmla="*/ 423 w 7606"/>
              <a:gd name="connsiteY9" fmla="*/ 1869 h 3738"/>
              <a:gd name="connsiteX10" fmla="*/ 845 w 7606"/>
              <a:gd name="connsiteY10" fmla="*/ 1869 h 3738"/>
              <a:gd name="connsiteX11" fmla="*/ 3381 w 7606"/>
              <a:gd name="connsiteY11" fmla="*/ 312 h 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06" h="3738">
                <a:moveTo>
                  <a:pt x="4648" y="0"/>
                </a:moveTo>
                <a:lnTo>
                  <a:pt x="5916" y="0"/>
                </a:lnTo>
                <a:lnTo>
                  <a:pt x="7606" y="312"/>
                </a:lnTo>
                <a:lnTo>
                  <a:pt x="7606" y="1869"/>
                </a:lnTo>
                <a:lnTo>
                  <a:pt x="7184" y="2492"/>
                </a:lnTo>
                <a:lnTo>
                  <a:pt x="4648" y="3738"/>
                </a:lnTo>
                <a:lnTo>
                  <a:pt x="423" y="3738"/>
                </a:lnTo>
                <a:lnTo>
                  <a:pt x="0" y="3427"/>
                </a:lnTo>
                <a:lnTo>
                  <a:pt x="0" y="2492"/>
                </a:lnTo>
                <a:lnTo>
                  <a:pt x="423" y="1869"/>
                </a:lnTo>
                <a:lnTo>
                  <a:pt x="845" y="1869"/>
                </a:lnTo>
                <a:lnTo>
                  <a:pt x="3381" y="31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26" name="Text Placeholder 3125">
            <a:extLst>
              <a:ext uri="{FF2B5EF4-FFF2-40B4-BE49-F238E27FC236}">
                <a16:creationId xmlns:a16="http://schemas.microsoft.com/office/drawing/2014/main" id="{DBFEECA8-FDFB-1148-8547-9C3C99051AFF}"/>
              </a:ext>
            </a:extLst>
          </p:cNvPr>
          <p:cNvSpPr>
            <a:spLocks noGrp="1"/>
          </p:cNvSpPr>
          <p:nvPr>
            <p:ph type="body" sz="quarter" idx="343" hasCustomPrompt="1"/>
          </p:nvPr>
        </p:nvSpPr>
        <p:spPr>
          <a:xfrm>
            <a:off x="6828196" y="4490802"/>
            <a:ext cx="13311" cy="14950"/>
          </a:xfrm>
          <a:custGeom>
            <a:avLst/>
            <a:gdLst>
              <a:gd name="connsiteX0" fmla="*/ 13311 w 13311"/>
              <a:gd name="connsiteY0" fmla="*/ 0 h 14950"/>
              <a:gd name="connsiteX1" fmla="*/ 13311 w 13311"/>
              <a:gd name="connsiteY1" fmla="*/ 1181 h 14950"/>
              <a:gd name="connsiteX2" fmla="*/ 10306 w 13311"/>
              <a:gd name="connsiteY2" fmla="*/ 2361 h 14950"/>
              <a:gd name="connsiteX3" fmla="*/ 8588 w 13311"/>
              <a:gd name="connsiteY3" fmla="*/ 3934 h 14950"/>
              <a:gd name="connsiteX4" fmla="*/ 8588 w 13311"/>
              <a:gd name="connsiteY4" fmla="*/ 5115 h 14950"/>
              <a:gd name="connsiteX5" fmla="*/ 12882 w 13311"/>
              <a:gd name="connsiteY5" fmla="*/ 4328 h 14950"/>
              <a:gd name="connsiteX6" fmla="*/ 12882 w 13311"/>
              <a:gd name="connsiteY6" fmla="*/ 5902 h 14950"/>
              <a:gd name="connsiteX7" fmla="*/ 13311 w 13311"/>
              <a:gd name="connsiteY7" fmla="*/ 6295 h 14950"/>
              <a:gd name="connsiteX8" fmla="*/ 13311 w 13311"/>
              <a:gd name="connsiteY8" fmla="*/ 7082 h 14950"/>
              <a:gd name="connsiteX9" fmla="*/ 10306 w 13311"/>
              <a:gd name="connsiteY9" fmla="*/ 9836 h 14950"/>
              <a:gd name="connsiteX10" fmla="*/ 10306 w 13311"/>
              <a:gd name="connsiteY10" fmla="*/ 10623 h 14950"/>
              <a:gd name="connsiteX11" fmla="*/ 5582 w 13311"/>
              <a:gd name="connsiteY11" fmla="*/ 14950 h 14950"/>
              <a:gd name="connsiteX12" fmla="*/ 2147 w 13311"/>
              <a:gd name="connsiteY12" fmla="*/ 14950 h 14950"/>
              <a:gd name="connsiteX13" fmla="*/ 2147 w 13311"/>
              <a:gd name="connsiteY13" fmla="*/ 13377 h 14950"/>
              <a:gd name="connsiteX14" fmla="*/ 0 w 13311"/>
              <a:gd name="connsiteY14" fmla="*/ 11803 h 14950"/>
              <a:gd name="connsiteX15" fmla="*/ 0 w 13311"/>
              <a:gd name="connsiteY15" fmla="*/ 10623 h 14950"/>
              <a:gd name="connsiteX16" fmla="*/ 859 w 13311"/>
              <a:gd name="connsiteY16" fmla="*/ 8656 h 14950"/>
              <a:gd name="connsiteX17" fmla="*/ 3865 w 13311"/>
              <a:gd name="connsiteY17" fmla="*/ 5902 h 14950"/>
              <a:gd name="connsiteX18" fmla="*/ 4294 w 13311"/>
              <a:gd name="connsiteY18" fmla="*/ 3934 h 14950"/>
              <a:gd name="connsiteX19" fmla="*/ 4724 w 13311"/>
              <a:gd name="connsiteY19" fmla="*/ 2361 h 14950"/>
              <a:gd name="connsiteX20" fmla="*/ 6441 w 13311"/>
              <a:gd name="connsiteY20" fmla="*/ 1967 h 14950"/>
              <a:gd name="connsiteX21" fmla="*/ 10306 w 13311"/>
              <a:gd name="connsiteY21" fmla="*/ 1181 h 14950"/>
              <a:gd name="connsiteX22" fmla="*/ 10306 w 13311"/>
              <a:gd name="connsiteY22" fmla="*/ 787 h 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11" h="14950">
                <a:moveTo>
                  <a:pt x="13311" y="0"/>
                </a:moveTo>
                <a:lnTo>
                  <a:pt x="13311" y="1181"/>
                </a:lnTo>
                <a:lnTo>
                  <a:pt x="10306" y="2361"/>
                </a:lnTo>
                <a:lnTo>
                  <a:pt x="8588" y="3934"/>
                </a:lnTo>
                <a:lnTo>
                  <a:pt x="8588" y="5115"/>
                </a:lnTo>
                <a:lnTo>
                  <a:pt x="12882" y="4328"/>
                </a:lnTo>
                <a:lnTo>
                  <a:pt x="12882" y="5902"/>
                </a:lnTo>
                <a:lnTo>
                  <a:pt x="13311" y="6295"/>
                </a:lnTo>
                <a:lnTo>
                  <a:pt x="13311" y="7082"/>
                </a:lnTo>
                <a:lnTo>
                  <a:pt x="10306" y="9836"/>
                </a:lnTo>
                <a:lnTo>
                  <a:pt x="10306" y="10623"/>
                </a:lnTo>
                <a:lnTo>
                  <a:pt x="5582" y="14950"/>
                </a:lnTo>
                <a:lnTo>
                  <a:pt x="2147" y="14950"/>
                </a:lnTo>
                <a:lnTo>
                  <a:pt x="2147" y="13377"/>
                </a:lnTo>
                <a:lnTo>
                  <a:pt x="0" y="11803"/>
                </a:lnTo>
                <a:lnTo>
                  <a:pt x="0" y="10623"/>
                </a:lnTo>
                <a:lnTo>
                  <a:pt x="859" y="8656"/>
                </a:lnTo>
                <a:lnTo>
                  <a:pt x="3865" y="5902"/>
                </a:lnTo>
                <a:lnTo>
                  <a:pt x="4294" y="3934"/>
                </a:lnTo>
                <a:lnTo>
                  <a:pt x="4724" y="2361"/>
                </a:lnTo>
                <a:lnTo>
                  <a:pt x="6441" y="1967"/>
                </a:lnTo>
                <a:lnTo>
                  <a:pt x="10306" y="1181"/>
                </a:lnTo>
                <a:lnTo>
                  <a:pt x="10306" y="78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24" name="Text Placeholder 3123">
            <a:extLst>
              <a:ext uri="{FF2B5EF4-FFF2-40B4-BE49-F238E27FC236}">
                <a16:creationId xmlns:a16="http://schemas.microsoft.com/office/drawing/2014/main" id="{FACEFFCC-EDCF-4142-8D71-EC2EB92CA0DB}"/>
              </a:ext>
            </a:extLst>
          </p:cNvPr>
          <p:cNvSpPr>
            <a:spLocks noGrp="1"/>
          </p:cNvSpPr>
          <p:nvPr>
            <p:ph type="body" sz="quarter" idx="342" hasCustomPrompt="1"/>
          </p:nvPr>
        </p:nvSpPr>
        <p:spPr>
          <a:xfrm>
            <a:off x="6843409" y="4490804"/>
            <a:ext cx="3803" cy="1869"/>
          </a:xfrm>
          <a:custGeom>
            <a:avLst/>
            <a:gdLst>
              <a:gd name="connsiteX0" fmla="*/ 3328 w 3803"/>
              <a:gd name="connsiteY0" fmla="*/ 0 h 1869"/>
              <a:gd name="connsiteX1" fmla="*/ 3803 w 3803"/>
              <a:gd name="connsiteY1" fmla="*/ 623 h 1869"/>
              <a:gd name="connsiteX2" fmla="*/ 3803 w 3803"/>
              <a:gd name="connsiteY2" fmla="*/ 1869 h 1869"/>
              <a:gd name="connsiteX3" fmla="*/ 1426 w 3803"/>
              <a:gd name="connsiteY3" fmla="*/ 1869 h 1869"/>
              <a:gd name="connsiteX4" fmla="*/ 0 w 3803"/>
              <a:gd name="connsiteY4" fmla="*/ 312 h 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 h="1869">
                <a:moveTo>
                  <a:pt x="3328" y="0"/>
                </a:moveTo>
                <a:lnTo>
                  <a:pt x="3803" y="623"/>
                </a:lnTo>
                <a:lnTo>
                  <a:pt x="3803" y="1869"/>
                </a:lnTo>
                <a:lnTo>
                  <a:pt x="1426" y="1869"/>
                </a:lnTo>
                <a:lnTo>
                  <a:pt x="0" y="31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14" name="Text Placeholder 3113">
            <a:extLst>
              <a:ext uri="{FF2B5EF4-FFF2-40B4-BE49-F238E27FC236}">
                <a16:creationId xmlns:a16="http://schemas.microsoft.com/office/drawing/2014/main" id="{05442D2B-070A-F949-8817-4239635348F6}"/>
              </a:ext>
            </a:extLst>
          </p:cNvPr>
          <p:cNvSpPr>
            <a:spLocks noGrp="1"/>
          </p:cNvSpPr>
          <p:nvPr>
            <p:ph type="body" sz="quarter" idx="340" hasCustomPrompt="1"/>
          </p:nvPr>
        </p:nvSpPr>
        <p:spPr>
          <a:xfrm>
            <a:off x="6845310" y="4481458"/>
            <a:ext cx="11409" cy="9344"/>
          </a:xfrm>
          <a:custGeom>
            <a:avLst/>
            <a:gdLst>
              <a:gd name="connsiteX0" fmla="*/ 2496 w 11409"/>
              <a:gd name="connsiteY0" fmla="*/ 0 h 9344"/>
              <a:gd name="connsiteX1" fmla="*/ 3922 w 11409"/>
              <a:gd name="connsiteY1" fmla="*/ 2423 h 9344"/>
              <a:gd name="connsiteX2" fmla="*/ 6774 w 11409"/>
              <a:gd name="connsiteY2" fmla="*/ 4153 h 9344"/>
              <a:gd name="connsiteX3" fmla="*/ 9270 w 11409"/>
              <a:gd name="connsiteY3" fmla="*/ 4845 h 9344"/>
              <a:gd name="connsiteX4" fmla="*/ 11409 w 11409"/>
              <a:gd name="connsiteY4" fmla="*/ 6576 h 9344"/>
              <a:gd name="connsiteX5" fmla="*/ 11053 w 11409"/>
              <a:gd name="connsiteY5" fmla="*/ 8998 h 9344"/>
              <a:gd name="connsiteX6" fmla="*/ 8200 w 11409"/>
              <a:gd name="connsiteY6" fmla="*/ 9344 h 9344"/>
              <a:gd name="connsiteX7" fmla="*/ 5705 w 11409"/>
              <a:gd name="connsiteY7" fmla="*/ 7960 h 9344"/>
              <a:gd name="connsiteX8" fmla="*/ 2139 w 11409"/>
              <a:gd name="connsiteY8" fmla="*/ 7614 h 9344"/>
              <a:gd name="connsiteX9" fmla="*/ 0 w 11409"/>
              <a:gd name="connsiteY9" fmla="*/ 5191 h 9344"/>
              <a:gd name="connsiteX10" fmla="*/ 0 w 11409"/>
              <a:gd name="connsiteY10" fmla="*/ 3115 h 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09" h="9344">
                <a:moveTo>
                  <a:pt x="2496" y="0"/>
                </a:moveTo>
                <a:lnTo>
                  <a:pt x="3922" y="2423"/>
                </a:lnTo>
                <a:lnTo>
                  <a:pt x="6774" y="4153"/>
                </a:lnTo>
                <a:lnTo>
                  <a:pt x="9270" y="4845"/>
                </a:lnTo>
                <a:lnTo>
                  <a:pt x="11409" y="6576"/>
                </a:lnTo>
                <a:lnTo>
                  <a:pt x="11053" y="8998"/>
                </a:lnTo>
                <a:lnTo>
                  <a:pt x="8200" y="9344"/>
                </a:lnTo>
                <a:lnTo>
                  <a:pt x="5705" y="7960"/>
                </a:lnTo>
                <a:lnTo>
                  <a:pt x="2139" y="7614"/>
                </a:lnTo>
                <a:lnTo>
                  <a:pt x="0" y="5191"/>
                </a:lnTo>
                <a:lnTo>
                  <a:pt x="0" y="311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12" name="Text Placeholder 3111">
            <a:extLst>
              <a:ext uri="{FF2B5EF4-FFF2-40B4-BE49-F238E27FC236}">
                <a16:creationId xmlns:a16="http://schemas.microsoft.com/office/drawing/2014/main" id="{095F4AA6-02F1-0F4B-A7D9-99D5E32E02CF}"/>
              </a:ext>
            </a:extLst>
          </p:cNvPr>
          <p:cNvSpPr>
            <a:spLocks noGrp="1"/>
          </p:cNvSpPr>
          <p:nvPr>
            <p:ph type="body" sz="quarter" idx="339" hasCustomPrompt="1"/>
          </p:nvPr>
        </p:nvSpPr>
        <p:spPr>
          <a:xfrm>
            <a:off x="6851015" y="4481459"/>
            <a:ext cx="1902" cy="1869"/>
          </a:xfrm>
          <a:custGeom>
            <a:avLst/>
            <a:gdLst>
              <a:gd name="connsiteX0" fmla="*/ 1585 w 1902"/>
              <a:gd name="connsiteY0" fmla="*/ 0 h 1869"/>
              <a:gd name="connsiteX1" fmla="*/ 1902 w 1902"/>
              <a:gd name="connsiteY1" fmla="*/ 1335 h 1869"/>
              <a:gd name="connsiteX2" fmla="*/ 1585 w 1902"/>
              <a:gd name="connsiteY2" fmla="*/ 1869 h 1869"/>
              <a:gd name="connsiteX3" fmla="*/ 951 w 1902"/>
              <a:gd name="connsiteY3" fmla="*/ 1869 h 1869"/>
              <a:gd name="connsiteX4" fmla="*/ 0 w 1902"/>
              <a:gd name="connsiteY4" fmla="*/ 1869 h 1869"/>
              <a:gd name="connsiteX5" fmla="*/ 0 w 1902"/>
              <a:gd name="connsiteY5" fmla="*/ 801 h 1869"/>
              <a:gd name="connsiteX6" fmla="*/ 317 w 1902"/>
              <a:gd name="connsiteY6" fmla="*/ 267 h 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 h="1869">
                <a:moveTo>
                  <a:pt x="1585" y="0"/>
                </a:moveTo>
                <a:lnTo>
                  <a:pt x="1902" y="1335"/>
                </a:lnTo>
                <a:lnTo>
                  <a:pt x="1585" y="1869"/>
                </a:lnTo>
                <a:lnTo>
                  <a:pt x="951" y="1869"/>
                </a:lnTo>
                <a:lnTo>
                  <a:pt x="0" y="1869"/>
                </a:lnTo>
                <a:lnTo>
                  <a:pt x="0" y="801"/>
                </a:lnTo>
                <a:lnTo>
                  <a:pt x="317" y="26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08" name="Text Placeholder 3107">
            <a:extLst>
              <a:ext uri="{FF2B5EF4-FFF2-40B4-BE49-F238E27FC236}">
                <a16:creationId xmlns:a16="http://schemas.microsoft.com/office/drawing/2014/main" id="{21313BA7-21A4-2B45-9B87-3EC088E2294C}"/>
              </a:ext>
            </a:extLst>
          </p:cNvPr>
          <p:cNvSpPr>
            <a:spLocks noGrp="1"/>
          </p:cNvSpPr>
          <p:nvPr>
            <p:ph type="body" sz="quarter" idx="337" hasCustomPrompt="1"/>
          </p:nvPr>
        </p:nvSpPr>
        <p:spPr>
          <a:xfrm>
            <a:off x="10467686" y="4259067"/>
            <a:ext cx="13311" cy="37375"/>
          </a:xfrm>
          <a:custGeom>
            <a:avLst/>
            <a:gdLst>
              <a:gd name="connsiteX0" fmla="*/ 12961 w 13311"/>
              <a:gd name="connsiteY0" fmla="*/ 0 h 37375"/>
              <a:gd name="connsiteX1" fmla="*/ 13311 w 13311"/>
              <a:gd name="connsiteY1" fmla="*/ 1888 h 37375"/>
              <a:gd name="connsiteX2" fmla="*/ 12961 w 13311"/>
              <a:gd name="connsiteY2" fmla="*/ 3776 h 37375"/>
              <a:gd name="connsiteX3" fmla="*/ 12961 w 13311"/>
              <a:gd name="connsiteY3" fmla="*/ 12459 h 37375"/>
              <a:gd name="connsiteX4" fmla="*/ 12610 w 13311"/>
              <a:gd name="connsiteY4" fmla="*/ 18121 h 37375"/>
              <a:gd name="connsiteX5" fmla="*/ 8407 w 13311"/>
              <a:gd name="connsiteY5" fmla="*/ 21897 h 37375"/>
              <a:gd name="connsiteX6" fmla="*/ 5254 w 13311"/>
              <a:gd name="connsiteY6" fmla="*/ 28315 h 37375"/>
              <a:gd name="connsiteX7" fmla="*/ 3503 w 13311"/>
              <a:gd name="connsiteY7" fmla="*/ 32467 h 37375"/>
              <a:gd name="connsiteX8" fmla="*/ 2102 w 13311"/>
              <a:gd name="connsiteY8" fmla="*/ 36243 h 37375"/>
              <a:gd name="connsiteX9" fmla="*/ 1051 w 13311"/>
              <a:gd name="connsiteY9" fmla="*/ 37375 h 37375"/>
              <a:gd name="connsiteX10" fmla="*/ 0 w 13311"/>
              <a:gd name="connsiteY10" fmla="*/ 32845 h 37375"/>
              <a:gd name="connsiteX11" fmla="*/ 0 w 13311"/>
              <a:gd name="connsiteY11" fmla="*/ 29447 h 37375"/>
              <a:gd name="connsiteX12" fmla="*/ 2802 w 13311"/>
              <a:gd name="connsiteY12" fmla="*/ 21897 h 37375"/>
              <a:gd name="connsiteX13" fmla="*/ 5955 w 13311"/>
              <a:gd name="connsiteY13" fmla="*/ 15479 h 37375"/>
              <a:gd name="connsiteX14" fmla="*/ 9108 w 13311"/>
              <a:gd name="connsiteY14" fmla="*/ 7928 h 37375"/>
              <a:gd name="connsiteX15" fmla="*/ 10859 w 13311"/>
              <a:gd name="connsiteY15" fmla="*/ 1888 h 37375"/>
              <a:gd name="connsiteX16" fmla="*/ 12260 w 13311"/>
              <a:gd name="connsiteY16" fmla="*/ 755 h 3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11" h="37375">
                <a:moveTo>
                  <a:pt x="12961" y="0"/>
                </a:moveTo>
                <a:lnTo>
                  <a:pt x="13311" y="1888"/>
                </a:lnTo>
                <a:lnTo>
                  <a:pt x="12961" y="3776"/>
                </a:lnTo>
                <a:lnTo>
                  <a:pt x="12961" y="12459"/>
                </a:lnTo>
                <a:lnTo>
                  <a:pt x="12610" y="18121"/>
                </a:lnTo>
                <a:lnTo>
                  <a:pt x="8407" y="21897"/>
                </a:lnTo>
                <a:lnTo>
                  <a:pt x="5254" y="28315"/>
                </a:lnTo>
                <a:lnTo>
                  <a:pt x="3503" y="32467"/>
                </a:lnTo>
                <a:lnTo>
                  <a:pt x="2102" y="36243"/>
                </a:lnTo>
                <a:lnTo>
                  <a:pt x="1051" y="37375"/>
                </a:lnTo>
                <a:lnTo>
                  <a:pt x="0" y="32845"/>
                </a:lnTo>
                <a:lnTo>
                  <a:pt x="0" y="29447"/>
                </a:lnTo>
                <a:lnTo>
                  <a:pt x="2802" y="21897"/>
                </a:lnTo>
                <a:lnTo>
                  <a:pt x="5955" y="15479"/>
                </a:lnTo>
                <a:lnTo>
                  <a:pt x="9108" y="7928"/>
                </a:lnTo>
                <a:lnTo>
                  <a:pt x="10859" y="1888"/>
                </a:lnTo>
                <a:lnTo>
                  <a:pt x="12260" y="75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05" name="Text Placeholder 3104">
            <a:extLst>
              <a:ext uri="{FF2B5EF4-FFF2-40B4-BE49-F238E27FC236}">
                <a16:creationId xmlns:a16="http://schemas.microsoft.com/office/drawing/2014/main" id="{0FD1531D-3362-2845-A462-6DAB33BD9FC2}"/>
              </a:ext>
            </a:extLst>
          </p:cNvPr>
          <p:cNvSpPr>
            <a:spLocks noGrp="1"/>
          </p:cNvSpPr>
          <p:nvPr>
            <p:ph type="body" sz="quarter" idx="336" hasCustomPrompt="1"/>
          </p:nvPr>
        </p:nvSpPr>
        <p:spPr>
          <a:xfrm>
            <a:off x="10463883" y="4232904"/>
            <a:ext cx="17114" cy="16819"/>
          </a:xfrm>
          <a:custGeom>
            <a:avLst/>
            <a:gdLst>
              <a:gd name="connsiteX0" fmla="*/ 761 w 17114"/>
              <a:gd name="connsiteY0" fmla="*/ 0 h 16819"/>
              <a:gd name="connsiteX1" fmla="*/ 2282 w 17114"/>
              <a:gd name="connsiteY1" fmla="*/ 748 h 16819"/>
              <a:gd name="connsiteX2" fmla="*/ 2662 w 17114"/>
              <a:gd name="connsiteY2" fmla="*/ 1495 h 16819"/>
              <a:gd name="connsiteX3" fmla="*/ 3423 w 17114"/>
              <a:gd name="connsiteY3" fmla="*/ 2243 h 16819"/>
              <a:gd name="connsiteX4" fmla="*/ 5324 w 17114"/>
              <a:gd name="connsiteY4" fmla="*/ 2243 h 16819"/>
              <a:gd name="connsiteX5" fmla="*/ 16353 w 17114"/>
              <a:gd name="connsiteY5" fmla="*/ 10839 h 16819"/>
              <a:gd name="connsiteX6" fmla="*/ 17114 w 17114"/>
              <a:gd name="connsiteY6" fmla="*/ 13082 h 16819"/>
              <a:gd name="connsiteX7" fmla="*/ 17114 w 17114"/>
              <a:gd name="connsiteY7" fmla="*/ 16819 h 16819"/>
              <a:gd name="connsiteX8" fmla="*/ 13311 w 17114"/>
              <a:gd name="connsiteY8" fmla="*/ 15324 h 16819"/>
              <a:gd name="connsiteX9" fmla="*/ 10268 w 17114"/>
              <a:gd name="connsiteY9" fmla="*/ 13082 h 16819"/>
              <a:gd name="connsiteX10" fmla="*/ 7606 w 17114"/>
              <a:gd name="connsiteY10" fmla="*/ 9344 h 16819"/>
              <a:gd name="connsiteX11" fmla="*/ 6465 w 17114"/>
              <a:gd name="connsiteY11" fmla="*/ 8223 h 16819"/>
              <a:gd name="connsiteX12" fmla="*/ 3423 w 17114"/>
              <a:gd name="connsiteY12" fmla="*/ 10092 h 16819"/>
              <a:gd name="connsiteX13" fmla="*/ 761 w 17114"/>
              <a:gd name="connsiteY13" fmla="*/ 12334 h 16819"/>
              <a:gd name="connsiteX14" fmla="*/ 0 w 17114"/>
              <a:gd name="connsiteY14" fmla="*/ 11960 h 16819"/>
              <a:gd name="connsiteX15" fmla="*/ 761 w 17114"/>
              <a:gd name="connsiteY15" fmla="*/ 6728 h 1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14" h="16819">
                <a:moveTo>
                  <a:pt x="761" y="0"/>
                </a:moveTo>
                <a:lnTo>
                  <a:pt x="2282" y="748"/>
                </a:lnTo>
                <a:lnTo>
                  <a:pt x="2662" y="1495"/>
                </a:lnTo>
                <a:lnTo>
                  <a:pt x="3423" y="2243"/>
                </a:lnTo>
                <a:lnTo>
                  <a:pt x="5324" y="2243"/>
                </a:lnTo>
                <a:lnTo>
                  <a:pt x="16353" y="10839"/>
                </a:lnTo>
                <a:lnTo>
                  <a:pt x="17114" y="13082"/>
                </a:lnTo>
                <a:lnTo>
                  <a:pt x="17114" y="16819"/>
                </a:lnTo>
                <a:lnTo>
                  <a:pt x="13311" y="15324"/>
                </a:lnTo>
                <a:lnTo>
                  <a:pt x="10268" y="13082"/>
                </a:lnTo>
                <a:lnTo>
                  <a:pt x="7606" y="9344"/>
                </a:lnTo>
                <a:lnTo>
                  <a:pt x="6465" y="8223"/>
                </a:lnTo>
                <a:lnTo>
                  <a:pt x="3423" y="10092"/>
                </a:lnTo>
                <a:lnTo>
                  <a:pt x="761" y="12334"/>
                </a:lnTo>
                <a:lnTo>
                  <a:pt x="0" y="11960"/>
                </a:lnTo>
                <a:lnTo>
                  <a:pt x="761" y="672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03" name="Text Placeholder 3102">
            <a:extLst>
              <a:ext uri="{FF2B5EF4-FFF2-40B4-BE49-F238E27FC236}">
                <a16:creationId xmlns:a16="http://schemas.microsoft.com/office/drawing/2014/main" id="{F0274762-4CD9-BA4E-83DB-6E2B4F549657}"/>
              </a:ext>
            </a:extLst>
          </p:cNvPr>
          <p:cNvSpPr>
            <a:spLocks noGrp="1"/>
          </p:cNvSpPr>
          <p:nvPr>
            <p:ph type="body" sz="quarter" idx="335" hasCustomPrompt="1"/>
          </p:nvPr>
        </p:nvSpPr>
        <p:spPr>
          <a:xfrm>
            <a:off x="10486702" y="4255329"/>
            <a:ext cx="19015" cy="29900"/>
          </a:xfrm>
          <a:custGeom>
            <a:avLst/>
            <a:gdLst>
              <a:gd name="connsiteX0" fmla="*/ 0 w 19015"/>
              <a:gd name="connsiteY0" fmla="*/ 0 h 29900"/>
              <a:gd name="connsiteX1" fmla="*/ 746 w 19015"/>
              <a:gd name="connsiteY1" fmla="*/ 1846 h 29900"/>
              <a:gd name="connsiteX2" fmla="*/ 2237 w 19015"/>
              <a:gd name="connsiteY2" fmla="*/ 2953 h 29900"/>
              <a:gd name="connsiteX3" fmla="*/ 4101 w 19015"/>
              <a:gd name="connsiteY3" fmla="*/ 2215 h 29900"/>
              <a:gd name="connsiteX4" fmla="*/ 5965 w 19015"/>
              <a:gd name="connsiteY4" fmla="*/ 2953 h 29900"/>
              <a:gd name="connsiteX5" fmla="*/ 10812 w 19015"/>
              <a:gd name="connsiteY5" fmla="*/ 2584 h 29900"/>
              <a:gd name="connsiteX6" fmla="*/ 13795 w 19015"/>
              <a:gd name="connsiteY6" fmla="*/ 6645 h 29900"/>
              <a:gd name="connsiteX7" fmla="*/ 14168 w 19015"/>
              <a:gd name="connsiteY7" fmla="*/ 15873 h 29900"/>
              <a:gd name="connsiteX8" fmla="*/ 16032 w 19015"/>
              <a:gd name="connsiteY8" fmla="*/ 18826 h 29900"/>
              <a:gd name="connsiteX9" fmla="*/ 17896 w 19015"/>
              <a:gd name="connsiteY9" fmla="*/ 23625 h 29900"/>
              <a:gd name="connsiteX10" fmla="*/ 19015 w 19015"/>
              <a:gd name="connsiteY10" fmla="*/ 25471 h 29900"/>
              <a:gd name="connsiteX11" fmla="*/ 16405 w 19015"/>
              <a:gd name="connsiteY11" fmla="*/ 26578 h 29900"/>
              <a:gd name="connsiteX12" fmla="*/ 14168 w 19015"/>
              <a:gd name="connsiteY12" fmla="*/ 25840 h 29900"/>
              <a:gd name="connsiteX13" fmla="*/ 13795 w 19015"/>
              <a:gd name="connsiteY13" fmla="*/ 29900 h 29900"/>
              <a:gd name="connsiteX14" fmla="*/ 10812 w 19015"/>
              <a:gd name="connsiteY14" fmla="*/ 28793 h 29900"/>
              <a:gd name="connsiteX15" fmla="*/ 9694 w 19015"/>
              <a:gd name="connsiteY15" fmla="*/ 24732 h 29900"/>
              <a:gd name="connsiteX16" fmla="*/ 9694 w 19015"/>
              <a:gd name="connsiteY16" fmla="*/ 15873 h 29900"/>
              <a:gd name="connsiteX17" fmla="*/ 7084 w 19015"/>
              <a:gd name="connsiteY17" fmla="*/ 11074 h 29900"/>
              <a:gd name="connsiteX18" fmla="*/ 2983 w 19015"/>
              <a:gd name="connsiteY18" fmla="*/ 12551 h 29900"/>
              <a:gd name="connsiteX19" fmla="*/ 2237 w 19015"/>
              <a:gd name="connsiteY19" fmla="*/ 8121 h 29900"/>
              <a:gd name="connsiteX20" fmla="*/ 1119 w 19015"/>
              <a:gd name="connsiteY20" fmla="*/ 3692 h 29900"/>
              <a:gd name="connsiteX21" fmla="*/ 373 w 19015"/>
              <a:gd name="connsiteY21" fmla="*/ 2215 h 2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15" h="29900">
                <a:moveTo>
                  <a:pt x="0" y="0"/>
                </a:moveTo>
                <a:lnTo>
                  <a:pt x="746" y="1846"/>
                </a:lnTo>
                <a:lnTo>
                  <a:pt x="2237" y="2953"/>
                </a:lnTo>
                <a:lnTo>
                  <a:pt x="4101" y="2215"/>
                </a:lnTo>
                <a:lnTo>
                  <a:pt x="5965" y="2953"/>
                </a:lnTo>
                <a:lnTo>
                  <a:pt x="10812" y="2584"/>
                </a:lnTo>
                <a:lnTo>
                  <a:pt x="13795" y="6645"/>
                </a:lnTo>
                <a:lnTo>
                  <a:pt x="14168" y="15873"/>
                </a:lnTo>
                <a:lnTo>
                  <a:pt x="16032" y="18826"/>
                </a:lnTo>
                <a:lnTo>
                  <a:pt x="17896" y="23625"/>
                </a:lnTo>
                <a:lnTo>
                  <a:pt x="19015" y="25471"/>
                </a:lnTo>
                <a:lnTo>
                  <a:pt x="16405" y="26578"/>
                </a:lnTo>
                <a:lnTo>
                  <a:pt x="14168" y="25840"/>
                </a:lnTo>
                <a:lnTo>
                  <a:pt x="13795" y="29900"/>
                </a:lnTo>
                <a:lnTo>
                  <a:pt x="10812" y="28793"/>
                </a:lnTo>
                <a:lnTo>
                  <a:pt x="9694" y="24732"/>
                </a:lnTo>
                <a:lnTo>
                  <a:pt x="9694" y="15873"/>
                </a:lnTo>
                <a:lnTo>
                  <a:pt x="7084" y="11074"/>
                </a:lnTo>
                <a:lnTo>
                  <a:pt x="2983" y="12551"/>
                </a:lnTo>
                <a:lnTo>
                  <a:pt x="2237" y="8121"/>
                </a:lnTo>
                <a:lnTo>
                  <a:pt x="1119" y="3692"/>
                </a:lnTo>
                <a:lnTo>
                  <a:pt x="373" y="221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01" name="Text Placeholder 3100">
            <a:extLst>
              <a:ext uri="{FF2B5EF4-FFF2-40B4-BE49-F238E27FC236}">
                <a16:creationId xmlns:a16="http://schemas.microsoft.com/office/drawing/2014/main" id="{45BAA587-A968-4E41-A48F-5ED18A489F94}"/>
              </a:ext>
            </a:extLst>
          </p:cNvPr>
          <p:cNvSpPr>
            <a:spLocks noGrp="1"/>
          </p:cNvSpPr>
          <p:nvPr>
            <p:ph type="body" sz="quarter" idx="334" hasCustomPrompt="1"/>
          </p:nvPr>
        </p:nvSpPr>
        <p:spPr>
          <a:xfrm>
            <a:off x="10477194" y="4281493"/>
            <a:ext cx="15212" cy="13081"/>
          </a:xfrm>
          <a:custGeom>
            <a:avLst/>
            <a:gdLst>
              <a:gd name="connsiteX0" fmla="*/ 7801 w 15212"/>
              <a:gd name="connsiteY0" fmla="*/ 0 h 13081"/>
              <a:gd name="connsiteX1" fmla="*/ 12482 w 15212"/>
              <a:gd name="connsiteY1" fmla="*/ 2110 h 13081"/>
              <a:gd name="connsiteX2" fmla="*/ 15212 w 15212"/>
              <a:gd name="connsiteY2" fmla="*/ 1266 h 13081"/>
              <a:gd name="connsiteX3" fmla="*/ 15212 w 15212"/>
              <a:gd name="connsiteY3" fmla="*/ 5908 h 13081"/>
              <a:gd name="connsiteX4" fmla="*/ 14822 w 15212"/>
              <a:gd name="connsiteY4" fmla="*/ 7596 h 13081"/>
              <a:gd name="connsiteX5" fmla="*/ 15212 w 15212"/>
              <a:gd name="connsiteY5" fmla="*/ 10127 h 13081"/>
              <a:gd name="connsiteX6" fmla="*/ 14432 w 15212"/>
              <a:gd name="connsiteY6" fmla="*/ 11393 h 13081"/>
              <a:gd name="connsiteX7" fmla="*/ 8581 w 15212"/>
              <a:gd name="connsiteY7" fmla="*/ 13081 h 13081"/>
              <a:gd name="connsiteX8" fmla="*/ 2730 w 15212"/>
              <a:gd name="connsiteY8" fmla="*/ 12659 h 13081"/>
              <a:gd name="connsiteX9" fmla="*/ 1560 w 15212"/>
              <a:gd name="connsiteY9" fmla="*/ 10971 h 13081"/>
              <a:gd name="connsiteX10" fmla="*/ 0 w 15212"/>
              <a:gd name="connsiteY10" fmla="*/ 7596 h 13081"/>
              <a:gd name="connsiteX11" fmla="*/ 0 w 15212"/>
              <a:gd name="connsiteY11" fmla="*/ 6752 h 13081"/>
              <a:gd name="connsiteX12" fmla="*/ 780 w 15212"/>
              <a:gd name="connsiteY12" fmla="*/ 6752 h 13081"/>
              <a:gd name="connsiteX13" fmla="*/ 3510 w 15212"/>
              <a:gd name="connsiteY13" fmla="*/ 5064 h 13081"/>
              <a:gd name="connsiteX14" fmla="*/ 4681 w 15212"/>
              <a:gd name="connsiteY14" fmla="*/ 2110 h 1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2" h="13081">
                <a:moveTo>
                  <a:pt x="7801" y="0"/>
                </a:moveTo>
                <a:lnTo>
                  <a:pt x="12482" y="2110"/>
                </a:lnTo>
                <a:lnTo>
                  <a:pt x="15212" y="1266"/>
                </a:lnTo>
                <a:lnTo>
                  <a:pt x="15212" y="5908"/>
                </a:lnTo>
                <a:lnTo>
                  <a:pt x="14822" y="7596"/>
                </a:lnTo>
                <a:lnTo>
                  <a:pt x="15212" y="10127"/>
                </a:lnTo>
                <a:lnTo>
                  <a:pt x="14432" y="11393"/>
                </a:lnTo>
                <a:lnTo>
                  <a:pt x="8581" y="13081"/>
                </a:lnTo>
                <a:lnTo>
                  <a:pt x="2730" y="12659"/>
                </a:lnTo>
                <a:lnTo>
                  <a:pt x="1560" y="10971"/>
                </a:lnTo>
                <a:lnTo>
                  <a:pt x="0" y="7596"/>
                </a:lnTo>
                <a:lnTo>
                  <a:pt x="0" y="6752"/>
                </a:lnTo>
                <a:lnTo>
                  <a:pt x="780" y="6752"/>
                </a:lnTo>
                <a:lnTo>
                  <a:pt x="3510" y="5064"/>
                </a:lnTo>
                <a:lnTo>
                  <a:pt x="4681" y="211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99" name="Text Placeholder 3098">
            <a:extLst>
              <a:ext uri="{FF2B5EF4-FFF2-40B4-BE49-F238E27FC236}">
                <a16:creationId xmlns:a16="http://schemas.microsoft.com/office/drawing/2014/main" id="{C558A9D3-760B-654B-82FD-F63F71ACD6FB}"/>
              </a:ext>
            </a:extLst>
          </p:cNvPr>
          <p:cNvSpPr>
            <a:spLocks noGrp="1"/>
          </p:cNvSpPr>
          <p:nvPr>
            <p:ph type="body" sz="quarter" idx="333" hasCustomPrompt="1"/>
          </p:nvPr>
        </p:nvSpPr>
        <p:spPr>
          <a:xfrm>
            <a:off x="10486702" y="4231036"/>
            <a:ext cx="28523" cy="31769"/>
          </a:xfrm>
          <a:custGeom>
            <a:avLst/>
            <a:gdLst>
              <a:gd name="connsiteX0" fmla="*/ 14076 w 28523"/>
              <a:gd name="connsiteY0" fmla="*/ 0 h 31769"/>
              <a:gd name="connsiteX1" fmla="*/ 16299 w 28523"/>
              <a:gd name="connsiteY1" fmla="*/ 748 h 31769"/>
              <a:gd name="connsiteX2" fmla="*/ 18892 w 28523"/>
              <a:gd name="connsiteY2" fmla="*/ 2243 h 31769"/>
              <a:gd name="connsiteX3" fmla="*/ 20374 w 28523"/>
              <a:gd name="connsiteY3" fmla="*/ 5607 h 31769"/>
              <a:gd name="connsiteX4" fmla="*/ 23707 w 28523"/>
              <a:gd name="connsiteY4" fmla="*/ 7849 h 31769"/>
              <a:gd name="connsiteX5" fmla="*/ 23707 w 28523"/>
              <a:gd name="connsiteY5" fmla="*/ 11960 h 31769"/>
              <a:gd name="connsiteX6" fmla="*/ 22967 w 28523"/>
              <a:gd name="connsiteY6" fmla="*/ 17567 h 31769"/>
              <a:gd name="connsiteX7" fmla="*/ 23707 w 28523"/>
              <a:gd name="connsiteY7" fmla="*/ 21304 h 31769"/>
              <a:gd name="connsiteX8" fmla="*/ 26671 w 28523"/>
              <a:gd name="connsiteY8" fmla="*/ 29153 h 31769"/>
              <a:gd name="connsiteX9" fmla="*/ 28523 w 28523"/>
              <a:gd name="connsiteY9" fmla="*/ 31769 h 31769"/>
              <a:gd name="connsiteX10" fmla="*/ 22967 w 28523"/>
              <a:gd name="connsiteY10" fmla="*/ 31769 h 31769"/>
              <a:gd name="connsiteX11" fmla="*/ 18892 w 28523"/>
              <a:gd name="connsiteY11" fmla="*/ 31022 h 31769"/>
              <a:gd name="connsiteX12" fmla="*/ 17781 w 28523"/>
              <a:gd name="connsiteY12" fmla="*/ 27284 h 31769"/>
              <a:gd name="connsiteX13" fmla="*/ 15558 w 28523"/>
              <a:gd name="connsiteY13" fmla="*/ 26163 h 31769"/>
              <a:gd name="connsiteX14" fmla="*/ 12595 w 28523"/>
              <a:gd name="connsiteY14" fmla="*/ 23920 h 31769"/>
              <a:gd name="connsiteX15" fmla="*/ 12595 w 28523"/>
              <a:gd name="connsiteY15" fmla="*/ 22052 h 31769"/>
              <a:gd name="connsiteX16" fmla="*/ 13706 w 28523"/>
              <a:gd name="connsiteY16" fmla="*/ 19062 h 31769"/>
              <a:gd name="connsiteX17" fmla="*/ 12965 w 28523"/>
              <a:gd name="connsiteY17" fmla="*/ 17940 h 31769"/>
              <a:gd name="connsiteX18" fmla="*/ 7038 w 28523"/>
              <a:gd name="connsiteY18" fmla="*/ 11960 h 31769"/>
              <a:gd name="connsiteX19" fmla="*/ 4816 w 28523"/>
              <a:gd name="connsiteY19" fmla="*/ 11213 h 31769"/>
              <a:gd name="connsiteX20" fmla="*/ 2223 w 28523"/>
              <a:gd name="connsiteY20" fmla="*/ 7849 h 31769"/>
              <a:gd name="connsiteX21" fmla="*/ 0 w 28523"/>
              <a:gd name="connsiteY21" fmla="*/ 2243 h 31769"/>
              <a:gd name="connsiteX22" fmla="*/ 0 w 28523"/>
              <a:gd name="connsiteY22" fmla="*/ 1495 h 31769"/>
              <a:gd name="connsiteX23" fmla="*/ 1111 w 28523"/>
              <a:gd name="connsiteY23" fmla="*/ 1495 h 31769"/>
              <a:gd name="connsiteX24" fmla="*/ 9631 w 28523"/>
              <a:gd name="connsiteY24" fmla="*/ 1869 h 3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23" h="31769">
                <a:moveTo>
                  <a:pt x="14076" y="0"/>
                </a:moveTo>
                <a:lnTo>
                  <a:pt x="16299" y="748"/>
                </a:lnTo>
                <a:lnTo>
                  <a:pt x="18892" y="2243"/>
                </a:lnTo>
                <a:lnTo>
                  <a:pt x="20374" y="5607"/>
                </a:lnTo>
                <a:lnTo>
                  <a:pt x="23707" y="7849"/>
                </a:lnTo>
                <a:lnTo>
                  <a:pt x="23707" y="11960"/>
                </a:lnTo>
                <a:lnTo>
                  <a:pt x="22967" y="17567"/>
                </a:lnTo>
                <a:lnTo>
                  <a:pt x="23707" y="21304"/>
                </a:lnTo>
                <a:lnTo>
                  <a:pt x="26671" y="29153"/>
                </a:lnTo>
                <a:lnTo>
                  <a:pt x="28523" y="31769"/>
                </a:lnTo>
                <a:lnTo>
                  <a:pt x="22967" y="31769"/>
                </a:lnTo>
                <a:lnTo>
                  <a:pt x="18892" y="31022"/>
                </a:lnTo>
                <a:lnTo>
                  <a:pt x="17781" y="27284"/>
                </a:lnTo>
                <a:lnTo>
                  <a:pt x="15558" y="26163"/>
                </a:lnTo>
                <a:lnTo>
                  <a:pt x="12595" y="23920"/>
                </a:lnTo>
                <a:lnTo>
                  <a:pt x="12595" y="22052"/>
                </a:lnTo>
                <a:lnTo>
                  <a:pt x="13706" y="19062"/>
                </a:lnTo>
                <a:lnTo>
                  <a:pt x="12965" y="17940"/>
                </a:lnTo>
                <a:lnTo>
                  <a:pt x="7038" y="11960"/>
                </a:lnTo>
                <a:lnTo>
                  <a:pt x="4816" y="11213"/>
                </a:lnTo>
                <a:lnTo>
                  <a:pt x="2223" y="7849"/>
                </a:lnTo>
                <a:lnTo>
                  <a:pt x="0" y="2243"/>
                </a:lnTo>
                <a:lnTo>
                  <a:pt x="0" y="1495"/>
                </a:lnTo>
                <a:lnTo>
                  <a:pt x="1111" y="1495"/>
                </a:lnTo>
                <a:lnTo>
                  <a:pt x="9631" y="186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97" name="Text Placeholder 3096">
            <a:extLst>
              <a:ext uri="{FF2B5EF4-FFF2-40B4-BE49-F238E27FC236}">
                <a16:creationId xmlns:a16="http://schemas.microsoft.com/office/drawing/2014/main" id="{54A11398-418B-D94B-B968-E07CA9E58837}"/>
              </a:ext>
            </a:extLst>
          </p:cNvPr>
          <p:cNvSpPr>
            <a:spLocks noGrp="1"/>
          </p:cNvSpPr>
          <p:nvPr>
            <p:ph type="body" sz="quarter" idx="332" hasCustomPrompt="1"/>
          </p:nvPr>
        </p:nvSpPr>
        <p:spPr>
          <a:xfrm>
            <a:off x="8946501" y="3935785"/>
            <a:ext cx="1902" cy="5606"/>
          </a:xfrm>
          <a:custGeom>
            <a:avLst/>
            <a:gdLst>
              <a:gd name="connsiteX0" fmla="*/ 0 w 1902"/>
              <a:gd name="connsiteY0" fmla="*/ 0 h 5606"/>
              <a:gd name="connsiteX1" fmla="*/ 1902 w 1902"/>
              <a:gd name="connsiteY1" fmla="*/ 885 h 5606"/>
              <a:gd name="connsiteX2" fmla="*/ 1902 w 1902"/>
              <a:gd name="connsiteY2" fmla="*/ 5016 h 5606"/>
              <a:gd name="connsiteX3" fmla="*/ 713 w 1902"/>
              <a:gd name="connsiteY3" fmla="*/ 5606 h 5606"/>
              <a:gd name="connsiteX4" fmla="*/ 0 w 1902"/>
              <a:gd name="connsiteY4" fmla="*/ 3246 h 5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 h="5606">
                <a:moveTo>
                  <a:pt x="0" y="0"/>
                </a:moveTo>
                <a:lnTo>
                  <a:pt x="1902" y="885"/>
                </a:lnTo>
                <a:lnTo>
                  <a:pt x="1902" y="5016"/>
                </a:lnTo>
                <a:lnTo>
                  <a:pt x="713" y="5606"/>
                </a:lnTo>
                <a:lnTo>
                  <a:pt x="0" y="324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95" name="Text Placeholder 3094">
            <a:extLst>
              <a:ext uri="{FF2B5EF4-FFF2-40B4-BE49-F238E27FC236}">
                <a16:creationId xmlns:a16="http://schemas.microsoft.com/office/drawing/2014/main" id="{6F3C7181-B5A2-B141-9D70-6F35C0B59146}"/>
              </a:ext>
            </a:extLst>
          </p:cNvPr>
          <p:cNvSpPr>
            <a:spLocks noGrp="1"/>
          </p:cNvSpPr>
          <p:nvPr>
            <p:ph type="body" sz="quarter" idx="331" hasCustomPrompt="1"/>
          </p:nvPr>
        </p:nvSpPr>
        <p:spPr>
          <a:xfrm>
            <a:off x="9013054" y="3980636"/>
            <a:ext cx="5705" cy="3738"/>
          </a:xfrm>
          <a:custGeom>
            <a:avLst/>
            <a:gdLst>
              <a:gd name="connsiteX0" fmla="*/ 2496 w 5705"/>
              <a:gd name="connsiteY0" fmla="*/ 0 h 3738"/>
              <a:gd name="connsiteX1" fmla="*/ 3566 w 5705"/>
              <a:gd name="connsiteY1" fmla="*/ 415 h 3738"/>
              <a:gd name="connsiteX2" fmla="*/ 3922 w 5705"/>
              <a:gd name="connsiteY2" fmla="*/ 1661 h 3738"/>
              <a:gd name="connsiteX3" fmla="*/ 4992 w 5705"/>
              <a:gd name="connsiteY3" fmla="*/ 1661 h 3738"/>
              <a:gd name="connsiteX4" fmla="*/ 5705 w 5705"/>
              <a:gd name="connsiteY4" fmla="*/ 2077 h 3738"/>
              <a:gd name="connsiteX5" fmla="*/ 4279 w 5705"/>
              <a:gd name="connsiteY5" fmla="*/ 3738 h 3738"/>
              <a:gd name="connsiteX6" fmla="*/ 3566 w 5705"/>
              <a:gd name="connsiteY6" fmla="*/ 2492 h 3738"/>
              <a:gd name="connsiteX7" fmla="*/ 2496 w 5705"/>
              <a:gd name="connsiteY7" fmla="*/ 3738 h 3738"/>
              <a:gd name="connsiteX8" fmla="*/ 0 w 5705"/>
              <a:gd name="connsiteY8" fmla="*/ 3323 h 3738"/>
              <a:gd name="connsiteX9" fmla="*/ 1070 w 5705"/>
              <a:gd name="connsiteY9" fmla="*/ 415 h 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5" h="3738">
                <a:moveTo>
                  <a:pt x="2496" y="0"/>
                </a:moveTo>
                <a:lnTo>
                  <a:pt x="3566" y="415"/>
                </a:lnTo>
                <a:lnTo>
                  <a:pt x="3922" y="1661"/>
                </a:lnTo>
                <a:lnTo>
                  <a:pt x="4992" y="1661"/>
                </a:lnTo>
                <a:lnTo>
                  <a:pt x="5705" y="2077"/>
                </a:lnTo>
                <a:lnTo>
                  <a:pt x="4279" y="3738"/>
                </a:lnTo>
                <a:lnTo>
                  <a:pt x="3566" y="2492"/>
                </a:lnTo>
                <a:lnTo>
                  <a:pt x="2496" y="3738"/>
                </a:lnTo>
                <a:lnTo>
                  <a:pt x="0" y="3323"/>
                </a:lnTo>
                <a:lnTo>
                  <a:pt x="1070" y="41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93" name="Text Placeholder 3092">
            <a:extLst>
              <a:ext uri="{FF2B5EF4-FFF2-40B4-BE49-F238E27FC236}">
                <a16:creationId xmlns:a16="http://schemas.microsoft.com/office/drawing/2014/main" id="{1BECA195-804E-BE4F-BD64-3801A2B8365D}"/>
              </a:ext>
            </a:extLst>
          </p:cNvPr>
          <p:cNvSpPr>
            <a:spLocks noGrp="1"/>
          </p:cNvSpPr>
          <p:nvPr>
            <p:ph type="body" sz="quarter" idx="330" hasCustomPrompt="1"/>
          </p:nvPr>
        </p:nvSpPr>
        <p:spPr>
          <a:xfrm>
            <a:off x="9062494" y="3933916"/>
            <a:ext cx="7606" cy="14950"/>
          </a:xfrm>
          <a:custGeom>
            <a:avLst/>
            <a:gdLst>
              <a:gd name="connsiteX0" fmla="*/ 6005 w 7606"/>
              <a:gd name="connsiteY0" fmla="*/ 0 h 14950"/>
              <a:gd name="connsiteX1" fmla="*/ 7606 w 7606"/>
              <a:gd name="connsiteY1" fmla="*/ 1495 h 14950"/>
              <a:gd name="connsiteX2" fmla="*/ 7206 w 7606"/>
              <a:gd name="connsiteY2" fmla="*/ 3364 h 14950"/>
              <a:gd name="connsiteX3" fmla="*/ 6005 w 7606"/>
              <a:gd name="connsiteY3" fmla="*/ 4111 h 14950"/>
              <a:gd name="connsiteX4" fmla="*/ 6005 w 7606"/>
              <a:gd name="connsiteY4" fmla="*/ 5606 h 14950"/>
              <a:gd name="connsiteX5" fmla="*/ 6805 w 7606"/>
              <a:gd name="connsiteY5" fmla="*/ 6728 h 14950"/>
              <a:gd name="connsiteX6" fmla="*/ 6805 w 7606"/>
              <a:gd name="connsiteY6" fmla="*/ 10091 h 14950"/>
              <a:gd name="connsiteX7" fmla="*/ 4804 w 7606"/>
              <a:gd name="connsiteY7" fmla="*/ 13455 h 14950"/>
              <a:gd name="connsiteX8" fmla="*/ 4403 w 7606"/>
              <a:gd name="connsiteY8" fmla="*/ 14950 h 14950"/>
              <a:gd name="connsiteX9" fmla="*/ 1201 w 7606"/>
              <a:gd name="connsiteY9" fmla="*/ 13829 h 14950"/>
              <a:gd name="connsiteX10" fmla="*/ 400 w 7606"/>
              <a:gd name="connsiteY10" fmla="*/ 13455 h 14950"/>
              <a:gd name="connsiteX11" fmla="*/ 1201 w 7606"/>
              <a:gd name="connsiteY11" fmla="*/ 11586 h 14950"/>
              <a:gd name="connsiteX12" fmla="*/ 801 w 7606"/>
              <a:gd name="connsiteY12" fmla="*/ 10091 h 14950"/>
              <a:gd name="connsiteX13" fmla="*/ 1201 w 7606"/>
              <a:gd name="connsiteY13" fmla="*/ 9344 h 14950"/>
              <a:gd name="connsiteX14" fmla="*/ 400 w 7606"/>
              <a:gd name="connsiteY14" fmla="*/ 7101 h 14950"/>
              <a:gd name="connsiteX15" fmla="*/ 0 w 7606"/>
              <a:gd name="connsiteY15" fmla="*/ 5606 h 14950"/>
              <a:gd name="connsiteX16" fmla="*/ 2802 w 7606"/>
              <a:gd name="connsiteY16" fmla="*/ 1495 h 14950"/>
              <a:gd name="connsiteX17" fmla="*/ 3603 w 7606"/>
              <a:gd name="connsiteY17" fmla="*/ 1495 h 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06" h="14950">
                <a:moveTo>
                  <a:pt x="6005" y="0"/>
                </a:moveTo>
                <a:lnTo>
                  <a:pt x="7606" y="1495"/>
                </a:lnTo>
                <a:lnTo>
                  <a:pt x="7206" y="3364"/>
                </a:lnTo>
                <a:lnTo>
                  <a:pt x="6005" y="4111"/>
                </a:lnTo>
                <a:lnTo>
                  <a:pt x="6005" y="5606"/>
                </a:lnTo>
                <a:lnTo>
                  <a:pt x="6805" y="6728"/>
                </a:lnTo>
                <a:lnTo>
                  <a:pt x="6805" y="10091"/>
                </a:lnTo>
                <a:lnTo>
                  <a:pt x="4804" y="13455"/>
                </a:lnTo>
                <a:lnTo>
                  <a:pt x="4403" y="14950"/>
                </a:lnTo>
                <a:lnTo>
                  <a:pt x="1201" y="13829"/>
                </a:lnTo>
                <a:lnTo>
                  <a:pt x="400" y="13455"/>
                </a:lnTo>
                <a:lnTo>
                  <a:pt x="1201" y="11586"/>
                </a:lnTo>
                <a:lnTo>
                  <a:pt x="801" y="10091"/>
                </a:lnTo>
                <a:lnTo>
                  <a:pt x="1201" y="9344"/>
                </a:lnTo>
                <a:lnTo>
                  <a:pt x="400" y="7101"/>
                </a:lnTo>
                <a:lnTo>
                  <a:pt x="0" y="5606"/>
                </a:lnTo>
                <a:lnTo>
                  <a:pt x="2802" y="1495"/>
                </a:lnTo>
                <a:lnTo>
                  <a:pt x="3603" y="149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91" name="Text Placeholder 3090">
            <a:extLst>
              <a:ext uri="{FF2B5EF4-FFF2-40B4-BE49-F238E27FC236}">
                <a16:creationId xmlns:a16="http://schemas.microsoft.com/office/drawing/2014/main" id="{81413560-E8DA-2C42-AE45-9DCB94435CA4}"/>
              </a:ext>
            </a:extLst>
          </p:cNvPr>
          <p:cNvSpPr>
            <a:spLocks noGrp="1"/>
          </p:cNvSpPr>
          <p:nvPr>
            <p:ph type="body" sz="quarter" idx="329" hasCustomPrompt="1"/>
          </p:nvPr>
        </p:nvSpPr>
        <p:spPr>
          <a:xfrm>
            <a:off x="9047282" y="3920835"/>
            <a:ext cx="19015" cy="9344"/>
          </a:xfrm>
          <a:custGeom>
            <a:avLst/>
            <a:gdLst>
              <a:gd name="connsiteX0" fmla="*/ 17113 w 19015"/>
              <a:gd name="connsiteY0" fmla="*/ 0 h 9344"/>
              <a:gd name="connsiteX1" fmla="*/ 19015 w 19015"/>
              <a:gd name="connsiteY1" fmla="*/ 719 h 9344"/>
              <a:gd name="connsiteX2" fmla="*/ 10268 w 19015"/>
              <a:gd name="connsiteY2" fmla="*/ 6828 h 9344"/>
              <a:gd name="connsiteX3" fmla="*/ 380 w 19015"/>
              <a:gd name="connsiteY3" fmla="*/ 9344 h 9344"/>
              <a:gd name="connsiteX4" fmla="*/ 0 w 19015"/>
              <a:gd name="connsiteY4" fmla="*/ 7907 h 9344"/>
              <a:gd name="connsiteX5" fmla="*/ 4564 w 19015"/>
              <a:gd name="connsiteY5" fmla="*/ 6469 h 9344"/>
              <a:gd name="connsiteX6" fmla="*/ 8747 w 19015"/>
              <a:gd name="connsiteY6" fmla="*/ 3594 h 9344"/>
              <a:gd name="connsiteX7" fmla="*/ 10268 w 19015"/>
              <a:gd name="connsiteY7" fmla="*/ 719 h 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15" h="9344">
                <a:moveTo>
                  <a:pt x="17113" y="0"/>
                </a:moveTo>
                <a:lnTo>
                  <a:pt x="19015" y="719"/>
                </a:lnTo>
                <a:lnTo>
                  <a:pt x="10268" y="6828"/>
                </a:lnTo>
                <a:lnTo>
                  <a:pt x="380" y="9344"/>
                </a:lnTo>
                <a:lnTo>
                  <a:pt x="0" y="7907"/>
                </a:lnTo>
                <a:lnTo>
                  <a:pt x="4564" y="6469"/>
                </a:lnTo>
                <a:lnTo>
                  <a:pt x="8747" y="3594"/>
                </a:lnTo>
                <a:lnTo>
                  <a:pt x="10268" y="71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89" name="Text Placeholder 3088">
            <a:extLst>
              <a:ext uri="{FF2B5EF4-FFF2-40B4-BE49-F238E27FC236}">
                <a16:creationId xmlns:a16="http://schemas.microsoft.com/office/drawing/2014/main" id="{F6BD4E20-DC36-444C-81D7-66F40536FF30}"/>
              </a:ext>
            </a:extLst>
          </p:cNvPr>
          <p:cNvSpPr>
            <a:spLocks noGrp="1"/>
          </p:cNvSpPr>
          <p:nvPr>
            <p:ph type="body" sz="quarter" idx="328" hasCustomPrompt="1"/>
          </p:nvPr>
        </p:nvSpPr>
        <p:spPr>
          <a:xfrm>
            <a:off x="8604224" y="3812446"/>
            <a:ext cx="7606" cy="9344"/>
          </a:xfrm>
          <a:custGeom>
            <a:avLst/>
            <a:gdLst>
              <a:gd name="connsiteX0" fmla="*/ 5916 w 7606"/>
              <a:gd name="connsiteY0" fmla="*/ 0 h 9344"/>
              <a:gd name="connsiteX1" fmla="*/ 7606 w 7606"/>
              <a:gd name="connsiteY1" fmla="*/ 1947 h 9344"/>
              <a:gd name="connsiteX2" fmla="*/ 2958 w 7606"/>
              <a:gd name="connsiteY2" fmla="*/ 6229 h 9344"/>
              <a:gd name="connsiteX3" fmla="*/ 3380 w 7606"/>
              <a:gd name="connsiteY3" fmla="*/ 8176 h 9344"/>
              <a:gd name="connsiteX4" fmla="*/ 423 w 7606"/>
              <a:gd name="connsiteY4" fmla="*/ 9344 h 9344"/>
              <a:gd name="connsiteX5" fmla="*/ 0 w 7606"/>
              <a:gd name="connsiteY5" fmla="*/ 5451 h 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 h="9344">
                <a:moveTo>
                  <a:pt x="5916" y="0"/>
                </a:moveTo>
                <a:lnTo>
                  <a:pt x="7606" y="1947"/>
                </a:lnTo>
                <a:lnTo>
                  <a:pt x="2958" y="6229"/>
                </a:lnTo>
                <a:lnTo>
                  <a:pt x="3380" y="8176"/>
                </a:lnTo>
                <a:lnTo>
                  <a:pt x="423" y="9344"/>
                </a:lnTo>
                <a:lnTo>
                  <a:pt x="0" y="545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87" name="Text Placeholder 3086">
            <a:extLst>
              <a:ext uri="{FF2B5EF4-FFF2-40B4-BE49-F238E27FC236}">
                <a16:creationId xmlns:a16="http://schemas.microsoft.com/office/drawing/2014/main" id="{FF93829B-E24E-DA49-ACB5-16708C745688}"/>
              </a:ext>
            </a:extLst>
          </p:cNvPr>
          <p:cNvSpPr>
            <a:spLocks noGrp="1"/>
          </p:cNvSpPr>
          <p:nvPr>
            <p:ph type="body" sz="quarter" idx="327" hasCustomPrompt="1"/>
          </p:nvPr>
        </p:nvSpPr>
        <p:spPr>
          <a:xfrm>
            <a:off x="8619436" y="3788153"/>
            <a:ext cx="15212" cy="29901"/>
          </a:xfrm>
          <a:custGeom>
            <a:avLst/>
            <a:gdLst>
              <a:gd name="connsiteX0" fmla="*/ 6578 w 15212"/>
              <a:gd name="connsiteY0" fmla="*/ 0 h 29901"/>
              <a:gd name="connsiteX1" fmla="*/ 9867 w 15212"/>
              <a:gd name="connsiteY1" fmla="*/ 374 h 29901"/>
              <a:gd name="connsiteX2" fmla="*/ 11512 w 15212"/>
              <a:gd name="connsiteY2" fmla="*/ 0 h 29901"/>
              <a:gd name="connsiteX3" fmla="*/ 12334 w 15212"/>
              <a:gd name="connsiteY3" fmla="*/ 2616 h 29901"/>
              <a:gd name="connsiteX4" fmla="*/ 13567 w 15212"/>
              <a:gd name="connsiteY4" fmla="*/ 3738 h 29901"/>
              <a:gd name="connsiteX5" fmla="*/ 15212 w 15212"/>
              <a:gd name="connsiteY5" fmla="*/ 3738 h 29901"/>
              <a:gd name="connsiteX6" fmla="*/ 15212 w 15212"/>
              <a:gd name="connsiteY6" fmla="*/ 4485 h 29901"/>
              <a:gd name="connsiteX7" fmla="*/ 14801 w 15212"/>
              <a:gd name="connsiteY7" fmla="*/ 7849 h 29901"/>
              <a:gd name="connsiteX8" fmla="*/ 14390 w 15212"/>
              <a:gd name="connsiteY8" fmla="*/ 10839 h 29901"/>
              <a:gd name="connsiteX9" fmla="*/ 13567 w 15212"/>
              <a:gd name="connsiteY9" fmla="*/ 14951 h 29901"/>
              <a:gd name="connsiteX10" fmla="*/ 14801 w 15212"/>
              <a:gd name="connsiteY10" fmla="*/ 18314 h 29901"/>
              <a:gd name="connsiteX11" fmla="*/ 13567 w 15212"/>
              <a:gd name="connsiteY11" fmla="*/ 20557 h 29901"/>
              <a:gd name="connsiteX12" fmla="*/ 13156 w 15212"/>
              <a:gd name="connsiteY12" fmla="*/ 23921 h 29901"/>
              <a:gd name="connsiteX13" fmla="*/ 12334 w 15212"/>
              <a:gd name="connsiteY13" fmla="*/ 24668 h 29901"/>
              <a:gd name="connsiteX14" fmla="*/ 10690 w 15212"/>
              <a:gd name="connsiteY14" fmla="*/ 24668 h 29901"/>
              <a:gd name="connsiteX15" fmla="*/ 6578 w 15212"/>
              <a:gd name="connsiteY15" fmla="*/ 28032 h 29901"/>
              <a:gd name="connsiteX16" fmla="*/ 1645 w 15212"/>
              <a:gd name="connsiteY16" fmla="*/ 28406 h 29901"/>
              <a:gd name="connsiteX17" fmla="*/ 1645 w 15212"/>
              <a:gd name="connsiteY17" fmla="*/ 29901 h 29901"/>
              <a:gd name="connsiteX18" fmla="*/ 0 w 15212"/>
              <a:gd name="connsiteY18" fmla="*/ 28032 h 29901"/>
              <a:gd name="connsiteX19" fmla="*/ 0 w 15212"/>
              <a:gd name="connsiteY19" fmla="*/ 25790 h 29901"/>
              <a:gd name="connsiteX20" fmla="*/ 1645 w 15212"/>
              <a:gd name="connsiteY20" fmla="*/ 24295 h 29901"/>
              <a:gd name="connsiteX21" fmla="*/ 2467 w 15212"/>
              <a:gd name="connsiteY21" fmla="*/ 20931 h 29901"/>
              <a:gd name="connsiteX22" fmla="*/ 3289 w 15212"/>
              <a:gd name="connsiteY22" fmla="*/ 19810 h 29901"/>
              <a:gd name="connsiteX23" fmla="*/ 4522 w 15212"/>
              <a:gd name="connsiteY23" fmla="*/ 18688 h 29901"/>
              <a:gd name="connsiteX24" fmla="*/ 6989 w 15212"/>
              <a:gd name="connsiteY24" fmla="*/ 18314 h 29901"/>
              <a:gd name="connsiteX25" fmla="*/ 7812 w 15212"/>
              <a:gd name="connsiteY25" fmla="*/ 17941 h 29901"/>
              <a:gd name="connsiteX26" fmla="*/ 7812 w 15212"/>
              <a:gd name="connsiteY26" fmla="*/ 16819 h 29901"/>
              <a:gd name="connsiteX27" fmla="*/ 6167 w 15212"/>
              <a:gd name="connsiteY27" fmla="*/ 16446 h 29901"/>
              <a:gd name="connsiteX28" fmla="*/ 2056 w 15212"/>
              <a:gd name="connsiteY28" fmla="*/ 16819 h 29901"/>
              <a:gd name="connsiteX29" fmla="*/ 2467 w 15212"/>
              <a:gd name="connsiteY29" fmla="*/ 14577 h 29901"/>
              <a:gd name="connsiteX30" fmla="*/ 1645 w 15212"/>
              <a:gd name="connsiteY30" fmla="*/ 12708 h 29901"/>
              <a:gd name="connsiteX31" fmla="*/ 1645 w 15212"/>
              <a:gd name="connsiteY31" fmla="*/ 7102 h 29901"/>
              <a:gd name="connsiteX32" fmla="*/ 4111 w 15212"/>
              <a:gd name="connsiteY32" fmla="*/ 4859 h 29901"/>
              <a:gd name="connsiteX33" fmla="*/ 4111 w 15212"/>
              <a:gd name="connsiteY33" fmla="*/ 1121 h 29901"/>
              <a:gd name="connsiteX34" fmla="*/ 4934 w 15212"/>
              <a:gd name="connsiteY34" fmla="*/ 374 h 2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212" h="29901">
                <a:moveTo>
                  <a:pt x="6578" y="0"/>
                </a:moveTo>
                <a:lnTo>
                  <a:pt x="9867" y="374"/>
                </a:lnTo>
                <a:lnTo>
                  <a:pt x="11512" y="0"/>
                </a:lnTo>
                <a:lnTo>
                  <a:pt x="12334" y="2616"/>
                </a:lnTo>
                <a:lnTo>
                  <a:pt x="13567" y="3738"/>
                </a:lnTo>
                <a:lnTo>
                  <a:pt x="15212" y="3738"/>
                </a:lnTo>
                <a:lnTo>
                  <a:pt x="15212" y="4485"/>
                </a:lnTo>
                <a:lnTo>
                  <a:pt x="14801" y="7849"/>
                </a:lnTo>
                <a:lnTo>
                  <a:pt x="14390" y="10839"/>
                </a:lnTo>
                <a:lnTo>
                  <a:pt x="13567" y="14951"/>
                </a:lnTo>
                <a:lnTo>
                  <a:pt x="14801" y="18314"/>
                </a:lnTo>
                <a:lnTo>
                  <a:pt x="13567" y="20557"/>
                </a:lnTo>
                <a:lnTo>
                  <a:pt x="13156" y="23921"/>
                </a:lnTo>
                <a:lnTo>
                  <a:pt x="12334" y="24668"/>
                </a:lnTo>
                <a:lnTo>
                  <a:pt x="10690" y="24668"/>
                </a:lnTo>
                <a:lnTo>
                  <a:pt x="6578" y="28032"/>
                </a:lnTo>
                <a:lnTo>
                  <a:pt x="1645" y="28406"/>
                </a:lnTo>
                <a:lnTo>
                  <a:pt x="1645" y="29901"/>
                </a:lnTo>
                <a:lnTo>
                  <a:pt x="0" y="28032"/>
                </a:lnTo>
                <a:lnTo>
                  <a:pt x="0" y="25790"/>
                </a:lnTo>
                <a:lnTo>
                  <a:pt x="1645" y="24295"/>
                </a:lnTo>
                <a:lnTo>
                  <a:pt x="2467" y="20931"/>
                </a:lnTo>
                <a:lnTo>
                  <a:pt x="3289" y="19810"/>
                </a:lnTo>
                <a:lnTo>
                  <a:pt x="4522" y="18688"/>
                </a:lnTo>
                <a:lnTo>
                  <a:pt x="6989" y="18314"/>
                </a:lnTo>
                <a:lnTo>
                  <a:pt x="7812" y="17941"/>
                </a:lnTo>
                <a:lnTo>
                  <a:pt x="7812" y="16819"/>
                </a:lnTo>
                <a:lnTo>
                  <a:pt x="6167" y="16446"/>
                </a:lnTo>
                <a:lnTo>
                  <a:pt x="2056" y="16819"/>
                </a:lnTo>
                <a:lnTo>
                  <a:pt x="2467" y="14577"/>
                </a:lnTo>
                <a:lnTo>
                  <a:pt x="1645" y="12708"/>
                </a:lnTo>
                <a:lnTo>
                  <a:pt x="1645" y="7102"/>
                </a:lnTo>
                <a:lnTo>
                  <a:pt x="4111" y="4859"/>
                </a:lnTo>
                <a:lnTo>
                  <a:pt x="4111" y="1121"/>
                </a:lnTo>
                <a:lnTo>
                  <a:pt x="4934" y="3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85" name="Text Placeholder 3084">
            <a:extLst>
              <a:ext uri="{FF2B5EF4-FFF2-40B4-BE49-F238E27FC236}">
                <a16:creationId xmlns:a16="http://schemas.microsoft.com/office/drawing/2014/main" id="{34036C64-14DE-ED44-BAEA-7457E30D7BF6}"/>
              </a:ext>
            </a:extLst>
          </p:cNvPr>
          <p:cNvSpPr>
            <a:spLocks noGrp="1"/>
          </p:cNvSpPr>
          <p:nvPr>
            <p:ph type="body" sz="quarter" idx="326" hasCustomPrompt="1"/>
          </p:nvPr>
        </p:nvSpPr>
        <p:spPr>
          <a:xfrm>
            <a:off x="8623240" y="3733957"/>
            <a:ext cx="36129" cy="42982"/>
          </a:xfrm>
          <a:custGeom>
            <a:avLst/>
            <a:gdLst>
              <a:gd name="connsiteX0" fmla="*/ 28523 w 36129"/>
              <a:gd name="connsiteY0" fmla="*/ 0 h 42982"/>
              <a:gd name="connsiteX1" fmla="*/ 29284 w 36129"/>
              <a:gd name="connsiteY1" fmla="*/ 0 h 42982"/>
              <a:gd name="connsiteX2" fmla="*/ 30044 w 36129"/>
              <a:gd name="connsiteY2" fmla="*/ 1482 h 42982"/>
              <a:gd name="connsiteX3" fmla="*/ 31946 w 36129"/>
              <a:gd name="connsiteY3" fmla="*/ 1482 h 42982"/>
              <a:gd name="connsiteX4" fmla="*/ 32326 w 36129"/>
              <a:gd name="connsiteY4" fmla="*/ 2594 h 42982"/>
              <a:gd name="connsiteX5" fmla="*/ 32326 w 36129"/>
              <a:gd name="connsiteY5" fmla="*/ 3335 h 42982"/>
              <a:gd name="connsiteX6" fmla="*/ 30805 w 36129"/>
              <a:gd name="connsiteY6" fmla="*/ 3335 h 42982"/>
              <a:gd name="connsiteX7" fmla="*/ 30805 w 36129"/>
              <a:gd name="connsiteY7" fmla="*/ 3705 h 42982"/>
              <a:gd name="connsiteX8" fmla="*/ 29284 w 36129"/>
              <a:gd name="connsiteY8" fmla="*/ 4817 h 42982"/>
              <a:gd name="connsiteX9" fmla="*/ 29284 w 36129"/>
              <a:gd name="connsiteY9" fmla="*/ 5558 h 42982"/>
              <a:gd name="connsiteX10" fmla="*/ 31946 w 36129"/>
              <a:gd name="connsiteY10" fmla="*/ 5558 h 42982"/>
              <a:gd name="connsiteX11" fmla="*/ 32326 w 36129"/>
              <a:gd name="connsiteY11" fmla="*/ 7040 h 42982"/>
              <a:gd name="connsiteX12" fmla="*/ 34227 w 36129"/>
              <a:gd name="connsiteY12" fmla="*/ 7781 h 42982"/>
              <a:gd name="connsiteX13" fmla="*/ 33467 w 36129"/>
              <a:gd name="connsiteY13" fmla="*/ 9263 h 42982"/>
              <a:gd name="connsiteX14" fmla="*/ 34988 w 36129"/>
              <a:gd name="connsiteY14" fmla="*/ 11116 h 42982"/>
              <a:gd name="connsiteX15" fmla="*/ 34608 w 36129"/>
              <a:gd name="connsiteY15" fmla="*/ 12598 h 42982"/>
              <a:gd name="connsiteX16" fmla="*/ 36129 w 36129"/>
              <a:gd name="connsiteY16" fmla="*/ 13339 h 42982"/>
              <a:gd name="connsiteX17" fmla="*/ 34608 w 36129"/>
              <a:gd name="connsiteY17" fmla="*/ 14080 h 42982"/>
              <a:gd name="connsiteX18" fmla="*/ 34227 w 36129"/>
              <a:gd name="connsiteY18" fmla="*/ 15563 h 42982"/>
              <a:gd name="connsiteX19" fmla="*/ 33087 w 36129"/>
              <a:gd name="connsiteY19" fmla="*/ 15563 h 42982"/>
              <a:gd name="connsiteX20" fmla="*/ 31185 w 36129"/>
              <a:gd name="connsiteY20" fmla="*/ 17415 h 42982"/>
              <a:gd name="connsiteX21" fmla="*/ 29284 w 36129"/>
              <a:gd name="connsiteY21" fmla="*/ 17786 h 42982"/>
              <a:gd name="connsiteX22" fmla="*/ 29284 w 36129"/>
              <a:gd name="connsiteY22" fmla="*/ 19268 h 42982"/>
              <a:gd name="connsiteX23" fmla="*/ 28143 w 36129"/>
              <a:gd name="connsiteY23" fmla="*/ 19638 h 42982"/>
              <a:gd name="connsiteX24" fmla="*/ 27382 w 36129"/>
              <a:gd name="connsiteY24" fmla="*/ 20750 h 42982"/>
              <a:gd name="connsiteX25" fmla="*/ 29284 w 36129"/>
              <a:gd name="connsiteY25" fmla="*/ 21862 h 42982"/>
              <a:gd name="connsiteX26" fmla="*/ 30424 w 36129"/>
              <a:gd name="connsiteY26" fmla="*/ 22973 h 42982"/>
              <a:gd name="connsiteX27" fmla="*/ 30044 w 36129"/>
              <a:gd name="connsiteY27" fmla="*/ 22973 h 42982"/>
              <a:gd name="connsiteX28" fmla="*/ 29284 w 36129"/>
              <a:gd name="connsiteY28" fmla="*/ 23344 h 42982"/>
              <a:gd name="connsiteX29" fmla="*/ 27382 w 36129"/>
              <a:gd name="connsiteY29" fmla="*/ 22973 h 42982"/>
              <a:gd name="connsiteX30" fmla="*/ 22438 w 36129"/>
              <a:gd name="connsiteY30" fmla="*/ 23344 h 42982"/>
              <a:gd name="connsiteX31" fmla="*/ 22058 w 36129"/>
              <a:gd name="connsiteY31" fmla="*/ 25196 h 42982"/>
              <a:gd name="connsiteX32" fmla="*/ 20917 w 36129"/>
              <a:gd name="connsiteY32" fmla="*/ 25567 h 42982"/>
              <a:gd name="connsiteX33" fmla="*/ 20156 w 36129"/>
              <a:gd name="connsiteY33" fmla="*/ 27790 h 42982"/>
              <a:gd name="connsiteX34" fmla="*/ 22058 w 36129"/>
              <a:gd name="connsiteY34" fmla="*/ 28902 h 42982"/>
              <a:gd name="connsiteX35" fmla="*/ 22058 w 36129"/>
              <a:gd name="connsiteY35" fmla="*/ 30754 h 42982"/>
              <a:gd name="connsiteX36" fmla="*/ 20917 w 36129"/>
              <a:gd name="connsiteY36" fmla="*/ 30754 h 42982"/>
              <a:gd name="connsiteX37" fmla="*/ 19776 w 36129"/>
              <a:gd name="connsiteY37" fmla="*/ 32607 h 42982"/>
              <a:gd name="connsiteX38" fmla="*/ 17114 w 36129"/>
              <a:gd name="connsiteY38" fmla="*/ 34460 h 42982"/>
              <a:gd name="connsiteX39" fmla="*/ 16733 w 36129"/>
              <a:gd name="connsiteY39" fmla="*/ 35201 h 42982"/>
              <a:gd name="connsiteX40" fmla="*/ 14832 w 36129"/>
              <a:gd name="connsiteY40" fmla="*/ 35571 h 42982"/>
              <a:gd name="connsiteX41" fmla="*/ 12170 w 36129"/>
              <a:gd name="connsiteY41" fmla="*/ 37795 h 42982"/>
              <a:gd name="connsiteX42" fmla="*/ 11789 w 36129"/>
              <a:gd name="connsiteY42" fmla="*/ 37054 h 42982"/>
              <a:gd name="connsiteX43" fmla="*/ 11029 w 36129"/>
              <a:gd name="connsiteY43" fmla="*/ 36683 h 42982"/>
              <a:gd name="connsiteX44" fmla="*/ 10268 w 36129"/>
              <a:gd name="connsiteY44" fmla="*/ 37424 h 42982"/>
              <a:gd name="connsiteX45" fmla="*/ 9888 w 36129"/>
              <a:gd name="connsiteY45" fmla="*/ 42612 h 42982"/>
              <a:gd name="connsiteX46" fmla="*/ 7986 w 36129"/>
              <a:gd name="connsiteY46" fmla="*/ 41871 h 42982"/>
              <a:gd name="connsiteX47" fmla="*/ 6845 w 36129"/>
              <a:gd name="connsiteY47" fmla="*/ 42982 h 42982"/>
              <a:gd name="connsiteX48" fmla="*/ 6085 w 36129"/>
              <a:gd name="connsiteY48" fmla="*/ 42982 h 42982"/>
              <a:gd name="connsiteX49" fmla="*/ 5324 w 36129"/>
              <a:gd name="connsiteY49" fmla="*/ 41500 h 42982"/>
              <a:gd name="connsiteX50" fmla="*/ 761 w 36129"/>
              <a:gd name="connsiteY50" fmla="*/ 41871 h 42982"/>
              <a:gd name="connsiteX51" fmla="*/ 0 w 36129"/>
              <a:gd name="connsiteY51" fmla="*/ 41129 h 42982"/>
              <a:gd name="connsiteX52" fmla="*/ 380 w 36129"/>
              <a:gd name="connsiteY52" fmla="*/ 39277 h 42982"/>
              <a:gd name="connsiteX53" fmla="*/ 2282 w 36129"/>
              <a:gd name="connsiteY53" fmla="*/ 36683 h 42982"/>
              <a:gd name="connsiteX54" fmla="*/ 4183 w 36129"/>
              <a:gd name="connsiteY54" fmla="*/ 31496 h 42982"/>
              <a:gd name="connsiteX55" fmla="*/ 6085 w 36129"/>
              <a:gd name="connsiteY55" fmla="*/ 28531 h 42982"/>
              <a:gd name="connsiteX56" fmla="*/ 6465 w 36129"/>
              <a:gd name="connsiteY56" fmla="*/ 27049 h 42982"/>
              <a:gd name="connsiteX57" fmla="*/ 8367 w 36129"/>
              <a:gd name="connsiteY57" fmla="*/ 23344 h 42982"/>
              <a:gd name="connsiteX58" fmla="*/ 9508 w 36129"/>
              <a:gd name="connsiteY58" fmla="*/ 21491 h 42982"/>
              <a:gd name="connsiteX59" fmla="*/ 10268 w 36129"/>
              <a:gd name="connsiteY59" fmla="*/ 21491 h 42982"/>
              <a:gd name="connsiteX60" fmla="*/ 10268 w 36129"/>
              <a:gd name="connsiteY60" fmla="*/ 20009 h 42982"/>
              <a:gd name="connsiteX61" fmla="*/ 12550 w 36129"/>
              <a:gd name="connsiteY61" fmla="*/ 19638 h 42982"/>
              <a:gd name="connsiteX62" fmla="*/ 15593 w 36129"/>
              <a:gd name="connsiteY62" fmla="*/ 10746 h 42982"/>
              <a:gd name="connsiteX63" fmla="*/ 18255 w 36129"/>
              <a:gd name="connsiteY63" fmla="*/ 7781 h 42982"/>
              <a:gd name="connsiteX64" fmla="*/ 22058 w 36129"/>
              <a:gd name="connsiteY64" fmla="*/ 5188 h 42982"/>
              <a:gd name="connsiteX65" fmla="*/ 20917 w 36129"/>
              <a:gd name="connsiteY65" fmla="*/ 1482 h 42982"/>
              <a:gd name="connsiteX66" fmla="*/ 27382 w 36129"/>
              <a:gd name="connsiteY66" fmla="*/ 1482 h 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6129" h="42982">
                <a:moveTo>
                  <a:pt x="28523" y="0"/>
                </a:moveTo>
                <a:lnTo>
                  <a:pt x="29284" y="0"/>
                </a:lnTo>
                <a:lnTo>
                  <a:pt x="30044" y="1482"/>
                </a:lnTo>
                <a:lnTo>
                  <a:pt x="31946" y="1482"/>
                </a:lnTo>
                <a:lnTo>
                  <a:pt x="32326" y="2594"/>
                </a:lnTo>
                <a:lnTo>
                  <a:pt x="32326" y="3335"/>
                </a:lnTo>
                <a:lnTo>
                  <a:pt x="30805" y="3335"/>
                </a:lnTo>
                <a:lnTo>
                  <a:pt x="30805" y="3705"/>
                </a:lnTo>
                <a:lnTo>
                  <a:pt x="29284" y="4817"/>
                </a:lnTo>
                <a:lnTo>
                  <a:pt x="29284" y="5558"/>
                </a:lnTo>
                <a:lnTo>
                  <a:pt x="31946" y="5558"/>
                </a:lnTo>
                <a:lnTo>
                  <a:pt x="32326" y="7040"/>
                </a:lnTo>
                <a:lnTo>
                  <a:pt x="34227" y="7781"/>
                </a:lnTo>
                <a:lnTo>
                  <a:pt x="33467" y="9263"/>
                </a:lnTo>
                <a:lnTo>
                  <a:pt x="34988" y="11116"/>
                </a:lnTo>
                <a:lnTo>
                  <a:pt x="34608" y="12598"/>
                </a:lnTo>
                <a:lnTo>
                  <a:pt x="36129" y="13339"/>
                </a:lnTo>
                <a:lnTo>
                  <a:pt x="34608" y="14080"/>
                </a:lnTo>
                <a:lnTo>
                  <a:pt x="34227" y="15563"/>
                </a:lnTo>
                <a:lnTo>
                  <a:pt x="33087" y="15563"/>
                </a:lnTo>
                <a:lnTo>
                  <a:pt x="31185" y="17415"/>
                </a:lnTo>
                <a:lnTo>
                  <a:pt x="29284" y="17786"/>
                </a:lnTo>
                <a:lnTo>
                  <a:pt x="29284" y="19268"/>
                </a:lnTo>
                <a:lnTo>
                  <a:pt x="28143" y="19638"/>
                </a:lnTo>
                <a:lnTo>
                  <a:pt x="27382" y="20750"/>
                </a:lnTo>
                <a:lnTo>
                  <a:pt x="29284" y="21862"/>
                </a:lnTo>
                <a:lnTo>
                  <a:pt x="30424" y="22973"/>
                </a:lnTo>
                <a:lnTo>
                  <a:pt x="30044" y="22973"/>
                </a:lnTo>
                <a:lnTo>
                  <a:pt x="29284" y="23344"/>
                </a:lnTo>
                <a:lnTo>
                  <a:pt x="27382" y="22973"/>
                </a:lnTo>
                <a:lnTo>
                  <a:pt x="22438" y="23344"/>
                </a:lnTo>
                <a:lnTo>
                  <a:pt x="22058" y="25196"/>
                </a:lnTo>
                <a:lnTo>
                  <a:pt x="20917" y="25567"/>
                </a:lnTo>
                <a:lnTo>
                  <a:pt x="20156" y="27790"/>
                </a:lnTo>
                <a:lnTo>
                  <a:pt x="22058" y="28902"/>
                </a:lnTo>
                <a:lnTo>
                  <a:pt x="22058" y="30754"/>
                </a:lnTo>
                <a:lnTo>
                  <a:pt x="20917" y="30754"/>
                </a:lnTo>
                <a:lnTo>
                  <a:pt x="19776" y="32607"/>
                </a:lnTo>
                <a:lnTo>
                  <a:pt x="17114" y="34460"/>
                </a:lnTo>
                <a:lnTo>
                  <a:pt x="16733" y="35201"/>
                </a:lnTo>
                <a:lnTo>
                  <a:pt x="14832" y="35571"/>
                </a:lnTo>
                <a:lnTo>
                  <a:pt x="12170" y="37795"/>
                </a:lnTo>
                <a:lnTo>
                  <a:pt x="11789" y="37054"/>
                </a:lnTo>
                <a:lnTo>
                  <a:pt x="11029" y="36683"/>
                </a:lnTo>
                <a:lnTo>
                  <a:pt x="10268" y="37424"/>
                </a:lnTo>
                <a:lnTo>
                  <a:pt x="9888" y="42612"/>
                </a:lnTo>
                <a:lnTo>
                  <a:pt x="7986" y="41871"/>
                </a:lnTo>
                <a:lnTo>
                  <a:pt x="6845" y="42982"/>
                </a:lnTo>
                <a:lnTo>
                  <a:pt x="6085" y="42982"/>
                </a:lnTo>
                <a:lnTo>
                  <a:pt x="5324" y="41500"/>
                </a:lnTo>
                <a:lnTo>
                  <a:pt x="761" y="41871"/>
                </a:lnTo>
                <a:lnTo>
                  <a:pt x="0" y="41129"/>
                </a:lnTo>
                <a:lnTo>
                  <a:pt x="380" y="39277"/>
                </a:lnTo>
                <a:lnTo>
                  <a:pt x="2282" y="36683"/>
                </a:lnTo>
                <a:lnTo>
                  <a:pt x="4183" y="31496"/>
                </a:lnTo>
                <a:lnTo>
                  <a:pt x="6085" y="28531"/>
                </a:lnTo>
                <a:lnTo>
                  <a:pt x="6465" y="27049"/>
                </a:lnTo>
                <a:lnTo>
                  <a:pt x="8367" y="23344"/>
                </a:lnTo>
                <a:lnTo>
                  <a:pt x="9508" y="21491"/>
                </a:lnTo>
                <a:lnTo>
                  <a:pt x="10268" y="21491"/>
                </a:lnTo>
                <a:lnTo>
                  <a:pt x="10268" y="20009"/>
                </a:lnTo>
                <a:lnTo>
                  <a:pt x="12550" y="19638"/>
                </a:lnTo>
                <a:lnTo>
                  <a:pt x="15593" y="10746"/>
                </a:lnTo>
                <a:lnTo>
                  <a:pt x="18255" y="7781"/>
                </a:lnTo>
                <a:lnTo>
                  <a:pt x="22058" y="5188"/>
                </a:lnTo>
                <a:lnTo>
                  <a:pt x="20917" y="1482"/>
                </a:lnTo>
                <a:lnTo>
                  <a:pt x="27382" y="148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83" name="Text Placeholder 3082">
            <a:extLst>
              <a:ext uri="{FF2B5EF4-FFF2-40B4-BE49-F238E27FC236}">
                <a16:creationId xmlns:a16="http://schemas.microsoft.com/office/drawing/2014/main" id="{03376A9A-4037-2F43-B1EC-00F12BB97EFA}"/>
              </a:ext>
            </a:extLst>
          </p:cNvPr>
          <p:cNvSpPr>
            <a:spLocks noGrp="1"/>
          </p:cNvSpPr>
          <p:nvPr>
            <p:ph type="body" sz="quarter" idx="325" hasCustomPrompt="1"/>
          </p:nvPr>
        </p:nvSpPr>
        <p:spPr>
          <a:xfrm>
            <a:off x="10271785" y="4386093"/>
            <a:ext cx="28524" cy="22425"/>
          </a:xfrm>
          <a:custGeom>
            <a:avLst/>
            <a:gdLst>
              <a:gd name="connsiteX0" fmla="*/ 19633 w 28524"/>
              <a:gd name="connsiteY0" fmla="*/ 0 h 22425"/>
              <a:gd name="connsiteX1" fmla="*/ 20374 w 28524"/>
              <a:gd name="connsiteY1" fmla="*/ 3093 h 22425"/>
              <a:gd name="connsiteX2" fmla="*/ 24820 w 28524"/>
              <a:gd name="connsiteY2" fmla="*/ 3480 h 22425"/>
              <a:gd name="connsiteX3" fmla="*/ 26672 w 28524"/>
              <a:gd name="connsiteY3" fmla="*/ 5413 h 22425"/>
              <a:gd name="connsiteX4" fmla="*/ 28154 w 28524"/>
              <a:gd name="connsiteY4" fmla="*/ 8120 h 22425"/>
              <a:gd name="connsiteX5" fmla="*/ 28524 w 28524"/>
              <a:gd name="connsiteY5" fmla="*/ 10053 h 22425"/>
              <a:gd name="connsiteX6" fmla="*/ 28524 w 28524"/>
              <a:gd name="connsiteY6" fmla="*/ 12373 h 22425"/>
              <a:gd name="connsiteX7" fmla="*/ 28154 w 28524"/>
              <a:gd name="connsiteY7" fmla="*/ 14306 h 22425"/>
              <a:gd name="connsiteX8" fmla="*/ 25931 w 28524"/>
              <a:gd name="connsiteY8" fmla="*/ 14306 h 22425"/>
              <a:gd name="connsiteX9" fmla="*/ 24079 w 28524"/>
              <a:gd name="connsiteY9" fmla="*/ 13533 h 22425"/>
              <a:gd name="connsiteX10" fmla="*/ 22597 w 28524"/>
              <a:gd name="connsiteY10" fmla="*/ 10439 h 22425"/>
              <a:gd name="connsiteX11" fmla="*/ 21856 w 28524"/>
              <a:gd name="connsiteY11" fmla="*/ 7733 h 22425"/>
              <a:gd name="connsiteX12" fmla="*/ 20745 w 28524"/>
              <a:gd name="connsiteY12" fmla="*/ 6186 h 22425"/>
              <a:gd name="connsiteX13" fmla="*/ 18893 w 28524"/>
              <a:gd name="connsiteY13" fmla="*/ 6186 h 22425"/>
              <a:gd name="connsiteX14" fmla="*/ 17040 w 28524"/>
              <a:gd name="connsiteY14" fmla="*/ 7346 h 22425"/>
              <a:gd name="connsiteX15" fmla="*/ 15929 w 28524"/>
              <a:gd name="connsiteY15" fmla="*/ 9280 h 22425"/>
              <a:gd name="connsiteX16" fmla="*/ 15188 w 28524"/>
              <a:gd name="connsiteY16" fmla="*/ 18559 h 22425"/>
              <a:gd name="connsiteX17" fmla="*/ 14447 w 28524"/>
              <a:gd name="connsiteY17" fmla="*/ 21652 h 22425"/>
              <a:gd name="connsiteX18" fmla="*/ 12595 w 28524"/>
              <a:gd name="connsiteY18" fmla="*/ 22425 h 22425"/>
              <a:gd name="connsiteX19" fmla="*/ 10743 w 28524"/>
              <a:gd name="connsiteY19" fmla="*/ 22039 h 22425"/>
              <a:gd name="connsiteX20" fmla="*/ 9631 w 28524"/>
              <a:gd name="connsiteY20" fmla="*/ 20492 h 22425"/>
              <a:gd name="connsiteX21" fmla="*/ 7779 w 28524"/>
              <a:gd name="connsiteY21" fmla="*/ 18559 h 22425"/>
              <a:gd name="connsiteX22" fmla="*/ 6298 w 28524"/>
              <a:gd name="connsiteY22" fmla="*/ 16239 h 22425"/>
              <a:gd name="connsiteX23" fmla="*/ 2593 w 28524"/>
              <a:gd name="connsiteY23" fmla="*/ 11986 h 22425"/>
              <a:gd name="connsiteX24" fmla="*/ 1111 w 28524"/>
              <a:gd name="connsiteY24" fmla="*/ 11213 h 22425"/>
              <a:gd name="connsiteX25" fmla="*/ 0 w 28524"/>
              <a:gd name="connsiteY25" fmla="*/ 10439 h 22425"/>
              <a:gd name="connsiteX26" fmla="*/ 741 w 28524"/>
              <a:gd name="connsiteY26" fmla="*/ 9666 h 22425"/>
              <a:gd name="connsiteX27" fmla="*/ 4075 w 28524"/>
              <a:gd name="connsiteY27" fmla="*/ 8506 h 22425"/>
              <a:gd name="connsiteX28" fmla="*/ 9631 w 28524"/>
              <a:gd name="connsiteY28" fmla="*/ 8120 h 22425"/>
              <a:gd name="connsiteX29" fmla="*/ 12225 w 28524"/>
              <a:gd name="connsiteY29" fmla="*/ 6186 h 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524" h="22425">
                <a:moveTo>
                  <a:pt x="19633" y="0"/>
                </a:moveTo>
                <a:lnTo>
                  <a:pt x="20374" y="3093"/>
                </a:lnTo>
                <a:lnTo>
                  <a:pt x="24820" y="3480"/>
                </a:lnTo>
                <a:lnTo>
                  <a:pt x="26672" y="5413"/>
                </a:lnTo>
                <a:lnTo>
                  <a:pt x="28154" y="8120"/>
                </a:lnTo>
                <a:lnTo>
                  <a:pt x="28524" y="10053"/>
                </a:lnTo>
                <a:lnTo>
                  <a:pt x="28524" y="12373"/>
                </a:lnTo>
                <a:lnTo>
                  <a:pt x="28154" y="14306"/>
                </a:lnTo>
                <a:lnTo>
                  <a:pt x="25931" y="14306"/>
                </a:lnTo>
                <a:lnTo>
                  <a:pt x="24079" y="13533"/>
                </a:lnTo>
                <a:lnTo>
                  <a:pt x="22597" y="10439"/>
                </a:lnTo>
                <a:lnTo>
                  <a:pt x="21856" y="7733"/>
                </a:lnTo>
                <a:lnTo>
                  <a:pt x="20745" y="6186"/>
                </a:lnTo>
                <a:lnTo>
                  <a:pt x="18893" y="6186"/>
                </a:lnTo>
                <a:lnTo>
                  <a:pt x="17040" y="7346"/>
                </a:lnTo>
                <a:lnTo>
                  <a:pt x="15929" y="9280"/>
                </a:lnTo>
                <a:lnTo>
                  <a:pt x="15188" y="18559"/>
                </a:lnTo>
                <a:lnTo>
                  <a:pt x="14447" y="21652"/>
                </a:lnTo>
                <a:lnTo>
                  <a:pt x="12595" y="22425"/>
                </a:lnTo>
                <a:lnTo>
                  <a:pt x="10743" y="22039"/>
                </a:lnTo>
                <a:lnTo>
                  <a:pt x="9631" y="20492"/>
                </a:lnTo>
                <a:lnTo>
                  <a:pt x="7779" y="18559"/>
                </a:lnTo>
                <a:lnTo>
                  <a:pt x="6298" y="16239"/>
                </a:lnTo>
                <a:lnTo>
                  <a:pt x="2593" y="11986"/>
                </a:lnTo>
                <a:lnTo>
                  <a:pt x="1111" y="11213"/>
                </a:lnTo>
                <a:lnTo>
                  <a:pt x="0" y="10439"/>
                </a:lnTo>
                <a:lnTo>
                  <a:pt x="741" y="9666"/>
                </a:lnTo>
                <a:lnTo>
                  <a:pt x="4075" y="8506"/>
                </a:lnTo>
                <a:lnTo>
                  <a:pt x="9631" y="8120"/>
                </a:lnTo>
                <a:lnTo>
                  <a:pt x="12225" y="618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81" name="Text Placeholder 3080">
            <a:extLst>
              <a:ext uri="{FF2B5EF4-FFF2-40B4-BE49-F238E27FC236}">
                <a16:creationId xmlns:a16="http://schemas.microsoft.com/office/drawing/2014/main" id="{09236392-74DE-DA40-ACBE-7F100A5A13E1}"/>
              </a:ext>
            </a:extLst>
          </p:cNvPr>
          <p:cNvSpPr>
            <a:spLocks noGrp="1"/>
          </p:cNvSpPr>
          <p:nvPr>
            <p:ph type="body" sz="quarter" idx="324" hasCustomPrompt="1"/>
          </p:nvPr>
        </p:nvSpPr>
        <p:spPr>
          <a:xfrm>
            <a:off x="9364764" y="3601217"/>
            <a:ext cx="3803" cy="3737"/>
          </a:xfrm>
          <a:custGeom>
            <a:avLst/>
            <a:gdLst>
              <a:gd name="connsiteX0" fmla="*/ 2535 w 3803"/>
              <a:gd name="connsiteY0" fmla="*/ 0 h 3737"/>
              <a:gd name="connsiteX1" fmla="*/ 3803 w 3803"/>
              <a:gd name="connsiteY1" fmla="*/ 2803 h 3737"/>
              <a:gd name="connsiteX2" fmla="*/ 3486 w 3803"/>
              <a:gd name="connsiteY2" fmla="*/ 3737 h 3737"/>
              <a:gd name="connsiteX3" fmla="*/ 634 w 3803"/>
              <a:gd name="connsiteY3" fmla="*/ 3737 h 3737"/>
              <a:gd name="connsiteX4" fmla="*/ 0 w 3803"/>
              <a:gd name="connsiteY4" fmla="*/ 467 h 3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 h="3737">
                <a:moveTo>
                  <a:pt x="2535" y="0"/>
                </a:moveTo>
                <a:lnTo>
                  <a:pt x="3803" y="2803"/>
                </a:lnTo>
                <a:lnTo>
                  <a:pt x="3486" y="3737"/>
                </a:lnTo>
                <a:lnTo>
                  <a:pt x="634" y="3737"/>
                </a:lnTo>
                <a:lnTo>
                  <a:pt x="0" y="46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79" name="Text Placeholder 3078">
            <a:extLst>
              <a:ext uri="{FF2B5EF4-FFF2-40B4-BE49-F238E27FC236}">
                <a16:creationId xmlns:a16="http://schemas.microsoft.com/office/drawing/2014/main" id="{217509DB-A8F1-0D42-A3DC-634411D1B581}"/>
              </a:ext>
            </a:extLst>
          </p:cNvPr>
          <p:cNvSpPr>
            <a:spLocks noGrp="1"/>
          </p:cNvSpPr>
          <p:nvPr>
            <p:ph type="body" sz="quarter" idx="323" hasCustomPrompt="1"/>
          </p:nvPr>
        </p:nvSpPr>
        <p:spPr>
          <a:xfrm>
            <a:off x="9387583" y="3597478"/>
            <a:ext cx="5705" cy="3737"/>
          </a:xfrm>
          <a:custGeom>
            <a:avLst/>
            <a:gdLst>
              <a:gd name="connsiteX0" fmla="*/ 2662 w 5705"/>
              <a:gd name="connsiteY0" fmla="*/ 0 h 3737"/>
              <a:gd name="connsiteX1" fmla="*/ 5705 w 5705"/>
              <a:gd name="connsiteY1" fmla="*/ 1661 h 3737"/>
              <a:gd name="connsiteX2" fmla="*/ 5325 w 5705"/>
              <a:gd name="connsiteY2" fmla="*/ 2491 h 3737"/>
              <a:gd name="connsiteX3" fmla="*/ 2282 w 5705"/>
              <a:gd name="connsiteY3" fmla="*/ 3737 h 3737"/>
              <a:gd name="connsiteX4" fmla="*/ 0 w 5705"/>
              <a:gd name="connsiteY4" fmla="*/ 1246 h 3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5" h="3737">
                <a:moveTo>
                  <a:pt x="2662" y="0"/>
                </a:moveTo>
                <a:lnTo>
                  <a:pt x="5705" y="1661"/>
                </a:lnTo>
                <a:lnTo>
                  <a:pt x="5325" y="2491"/>
                </a:lnTo>
                <a:lnTo>
                  <a:pt x="2282" y="3737"/>
                </a:lnTo>
                <a:lnTo>
                  <a:pt x="0" y="124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77" name="Text Placeholder 3076">
            <a:extLst>
              <a:ext uri="{FF2B5EF4-FFF2-40B4-BE49-F238E27FC236}">
                <a16:creationId xmlns:a16="http://schemas.microsoft.com/office/drawing/2014/main" id="{122FF262-0CDF-974D-A257-9671641C5384}"/>
              </a:ext>
            </a:extLst>
          </p:cNvPr>
          <p:cNvSpPr>
            <a:spLocks noGrp="1"/>
          </p:cNvSpPr>
          <p:nvPr>
            <p:ph type="body" sz="quarter" idx="322" hasCustomPrompt="1"/>
          </p:nvPr>
        </p:nvSpPr>
        <p:spPr>
          <a:xfrm>
            <a:off x="9783799" y="4014465"/>
            <a:ext cx="5705" cy="9344"/>
          </a:xfrm>
          <a:custGeom>
            <a:avLst/>
            <a:gdLst>
              <a:gd name="connsiteX0" fmla="*/ 2038 w 5705"/>
              <a:gd name="connsiteY0" fmla="*/ 0 h 9344"/>
              <a:gd name="connsiteX1" fmla="*/ 3668 w 5705"/>
              <a:gd name="connsiteY1" fmla="*/ 1038 h 9344"/>
              <a:gd name="connsiteX2" fmla="*/ 5705 w 5705"/>
              <a:gd name="connsiteY2" fmla="*/ 4153 h 9344"/>
              <a:gd name="connsiteX3" fmla="*/ 5705 w 5705"/>
              <a:gd name="connsiteY3" fmla="*/ 7268 h 9344"/>
              <a:gd name="connsiteX4" fmla="*/ 3668 w 5705"/>
              <a:gd name="connsiteY4" fmla="*/ 9344 h 9344"/>
              <a:gd name="connsiteX5" fmla="*/ 408 w 5705"/>
              <a:gd name="connsiteY5" fmla="*/ 8998 h 9344"/>
              <a:gd name="connsiteX6" fmla="*/ 0 w 5705"/>
              <a:gd name="connsiteY6" fmla="*/ 1384 h 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5" h="9344">
                <a:moveTo>
                  <a:pt x="2038" y="0"/>
                </a:moveTo>
                <a:lnTo>
                  <a:pt x="3668" y="1038"/>
                </a:lnTo>
                <a:lnTo>
                  <a:pt x="5705" y="4153"/>
                </a:lnTo>
                <a:lnTo>
                  <a:pt x="5705" y="7268"/>
                </a:lnTo>
                <a:lnTo>
                  <a:pt x="3668" y="9344"/>
                </a:lnTo>
                <a:lnTo>
                  <a:pt x="408" y="8998"/>
                </a:lnTo>
                <a:lnTo>
                  <a:pt x="0" y="138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75" name="Text Placeholder 3074">
            <a:extLst>
              <a:ext uri="{FF2B5EF4-FFF2-40B4-BE49-F238E27FC236}">
                <a16:creationId xmlns:a16="http://schemas.microsoft.com/office/drawing/2014/main" id="{3D9A4F7C-9925-284E-88AD-B5D1673471BE}"/>
              </a:ext>
            </a:extLst>
          </p:cNvPr>
          <p:cNvSpPr>
            <a:spLocks noGrp="1"/>
          </p:cNvSpPr>
          <p:nvPr>
            <p:ph type="body" sz="quarter" idx="321" hasCustomPrompt="1"/>
          </p:nvPr>
        </p:nvSpPr>
        <p:spPr>
          <a:xfrm>
            <a:off x="10437262" y="4245986"/>
            <a:ext cx="24720" cy="31769"/>
          </a:xfrm>
          <a:custGeom>
            <a:avLst/>
            <a:gdLst>
              <a:gd name="connsiteX0" fmla="*/ 785 w 24720"/>
              <a:gd name="connsiteY0" fmla="*/ 0 h 31769"/>
              <a:gd name="connsiteX1" fmla="*/ 4316 w 24720"/>
              <a:gd name="connsiteY1" fmla="*/ 766 h 31769"/>
              <a:gd name="connsiteX2" fmla="*/ 9417 w 24720"/>
              <a:gd name="connsiteY2" fmla="*/ 4211 h 31769"/>
              <a:gd name="connsiteX3" fmla="*/ 10594 w 24720"/>
              <a:gd name="connsiteY3" fmla="*/ 6507 h 31769"/>
              <a:gd name="connsiteX4" fmla="*/ 12949 w 24720"/>
              <a:gd name="connsiteY4" fmla="*/ 6890 h 31769"/>
              <a:gd name="connsiteX5" fmla="*/ 19227 w 24720"/>
              <a:gd name="connsiteY5" fmla="*/ 6890 h 31769"/>
              <a:gd name="connsiteX6" fmla="*/ 19619 w 24720"/>
              <a:gd name="connsiteY6" fmla="*/ 8421 h 31769"/>
              <a:gd name="connsiteX7" fmla="*/ 23543 w 24720"/>
              <a:gd name="connsiteY7" fmla="*/ 7273 h 31769"/>
              <a:gd name="connsiteX8" fmla="*/ 24720 w 24720"/>
              <a:gd name="connsiteY8" fmla="*/ 8038 h 31769"/>
              <a:gd name="connsiteX9" fmla="*/ 24720 w 24720"/>
              <a:gd name="connsiteY9" fmla="*/ 12631 h 31769"/>
              <a:gd name="connsiteX10" fmla="*/ 23543 w 24720"/>
              <a:gd name="connsiteY10" fmla="*/ 16842 h 31769"/>
              <a:gd name="connsiteX11" fmla="*/ 20404 w 24720"/>
              <a:gd name="connsiteY11" fmla="*/ 18755 h 31769"/>
              <a:gd name="connsiteX12" fmla="*/ 17265 w 24720"/>
              <a:gd name="connsiteY12" fmla="*/ 22583 h 31769"/>
              <a:gd name="connsiteX13" fmla="*/ 14126 w 24720"/>
              <a:gd name="connsiteY13" fmla="*/ 24880 h 31769"/>
              <a:gd name="connsiteX14" fmla="*/ 12556 w 24720"/>
              <a:gd name="connsiteY14" fmla="*/ 25645 h 31769"/>
              <a:gd name="connsiteX15" fmla="*/ 9025 w 24720"/>
              <a:gd name="connsiteY15" fmla="*/ 26028 h 31769"/>
              <a:gd name="connsiteX16" fmla="*/ 4316 w 24720"/>
              <a:gd name="connsiteY16" fmla="*/ 27942 h 31769"/>
              <a:gd name="connsiteX17" fmla="*/ 1177 w 24720"/>
              <a:gd name="connsiteY17" fmla="*/ 31769 h 31769"/>
              <a:gd name="connsiteX18" fmla="*/ 392 w 24720"/>
              <a:gd name="connsiteY18" fmla="*/ 27176 h 31769"/>
              <a:gd name="connsiteX19" fmla="*/ 392 w 24720"/>
              <a:gd name="connsiteY19" fmla="*/ 22583 h 31769"/>
              <a:gd name="connsiteX20" fmla="*/ 1177 w 24720"/>
              <a:gd name="connsiteY20" fmla="*/ 17224 h 31769"/>
              <a:gd name="connsiteX21" fmla="*/ 2354 w 24720"/>
              <a:gd name="connsiteY21" fmla="*/ 6507 h 31769"/>
              <a:gd name="connsiteX22" fmla="*/ 1570 w 24720"/>
              <a:gd name="connsiteY22" fmla="*/ 4211 h 31769"/>
              <a:gd name="connsiteX23" fmla="*/ 0 w 24720"/>
              <a:gd name="connsiteY23" fmla="*/ 2297 h 31769"/>
              <a:gd name="connsiteX24" fmla="*/ 0 w 24720"/>
              <a:gd name="connsiteY24" fmla="*/ 383 h 3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20" h="31769">
                <a:moveTo>
                  <a:pt x="785" y="0"/>
                </a:moveTo>
                <a:lnTo>
                  <a:pt x="4316" y="766"/>
                </a:lnTo>
                <a:lnTo>
                  <a:pt x="9417" y="4211"/>
                </a:lnTo>
                <a:lnTo>
                  <a:pt x="10594" y="6507"/>
                </a:lnTo>
                <a:lnTo>
                  <a:pt x="12949" y="6890"/>
                </a:lnTo>
                <a:lnTo>
                  <a:pt x="19227" y="6890"/>
                </a:lnTo>
                <a:lnTo>
                  <a:pt x="19619" y="8421"/>
                </a:lnTo>
                <a:lnTo>
                  <a:pt x="23543" y="7273"/>
                </a:lnTo>
                <a:lnTo>
                  <a:pt x="24720" y="8038"/>
                </a:lnTo>
                <a:lnTo>
                  <a:pt x="24720" y="12631"/>
                </a:lnTo>
                <a:lnTo>
                  <a:pt x="23543" y="16842"/>
                </a:lnTo>
                <a:lnTo>
                  <a:pt x="20404" y="18755"/>
                </a:lnTo>
                <a:lnTo>
                  <a:pt x="17265" y="22583"/>
                </a:lnTo>
                <a:lnTo>
                  <a:pt x="14126" y="24880"/>
                </a:lnTo>
                <a:lnTo>
                  <a:pt x="12556" y="25645"/>
                </a:lnTo>
                <a:lnTo>
                  <a:pt x="9025" y="26028"/>
                </a:lnTo>
                <a:lnTo>
                  <a:pt x="4316" y="27942"/>
                </a:lnTo>
                <a:lnTo>
                  <a:pt x="1177" y="31769"/>
                </a:lnTo>
                <a:lnTo>
                  <a:pt x="392" y="27176"/>
                </a:lnTo>
                <a:lnTo>
                  <a:pt x="392" y="22583"/>
                </a:lnTo>
                <a:lnTo>
                  <a:pt x="1177" y="17224"/>
                </a:lnTo>
                <a:lnTo>
                  <a:pt x="2354" y="6507"/>
                </a:lnTo>
                <a:lnTo>
                  <a:pt x="1570" y="4211"/>
                </a:lnTo>
                <a:lnTo>
                  <a:pt x="0" y="2297"/>
                </a:lnTo>
                <a:lnTo>
                  <a:pt x="0" y="38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73" name="Text Placeholder 3072">
            <a:extLst>
              <a:ext uri="{FF2B5EF4-FFF2-40B4-BE49-F238E27FC236}">
                <a16:creationId xmlns:a16="http://schemas.microsoft.com/office/drawing/2014/main" id="{9B87C4F1-6585-FB4B-8D74-4AF521B46C2C}"/>
              </a:ext>
            </a:extLst>
          </p:cNvPr>
          <p:cNvSpPr>
            <a:spLocks noGrp="1"/>
          </p:cNvSpPr>
          <p:nvPr>
            <p:ph type="body" sz="quarter" idx="320" hasCustomPrompt="1"/>
          </p:nvPr>
        </p:nvSpPr>
        <p:spPr>
          <a:xfrm>
            <a:off x="9374271" y="3593741"/>
            <a:ext cx="5705" cy="7475"/>
          </a:xfrm>
          <a:custGeom>
            <a:avLst/>
            <a:gdLst>
              <a:gd name="connsiteX0" fmla="*/ 1783 w 5705"/>
              <a:gd name="connsiteY0" fmla="*/ 0 h 7475"/>
              <a:gd name="connsiteX1" fmla="*/ 4992 w 5705"/>
              <a:gd name="connsiteY1" fmla="*/ 4077 h 7475"/>
              <a:gd name="connsiteX2" fmla="*/ 5705 w 5705"/>
              <a:gd name="connsiteY2" fmla="*/ 6456 h 7475"/>
              <a:gd name="connsiteX3" fmla="*/ 4279 w 5705"/>
              <a:gd name="connsiteY3" fmla="*/ 7475 h 7475"/>
              <a:gd name="connsiteX4" fmla="*/ 1070 w 5705"/>
              <a:gd name="connsiteY4" fmla="*/ 7135 h 7475"/>
              <a:gd name="connsiteX5" fmla="*/ 357 w 5705"/>
              <a:gd name="connsiteY5" fmla="*/ 4417 h 7475"/>
              <a:gd name="connsiteX6" fmla="*/ 0 w 5705"/>
              <a:gd name="connsiteY6" fmla="*/ 2039 h 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5" h="7475">
                <a:moveTo>
                  <a:pt x="1783" y="0"/>
                </a:moveTo>
                <a:lnTo>
                  <a:pt x="4992" y="4077"/>
                </a:lnTo>
                <a:lnTo>
                  <a:pt x="5705" y="6456"/>
                </a:lnTo>
                <a:lnTo>
                  <a:pt x="4279" y="7475"/>
                </a:lnTo>
                <a:lnTo>
                  <a:pt x="1070" y="7135"/>
                </a:lnTo>
                <a:lnTo>
                  <a:pt x="357" y="4417"/>
                </a:lnTo>
                <a:lnTo>
                  <a:pt x="0" y="203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71" name="Text Placeholder 3070">
            <a:extLst>
              <a:ext uri="{FF2B5EF4-FFF2-40B4-BE49-F238E27FC236}">
                <a16:creationId xmlns:a16="http://schemas.microsoft.com/office/drawing/2014/main" id="{A9F1E905-E7D7-2A4C-9614-28349D84AFA7}"/>
              </a:ext>
            </a:extLst>
          </p:cNvPr>
          <p:cNvSpPr>
            <a:spLocks noGrp="1"/>
          </p:cNvSpPr>
          <p:nvPr>
            <p:ph type="body" sz="quarter" idx="319" hasCustomPrompt="1"/>
          </p:nvPr>
        </p:nvSpPr>
        <p:spPr>
          <a:xfrm>
            <a:off x="8092653" y="3390048"/>
            <a:ext cx="5705" cy="11213"/>
          </a:xfrm>
          <a:custGeom>
            <a:avLst/>
            <a:gdLst>
              <a:gd name="connsiteX0" fmla="*/ 1630 w 5705"/>
              <a:gd name="connsiteY0" fmla="*/ 0 h 11213"/>
              <a:gd name="connsiteX1" fmla="*/ 5298 w 5705"/>
              <a:gd name="connsiteY1" fmla="*/ 1869 h 11213"/>
              <a:gd name="connsiteX2" fmla="*/ 5705 w 5705"/>
              <a:gd name="connsiteY2" fmla="*/ 4485 h 11213"/>
              <a:gd name="connsiteX3" fmla="*/ 5705 w 5705"/>
              <a:gd name="connsiteY3" fmla="*/ 8597 h 11213"/>
              <a:gd name="connsiteX4" fmla="*/ 3260 w 5705"/>
              <a:gd name="connsiteY4" fmla="*/ 11213 h 11213"/>
              <a:gd name="connsiteX5" fmla="*/ 0 w 5705"/>
              <a:gd name="connsiteY5" fmla="*/ 6728 h 11213"/>
              <a:gd name="connsiteX6" fmla="*/ 815 w 5705"/>
              <a:gd name="connsiteY6" fmla="*/ 2990 h 1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5" h="11213">
                <a:moveTo>
                  <a:pt x="1630" y="0"/>
                </a:moveTo>
                <a:lnTo>
                  <a:pt x="5298" y="1869"/>
                </a:lnTo>
                <a:lnTo>
                  <a:pt x="5705" y="4485"/>
                </a:lnTo>
                <a:lnTo>
                  <a:pt x="5705" y="8597"/>
                </a:lnTo>
                <a:lnTo>
                  <a:pt x="3260" y="11213"/>
                </a:lnTo>
                <a:lnTo>
                  <a:pt x="0" y="6728"/>
                </a:lnTo>
                <a:lnTo>
                  <a:pt x="815" y="299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69" name="Text Placeholder 3068">
            <a:extLst>
              <a:ext uri="{FF2B5EF4-FFF2-40B4-BE49-F238E27FC236}">
                <a16:creationId xmlns:a16="http://schemas.microsoft.com/office/drawing/2014/main" id="{2BCC3913-DAAD-0445-A336-96BD9F3E3336}"/>
              </a:ext>
            </a:extLst>
          </p:cNvPr>
          <p:cNvSpPr>
            <a:spLocks noGrp="1"/>
          </p:cNvSpPr>
          <p:nvPr>
            <p:ph type="body" sz="quarter" idx="318" hasCustomPrompt="1"/>
          </p:nvPr>
        </p:nvSpPr>
        <p:spPr>
          <a:xfrm>
            <a:off x="7923418" y="3528336"/>
            <a:ext cx="9508" cy="5607"/>
          </a:xfrm>
          <a:custGeom>
            <a:avLst/>
            <a:gdLst>
              <a:gd name="connsiteX0" fmla="*/ 0 w 9508"/>
              <a:gd name="connsiteY0" fmla="*/ 0 h 5607"/>
              <a:gd name="connsiteX1" fmla="*/ 5886 w 9508"/>
              <a:gd name="connsiteY1" fmla="*/ 431 h 5607"/>
              <a:gd name="connsiteX2" fmla="*/ 8150 w 9508"/>
              <a:gd name="connsiteY2" fmla="*/ 3019 h 5607"/>
              <a:gd name="connsiteX3" fmla="*/ 9508 w 9508"/>
              <a:gd name="connsiteY3" fmla="*/ 4745 h 5607"/>
              <a:gd name="connsiteX4" fmla="*/ 7244 w 9508"/>
              <a:gd name="connsiteY4" fmla="*/ 5607 h 5607"/>
              <a:gd name="connsiteX5" fmla="*/ 4528 w 9508"/>
              <a:gd name="connsiteY5" fmla="*/ 5176 h 5607"/>
              <a:gd name="connsiteX6" fmla="*/ 2717 w 9508"/>
              <a:gd name="connsiteY6" fmla="*/ 3019 h 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8" h="5607">
                <a:moveTo>
                  <a:pt x="0" y="0"/>
                </a:moveTo>
                <a:lnTo>
                  <a:pt x="5886" y="431"/>
                </a:lnTo>
                <a:lnTo>
                  <a:pt x="8150" y="3019"/>
                </a:lnTo>
                <a:lnTo>
                  <a:pt x="9508" y="4745"/>
                </a:lnTo>
                <a:lnTo>
                  <a:pt x="7244" y="5607"/>
                </a:lnTo>
                <a:lnTo>
                  <a:pt x="4528" y="5176"/>
                </a:lnTo>
                <a:lnTo>
                  <a:pt x="2717" y="301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67" name="Text Placeholder 3066">
            <a:extLst>
              <a:ext uri="{FF2B5EF4-FFF2-40B4-BE49-F238E27FC236}">
                <a16:creationId xmlns:a16="http://schemas.microsoft.com/office/drawing/2014/main" id="{A9D2C5C1-E6BF-4940-BFD5-4EB33D762EBB}"/>
              </a:ext>
            </a:extLst>
          </p:cNvPr>
          <p:cNvSpPr>
            <a:spLocks noGrp="1"/>
          </p:cNvSpPr>
          <p:nvPr>
            <p:ph type="body" sz="quarter" idx="317" hasCustomPrompt="1"/>
          </p:nvPr>
        </p:nvSpPr>
        <p:spPr>
          <a:xfrm>
            <a:off x="8250479" y="3515254"/>
            <a:ext cx="28523" cy="14950"/>
          </a:xfrm>
          <a:custGeom>
            <a:avLst/>
            <a:gdLst>
              <a:gd name="connsiteX0" fmla="*/ 1521 w 28523"/>
              <a:gd name="connsiteY0" fmla="*/ 0 h 14950"/>
              <a:gd name="connsiteX1" fmla="*/ 5705 w 28523"/>
              <a:gd name="connsiteY1" fmla="*/ 712 h 14950"/>
              <a:gd name="connsiteX2" fmla="*/ 7606 w 28523"/>
              <a:gd name="connsiteY2" fmla="*/ 3560 h 14950"/>
              <a:gd name="connsiteX3" fmla="*/ 9508 w 28523"/>
              <a:gd name="connsiteY3" fmla="*/ 3560 h 14950"/>
              <a:gd name="connsiteX4" fmla="*/ 12170 w 28523"/>
              <a:gd name="connsiteY4" fmla="*/ 1780 h 14950"/>
              <a:gd name="connsiteX5" fmla="*/ 15213 w 28523"/>
              <a:gd name="connsiteY5" fmla="*/ 2136 h 14950"/>
              <a:gd name="connsiteX6" fmla="*/ 15213 w 28523"/>
              <a:gd name="connsiteY6" fmla="*/ 3916 h 14950"/>
              <a:gd name="connsiteX7" fmla="*/ 18255 w 28523"/>
              <a:gd name="connsiteY7" fmla="*/ 6051 h 14950"/>
              <a:gd name="connsiteX8" fmla="*/ 20917 w 28523"/>
              <a:gd name="connsiteY8" fmla="*/ 6407 h 14950"/>
              <a:gd name="connsiteX9" fmla="*/ 23960 w 28523"/>
              <a:gd name="connsiteY9" fmla="*/ 9967 h 14950"/>
              <a:gd name="connsiteX10" fmla="*/ 27382 w 28523"/>
              <a:gd name="connsiteY10" fmla="*/ 10323 h 14950"/>
              <a:gd name="connsiteX11" fmla="*/ 27002 w 28523"/>
              <a:gd name="connsiteY11" fmla="*/ 12103 h 14950"/>
              <a:gd name="connsiteX12" fmla="*/ 28523 w 28523"/>
              <a:gd name="connsiteY12" fmla="*/ 12103 h 14950"/>
              <a:gd name="connsiteX13" fmla="*/ 28523 w 28523"/>
              <a:gd name="connsiteY13" fmla="*/ 14950 h 14950"/>
              <a:gd name="connsiteX14" fmla="*/ 17114 w 28523"/>
              <a:gd name="connsiteY14" fmla="*/ 7119 h 14950"/>
              <a:gd name="connsiteX15" fmla="*/ 11029 w 28523"/>
              <a:gd name="connsiteY15" fmla="*/ 6051 h 14950"/>
              <a:gd name="connsiteX16" fmla="*/ 4944 w 28523"/>
              <a:gd name="connsiteY16" fmla="*/ 2492 h 14950"/>
              <a:gd name="connsiteX17" fmla="*/ 0 w 28523"/>
              <a:gd name="connsiteY17" fmla="*/ 1780 h 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3" h="14950">
                <a:moveTo>
                  <a:pt x="1521" y="0"/>
                </a:moveTo>
                <a:lnTo>
                  <a:pt x="5705" y="712"/>
                </a:lnTo>
                <a:lnTo>
                  <a:pt x="7606" y="3560"/>
                </a:lnTo>
                <a:lnTo>
                  <a:pt x="9508" y="3560"/>
                </a:lnTo>
                <a:lnTo>
                  <a:pt x="12170" y="1780"/>
                </a:lnTo>
                <a:lnTo>
                  <a:pt x="15213" y="2136"/>
                </a:lnTo>
                <a:lnTo>
                  <a:pt x="15213" y="3916"/>
                </a:lnTo>
                <a:lnTo>
                  <a:pt x="18255" y="6051"/>
                </a:lnTo>
                <a:lnTo>
                  <a:pt x="20917" y="6407"/>
                </a:lnTo>
                <a:lnTo>
                  <a:pt x="23960" y="9967"/>
                </a:lnTo>
                <a:lnTo>
                  <a:pt x="27382" y="10323"/>
                </a:lnTo>
                <a:lnTo>
                  <a:pt x="27002" y="12103"/>
                </a:lnTo>
                <a:lnTo>
                  <a:pt x="28523" y="12103"/>
                </a:lnTo>
                <a:lnTo>
                  <a:pt x="28523" y="14950"/>
                </a:lnTo>
                <a:lnTo>
                  <a:pt x="17114" y="7119"/>
                </a:lnTo>
                <a:lnTo>
                  <a:pt x="11029" y="6051"/>
                </a:lnTo>
                <a:lnTo>
                  <a:pt x="4944" y="2492"/>
                </a:lnTo>
                <a:lnTo>
                  <a:pt x="0" y="178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65" name="Text Placeholder 3064">
            <a:extLst>
              <a:ext uri="{FF2B5EF4-FFF2-40B4-BE49-F238E27FC236}">
                <a16:creationId xmlns:a16="http://schemas.microsoft.com/office/drawing/2014/main" id="{02E9F7C7-CE8A-8747-A10A-724248608242}"/>
              </a:ext>
            </a:extLst>
          </p:cNvPr>
          <p:cNvSpPr>
            <a:spLocks noGrp="1"/>
          </p:cNvSpPr>
          <p:nvPr>
            <p:ph type="body" sz="quarter" idx="316" hasCustomPrompt="1"/>
          </p:nvPr>
        </p:nvSpPr>
        <p:spPr>
          <a:xfrm>
            <a:off x="8012789" y="3304085"/>
            <a:ext cx="13311" cy="20557"/>
          </a:xfrm>
          <a:custGeom>
            <a:avLst/>
            <a:gdLst>
              <a:gd name="connsiteX0" fmla="*/ 5605 w 13311"/>
              <a:gd name="connsiteY0" fmla="*/ 0 h 20557"/>
              <a:gd name="connsiteX1" fmla="*/ 7707 w 13311"/>
              <a:gd name="connsiteY1" fmla="*/ 0 h 20557"/>
              <a:gd name="connsiteX2" fmla="*/ 10509 w 13311"/>
              <a:gd name="connsiteY2" fmla="*/ 1552 h 20557"/>
              <a:gd name="connsiteX3" fmla="*/ 9808 w 13311"/>
              <a:gd name="connsiteY3" fmla="*/ 4267 h 20557"/>
              <a:gd name="connsiteX4" fmla="*/ 9808 w 13311"/>
              <a:gd name="connsiteY4" fmla="*/ 6982 h 20557"/>
              <a:gd name="connsiteX5" fmla="*/ 11560 w 13311"/>
              <a:gd name="connsiteY5" fmla="*/ 10085 h 20557"/>
              <a:gd name="connsiteX6" fmla="*/ 12961 w 13311"/>
              <a:gd name="connsiteY6" fmla="*/ 12800 h 20557"/>
              <a:gd name="connsiteX7" fmla="*/ 13311 w 13311"/>
              <a:gd name="connsiteY7" fmla="*/ 17454 h 20557"/>
              <a:gd name="connsiteX8" fmla="*/ 11560 w 13311"/>
              <a:gd name="connsiteY8" fmla="*/ 20169 h 20557"/>
              <a:gd name="connsiteX9" fmla="*/ 7356 w 13311"/>
              <a:gd name="connsiteY9" fmla="*/ 20557 h 20557"/>
              <a:gd name="connsiteX10" fmla="*/ 1051 w 13311"/>
              <a:gd name="connsiteY10" fmla="*/ 18618 h 20557"/>
              <a:gd name="connsiteX11" fmla="*/ 1051 w 13311"/>
              <a:gd name="connsiteY11" fmla="*/ 12800 h 20557"/>
              <a:gd name="connsiteX12" fmla="*/ 0 w 13311"/>
              <a:gd name="connsiteY12" fmla="*/ 7757 h 20557"/>
              <a:gd name="connsiteX13" fmla="*/ 2102 w 13311"/>
              <a:gd name="connsiteY13" fmla="*/ 2715 h 2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11" h="20557">
                <a:moveTo>
                  <a:pt x="5605" y="0"/>
                </a:moveTo>
                <a:lnTo>
                  <a:pt x="7707" y="0"/>
                </a:lnTo>
                <a:lnTo>
                  <a:pt x="10509" y="1552"/>
                </a:lnTo>
                <a:lnTo>
                  <a:pt x="9808" y="4267"/>
                </a:lnTo>
                <a:lnTo>
                  <a:pt x="9808" y="6982"/>
                </a:lnTo>
                <a:lnTo>
                  <a:pt x="11560" y="10085"/>
                </a:lnTo>
                <a:lnTo>
                  <a:pt x="12961" y="12800"/>
                </a:lnTo>
                <a:lnTo>
                  <a:pt x="13311" y="17454"/>
                </a:lnTo>
                <a:lnTo>
                  <a:pt x="11560" y="20169"/>
                </a:lnTo>
                <a:lnTo>
                  <a:pt x="7356" y="20557"/>
                </a:lnTo>
                <a:lnTo>
                  <a:pt x="1051" y="18618"/>
                </a:lnTo>
                <a:lnTo>
                  <a:pt x="1051" y="12800"/>
                </a:lnTo>
                <a:lnTo>
                  <a:pt x="0" y="7757"/>
                </a:lnTo>
                <a:lnTo>
                  <a:pt x="2102" y="271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63" name="Text Placeholder 3062">
            <a:extLst>
              <a:ext uri="{FF2B5EF4-FFF2-40B4-BE49-F238E27FC236}">
                <a16:creationId xmlns:a16="http://schemas.microsoft.com/office/drawing/2014/main" id="{718E5C97-52D8-CF46-88BB-BF62ADCA6E04}"/>
              </a:ext>
            </a:extLst>
          </p:cNvPr>
          <p:cNvSpPr>
            <a:spLocks noGrp="1"/>
          </p:cNvSpPr>
          <p:nvPr>
            <p:ph type="body" sz="quarter" idx="315" hasCustomPrompt="1"/>
          </p:nvPr>
        </p:nvSpPr>
        <p:spPr>
          <a:xfrm>
            <a:off x="8143992" y="4580443"/>
            <a:ext cx="20917" cy="29900"/>
          </a:xfrm>
          <a:custGeom>
            <a:avLst/>
            <a:gdLst>
              <a:gd name="connsiteX0" fmla="*/ 15314 w 20917"/>
              <a:gd name="connsiteY0" fmla="*/ 0 h 29900"/>
              <a:gd name="connsiteX1" fmla="*/ 19050 w 20917"/>
              <a:gd name="connsiteY1" fmla="*/ 1150 h 29900"/>
              <a:gd name="connsiteX2" fmla="*/ 20917 w 20917"/>
              <a:gd name="connsiteY2" fmla="*/ 5367 h 29900"/>
              <a:gd name="connsiteX3" fmla="*/ 19423 w 20917"/>
              <a:gd name="connsiteY3" fmla="*/ 6134 h 29900"/>
              <a:gd name="connsiteX4" fmla="*/ 16062 w 20917"/>
              <a:gd name="connsiteY4" fmla="*/ 8434 h 29900"/>
              <a:gd name="connsiteX5" fmla="*/ 12700 w 20917"/>
              <a:gd name="connsiteY5" fmla="*/ 11500 h 29900"/>
              <a:gd name="connsiteX6" fmla="*/ 11206 w 20917"/>
              <a:gd name="connsiteY6" fmla="*/ 17634 h 29900"/>
              <a:gd name="connsiteX7" fmla="*/ 10085 w 20917"/>
              <a:gd name="connsiteY7" fmla="*/ 23384 h 29900"/>
              <a:gd name="connsiteX8" fmla="*/ 9712 w 20917"/>
              <a:gd name="connsiteY8" fmla="*/ 27984 h 29900"/>
              <a:gd name="connsiteX9" fmla="*/ 6724 w 20917"/>
              <a:gd name="connsiteY9" fmla="*/ 29900 h 29900"/>
              <a:gd name="connsiteX10" fmla="*/ 3362 w 20917"/>
              <a:gd name="connsiteY10" fmla="*/ 27217 h 29900"/>
              <a:gd name="connsiteX11" fmla="*/ 2988 w 20917"/>
              <a:gd name="connsiteY11" fmla="*/ 24534 h 29900"/>
              <a:gd name="connsiteX12" fmla="*/ 2988 w 20917"/>
              <a:gd name="connsiteY12" fmla="*/ 21084 h 29900"/>
              <a:gd name="connsiteX13" fmla="*/ 1868 w 20917"/>
              <a:gd name="connsiteY13" fmla="*/ 15334 h 29900"/>
              <a:gd name="connsiteX14" fmla="*/ 0 w 20917"/>
              <a:gd name="connsiteY14" fmla="*/ 13417 h 29900"/>
              <a:gd name="connsiteX15" fmla="*/ 5229 w 20917"/>
              <a:gd name="connsiteY15" fmla="*/ 9584 h 29900"/>
              <a:gd name="connsiteX16" fmla="*/ 8965 w 20917"/>
              <a:gd name="connsiteY16" fmla="*/ 7284 h 29900"/>
              <a:gd name="connsiteX17" fmla="*/ 11579 w 20917"/>
              <a:gd name="connsiteY17" fmla="*/ 1917 h 2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17" h="29900">
                <a:moveTo>
                  <a:pt x="15314" y="0"/>
                </a:moveTo>
                <a:lnTo>
                  <a:pt x="19050" y="1150"/>
                </a:lnTo>
                <a:lnTo>
                  <a:pt x="20917" y="5367"/>
                </a:lnTo>
                <a:lnTo>
                  <a:pt x="19423" y="6134"/>
                </a:lnTo>
                <a:lnTo>
                  <a:pt x="16062" y="8434"/>
                </a:lnTo>
                <a:lnTo>
                  <a:pt x="12700" y="11500"/>
                </a:lnTo>
                <a:lnTo>
                  <a:pt x="11206" y="17634"/>
                </a:lnTo>
                <a:lnTo>
                  <a:pt x="10085" y="23384"/>
                </a:lnTo>
                <a:lnTo>
                  <a:pt x="9712" y="27984"/>
                </a:lnTo>
                <a:lnTo>
                  <a:pt x="6724" y="29900"/>
                </a:lnTo>
                <a:lnTo>
                  <a:pt x="3362" y="27217"/>
                </a:lnTo>
                <a:lnTo>
                  <a:pt x="2988" y="24534"/>
                </a:lnTo>
                <a:lnTo>
                  <a:pt x="2988" y="21084"/>
                </a:lnTo>
                <a:lnTo>
                  <a:pt x="1868" y="15334"/>
                </a:lnTo>
                <a:lnTo>
                  <a:pt x="0" y="13417"/>
                </a:lnTo>
                <a:lnTo>
                  <a:pt x="5229" y="9584"/>
                </a:lnTo>
                <a:lnTo>
                  <a:pt x="8965" y="7284"/>
                </a:lnTo>
                <a:lnTo>
                  <a:pt x="11579" y="191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61" name="Text Placeholder 3060">
            <a:extLst>
              <a:ext uri="{FF2B5EF4-FFF2-40B4-BE49-F238E27FC236}">
                <a16:creationId xmlns:a16="http://schemas.microsoft.com/office/drawing/2014/main" id="{284957B5-F4D2-FA4C-B026-49F328A26581}"/>
              </a:ext>
            </a:extLst>
          </p:cNvPr>
          <p:cNvSpPr>
            <a:spLocks noGrp="1"/>
          </p:cNvSpPr>
          <p:nvPr>
            <p:ph type="body" sz="quarter" idx="314" hasCustomPrompt="1"/>
          </p:nvPr>
        </p:nvSpPr>
        <p:spPr>
          <a:xfrm>
            <a:off x="8606126" y="3769464"/>
            <a:ext cx="30424" cy="95308"/>
          </a:xfrm>
          <a:custGeom>
            <a:avLst/>
            <a:gdLst>
              <a:gd name="connsiteX0" fmla="*/ 29297 w 30424"/>
              <a:gd name="connsiteY0" fmla="*/ 0 h 95308"/>
              <a:gd name="connsiteX1" fmla="*/ 30048 w 30424"/>
              <a:gd name="connsiteY1" fmla="*/ 380 h 95308"/>
              <a:gd name="connsiteX2" fmla="*/ 30424 w 30424"/>
              <a:gd name="connsiteY2" fmla="*/ 1139 h 95308"/>
              <a:gd name="connsiteX3" fmla="*/ 30424 w 30424"/>
              <a:gd name="connsiteY3" fmla="*/ 4936 h 95308"/>
              <a:gd name="connsiteX4" fmla="*/ 29297 w 30424"/>
              <a:gd name="connsiteY4" fmla="*/ 6455 h 95308"/>
              <a:gd name="connsiteX5" fmla="*/ 30048 w 30424"/>
              <a:gd name="connsiteY5" fmla="*/ 8354 h 95308"/>
              <a:gd name="connsiteX6" fmla="*/ 29297 w 30424"/>
              <a:gd name="connsiteY6" fmla="*/ 10252 h 95308"/>
              <a:gd name="connsiteX7" fmla="*/ 30424 w 30424"/>
              <a:gd name="connsiteY7" fmla="*/ 12531 h 95308"/>
              <a:gd name="connsiteX8" fmla="*/ 28546 w 30424"/>
              <a:gd name="connsiteY8" fmla="*/ 14809 h 95308"/>
              <a:gd name="connsiteX9" fmla="*/ 28546 w 30424"/>
              <a:gd name="connsiteY9" fmla="*/ 22403 h 95308"/>
              <a:gd name="connsiteX10" fmla="*/ 27044 w 30424"/>
              <a:gd name="connsiteY10" fmla="*/ 22403 h 95308"/>
              <a:gd name="connsiteX11" fmla="*/ 25917 w 30424"/>
              <a:gd name="connsiteY11" fmla="*/ 21264 h 95308"/>
              <a:gd name="connsiteX12" fmla="*/ 25166 w 30424"/>
              <a:gd name="connsiteY12" fmla="*/ 18606 h 95308"/>
              <a:gd name="connsiteX13" fmla="*/ 23663 w 30424"/>
              <a:gd name="connsiteY13" fmla="*/ 18986 h 95308"/>
              <a:gd name="connsiteX14" fmla="*/ 20658 w 30424"/>
              <a:gd name="connsiteY14" fmla="*/ 18606 h 95308"/>
              <a:gd name="connsiteX15" fmla="*/ 19156 w 30424"/>
              <a:gd name="connsiteY15" fmla="*/ 18986 h 95308"/>
              <a:gd name="connsiteX16" fmla="*/ 18405 w 30424"/>
              <a:gd name="connsiteY16" fmla="*/ 19745 h 95308"/>
              <a:gd name="connsiteX17" fmla="*/ 18405 w 30424"/>
              <a:gd name="connsiteY17" fmla="*/ 23542 h 95308"/>
              <a:gd name="connsiteX18" fmla="*/ 16151 w 30424"/>
              <a:gd name="connsiteY18" fmla="*/ 25821 h 95308"/>
              <a:gd name="connsiteX19" fmla="*/ 16151 w 30424"/>
              <a:gd name="connsiteY19" fmla="*/ 31516 h 95308"/>
              <a:gd name="connsiteX20" fmla="*/ 16902 w 30424"/>
              <a:gd name="connsiteY20" fmla="*/ 33415 h 95308"/>
              <a:gd name="connsiteX21" fmla="*/ 16527 w 30424"/>
              <a:gd name="connsiteY21" fmla="*/ 35693 h 95308"/>
              <a:gd name="connsiteX22" fmla="*/ 20283 w 30424"/>
              <a:gd name="connsiteY22" fmla="*/ 35313 h 95308"/>
              <a:gd name="connsiteX23" fmla="*/ 21785 w 30424"/>
              <a:gd name="connsiteY23" fmla="*/ 35693 h 95308"/>
              <a:gd name="connsiteX24" fmla="*/ 21785 w 30424"/>
              <a:gd name="connsiteY24" fmla="*/ 36832 h 95308"/>
              <a:gd name="connsiteX25" fmla="*/ 21034 w 30424"/>
              <a:gd name="connsiteY25" fmla="*/ 37212 h 95308"/>
              <a:gd name="connsiteX26" fmla="*/ 18780 w 30424"/>
              <a:gd name="connsiteY26" fmla="*/ 37592 h 95308"/>
              <a:gd name="connsiteX27" fmla="*/ 17653 w 30424"/>
              <a:gd name="connsiteY27" fmla="*/ 38731 h 95308"/>
              <a:gd name="connsiteX28" fmla="*/ 16902 w 30424"/>
              <a:gd name="connsiteY28" fmla="*/ 39870 h 95308"/>
              <a:gd name="connsiteX29" fmla="*/ 16151 w 30424"/>
              <a:gd name="connsiteY29" fmla="*/ 43287 h 95308"/>
              <a:gd name="connsiteX30" fmla="*/ 14649 w 30424"/>
              <a:gd name="connsiteY30" fmla="*/ 44806 h 95308"/>
              <a:gd name="connsiteX31" fmla="*/ 14649 w 30424"/>
              <a:gd name="connsiteY31" fmla="*/ 47085 h 95308"/>
              <a:gd name="connsiteX32" fmla="*/ 16151 w 30424"/>
              <a:gd name="connsiteY32" fmla="*/ 48983 h 95308"/>
              <a:gd name="connsiteX33" fmla="*/ 16151 w 30424"/>
              <a:gd name="connsiteY33" fmla="*/ 47464 h 95308"/>
              <a:gd name="connsiteX34" fmla="*/ 20658 w 30424"/>
              <a:gd name="connsiteY34" fmla="*/ 47085 h 95308"/>
              <a:gd name="connsiteX35" fmla="*/ 24414 w 30424"/>
              <a:gd name="connsiteY35" fmla="*/ 43667 h 95308"/>
              <a:gd name="connsiteX36" fmla="*/ 25917 w 30424"/>
              <a:gd name="connsiteY36" fmla="*/ 43667 h 95308"/>
              <a:gd name="connsiteX37" fmla="*/ 26668 w 30424"/>
              <a:gd name="connsiteY37" fmla="*/ 45186 h 95308"/>
              <a:gd name="connsiteX38" fmla="*/ 25166 w 30424"/>
              <a:gd name="connsiteY38" fmla="*/ 50122 h 95308"/>
              <a:gd name="connsiteX39" fmla="*/ 26292 w 30424"/>
              <a:gd name="connsiteY39" fmla="*/ 53160 h 95308"/>
              <a:gd name="connsiteX40" fmla="*/ 22912 w 30424"/>
              <a:gd name="connsiteY40" fmla="*/ 59995 h 95308"/>
              <a:gd name="connsiteX41" fmla="*/ 20658 w 30424"/>
              <a:gd name="connsiteY41" fmla="*/ 67589 h 95308"/>
              <a:gd name="connsiteX42" fmla="*/ 18405 w 30424"/>
              <a:gd name="connsiteY42" fmla="*/ 88094 h 95308"/>
              <a:gd name="connsiteX43" fmla="*/ 16902 w 30424"/>
              <a:gd name="connsiteY43" fmla="*/ 91891 h 95308"/>
              <a:gd name="connsiteX44" fmla="*/ 16527 w 30424"/>
              <a:gd name="connsiteY44" fmla="*/ 94169 h 95308"/>
              <a:gd name="connsiteX45" fmla="*/ 14649 w 30424"/>
              <a:gd name="connsiteY45" fmla="*/ 95308 h 95308"/>
              <a:gd name="connsiteX46" fmla="*/ 8639 w 30424"/>
              <a:gd name="connsiteY46" fmla="*/ 78221 h 95308"/>
              <a:gd name="connsiteX47" fmla="*/ 1502 w 30424"/>
              <a:gd name="connsiteY47" fmla="*/ 56198 h 95308"/>
              <a:gd name="connsiteX48" fmla="*/ 376 w 30424"/>
              <a:gd name="connsiteY48" fmla="*/ 53919 h 95308"/>
              <a:gd name="connsiteX49" fmla="*/ 0 w 30424"/>
              <a:gd name="connsiteY49" fmla="*/ 52021 h 95308"/>
              <a:gd name="connsiteX50" fmla="*/ 2629 w 30424"/>
              <a:gd name="connsiteY50" fmla="*/ 50882 h 95308"/>
              <a:gd name="connsiteX51" fmla="*/ 2254 w 30424"/>
              <a:gd name="connsiteY51" fmla="*/ 48983 h 95308"/>
              <a:gd name="connsiteX52" fmla="*/ 6385 w 30424"/>
              <a:gd name="connsiteY52" fmla="*/ 44806 h 95308"/>
              <a:gd name="connsiteX53" fmla="*/ 4883 w 30424"/>
              <a:gd name="connsiteY53" fmla="*/ 42908 h 95308"/>
              <a:gd name="connsiteX54" fmla="*/ 8263 w 30424"/>
              <a:gd name="connsiteY54" fmla="*/ 39490 h 95308"/>
              <a:gd name="connsiteX55" fmla="*/ 10893 w 30424"/>
              <a:gd name="connsiteY55" fmla="*/ 30377 h 95308"/>
              <a:gd name="connsiteX56" fmla="*/ 14273 w 30424"/>
              <a:gd name="connsiteY56" fmla="*/ 18606 h 95308"/>
              <a:gd name="connsiteX57" fmla="*/ 14649 w 30424"/>
              <a:gd name="connsiteY57" fmla="*/ 15568 h 95308"/>
              <a:gd name="connsiteX58" fmla="*/ 17653 w 30424"/>
              <a:gd name="connsiteY58" fmla="*/ 10252 h 95308"/>
              <a:gd name="connsiteX59" fmla="*/ 17653 w 30424"/>
              <a:gd name="connsiteY59" fmla="*/ 6455 h 95308"/>
              <a:gd name="connsiteX60" fmla="*/ 18405 w 30424"/>
              <a:gd name="connsiteY60" fmla="*/ 4557 h 95308"/>
              <a:gd name="connsiteX61" fmla="*/ 19156 w 30424"/>
              <a:gd name="connsiteY61" fmla="*/ 5316 h 95308"/>
              <a:gd name="connsiteX62" fmla="*/ 23663 w 30424"/>
              <a:gd name="connsiteY62" fmla="*/ 4936 h 95308"/>
              <a:gd name="connsiteX63" fmla="*/ 24414 w 30424"/>
              <a:gd name="connsiteY63" fmla="*/ 6455 h 95308"/>
              <a:gd name="connsiteX64" fmla="*/ 25166 w 30424"/>
              <a:gd name="connsiteY64" fmla="*/ 6455 h 95308"/>
              <a:gd name="connsiteX65" fmla="*/ 26292 w 30424"/>
              <a:gd name="connsiteY65" fmla="*/ 5316 h 95308"/>
              <a:gd name="connsiteX66" fmla="*/ 28170 w 30424"/>
              <a:gd name="connsiteY66" fmla="*/ 6076 h 95308"/>
              <a:gd name="connsiteX67" fmla="*/ 28546 w 30424"/>
              <a:gd name="connsiteY67" fmla="*/ 760 h 9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424" h="95308">
                <a:moveTo>
                  <a:pt x="29297" y="0"/>
                </a:moveTo>
                <a:lnTo>
                  <a:pt x="30048" y="380"/>
                </a:lnTo>
                <a:lnTo>
                  <a:pt x="30424" y="1139"/>
                </a:lnTo>
                <a:lnTo>
                  <a:pt x="30424" y="4936"/>
                </a:lnTo>
                <a:lnTo>
                  <a:pt x="29297" y="6455"/>
                </a:lnTo>
                <a:lnTo>
                  <a:pt x="30048" y="8354"/>
                </a:lnTo>
                <a:lnTo>
                  <a:pt x="29297" y="10252"/>
                </a:lnTo>
                <a:lnTo>
                  <a:pt x="30424" y="12531"/>
                </a:lnTo>
                <a:lnTo>
                  <a:pt x="28546" y="14809"/>
                </a:lnTo>
                <a:lnTo>
                  <a:pt x="28546" y="22403"/>
                </a:lnTo>
                <a:lnTo>
                  <a:pt x="27044" y="22403"/>
                </a:lnTo>
                <a:lnTo>
                  <a:pt x="25917" y="21264"/>
                </a:lnTo>
                <a:lnTo>
                  <a:pt x="25166" y="18606"/>
                </a:lnTo>
                <a:lnTo>
                  <a:pt x="23663" y="18986"/>
                </a:lnTo>
                <a:lnTo>
                  <a:pt x="20658" y="18606"/>
                </a:lnTo>
                <a:lnTo>
                  <a:pt x="19156" y="18986"/>
                </a:lnTo>
                <a:lnTo>
                  <a:pt x="18405" y="19745"/>
                </a:lnTo>
                <a:lnTo>
                  <a:pt x="18405" y="23542"/>
                </a:lnTo>
                <a:lnTo>
                  <a:pt x="16151" y="25821"/>
                </a:lnTo>
                <a:lnTo>
                  <a:pt x="16151" y="31516"/>
                </a:lnTo>
                <a:lnTo>
                  <a:pt x="16902" y="33415"/>
                </a:lnTo>
                <a:lnTo>
                  <a:pt x="16527" y="35693"/>
                </a:lnTo>
                <a:lnTo>
                  <a:pt x="20283" y="35313"/>
                </a:lnTo>
                <a:lnTo>
                  <a:pt x="21785" y="35693"/>
                </a:lnTo>
                <a:lnTo>
                  <a:pt x="21785" y="36832"/>
                </a:lnTo>
                <a:lnTo>
                  <a:pt x="21034" y="37212"/>
                </a:lnTo>
                <a:lnTo>
                  <a:pt x="18780" y="37592"/>
                </a:lnTo>
                <a:lnTo>
                  <a:pt x="17653" y="38731"/>
                </a:lnTo>
                <a:lnTo>
                  <a:pt x="16902" y="39870"/>
                </a:lnTo>
                <a:lnTo>
                  <a:pt x="16151" y="43287"/>
                </a:lnTo>
                <a:lnTo>
                  <a:pt x="14649" y="44806"/>
                </a:lnTo>
                <a:lnTo>
                  <a:pt x="14649" y="47085"/>
                </a:lnTo>
                <a:lnTo>
                  <a:pt x="16151" y="48983"/>
                </a:lnTo>
                <a:lnTo>
                  <a:pt x="16151" y="47464"/>
                </a:lnTo>
                <a:lnTo>
                  <a:pt x="20658" y="47085"/>
                </a:lnTo>
                <a:lnTo>
                  <a:pt x="24414" y="43667"/>
                </a:lnTo>
                <a:lnTo>
                  <a:pt x="25917" y="43667"/>
                </a:lnTo>
                <a:lnTo>
                  <a:pt x="26668" y="45186"/>
                </a:lnTo>
                <a:lnTo>
                  <a:pt x="25166" y="50122"/>
                </a:lnTo>
                <a:lnTo>
                  <a:pt x="26292" y="53160"/>
                </a:lnTo>
                <a:lnTo>
                  <a:pt x="22912" y="59995"/>
                </a:lnTo>
                <a:lnTo>
                  <a:pt x="20658" y="67589"/>
                </a:lnTo>
                <a:lnTo>
                  <a:pt x="18405" y="88094"/>
                </a:lnTo>
                <a:lnTo>
                  <a:pt x="16902" y="91891"/>
                </a:lnTo>
                <a:lnTo>
                  <a:pt x="16527" y="94169"/>
                </a:lnTo>
                <a:lnTo>
                  <a:pt x="14649" y="95308"/>
                </a:lnTo>
                <a:lnTo>
                  <a:pt x="8639" y="78221"/>
                </a:lnTo>
                <a:lnTo>
                  <a:pt x="1502" y="56198"/>
                </a:lnTo>
                <a:lnTo>
                  <a:pt x="376" y="53919"/>
                </a:lnTo>
                <a:lnTo>
                  <a:pt x="0" y="52021"/>
                </a:lnTo>
                <a:lnTo>
                  <a:pt x="2629" y="50882"/>
                </a:lnTo>
                <a:lnTo>
                  <a:pt x="2254" y="48983"/>
                </a:lnTo>
                <a:lnTo>
                  <a:pt x="6385" y="44806"/>
                </a:lnTo>
                <a:lnTo>
                  <a:pt x="4883" y="42908"/>
                </a:lnTo>
                <a:lnTo>
                  <a:pt x="8263" y="39490"/>
                </a:lnTo>
                <a:lnTo>
                  <a:pt x="10893" y="30377"/>
                </a:lnTo>
                <a:lnTo>
                  <a:pt x="14273" y="18606"/>
                </a:lnTo>
                <a:lnTo>
                  <a:pt x="14649" y="15568"/>
                </a:lnTo>
                <a:lnTo>
                  <a:pt x="17653" y="10252"/>
                </a:lnTo>
                <a:lnTo>
                  <a:pt x="17653" y="6455"/>
                </a:lnTo>
                <a:lnTo>
                  <a:pt x="18405" y="4557"/>
                </a:lnTo>
                <a:lnTo>
                  <a:pt x="19156" y="5316"/>
                </a:lnTo>
                <a:lnTo>
                  <a:pt x="23663" y="4936"/>
                </a:lnTo>
                <a:lnTo>
                  <a:pt x="24414" y="6455"/>
                </a:lnTo>
                <a:lnTo>
                  <a:pt x="25166" y="6455"/>
                </a:lnTo>
                <a:lnTo>
                  <a:pt x="26292" y="5316"/>
                </a:lnTo>
                <a:lnTo>
                  <a:pt x="28170" y="6076"/>
                </a:lnTo>
                <a:lnTo>
                  <a:pt x="28546" y="76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59" name="Text Placeholder 3058">
            <a:extLst>
              <a:ext uri="{FF2B5EF4-FFF2-40B4-BE49-F238E27FC236}">
                <a16:creationId xmlns:a16="http://schemas.microsoft.com/office/drawing/2014/main" id="{F8964A3F-9D2D-0D46-B801-96C12F25BCD6}"/>
              </a:ext>
            </a:extLst>
          </p:cNvPr>
          <p:cNvSpPr>
            <a:spLocks noGrp="1"/>
          </p:cNvSpPr>
          <p:nvPr>
            <p:ph type="body" sz="quarter" idx="313" hasCustomPrompt="1"/>
          </p:nvPr>
        </p:nvSpPr>
        <p:spPr>
          <a:xfrm>
            <a:off x="10403034" y="4214217"/>
            <a:ext cx="26621" cy="26163"/>
          </a:xfrm>
          <a:custGeom>
            <a:avLst/>
            <a:gdLst>
              <a:gd name="connsiteX0" fmla="*/ 0 w 26621"/>
              <a:gd name="connsiteY0" fmla="*/ 0 h 26163"/>
              <a:gd name="connsiteX1" fmla="*/ 1589 w 26621"/>
              <a:gd name="connsiteY1" fmla="*/ 0 h 26163"/>
              <a:gd name="connsiteX2" fmla="*/ 12715 w 26621"/>
              <a:gd name="connsiteY2" fmla="*/ 0 h 26163"/>
              <a:gd name="connsiteX3" fmla="*/ 14701 w 26621"/>
              <a:gd name="connsiteY3" fmla="*/ 0 h 26163"/>
              <a:gd name="connsiteX4" fmla="*/ 18674 w 26621"/>
              <a:gd name="connsiteY4" fmla="*/ 1106 h 26163"/>
              <a:gd name="connsiteX5" fmla="*/ 22250 w 26621"/>
              <a:gd name="connsiteY5" fmla="*/ 3685 h 26163"/>
              <a:gd name="connsiteX6" fmla="*/ 23442 w 26621"/>
              <a:gd name="connsiteY6" fmla="*/ 5896 h 26163"/>
              <a:gd name="connsiteX7" fmla="*/ 25032 w 26621"/>
              <a:gd name="connsiteY7" fmla="*/ 6265 h 26163"/>
              <a:gd name="connsiteX8" fmla="*/ 25429 w 26621"/>
              <a:gd name="connsiteY8" fmla="*/ 10318 h 26163"/>
              <a:gd name="connsiteX9" fmla="*/ 25429 w 26621"/>
              <a:gd name="connsiteY9" fmla="*/ 14003 h 26163"/>
              <a:gd name="connsiteX10" fmla="*/ 26621 w 26621"/>
              <a:gd name="connsiteY10" fmla="*/ 18793 h 26163"/>
              <a:gd name="connsiteX11" fmla="*/ 25032 w 26621"/>
              <a:gd name="connsiteY11" fmla="*/ 19899 h 26163"/>
              <a:gd name="connsiteX12" fmla="*/ 25032 w 26621"/>
              <a:gd name="connsiteY12" fmla="*/ 22847 h 26163"/>
              <a:gd name="connsiteX13" fmla="*/ 19072 w 26621"/>
              <a:gd name="connsiteY13" fmla="*/ 26163 h 26163"/>
              <a:gd name="connsiteX14" fmla="*/ 17880 w 26621"/>
              <a:gd name="connsiteY14" fmla="*/ 23584 h 26163"/>
              <a:gd name="connsiteX15" fmla="*/ 14304 w 26621"/>
              <a:gd name="connsiteY15" fmla="*/ 21004 h 26163"/>
              <a:gd name="connsiteX16" fmla="*/ 10331 w 26621"/>
              <a:gd name="connsiteY16" fmla="*/ 13266 h 26163"/>
              <a:gd name="connsiteX17" fmla="*/ 9933 w 26621"/>
              <a:gd name="connsiteY17" fmla="*/ 9213 h 26163"/>
              <a:gd name="connsiteX18" fmla="*/ 7947 w 26621"/>
              <a:gd name="connsiteY18" fmla="*/ 5896 h 26163"/>
              <a:gd name="connsiteX19" fmla="*/ 5165 w 26621"/>
              <a:gd name="connsiteY19" fmla="*/ 4791 h 26163"/>
              <a:gd name="connsiteX20" fmla="*/ 3973 w 26621"/>
              <a:gd name="connsiteY20" fmla="*/ 1474 h 26163"/>
              <a:gd name="connsiteX21" fmla="*/ 1987 w 26621"/>
              <a:gd name="connsiteY21" fmla="*/ 1106 h 26163"/>
              <a:gd name="connsiteX22" fmla="*/ 795 w 26621"/>
              <a:gd name="connsiteY22" fmla="*/ 1106 h 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21" h="26163">
                <a:moveTo>
                  <a:pt x="0" y="0"/>
                </a:moveTo>
                <a:lnTo>
                  <a:pt x="1589" y="0"/>
                </a:lnTo>
                <a:lnTo>
                  <a:pt x="12715" y="0"/>
                </a:lnTo>
                <a:lnTo>
                  <a:pt x="14701" y="0"/>
                </a:lnTo>
                <a:lnTo>
                  <a:pt x="18674" y="1106"/>
                </a:lnTo>
                <a:lnTo>
                  <a:pt x="22250" y="3685"/>
                </a:lnTo>
                <a:lnTo>
                  <a:pt x="23442" y="5896"/>
                </a:lnTo>
                <a:lnTo>
                  <a:pt x="25032" y="6265"/>
                </a:lnTo>
                <a:lnTo>
                  <a:pt x="25429" y="10318"/>
                </a:lnTo>
                <a:lnTo>
                  <a:pt x="25429" y="14003"/>
                </a:lnTo>
                <a:lnTo>
                  <a:pt x="26621" y="18793"/>
                </a:lnTo>
                <a:lnTo>
                  <a:pt x="25032" y="19899"/>
                </a:lnTo>
                <a:lnTo>
                  <a:pt x="25032" y="22847"/>
                </a:lnTo>
                <a:lnTo>
                  <a:pt x="19072" y="26163"/>
                </a:lnTo>
                <a:lnTo>
                  <a:pt x="17880" y="23584"/>
                </a:lnTo>
                <a:lnTo>
                  <a:pt x="14304" y="21004"/>
                </a:lnTo>
                <a:lnTo>
                  <a:pt x="10331" y="13266"/>
                </a:lnTo>
                <a:lnTo>
                  <a:pt x="9933" y="9213"/>
                </a:lnTo>
                <a:lnTo>
                  <a:pt x="7947" y="5896"/>
                </a:lnTo>
                <a:lnTo>
                  <a:pt x="5165" y="4791"/>
                </a:lnTo>
                <a:lnTo>
                  <a:pt x="3973" y="1474"/>
                </a:lnTo>
                <a:lnTo>
                  <a:pt x="1987" y="1106"/>
                </a:lnTo>
                <a:lnTo>
                  <a:pt x="795" y="110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57" name="Text Placeholder 3056">
            <a:extLst>
              <a:ext uri="{FF2B5EF4-FFF2-40B4-BE49-F238E27FC236}">
                <a16:creationId xmlns:a16="http://schemas.microsoft.com/office/drawing/2014/main" id="{B15EC213-51A0-8949-ACC9-0DA90A17BF9D}"/>
              </a:ext>
            </a:extLst>
          </p:cNvPr>
          <p:cNvSpPr>
            <a:spLocks noGrp="1"/>
          </p:cNvSpPr>
          <p:nvPr>
            <p:ph type="body" sz="quarter" idx="312" hasCustomPrompt="1"/>
          </p:nvPr>
        </p:nvSpPr>
        <p:spPr>
          <a:xfrm>
            <a:off x="10315521" y="4556148"/>
            <a:ext cx="5705" cy="16820"/>
          </a:xfrm>
          <a:custGeom>
            <a:avLst/>
            <a:gdLst>
              <a:gd name="connsiteX0" fmla="*/ 3043 w 5705"/>
              <a:gd name="connsiteY0" fmla="*/ 0 h 16820"/>
              <a:gd name="connsiteX1" fmla="*/ 3043 w 5705"/>
              <a:gd name="connsiteY1" fmla="*/ 401 h 16820"/>
              <a:gd name="connsiteX2" fmla="*/ 3423 w 5705"/>
              <a:gd name="connsiteY2" fmla="*/ 0 h 16820"/>
              <a:gd name="connsiteX3" fmla="*/ 4184 w 5705"/>
              <a:gd name="connsiteY3" fmla="*/ 4005 h 16820"/>
              <a:gd name="connsiteX4" fmla="*/ 4944 w 5705"/>
              <a:gd name="connsiteY4" fmla="*/ 10413 h 16820"/>
              <a:gd name="connsiteX5" fmla="*/ 5705 w 5705"/>
              <a:gd name="connsiteY5" fmla="*/ 13216 h 16820"/>
              <a:gd name="connsiteX6" fmla="*/ 3423 w 5705"/>
              <a:gd name="connsiteY6" fmla="*/ 16420 h 16820"/>
              <a:gd name="connsiteX7" fmla="*/ 1521 w 5705"/>
              <a:gd name="connsiteY7" fmla="*/ 16820 h 16820"/>
              <a:gd name="connsiteX8" fmla="*/ 0 w 5705"/>
              <a:gd name="connsiteY8" fmla="*/ 10813 h 16820"/>
              <a:gd name="connsiteX9" fmla="*/ 0 w 5705"/>
              <a:gd name="connsiteY9" fmla="*/ 5206 h 16820"/>
              <a:gd name="connsiteX10" fmla="*/ 1141 w 5705"/>
              <a:gd name="connsiteY10" fmla="*/ 1602 h 1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5" h="16820">
                <a:moveTo>
                  <a:pt x="3043" y="0"/>
                </a:moveTo>
                <a:lnTo>
                  <a:pt x="3043" y="401"/>
                </a:lnTo>
                <a:lnTo>
                  <a:pt x="3423" y="0"/>
                </a:lnTo>
                <a:lnTo>
                  <a:pt x="4184" y="4005"/>
                </a:lnTo>
                <a:lnTo>
                  <a:pt x="4944" y="10413"/>
                </a:lnTo>
                <a:lnTo>
                  <a:pt x="5705" y="13216"/>
                </a:lnTo>
                <a:lnTo>
                  <a:pt x="3423" y="16420"/>
                </a:lnTo>
                <a:lnTo>
                  <a:pt x="1521" y="16820"/>
                </a:lnTo>
                <a:lnTo>
                  <a:pt x="0" y="10813"/>
                </a:lnTo>
                <a:lnTo>
                  <a:pt x="0" y="5206"/>
                </a:lnTo>
                <a:lnTo>
                  <a:pt x="1141" y="160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54" name="Text Placeholder 3053">
            <a:extLst>
              <a:ext uri="{FF2B5EF4-FFF2-40B4-BE49-F238E27FC236}">
                <a16:creationId xmlns:a16="http://schemas.microsoft.com/office/drawing/2014/main" id="{7888E269-E1D6-DF4F-9355-4DA69CCE1C42}"/>
              </a:ext>
            </a:extLst>
          </p:cNvPr>
          <p:cNvSpPr>
            <a:spLocks noGrp="1"/>
          </p:cNvSpPr>
          <p:nvPr>
            <p:ph type="body" sz="quarter" idx="311" hasCustomPrompt="1"/>
          </p:nvPr>
        </p:nvSpPr>
        <p:spPr>
          <a:xfrm>
            <a:off x="10340284" y="4257197"/>
            <a:ext cx="47538" cy="61670"/>
          </a:xfrm>
          <a:custGeom>
            <a:avLst/>
            <a:gdLst>
              <a:gd name="connsiteX0" fmla="*/ 45327 w 47538"/>
              <a:gd name="connsiteY0" fmla="*/ 0 h 61670"/>
              <a:gd name="connsiteX1" fmla="*/ 45695 w 47538"/>
              <a:gd name="connsiteY1" fmla="*/ 379 h 61670"/>
              <a:gd name="connsiteX2" fmla="*/ 46064 w 47538"/>
              <a:gd name="connsiteY2" fmla="*/ 5675 h 61670"/>
              <a:gd name="connsiteX3" fmla="*/ 46432 w 47538"/>
              <a:gd name="connsiteY3" fmla="*/ 6810 h 61670"/>
              <a:gd name="connsiteX4" fmla="*/ 45695 w 47538"/>
              <a:gd name="connsiteY4" fmla="*/ 8702 h 61670"/>
              <a:gd name="connsiteX5" fmla="*/ 45695 w 47538"/>
              <a:gd name="connsiteY5" fmla="*/ 12107 h 61670"/>
              <a:gd name="connsiteX6" fmla="*/ 47538 w 47538"/>
              <a:gd name="connsiteY6" fmla="*/ 17782 h 61670"/>
              <a:gd name="connsiteX7" fmla="*/ 46432 w 47538"/>
              <a:gd name="connsiteY7" fmla="*/ 20052 h 61670"/>
              <a:gd name="connsiteX8" fmla="*/ 43116 w 47538"/>
              <a:gd name="connsiteY8" fmla="*/ 22323 h 61670"/>
              <a:gd name="connsiteX9" fmla="*/ 41273 w 47538"/>
              <a:gd name="connsiteY9" fmla="*/ 25349 h 61670"/>
              <a:gd name="connsiteX10" fmla="*/ 37957 w 47538"/>
              <a:gd name="connsiteY10" fmla="*/ 28754 h 61670"/>
              <a:gd name="connsiteX11" fmla="*/ 34272 w 47538"/>
              <a:gd name="connsiteY11" fmla="*/ 30268 h 61670"/>
              <a:gd name="connsiteX12" fmla="*/ 31692 w 47538"/>
              <a:gd name="connsiteY12" fmla="*/ 32159 h 61670"/>
              <a:gd name="connsiteX13" fmla="*/ 30218 w 47538"/>
              <a:gd name="connsiteY13" fmla="*/ 37078 h 61670"/>
              <a:gd name="connsiteX14" fmla="*/ 25796 w 47538"/>
              <a:gd name="connsiteY14" fmla="*/ 42375 h 61670"/>
              <a:gd name="connsiteX15" fmla="*/ 18057 w 47538"/>
              <a:gd name="connsiteY15" fmla="*/ 49185 h 61670"/>
              <a:gd name="connsiteX16" fmla="*/ 13635 w 47538"/>
              <a:gd name="connsiteY16" fmla="*/ 53725 h 61670"/>
              <a:gd name="connsiteX17" fmla="*/ 10318 w 47538"/>
              <a:gd name="connsiteY17" fmla="*/ 56752 h 61670"/>
              <a:gd name="connsiteX18" fmla="*/ 7002 w 47538"/>
              <a:gd name="connsiteY18" fmla="*/ 57130 h 61670"/>
              <a:gd name="connsiteX19" fmla="*/ 4791 w 47538"/>
              <a:gd name="connsiteY19" fmla="*/ 59779 h 61670"/>
              <a:gd name="connsiteX20" fmla="*/ 2211 w 47538"/>
              <a:gd name="connsiteY20" fmla="*/ 61670 h 61670"/>
              <a:gd name="connsiteX21" fmla="*/ 0 w 47538"/>
              <a:gd name="connsiteY21" fmla="*/ 61670 h 61670"/>
              <a:gd name="connsiteX22" fmla="*/ 737 w 47538"/>
              <a:gd name="connsiteY22" fmla="*/ 56752 h 61670"/>
              <a:gd name="connsiteX23" fmla="*/ 3685 w 47538"/>
              <a:gd name="connsiteY23" fmla="*/ 51833 h 61670"/>
              <a:gd name="connsiteX24" fmla="*/ 6265 w 47538"/>
              <a:gd name="connsiteY24" fmla="*/ 49185 h 61670"/>
              <a:gd name="connsiteX25" fmla="*/ 11792 w 47538"/>
              <a:gd name="connsiteY25" fmla="*/ 45023 h 61670"/>
              <a:gd name="connsiteX26" fmla="*/ 13635 w 47538"/>
              <a:gd name="connsiteY26" fmla="*/ 44645 h 61670"/>
              <a:gd name="connsiteX27" fmla="*/ 25427 w 47538"/>
              <a:gd name="connsiteY27" fmla="*/ 32159 h 61670"/>
              <a:gd name="connsiteX28" fmla="*/ 28375 w 47538"/>
              <a:gd name="connsiteY28" fmla="*/ 28376 h 61670"/>
              <a:gd name="connsiteX29" fmla="*/ 30218 w 47538"/>
              <a:gd name="connsiteY29" fmla="*/ 26863 h 61670"/>
              <a:gd name="connsiteX30" fmla="*/ 32429 w 47538"/>
              <a:gd name="connsiteY30" fmla="*/ 23079 h 61670"/>
              <a:gd name="connsiteX31" fmla="*/ 35746 w 47538"/>
              <a:gd name="connsiteY31" fmla="*/ 20809 h 61670"/>
              <a:gd name="connsiteX32" fmla="*/ 38325 w 47538"/>
              <a:gd name="connsiteY32" fmla="*/ 20052 h 61670"/>
              <a:gd name="connsiteX33" fmla="*/ 41273 w 47538"/>
              <a:gd name="connsiteY33" fmla="*/ 14756 h 61670"/>
              <a:gd name="connsiteX34" fmla="*/ 40536 w 47538"/>
              <a:gd name="connsiteY34" fmla="*/ 10972 h 61670"/>
              <a:gd name="connsiteX35" fmla="*/ 41642 w 47538"/>
              <a:gd name="connsiteY35" fmla="*/ 12864 h 61670"/>
              <a:gd name="connsiteX36" fmla="*/ 43116 w 47538"/>
              <a:gd name="connsiteY36" fmla="*/ 11729 h 61670"/>
              <a:gd name="connsiteX37" fmla="*/ 42379 w 47538"/>
              <a:gd name="connsiteY37" fmla="*/ 10216 h 61670"/>
              <a:gd name="connsiteX38" fmla="*/ 41273 w 47538"/>
              <a:gd name="connsiteY38" fmla="*/ 8702 h 61670"/>
              <a:gd name="connsiteX39" fmla="*/ 42010 w 47538"/>
              <a:gd name="connsiteY39" fmla="*/ 7945 h 61670"/>
              <a:gd name="connsiteX40" fmla="*/ 43116 w 47538"/>
              <a:gd name="connsiteY40" fmla="*/ 4919 h 61670"/>
              <a:gd name="connsiteX41" fmla="*/ 43484 w 47538"/>
              <a:gd name="connsiteY41" fmla="*/ 1892 h 61670"/>
              <a:gd name="connsiteX42" fmla="*/ 44221 w 47538"/>
              <a:gd name="connsiteY42" fmla="*/ 757 h 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538" h="61670">
                <a:moveTo>
                  <a:pt x="45327" y="0"/>
                </a:moveTo>
                <a:lnTo>
                  <a:pt x="45695" y="379"/>
                </a:lnTo>
                <a:lnTo>
                  <a:pt x="46064" y="5675"/>
                </a:lnTo>
                <a:lnTo>
                  <a:pt x="46432" y="6810"/>
                </a:lnTo>
                <a:lnTo>
                  <a:pt x="45695" y="8702"/>
                </a:lnTo>
                <a:lnTo>
                  <a:pt x="45695" y="12107"/>
                </a:lnTo>
                <a:lnTo>
                  <a:pt x="47538" y="17782"/>
                </a:lnTo>
                <a:lnTo>
                  <a:pt x="46432" y="20052"/>
                </a:lnTo>
                <a:lnTo>
                  <a:pt x="43116" y="22323"/>
                </a:lnTo>
                <a:lnTo>
                  <a:pt x="41273" y="25349"/>
                </a:lnTo>
                <a:lnTo>
                  <a:pt x="37957" y="28754"/>
                </a:lnTo>
                <a:lnTo>
                  <a:pt x="34272" y="30268"/>
                </a:lnTo>
                <a:lnTo>
                  <a:pt x="31692" y="32159"/>
                </a:lnTo>
                <a:lnTo>
                  <a:pt x="30218" y="37078"/>
                </a:lnTo>
                <a:lnTo>
                  <a:pt x="25796" y="42375"/>
                </a:lnTo>
                <a:lnTo>
                  <a:pt x="18057" y="49185"/>
                </a:lnTo>
                <a:lnTo>
                  <a:pt x="13635" y="53725"/>
                </a:lnTo>
                <a:lnTo>
                  <a:pt x="10318" y="56752"/>
                </a:lnTo>
                <a:lnTo>
                  <a:pt x="7002" y="57130"/>
                </a:lnTo>
                <a:lnTo>
                  <a:pt x="4791" y="59779"/>
                </a:lnTo>
                <a:lnTo>
                  <a:pt x="2211" y="61670"/>
                </a:lnTo>
                <a:lnTo>
                  <a:pt x="0" y="61670"/>
                </a:lnTo>
                <a:lnTo>
                  <a:pt x="737" y="56752"/>
                </a:lnTo>
                <a:lnTo>
                  <a:pt x="3685" y="51833"/>
                </a:lnTo>
                <a:lnTo>
                  <a:pt x="6265" y="49185"/>
                </a:lnTo>
                <a:lnTo>
                  <a:pt x="11792" y="45023"/>
                </a:lnTo>
                <a:lnTo>
                  <a:pt x="13635" y="44645"/>
                </a:lnTo>
                <a:lnTo>
                  <a:pt x="25427" y="32159"/>
                </a:lnTo>
                <a:lnTo>
                  <a:pt x="28375" y="28376"/>
                </a:lnTo>
                <a:lnTo>
                  <a:pt x="30218" y="26863"/>
                </a:lnTo>
                <a:lnTo>
                  <a:pt x="32429" y="23079"/>
                </a:lnTo>
                <a:lnTo>
                  <a:pt x="35746" y="20809"/>
                </a:lnTo>
                <a:lnTo>
                  <a:pt x="38325" y="20052"/>
                </a:lnTo>
                <a:lnTo>
                  <a:pt x="41273" y="14756"/>
                </a:lnTo>
                <a:lnTo>
                  <a:pt x="40536" y="10972"/>
                </a:lnTo>
                <a:lnTo>
                  <a:pt x="41642" y="12864"/>
                </a:lnTo>
                <a:lnTo>
                  <a:pt x="43116" y="11729"/>
                </a:lnTo>
                <a:lnTo>
                  <a:pt x="42379" y="10216"/>
                </a:lnTo>
                <a:lnTo>
                  <a:pt x="41273" y="8702"/>
                </a:lnTo>
                <a:lnTo>
                  <a:pt x="42010" y="7945"/>
                </a:lnTo>
                <a:lnTo>
                  <a:pt x="43116" y="4919"/>
                </a:lnTo>
                <a:lnTo>
                  <a:pt x="43484" y="1892"/>
                </a:lnTo>
                <a:lnTo>
                  <a:pt x="44221" y="75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52" name="Text Placeholder 3051">
            <a:extLst>
              <a:ext uri="{FF2B5EF4-FFF2-40B4-BE49-F238E27FC236}">
                <a16:creationId xmlns:a16="http://schemas.microsoft.com/office/drawing/2014/main" id="{BFAB6C47-4FCA-424E-AC7B-8D23C8B44C21}"/>
              </a:ext>
            </a:extLst>
          </p:cNvPr>
          <p:cNvSpPr>
            <a:spLocks noGrp="1"/>
          </p:cNvSpPr>
          <p:nvPr>
            <p:ph type="body" sz="quarter" idx="310" hasCustomPrompt="1"/>
          </p:nvPr>
        </p:nvSpPr>
        <p:spPr>
          <a:xfrm>
            <a:off x="10562718" y="4546806"/>
            <a:ext cx="60849" cy="22425"/>
          </a:xfrm>
          <a:custGeom>
            <a:avLst/>
            <a:gdLst>
              <a:gd name="connsiteX0" fmla="*/ 33054 w 60849"/>
              <a:gd name="connsiteY0" fmla="*/ 0 h 22425"/>
              <a:gd name="connsiteX1" fmla="*/ 37185 w 60849"/>
              <a:gd name="connsiteY1" fmla="*/ 1521 h 22425"/>
              <a:gd name="connsiteX2" fmla="*/ 40566 w 60849"/>
              <a:gd name="connsiteY2" fmla="*/ 4181 h 22425"/>
              <a:gd name="connsiteX3" fmla="*/ 43571 w 60849"/>
              <a:gd name="connsiteY3" fmla="*/ 4941 h 22425"/>
              <a:gd name="connsiteX4" fmla="*/ 46951 w 60849"/>
              <a:gd name="connsiteY4" fmla="*/ 4941 h 22425"/>
              <a:gd name="connsiteX5" fmla="*/ 49581 w 60849"/>
              <a:gd name="connsiteY5" fmla="*/ 3801 h 22425"/>
              <a:gd name="connsiteX6" fmla="*/ 53337 w 60849"/>
              <a:gd name="connsiteY6" fmla="*/ 5321 h 22425"/>
              <a:gd name="connsiteX7" fmla="*/ 55590 w 60849"/>
              <a:gd name="connsiteY7" fmla="*/ 11403 h 22425"/>
              <a:gd name="connsiteX8" fmla="*/ 57093 w 60849"/>
              <a:gd name="connsiteY8" fmla="*/ 13303 h 22425"/>
              <a:gd name="connsiteX9" fmla="*/ 60098 w 60849"/>
              <a:gd name="connsiteY9" fmla="*/ 14063 h 22425"/>
              <a:gd name="connsiteX10" fmla="*/ 60849 w 60849"/>
              <a:gd name="connsiteY10" fmla="*/ 19004 h 22425"/>
              <a:gd name="connsiteX11" fmla="*/ 58971 w 60849"/>
              <a:gd name="connsiteY11" fmla="*/ 22425 h 22425"/>
              <a:gd name="connsiteX12" fmla="*/ 55966 w 60849"/>
              <a:gd name="connsiteY12" fmla="*/ 20525 h 22425"/>
              <a:gd name="connsiteX13" fmla="*/ 40566 w 60849"/>
              <a:gd name="connsiteY13" fmla="*/ 12163 h 22425"/>
              <a:gd name="connsiteX14" fmla="*/ 36810 w 60849"/>
              <a:gd name="connsiteY14" fmla="*/ 11403 h 22425"/>
              <a:gd name="connsiteX15" fmla="*/ 33054 w 60849"/>
              <a:gd name="connsiteY15" fmla="*/ 11403 h 22425"/>
              <a:gd name="connsiteX16" fmla="*/ 33054 w 60849"/>
              <a:gd name="connsiteY16" fmla="*/ 13303 h 22425"/>
              <a:gd name="connsiteX17" fmla="*/ 31176 w 60849"/>
              <a:gd name="connsiteY17" fmla="*/ 13683 h 22425"/>
              <a:gd name="connsiteX18" fmla="*/ 27044 w 60849"/>
              <a:gd name="connsiteY18" fmla="*/ 13303 h 22425"/>
              <a:gd name="connsiteX19" fmla="*/ 23288 w 60849"/>
              <a:gd name="connsiteY19" fmla="*/ 12923 h 22425"/>
              <a:gd name="connsiteX20" fmla="*/ 20283 w 60849"/>
              <a:gd name="connsiteY20" fmla="*/ 9882 h 22425"/>
              <a:gd name="connsiteX21" fmla="*/ 16903 w 60849"/>
              <a:gd name="connsiteY21" fmla="*/ 11403 h 22425"/>
              <a:gd name="connsiteX22" fmla="*/ 15400 w 60849"/>
              <a:gd name="connsiteY22" fmla="*/ 13303 h 22425"/>
              <a:gd name="connsiteX23" fmla="*/ 12771 w 60849"/>
              <a:gd name="connsiteY23" fmla="*/ 14063 h 22425"/>
              <a:gd name="connsiteX24" fmla="*/ 9015 w 60849"/>
              <a:gd name="connsiteY24" fmla="*/ 12163 h 22425"/>
              <a:gd name="connsiteX25" fmla="*/ 4883 w 60849"/>
              <a:gd name="connsiteY25" fmla="*/ 7982 h 22425"/>
              <a:gd name="connsiteX26" fmla="*/ 4132 w 60849"/>
              <a:gd name="connsiteY26" fmla="*/ 9122 h 22425"/>
              <a:gd name="connsiteX27" fmla="*/ 1127 w 60849"/>
              <a:gd name="connsiteY27" fmla="*/ 14443 h 22425"/>
              <a:gd name="connsiteX28" fmla="*/ 376 w 60849"/>
              <a:gd name="connsiteY28" fmla="*/ 14063 h 22425"/>
              <a:gd name="connsiteX29" fmla="*/ 0 w 60849"/>
              <a:gd name="connsiteY29" fmla="*/ 9122 h 22425"/>
              <a:gd name="connsiteX30" fmla="*/ 751 w 60849"/>
              <a:gd name="connsiteY30" fmla="*/ 6842 h 22425"/>
              <a:gd name="connsiteX31" fmla="*/ 2629 w 60849"/>
              <a:gd name="connsiteY31" fmla="*/ 5321 h 22425"/>
              <a:gd name="connsiteX32" fmla="*/ 4507 w 60849"/>
              <a:gd name="connsiteY32" fmla="*/ 3041 h 22425"/>
              <a:gd name="connsiteX33" fmla="*/ 6385 w 60849"/>
              <a:gd name="connsiteY33" fmla="*/ 1141 h 22425"/>
              <a:gd name="connsiteX34" fmla="*/ 16151 w 60849"/>
              <a:gd name="connsiteY34" fmla="*/ 1901 h 22425"/>
              <a:gd name="connsiteX35" fmla="*/ 20283 w 60849"/>
              <a:gd name="connsiteY35" fmla="*/ 1521 h 22425"/>
              <a:gd name="connsiteX36" fmla="*/ 23663 w 60849"/>
              <a:gd name="connsiteY36" fmla="*/ 760 h 22425"/>
              <a:gd name="connsiteX37" fmla="*/ 26293 w 60849"/>
              <a:gd name="connsiteY37" fmla="*/ 1901 h 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849" h="22425">
                <a:moveTo>
                  <a:pt x="33054" y="0"/>
                </a:moveTo>
                <a:lnTo>
                  <a:pt x="37185" y="1521"/>
                </a:lnTo>
                <a:lnTo>
                  <a:pt x="40566" y="4181"/>
                </a:lnTo>
                <a:lnTo>
                  <a:pt x="43571" y="4941"/>
                </a:lnTo>
                <a:lnTo>
                  <a:pt x="46951" y="4941"/>
                </a:lnTo>
                <a:lnTo>
                  <a:pt x="49581" y="3801"/>
                </a:lnTo>
                <a:lnTo>
                  <a:pt x="53337" y="5321"/>
                </a:lnTo>
                <a:lnTo>
                  <a:pt x="55590" y="11403"/>
                </a:lnTo>
                <a:lnTo>
                  <a:pt x="57093" y="13303"/>
                </a:lnTo>
                <a:lnTo>
                  <a:pt x="60098" y="14063"/>
                </a:lnTo>
                <a:lnTo>
                  <a:pt x="60849" y="19004"/>
                </a:lnTo>
                <a:lnTo>
                  <a:pt x="58971" y="22425"/>
                </a:lnTo>
                <a:lnTo>
                  <a:pt x="55966" y="20525"/>
                </a:lnTo>
                <a:lnTo>
                  <a:pt x="40566" y="12163"/>
                </a:lnTo>
                <a:lnTo>
                  <a:pt x="36810" y="11403"/>
                </a:lnTo>
                <a:lnTo>
                  <a:pt x="33054" y="11403"/>
                </a:lnTo>
                <a:lnTo>
                  <a:pt x="33054" y="13303"/>
                </a:lnTo>
                <a:lnTo>
                  <a:pt x="31176" y="13683"/>
                </a:lnTo>
                <a:lnTo>
                  <a:pt x="27044" y="13303"/>
                </a:lnTo>
                <a:lnTo>
                  <a:pt x="23288" y="12923"/>
                </a:lnTo>
                <a:lnTo>
                  <a:pt x="20283" y="9882"/>
                </a:lnTo>
                <a:lnTo>
                  <a:pt x="16903" y="11403"/>
                </a:lnTo>
                <a:lnTo>
                  <a:pt x="15400" y="13303"/>
                </a:lnTo>
                <a:lnTo>
                  <a:pt x="12771" y="14063"/>
                </a:lnTo>
                <a:lnTo>
                  <a:pt x="9015" y="12163"/>
                </a:lnTo>
                <a:lnTo>
                  <a:pt x="4883" y="7982"/>
                </a:lnTo>
                <a:lnTo>
                  <a:pt x="4132" y="9122"/>
                </a:lnTo>
                <a:lnTo>
                  <a:pt x="1127" y="14443"/>
                </a:lnTo>
                <a:lnTo>
                  <a:pt x="376" y="14063"/>
                </a:lnTo>
                <a:lnTo>
                  <a:pt x="0" y="9122"/>
                </a:lnTo>
                <a:lnTo>
                  <a:pt x="751" y="6842"/>
                </a:lnTo>
                <a:lnTo>
                  <a:pt x="2629" y="5321"/>
                </a:lnTo>
                <a:lnTo>
                  <a:pt x="4507" y="3041"/>
                </a:lnTo>
                <a:lnTo>
                  <a:pt x="6385" y="1141"/>
                </a:lnTo>
                <a:lnTo>
                  <a:pt x="16151" y="1901"/>
                </a:lnTo>
                <a:lnTo>
                  <a:pt x="20283" y="1521"/>
                </a:lnTo>
                <a:lnTo>
                  <a:pt x="23663" y="760"/>
                </a:lnTo>
                <a:lnTo>
                  <a:pt x="26293" y="190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50" name="Text Placeholder 3049">
            <a:extLst>
              <a:ext uri="{FF2B5EF4-FFF2-40B4-BE49-F238E27FC236}">
                <a16:creationId xmlns:a16="http://schemas.microsoft.com/office/drawing/2014/main" id="{E35498F3-6503-3F41-96FA-94FA68F655C1}"/>
              </a:ext>
            </a:extLst>
          </p:cNvPr>
          <p:cNvSpPr>
            <a:spLocks noGrp="1"/>
          </p:cNvSpPr>
          <p:nvPr>
            <p:ph type="body" sz="quarter" idx="309" hasCustomPrompt="1"/>
          </p:nvPr>
        </p:nvSpPr>
        <p:spPr>
          <a:xfrm>
            <a:off x="8952205" y="3937654"/>
            <a:ext cx="17114" cy="37376"/>
          </a:xfrm>
          <a:custGeom>
            <a:avLst/>
            <a:gdLst>
              <a:gd name="connsiteX0" fmla="*/ 9127 w 17114"/>
              <a:gd name="connsiteY0" fmla="*/ 0 h 37376"/>
              <a:gd name="connsiteX1" fmla="*/ 11409 w 17114"/>
              <a:gd name="connsiteY1" fmla="*/ 1526 h 37376"/>
              <a:gd name="connsiteX2" fmla="*/ 12931 w 17114"/>
              <a:gd name="connsiteY2" fmla="*/ 2288 h 37376"/>
              <a:gd name="connsiteX3" fmla="*/ 12931 w 17114"/>
              <a:gd name="connsiteY3" fmla="*/ 3814 h 37376"/>
              <a:gd name="connsiteX4" fmla="*/ 13691 w 17114"/>
              <a:gd name="connsiteY4" fmla="*/ 4577 h 37376"/>
              <a:gd name="connsiteX5" fmla="*/ 16353 w 17114"/>
              <a:gd name="connsiteY5" fmla="*/ 5721 h 37376"/>
              <a:gd name="connsiteX6" fmla="*/ 17114 w 17114"/>
              <a:gd name="connsiteY6" fmla="*/ 6102 h 37376"/>
              <a:gd name="connsiteX7" fmla="*/ 16734 w 17114"/>
              <a:gd name="connsiteY7" fmla="*/ 8009 h 37376"/>
              <a:gd name="connsiteX8" fmla="*/ 16734 w 17114"/>
              <a:gd name="connsiteY8" fmla="*/ 9535 h 37376"/>
              <a:gd name="connsiteX9" fmla="*/ 15593 w 17114"/>
              <a:gd name="connsiteY9" fmla="*/ 11060 h 37376"/>
              <a:gd name="connsiteX10" fmla="*/ 16353 w 17114"/>
              <a:gd name="connsiteY10" fmla="*/ 12205 h 37376"/>
              <a:gd name="connsiteX11" fmla="*/ 15212 w 17114"/>
              <a:gd name="connsiteY11" fmla="*/ 12586 h 37376"/>
              <a:gd name="connsiteX12" fmla="*/ 15212 w 17114"/>
              <a:gd name="connsiteY12" fmla="*/ 16018 h 37376"/>
              <a:gd name="connsiteX13" fmla="*/ 15212 w 17114"/>
              <a:gd name="connsiteY13" fmla="*/ 19070 h 37376"/>
              <a:gd name="connsiteX14" fmla="*/ 16734 w 17114"/>
              <a:gd name="connsiteY14" fmla="*/ 20976 h 37376"/>
              <a:gd name="connsiteX15" fmla="*/ 16734 w 17114"/>
              <a:gd name="connsiteY15" fmla="*/ 26697 h 37376"/>
              <a:gd name="connsiteX16" fmla="*/ 16353 w 17114"/>
              <a:gd name="connsiteY16" fmla="*/ 28223 h 37376"/>
              <a:gd name="connsiteX17" fmla="*/ 14832 w 17114"/>
              <a:gd name="connsiteY17" fmla="*/ 30893 h 37376"/>
              <a:gd name="connsiteX18" fmla="*/ 14452 w 17114"/>
              <a:gd name="connsiteY18" fmla="*/ 33181 h 37376"/>
              <a:gd name="connsiteX19" fmla="*/ 13311 w 17114"/>
              <a:gd name="connsiteY19" fmla="*/ 34325 h 37376"/>
              <a:gd name="connsiteX20" fmla="*/ 6085 w 17114"/>
              <a:gd name="connsiteY20" fmla="*/ 37376 h 37376"/>
              <a:gd name="connsiteX21" fmla="*/ 3423 w 17114"/>
              <a:gd name="connsiteY21" fmla="*/ 36995 h 37376"/>
              <a:gd name="connsiteX22" fmla="*/ 761 w 17114"/>
              <a:gd name="connsiteY22" fmla="*/ 32418 h 37376"/>
              <a:gd name="connsiteX23" fmla="*/ 1141 w 17114"/>
              <a:gd name="connsiteY23" fmla="*/ 32037 h 37376"/>
              <a:gd name="connsiteX24" fmla="*/ 1902 w 17114"/>
              <a:gd name="connsiteY24" fmla="*/ 30511 h 37376"/>
              <a:gd name="connsiteX25" fmla="*/ 761 w 17114"/>
              <a:gd name="connsiteY25" fmla="*/ 29367 h 37376"/>
              <a:gd name="connsiteX26" fmla="*/ 1902 w 17114"/>
              <a:gd name="connsiteY26" fmla="*/ 28223 h 37376"/>
              <a:gd name="connsiteX27" fmla="*/ 380 w 17114"/>
              <a:gd name="connsiteY27" fmla="*/ 25172 h 37376"/>
              <a:gd name="connsiteX28" fmla="*/ 0 w 17114"/>
              <a:gd name="connsiteY28" fmla="*/ 24028 h 37376"/>
              <a:gd name="connsiteX29" fmla="*/ 761 w 17114"/>
              <a:gd name="connsiteY29" fmla="*/ 22121 h 37376"/>
              <a:gd name="connsiteX30" fmla="*/ 0 w 17114"/>
              <a:gd name="connsiteY30" fmla="*/ 20976 h 37376"/>
              <a:gd name="connsiteX31" fmla="*/ 380 w 17114"/>
              <a:gd name="connsiteY31" fmla="*/ 19070 h 37376"/>
              <a:gd name="connsiteX32" fmla="*/ 380 w 17114"/>
              <a:gd name="connsiteY32" fmla="*/ 16400 h 37376"/>
              <a:gd name="connsiteX33" fmla="*/ 2662 w 17114"/>
              <a:gd name="connsiteY33" fmla="*/ 13730 h 37376"/>
              <a:gd name="connsiteX34" fmla="*/ 4183 w 17114"/>
              <a:gd name="connsiteY34" fmla="*/ 9916 h 37376"/>
              <a:gd name="connsiteX35" fmla="*/ 4944 w 17114"/>
              <a:gd name="connsiteY35" fmla="*/ 4577 h 37376"/>
              <a:gd name="connsiteX36" fmla="*/ 6846 w 17114"/>
              <a:gd name="connsiteY36" fmla="*/ 1526 h 3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14" h="37376">
                <a:moveTo>
                  <a:pt x="9127" y="0"/>
                </a:moveTo>
                <a:lnTo>
                  <a:pt x="11409" y="1526"/>
                </a:lnTo>
                <a:lnTo>
                  <a:pt x="12931" y="2288"/>
                </a:lnTo>
                <a:lnTo>
                  <a:pt x="12931" y="3814"/>
                </a:lnTo>
                <a:lnTo>
                  <a:pt x="13691" y="4577"/>
                </a:lnTo>
                <a:lnTo>
                  <a:pt x="16353" y="5721"/>
                </a:lnTo>
                <a:lnTo>
                  <a:pt x="17114" y="6102"/>
                </a:lnTo>
                <a:lnTo>
                  <a:pt x="16734" y="8009"/>
                </a:lnTo>
                <a:lnTo>
                  <a:pt x="16734" y="9535"/>
                </a:lnTo>
                <a:lnTo>
                  <a:pt x="15593" y="11060"/>
                </a:lnTo>
                <a:lnTo>
                  <a:pt x="16353" y="12205"/>
                </a:lnTo>
                <a:lnTo>
                  <a:pt x="15212" y="12586"/>
                </a:lnTo>
                <a:lnTo>
                  <a:pt x="15212" y="16018"/>
                </a:lnTo>
                <a:lnTo>
                  <a:pt x="15212" y="19070"/>
                </a:lnTo>
                <a:lnTo>
                  <a:pt x="16734" y="20976"/>
                </a:lnTo>
                <a:lnTo>
                  <a:pt x="16734" y="26697"/>
                </a:lnTo>
                <a:lnTo>
                  <a:pt x="16353" y="28223"/>
                </a:lnTo>
                <a:lnTo>
                  <a:pt x="14832" y="30893"/>
                </a:lnTo>
                <a:lnTo>
                  <a:pt x="14452" y="33181"/>
                </a:lnTo>
                <a:lnTo>
                  <a:pt x="13311" y="34325"/>
                </a:lnTo>
                <a:lnTo>
                  <a:pt x="6085" y="37376"/>
                </a:lnTo>
                <a:lnTo>
                  <a:pt x="3423" y="36995"/>
                </a:lnTo>
                <a:lnTo>
                  <a:pt x="761" y="32418"/>
                </a:lnTo>
                <a:lnTo>
                  <a:pt x="1141" y="32037"/>
                </a:lnTo>
                <a:lnTo>
                  <a:pt x="1902" y="30511"/>
                </a:lnTo>
                <a:lnTo>
                  <a:pt x="761" y="29367"/>
                </a:lnTo>
                <a:lnTo>
                  <a:pt x="1902" y="28223"/>
                </a:lnTo>
                <a:lnTo>
                  <a:pt x="380" y="25172"/>
                </a:lnTo>
                <a:lnTo>
                  <a:pt x="0" y="24028"/>
                </a:lnTo>
                <a:lnTo>
                  <a:pt x="761" y="22121"/>
                </a:lnTo>
                <a:lnTo>
                  <a:pt x="0" y="20976"/>
                </a:lnTo>
                <a:lnTo>
                  <a:pt x="380" y="19070"/>
                </a:lnTo>
                <a:lnTo>
                  <a:pt x="380" y="16400"/>
                </a:lnTo>
                <a:lnTo>
                  <a:pt x="2662" y="13730"/>
                </a:lnTo>
                <a:lnTo>
                  <a:pt x="4183" y="9916"/>
                </a:lnTo>
                <a:lnTo>
                  <a:pt x="4944" y="4577"/>
                </a:lnTo>
                <a:lnTo>
                  <a:pt x="6846" y="152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48" name="Text Placeholder 3047">
            <a:extLst>
              <a:ext uri="{FF2B5EF4-FFF2-40B4-BE49-F238E27FC236}">
                <a16:creationId xmlns:a16="http://schemas.microsoft.com/office/drawing/2014/main" id="{99BDC8D4-9E33-AF43-8DB7-58ABCC5831E8}"/>
              </a:ext>
            </a:extLst>
          </p:cNvPr>
          <p:cNvSpPr>
            <a:spLocks noGrp="1"/>
          </p:cNvSpPr>
          <p:nvPr>
            <p:ph type="body" sz="quarter" idx="308" hasCustomPrompt="1"/>
          </p:nvPr>
        </p:nvSpPr>
        <p:spPr>
          <a:xfrm>
            <a:off x="10496164" y="4660799"/>
            <a:ext cx="51342" cy="22425"/>
          </a:xfrm>
          <a:custGeom>
            <a:avLst/>
            <a:gdLst>
              <a:gd name="connsiteX0" fmla="*/ 47868 w 51342"/>
              <a:gd name="connsiteY0" fmla="*/ 0 h 22425"/>
              <a:gd name="connsiteX1" fmla="*/ 50956 w 51342"/>
              <a:gd name="connsiteY1" fmla="*/ 735 h 22425"/>
              <a:gd name="connsiteX2" fmla="*/ 51342 w 51342"/>
              <a:gd name="connsiteY2" fmla="*/ 2206 h 22425"/>
              <a:gd name="connsiteX3" fmla="*/ 49798 w 51342"/>
              <a:gd name="connsiteY3" fmla="*/ 6985 h 22425"/>
              <a:gd name="connsiteX4" fmla="*/ 43621 w 51342"/>
              <a:gd name="connsiteY4" fmla="*/ 8456 h 22425"/>
              <a:gd name="connsiteX5" fmla="*/ 33971 w 51342"/>
              <a:gd name="connsiteY5" fmla="*/ 13602 h 22425"/>
              <a:gd name="connsiteX6" fmla="*/ 28180 w 51342"/>
              <a:gd name="connsiteY6" fmla="*/ 14705 h 22425"/>
              <a:gd name="connsiteX7" fmla="*/ 23548 w 51342"/>
              <a:gd name="connsiteY7" fmla="*/ 16911 h 22425"/>
              <a:gd name="connsiteX8" fmla="*/ 15055 w 51342"/>
              <a:gd name="connsiteY8" fmla="*/ 18749 h 22425"/>
              <a:gd name="connsiteX9" fmla="*/ 8879 w 51342"/>
              <a:gd name="connsiteY9" fmla="*/ 22425 h 22425"/>
              <a:gd name="connsiteX10" fmla="*/ 6949 w 51342"/>
              <a:gd name="connsiteY10" fmla="*/ 21690 h 22425"/>
              <a:gd name="connsiteX11" fmla="*/ 0 w 51342"/>
              <a:gd name="connsiteY11" fmla="*/ 14338 h 22425"/>
              <a:gd name="connsiteX12" fmla="*/ 772 w 51342"/>
              <a:gd name="connsiteY12" fmla="*/ 13970 h 22425"/>
              <a:gd name="connsiteX13" fmla="*/ 4246 w 51342"/>
              <a:gd name="connsiteY13" fmla="*/ 10661 h 22425"/>
              <a:gd name="connsiteX14" fmla="*/ 6949 w 51342"/>
              <a:gd name="connsiteY14" fmla="*/ 6250 h 22425"/>
              <a:gd name="connsiteX15" fmla="*/ 10423 w 51342"/>
              <a:gd name="connsiteY15" fmla="*/ 5882 h 22425"/>
              <a:gd name="connsiteX16" fmla="*/ 21232 w 51342"/>
              <a:gd name="connsiteY16" fmla="*/ 4044 h 22425"/>
              <a:gd name="connsiteX17" fmla="*/ 23548 w 51342"/>
              <a:gd name="connsiteY17" fmla="*/ 2574 h 22425"/>
              <a:gd name="connsiteX18" fmla="*/ 27408 w 51342"/>
              <a:gd name="connsiteY18" fmla="*/ 3676 h 22425"/>
              <a:gd name="connsiteX19" fmla="*/ 37831 w 51342"/>
              <a:gd name="connsiteY19" fmla="*/ 2574 h 22425"/>
              <a:gd name="connsiteX20" fmla="*/ 42077 w 51342"/>
              <a:gd name="connsiteY20" fmla="*/ 1103 h 22425"/>
              <a:gd name="connsiteX21" fmla="*/ 45552 w 51342"/>
              <a:gd name="connsiteY21" fmla="*/ 735 h 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342" h="22425">
                <a:moveTo>
                  <a:pt x="47868" y="0"/>
                </a:moveTo>
                <a:lnTo>
                  <a:pt x="50956" y="735"/>
                </a:lnTo>
                <a:lnTo>
                  <a:pt x="51342" y="2206"/>
                </a:lnTo>
                <a:lnTo>
                  <a:pt x="49798" y="6985"/>
                </a:lnTo>
                <a:lnTo>
                  <a:pt x="43621" y="8456"/>
                </a:lnTo>
                <a:lnTo>
                  <a:pt x="33971" y="13602"/>
                </a:lnTo>
                <a:lnTo>
                  <a:pt x="28180" y="14705"/>
                </a:lnTo>
                <a:lnTo>
                  <a:pt x="23548" y="16911"/>
                </a:lnTo>
                <a:lnTo>
                  <a:pt x="15055" y="18749"/>
                </a:lnTo>
                <a:lnTo>
                  <a:pt x="8879" y="22425"/>
                </a:lnTo>
                <a:lnTo>
                  <a:pt x="6949" y="21690"/>
                </a:lnTo>
                <a:lnTo>
                  <a:pt x="0" y="14338"/>
                </a:lnTo>
                <a:lnTo>
                  <a:pt x="772" y="13970"/>
                </a:lnTo>
                <a:lnTo>
                  <a:pt x="4246" y="10661"/>
                </a:lnTo>
                <a:lnTo>
                  <a:pt x="6949" y="6250"/>
                </a:lnTo>
                <a:lnTo>
                  <a:pt x="10423" y="5882"/>
                </a:lnTo>
                <a:lnTo>
                  <a:pt x="21232" y="4044"/>
                </a:lnTo>
                <a:lnTo>
                  <a:pt x="23548" y="2574"/>
                </a:lnTo>
                <a:lnTo>
                  <a:pt x="27408" y="3676"/>
                </a:lnTo>
                <a:lnTo>
                  <a:pt x="37831" y="2574"/>
                </a:lnTo>
                <a:lnTo>
                  <a:pt x="42077" y="1103"/>
                </a:lnTo>
                <a:lnTo>
                  <a:pt x="45552" y="73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46" name="Text Placeholder 3045">
            <a:extLst>
              <a:ext uri="{FF2B5EF4-FFF2-40B4-BE49-F238E27FC236}">
                <a16:creationId xmlns:a16="http://schemas.microsoft.com/office/drawing/2014/main" id="{235DF2D7-594F-7942-A481-483D92217E3D}"/>
              </a:ext>
            </a:extLst>
          </p:cNvPr>
          <p:cNvSpPr>
            <a:spLocks noGrp="1"/>
          </p:cNvSpPr>
          <p:nvPr>
            <p:ph type="body" sz="quarter" idx="307" hasCustomPrompt="1"/>
          </p:nvPr>
        </p:nvSpPr>
        <p:spPr>
          <a:xfrm>
            <a:off x="5058449" y="2503226"/>
            <a:ext cx="20923" cy="20563"/>
          </a:xfrm>
          <a:custGeom>
            <a:avLst/>
            <a:gdLst>
              <a:gd name="connsiteX0" fmla="*/ 2325 w 20923"/>
              <a:gd name="connsiteY0" fmla="*/ 0 h 20563"/>
              <a:gd name="connsiteX1" fmla="*/ 4650 w 20923"/>
              <a:gd name="connsiteY1" fmla="*/ 0 h 20563"/>
              <a:gd name="connsiteX2" fmla="*/ 5425 w 20923"/>
              <a:gd name="connsiteY2" fmla="*/ 1418 h 20563"/>
              <a:gd name="connsiteX3" fmla="*/ 7362 w 20923"/>
              <a:gd name="connsiteY3" fmla="*/ 5318 h 20563"/>
              <a:gd name="connsiteX4" fmla="*/ 12787 w 20923"/>
              <a:gd name="connsiteY4" fmla="*/ 7800 h 20563"/>
              <a:gd name="connsiteX5" fmla="*/ 11624 w 20923"/>
              <a:gd name="connsiteY5" fmla="*/ 9927 h 20563"/>
              <a:gd name="connsiteX6" fmla="*/ 17436 w 20923"/>
              <a:gd name="connsiteY6" fmla="*/ 13827 h 20563"/>
              <a:gd name="connsiteX7" fmla="*/ 20923 w 20923"/>
              <a:gd name="connsiteY7" fmla="*/ 17727 h 20563"/>
              <a:gd name="connsiteX8" fmla="*/ 20148 w 20923"/>
              <a:gd name="connsiteY8" fmla="*/ 19854 h 20563"/>
              <a:gd name="connsiteX9" fmla="*/ 18211 w 20923"/>
              <a:gd name="connsiteY9" fmla="*/ 20563 h 20563"/>
              <a:gd name="connsiteX10" fmla="*/ 17049 w 20923"/>
              <a:gd name="connsiteY10" fmla="*/ 19500 h 20563"/>
              <a:gd name="connsiteX11" fmla="*/ 15886 w 20923"/>
              <a:gd name="connsiteY11" fmla="*/ 17727 h 20563"/>
              <a:gd name="connsiteX12" fmla="*/ 12399 w 20923"/>
              <a:gd name="connsiteY12" fmla="*/ 17372 h 20563"/>
              <a:gd name="connsiteX13" fmla="*/ 8912 w 20923"/>
              <a:gd name="connsiteY13" fmla="*/ 13827 h 20563"/>
              <a:gd name="connsiteX14" fmla="*/ 4650 w 20923"/>
              <a:gd name="connsiteY14" fmla="*/ 13472 h 20563"/>
              <a:gd name="connsiteX15" fmla="*/ 3487 w 20923"/>
              <a:gd name="connsiteY15" fmla="*/ 9927 h 20563"/>
              <a:gd name="connsiteX16" fmla="*/ 388 w 20923"/>
              <a:gd name="connsiteY16" fmla="*/ 7800 h 20563"/>
              <a:gd name="connsiteX17" fmla="*/ 0 w 20923"/>
              <a:gd name="connsiteY17" fmla="*/ 2836 h 20563"/>
              <a:gd name="connsiteX18" fmla="*/ 388 w 20923"/>
              <a:gd name="connsiteY18" fmla="*/ 1418 h 20563"/>
              <a:gd name="connsiteX19" fmla="*/ 775 w 20923"/>
              <a:gd name="connsiteY19" fmla="*/ 1418 h 2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923" h="20563">
                <a:moveTo>
                  <a:pt x="2325" y="0"/>
                </a:moveTo>
                <a:lnTo>
                  <a:pt x="4650" y="0"/>
                </a:lnTo>
                <a:lnTo>
                  <a:pt x="5425" y="1418"/>
                </a:lnTo>
                <a:lnTo>
                  <a:pt x="7362" y="5318"/>
                </a:lnTo>
                <a:lnTo>
                  <a:pt x="12787" y="7800"/>
                </a:lnTo>
                <a:lnTo>
                  <a:pt x="11624" y="9927"/>
                </a:lnTo>
                <a:lnTo>
                  <a:pt x="17436" y="13827"/>
                </a:lnTo>
                <a:lnTo>
                  <a:pt x="20923" y="17727"/>
                </a:lnTo>
                <a:lnTo>
                  <a:pt x="20148" y="19854"/>
                </a:lnTo>
                <a:lnTo>
                  <a:pt x="18211" y="20563"/>
                </a:lnTo>
                <a:lnTo>
                  <a:pt x="17049" y="19500"/>
                </a:lnTo>
                <a:lnTo>
                  <a:pt x="15886" y="17727"/>
                </a:lnTo>
                <a:lnTo>
                  <a:pt x="12399" y="17372"/>
                </a:lnTo>
                <a:lnTo>
                  <a:pt x="8912" y="13827"/>
                </a:lnTo>
                <a:lnTo>
                  <a:pt x="4650" y="13472"/>
                </a:lnTo>
                <a:lnTo>
                  <a:pt x="3487" y="9927"/>
                </a:lnTo>
                <a:lnTo>
                  <a:pt x="388" y="7800"/>
                </a:lnTo>
                <a:lnTo>
                  <a:pt x="0" y="2836"/>
                </a:lnTo>
                <a:lnTo>
                  <a:pt x="388" y="1418"/>
                </a:lnTo>
                <a:lnTo>
                  <a:pt x="775" y="141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44" name="Text Placeholder 3043">
            <a:extLst>
              <a:ext uri="{FF2B5EF4-FFF2-40B4-BE49-F238E27FC236}">
                <a16:creationId xmlns:a16="http://schemas.microsoft.com/office/drawing/2014/main" id="{6169EDA3-FC76-614E-89BD-365F20787F02}"/>
              </a:ext>
            </a:extLst>
          </p:cNvPr>
          <p:cNvSpPr>
            <a:spLocks noGrp="1"/>
          </p:cNvSpPr>
          <p:nvPr>
            <p:ph type="body" sz="quarter" idx="306" hasCustomPrompt="1"/>
          </p:nvPr>
        </p:nvSpPr>
        <p:spPr>
          <a:xfrm>
            <a:off x="6976463" y="2952758"/>
            <a:ext cx="7606" cy="7475"/>
          </a:xfrm>
          <a:custGeom>
            <a:avLst/>
            <a:gdLst>
              <a:gd name="connsiteX0" fmla="*/ 1201 w 7606"/>
              <a:gd name="connsiteY0" fmla="*/ 4983 h 7475"/>
              <a:gd name="connsiteX1" fmla="*/ 1201 w 7606"/>
              <a:gd name="connsiteY1" fmla="*/ 7475 h 7475"/>
              <a:gd name="connsiteX2" fmla="*/ 1069 w 7606"/>
              <a:gd name="connsiteY2" fmla="*/ 5002 h 7475"/>
              <a:gd name="connsiteX3" fmla="*/ 1201 w 7606"/>
              <a:gd name="connsiteY3" fmla="*/ 0 h 7475"/>
              <a:gd name="connsiteX4" fmla="*/ 3203 w 7606"/>
              <a:gd name="connsiteY4" fmla="*/ 0 h 7475"/>
              <a:gd name="connsiteX5" fmla="*/ 7606 w 7606"/>
              <a:gd name="connsiteY5" fmla="*/ 2039 h 7475"/>
              <a:gd name="connsiteX6" fmla="*/ 7606 w 7606"/>
              <a:gd name="connsiteY6" fmla="*/ 3398 h 7475"/>
              <a:gd name="connsiteX7" fmla="*/ 5204 w 7606"/>
              <a:gd name="connsiteY7" fmla="*/ 4417 h 7475"/>
              <a:gd name="connsiteX8" fmla="*/ 1201 w 7606"/>
              <a:gd name="connsiteY8" fmla="*/ 4983 h 7475"/>
              <a:gd name="connsiteX9" fmla="*/ 801 w 7606"/>
              <a:gd name="connsiteY9" fmla="*/ 0 h 7475"/>
              <a:gd name="connsiteX10" fmla="*/ 1069 w 7606"/>
              <a:gd name="connsiteY10" fmla="*/ 5002 h 7475"/>
              <a:gd name="connsiteX11" fmla="*/ 401 w 7606"/>
              <a:gd name="connsiteY11" fmla="*/ 5097 h 7475"/>
              <a:gd name="connsiteX12" fmla="*/ 0 w 7606"/>
              <a:gd name="connsiteY12" fmla="*/ 4417 h 7475"/>
              <a:gd name="connsiteX13" fmla="*/ 0 w 7606"/>
              <a:gd name="connsiteY13" fmla="*/ 3398 h 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6" h="7475">
                <a:moveTo>
                  <a:pt x="1201" y="4983"/>
                </a:moveTo>
                <a:lnTo>
                  <a:pt x="1201" y="7475"/>
                </a:lnTo>
                <a:lnTo>
                  <a:pt x="1069" y="5002"/>
                </a:lnTo>
                <a:close/>
                <a:moveTo>
                  <a:pt x="1201" y="0"/>
                </a:moveTo>
                <a:lnTo>
                  <a:pt x="3203" y="0"/>
                </a:lnTo>
                <a:lnTo>
                  <a:pt x="7606" y="2039"/>
                </a:lnTo>
                <a:lnTo>
                  <a:pt x="7606" y="3398"/>
                </a:lnTo>
                <a:lnTo>
                  <a:pt x="5204" y="4417"/>
                </a:lnTo>
                <a:lnTo>
                  <a:pt x="1201" y="4983"/>
                </a:lnTo>
                <a:close/>
                <a:moveTo>
                  <a:pt x="801" y="0"/>
                </a:moveTo>
                <a:lnTo>
                  <a:pt x="1069" y="5002"/>
                </a:lnTo>
                <a:lnTo>
                  <a:pt x="401" y="5097"/>
                </a:lnTo>
                <a:lnTo>
                  <a:pt x="0" y="4417"/>
                </a:lnTo>
                <a:lnTo>
                  <a:pt x="0" y="339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42" name="Text Placeholder 3041">
            <a:extLst>
              <a:ext uri="{FF2B5EF4-FFF2-40B4-BE49-F238E27FC236}">
                <a16:creationId xmlns:a16="http://schemas.microsoft.com/office/drawing/2014/main" id="{D13C90DC-B6A7-C64C-B9D6-4A34D116C611}"/>
              </a:ext>
            </a:extLst>
          </p:cNvPr>
          <p:cNvSpPr>
            <a:spLocks noGrp="1"/>
          </p:cNvSpPr>
          <p:nvPr>
            <p:ph type="body" sz="quarter" idx="305" hasCustomPrompt="1"/>
          </p:nvPr>
        </p:nvSpPr>
        <p:spPr>
          <a:xfrm>
            <a:off x="4586260" y="3091060"/>
            <a:ext cx="5705" cy="13081"/>
          </a:xfrm>
          <a:custGeom>
            <a:avLst/>
            <a:gdLst>
              <a:gd name="connsiteX0" fmla="*/ 1426 w 5705"/>
              <a:gd name="connsiteY0" fmla="*/ 1189 h 13081"/>
              <a:gd name="connsiteX1" fmla="*/ 3328 w 5705"/>
              <a:gd name="connsiteY1" fmla="*/ 1189 h 13081"/>
              <a:gd name="connsiteX2" fmla="*/ 5705 w 5705"/>
              <a:gd name="connsiteY2" fmla="*/ 2378 h 13081"/>
              <a:gd name="connsiteX3" fmla="*/ 4279 w 5705"/>
              <a:gd name="connsiteY3" fmla="*/ 3964 h 13081"/>
              <a:gd name="connsiteX4" fmla="*/ 5230 w 5705"/>
              <a:gd name="connsiteY4" fmla="*/ 5153 h 13081"/>
              <a:gd name="connsiteX5" fmla="*/ 2377 w 5705"/>
              <a:gd name="connsiteY5" fmla="*/ 13081 h 13081"/>
              <a:gd name="connsiteX6" fmla="*/ 1902 w 5705"/>
              <a:gd name="connsiteY6" fmla="*/ 11496 h 13081"/>
              <a:gd name="connsiteX7" fmla="*/ 1902 w 5705"/>
              <a:gd name="connsiteY7" fmla="*/ 3568 h 13081"/>
              <a:gd name="connsiteX8" fmla="*/ 1426 w 5705"/>
              <a:gd name="connsiteY8" fmla="*/ 2378 h 13081"/>
              <a:gd name="connsiteX9" fmla="*/ 476 w 5705"/>
              <a:gd name="connsiteY9" fmla="*/ 1189 h 13081"/>
              <a:gd name="connsiteX10" fmla="*/ 571 w 5705"/>
              <a:gd name="connsiteY10" fmla="*/ 1189 h 13081"/>
              <a:gd name="connsiteX11" fmla="*/ 0 w 5705"/>
              <a:gd name="connsiteY11" fmla="*/ 1982 h 13081"/>
              <a:gd name="connsiteX12" fmla="*/ 1426 w 5705"/>
              <a:gd name="connsiteY12" fmla="*/ 0 h 13081"/>
              <a:gd name="connsiteX13" fmla="*/ 1426 w 5705"/>
              <a:gd name="connsiteY13" fmla="*/ 1189 h 13081"/>
              <a:gd name="connsiteX14" fmla="*/ 571 w 5705"/>
              <a:gd name="connsiteY14" fmla="*/ 1189 h 1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05" h="13081">
                <a:moveTo>
                  <a:pt x="1426" y="1189"/>
                </a:moveTo>
                <a:lnTo>
                  <a:pt x="3328" y="1189"/>
                </a:lnTo>
                <a:lnTo>
                  <a:pt x="5705" y="2378"/>
                </a:lnTo>
                <a:lnTo>
                  <a:pt x="4279" y="3964"/>
                </a:lnTo>
                <a:lnTo>
                  <a:pt x="5230" y="5153"/>
                </a:lnTo>
                <a:lnTo>
                  <a:pt x="2377" y="13081"/>
                </a:lnTo>
                <a:lnTo>
                  <a:pt x="1902" y="11496"/>
                </a:lnTo>
                <a:lnTo>
                  <a:pt x="1902" y="3568"/>
                </a:lnTo>
                <a:lnTo>
                  <a:pt x="1426" y="2378"/>
                </a:lnTo>
                <a:close/>
                <a:moveTo>
                  <a:pt x="476" y="1189"/>
                </a:moveTo>
                <a:lnTo>
                  <a:pt x="571" y="1189"/>
                </a:lnTo>
                <a:lnTo>
                  <a:pt x="0" y="1982"/>
                </a:lnTo>
                <a:close/>
                <a:moveTo>
                  <a:pt x="1426" y="0"/>
                </a:moveTo>
                <a:lnTo>
                  <a:pt x="1426" y="1189"/>
                </a:lnTo>
                <a:lnTo>
                  <a:pt x="571" y="118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40" name="Text Placeholder 3039">
            <a:extLst>
              <a:ext uri="{FF2B5EF4-FFF2-40B4-BE49-F238E27FC236}">
                <a16:creationId xmlns:a16="http://schemas.microsoft.com/office/drawing/2014/main" id="{56202055-7A12-604D-A295-2AB7AAC5DF80}"/>
              </a:ext>
            </a:extLst>
          </p:cNvPr>
          <p:cNvSpPr>
            <a:spLocks noGrp="1"/>
          </p:cNvSpPr>
          <p:nvPr>
            <p:ph type="body" sz="quarter" idx="304" hasCustomPrompt="1"/>
          </p:nvPr>
        </p:nvSpPr>
        <p:spPr>
          <a:xfrm>
            <a:off x="8569997" y="3709662"/>
            <a:ext cx="47538" cy="28032"/>
          </a:xfrm>
          <a:custGeom>
            <a:avLst/>
            <a:gdLst>
              <a:gd name="connsiteX0" fmla="*/ 46029 w 47538"/>
              <a:gd name="connsiteY0" fmla="*/ 0 h 28032"/>
              <a:gd name="connsiteX1" fmla="*/ 47538 w 47538"/>
              <a:gd name="connsiteY1" fmla="*/ 0 h 28032"/>
              <a:gd name="connsiteX2" fmla="*/ 46406 w 47538"/>
              <a:gd name="connsiteY2" fmla="*/ 3364 h 28032"/>
              <a:gd name="connsiteX3" fmla="*/ 43388 w 47538"/>
              <a:gd name="connsiteY3" fmla="*/ 6354 h 28032"/>
              <a:gd name="connsiteX4" fmla="*/ 40370 w 47538"/>
              <a:gd name="connsiteY4" fmla="*/ 7849 h 28032"/>
              <a:gd name="connsiteX5" fmla="*/ 36219 w 47538"/>
              <a:gd name="connsiteY5" fmla="*/ 13829 h 28032"/>
              <a:gd name="connsiteX6" fmla="*/ 37351 w 47538"/>
              <a:gd name="connsiteY6" fmla="*/ 16072 h 28032"/>
              <a:gd name="connsiteX7" fmla="*/ 34710 w 47538"/>
              <a:gd name="connsiteY7" fmla="*/ 19436 h 28032"/>
              <a:gd name="connsiteX8" fmla="*/ 30183 w 47538"/>
              <a:gd name="connsiteY8" fmla="*/ 20183 h 28032"/>
              <a:gd name="connsiteX9" fmla="*/ 26033 w 47538"/>
              <a:gd name="connsiteY9" fmla="*/ 23921 h 28032"/>
              <a:gd name="connsiteX10" fmla="*/ 19996 w 47538"/>
              <a:gd name="connsiteY10" fmla="*/ 25416 h 28032"/>
              <a:gd name="connsiteX11" fmla="*/ 16223 w 47538"/>
              <a:gd name="connsiteY11" fmla="*/ 28032 h 28032"/>
              <a:gd name="connsiteX12" fmla="*/ 9432 w 47538"/>
              <a:gd name="connsiteY12" fmla="*/ 26911 h 28032"/>
              <a:gd name="connsiteX13" fmla="*/ 4905 w 47538"/>
              <a:gd name="connsiteY13" fmla="*/ 24668 h 28032"/>
              <a:gd name="connsiteX14" fmla="*/ 1886 w 47538"/>
              <a:gd name="connsiteY14" fmla="*/ 21304 h 28032"/>
              <a:gd name="connsiteX15" fmla="*/ 0 w 47538"/>
              <a:gd name="connsiteY15" fmla="*/ 16819 h 28032"/>
              <a:gd name="connsiteX16" fmla="*/ 4905 w 47538"/>
              <a:gd name="connsiteY16" fmla="*/ 15698 h 28032"/>
              <a:gd name="connsiteX17" fmla="*/ 7923 w 47538"/>
              <a:gd name="connsiteY17" fmla="*/ 13829 h 28032"/>
              <a:gd name="connsiteX18" fmla="*/ 11696 w 47538"/>
              <a:gd name="connsiteY18" fmla="*/ 13455 h 28032"/>
              <a:gd name="connsiteX19" fmla="*/ 14337 w 47538"/>
              <a:gd name="connsiteY19" fmla="*/ 12334 h 28032"/>
              <a:gd name="connsiteX20" fmla="*/ 15091 w 47538"/>
              <a:gd name="connsiteY20" fmla="*/ 9344 h 28032"/>
              <a:gd name="connsiteX21" fmla="*/ 16223 w 47538"/>
              <a:gd name="connsiteY21" fmla="*/ 9718 h 28032"/>
              <a:gd name="connsiteX22" fmla="*/ 23769 w 47538"/>
              <a:gd name="connsiteY22" fmla="*/ 9344 h 28032"/>
              <a:gd name="connsiteX23" fmla="*/ 34710 w 47538"/>
              <a:gd name="connsiteY23" fmla="*/ 5980 h 28032"/>
              <a:gd name="connsiteX24" fmla="*/ 39992 w 47538"/>
              <a:gd name="connsiteY24" fmla="*/ 4111 h 28032"/>
              <a:gd name="connsiteX25" fmla="*/ 42256 w 47538"/>
              <a:gd name="connsiteY25" fmla="*/ 1869 h 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538" h="28032">
                <a:moveTo>
                  <a:pt x="46029" y="0"/>
                </a:moveTo>
                <a:lnTo>
                  <a:pt x="47538" y="0"/>
                </a:lnTo>
                <a:lnTo>
                  <a:pt x="46406" y="3364"/>
                </a:lnTo>
                <a:lnTo>
                  <a:pt x="43388" y="6354"/>
                </a:lnTo>
                <a:lnTo>
                  <a:pt x="40370" y="7849"/>
                </a:lnTo>
                <a:lnTo>
                  <a:pt x="36219" y="13829"/>
                </a:lnTo>
                <a:lnTo>
                  <a:pt x="37351" y="16072"/>
                </a:lnTo>
                <a:lnTo>
                  <a:pt x="34710" y="19436"/>
                </a:lnTo>
                <a:lnTo>
                  <a:pt x="30183" y="20183"/>
                </a:lnTo>
                <a:lnTo>
                  <a:pt x="26033" y="23921"/>
                </a:lnTo>
                <a:lnTo>
                  <a:pt x="19996" y="25416"/>
                </a:lnTo>
                <a:lnTo>
                  <a:pt x="16223" y="28032"/>
                </a:lnTo>
                <a:lnTo>
                  <a:pt x="9432" y="26911"/>
                </a:lnTo>
                <a:lnTo>
                  <a:pt x="4905" y="24668"/>
                </a:lnTo>
                <a:lnTo>
                  <a:pt x="1886" y="21304"/>
                </a:lnTo>
                <a:lnTo>
                  <a:pt x="0" y="16819"/>
                </a:lnTo>
                <a:lnTo>
                  <a:pt x="4905" y="15698"/>
                </a:lnTo>
                <a:lnTo>
                  <a:pt x="7923" y="13829"/>
                </a:lnTo>
                <a:lnTo>
                  <a:pt x="11696" y="13455"/>
                </a:lnTo>
                <a:lnTo>
                  <a:pt x="14337" y="12334"/>
                </a:lnTo>
                <a:lnTo>
                  <a:pt x="15091" y="9344"/>
                </a:lnTo>
                <a:lnTo>
                  <a:pt x="16223" y="9718"/>
                </a:lnTo>
                <a:lnTo>
                  <a:pt x="23769" y="9344"/>
                </a:lnTo>
                <a:lnTo>
                  <a:pt x="34710" y="5980"/>
                </a:lnTo>
                <a:lnTo>
                  <a:pt x="39992" y="4111"/>
                </a:lnTo>
                <a:lnTo>
                  <a:pt x="42256" y="186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38" name="Text Placeholder 3037">
            <a:extLst>
              <a:ext uri="{FF2B5EF4-FFF2-40B4-BE49-F238E27FC236}">
                <a16:creationId xmlns:a16="http://schemas.microsoft.com/office/drawing/2014/main" id="{B4C3C12F-A7FB-5746-B60D-ABA36F3B6D46}"/>
              </a:ext>
            </a:extLst>
          </p:cNvPr>
          <p:cNvSpPr>
            <a:spLocks noGrp="1"/>
          </p:cNvSpPr>
          <p:nvPr>
            <p:ph type="body" sz="quarter" idx="303" hasCustomPrompt="1"/>
          </p:nvPr>
        </p:nvSpPr>
        <p:spPr>
          <a:xfrm>
            <a:off x="4694647" y="3059292"/>
            <a:ext cx="11409" cy="7475"/>
          </a:xfrm>
          <a:custGeom>
            <a:avLst/>
            <a:gdLst>
              <a:gd name="connsiteX0" fmla="*/ 4226 w 11409"/>
              <a:gd name="connsiteY0" fmla="*/ 0 h 7475"/>
              <a:gd name="connsiteX1" fmla="*/ 5493 w 11409"/>
              <a:gd name="connsiteY1" fmla="*/ 415 h 7475"/>
              <a:gd name="connsiteX2" fmla="*/ 10987 w 11409"/>
              <a:gd name="connsiteY2" fmla="*/ 415 h 7475"/>
              <a:gd name="connsiteX3" fmla="*/ 11409 w 11409"/>
              <a:gd name="connsiteY3" fmla="*/ 1246 h 7475"/>
              <a:gd name="connsiteX4" fmla="*/ 5493 w 11409"/>
              <a:gd name="connsiteY4" fmla="*/ 3738 h 7475"/>
              <a:gd name="connsiteX5" fmla="*/ 2113 w 11409"/>
              <a:gd name="connsiteY5" fmla="*/ 7475 h 7475"/>
              <a:gd name="connsiteX6" fmla="*/ 0 w 11409"/>
              <a:gd name="connsiteY6" fmla="*/ 3738 h 7475"/>
              <a:gd name="connsiteX7" fmla="*/ 2113 w 11409"/>
              <a:gd name="connsiteY7" fmla="*/ 831 h 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09" h="7475">
                <a:moveTo>
                  <a:pt x="4226" y="0"/>
                </a:moveTo>
                <a:lnTo>
                  <a:pt x="5493" y="415"/>
                </a:lnTo>
                <a:lnTo>
                  <a:pt x="10987" y="415"/>
                </a:lnTo>
                <a:lnTo>
                  <a:pt x="11409" y="1246"/>
                </a:lnTo>
                <a:lnTo>
                  <a:pt x="5493" y="3738"/>
                </a:lnTo>
                <a:lnTo>
                  <a:pt x="2113" y="7475"/>
                </a:lnTo>
                <a:lnTo>
                  <a:pt x="0" y="3738"/>
                </a:lnTo>
                <a:lnTo>
                  <a:pt x="2113" y="83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36" name="Text Placeholder 3035">
            <a:extLst>
              <a:ext uri="{FF2B5EF4-FFF2-40B4-BE49-F238E27FC236}">
                <a16:creationId xmlns:a16="http://schemas.microsoft.com/office/drawing/2014/main" id="{04A6ED5C-9A52-AC40-B3C9-81F643723F72}"/>
              </a:ext>
            </a:extLst>
          </p:cNvPr>
          <p:cNvSpPr>
            <a:spLocks noGrp="1"/>
          </p:cNvSpPr>
          <p:nvPr>
            <p:ph type="body" sz="quarter" idx="302" hasCustomPrompt="1"/>
          </p:nvPr>
        </p:nvSpPr>
        <p:spPr>
          <a:xfrm>
            <a:off x="8986367" y="2375315"/>
            <a:ext cx="17114" cy="29900"/>
          </a:xfrm>
          <a:custGeom>
            <a:avLst/>
            <a:gdLst>
              <a:gd name="connsiteX0" fmla="*/ 4635 w 17114"/>
              <a:gd name="connsiteY0" fmla="*/ 0 h 29900"/>
              <a:gd name="connsiteX1" fmla="*/ 8200 w 17114"/>
              <a:gd name="connsiteY1" fmla="*/ 1846 h 29900"/>
              <a:gd name="connsiteX2" fmla="*/ 11766 w 17114"/>
              <a:gd name="connsiteY2" fmla="*/ 5906 h 29900"/>
              <a:gd name="connsiteX3" fmla="*/ 12479 w 17114"/>
              <a:gd name="connsiteY3" fmla="*/ 3691 h 29900"/>
              <a:gd name="connsiteX4" fmla="*/ 16757 w 17114"/>
              <a:gd name="connsiteY4" fmla="*/ 11074 h 29900"/>
              <a:gd name="connsiteX5" fmla="*/ 17114 w 17114"/>
              <a:gd name="connsiteY5" fmla="*/ 14766 h 29900"/>
              <a:gd name="connsiteX6" fmla="*/ 16757 w 17114"/>
              <a:gd name="connsiteY6" fmla="*/ 19564 h 29900"/>
              <a:gd name="connsiteX7" fmla="*/ 15688 w 17114"/>
              <a:gd name="connsiteY7" fmla="*/ 21041 h 29900"/>
              <a:gd name="connsiteX8" fmla="*/ 16044 w 17114"/>
              <a:gd name="connsiteY8" fmla="*/ 25101 h 29900"/>
              <a:gd name="connsiteX9" fmla="*/ 17114 w 17114"/>
              <a:gd name="connsiteY9" fmla="*/ 28793 h 29900"/>
              <a:gd name="connsiteX10" fmla="*/ 15688 w 17114"/>
              <a:gd name="connsiteY10" fmla="*/ 29900 h 29900"/>
              <a:gd name="connsiteX11" fmla="*/ 13549 w 17114"/>
              <a:gd name="connsiteY11" fmla="*/ 21779 h 29900"/>
              <a:gd name="connsiteX12" fmla="*/ 11053 w 17114"/>
              <a:gd name="connsiteY12" fmla="*/ 16980 h 29900"/>
              <a:gd name="connsiteX13" fmla="*/ 8557 w 17114"/>
              <a:gd name="connsiteY13" fmla="*/ 9967 h 29900"/>
              <a:gd name="connsiteX14" fmla="*/ 1426 w 17114"/>
              <a:gd name="connsiteY14" fmla="*/ 7014 h 29900"/>
              <a:gd name="connsiteX15" fmla="*/ 0 w 17114"/>
              <a:gd name="connsiteY15" fmla="*/ 4061 h 29900"/>
              <a:gd name="connsiteX16" fmla="*/ 0 w 17114"/>
              <a:gd name="connsiteY16" fmla="*/ 2953 h 2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14" h="29900">
                <a:moveTo>
                  <a:pt x="4635" y="0"/>
                </a:moveTo>
                <a:lnTo>
                  <a:pt x="8200" y="1846"/>
                </a:lnTo>
                <a:lnTo>
                  <a:pt x="11766" y="5906"/>
                </a:lnTo>
                <a:lnTo>
                  <a:pt x="12479" y="3691"/>
                </a:lnTo>
                <a:lnTo>
                  <a:pt x="16757" y="11074"/>
                </a:lnTo>
                <a:lnTo>
                  <a:pt x="17114" y="14766"/>
                </a:lnTo>
                <a:lnTo>
                  <a:pt x="16757" y="19564"/>
                </a:lnTo>
                <a:lnTo>
                  <a:pt x="15688" y="21041"/>
                </a:lnTo>
                <a:lnTo>
                  <a:pt x="16044" y="25101"/>
                </a:lnTo>
                <a:lnTo>
                  <a:pt x="17114" y="28793"/>
                </a:lnTo>
                <a:lnTo>
                  <a:pt x="15688" y="29900"/>
                </a:lnTo>
                <a:lnTo>
                  <a:pt x="13549" y="21779"/>
                </a:lnTo>
                <a:lnTo>
                  <a:pt x="11053" y="16980"/>
                </a:lnTo>
                <a:lnTo>
                  <a:pt x="8557" y="9967"/>
                </a:lnTo>
                <a:lnTo>
                  <a:pt x="1426" y="7014"/>
                </a:lnTo>
                <a:lnTo>
                  <a:pt x="0" y="4061"/>
                </a:lnTo>
                <a:lnTo>
                  <a:pt x="0" y="295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33" name="Text Placeholder 3032">
            <a:extLst>
              <a:ext uri="{FF2B5EF4-FFF2-40B4-BE49-F238E27FC236}">
                <a16:creationId xmlns:a16="http://schemas.microsoft.com/office/drawing/2014/main" id="{1B1BBCB2-E851-DB4E-8B1B-358C1A27183B}"/>
              </a:ext>
            </a:extLst>
          </p:cNvPr>
          <p:cNvSpPr>
            <a:spLocks noGrp="1"/>
          </p:cNvSpPr>
          <p:nvPr>
            <p:ph type="body" sz="quarter" idx="301" hasCustomPrompt="1"/>
          </p:nvPr>
        </p:nvSpPr>
        <p:spPr>
          <a:xfrm>
            <a:off x="10551308" y="4444022"/>
            <a:ext cx="30424" cy="63538"/>
          </a:xfrm>
          <a:custGeom>
            <a:avLst/>
            <a:gdLst>
              <a:gd name="connsiteX0" fmla="*/ 11789 w 30424"/>
              <a:gd name="connsiteY0" fmla="*/ 0 h 63538"/>
              <a:gd name="connsiteX1" fmla="*/ 12170 w 30424"/>
              <a:gd name="connsiteY1" fmla="*/ 0 h 63538"/>
              <a:gd name="connsiteX2" fmla="*/ 12930 w 30424"/>
              <a:gd name="connsiteY2" fmla="*/ 748 h 63538"/>
              <a:gd name="connsiteX3" fmla="*/ 13691 w 30424"/>
              <a:gd name="connsiteY3" fmla="*/ 2243 h 63538"/>
              <a:gd name="connsiteX4" fmla="*/ 11789 w 30424"/>
              <a:gd name="connsiteY4" fmla="*/ 5233 h 63538"/>
              <a:gd name="connsiteX5" fmla="*/ 10268 w 30424"/>
              <a:gd name="connsiteY5" fmla="*/ 6354 h 63538"/>
              <a:gd name="connsiteX6" fmla="*/ 9888 w 30424"/>
              <a:gd name="connsiteY6" fmla="*/ 7849 h 63538"/>
              <a:gd name="connsiteX7" fmla="*/ 11789 w 30424"/>
              <a:gd name="connsiteY7" fmla="*/ 9344 h 63538"/>
              <a:gd name="connsiteX8" fmla="*/ 12930 w 30424"/>
              <a:gd name="connsiteY8" fmla="*/ 13455 h 63538"/>
              <a:gd name="connsiteX9" fmla="*/ 13691 w 30424"/>
              <a:gd name="connsiteY9" fmla="*/ 16819 h 63538"/>
              <a:gd name="connsiteX10" fmla="*/ 12930 w 30424"/>
              <a:gd name="connsiteY10" fmla="*/ 19809 h 63538"/>
              <a:gd name="connsiteX11" fmla="*/ 8367 w 30424"/>
              <a:gd name="connsiteY11" fmla="*/ 24294 h 63538"/>
              <a:gd name="connsiteX12" fmla="*/ 5705 w 30424"/>
              <a:gd name="connsiteY12" fmla="*/ 26910 h 63538"/>
              <a:gd name="connsiteX13" fmla="*/ 5705 w 30424"/>
              <a:gd name="connsiteY13" fmla="*/ 27658 h 63538"/>
              <a:gd name="connsiteX14" fmla="*/ 8367 w 30424"/>
              <a:gd name="connsiteY14" fmla="*/ 28032 h 63538"/>
              <a:gd name="connsiteX15" fmla="*/ 10648 w 30424"/>
              <a:gd name="connsiteY15" fmla="*/ 25789 h 63538"/>
              <a:gd name="connsiteX16" fmla="*/ 14071 w 30424"/>
              <a:gd name="connsiteY16" fmla="*/ 23547 h 63538"/>
              <a:gd name="connsiteX17" fmla="*/ 17874 w 30424"/>
              <a:gd name="connsiteY17" fmla="*/ 16819 h 63538"/>
              <a:gd name="connsiteX18" fmla="*/ 21677 w 30424"/>
              <a:gd name="connsiteY18" fmla="*/ 14950 h 63538"/>
              <a:gd name="connsiteX19" fmla="*/ 25860 w 30424"/>
              <a:gd name="connsiteY19" fmla="*/ 14203 h 63538"/>
              <a:gd name="connsiteX20" fmla="*/ 26621 w 30424"/>
              <a:gd name="connsiteY20" fmla="*/ 15324 h 63538"/>
              <a:gd name="connsiteX21" fmla="*/ 28142 w 30424"/>
              <a:gd name="connsiteY21" fmla="*/ 18314 h 63538"/>
              <a:gd name="connsiteX22" fmla="*/ 28142 w 30424"/>
              <a:gd name="connsiteY22" fmla="*/ 23547 h 63538"/>
              <a:gd name="connsiteX23" fmla="*/ 19776 w 30424"/>
              <a:gd name="connsiteY23" fmla="*/ 29153 h 63538"/>
              <a:gd name="connsiteX24" fmla="*/ 19776 w 30424"/>
              <a:gd name="connsiteY24" fmla="*/ 30274 h 63538"/>
              <a:gd name="connsiteX25" fmla="*/ 26241 w 30424"/>
              <a:gd name="connsiteY25" fmla="*/ 34386 h 63538"/>
              <a:gd name="connsiteX26" fmla="*/ 26621 w 30424"/>
              <a:gd name="connsiteY26" fmla="*/ 37002 h 63538"/>
              <a:gd name="connsiteX27" fmla="*/ 28142 w 30424"/>
              <a:gd name="connsiteY27" fmla="*/ 38497 h 63538"/>
              <a:gd name="connsiteX28" fmla="*/ 30424 w 30424"/>
              <a:gd name="connsiteY28" fmla="*/ 39992 h 63538"/>
              <a:gd name="connsiteX29" fmla="*/ 26621 w 30424"/>
              <a:gd name="connsiteY29" fmla="*/ 40366 h 63538"/>
              <a:gd name="connsiteX30" fmla="*/ 23579 w 30424"/>
              <a:gd name="connsiteY30" fmla="*/ 38123 h 63538"/>
              <a:gd name="connsiteX31" fmla="*/ 17874 w 30424"/>
              <a:gd name="connsiteY31" fmla="*/ 37376 h 63538"/>
              <a:gd name="connsiteX32" fmla="*/ 13691 w 30424"/>
              <a:gd name="connsiteY32" fmla="*/ 35881 h 63538"/>
              <a:gd name="connsiteX33" fmla="*/ 11789 w 30424"/>
              <a:gd name="connsiteY33" fmla="*/ 38123 h 63538"/>
              <a:gd name="connsiteX34" fmla="*/ 11409 w 30424"/>
              <a:gd name="connsiteY34" fmla="*/ 44103 h 63538"/>
              <a:gd name="connsiteX35" fmla="*/ 12170 w 30424"/>
              <a:gd name="connsiteY35" fmla="*/ 51204 h 63538"/>
              <a:gd name="connsiteX36" fmla="*/ 14071 w 30424"/>
              <a:gd name="connsiteY36" fmla="*/ 54568 h 63538"/>
              <a:gd name="connsiteX37" fmla="*/ 16353 w 30424"/>
              <a:gd name="connsiteY37" fmla="*/ 59053 h 63538"/>
              <a:gd name="connsiteX38" fmla="*/ 20536 w 30424"/>
              <a:gd name="connsiteY38" fmla="*/ 63538 h 63538"/>
              <a:gd name="connsiteX39" fmla="*/ 18635 w 30424"/>
              <a:gd name="connsiteY39" fmla="*/ 63538 h 63538"/>
              <a:gd name="connsiteX40" fmla="*/ 14832 w 30424"/>
              <a:gd name="connsiteY40" fmla="*/ 59801 h 63538"/>
              <a:gd name="connsiteX41" fmla="*/ 7986 w 30424"/>
              <a:gd name="connsiteY41" fmla="*/ 51204 h 63538"/>
              <a:gd name="connsiteX42" fmla="*/ 6465 w 30424"/>
              <a:gd name="connsiteY42" fmla="*/ 39618 h 63538"/>
              <a:gd name="connsiteX43" fmla="*/ 4564 w 30424"/>
              <a:gd name="connsiteY43" fmla="*/ 34386 h 63538"/>
              <a:gd name="connsiteX44" fmla="*/ 4564 w 30424"/>
              <a:gd name="connsiteY44" fmla="*/ 29900 h 63538"/>
              <a:gd name="connsiteX45" fmla="*/ 3803 w 30424"/>
              <a:gd name="connsiteY45" fmla="*/ 26910 h 63538"/>
              <a:gd name="connsiteX46" fmla="*/ 1901 w 30424"/>
              <a:gd name="connsiteY46" fmla="*/ 25415 h 63538"/>
              <a:gd name="connsiteX47" fmla="*/ 0 w 30424"/>
              <a:gd name="connsiteY47" fmla="*/ 22052 h 63538"/>
              <a:gd name="connsiteX48" fmla="*/ 380 w 30424"/>
              <a:gd name="connsiteY48" fmla="*/ 18314 h 63538"/>
              <a:gd name="connsiteX49" fmla="*/ 1141 w 30424"/>
              <a:gd name="connsiteY49" fmla="*/ 17940 h 63538"/>
              <a:gd name="connsiteX50" fmla="*/ 3803 w 30424"/>
              <a:gd name="connsiteY50" fmla="*/ 9344 h 63538"/>
              <a:gd name="connsiteX51" fmla="*/ 5705 w 30424"/>
              <a:gd name="connsiteY51" fmla="*/ 5607 h 6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424" h="63538">
                <a:moveTo>
                  <a:pt x="11789" y="0"/>
                </a:moveTo>
                <a:lnTo>
                  <a:pt x="12170" y="0"/>
                </a:lnTo>
                <a:lnTo>
                  <a:pt x="12930" y="748"/>
                </a:lnTo>
                <a:lnTo>
                  <a:pt x="13691" y="2243"/>
                </a:lnTo>
                <a:lnTo>
                  <a:pt x="11789" y="5233"/>
                </a:lnTo>
                <a:lnTo>
                  <a:pt x="10268" y="6354"/>
                </a:lnTo>
                <a:lnTo>
                  <a:pt x="9888" y="7849"/>
                </a:lnTo>
                <a:lnTo>
                  <a:pt x="11789" y="9344"/>
                </a:lnTo>
                <a:lnTo>
                  <a:pt x="12930" y="13455"/>
                </a:lnTo>
                <a:lnTo>
                  <a:pt x="13691" y="16819"/>
                </a:lnTo>
                <a:lnTo>
                  <a:pt x="12930" y="19809"/>
                </a:lnTo>
                <a:lnTo>
                  <a:pt x="8367" y="24294"/>
                </a:lnTo>
                <a:lnTo>
                  <a:pt x="5705" y="26910"/>
                </a:lnTo>
                <a:lnTo>
                  <a:pt x="5705" y="27658"/>
                </a:lnTo>
                <a:lnTo>
                  <a:pt x="8367" y="28032"/>
                </a:lnTo>
                <a:lnTo>
                  <a:pt x="10648" y="25789"/>
                </a:lnTo>
                <a:lnTo>
                  <a:pt x="14071" y="23547"/>
                </a:lnTo>
                <a:lnTo>
                  <a:pt x="17874" y="16819"/>
                </a:lnTo>
                <a:lnTo>
                  <a:pt x="21677" y="14950"/>
                </a:lnTo>
                <a:lnTo>
                  <a:pt x="25860" y="14203"/>
                </a:lnTo>
                <a:lnTo>
                  <a:pt x="26621" y="15324"/>
                </a:lnTo>
                <a:lnTo>
                  <a:pt x="28142" y="18314"/>
                </a:lnTo>
                <a:lnTo>
                  <a:pt x="28142" y="23547"/>
                </a:lnTo>
                <a:lnTo>
                  <a:pt x="19776" y="29153"/>
                </a:lnTo>
                <a:lnTo>
                  <a:pt x="19776" y="30274"/>
                </a:lnTo>
                <a:lnTo>
                  <a:pt x="26241" y="34386"/>
                </a:lnTo>
                <a:lnTo>
                  <a:pt x="26621" y="37002"/>
                </a:lnTo>
                <a:lnTo>
                  <a:pt x="28142" y="38497"/>
                </a:lnTo>
                <a:lnTo>
                  <a:pt x="30424" y="39992"/>
                </a:lnTo>
                <a:lnTo>
                  <a:pt x="26621" y="40366"/>
                </a:lnTo>
                <a:lnTo>
                  <a:pt x="23579" y="38123"/>
                </a:lnTo>
                <a:lnTo>
                  <a:pt x="17874" y="37376"/>
                </a:lnTo>
                <a:lnTo>
                  <a:pt x="13691" y="35881"/>
                </a:lnTo>
                <a:lnTo>
                  <a:pt x="11789" y="38123"/>
                </a:lnTo>
                <a:lnTo>
                  <a:pt x="11409" y="44103"/>
                </a:lnTo>
                <a:lnTo>
                  <a:pt x="12170" y="51204"/>
                </a:lnTo>
                <a:lnTo>
                  <a:pt x="14071" y="54568"/>
                </a:lnTo>
                <a:lnTo>
                  <a:pt x="16353" y="59053"/>
                </a:lnTo>
                <a:lnTo>
                  <a:pt x="20536" y="63538"/>
                </a:lnTo>
                <a:lnTo>
                  <a:pt x="18635" y="63538"/>
                </a:lnTo>
                <a:lnTo>
                  <a:pt x="14832" y="59801"/>
                </a:lnTo>
                <a:lnTo>
                  <a:pt x="7986" y="51204"/>
                </a:lnTo>
                <a:lnTo>
                  <a:pt x="6465" y="39618"/>
                </a:lnTo>
                <a:lnTo>
                  <a:pt x="4564" y="34386"/>
                </a:lnTo>
                <a:lnTo>
                  <a:pt x="4564" y="29900"/>
                </a:lnTo>
                <a:lnTo>
                  <a:pt x="3803" y="26910"/>
                </a:lnTo>
                <a:lnTo>
                  <a:pt x="1901" y="25415"/>
                </a:lnTo>
                <a:lnTo>
                  <a:pt x="0" y="22052"/>
                </a:lnTo>
                <a:lnTo>
                  <a:pt x="380" y="18314"/>
                </a:lnTo>
                <a:lnTo>
                  <a:pt x="1141" y="17940"/>
                </a:lnTo>
                <a:lnTo>
                  <a:pt x="3803" y="9344"/>
                </a:lnTo>
                <a:lnTo>
                  <a:pt x="5705" y="560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31" name="Text Placeholder 3030">
            <a:extLst>
              <a:ext uri="{FF2B5EF4-FFF2-40B4-BE49-F238E27FC236}">
                <a16:creationId xmlns:a16="http://schemas.microsoft.com/office/drawing/2014/main" id="{A613D3CB-528D-C445-892E-46DCCB3E1F32}"/>
              </a:ext>
            </a:extLst>
          </p:cNvPr>
          <p:cNvSpPr>
            <a:spLocks noGrp="1"/>
          </p:cNvSpPr>
          <p:nvPr>
            <p:ph type="body" sz="quarter" idx="300" hasCustomPrompt="1"/>
          </p:nvPr>
        </p:nvSpPr>
        <p:spPr>
          <a:xfrm>
            <a:off x="8866636" y="3847953"/>
            <a:ext cx="36129" cy="35507"/>
          </a:xfrm>
          <a:custGeom>
            <a:avLst/>
            <a:gdLst>
              <a:gd name="connsiteX0" fmla="*/ 19946 w 36129"/>
              <a:gd name="connsiteY0" fmla="*/ 0 h 35507"/>
              <a:gd name="connsiteX1" fmla="*/ 25215 w 36129"/>
              <a:gd name="connsiteY1" fmla="*/ 374 h 35507"/>
              <a:gd name="connsiteX2" fmla="*/ 29731 w 36129"/>
              <a:gd name="connsiteY2" fmla="*/ 1869 h 35507"/>
              <a:gd name="connsiteX3" fmla="*/ 29355 w 36129"/>
              <a:gd name="connsiteY3" fmla="*/ 2243 h 35507"/>
              <a:gd name="connsiteX4" fmla="*/ 29731 w 36129"/>
              <a:gd name="connsiteY4" fmla="*/ 4111 h 35507"/>
              <a:gd name="connsiteX5" fmla="*/ 33871 w 36129"/>
              <a:gd name="connsiteY5" fmla="*/ 6728 h 35507"/>
              <a:gd name="connsiteX6" fmla="*/ 34624 w 36129"/>
              <a:gd name="connsiteY6" fmla="*/ 8223 h 35507"/>
              <a:gd name="connsiteX7" fmla="*/ 34624 w 36129"/>
              <a:gd name="connsiteY7" fmla="*/ 9718 h 35507"/>
              <a:gd name="connsiteX8" fmla="*/ 31989 w 36129"/>
              <a:gd name="connsiteY8" fmla="*/ 12334 h 35507"/>
              <a:gd name="connsiteX9" fmla="*/ 27473 w 36129"/>
              <a:gd name="connsiteY9" fmla="*/ 13455 h 35507"/>
              <a:gd name="connsiteX10" fmla="*/ 25215 w 36129"/>
              <a:gd name="connsiteY10" fmla="*/ 14577 h 35507"/>
              <a:gd name="connsiteX11" fmla="*/ 24086 w 36129"/>
              <a:gd name="connsiteY11" fmla="*/ 15698 h 35507"/>
              <a:gd name="connsiteX12" fmla="*/ 23333 w 36129"/>
              <a:gd name="connsiteY12" fmla="*/ 17567 h 35507"/>
              <a:gd name="connsiteX13" fmla="*/ 27473 w 36129"/>
              <a:gd name="connsiteY13" fmla="*/ 17941 h 35507"/>
              <a:gd name="connsiteX14" fmla="*/ 30484 w 36129"/>
              <a:gd name="connsiteY14" fmla="*/ 19436 h 35507"/>
              <a:gd name="connsiteX15" fmla="*/ 32366 w 36129"/>
              <a:gd name="connsiteY15" fmla="*/ 27284 h 35507"/>
              <a:gd name="connsiteX16" fmla="*/ 33871 w 36129"/>
              <a:gd name="connsiteY16" fmla="*/ 30275 h 35507"/>
              <a:gd name="connsiteX17" fmla="*/ 35376 w 36129"/>
              <a:gd name="connsiteY17" fmla="*/ 31396 h 35507"/>
              <a:gd name="connsiteX18" fmla="*/ 36129 w 36129"/>
              <a:gd name="connsiteY18" fmla="*/ 35507 h 35507"/>
              <a:gd name="connsiteX19" fmla="*/ 23710 w 36129"/>
              <a:gd name="connsiteY19" fmla="*/ 35507 h 35507"/>
              <a:gd name="connsiteX20" fmla="*/ 19946 w 36129"/>
              <a:gd name="connsiteY20" fmla="*/ 29901 h 35507"/>
              <a:gd name="connsiteX21" fmla="*/ 17312 w 36129"/>
              <a:gd name="connsiteY21" fmla="*/ 27284 h 35507"/>
              <a:gd name="connsiteX22" fmla="*/ 9785 w 36129"/>
              <a:gd name="connsiteY22" fmla="*/ 24294 h 35507"/>
              <a:gd name="connsiteX23" fmla="*/ 1505 w 36129"/>
              <a:gd name="connsiteY23" fmla="*/ 22799 h 35507"/>
              <a:gd name="connsiteX24" fmla="*/ 0 w 36129"/>
              <a:gd name="connsiteY24" fmla="*/ 22052 h 35507"/>
              <a:gd name="connsiteX25" fmla="*/ 6021 w 36129"/>
              <a:gd name="connsiteY25" fmla="*/ 16072 h 35507"/>
              <a:gd name="connsiteX26" fmla="*/ 9785 w 36129"/>
              <a:gd name="connsiteY26" fmla="*/ 8597 h 35507"/>
              <a:gd name="connsiteX27" fmla="*/ 14301 w 36129"/>
              <a:gd name="connsiteY27" fmla="*/ 2243 h 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129" h="35507">
                <a:moveTo>
                  <a:pt x="19946" y="0"/>
                </a:moveTo>
                <a:lnTo>
                  <a:pt x="25215" y="374"/>
                </a:lnTo>
                <a:lnTo>
                  <a:pt x="29731" y="1869"/>
                </a:lnTo>
                <a:lnTo>
                  <a:pt x="29355" y="2243"/>
                </a:lnTo>
                <a:lnTo>
                  <a:pt x="29731" y="4111"/>
                </a:lnTo>
                <a:lnTo>
                  <a:pt x="33871" y="6728"/>
                </a:lnTo>
                <a:lnTo>
                  <a:pt x="34624" y="8223"/>
                </a:lnTo>
                <a:lnTo>
                  <a:pt x="34624" y="9718"/>
                </a:lnTo>
                <a:lnTo>
                  <a:pt x="31989" y="12334"/>
                </a:lnTo>
                <a:lnTo>
                  <a:pt x="27473" y="13455"/>
                </a:lnTo>
                <a:lnTo>
                  <a:pt x="25215" y="14577"/>
                </a:lnTo>
                <a:lnTo>
                  <a:pt x="24086" y="15698"/>
                </a:lnTo>
                <a:lnTo>
                  <a:pt x="23333" y="17567"/>
                </a:lnTo>
                <a:lnTo>
                  <a:pt x="27473" y="17941"/>
                </a:lnTo>
                <a:lnTo>
                  <a:pt x="30484" y="19436"/>
                </a:lnTo>
                <a:lnTo>
                  <a:pt x="32366" y="27284"/>
                </a:lnTo>
                <a:lnTo>
                  <a:pt x="33871" y="30275"/>
                </a:lnTo>
                <a:lnTo>
                  <a:pt x="35376" y="31396"/>
                </a:lnTo>
                <a:lnTo>
                  <a:pt x="36129" y="35507"/>
                </a:lnTo>
                <a:lnTo>
                  <a:pt x="23710" y="35507"/>
                </a:lnTo>
                <a:lnTo>
                  <a:pt x="19946" y="29901"/>
                </a:lnTo>
                <a:lnTo>
                  <a:pt x="17312" y="27284"/>
                </a:lnTo>
                <a:lnTo>
                  <a:pt x="9785" y="24294"/>
                </a:lnTo>
                <a:lnTo>
                  <a:pt x="1505" y="22799"/>
                </a:lnTo>
                <a:lnTo>
                  <a:pt x="0" y="22052"/>
                </a:lnTo>
                <a:lnTo>
                  <a:pt x="6021" y="16072"/>
                </a:lnTo>
                <a:lnTo>
                  <a:pt x="9785" y="8597"/>
                </a:lnTo>
                <a:lnTo>
                  <a:pt x="14301" y="224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29" name="Text Placeholder 3028">
            <a:extLst>
              <a:ext uri="{FF2B5EF4-FFF2-40B4-BE49-F238E27FC236}">
                <a16:creationId xmlns:a16="http://schemas.microsoft.com/office/drawing/2014/main" id="{FEE219B2-A13A-5A4D-B7A6-F5A657FF489B}"/>
              </a:ext>
            </a:extLst>
          </p:cNvPr>
          <p:cNvSpPr>
            <a:spLocks noGrp="1"/>
          </p:cNvSpPr>
          <p:nvPr>
            <p:ph type="body" sz="quarter" idx="299" hasCustomPrompt="1"/>
          </p:nvPr>
        </p:nvSpPr>
        <p:spPr>
          <a:xfrm>
            <a:off x="6978365" y="2947153"/>
            <a:ext cx="17114" cy="5607"/>
          </a:xfrm>
          <a:custGeom>
            <a:avLst/>
            <a:gdLst>
              <a:gd name="connsiteX0" fmla="*/ 1945 w 17114"/>
              <a:gd name="connsiteY0" fmla="*/ 0 h 5607"/>
              <a:gd name="connsiteX1" fmla="*/ 5446 w 17114"/>
              <a:gd name="connsiteY1" fmla="*/ 0 h 5607"/>
              <a:gd name="connsiteX2" fmla="*/ 15947 w 17114"/>
              <a:gd name="connsiteY2" fmla="*/ 2243 h 5607"/>
              <a:gd name="connsiteX3" fmla="*/ 17114 w 17114"/>
              <a:gd name="connsiteY3" fmla="*/ 1495 h 5607"/>
              <a:gd name="connsiteX4" fmla="*/ 15947 w 17114"/>
              <a:gd name="connsiteY4" fmla="*/ 2617 h 5607"/>
              <a:gd name="connsiteX5" fmla="*/ 10502 w 17114"/>
              <a:gd name="connsiteY5" fmla="*/ 2243 h 5607"/>
              <a:gd name="connsiteX6" fmla="*/ 9724 w 17114"/>
              <a:gd name="connsiteY6" fmla="*/ 3738 h 5607"/>
              <a:gd name="connsiteX7" fmla="*/ 9724 w 17114"/>
              <a:gd name="connsiteY7" fmla="*/ 5607 h 5607"/>
              <a:gd name="connsiteX8" fmla="*/ 5835 w 17114"/>
              <a:gd name="connsiteY8" fmla="*/ 5607 h 5607"/>
              <a:gd name="connsiteX9" fmla="*/ 2334 w 17114"/>
              <a:gd name="connsiteY9" fmla="*/ 5607 h 5607"/>
              <a:gd name="connsiteX10" fmla="*/ 389 w 17114"/>
              <a:gd name="connsiteY10" fmla="*/ 3364 h 5607"/>
              <a:gd name="connsiteX11" fmla="*/ 0 w 17114"/>
              <a:gd name="connsiteY11" fmla="*/ 1122 h 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14" h="5607">
                <a:moveTo>
                  <a:pt x="1945" y="0"/>
                </a:moveTo>
                <a:lnTo>
                  <a:pt x="5446" y="0"/>
                </a:lnTo>
                <a:lnTo>
                  <a:pt x="15947" y="2243"/>
                </a:lnTo>
                <a:lnTo>
                  <a:pt x="17114" y="1495"/>
                </a:lnTo>
                <a:lnTo>
                  <a:pt x="15947" y="2617"/>
                </a:lnTo>
                <a:lnTo>
                  <a:pt x="10502" y="2243"/>
                </a:lnTo>
                <a:lnTo>
                  <a:pt x="9724" y="3738"/>
                </a:lnTo>
                <a:lnTo>
                  <a:pt x="9724" y="5607"/>
                </a:lnTo>
                <a:lnTo>
                  <a:pt x="5835" y="5607"/>
                </a:lnTo>
                <a:lnTo>
                  <a:pt x="2334" y="5607"/>
                </a:lnTo>
                <a:lnTo>
                  <a:pt x="389" y="3364"/>
                </a:lnTo>
                <a:lnTo>
                  <a:pt x="0" y="112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27" name="Text Placeholder 3026">
            <a:extLst>
              <a:ext uri="{FF2B5EF4-FFF2-40B4-BE49-F238E27FC236}">
                <a16:creationId xmlns:a16="http://schemas.microsoft.com/office/drawing/2014/main" id="{91F34BAC-804D-1549-8C3C-64D5B0FD3856}"/>
              </a:ext>
            </a:extLst>
          </p:cNvPr>
          <p:cNvSpPr>
            <a:spLocks noGrp="1"/>
          </p:cNvSpPr>
          <p:nvPr>
            <p:ph type="body" sz="quarter" idx="298" hasCustomPrompt="1"/>
          </p:nvPr>
        </p:nvSpPr>
        <p:spPr>
          <a:xfrm>
            <a:off x="8073777" y="3517122"/>
            <a:ext cx="20917" cy="44850"/>
          </a:xfrm>
          <a:custGeom>
            <a:avLst/>
            <a:gdLst>
              <a:gd name="connsiteX0" fmla="*/ 16492 w 20917"/>
              <a:gd name="connsiteY0" fmla="*/ 0 h 44850"/>
              <a:gd name="connsiteX1" fmla="*/ 18504 w 20917"/>
              <a:gd name="connsiteY1" fmla="*/ 741 h 44850"/>
              <a:gd name="connsiteX2" fmla="*/ 18906 w 20917"/>
              <a:gd name="connsiteY2" fmla="*/ 11861 h 44850"/>
              <a:gd name="connsiteX3" fmla="*/ 20917 w 20917"/>
              <a:gd name="connsiteY3" fmla="*/ 21869 h 44850"/>
              <a:gd name="connsiteX4" fmla="*/ 20515 w 20917"/>
              <a:gd name="connsiteY4" fmla="*/ 25946 h 44850"/>
              <a:gd name="connsiteX5" fmla="*/ 18906 w 20917"/>
              <a:gd name="connsiteY5" fmla="*/ 29282 h 44850"/>
              <a:gd name="connsiteX6" fmla="*/ 17699 w 20917"/>
              <a:gd name="connsiteY6" fmla="*/ 32989 h 44850"/>
              <a:gd name="connsiteX7" fmla="*/ 16492 w 20917"/>
              <a:gd name="connsiteY7" fmla="*/ 38178 h 44850"/>
              <a:gd name="connsiteX8" fmla="*/ 13274 w 20917"/>
              <a:gd name="connsiteY8" fmla="*/ 42626 h 44850"/>
              <a:gd name="connsiteX9" fmla="*/ 13274 w 20917"/>
              <a:gd name="connsiteY9" fmla="*/ 44850 h 44850"/>
              <a:gd name="connsiteX10" fmla="*/ 11263 w 20917"/>
              <a:gd name="connsiteY10" fmla="*/ 42255 h 44850"/>
              <a:gd name="connsiteX11" fmla="*/ 8850 w 20917"/>
              <a:gd name="connsiteY11" fmla="*/ 41885 h 44850"/>
              <a:gd name="connsiteX12" fmla="*/ 6436 w 20917"/>
              <a:gd name="connsiteY12" fmla="*/ 40402 h 44850"/>
              <a:gd name="connsiteX13" fmla="*/ 5632 w 20917"/>
              <a:gd name="connsiteY13" fmla="*/ 38178 h 44850"/>
              <a:gd name="connsiteX14" fmla="*/ 5632 w 20917"/>
              <a:gd name="connsiteY14" fmla="*/ 35213 h 44850"/>
              <a:gd name="connsiteX15" fmla="*/ 3218 w 20917"/>
              <a:gd name="connsiteY15" fmla="*/ 34472 h 44850"/>
              <a:gd name="connsiteX16" fmla="*/ 2011 w 20917"/>
              <a:gd name="connsiteY16" fmla="*/ 32248 h 44850"/>
              <a:gd name="connsiteX17" fmla="*/ 1609 w 20917"/>
              <a:gd name="connsiteY17" fmla="*/ 24093 h 44850"/>
              <a:gd name="connsiteX18" fmla="*/ 0 w 20917"/>
              <a:gd name="connsiteY18" fmla="*/ 22240 h 44850"/>
              <a:gd name="connsiteX19" fmla="*/ 0 w 20917"/>
              <a:gd name="connsiteY19" fmla="*/ 16309 h 44850"/>
              <a:gd name="connsiteX20" fmla="*/ 2011 w 20917"/>
              <a:gd name="connsiteY20" fmla="*/ 11120 h 44850"/>
              <a:gd name="connsiteX21" fmla="*/ 4023 w 20917"/>
              <a:gd name="connsiteY21" fmla="*/ 11861 h 44850"/>
              <a:gd name="connsiteX22" fmla="*/ 6436 w 20917"/>
              <a:gd name="connsiteY22" fmla="*/ 10749 h 44850"/>
              <a:gd name="connsiteX23" fmla="*/ 10861 w 20917"/>
              <a:gd name="connsiteY23" fmla="*/ 8155 h 44850"/>
              <a:gd name="connsiteX24" fmla="*/ 14481 w 20917"/>
              <a:gd name="connsiteY24" fmla="*/ 6672 h 44850"/>
              <a:gd name="connsiteX25" fmla="*/ 15286 w 20917"/>
              <a:gd name="connsiteY25" fmla="*/ 5189 h 4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17" h="44850">
                <a:moveTo>
                  <a:pt x="16492" y="0"/>
                </a:moveTo>
                <a:lnTo>
                  <a:pt x="18504" y="741"/>
                </a:lnTo>
                <a:lnTo>
                  <a:pt x="18906" y="11861"/>
                </a:lnTo>
                <a:lnTo>
                  <a:pt x="20917" y="21869"/>
                </a:lnTo>
                <a:lnTo>
                  <a:pt x="20515" y="25946"/>
                </a:lnTo>
                <a:lnTo>
                  <a:pt x="18906" y="29282"/>
                </a:lnTo>
                <a:lnTo>
                  <a:pt x="17699" y="32989"/>
                </a:lnTo>
                <a:lnTo>
                  <a:pt x="16492" y="38178"/>
                </a:lnTo>
                <a:lnTo>
                  <a:pt x="13274" y="42626"/>
                </a:lnTo>
                <a:lnTo>
                  <a:pt x="13274" y="44850"/>
                </a:lnTo>
                <a:lnTo>
                  <a:pt x="11263" y="42255"/>
                </a:lnTo>
                <a:lnTo>
                  <a:pt x="8850" y="41885"/>
                </a:lnTo>
                <a:lnTo>
                  <a:pt x="6436" y="40402"/>
                </a:lnTo>
                <a:lnTo>
                  <a:pt x="5632" y="38178"/>
                </a:lnTo>
                <a:lnTo>
                  <a:pt x="5632" y="35213"/>
                </a:lnTo>
                <a:lnTo>
                  <a:pt x="3218" y="34472"/>
                </a:lnTo>
                <a:lnTo>
                  <a:pt x="2011" y="32248"/>
                </a:lnTo>
                <a:lnTo>
                  <a:pt x="1609" y="24093"/>
                </a:lnTo>
                <a:lnTo>
                  <a:pt x="0" y="22240"/>
                </a:lnTo>
                <a:lnTo>
                  <a:pt x="0" y="16309"/>
                </a:lnTo>
                <a:lnTo>
                  <a:pt x="2011" y="11120"/>
                </a:lnTo>
                <a:lnTo>
                  <a:pt x="4023" y="11861"/>
                </a:lnTo>
                <a:lnTo>
                  <a:pt x="6436" y="10749"/>
                </a:lnTo>
                <a:lnTo>
                  <a:pt x="10861" y="8155"/>
                </a:lnTo>
                <a:lnTo>
                  <a:pt x="14481" y="6672"/>
                </a:lnTo>
                <a:lnTo>
                  <a:pt x="15286" y="518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25" name="Text Placeholder 3024">
            <a:extLst>
              <a:ext uri="{FF2B5EF4-FFF2-40B4-BE49-F238E27FC236}">
                <a16:creationId xmlns:a16="http://schemas.microsoft.com/office/drawing/2014/main" id="{7937DCAE-D941-9A43-98A3-39A13B527BDB}"/>
              </a:ext>
            </a:extLst>
          </p:cNvPr>
          <p:cNvSpPr>
            <a:spLocks noGrp="1"/>
          </p:cNvSpPr>
          <p:nvPr>
            <p:ph type="body" sz="quarter" idx="297" hasCustomPrompt="1"/>
          </p:nvPr>
        </p:nvSpPr>
        <p:spPr>
          <a:xfrm>
            <a:off x="8767689" y="4227248"/>
            <a:ext cx="30424" cy="39244"/>
          </a:xfrm>
          <a:custGeom>
            <a:avLst/>
            <a:gdLst>
              <a:gd name="connsiteX0" fmla="*/ 23826 w 30424"/>
              <a:gd name="connsiteY0" fmla="*/ 0 h 39244"/>
              <a:gd name="connsiteX1" fmla="*/ 24559 w 30424"/>
              <a:gd name="connsiteY1" fmla="*/ 1851 h 39244"/>
              <a:gd name="connsiteX2" fmla="*/ 26025 w 30424"/>
              <a:gd name="connsiteY2" fmla="*/ 3332 h 39244"/>
              <a:gd name="connsiteX3" fmla="*/ 27492 w 30424"/>
              <a:gd name="connsiteY3" fmla="*/ 5924 h 39244"/>
              <a:gd name="connsiteX4" fmla="*/ 29324 w 30424"/>
              <a:gd name="connsiteY4" fmla="*/ 7405 h 39244"/>
              <a:gd name="connsiteX5" fmla="*/ 29691 w 30424"/>
              <a:gd name="connsiteY5" fmla="*/ 8145 h 39244"/>
              <a:gd name="connsiteX6" fmla="*/ 30424 w 30424"/>
              <a:gd name="connsiteY6" fmla="*/ 14069 h 39244"/>
              <a:gd name="connsiteX7" fmla="*/ 30424 w 30424"/>
              <a:gd name="connsiteY7" fmla="*/ 16660 h 39244"/>
              <a:gd name="connsiteX8" fmla="*/ 28225 w 30424"/>
              <a:gd name="connsiteY8" fmla="*/ 17771 h 39244"/>
              <a:gd name="connsiteX9" fmla="*/ 24193 w 30424"/>
              <a:gd name="connsiteY9" fmla="*/ 18882 h 39244"/>
              <a:gd name="connsiteX10" fmla="*/ 22360 w 30424"/>
              <a:gd name="connsiteY10" fmla="*/ 21103 h 39244"/>
              <a:gd name="connsiteX11" fmla="*/ 20527 w 30424"/>
              <a:gd name="connsiteY11" fmla="*/ 21103 h 39244"/>
              <a:gd name="connsiteX12" fmla="*/ 19427 w 30424"/>
              <a:gd name="connsiteY12" fmla="*/ 21844 h 39244"/>
              <a:gd name="connsiteX13" fmla="*/ 17595 w 30424"/>
              <a:gd name="connsiteY13" fmla="*/ 24805 h 39244"/>
              <a:gd name="connsiteX14" fmla="*/ 17228 w 30424"/>
              <a:gd name="connsiteY14" fmla="*/ 25916 h 39244"/>
              <a:gd name="connsiteX15" fmla="*/ 16128 w 30424"/>
              <a:gd name="connsiteY15" fmla="*/ 25916 h 39244"/>
              <a:gd name="connsiteX16" fmla="*/ 14296 w 30424"/>
              <a:gd name="connsiteY16" fmla="*/ 25546 h 39244"/>
              <a:gd name="connsiteX17" fmla="*/ 13929 w 30424"/>
              <a:gd name="connsiteY17" fmla="*/ 25916 h 39244"/>
              <a:gd name="connsiteX18" fmla="*/ 14662 w 30424"/>
              <a:gd name="connsiteY18" fmla="*/ 27397 h 39244"/>
              <a:gd name="connsiteX19" fmla="*/ 16128 w 30424"/>
              <a:gd name="connsiteY19" fmla="*/ 27767 h 39244"/>
              <a:gd name="connsiteX20" fmla="*/ 17228 w 30424"/>
              <a:gd name="connsiteY20" fmla="*/ 27397 h 39244"/>
              <a:gd name="connsiteX21" fmla="*/ 17595 w 30424"/>
              <a:gd name="connsiteY21" fmla="*/ 26657 h 39244"/>
              <a:gd name="connsiteX22" fmla="*/ 20527 w 30424"/>
              <a:gd name="connsiteY22" fmla="*/ 25546 h 39244"/>
              <a:gd name="connsiteX23" fmla="*/ 23459 w 30424"/>
              <a:gd name="connsiteY23" fmla="*/ 25916 h 39244"/>
              <a:gd name="connsiteX24" fmla="*/ 26025 w 30424"/>
              <a:gd name="connsiteY24" fmla="*/ 25546 h 39244"/>
              <a:gd name="connsiteX25" fmla="*/ 27125 w 30424"/>
              <a:gd name="connsiteY25" fmla="*/ 26657 h 39244"/>
              <a:gd name="connsiteX26" fmla="*/ 27858 w 30424"/>
              <a:gd name="connsiteY26" fmla="*/ 26657 h 39244"/>
              <a:gd name="connsiteX27" fmla="*/ 28958 w 30424"/>
              <a:gd name="connsiteY27" fmla="*/ 27397 h 39244"/>
              <a:gd name="connsiteX28" fmla="*/ 27858 w 30424"/>
              <a:gd name="connsiteY28" fmla="*/ 28137 h 39244"/>
              <a:gd name="connsiteX29" fmla="*/ 26025 w 30424"/>
              <a:gd name="connsiteY29" fmla="*/ 32580 h 39244"/>
              <a:gd name="connsiteX30" fmla="*/ 22360 w 30424"/>
              <a:gd name="connsiteY30" fmla="*/ 37023 h 39244"/>
              <a:gd name="connsiteX31" fmla="*/ 21627 w 30424"/>
              <a:gd name="connsiteY31" fmla="*/ 39244 h 39244"/>
              <a:gd name="connsiteX32" fmla="*/ 21627 w 30424"/>
              <a:gd name="connsiteY32" fmla="*/ 38874 h 39244"/>
              <a:gd name="connsiteX33" fmla="*/ 18328 w 30424"/>
              <a:gd name="connsiteY33" fmla="*/ 35912 h 39244"/>
              <a:gd name="connsiteX34" fmla="*/ 16495 w 30424"/>
              <a:gd name="connsiteY34" fmla="*/ 35542 h 39244"/>
              <a:gd name="connsiteX35" fmla="*/ 12096 w 30424"/>
              <a:gd name="connsiteY35" fmla="*/ 37023 h 39244"/>
              <a:gd name="connsiteX36" fmla="*/ 11730 w 30424"/>
              <a:gd name="connsiteY36" fmla="*/ 38134 h 39244"/>
              <a:gd name="connsiteX37" fmla="*/ 11363 w 30424"/>
              <a:gd name="connsiteY37" fmla="*/ 38874 h 39244"/>
              <a:gd name="connsiteX38" fmla="*/ 8797 w 30424"/>
              <a:gd name="connsiteY38" fmla="*/ 37763 h 39244"/>
              <a:gd name="connsiteX39" fmla="*/ 7331 w 30424"/>
              <a:gd name="connsiteY39" fmla="*/ 38874 h 39244"/>
              <a:gd name="connsiteX40" fmla="*/ 2566 w 30424"/>
              <a:gd name="connsiteY40" fmla="*/ 38134 h 39244"/>
              <a:gd name="connsiteX41" fmla="*/ 367 w 30424"/>
              <a:gd name="connsiteY41" fmla="*/ 35912 h 39244"/>
              <a:gd name="connsiteX42" fmla="*/ 0 w 30424"/>
              <a:gd name="connsiteY42" fmla="*/ 32580 h 39244"/>
              <a:gd name="connsiteX43" fmla="*/ 0 w 30424"/>
              <a:gd name="connsiteY43" fmla="*/ 31469 h 39244"/>
              <a:gd name="connsiteX44" fmla="*/ 3299 w 30424"/>
              <a:gd name="connsiteY44" fmla="*/ 27397 h 39244"/>
              <a:gd name="connsiteX45" fmla="*/ 5498 w 30424"/>
              <a:gd name="connsiteY45" fmla="*/ 22954 h 39244"/>
              <a:gd name="connsiteX46" fmla="*/ 6231 w 30424"/>
              <a:gd name="connsiteY46" fmla="*/ 18882 h 39244"/>
              <a:gd name="connsiteX47" fmla="*/ 8064 w 30424"/>
              <a:gd name="connsiteY47" fmla="*/ 10737 h 39244"/>
              <a:gd name="connsiteX48" fmla="*/ 10264 w 30424"/>
              <a:gd name="connsiteY48" fmla="*/ 9256 h 39244"/>
              <a:gd name="connsiteX49" fmla="*/ 12096 w 30424"/>
              <a:gd name="connsiteY49" fmla="*/ 7035 h 39244"/>
              <a:gd name="connsiteX50" fmla="*/ 17595 w 30424"/>
              <a:gd name="connsiteY50" fmla="*/ 4073 h 3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424" h="39244">
                <a:moveTo>
                  <a:pt x="23826" y="0"/>
                </a:moveTo>
                <a:lnTo>
                  <a:pt x="24559" y="1851"/>
                </a:lnTo>
                <a:lnTo>
                  <a:pt x="26025" y="3332"/>
                </a:lnTo>
                <a:lnTo>
                  <a:pt x="27492" y="5924"/>
                </a:lnTo>
                <a:lnTo>
                  <a:pt x="29324" y="7405"/>
                </a:lnTo>
                <a:lnTo>
                  <a:pt x="29691" y="8145"/>
                </a:lnTo>
                <a:lnTo>
                  <a:pt x="30424" y="14069"/>
                </a:lnTo>
                <a:lnTo>
                  <a:pt x="30424" y="16660"/>
                </a:lnTo>
                <a:lnTo>
                  <a:pt x="28225" y="17771"/>
                </a:lnTo>
                <a:lnTo>
                  <a:pt x="24193" y="18882"/>
                </a:lnTo>
                <a:lnTo>
                  <a:pt x="22360" y="21103"/>
                </a:lnTo>
                <a:lnTo>
                  <a:pt x="20527" y="21103"/>
                </a:lnTo>
                <a:lnTo>
                  <a:pt x="19427" y="21844"/>
                </a:lnTo>
                <a:lnTo>
                  <a:pt x="17595" y="24805"/>
                </a:lnTo>
                <a:lnTo>
                  <a:pt x="17228" y="25916"/>
                </a:lnTo>
                <a:lnTo>
                  <a:pt x="16128" y="25916"/>
                </a:lnTo>
                <a:lnTo>
                  <a:pt x="14296" y="25546"/>
                </a:lnTo>
                <a:lnTo>
                  <a:pt x="13929" y="25916"/>
                </a:lnTo>
                <a:lnTo>
                  <a:pt x="14662" y="27397"/>
                </a:lnTo>
                <a:lnTo>
                  <a:pt x="16128" y="27767"/>
                </a:lnTo>
                <a:lnTo>
                  <a:pt x="17228" y="27397"/>
                </a:lnTo>
                <a:lnTo>
                  <a:pt x="17595" y="26657"/>
                </a:lnTo>
                <a:lnTo>
                  <a:pt x="20527" y="25546"/>
                </a:lnTo>
                <a:lnTo>
                  <a:pt x="23459" y="25916"/>
                </a:lnTo>
                <a:lnTo>
                  <a:pt x="26025" y="25546"/>
                </a:lnTo>
                <a:lnTo>
                  <a:pt x="27125" y="26657"/>
                </a:lnTo>
                <a:lnTo>
                  <a:pt x="27858" y="26657"/>
                </a:lnTo>
                <a:lnTo>
                  <a:pt x="28958" y="27397"/>
                </a:lnTo>
                <a:lnTo>
                  <a:pt x="27858" y="28137"/>
                </a:lnTo>
                <a:lnTo>
                  <a:pt x="26025" y="32580"/>
                </a:lnTo>
                <a:lnTo>
                  <a:pt x="22360" y="37023"/>
                </a:lnTo>
                <a:lnTo>
                  <a:pt x="21627" y="39244"/>
                </a:lnTo>
                <a:lnTo>
                  <a:pt x="21627" y="38874"/>
                </a:lnTo>
                <a:lnTo>
                  <a:pt x="18328" y="35912"/>
                </a:lnTo>
                <a:lnTo>
                  <a:pt x="16495" y="35542"/>
                </a:lnTo>
                <a:lnTo>
                  <a:pt x="12096" y="37023"/>
                </a:lnTo>
                <a:lnTo>
                  <a:pt x="11730" y="38134"/>
                </a:lnTo>
                <a:lnTo>
                  <a:pt x="11363" y="38874"/>
                </a:lnTo>
                <a:lnTo>
                  <a:pt x="8797" y="37763"/>
                </a:lnTo>
                <a:lnTo>
                  <a:pt x="7331" y="38874"/>
                </a:lnTo>
                <a:lnTo>
                  <a:pt x="2566" y="38134"/>
                </a:lnTo>
                <a:lnTo>
                  <a:pt x="367" y="35912"/>
                </a:lnTo>
                <a:lnTo>
                  <a:pt x="0" y="32580"/>
                </a:lnTo>
                <a:lnTo>
                  <a:pt x="0" y="31469"/>
                </a:lnTo>
                <a:lnTo>
                  <a:pt x="3299" y="27397"/>
                </a:lnTo>
                <a:lnTo>
                  <a:pt x="5498" y="22954"/>
                </a:lnTo>
                <a:lnTo>
                  <a:pt x="6231" y="18882"/>
                </a:lnTo>
                <a:lnTo>
                  <a:pt x="8064" y="10737"/>
                </a:lnTo>
                <a:lnTo>
                  <a:pt x="10264" y="9256"/>
                </a:lnTo>
                <a:lnTo>
                  <a:pt x="12096" y="7035"/>
                </a:lnTo>
                <a:lnTo>
                  <a:pt x="17595" y="407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23" name="Text Placeholder 3022">
            <a:extLst>
              <a:ext uri="{FF2B5EF4-FFF2-40B4-BE49-F238E27FC236}">
                <a16:creationId xmlns:a16="http://schemas.microsoft.com/office/drawing/2014/main" id="{E7113CFB-A5C5-AE46-9154-C2F8071E3D1C}"/>
              </a:ext>
            </a:extLst>
          </p:cNvPr>
          <p:cNvSpPr>
            <a:spLocks noGrp="1"/>
          </p:cNvSpPr>
          <p:nvPr>
            <p:ph type="body" sz="quarter" idx="296" hasCustomPrompt="1"/>
          </p:nvPr>
        </p:nvSpPr>
        <p:spPr>
          <a:xfrm>
            <a:off x="8784870" y="4096501"/>
            <a:ext cx="216775" cy="134552"/>
          </a:xfrm>
          <a:custGeom>
            <a:avLst/>
            <a:gdLst>
              <a:gd name="connsiteX0" fmla="*/ 195243 w 216775"/>
              <a:gd name="connsiteY0" fmla="*/ 0 h 134552"/>
              <a:gd name="connsiteX1" fmla="*/ 216775 w 216775"/>
              <a:gd name="connsiteY1" fmla="*/ 51157 h 134552"/>
              <a:gd name="connsiteX2" fmla="*/ 209777 w 216775"/>
              <a:gd name="connsiteY2" fmla="*/ 53932 h 134552"/>
              <a:gd name="connsiteX3" fmla="*/ 205615 w 216775"/>
              <a:gd name="connsiteY3" fmla="*/ 56828 h 134552"/>
              <a:gd name="connsiteX4" fmla="*/ 202572 w 216775"/>
              <a:gd name="connsiteY4" fmla="*/ 60130 h 134552"/>
              <a:gd name="connsiteX5" fmla="*/ 199793 w 216775"/>
              <a:gd name="connsiteY5" fmla="*/ 65828 h 134552"/>
              <a:gd name="connsiteX6" fmla="*/ 200719 w 216775"/>
              <a:gd name="connsiteY6" fmla="*/ 68088 h 134552"/>
              <a:gd name="connsiteX7" fmla="*/ 201120 w 216775"/>
              <a:gd name="connsiteY7" fmla="*/ 71187 h 134552"/>
              <a:gd name="connsiteX8" fmla="*/ 201051 w 216775"/>
              <a:gd name="connsiteY8" fmla="*/ 71837 h 134552"/>
              <a:gd name="connsiteX9" fmla="*/ 200055 w 216775"/>
              <a:gd name="connsiteY9" fmla="*/ 72730 h 134552"/>
              <a:gd name="connsiteX10" fmla="*/ 198935 w 216775"/>
              <a:gd name="connsiteY10" fmla="*/ 73326 h 134552"/>
              <a:gd name="connsiteX11" fmla="*/ 196238 w 216775"/>
              <a:gd name="connsiteY11" fmla="*/ 72879 h 134552"/>
              <a:gd name="connsiteX12" fmla="*/ 193984 w 216775"/>
              <a:gd name="connsiteY12" fmla="*/ 73975 h 134552"/>
              <a:gd name="connsiteX13" fmla="*/ 188453 w 216775"/>
              <a:gd name="connsiteY13" fmla="*/ 75464 h 134552"/>
              <a:gd name="connsiteX14" fmla="*/ 184815 w 216775"/>
              <a:gd name="connsiteY14" fmla="*/ 79078 h 134552"/>
              <a:gd name="connsiteX15" fmla="*/ 180791 w 216775"/>
              <a:gd name="connsiteY15" fmla="*/ 80756 h 134552"/>
              <a:gd name="connsiteX16" fmla="*/ 174969 w 216775"/>
              <a:gd name="connsiteY16" fmla="*/ 81473 h 134552"/>
              <a:gd name="connsiteX17" fmla="*/ 171539 w 216775"/>
              <a:gd name="connsiteY17" fmla="*/ 82312 h 134552"/>
              <a:gd name="connsiteX18" fmla="*/ 166450 w 216775"/>
              <a:gd name="connsiteY18" fmla="*/ 84775 h 134552"/>
              <a:gd name="connsiteX19" fmla="*/ 162688 w 216775"/>
              <a:gd name="connsiteY19" fmla="*/ 85750 h 134552"/>
              <a:gd name="connsiteX20" fmla="*/ 155041 w 216775"/>
              <a:gd name="connsiteY20" fmla="*/ 88971 h 134552"/>
              <a:gd name="connsiteX21" fmla="*/ 151141 w 216775"/>
              <a:gd name="connsiteY21" fmla="*/ 89228 h 134552"/>
              <a:gd name="connsiteX22" fmla="*/ 144793 w 216775"/>
              <a:gd name="connsiteY22" fmla="*/ 90392 h 134552"/>
              <a:gd name="connsiteX23" fmla="*/ 138128 w 216775"/>
              <a:gd name="connsiteY23" fmla="*/ 93491 h 134552"/>
              <a:gd name="connsiteX24" fmla="*/ 134698 w 216775"/>
              <a:gd name="connsiteY24" fmla="*/ 95426 h 134552"/>
              <a:gd name="connsiteX25" fmla="*/ 133384 w 216775"/>
              <a:gd name="connsiteY25" fmla="*/ 98282 h 134552"/>
              <a:gd name="connsiteX26" fmla="*/ 131669 w 216775"/>
              <a:gd name="connsiteY26" fmla="*/ 100799 h 134552"/>
              <a:gd name="connsiteX27" fmla="*/ 127299 w 216775"/>
              <a:gd name="connsiteY27" fmla="*/ 104738 h 134552"/>
              <a:gd name="connsiteX28" fmla="*/ 125460 w 216775"/>
              <a:gd name="connsiteY28" fmla="*/ 105901 h 134552"/>
              <a:gd name="connsiteX29" fmla="*/ 124741 w 216775"/>
              <a:gd name="connsiteY29" fmla="*/ 106876 h 134552"/>
              <a:gd name="connsiteX30" fmla="*/ 123150 w 216775"/>
              <a:gd name="connsiteY30" fmla="*/ 107404 h 134552"/>
              <a:gd name="connsiteX31" fmla="*/ 113373 w 216775"/>
              <a:gd name="connsiteY31" fmla="*/ 106998 h 134552"/>
              <a:gd name="connsiteX32" fmla="*/ 108491 w 216775"/>
              <a:gd name="connsiteY32" fmla="*/ 107607 h 134552"/>
              <a:gd name="connsiteX33" fmla="*/ 104259 w 216775"/>
              <a:gd name="connsiteY33" fmla="*/ 110246 h 134552"/>
              <a:gd name="connsiteX34" fmla="*/ 102213 w 216775"/>
              <a:gd name="connsiteY34" fmla="*/ 112966 h 134552"/>
              <a:gd name="connsiteX35" fmla="*/ 96280 w 216775"/>
              <a:gd name="connsiteY35" fmla="*/ 116187 h 134552"/>
              <a:gd name="connsiteX36" fmla="*/ 93818 w 216775"/>
              <a:gd name="connsiteY36" fmla="*/ 116701 h 134552"/>
              <a:gd name="connsiteX37" fmla="*/ 86558 w 216775"/>
              <a:gd name="connsiteY37" fmla="*/ 118772 h 134552"/>
              <a:gd name="connsiteX38" fmla="*/ 82672 w 216775"/>
              <a:gd name="connsiteY38" fmla="*/ 119110 h 134552"/>
              <a:gd name="connsiteX39" fmla="*/ 78440 w 216775"/>
              <a:gd name="connsiteY39" fmla="*/ 118190 h 134552"/>
              <a:gd name="connsiteX40" fmla="*/ 74028 w 216775"/>
              <a:gd name="connsiteY40" fmla="*/ 118907 h 134552"/>
              <a:gd name="connsiteX41" fmla="*/ 70654 w 216775"/>
              <a:gd name="connsiteY41" fmla="*/ 118582 h 134552"/>
              <a:gd name="connsiteX42" fmla="*/ 66090 w 216775"/>
              <a:gd name="connsiteY42" fmla="*/ 119110 h 134552"/>
              <a:gd name="connsiteX43" fmla="*/ 62191 w 216775"/>
              <a:gd name="connsiteY43" fmla="*/ 121492 h 134552"/>
              <a:gd name="connsiteX44" fmla="*/ 59356 w 216775"/>
              <a:gd name="connsiteY44" fmla="*/ 126148 h 134552"/>
              <a:gd name="connsiteX45" fmla="*/ 50975 w 216775"/>
              <a:gd name="connsiteY45" fmla="*/ 129897 h 134552"/>
              <a:gd name="connsiteX46" fmla="*/ 47089 w 216775"/>
              <a:gd name="connsiteY46" fmla="*/ 132238 h 134552"/>
              <a:gd name="connsiteX47" fmla="*/ 38293 w 216775"/>
              <a:gd name="connsiteY47" fmla="*/ 132427 h 134552"/>
              <a:gd name="connsiteX48" fmla="*/ 32748 w 216775"/>
              <a:gd name="connsiteY48" fmla="*/ 134106 h 134552"/>
              <a:gd name="connsiteX49" fmla="*/ 29719 w 216775"/>
              <a:gd name="connsiteY49" fmla="*/ 133848 h 134552"/>
              <a:gd name="connsiteX50" fmla="*/ 26746 w 216775"/>
              <a:gd name="connsiteY50" fmla="*/ 134552 h 134552"/>
              <a:gd name="connsiteX51" fmla="*/ 22846 w 216775"/>
              <a:gd name="connsiteY51" fmla="*/ 132874 h 134552"/>
              <a:gd name="connsiteX52" fmla="*/ 18103 w 216775"/>
              <a:gd name="connsiteY52" fmla="*/ 133064 h 134552"/>
              <a:gd name="connsiteX53" fmla="*/ 16319 w 216775"/>
              <a:gd name="connsiteY53" fmla="*/ 127691 h 134552"/>
              <a:gd name="connsiteX54" fmla="*/ 12419 w 216775"/>
              <a:gd name="connsiteY54" fmla="*/ 122981 h 134552"/>
              <a:gd name="connsiteX55" fmla="*/ 12419 w 216775"/>
              <a:gd name="connsiteY55" fmla="*/ 113088 h 134552"/>
              <a:gd name="connsiteX56" fmla="*/ 11962 w 216775"/>
              <a:gd name="connsiteY56" fmla="*/ 109731 h 134552"/>
              <a:gd name="connsiteX57" fmla="*/ 9902 w 216775"/>
              <a:gd name="connsiteY57" fmla="*/ 107661 h 134552"/>
              <a:gd name="connsiteX58" fmla="*/ 8782 w 216775"/>
              <a:gd name="connsiteY58" fmla="*/ 104995 h 134552"/>
              <a:gd name="connsiteX59" fmla="*/ 7399 w 216775"/>
              <a:gd name="connsiteY59" fmla="*/ 98932 h 134552"/>
              <a:gd name="connsiteX60" fmla="*/ 6666 w 216775"/>
              <a:gd name="connsiteY60" fmla="*/ 91948 h 134552"/>
              <a:gd name="connsiteX61" fmla="*/ 5546 w 216775"/>
              <a:gd name="connsiteY61" fmla="*/ 89106 h 134552"/>
              <a:gd name="connsiteX62" fmla="*/ 4425 w 216775"/>
              <a:gd name="connsiteY62" fmla="*/ 87292 h 134552"/>
              <a:gd name="connsiteX63" fmla="*/ 4425 w 216775"/>
              <a:gd name="connsiteY63" fmla="*/ 84112 h 134552"/>
              <a:gd name="connsiteX64" fmla="*/ 1189 w 216775"/>
              <a:gd name="connsiteY64" fmla="*/ 79659 h 134552"/>
              <a:gd name="connsiteX65" fmla="*/ 0 w 216775"/>
              <a:gd name="connsiteY65" fmla="*/ 78685 h 134552"/>
              <a:gd name="connsiteX66" fmla="*/ 927 w 216775"/>
              <a:gd name="connsiteY66" fmla="*/ 77846 h 134552"/>
              <a:gd name="connsiteX67" fmla="*/ 1853 w 216775"/>
              <a:gd name="connsiteY67" fmla="*/ 78049 h 134552"/>
              <a:gd name="connsiteX68" fmla="*/ 1853 w 216775"/>
              <a:gd name="connsiteY68" fmla="*/ 76682 h 134552"/>
              <a:gd name="connsiteX69" fmla="*/ 1189 w 216775"/>
              <a:gd name="connsiteY69" fmla="*/ 75139 h 134552"/>
              <a:gd name="connsiteX70" fmla="*/ 1189 w 216775"/>
              <a:gd name="connsiteY70" fmla="*/ 71769 h 134552"/>
              <a:gd name="connsiteX71" fmla="*/ 470 w 216775"/>
              <a:gd name="connsiteY71" fmla="*/ 69766 h 134552"/>
              <a:gd name="connsiteX72" fmla="*/ 2780 w 216775"/>
              <a:gd name="connsiteY72" fmla="*/ 67763 h 134552"/>
              <a:gd name="connsiteX73" fmla="*/ 3236 w 216775"/>
              <a:gd name="connsiteY73" fmla="*/ 66153 h 134552"/>
              <a:gd name="connsiteX74" fmla="*/ 2780 w 216775"/>
              <a:gd name="connsiteY74" fmla="*/ 60063 h 134552"/>
              <a:gd name="connsiteX75" fmla="*/ 2116 w 216775"/>
              <a:gd name="connsiteY75" fmla="*/ 56057 h 134552"/>
              <a:gd name="connsiteX76" fmla="*/ 1397 w 216775"/>
              <a:gd name="connsiteY76" fmla="*/ 55150 h 134552"/>
              <a:gd name="connsiteX77" fmla="*/ 9819 w 216775"/>
              <a:gd name="connsiteY77" fmla="*/ 50887 h 134552"/>
              <a:gd name="connsiteX78" fmla="*/ 11755 w 216775"/>
              <a:gd name="connsiteY78" fmla="*/ 44770 h 134552"/>
              <a:gd name="connsiteX79" fmla="*/ 11796 w 216775"/>
              <a:gd name="connsiteY79" fmla="*/ 44594 h 134552"/>
              <a:gd name="connsiteX80" fmla="*/ 11810 w 216775"/>
              <a:gd name="connsiteY80" fmla="*/ 44431 h 134552"/>
              <a:gd name="connsiteX81" fmla="*/ 11810 w 216775"/>
              <a:gd name="connsiteY81" fmla="*/ 44269 h 134552"/>
              <a:gd name="connsiteX82" fmla="*/ 11796 w 216775"/>
              <a:gd name="connsiteY82" fmla="*/ 44093 h 134552"/>
              <a:gd name="connsiteX83" fmla="*/ 11755 w 216775"/>
              <a:gd name="connsiteY83" fmla="*/ 43931 h 134552"/>
              <a:gd name="connsiteX84" fmla="*/ 11713 w 216775"/>
              <a:gd name="connsiteY84" fmla="*/ 43768 h 134552"/>
              <a:gd name="connsiteX85" fmla="*/ 11658 w 216775"/>
              <a:gd name="connsiteY85" fmla="*/ 43606 h 134552"/>
              <a:gd name="connsiteX86" fmla="*/ 11589 w 216775"/>
              <a:gd name="connsiteY86" fmla="*/ 43430 h 134552"/>
              <a:gd name="connsiteX87" fmla="*/ 11409 w 216775"/>
              <a:gd name="connsiteY87" fmla="*/ 43091 h 134552"/>
              <a:gd name="connsiteX88" fmla="*/ 11188 w 216775"/>
              <a:gd name="connsiteY88" fmla="*/ 42753 h 134552"/>
              <a:gd name="connsiteX89" fmla="*/ 10967 w 216775"/>
              <a:gd name="connsiteY89" fmla="*/ 42428 h 134552"/>
              <a:gd name="connsiteX90" fmla="*/ 10745 w 216775"/>
              <a:gd name="connsiteY90" fmla="*/ 42090 h 134552"/>
              <a:gd name="connsiteX91" fmla="*/ 10524 w 216775"/>
              <a:gd name="connsiteY91" fmla="*/ 41765 h 134552"/>
              <a:gd name="connsiteX92" fmla="*/ 10331 w 216775"/>
              <a:gd name="connsiteY92" fmla="*/ 41427 h 134552"/>
              <a:gd name="connsiteX93" fmla="*/ 10248 w 216775"/>
              <a:gd name="connsiteY93" fmla="*/ 41278 h 134552"/>
              <a:gd name="connsiteX94" fmla="*/ 10178 w 216775"/>
              <a:gd name="connsiteY94" fmla="*/ 41115 h 134552"/>
              <a:gd name="connsiteX95" fmla="*/ 10109 w 216775"/>
              <a:gd name="connsiteY95" fmla="*/ 40953 h 134552"/>
              <a:gd name="connsiteX96" fmla="*/ 10054 w 216775"/>
              <a:gd name="connsiteY96" fmla="*/ 40791 h 134552"/>
              <a:gd name="connsiteX97" fmla="*/ 10012 w 216775"/>
              <a:gd name="connsiteY97" fmla="*/ 40628 h 134552"/>
              <a:gd name="connsiteX98" fmla="*/ 9985 w 216775"/>
              <a:gd name="connsiteY98" fmla="*/ 40479 h 134552"/>
              <a:gd name="connsiteX99" fmla="*/ 9985 w 216775"/>
              <a:gd name="connsiteY99" fmla="*/ 40317 h 134552"/>
              <a:gd name="connsiteX100" fmla="*/ 9999 w 216775"/>
              <a:gd name="connsiteY100" fmla="*/ 40155 h 134552"/>
              <a:gd name="connsiteX101" fmla="*/ 10026 w 216775"/>
              <a:gd name="connsiteY101" fmla="*/ 40006 h 134552"/>
              <a:gd name="connsiteX102" fmla="*/ 10095 w 216775"/>
              <a:gd name="connsiteY102" fmla="*/ 39857 h 134552"/>
              <a:gd name="connsiteX103" fmla="*/ 10165 w 216775"/>
              <a:gd name="connsiteY103" fmla="*/ 39708 h 134552"/>
              <a:gd name="connsiteX104" fmla="*/ 10275 w 216775"/>
              <a:gd name="connsiteY104" fmla="*/ 39546 h 134552"/>
              <a:gd name="connsiteX105" fmla="*/ 17508 w 216775"/>
              <a:gd name="connsiteY105" fmla="*/ 30329 h 134552"/>
              <a:gd name="connsiteX106" fmla="*/ 22321 w 216775"/>
              <a:gd name="connsiteY106" fmla="*/ 35959 h 134552"/>
              <a:gd name="connsiteX107" fmla="*/ 29318 w 216775"/>
              <a:gd name="connsiteY107" fmla="*/ 35215 h 134552"/>
              <a:gd name="connsiteX108" fmla="*/ 53354 w 216775"/>
              <a:gd name="connsiteY108" fmla="*/ 36392 h 134552"/>
              <a:gd name="connsiteX109" fmla="*/ 57903 w 216775"/>
              <a:gd name="connsiteY109" fmla="*/ 40155 h 134552"/>
              <a:gd name="connsiteX110" fmla="*/ 83253 w 216775"/>
              <a:gd name="connsiteY110" fmla="*/ 41725 h 134552"/>
              <a:gd name="connsiteX111" fmla="*/ 91481 w 216775"/>
              <a:gd name="connsiteY111" fmla="*/ 50576 h 134552"/>
              <a:gd name="connsiteX112" fmla="*/ 91937 w 216775"/>
              <a:gd name="connsiteY112" fmla="*/ 50386 h 134552"/>
              <a:gd name="connsiteX113" fmla="*/ 92422 w 216775"/>
              <a:gd name="connsiteY113" fmla="*/ 50210 h 134552"/>
              <a:gd name="connsiteX114" fmla="*/ 92906 w 216775"/>
              <a:gd name="connsiteY114" fmla="*/ 50075 h 134552"/>
              <a:gd name="connsiteX115" fmla="*/ 93403 w 216775"/>
              <a:gd name="connsiteY115" fmla="*/ 49939 h 134552"/>
              <a:gd name="connsiteX116" fmla="*/ 94385 w 216775"/>
              <a:gd name="connsiteY116" fmla="*/ 49682 h 134552"/>
              <a:gd name="connsiteX117" fmla="*/ 95340 w 216775"/>
              <a:gd name="connsiteY117" fmla="*/ 49425 h 134552"/>
              <a:gd name="connsiteX118" fmla="*/ 95561 w 216775"/>
              <a:gd name="connsiteY118" fmla="*/ 49371 h 134552"/>
              <a:gd name="connsiteX119" fmla="*/ 95796 w 216775"/>
              <a:gd name="connsiteY119" fmla="*/ 49290 h 134552"/>
              <a:gd name="connsiteX120" fmla="*/ 96017 w 216775"/>
              <a:gd name="connsiteY120" fmla="*/ 49222 h 134552"/>
              <a:gd name="connsiteX121" fmla="*/ 96238 w 216775"/>
              <a:gd name="connsiteY121" fmla="*/ 49127 h 134552"/>
              <a:gd name="connsiteX122" fmla="*/ 96446 w 216775"/>
              <a:gd name="connsiteY122" fmla="*/ 49046 h 134552"/>
              <a:gd name="connsiteX123" fmla="*/ 96667 w 216775"/>
              <a:gd name="connsiteY123" fmla="*/ 48938 h 134552"/>
              <a:gd name="connsiteX124" fmla="*/ 96875 w 216775"/>
              <a:gd name="connsiteY124" fmla="*/ 48843 h 134552"/>
              <a:gd name="connsiteX125" fmla="*/ 97068 w 216775"/>
              <a:gd name="connsiteY125" fmla="*/ 48721 h 134552"/>
              <a:gd name="connsiteX126" fmla="*/ 97262 w 216775"/>
              <a:gd name="connsiteY126" fmla="*/ 48600 h 134552"/>
              <a:gd name="connsiteX127" fmla="*/ 97455 w 216775"/>
              <a:gd name="connsiteY127" fmla="*/ 48478 h 134552"/>
              <a:gd name="connsiteX128" fmla="*/ 97621 w 216775"/>
              <a:gd name="connsiteY128" fmla="*/ 48329 h 134552"/>
              <a:gd name="connsiteX129" fmla="*/ 97801 w 216775"/>
              <a:gd name="connsiteY129" fmla="*/ 48167 h 134552"/>
              <a:gd name="connsiteX130" fmla="*/ 97967 w 216775"/>
              <a:gd name="connsiteY130" fmla="*/ 48004 h 134552"/>
              <a:gd name="connsiteX131" fmla="*/ 98119 w 216775"/>
              <a:gd name="connsiteY131" fmla="*/ 47828 h 134552"/>
              <a:gd name="connsiteX132" fmla="*/ 98258 w 216775"/>
              <a:gd name="connsiteY132" fmla="*/ 47625 h 134552"/>
              <a:gd name="connsiteX133" fmla="*/ 98410 w 216775"/>
              <a:gd name="connsiteY133" fmla="*/ 47422 h 134552"/>
              <a:gd name="connsiteX134" fmla="*/ 114784 w 216775"/>
              <a:gd name="connsiteY134" fmla="*/ 20883 h 134552"/>
              <a:gd name="connsiteX135" fmla="*/ 128779 w 216775"/>
              <a:gd name="connsiteY135" fmla="*/ 14454 h 134552"/>
              <a:gd name="connsiteX136" fmla="*/ 137312 w 216775"/>
              <a:gd name="connsiteY136" fmla="*/ 8851 h 134552"/>
              <a:gd name="connsiteX137" fmla="*/ 137768 w 216775"/>
              <a:gd name="connsiteY137" fmla="*/ 8635 h 134552"/>
              <a:gd name="connsiteX138" fmla="*/ 138487 w 216775"/>
              <a:gd name="connsiteY138" fmla="*/ 8391 h 134552"/>
              <a:gd name="connsiteX139" fmla="*/ 139427 w 216775"/>
              <a:gd name="connsiteY139" fmla="*/ 8147 h 134552"/>
              <a:gd name="connsiteX140" fmla="*/ 140589 w 216775"/>
              <a:gd name="connsiteY140" fmla="*/ 7890 h 134552"/>
              <a:gd name="connsiteX141" fmla="*/ 141944 w 216775"/>
              <a:gd name="connsiteY141" fmla="*/ 7633 h 134552"/>
              <a:gd name="connsiteX142" fmla="*/ 143479 w 216775"/>
              <a:gd name="connsiteY142" fmla="*/ 7362 h 134552"/>
              <a:gd name="connsiteX143" fmla="*/ 145180 w 216775"/>
              <a:gd name="connsiteY143" fmla="*/ 7092 h 134552"/>
              <a:gd name="connsiteX144" fmla="*/ 147047 w 216775"/>
              <a:gd name="connsiteY144" fmla="*/ 6808 h 134552"/>
              <a:gd name="connsiteX145" fmla="*/ 149039 w 216775"/>
              <a:gd name="connsiteY145" fmla="*/ 6537 h 134552"/>
              <a:gd name="connsiteX146" fmla="*/ 151155 w 216775"/>
              <a:gd name="connsiteY146" fmla="*/ 6239 h 134552"/>
              <a:gd name="connsiteX147" fmla="*/ 153367 w 216775"/>
              <a:gd name="connsiteY147" fmla="*/ 5955 h 134552"/>
              <a:gd name="connsiteX148" fmla="*/ 155677 w 216775"/>
              <a:gd name="connsiteY148" fmla="*/ 5644 h 134552"/>
              <a:gd name="connsiteX149" fmla="*/ 160462 w 216775"/>
              <a:gd name="connsiteY149" fmla="*/ 5048 h 134552"/>
              <a:gd name="connsiteX150" fmla="*/ 165413 w 216775"/>
              <a:gd name="connsiteY150" fmla="*/ 4439 h 134552"/>
              <a:gd name="connsiteX151" fmla="*/ 170391 w 216775"/>
              <a:gd name="connsiteY151" fmla="*/ 3844 h 134552"/>
              <a:gd name="connsiteX152" fmla="*/ 175259 w 216775"/>
              <a:gd name="connsiteY152" fmla="*/ 3221 h 134552"/>
              <a:gd name="connsiteX153" fmla="*/ 177624 w 216775"/>
              <a:gd name="connsiteY153" fmla="*/ 2937 h 134552"/>
              <a:gd name="connsiteX154" fmla="*/ 179920 w 216775"/>
              <a:gd name="connsiteY154" fmla="*/ 2639 h 134552"/>
              <a:gd name="connsiteX155" fmla="*/ 182105 w 216775"/>
              <a:gd name="connsiteY155" fmla="*/ 2355 h 134552"/>
              <a:gd name="connsiteX156" fmla="*/ 184207 w 216775"/>
              <a:gd name="connsiteY156" fmla="*/ 2057 h 134552"/>
              <a:gd name="connsiteX157" fmla="*/ 186171 w 216775"/>
              <a:gd name="connsiteY157" fmla="*/ 1773 h 134552"/>
              <a:gd name="connsiteX158" fmla="*/ 188010 w 216775"/>
              <a:gd name="connsiteY158" fmla="*/ 1502 h 134552"/>
              <a:gd name="connsiteX159" fmla="*/ 189683 w 216775"/>
              <a:gd name="connsiteY159" fmla="*/ 1232 h 134552"/>
              <a:gd name="connsiteX160" fmla="*/ 191205 w 216775"/>
              <a:gd name="connsiteY160" fmla="*/ 975 h 134552"/>
              <a:gd name="connsiteX161" fmla="*/ 192518 w 216775"/>
              <a:gd name="connsiteY161" fmla="*/ 717 h 134552"/>
              <a:gd name="connsiteX162" fmla="*/ 193652 w 216775"/>
              <a:gd name="connsiteY162" fmla="*/ 474 h 134552"/>
              <a:gd name="connsiteX163" fmla="*/ 194565 w 216775"/>
              <a:gd name="connsiteY163" fmla="*/ 230 h 13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216775" h="134552">
                <a:moveTo>
                  <a:pt x="195243" y="0"/>
                </a:moveTo>
                <a:lnTo>
                  <a:pt x="216775" y="51157"/>
                </a:lnTo>
                <a:lnTo>
                  <a:pt x="209777" y="53932"/>
                </a:lnTo>
                <a:lnTo>
                  <a:pt x="205615" y="56828"/>
                </a:lnTo>
                <a:lnTo>
                  <a:pt x="202572" y="60130"/>
                </a:lnTo>
                <a:lnTo>
                  <a:pt x="199793" y="65828"/>
                </a:lnTo>
                <a:lnTo>
                  <a:pt x="200719" y="68088"/>
                </a:lnTo>
                <a:lnTo>
                  <a:pt x="201120" y="71187"/>
                </a:lnTo>
                <a:lnTo>
                  <a:pt x="201051" y="71837"/>
                </a:lnTo>
                <a:lnTo>
                  <a:pt x="200055" y="72730"/>
                </a:lnTo>
                <a:lnTo>
                  <a:pt x="198935" y="73326"/>
                </a:lnTo>
                <a:lnTo>
                  <a:pt x="196238" y="72879"/>
                </a:lnTo>
                <a:lnTo>
                  <a:pt x="193984" y="73975"/>
                </a:lnTo>
                <a:lnTo>
                  <a:pt x="188453" y="75464"/>
                </a:lnTo>
                <a:lnTo>
                  <a:pt x="184815" y="79078"/>
                </a:lnTo>
                <a:lnTo>
                  <a:pt x="180791" y="80756"/>
                </a:lnTo>
                <a:lnTo>
                  <a:pt x="174969" y="81473"/>
                </a:lnTo>
                <a:lnTo>
                  <a:pt x="171539" y="82312"/>
                </a:lnTo>
                <a:lnTo>
                  <a:pt x="166450" y="84775"/>
                </a:lnTo>
                <a:lnTo>
                  <a:pt x="162688" y="85750"/>
                </a:lnTo>
                <a:lnTo>
                  <a:pt x="155041" y="88971"/>
                </a:lnTo>
                <a:lnTo>
                  <a:pt x="151141" y="89228"/>
                </a:lnTo>
                <a:lnTo>
                  <a:pt x="144793" y="90392"/>
                </a:lnTo>
                <a:lnTo>
                  <a:pt x="138128" y="93491"/>
                </a:lnTo>
                <a:lnTo>
                  <a:pt x="134698" y="95426"/>
                </a:lnTo>
                <a:lnTo>
                  <a:pt x="133384" y="98282"/>
                </a:lnTo>
                <a:lnTo>
                  <a:pt x="131669" y="100799"/>
                </a:lnTo>
                <a:lnTo>
                  <a:pt x="127299" y="104738"/>
                </a:lnTo>
                <a:lnTo>
                  <a:pt x="125460" y="105901"/>
                </a:lnTo>
                <a:lnTo>
                  <a:pt x="124741" y="106876"/>
                </a:lnTo>
                <a:lnTo>
                  <a:pt x="123150" y="107404"/>
                </a:lnTo>
                <a:lnTo>
                  <a:pt x="113373" y="106998"/>
                </a:lnTo>
                <a:lnTo>
                  <a:pt x="108491" y="107607"/>
                </a:lnTo>
                <a:lnTo>
                  <a:pt x="104259" y="110246"/>
                </a:lnTo>
                <a:lnTo>
                  <a:pt x="102213" y="112966"/>
                </a:lnTo>
                <a:lnTo>
                  <a:pt x="96280" y="116187"/>
                </a:lnTo>
                <a:lnTo>
                  <a:pt x="93818" y="116701"/>
                </a:lnTo>
                <a:lnTo>
                  <a:pt x="86558" y="118772"/>
                </a:lnTo>
                <a:lnTo>
                  <a:pt x="82672" y="119110"/>
                </a:lnTo>
                <a:lnTo>
                  <a:pt x="78440" y="118190"/>
                </a:lnTo>
                <a:lnTo>
                  <a:pt x="74028" y="118907"/>
                </a:lnTo>
                <a:lnTo>
                  <a:pt x="70654" y="118582"/>
                </a:lnTo>
                <a:lnTo>
                  <a:pt x="66090" y="119110"/>
                </a:lnTo>
                <a:lnTo>
                  <a:pt x="62191" y="121492"/>
                </a:lnTo>
                <a:lnTo>
                  <a:pt x="59356" y="126148"/>
                </a:lnTo>
                <a:lnTo>
                  <a:pt x="50975" y="129897"/>
                </a:lnTo>
                <a:lnTo>
                  <a:pt x="47089" y="132238"/>
                </a:lnTo>
                <a:lnTo>
                  <a:pt x="38293" y="132427"/>
                </a:lnTo>
                <a:lnTo>
                  <a:pt x="32748" y="134106"/>
                </a:lnTo>
                <a:lnTo>
                  <a:pt x="29719" y="133848"/>
                </a:lnTo>
                <a:lnTo>
                  <a:pt x="26746" y="134552"/>
                </a:lnTo>
                <a:lnTo>
                  <a:pt x="22846" y="132874"/>
                </a:lnTo>
                <a:lnTo>
                  <a:pt x="18103" y="133064"/>
                </a:lnTo>
                <a:lnTo>
                  <a:pt x="16319" y="127691"/>
                </a:lnTo>
                <a:lnTo>
                  <a:pt x="12419" y="122981"/>
                </a:lnTo>
                <a:lnTo>
                  <a:pt x="12419" y="113088"/>
                </a:lnTo>
                <a:lnTo>
                  <a:pt x="11962" y="109731"/>
                </a:lnTo>
                <a:lnTo>
                  <a:pt x="9902" y="107661"/>
                </a:lnTo>
                <a:lnTo>
                  <a:pt x="8782" y="104995"/>
                </a:lnTo>
                <a:lnTo>
                  <a:pt x="7399" y="98932"/>
                </a:lnTo>
                <a:lnTo>
                  <a:pt x="6666" y="91948"/>
                </a:lnTo>
                <a:lnTo>
                  <a:pt x="5546" y="89106"/>
                </a:lnTo>
                <a:lnTo>
                  <a:pt x="4425" y="87292"/>
                </a:lnTo>
                <a:lnTo>
                  <a:pt x="4425" y="84112"/>
                </a:lnTo>
                <a:lnTo>
                  <a:pt x="1189" y="79659"/>
                </a:lnTo>
                <a:lnTo>
                  <a:pt x="0" y="78685"/>
                </a:lnTo>
                <a:lnTo>
                  <a:pt x="927" y="77846"/>
                </a:lnTo>
                <a:lnTo>
                  <a:pt x="1853" y="78049"/>
                </a:lnTo>
                <a:lnTo>
                  <a:pt x="1853" y="76682"/>
                </a:lnTo>
                <a:lnTo>
                  <a:pt x="1189" y="75139"/>
                </a:lnTo>
                <a:lnTo>
                  <a:pt x="1189" y="71769"/>
                </a:lnTo>
                <a:lnTo>
                  <a:pt x="470" y="69766"/>
                </a:lnTo>
                <a:lnTo>
                  <a:pt x="2780" y="67763"/>
                </a:lnTo>
                <a:lnTo>
                  <a:pt x="3236" y="66153"/>
                </a:lnTo>
                <a:lnTo>
                  <a:pt x="2780" y="60063"/>
                </a:lnTo>
                <a:lnTo>
                  <a:pt x="2116" y="56057"/>
                </a:lnTo>
                <a:lnTo>
                  <a:pt x="1397" y="55150"/>
                </a:lnTo>
                <a:lnTo>
                  <a:pt x="9819" y="50887"/>
                </a:lnTo>
                <a:lnTo>
                  <a:pt x="11755" y="44770"/>
                </a:lnTo>
                <a:lnTo>
                  <a:pt x="11796" y="44594"/>
                </a:lnTo>
                <a:lnTo>
                  <a:pt x="11810" y="44431"/>
                </a:lnTo>
                <a:lnTo>
                  <a:pt x="11810" y="44269"/>
                </a:lnTo>
                <a:lnTo>
                  <a:pt x="11796" y="44093"/>
                </a:lnTo>
                <a:lnTo>
                  <a:pt x="11755" y="43931"/>
                </a:lnTo>
                <a:lnTo>
                  <a:pt x="11713" y="43768"/>
                </a:lnTo>
                <a:lnTo>
                  <a:pt x="11658" y="43606"/>
                </a:lnTo>
                <a:lnTo>
                  <a:pt x="11589" y="43430"/>
                </a:lnTo>
                <a:lnTo>
                  <a:pt x="11409" y="43091"/>
                </a:lnTo>
                <a:lnTo>
                  <a:pt x="11188" y="42753"/>
                </a:lnTo>
                <a:lnTo>
                  <a:pt x="10967" y="42428"/>
                </a:lnTo>
                <a:lnTo>
                  <a:pt x="10745" y="42090"/>
                </a:lnTo>
                <a:lnTo>
                  <a:pt x="10524" y="41765"/>
                </a:lnTo>
                <a:lnTo>
                  <a:pt x="10331" y="41427"/>
                </a:lnTo>
                <a:lnTo>
                  <a:pt x="10248" y="41278"/>
                </a:lnTo>
                <a:lnTo>
                  <a:pt x="10178" y="41115"/>
                </a:lnTo>
                <a:lnTo>
                  <a:pt x="10109" y="40953"/>
                </a:lnTo>
                <a:lnTo>
                  <a:pt x="10054" y="40791"/>
                </a:lnTo>
                <a:lnTo>
                  <a:pt x="10012" y="40628"/>
                </a:lnTo>
                <a:lnTo>
                  <a:pt x="9985" y="40479"/>
                </a:lnTo>
                <a:lnTo>
                  <a:pt x="9985" y="40317"/>
                </a:lnTo>
                <a:lnTo>
                  <a:pt x="9999" y="40155"/>
                </a:lnTo>
                <a:lnTo>
                  <a:pt x="10026" y="40006"/>
                </a:lnTo>
                <a:lnTo>
                  <a:pt x="10095" y="39857"/>
                </a:lnTo>
                <a:lnTo>
                  <a:pt x="10165" y="39708"/>
                </a:lnTo>
                <a:lnTo>
                  <a:pt x="10275" y="39546"/>
                </a:lnTo>
                <a:lnTo>
                  <a:pt x="17508" y="30329"/>
                </a:lnTo>
                <a:lnTo>
                  <a:pt x="22321" y="35959"/>
                </a:lnTo>
                <a:lnTo>
                  <a:pt x="29318" y="35215"/>
                </a:lnTo>
                <a:lnTo>
                  <a:pt x="53354" y="36392"/>
                </a:lnTo>
                <a:lnTo>
                  <a:pt x="57903" y="40155"/>
                </a:lnTo>
                <a:lnTo>
                  <a:pt x="83253" y="41725"/>
                </a:lnTo>
                <a:lnTo>
                  <a:pt x="91481" y="50576"/>
                </a:lnTo>
                <a:lnTo>
                  <a:pt x="91937" y="50386"/>
                </a:lnTo>
                <a:lnTo>
                  <a:pt x="92422" y="50210"/>
                </a:lnTo>
                <a:lnTo>
                  <a:pt x="92906" y="50075"/>
                </a:lnTo>
                <a:lnTo>
                  <a:pt x="93403" y="49939"/>
                </a:lnTo>
                <a:lnTo>
                  <a:pt x="94385" y="49682"/>
                </a:lnTo>
                <a:lnTo>
                  <a:pt x="95340" y="49425"/>
                </a:lnTo>
                <a:lnTo>
                  <a:pt x="95561" y="49371"/>
                </a:lnTo>
                <a:lnTo>
                  <a:pt x="95796" y="49290"/>
                </a:lnTo>
                <a:lnTo>
                  <a:pt x="96017" y="49222"/>
                </a:lnTo>
                <a:lnTo>
                  <a:pt x="96238" y="49127"/>
                </a:lnTo>
                <a:lnTo>
                  <a:pt x="96446" y="49046"/>
                </a:lnTo>
                <a:lnTo>
                  <a:pt x="96667" y="48938"/>
                </a:lnTo>
                <a:lnTo>
                  <a:pt x="96875" y="48843"/>
                </a:lnTo>
                <a:lnTo>
                  <a:pt x="97068" y="48721"/>
                </a:lnTo>
                <a:lnTo>
                  <a:pt x="97262" y="48600"/>
                </a:lnTo>
                <a:lnTo>
                  <a:pt x="97455" y="48478"/>
                </a:lnTo>
                <a:lnTo>
                  <a:pt x="97621" y="48329"/>
                </a:lnTo>
                <a:lnTo>
                  <a:pt x="97801" y="48167"/>
                </a:lnTo>
                <a:lnTo>
                  <a:pt x="97967" y="48004"/>
                </a:lnTo>
                <a:lnTo>
                  <a:pt x="98119" y="47828"/>
                </a:lnTo>
                <a:lnTo>
                  <a:pt x="98258" y="47625"/>
                </a:lnTo>
                <a:lnTo>
                  <a:pt x="98410" y="47422"/>
                </a:lnTo>
                <a:lnTo>
                  <a:pt x="114784" y="20883"/>
                </a:lnTo>
                <a:lnTo>
                  <a:pt x="128779" y="14454"/>
                </a:lnTo>
                <a:lnTo>
                  <a:pt x="137312" y="8851"/>
                </a:lnTo>
                <a:lnTo>
                  <a:pt x="137768" y="8635"/>
                </a:lnTo>
                <a:lnTo>
                  <a:pt x="138487" y="8391"/>
                </a:lnTo>
                <a:lnTo>
                  <a:pt x="139427" y="8147"/>
                </a:lnTo>
                <a:lnTo>
                  <a:pt x="140589" y="7890"/>
                </a:lnTo>
                <a:lnTo>
                  <a:pt x="141944" y="7633"/>
                </a:lnTo>
                <a:lnTo>
                  <a:pt x="143479" y="7362"/>
                </a:lnTo>
                <a:lnTo>
                  <a:pt x="145180" y="7092"/>
                </a:lnTo>
                <a:lnTo>
                  <a:pt x="147047" y="6808"/>
                </a:lnTo>
                <a:lnTo>
                  <a:pt x="149039" y="6537"/>
                </a:lnTo>
                <a:lnTo>
                  <a:pt x="151155" y="6239"/>
                </a:lnTo>
                <a:lnTo>
                  <a:pt x="153367" y="5955"/>
                </a:lnTo>
                <a:lnTo>
                  <a:pt x="155677" y="5644"/>
                </a:lnTo>
                <a:lnTo>
                  <a:pt x="160462" y="5048"/>
                </a:lnTo>
                <a:lnTo>
                  <a:pt x="165413" y="4439"/>
                </a:lnTo>
                <a:lnTo>
                  <a:pt x="170391" y="3844"/>
                </a:lnTo>
                <a:lnTo>
                  <a:pt x="175259" y="3221"/>
                </a:lnTo>
                <a:lnTo>
                  <a:pt x="177624" y="2937"/>
                </a:lnTo>
                <a:lnTo>
                  <a:pt x="179920" y="2639"/>
                </a:lnTo>
                <a:lnTo>
                  <a:pt x="182105" y="2355"/>
                </a:lnTo>
                <a:lnTo>
                  <a:pt x="184207" y="2057"/>
                </a:lnTo>
                <a:lnTo>
                  <a:pt x="186171" y="1773"/>
                </a:lnTo>
                <a:lnTo>
                  <a:pt x="188010" y="1502"/>
                </a:lnTo>
                <a:lnTo>
                  <a:pt x="189683" y="1232"/>
                </a:lnTo>
                <a:lnTo>
                  <a:pt x="191205" y="975"/>
                </a:lnTo>
                <a:lnTo>
                  <a:pt x="192518" y="717"/>
                </a:lnTo>
                <a:lnTo>
                  <a:pt x="193652" y="474"/>
                </a:lnTo>
                <a:lnTo>
                  <a:pt x="194565" y="23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21" name="Text Placeholder 3020">
            <a:extLst>
              <a:ext uri="{FF2B5EF4-FFF2-40B4-BE49-F238E27FC236}">
                <a16:creationId xmlns:a16="http://schemas.microsoft.com/office/drawing/2014/main" id="{5218C6BC-FD8F-D248-A69F-3C44DAA40AB9}"/>
              </a:ext>
            </a:extLst>
          </p:cNvPr>
          <p:cNvSpPr>
            <a:spLocks noGrp="1"/>
          </p:cNvSpPr>
          <p:nvPr>
            <p:ph type="body" sz="quarter" idx="295" hasCustomPrompt="1"/>
          </p:nvPr>
        </p:nvSpPr>
        <p:spPr>
          <a:xfrm>
            <a:off x="7543115" y="4204824"/>
            <a:ext cx="64651" cy="16819"/>
          </a:xfrm>
          <a:custGeom>
            <a:avLst/>
            <a:gdLst>
              <a:gd name="connsiteX0" fmla="*/ 37713 w 64651"/>
              <a:gd name="connsiteY0" fmla="*/ 0 h 16819"/>
              <a:gd name="connsiteX1" fmla="*/ 38868 w 64651"/>
              <a:gd name="connsiteY1" fmla="*/ 374 h 16819"/>
              <a:gd name="connsiteX2" fmla="*/ 41177 w 64651"/>
              <a:gd name="connsiteY2" fmla="*/ 748 h 16819"/>
              <a:gd name="connsiteX3" fmla="*/ 43486 w 64651"/>
              <a:gd name="connsiteY3" fmla="*/ 3738 h 16819"/>
              <a:gd name="connsiteX4" fmla="*/ 48104 w 64651"/>
              <a:gd name="connsiteY4" fmla="*/ 3738 h 16819"/>
              <a:gd name="connsiteX5" fmla="*/ 48488 w 64651"/>
              <a:gd name="connsiteY5" fmla="*/ 4112 h 16819"/>
              <a:gd name="connsiteX6" fmla="*/ 50028 w 64651"/>
              <a:gd name="connsiteY6" fmla="*/ 6354 h 16819"/>
              <a:gd name="connsiteX7" fmla="*/ 52337 w 64651"/>
              <a:gd name="connsiteY7" fmla="*/ 7475 h 16819"/>
              <a:gd name="connsiteX8" fmla="*/ 54261 w 64651"/>
              <a:gd name="connsiteY8" fmla="*/ 7849 h 16819"/>
              <a:gd name="connsiteX9" fmla="*/ 58494 w 64651"/>
              <a:gd name="connsiteY9" fmla="*/ 5980 h 16819"/>
              <a:gd name="connsiteX10" fmla="*/ 60033 w 64651"/>
              <a:gd name="connsiteY10" fmla="*/ 5607 h 16819"/>
              <a:gd name="connsiteX11" fmla="*/ 61957 w 64651"/>
              <a:gd name="connsiteY11" fmla="*/ 5607 h 16819"/>
              <a:gd name="connsiteX12" fmla="*/ 63112 w 64651"/>
              <a:gd name="connsiteY12" fmla="*/ 5980 h 16819"/>
              <a:gd name="connsiteX13" fmla="*/ 64266 w 64651"/>
              <a:gd name="connsiteY13" fmla="*/ 5980 h 16819"/>
              <a:gd name="connsiteX14" fmla="*/ 64651 w 64651"/>
              <a:gd name="connsiteY14" fmla="*/ 5980 h 16819"/>
              <a:gd name="connsiteX15" fmla="*/ 64651 w 64651"/>
              <a:gd name="connsiteY15" fmla="*/ 7849 h 16819"/>
              <a:gd name="connsiteX16" fmla="*/ 64651 w 64651"/>
              <a:gd name="connsiteY16" fmla="*/ 8970 h 16819"/>
              <a:gd name="connsiteX17" fmla="*/ 63112 w 64651"/>
              <a:gd name="connsiteY17" fmla="*/ 10465 h 16819"/>
              <a:gd name="connsiteX18" fmla="*/ 58494 w 64651"/>
              <a:gd name="connsiteY18" fmla="*/ 11587 h 16819"/>
              <a:gd name="connsiteX19" fmla="*/ 56185 w 64651"/>
              <a:gd name="connsiteY19" fmla="*/ 12708 h 16819"/>
              <a:gd name="connsiteX20" fmla="*/ 55415 w 64651"/>
              <a:gd name="connsiteY20" fmla="*/ 12334 h 16819"/>
              <a:gd name="connsiteX21" fmla="*/ 52337 w 64651"/>
              <a:gd name="connsiteY21" fmla="*/ 12334 h 16819"/>
              <a:gd name="connsiteX22" fmla="*/ 49258 w 64651"/>
              <a:gd name="connsiteY22" fmla="*/ 10839 h 16819"/>
              <a:gd name="connsiteX23" fmla="*/ 46180 w 64651"/>
              <a:gd name="connsiteY23" fmla="*/ 10465 h 16819"/>
              <a:gd name="connsiteX24" fmla="*/ 43101 w 64651"/>
              <a:gd name="connsiteY24" fmla="*/ 8597 h 16819"/>
              <a:gd name="connsiteX25" fmla="*/ 40022 w 64651"/>
              <a:gd name="connsiteY25" fmla="*/ 7849 h 16819"/>
              <a:gd name="connsiteX26" fmla="*/ 38868 w 64651"/>
              <a:gd name="connsiteY26" fmla="*/ 6354 h 16819"/>
              <a:gd name="connsiteX27" fmla="*/ 36174 w 64651"/>
              <a:gd name="connsiteY27" fmla="*/ 5980 h 16819"/>
              <a:gd name="connsiteX28" fmla="*/ 35404 w 64651"/>
              <a:gd name="connsiteY28" fmla="*/ 6354 h 16819"/>
              <a:gd name="connsiteX29" fmla="*/ 33865 w 64651"/>
              <a:gd name="connsiteY29" fmla="*/ 8223 h 16819"/>
              <a:gd name="connsiteX30" fmla="*/ 30786 w 64651"/>
              <a:gd name="connsiteY30" fmla="*/ 9718 h 16819"/>
              <a:gd name="connsiteX31" fmla="*/ 25784 w 64651"/>
              <a:gd name="connsiteY31" fmla="*/ 10092 h 16819"/>
              <a:gd name="connsiteX32" fmla="*/ 24629 w 64651"/>
              <a:gd name="connsiteY32" fmla="*/ 9718 h 16819"/>
              <a:gd name="connsiteX33" fmla="*/ 22705 w 64651"/>
              <a:gd name="connsiteY33" fmla="*/ 10092 h 16819"/>
              <a:gd name="connsiteX34" fmla="*/ 21551 w 64651"/>
              <a:gd name="connsiteY34" fmla="*/ 12708 h 16819"/>
              <a:gd name="connsiteX35" fmla="*/ 21166 w 64651"/>
              <a:gd name="connsiteY35" fmla="*/ 12708 h 16819"/>
              <a:gd name="connsiteX36" fmla="*/ 18087 w 64651"/>
              <a:gd name="connsiteY36" fmla="*/ 12708 h 16819"/>
              <a:gd name="connsiteX37" fmla="*/ 3079 w 64651"/>
              <a:gd name="connsiteY37" fmla="*/ 14203 h 16819"/>
              <a:gd name="connsiteX38" fmla="*/ 1540 w 64651"/>
              <a:gd name="connsiteY38" fmla="*/ 16445 h 16819"/>
              <a:gd name="connsiteX39" fmla="*/ 770 w 64651"/>
              <a:gd name="connsiteY39" fmla="*/ 16819 h 16819"/>
              <a:gd name="connsiteX40" fmla="*/ 385 w 64651"/>
              <a:gd name="connsiteY40" fmla="*/ 16445 h 16819"/>
              <a:gd name="connsiteX41" fmla="*/ 0 w 64651"/>
              <a:gd name="connsiteY41" fmla="*/ 12708 h 16819"/>
              <a:gd name="connsiteX42" fmla="*/ 385 w 64651"/>
              <a:gd name="connsiteY42" fmla="*/ 10465 h 16819"/>
              <a:gd name="connsiteX43" fmla="*/ 1540 w 64651"/>
              <a:gd name="connsiteY43" fmla="*/ 9718 h 16819"/>
              <a:gd name="connsiteX44" fmla="*/ 2309 w 64651"/>
              <a:gd name="connsiteY44" fmla="*/ 7849 h 16819"/>
              <a:gd name="connsiteX45" fmla="*/ 3079 w 64651"/>
              <a:gd name="connsiteY45" fmla="*/ 7475 h 16819"/>
              <a:gd name="connsiteX46" fmla="*/ 5773 w 64651"/>
              <a:gd name="connsiteY46" fmla="*/ 7849 h 16819"/>
              <a:gd name="connsiteX47" fmla="*/ 5003 w 64651"/>
              <a:gd name="connsiteY47" fmla="*/ 6354 h 16819"/>
              <a:gd name="connsiteX48" fmla="*/ 5773 w 64651"/>
              <a:gd name="connsiteY48" fmla="*/ 4859 h 16819"/>
              <a:gd name="connsiteX49" fmla="*/ 6157 w 64651"/>
              <a:gd name="connsiteY49" fmla="*/ 4859 h 16819"/>
              <a:gd name="connsiteX50" fmla="*/ 27708 w 64651"/>
              <a:gd name="connsiteY50" fmla="*/ 4859 h 16819"/>
              <a:gd name="connsiteX51" fmla="*/ 29247 w 64651"/>
              <a:gd name="connsiteY51" fmla="*/ 2617 h 16819"/>
              <a:gd name="connsiteX52" fmla="*/ 31171 w 64651"/>
              <a:gd name="connsiteY52" fmla="*/ 748 h 16819"/>
              <a:gd name="connsiteX53" fmla="*/ 33480 w 64651"/>
              <a:gd name="connsiteY53" fmla="*/ 1495 h 16819"/>
              <a:gd name="connsiteX54" fmla="*/ 35404 w 64651"/>
              <a:gd name="connsiteY54" fmla="*/ 374 h 1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651" h="16819">
                <a:moveTo>
                  <a:pt x="37713" y="0"/>
                </a:moveTo>
                <a:lnTo>
                  <a:pt x="38868" y="374"/>
                </a:lnTo>
                <a:lnTo>
                  <a:pt x="41177" y="748"/>
                </a:lnTo>
                <a:lnTo>
                  <a:pt x="43486" y="3738"/>
                </a:lnTo>
                <a:lnTo>
                  <a:pt x="48104" y="3738"/>
                </a:lnTo>
                <a:lnTo>
                  <a:pt x="48488" y="4112"/>
                </a:lnTo>
                <a:lnTo>
                  <a:pt x="50028" y="6354"/>
                </a:lnTo>
                <a:lnTo>
                  <a:pt x="52337" y="7475"/>
                </a:lnTo>
                <a:lnTo>
                  <a:pt x="54261" y="7849"/>
                </a:lnTo>
                <a:lnTo>
                  <a:pt x="58494" y="5980"/>
                </a:lnTo>
                <a:lnTo>
                  <a:pt x="60033" y="5607"/>
                </a:lnTo>
                <a:lnTo>
                  <a:pt x="61957" y="5607"/>
                </a:lnTo>
                <a:lnTo>
                  <a:pt x="63112" y="5980"/>
                </a:lnTo>
                <a:lnTo>
                  <a:pt x="64266" y="5980"/>
                </a:lnTo>
                <a:lnTo>
                  <a:pt x="64651" y="5980"/>
                </a:lnTo>
                <a:lnTo>
                  <a:pt x="64651" y="7849"/>
                </a:lnTo>
                <a:lnTo>
                  <a:pt x="64651" y="8970"/>
                </a:lnTo>
                <a:lnTo>
                  <a:pt x="63112" y="10465"/>
                </a:lnTo>
                <a:lnTo>
                  <a:pt x="58494" y="11587"/>
                </a:lnTo>
                <a:lnTo>
                  <a:pt x="56185" y="12708"/>
                </a:lnTo>
                <a:lnTo>
                  <a:pt x="55415" y="12334"/>
                </a:lnTo>
                <a:lnTo>
                  <a:pt x="52337" y="12334"/>
                </a:lnTo>
                <a:lnTo>
                  <a:pt x="49258" y="10839"/>
                </a:lnTo>
                <a:lnTo>
                  <a:pt x="46180" y="10465"/>
                </a:lnTo>
                <a:lnTo>
                  <a:pt x="43101" y="8597"/>
                </a:lnTo>
                <a:lnTo>
                  <a:pt x="40022" y="7849"/>
                </a:lnTo>
                <a:lnTo>
                  <a:pt x="38868" y="6354"/>
                </a:lnTo>
                <a:lnTo>
                  <a:pt x="36174" y="5980"/>
                </a:lnTo>
                <a:lnTo>
                  <a:pt x="35404" y="6354"/>
                </a:lnTo>
                <a:lnTo>
                  <a:pt x="33865" y="8223"/>
                </a:lnTo>
                <a:lnTo>
                  <a:pt x="30786" y="9718"/>
                </a:lnTo>
                <a:lnTo>
                  <a:pt x="25784" y="10092"/>
                </a:lnTo>
                <a:lnTo>
                  <a:pt x="24629" y="9718"/>
                </a:lnTo>
                <a:lnTo>
                  <a:pt x="22705" y="10092"/>
                </a:lnTo>
                <a:lnTo>
                  <a:pt x="21551" y="12708"/>
                </a:lnTo>
                <a:lnTo>
                  <a:pt x="21166" y="12708"/>
                </a:lnTo>
                <a:lnTo>
                  <a:pt x="18087" y="12708"/>
                </a:lnTo>
                <a:lnTo>
                  <a:pt x="3079" y="14203"/>
                </a:lnTo>
                <a:lnTo>
                  <a:pt x="1540" y="16445"/>
                </a:lnTo>
                <a:lnTo>
                  <a:pt x="770" y="16819"/>
                </a:lnTo>
                <a:lnTo>
                  <a:pt x="385" y="16445"/>
                </a:lnTo>
                <a:lnTo>
                  <a:pt x="0" y="12708"/>
                </a:lnTo>
                <a:lnTo>
                  <a:pt x="385" y="10465"/>
                </a:lnTo>
                <a:lnTo>
                  <a:pt x="1540" y="9718"/>
                </a:lnTo>
                <a:lnTo>
                  <a:pt x="2309" y="7849"/>
                </a:lnTo>
                <a:lnTo>
                  <a:pt x="3079" y="7475"/>
                </a:lnTo>
                <a:lnTo>
                  <a:pt x="5773" y="7849"/>
                </a:lnTo>
                <a:lnTo>
                  <a:pt x="5003" y="6354"/>
                </a:lnTo>
                <a:lnTo>
                  <a:pt x="5773" y="4859"/>
                </a:lnTo>
                <a:lnTo>
                  <a:pt x="6157" y="4859"/>
                </a:lnTo>
                <a:lnTo>
                  <a:pt x="27708" y="4859"/>
                </a:lnTo>
                <a:lnTo>
                  <a:pt x="29247" y="2617"/>
                </a:lnTo>
                <a:lnTo>
                  <a:pt x="31171" y="748"/>
                </a:lnTo>
                <a:lnTo>
                  <a:pt x="33480" y="1495"/>
                </a:lnTo>
                <a:lnTo>
                  <a:pt x="35404" y="3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18" name="Text Placeholder 3017">
            <a:extLst>
              <a:ext uri="{FF2B5EF4-FFF2-40B4-BE49-F238E27FC236}">
                <a16:creationId xmlns:a16="http://schemas.microsoft.com/office/drawing/2014/main" id="{8E099356-17D3-944A-98FA-FE1F7DB21F08}"/>
              </a:ext>
            </a:extLst>
          </p:cNvPr>
          <p:cNvSpPr>
            <a:spLocks noGrp="1"/>
          </p:cNvSpPr>
          <p:nvPr>
            <p:ph type="body" sz="quarter" idx="294" hasCustomPrompt="1"/>
          </p:nvPr>
        </p:nvSpPr>
        <p:spPr>
          <a:xfrm>
            <a:off x="8066031" y="3563856"/>
            <a:ext cx="30424" cy="65407"/>
          </a:xfrm>
          <a:custGeom>
            <a:avLst/>
            <a:gdLst>
              <a:gd name="connsiteX0" fmla="*/ 18551 w 30424"/>
              <a:gd name="connsiteY0" fmla="*/ 0 h 65407"/>
              <a:gd name="connsiteX1" fmla="*/ 23375 w 30424"/>
              <a:gd name="connsiteY1" fmla="*/ 1891 h 65407"/>
              <a:gd name="connsiteX2" fmla="*/ 23746 w 30424"/>
              <a:gd name="connsiteY2" fmla="*/ 3025 h 65407"/>
              <a:gd name="connsiteX3" fmla="*/ 25972 w 30424"/>
              <a:gd name="connsiteY3" fmla="*/ 4537 h 65407"/>
              <a:gd name="connsiteX4" fmla="*/ 27827 w 30424"/>
              <a:gd name="connsiteY4" fmla="*/ 9074 h 65407"/>
              <a:gd name="connsiteX5" fmla="*/ 30053 w 30424"/>
              <a:gd name="connsiteY5" fmla="*/ 16257 h 65407"/>
              <a:gd name="connsiteX6" fmla="*/ 30424 w 30424"/>
              <a:gd name="connsiteY6" fmla="*/ 23819 h 65407"/>
              <a:gd name="connsiteX7" fmla="*/ 29682 w 30424"/>
              <a:gd name="connsiteY7" fmla="*/ 29868 h 65407"/>
              <a:gd name="connsiteX8" fmla="*/ 30053 w 30424"/>
              <a:gd name="connsiteY8" fmla="*/ 41966 h 65407"/>
              <a:gd name="connsiteX9" fmla="*/ 29682 w 30424"/>
              <a:gd name="connsiteY9" fmla="*/ 52174 h 65407"/>
              <a:gd name="connsiteX10" fmla="*/ 28198 w 30424"/>
              <a:gd name="connsiteY10" fmla="*/ 54443 h 65407"/>
              <a:gd name="connsiteX11" fmla="*/ 28198 w 30424"/>
              <a:gd name="connsiteY11" fmla="*/ 56333 h 65407"/>
              <a:gd name="connsiteX12" fmla="*/ 25972 w 30424"/>
              <a:gd name="connsiteY12" fmla="*/ 58224 h 65407"/>
              <a:gd name="connsiteX13" fmla="*/ 21149 w 30424"/>
              <a:gd name="connsiteY13" fmla="*/ 56711 h 65407"/>
              <a:gd name="connsiteX14" fmla="*/ 19294 w 30424"/>
              <a:gd name="connsiteY14" fmla="*/ 58602 h 65407"/>
              <a:gd name="connsiteX15" fmla="*/ 17438 w 30424"/>
              <a:gd name="connsiteY15" fmla="*/ 62383 h 65407"/>
              <a:gd name="connsiteX16" fmla="*/ 15212 w 30424"/>
              <a:gd name="connsiteY16" fmla="*/ 64651 h 65407"/>
              <a:gd name="connsiteX17" fmla="*/ 11502 w 30424"/>
              <a:gd name="connsiteY17" fmla="*/ 65407 h 65407"/>
              <a:gd name="connsiteX18" fmla="*/ 9647 w 30424"/>
              <a:gd name="connsiteY18" fmla="*/ 63517 h 65407"/>
              <a:gd name="connsiteX19" fmla="*/ 5566 w 30424"/>
              <a:gd name="connsiteY19" fmla="*/ 57468 h 65407"/>
              <a:gd name="connsiteX20" fmla="*/ 5195 w 30424"/>
              <a:gd name="connsiteY20" fmla="*/ 54443 h 65407"/>
              <a:gd name="connsiteX21" fmla="*/ 5195 w 30424"/>
              <a:gd name="connsiteY21" fmla="*/ 52553 h 65407"/>
              <a:gd name="connsiteX22" fmla="*/ 4082 w 30424"/>
              <a:gd name="connsiteY22" fmla="*/ 49150 h 65407"/>
              <a:gd name="connsiteX23" fmla="*/ 5195 w 30424"/>
              <a:gd name="connsiteY23" fmla="*/ 41210 h 65407"/>
              <a:gd name="connsiteX24" fmla="*/ 6308 w 30424"/>
              <a:gd name="connsiteY24" fmla="*/ 40076 h 65407"/>
              <a:gd name="connsiteX25" fmla="*/ 6679 w 30424"/>
              <a:gd name="connsiteY25" fmla="*/ 38186 h 65407"/>
              <a:gd name="connsiteX26" fmla="*/ 5937 w 30424"/>
              <a:gd name="connsiteY26" fmla="*/ 36673 h 65407"/>
              <a:gd name="connsiteX27" fmla="*/ 5195 w 30424"/>
              <a:gd name="connsiteY27" fmla="*/ 33649 h 65407"/>
              <a:gd name="connsiteX28" fmla="*/ 5566 w 30424"/>
              <a:gd name="connsiteY28" fmla="*/ 30246 h 65407"/>
              <a:gd name="connsiteX29" fmla="*/ 5566 w 30424"/>
              <a:gd name="connsiteY29" fmla="*/ 26465 h 65407"/>
              <a:gd name="connsiteX30" fmla="*/ 4453 w 30424"/>
              <a:gd name="connsiteY30" fmla="*/ 23819 h 65407"/>
              <a:gd name="connsiteX31" fmla="*/ 3710 w 30424"/>
              <a:gd name="connsiteY31" fmla="*/ 20416 h 65407"/>
              <a:gd name="connsiteX32" fmla="*/ 2597 w 30424"/>
              <a:gd name="connsiteY32" fmla="*/ 20038 h 65407"/>
              <a:gd name="connsiteX33" fmla="*/ 1484 w 30424"/>
              <a:gd name="connsiteY33" fmla="*/ 20038 h 65407"/>
              <a:gd name="connsiteX34" fmla="*/ 0 w 30424"/>
              <a:gd name="connsiteY34" fmla="*/ 17770 h 65407"/>
              <a:gd name="connsiteX35" fmla="*/ 0 w 30424"/>
              <a:gd name="connsiteY35" fmla="*/ 9830 h 65407"/>
              <a:gd name="connsiteX36" fmla="*/ 371 w 30424"/>
              <a:gd name="connsiteY36" fmla="*/ 9452 h 65407"/>
              <a:gd name="connsiteX37" fmla="*/ 3710 w 30424"/>
              <a:gd name="connsiteY37" fmla="*/ 12477 h 65407"/>
              <a:gd name="connsiteX38" fmla="*/ 7421 w 30424"/>
              <a:gd name="connsiteY38" fmla="*/ 12099 h 65407"/>
              <a:gd name="connsiteX39" fmla="*/ 14470 w 30424"/>
              <a:gd name="connsiteY39" fmla="*/ 4537 h 65407"/>
              <a:gd name="connsiteX40" fmla="*/ 16696 w 30424"/>
              <a:gd name="connsiteY40" fmla="*/ 3781 h 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424" h="65407">
                <a:moveTo>
                  <a:pt x="18551" y="0"/>
                </a:moveTo>
                <a:lnTo>
                  <a:pt x="23375" y="1891"/>
                </a:lnTo>
                <a:lnTo>
                  <a:pt x="23746" y="3025"/>
                </a:lnTo>
                <a:lnTo>
                  <a:pt x="25972" y="4537"/>
                </a:lnTo>
                <a:lnTo>
                  <a:pt x="27827" y="9074"/>
                </a:lnTo>
                <a:lnTo>
                  <a:pt x="30053" y="16257"/>
                </a:lnTo>
                <a:lnTo>
                  <a:pt x="30424" y="23819"/>
                </a:lnTo>
                <a:lnTo>
                  <a:pt x="29682" y="29868"/>
                </a:lnTo>
                <a:lnTo>
                  <a:pt x="30053" y="41966"/>
                </a:lnTo>
                <a:lnTo>
                  <a:pt x="29682" y="52174"/>
                </a:lnTo>
                <a:lnTo>
                  <a:pt x="28198" y="54443"/>
                </a:lnTo>
                <a:lnTo>
                  <a:pt x="28198" y="56333"/>
                </a:lnTo>
                <a:lnTo>
                  <a:pt x="25972" y="58224"/>
                </a:lnTo>
                <a:lnTo>
                  <a:pt x="21149" y="56711"/>
                </a:lnTo>
                <a:lnTo>
                  <a:pt x="19294" y="58602"/>
                </a:lnTo>
                <a:lnTo>
                  <a:pt x="17438" y="62383"/>
                </a:lnTo>
                <a:lnTo>
                  <a:pt x="15212" y="64651"/>
                </a:lnTo>
                <a:lnTo>
                  <a:pt x="11502" y="65407"/>
                </a:lnTo>
                <a:lnTo>
                  <a:pt x="9647" y="63517"/>
                </a:lnTo>
                <a:lnTo>
                  <a:pt x="5566" y="57468"/>
                </a:lnTo>
                <a:lnTo>
                  <a:pt x="5195" y="54443"/>
                </a:lnTo>
                <a:lnTo>
                  <a:pt x="5195" y="52553"/>
                </a:lnTo>
                <a:lnTo>
                  <a:pt x="4082" y="49150"/>
                </a:lnTo>
                <a:lnTo>
                  <a:pt x="5195" y="41210"/>
                </a:lnTo>
                <a:lnTo>
                  <a:pt x="6308" y="40076"/>
                </a:lnTo>
                <a:lnTo>
                  <a:pt x="6679" y="38186"/>
                </a:lnTo>
                <a:lnTo>
                  <a:pt x="5937" y="36673"/>
                </a:lnTo>
                <a:lnTo>
                  <a:pt x="5195" y="33649"/>
                </a:lnTo>
                <a:lnTo>
                  <a:pt x="5566" y="30246"/>
                </a:lnTo>
                <a:lnTo>
                  <a:pt x="5566" y="26465"/>
                </a:lnTo>
                <a:lnTo>
                  <a:pt x="4453" y="23819"/>
                </a:lnTo>
                <a:lnTo>
                  <a:pt x="3710" y="20416"/>
                </a:lnTo>
                <a:lnTo>
                  <a:pt x="2597" y="20038"/>
                </a:lnTo>
                <a:lnTo>
                  <a:pt x="1484" y="20038"/>
                </a:lnTo>
                <a:lnTo>
                  <a:pt x="0" y="17770"/>
                </a:lnTo>
                <a:lnTo>
                  <a:pt x="0" y="9830"/>
                </a:lnTo>
                <a:lnTo>
                  <a:pt x="371" y="9452"/>
                </a:lnTo>
                <a:lnTo>
                  <a:pt x="3710" y="12477"/>
                </a:lnTo>
                <a:lnTo>
                  <a:pt x="7421" y="12099"/>
                </a:lnTo>
                <a:lnTo>
                  <a:pt x="14470" y="4537"/>
                </a:lnTo>
                <a:lnTo>
                  <a:pt x="16696" y="378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16" name="Text Placeholder 3015">
            <a:extLst>
              <a:ext uri="{FF2B5EF4-FFF2-40B4-BE49-F238E27FC236}">
                <a16:creationId xmlns:a16="http://schemas.microsoft.com/office/drawing/2014/main" id="{5CADFFD8-3A5A-E849-A373-A1AC927AF714}"/>
              </a:ext>
            </a:extLst>
          </p:cNvPr>
          <p:cNvSpPr>
            <a:spLocks noGrp="1"/>
          </p:cNvSpPr>
          <p:nvPr>
            <p:ph type="body" sz="quarter" idx="293" hasCustomPrompt="1"/>
          </p:nvPr>
        </p:nvSpPr>
        <p:spPr>
          <a:xfrm>
            <a:off x="8155402" y="3644213"/>
            <a:ext cx="64652" cy="41113"/>
          </a:xfrm>
          <a:custGeom>
            <a:avLst/>
            <a:gdLst>
              <a:gd name="connsiteX0" fmla="*/ 64652 w 64652"/>
              <a:gd name="connsiteY0" fmla="*/ 0 h 41113"/>
              <a:gd name="connsiteX1" fmla="*/ 63149 w 64652"/>
              <a:gd name="connsiteY1" fmla="*/ 374 h 41113"/>
              <a:gd name="connsiteX2" fmla="*/ 63149 w 64652"/>
              <a:gd name="connsiteY2" fmla="*/ 748 h 41113"/>
              <a:gd name="connsiteX3" fmla="*/ 62773 w 64652"/>
              <a:gd name="connsiteY3" fmla="*/ 4485 h 41113"/>
              <a:gd name="connsiteX4" fmla="*/ 57510 w 64652"/>
              <a:gd name="connsiteY4" fmla="*/ 12708 h 41113"/>
              <a:gd name="connsiteX5" fmla="*/ 53752 w 64652"/>
              <a:gd name="connsiteY5" fmla="*/ 22425 h 41113"/>
              <a:gd name="connsiteX6" fmla="*/ 53376 w 64652"/>
              <a:gd name="connsiteY6" fmla="*/ 24668 h 41113"/>
              <a:gd name="connsiteX7" fmla="*/ 54879 w 64652"/>
              <a:gd name="connsiteY7" fmla="*/ 26163 h 41113"/>
              <a:gd name="connsiteX8" fmla="*/ 55255 w 64652"/>
              <a:gd name="connsiteY8" fmla="*/ 28032 h 41113"/>
              <a:gd name="connsiteX9" fmla="*/ 57135 w 64652"/>
              <a:gd name="connsiteY9" fmla="*/ 32517 h 41113"/>
              <a:gd name="connsiteX10" fmla="*/ 54879 w 64652"/>
              <a:gd name="connsiteY10" fmla="*/ 38497 h 41113"/>
              <a:gd name="connsiteX11" fmla="*/ 54503 w 64652"/>
              <a:gd name="connsiteY11" fmla="*/ 41113 h 41113"/>
              <a:gd name="connsiteX12" fmla="*/ 48865 w 64652"/>
              <a:gd name="connsiteY12" fmla="*/ 41113 h 41113"/>
              <a:gd name="connsiteX13" fmla="*/ 44355 w 64652"/>
              <a:gd name="connsiteY13" fmla="*/ 40366 h 41113"/>
              <a:gd name="connsiteX14" fmla="*/ 40596 w 64652"/>
              <a:gd name="connsiteY14" fmla="*/ 36628 h 41113"/>
              <a:gd name="connsiteX15" fmla="*/ 37213 w 64652"/>
              <a:gd name="connsiteY15" fmla="*/ 32891 h 41113"/>
              <a:gd name="connsiteX16" fmla="*/ 31574 w 64652"/>
              <a:gd name="connsiteY16" fmla="*/ 31022 h 41113"/>
              <a:gd name="connsiteX17" fmla="*/ 28567 w 64652"/>
              <a:gd name="connsiteY17" fmla="*/ 30648 h 41113"/>
              <a:gd name="connsiteX18" fmla="*/ 25184 w 64652"/>
              <a:gd name="connsiteY18" fmla="*/ 29527 h 41113"/>
              <a:gd name="connsiteX19" fmla="*/ 22929 w 64652"/>
              <a:gd name="connsiteY19" fmla="*/ 26537 h 41113"/>
              <a:gd name="connsiteX20" fmla="*/ 18419 w 64652"/>
              <a:gd name="connsiteY20" fmla="*/ 24668 h 41113"/>
              <a:gd name="connsiteX21" fmla="*/ 13908 w 64652"/>
              <a:gd name="connsiteY21" fmla="*/ 20930 h 41113"/>
              <a:gd name="connsiteX22" fmla="*/ 9397 w 64652"/>
              <a:gd name="connsiteY22" fmla="*/ 19062 h 41113"/>
              <a:gd name="connsiteX23" fmla="*/ 3007 w 64652"/>
              <a:gd name="connsiteY23" fmla="*/ 17940 h 41113"/>
              <a:gd name="connsiteX24" fmla="*/ 752 w 64652"/>
              <a:gd name="connsiteY24" fmla="*/ 14950 h 41113"/>
              <a:gd name="connsiteX25" fmla="*/ 0 w 64652"/>
              <a:gd name="connsiteY25" fmla="*/ 9718 h 41113"/>
              <a:gd name="connsiteX26" fmla="*/ 376 w 64652"/>
              <a:gd name="connsiteY26" fmla="*/ 6728 h 41113"/>
              <a:gd name="connsiteX27" fmla="*/ 1128 w 64652"/>
              <a:gd name="connsiteY27" fmla="*/ 5606 h 41113"/>
              <a:gd name="connsiteX28" fmla="*/ 2256 w 64652"/>
              <a:gd name="connsiteY28" fmla="*/ 3738 h 41113"/>
              <a:gd name="connsiteX29" fmla="*/ 3383 w 64652"/>
              <a:gd name="connsiteY29" fmla="*/ 2990 h 41113"/>
              <a:gd name="connsiteX30" fmla="*/ 7142 w 64652"/>
              <a:gd name="connsiteY30" fmla="*/ 5606 h 41113"/>
              <a:gd name="connsiteX31" fmla="*/ 9397 w 64652"/>
              <a:gd name="connsiteY31" fmla="*/ 5606 h 41113"/>
              <a:gd name="connsiteX32" fmla="*/ 15411 w 64652"/>
              <a:gd name="connsiteY32" fmla="*/ 1869 h 41113"/>
              <a:gd name="connsiteX33" fmla="*/ 23305 w 64652"/>
              <a:gd name="connsiteY33" fmla="*/ 5606 h 41113"/>
              <a:gd name="connsiteX34" fmla="*/ 24809 w 64652"/>
              <a:gd name="connsiteY34" fmla="*/ 8223 h 41113"/>
              <a:gd name="connsiteX35" fmla="*/ 27440 w 64652"/>
              <a:gd name="connsiteY35" fmla="*/ 8223 h 41113"/>
              <a:gd name="connsiteX36" fmla="*/ 30071 w 64652"/>
              <a:gd name="connsiteY36" fmla="*/ 7475 h 41113"/>
              <a:gd name="connsiteX37" fmla="*/ 41347 w 64652"/>
              <a:gd name="connsiteY37" fmla="*/ 5980 h 41113"/>
              <a:gd name="connsiteX38" fmla="*/ 44730 w 64652"/>
              <a:gd name="connsiteY38" fmla="*/ 4859 h 41113"/>
              <a:gd name="connsiteX39" fmla="*/ 47737 w 64652"/>
              <a:gd name="connsiteY39" fmla="*/ 2990 h 41113"/>
              <a:gd name="connsiteX40" fmla="*/ 54879 w 64652"/>
              <a:gd name="connsiteY40" fmla="*/ 2990 h 41113"/>
              <a:gd name="connsiteX41" fmla="*/ 57135 w 64652"/>
              <a:gd name="connsiteY41" fmla="*/ 1495 h 41113"/>
              <a:gd name="connsiteX42" fmla="*/ 61269 w 64652"/>
              <a:gd name="connsiteY42" fmla="*/ 748 h 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652" h="41113">
                <a:moveTo>
                  <a:pt x="64652" y="0"/>
                </a:moveTo>
                <a:lnTo>
                  <a:pt x="63149" y="374"/>
                </a:lnTo>
                <a:lnTo>
                  <a:pt x="63149" y="748"/>
                </a:lnTo>
                <a:lnTo>
                  <a:pt x="62773" y="4485"/>
                </a:lnTo>
                <a:lnTo>
                  <a:pt x="57510" y="12708"/>
                </a:lnTo>
                <a:lnTo>
                  <a:pt x="53752" y="22425"/>
                </a:lnTo>
                <a:lnTo>
                  <a:pt x="53376" y="24668"/>
                </a:lnTo>
                <a:lnTo>
                  <a:pt x="54879" y="26163"/>
                </a:lnTo>
                <a:lnTo>
                  <a:pt x="55255" y="28032"/>
                </a:lnTo>
                <a:lnTo>
                  <a:pt x="57135" y="32517"/>
                </a:lnTo>
                <a:lnTo>
                  <a:pt x="54879" y="38497"/>
                </a:lnTo>
                <a:lnTo>
                  <a:pt x="54503" y="41113"/>
                </a:lnTo>
                <a:lnTo>
                  <a:pt x="48865" y="41113"/>
                </a:lnTo>
                <a:lnTo>
                  <a:pt x="44355" y="40366"/>
                </a:lnTo>
                <a:lnTo>
                  <a:pt x="40596" y="36628"/>
                </a:lnTo>
                <a:lnTo>
                  <a:pt x="37213" y="32891"/>
                </a:lnTo>
                <a:lnTo>
                  <a:pt x="31574" y="31022"/>
                </a:lnTo>
                <a:lnTo>
                  <a:pt x="28567" y="30648"/>
                </a:lnTo>
                <a:lnTo>
                  <a:pt x="25184" y="29527"/>
                </a:lnTo>
                <a:lnTo>
                  <a:pt x="22929" y="26537"/>
                </a:lnTo>
                <a:lnTo>
                  <a:pt x="18419" y="24668"/>
                </a:lnTo>
                <a:lnTo>
                  <a:pt x="13908" y="20930"/>
                </a:lnTo>
                <a:lnTo>
                  <a:pt x="9397" y="19062"/>
                </a:lnTo>
                <a:lnTo>
                  <a:pt x="3007" y="17940"/>
                </a:lnTo>
                <a:lnTo>
                  <a:pt x="752" y="14950"/>
                </a:lnTo>
                <a:lnTo>
                  <a:pt x="0" y="9718"/>
                </a:lnTo>
                <a:lnTo>
                  <a:pt x="376" y="6728"/>
                </a:lnTo>
                <a:lnTo>
                  <a:pt x="1128" y="5606"/>
                </a:lnTo>
                <a:lnTo>
                  <a:pt x="2256" y="3738"/>
                </a:lnTo>
                <a:lnTo>
                  <a:pt x="3383" y="2990"/>
                </a:lnTo>
                <a:lnTo>
                  <a:pt x="7142" y="5606"/>
                </a:lnTo>
                <a:lnTo>
                  <a:pt x="9397" y="5606"/>
                </a:lnTo>
                <a:lnTo>
                  <a:pt x="15411" y="1869"/>
                </a:lnTo>
                <a:lnTo>
                  <a:pt x="23305" y="5606"/>
                </a:lnTo>
                <a:lnTo>
                  <a:pt x="24809" y="8223"/>
                </a:lnTo>
                <a:lnTo>
                  <a:pt x="27440" y="8223"/>
                </a:lnTo>
                <a:lnTo>
                  <a:pt x="30071" y="7475"/>
                </a:lnTo>
                <a:lnTo>
                  <a:pt x="41347" y="5980"/>
                </a:lnTo>
                <a:lnTo>
                  <a:pt x="44730" y="4859"/>
                </a:lnTo>
                <a:lnTo>
                  <a:pt x="47737" y="2990"/>
                </a:lnTo>
                <a:lnTo>
                  <a:pt x="54879" y="2990"/>
                </a:lnTo>
                <a:lnTo>
                  <a:pt x="57135" y="1495"/>
                </a:lnTo>
                <a:lnTo>
                  <a:pt x="61269" y="74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14" name="Text Placeholder 3013">
            <a:extLst>
              <a:ext uri="{FF2B5EF4-FFF2-40B4-BE49-F238E27FC236}">
                <a16:creationId xmlns:a16="http://schemas.microsoft.com/office/drawing/2014/main" id="{BB5F4F34-C3DB-CF43-B239-B118FA2FB655}"/>
              </a:ext>
            </a:extLst>
          </p:cNvPr>
          <p:cNvSpPr>
            <a:spLocks noGrp="1"/>
          </p:cNvSpPr>
          <p:nvPr>
            <p:ph type="body" sz="quarter" idx="292" hasCustomPrompt="1"/>
          </p:nvPr>
        </p:nvSpPr>
        <p:spPr>
          <a:xfrm>
            <a:off x="8537605" y="5032681"/>
            <a:ext cx="24720" cy="33638"/>
          </a:xfrm>
          <a:custGeom>
            <a:avLst/>
            <a:gdLst>
              <a:gd name="connsiteX0" fmla="*/ 12176 w 24720"/>
              <a:gd name="connsiteY0" fmla="*/ 0 h 33638"/>
              <a:gd name="connsiteX1" fmla="*/ 20661 w 24720"/>
              <a:gd name="connsiteY1" fmla="*/ 5607 h 33638"/>
              <a:gd name="connsiteX2" fmla="*/ 23244 w 24720"/>
              <a:gd name="connsiteY2" fmla="*/ 2243 h 33638"/>
              <a:gd name="connsiteX3" fmla="*/ 23982 w 24720"/>
              <a:gd name="connsiteY3" fmla="*/ 5233 h 33638"/>
              <a:gd name="connsiteX4" fmla="*/ 23982 w 24720"/>
              <a:gd name="connsiteY4" fmla="*/ 13082 h 33638"/>
              <a:gd name="connsiteX5" fmla="*/ 24720 w 24720"/>
              <a:gd name="connsiteY5" fmla="*/ 23547 h 33638"/>
              <a:gd name="connsiteX6" fmla="*/ 22506 w 24720"/>
              <a:gd name="connsiteY6" fmla="*/ 25042 h 33638"/>
              <a:gd name="connsiteX7" fmla="*/ 20293 w 24720"/>
              <a:gd name="connsiteY7" fmla="*/ 30274 h 33638"/>
              <a:gd name="connsiteX8" fmla="*/ 17341 w 24720"/>
              <a:gd name="connsiteY8" fmla="*/ 33638 h 33638"/>
              <a:gd name="connsiteX9" fmla="*/ 12913 w 24720"/>
              <a:gd name="connsiteY9" fmla="*/ 33264 h 33638"/>
              <a:gd name="connsiteX10" fmla="*/ 4427 w 24720"/>
              <a:gd name="connsiteY10" fmla="*/ 32143 h 33638"/>
              <a:gd name="connsiteX11" fmla="*/ 738 w 24720"/>
              <a:gd name="connsiteY11" fmla="*/ 25042 h 33638"/>
              <a:gd name="connsiteX12" fmla="*/ 0 w 24720"/>
              <a:gd name="connsiteY12" fmla="*/ 20183 h 33638"/>
              <a:gd name="connsiteX13" fmla="*/ 1476 w 24720"/>
              <a:gd name="connsiteY13" fmla="*/ 14203 h 33638"/>
              <a:gd name="connsiteX14" fmla="*/ 4427 w 24720"/>
              <a:gd name="connsiteY14" fmla="*/ 7849 h 33638"/>
              <a:gd name="connsiteX15" fmla="*/ 7010 w 24720"/>
              <a:gd name="connsiteY15" fmla="*/ 3364 h 3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20" h="33638">
                <a:moveTo>
                  <a:pt x="12176" y="0"/>
                </a:moveTo>
                <a:lnTo>
                  <a:pt x="20661" y="5607"/>
                </a:lnTo>
                <a:lnTo>
                  <a:pt x="23244" y="2243"/>
                </a:lnTo>
                <a:lnTo>
                  <a:pt x="23982" y="5233"/>
                </a:lnTo>
                <a:lnTo>
                  <a:pt x="23982" y="13082"/>
                </a:lnTo>
                <a:lnTo>
                  <a:pt x="24720" y="23547"/>
                </a:lnTo>
                <a:lnTo>
                  <a:pt x="22506" y="25042"/>
                </a:lnTo>
                <a:lnTo>
                  <a:pt x="20293" y="30274"/>
                </a:lnTo>
                <a:lnTo>
                  <a:pt x="17341" y="33638"/>
                </a:lnTo>
                <a:lnTo>
                  <a:pt x="12913" y="33264"/>
                </a:lnTo>
                <a:lnTo>
                  <a:pt x="4427" y="32143"/>
                </a:lnTo>
                <a:lnTo>
                  <a:pt x="738" y="25042"/>
                </a:lnTo>
                <a:lnTo>
                  <a:pt x="0" y="20183"/>
                </a:lnTo>
                <a:lnTo>
                  <a:pt x="1476" y="14203"/>
                </a:lnTo>
                <a:lnTo>
                  <a:pt x="4427" y="7849"/>
                </a:lnTo>
                <a:lnTo>
                  <a:pt x="7010" y="336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12" name="Text Placeholder 3011">
            <a:extLst>
              <a:ext uri="{FF2B5EF4-FFF2-40B4-BE49-F238E27FC236}">
                <a16:creationId xmlns:a16="http://schemas.microsoft.com/office/drawing/2014/main" id="{FA88BA3D-8376-CB49-913F-8BD5455CEE12}"/>
              </a:ext>
            </a:extLst>
          </p:cNvPr>
          <p:cNvSpPr>
            <a:spLocks noGrp="1"/>
          </p:cNvSpPr>
          <p:nvPr>
            <p:ph type="body" sz="quarter" idx="291" hasCustomPrompt="1"/>
          </p:nvPr>
        </p:nvSpPr>
        <p:spPr>
          <a:xfrm>
            <a:off x="8459644" y="5096219"/>
            <a:ext cx="47538" cy="48588"/>
          </a:xfrm>
          <a:custGeom>
            <a:avLst/>
            <a:gdLst>
              <a:gd name="connsiteX0" fmla="*/ 31068 w 47538"/>
              <a:gd name="connsiteY0" fmla="*/ 0 h 48588"/>
              <a:gd name="connsiteX1" fmla="*/ 35560 w 47538"/>
              <a:gd name="connsiteY1" fmla="*/ 2226 h 48588"/>
              <a:gd name="connsiteX2" fmla="*/ 39303 w 47538"/>
              <a:gd name="connsiteY2" fmla="*/ 6676 h 48588"/>
              <a:gd name="connsiteX3" fmla="*/ 42298 w 47538"/>
              <a:gd name="connsiteY3" fmla="*/ 10756 h 48588"/>
              <a:gd name="connsiteX4" fmla="*/ 45292 w 47538"/>
              <a:gd name="connsiteY4" fmla="*/ 15578 h 48588"/>
              <a:gd name="connsiteX5" fmla="*/ 46789 w 47538"/>
              <a:gd name="connsiteY5" fmla="*/ 19287 h 48588"/>
              <a:gd name="connsiteX6" fmla="*/ 47538 w 47538"/>
              <a:gd name="connsiteY6" fmla="*/ 18174 h 48588"/>
              <a:gd name="connsiteX7" fmla="*/ 47164 w 47538"/>
              <a:gd name="connsiteY7" fmla="*/ 21512 h 48588"/>
              <a:gd name="connsiteX8" fmla="*/ 38554 w 47538"/>
              <a:gd name="connsiteY8" fmla="*/ 36349 h 48588"/>
              <a:gd name="connsiteX9" fmla="*/ 27325 w 47538"/>
              <a:gd name="connsiteY9" fmla="*/ 40428 h 48588"/>
              <a:gd name="connsiteX10" fmla="*/ 23582 w 47538"/>
              <a:gd name="connsiteY10" fmla="*/ 46363 h 48588"/>
              <a:gd name="connsiteX11" fmla="*/ 20588 w 47538"/>
              <a:gd name="connsiteY11" fmla="*/ 47846 h 48588"/>
              <a:gd name="connsiteX12" fmla="*/ 16096 w 47538"/>
              <a:gd name="connsiteY12" fmla="*/ 48588 h 48588"/>
              <a:gd name="connsiteX13" fmla="*/ 8609 w 47538"/>
              <a:gd name="connsiteY13" fmla="*/ 41912 h 48588"/>
              <a:gd name="connsiteX14" fmla="*/ 4118 w 47538"/>
              <a:gd name="connsiteY14" fmla="*/ 37090 h 48588"/>
              <a:gd name="connsiteX15" fmla="*/ 1872 w 47538"/>
              <a:gd name="connsiteY15" fmla="*/ 32640 h 48588"/>
              <a:gd name="connsiteX16" fmla="*/ 0 w 47538"/>
              <a:gd name="connsiteY16" fmla="*/ 27447 h 48588"/>
              <a:gd name="connsiteX17" fmla="*/ 749 w 47538"/>
              <a:gd name="connsiteY17" fmla="*/ 22625 h 48588"/>
              <a:gd name="connsiteX18" fmla="*/ 10481 w 47538"/>
              <a:gd name="connsiteY18" fmla="*/ 10015 h 48588"/>
              <a:gd name="connsiteX19" fmla="*/ 14973 w 47538"/>
              <a:gd name="connsiteY19" fmla="*/ 5935 h 48588"/>
              <a:gd name="connsiteX20" fmla="*/ 25454 w 47538"/>
              <a:gd name="connsiteY20" fmla="*/ 371 h 4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38" h="48588">
                <a:moveTo>
                  <a:pt x="31068" y="0"/>
                </a:moveTo>
                <a:lnTo>
                  <a:pt x="35560" y="2226"/>
                </a:lnTo>
                <a:lnTo>
                  <a:pt x="39303" y="6676"/>
                </a:lnTo>
                <a:lnTo>
                  <a:pt x="42298" y="10756"/>
                </a:lnTo>
                <a:lnTo>
                  <a:pt x="45292" y="15578"/>
                </a:lnTo>
                <a:lnTo>
                  <a:pt x="46789" y="19287"/>
                </a:lnTo>
                <a:lnTo>
                  <a:pt x="47538" y="18174"/>
                </a:lnTo>
                <a:lnTo>
                  <a:pt x="47164" y="21512"/>
                </a:lnTo>
                <a:lnTo>
                  <a:pt x="38554" y="36349"/>
                </a:lnTo>
                <a:lnTo>
                  <a:pt x="27325" y="40428"/>
                </a:lnTo>
                <a:lnTo>
                  <a:pt x="23582" y="46363"/>
                </a:lnTo>
                <a:lnTo>
                  <a:pt x="20588" y="47846"/>
                </a:lnTo>
                <a:lnTo>
                  <a:pt x="16096" y="48588"/>
                </a:lnTo>
                <a:lnTo>
                  <a:pt x="8609" y="41912"/>
                </a:lnTo>
                <a:lnTo>
                  <a:pt x="4118" y="37090"/>
                </a:lnTo>
                <a:lnTo>
                  <a:pt x="1872" y="32640"/>
                </a:lnTo>
                <a:lnTo>
                  <a:pt x="0" y="27447"/>
                </a:lnTo>
                <a:lnTo>
                  <a:pt x="749" y="22625"/>
                </a:lnTo>
                <a:lnTo>
                  <a:pt x="10481" y="10015"/>
                </a:lnTo>
                <a:lnTo>
                  <a:pt x="14973" y="5935"/>
                </a:lnTo>
                <a:lnTo>
                  <a:pt x="25454" y="37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10" name="Text Placeholder 3009">
            <a:extLst>
              <a:ext uri="{FF2B5EF4-FFF2-40B4-BE49-F238E27FC236}">
                <a16:creationId xmlns:a16="http://schemas.microsoft.com/office/drawing/2014/main" id="{8CE521D1-CE71-2644-BEB9-C3671A237A36}"/>
              </a:ext>
            </a:extLst>
          </p:cNvPr>
          <p:cNvSpPr>
            <a:spLocks noGrp="1"/>
          </p:cNvSpPr>
          <p:nvPr>
            <p:ph type="body" sz="quarter" idx="290" hasCustomPrompt="1"/>
          </p:nvPr>
        </p:nvSpPr>
        <p:spPr>
          <a:xfrm>
            <a:off x="8957910" y="3939523"/>
            <a:ext cx="110289" cy="80358"/>
          </a:xfrm>
          <a:custGeom>
            <a:avLst/>
            <a:gdLst>
              <a:gd name="connsiteX0" fmla="*/ 104928 w 110289"/>
              <a:gd name="connsiteY0" fmla="*/ 0 h 80358"/>
              <a:gd name="connsiteX1" fmla="*/ 105311 w 110289"/>
              <a:gd name="connsiteY1" fmla="*/ 1495 h 80358"/>
              <a:gd name="connsiteX2" fmla="*/ 106077 w 110289"/>
              <a:gd name="connsiteY2" fmla="*/ 3738 h 80358"/>
              <a:gd name="connsiteX3" fmla="*/ 105694 w 110289"/>
              <a:gd name="connsiteY3" fmla="*/ 4485 h 80358"/>
              <a:gd name="connsiteX4" fmla="*/ 106077 w 110289"/>
              <a:gd name="connsiteY4" fmla="*/ 5980 h 80358"/>
              <a:gd name="connsiteX5" fmla="*/ 105311 w 110289"/>
              <a:gd name="connsiteY5" fmla="*/ 7849 h 80358"/>
              <a:gd name="connsiteX6" fmla="*/ 106077 w 110289"/>
              <a:gd name="connsiteY6" fmla="*/ 8223 h 80358"/>
              <a:gd name="connsiteX7" fmla="*/ 109140 w 110289"/>
              <a:gd name="connsiteY7" fmla="*/ 9344 h 80358"/>
              <a:gd name="connsiteX8" fmla="*/ 110289 w 110289"/>
              <a:gd name="connsiteY8" fmla="*/ 11587 h 80358"/>
              <a:gd name="connsiteX9" fmla="*/ 109906 w 110289"/>
              <a:gd name="connsiteY9" fmla="*/ 23921 h 80358"/>
              <a:gd name="connsiteX10" fmla="*/ 110289 w 110289"/>
              <a:gd name="connsiteY10" fmla="*/ 27284 h 80358"/>
              <a:gd name="connsiteX11" fmla="*/ 97652 w 110289"/>
              <a:gd name="connsiteY11" fmla="*/ 27284 h 80358"/>
              <a:gd name="connsiteX12" fmla="*/ 104162 w 110289"/>
              <a:gd name="connsiteY12" fmla="*/ 44477 h 80358"/>
              <a:gd name="connsiteX13" fmla="*/ 91525 w 110289"/>
              <a:gd name="connsiteY13" fmla="*/ 49336 h 80358"/>
              <a:gd name="connsiteX14" fmla="*/ 87312 w 110289"/>
              <a:gd name="connsiteY14" fmla="*/ 75873 h 80358"/>
              <a:gd name="connsiteX15" fmla="*/ 83100 w 110289"/>
              <a:gd name="connsiteY15" fmla="*/ 80358 h 80358"/>
              <a:gd name="connsiteX16" fmla="*/ 19913 w 110289"/>
              <a:gd name="connsiteY16" fmla="*/ 68772 h 80358"/>
              <a:gd name="connsiteX17" fmla="*/ 13786 w 110289"/>
              <a:gd name="connsiteY17" fmla="*/ 50831 h 80358"/>
              <a:gd name="connsiteX18" fmla="*/ 1149 w 110289"/>
              <a:gd name="connsiteY18" fmla="*/ 39992 h 80358"/>
              <a:gd name="connsiteX19" fmla="*/ 0 w 110289"/>
              <a:gd name="connsiteY19" fmla="*/ 34386 h 80358"/>
              <a:gd name="connsiteX20" fmla="*/ 7276 w 110289"/>
              <a:gd name="connsiteY20" fmla="*/ 31396 h 80358"/>
              <a:gd name="connsiteX21" fmla="*/ 6510 w 110289"/>
              <a:gd name="connsiteY21" fmla="*/ 33265 h 80358"/>
              <a:gd name="connsiteX22" fmla="*/ 6510 w 110289"/>
              <a:gd name="connsiteY22" fmla="*/ 34386 h 80358"/>
              <a:gd name="connsiteX23" fmla="*/ 7659 w 110289"/>
              <a:gd name="connsiteY23" fmla="*/ 35507 h 80358"/>
              <a:gd name="connsiteX24" fmla="*/ 6510 w 110289"/>
              <a:gd name="connsiteY24" fmla="*/ 37376 h 80358"/>
              <a:gd name="connsiteX25" fmla="*/ 6510 w 110289"/>
              <a:gd name="connsiteY25" fmla="*/ 39992 h 80358"/>
              <a:gd name="connsiteX26" fmla="*/ 9191 w 110289"/>
              <a:gd name="connsiteY26" fmla="*/ 39992 h 80358"/>
              <a:gd name="connsiteX27" fmla="*/ 11488 w 110289"/>
              <a:gd name="connsiteY27" fmla="*/ 40740 h 80358"/>
              <a:gd name="connsiteX28" fmla="*/ 13020 w 110289"/>
              <a:gd name="connsiteY28" fmla="*/ 39992 h 80358"/>
              <a:gd name="connsiteX29" fmla="*/ 13403 w 110289"/>
              <a:gd name="connsiteY29" fmla="*/ 39992 h 80358"/>
              <a:gd name="connsiteX30" fmla="*/ 13786 w 110289"/>
              <a:gd name="connsiteY30" fmla="*/ 44104 h 80358"/>
              <a:gd name="connsiteX31" fmla="*/ 15701 w 110289"/>
              <a:gd name="connsiteY31" fmla="*/ 45599 h 80358"/>
              <a:gd name="connsiteX32" fmla="*/ 21062 w 110289"/>
              <a:gd name="connsiteY32" fmla="*/ 46346 h 80358"/>
              <a:gd name="connsiteX33" fmla="*/ 26806 w 110289"/>
              <a:gd name="connsiteY33" fmla="*/ 46346 h 80358"/>
              <a:gd name="connsiteX34" fmla="*/ 27955 w 110289"/>
              <a:gd name="connsiteY34" fmla="*/ 45972 h 80358"/>
              <a:gd name="connsiteX35" fmla="*/ 30253 w 110289"/>
              <a:gd name="connsiteY35" fmla="*/ 44104 h 80358"/>
              <a:gd name="connsiteX36" fmla="*/ 33699 w 110289"/>
              <a:gd name="connsiteY36" fmla="*/ 41861 h 80358"/>
              <a:gd name="connsiteX37" fmla="*/ 42124 w 110289"/>
              <a:gd name="connsiteY37" fmla="*/ 42609 h 80358"/>
              <a:gd name="connsiteX38" fmla="*/ 45571 w 110289"/>
              <a:gd name="connsiteY38" fmla="*/ 44104 h 80358"/>
              <a:gd name="connsiteX39" fmla="*/ 47868 w 110289"/>
              <a:gd name="connsiteY39" fmla="*/ 44104 h 80358"/>
              <a:gd name="connsiteX40" fmla="*/ 51698 w 110289"/>
              <a:gd name="connsiteY40" fmla="*/ 45225 h 80358"/>
              <a:gd name="connsiteX41" fmla="*/ 60889 w 110289"/>
              <a:gd name="connsiteY41" fmla="*/ 44477 h 80358"/>
              <a:gd name="connsiteX42" fmla="*/ 62803 w 110289"/>
              <a:gd name="connsiteY42" fmla="*/ 43356 h 80358"/>
              <a:gd name="connsiteX43" fmla="*/ 64718 w 110289"/>
              <a:gd name="connsiteY43" fmla="*/ 40740 h 80358"/>
              <a:gd name="connsiteX44" fmla="*/ 68165 w 110289"/>
              <a:gd name="connsiteY44" fmla="*/ 39992 h 80358"/>
              <a:gd name="connsiteX45" fmla="*/ 68931 w 110289"/>
              <a:gd name="connsiteY45" fmla="*/ 39618 h 80358"/>
              <a:gd name="connsiteX46" fmla="*/ 70845 w 110289"/>
              <a:gd name="connsiteY46" fmla="*/ 38497 h 80358"/>
              <a:gd name="connsiteX47" fmla="*/ 71228 w 110289"/>
              <a:gd name="connsiteY47" fmla="*/ 38123 h 80358"/>
              <a:gd name="connsiteX48" fmla="*/ 70462 w 110289"/>
              <a:gd name="connsiteY48" fmla="*/ 36628 h 80358"/>
              <a:gd name="connsiteX49" fmla="*/ 70462 w 110289"/>
              <a:gd name="connsiteY49" fmla="*/ 36255 h 80358"/>
              <a:gd name="connsiteX50" fmla="*/ 70462 w 110289"/>
              <a:gd name="connsiteY50" fmla="*/ 35881 h 80358"/>
              <a:gd name="connsiteX51" fmla="*/ 73526 w 110289"/>
              <a:gd name="connsiteY51" fmla="*/ 35507 h 80358"/>
              <a:gd name="connsiteX52" fmla="*/ 73143 w 110289"/>
              <a:gd name="connsiteY52" fmla="*/ 34386 h 80358"/>
              <a:gd name="connsiteX53" fmla="*/ 74675 w 110289"/>
              <a:gd name="connsiteY53" fmla="*/ 34012 h 80358"/>
              <a:gd name="connsiteX54" fmla="*/ 74292 w 110289"/>
              <a:gd name="connsiteY54" fmla="*/ 32517 h 80358"/>
              <a:gd name="connsiteX55" fmla="*/ 75441 w 110289"/>
              <a:gd name="connsiteY55" fmla="*/ 31396 h 80358"/>
              <a:gd name="connsiteX56" fmla="*/ 75441 w 110289"/>
              <a:gd name="connsiteY56" fmla="*/ 29901 h 80358"/>
              <a:gd name="connsiteX57" fmla="*/ 76973 w 110289"/>
              <a:gd name="connsiteY57" fmla="*/ 28406 h 80358"/>
              <a:gd name="connsiteX58" fmla="*/ 80802 w 110289"/>
              <a:gd name="connsiteY58" fmla="*/ 27284 h 80358"/>
              <a:gd name="connsiteX59" fmla="*/ 81568 w 110289"/>
              <a:gd name="connsiteY59" fmla="*/ 24294 h 80358"/>
              <a:gd name="connsiteX60" fmla="*/ 83100 w 110289"/>
              <a:gd name="connsiteY60" fmla="*/ 23547 h 80358"/>
              <a:gd name="connsiteX61" fmla="*/ 83866 w 110289"/>
              <a:gd name="connsiteY61" fmla="*/ 22052 h 80358"/>
              <a:gd name="connsiteX62" fmla="*/ 87312 w 110289"/>
              <a:gd name="connsiteY62" fmla="*/ 19809 h 80358"/>
              <a:gd name="connsiteX63" fmla="*/ 89227 w 110289"/>
              <a:gd name="connsiteY63" fmla="*/ 17941 h 80358"/>
              <a:gd name="connsiteX64" fmla="*/ 90759 w 110289"/>
              <a:gd name="connsiteY64" fmla="*/ 17193 h 80358"/>
              <a:gd name="connsiteX65" fmla="*/ 91142 w 110289"/>
              <a:gd name="connsiteY65" fmla="*/ 16072 h 80358"/>
              <a:gd name="connsiteX66" fmla="*/ 91525 w 110289"/>
              <a:gd name="connsiteY66" fmla="*/ 15698 h 80358"/>
              <a:gd name="connsiteX67" fmla="*/ 91907 w 110289"/>
              <a:gd name="connsiteY67" fmla="*/ 14577 h 80358"/>
              <a:gd name="connsiteX68" fmla="*/ 93822 w 110289"/>
              <a:gd name="connsiteY68" fmla="*/ 13082 h 80358"/>
              <a:gd name="connsiteX69" fmla="*/ 93822 w 110289"/>
              <a:gd name="connsiteY69" fmla="*/ 11960 h 80358"/>
              <a:gd name="connsiteX70" fmla="*/ 94971 w 110289"/>
              <a:gd name="connsiteY70" fmla="*/ 11587 h 80358"/>
              <a:gd name="connsiteX71" fmla="*/ 95354 w 110289"/>
              <a:gd name="connsiteY71" fmla="*/ 10092 h 80358"/>
              <a:gd name="connsiteX72" fmla="*/ 99184 w 110289"/>
              <a:gd name="connsiteY72" fmla="*/ 7849 h 80358"/>
              <a:gd name="connsiteX73" fmla="*/ 103396 w 110289"/>
              <a:gd name="connsiteY73" fmla="*/ 3738 h 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0289" h="80358">
                <a:moveTo>
                  <a:pt x="104928" y="0"/>
                </a:moveTo>
                <a:lnTo>
                  <a:pt x="105311" y="1495"/>
                </a:lnTo>
                <a:lnTo>
                  <a:pt x="106077" y="3738"/>
                </a:lnTo>
                <a:lnTo>
                  <a:pt x="105694" y="4485"/>
                </a:lnTo>
                <a:lnTo>
                  <a:pt x="106077" y="5980"/>
                </a:lnTo>
                <a:lnTo>
                  <a:pt x="105311" y="7849"/>
                </a:lnTo>
                <a:lnTo>
                  <a:pt x="106077" y="8223"/>
                </a:lnTo>
                <a:lnTo>
                  <a:pt x="109140" y="9344"/>
                </a:lnTo>
                <a:lnTo>
                  <a:pt x="110289" y="11587"/>
                </a:lnTo>
                <a:lnTo>
                  <a:pt x="109906" y="23921"/>
                </a:lnTo>
                <a:lnTo>
                  <a:pt x="110289" y="27284"/>
                </a:lnTo>
                <a:lnTo>
                  <a:pt x="97652" y="27284"/>
                </a:lnTo>
                <a:lnTo>
                  <a:pt x="104162" y="44477"/>
                </a:lnTo>
                <a:lnTo>
                  <a:pt x="91525" y="49336"/>
                </a:lnTo>
                <a:lnTo>
                  <a:pt x="87312" y="75873"/>
                </a:lnTo>
                <a:lnTo>
                  <a:pt x="83100" y="80358"/>
                </a:lnTo>
                <a:lnTo>
                  <a:pt x="19913" y="68772"/>
                </a:lnTo>
                <a:lnTo>
                  <a:pt x="13786" y="50831"/>
                </a:lnTo>
                <a:lnTo>
                  <a:pt x="1149" y="39992"/>
                </a:lnTo>
                <a:lnTo>
                  <a:pt x="0" y="34386"/>
                </a:lnTo>
                <a:lnTo>
                  <a:pt x="7276" y="31396"/>
                </a:lnTo>
                <a:lnTo>
                  <a:pt x="6510" y="33265"/>
                </a:lnTo>
                <a:lnTo>
                  <a:pt x="6510" y="34386"/>
                </a:lnTo>
                <a:lnTo>
                  <a:pt x="7659" y="35507"/>
                </a:lnTo>
                <a:lnTo>
                  <a:pt x="6510" y="37376"/>
                </a:lnTo>
                <a:lnTo>
                  <a:pt x="6510" y="39992"/>
                </a:lnTo>
                <a:lnTo>
                  <a:pt x="9191" y="39992"/>
                </a:lnTo>
                <a:lnTo>
                  <a:pt x="11488" y="40740"/>
                </a:lnTo>
                <a:lnTo>
                  <a:pt x="13020" y="39992"/>
                </a:lnTo>
                <a:lnTo>
                  <a:pt x="13403" y="39992"/>
                </a:lnTo>
                <a:lnTo>
                  <a:pt x="13786" y="44104"/>
                </a:lnTo>
                <a:lnTo>
                  <a:pt x="15701" y="45599"/>
                </a:lnTo>
                <a:lnTo>
                  <a:pt x="21062" y="46346"/>
                </a:lnTo>
                <a:lnTo>
                  <a:pt x="26806" y="46346"/>
                </a:lnTo>
                <a:lnTo>
                  <a:pt x="27955" y="45972"/>
                </a:lnTo>
                <a:lnTo>
                  <a:pt x="30253" y="44104"/>
                </a:lnTo>
                <a:lnTo>
                  <a:pt x="33699" y="41861"/>
                </a:lnTo>
                <a:lnTo>
                  <a:pt x="42124" y="42609"/>
                </a:lnTo>
                <a:lnTo>
                  <a:pt x="45571" y="44104"/>
                </a:lnTo>
                <a:lnTo>
                  <a:pt x="47868" y="44104"/>
                </a:lnTo>
                <a:lnTo>
                  <a:pt x="51698" y="45225"/>
                </a:lnTo>
                <a:lnTo>
                  <a:pt x="60889" y="44477"/>
                </a:lnTo>
                <a:lnTo>
                  <a:pt x="62803" y="43356"/>
                </a:lnTo>
                <a:lnTo>
                  <a:pt x="64718" y="40740"/>
                </a:lnTo>
                <a:lnTo>
                  <a:pt x="68165" y="39992"/>
                </a:lnTo>
                <a:lnTo>
                  <a:pt x="68931" y="39618"/>
                </a:lnTo>
                <a:lnTo>
                  <a:pt x="70845" y="38497"/>
                </a:lnTo>
                <a:lnTo>
                  <a:pt x="71228" y="38123"/>
                </a:lnTo>
                <a:lnTo>
                  <a:pt x="70462" y="36628"/>
                </a:lnTo>
                <a:lnTo>
                  <a:pt x="70462" y="36255"/>
                </a:lnTo>
                <a:lnTo>
                  <a:pt x="70462" y="35881"/>
                </a:lnTo>
                <a:lnTo>
                  <a:pt x="73526" y="35507"/>
                </a:lnTo>
                <a:lnTo>
                  <a:pt x="73143" y="34386"/>
                </a:lnTo>
                <a:lnTo>
                  <a:pt x="74675" y="34012"/>
                </a:lnTo>
                <a:lnTo>
                  <a:pt x="74292" y="32517"/>
                </a:lnTo>
                <a:lnTo>
                  <a:pt x="75441" y="31396"/>
                </a:lnTo>
                <a:lnTo>
                  <a:pt x="75441" y="29901"/>
                </a:lnTo>
                <a:lnTo>
                  <a:pt x="76973" y="28406"/>
                </a:lnTo>
                <a:lnTo>
                  <a:pt x="80802" y="27284"/>
                </a:lnTo>
                <a:lnTo>
                  <a:pt x="81568" y="24294"/>
                </a:lnTo>
                <a:lnTo>
                  <a:pt x="83100" y="23547"/>
                </a:lnTo>
                <a:lnTo>
                  <a:pt x="83866" y="22052"/>
                </a:lnTo>
                <a:lnTo>
                  <a:pt x="87312" y="19809"/>
                </a:lnTo>
                <a:lnTo>
                  <a:pt x="89227" y="17941"/>
                </a:lnTo>
                <a:lnTo>
                  <a:pt x="90759" y="17193"/>
                </a:lnTo>
                <a:lnTo>
                  <a:pt x="91142" y="16072"/>
                </a:lnTo>
                <a:lnTo>
                  <a:pt x="91525" y="15698"/>
                </a:lnTo>
                <a:lnTo>
                  <a:pt x="91907" y="14577"/>
                </a:lnTo>
                <a:lnTo>
                  <a:pt x="93822" y="13082"/>
                </a:lnTo>
                <a:lnTo>
                  <a:pt x="93822" y="11960"/>
                </a:lnTo>
                <a:lnTo>
                  <a:pt x="94971" y="11587"/>
                </a:lnTo>
                <a:lnTo>
                  <a:pt x="95354" y="10092"/>
                </a:lnTo>
                <a:lnTo>
                  <a:pt x="99184" y="7849"/>
                </a:lnTo>
                <a:lnTo>
                  <a:pt x="103396" y="373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08" name="Text Placeholder 3007">
            <a:extLst>
              <a:ext uri="{FF2B5EF4-FFF2-40B4-BE49-F238E27FC236}">
                <a16:creationId xmlns:a16="http://schemas.microsoft.com/office/drawing/2014/main" id="{503ECB22-B6E2-9642-8491-366A5FC7C3EB}"/>
              </a:ext>
            </a:extLst>
          </p:cNvPr>
          <p:cNvSpPr>
            <a:spLocks noGrp="1"/>
          </p:cNvSpPr>
          <p:nvPr>
            <p:ph type="body" sz="quarter" idx="289" hasCustomPrompt="1"/>
          </p:nvPr>
        </p:nvSpPr>
        <p:spPr>
          <a:xfrm>
            <a:off x="8621338" y="3767595"/>
            <a:ext cx="89372" cy="100914"/>
          </a:xfrm>
          <a:custGeom>
            <a:avLst/>
            <a:gdLst>
              <a:gd name="connsiteX0" fmla="*/ 83182 w 89372"/>
              <a:gd name="connsiteY0" fmla="*/ 0 h 100914"/>
              <a:gd name="connsiteX1" fmla="*/ 89372 w 89372"/>
              <a:gd name="connsiteY1" fmla="*/ 28136 h 100914"/>
              <a:gd name="connsiteX2" fmla="*/ 83182 w 89372"/>
              <a:gd name="connsiteY2" fmla="*/ 35264 h 100914"/>
              <a:gd name="connsiteX3" fmla="*/ 57647 w 89372"/>
              <a:gd name="connsiteY3" fmla="*/ 40516 h 100914"/>
              <a:gd name="connsiteX4" fmla="*/ 41784 w 89372"/>
              <a:gd name="connsiteY4" fmla="*/ 44267 h 100914"/>
              <a:gd name="connsiteX5" fmla="*/ 45266 w 89372"/>
              <a:gd name="connsiteY5" fmla="*/ 46518 h 100914"/>
              <a:gd name="connsiteX6" fmla="*/ 65772 w 89372"/>
              <a:gd name="connsiteY6" fmla="*/ 66776 h 100914"/>
              <a:gd name="connsiteX7" fmla="*/ 64998 w 89372"/>
              <a:gd name="connsiteY7" fmla="*/ 67151 h 100914"/>
              <a:gd name="connsiteX8" fmla="*/ 56486 w 89372"/>
              <a:gd name="connsiteY8" fmla="*/ 71653 h 100914"/>
              <a:gd name="connsiteX9" fmla="*/ 54165 w 89372"/>
              <a:gd name="connsiteY9" fmla="*/ 77655 h 100914"/>
              <a:gd name="connsiteX10" fmla="*/ 53778 w 89372"/>
              <a:gd name="connsiteY10" fmla="*/ 81407 h 100914"/>
              <a:gd name="connsiteX11" fmla="*/ 37529 w 89372"/>
              <a:gd name="connsiteY11" fmla="*/ 83657 h 100914"/>
              <a:gd name="connsiteX12" fmla="*/ 31725 w 89372"/>
              <a:gd name="connsiteY12" fmla="*/ 93036 h 100914"/>
              <a:gd name="connsiteX13" fmla="*/ 31338 w 89372"/>
              <a:gd name="connsiteY13" fmla="*/ 94537 h 100914"/>
              <a:gd name="connsiteX14" fmla="*/ 24761 w 89372"/>
              <a:gd name="connsiteY14" fmla="*/ 100914 h 100914"/>
              <a:gd name="connsiteX15" fmla="*/ 1161 w 89372"/>
              <a:gd name="connsiteY15" fmla="*/ 97913 h 100914"/>
              <a:gd name="connsiteX16" fmla="*/ 0 w 89372"/>
              <a:gd name="connsiteY16" fmla="*/ 94912 h 100914"/>
              <a:gd name="connsiteX17" fmla="*/ 387 w 89372"/>
              <a:gd name="connsiteY17" fmla="*/ 92661 h 100914"/>
              <a:gd name="connsiteX18" fmla="*/ 1934 w 89372"/>
              <a:gd name="connsiteY18" fmla="*/ 88534 h 100914"/>
              <a:gd name="connsiteX19" fmla="*/ 4256 w 89372"/>
              <a:gd name="connsiteY19" fmla="*/ 68652 h 100914"/>
              <a:gd name="connsiteX20" fmla="*/ 6577 w 89372"/>
              <a:gd name="connsiteY20" fmla="*/ 61149 h 100914"/>
              <a:gd name="connsiteX21" fmla="*/ 10059 w 89372"/>
              <a:gd name="connsiteY21" fmla="*/ 54396 h 100914"/>
              <a:gd name="connsiteX22" fmla="*/ 8899 w 89372"/>
              <a:gd name="connsiteY22" fmla="*/ 51395 h 100914"/>
              <a:gd name="connsiteX23" fmla="*/ 10446 w 89372"/>
              <a:gd name="connsiteY23" fmla="*/ 46518 h 100914"/>
              <a:gd name="connsiteX24" fmla="*/ 9672 w 89372"/>
              <a:gd name="connsiteY24" fmla="*/ 45018 h 100914"/>
              <a:gd name="connsiteX25" fmla="*/ 10446 w 89372"/>
              <a:gd name="connsiteY25" fmla="*/ 44267 h 100914"/>
              <a:gd name="connsiteX26" fmla="*/ 10833 w 89372"/>
              <a:gd name="connsiteY26" fmla="*/ 40891 h 100914"/>
              <a:gd name="connsiteX27" fmla="*/ 11994 w 89372"/>
              <a:gd name="connsiteY27" fmla="*/ 38640 h 100914"/>
              <a:gd name="connsiteX28" fmla="*/ 10833 w 89372"/>
              <a:gd name="connsiteY28" fmla="*/ 35264 h 100914"/>
              <a:gd name="connsiteX29" fmla="*/ 11607 w 89372"/>
              <a:gd name="connsiteY29" fmla="*/ 30762 h 100914"/>
              <a:gd name="connsiteX30" fmla="*/ 11994 w 89372"/>
              <a:gd name="connsiteY30" fmla="*/ 28136 h 100914"/>
              <a:gd name="connsiteX31" fmla="*/ 12381 w 89372"/>
              <a:gd name="connsiteY31" fmla="*/ 24760 h 100914"/>
              <a:gd name="connsiteX32" fmla="*/ 12381 w 89372"/>
              <a:gd name="connsiteY32" fmla="*/ 24009 h 100914"/>
              <a:gd name="connsiteX33" fmla="*/ 12381 w 89372"/>
              <a:gd name="connsiteY33" fmla="*/ 16507 h 100914"/>
              <a:gd name="connsiteX34" fmla="*/ 17023 w 89372"/>
              <a:gd name="connsiteY34" fmla="*/ 15756 h 100914"/>
              <a:gd name="connsiteX35" fmla="*/ 18571 w 89372"/>
              <a:gd name="connsiteY35" fmla="*/ 16131 h 100914"/>
              <a:gd name="connsiteX36" fmla="*/ 20892 w 89372"/>
              <a:gd name="connsiteY36" fmla="*/ 19133 h 100914"/>
              <a:gd name="connsiteX37" fmla="*/ 23987 w 89372"/>
              <a:gd name="connsiteY37" fmla="*/ 20633 h 100914"/>
              <a:gd name="connsiteX38" fmla="*/ 27082 w 89372"/>
              <a:gd name="connsiteY38" fmla="*/ 24385 h 100914"/>
              <a:gd name="connsiteX39" fmla="*/ 29017 w 89372"/>
              <a:gd name="connsiteY39" fmla="*/ 25135 h 100914"/>
              <a:gd name="connsiteX40" fmla="*/ 33660 w 89372"/>
              <a:gd name="connsiteY40" fmla="*/ 25885 h 100914"/>
              <a:gd name="connsiteX41" fmla="*/ 37142 w 89372"/>
              <a:gd name="connsiteY41" fmla="*/ 25135 h 100914"/>
              <a:gd name="connsiteX42" fmla="*/ 54552 w 89372"/>
              <a:gd name="connsiteY42" fmla="*/ 14631 h 100914"/>
              <a:gd name="connsiteX43" fmla="*/ 63837 w 89372"/>
              <a:gd name="connsiteY43" fmla="*/ 9754 h 10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9372" h="100914">
                <a:moveTo>
                  <a:pt x="83182" y="0"/>
                </a:moveTo>
                <a:lnTo>
                  <a:pt x="89372" y="28136"/>
                </a:lnTo>
                <a:lnTo>
                  <a:pt x="83182" y="35264"/>
                </a:lnTo>
                <a:lnTo>
                  <a:pt x="57647" y="40516"/>
                </a:lnTo>
                <a:lnTo>
                  <a:pt x="41784" y="44267"/>
                </a:lnTo>
                <a:lnTo>
                  <a:pt x="45266" y="46518"/>
                </a:lnTo>
                <a:lnTo>
                  <a:pt x="65772" y="66776"/>
                </a:lnTo>
                <a:lnTo>
                  <a:pt x="64998" y="67151"/>
                </a:lnTo>
                <a:lnTo>
                  <a:pt x="56486" y="71653"/>
                </a:lnTo>
                <a:lnTo>
                  <a:pt x="54165" y="77655"/>
                </a:lnTo>
                <a:lnTo>
                  <a:pt x="53778" y="81407"/>
                </a:lnTo>
                <a:lnTo>
                  <a:pt x="37529" y="83657"/>
                </a:lnTo>
                <a:lnTo>
                  <a:pt x="31725" y="93036"/>
                </a:lnTo>
                <a:lnTo>
                  <a:pt x="31338" y="94537"/>
                </a:lnTo>
                <a:lnTo>
                  <a:pt x="24761" y="100914"/>
                </a:lnTo>
                <a:lnTo>
                  <a:pt x="1161" y="97913"/>
                </a:lnTo>
                <a:lnTo>
                  <a:pt x="0" y="94912"/>
                </a:lnTo>
                <a:lnTo>
                  <a:pt x="387" y="92661"/>
                </a:lnTo>
                <a:lnTo>
                  <a:pt x="1934" y="88534"/>
                </a:lnTo>
                <a:lnTo>
                  <a:pt x="4256" y="68652"/>
                </a:lnTo>
                <a:lnTo>
                  <a:pt x="6577" y="61149"/>
                </a:lnTo>
                <a:lnTo>
                  <a:pt x="10059" y="54396"/>
                </a:lnTo>
                <a:lnTo>
                  <a:pt x="8899" y="51395"/>
                </a:lnTo>
                <a:lnTo>
                  <a:pt x="10446" y="46518"/>
                </a:lnTo>
                <a:lnTo>
                  <a:pt x="9672" y="45018"/>
                </a:lnTo>
                <a:lnTo>
                  <a:pt x="10446" y="44267"/>
                </a:lnTo>
                <a:lnTo>
                  <a:pt x="10833" y="40891"/>
                </a:lnTo>
                <a:lnTo>
                  <a:pt x="11994" y="38640"/>
                </a:lnTo>
                <a:lnTo>
                  <a:pt x="10833" y="35264"/>
                </a:lnTo>
                <a:lnTo>
                  <a:pt x="11607" y="30762"/>
                </a:lnTo>
                <a:lnTo>
                  <a:pt x="11994" y="28136"/>
                </a:lnTo>
                <a:lnTo>
                  <a:pt x="12381" y="24760"/>
                </a:lnTo>
                <a:lnTo>
                  <a:pt x="12381" y="24009"/>
                </a:lnTo>
                <a:lnTo>
                  <a:pt x="12381" y="16507"/>
                </a:lnTo>
                <a:lnTo>
                  <a:pt x="17023" y="15756"/>
                </a:lnTo>
                <a:lnTo>
                  <a:pt x="18571" y="16131"/>
                </a:lnTo>
                <a:lnTo>
                  <a:pt x="20892" y="19133"/>
                </a:lnTo>
                <a:lnTo>
                  <a:pt x="23987" y="20633"/>
                </a:lnTo>
                <a:lnTo>
                  <a:pt x="27082" y="24385"/>
                </a:lnTo>
                <a:lnTo>
                  <a:pt x="29017" y="25135"/>
                </a:lnTo>
                <a:lnTo>
                  <a:pt x="33660" y="25885"/>
                </a:lnTo>
                <a:lnTo>
                  <a:pt x="37142" y="25135"/>
                </a:lnTo>
                <a:lnTo>
                  <a:pt x="54552" y="14631"/>
                </a:lnTo>
                <a:lnTo>
                  <a:pt x="63837" y="975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05" name="Text Placeholder 3004">
            <a:extLst>
              <a:ext uri="{FF2B5EF4-FFF2-40B4-BE49-F238E27FC236}">
                <a16:creationId xmlns:a16="http://schemas.microsoft.com/office/drawing/2014/main" id="{97979538-1192-B848-90B4-45CDC9A7BC23}"/>
              </a:ext>
            </a:extLst>
          </p:cNvPr>
          <p:cNvSpPr>
            <a:spLocks noGrp="1"/>
          </p:cNvSpPr>
          <p:nvPr>
            <p:ph type="body" sz="quarter" idx="288" hasCustomPrompt="1"/>
          </p:nvPr>
        </p:nvSpPr>
        <p:spPr>
          <a:xfrm>
            <a:off x="8617535" y="3797495"/>
            <a:ext cx="439254" cy="353200"/>
          </a:xfrm>
          <a:custGeom>
            <a:avLst/>
            <a:gdLst>
              <a:gd name="connsiteX0" fmla="*/ 94254 w 439254"/>
              <a:gd name="connsiteY0" fmla="*/ 0 h 353200"/>
              <a:gd name="connsiteX1" fmla="*/ 125965 w 439254"/>
              <a:gd name="connsiteY1" fmla="*/ 8570 h 353200"/>
              <a:gd name="connsiteX2" fmla="*/ 149584 w 439254"/>
              <a:gd name="connsiteY2" fmla="*/ 25898 h 353200"/>
              <a:gd name="connsiteX3" fmla="*/ 170752 w 439254"/>
              <a:gd name="connsiteY3" fmla="*/ 33774 h 353200"/>
              <a:gd name="connsiteX4" fmla="*/ 172982 w 439254"/>
              <a:gd name="connsiteY4" fmla="*/ 35349 h 353200"/>
              <a:gd name="connsiteX5" fmla="*/ 176037 w 439254"/>
              <a:gd name="connsiteY5" fmla="*/ 42478 h 353200"/>
              <a:gd name="connsiteX6" fmla="*/ 186993 w 439254"/>
              <a:gd name="connsiteY6" fmla="*/ 43386 h 353200"/>
              <a:gd name="connsiteX7" fmla="*/ 187902 w 439254"/>
              <a:gd name="connsiteY7" fmla="*/ 44294 h 353200"/>
              <a:gd name="connsiteX8" fmla="*/ 187902 w 439254"/>
              <a:gd name="connsiteY8" fmla="*/ 58818 h 353200"/>
              <a:gd name="connsiteX9" fmla="*/ 188810 w 439254"/>
              <a:gd name="connsiteY9" fmla="*/ 59993 h 353200"/>
              <a:gd name="connsiteX10" fmla="*/ 212484 w 439254"/>
              <a:gd name="connsiteY10" fmla="*/ 70512 h 353200"/>
              <a:gd name="connsiteX11" fmla="*/ 249701 w 439254"/>
              <a:gd name="connsiteY11" fmla="*/ 72701 h 353200"/>
              <a:gd name="connsiteX12" fmla="*/ 251352 w 439254"/>
              <a:gd name="connsiteY12" fmla="*/ 73609 h 353200"/>
              <a:gd name="connsiteX13" fmla="*/ 259638 w 439254"/>
              <a:gd name="connsiteY13" fmla="*/ 75024 h 353200"/>
              <a:gd name="connsiteX14" fmla="*/ 267180 w 439254"/>
              <a:gd name="connsiteY14" fmla="*/ 77694 h 353200"/>
              <a:gd name="connsiteX15" fmla="*/ 270016 w 439254"/>
              <a:gd name="connsiteY15" fmla="*/ 80070 h 353200"/>
              <a:gd name="connsiteX16" fmla="*/ 273457 w 439254"/>
              <a:gd name="connsiteY16" fmla="*/ 85864 h 353200"/>
              <a:gd name="connsiteX17" fmla="*/ 286092 w 439254"/>
              <a:gd name="connsiteY17" fmla="*/ 85944 h 353200"/>
              <a:gd name="connsiteX18" fmla="*/ 287798 w 439254"/>
              <a:gd name="connsiteY18" fmla="*/ 88000 h 353200"/>
              <a:gd name="connsiteX19" fmla="*/ 289147 w 439254"/>
              <a:gd name="connsiteY19" fmla="*/ 91684 h 353200"/>
              <a:gd name="connsiteX20" fmla="*/ 290276 w 439254"/>
              <a:gd name="connsiteY20" fmla="*/ 93366 h 353200"/>
              <a:gd name="connsiteX21" fmla="*/ 291047 w 439254"/>
              <a:gd name="connsiteY21" fmla="*/ 96090 h 353200"/>
              <a:gd name="connsiteX22" fmla="*/ 294460 w 439254"/>
              <a:gd name="connsiteY22" fmla="*/ 102097 h 353200"/>
              <a:gd name="connsiteX23" fmla="*/ 297763 w 439254"/>
              <a:gd name="connsiteY23" fmla="*/ 103298 h 353200"/>
              <a:gd name="connsiteX24" fmla="*/ 300131 w 439254"/>
              <a:gd name="connsiteY24" fmla="*/ 107837 h 353200"/>
              <a:gd name="connsiteX25" fmla="*/ 305471 w 439254"/>
              <a:gd name="connsiteY25" fmla="*/ 111468 h 353200"/>
              <a:gd name="connsiteX26" fmla="*/ 305554 w 439254"/>
              <a:gd name="connsiteY26" fmla="*/ 111842 h 353200"/>
              <a:gd name="connsiteX27" fmla="*/ 304508 w 439254"/>
              <a:gd name="connsiteY27" fmla="*/ 112990 h 353200"/>
              <a:gd name="connsiteX28" fmla="*/ 305471 w 439254"/>
              <a:gd name="connsiteY28" fmla="*/ 114538 h 353200"/>
              <a:gd name="connsiteX29" fmla="*/ 306490 w 439254"/>
              <a:gd name="connsiteY29" fmla="*/ 118170 h 353200"/>
              <a:gd name="connsiteX30" fmla="*/ 309903 w 439254"/>
              <a:gd name="connsiteY30" fmla="*/ 119077 h 353200"/>
              <a:gd name="connsiteX31" fmla="*/ 311417 w 439254"/>
              <a:gd name="connsiteY31" fmla="*/ 120466 h 353200"/>
              <a:gd name="connsiteX32" fmla="*/ 317583 w 439254"/>
              <a:gd name="connsiteY32" fmla="*/ 124364 h 353200"/>
              <a:gd name="connsiteX33" fmla="*/ 319675 w 439254"/>
              <a:gd name="connsiteY33" fmla="*/ 126099 h 353200"/>
              <a:gd name="connsiteX34" fmla="*/ 321052 w 439254"/>
              <a:gd name="connsiteY34" fmla="*/ 128102 h 353200"/>
              <a:gd name="connsiteX35" fmla="*/ 321520 w 439254"/>
              <a:gd name="connsiteY35" fmla="*/ 129196 h 353200"/>
              <a:gd name="connsiteX36" fmla="*/ 320914 w 439254"/>
              <a:gd name="connsiteY36" fmla="*/ 132881 h 353200"/>
              <a:gd name="connsiteX37" fmla="*/ 323832 w 439254"/>
              <a:gd name="connsiteY37" fmla="*/ 136885 h 353200"/>
              <a:gd name="connsiteX38" fmla="*/ 324492 w 439254"/>
              <a:gd name="connsiteY38" fmla="*/ 139742 h 353200"/>
              <a:gd name="connsiteX39" fmla="*/ 324300 w 439254"/>
              <a:gd name="connsiteY39" fmla="*/ 141344 h 353200"/>
              <a:gd name="connsiteX40" fmla="*/ 322373 w 439254"/>
              <a:gd name="connsiteY40" fmla="*/ 143667 h 353200"/>
              <a:gd name="connsiteX41" fmla="*/ 322483 w 439254"/>
              <a:gd name="connsiteY41" fmla="*/ 148072 h 353200"/>
              <a:gd name="connsiteX42" fmla="*/ 325483 w 439254"/>
              <a:gd name="connsiteY42" fmla="*/ 152050 h 353200"/>
              <a:gd name="connsiteX43" fmla="*/ 330769 w 439254"/>
              <a:gd name="connsiteY43" fmla="*/ 157737 h 353200"/>
              <a:gd name="connsiteX44" fmla="*/ 332062 w 439254"/>
              <a:gd name="connsiteY44" fmla="*/ 164919 h 353200"/>
              <a:gd name="connsiteX45" fmla="*/ 334044 w 439254"/>
              <a:gd name="connsiteY45" fmla="*/ 167242 h 353200"/>
              <a:gd name="connsiteX46" fmla="*/ 334375 w 439254"/>
              <a:gd name="connsiteY46" fmla="*/ 169164 h 353200"/>
              <a:gd name="connsiteX47" fmla="*/ 335393 w 439254"/>
              <a:gd name="connsiteY47" fmla="*/ 170099 h 353200"/>
              <a:gd name="connsiteX48" fmla="*/ 336026 w 439254"/>
              <a:gd name="connsiteY48" fmla="*/ 172155 h 353200"/>
              <a:gd name="connsiteX49" fmla="*/ 337017 w 439254"/>
              <a:gd name="connsiteY49" fmla="*/ 172155 h 353200"/>
              <a:gd name="connsiteX50" fmla="*/ 339908 w 439254"/>
              <a:gd name="connsiteY50" fmla="*/ 176720 h 353200"/>
              <a:gd name="connsiteX51" fmla="*/ 341972 w 439254"/>
              <a:gd name="connsiteY51" fmla="*/ 177228 h 353200"/>
              <a:gd name="connsiteX52" fmla="*/ 343541 w 439254"/>
              <a:gd name="connsiteY52" fmla="*/ 182674 h 353200"/>
              <a:gd name="connsiteX53" fmla="*/ 356066 w 439254"/>
              <a:gd name="connsiteY53" fmla="*/ 193327 h 353200"/>
              <a:gd name="connsiteX54" fmla="*/ 362205 w 439254"/>
              <a:gd name="connsiteY54" fmla="*/ 211322 h 353200"/>
              <a:gd name="connsiteX55" fmla="*/ 424720 w 439254"/>
              <a:gd name="connsiteY55" fmla="*/ 222429 h 353200"/>
              <a:gd name="connsiteX56" fmla="*/ 428766 w 439254"/>
              <a:gd name="connsiteY56" fmla="*/ 218050 h 353200"/>
              <a:gd name="connsiteX57" fmla="*/ 439254 w 439254"/>
              <a:gd name="connsiteY57" fmla="*/ 233349 h 353200"/>
              <a:gd name="connsiteX58" fmla="*/ 424582 w 439254"/>
              <a:gd name="connsiteY58" fmla="*/ 276681 h 353200"/>
              <a:gd name="connsiteX59" fmla="*/ 362205 w 439254"/>
              <a:gd name="connsiteY59" fmla="*/ 298120 h 353200"/>
              <a:gd name="connsiteX60" fmla="*/ 304150 w 439254"/>
              <a:gd name="connsiteY60" fmla="*/ 307358 h 353200"/>
              <a:gd name="connsiteX61" fmla="*/ 295809 w 439254"/>
              <a:gd name="connsiteY61" fmla="*/ 313152 h 353200"/>
              <a:gd name="connsiteX62" fmla="*/ 281990 w 439254"/>
              <a:gd name="connsiteY62" fmla="*/ 318652 h 353200"/>
              <a:gd name="connsiteX63" fmla="*/ 266768 w 439254"/>
              <a:gd name="connsiteY63" fmla="*/ 344897 h 353200"/>
              <a:gd name="connsiteX64" fmla="*/ 261592 w 439254"/>
              <a:gd name="connsiteY64" fmla="*/ 348688 h 353200"/>
              <a:gd name="connsiteX65" fmla="*/ 257931 w 439254"/>
              <a:gd name="connsiteY65" fmla="*/ 349115 h 353200"/>
              <a:gd name="connsiteX66" fmla="*/ 250609 w 439254"/>
              <a:gd name="connsiteY66" fmla="*/ 340278 h 353200"/>
              <a:gd name="connsiteX67" fmla="*/ 225009 w 439254"/>
              <a:gd name="connsiteY67" fmla="*/ 337928 h 353200"/>
              <a:gd name="connsiteX68" fmla="*/ 221210 w 439254"/>
              <a:gd name="connsiteY68" fmla="*/ 335098 h 353200"/>
              <a:gd name="connsiteX69" fmla="*/ 207749 w 439254"/>
              <a:gd name="connsiteY69" fmla="*/ 333790 h 353200"/>
              <a:gd name="connsiteX70" fmla="*/ 197316 w 439254"/>
              <a:gd name="connsiteY70" fmla="*/ 332589 h 353200"/>
              <a:gd name="connsiteX71" fmla="*/ 188810 w 439254"/>
              <a:gd name="connsiteY71" fmla="*/ 334885 h 353200"/>
              <a:gd name="connsiteX72" fmla="*/ 184736 w 439254"/>
              <a:gd name="connsiteY72" fmla="*/ 328023 h 353200"/>
              <a:gd name="connsiteX73" fmla="*/ 181130 w 439254"/>
              <a:gd name="connsiteY73" fmla="*/ 332455 h 353200"/>
              <a:gd name="connsiteX74" fmla="*/ 180855 w 439254"/>
              <a:gd name="connsiteY74" fmla="*/ 332829 h 353200"/>
              <a:gd name="connsiteX75" fmla="*/ 180579 w 439254"/>
              <a:gd name="connsiteY75" fmla="*/ 333229 h 353200"/>
              <a:gd name="connsiteX76" fmla="*/ 180332 w 439254"/>
              <a:gd name="connsiteY76" fmla="*/ 333710 h 353200"/>
              <a:gd name="connsiteX77" fmla="*/ 180084 w 439254"/>
              <a:gd name="connsiteY77" fmla="*/ 334191 h 353200"/>
              <a:gd name="connsiteX78" fmla="*/ 179588 w 439254"/>
              <a:gd name="connsiteY78" fmla="*/ 335178 h 353200"/>
              <a:gd name="connsiteX79" fmla="*/ 179120 w 439254"/>
              <a:gd name="connsiteY79" fmla="*/ 336193 h 353200"/>
              <a:gd name="connsiteX80" fmla="*/ 178708 w 439254"/>
              <a:gd name="connsiteY80" fmla="*/ 337074 h 353200"/>
              <a:gd name="connsiteX81" fmla="*/ 178377 w 439254"/>
              <a:gd name="connsiteY81" fmla="*/ 337795 h 353200"/>
              <a:gd name="connsiteX82" fmla="*/ 178212 w 439254"/>
              <a:gd name="connsiteY82" fmla="*/ 338035 h 353200"/>
              <a:gd name="connsiteX83" fmla="*/ 178047 w 439254"/>
              <a:gd name="connsiteY83" fmla="*/ 338222 h 353200"/>
              <a:gd name="connsiteX84" fmla="*/ 177992 w 439254"/>
              <a:gd name="connsiteY84" fmla="*/ 338275 h 353200"/>
              <a:gd name="connsiteX85" fmla="*/ 177937 w 439254"/>
              <a:gd name="connsiteY85" fmla="*/ 338302 h 353200"/>
              <a:gd name="connsiteX86" fmla="*/ 177854 w 439254"/>
              <a:gd name="connsiteY86" fmla="*/ 338302 h 353200"/>
              <a:gd name="connsiteX87" fmla="*/ 177827 w 439254"/>
              <a:gd name="connsiteY87" fmla="*/ 338275 h 353200"/>
              <a:gd name="connsiteX88" fmla="*/ 177606 w 439254"/>
              <a:gd name="connsiteY88" fmla="*/ 338195 h 353200"/>
              <a:gd name="connsiteX89" fmla="*/ 177469 w 439254"/>
              <a:gd name="connsiteY89" fmla="*/ 338142 h 353200"/>
              <a:gd name="connsiteX90" fmla="*/ 177331 w 439254"/>
              <a:gd name="connsiteY90" fmla="*/ 338115 h 353200"/>
              <a:gd name="connsiteX91" fmla="*/ 177249 w 439254"/>
              <a:gd name="connsiteY91" fmla="*/ 338142 h 353200"/>
              <a:gd name="connsiteX92" fmla="*/ 177166 w 439254"/>
              <a:gd name="connsiteY92" fmla="*/ 338169 h 353200"/>
              <a:gd name="connsiteX93" fmla="*/ 177139 w 439254"/>
              <a:gd name="connsiteY93" fmla="*/ 338249 h 353200"/>
              <a:gd name="connsiteX94" fmla="*/ 177111 w 439254"/>
              <a:gd name="connsiteY94" fmla="*/ 338329 h 353200"/>
              <a:gd name="connsiteX95" fmla="*/ 177111 w 439254"/>
              <a:gd name="connsiteY95" fmla="*/ 338436 h 353200"/>
              <a:gd name="connsiteX96" fmla="*/ 177194 w 439254"/>
              <a:gd name="connsiteY96" fmla="*/ 338756 h 353200"/>
              <a:gd name="connsiteX97" fmla="*/ 177331 w 439254"/>
              <a:gd name="connsiteY97" fmla="*/ 339130 h 353200"/>
              <a:gd name="connsiteX98" fmla="*/ 177524 w 439254"/>
              <a:gd name="connsiteY98" fmla="*/ 339557 h 353200"/>
              <a:gd name="connsiteX99" fmla="*/ 177744 w 439254"/>
              <a:gd name="connsiteY99" fmla="*/ 340011 h 353200"/>
              <a:gd name="connsiteX100" fmla="*/ 178212 w 439254"/>
              <a:gd name="connsiteY100" fmla="*/ 341025 h 353200"/>
              <a:gd name="connsiteX101" fmla="*/ 178597 w 439254"/>
              <a:gd name="connsiteY101" fmla="*/ 341933 h 353200"/>
              <a:gd name="connsiteX102" fmla="*/ 178735 w 439254"/>
              <a:gd name="connsiteY102" fmla="*/ 342334 h 353200"/>
              <a:gd name="connsiteX103" fmla="*/ 178790 w 439254"/>
              <a:gd name="connsiteY103" fmla="*/ 342681 h 353200"/>
              <a:gd name="connsiteX104" fmla="*/ 178790 w 439254"/>
              <a:gd name="connsiteY104" fmla="*/ 342841 h 353200"/>
              <a:gd name="connsiteX105" fmla="*/ 178790 w 439254"/>
              <a:gd name="connsiteY105" fmla="*/ 342948 h 353200"/>
              <a:gd name="connsiteX106" fmla="*/ 178735 w 439254"/>
              <a:gd name="connsiteY106" fmla="*/ 343055 h 353200"/>
              <a:gd name="connsiteX107" fmla="*/ 178653 w 439254"/>
              <a:gd name="connsiteY107" fmla="*/ 343108 h 353200"/>
              <a:gd name="connsiteX108" fmla="*/ 177331 w 439254"/>
              <a:gd name="connsiteY108" fmla="*/ 350771 h 353200"/>
              <a:gd name="connsiteX109" fmla="*/ 173120 w 439254"/>
              <a:gd name="connsiteY109" fmla="*/ 351892 h 353200"/>
              <a:gd name="connsiteX110" fmla="*/ 168660 w 439254"/>
              <a:gd name="connsiteY110" fmla="*/ 353200 h 353200"/>
              <a:gd name="connsiteX111" fmla="*/ 167697 w 439254"/>
              <a:gd name="connsiteY111" fmla="*/ 350744 h 353200"/>
              <a:gd name="connsiteX112" fmla="*/ 167697 w 439254"/>
              <a:gd name="connsiteY112" fmla="*/ 347139 h 353200"/>
              <a:gd name="connsiteX113" fmla="*/ 163182 w 439254"/>
              <a:gd name="connsiteY113" fmla="*/ 339263 h 353200"/>
              <a:gd name="connsiteX114" fmla="*/ 161778 w 439254"/>
              <a:gd name="connsiteY114" fmla="*/ 338409 h 353200"/>
              <a:gd name="connsiteX115" fmla="*/ 160209 w 439254"/>
              <a:gd name="connsiteY115" fmla="*/ 336140 h 353200"/>
              <a:gd name="connsiteX116" fmla="*/ 158558 w 439254"/>
              <a:gd name="connsiteY116" fmla="*/ 329625 h 353200"/>
              <a:gd name="connsiteX117" fmla="*/ 151703 w 439254"/>
              <a:gd name="connsiteY117" fmla="*/ 323164 h 353200"/>
              <a:gd name="connsiteX118" fmla="*/ 148538 w 439254"/>
              <a:gd name="connsiteY118" fmla="*/ 321535 h 353200"/>
              <a:gd name="connsiteX119" fmla="*/ 146693 w 439254"/>
              <a:gd name="connsiteY119" fmla="*/ 319479 h 353200"/>
              <a:gd name="connsiteX120" fmla="*/ 142454 w 439254"/>
              <a:gd name="connsiteY120" fmla="*/ 313686 h 353200"/>
              <a:gd name="connsiteX121" fmla="*/ 138352 w 439254"/>
              <a:gd name="connsiteY121" fmla="*/ 305409 h 353200"/>
              <a:gd name="connsiteX122" fmla="*/ 136728 w 439254"/>
              <a:gd name="connsiteY122" fmla="*/ 304314 h 353200"/>
              <a:gd name="connsiteX123" fmla="*/ 136068 w 439254"/>
              <a:gd name="connsiteY123" fmla="*/ 303220 h 353200"/>
              <a:gd name="connsiteX124" fmla="*/ 134884 w 439254"/>
              <a:gd name="connsiteY124" fmla="*/ 298948 h 353200"/>
              <a:gd name="connsiteX125" fmla="*/ 134691 w 439254"/>
              <a:gd name="connsiteY125" fmla="*/ 294623 h 353200"/>
              <a:gd name="connsiteX126" fmla="*/ 133287 w 439254"/>
              <a:gd name="connsiteY126" fmla="*/ 291312 h 353200"/>
              <a:gd name="connsiteX127" fmla="*/ 130975 w 439254"/>
              <a:gd name="connsiteY127" fmla="*/ 287441 h 353200"/>
              <a:gd name="connsiteX128" fmla="*/ 128305 w 439254"/>
              <a:gd name="connsiteY128" fmla="*/ 284931 h 353200"/>
              <a:gd name="connsiteX129" fmla="*/ 127094 w 439254"/>
              <a:gd name="connsiteY129" fmla="*/ 282501 h 353200"/>
              <a:gd name="connsiteX130" fmla="*/ 125497 w 439254"/>
              <a:gd name="connsiteY130" fmla="*/ 281193 h 353200"/>
              <a:gd name="connsiteX131" fmla="*/ 122304 w 439254"/>
              <a:gd name="connsiteY131" fmla="*/ 276681 h 353200"/>
              <a:gd name="connsiteX132" fmla="*/ 120047 w 439254"/>
              <a:gd name="connsiteY132" fmla="*/ 274679 h 353200"/>
              <a:gd name="connsiteX133" fmla="*/ 114431 w 439254"/>
              <a:gd name="connsiteY133" fmla="*/ 270887 h 353200"/>
              <a:gd name="connsiteX134" fmla="*/ 111486 w 439254"/>
              <a:gd name="connsiteY134" fmla="*/ 269312 h 353200"/>
              <a:gd name="connsiteX135" fmla="*/ 110522 w 439254"/>
              <a:gd name="connsiteY135" fmla="*/ 269713 h 353200"/>
              <a:gd name="connsiteX136" fmla="*/ 108238 w 439254"/>
              <a:gd name="connsiteY136" fmla="*/ 268885 h 353200"/>
              <a:gd name="connsiteX137" fmla="*/ 102952 w 439254"/>
              <a:gd name="connsiteY137" fmla="*/ 265708 h 353200"/>
              <a:gd name="connsiteX138" fmla="*/ 100255 w 439254"/>
              <a:gd name="connsiteY138" fmla="*/ 263518 h 353200"/>
              <a:gd name="connsiteX139" fmla="*/ 98603 w 439254"/>
              <a:gd name="connsiteY139" fmla="*/ 261463 h 353200"/>
              <a:gd name="connsiteX140" fmla="*/ 96098 w 439254"/>
              <a:gd name="connsiteY140" fmla="*/ 256523 h 353200"/>
              <a:gd name="connsiteX141" fmla="*/ 94997 w 439254"/>
              <a:gd name="connsiteY141" fmla="*/ 252732 h 353200"/>
              <a:gd name="connsiteX142" fmla="*/ 92464 w 439254"/>
              <a:gd name="connsiteY142" fmla="*/ 237434 h 353200"/>
              <a:gd name="connsiteX143" fmla="*/ 91088 w 439254"/>
              <a:gd name="connsiteY143" fmla="*/ 235031 h 353200"/>
              <a:gd name="connsiteX144" fmla="*/ 90813 w 439254"/>
              <a:gd name="connsiteY144" fmla="*/ 233028 h 353200"/>
              <a:gd name="connsiteX145" fmla="*/ 91749 w 439254"/>
              <a:gd name="connsiteY145" fmla="*/ 232121 h 353200"/>
              <a:gd name="connsiteX146" fmla="*/ 92657 w 439254"/>
              <a:gd name="connsiteY146" fmla="*/ 229424 h 353200"/>
              <a:gd name="connsiteX147" fmla="*/ 93125 w 439254"/>
              <a:gd name="connsiteY147" fmla="*/ 224431 h 353200"/>
              <a:gd name="connsiteX148" fmla="*/ 91556 w 439254"/>
              <a:gd name="connsiteY148" fmla="*/ 219011 h 353200"/>
              <a:gd name="connsiteX149" fmla="*/ 90372 w 439254"/>
              <a:gd name="connsiteY149" fmla="*/ 216635 h 353200"/>
              <a:gd name="connsiteX150" fmla="*/ 88776 w 439254"/>
              <a:gd name="connsiteY150" fmla="*/ 214766 h 353200"/>
              <a:gd name="connsiteX151" fmla="*/ 87372 w 439254"/>
              <a:gd name="connsiteY151" fmla="*/ 211642 h 353200"/>
              <a:gd name="connsiteX152" fmla="*/ 86463 w 439254"/>
              <a:gd name="connsiteY152" fmla="*/ 207851 h 353200"/>
              <a:gd name="connsiteX153" fmla="*/ 85087 w 439254"/>
              <a:gd name="connsiteY153" fmla="*/ 205582 h 353200"/>
              <a:gd name="connsiteX154" fmla="*/ 83518 w 439254"/>
              <a:gd name="connsiteY154" fmla="*/ 201577 h 353200"/>
              <a:gd name="connsiteX155" fmla="*/ 78701 w 439254"/>
              <a:gd name="connsiteY155" fmla="*/ 193327 h 353200"/>
              <a:gd name="connsiteX156" fmla="*/ 72947 w 439254"/>
              <a:gd name="connsiteY156" fmla="*/ 187907 h 353200"/>
              <a:gd name="connsiteX157" fmla="*/ 69314 w 439254"/>
              <a:gd name="connsiteY157" fmla="*/ 185451 h 353200"/>
              <a:gd name="connsiteX158" fmla="*/ 68598 w 439254"/>
              <a:gd name="connsiteY158" fmla="*/ 184463 h 353200"/>
              <a:gd name="connsiteX159" fmla="*/ 67470 w 439254"/>
              <a:gd name="connsiteY159" fmla="*/ 184276 h 353200"/>
              <a:gd name="connsiteX160" fmla="*/ 67029 w 439254"/>
              <a:gd name="connsiteY160" fmla="*/ 183181 h 353200"/>
              <a:gd name="connsiteX161" fmla="*/ 64029 w 439254"/>
              <a:gd name="connsiteY161" fmla="*/ 181633 h 353200"/>
              <a:gd name="connsiteX162" fmla="*/ 61744 w 439254"/>
              <a:gd name="connsiteY162" fmla="*/ 181633 h 353200"/>
              <a:gd name="connsiteX163" fmla="*/ 60367 w 439254"/>
              <a:gd name="connsiteY163" fmla="*/ 182033 h 353200"/>
              <a:gd name="connsiteX164" fmla="*/ 58771 w 439254"/>
              <a:gd name="connsiteY164" fmla="*/ 181312 h 353200"/>
              <a:gd name="connsiteX165" fmla="*/ 58028 w 439254"/>
              <a:gd name="connsiteY165" fmla="*/ 178669 h 353200"/>
              <a:gd name="connsiteX166" fmla="*/ 56211 w 439254"/>
              <a:gd name="connsiteY166" fmla="*/ 175679 h 353200"/>
              <a:gd name="connsiteX167" fmla="*/ 53651 w 439254"/>
              <a:gd name="connsiteY167" fmla="*/ 172796 h 353200"/>
              <a:gd name="connsiteX168" fmla="*/ 53651 w 439254"/>
              <a:gd name="connsiteY168" fmla="*/ 169164 h 353200"/>
              <a:gd name="connsiteX169" fmla="*/ 54091 w 439254"/>
              <a:gd name="connsiteY169" fmla="*/ 168524 h 353200"/>
              <a:gd name="connsiteX170" fmla="*/ 50458 w 439254"/>
              <a:gd name="connsiteY170" fmla="*/ 157550 h 353200"/>
              <a:gd name="connsiteX171" fmla="*/ 48366 w 439254"/>
              <a:gd name="connsiteY171" fmla="*/ 154560 h 353200"/>
              <a:gd name="connsiteX172" fmla="*/ 45833 w 439254"/>
              <a:gd name="connsiteY172" fmla="*/ 149941 h 353200"/>
              <a:gd name="connsiteX173" fmla="*/ 42640 w 439254"/>
              <a:gd name="connsiteY173" fmla="*/ 148500 h 353200"/>
              <a:gd name="connsiteX174" fmla="*/ 41484 w 439254"/>
              <a:gd name="connsiteY174" fmla="*/ 146951 h 353200"/>
              <a:gd name="connsiteX175" fmla="*/ 40823 w 439254"/>
              <a:gd name="connsiteY175" fmla="*/ 144308 h 353200"/>
              <a:gd name="connsiteX176" fmla="*/ 36501 w 439254"/>
              <a:gd name="connsiteY176" fmla="*/ 138888 h 353200"/>
              <a:gd name="connsiteX177" fmla="*/ 32978 w 439254"/>
              <a:gd name="connsiteY177" fmla="*/ 129917 h 353200"/>
              <a:gd name="connsiteX178" fmla="*/ 30748 w 439254"/>
              <a:gd name="connsiteY178" fmla="*/ 127007 h 353200"/>
              <a:gd name="connsiteX179" fmla="*/ 27968 w 439254"/>
              <a:gd name="connsiteY179" fmla="*/ 125004 h 353200"/>
              <a:gd name="connsiteX180" fmla="*/ 23151 w 439254"/>
              <a:gd name="connsiteY180" fmla="*/ 118730 h 353200"/>
              <a:gd name="connsiteX181" fmla="*/ 22683 w 439254"/>
              <a:gd name="connsiteY181" fmla="*/ 116728 h 353200"/>
              <a:gd name="connsiteX182" fmla="*/ 19930 w 439254"/>
              <a:gd name="connsiteY182" fmla="*/ 113337 h 353200"/>
              <a:gd name="connsiteX183" fmla="*/ 17205 w 439254"/>
              <a:gd name="connsiteY183" fmla="*/ 107303 h 353200"/>
              <a:gd name="connsiteX184" fmla="*/ 11947 w 439254"/>
              <a:gd name="connsiteY184" fmla="*/ 97611 h 353200"/>
              <a:gd name="connsiteX185" fmla="*/ 9827 w 439254"/>
              <a:gd name="connsiteY185" fmla="*/ 96090 h 353200"/>
              <a:gd name="connsiteX186" fmla="*/ 6662 w 439254"/>
              <a:gd name="connsiteY186" fmla="*/ 96090 h 353200"/>
              <a:gd name="connsiteX187" fmla="*/ 3441 w 439254"/>
              <a:gd name="connsiteY187" fmla="*/ 95609 h 353200"/>
              <a:gd name="connsiteX188" fmla="*/ 2780 w 439254"/>
              <a:gd name="connsiteY188" fmla="*/ 95182 h 353200"/>
              <a:gd name="connsiteX189" fmla="*/ 936 w 439254"/>
              <a:gd name="connsiteY189" fmla="*/ 95609 h 353200"/>
              <a:gd name="connsiteX190" fmla="*/ 0 w 439254"/>
              <a:gd name="connsiteY190" fmla="*/ 97424 h 353200"/>
              <a:gd name="connsiteX191" fmla="*/ 4377 w 439254"/>
              <a:gd name="connsiteY191" fmla="*/ 86665 h 353200"/>
              <a:gd name="connsiteX192" fmla="*/ 4625 w 439254"/>
              <a:gd name="connsiteY192" fmla="*/ 78575 h 353200"/>
              <a:gd name="connsiteX193" fmla="*/ 5285 w 439254"/>
              <a:gd name="connsiteY193" fmla="*/ 75425 h 353200"/>
              <a:gd name="connsiteX194" fmla="*/ 6854 w 439254"/>
              <a:gd name="connsiteY194" fmla="*/ 71607 h 353200"/>
              <a:gd name="connsiteX195" fmla="*/ 6662 w 439254"/>
              <a:gd name="connsiteY195" fmla="*/ 66133 h 353200"/>
              <a:gd name="connsiteX196" fmla="*/ 7598 w 439254"/>
              <a:gd name="connsiteY196" fmla="*/ 69284 h 353200"/>
              <a:gd name="connsiteX197" fmla="*/ 30748 w 439254"/>
              <a:gd name="connsiteY197" fmla="*/ 72141 h 353200"/>
              <a:gd name="connsiteX198" fmla="*/ 37217 w 439254"/>
              <a:gd name="connsiteY198" fmla="*/ 65866 h 353200"/>
              <a:gd name="connsiteX199" fmla="*/ 37602 w 439254"/>
              <a:gd name="connsiteY199" fmla="*/ 64585 h 353200"/>
              <a:gd name="connsiteX200" fmla="*/ 43135 w 439254"/>
              <a:gd name="connsiteY200" fmla="*/ 55027 h 353200"/>
              <a:gd name="connsiteX201" fmla="*/ 59046 w 439254"/>
              <a:gd name="connsiteY201" fmla="*/ 52704 h 353200"/>
              <a:gd name="connsiteX202" fmla="*/ 59762 w 439254"/>
              <a:gd name="connsiteY202" fmla="*/ 49393 h 353200"/>
              <a:gd name="connsiteX203" fmla="*/ 62074 w 439254"/>
              <a:gd name="connsiteY203" fmla="*/ 43199 h 353200"/>
              <a:gd name="connsiteX204" fmla="*/ 70470 w 439254"/>
              <a:gd name="connsiteY204" fmla="*/ 38660 h 353200"/>
              <a:gd name="connsiteX205" fmla="*/ 70718 w 439254"/>
              <a:gd name="connsiteY205" fmla="*/ 38153 h 353200"/>
              <a:gd name="connsiteX206" fmla="*/ 50650 w 439254"/>
              <a:gd name="connsiteY206" fmla="*/ 18289 h 353200"/>
              <a:gd name="connsiteX207" fmla="*/ 47650 w 439254"/>
              <a:gd name="connsiteY207" fmla="*/ 15752 h 353200"/>
              <a:gd name="connsiteX208" fmla="*/ 62790 w 439254"/>
              <a:gd name="connsiteY208" fmla="*/ 12388 h 353200"/>
              <a:gd name="connsiteX209" fmla="*/ 88005 w 439254"/>
              <a:gd name="connsiteY209" fmla="*/ 7503 h 3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439254" h="353200">
                <a:moveTo>
                  <a:pt x="94254" y="0"/>
                </a:moveTo>
                <a:lnTo>
                  <a:pt x="125965" y="8570"/>
                </a:lnTo>
                <a:lnTo>
                  <a:pt x="149584" y="25898"/>
                </a:lnTo>
                <a:lnTo>
                  <a:pt x="170752" y="33774"/>
                </a:lnTo>
                <a:lnTo>
                  <a:pt x="172982" y="35349"/>
                </a:lnTo>
                <a:lnTo>
                  <a:pt x="176037" y="42478"/>
                </a:lnTo>
                <a:lnTo>
                  <a:pt x="186993" y="43386"/>
                </a:lnTo>
                <a:lnTo>
                  <a:pt x="187902" y="44294"/>
                </a:lnTo>
                <a:lnTo>
                  <a:pt x="187902" y="58818"/>
                </a:lnTo>
                <a:lnTo>
                  <a:pt x="188810" y="59993"/>
                </a:lnTo>
                <a:lnTo>
                  <a:pt x="212484" y="70512"/>
                </a:lnTo>
                <a:lnTo>
                  <a:pt x="249701" y="72701"/>
                </a:lnTo>
                <a:lnTo>
                  <a:pt x="251352" y="73609"/>
                </a:lnTo>
                <a:lnTo>
                  <a:pt x="259638" y="75024"/>
                </a:lnTo>
                <a:lnTo>
                  <a:pt x="267180" y="77694"/>
                </a:lnTo>
                <a:lnTo>
                  <a:pt x="270016" y="80070"/>
                </a:lnTo>
                <a:lnTo>
                  <a:pt x="273457" y="85864"/>
                </a:lnTo>
                <a:lnTo>
                  <a:pt x="286092" y="85944"/>
                </a:lnTo>
                <a:lnTo>
                  <a:pt x="287798" y="88000"/>
                </a:lnTo>
                <a:lnTo>
                  <a:pt x="289147" y="91684"/>
                </a:lnTo>
                <a:lnTo>
                  <a:pt x="290276" y="93366"/>
                </a:lnTo>
                <a:lnTo>
                  <a:pt x="291047" y="96090"/>
                </a:lnTo>
                <a:lnTo>
                  <a:pt x="294460" y="102097"/>
                </a:lnTo>
                <a:lnTo>
                  <a:pt x="297763" y="103298"/>
                </a:lnTo>
                <a:lnTo>
                  <a:pt x="300131" y="107837"/>
                </a:lnTo>
                <a:lnTo>
                  <a:pt x="305471" y="111468"/>
                </a:lnTo>
                <a:lnTo>
                  <a:pt x="305554" y="111842"/>
                </a:lnTo>
                <a:lnTo>
                  <a:pt x="304508" y="112990"/>
                </a:lnTo>
                <a:lnTo>
                  <a:pt x="305471" y="114538"/>
                </a:lnTo>
                <a:lnTo>
                  <a:pt x="306490" y="118170"/>
                </a:lnTo>
                <a:lnTo>
                  <a:pt x="309903" y="119077"/>
                </a:lnTo>
                <a:lnTo>
                  <a:pt x="311417" y="120466"/>
                </a:lnTo>
                <a:lnTo>
                  <a:pt x="317583" y="124364"/>
                </a:lnTo>
                <a:lnTo>
                  <a:pt x="319675" y="126099"/>
                </a:lnTo>
                <a:lnTo>
                  <a:pt x="321052" y="128102"/>
                </a:lnTo>
                <a:lnTo>
                  <a:pt x="321520" y="129196"/>
                </a:lnTo>
                <a:lnTo>
                  <a:pt x="320914" y="132881"/>
                </a:lnTo>
                <a:lnTo>
                  <a:pt x="323832" y="136885"/>
                </a:lnTo>
                <a:lnTo>
                  <a:pt x="324492" y="139742"/>
                </a:lnTo>
                <a:lnTo>
                  <a:pt x="324300" y="141344"/>
                </a:lnTo>
                <a:lnTo>
                  <a:pt x="322373" y="143667"/>
                </a:lnTo>
                <a:lnTo>
                  <a:pt x="322483" y="148072"/>
                </a:lnTo>
                <a:lnTo>
                  <a:pt x="325483" y="152050"/>
                </a:lnTo>
                <a:lnTo>
                  <a:pt x="330769" y="157737"/>
                </a:lnTo>
                <a:lnTo>
                  <a:pt x="332062" y="164919"/>
                </a:lnTo>
                <a:lnTo>
                  <a:pt x="334044" y="167242"/>
                </a:lnTo>
                <a:lnTo>
                  <a:pt x="334375" y="169164"/>
                </a:lnTo>
                <a:lnTo>
                  <a:pt x="335393" y="170099"/>
                </a:lnTo>
                <a:lnTo>
                  <a:pt x="336026" y="172155"/>
                </a:lnTo>
                <a:lnTo>
                  <a:pt x="337017" y="172155"/>
                </a:lnTo>
                <a:lnTo>
                  <a:pt x="339908" y="176720"/>
                </a:lnTo>
                <a:lnTo>
                  <a:pt x="341972" y="177228"/>
                </a:lnTo>
                <a:lnTo>
                  <a:pt x="343541" y="182674"/>
                </a:lnTo>
                <a:lnTo>
                  <a:pt x="356066" y="193327"/>
                </a:lnTo>
                <a:lnTo>
                  <a:pt x="362205" y="211322"/>
                </a:lnTo>
                <a:lnTo>
                  <a:pt x="424720" y="222429"/>
                </a:lnTo>
                <a:lnTo>
                  <a:pt x="428766" y="218050"/>
                </a:lnTo>
                <a:lnTo>
                  <a:pt x="439254" y="233349"/>
                </a:lnTo>
                <a:lnTo>
                  <a:pt x="424582" y="276681"/>
                </a:lnTo>
                <a:lnTo>
                  <a:pt x="362205" y="298120"/>
                </a:lnTo>
                <a:lnTo>
                  <a:pt x="304150" y="307358"/>
                </a:lnTo>
                <a:lnTo>
                  <a:pt x="295809" y="313152"/>
                </a:lnTo>
                <a:lnTo>
                  <a:pt x="281990" y="318652"/>
                </a:lnTo>
                <a:lnTo>
                  <a:pt x="266768" y="344897"/>
                </a:lnTo>
                <a:lnTo>
                  <a:pt x="261592" y="348688"/>
                </a:lnTo>
                <a:lnTo>
                  <a:pt x="257931" y="349115"/>
                </a:lnTo>
                <a:lnTo>
                  <a:pt x="250609" y="340278"/>
                </a:lnTo>
                <a:lnTo>
                  <a:pt x="225009" y="337928"/>
                </a:lnTo>
                <a:lnTo>
                  <a:pt x="221210" y="335098"/>
                </a:lnTo>
                <a:lnTo>
                  <a:pt x="207749" y="333790"/>
                </a:lnTo>
                <a:lnTo>
                  <a:pt x="197316" y="332589"/>
                </a:lnTo>
                <a:lnTo>
                  <a:pt x="188810" y="334885"/>
                </a:lnTo>
                <a:lnTo>
                  <a:pt x="184736" y="328023"/>
                </a:lnTo>
                <a:lnTo>
                  <a:pt x="181130" y="332455"/>
                </a:lnTo>
                <a:lnTo>
                  <a:pt x="180855" y="332829"/>
                </a:lnTo>
                <a:lnTo>
                  <a:pt x="180579" y="333229"/>
                </a:lnTo>
                <a:lnTo>
                  <a:pt x="180332" y="333710"/>
                </a:lnTo>
                <a:lnTo>
                  <a:pt x="180084" y="334191"/>
                </a:lnTo>
                <a:lnTo>
                  <a:pt x="179588" y="335178"/>
                </a:lnTo>
                <a:lnTo>
                  <a:pt x="179120" y="336193"/>
                </a:lnTo>
                <a:lnTo>
                  <a:pt x="178708" y="337074"/>
                </a:lnTo>
                <a:lnTo>
                  <a:pt x="178377" y="337795"/>
                </a:lnTo>
                <a:lnTo>
                  <a:pt x="178212" y="338035"/>
                </a:lnTo>
                <a:lnTo>
                  <a:pt x="178047" y="338222"/>
                </a:lnTo>
                <a:lnTo>
                  <a:pt x="177992" y="338275"/>
                </a:lnTo>
                <a:lnTo>
                  <a:pt x="177937" y="338302"/>
                </a:lnTo>
                <a:lnTo>
                  <a:pt x="177854" y="338302"/>
                </a:lnTo>
                <a:lnTo>
                  <a:pt x="177827" y="338275"/>
                </a:lnTo>
                <a:lnTo>
                  <a:pt x="177606" y="338195"/>
                </a:lnTo>
                <a:lnTo>
                  <a:pt x="177469" y="338142"/>
                </a:lnTo>
                <a:lnTo>
                  <a:pt x="177331" y="338115"/>
                </a:lnTo>
                <a:lnTo>
                  <a:pt x="177249" y="338142"/>
                </a:lnTo>
                <a:lnTo>
                  <a:pt x="177166" y="338169"/>
                </a:lnTo>
                <a:lnTo>
                  <a:pt x="177139" y="338249"/>
                </a:lnTo>
                <a:lnTo>
                  <a:pt x="177111" y="338329"/>
                </a:lnTo>
                <a:lnTo>
                  <a:pt x="177111" y="338436"/>
                </a:lnTo>
                <a:lnTo>
                  <a:pt x="177194" y="338756"/>
                </a:lnTo>
                <a:lnTo>
                  <a:pt x="177331" y="339130"/>
                </a:lnTo>
                <a:lnTo>
                  <a:pt x="177524" y="339557"/>
                </a:lnTo>
                <a:lnTo>
                  <a:pt x="177744" y="340011"/>
                </a:lnTo>
                <a:lnTo>
                  <a:pt x="178212" y="341025"/>
                </a:lnTo>
                <a:lnTo>
                  <a:pt x="178597" y="341933"/>
                </a:lnTo>
                <a:lnTo>
                  <a:pt x="178735" y="342334"/>
                </a:lnTo>
                <a:lnTo>
                  <a:pt x="178790" y="342681"/>
                </a:lnTo>
                <a:lnTo>
                  <a:pt x="178790" y="342841"/>
                </a:lnTo>
                <a:lnTo>
                  <a:pt x="178790" y="342948"/>
                </a:lnTo>
                <a:lnTo>
                  <a:pt x="178735" y="343055"/>
                </a:lnTo>
                <a:lnTo>
                  <a:pt x="178653" y="343108"/>
                </a:lnTo>
                <a:lnTo>
                  <a:pt x="177331" y="350771"/>
                </a:lnTo>
                <a:lnTo>
                  <a:pt x="173120" y="351892"/>
                </a:lnTo>
                <a:lnTo>
                  <a:pt x="168660" y="353200"/>
                </a:lnTo>
                <a:lnTo>
                  <a:pt x="167697" y="350744"/>
                </a:lnTo>
                <a:lnTo>
                  <a:pt x="167697" y="347139"/>
                </a:lnTo>
                <a:lnTo>
                  <a:pt x="163182" y="339263"/>
                </a:lnTo>
                <a:lnTo>
                  <a:pt x="161778" y="338409"/>
                </a:lnTo>
                <a:lnTo>
                  <a:pt x="160209" y="336140"/>
                </a:lnTo>
                <a:lnTo>
                  <a:pt x="158558" y="329625"/>
                </a:lnTo>
                <a:lnTo>
                  <a:pt x="151703" y="323164"/>
                </a:lnTo>
                <a:lnTo>
                  <a:pt x="148538" y="321535"/>
                </a:lnTo>
                <a:lnTo>
                  <a:pt x="146693" y="319479"/>
                </a:lnTo>
                <a:lnTo>
                  <a:pt x="142454" y="313686"/>
                </a:lnTo>
                <a:lnTo>
                  <a:pt x="138352" y="305409"/>
                </a:lnTo>
                <a:lnTo>
                  <a:pt x="136728" y="304314"/>
                </a:lnTo>
                <a:lnTo>
                  <a:pt x="136068" y="303220"/>
                </a:lnTo>
                <a:lnTo>
                  <a:pt x="134884" y="298948"/>
                </a:lnTo>
                <a:lnTo>
                  <a:pt x="134691" y="294623"/>
                </a:lnTo>
                <a:lnTo>
                  <a:pt x="133287" y="291312"/>
                </a:lnTo>
                <a:lnTo>
                  <a:pt x="130975" y="287441"/>
                </a:lnTo>
                <a:lnTo>
                  <a:pt x="128305" y="284931"/>
                </a:lnTo>
                <a:lnTo>
                  <a:pt x="127094" y="282501"/>
                </a:lnTo>
                <a:lnTo>
                  <a:pt x="125497" y="281193"/>
                </a:lnTo>
                <a:lnTo>
                  <a:pt x="122304" y="276681"/>
                </a:lnTo>
                <a:lnTo>
                  <a:pt x="120047" y="274679"/>
                </a:lnTo>
                <a:lnTo>
                  <a:pt x="114431" y="270887"/>
                </a:lnTo>
                <a:lnTo>
                  <a:pt x="111486" y="269312"/>
                </a:lnTo>
                <a:lnTo>
                  <a:pt x="110522" y="269713"/>
                </a:lnTo>
                <a:lnTo>
                  <a:pt x="108238" y="268885"/>
                </a:lnTo>
                <a:lnTo>
                  <a:pt x="102952" y="265708"/>
                </a:lnTo>
                <a:lnTo>
                  <a:pt x="100255" y="263518"/>
                </a:lnTo>
                <a:lnTo>
                  <a:pt x="98603" y="261463"/>
                </a:lnTo>
                <a:lnTo>
                  <a:pt x="96098" y="256523"/>
                </a:lnTo>
                <a:lnTo>
                  <a:pt x="94997" y="252732"/>
                </a:lnTo>
                <a:lnTo>
                  <a:pt x="92464" y="237434"/>
                </a:lnTo>
                <a:lnTo>
                  <a:pt x="91088" y="235031"/>
                </a:lnTo>
                <a:lnTo>
                  <a:pt x="90813" y="233028"/>
                </a:lnTo>
                <a:lnTo>
                  <a:pt x="91749" y="232121"/>
                </a:lnTo>
                <a:lnTo>
                  <a:pt x="92657" y="229424"/>
                </a:lnTo>
                <a:lnTo>
                  <a:pt x="93125" y="224431"/>
                </a:lnTo>
                <a:lnTo>
                  <a:pt x="91556" y="219011"/>
                </a:lnTo>
                <a:lnTo>
                  <a:pt x="90372" y="216635"/>
                </a:lnTo>
                <a:lnTo>
                  <a:pt x="88776" y="214766"/>
                </a:lnTo>
                <a:lnTo>
                  <a:pt x="87372" y="211642"/>
                </a:lnTo>
                <a:lnTo>
                  <a:pt x="86463" y="207851"/>
                </a:lnTo>
                <a:lnTo>
                  <a:pt x="85087" y="205582"/>
                </a:lnTo>
                <a:lnTo>
                  <a:pt x="83518" y="201577"/>
                </a:lnTo>
                <a:lnTo>
                  <a:pt x="78701" y="193327"/>
                </a:lnTo>
                <a:lnTo>
                  <a:pt x="72947" y="187907"/>
                </a:lnTo>
                <a:lnTo>
                  <a:pt x="69314" y="185451"/>
                </a:lnTo>
                <a:lnTo>
                  <a:pt x="68598" y="184463"/>
                </a:lnTo>
                <a:lnTo>
                  <a:pt x="67470" y="184276"/>
                </a:lnTo>
                <a:lnTo>
                  <a:pt x="67029" y="183181"/>
                </a:lnTo>
                <a:lnTo>
                  <a:pt x="64029" y="181633"/>
                </a:lnTo>
                <a:lnTo>
                  <a:pt x="61744" y="181633"/>
                </a:lnTo>
                <a:lnTo>
                  <a:pt x="60367" y="182033"/>
                </a:lnTo>
                <a:lnTo>
                  <a:pt x="58771" y="181312"/>
                </a:lnTo>
                <a:lnTo>
                  <a:pt x="58028" y="178669"/>
                </a:lnTo>
                <a:lnTo>
                  <a:pt x="56211" y="175679"/>
                </a:lnTo>
                <a:lnTo>
                  <a:pt x="53651" y="172796"/>
                </a:lnTo>
                <a:lnTo>
                  <a:pt x="53651" y="169164"/>
                </a:lnTo>
                <a:lnTo>
                  <a:pt x="54091" y="168524"/>
                </a:lnTo>
                <a:lnTo>
                  <a:pt x="50458" y="157550"/>
                </a:lnTo>
                <a:lnTo>
                  <a:pt x="48366" y="154560"/>
                </a:lnTo>
                <a:lnTo>
                  <a:pt x="45833" y="149941"/>
                </a:lnTo>
                <a:lnTo>
                  <a:pt x="42640" y="148500"/>
                </a:lnTo>
                <a:lnTo>
                  <a:pt x="41484" y="146951"/>
                </a:lnTo>
                <a:lnTo>
                  <a:pt x="40823" y="144308"/>
                </a:lnTo>
                <a:lnTo>
                  <a:pt x="36501" y="138888"/>
                </a:lnTo>
                <a:lnTo>
                  <a:pt x="32978" y="129917"/>
                </a:lnTo>
                <a:lnTo>
                  <a:pt x="30748" y="127007"/>
                </a:lnTo>
                <a:lnTo>
                  <a:pt x="27968" y="125004"/>
                </a:lnTo>
                <a:lnTo>
                  <a:pt x="23151" y="118730"/>
                </a:lnTo>
                <a:lnTo>
                  <a:pt x="22683" y="116728"/>
                </a:lnTo>
                <a:lnTo>
                  <a:pt x="19930" y="113337"/>
                </a:lnTo>
                <a:lnTo>
                  <a:pt x="17205" y="107303"/>
                </a:lnTo>
                <a:lnTo>
                  <a:pt x="11947" y="97611"/>
                </a:lnTo>
                <a:lnTo>
                  <a:pt x="9827" y="96090"/>
                </a:lnTo>
                <a:lnTo>
                  <a:pt x="6662" y="96090"/>
                </a:lnTo>
                <a:lnTo>
                  <a:pt x="3441" y="95609"/>
                </a:lnTo>
                <a:lnTo>
                  <a:pt x="2780" y="95182"/>
                </a:lnTo>
                <a:lnTo>
                  <a:pt x="936" y="95609"/>
                </a:lnTo>
                <a:lnTo>
                  <a:pt x="0" y="97424"/>
                </a:lnTo>
                <a:lnTo>
                  <a:pt x="4377" y="86665"/>
                </a:lnTo>
                <a:lnTo>
                  <a:pt x="4625" y="78575"/>
                </a:lnTo>
                <a:lnTo>
                  <a:pt x="5285" y="75425"/>
                </a:lnTo>
                <a:lnTo>
                  <a:pt x="6854" y="71607"/>
                </a:lnTo>
                <a:lnTo>
                  <a:pt x="6662" y="66133"/>
                </a:lnTo>
                <a:lnTo>
                  <a:pt x="7598" y="69284"/>
                </a:lnTo>
                <a:lnTo>
                  <a:pt x="30748" y="72141"/>
                </a:lnTo>
                <a:lnTo>
                  <a:pt x="37217" y="65866"/>
                </a:lnTo>
                <a:lnTo>
                  <a:pt x="37602" y="64585"/>
                </a:lnTo>
                <a:lnTo>
                  <a:pt x="43135" y="55027"/>
                </a:lnTo>
                <a:lnTo>
                  <a:pt x="59046" y="52704"/>
                </a:lnTo>
                <a:lnTo>
                  <a:pt x="59762" y="49393"/>
                </a:lnTo>
                <a:lnTo>
                  <a:pt x="62074" y="43199"/>
                </a:lnTo>
                <a:lnTo>
                  <a:pt x="70470" y="38660"/>
                </a:lnTo>
                <a:lnTo>
                  <a:pt x="70718" y="38153"/>
                </a:lnTo>
                <a:lnTo>
                  <a:pt x="50650" y="18289"/>
                </a:lnTo>
                <a:lnTo>
                  <a:pt x="47650" y="15752"/>
                </a:lnTo>
                <a:lnTo>
                  <a:pt x="62790" y="12388"/>
                </a:lnTo>
                <a:lnTo>
                  <a:pt x="88005" y="750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00" name="Text Placeholder 2999">
            <a:extLst>
              <a:ext uri="{FF2B5EF4-FFF2-40B4-BE49-F238E27FC236}">
                <a16:creationId xmlns:a16="http://schemas.microsoft.com/office/drawing/2014/main" id="{E4CEE46D-7371-9946-AA73-F7A3C9342A40}"/>
              </a:ext>
            </a:extLst>
          </p:cNvPr>
          <p:cNvSpPr>
            <a:spLocks noGrp="1"/>
          </p:cNvSpPr>
          <p:nvPr>
            <p:ph type="body" sz="quarter" idx="287" hasCustomPrompt="1"/>
          </p:nvPr>
        </p:nvSpPr>
        <p:spPr>
          <a:xfrm>
            <a:off x="8279001" y="3504945"/>
            <a:ext cx="41810" cy="48022"/>
          </a:xfrm>
          <a:custGeom>
            <a:avLst/>
            <a:gdLst>
              <a:gd name="connsiteX0" fmla="*/ 9557 w 41810"/>
              <a:gd name="connsiteY0" fmla="*/ 0 h 48022"/>
              <a:gd name="connsiteX1" fmla="*/ 17122 w 41810"/>
              <a:gd name="connsiteY1" fmla="*/ 6567 h 48022"/>
              <a:gd name="connsiteX2" fmla="*/ 15131 w 41810"/>
              <a:gd name="connsiteY2" fmla="*/ 0 h 48022"/>
              <a:gd name="connsiteX3" fmla="*/ 19113 w 41810"/>
              <a:gd name="connsiteY3" fmla="*/ 0 h 48022"/>
              <a:gd name="connsiteX4" fmla="*/ 19113 w 41810"/>
              <a:gd name="connsiteY4" fmla="*/ 4105 h 48022"/>
              <a:gd name="connsiteX5" fmla="*/ 41810 w 41810"/>
              <a:gd name="connsiteY5" fmla="*/ 18060 h 48022"/>
              <a:gd name="connsiteX6" fmla="*/ 38226 w 41810"/>
              <a:gd name="connsiteY6" fmla="*/ 22164 h 48022"/>
              <a:gd name="connsiteX7" fmla="*/ 34244 w 41810"/>
              <a:gd name="connsiteY7" fmla="*/ 20112 h 48022"/>
              <a:gd name="connsiteX8" fmla="*/ 34244 w 41810"/>
              <a:gd name="connsiteY8" fmla="*/ 25858 h 48022"/>
              <a:gd name="connsiteX9" fmla="*/ 30263 w 41810"/>
              <a:gd name="connsiteY9" fmla="*/ 25858 h 48022"/>
              <a:gd name="connsiteX10" fmla="*/ 26679 w 41810"/>
              <a:gd name="connsiteY10" fmla="*/ 32425 h 48022"/>
              <a:gd name="connsiteX11" fmla="*/ 26679 w 41810"/>
              <a:gd name="connsiteY11" fmla="*/ 42276 h 48022"/>
              <a:gd name="connsiteX12" fmla="*/ 24688 w 41810"/>
              <a:gd name="connsiteY12" fmla="*/ 48022 h 48022"/>
              <a:gd name="connsiteX13" fmla="*/ 17122 w 41810"/>
              <a:gd name="connsiteY13" fmla="*/ 45969 h 48022"/>
              <a:gd name="connsiteX14" fmla="*/ 7566 w 41810"/>
              <a:gd name="connsiteY14" fmla="*/ 35708 h 48022"/>
              <a:gd name="connsiteX15" fmla="*/ 0 w 41810"/>
              <a:gd name="connsiteY15" fmla="*/ 34477 h 48022"/>
              <a:gd name="connsiteX16" fmla="*/ 3584 w 41810"/>
              <a:gd name="connsiteY16" fmla="*/ 27910 h 48022"/>
              <a:gd name="connsiteX17" fmla="*/ 5575 w 41810"/>
              <a:gd name="connsiteY17" fmla="*/ 25858 h 48022"/>
              <a:gd name="connsiteX18" fmla="*/ 3584 w 41810"/>
              <a:gd name="connsiteY18" fmla="*/ 14366 h 48022"/>
              <a:gd name="connsiteX19" fmla="*/ 9557 w 41810"/>
              <a:gd name="connsiteY19" fmla="*/ 11903 h 48022"/>
              <a:gd name="connsiteX20" fmla="*/ 5575 w 41810"/>
              <a:gd name="connsiteY20" fmla="*/ 2052 h 4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10" h="48022">
                <a:moveTo>
                  <a:pt x="9557" y="0"/>
                </a:moveTo>
                <a:lnTo>
                  <a:pt x="17122" y="6567"/>
                </a:lnTo>
                <a:lnTo>
                  <a:pt x="15131" y="0"/>
                </a:lnTo>
                <a:lnTo>
                  <a:pt x="19113" y="0"/>
                </a:lnTo>
                <a:lnTo>
                  <a:pt x="19113" y="4105"/>
                </a:lnTo>
                <a:lnTo>
                  <a:pt x="41810" y="18060"/>
                </a:lnTo>
                <a:lnTo>
                  <a:pt x="38226" y="22164"/>
                </a:lnTo>
                <a:lnTo>
                  <a:pt x="34244" y="20112"/>
                </a:lnTo>
                <a:lnTo>
                  <a:pt x="34244" y="25858"/>
                </a:lnTo>
                <a:lnTo>
                  <a:pt x="30263" y="25858"/>
                </a:lnTo>
                <a:lnTo>
                  <a:pt x="26679" y="32425"/>
                </a:lnTo>
                <a:lnTo>
                  <a:pt x="26679" y="42276"/>
                </a:lnTo>
                <a:lnTo>
                  <a:pt x="24688" y="48022"/>
                </a:lnTo>
                <a:lnTo>
                  <a:pt x="17122" y="45969"/>
                </a:lnTo>
                <a:lnTo>
                  <a:pt x="7566" y="35708"/>
                </a:lnTo>
                <a:lnTo>
                  <a:pt x="0" y="34477"/>
                </a:lnTo>
                <a:lnTo>
                  <a:pt x="3584" y="27910"/>
                </a:lnTo>
                <a:lnTo>
                  <a:pt x="5575" y="25858"/>
                </a:lnTo>
                <a:lnTo>
                  <a:pt x="3584" y="14366"/>
                </a:lnTo>
                <a:lnTo>
                  <a:pt x="9557" y="11903"/>
                </a:lnTo>
                <a:lnTo>
                  <a:pt x="5575" y="205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98" name="Text Placeholder 2997">
            <a:extLst>
              <a:ext uri="{FF2B5EF4-FFF2-40B4-BE49-F238E27FC236}">
                <a16:creationId xmlns:a16="http://schemas.microsoft.com/office/drawing/2014/main" id="{3EA0983B-78E3-2C49-92D7-3DF34753BE6E}"/>
              </a:ext>
            </a:extLst>
          </p:cNvPr>
          <p:cNvSpPr>
            <a:spLocks noGrp="1"/>
          </p:cNvSpPr>
          <p:nvPr>
            <p:ph type="body" sz="quarter" idx="286" hasCustomPrompt="1"/>
          </p:nvPr>
        </p:nvSpPr>
        <p:spPr>
          <a:xfrm>
            <a:off x="8174417" y="3404998"/>
            <a:ext cx="64651" cy="46719"/>
          </a:xfrm>
          <a:custGeom>
            <a:avLst/>
            <a:gdLst>
              <a:gd name="connsiteX0" fmla="*/ 64651 w 64651"/>
              <a:gd name="connsiteY0" fmla="*/ 10635 h 46719"/>
              <a:gd name="connsiteX1" fmla="*/ 64651 w 64651"/>
              <a:gd name="connsiteY1" fmla="*/ 11775 h 46719"/>
              <a:gd name="connsiteX2" fmla="*/ 64244 w 64651"/>
              <a:gd name="connsiteY2" fmla="*/ 11050 h 46719"/>
              <a:gd name="connsiteX3" fmla="*/ 54188 w 64651"/>
              <a:gd name="connsiteY3" fmla="*/ 0 h 46719"/>
              <a:gd name="connsiteX4" fmla="*/ 56803 w 64651"/>
              <a:gd name="connsiteY4" fmla="*/ 0 h 46719"/>
              <a:gd name="connsiteX5" fmla="*/ 59793 w 64651"/>
              <a:gd name="connsiteY5" fmla="*/ 1519 h 46719"/>
              <a:gd name="connsiteX6" fmla="*/ 61662 w 64651"/>
              <a:gd name="connsiteY6" fmla="*/ 6457 h 46719"/>
              <a:gd name="connsiteX7" fmla="*/ 64244 w 64651"/>
              <a:gd name="connsiteY7" fmla="*/ 11050 h 46719"/>
              <a:gd name="connsiteX8" fmla="*/ 63530 w 64651"/>
              <a:gd name="connsiteY8" fmla="*/ 11775 h 46719"/>
              <a:gd name="connsiteX9" fmla="*/ 60167 w 64651"/>
              <a:gd name="connsiteY9" fmla="*/ 9496 h 46719"/>
              <a:gd name="connsiteX10" fmla="*/ 58672 w 64651"/>
              <a:gd name="connsiteY10" fmla="*/ 9116 h 46719"/>
              <a:gd name="connsiteX11" fmla="*/ 57551 w 64651"/>
              <a:gd name="connsiteY11" fmla="*/ 10256 h 46719"/>
              <a:gd name="connsiteX12" fmla="*/ 57551 w 64651"/>
              <a:gd name="connsiteY12" fmla="*/ 12155 h 46719"/>
              <a:gd name="connsiteX13" fmla="*/ 57925 w 64651"/>
              <a:gd name="connsiteY13" fmla="*/ 14434 h 46719"/>
              <a:gd name="connsiteX14" fmla="*/ 57925 w 64651"/>
              <a:gd name="connsiteY14" fmla="*/ 14813 h 46719"/>
              <a:gd name="connsiteX15" fmla="*/ 56430 w 64651"/>
              <a:gd name="connsiteY15" fmla="*/ 14434 h 46719"/>
              <a:gd name="connsiteX16" fmla="*/ 53814 w 64651"/>
              <a:gd name="connsiteY16" fmla="*/ 14434 h 46719"/>
              <a:gd name="connsiteX17" fmla="*/ 53814 w 64651"/>
              <a:gd name="connsiteY17" fmla="*/ 16333 h 46719"/>
              <a:gd name="connsiteX18" fmla="*/ 52319 w 64651"/>
              <a:gd name="connsiteY18" fmla="*/ 17472 h 46719"/>
              <a:gd name="connsiteX19" fmla="*/ 44845 w 64651"/>
              <a:gd name="connsiteY19" fmla="*/ 20131 h 46719"/>
              <a:gd name="connsiteX20" fmla="*/ 43724 w 64651"/>
              <a:gd name="connsiteY20" fmla="*/ 22030 h 46719"/>
              <a:gd name="connsiteX21" fmla="*/ 44097 w 64651"/>
              <a:gd name="connsiteY21" fmla="*/ 23550 h 46719"/>
              <a:gd name="connsiteX22" fmla="*/ 46340 w 64651"/>
              <a:gd name="connsiteY22" fmla="*/ 26208 h 46719"/>
              <a:gd name="connsiteX23" fmla="*/ 46340 w 64651"/>
              <a:gd name="connsiteY23" fmla="*/ 30386 h 46719"/>
              <a:gd name="connsiteX24" fmla="*/ 44471 w 64651"/>
              <a:gd name="connsiteY24" fmla="*/ 33045 h 46719"/>
              <a:gd name="connsiteX25" fmla="*/ 41482 w 64651"/>
              <a:gd name="connsiteY25" fmla="*/ 33805 h 46719"/>
              <a:gd name="connsiteX26" fmla="*/ 37371 w 64651"/>
              <a:gd name="connsiteY26" fmla="*/ 36844 h 46719"/>
              <a:gd name="connsiteX27" fmla="*/ 38492 w 64651"/>
              <a:gd name="connsiteY27" fmla="*/ 38743 h 46719"/>
              <a:gd name="connsiteX28" fmla="*/ 37371 w 64651"/>
              <a:gd name="connsiteY28" fmla="*/ 40642 h 46719"/>
              <a:gd name="connsiteX29" fmla="*/ 37744 w 64651"/>
              <a:gd name="connsiteY29" fmla="*/ 45200 h 46719"/>
              <a:gd name="connsiteX30" fmla="*/ 35876 w 64651"/>
              <a:gd name="connsiteY30" fmla="*/ 46719 h 46719"/>
              <a:gd name="connsiteX31" fmla="*/ 34381 w 64651"/>
              <a:gd name="connsiteY31" fmla="*/ 46719 h 46719"/>
              <a:gd name="connsiteX32" fmla="*/ 32513 w 64651"/>
              <a:gd name="connsiteY32" fmla="*/ 44440 h 46719"/>
              <a:gd name="connsiteX33" fmla="*/ 31391 w 64651"/>
              <a:gd name="connsiteY33" fmla="*/ 44440 h 46719"/>
              <a:gd name="connsiteX34" fmla="*/ 30270 w 64651"/>
              <a:gd name="connsiteY34" fmla="*/ 43301 h 46719"/>
              <a:gd name="connsiteX35" fmla="*/ 29523 w 64651"/>
              <a:gd name="connsiteY35" fmla="*/ 43301 h 46719"/>
              <a:gd name="connsiteX36" fmla="*/ 29523 w 64651"/>
              <a:gd name="connsiteY36" fmla="*/ 44820 h 46719"/>
              <a:gd name="connsiteX37" fmla="*/ 27654 w 64651"/>
              <a:gd name="connsiteY37" fmla="*/ 45200 h 46719"/>
              <a:gd name="connsiteX38" fmla="*/ 23544 w 64651"/>
              <a:gd name="connsiteY38" fmla="*/ 37983 h 46719"/>
              <a:gd name="connsiteX39" fmla="*/ 22423 w 64651"/>
              <a:gd name="connsiteY39" fmla="*/ 37983 h 46719"/>
              <a:gd name="connsiteX40" fmla="*/ 19807 w 64651"/>
              <a:gd name="connsiteY40" fmla="*/ 44060 h 46719"/>
              <a:gd name="connsiteX41" fmla="*/ 13454 w 64651"/>
              <a:gd name="connsiteY41" fmla="*/ 44060 h 46719"/>
              <a:gd name="connsiteX42" fmla="*/ 11211 w 64651"/>
              <a:gd name="connsiteY42" fmla="*/ 42161 h 46719"/>
              <a:gd name="connsiteX43" fmla="*/ 10090 w 64651"/>
              <a:gd name="connsiteY43" fmla="*/ 44060 h 46719"/>
              <a:gd name="connsiteX44" fmla="*/ 5232 w 64651"/>
              <a:gd name="connsiteY44" fmla="*/ 44440 h 46719"/>
              <a:gd name="connsiteX45" fmla="*/ 2242 w 64651"/>
              <a:gd name="connsiteY45" fmla="*/ 42161 h 46719"/>
              <a:gd name="connsiteX46" fmla="*/ 4485 w 64651"/>
              <a:gd name="connsiteY46" fmla="*/ 40262 h 46719"/>
              <a:gd name="connsiteX47" fmla="*/ 6353 w 64651"/>
              <a:gd name="connsiteY47" fmla="*/ 40642 h 46719"/>
              <a:gd name="connsiteX48" fmla="*/ 8222 w 64651"/>
              <a:gd name="connsiteY48" fmla="*/ 40262 h 46719"/>
              <a:gd name="connsiteX49" fmla="*/ 9717 w 64651"/>
              <a:gd name="connsiteY49" fmla="*/ 39123 h 46719"/>
              <a:gd name="connsiteX50" fmla="*/ 10090 w 64651"/>
              <a:gd name="connsiteY50" fmla="*/ 37223 h 46719"/>
              <a:gd name="connsiteX51" fmla="*/ 9343 w 64651"/>
              <a:gd name="connsiteY51" fmla="*/ 36084 h 46719"/>
              <a:gd name="connsiteX52" fmla="*/ 7848 w 64651"/>
              <a:gd name="connsiteY52" fmla="*/ 35704 h 46719"/>
              <a:gd name="connsiteX53" fmla="*/ 6727 w 64651"/>
              <a:gd name="connsiteY53" fmla="*/ 33805 h 46719"/>
              <a:gd name="connsiteX54" fmla="*/ 4111 w 64651"/>
              <a:gd name="connsiteY54" fmla="*/ 32286 h 46719"/>
              <a:gd name="connsiteX55" fmla="*/ 3364 w 64651"/>
              <a:gd name="connsiteY55" fmla="*/ 31146 h 46719"/>
              <a:gd name="connsiteX56" fmla="*/ 3364 w 64651"/>
              <a:gd name="connsiteY56" fmla="*/ 28107 h 46719"/>
              <a:gd name="connsiteX57" fmla="*/ 1495 w 64651"/>
              <a:gd name="connsiteY57" fmla="*/ 25829 h 46719"/>
              <a:gd name="connsiteX58" fmla="*/ 1869 w 64651"/>
              <a:gd name="connsiteY58" fmla="*/ 22790 h 46719"/>
              <a:gd name="connsiteX59" fmla="*/ 2616 w 64651"/>
              <a:gd name="connsiteY59" fmla="*/ 20131 h 46719"/>
              <a:gd name="connsiteX60" fmla="*/ 748 w 64651"/>
              <a:gd name="connsiteY60" fmla="*/ 20511 h 46719"/>
              <a:gd name="connsiteX61" fmla="*/ 0 w 64651"/>
              <a:gd name="connsiteY61" fmla="*/ 20131 h 46719"/>
              <a:gd name="connsiteX62" fmla="*/ 0 w 64651"/>
              <a:gd name="connsiteY62" fmla="*/ 18232 h 46719"/>
              <a:gd name="connsiteX63" fmla="*/ 748 w 64651"/>
              <a:gd name="connsiteY63" fmla="*/ 15573 h 46719"/>
              <a:gd name="connsiteX64" fmla="*/ 5232 w 64651"/>
              <a:gd name="connsiteY64" fmla="*/ 11775 h 46719"/>
              <a:gd name="connsiteX65" fmla="*/ 11211 w 64651"/>
              <a:gd name="connsiteY65" fmla="*/ 11775 h 46719"/>
              <a:gd name="connsiteX66" fmla="*/ 21675 w 64651"/>
              <a:gd name="connsiteY66" fmla="*/ 12534 h 46719"/>
              <a:gd name="connsiteX67" fmla="*/ 24665 w 64651"/>
              <a:gd name="connsiteY67" fmla="*/ 10635 h 46719"/>
              <a:gd name="connsiteX68" fmla="*/ 28028 w 64651"/>
              <a:gd name="connsiteY68" fmla="*/ 6457 h 46719"/>
              <a:gd name="connsiteX69" fmla="*/ 32886 w 64651"/>
              <a:gd name="connsiteY69" fmla="*/ 5698 h 46719"/>
              <a:gd name="connsiteX70" fmla="*/ 40360 w 64651"/>
              <a:gd name="connsiteY70" fmla="*/ 7217 h 46719"/>
              <a:gd name="connsiteX71" fmla="*/ 42229 w 64651"/>
              <a:gd name="connsiteY71" fmla="*/ 3798 h 46719"/>
              <a:gd name="connsiteX72" fmla="*/ 43724 w 64651"/>
              <a:gd name="connsiteY72" fmla="*/ 3798 h 46719"/>
              <a:gd name="connsiteX73" fmla="*/ 50077 w 64651"/>
              <a:gd name="connsiteY73" fmla="*/ 4558 h 46719"/>
              <a:gd name="connsiteX74" fmla="*/ 50824 w 64651"/>
              <a:gd name="connsiteY74" fmla="*/ 1519 h 4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4651" h="46719">
                <a:moveTo>
                  <a:pt x="64651" y="10635"/>
                </a:moveTo>
                <a:lnTo>
                  <a:pt x="64651" y="11775"/>
                </a:lnTo>
                <a:lnTo>
                  <a:pt x="64244" y="11050"/>
                </a:lnTo>
                <a:close/>
                <a:moveTo>
                  <a:pt x="54188" y="0"/>
                </a:moveTo>
                <a:lnTo>
                  <a:pt x="56803" y="0"/>
                </a:lnTo>
                <a:lnTo>
                  <a:pt x="59793" y="1519"/>
                </a:lnTo>
                <a:lnTo>
                  <a:pt x="61662" y="6457"/>
                </a:lnTo>
                <a:lnTo>
                  <a:pt x="64244" y="11050"/>
                </a:lnTo>
                <a:lnTo>
                  <a:pt x="63530" y="11775"/>
                </a:lnTo>
                <a:lnTo>
                  <a:pt x="60167" y="9496"/>
                </a:lnTo>
                <a:lnTo>
                  <a:pt x="58672" y="9116"/>
                </a:lnTo>
                <a:lnTo>
                  <a:pt x="57551" y="10256"/>
                </a:lnTo>
                <a:lnTo>
                  <a:pt x="57551" y="12155"/>
                </a:lnTo>
                <a:lnTo>
                  <a:pt x="57925" y="14434"/>
                </a:lnTo>
                <a:lnTo>
                  <a:pt x="57925" y="14813"/>
                </a:lnTo>
                <a:lnTo>
                  <a:pt x="56430" y="14434"/>
                </a:lnTo>
                <a:lnTo>
                  <a:pt x="53814" y="14434"/>
                </a:lnTo>
                <a:lnTo>
                  <a:pt x="53814" y="16333"/>
                </a:lnTo>
                <a:lnTo>
                  <a:pt x="52319" y="17472"/>
                </a:lnTo>
                <a:lnTo>
                  <a:pt x="44845" y="20131"/>
                </a:lnTo>
                <a:lnTo>
                  <a:pt x="43724" y="22030"/>
                </a:lnTo>
                <a:lnTo>
                  <a:pt x="44097" y="23550"/>
                </a:lnTo>
                <a:lnTo>
                  <a:pt x="46340" y="26208"/>
                </a:lnTo>
                <a:lnTo>
                  <a:pt x="46340" y="30386"/>
                </a:lnTo>
                <a:lnTo>
                  <a:pt x="44471" y="33045"/>
                </a:lnTo>
                <a:lnTo>
                  <a:pt x="41482" y="33805"/>
                </a:lnTo>
                <a:lnTo>
                  <a:pt x="37371" y="36844"/>
                </a:lnTo>
                <a:lnTo>
                  <a:pt x="38492" y="38743"/>
                </a:lnTo>
                <a:lnTo>
                  <a:pt x="37371" y="40642"/>
                </a:lnTo>
                <a:lnTo>
                  <a:pt x="37744" y="45200"/>
                </a:lnTo>
                <a:lnTo>
                  <a:pt x="35876" y="46719"/>
                </a:lnTo>
                <a:lnTo>
                  <a:pt x="34381" y="46719"/>
                </a:lnTo>
                <a:lnTo>
                  <a:pt x="32513" y="44440"/>
                </a:lnTo>
                <a:lnTo>
                  <a:pt x="31391" y="44440"/>
                </a:lnTo>
                <a:lnTo>
                  <a:pt x="30270" y="43301"/>
                </a:lnTo>
                <a:lnTo>
                  <a:pt x="29523" y="43301"/>
                </a:lnTo>
                <a:lnTo>
                  <a:pt x="29523" y="44820"/>
                </a:lnTo>
                <a:lnTo>
                  <a:pt x="27654" y="45200"/>
                </a:lnTo>
                <a:lnTo>
                  <a:pt x="23544" y="37983"/>
                </a:lnTo>
                <a:lnTo>
                  <a:pt x="22423" y="37983"/>
                </a:lnTo>
                <a:lnTo>
                  <a:pt x="19807" y="44060"/>
                </a:lnTo>
                <a:lnTo>
                  <a:pt x="13454" y="44060"/>
                </a:lnTo>
                <a:lnTo>
                  <a:pt x="11211" y="42161"/>
                </a:lnTo>
                <a:lnTo>
                  <a:pt x="10090" y="44060"/>
                </a:lnTo>
                <a:lnTo>
                  <a:pt x="5232" y="44440"/>
                </a:lnTo>
                <a:lnTo>
                  <a:pt x="2242" y="42161"/>
                </a:lnTo>
                <a:lnTo>
                  <a:pt x="4485" y="40262"/>
                </a:lnTo>
                <a:lnTo>
                  <a:pt x="6353" y="40642"/>
                </a:lnTo>
                <a:lnTo>
                  <a:pt x="8222" y="40262"/>
                </a:lnTo>
                <a:lnTo>
                  <a:pt x="9717" y="39123"/>
                </a:lnTo>
                <a:lnTo>
                  <a:pt x="10090" y="37223"/>
                </a:lnTo>
                <a:lnTo>
                  <a:pt x="9343" y="36084"/>
                </a:lnTo>
                <a:lnTo>
                  <a:pt x="7848" y="35704"/>
                </a:lnTo>
                <a:lnTo>
                  <a:pt x="6727" y="33805"/>
                </a:lnTo>
                <a:lnTo>
                  <a:pt x="4111" y="32286"/>
                </a:lnTo>
                <a:lnTo>
                  <a:pt x="3364" y="31146"/>
                </a:lnTo>
                <a:lnTo>
                  <a:pt x="3364" y="28107"/>
                </a:lnTo>
                <a:lnTo>
                  <a:pt x="1495" y="25829"/>
                </a:lnTo>
                <a:lnTo>
                  <a:pt x="1869" y="22790"/>
                </a:lnTo>
                <a:lnTo>
                  <a:pt x="2616" y="20131"/>
                </a:lnTo>
                <a:lnTo>
                  <a:pt x="748" y="20511"/>
                </a:lnTo>
                <a:lnTo>
                  <a:pt x="0" y="20131"/>
                </a:lnTo>
                <a:lnTo>
                  <a:pt x="0" y="18232"/>
                </a:lnTo>
                <a:lnTo>
                  <a:pt x="748" y="15573"/>
                </a:lnTo>
                <a:lnTo>
                  <a:pt x="5232" y="11775"/>
                </a:lnTo>
                <a:lnTo>
                  <a:pt x="11211" y="11775"/>
                </a:lnTo>
                <a:lnTo>
                  <a:pt x="21675" y="12534"/>
                </a:lnTo>
                <a:lnTo>
                  <a:pt x="24665" y="10635"/>
                </a:lnTo>
                <a:lnTo>
                  <a:pt x="28028" y="6457"/>
                </a:lnTo>
                <a:lnTo>
                  <a:pt x="32886" y="5698"/>
                </a:lnTo>
                <a:lnTo>
                  <a:pt x="40360" y="7217"/>
                </a:lnTo>
                <a:lnTo>
                  <a:pt x="42229" y="3798"/>
                </a:lnTo>
                <a:lnTo>
                  <a:pt x="43724" y="3798"/>
                </a:lnTo>
                <a:lnTo>
                  <a:pt x="50077" y="4558"/>
                </a:lnTo>
                <a:lnTo>
                  <a:pt x="50824" y="151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96" name="Text Placeholder 2995">
            <a:extLst>
              <a:ext uri="{FF2B5EF4-FFF2-40B4-BE49-F238E27FC236}">
                <a16:creationId xmlns:a16="http://schemas.microsoft.com/office/drawing/2014/main" id="{C90F4AF9-CB4F-2C47-8393-A8E3C8B3D7CF}"/>
              </a:ext>
            </a:extLst>
          </p:cNvPr>
          <p:cNvSpPr>
            <a:spLocks noGrp="1"/>
          </p:cNvSpPr>
          <p:nvPr>
            <p:ph type="body" sz="quarter" idx="285" hasCustomPrompt="1"/>
          </p:nvPr>
        </p:nvSpPr>
        <p:spPr>
          <a:xfrm>
            <a:off x="8828656" y="3604953"/>
            <a:ext cx="24720" cy="22425"/>
          </a:xfrm>
          <a:custGeom>
            <a:avLst/>
            <a:gdLst>
              <a:gd name="connsiteX0" fmla="*/ 3803 w 24720"/>
              <a:gd name="connsiteY0" fmla="*/ 0 h 22425"/>
              <a:gd name="connsiteX1" fmla="*/ 6465 w 24720"/>
              <a:gd name="connsiteY1" fmla="*/ 380 h 22425"/>
              <a:gd name="connsiteX2" fmla="*/ 8367 w 24720"/>
              <a:gd name="connsiteY2" fmla="*/ 3421 h 22425"/>
              <a:gd name="connsiteX3" fmla="*/ 11409 w 24720"/>
              <a:gd name="connsiteY3" fmla="*/ 4561 h 22425"/>
              <a:gd name="connsiteX4" fmla="*/ 14071 w 24720"/>
              <a:gd name="connsiteY4" fmla="*/ 4941 h 22425"/>
              <a:gd name="connsiteX5" fmla="*/ 16734 w 24720"/>
              <a:gd name="connsiteY5" fmla="*/ 3801 h 22425"/>
              <a:gd name="connsiteX6" fmla="*/ 19776 w 24720"/>
              <a:gd name="connsiteY6" fmla="*/ 4561 h 22425"/>
              <a:gd name="connsiteX7" fmla="*/ 20917 w 24720"/>
              <a:gd name="connsiteY7" fmla="*/ 7602 h 22425"/>
              <a:gd name="connsiteX8" fmla="*/ 22818 w 24720"/>
              <a:gd name="connsiteY8" fmla="*/ 10262 h 22425"/>
              <a:gd name="connsiteX9" fmla="*/ 24340 w 24720"/>
              <a:gd name="connsiteY9" fmla="*/ 12923 h 22425"/>
              <a:gd name="connsiteX10" fmla="*/ 24720 w 24720"/>
              <a:gd name="connsiteY10" fmla="*/ 22425 h 22425"/>
              <a:gd name="connsiteX11" fmla="*/ 19776 w 24720"/>
              <a:gd name="connsiteY11" fmla="*/ 21285 h 22425"/>
              <a:gd name="connsiteX12" fmla="*/ 13691 w 24720"/>
              <a:gd name="connsiteY12" fmla="*/ 20145 h 22425"/>
              <a:gd name="connsiteX13" fmla="*/ 1521 w 24720"/>
              <a:gd name="connsiteY13" fmla="*/ 2661 h 22425"/>
              <a:gd name="connsiteX14" fmla="*/ 0 w 24720"/>
              <a:gd name="connsiteY14" fmla="*/ 760 h 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20" h="22425">
                <a:moveTo>
                  <a:pt x="3803" y="0"/>
                </a:moveTo>
                <a:lnTo>
                  <a:pt x="6465" y="380"/>
                </a:lnTo>
                <a:lnTo>
                  <a:pt x="8367" y="3421"/>
                </a:lnTo>
                <a:lnTo>
                  <a:pt x="11409" y="4561"/>
                </a:lnTo>
                <a:lnTo>
                  <a:pt x="14071" y="4941"/>
                </a:lnTo>
                <a:lnTo>
                  <a:pt x="16734" y="3801"/>
                </a:lnTo>
                <a:lnTo>
                  <a:pt x="19776" y="4561"/>
                </a:lnTo>
                <a:lnTo>
                  <a:pt x="20917" y="7602"/>
                </a:lnTo>
                <a:lnTo>
                  <a:pt x="22818" y="10262"/>
                </a:lnTo>
                <a:lnTo>
                  <a:pt x="24340" y="12923"/>
                </a:lnTo>
                <a:lnTo>
                  <a:pt x="24720" y="22425"/>
                </a:lnTo>
                <a:lnTo>
                  <a:pt x="19776" y="21285"/>
                </a:lnTo>
                <a:lnTo>
                  <a:pt x="13691" y="20145"/>
                </a:lnTo>
                <a:lnTo>
                  <a:pt x="1521" y="2661"/>
                </a:lnTo>
                <a:lnTo>
                  <a:pt x="0" y="76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94" name="Text Placeholder 2993">
            <a:extLst>
              <a:ext uri="{FF2B5EF4-FFF2-40B4-BE49-F238E27FC236}">
                <a16:creationId xmlns:a16="http://schemas.microsoft.com/office/drawing/2014/main" id="{C0F23EC1-DC9E-C541-8C07-C7F2D0723052}"/>
              </a:ext>
            </a:extLst>
          </p:cNvPr>
          <p:cNvSpPr>
            <a:spLocks noGrp="1"/>
          </p:cNvSpPr>
          <p:nvPr>
            <p:ph type="body" sz="quarter" idx="284" hasCustomPrompt="1"/>
          </p:nvPr>
        </p:nvSpPr>
        <p:spPr>
          <a:xfrm>
            <a:off x="8438791" y="3543341"/>
            <a:ext cx="62751" cy="52326"/>
          </a:xfrm>
          <a:custGeom>
            <a:avLst/>
            <a:gdLst>
              <a:gd name="connsiteX0" fmla="*/ 22303 w 62751"/>
              <a:gd name="connsiteY0" fmla="*/ 0 h 52326"/>
              <a:gd name="connsiteX1" fmla="*/ 29108 w 62751"/>
              <a:gd name="connsiteY1" fmla="*/ 3738 h 52326"/>
              <a:gd name="connsiteX2" fmla="*/ 37802 w 62751"/>
              <a:gd name="connsiteY2" fmla="*/ 2243 h 52326"/>
              <a:gd name="connsiteX3" fmla="*/ 40826 w 62751"/>
              <a:gd name="connsiteY3" fmla="*/ 2990 h 52326"/>
              <a:gd name="connsiteX4" fmla="*/ 40448 w 62751"/>
              <a:gd name="connsiteY4" fmla="*/ 5980 h 52326"/>
              <a:gd name="connsiteX5" fmla="*/ 41204 w 62751"/>
              <a:gd name="connsiteY5" fmla="*/ 10092 h 52326"/>
              <a:gd name="connsiteX6" fmla="*/ 44228 w 62751"/>
              <a:gd name="connsiteY6" fmla="*/ 13455 h 52326"/>
              <a:gd name="connsiteX7" fmla="*/ 47253 w 62751"/>
              <a:gd name="connsiteY7" fmla="*/ 15698 h 52326"/>
              <a:gd name="connsiteX8" fmla="*/ 52545 w 62751"/>
              <a:gd name="connsiteY8" fmla="*/ 17940 h 52326"/>
              <a:gd name="connsiteX9" fmla="*/ 58971 w 62751"/>
              <a:gd name="connsiteY9" fmla="*/ 20183 h 52326"/>
              <a:gd name="connsiteX10" fmla="*/ 62751 w 62751"/>
              <a:gd name="connsiteY10" fmla="*/ 20931 h 52326"/>
              <a:gd name="connsiteX11" fmla="*/ 62751 w 62751"/>
              <a:gd name="connsiteY11" fmla="*/ 23921 h 52326"/>
              <a:gd name="connsiteX12" fmla="*/ 60483 w 62751"/>
              <a:gd name="connsiteY12" fmla="*/ 27284 h 52326"/>
              <a:gd name="connsiteX13" fmla="*/ 54813 w 62751"/>
              <a:gd name="connsiteY13" fmla="*/ 29153 h 52326"/>
              <a:gd name="connsiteX14" fmla="*/ 52166 w 62751"/>
              <a:gd name="connsiteY14" fmla="*/ 27658 h 52326"/>
              <a:gd name="connsiteX15" fmla="*/ 46874 w 62751"/>
              <a:gd name="connsiteY15" fmla="*/ 27284 h 52326"/>
              <a:gd name="connsiteX16" fmla="*/ 40826 w 62751"/>
              <a:gd name="connsiteY16" fmla="*/ 27284 h 52326"/>
              <a:gd name="connsiteX17" fmla="*/ 36668 w 62751"/>
              <a:gd name="connsiteY17" fmla="*/ 28032 h 52326"/>
              <a:gd name="connsiteX18" fmla="*/ 32132 w 62751"/>
              <a:gd name="connsiteY18" fmla="*/ 28032 h 52326"/>
              <a:gd name="connsiteX19" fmla="*/ 28730 w 62751"/>
              <a:gd name="connsiteY19" fmla="*/ 32143 h 52326"/>
              <a:gd name="connsiteX20" fmla="*/ 21925 w 62751"/>
              <a:gd name="connsiteY20" fmla="*/ 37750 h 52326"/>
              <a:gd name="connsiteX21" fmla="*/ 12475 w 62751"/>
              <a:gd name="connsiteY21" fmla="*/ 44103 h 52326"/>
              <a:gd name="connsiteX22" fmla="*/ 8695 w 62751"/>
              <a:gd name="connsiteY22" fmla="*/ 47467 h 52326"/>
              <a:gd name="connsiteX23" fmla="*/ 6427 w 62751"/>
              <a:gd name="connsiteY23" fmla="*/ 51205 h 52326"/>
              <a:gd name="connsiteX24" fmla="*/ 3402 w 62751"/>
              <a:gd name="connsiteY24" fmla="*/ 52326 h 52326"/>
              <a:gd name="connsiteX25" fmla="*/ 3402 w 62751"/>
              <a:gd name="connsiteY25" fmla="*/ 47467 h 52326"/>
              <a:gd name="connsiteX26" fmla="*/ 3780 w 62751"/>
              <a:gd name="connsiteY26" fmla="*/ 44851 h 52326"/>
              <a:gd name="connsiteX27" fmla="*/ 7939 w 62751"/>
              <a:gd name="connsiteY27" fmla="*/ 42235 h 52326"/>
              <a:gd name="connsiteX28" fmla="*/ 13609 w 62751"/>
              <a:gd name="connsiteY28" fmla="*/ 39992 h 52326"/>
              <a:gd name="connsiteX29" fmla="*/ 16255 w 62751"/>
              <a:gd name="connsiteY29" fmla="*/ 37376 h 52326"/>
              <a:gd name="connsiteX30" fmla="*/ 3780 w 62751"/>
              <a:gd name="connsiteY30" fmla="*/ 38871 h 52326"/>
              <a:gd name="connsiteX31" fmla="*/ 1134 w 62751"/>
              <a:gd name="connsiteY31" fmla="*/ 37376 h 52326"/>
              <a:gd name="connsiteX32" fmla="*/ 0 w 62751"/>
              <a:gd name="connsiteY32" fmla="*/ 35881 h 52326"/>
              <a:gd name="connsiteX33" fmla="*/ 3780 w 62751"/>
              <a:gd name="connsiteY33" fmla="*/ 30274 h 52326"/>
              <a:gd name="connsiteX34" fmla="*/ 5293 w 62751"/>
              <a:gd name="connsiteY34" fmla="*/ 25042 h 52326"/>
              <a:gd name="connsiteX35" fmla="*/ 6049 w 62751"/>
              <a:gd name="connsiteY35" fmla="*/ 19062 h 52326"/>
              <a:gd name="connsiteX36" fmla="*/ 10207 w 62751"/>
              <a:gd name="connsiteY36" fmla="*/ 15698 h 52326"/>
              <a:gd name="connsiteX37" fmla="*/ 10585 w 62751"/>
              <a:gd name="connsiteY37" fmla="*/ 11587 h 52326"/>
              <a:gd name="connsiteX38" fmla="*/ 7183 w 62751"/>
              <a:gd name="connsiteY38" fmla="*/ 8970 h 52326"/>
              <a:gd name="connsiteX39" fmla="*/ 6049 w 62751"/>
              <a:gd name="connsiteY39" fmla="*/ 6728 h 52326"/>
              <a:gd name="connsiteX40" fmla="*/ 9451 w 62751"/>
              <a:gd name="connsiteY40" fmla="*/ 3738 h 52326"/>
              <a:gd name="connsiteX41" fmla="*/ 14743 w 62751"/>
              <a:gd name="connsiteY41" fmla="*/ 2990 h 5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751" h="52326">
                <a:moveTo>
                  <a:pt x="22303" y="0"/>
                </a:moveTo>
                <a:lnTo>
                  <a:pt x="29108" y="3738"/>
                </a:lnTo>
                <a:lnTo>
                  <a:pt x="37802" y="2243"/>
                </a:lnTo>
                <a:lnTo>
                  <a:pt x="40826" y="2990"/>
                </a:lnTo>
                <a:lnTo>
                  <a:pt x="40448" y="5980"/>
                </a:lnTo>
                <a:lnTo>
                  <a:pt x="41204" y="10092"/>
                </a:lnTo>
                <a:lnTo>
                  <a:pt x="44228" y="13455"/>
                </a:lnTo>
                <a:lnTo>
                  <a:pt x="47253" y="15698"/>
                </a:lnTo>
                <a:lnTo>
                  <a:pt x="52545" y="17940"/>
                </a:lnTo>
                <a:lnTo>
                  <a:pt x="58971" y="20183"/>
                </a:lnTo>
                <a:lnTo>
                  <a:pt x="62751" y="20931"/>
                </a:lnTo>
                <a:lnTo>
                  <a:pt x="62751" y="23921"/>
                </a:lnTo>
                <a:lnTo>
                  <a:pt x="60483" y="27284"/>
                </a:lnTo>
                <a:lnTo>
                  <a:pt x="54813" y="29153"/>
                </a:lnTo>
                <a:lnTo>
                  <a:pt x="52166" y="27658"/>
                </a:lnTo>
                <a:lnTo>
                  <a:pt x="46874" y="27284"/>
                </a:lnTo>
                <a:lnTo>
                  <a:pt x="40826" y="27284"/>
                </a:lnTo>
                <a:lnTo>
                  <a:pt x="36668" y="28032"/>
                </a:lnTo>
                <a:lnTo>
                  <a:pt x="32132" y="28032"/>
                </a:lnTo>
                <a:lnTo>
                  <a:pt x="28730" y="32143"/>
                </a:lnTo>
                <a:lnTo>
                  <a:pt x="21925" y="37750"/>
                </a:lnTo>
                <a:lnTo>
                  <a:pt x="12475" y="44103"/>
                </a:lnTo>
                <a:lnTo>
                  <a:pt x="8695" y="47467"/>
                </a:lnTo>
                <a:lnTo>
                  <a:pt x="6427" y="51205"/>
                </a:lnTo>
                <a:lnTo>
                  <a:pt x="3402" y="52326"/>
                </a:lnTo>
                <a:lnTo>
                  <a:pt x="3402" y="47467"/>
                </a:lnTo>
                <a:lnTo>
                  <a:pt x="3780" y="44851"/>
                </a:lnTo>
                <a:lnTo>
                  <a:pt x="7939" y="42235"/>
                </a:lnTo>
                <a:lnTo>
                  <a:pt x="13609" y="39992"/>
                </a:lnTo>
                <a:lnTo>
                  <a:pt x="16255" y="37376"/>
                </a:lnTo>
                <a:lnTo>
                  <a:pt x="3780" y="38871"/>
                </a:lnTo>
                <a:lnTo>
                  <a:pt x="1134" y="37376"/>
                </a:lnTo>
                <a:lnTo>
                  <a:pt x="0" y="35881"/>
                </a:lnTo>
                <a:lnTo>
                  <a:pt x="3780" y="30274"/>
                </a:lnTo>
                <a:lnTo>
                  <a:pt x="5293" y="25042"/>
                </a:lnTo>
                <a:lnTo>
                  <a:pt x="6049" y="19062"/>
                </a:lnTo>
                <a:lnTo>
                  <a:pt x="10207" y="15698"/>
                </a:lnTo>
                <a:lnTo>
                  <a:pt x="10585" y="11587"/>
                </a:lnTo>
                <a:lnTo>
                  <a:pt x="7183" y="8970"/>
                </a:lnTo>
                <a:lnTo>
                  <a:pt x="6049" y="6728"/>
                </a:lnTo>
                <a:lnTo>
                  <a:pt x="9451" y="3738"/>
                </a:lnTo>
                <a:lnTo>
                  <a:pt x="14743" y="299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92" name="Text Placeholder 2991">
            <a:extLst>
              <a:ext uri="{FF2B5EF4-FFF2-40B4-BE49-F238E27FC236}">
                <a16:creationId xmlns:a16="http://schemas.microsoft.com/office/drawing/2014/main" id="{4BA6D690-1CD4-E743-844B-57A7180FFE91}"/>
              </a:ext>
            </a:extLst>
          </p:cNvPr>
          <p:cNvSpPr>
            <a:spLocks noGrp="1"/>
          </p:cNvSpPr>
          <p:nvPr>
            <p:ph type="body" sz="quarter" idx="283" hasCustomPrompt="1"/>
          </p:nvPr>
        </p:nvSpPr>
        <p:spPr>
          <a:xfrm>
            <a:off x="8336046" y="3644197"/>
            <a:ext cx="47538" cy="48588"/>
          </a:xfrm>
          <a:custGeom>
            <a:avLst/>
            <a:gdLst>
              <a:gd name="connsiteX0" fmla="*/ 18198 w 47538"/>
              <a:gd name="connsiteY0" fmla="*/ 0 h 48588"/>
              <a:gd name="connsiteX1" fmla="*/ 20427 w 47538"/>
              <a:gd name="connsiteY1" fmla="*/ 2967 h 48588"/>
              <a:gd name="connsiteX2" fmla="*/ 22655 w 47538"/>
              <a:gd name="connsiteY2" fmla="*/ 2967 h 48588"/>
              <a:gd name="connsiteX3" fmla="*/ 27483 w 47538"/>
              <a:gd name="connsiteY3" fmla="*/ 4451 h 48588"/>
              <a:gd name="connsiteX4" fmla="*/ 36397 w 47538"/>
              <a:gd name="connsiteY4" fmla="*/ 7789 h 48588"/>
              <a:gd name="connsiteX5" fmla="*/ 39739 w 47538"/>
              <a:gd name="connsiteY5" fmla="*/ 9644 h 48588"/>
              <a:gd name="connsiteX6" fmla="*/ 39739 w 47538"/>
              <a:gd name="connsiteY6" fmla="*/ 12240 h 48588"/>
              <a:gd name="connsiteX7" fmla="*/ 42339 w 47538"/>
              <a:gd name="connsiteY7" fmla="*/ 17803 h 48588"/>
              <a:gd name="connsiteX8" fmla="*/ 46795 w 47538"/>
              <a:gd name="connsiteY8" fmla="*/ 20771 h 48588"/>
              <a:gd name="connsiteX9" fmla="*/ 47538 w 47538"/>
              <a:gd name="connsiteY9" fmla="*/ 23738 h 48588"/>
              <a:gd name="connsiteX10" fmla="*/ 44196 w 47538"/>
              <a:gd name="connsiteY10" fmla="*/ 24109 h 48588"/>
              <a:gd name="connsiteX11" fmla="*/ 41967 w 47538"/>
              <a:gd name="connsiteY11" fmla="*/ 26334 h 48588"/>
              <a:gd name="connsiteX12" fmla="*/ 40110 w 47538"/>
              <a:gd name="connsiteY12" fmla="*/ 26334 h 48588"/>
              <a:gd name="connsiteX13" fmla="*/ 38996 w 47538"/>
              <a:gd name="connsiteY13" fmla="*/ 24480 h 48588"/>
              <a:gd name="connsiteX14" fmla="*/ 32683 w 47538"/>
              <a:gd name="connsiteY14" fmla="*/ 20029 h 48588"/>
              <a:gd name="connsiteX15" fmla="*/ 33797 w 47538"/>
              <a:gd name="connsiteY15" fmla="*/ 24480 h 48588"/>
              <a:gd name="connsiteX16" fmla="*/ 36397 w 47538"/>
              <a:gd name="connsiteY16" fmla="*/ 28559 h 48588"/>
              <a:gd name="connsiteX17" fmla="*/ 38996 w 47538"/>
              <a:gd name="connsiteY17" fmla="*/ 39687 h 48588"/>
              <a:gd name="connsiteX18" fmla="*/ 39739 w 47538"/>
              <a:gd name="connsiteY18" fmla="*/ 47846 h 48588"/>
              <a:gd name="connsiteX19" fmla="*/ 36397 w 47538"/>
              <a:gd name="connsiteY19" fmla="*/ 45992 h 48588"/>
              <a:gd name="connsiteX20" fmla="*/ 33797 w 47538"/>
              <a:gd name="connsiteY20" fmla="*/ 43396 h 48588"/>
              <a:gd name="connsiteX21" fmla="*/ 31568 w 47538"/>
              <a:gd name="connsiteY21" fmla="*/ 39687 h 48588"/>
              <a:gd name="connsiteX22" fmla="*/ 28226 w 47538"/>
              <a:gd name="connsiteY22" fmla="*/ 40799 h 48588"/>
              <a:gd name="connsiteX23" fmla="*/ 26369 w 47538"/>
              <a:gd name="connsiteY23" fmla="*/ 48588 h 48588"/>
              <a:gd name="connsiteX24" fmla="*/ 24512 w 47538"/>
              <a:gd name="connsiteY24" fmla="*/ 48217 h 48588"/>
              <a:gd name="connsiteX25" fmla="*/ 24141 w 47538"/>
              <a:gd name="connsiteY25" fmla="*/ 44137 h 48588"/>
              <a:gd name="connsiteX26" fmla="*/ 22284 w 47538"/>
              <a:gd name="connsiteY26" fmla="*/ 38203 h 48588"/>
              <a:gd name="connsiteX27" fmla="*/ 19684 w 47538"/>
              <a:gd name="connsiteY27" fmla="*/ 35607 h 48588"/>
              <a:gd name="connsiteX28" fmla="*/ 18198 w 47538"/>
              <a:gd name="connsiteY28" fmla="*/ 33381 h 48588"/>
              <a:gd name="connsiteX29" fmla="*/ 15599 w 47538"/>
              <a:gd name="connsiteY29" fmla="*/ 36348 h 48588"/>
              <a:gd name="connsiteX30" fmla="*/ 14484 w 47538"/>
              <a:gd name="connsiteY30" fmla="*/ 40057 h 48588"/>
              <a:gd name="connsiteX31" fmla="*/ 11885 w 47538"/>
              <a:gd name="connsiteY31" fmla="*/ 39316 h 48588"/>
              <a:gd name="connsiteX32" fmla="*/ 9656 w 47538"/>
              <a:gd name="connsiteY32" fmla="*/ 36719 h 48588"/>
              <a:gd name="connsiteX33" fmla="*/ 8542 w 47538"/>
              <a:gd name="connsiteY33" fmla="*/ 31898 h 48588"/>
              <a:gd name="connsiteX34" fmla="*/ 10399 w 47538"/>
              <a:gd name="connsiteY34" fmla="*/ 25963 h 48588"/>
              <a:gd name="connsiteX35" fmla="*/ 7799 w 47538"/>
              <a:gd name="connsiteY35" fmla="*/ 21512 h 48588"/>
              <a:gd name="connsiteX36" fmla="*/ 2229 w 47538"/>
              <a:gd name="connsiteY36" fmla="*/ 18545 h 48588"/>
              <a:gd name="connsiteX37" fmla="*/ 0 w 47538"/>
              <a:gd name="connsiteY37" fmla="*/ 13723 h 48588"/>
              <a:gd name="connsiteX38" fmla="*/ 743 w 47538"/>
              <a:gd name="connsiteY38" fmla="*/ 10385 h 48588"/>
              <a:gd name="connsiteX39" fmla="*/ 4828 w 47538"/>
              <a:gd name="connsiteY39" fmla="*/ 2967 h 48588"/>
              <a:gd name="connsiteX40" fmla="*/ 7799 w 47538"/>
              <a:gd name="connsiteY40" fmla="*/ 4451 h 48588"/>
              <a:gd name="connsiteX41" fmla="*/ 12999 w 47538"/>
              <a:gd name="connsiteY41" fmla="*/ 742 h 4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538" h="48588">
                <a:moveTo>
                  <a:pt x="18198" y="0"/>
                </a:moveTo>
                <a:lnTo>
                  <a:pt x="20427" y="2967"/>
                </a:lnTo>
                <a:lnTo>
                  <a:pt x="22655" y="2967"/>
                </a:lnTo>
                <a:lnTo>
                  <a:pt x="27483" y="4451"/>
                </a:lnTo>
                <a:lnTo>
                  <a:pt x="36397" y="7789"/>
                </a:lnTo>
                <a:lnTo>
                  <a:pt x="39739" y="9644"/>
                </a:lnTo>
                <a:lnTo>
                  <a:pt x="39739" y="12240"/>
                </a:lnTo>
                <a:lnTo>
                  <a:pt x="42339" y="17803"/>
                </a:lnTo>
                <a:lnTo>
                  <a:pt x="46795" y="20771"/>
                </a:lnTo>
                <a:lnTo>
                  <a:pt x="47538" y="23738"/>
                </a:lnTo>
                <a:lnTo>
                  <a:pt x="44196" y="24109"/>
                </a:lnTo>
                <a:lnTo>
                  <a:pt x="41967" y="26334"/>
                </a:lnTo>
                <a:lnTo>
                  <a:pt x="40110" y="26334"/>
                </a:lnTo>
                <a:lnTo>
                  <a:pt x="38996" y="24480"/>
                </a:lnTo>
                <a:lnTo>
                  <a:pt x="32683" y="20029"/>
                </a:lnTo>
                <a:lnTo>
                  <a:pt x="33797" y="24480"/>
                </a:lnTo>
                <a:lnTo>
                  <a:pt x="36397" y="28559"/>
                </a:lnTo>
                <a:lnTo>
                  <a:pt x="38996" y="39687"/>
                </a:lnTo>
                <a:lnTo>
                  <a:pt x="39739" y="47846"/>
                </a:lnTo>
                <a:lnTo>
                  <a:pt x="36397" y="45992"/>
                </a:lnTo>
                <a:lnTo>
                  <a:pt x="33797" y="43396"/>
                </a:lnTo>
                <a:lnTo>
                  <a:pt x="31568" y="39687"/>
                </a:lnTo>
                <a:lnTo>
                  <a:pt x="28226" y="40799"/>
                </a:lnTo>
                <a:lnTo>
                  <a:pt x="26369" y="48588"/>
                </a:lnTo>
                <a:lnTo>
                  <a:pt x="24512" y="48217"/>
                </a:lnTo>
                <a:lnTo>
                  <a:pt x="24141" y="44137"/>
                </a:lnTo>
                <a:lnTo>
                  <a:pt x="22284" y="38203"/>
                </a:lnTo>
                <a:lnTo>
                  <a:pt x="19684" y="35607"/>
                </a:lnTo>
                <a:lnTo>
                  <a:pt x="18198" y="33381"/>
                </a:lnTo>
                <a:lnTo>
                  <a:pt x="15599" y="36348"/>
                </a:lnTo>
                <a:lnTo>
                  <a:pt x="14484" y="40057"/>
                </a:lnTo>
                <a:lnTo>
                  <a:pt x="11885" y="39316"/>
                </a:lnTo>
                <a:lnTo>
                  <a:pt x="9656" y="36719"/>
                </a:lnTo>
                <a:lnTo>
                  <a:pt x="8542" y="31898"/>
                </a:lnTo>
                <a:lnTo>
                  <a:pt x="10399" y="25963"/>
                </a:lnTo>
                <a:lnTo>
                  <a:pt x="7799" y="21512"/>
                </a:lnTo>
                <a:lnTo>
                  <a:pt x="2229" y="18545"/>
                </a:lnTo>
                <a:lnTo>
                  <a:pt x="0" y="13723"/>
                </a:lnTo>
                <a:lnTo>
                  <a:pt x="743" y="10385"/>
                </a:lnTo>
                <a:lnTo>
                  <a:pt x="4828" y="2967"/>
                </a:lnTo>
                <a:lnTo>
                  <a:pt x="7799" y="4451"/>
                </a:lnTo>
                <a:lnTo>
                  <a:pt x="12999" y="74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90" name="Text Placeholder 2989">
            <a:extLst>
              <a:ext uri="{FF2B5EF4-FFF2-40B4-BE49-F238E27FC236}">
                <a16:creationId xmlns:a16="http://schemas.microsoft.com/office/drawing/2014/main" id="{DA624D19-F393-BD48-9C9C-3D0BAEE8EA74}"/>
              </a:ext>
            </a:extLst>
          </p:cNvPr>
          <p:cNvSpPr>
            <a:spLocks noGrp="1"/>
          </p:cNvSpPr>
          <p:nvPr>
            <p:ph type="body" sz="quarter" idx="282" hasCustomPrompt="1"/>
          </p:nvPr>
        </p:nvSpPr>
        <p:spPr>
          <a:xfrm>
            <a:off x="8296114" y="3526466"/>
            <a:ext cx="38030" cy="80357"/>
          </a:xfrm>
          <a:custGeom>
            <a:avLst/>
            <a:gdLst>
              <a:gd name="connsiteX0" fmla="*/ 9018 w 38030"/>
              <a:gd name="connsiteY0" fmla="*/ 0 h 80357"/>
              <a:gd name="connsiteX1" fmla="*/ 12154 w 38030"/>
              <a:gd name="connsiteY1" fmla="*/ 2616 h 80357"/>
              <a:gd name="connsiteX2" fmla="*/ 17643 w 38030"/>
              <a:gd name="connsiteY2" fmla="*/ 3364 h 80357"/>
              <a:gd name="connsiteX3" fmla="*/ 19995 w 38030"/>
              <a:gd name="connsiteY3" fmla="*/ 7475 h 80357"/>
              <a:gd name="connsiteX4" fmla="*/ 23916 w 38030"/>
              <a:gd name="connsiteY4" fmla="*/ 8970 h 80357"/>
              <a:gd name="connsiteX5" fmla="*/ 29013 w 38030"/>
              <a:gd name="connsiteY5" fmla="*/ 14950 h 80357"/>
              <a:gd name="connsiteX6" fmla="*/ 27053 w 38030"/>
              <a:gd name="connsiteY6" fmla="*/ 28405 h 80357"/>
              <a:gd name="connsiteX7" fmla="*/ 27053 w 38030"/>
              <a:gd name="connsiteY7" fmla="*/ 34759 h 80357"/>
              <a:gd name="connsiteX8" fmla="*/ 30189 w 38030"/>
              <a:gd name="connsiteY8" fmla="*/ 42234 h 80357"/>
              <a:gd name="connsiteX9" fmla="*/ 36854 w 38030"/>
              <a:gd name="connsiteY9" fmla="*/ 48588 h 80357"/>
              <a:gd name="connsiteX10" fmla="*/ 38030 w 38030"/>
              <a:gd name="connsiteY10" fmla="*/ 52326 h 80357"/>
              <a:gd name="connsiteX11" fmla="*/ 38030 w 38030"/>
              <a:gd name="connsiteY11" fmla="*/ 57932 h 80357"/>
              <a:gd name="connsiteX12" fmla="*/ 32541 w 38030"/>
              <a:gd name="connsiteY12" fmla="*/ 62043 h 80357"/>
              <a:gd name="connsiteX13" fmla="*/ 29405 w 38030"/>
              <a:gd name="connsiteY13" fmla="*/ 68397 h 80357"/>
              <a:gd name="connsiteX14" fmla="*/ 25484 w 38030"/>
              <a:gd name="connsiteY14" fmla="*/ 71013 h 80357"/>
              <a:gd name="connsiteX15" fmla="*/ 24700 w 38030"/>
              <a:gd name="connsiteY15" fmla="*/ 75872 h 80357"/>
              <a:gd name="connsiteX16" fmla="*/ 22740 w 38030"/>
              <a:gd name="connsiteY16" fmla="*/ 78115 h 80357"/>
              <a:gd name="connsiteX17" fmla="*/ 19211 w 38030"/>
              <a:gd name="connsiteY17" fmla="*/ 80357 h 80357"/>
              <a:gd name="connsiteX18" fmla="*/ 18819 w 38030"/>
              <a:gd name="connsiteY18" fmla="*/ 80357 h 80357"/>
              <a:gd name="connsiteX19" fmla="*/ 15291 w 38030"/>
              <a:gd name="connsiteY19" fmla="*/ 78488 h 80357"/>
              <a:gd name="connsiteX20" fmla="*/ 14899 w 38030"/>
              <a:gd name="connsiteY20" fmla="*/ 74751 h 80357"/>
              <a:gd name="connsiteX21" fmla="*/ 12154 w 38030"/>
              <a:gd name="connsiteY21" fmla="*/ 71013 h 80357"/>
              <a:gd name="connsiteX22" fmla="*/ 5097 w 38030"/>
              <a:gd name="connsiteY22" fmla="*/ 68397 h 80357"/>
              <a:gd name="connsiteX23" fmla="*/ 1568 w 38030"/>
              <a:gd name="connsiteY23" fmla="*/ 62791 h 80357"/>
              <a:gd name="connsiteX24" fmla="*/ 0 w 38030"/>
              <a:gd name="connsiteY24" fmla="*/ 59801 h 80357"/>
              <a:gd name="connsiteX25" fmla="*/ 2745 w 38030"/>
              <a:gd name="connsiteY25" fmla="*/ 60174 h 80357"/>
              <a:gd name="connsiteX26" fmla="*/ 2745 w 38030"/>
              <a:gd name="connsiteY26" fmla="*/ 56811 h 80357"/>
              <a:gd name="connsiteX27" fmla="*/ 1568 w 38030"/>
              <a:gd name="connsiteY27" fmla="*/ 51952 h 80357"/>
              <a:gd name="connsiteX28" fmla="*/ 2745 w 38030"/>
              <a:gd name="connsiteY28" fmla="*/ 46719 h 80357"/>
              <a:gd name="connsiteX29" fmla="*/ 3137 w 38030"/>
              <a:gd name="connsiteY29" fmla="*/ 45972 h 80357"/>
              <a:gd name="connsiteX30" fmla="*/ 3137 w 38030"/>
              <a:gd name="connsiteY30" fmla="*/ 42608 h 80357"/>
              <a:gd name="connsiteX31" fmla="*/ 3921 w 38030"/>
              <a:gd name="connsiteY31" fmla="*/ 39618 h 80357"/>
              <a:gd name="connsiteX32" fmla="*/ 2353 w 38030"/>
              <a:gd name="connsiteY32" fmla="*/ 35133 h 80357"/>
              <a:gd name="connsiteX33" fmla="*/ 5881 w 38030"/>
              <a:gd name="connsiteY33" fmla="*/ 23920 h 80357"/>
              <a:gd name="connsiteX34" fmla="*/ 3921 w 38030"/>
              <a:gd name="connsiteY34" fmla="*/ 21678 h 80357"/>
              <a:gd name="connsiteX35" fmla="*/ 784 w 38030"/>
              <a:gd name="connsiteY35" fmla="*/ 20930 h 80357"/>
              <a:gd name="connsiteX36" fmla="*/ 2745 w 38030"/>
              <a:gd name="connsiteY36" fmla="*/ 14950 h 80357"/>
              <a:gd name="connsiteX37" fmla="*/ 1961 w 38030"/>
              <a:gd name="connsiteY37" fmla="*/ 10839 h 80357"/>
              <a:gd name="connsiteX38" fmla="*/ 3921 w 38030"/>
              <a:gd name="connsiteY38" fmla="*/ 5606 h 80357"/>
              <a:gd name="connsiteX39" fmla="*/ 6665 w 38030"/>
              <a:gd name="connsiteY39" fmla="*/ 3738 h 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030" h="80357">
                <a:moveTo>
                  <a:pt x="9018" y="0"/>
                </a:moveTo>
                <a:lnTo>
                  <a:pt x="12154" y="2616"/>
                </a:lnTo>
                <a:lnTo>
                  <a:pt x="17643" y="3364"/>
                </a:lnTo>
                <a:lnTo>
                  <a:pt x="19995" y="7475"/>
                </a:lnTo>
                <a:lnTo>
                  <a:pt x="23916" y="8970"/>
                </a:lnTo>
                <a:lnTo>
                  <a:pt x="29013" y="14950"/>
                </a:lnTo>
                <a:lnTo>
                  <a:pt x="27053" y="28405"/>
                </a:lnTo>
                <a:lnTo>
                  <a:pt x="27053" y="34759"/>
                </a:lnTo>
                <a:lnTo>
                  <a:pt x="30189" y="42234"/>
                </a:lnTo>
                <a:lnTo>
                  <a:pt x="36854" y="48588"/>
                </a:lnTo>
                <a:lnTo>
                  <a:pt x="38030" y="52326"/>
                </a:lnTo>
                <a:lnTo>
                  <a:pt x="38030" y="57932"/>
                </a:lnTo>
                <a:lnTo>
                  <a:pt x="32541" y="62043"/>
                </a:lnTo>
                <a:lnTo>
                  <a:pt x="29405" y="68397"/>
                </a:lnTo>
                <a:lnTo>
                  <a:pt x="25484" y="71013"/>
                </a:lnTo>
                <a:lnTo>
                  <a:pt x="24700" y="75872"/>
                </a:lnTo>
                <a:lnTo>
                  <a:pt x="22740" y="78115"/>
                </a:lnTo>
                <a:lnTo>
                  <a:pt x="19211" y="80357"/>
                </a:lnTo>
                <a:lnTo>
                  <a:pt x="18819" y="80357"/>
                </a:lnTo>
                <a:lnTo>
                  <a:pt x="15291" y="78488"/>
                </a:lnTo>
                <a:lnTo>
                  <a:pt x="14899" y="74751"/>
                </a:lnTo>
                <a:lnTo>
                  <a:pt x="12154" y="71013"/>
                </a:lnTo>
                <a:lnTo>
                  <a:pt x="5097" y="68397"/>
                </a:lnTo>
                <a:lnTo>
                  <a:pt x="1568" y="62791"/>
                </a:lnTo>
                <a:lnTo>
                  <a:pt x="0" y="59801"/>
                </a:lnTo>
                <a:lnTo>
                  <a:pt x="2745" y="60174"/>
                </a:lnTo>
                <a:lnTo>
                  <a:pt x="2745" y="56811"/>
                </a:lnTo>
                <a:lnTo>
                  <a:pt x="1568" y="51952"/>
                </a:lnTo>
                <a:lnTo>
                  <a:pt x="2745" y="46719"/>
                </a:lnTo>
                <a:lnTo>
                  <a:pt x="3137" y="45972"/>
                </a:lnTo>
                <a:lnTo>
                  <a:pt x="3137" y="42608"/>
                </a:lnTo>
                <a:lnTo>
                  <a:pt x="3921" y="39618"/>
                </a:lnTo>
                <a:lnTo>
                  <a:pt x="2353" y="35133"/>
                </a:lnTo>
                <a:lnTo>
                  <a:pt x="5881" y="23920"/>
                </a:lnTo>
                <a:lnTo>
                  <a:pt x="3921" y="21678"/>
                </a:lnTo>
                <a:lnTo>
                  <a:pt x="784" y="20930"/>
                </a:lnTo>
                <a:lnTo>
                  <a:pt x="2745" y="14950"/>
                </a:lnTo>
                <a:lnTo>
                  <a:pt x="1961" y="10839"/>
                </a:lnTo>
                <a:lnTo>
                  <a:pt x="3921" y="5606"/>
                </a:lnTo>
                <a:lnTo>
                  <a:pt x="6665" y="373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88" name="Text Placeholder 2987">
            <a:extLst>
              <a:ext uri="{FF2B5EF4-FFF2-40B4-BE49-F238E27FC236}">
                <a16:creationId xmlns:a16="http://schemas.microsoft.com/office/drawing/2014/main" id="{210203B2-426F-714F-B561-1B9BD702D74E}"/>
              </a:ext>
            </a:extLst>
          </p:cNvPr>
          <p:cNvSpPr>
            <a:spLocks noGrp="1"/>
          </p:cNvSpPr>
          <p:nvPr>
            <p:ph type="body" sz="quarter" idx="281" hasCustomPrompt="1"/>
          </p:nvPr>
        </p:nvSpPr>
        <p:spPr>
          <a:xfrm>
            <a:off x="8315507" y="3550761"/>
            <a:ext cx="132728" cy="110257"/>
          </a:xfrm>
          <a:custGeom>
            <a:avLst/>
            <a:gdLst>
              <a:gd name="connsiteX0" fmla="*/ 128191 w 132728"/>
              <a:gd name="connsiteY0" fmla="*/ 0 h 110257"/>
              <a:gd name="connsiteX1" fmla="*/ 129325 w 132728"/>
              <a:gd name="connsiteY1" fmla="*/ 2258 h 110257"/>
              <a:gd name="connsiteX2" fmla="*/ 132728 w 132728"/>
              <a:gd name="connsiteY2" fmla="*/ 4892 h 110257"/>
              <a:gd name="connsiteX3" fmla="*/ 132350 w 132728"/>
              <a:gd name="connsiteY3" fmla="*/ 9031 h 110257"/>
              <a:gd name="connsiteX4" fmla="*/ 128191 w 132728"/>
              <a:gd name="connsiteY4" fmla="*/ 12418 h 110257"/>
              <a:gd name="connsiteX5" fmla="*/ 127434 w 132728"/>
              <a:gd name="connsiteY5" fmla="*/ 18439 h 110257"/>
              <a:gd name="connsiteX6" fmla="*/ 125922 w 132728"/>
              <a:gd name="connsiteY6" fmla="*/ 23707 h 110257"/>
              <a:gd name="connsiteX7" fmla="*/ 122140 w 132728"/>
              <a:gd name="connsiteY7" fmla="*/ 29352 h 110257"/>
              <a:gd name="connsiteX8" fmla="*/ 118359 w 132728"/>
              <a:gd name="connsiteY8" fmla="*/ 26341 h 110257"/>
              <a:gd name="connsiteX9" fmla="*/ 100964 w 132728"/>
              <a:gd name="connsiteY9" fmla="*/ 21449 h 110257"/>
              <a:gd name="connsiteX10" fmla="*/ 97183 w 132728"/>
              <a:gd name="connsiteY10" fmla="*/ 24460 h 110257"/>
              <a:gd name="connsiteX11" fmla="*/ 95292 w 132728"/>
              <a:gd name="connsiteY11" fmla="*/ 24836 h 110257"/>
              <a:gd name="connsiteX12" fmla="*/ 92267 w 132728"/>
              <a:gd name="connsiteY12" fmla="*/ 24836 h 110257"/>
              <a:gd name="connsiteX13" fmla="*/ 88107 w 132728"/>
              <a:gd name="connsiteY13" fmla="*/ 23331 h 110257"/>
              <a:gd name="connsiteX14" fmla="*/ 83948 w 132728"/>
              <a:gd name="connsiteY14" fmla="*/ 27470 h 110257"/>
              <a:gd name="connsiteX15" fmla="*/ 77898 w 132728"/>
              <a:gd name="connsiteY15" fmla="*/ 28599 h 110257"/>
              <a:gd name="connsiteX16" fmla="*/ 72604 w 132728"/>
              <a:gd name="connsiteY16" fmla="*/ 32362 h 110257"/>
              <a:gd name="connsiteX17" fmla="*/ 75629 w 132728"/>
              <a:gd name="connsiteY17" fmla="*/ 35373 h 110257"/>
              <a:gd name="connsiteX18" fmla="*/ 81301 w 132728"/>
              <a:gd name="connsiteY18" fmla="*/ 37631 h 110257"/>
              <a:gd name="connsiteX19" fmla="*/ 84704 w 132728"/>
              <a:gd name="connsiteY19" fmla="*/ 41394 h 110257"/>
              <a:gd name="connsiteX20" fmla="*/ 85460 w 132728"/>
              <a:gd name="connsiteY20" fmla="*/ 43651 h 110257"/>
              <a:gd name="connsiteX21" fmla="*/ 81679 w 132728"/>
              <a:gd name="connsiteY21" fmla="*/ 39888 h 110257"/>
              <a:gd name="connsiteX22" fmla="*/ 75629 w 132728"/>
              <a:gd name="connsiteY22" fmla="*/ 38759 h 110257"/>
              <a:gd name="connsiteX23" fmla="*/ 73738 w 132728"/>
              <a:gd name="connsiteY23" fmla="*/ 42522 h 110257"/>
              <a:gd name="connsiteX24" fmla="*/ 77898 w 132728"/>
              <a:gd name="connsiteY24" fmla="*/ 45157 h 110257"/>
              <a:gd name="connsiteX25" fmla="*/ 78654 w 132728"/>
              <a:gd name="connsiteY25" fmla="*/ 50049 h 110257"/>
              <a:gd name="connsiteX26" fmla="*/ 75629 w 132728"/>
              <a:gd name="connsiteY26" fmla="*/ 47038 h 110257"/>
              <a:gd name="connsiteX27" fmla="*/ 73360 w 132728"/>
              <a:gd name="connsiteY27" fmla="*/ 43275 h 110257"/>
              <a:gd name="connsiteX28" fmla="*/ 69579 w 132728"/>
              <a:gd name="connsiteY28" fmla="*/ 41770 h 110257"/>
              <a:gd name="connsiteX29" fmla="*/ 68444 w 132728"/>
              <a:gd name="connsiteY29" fmla="*/ 42522 h 110257"/>
              <a:gd name="connsiteX30" fmla="*/ 69200 w 132728"/>
              <a:gd name="connsiteY30" fmla="*/ 46662 h 110257"/>
              <a:gd name="connsiteX31" fmla="*/ 72604 w 132728"/>
              <a:gd name="connsiteY31" fmla="*/ 49296 h 110257"/>
              <a:gd name="connsiteX32" fmla="*/ 70713 w 132728"/>
              <a:gd name="connsiteY32" fmla="*/ 50801 h 110257"/>
              <a:gd name="connsiteX33" fmla="*/ 66553 w 132728"/>
              <a:gd name="connsiteY33" fmla="*/ 47038 h 110257"/>
              <a:gd name="connsiteX34" fmla="*/ 64663 w 132728"/>
              <a:gd name="connsiteY34" fmla="*/ 41770 h 110257"/>
              <a:gd name="connsiteX35" fmla="*/ 55587 w 132728"/>
              <a:gd name="connsiteY35" fmla="*/ 36502 h 110257"/>
              <a:gd name="connsiteX36" fmla="*/ 55587 w 132728"/>
              <a:gd name="connsiteY36" fmla="*/ 34996 h 110257"/>
              <a:gd name="connsiteX37" fmla="*/ 56722 w 132728"/>
              <a:gd name="connsiteY37" fmla="*/ 32362 h 110257"/>
              <a:gd name="connsiteX38" fmla="*/ 51428 w 132728"/>
              <a:gd name="connsiteY38" fmla="*/ 33867 h 110257"/>
              <a:gd name="connsiteX39" fmla="*/ 50671 w 132728"/>
              <a:gd name="connsiteY39" fmla="*/ 39512 h 110257"/>
              <a:gd name="connsiteX40" fmla="*/ 50671 w 132728"/>
              <a:gd name="connsiteY40" fmla="*/ 45157 h 110257"/>
              <a:gd name="connsiteX41" fmla="*/ 51050 w 132728"/>
              <a:gd name="connsiteY41" fmla="*/ 49672 h 110257"/>
              <a:gd name="connsiteX42" fmla="*/ 54075 w 132728"/>
              <a:gd name="connsiteY42" fmla="*/ 52683 h 110257"/>
              <a:gd name="connsiteX43" fmla="*/ 55209 w 132728"/>
              <a:gd name="connsiteY43" fmla="*/ 57951 h 110257"/>
              <a:gd name="connsiteX44" fmla="*/ 61638 w 132728"/>
              <a:gd name="connsiteY44" fmla="*/ 64724 h 110257"/>
              <a:gd name="connsiteX45" fmla="*/ 63528 w 132728"/>
              <a:gd name="connsiteY45" fmla="*/ 68111 h 110257"/>
              <a:gd name="connsiteX46" fmla="*/ 64663 w 132728"/>
              <a:gd name="connsiteY46" fmla="*/ 71498 h 110257"/>
              <a:gd name="connsiteX47" fmla="*/ 62772 w 132728"/>
              <a:gd name="connsiteY47" fmla="*/ 72250 h 110257"/>
              <a:gd name="connsiteX48" fmla="*/ 61259 w 132728"/>
              <a:gd name="connsiteY48" fmla="*/ 71874 h 110257"/>
              <a:gd name="connsiteX49" fmla="*/ 61638 w 132728"/>
              <a:gd name="connsiteY49" fmla="*/ 69616 h 110257"/>
              <a:gd name="connsiteX50" fmla="*/ 60503 w 132728"/>
              <a:gd name="connsiteY50" fmla="*/ 67359 h 110257"/>
              <a:gd name="connsiteX51" fmla="*/ 56722 w 132728"/>
              <a:gd name="connsiteY51" fmla="*/ 66982 h 110257"/>
              <a:gd name="connsiteX52" fmla="*/ 56344 w 132728"/>
              <a:gd name="connsiteY52" fmla="*/ 69993 h 110257"/>
              <a:gd name="connsiteX53" fmla="*/ 58234 w 132728"/>
              <a:gd name="connsiteY53" fmla="*/ 75261 h 110257"/>
              <a:gd name="connsiteX54" fmla="*/ 56722 w 132728"/>
              <a:gd name="connsiteY54" fmla="*/ 76390 h 110257"/>
              <a:gd name="connsiteX55" fmla="*/ 55209 w 132728"/>
              <a:gd name="connsiteY55" fmla="*/ 76390 h 110257"/>
              <a:gd name="connsiteX56" fmla="*/ 52940 w 132728"/>
              <a:gd name="connsiteY56" fmla="*/ 76390 h 110257"/>
              <a:gd name="connsiteX57" fmla="*/ 49159 w 132728"/>
              <a:gd name="connsiteY57" fmla="*/ 77519 h 110257"/>
              <a:gd name="connsiteX58" fmla="*/ 50671 w 132728"/>
              <a:gd name="connsiteY58" fmla="*/ 79777 h 110257"/>
              <a:gd name="connsiteX59" fmla="*/ 55209 w 132728"/>
              <a:gd name="connsiteY59" fmla="*/ 81658 h 110257"/>
              <a:gd name="connsiteX60" fmla="*/ 58612 w 132728"/>
              <a:gd name="connsiteY60" fmla="*/ 82411 h 110257"/>
              <a:gd name="connsiteX61" fmla="*/ 61259 w 132728"/>
              <a:gd name="connsiteY61" fmla="*/ 84292 h 110257"/>
              <a:gd name="connsiteX62" fmla="*/ 64663 w 132728"/>
              <a:gd name="connsiteY62" fmla="*/ 84292 h 110257"/>
              <a:gd name="connsiteX63" fmla="*/ 66553 w 132728"/>
              <a:gd name="connsiteY63" fmla="*/ 89184 h 110257"/>
              <a:gd name="connsiteX64" fmla="*/ 69200 w 132728"/>
              <a:gd name="connsiteY64" fmla="*/ 89184 h 110257"/>
              <a:gd name="connsiteX65" fmla="*/ 71469 w 132728"/>
              <a:gd name="connsiteY65" fmla="*/ 91818 h 110257"/>
              <a:gd name="connsiteX66" fmla="*/ 74873 w 132728"/>
              <a:gd name="connsiteY66" fmla="*/ 94076 h 110257"/>
              <a:gd name="connsiteX67" fmla="*/ 76763 w 132728"/>
              <a:gd name="connsiteY67" fmla="*/ 94076 h 110257"/>
              <a:gd name="connsiteX68" fmla="*/ 79410 w 132728"/>
              <a:gd name="connsiteY68" fmla="*/ 95958 h 110257"/>
              <a:gd name="connsiteX69" fmla="*/ 79788 w 132728"/>
              <a:gd name="connsiteY69" fmla="*/ 110257 h 110257"/>
              <a:gd name="connsiteX70" fmla="*/ 74873 w 132728"/>
              <a:gd name="connsiteY70" fmla="*/ 107247 h 110257"/>
              <a:gd name="connsiteX71" fmla="*/ 71091 w 132728"/>
              <a:gd name="connsiteY71" fmla="*/ 102355 h 110257"/>
              <a:gd name="connsiteX72" fmla="*/ 65797 w 132728"/>
              <a:gd name="connsiteY72" fmla="*/ 103484 h 110257"/>
              <a:gd name="connsiteX73" fmla="*/ 60503 w 132728"/>
              <a:gd name="connsiteY73" fmla="*/ 103484 h 110257"/>
              <a:gd name="connsiteX74" fmla="*/ 57100 w 132728"/>
              <a:gd name="connsiteY74" fmla="*/ 101602 h 110257"/>
              <a:gd name="connsiteX75" fmla="*/ 60881 w 132728"/>
              <a:gd name="connsiteY75" fmla="*/ 100097 h 110257"/>
              <a:gd name="connsiteX76" fmla="*/ 61638 w 132728"/>
              <a:gd name="connsiteY76" fmla="*/ 97463 h 110257"/>
              <a:gd name="connsiteX77" fmla="*/ 57100 w 132728"/>
              <a:gd name="connsiteY77" fmla="*/ 96334 h 110257"/>
              <a:gd name="connsiteX78" fmla="*/ 52184 w 132728"/>
              <a:gd name="connsiteY78" fmla="*/ 91442 h 110257"/>
              <a:gd name="connsiteX79" fmla="*/ 49537 w 132728"/>
              <a:gd name="connsiteY79" fmla="*/ 93700 h 110257"/>
              <a:gd name="connsiteX80" fmla="*/ 46134 w 132728"/>
              <a:gd name="connsiteY80" fmla="*/ 92195 h 110257"/>
              <a:gd name="connsiteX81" fmla="*/ 41218 w 132728"/>
              <a:gd name="connsiteY81" fmla="*/ 93323 h 110257"/>
              <a:gd name="connsiteX82" fmla="*/ 36680 w 132728"/>
              <a:gd name="connsiteY82" fmla="*/ 92195 h 110257"/>
              <a:gd name="connsiteX83" fmla="*/ 30252 w 132728"/>
              <a:gd name="connsiteY83" fmla="*/ 93323 h 110257"/>
              <a:gd name="connsiteX84" fmla="*/ 24958 w 132728"/>
              <a:gd name="connsiteY84" fmla="*/ 91066 h 110257"/>
              <a:gd name="connsiteX85" fmla="*/ 23823 w 132728"/>
              <a:gd name="connsiteY85" fmla="*/ 91066 h 110257"/>
              <a:gd name="connsiteX86" fmla="*/ 22689 w 132728"/>
              <a:gd name="connsiteY86" fmla="*/ 92195 h 110257"/>
              <a:gd name="connsiteX87" fmla="*/ 20420 w 132728"/>
              <a:gd name="connsiteY87" fmla="*/ 93323 h 110257"/>
              <a:gd name="connsiteX88" fmla="*/ 18907 w 132728"/>
              <a:gd name="connsiteY88" fmla="*/ 90313 h 110257"/>
              <a:gd name="connsiteX89" fmla="*/ 16639 w 132728"/>
              <a:gd name="connsiteY89" fmla="*/ 85797 h 110257"/>
              <a:gd name="connsiteX90" fmla="*/ 12101 w 132728"/>
              <a:gd name="connsiteY90" fmla="*/ 78271 h 110257"/>
              <a:gd name="connsiteX91" fmla="*/ 15882 w 132728"/>
              <a:gd name="connsiteY91" fmla="*/ 79024 h 110257"/>
              <a:gd name="connsiteX92" fmla="*/ 19664 w 132728"/>
              <a:gd name="connsiteY92" fmla="*/ 78271 h 110257"/>
              <a:gd name="connsiteX93" fmla="*/ 18151 w 132728"/>
              <a:gd name="connsiteY93" fmla="*/ 75261 h 110257"/>
              <a:gd name="connsiteX94" fmla="*/ 12857 w 132728"/>
              <a:gd name="connsiteY94" fmla="*/ 73003 h 110257"/>
              <a:gd name="connsiteX95" fmla="*/ 12101 w 132728"/>
              <a:gd name="connsiteY95" fmla="*/ 76390 h 110257"/>
              <a:gd name="connsiteX96" fmla="*/ 6051 w 132728"/>
              <a:gd name="connsiteY96" fmla="*/ 66982 h 110257"/>
              <a:gd name="connsiteX97" fmla="*/ 2269 w 132728"/>
              <a:gd name="connsiteY97" fmla="*/ 63972 h 110257"/>
              <a:gd name="connsiteX98" fmla="*/ 757 w 132728"/>
              <a:gd name="connsiteY98" fmla="*/ 57951 h 110257"/>
              <a:gd name="connsiteX99" fmla="*/ 0 w 132728"/>
              <a:gd name="connsiteY99" fmla="*/ 57198 h 110257"/>
              <a:gd name="connsiteX100" fmla="*/ 3404 w 132728"/>
              <a:gd name="connsiteY100" fmla="*/ 54940 h 110257"/>
              <a:gd name="connsiteX101" fmla="*/ 5294 w 132728"/>
              <a:gd name="connsiteY101" fmla="*/ 52683 h 110257"/>
              <a:gd name="connsiteX102" fmla="*/ 6051 w 132728"/>
              <a:gd name="connsiteY102" fmla="*/ 47791 h 110257"/>
              <a:gd name="connsiteX103" fmla="*/ 9832 w 132728"/>
              <a:gd name="connsiteY103" fmla="*/ 45157 h 110257"/>
              <a:gd name="connsiteX104" fmla="*/ 12857 w 132728"/>
              <a:gd name="connsiteY104" fmla="*/ 38759 h 110257"/>
              <a:gd name="connsiteX105" fmla="*/ 18151 w 132728"/>
              <a:gd name="connsiteY105" fmla="*/ 34620 h 110257"/>
              <a:gd name="connsiteX106" fmla="*/ 18151 w 132728"/>
              <a:gd name="connsiteY106" fmla="*/ 28976 h 110257"/>
              <a:gd name="connsiteX107" fmla="*/ 17017 w 132728"/>
              <a:gd name="connsiteY107" fmla="*/ 25212 h 110257"/>
              <a:gd name="connsiteX108" fmla="*/ 30630 w 132728"/>
              <a:gd name="connsiteY108" fmla="*/ 23331 h 110257"/>
              <a:gd name="connsiteX109" fmla="*/ 34789 w 132728"/>
              <a:gd name="connsiteY109" fmla="*/ 19568 h 110257"/>
              <a:gd name="connsiteX110" fmla="*/ 41974 w 132728"/>
              <a:gd name="connsiteY110" fmla="*/ 16934 h 110257"/>
              <a:gd name="connsiteX111" fmla="*/ 49537 w 132728"/>
              <a:gd name="connsiteY111" fmla="*/ 16934 h 110257"/>
              <a:gd name="connsiteX112" fmla="*/ 55209 w 132728"/>
              <a:gd name="connsiteY112" fmla="*/ 11666 h 110257"/>
              <a:gd name="connsiteX113" fmla="*/ 57478 w 132728"/>
              <a:gd name="connsiteY113" fmla="*/ 10913 h 110257"/>
              <a:gd name="connsiteX114" fmla="*/ 62394 w 132728"/>
              <a:gd name="connsiteY114" fmla="*/ 10913 h 110257"/>
              <a:gd name="connsiteX115" fmla="*/ 68822 w 132728"/>
              <a:gd name="connsiteY115" fmla="*/ 9408 h 110257"/>
              <a:gd name="connsiteX116" fmla="*/ 77141 w 132728"/>
              <a:gd name="connsiteY116" fmla="*/ 9408 h 110257"/>
              <a:gd name="connsiteX117" fmla="*/ 88864 w 132728"/>
              <a:gd name="connsiteY117" fmla="*/ 6021 h 110257"/>
              <a:gd name="connsiteX118" fmla="*/ 93401 w 132728"/>
              <a:gd name="connsiteY118" fmla="*/ 6021 h 110257"/>
              <a:gd name="connsiteX119" fmla="*/ 97183 w 132728"/>
              <a:gd name="connsiteY119" fmla="*/ 9031 h 110257"/>
              <a:gd name="connsiteX120" fmla="*/ 110418 w 132728"/>
              <a:gd name="connsiteY120" fmla="*/ 13547 h 110257"/>
              <a:gd name="connsiteX121" fmla="*/ 117981 w 132728"/>
              <a:gd name="connsiteY121" fmla="*/ 12418 h 110257"/>
              <a:gd name="connsiteX122" fmla="*/ 123275 w 132728"/>
              <a:gd name="connsiteY122" fmla="*/ 7526 h 110257"/>
              <a:gd name="connsiteX123" fmla="*/ 124031 w 132728"/>
              <a:gd name="connsiteY123" fmla="*/ 376 h 11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32728" h="110257">
                <a:moveTo>
                  <a:pt x="128191" y="0"/>
                </a:moveTo>
                <a:lnTo>
                  <a:pt x="129325" y="2258"/>
                </a:lnTo>
                <a:lnTo>
                  <a:pt x="132728" y="4892"/>
                </a:lnTo>
                <a:lnTo>
                  <a:pt x="132350" y="9031"/>
                </a:lnTo>
                <a:lnTo>
                  <a:pt x="128191" y="12418"/>
                </a:lnTo>
                <a:lnTo>
                  <a:pt x="127434" y="18439"/>
                </a:lnTo>
                <a:lnTo>
                  <a:pt x="125922" y="23707"/>
                </a:lnTo>
                <a:lnTo>
                  <a:pt x="122140" y="29352"/>
                </a:lnTo>
                <a:lnTo>
                  <a:pt x="118359" y="26341"/>
                </a:lnTo>
                <a:lnTo>
                  <a:pt x="100964" y="21449"/>
                </a:lnTo>
                <a:lnTo>
                  <a:pt x="97183" y="24460"/>
                </a:lnTo>
                <a:lnTo>
                  <a:pt x="95292" y="24836"/>
                </a:lnTo>
                <a:lnTo>
                  <a:pt x="92267" y="24836"/>
                </a:lnTo>
                <a:lnTo>
                  <a:pt x="88107" y="23331"/>
                </a:lnTo>
                <a:lnTo>
                  <a:pt x="83948" y="27470"/>
                </a:lnTo>
                <a:lnTo>
                  <a:pt x="77898" y="28599"/>
                </a:lnTo>
                <a:lnTo>
                  <a:pt x="72604" y="32362"/>
                </a:lnTo>
                <a:lnTo>
                  <a:pt x="75629" y="35373"/>
                </a:lnTo>
                <a:lnTo>
                  <a:pt x="81301" y="37631"/>
                </a:lnTo>
                <a:lnTo>
                  <a:pt x="84704" y="41394"/>
                </a:lnTo>
                <a:lnTo>
                  <a:pt x="85460" y="43651"/>
                </a:lnTo>
                <a:lnTo>
                  <a:pt x="81679" y="39888"/>
                </a:lnTo>
                <a:lnTo>
                  <a:pt x="75629" y="38759"/>
                </a:lnTo>
                <a:lnTo>
                  <a:pt x="73738" y="42522"/>
                </a:lnTo>
                <a:lnTo>
                  <a:pt x="77898" y="45157"/>
                </a:lnTo>
                <a:lnTo>
                  <a:pt x="78654" y="50049"/>
                </a:lnTo>
                <a:lnTo>
                  <a:pt x="75629" y="47038"/>
                </a:lnTo>
                <a:lnTo>
                  <a:pt x="73360" y="43275"/>
                </a:lnTo>
                <a:lnTo>
                  <a:pt x="69579" y="41770"/>
                </a:lnTo>
                <a:lnTo>
                  <a:pt x="68444" y="42522"/>
                </a:lnTo>
                <a:lnTo>
                  <a:pt x="69200" y="46662"/>
                </a:lnTo>
                <a:lnTo>
                  <a:pt x="72604" y="49296"/>
                </a:lnTo>
                <a:lnTo>
                  <a:pt x="70713" y="50801"/>
                </a:lnTo>
                <a:lnTo>
                  <a:pt x="66553" y="47038"/>
                </a:lnTo>
                <a:lnTo>
                  <a:pt x="64663" y="41770"/>
                </a:lnTo>
                <a:lnTo>
                  <a:pt x="55587" y="36502"/>
                </a:lnTo>
                <a:lnTo>
                  <a:pt x="55587" y="34996"/>
                </a:lnTo>
                <a:lnTo>
                  <a:pt x="56722" y="32362"/>
                </a:lnTo>
                <a:lnTo>
                  <a:pt x="51428" y="33867"/>
                </a:lnTo>
                <a:lnTo>
                  <a:pt x="50671" y="39512"/>
                </a:lnTo>
                <a:lnTo>
                  <a:pt x="50671" y="45157"/>
                </a:lnTo>
                <a:lnTo>
                  <a:pt x="51050" y="49672"/>
                </a:lnTo>
                <a:lnTo>
                  <a:pt x="54075" y="52683"/>
                </a:lnTo>
                <a:lnTo>
                  <a:pt x="55209" y="57951"/>
                </a:lnTo>
                <a:lnTo>
                  <a:pt x="61638" y="64724"/>
                </a:lnTo>
                <a:lnTo>
                  <a:pt x="63528" y="68111"/>
                </a:lnTo>
                <a:lnTo>
                  <a:pt x="64663" y="71498"/>
                </a:lnTo>
                <a:lnTo>
                  <a:pt x="62772" y="72250"/>
                </a:lnTo>
                <a:lnTo>
                  <a:pt x="61259" y="71874"/>
                </a:lnTo>
                <a:lnTo>
                  <a:pt x="61638" y="69616"/>
                </a:lnTo>
                <a:lnTo>
                  <a:pt x="60503" y="67359"/>
                </a:lnTo>
                <a:lnTo>
                  <a:pt x="56722" y="66982"/>
                </a:lnTo>
                <a:lnTo>
                  <a:pt x="56344" y="69993"/>
                </a:lnTo>
                <a:lnTo>
                  <a:pt x="58234" y="75261"/>
                </a:lnTo>
                <a:lnTo>
                  <a:pt x="56722" y="76390"/>
                </a:lnTo>
                <a:lnTo>
                  <a:pt x="55209" y="76390"/>
                </a:lnTo>
                <a:lnTo>
                  <a:pt x="52940" y="76390"/>
                </a:lnTo>
                <a:lnTo>
                  <a:pt x="49159" y="77519"/>
                </a:lnTo>
                <a:lnTo>
                  <a:pt x="50671" y="79777"/>
                </a:lnTo>
                <a:lnTo>
                  <a:pt x="55209" y="81658"/>
                </a:lnTo>
                <a:lnTo>
                  <a:pt x="58612" y="82411"/>
                </a:lnTo>
                <a:lnTo>
                  <a:pt x="61259" y="84292"/>
                </a:lnTo>
                <a:lnTo>
                  <a:pt x="64663" y="84292"/>
                </a:lnTo>
                <a:lnTo>
                  <a:pt x="66553" y="89184"/>
                </a:lnTo>
                <a:lnTo>
                  <a:pt x="69200" y="89184"/>
                </a:lnTo>
                <a:lnTo>
                  <a:pt x="71469" y="91818"/>
                </a:lnTo>
                <a:lnTo>
                  <a:pt x="74873" y="94076"/>
                </a:lnTo>
                <a:lnTo>
                  <a:pt x="76763" y="94076"/>
                </a:lnTo>
                <a:lnTo>
                  <a:pt x="79410" y="95958"/>
                </a:lnTo>
                <a:lnTo>
                  <a:pt x="79788" y="110257"/>
                </a:lnTo>
                <a:lnTo>
                  <a:pt x="74873" y="107247"/>
                </a:lnTo>
                <a:lnTo>
                  <a:pt x="71091" y="102355"/>
                </a:lnTo>
                <a:lnTo>
                  <a:pt x="65797" y="103484"/>
                </a:lnTo>
                <a:lnTo>
                  <a:pt x="60503" y="103484"/>
                </a:lnTo>
                <a:lnTo>
                  <a:pt x="57100" y="101602"/>
                </a:lnTo>
                <a:lnTo>
                  <a:pt x="60881" y="100097"/>
                </a:lnTo>
                <a:lnTo>
                  <a:pt x="61638" y="97463"/>
                </a:lnTo>
                <a:lnTo>
                  <a:pt x="57100" y="96334"/>
                </a:lnTo>
                <a:lnTo>
                  <a:pt x="52184" y="91442"/>
                </a:lnTo>
                <a:lnTo>
                  <a:pt x="49537" y="93700"/>
                </a:lnTo>
                <a:lnTo>
                  <a:pt x="46134" y="92195"/>
                </a:lnTo>
                <a:lnTo>
                  <a:pt x="41218" y="93323"/>
                </a:lnTo>
                <a:lnTo>
                  <a:pt x="36680" y="92195"/>
                </a:lnTo>
                <a:lnTo>
                  <a:pt x="30252" y="93323"/>
                </a:lnTo>
                <a:lnTo>
                  <a:pt x="24958" y="91066"/>
                </a:lnTo>
                <a:lnTo>
                  <a:pt x="23823" y="91066"/>
                </a:lnTo>
                <a:lnTo>
                  <a:pt x="22689" y="92195"/>
                </a:lnTo>
                <a:lnTo>
                  <a:pt x="20420" y="93323"/>
                </a:lnTo>
                <a:lnTo>
                  <a:pt x="18907" y="90313"/>
                </a:lnTo>
                <a:lnTo>
                  <a:pt x="16639" y="85797"/>
                </a:lnTo>
                <a:lnTo>
                  <a:pt x="12101" y="78271"/>
                </a:lnTo>
                <a:lnTo>
                  <a:pt x="15882" y="79024"/>
                </a:lnTo>
                <a:lnTo>
                  <a:pt x="19664" y="78271"/>
                </a:lnTo>
                <a:lnTo>
                  <a:pt x="18151" y="75261"/>
                </a:lnTo>
                <a:lnTo>
                  <a:pt x="12857" y="73003"/>
                </a:lnTo>
                <a:lnTo>
                  <a:pt x="12101" y="76390"/>
                </a:lnTo>
                <a:lnTo>
                  <a:pt x="6051" y="66982"/>
                </a:lnTo>
                <a:lnTo>
                  <a:pt x="2269" y="63972"/>
                </a:lnTo>
                <a:lnTo>
                  <a:pt x="757" y="57951"/>
                </a:lnTo>
                <a:lnTo>
                  <a:pt x="0" y="57198"/>
                </a:lnTo>
                <a:lnTo>
                  <a:pt x="3404" y="54940"/>
                </a:lnTo>
                <a:lnTo>
                  <a:pt x="5294" y="52683"/>
                </a:lnTo>
                <a:lnTo>
                  <a:pt x="6051" y="47791"/>
                </a:lnTo>
                <a:lnTo>
                  <a:pt x="9832" y="45157"/>
                </a:lnTo>
                <a:lnTo>
                  <a:pt x="12857" y="38759"/>
                </a:lnTo>
                <a:lnTo>
                  <a:pt x="18151" y="34620"/>
                </a:lnTo>
                <a:lnTo>
                  <a:pt x="18151" y="28976"/>
                </a:lnTo>
                <a:lnTo>
                  <a:pt x="17017" y="25212"/>
                </a:lnTo>
                <a:lnTo>
                  <a:pt x="30630" y="23331"/>
                </a:lnTo>
                <a:lnTo>
                  <a:pt x="34789" y="19568"/>
                </a:lnTo>
                <a:lnTo>
                  <a:pt x="41974" y="16934"/>
                </a:lnTo>
                <a:lnTo>
                  <a:pt x="49537" y="16934"/>
                </a:lnTo>
                <a:lnTo>
                  <a:pt x="55209" y="11666"/>
                </a:lnTo>
                <a:lnTo>
                  <a:pt x="57478" y="10913"/>
                </a:lnTo>
                <a:lnTo>
                  <a:pt x="62394" y="10913"/>
                </a:lnTo>
                <a:lnTo>
                  <a:pt x="68822" y="9408"/>
                </a:lnTo>
                <a:lnTo>
                  <a:pt x="77141" y="9408"/>
                </a:lnTo>
                <a:lnTo>
                  <a:pt x="88864" y="6021"/>
                </a:lnTo>
                <a:lnTo>
                  <a:pt x="93401" y="6021"/>
                </a:lnTo>
                <a:lnTo>
                  <a:pt x="97183" y="9031"/>
                </a:lnTo>
                <a:lnTo>
                  <a:pt x="110418" y="13547"/>
                </a:lnTo>
                <a:lnTo>
                  <a:pt x="117981" y="12418"/>
                </a:lnTo>
                <a:lnTo>
                  <a:pt x="123275" y="7526"/>
                </a:lnTo>
                <a:lnTo>
                  <a:pt x="124031" y="37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86" name="Text Placeholder 2985">
            <a:extLst>
              <a:ext uri="{FF2B5EF4-FFF2-40B4-BE49-F238E27FC236}">
                <a16:creationId xmlns:a16="http://schemas.microsoft.com/office/drawing/2014/main" id="{446DF82A-7552-8B46-BD50-3129BA237AC8}"/>
              </a:ext>
            </a:extLst>
          </p:cNvPr>
          <p:cNvSpPr>
            <a:spLocks noGrp="1"/>
          </p:cNvSpPr>
          <p:nvPr>
            <p:ph type="body" sz="quarter" idx="280" hasCustomPrompt="1"/>
          </p:nvPr>
        </p:nvSpPr>
        <p:spPr>
          <a:xfrm>
            <a:off x="7545016" y="4229118"/>
            <a:ext cx="66554" cy="35507"/>
          </a:xfrm>
          <a:custGeom>
            <a:avLst/>
            <a:gdLst>
              <a:gd name="connsiteX0" fmla="*/ 45780 w 66554"/>
              <a:gd name="connsiteY0" fmla="*/ 0 h 35507"/>
              <a:gd name="connsiteX1" fmla="*/ 65015 w 66554"/>
              <a:gd name="connsiteY1" fmla="*/ 0 h 35507"/>
              <a:gd name="connsiteX2" fmla="*/ 65015 w 66554"/>
              <a:gd name="connsiteY2" fmla="*/ 2511 h 35507"/>
              <a:gd name="connsiteX3" fmla="*/ 66554 w 66554"/>
              <a:gd name="connsiteY3" fmla="*/ 5021 h 35507"/>
              <a:gd name="connsiteX4" fmla="*/ 66554 w 66554"/>
              <a:gd name="connsiteY4" fmla="*/ 6456 h 35507"/>
              <a:gd name="connsiteX5" fmla="*/ 65400 w 66554"/>
              <a:gd name="connsiteY5" fmla="*/ 8608 h 35507"/>
              <a:gd name="connsiteX6" fmla="*/ 64631 w 66554"/>
              <a:gd name="connsiteY6" fmla="*/ 8967 h 35507"/>
              <a:gd name="connsiteX7" fmla="*/ 62322 w 66554"/>
              <a:gd name="connsiteY7" fmla="*/ 8967 h 35507"/>
              <a:gd name="connsiteX8" fmla="*/ 61553 w 66554"/>
              <a:gd name="connsiteY8" fmla="*/ 9684 h 35507"/>
              <a:gd name="connsiteX9" fmla="*/ 60784 w 66554"/>
              <a:gd name="connsiteY9" fmla="*/ 10760 h 35507"/>
              <a:gd name="connsiteX10" fmla="*/ 63092 w 66554"/>
              <a:gd name="connsiteY10" fmla="*/ 12195 h 35507"/>
              <a:gd name="connsiteX11" fmla="*/ 64246 w 66554"/>
              <a:gd name="connsiteY11" fmla="*/ 13988 h 35507"/>
              <a:gd name="connsiteX12" fmla="*/ 64631 w 66554"/>
              <a:gd name="connsiteY12" fmla="*/ 20444 h 35507"/>
              <a:gd name="connsiteX13" fmla="*/ 62322 w 66554"/>
              <a:gd name="connsiteY13" fmla="*/ 20444 h 35507"/>
              <a:gd name="connsiteX14" fmla="*/ 60784 w 66554"/>
              <a:gd name="connsiteY14" fmla="*/ 21520 h 35507"/>
              <a:gd name="connsiteX15" fmla="*/ 53090 w 66554"/>
              <a:gd name="connsiteY15" fmla="*/ 21520 h 35507"/>
              <a:gd name="connsiteX16" fmla="*/ 46550 w 66554"/>
              <a:gd name="connsiteY16" fmla="*/ 24030 h 35507"/>
              <a:gd name="connsiteX17" fmla="*/ 43857 w 66554"/>
              <a:gd name="connsiteY17" fmla="*/ 26182 h 35507"/>
              <a:gd name="connsiteX18" fmla="*/ 42318 w 66554"/>
              <a:gd name="connsiteY18" fmla="*/ 29051 h 35507"/>
              <a:gd name="connsiteX19" fmla="*/ 40779 w 66554"/>
              <a:gd name="connsiteY19" fmla="*/ 31921 h 35507"/>
              <a:gd name="connsiteX20" fmla="*/ 40010 w 66554"/>
              <a:gd name="connsiteY20" fmla="*/ 33355 h 35507"/>
              <a:gd name="connsiteX21" fmla="*/ 38086 w 66554"/>
              <a:gd name="connsiteY21" fmla="*/ 34790 h 35507"/>
              <a:gd name="connsiteX22" fmla="*/ 35778 w 66554"/>
              <a:gd name="connsiteY22" fmla="*/ 35507 h 35507"/>
              <a:gd name="connsiteX23" fmla="*/ 35778 w 66554"/>
              <a:gd name="connsiteY23" fmla="*/ 34073 h 35507"/>
              <a:gd name="connsiteX24" fmla="*/ 36163 w 66554"/>
              <a:gd name="connsiteY24" fmla="*/ 33355 h 35507"/>
              <a:gd name="connsiteX25" fmla="*/ 33085 w 66554"/>
              <a:gd name="connsiteY25" fmla="*/ 33714 h 35507"/>
              <a:gd name="connsiteX26" fmla="*/ 31161 w 66554"/>
              <a:gd name="connsiteY26" fmla="*/ 33355 h 35507"/>
              <a:gd name="connsiteX27" fmla="*/ 29238 w 66554"/>
              <a:gd name="connsiteY27" fmla="*/ 31203 h 35507"/>
              <a:gd name="connsiteX28" fmla="*/ 28468 w 66554"/>
              <a:gd name="connsiteY28" fmla="*/ 28334 h 35507"/>
              <a:gd name="connsiteX29" fmla="*/ 29623 w 66554"/>
              <a:gd name="connsiteY29" fmla="*/ 25106 h 35507"/>
              <a:gd name="connsiteX30" fmla="*/ 27699 w 66554"/>
              <a:gd name="connsiteY30" fmla="*/ 20802 h 35507"/>
              <a:gd name="connsiteX31" fmla="*/ 30392 w 66554"/>
              <a:gd name="connsiteY31" fmla="*/ 19368 h 35507"/>
              <a:gd name="connsiteX32" fmla="*/ 32315 w 66554"/>
              <a:gd name="connsiteY32" fmla="*/ 18292 h 35507"/>
              <a:gd name="connsiteX33" fmla="*/ 39625 w 66554"/>
              <a:gd name="connsiteY33" fmla="*/ 17933 h 35507"/>
              <a:gd name="connsiteX34" fmla="*/ 40010 w 66554"/>
              <a:gd name="connsiteY34" fmla="*/ 16140 h 35507"/>
              <a:gd name="connsiteX35" fmla="*/ 31161 w 66554"/>
              <a:gd name="connsiteY35" fmla="*/ 16857 h 35507"/>
              <a:gd name="connsiteX36" fmla="*/ 27699 w 66554"/>
              <a:gd name="connsiteY36" fmla="*/ 17933 h 35507"/>
              <a:gd name="connsiteX37" fmla="*/ 22698 w 66554"/>
              <a:gd name="connsiteY37" fmla="*/ 20444 h 35507"/>
              <a:gd name="connsiteX38" fmla="*/ 19620 w 66554"/>
              <a:gd name="connsiteY38" fmla="*/ 20802 h 35507"/>
              <a:gd name="connsiteX39" fmla="*/ 18081 w 66554"/>
              <a:gd name="connsiteY39" fmla="*/ 20444 h 35507"/>
              <a:gd name="connsiteX40" fmla="*/ 17697 w 66554"/>
              <a:gd name="connsiteY40" fmla="*/ 17574 h 35507"/>
              <a:gd name="connsiteX41" fmla="*/ 15388 w 66554"/>
              <a:gd name="connsiteY41" fmla="*/ 17933 h 35507"/>
              <a:gd name="connsiteX42" fmla="*/ 11541 w 66554"/>
              <a:gd name="connsiteY42" fmla="*/ 16857 h 35507"/>
              <a:gd name="connsiteX43" fmla="*/ 10387 w 66554"/>
              <a:gd name="connsiteY43" fmla="*/ 15422 h 35507"/>
              <a:gd name="connsiteX44" fmla="*/ 9618 w 66554"/>
              <a:gd name="connsiteY44" fmla="*/ 12195 h 35507"/>
              <a:gd name="connsiteX45" fmla="*/ 1539 w 66554"/>
              <a:gd name="connsiteY45" fmla="*/ 10043 h 35507"/>
              <a:gd name="connsiteX46" fmla="*/ 0 w 66554"/>
              <a:gd name="connsiteY46" fmla="*/ 7173 h 35507"/>
              <a:gd name="connsiteX47" fmla="*/ 770 w 66554"/>
              <a:gd name="connsiteY47" fmla="*/ 6097 h 35507"/>
              <a:gd name="connsiteX48" fmla="*/ 1154 w 66554"/>
              <a:gd name="connsiteY48" fmla="*/ 6815 h 35507"/>
              <a:gd name="connsiteX49" fmla="*/ 2693 w 66554"/>
              <a:gd name="connsiteY49" fmla="*/ 7173 h 35507"/>
              <a:gd name="connsiteX50" fmla="*/ 5386 w 66554"/>
              <a:gd name="connsiteY50" fmla="*/ 7173 h 35507"/>
              <a:gd name="connsiteX51" fmla="*/ 9618 w 66554"/>
              <a:gd name="connsiteY51" fmla="*/ 5380 h 35507"/>
              <a:gd name="connsiteX52" fmla="*/ 11157 w 66554"/>
              <a:gd name="connsiteY52" fmla="*/ 4663 h 35507"/>
              <a:gd name="connsiteX53" fmla="*/ 22698 w 66554"/>
              <a:gd name="connsiteY53" fmla="*/ 5021 h 35507"/>
              <a:gd name="connsiteX54" fmla="*/ 26160 w 66554"/>
              <a:gd name="connsiteY54" fmla="*/ 4304 h 35507"/>
              <a:gd name="connsiteX55" fmla="*/ 30392 w 66554"/>
              <a:gd name="connsiteY55" fmla="*/ 2511 h 35507"/>
              <a:gd name="connsiteX56" fmla="*/ 35393 w 66554"/>
              <a:gd name="connsiteY56" fmla="*/ 359 h 35507"/>
              <a:gd name="connsiteX57" fmla="*/ 44626 w 66554"/>
              <a:gd name="connsiteY57" fmla="*/ 359 h 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6554" h="35507">
                <a:moveTo>
                  <a:pt x="45780" y="0"/>
                </a:moveTo>
                <a:lnTo>
                  <a:pt x="65015" y="0"/>
                </a:lnTo>
                <a:lnTo>
                  <a:pt x="65015" y="2511"/>
                </a:lnTo>
                <a:lnTo>
                  <a:pt x="66554" y="5021"/>
                </a:lnTo>
                <a:lnTo>
                  <a:pt x="66554" y="6456"/>
                </a:lnTo>
                <a:lnTo>
                  <a:pt x="65400" y="8608"/>
                </a:lnTo>
                <a:lnTo>
                  <a:pt x="64631" y="8967"/>
                </a:lnTo>
                <a:lnTo>
                  <a:pt x="62322" y="8967"/>
                </a:lnTo>
                <a:lnTo>
                  <a:pt x="61553" y="9684"/>
                </a:lnTo>
                <a:lnTo>
                  <a:pt x="60784" y="10760"/>
                </a:lnTo>
                <a:lnTo>
                  <a:pt x="63092" y="12195"/>
                </a:lnTo>
                <a:lnTo>
                  <a:pt x="64246" y="13988"/>
                </a:lnTo>
                <a:lnTo>
                  <a:pt x="64631" y="20444"/>
                </a:lnTo>
                <a:lnTo>
                  <a:pt x="62322" y="20444"/>
                </a:lnTo>
                <a:lnTo>
                  <a:pt x="60784" y="21520"/>
                </a:lnTo>
                <a:lnTo>
                  <a:pt x="53090" y="21520"/>
                </a:lnTo>
                <a:lnTo>
                  <a:pt x="46550" y="24030"/>
                </a:lnTo>
                <a:lnTo>
                  <a:pt x="43857" y="26182"/>
                </a:lnTo>
                <a:lnTo>
                  <a:pt x="42318" y="29051"/>
                </a:lnTo>
                <a:lnTo>
                  <a:pt x="40779" y="31921"/>
                </a:lnTo>
                <a:lnTo>
                  <a:pt x="40010" y="33355"/>
                </a:lnTo>
                <a:lnTo>
                  <a:pt x="38086" y="34790"/>
                </a:lnTo>
                <a:lnTo>
                  <a:pt x="35778" y="35507"/>
                </a:lnTo>
                <a:lnTo>
                  <a:pt x="35778" y="34073"/>
                </a:lnTo>
                <a:lnTo>
                  <a:pt x="36163" y="33355"/>
                </a:lnTo>
                <a:lnTo>
                  <a:pt x="33085" y="33714"/>
                </a:lnTo>
                <a:lnTo>
                  <a:pt x="31161" y="33355"/>
                </a:lnTo>
                <a:lnTo>
                  <a:pt x="29238" y="31203"/>
                </a:lnTo>
                <a:lnTo>
                  <a:pt x="28468" y="28334"/>
                </a:lnTo>
                <a:lnTo>
                  <a:pt x="29623" y="25106"/>
                </a:lnTo>
                <a:lnTo>
                  <a:pt x="27699" y="20802"/>
                </a:lnTo>
                <a:lnTo>
                  <a:pt x="30392" y="19368"/>
                </a:lnTo>
                <a:lnTo>
                  <a:pt x="32315" y="18292"/>
                </a:lnTo>
                <a:lnTo>
                  <a:pt x="39625" y="17933"/>
                </a:lnTo>
                <a:lnTo>
                  <a:pt x="40010" y="16140"/>
                </a:lnTo>
                <a:lnTo>
                  <a:pt x="31161" y="16857"/>
                </a:lnTo>
                <a:lnTo>
                  <a:pt x="27699" y="17933"/>
                </a:lnTo>
                <a:lnTo>
                  <a:pt x="22698" y="20444"/>
                </a:lnTo>
                <a:lnTo>
                  <a:pt x="19620" y="20802"/>
                </a:lnTo>
                <a:lnTo>
                  <a:pt x="18081" y="20444"/>
                </a:lnTo>
                <a:lnTo>
                  <a:pt x="17697" y="17574"/>
                </a:lnTo>
                <a:lnTo>
                  <a:pt x="15388" y="17933"/>
                </a:lnTo>
                <a:lnTo>
                  <a:pt x="11541" y="16857"/>
                </a:lnTo>
                <a:lnTo>
                  <a:pt x="10387" y="15422"/>
                </a:lnTo>
                <a:lnTo>
                  <a:pt x="9618" y="12195"/>
                </a:lnTo>
                <a:lnTo>
                  <a:pt x="1539" y="10043"/>
                </a:lnTo>
                <a:lnTo>
                  <a:pt x="0" y="7173"/>
                </a:lnTo>
                <a:lnTo>
                  <a:pt x="770" y="6097"/>
                </a:lnTo>
                <a:lnTo>
                  <a:pt x="1154" y="6815"/>
                </a:lnTo>
                <a:lnTo>
                  <a:pt x="2693" y="7173"/>
                </a:lnTo>
                <a:lnTo>
                  <a:pt x="5386" y="7173"/>
                </a:lnTo>
                <a:lnTo>
                  <a:pt x="9618" y="5380"/>
                </a:lnTo>
                <a:lnTo>
                  <a:pt x="11157" y="4663"/>
                </a:lnTo>
                <a:lnTo>
                  <a:pt x="22698" y="5021"/>
                </a:lnTo>
                <a:lnTo>
                  <a:pt x="26160" y="4304"/>
                </a:lnTo>
                <a:lnTo>
                  <a:pt x="30392" y="2511"/>
                </a:lnTo>
                <a:lnTo>
                  <a:pt x="35393" y="359"/>
                </a:lnTo>
                <a:lnTo>
                  <a:pt x="44626" y="35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84" name="Text Placeholder 2983">
            <a:extLst>
              <a:ext uri="{FF2B5EF4-FFF2-40B4-BE49-F238E27FC236}">
                <a16:creationId xmlns:a16="http://schemas.microsoft.com/office/drawing/2014/main" id="{BBEB93B3-4731-AD4C-A8CB-D09C26103C7C}"/>
              </a:ext>
            </a:extLst>
          </p:cNvPr>
          <p:cNvSpPr>
            <a:spLocks noGrp="1"/>
          </p:cNvSpPr>
          <p:nvPr>
            <p:ph type="body" sz="quarter" idx="279" hasCustomPrompt="1"/>
          </p:nvPr>
        </p:nvSpPr>
        <p:spPr>
          <a:xfrm>
            <a:off x="8221956" y="3449848"/>
            <a:ext cx="81766" cy="77381"/>
          </a:xfrm>
          <a:custGeom>
            <a:avLst/>
            <a:gdLst>
              <a:gd name="connsiteX0" fmla="*/ 3043 w 81766"/>
              <a:gd name="connsiteY0" fmla="*/ 0 h 77381"/>
              <a:gd name="connsiteX1" fmla="*/ 6465 w 81766"/>
              <a:gd name="connsiteY1" fmla="*/ 744 h 77381"/>
              <a:gd name="connsiteX2" fmla="*/ 6465 w 81766"/>
              <a:gd name="connsiteY2" fmla="*/ 1488 h 77381"/>
              <a:gd name="connsiteX3" fmla="*/ 11409 w 81766"/>
              <a:gd name="connsiteY3" fmla="*/ 7069 h 77381"/>
              <a:gd name="connsiteX4" fmla="*/ 12931 w 81766"/>
              <a:gd name="connsiteY4" fmla="*/ 7069 h 77381"/>
              <a:gd name="connsiteX5" fmla="*/ 16353 w 81766"/>
              <a:gd name="connsiteY5" fmla="*/ 744 h 77381"/>
              <a:gd name="connsiteX6" fmla="*/ 23199 w 81766"/>
              <a:gd name="connsiteY6" fmla="*/ 1488 h 77381"/>
              <a:gd name="connsiteX7" fmla="*/ 24720 w 81766"/>
              <a:gd name="connsiteY7" fmla="*/ 0 h 77381"/>
              <a:gd name="connsiteX8" fmla="*/ 25481 w 81766"/>
              <a:gd name="connsiteY8" fmla="*/ 0 h 77381"/>
              <a:gd name="connsiteX9" fmla="*/ 30045 w 81766"/>
              <a:gd name="connsiteY9" fmla="*/ 2976 h 77381"/>
              <a:gd name="connsiteX10" fmla="*/ 31566 w 81766"/>
              <a:gd name="connsiteY10" fmla="*/ 2976 h 77381"/>
              <a:gd name="connsiteX11" fmla="*/ 32707 w 81766"/>
              <a:gd name="connsiteY11" fmla="*/ 2232 h 77381"/>
              <a:gd name="connsiteX12" fmla="*/ 33848 w 81766"/>
              <a:gd name="connsiteY12" fmla="*/ 3348 h 77381"/>
              <a:gd name="connsiteX13" fmla="*/ 39552 w 81766"/>
              <a:gd name="connsiteY13" fmla="*/ 4464 h 77381"/>
              <a:gd name="connsiteX14" fmla="*/ 39932 w 81766"/>
              <a:gd name="connsiteY14" fmla="*/ 3348 h 77381"/>
              <a:gd name="connsiteX15" fmla="*/ 41073 w 81766"/>
              <a:gd name="connsiteY15" fmla="*/ 3348 h 77381"/>
              <a:gd name="connsiteX16" fmla="*/ 44116 w 81766"/>
              <a:gd name="connsiteY16" fmla="*/ 6325 h 77381"/>
              <a:gd name="connsiteX17" fmla="*/ 45257 w 81766"/>
              <a:gd name="connsiteY17" fmla="*/ 6325 h 77381"/>
              <a:gd name="connsiteX18" fmla="*/ 47539 w 81766"/>
              <a:gd name="connsiteY18" fmla="*/ 3348 h 77381"/>
              <a:gd name="connsiteX19" fmla="*/ 49060 w 81766"/>
              <a:gd name="connsiteY19" fmla="*/ 3348 h 77381"/>
              <a:gd name="connsiteX20" fmla="*/ 50201 w 81766"/>
              <a:gd name="connsiteY20" fmla="*/ 5208 h 77381"/>
              <a:gd name="connsiteX21" fmla="*/ 51342 w 81766"/>
              <a:gd name="connsiteY21" fmla="*/ 5952 h 77381"/>
              <a:gd name="connsiteX22" fmla="*/ 52102 w 81766"/>
              <a:gd name="connsiteY22" fmla="*/ 4092 h 77381"/>
              <a:gd name="connsiteX23" fmla="*/ 56286 w 81766"/>
              <a:gd name="connsiteY23" fmla="*/ 4464 h 77381"/>
              <a:gd name="connsiteX24" fmla="*/ 57807 w 81766"/>
              <a:gd name="connsiteY24" fmla="*/ 6697 h 77381"/>
              <a:gd name="connsiteX25" fmla="*/ 58568 w 81766"/>
              <a:gd name="connsiteY25" fmla="*/ 6325 h 77381"/>
              <a:gd name="connsiteX26" fmla="*/ 58568 w 81766"/>
              <a:gd name="connsiteY26" fmla="*/ 5208 h 77381"/>
              <a:gd name="connsiteX27" fmla="*/ 61610 w 81766"/>
              <a:gd name="connsiteY27" fmla="*/ 5208 h 77381"/>
              <a:gd name="connsiteX28" fmla="*/ 63892 w 81766"/>
              <a:gd name="connsiteY28" fmla="*/ 8185 h 77381"/>
              <a:gd name="connsiteX29" fmla="*/ 63512 w 81766"/>
              <a:gd name="connsiteY29" fmla="*/ 10045 h 77381"/>
              <a:gd name="connsiteX30" fmla="*/ 63512 w 81766"/>
              <a:gd name="connsiteY30" fmla="*/ 10417 h 77381"/>
              <a:gd name="connsiteX31" fmla="*/ 65793 w 81766"/>
              <a:gd name="connsiteY31" fmla="*/ 12277 h 77381"/>
              <a:gd name="connsiteX32" fmla="*/ 68456 w 81766"/>
              <a:gd name="connsiteY32" fmla="*/ 12277 h 77381"/>
              <a:gd name="connsiteX33" fmla="*/ 70737 w 81766"/>
              <a:gd name="connsiteY33" fmla="*/ 10417 h 77381"/>
              <a:gd name="connsiteX34" fmla="*/ 75681 w 81766"/>
              <a:gd name="connsiteY34" fmla="*/ 10417 h 77381"/>
              <a:gd name="connsiteX35" fmla="*/ 76442 w 81766"/>
              <a:gd name="connsiteY35" fmla="*/ 11533 h 77381"/>
              <a:gd name="connsiteX36" fmla="*/ 76062 w 81766"/>
              <a:gd name="connsiteY36" fmla="*/ 13021 h 77381"/>
              <a:gd name="connsiteX37" fmla="*/ 76062 w 81766"/>
              <a:gd name="connsiteY37" fmla="*/ 14509 h 77381"/>
              <a:gd name="connsiteX38" fmla="*/ 74160 w 81766"/>
              <a:gd name="connsiteY38" fmla="*/ 17113 h 77381"/>
              <a:gd name="connsiteX39" fmla="*/ 72259 w 81766"/>
              <a:gd name="connsiteY39" fmla="*/ 21205 h 77381"/>
              <a:gd name="connsiteX40" fmla="*/ 71498 w 81766"/>
              <a:gd name="connsiteY40" fmla="*/ 21949 h 77381"/>
              <a:gd name="connsiteX41" fmla="*/ 71498 w 81766"/>
              <a:gd name="connsiteY41" fmla="*/ 22694 h 77381"/>
              <a:gd name="connsiteX42" fmla="*/ 71878 w 81766"/>
              <a:gd name="connsiteY42" fmla="*/ 23438 h 77381"/>
              <a:gd name="connsiteX43" fmla="*/ 70357 w 81766"/>
              <a:gd name="connsiteY43" fmla="*/ 25298 h 77381"/>
              <a:gd name="connsiteX44" fmla="*/ 71498 w 81766"/>
              <a:gd name="connsiteY44" fmla="*/ 28274 h 77381"/>
              <a:gd name="connsiteX45" fmla="*/ 72639 w 81766"/>
              <a:gd name="connsiteY45" fmla="*/ 28274 h 77381"/>
              <a:gd name="connsiteX46" fmla="*/ 73780 w 81766"/>
              <a:gd name="connsiteY46" fmla="*/ 29018 h 77381"/>
              <a:gd name="connsiteX47" fmla="*/ 74921 w 81766"/>
              <a:gd name="connsiteY47" fmla="*/ 28646 h 77381"/>
              <a:gd name="connsiteX48" fmla="*/ 75681 w 81766"/>
              <a:gd name="connsiteY48" fmla="*/ 29390 h 77381"/>
              <a:gd name="connsiteX49" fmla="*/ 76062 w 81766"/>
              <a:gd name="connsiteY49" fmla="*/ 30878 h 77381"/>
              <a:gd name="connsiteX50" fmla="*/ 77203 w 81766"/>
              <a:gd name="connsiteY50" fmla="*/ 32366 h 77381"/>
              <a:gd name="connsiteX51" fmla="*/ 78724 w 81766"/>
              <a:gd name="connsiteY51" fmla="*/ 32366 h 77381"/>
              <a:gd name="connsiteX52" fmla="*/ 78724 w 81766"/>
              <a:gd name="connsiteY52" fmla="*/ 32738 h 77381"/>
              <a:gd name="connsiteX53" fmla="*/ 78724 w 81766"/>
              <a:gd name="connsiteY53" fmla="*/ 33482 h 77381"/>
              <a:gd name="connsiteX54" fmla="*/ 80625 w 81766"/>
              <a:gd name="connsiteY54" fmla="*/ 34598 h 77381"/>
              <a:gd name="connsiteX55" fmla="*/ 81766 w 81766"/>
              <a:gd name="connsiteY55" fmla="*/ 34970 h 77381"/>
              <a:gd name="connsiteX56" fmla="*/ 81766 w 81766"/>
              <a:gd name="connsiteY56" fmla="*/ 36086 h 77381"/>
              <a:gd name="connsiteX57" fmla="*/ 80245 w 81766"/>
              <a:gd name="connsiteY57" fmla="*/ 37946 h 77381"/>
              <a:gd name="connsiteX58" fmla="*/ 76822 w 81766"/>
              <a:gd name="connsiteY58" fmla="*/ 37946 h 77381"/>
              <a:gd name="connsiteX59" fmla="*/ 74921 w 81766"/>
              <a:gd name="connsiteY59" fmla="*/ 36458 h 77381"/>
              <a:gd name="connsiteX60" fmla="*/ 74160 w 81766"/>
              <a:gd name="connsiteY60" fmla="*/ 36458 h 77381"/>
              <a:gd name="connsiteX61" fmla="*/ 73780 w 81766"/>
              <a:gd name="connsiteY61" fmla="*/ 37202 h 77381"/>
              <a:gd name="connsiteX62" fmla="*/ 74160 w 81766"/>
              <a:gd name="connsiteY62" fmla="*/ 37946 h 77381"/>
              <a:gd name="connsiteX63" fmla="*/ 76442 w 81766"/>
              <a:gd name="connsiteY63" fmla="*/ 40551 h 77381"/>
              <a:gd name="connsiteX64" fmla="*/ 78724 w 81766"/>
              <a:gd name="connsiteY64" fmla="*/ 43527 h 77381"/>
              <a:gd name="connsiteX65" fmla="*/ 79865 w 81766"/>
              <a:gd name="connsiteY65" fmla="*/ 44271 h 77381"/>
              <a:gd name="connsiteX66" fmla="*/ 79104 w 81766"/>
              <a:gd name="connsiteY66" fmla="*/ 46875 h 77381"/>
              <a:gd name="connsiteX67" fmla="*/ 78724 w 81766"/>
              <a:gd name="connsiteY67" fmla="*/ 47991 h 77381"/>
              <a:gd name="connsiteX68" fmla="*/ 77963 w 81766"/>
              <a:gd name="connsiteY68" fmla="*/ 48363 h 77381"/>
              <a:gd name="connsiteX69" fmla="*/ 76822 w 81766"/>
              <a:gd name="connsiteY69" fmla="*/ 47991 h 77381"/>
              <a:gd name="connsiteX70" fmla="*/ 76062 w 81766"/>
              <a:gd name="connsiteY70" fmla="*/ 47991 h 77381"/>
              <a:gd name="connsiteX71" fmla="*/ 74921 w 81766"/>
              <a:gd name="connsiteY71" fmla="*/ 49107 h 77381"/>
              <a:gd name="connsiteX72" fmla="*/ 73019 w 81766"/>
              <a:gd name="connsiteY72" fmla="*/ 50223 h 77381"/>
              <a:gd name="connsiteX73" fmla="*/ 71878 w 81766"/>
              <a:gd name="connsiteY73" fmla="*/ 50223 h 77381"/>
              <a:gd name="connsiteX74" fmla="*/ 70737 w 81766"/>
              <a:gd name="connsiteY74" fmla="*/ 50595 h 77381"/>
              <a:gd name="connsiteX75" fmla="*/ 69977 w 81766"/>
              <a:gd name="connsiteY75" fmla="*/ 50595 h 77381"/>
              <a:gd name="connsiteX76" fmla="*/ 69596 w 81766"/>
              <a:gd name="connsiteY76" fmla="*/ 49479 h 77381"/>
              <a:gd name="connsiteX77" fmla="*/ 68456 w 81766"/>
              <a:gd name="connsiteY77" fmla="*/ 49479 h 77381"/>
              <a:gd name="connsiteX78" fmla="*/ 66934 w 81766"/>
              <a:gd name="connsiteY78" fmla="*/ 50967 h 77381"/>
              <a:gd name="connsiteX79" fmla="*/ 67695 w 81766"/>
              <a:gd name="connsiteY79" fmla="*/ 52083 h 77381"/>
              <a:gd name="connsiteX80" fmla="*/ 68836 w 81766"/>
              <a:gd name="connsiteY80" fmla="*/ 52455 h 77381"/>
              <a:gd name="connsiteX81" fmla="*/ 69596 w 81766"/>
              <a:gd name="connsiteY81" fmla="*/ 54316 h 77381"/>
              <a:gd name="connsiteX82" fmla="*/ 69977 w 81766"/>
              <a:gd name="connsiteY82" fmla="*/ 55432 h 77381"/>
              <a:gd name="connsiteX83" fmla="*/ 69977 w 81766"/>
              <a:gd name="connsiteY83" fmla="*/ 57292 h 77381"/>
              <a:gd name="connsiteX84" fmla="*/ 69596 w 81766"/>
              <a:gd name="connsiteY84" fmla="*/ 58408 h 77381"/>
              <a:gd name="connsiteX85" fmla="*/ 68456 w 81766"/>
              <a:gd name="connsiteY85" fmla="*/ 58408 h 77381"/>
              <a:gd name="connsiteX86" fmla="*/ 68075 w 81766"/>
              <a:gd name="connsiteY86" fmla="*/ 57292 h 77381"/>
              <a:gd name="connsiteX87" fmla="*/ 67695 w 81766"/>
              <a:gd name="connsiteY87" fmla="*/ 55432 h 77381"/>
              <a:gd name="connsiteX88" fmla="*/ 66554 w 81766"/>
              <a:gd name="connsiteY88" fmla="*/ 55060 h 77381"/>
              <a:gd name="connsiteX89" fmla="*/ 65413 w 81766"/>
              <a:gd name="connsiteY89" fmla="*/ 55060 h 77381"/>
              <a:gd name="connsiteX90" fmla="*/ 61990 w 81766"/>
              <a:gd name="connsiteY90" fmla="*/ 58036 h 77381"/>
              <a:gd name="connsiteX91" fmla="*/ 61610 w 81766"/>
              <a:gd name="connsiteY91" fmla="*/ 59524 h 77381"/>
              <a:gd name="connsiteX92" fmla="*/ 60849 w 81766"/>
              <a:gd name="connsiteY92" fmla="*/ 60640 h 77381"/>
              <a:gd name="connsiteX93" fmla="*/ 60849 w 81766"/>
              <a:gd name="connsiteY93" fmla="*/ 63244 h 77381"/>
              <a:gd name="connsiteX94" fmla="*/ 60089 w 81766"/>
              <a:gd name="connsiteY94" fmla="*/ 64360 h 77381"/>
              <a:gd name="connsiteX95" fmla="*/ 58187 w 81766"/>
              <a:gd name="connsiteY95" fmla="*/ 64360 h 77381"/>
              <a:gd name="connsiteX96" fmla="*/ 57427 w 81766"/>
              <a:gd name="connsiteY96" fmla="*/ 65104 h 77381"/>
              <a:gd name="connsiteX97" fmla="*/ 57427 w 81766"/>
              <a:gd name="connsiteY97" fmla="*/ 68452 h 77381"/>
              <a:gd name="connsiteX98" fmla="*/ 56666 w 81766"/>
              <a:gd name="connsiteY98" fmla="*/ 68824 h 77381"/>
              <a:gd name="connsiteX99" fmla="*/ 56666 w 81766"/>
              <a:gd name="connsiteY99" fmla="*/ 70313 h 77381"/>
              <a:gd name="connsiteX100" fmla="*/ 57807 w 81766"/>
              <a:gd name="connsiteY100" fmla="*/ 72173 h 77381"/>
              <a:gd name="connsiteX101" fmla="*/ 58568 w 81766"/>
              <a:gd name="connsiteY101" fmla="*/ 72917 h 77381"/>
              <a:gd name="connsiteX102" fmla="*/ 58568 w 81766"/>
              <a:gd name="connsiteY102" fmla="*/ 74777 h 77381"/>
              <a:gd name="connsiteX103" fmla="*/ 56666 w 81766"/>
              <a:gd name="connsiteY103" fmla="*/ 77381 h 77381"/>
              <a:gd name="connsiteX104" fmla="*/ 55145 w 81766"/>
              <a:gd name="connsiteY104" fmla="*/ 77381 h 77381"/>
              <a:gd name="connsiteX105" fmla="*/ 55525 w 81766"/>
              <a:gd name="connsiteY105" fmla="*/ 75521 h 77381"/>
              <a:gd name="connsiteX106" fmla="*/ 52102 w 81766"/>
              <a:gd name="connsiteY106" fmla="*/ 75149 h 77381"/>
              <a:gd name="connsiteX107" fmla="*/ 49060 w 81766"/>
              <a:gd name="connsiteY107" fmla="*/ 71429 h 77381"/>
              <a:gd name="connsiteX108" fmla="*/ 46398 w 81766"/>
              <a:gd name="connsiteY108" fmla="*/ 71057 h 77381"/>
              <a:gd name="connsiteX109" fmla="*/ 43355 w 81766"/>
              <a:gd name="connsiteY109" fmla="*/ 68824 h 77381"/>
              <a:gd name="connsiteX110" fmla="*/ 43355 w 81766"/>
              <a:gd name="connsiteY110" fmla="*/ 66964 h 77381"/>
              <a:gd name="connsiteX111" fmla="*/ 40313 w 81766"/>
              <a:gd name="connsiteY111" fmla="*/ 66592 h 77381"/>
              <a:gd name="connsiteX112" fmla="*/ 37651 w 81766"/>
              <a:gd name="connsiteY112" fmla="*/ 68452 h 77381"/>
              <a:gd name="connsiteX113" fmla="*/ 37270 w 81766"/>
              <a:gd name="connsiteY113" fmla="*/ 66592 h 77381"/>
              <a:gd name="connsiteX114" fmla="*/ 39932 w 81766"/>
              <a:gd name="connsiteY114" fmla="*/ 65104 h 77381"/>
              <a:gd name="connsiteX115" fmla="*/ 31566 w 81766"/>
              <a:gd name="connsiteY115" fmla="*/ 56176 h 77381"/>
              <a:gd name="connsiteX116" fmla="*/ 31185 w 81766"/>
              <a:gd name="connsiteY116" fmla="*/ 52083 h 77381"/>
              <a:gd name="connsiteX117" fmla="*/ 29284 w 81766"/>
              <a:gd name="connsiteY117" fmla="*/ 50595 h 77381"/>
              <a:gd name="connsiteX118" fmla="*/ 27382 w 81766"/>
              <a:gd name="connsiteY118" fmla="*/ 49479 h 77381"/>
              <a:gd name="connsiteX119" fmla="*/ 19776 w 81766"/>
              <a:gd name="connsiteY119" fmla="*/ 42411 h 77381"/>
              <a:gd name="connsiteX120" fmla="*/ 19396 w 81766"/>
              <a:gd name="connsiteY120" fmla="*/ 40551 h 77381"/>
              <a:gd name="connsiteX121" fmla="*/ 15593 w 81766"/>
              <a:gd name="connsiteY121" fmla="*/ 35342 h 77381"/>
              <a:gd name="connsiteX122" fmla="*/ 13311 w 81766"/>
              <a:gd name="connsiteY122" fmla="*/ 34598 h 77381"/>
              <a:gd name="connsiteX123" fmla="*/ 10269 w 81766"/>
              <a:gd name="connsiteY123" fmla="*/ 30134 h 77381"/>
              <a:gd name="connsiteX124" fmla="*/ 8367 w 81766"/>
              <a:gd name="connsiteY124" fmla="*/ 29390 h 77381"/>
              <a:gd name="connsiteX125" fmla="*/ 8747 w 81766"/>
              <a:gd name="connsiteY125" fmla="*/ 27158 h 77381"/>
              <a:gd name="connsiteX126" fmla="*/ 9508 w 81766"/>
              <a:gd name="connsiteY126" fmla="*/ 26414 h 77381"/>
              <a:gd name="connsiteX127" fmla="*/ 8367 w 81766"/>
              <a:gd name="connsiteY127" fmla="*/ 24182 h 77381"/>
              <a:gd name="connsiteX128" fmla="*/ 8367 w 81766"/>
              <a:gd name="connsiteY128" fmla="*/ 22322 h 77381"/>
              <a:gd name="connsiteX129" fmla="*/ 6085 w 81766"/>
              <a:gd name="connsiteY129" fmla="*/ 20089 h 77381"/>
              <a:gd name="connsiteX130" fmla="*/ 4564 w 81766"/>
              <a:gd name="connsiteY130" fmla="*/ 15253 h 77381"/>
              <a:gd name="connsiteX131" fmla="*/ 2662 w 81766"/>
              <a:gd name="connsiteY131" fmla="*/ 14881 h 77381"/>
              <a:gd name="connsiteX132" fmla="*/ 0 w 81766"/>
              <a:gd name="connsiteY132" fmla="*/ 12649 h 77381"/>
              <a:gd name="connsiteX133" fmla="*/ 0 w 81766"/>
              <a:gd name="connsiteY133" fmla="*/ 11533 h 77381"/>
              <a:gd name="connsiteX134" fmla="*/ 1141 w 81766"/>
              <a:gd name="connsiteY134" fmla="*/ 10789 h 77381"/>
              <a:gd name="connsiteX135" fmla="*/ 761 w 81766"/>
              <a:gd name="connsiteY135" fmla="*/ 9301 h 77381"/>
              <a:gd name="connsiteX136" fmla="*/ 761 w 81766"/>
              <a:gd name="connsiteY136" fmla="*/ 2232 h 7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81766" h="77381">
                <a:moveTo>
                  <a:pt x="3043" y="0"/>
                </a:moveTo>
                <a:lnTo>
                  <a:pt x="6465" y="744"/>
                </a:lnTo>
                <a:lnTo>
                  <a:pt x="6465" y="1488"/>
                </a:lnTo>
                <a:lnTo>
                  <a:pt x="11409" y="7069"/>
                </a:lnTo>
                <a:lnTo>
                  <a:pt x="12931" y="7069"/>
                </a:lnTo>
                <a:lnTo>
                  <a:pt x="16353" y="744"/>
                </a:lnTo>
                <a:lnTo>
                  <a:pt x="23199" y="1488"/>
                </a:lnTo>
                <a:lnTo>
                  <a:pt x="24720" y="0"/>
                </a:lnTo>
                <a:lnTo>
                  <a:pt x="25481" y="0"/>
                </a:lnTo>
                <a:lnTo>
                  <a:pt x="30045" y="2976"/>
                </a:lnTo>
                <a:lnTo>
                  <a:pt x="31566" y="2976"/>
                </a:lnTo>
                <a:lnTo>
                  <a:pt x="32707" y="2232"/>
                </a:lnTo>
                <a:lnTo>
                  <a:pt x="33848" y="3348"/>
                </a:lnTo>
                <a:lnTo>
                  <a:pt x="39552" y="4464"/>
                </a:lnTo>
                <a:lnTo>
                  <a:pt x="39932" y="3348"/>
                </a:lnTo>
                <a:lnTo>
                  <a:pt x="41073" y="3348"/>
                </a:lnTo>
                <a:lnTo>
                  <a:pt x="44116" y="6325"/>
                </a:lnTo>
                <a:lnTo>
                  <a:pt x="45257" y="6325"/>
                </a:lnTo>
                <a:lnTo>
                  <a:pt x="47539" y="3348"/>
                </a:lnTo>
                <a:lnTo>
                  <a:pt x="49060" y="3348"/>
                </a:lnTo>
                <a:lnTo>
                  <a:pt x="50201" y="5208"/>
                </a:lnTo>
                <a:lnTo>
                  <a:pt x="51342" y="5952"/>
                </a:lnTo>
                <a:lnTo>
                  <a:pt x="52102" y="4092"/>
                </a:lnTo>
                <a:lnTo>
                  <a:pt x="56286" y="4464"/>
                </a:lnTo>
                <a:lnTo>
                  <a:pt x="57807" y="6697"/>
                </a:lnTo>
                <a:lnTo>
                  <a:pt x="58568" y="6325"/>
                </a:lnTo>
                <a:lnTo>
                  <a:pt x="58568" y="5208"/>
                </a:lnTo>
                <a:lnTo>
                  <a:pt x="61610" y="5208"/>
                </a:lnTo>
                <a:lnTo>
                  <a:pt x="63892" y="8185"/>
                </a:lnTo>
                <a:lnTo>
                  <a:pt x="63512" y="10045"/>
                </a:lnTo>
                <a:lnTo>
                  <a:pt x="63512" y="10417"/>
                </a:lnTo>
                <a:lnTo>
                  <a:pt x="65793" y="12277"/>
                </a:lnTo>
                <a:lnTo>
                  <a:pt x="68456" y="12277"/>
                </a:lnTo>
                <a:lnTo>
                  <a:pt x="70737" y="10417"/>
                </a:lnTo>
                <a:lnTo>
                  <a:pt x="75681" y="10417"/>
                </a:lnTo>
                <a:lnTo>
                  <a:pt x="76442" y="11533"/>
                </a:lnTo>
                <a:lnTo>
                  <a:pt x="76062" y="13021"/>
                </a:lnTo>
                <a:lnTo>
                  <a:pt x="76062" y="14509"/>
                </a:lnTo>
                <a:lnTo>
                  <a:pt x="74160" y="17113"/>
                </a:lnTo>
                <a:lnTo>
                  <a:pt x="72259" y="21205"/>
                </a:lnTo>
                <a:lnTo>
                  <a:pt x="71498" y="21949"/>
                </a:lnTo>
                <a:lnTo>
                  <a:pt x="71498" y="22694"/>
                </a:lnTo>
                <a:lnTo>
                  <a:pt x="71878" y="23438"/>
                </a:lnTo>
                <a:lnTo>
                  <a:pt x="70357" y="25298"/>
                </a:lnTo>
                <a:lnTo>
                  <a:pt x="71498" y="28274"/>
                </a:lnTo>
                <a:lnTo>
                  <a:pt x="72639" y="28274"/>
                </a:lnTo>
                <a:lnTo>
                  <a:pt x="73780" y="29018"/>
                </a:lnTo>
                <a:lnTo>
                  <a:pt x="74921" y="28646"/>
                </a:lnTo>
                <a:lnTo>
                  <a:pt x="75681" y="29390"/>
                </a:lnTo>
                <a:lnTo>
                  <a:pt x="76062" y="30878"/>
                </a:lnTo>
                <a:lnTo>
                  <a:pt x="77203" y="32366"/>
                </a:lnTo>
                <a:lnTo>
                  <a:pt x="78724" y="32366"/>
                </a:lnTo>
                <a:lnTo>
                  <a:pt x="78724" y="32738"/>
                </a:lnTo>
                <a:lnTo>
                  <a:pt x="78724" y="33482"/>
                </a:lnTo>
                <a:lnTo>
                  <a:pt x="80625" y="34598"/>
                </a:lnTo>
                <a:lnTo>
                  <a:pt x="81766" y="34970"/>
                </a:lnTo>
                <a:lnTo>
                  <a:pt x="81766" y="36086"/>
                </a:lnTo>
                <a:lnTo>
                  <a:pt x="80245" y="37946"/>
                </a:lnTo>
                <a:lnTo>
                  <a:pt x="76822" y="37946"/>
                </a:lnTo>
                <a:lnTo>
                  <a:pt x="74921" y="36458"/>
                </a:lnTo>
                <a:lnTo>
                  <a:pt x="74160" y="36458"/>
                </a:lnTo>
                <a:lnTo>
                  <a:pt x="73780" y="37202"/>
                </a:lnTo>
                <a:lnTo>
                  <a:pt x="74160" y="37946"/>
                </a:lnTo>
                <a:lnTo>
                  <a:pt x="76442" y="40551"/>
                </a:lnTo>
                <a:lnTo>
                  <a:pt x="78724" y="43527"/>
                </a:lnTo>
                <a:lnTo>
                  <a:pt x="79865" y="44271"/>
                </a:lnTo>
                <a:lnTo>
                  <a:pt x="79104" y="46875"/>
                </a:lnTo>
                <a:lnTo>
                  <a:pt x="78724" y="47991"/>
                </a:lnTo>
                <a:lnTo>
                  <a:pt x="77963" y="48363"/>
                </a:lnTo>
                <a:lnTo>
                  <a:pt x="76822" y="47991"/>
                </a:lnTo>
                <a:lnTo>
                  <a:pt x="76062" y="47991"/>
                </a:lnTo>
                <a:lnTo>
                  <a:pt x="74921" y="49107"/>
                </a:lnTo>
                <a:lnTo>
                  <a:pt x="73019" y="50223"/>
                </a:lnTo>
                <a:lnTo>
                  <a:pt x="71878" y="50223"/>
                </a:lnTo>
                <a:lnTo>
                  <a:pt x="70737" y="50595"/>
                </a:lnTo>
                <a:lnTo>
                  <a:pt x="69977" y="50595"/>
                </a:lnTo>
                <a:lnTo>
                  <a:pt x="69596" y="49479"/>
                </a:lnTo>
                <a:lnTo>
                  <a:pt x="68456" y="49479"/>
                </a:lnTo>
                <a:lnTo>
                  <a:pt x="66934" y="50967"/>
                </a:lnTo>
                <a:lnTo>
                  <a:pt x="67695" y="52083"/>
                </a:lnTo>
                <a:lnTo>
                  <a:pt x="68836" y="52455"/>
                </a:lnTo>
                <a:lnTo>
                  <a:pt x="69596" y="54316"/>
                </a:lnTo>
                <a:lnTo>
                  <a:pt x="69977" y="55432"/>
                </a:lnTo>
                <a:lnTo>
                  <a:pt x="69977" y="57292"/>
                </a:lnTo>
                <a:lnTo>
                  <a:pt x="69596" y="58408"/>
                </a:lnTo>
                <a:lnTo>
                  <a:pt x="68456" y="58408"/>
                </a:lnTo>
                <a:lnTo>
                  <a:pt x="68075" y="57292"/>
                </a:lnTo>
                <a:lnTo>
                  <a:pt x="67695" y="55432"/>
                </a:lnTo>
                <a:lnTo>
                  <a:pt x="66554" y="55060"/>
                </a:lnTo>
                <a:lnTo>
                  <a:pt x="65413" y="55060"/>
                </a:lnTo>
                <a:lnTo>
                  <a:pt x="61990" y="58036"/>
                </a:lnTo>
                <a:lnTo>
                  <a:pt x="61610" y="59524"/>
                </a:lnTo>
                <a:lnTo>
                  <a:pt x="60849" y="60640"/>
                </a:lnTo>
                <a:lnTo>
                  <a:pt x="60849" y="63244"/>
                </a:lnTo>
                <a:lnTo>
                  <a:pt x="60089" y="64360"/>
                </a:lnTo>
                <a:lnTo>
                  <a:pt x="58187" y="64360"/>
                </a:lnTo>
                <a:lnTo>
                  <a:pt x="57427" y="65104"/>
                </a:lnTo>
                <a:lnTo>
                  <a:pt x="57427" y="68452"/>
                </a:lnTo>
                <a:lnTo>
                  <a:pt x="56666" y="68824"/>
                </a:lnTo>
                <a:lnTo>
                  <a:pt x="56666" y="70313"/>
                </a:lnTo>
                <a:lnTo>
                  <a:pt x="57807" y="72173"/>
                </a:lnTo>
                <a:lnTo>
                  <a:pt x="58568" y="72917"/>
                </a:lnTo>
                <a:lnTo>
                  <a:pt x="58568" y="74777"/>
                </a:lnTo>
                <a:lnTo>
                  <a:pt x="56666" y="77381"/>
                </a:lnTo>
                <a:lnTo>
                  <a:pt x="55145" y="77381"/>
                </a:lnTo>
                <a:lnTo>
                  <a:pt x="55525" y="75521"/>
                </a:lnTo>
                <a:lnTo>
                  <a:pt x="52102" y="75149"/>
                </a:lnTo>
                <a:lnTo>
                  <a:pt x="49060" y="71429"/>
                </a:lnTo>
                <a:lnTo>
                  <a:pt x="46398" y="71057"/>
                </a:lnTo>
                <a:lnTo>
                  <a:pt x="43355" y="68824"/>
                </a:lnTo>
                <a:lnTo>
                  <a:pt x="43355" y="66964"/>
                </a:lnTo>
                <a:lnTo>
                  <a:pt x="40313" y="66592"/>
                </a:lnTo>
                <a:lnTo>
                  <a:pt x="37651" y="68452"/>
                </a:lnTo>
                <a:lnTo>
                  <a:pt x="37270" y="66592"/>
                </a:lnTo>
                <a:lnTo>
                  <a:pt x="39932" y="65104"/>
                </a:lnTo>
                <a:lnTo>
                  <a:pt x="31566" y="56176"/>
                </a:lnTo>
                <a:lnTo>
                  <a:pt x="31185" y="52083"/>
                </a:lnTo>
                <a:lnTo>
                  <a:pt x="29284" y="50595"/>
                </a:lnTo>
                <a:lnTo>
                  <a:pt x="27382" y="49479"/>
                </a:lnTo>
                <a:lnTo>
                  <a:pt x="19776" y="42411"/>
                </a:lnTo>
                <a:lnTo>
                  <a:pt x="19396" y="40551"/>
                </a:lnTo>
                <a:lnTo>
                  <a:pt x="15593" y="35342"/>
                </a:lnTo>
                <a:lnTo>
                  <a:pt x="13311" y="34598"/>
                </a:lnTo>
                <a:lnTo>
                  <a:pt x="10269" y="30134"/>
                </a:lnTo>
                <a:lnTo>
                  <a:pt x="8367" y="29390"/>
                </a:lnTo>
                <a:lnTo>
                  <a:pt x="8747" y="27158"/>
                </a:lnTo>
                <a:lnTo>
                  <a:pt x="9508" y="26414"/>
                </a:lnTo>
                <a:lnTo>
                  <a:pt x="8367" y="24182"/>
                </a:lnTo>
                <a:lnTo>
                  <a:pt x="8367" y="22322"/>
                </a:lnTo>
                <a:lnTo>
                  <a:pt x="6085" y="20089"/>
                </a:lnTo>
                <a:lnTo>
                  <a:pt x="4564" y="15253"/>
                </a:lnTo>
                <a:lnTo>
                  <a:pt x="2662" y="14881"/>
                </a:lnTo>
                <a:lnTo>
                  <a:pt x="0" y="12649"/>
                </a:lnTo>
                <a:lnTo>
                  <a:pt x="0" y="11533"/>
                </a:lnTo>
                <a:lnTo>
                  <a:pt x="1141" y="10789"/>
                </a:lnTo>
                <a:lnTo>
                  <a:pt x="761" y="9301"/>
                </a:lnTo>
                <a:lnTo>
                  <a:pt x="761" y="223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82" name="Text Placeholder 2981">
            <a:extLst>
              <a:ext uri="{FF2B5EF4-FFF2-40B4-BE49-F238E27FC236}">
                <a16:creationId xmlns:a16="http://schemas.microsoft.com/office/drawing/2014/main" id="{D883C05B-32ED-B548-AE64-08D3694B358E}"/>
              </a:ext>
            </a:extLst>
          </p:cNvPr>
          <p:cNvSpPr>
            <a:spLocks noGrp="1"/>
          </p:cNvSpPr>
          <p:nvPr>
            <p:ph type="body" sz="quarter" idx="278" hasCustomPrompt="1"/>
          </p:nvPr>
        </p:nvSpPr>
        <p:spPr>
          <a:xfrm>
            <a:off x="8088849" y="4444024"/>
            <a:ext cx="39932" cy="26163"/>
          </a:xfrm>
          <a:custGeom>
            <a:avLst/>
            <a:gdLst>
              <a:gd name="connsiteX0" fmla="*/ 5061 w 39932"/>
              <a:gd name="connsiteY0" fmla="*/ 25738 h 26163"/>
              <a:gd name="connsiteX1" fmla="*/ 4852 w 39932"/>
              <a:gd name="connsiteY1" fmla="*/ 26163 h 26163"/>
              <a:gd name="connsiteX2" fmla="*/ 4852 w 39932"/>
              <a:gd name="connsiteY2" fmla="*/ 25784 h 26163"/>
              <a:gd name="connsiteX3" fmla="*/ 25004 w 39932"/>
              <a:gd name="connsiteY3" fmla="*/ 0 h 26163"/>
              <a:gd name="connsiteX4" fmla="*/ 39932 w 39932"/>
              <a:gd name="connsiteY4" fmla="*/ 0 h 26163"/>
              <a:gd name="connsiteX5" fmla="*/ 37693 w 39932"/>
              <a:gd name="connsiteY5" fmla="*/ 5688 h 26163"/>
              <a:gd name="connsiteX6" fmla="*/ 38066 w 39932"/>
              <a:gd name="connsiteY6" fmla="*/ 14409 h 26163"/>
              <a:gd name="connsiteX7" fmla="*/ 39186 w 39932"/>
              <a:gd name="connsiteY7" fmla="*/ 21992 h 26163"/>
              <a:gd name="connsiteX8" fmla="*/ 39932 w 39932"/>
              <a:gd name="connsiteY8" fmla="*/ 22751 h 26163"/>
              <a:gd name="connsiteX9" fmla="*/ 13435 w 39932"/>
              <a:gd name="connsiteY9" fmla="*/ 23888 h 26163"/>
              <a:gd name="connsiteX10" fmla="*/ 5061 w 39932"/>
              <a:gd name="connsiteY10" fmla="*/ 25738 h 26163"/>
              <a:gd name="connsiteX11" fmla="*/ 5598 w 39932"/>
              <a:gd name="connsiteY11" fmla="*/ 24647 h 26163"/>
              <a:gd name="connsiteX12" fmla="*/ 5598 w 39932"/>
              <a:gd name="connsiteY12" fmla="*/ 23888 h 26163"/>
              <a:gd name="connsiteX13" fmla="*/ 0 w 39932"/>
              <a:gd name="connsiteY13" fmla="*/ 21234 h 26163"/>
              <a:gd name="connsiteX14" fmla="*/ 4105 w 39932"/>
              <a:gd name="connsiteY14" fmla="*/ 14030 h 26163"/>
              <a:gd name="connsiteX15" fmla="*/ 5225 w 39932"/>
              <a:gd name="connsiteY15" fmla="*/ 9859 h 26163"/>
              <a:gd name="connsiteX16" fmla="*/ 7837 w 39932"/>
              <a:gd name="connsiteY16" fmla="*/ 5309 h 26163"/>
              <a:gd name="connsiteX17" fmla="*/ 7837 w 39932"/>
              <a:gd name="connsiteY17" fmla="*/ 1517 h 26163"/>
              <a:gd name="connsiteX18" fmla="*/ 9330 w 39932"/>
              <a:gd name="connsiteY18" fmla="*/ 1138 h 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932" h="26163">
                <a:moveTo>
                  <a:pt x="5061" y="25738"/>
                </a:moveTo>
                <a:lnTo>
                  <a:pt x="4852" y="26163"/>
                </a:lnTo>
                <a:lnTo>
                  <a:pt x="4852" y="25784"/>
                </a:lnTo>
                <a:close/>
                <a:moveTo>
                  <a:pt x="25004" y="0"/>
                </a:moveTo>
                <a:lnTo>
                  <a:pt x="39932" y="0"/>
                </a:lnTo>
                <a:lnTo>
                  <a:pt x="37693" y="5688"/>
                </a:lnTo>
                <a:lnTo>
                  <a:pt x="38066" y="14409"/>
                </a:lnTo>
                <a:lnTo>
                  <a:pt x="39186" y="21992"/>
                </a:lnTo>
                <a:lnTo>
                  <a:pt x="39932" y="22751"/>
                </a:lnTo>
                <a:lnTo>
                  <a:pt x="13435" y="23888"/>
                </a:lnTo>
                <a:lnTo>
                  <a:pt x="5061" y="25738"/>
                </a:lnTo>
                <a:lnTo>
                  <a:pt x="5598" y="24647"/>
                </a:lnTo>
                <a:lnTo>
                  <a:pt x="5598" y="23888"/>
                </a:lnTo>
                <a:lnTo>
                  <a:pt x="0" y="21234"/>
                </a:lnTo>
                <a:lnTo>
                  <a:pt x="4105" y="14030"/>
                </a:lnTo>
                <a:lnTo>
                  <a:pt x="5225" y="9859"/>
                </a:lnTo>
                <a:lnTo>
                  <a:pt x="7837" y="5309"/>
                </a:lnTo>
                <a:lnTo>
                  <a:pt x="7837" y="1517"/>
                </a:lnTo>
                <a:lnTo>
                  <a:pt x="9330" y="113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80" name="Text Placeholder 2979">
            <a:extLst>
              <a:ext uri="{FF2B5EF4-FFF2-40B4-BE49-F238E27FC236}">
                <a16:creationId xmlns:a16="http://schemas.microsoft.com/office/drawing/2014/main" id="{D3FAA6D0-469D-C94D-9D31-5B99B7D93445}"/>
              </a:ext>
            </a:extLst>
          </p:cNvPr>
          <p:cNvSpPr>
            <a:spLocks noGrp="1"/>
          </p:cNvSpPr>
          <p:nvPr>
            <p:ph type="body" sz="quarter" idx="277" hasCustomPrompt="1"/>
          </p:nvPr>
        </p:nvSpPr>
        <p:spPr>
          <a:xfrm>
            <a:off x="8322735" y="3535810"/>
            <a:ext cx="49439" cy="39244"/>
          </a:xfrm>
          <a:custGeom>
            <a:avLst/>
            <a:gdLst>
              <a:gd name="connsiteX0" fmla="*/ 19102 w 49439"/>
              <a:gd name="connsiteY0" fmla="*/ 0 h 39244"/>
              <a:gd name="connsiteX1" fmla="*/ 25094 w 49439"/>
              <a:gd name="connsiteY1" fmla="*/ 1467 h 39244"/>
              <a:gd name="connsiteX2" fmla="*/ 26592 w 49439"/>
              <a:gd name="connsiteY2" fmla="*/ 0 h 39244"/>
              <a:gd name="connsiteX3" fmla="*/ 32211 w 49439"/>
              <a:gd name="connsiteY3" fmla="*/ 1100 h 39244"/>
              <a:gd name="connsiteX4" fmla="*/ 36330 w 49439"/>
              <a:gd name="connsiteY4" fmla="*/ 367 h 39244"/>
              <a:gd name="connsiteX5" fmla="*/ 38578 w 49439"/>
              <a:gd name="connsiteY5" fmla="*/ 1467 h 39244"/>
              <a:gd name="connsiteX6" fmla="*/ 47192 w 49439"/>
              <a:gd name="connsiteY6" fmla="*/ 8803 h 39244"/>
              <a:gd name="connsiteX7" fmla="*/ 49065 w 49439"/>
              <a:gd name="connsiteY7" fmla="*/ 19439 h 39244"/>
              <a:gd name="connsiteX8" fmla="*/ 49439 w 49439"/>
              <a:gd name="connsiteY8" fmla="*/ 25307 h 39244"/>
              <a:gd name="connsiteX9" fmla="*/ 47192 w 49439"/>
              <a:gd name="connsiteY9" fmla="*/ 26041 h 39244"/>
              <a:gd name="connsiteX10" fmla="*/ 41574 w 49439"/>
              <a:gd name="connsiteY10" fmla="*/ 31175 h 39244"/>
              <a:gd name="connsiteX11" fmla="*/ 34083 w 49439"/>
              <a:gd name="connsiteY11" fmla="*/ 31175 h 39244"/>
              <a:gd name="connsiteX12" fmla="*/ 26967 w 49439"/>
              <a:gd name="connsiteY12" fmla="*/ 33743 h 39244"/>
              <a:gd name="connsiteX13" fmla="*/ 22847 w 49439"/>
              <a:gd name="connsiteY13" fmla="*/ 37410 h 39244"/>
              <a:gd name="connsiteX14" fmla="*/ 9364 w 49439"/>
              <a:gd name="connsiteY14" fmla="*/ 39244 h 39244"/>
              <a:gd name="connsiteX15" fmla="*/ 2997 w 49439"/>
              <a:gd name="connsiteY15" fmla="*/ 33009 h 39244"/>
              <a:gd name="connsiteX16" fmla="*/ 0 w 49439"/>
              <a:gd name="connsiteY16" fmla="*/ 25674 h 39244"/>
              <a:gd name="connsiteX17" fmla="*/ 0 w 49439"/>
              <a:gd name="connsiteY17" fmla="*/ 19439 h 39244"/>
              <a:gd name="connsiteX18" fmla="*/ 1873 w 49439"/>
              <a:gd name="connsiteY18" fmla="*/ 6235 h 39244"/>
              <a:gd name="connsiteX19" fmla="*/ 2247 w 49439"/>
              <a:gd name="connsiteY19" fmla="*/ 6969 h 39244"/>
              <a:gd name="connsiteX20" fmla="*/ 4120 w 49439"/>
              <a:gd name="connsiteY20" fmla="*/ 6969 h 39244"/>
              <a:gd name="connsiteX21" fmla="*/ 5244 w 49439"/>
              <a:gd name="connsiteY21" fmla="*/ 5868 h 39244"/>
              <a:gd name="connsiteX22" fmla="*/ 5244 w 49439"/>
              <a:gd name="connsiteY22" fmla="*/ 2934 h 39244"/>
              <a:gd name="connsiteX23" fmla="*/ 11985 w 49439"/>
              <a:gd name="connsiteY23" fmla="*/ 367 h 39244"/>
              <a:gd name="connsiteX24" fmla="*/ 13109 w 49439"/>
              <a:gd name="connsiteY24" fmla="*/ 1100 h 39244"/>
              <a:gd name="connsiteX25" fmla="*/ 15356 w 49439"/>
              <a:gd name="connsiteY25" fmla="*/ 3668 h 39244"/>
              <a:gd name="connsiteX26" fmla="*/ 16480 w 49439"/>
              <a:gd name="connsiteY26" fmla="*/ 3668 h 39244"/>
              <a:gd name="connsiteX27" fmla="*/ 16480 w 49439"/>
              <a:gd name="connsiteY27" fmla="*/ 1834 h 3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439" h="39244">
                <a:moveTo>
                  <a:pt x="19102" y="0"/>
                </a:moveTo>
                <a:lnTo>
                  <a:pt x="25094" y="1467"/>
                </a:lnTo>
                <a:lnTo>
                  <a:pt x="26592" y="0"/>
                </a:lnTo>
                <a:lnTo>
                  <a:pt x="32211" y="1100"/>
                </a:lnTo>
                <a:lnTo>
                  <a:pt x="36330" y="367"/>
                </a:lnTo>
                <a:lnTo>
                  <a:pt x="38578" y="1467"/>
                </a:lnTo>
                <a:lnTo>
                  <a:pt x="47192" y="8803"/>
                </a:lnTo>
                <a:lnTo>
                  <a:pt x="49065" y="19439"/>
                </a:lnTo>
                <a:lnTo>
                  <a:pt x="49439" y="25307"/>
                </a:lnTo>
                <a:lnTo>
                  <a:pt x="47192" y="26041"/>
                </a:lnTo>
                <a:lnTo>
                  <a:pt x="41574" y="31175"/>
                </a:lnTo>
                <a:lnTo>
                  <a:pt x="34083" y="31175"/>
                </a:lnTo>
                <a:lnTo>
                  <a:pt x="26967" y="33743"/>
                </a:lnTo>
                <a:lnTo>
                  <a:pt x="22847" y="37410"/>
                </a:lnTo>
                <a:lnTo>
                  <a:pt x="9364" y="39244"/>
                </a:lnTo>
                <a:lnTo>
                  <a:pt x="2997" y="33009"/>
                </a:lnTo>
                <a:lnTo>
                  <a:pt x="0" y="25674"/>
                </a:lnTo>
                <a:lnTo>
                  <a:pt x="0" y="19439"/>
                </a:lnTo>
                <a:lnTo>
                  <a:pt x="1873" y="6235"/>
                </a:lnTo>
                <a:lnTo>
                  <a:pt x="2247" y="6969"/>
                </a:lnTo>
                <a:lnTo>
                  <a:pt x="4120" y="6969"/>
                </a:lnTo>
                <a:lnTo>
                  <a:pt x="5244" y="5868"/>
                </a:lnTo>
                <a:lnTo>
                  <a:pt x="5244" y="2934"/>
                </a:lnTo>
                <a:lnTo>
                  <a:pt x="11985" y="367"/>
                </a:lnTo>
                <a:lnTo>
                  <a:pt x="13109" y="1100"/>
                </a:lnTo>
                <a:lnTo>
                  <a:pt x="15356" y="3668"/>
                </a:lnTo>
                <a:lnTo>
                  <a:pt x="16480" y="3668"/>
                </a:lnTo>
                <a:lnTo>
                  <a:pt x="16480" y="183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78" name="Text Placeholder 2977">
            <a:extLst>
              <a:ext uri="{FF2B5EF4-FFF2-40B4-BE49-F238E27FC236}">
                <a16:creationId xmlns:a16="http://schemas.microsoft.com/office/drawing/2014/main" id="{856C0CDE-F88A-5545-A9EA-FB08772CBCBC}"/>
              </a:ext>
            </a:extLst>
          </p:cNvPr>
          <p:cNvSpPr>
            <a:spLocks noGrp="1"/>
          </p:cNvSpPr>
          <p:nvPr>
            <p:ph type="body" sz="quarter" idx="276" hasCustomPrompt="1"/>
          </p:nvPr>
        </p:nvSpPr>
        <p:spPr>
          <a:xfrm>
            <a:off x="8800013" y="3561972"/>
            <a:ext cx="64652" cy="65407"/>
          </a:xfrm>
          <a:custGeom>
            <a:avLst/>
            <a:gdLst>
              <a:gd name="connsiteX0" fmla="*/ 32706 w 64652"/>
              <a:gd name="connsiteY0" fmla="*/ 0 h 65407"/>
              <a:gd name="connsiteX1" fmla="*/ 33087 w 64652"/>
              <a:gd name="connsiteY1" fmla="*/ 0 h 65407"/>
              <a:gd name="connsiteX2" fmla="*/ 33847 w 64652"/>
              <a:gd name="connsiteY2" fmla="*/ 2990 h 65407"/>
              <a:gd name="connsiteX3" fmla="*/ 37650 w 64652"/>
              <a:gd name="connsiteY3" fmla="*/ 7475 h 65407"/>
              <a:gd name="connsiteX4" fmla="*/ 40693 w 64652"/>
              <a:gd name="connsiteY4" fmla="*/ 7849 h 65407"/>
              <a:gd name="connsiteX5" fmla="*/ 43355 w 64652"/>
              <a:gd name="connsiteY5" fmla="*/ 9718 h 65407"/>
              <a:gd name="connsiteX6" fmla="*/ 43735 w 64652"/>
              <a:gd name="connsiteY6" fmla="*/ 12708 h 65407"/>
              <a:gd name="connsiteX7" fmla="*/ 41834 w 64652"/>
              <a:gd name="connsiteY7" fmla="*/ 14950 h 65407"/>
              <a:gd name="connsiteX8" fmla="*/ 41834 w 64652"/>
              <a:gd name="connsiteY8" fmla="*/ 17940 h 65407"/>
              <a:gd name="connsiteX9" fmla="*/ 42975 w 64652"/>
              <a:gd name="connsiteY9" fmla="*/ 20930 h 65407"/>
              <a:gd name="connsiteX10" fmla="*/ 44876 w 64652"/>
              <a:gd name="connsiteY10" fmla="*/ 23547 h 65407"/>
              <a:gd name="connsiteX11" fmla="*/ 46778 w 64652"/>
              <a:gd name="connsiteY11" fmla="*/ 25415 h 65407"/>
              <a:gd name="connsiteX12" fmla="*/ 52102 w 64652"/>
              <a:gd name="connsiteY12" fmla="*/ 28779 h 65407"/>
              <a:gd name="connsiteX13" fmla="*/ 52482 w 64652"/>
              <a:gd name="connsiteY13" fmla="*/ 31395 h 65407"/>
              <a:gd name="connsiteX14" fmla="*/ 51341 w 64652"/>
              <a:gd name="connsiteY14" fmla="*/ 34759 h 65407"/>
              <a:gd name="connsiteX15" fmla="*/ 47919 w 64652"/>
              <a:gd name="connsiteY15" fmla="*/ 35133 h 65407"/>
              <a:gd name="connsiteX16" fmla="*/ 49059 w 64652"/>
              <a:gd name="connsiteY16" fmla="*/ 37749 h 65407"/>
              <a:gd name="connsiteX17" fmla="*/ 52482 w 64652"/>
              <a:gd name="connsiteY17" fmla="*/ 42234 h 65407"/>
              <a:gd name="connsiteX18" fmla="*/ 58187 w 64652"/>
              <a:gd name="connsiteY18" fmla="*/ 45598 h 65407"/>
              <a:gd name="connsiteX19" fmla="*/ 61229 w 64652"/>
              <a:gd name="connsiteY19" fmla="*/ 45598 h 65407"/>
              <a:gd name="connsiteX20" fmla="*/ 63891 w 64652"/>
              <a:gd name="connsiteY20" fmla="*/ 45972 h 65407"/>
              <a:gd name="connsiteX21" fmla="*/ 62370 w 64652"/>
              <a:gd name="connsiteY21" fmla="*/ 48962 h 65407"/>
              <a:gd name="connsiteX22" fmla="*/ 61990 w 64652"/>
              <a:gd name="connsiteY22" fmla="*/ 51952 h 65407"/>
              <a:gd name="connsiteX23" fmla="*/ 64272 w 64652"/>
              <a:gd name="connsiteY23" fmla="*/ 53821 h 65407"/>
              <a:gd name="connsiteX24" fmla="*/ 63891 w 64652"/>
              <a:gd name="connsiteY24" fmla="*/ 56811 h 65407"/>
              <a:gd name="connsiteX25" fmla="*/ 61229 w 64652"/>
              <a:gd name="connsiteY25" fmla="*/ 57558 h 65407"/>
              <a:gd name="connsiteX26" fmla="*/ 63131 w 64652"/>
              <a:gd name="connsiteY26" fmla="*/ 59801 h 65407"/>
              <a:gd name="connsiteX27" fmla="*/ 64272 w 64652"/>
              <a:gd name="connsiteY27" fmla="*/ 62791 h 65407"/>
              <a:gd name="connsiteX28" fmla="*/ 64652 w 64652"/>
              <a:gd name="connsiteY28" fmla="*/ 65407 h 65407"/>
              <a:gd name="connsiteX29" fmla="*/ 62370 w 64652"/>
              <a:gd name="connsiteY29" fmla="*/ 65407 h 65407"/>
              <a:gd name="connsiteX30" fmla="*/ 55905 w 64652"/>
              <a:gd name="connsiteY30" fmla="*/ 65407 h 65407"/>
              <a:gd name="connsiteX31" fmla="*/ 54003 w 64652"/>
              <a:gd name="connsiteY31" fmla="*/ 65407 h 65407"/>
              <a:gd name="connsiteX32" fmla="*/ 53623 w 64652"/>
              <a:gd name="connsiteY32" fmla="*/ 56063 h 65407"/>
              <a:gd name="connsiteX33" fmla="*/ 52102 w 64652"/>
              <a:gd name="connsiteY33" fmla="*/ 53447 h 65407"/>
              <a:gd name="connsiteX34" fmla="*/ 50200 w 64652"/>
              <a:gd name="connsiteY34" fmla="*/ 50831 h 65407"/>
              <a:gd name="connsiteX35" fmla="*/ 49059 w 64652"/>
              <a:gd name="connsiteY35" fmla="*/ 47841 h 65407"/>
              <a:gd name="connsiteX36" fmla="*/ 46017 w 64652"/>
              <a:gd name="connsiteY36" fmla="*/ 47093 h 65407"/>
              <a:gd name="connsiteX37" fmla="*/ 43355 w 64652"/>
              <a:gd name="connsiteY37" fmla="*/ 47841 h 65407"/>
              <a:gd name="connsiteX38" fmla="*/ 40693 w 64652"/>
              <a:gd name="connsiteY38" fmla="*/ 47841 h 65407"/>
              <a:gd name="connsiteX39" fmla="*/ 37650 w 64652"/>
              <a:gd name="connsiteY39" fmla="*/ 46719 h 65407"/>
              <a:gd name="connsiteX40" fmla="*/ 35749 w 64652"/>
              <a:gd name="connsiteY40" fmla="*/ 43729 h 65407"/>
              <a:gd name="connsiteX41" fmla="*/ 33087 w 64652"/>
              <a:gd name="connsiteY41" fmla="*/ 43356 h 65407"/>
              <a:gd name="connsiteX42" fmla="*/ 29284 w 64652"/>
              <a:gd name="connsiteY42" fmla="*/ 44103 h 65407"/>
              <a:gd name="connsiteX43" fmla="*/ 25861 w 64652"/>
              <a:gd name="connsiteY43" fmla="*/ 39992 h 65407"/>
              <a:gd name="connsiteX44" fmla="*/ 24340 w 64652"/>
              <a:gd name="connsiteY44" fmla="*/ 38123 h 65407"/>
              <a:gd name="connsiteX45" fmla="*/ 21297 w 64652"/>
              <a:gd name="connsiteY45" fmla="*/ 37002 h 65407"/>
              <a:gd name="connsiteX46" fmla="*/ 17494 w 64652"/>
              <a:gd name="connsiteY46" fmla="*/ 33264 h 65407"/>
              <a:gd name="connsiteX47" fmla="*/ 14452 w 64652"/>
              <a:gd name="connsiteY47" fmla="*/ 31022 h 65407"/>
              <a:gd name="connsiteX48" fmla="*/ 10268 w 64652"/>
              <a:gd name="connsiteY48" fmla="*/ 29527 h 65407"/>
              <a:gd name="connsiteX49" fmla="*/ 7226 w 64652"/>
              <a:gd name="connsiteY49" fmla="*/ 25789 h 65407"/>
              <a:gd name="connsiteX50" fmla="*/ 6085 w 64652"/>
              <a:gd name="connsiteY50" fmla="*/ 20557 h 65407"/>
              <a:gd name="connsiteX51" fmla="*/ 5324 w 64652"/>
              <a:gd name="connsiteY51" fmla="*/ 13082 h 65407"/>
              <a:gd name="connsiteX52" fmla="*/ 2662 w 64652"/>
              <a:gd name="connsiteY52" fmla="*/ 7849 h 65407"/>
              <a:gd name="connsiteX53" fmla="*/ 0 w 64652"/>
              <a:gd name="connsiteY53" fmla="*/ 5606 h 65407"/>
              <a:gd name="connsiteX54" fmla="*/ 7986 w 64652"/>
              <a:gd name="connsiteY54" fmla="*/ 5233 h 65407"/>
              <a:gd name="connsiteX55" fmla="*/ 10649 w 64652"/>
              <a:gd name="connsiteY55" fmla="*/ 3364 h 65407"/>
              <a:gd name="connsiteX56" fmla="*/ 16733 w 64652"/>
              <a:gd name="connsiteY56" fmla="*/ 2990 h 65407"/>
              <a:gd name="connsiteX57" fmla="*/ 19396 w 64652"/>
              <a:gd name="connsiteY57" fmla="*/ 1495 h 65407"/>
              <a:gd name="connsiteX58" fmla="*/ 25480 w 64652"/>
              <a:gd name="connsiteY58" fmla="*/ 2616 h 65407"/>
              <a:gd name="connsiteX59" fmla="*/ 28903 w 64652"/>
              <a:gd name="connsiteY59" fmla="*/ 1869 h 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4652" h="65407">
                <a:moveTo>
                  <a:pt x="32706" y="0"/>
                </a:moveTo>
                <a:lnTo>
                  <a:pt x="33087" y="0"/>
                </a:lnTo>
                <a:lnTo>
                  <a:pt x="33847" y="2990"/>
                </a:lnTo>
                <a:lnTo>
                  <a:pt x="37650" y="7475"/>
                </a:lnTo>
                <a:lnTo>
                  <a:pt x="40693" y="7849"/>
                </a:lnTo>
                <a:lnTo>
                  <a:pt x="43355" y="9718"/>
                </a:lnTo>
                <a:lnTo>
                  <a:pt x="43735" y="12708"/>
                </a:lnTo>
                <a:lnTo>
                  <a:pt x="41834" y="14950"/>
                </a:lnTo>
                <a:lnTo>
                  <a:pt x="41834" y="17940"/>
                </a:lnTo>
                <a:lnTo>
                  <a:pt x="42975" y="20930"/>
                </a:lnTo>
                <a:lnTo>
                  <a:pt x="44876" y="23547"/>
                </a:lnTo>
                <a:lnTo>
                  <a:pt x="46778" y="25415"/>
                </a:lnTo>
                <a:lnTo>
                  <a:pt x="52102" y="28779"/>
                </a:lnTo>
                <a:lnTo>
                  <a:pt x="52482" y="31395"/>
                </a:lnTo>
                <a:lnTo>
                  <a:pt x="51341" y="34759"/>
                </a:lnTo>
                <a:lnTo>
                  <a:pt x="47919" y="35133"/>
                </a:lnTo>
                <a:lnTo>
                  <a:pt x="49059" y="37749"/>
                </a:lnTo>
                <a:lnTo>
                  <a:pt x="52482" y="42234"/>
                </a:lnTo>
                <a:lnTo>
                  <a:pt x="58187" y="45598"/>
                </a:lnTo>
                <a:lnTo>
                  <a:pt x="61229" y="45598"/>
                </a:lnTo>
                <a:lnTo>
                  <a:pt x="63891" y="45972"/>
                </a:lnTo>
                <a:lnTo>
                  <a:pt x="62370" y="48962"/>
                </a:lnTo>
                <a:lnTo>
                  <a:pt x="61990" y="51952"/>
                </a:lnTo>
                <a:lnTo>
                  <a:pt x="64272" y="53821"/>
                </a:lnTo>
                <a:lnTo>
                  <a:pt x="63891" y="56811"/>
                </a:lnTo>
                <a:lnTo>
                  <a:pt x="61229" y="57558"/>
                </a:lnTo>
                <a:lnTo>
                  <a:pt x="63131" y="59801"/>
                </a:lnTo>
                <a:lnTo>
                  <a:pt x="64272" y="62791"/>
                </a:lnTo>
                <a:lnTo>
                  <a:pt x="64652" y="65407"/>
                </a:lnTo>
                <a:lnTo>
                  <a:pt x="62370" y="65407"/>
                </a:lnTo>
                <a:lnTo>
                  <a:pt x="55905" y="65407"/>
                </a:lnTo>
                <a:lnTo>
                  <a:pt x="54003" y="65407"/>
                </a:lnTo>
                <a:lnTo>
                  <a:pt x="53623" y="56063"/>
                </a:lnTo>
                <a:lnTo>
                  <a:pt x="52102" y="53447"/>
                </a:lnTo>
                <a:lnTo>
                  <a:pt x="50200" y="50831"/>
                </a:lnTo>
                <a:lnTo>
                  <a:pt x="49059" y="47841"/>
                </a:lnTo>
                <a:lnTo>
                  <a:pt x="46017" y="47093"/>
                </a:lnTo>
                <a:lnTo>
                  <a:pt x="43355" y="47841"/>
                </a:lnTo>
                <a:lnTo>
                  <a:pt x="40693" y="47841"/>
                </a:lnTo>
                <a:lnTo>
                  <a:pt x="37650" y="46719"/>
                </a:lnTo>
                <a:lnTo>
                  <a:pt x="35749" y="43729"/>
                </a:lnTo>
                <a:lnTo>
                  <a:pt x="33087" y="43356"/>
                </a:lnTo>
                <a:lnTo>
                  <a:pt x="29284" y="44103"/>
                </a:lnTo>
                <a:lnTo>
                  <a:pt x="25861" y="39992"/>
                </a:lnTo>
                <a:lnTo>
                  <a:pt x="24340" y="38123"/>
                </a:lnTo>
                <a:lnTo>
                  <a:pt x="21297" y="37002"/>
                </a:lnTo>
                <a:lnTo>
                  <a:pt x="17494" y="33264"/>
                </a:lnTo>
                <a:lnTo>
                  <a:pt x="14452" y="31022"/>
                </a:lnTo>
                <a:lnTo>
                  <a:pt x="10268" y="29527"/>
                </a:lnTo>
                <a:lnTo>
                  <a:pt x="7226" y="25789"/>
                </a:lnTo>
                <a:lnTo>
                  <a:pt x="6085" y="20557"/>
                </a:lnTo>
                <a:lnTo>
                  <a:pt x="5324" y="13082"/>
                </a:lnTo>
                <a:lnTo>
                  <a:pt x="2662" y="7849"/>
                </a:lnTo>
                <a:lnTo>
                  <a:pt x="0" y="5606"/>
                </a:lnTo>
                <a:lnTo>
                  <a:pt x="7986" y="5233"/>
                </a:lnTo>
                <a:lnTo>
                  <a:pt x="10649" y="3364"/>
                </a:lnTo>
                <a:lnTo>
                  <a:pt x="16733" y="2990"/>
                </a:lnTo>
                <a:lnTo>
                  <a:pt x="19396" y="1495"/>
                </a:lnTo>
                <a:lnTo>
                  <a:pt x="25480" y="2616"/>
                </a:lnTo>
                <a:lnTo>
                  <a:pt x="28903" y="186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76" name="Text Placeholder 2975">
            <a:extLst>
              <a:ext uri="{FF2B5EF4-FFF2-40B4-BE49-F238E27FC236}">
                <a16:creationId xmlns:a16="http://schemas.microsoft.com/office/drawing/2014/main" id="{255D185C-A547-7F40-83AA-5A1979C70F8C}"/>
              </a:ext>
            </a:extLst>
          </p:cNvPr>
          <p:cNvSpPr>
            <a:spLocks noGrp="1"/>
          </p:cNvSpPr>
          <p:nvPr>
            <p:ph type="body" sz="quarter" idx="275" hasCustomPrompt="1"/>
          </p:nvPr>
        </p:nvSpPr>
        <p:spPr>
          <a:xfrm>
            <a:off x="8448235" y="3356409"/>
            <a:ext cx="72257" cy="89700"/>
          </a:xfrm>
          <a:custGeom>
            <a:avLst/>
            <a:gdLst>
              <a:gd name="connsiteX0" fmla="*/ 17775 w 72257"/>
              <a:gd name="connsiteY0" fmla="*/ 0 h 89700"/>
              <a:gd name="connsiteX1" fmla="*/ 23957 w 72257"/>
              <a:gd name="connsiteY1" fmla="*/ 1877 h 89700"/>
              <a:gd name="connsiteX2" fmla="*/ 26662 w 72257"/>
              <a:gd name="connsiteY2" fmla="*/ 3003 h 89700"/>
              <a:gd name="connsiteX3" fmla="*/ 34004 w 72257"/>
              <a:gd name="connsiteY3" fmla="*/ 9008 h 89700"/>
              <a:gd name="connsiteX4" fmla="*/ 36708 w 72257"/>
              <a:gd name="connsiteY4" fmla="*/ 10134 h 89700"/>
              <a:gd name="connsiteX5" fmla="*/ 42891 w 72257"/>
              <a:gd name="connsiteY5" fmla="*/ 9008 h 89700"/>
              <a:gd name="connsiteX6" fmla="*/ 46368 w 72257"/>
              <a:gd name="connsiteY6" fmla="*/ 9758 h 89700"/>
              <a:gd name="connsiteX7" fmla="*/ 50619 w 72257"/>
              <a:gd name="connsiteY7" fmla="*/ 14262 h 89700"/>
              <a:gd name="connsiteX8" fmla="*/ 53710 w 72257"/>
              <a:gd name="connsiteY8" fmla="*/ 13136 h 89700"/>
              <a:gd name="connsiteX9" fmla="*/ 55255 w 72257"/>
              <a:gd name="connsiteY9" fmla="*/ 16139 h 89700"/>
              <a:gd name="connsiteX10" fmla="*/ 55255 w 72257"/>
              <a:gd name="connsiteY10" fmla="*/ 19141 h 89700"/>
              <a:gd name="connsiteX11" fmla="*/ 55255 w 72257"/>
              <a:gd name="connsiteY11" fmla="*/ 22144 h 89700"/>
              <a:gd name="connsiteX12" fmla="*/ 53710 w 72257"/>
              <a:gd name="connsiteY12" fmla="*/ 28149 h 89700"/>
              <a:gd name="connsiteX13" fmla="*/ 56801 w 72257"/>
              <a:gd name="connsiteY13" fmla="*/ 30401 h 89700"/>
              <a:gd name="connsiteX14" fmla="*/ 57960 w 72257"/>
              <a:gd name="connsiteY14" fmla="*/ 32652 h 89700"/>
              <a:gd name="connsiteX15" fmla="*/ 61051 w 72257"/>
              <a:gd name="connsiteY15" fmla="*/ 33403 h 89700"/>
              <a:gd name="connsiteX16" fmla="*/ 61824 w 72257"/>
              <a:gd name="connsiteY16" fmla="*/ 36406 h 89700"/>
              <a:gd name="connsiteX17" fmla="*/ 61438 w 72257"/>
              <a:gd name="connsiteY17" fmla="*/ 39033 h 89700"/>
              <a:gd name="connsiteX18" fmla="*/ 63756 w 72257"/>
              <a:gd name="connsiteY18" fmla="*/ 44662 h 89700"/>
              <a:gd name="connsiteX19" fmla="*/ 69552 w 72257"/>
              <a:gd name="connsiteY19" fmla="*/ 47290 h 89700"/>
              <a:gd name="connsiteX20" fmla="*/ 71484 w 72257"/>
              <a:gd name="connsiteY20" fmla="*/ 50292 h 89700"/>
              <a:gd name="connsiteX21" fmla="*/ 71871 w 72257"/>
              <a:gd name="connsiteY21" fmla="*/ 52919 h 89700"/>
              <a:gd name="connsiteX22" fmla="*/ 70711 w 72257"/>
              <a:gd name="connsiteY22" fmla="*/ 56297 h 89700"/>
              <a:gd name="connsiteX23" fmla="*/ 72257 w 72257"/>
              <a:gd name="connsiteY23" fmla="*/ 58924 h 89700"/>
              <a:gd name="connsiteX24" fmla="*/ 70711 w 72257"/>
              <a:gd name="connsiteY24" fmla="*/ 61552 h 89700"/>
              <a:gd name="connsiteX25" fmla="*/ 68393 w 72257"/>
              <a:gd name="connsiteY25" fmla="*/ 63428 h 89700"/>
              <a:gd name="connsiteX26" fmla="*/ 59506 w 72257"/>
              <a:gd name="connsiteY26" fmla="*/ 61176 h 89700"/>
              <a:gd name="connsiteX27" fmla="*/ 56801 w 72257"/>
              <a:gd name="connsiteY27" fmla="*/ 62678 h 89700"/>
              <a:gd name="connsiteX28" fmla="*/ 55255 w 72257"/>
              <a:gd name="connsiteY28" fmla="*/ 60426 h 89700"/>
              <a:gd name="connsiteX29" fmla="*/ 51778 w 72257"/>
              <a:gd name="connsiteY29" fmla="*/ 61552 h 89700"/>
              <a:gd name="connsiteX30" fmla="*/ 50619 w 72257"/>
              <a:gd name="connsiteY30" fmla="*/ 64554 h 89700"/>
              <a:gd name="connsiteX31" fmla="*/ 49459 w 72257"/>
              <a:gd name="connsiteY31" fmla="*/ 73562 h 89700"/>
              <a:gd name="connsiteX32" fmla="*/ 46755 w 72257"/>
              <a:gd name="connsiteY32" fmla="*/ 75063 h 89700"/>
              <a:gd name="connsiteX33" fmla="*/ 44823 w 72257"/>
              <a:gd name="connsiteY33" fmla="*/ 76939 h 89700"/>
              <a:gd name="connsiteX34" fmla="*/ 44436 w 72257"/>
              <a:gd name="connsiteY34" fmla="*/ 79942 h 89700"/>
              <a:gd name="connsiteX35" fmla="*/ 41345 w 72257"/>
              <a:gd name="connsiteY35" fmla="*/ 81819 h 89700"/>
              <a:gd name="connsiteX36" fmla="*/ 40186 w 72257"/>
              <a:gd name="connsiteY36" fmla="*/ 84821 h 89700"/>
              <a:gd name="connsiteX37" fmla="*/ 40186 w 72257"/>
              <a:gd name="connsiteY37" fmla="*/ 87448 h 89700"/>
              <a:gd name="connsiteX38" fmla="*/ 37481 w 72257"/>
              <a:gd name="connsiteY38" fmla="*/ 89700 h 89700"/>
              <a:gd name="connsiteX39" fmla="*/ 34004 w 72257"/>
              <a:gd name="connsiteY39" fmla="*/ 89700 h 89700"/>
              <a:gd name="connsiteX40" fmla="*/ 34004 w 72257"/>
              <a:gd name="connsiteY40" fmla="*/ 84446 h 89700"/>
              <a:gd name="connsiteX41" fmla="*/ 33231 w 72257"/>
              <a:gd name="connsiteY41" fmla="*/ 79567 h 89700"/>
              <a:gd name="connsiteX42" fmla="*/ 32458 w 72257"/>
              <a:gd name="connsiteY42" fmla="*/ 75063 h 89700"/>
              <a:gd name="connsiteX43" fmla="*/ 33231 w 72257"/>
              <a:gd name="connsiteY43" fmla="*/ 69058 h 89700"/>
              <a:gd name="connsiteX44" fmla="*/ 33231 w 72257"/>
              <a:gd name="connsiteY44" fmla="*/ 61552 h 89700"/>
              <a:gd name="connsiteX45" fmla="*/ 31299 w 72257"/>
              <a:gd name="connsiteY45" fmla="*/ 50667 h 89700"/>
              <a:gd name="connsiteX46" fmla="*/ 27048 w 72257"/>
              <a:gd name="connsiteY46" fmla="*/ 43161 h 89700"/>
              <a:gd name="connsiteX47" fmla="*/ 22025 w 72257"/>
              <a:gd name="connsiteY47" fmla="*/ 35280 h 89700"/>
              <a:gd name="connsiteX48" fmla="*/ 17388 w 72257"/>
              <a:gd name="connsiteY48" fmla="*/ 27398 h 89700"/>
              <a:gd name="connsiteX49" fmla="*/ 16229 w 72257"/>
              <a:gd name="connsiteY49" fmla="*/ 21018 h 89700"/>
              <a:gd name="connsiteX50" fmla="*/ 13138 w 72257"/>
              <a:gd name="connsiteY50" fmla="*/ 16139 h 89700"/>
              <a:gd name="connsiteX51" fmla="*/ 7728 w 72257"/>
              <a:gd name="connsiteY51" fmla="*/ 10884 h 89700"/>
              <a:gd name="connsiteX52" fmla="*/ 3091 w 72257"/>
              <a:gd name="connsiteY52" fmla="*/ 7131 h 89700"/>
              <a:gd name="connsiteX53" fmla="*/ 0 w 72257"/>
              <a:gd name="connsiteY53" fmla="*/ 7131 h 89700"/>
              <a:gd name="connsiteX54" fmla="*/ 2319 w 72257"/>
              <a:gd name="connsiteY54" fmla="*/ 3003 h 89700"/>
              <a:gd name="connsiteX55" fmla="*/ 5023 w 72257"/>
              <a:gd name="connsiteY55" fmla="*/ 1126 h 89700"/>
              <a:gd name="connsiteX56" fmla="*/ 8115 w 72257"/>
              <a:gd name="connsiteY56" fmla="*/ 2252 h 89700"/>
              <a:gd name="connsiteX57" fmla="*/ 11592 w 72257"/>
              <a:gd name="connsiteY57" fmla="*/ 1877 h 8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257" h="89700">
                <a:moveTo>
                  <a:pt x="17775" y="0"/>
                </a:moveTo>
                <a:lnTo>
                  <a:pt x="23957" y="1877"/>
                </a:lnTo>
                <a:lnTo>
                  <a:pt x="26662" y="3003"/>
                </a:lnTo>
                <a:lnTo>
                  <a:pt x="34004" y="9008"/>
                </a:lnTo>
                <a:lnTo>
                  <a:pt x="36708" y="10134"/>
                </a:lnTo>
                <a:lnTo>
                  <a:pt x="42891" y="9008"/>
                </a:lnTo>
                <a:lnTo>
                  <a:pt x="46368" y="9758"/>
                </a:lnTo>
                <a:lnTo>
                  <a:pt x="50619" y="14262"/>
                </a:lnTo>
                <a:lnTo>
                  <a:pt x="53710" y="13136"/>
                </a:lnTo>
                <a:lnTo>
                  <a:pt x="55255" y="16139"/>
                </a:lnTo>
                <a:lnTo>
                  <a:pt x="55255" y="19141"/>
                </a:lnTo>
                <a:lnTo>
                  <a:pt x="55255" y="22144"/>
                </a:lnTo>
                <a:lnTo>
                  <a:pt x="53710" y="28149"/>
                </a:lnTo>
                <a:lnTo>
                  <a:pt x="56801" y="30401"/>
                </a:lnTo>
                <a:lnTo>
                  <a:pt x="57960" y="32652"/>
                </a:lnTo>
                <a:lnTo>
                  <a:pt x="61051" y="33403"/>
                </a:lnTo>
                <a:lnTo>
                  <a:pt x="61824" y="36406"/>
                </a:lnTo>
                <a:lnTo>
                  <a:pt x="61438" y="39033"/>
                </a:lnTo>
                <a:lnTo>
                  <a:pt x="63756" y="44662"/>
                </a:lnTo>
                <a:lnTo>
                  <a:pt x="69552" y="47290"/>
                </a:lnTo>
                <a:lnTo>
                  <a:pt x="71484" y="50292"/>
                </a:lnTo>
                <a:lnTo>
                  <a:pt x="71871" y="52919"/>
                </a:lnTo>
                <a:lnTo>
                  <a:pt x="70711" y="56297"/>
                </a:lnTo>
                <a:lnTo>
                  <a:pt x="72257" y="58924"/>
                </a:lnTo>
                <a:lnTo>
                  <a:pt x="70711" y="61552"/>
                </a:lnTo>
                <a:lnTo>
                  <a:pt x="68393" y="63428"/>
                </a:lnTo>
                <a:lnTo>
                  <a:pt x="59506" y="61176"/>
                </a:lnTo>
                <a:lnTo>
                  <a:pt x="56801" y="62678"/>
                </a:lnTo>
                <a:lnTo>
                  <a:pt x="55255" y="60426"/>
                </a:lnTo>
                <a:lnTo>
                  <a:pt x="51778" y="61552"/>
                </a:lnTo>
                <a:lnTo>
                  <a:pt x="50619" y="64554"/>
                </a:lnTo>
                <a:lnTo>
                  <a:pt x="49459" y="73562"/>
                </a:lnTo>
                <a:lnTo>
                  <a:pt x="46755" y="75063"/>
                </a:lnTo>
                <a:lnTo>
                  <a:pt x="44823" y="76939"/>
                </a:lnTo>
                <a:lnTo>
                  <a:pt x="44436" y="79942"/>
                </a:lnTo>
                <a:lnTo>
                  <a:pt x="41345" y="81819"/>
                </a:lnTo>
                <a:lnTo>
                  <a:pt x="40186" y="84821"/>
                </a:lnTo>
                <a:lnTo>
                  <a:pt x="40186" y="87448"/>
                </a:lnTo>
                <a:lnTo>
                  <a:pt x="37481" y="89700"/>
                </a:lnTo>
                <a:lnTo>
                  <a:pt x="34004" y="89700"/>
                </a:lnTo>
                <a:lnTo>
                  <a:pt x="34004" y="84446"/>
                </a:lnTo>
                <a:lnTo>
                  <a:pt x="33231" y="79567"/>
                </a:lnTo>
                <a:lnTo>
                  <a:pt x="32458" y="75063"/>
                </a:lnTo>
                <a:lnTo>
                  <a:pt x="33231" y="69058"/>
                </a:lnTo>
                <a:lnTo>
                  <a:pt x="33231" y="61552"/>
                </a:lnTo>
                <a:lnTo>
                  <a:pt x="31299" y="50667"/>
                </a:lnTo>
                <a:lnTo>
                  <a:pt x="27048" y="43161"/>
                </a:lnTo>
                <a:lnTo>
                  <a:pt x="22025" y="35280"/>
                </a:lnTo>
                <a:lnTo>
                  <a:pt x="17388" y="27398"/>
                </a:lnTo>
                <a:lnTo>
                  <a:pt x="16229" y="21018"/>
                </a:lnTo>
                <a:lnTo>
                  <a:pt x="13138" y="16139"/>
                </a:lnTo>
                <a:lnTo>
                  <a:pt x="7728" y="10884"/>
                </a:lnTo>
                <a:lnTo>
                  <a:pt x="3091" y="7131"/>
                </a:lnTo>
                <a:lnTo>
                  <a:pt x="0" y="7131"/>
                </a:lnTo>
                <a:lnTo>
                  <a:pt x="2319" y="3003"/>
                </a:lnTo>
                <a:lnTo>
                  <a:pt x="5023" y="1126"/>
                </a:lnTo>
                <a:lnTo>
                  <a:pt x="8115" y="2252"/>
                </a:lnTo>
                <a:lnTo>
                  <a:pt x="11592" y="187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74" name="Text Placeholder 2973">
            <a:extLst>
              <a:ext uri="{FF2B5EF4-FFF2-40B4-BE49-F238E27FC236}">
                <a16:creationId xmlns:a16="http://schemas.microsoft.com/office/drawing/2014/main" id="{6F0508AF-4603-E747-A880-BD74F15267F4}"/>
              </a:ext>
            </a:extLst>
          </p:cNvPr>
          <p:cNvSpPr>
            <a:spLocks noGrp="1"/>
          </p:cNvSpPr>
          <p:nvPr>
            <p:ph type="body" sz="quarter" idx="274" hasCustomPrompt="1"/>
          </p:nvPr>
        </p:nvSpPr>
        <p:spPr>
          <a:xfrm>
            <a:off x="8360765" y="3483486"/>
            <a:ext cx="131205" cy="80357"/>
          </a:xfrm>
          <a:custGeom>
            <a:avLst/>
            <a:gdLst>
              <a:gd name="connsiteX0" fmla="*/ 7584 w 131205"/>
              <a:gd name="connsiteY0" fmla="*/ 0 h 80357"/>
              <a:gd name="connsiteX1" fmla="*/ 12135 w 131205"/>
              <a:gd name="connsiteY1" fmla="*/ 1495 h 80357"/>
              <a:gd name="connsiteX2" fmla="*/ 9860 w 131205"/>
              <a:gd name="connsiteY2" fmla="*/ 7101 h 80357"/>
              <a:gd name="connsiteX3" fmla="*/ 14031 w 131205"/>
              <a:gd name="connsiteY3" fmla="*/ 10091 h 80357"/>
              <a:gd name="connsiteX4" fmla="*/ 19340 w 131205"/>
              <a:gd name="connsiteY4" fmla="*/ 10091 h 80357"/>
              <a:gd name="connsiteX5" fmla="*/ 32233 w 131205"/>
              <a:gd name="connsiteY5" fmla="*/ 11586 h 80357"/>
              <a:gd name="connsiteX6" fmla="*/ 47780 w 131205"/>
              <a:gd name="connsiteY6" fmla="*/ 11960 h 80357"/>
              <a:gd name="connsiteX7" fmla="*/ 64465 w 131205"/>
              <a:gd name="connsiteY7" fmla="*/ 14950 h 80357"/>
              <a:gd name="connsiteX8" fmla="*/ 70912 w 131205"/>
              <a:gd name="connsiteY8" fmla="*/ 13081 h 80357"/>
              <a:gd name="connsiteX9" fmla="*/ 78117 w 131205"/>
              <a:gd name="connsiteY9" fmla="*/ 8596 h 80357"/>
              <a:gd name="connsiteX10" fmla="*/ 85701 w 131205"/>
              <a:gd name="connsiteY10" fmla="*/ 4859 h 80357"/>
              <a:gd name="connsiteX11" fmla="*/ 95560 w 131205"/>
              <a:gd name="connsiteY11" fmla="*/ 1495 h 80357"/>
              <a:gd name="connsiteX12" fmla="*/ 103144 w 131205"/>
              <a:gd name="connsiteY12" fmla="*/ 1869 h 80357"/>
              <a:gd name="connsiteX13" fmla="*/ 105419 w 131205"/>
              <a:gd name="connsiteY13" fmla="*/ 3738 h 80357"/>
              <a:gd name="connsiteX14" fmla="*/ 116795 w 131205"/>
              <a:gd name="connsiteY14" fmla="*/ 7101 h 80357"/>
              <a:gd name="connsiteX15" fmla="*/ 124380 w 131205"/>
              <a:gd name="connsiteY15" fmla="*/ 11960 h 80357"/>
              <a:gd name="connsiteX16" fmla="*/ 131205 w 131205"/>
              <a:gd name="connsiteY16" fmla="*/ 11586 h 80357"/>
              <a:gd name="connsiteX17" fmla="*/ 130067 w 131205"/>
              <a:gd name="connsiteY17" fmla="*/ 17567 h 80357"/>
              <a:gd name="connsiteX18" fmla="*/ 128171 w 131205"/>
              <a:gd name="connsiteY18" fmla="*/ 21678 h 80357"/>
              <a:gd name="connsiteX19" fmla="*/ 120967 w 131205"/>
              <a:gd name="connsiteY19" fmla="*/ 23547 h 80357"/>
              <a:gd name="connsiteX20" fmla="*/ 116037 w 131205"/>
              <a:gd name="connsiteY20" fmla="*/ 29153 h 80357"/>
              <a:gd name="connsiteX21" fmla="*/ 116037 w 131205"/>
              <a:gd name="connsiteY21" fmla="*/ 39992 h 80357"/>
              <a:gd name="connsiteX22" fmla="*/ 113003 w 131205"/>
              <a:gd name="connsiteY22" fmla="*/ 41113 h 80357"/>
              <a:gd name="connsiteX23" fmla="*/ 111866 w 131205"/>
              <a:gd name="connsiteY23" fmla="*/ 43356 h 80357"/>
              <a:gd name="connsiteX24" fmla="*/ 107695 w 131205"/>
              <a:gd name="connsiteY24" fmla="*/ 47093 h 80357"/>
              <a:gd name="connsiteX25" fmla="*/ 108832 w 131205"/>
              <a:gd name="connsiteY25" fmla="*/ 48214 h 80357"/>
              <a:gd name="connsiteX26" fmla="*/ 110728 w 131205"/>
              <a:gd name="connsiteY26" fmla="*/ 48962 h 80357"/>
              <a:gd name="connsiteX27" fmla="*/ 112245 w 131205"/>
              <a:gd name="connsiteY27" fmla="*/ 51578 h 80357"/>
              <a:gd name="connsiteX28" fmla="*/ 113383 w 131205"/>
              <a:gd name="connsiteY28" fmla="*/ 55316 h 80357"/>
              <a:gd name="connsiteX29" fmla="*/ 117554 w 131205"/>
              <a:gd name="connsiteY29" fmla="*/ 60922 h 80357"/>
              <a:gd name="connsiteX30" fmla="*/ 117933 w 131205"/>
              <a:gd name="connsiteY30" fmla="*/ 63164 h 80357"/>
              <a:gd name="connsiteX31" fmla="*/ 114899 w 131205"/>
              <a:gd name="connsiteY31" fmla="*/ 62417 h 80357"/>
              <a:gd name="connsiteX32" fmla="*/ 106178 w 131205"/>
              <a:gd name="connsiteY32" fmla="*/ 63912 h 80357"/>
              <a:gd name="connsiteX33" fmla="*/ 99352 w 131205"/>
              <a:gd name="connsiteY33" fmla="*/ 60174 h 80357"/>
              <a:gd name="connsiteX34" fmla="*/ 91768 w 131205"/>
              <a:gd name="connsiteY34" fmla="*/ 63164 h 80357"/>
              <a:gd name="connsiteX35" fmla="*/ 86459 w 131205"/>
              <a:gd name="connsiteY35" fmla="*/ 63912 h 80357"/>
              <a:gd name="connsiteX36" fmla="*/ 83046 w 131205"/>
              <a:gd name="connsiteY36" fmla="*/ 66902 h 80357"/>
              <a:gd name="connsiteX37" fmla="*/ 78875 w 131205"/>
              <a:gd name="connsiteY37" fmla="*/ 67276 h 80357"/>
              <a:gd name="connsiteX38" fmla="*/ 78117 w 131205"/>
              <a:gd name="connsiteY38" fmla="*/ 74377 h 80357"/>
              <a:gd name="connsiteX39" fmla="*/ 72808 w 131205"/>
              <a:gd name="connsiteY39" fmla="*/ 79236 h 80357"/>
              <a:gd name="connsiteX40" fmla="*/ 65224 w 131205"/>
              <a:gd name="connsiteY40" fmla="*/ 80357 h 80357"/>
              <a:gd name="connsiteX41" fmla="*/ 51951 w 131205"/>
              <a:gd name="connsiteY41" fmla="*/ 75872 h 80357"/>
              <a:gd name="connsiteX42" fmla="*/ 48159 w 131205"/>
              <a:gd name="connsiteY42" fmla="*/ 72882 h 80357"/>
              <a:gd name="connsiteX43" fmla="*/ 43609 w 131205"/>
              <a:gd name="connsiteY43" fmla="*/ 72882 h 80357"/>
              <a:gd name="connsiteX44" fmla="*/ 31853 w 131205"/>
              <a:gd name="connsiteY44" fmla="*/ 76246 h 80357"/>
              <a:gd name="connsiteX45" fmla="*/ 23511 w 131205"/>
              <a:gd name="connsiteY45" fmla="*/ 76246 h 80357"/>
              <a:gd name="connsiteX46" fmla="*/ 17064 w 131205"/>
              <a:gd name="connsiteY46" fmla="*/ 77741 h 80357"/>
              <a:gd name="connsiteX47" fmla="*/ 12135 w 131205"/>
              <a:gd name="connsiteY47" fmla="*/ 77741 h 80357"/>
              <a:gd name="connsiteX48" fmla="*/ 11756 w 131205"/>
              <a:gd name="connsiteY48" fmla="*/ 71761 h 80357"/>
              <a:gd name="connsiteX49" fmla="*/ 9860 w 131205"/>
              <a:gd name="connsiteY49" fmla="*/ 60922 h 80357"/>
              <a:gd name="connsiteX50" fmla="*/ 1138 w 131205"/>
              <a:gd name="connsiteY50" fmla="*/ 53447 h 80357"/>
              <a:gd name="connsiteX51" fmla="*/ 1138 w 131205"/>
              <a:gd name="connsiteY51" fmla="*/ 44103 h 80357"/>
              <a:gd name="connsiteX52" fmla="*/ 5688 w 131205"/>
              <a:gd name="connsiteY52" fmla="*/ 35133 h 80357"/>
              <a:gd name="connsiteX53" fmla="*/ 9860 w 131205"/>
              <a:gd name="connsiteY53" fmla="*/ 30648 h 80357"/>
              <a:gd name="connsiteX54" fmla="*/ 4172 w 131205"/>
              <a:gd name="connsiteY54" fmla="*/ 24668 h 80357"/>
              <a:gd name="connsiteX55" fmla="*/ 1138 w 131205"/>
              <a:gd name="connsiteY55" fmla="*/ 19062 h 80357"/>
              <a:gd name="connsiteX56" fmla="*/ 0 w 131205"/>
              <a:gd name="connsiteY56" fmla="*/ 10839 h 80357"/>
              <a:gd name="connsiteX57" fmla="*/ 1138 w 131205"/>
              <a:gd name="connsiteY57" fmla="*/ 2990 h 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1205" h="80357">
                <a:moveTo>
                  <a:pt x="7584" y="0"/>
                </a:moveTo>
                <a:lnTo>
                  <a:pt x="12135" y="1495"/>
                </a:lnTo>
                <a:lnTo>
                  <a:pt x="9860" y="7101"/>
                </a:lnTo>
                <a:lnTo>
                  <a:pt x="14031" y="10091"/>
                </a:lnTo>
                <a:lnTo>
                  <a:pt x="19340" y="10091"/>
                </a:lnTo>
                <a:lnTo>
                  <a:pt x="32233" y="11586"/>
                </a:lnTo>
                <a:lnTo>
                  <a:pt x="47780" y="11960"/>
                </a:lnTo>
                <a:lnTo>
                  <a:pt x="64465" y="14950"/>
                </a:lnTo>
                <a:lnTo>
                  <a:pt x="70912" y="13081"/>
                </a:lnTo>
                <a:lnTo>
                  <a:pt x="78117" y="8596"/>
                </a:lnTo>
                <a:lnTo>
                  <a:pt x="85701" y="4859"/>
                </a:lnTo>
                <a:lnTo>
                  <a:pt x="95560" y="1495"/>
                </a:lnTo>
                <a:lnTo>
                  <a:pt x="103144" y="1869"/>
                </a:lnTo>
                <a:lnTo>
                  <a:pt x="105419" y="3738"/>
                </a:lnTo>
                <a:lnTo>
                  <a:pt x="116795" y="7101"/>
                </a:lnTo>
                <a:lnTo>
                  <a:pt x="124380" y="11960"/>
                </a:lnTo>
                <a:lnTo>
                  <a:pt x="131205" y="11586"/>
                </a:lnTo>
                <a:lnTo>
                  <a:pt x="130067" y="17567"/>
                </a:lnTo>
                <a:lnTo>
                  <a:pt x="128171" y="21678"/>
                </a:lnTo>
                <a:lnTo>
                  <a:pt x="120967" y="23547"/>
                </a:lnTo>
                <a:lnTo>
                  <a:pt x="116037" y="29153"/>
                </a:lnTo>
                <a:lnTo>
                  <a:pt x="116037" y="39992"/>
                </a:lnTo>
                <a:lnTo>
                  <a:pt x="113003" y="41113"/>
                </a:lnTo>
                <a:lnTo>
                  <a:pt x="111866" y="43356"/>
                </a:lnTo>
                <a:lnTo>
                  <a:pt x="107695" y="47093"/>
                </a:lnTo>
                <a:lnTo>
                  <a:pt x="108832" y="48214"/>
                </a:lnTo>
                <a:lnTo>
                  <a:pt x="110728" y="48962"/>
                </a:lnTo>
                <a:lnTo>
                  <a:pt x="112245" y="51578"/>
                </a:lnTo>
                <a:lnTo>
                  <a:pt x="113383" y="55316"/>
                </a:lnTo>
                <a:lnTo>
                  <a:pt x="117554" y="60922"/>
                </a:lnTo>
                <a:lnTo>
                  <a:pt x="117933" y="63164"/>
                </a:lnTo>
                <a:lnTo>
                  <a:pt x="114899" y="62417"/>
                </a:lnTo>
                <a:lnTo>
                  <a:pt x="106178" y="63912"/>
                </a:lnTo>
                <a:lnTo>
                  <a:pt x="99352" y="60174"/>
                </a:lnTo>
                <a:lnTo>
                  <a:pt x="91768" y="63164"/>
                </a:lnTo>
                <a:lnTo>
                  <a:pt x="86459" y="63912"/>
                </a:lnTo>
                <a:lnTo>
                  <a:pt x="83046" y="66902"/>
                </a:lnTo>
                <a:lnTo>
                  <a:pt x="78875" y="67276"/>
                </a:lnTo>
                <a:lnTo>
                  <a:pt x="78117" y="74377"/>
                </a:lnTo>
                <a:lnTo>
                  <a:pt x="72808" y="79236"/>
                </a:lnTo>
                <a:lnTo>
                  <a:pt x="65224" y="80357"/>
                </a:lnTo>
                <a:lnTo>
                  <a:pt x="51951" y="75872"/>
                </a:lnTo>
                <a:lnTo>
                  <a:pt x="48159" y="72882"/>
                </a:lnTo>
                <a:lnTo>
                  <a:pt x="43609" y="72882"/>
                </a:lnTo>
                <a:lnTo>
                  <a:pt x="31853" y="76246"/>
                </a:lnTo>
                <a:lnTo>
                  <a:pt x="23511" y="76246"/>
                </a:lnTo>
                <a:lnTo>
                  <a:pt x="17064" y="77741"/>
                </a:lnTo>
                <a:lnTo>
                  <a:pt x="12135" y="77741"/>
                </a:lnTo>
                <a:lnTo>
                  <a:pt x="11756" y="71761"/>
                </a:lnTo>
                <a:lnTo>
                  <a:pt x="9860" y="60922"/>
                </a:lnTo>
                <a:lnTo>
                  <a:pt x="1138" y="53447"/>
                </a:lnTo>
                <a:lnTo>
                  <a:pt x="1138" y="44103"/>
                </a:lnTo>
                <a:lnTo>
                  <a:pt x="5688" y="35133"/>
                </a:lnTo>
                <a:lnTo>
                  <a:pt x="9860" y="30648"/>
                </a:lnTo>
                <a:lnTo>
                  <a:pt x="4172" y="24668"/>
                </a:lnTo>
                <a:lnTo>
                  <a:pt x="1138" y="19062"/>
                </a:lnTo>
                <a:lnTo>
                  <a:pt x="0" y="10839"/>
                </a:lnTo>
                <a:lnTo>
                  <a:pt x="1138" y="299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72" name="Text Placeholder 2971">
            <a:extLst>
              <a:ext uri="{FF2B5EF4-FFF2-40B4-BE49-F238E27FC236}">
                <a16:creationId xmlns:a16="http://schemas.microsoft.com/office/drawing/2014/main" id="{286F6923-8E7D-C842-8089-B100348802D9}"/>
              </a:ext>
            </a:extLst>
          </p:cNvPr>
          <p:cNvSpPr>
            <a:spLocks noGrp="1"/>
          </p:cNvSpPr>
          <p:nvPr>
            <p:ph type="body" sz="quarter" idx="273" hasCustomPrompt="1"/>
          </p:nvPr>
        </p:nvSpPr>
        <p:spPr>
          <a:xfrm>
            <a:off x="8634649" y="3668549"/>
            <a:ext cx="146418" cy="125208"/>
          </a:xfrm>
          <a:custGeom>
            <a:avLst/>
            <a:gdLst>
              <a:gd name="connsiteX0" fmla="*/ 140365 w 146418"/>
              <a:gd name="connsiteY0" fmla="*/ 0 h 125208"/>
              <a:gd name="connsiteX1" fmla="*/ 141121 w 146418"/>
              <a:gd name="connsiteY1" fmla="*/ 743 h 125208"/>
              <a:gd name="connsiteX2" fmla="*/ 142635 w 146418"/>
              <a:gd name="connsiteY2" fmla="*/ 1858 h 125208"/>
              <a:gd name="connsiteX3" fmla="*/ 142635 w 146418"/>
              <a:gd name="connsiteY3" fmla="*/ 3715 h 125208"/>
              <a:gd name="connsiteX4" fmla="*/ 143013 w 146418"/>
              <a:gd name="connsiteY4" fmla="*/ 4459 h 125208"/>
              <a:gd name="connsiteX5" fmla="*/ 146418 w 146418"/>
              <a:gd name="connsiteY5" fmla="*/ 4459 h 125208"/>
              <a:gd name="connsiteX6" fmla="*/ 140743 w 146418"/>
              <a:gd name="connsiteY6" fmla="*/ 7802 h 125208"/>
              <a:gd name="connsiteX7" fmla="*/ 133933 w 146418"/>
              <a:gd name="connsiteY7" fmla="*/ 18577 h 125208"/>
              <a:gd name="connsiteX8" fmla="*/ 122204 w 146418"/>
              <a:gd name="connsiteY8" fmla="*/ 23407 h 125208"/>
              <a:gd name="connsiteX9" fmla="*/ 120691 w 146418"/>
              <a:gd name="connsiteY9" fmla="*/ 49415 h 125208"/>
              <a:gd name="connsiteX10" fmla="*/ 119556 w 146418"/>
              <a:gd name="connsiteY10" fmla="*/ 63161 h 125208"/>
              <a:gd name="connsiteX11" fmla="*/ 115772 w 146418"/>
              <a:gd name="connsiteY11" fmla="*/ 72078 h 125208"/>
              <a:gd name="connsiteX12" fmla="*/ 111232 w 146418"/>
              <a:gd name="connsiteY12" fmla="*/ 73936 h 125208"/>
              <a:gd name="connsiteX13" fmla="*/ 109719 w 146418"/>
              <a:gd name="connsiteY13" fmla="*/ 75422 h 125208"/>
              <a:gd name="connsiteX14" fmla="*/ 105179 w 146418"/>
              <a:gd name="connsiteY14" fmla="*/ 78023 h 125208"/>
              <a:gd name="connsiteX15" fmla="*/ 96855 w 146418"/>
              <a:gd name="connsiteY15" fmla="*/ 82481 h 125208"/>
              <a:gd name="connsiteX16" fmla="*/ 91180 w 146418"/>
              <a:gd name="connsiteY16" fmla="*/ 84339 h 125208"/>
              <a:gd name="connsiteX17" fmla="*/ 85505 w 146418"/>
              <a:gd name="connsiteY17" fmla="*/ 88426 h 125208"/>
              <a:gd name="connsiteX18" fmla="*/ 69236 w 146418"/>
              <a:gd name="connsiteY18" fmla="*/ 99572 h 125208"/>
              <a:gd name="connsiteX19" fmla="*/ 50319 w 146418"/>
              <a:gd name="connsiteY19" fmla="*/ 109232 h 125208"/>
              <a:gd name="connsiteX20" fmla="*/ 41239 w 146418"/>
              <a:gd name="connsiteY20" fmla="*/ 114062 h 125208"/>
              <a:gd name="connsiteX21" fmla="*/ 23835 w 146418"/>
              <a:gd name="connsiteY21" fmla="*/ 124465 h 125208"/>
              <a:gd name="connsiteX22" fmla="*/ 20809 w 146418"/>
              <a:gd name="connsiteY22" fmla="*/ 125208 h 125208"/>
              <a:gd name="connsiteX23" fmla="*/ 16269 w 146418"/>
              <a:gd name="connsiteY23" fmla="*/ 124465 h 125208"/>
              <a:gd name="connsiteX24" fmla="*/ 14377 w 146418"/>
              <a:gd name="connsiteY24" fmla="*/ 123722 h 125208"/>
              <a:gd name="connsiteX25" fmla="*/ 11350 w 146418"/>
              <a:gd name="connsiteY25" fmla="*/ 120378 h 125208"/>
              <a:gd name="connsiteX26" fmla="*/ 8324 w 146418"/>
              <a:gd name="connsiteY26" fmla="*/ 118520 h 125208"/>
              <a:gd name="connsiteX27" fmla="*/ 6053 w 146418"/>
              <a:gd name="connsiteY27" fmla="*/ 115548 h 125208"/>
              <a:gd name="connsiteX28" fmla="*/ 4540 w 146418"/>
              <a:gd name="connsiteY28" fmla="*/ 115177 h 125208"/>
              <a:gd name="connsiteX29" fmla="*/ 0 w 146418"/>
              <a:gd name="connsiteY29" fmla="*/ 115920 h 125208"/>
              <a:gd name="connsiteX30" fmla="*/ 1892 w 146418"/>
              <a:gd name="connsiteY30" fmla="*/ 113690 h 125208"/>
              <a:gd name="connsiteX31" fmla="*/ 757 w 146418"/>
              <a:gd name="connsiteY31" fmla="*/ 111461 h 125208"/>
              <a:gd name="connsiteX32" fmla="*/ 1513 w 146418"/>
              <a:gd name="connsiteY32" fmla="*/ 109604 h 125208"/>
              <a:gd name="connsiteX33" fmla="*/ 757 w 146418"/>
              <a:gd name="connsiteY33" fmla="*/ 107746 h 125208"/>
              <a:gd name="connsiteX34" fmla="*/ 1892 w 146418"/>
              <a:gd name="connsiteY34" fmla="*/ 106260 h 125208"/>
              <a:gd name="connsiteX35" fmla="*/ 1892 w 146418"/>
              <a:gd name="connsiteY35" fmla="*/ 102544 h 125208"/>
              <a:gd name="connsiteX36" fmla="*/ 4540 w 146418"/>
              <a:gd name="connsiteY36" fmla="*/ 100315 h 125208"/>
              <a:gd name="connsiteX37" fmla="*/ 6432 w 146418"/>
              <a:gd name="connsiteY37" fmla="*/ 100315 h 125208"/>
              <a:gd name="connsiteX38" fmla="*/ 6810 w 146418"/>
              <a:gd name="connsiteY38" fmla="*/ 99201 h 125208"/>
              <a:gd name="connsiteX39" fmla="*/ 9459 w 146418"/>
              <a:gd name="connsiteY39" fmla="*/ 97714 h 125208"/>
              <a:gd name="connsiteX40" fmla="*/ 10594 w 146418"/>
              <a:gd name="connsiteY40" fmla="*/ 95485 h 125208"/>
              <a:gd name="connsiteX41" fmla="*/ 11729 w 146418"/>
              <a:gd name="connsiteY41" fmla="*/ 95485 h 125208"/>
              <a:gd name="connsiteX42" fmla="*/ 11729 w 146418"/>
              <a:gd name="connsiteY42" fmla="*/ 93627 h 125208"/>
              <a:gd name="connsiteX43" fmla="*/ 9837 w 146418"/>
              <a:gd name="connsiteY43" fmla="*/ 92513 h 125208"/>
              <a:gd name="connsiteX44" fmla="*/ 10594 w 146418"/>
              <a:gd name="connsiteY44" fmla="*/ 90284 h 125208"/>
              <a:gd name="connsiteX45" fmla="*/ 11729 w 146418"/>
              <a:gd name="connsiteY45" fmla="*/ 89912 h 125208"/>
              <a:gd name="connsiteX46" fmla="*/ 12107 w 146418"/>
              <a:gd name="connsiteY46" fmla="*/ 88054 h 125208"/>
              <a:gd name="connsiteX47" fmla="*/ 17025 w 146418"/>
              <a:gd name="connsiteY47" fmla="*/ 87683 h 125208"/>
              <a:gd name="connsiteX48" fmla="*/ 18917 w 146418"/>
              <a:gd name="connsiteY48" fmla="*/ 88054 h 125208"/>
              <a:gd name="connsiteX49" fmla="*/ 19674 w 146418"/>
              <a:gd name="connsiteY49" fmla="*/ 87683 h 125208"/>
              <a:gd name="connsiteX50" fmla="*/ 18917 w 146418"/>
              <a:gd name="connsiteY50" fmla="*/ 86568 h 125208"/>
              <a:gd name="connsiteX51" fmla="*/ 17025 w 146418"/>
              <a:gd name="connsiteY51" fmla="*/ 85454 h 125208"/>
              <a:gd name="connsiteX52" fmla="*/ 17782 w 146418"/>
              <a:gd name="connsiteY52" fmla="*/ 84339 h 125208"/>
              <a:gd name="connsiteX53" fmla="*/ 18917 w 146418"/>
              <a:gd name="connsiteY53" fmla="*/ 83968 h 125208"/>
              <a:gd name="connsiteX54" fmla="*/ 18917 w 146418"/>
              <a:gd name="connsiteY54" fmla="*/ 82481 h 125208"/>
              <a:gd name="connsiteX55" fmla="*/ 20809 w 146418"/>
              <a:gd name="connsiteY55" fmla="*/ 82110 h 125208"/>
              <a:gd name="connsiteX56" fmla="*/ 22700 w 146418"/>
              <a:gd name="connsiteY56" fmla="*/ 80252 h 125208"/>
              <a:gd name="connsiteX57" fmla="*/ 23835 w 146418"/>
              <a:gd name="connsiteY57" fmla="*/ 80252 h 125208"/>
              <a:gd name="connsiteX58" fmla="*/ 24214 w 146418"/>
              <a:gd name="connsiteY58" fmla="*/ 78766 h 125208"/>
              <a:gd name="connsiteX59" fmla="*/ 24971 w 146418"/>
              <a:gd name="connsiteY59" fmla="*/ 78023 h 125208"/>
              <a:gd name="connsiteX60" fmla="*/ 24214 w 146418"/>
              <a:gd name="connsiteY60" fmla="*/ 77280 h 125208"/>
              <a:gd name="connsiteX61" fmla="*/ 24592 w 146418"/>
              <a:gd name="connsiteY61" fmla="*/ 75794 h 125208"/>
              <a:gd name="connsiteX62" fmla="*/ 23079 w 146418"/>
              <a:gd name="connsiteY62" fmla="*/ 73936 h 125208"/>
              <a:gd name="connsiteX63" fmla="*/ 23835 w 146418"/>
              <a:gd name="connsiteY63" fmla="*/ 72450 h 125208"/>
              <a:gd name="connsiteX64" fmla="*/ 21944 w 146418"/>
              <a:gd name="connsiteY64" fmla="*/ 71707 h 125208"/>
              <a:gd name="connsiteX65" fmla="*/ 21565 w 146418"/>
              <a:gd name="connsiteY65" fmla="*/ 70221 h 125208"/>
              <a:gd name="connsiteX66" fmla="*/ 18917 w 146418"/>
              <a:gd name="connsiteY66" fmla="*/ 70221 h 125208"/>
              <a:gd name="connsiteX67" fmla="*/ 18917 w 146418"/>
              <a:gd name="connsiteY67" fmla="*/ 69478 h 125208"/>
              <a:gd name="connsiteX68" fmla="*/ 20052 w 146418"/>
              <a:gd name="connsiteY68" fmla="*/ 68734 h 125208"/>
              <a:gd name="connsiteX69" fmla="*/ 20052 w 146418"/>
              <a:gd name="connsiteY69" fmla="*/ 67991 h 125208"/>
              <a:gd name="connsiteX70" fmla="*/ 21944 w 146418"/>
              <a:gd name="connsiteY70" fmla="*/ 67991 h 125208"/>
              <a:gd name="connsiteX71" fmla="*/ 21944 w 146418"/>
              <a:gd name="connsiteY71" fmla="*/ 67248 h 125208"/>
              <a:gd name="connsiteX72" fmla="*/ 21565 w 146418"/>
              <a:gd name="connsiteY72" fmla="*/ 66505 h 125208"/>
              <a:gd name="connsiteX73" fmla="*/ 19674 w 146418"/>
              <a:gd name="connsiteY73" fmla="*/ 66505 h 125208"/>
              <a:gd name="connsiteX74" fmla="*/ 18917 w 146418"/>
              <a:gd name="connsiteY74" fmla="*/ 64648 h 125208"/>
              <a:gd name="connsiteX75" fmla="*/ 18160 w 146418"/>
              <a:gd name="connsiteY75" fmla="*/ 64648 h 125208"/>
              <a:gd name="connsiteX76" fmla="*/ 17025 w 146418"/>
              <a:gd name="connsiteY76" fmla="*/ 66134 h 125208"/>
              <a:gd name="connsiteX77" fmla="*/ 10594 w 146418"/>
              <a:gd name="connsiteY77" fmla="*/ 66134 h 125208"/>
              <a:gd name="connsiteX78" fmla="*/ 9837 w 146418"/>
              <a:gd name="connsiteY78" fmla="*/ 62047 h 125208"/>
              <a:gd name="connsiteX79" fmla="*/ 10594 w 146418"/>
              <a:gd name="connsiteY79" fmla="*/ 57588 h 125208"/>
              <a:gd name="connsiteX80" fmla="*/ 10594 w 146418"/>
              <a:gd name="connsiteY80" fmla="*/ 50529 h 125208"/>
              <a:gd name="connsiteX81" fmla="*/ 8702 w 146418"/>
              <a:gd name="connsiteY81" fmla="*/ 45699 h 125208"/>
              <a:gd name="connsiteX82" fmla="*/ 7945 w 146418"/>
              <a:gd name="connsiteY82" fmla="*/ 44213 h 125208"/>
              <a:gd name="connsiteX83" fmla="*/ 9837 w 146418"/>
              <a:gd name="connsiteY83" fmla="*/ 39383 h 125208"/>
              <a:gd name="connsiteX84" fmla="*/ 9837 w 146418"/>
              <a:gd name="connsiteY84" fmla="*/ 35296 h 125208"/>
              <a:gd name="connsiteX85" fmla="*/ 11350 w 146418"/>
              <a:gd name="connsiteY85" fmla="*/ 35296 h 125208"/>
              <a:gd name="connsiteX86" fmla="*/ 12107 w 146418"/>
              <a:gd name="connsiteY86" fmla="*/ 36411 h 125208"/>
              <a:gd name="connsiteX87" fmla="*/ 14377 w 146418"/>
              <a:gd name="connsiteY87" fmla="*/ 37897 h 125208"/>
              <a:gd name="connsiteX88" fmla="*/ 15512 w 146418"/>
              <a:gd name="connsiteY88" fmla="*/ 35668 h 125208"/>
              <a:gd name="connsiteX89" fmla="*/ 16647 w 146418"/>
              <a:gd name="connsiteY89" fmla="*/ 35296 h 125208"/>
              <a:gd name="connsiteX90" fmla="*/ 18917 w 146418"/>
              <a:gd name="connsiteY90" fmla="*/ 33438 h 125208"/>
              <a:gd name="connsiteX91" fmla="*/ 18917 w 146418"/>
              <a:gd name="connsiteY91" fmla="*/ 30095 h 125208"/>
              <a:gd name="connsiteX92" fmla="*/ 18917 w 146418"/>
              <a:gd name="connsiteY92" fmla="*/ 28608 h 125208"/>
              <a:gd name="connsiteX93" fmla="*/ 22322 w 146418"/>
              <a:gd name="connsiteY93" fmla="*/ 27865 h 125208"/>
              <a:gd name="connsiteX94" fmla="*/ 24971 w 146418"/>
              <a:gd name="connsiteY94" fmla="*/ 27865 h 125208"/>
              <a:gd name="connsiteX95" fmla="*/ 26106 w 146418"/>
              <a:gd name="connsiteY95" fmla="*/ 27494 h 125208"/>
              <a:gd name="connsiteX96" fmla="*/ 25727 w 146418"/>
              <a:gd name="connsiteY96" fmla="*/ 26379 h 125208"/>
              <a:gd name="connsiteX97" fmla="*/ 22322 w 146418"/>
              <a:gd name="connsiteY97" fmla="*/ 21921 h 125208"/>
              <a:gd name="connsiteX98" fmla="*/ 23079 w 146418"/>
              <a:gd name="connsiteY98" fmla="*/ 18577 h 125208"/>
              <a:gd name="connsiteX99" fmla="*/ 23079 w 146418"/>
              <a:gd name="connsiteY99" fmla="*/ 16719 h 125208"/>
              <a:gd name="connsiteX100" fmla="*/ 23835 w 146418"/>
              <a:gd name="connsiteY100" fmla="*/ 16348 h 125208"/>
              <a:gd name="connsiteX101" fmla="*/ 25727 w 146418"/>
              <a:gd name="connsiteY101" fmla="*/ 12261 h 125208"/>
              <a:gd name="connsiteX102" fmla="*/ 27619 w 146418"/>
              <a:gd name="connsiteY102" fmla="*/ 13375 h 125208"/>
              <a:gd name="connsiteX103" fmla="*/ 31024 w 146418"/>
              <a:gd name="connsiteY103" fmla="*/ 13747 h 125208"/>
              <a:gd name="connsiteX104" fmla="*/ 32916 w 146418"/>
              <a:gd name="connsiteY104" fmla="*/ 15233 h 125208"/>
              <a:gd name="connsiteX105" fmla="*/ 32916 w 146418"/>
              <a:gd name="connsiteY105" fmla="*/ 15605 h 125208"/>
              <a:gd name="connsiteX106" fmla="*/ 32916 w 146418"/>
              <a:gd name="connsiteY106" fmla="*/ 16348 h 125208"/>
              <a:gd name="connsiteX107" fmla="*/ 33294 w 146418"/>
              <a:gd name="connsiteY107" fmla="*/ 17462 h 125208"/>
              <a:gd name="connsiteX108" fmla="*/ 36699 w 146418"/>
              <a:gd name="connsiteY108" fmla="*/ 16348 h 125208"/>
              <a:gd name="connsiteX109" fmla="*/ 42374 w 146418"/>
              <a:gd name="connsiteY109" fmla="*/ 17462 h 125208"/>
              <a:gd name="connsiteX110" fmla="*/ 43888 w 146418"/>
              <a:gd name="connsiteY110" fmla="*/ 15976 h 125208"/>
              <a:gd name="connsiteX111" fmla="*/ 46914 w 146418"/>
              <a:gd name="connsiteY111" fmla="*/ 15233 h 125208"/>
              <a:gd name="connsiteX112" fmla="*/ 52211 w 146418"/>
              <a:gd name="connsiteY112" fmla="*/ 13375 h 125208"/>
              <a:gd name="connsiteX113" fmla="*/ 55616 w 146418"/>
              <a:gd name="connsiteY113" fmla="*/ 10775 h 125208"/>
              <a:gd name="connsiteX114" fmla="*/ 60913 w 146418"/>
              <a:gd name="connsiteY114" fmla="*/ 10403 h 125208"/>
              <a:gd name="connsiteX115" fmla="*/ 63561 w 146418"/>
              <a:gd name="connsiteY115" fmla="*/ 11518 h 125208"/>
              <a:gd name="connsiteX116" fmla="*/ 67723 w 146418"/>
              <a:gd name="connsiteY116" fmla="*/ 15233 h 125208"/>
              <a:gd name="connsiteX117" fmla="*/ 77938 w 146418"/>
              <a:gd name="connsiteY117" fmla="*/ 16719 h 125208"/>
              <a:gd name="connsiteX118" fmla="*/ 90045 w 146418"/>
              <a:gd name="connsiteY118" fmla="*/ 14119 h 125208"/>
              <a:gd name="connsiteX119" fmla="*/ 92315 w 146418"/>
              <a:gd name="connsiteY119" fmla="*/ 12632 h 125208"/>
              <a:gd name="connsiteX120" fmla="*/ 97234 w 146418"/>
              <a:gd name="connsiteY120" fmla="*/ 11518 h 125208"/>
              <a:gd name="connsiteX121" fmla="*/ 100260 w 146418"/>
              <a:gd name="connsiteY121" fmla="*/ 10032 h 125208"/>
              <a:gd name="connsiteX122" fmla="*/ 104044 w 146418"/>
              <a:gd name="connsiteY122" fmla="*/ 6688 h 125208"/>
              <a:gd name="connsiteX123" fmla="*/ 110097 w 146418"/>
              <a:gd name="connsiteY123" fmla="*/ 5202 h 125208"/>
              <a:gd name="connsiteX124" fmla="*/ 113502 w 146418"/>
              <a:gd name="connsiteY124" fmla="*/ 5202 h 125208"/>
              <a:gd name="connsiteX125" fmla="*/ 117286 w 146418"/>
              <a:gd name="connsiteY125" fmla="*/ 6316 h 125208"/>
              <a:gd name="connsiteX126" fmla="*/ 130528 w 146418"/>
              <a:gd name="connsiteY126" fmla="*/ 5573 h 125208"/>
              <a:gd name="connsiteX127" fmla="*/ 136959 w 146418"/>
              <a:gd name="connsiteY127" fmla="*/ 2601 h 12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46418" h="125208">
                <a:moveTo>
                  <a:pt x="140365" y="0"/>
                </a:moveTo>
                <a:lnTo>
                  <a:pt x="141121" y="743"/>
                </a:lnTo>
                <a:lnTo>
                  <a:pt x="142635" y="1858"/>
                </a:lnTo>
                <a:lnTo>
                  <a:pt x="142635" y="3715"/>
                </a:lnTo>
                <a:lnTo>
                  <a:pt x="143013" y="4459"/>
                </a:lnTo>
                <a:lnTo>
                  <a:pt x="146418" y="4459"/>
                </a:lnTo>
                <a:lnTo>
                  <a:pt x="140743" y="7802"/>
                </a:lnTo>
                <a:lnTo>
                  <a:pt x="133933" y="18577"/>
                </a:lnTo>
                <a:lnTo>
                  <a:pt x="122204" y="23407"/>
                </a:lnTo>
                <a:lnTo>
                  <a:pt x="120691" y="49415"/>
                </a:lnTo>
                <a:lnTo>
                  <a:pt x="119556" y="63161"/>
                </a:lnTo>
                <a:lnTo>
                  <a:pt x="115772" y="72078"/>
                </a:lnTo>
                <a:lnTo>
                  <a:pt x="111232" y="73936"/>
                </a:lnTo>
                <a:lnTo>
                  <a:pt x="109719" y="75422"/>
                </a:lnTo>
                <a:lnTo>
                  <a:pt x="105179" y="78023"/>
                </a:lnTo>
                <a:lnTo>
                  <a:pt x="96855" y="82481"/>
                </a:lnTo>
                <a:lnTo>
                  <a:pt x="91180" y="84339"/>
                </a:lnTo>
                <a:lnTo>
                  <a:pt x="85505" y="88426"/>
                </a:lnTo>
                <a:lnTo>
                  <a:pt x="69236" y="99572"/>
                </a:lnTo>
                <a:lnTo>
                  <a:pt x="50319" y="109232"/>
                </a:lnTo>
                <a:lnTo>
                  <a:pt x="41239" y="114062"/>
                </a:lnTo>
                <a:lnTo>
                  <a:pt x="23835" y="124465"/>
                </a:lnTo>
                <a:lnTo>
                  <a:pt x="20809" y="125208"/>
                </a:lnTo>
                <a:lnTo>
                  <a:pt x="16269" y="124465"/>
                </a:lnTo>
                <a:lnTo>
                  <a:pt x="14377" y="123722"/>
                </a:lnTo>
                <a:lnTo>
                  <a:pt x="11350" y="120378"/>
                </a:lnTo>
                <a:lnTo>
                  <a:pt x="8324" y="118520"/>
                </a:lnTo>
                <a:lnTo>
                  <a:pt x="6053" y="115548"/>
                </a:lnTo>
                <a:lnTo>
                  <a:pt x="4540" y="115177"/>
                </a:lnTo>
                <a:lnTo>
                  <a:pt x="0" y="115920"/>
                </a:lnTo>
                <a:lnTo>
                  <a:pt x="1892" y="113690"/>
                </a:lnTo>
                <a:lnTo>
                  <a:pt x="757" y="111461"/>
                </a:lnTo>
                <a:lnTo>
                  <a:pt x="1513" y="109604"/>
                </a:lnTo>
                <a:lnTo>
                  <a:pt x="757" y="107746"/>
                </a:lnTo>
                <a:lnTo>
                  <a:pt x="1892" y="106260"/>
                </a:lnTo>
                <a:lnTo>
                  <a:pt x="1892" y="102544"/>
                </a:lnTo>
                <a:lnTo>
                  <a:pt x="4540" y="100315"/>
                </a:lnTo>
                <a:lnTo>
                  <a:pt x="6432" y="100315"/>
                </a:lnTo>
                <a:lnTo>
                  <a:pt x="6810" y="99201"/>
                </a:lnTo>
                <a:lnTo>
                  <a:pt x="9459" y="97714"/>
                </a:lnTo>
                <a:lnTo>
                  <a:pt x="10594" y="95485"/>
                </a:lnTo>
                <a:lnTo>
                  <a:pt x="11729" y="95485"/>
                </a:lnTo>
                <a:lnTo>
                  <a:pt x="11729" y="93627"/>
                </a:lnTo>
                <a:lnTo>
                  <a:pt x="9837" y="92513"/>
                </a:lnTo>
                <a:lnTo>
                  <a:pt x="10594" y="90284"/>
                </a:lnTo>
                <a:lnTo>
                  <a:pt x="11729" y="89912"/>
                </a:lnTo>
                <a:lnTo>
                  <a:pt x="12107" y="88054"/>
                </a:lnTo>
                <a:lnTo>
                  <a:pt x="17025" y="87683"/>
                </a:lnTo>
                <a:lnTo>
                  <a:pt x="18917" y="88054"/>
                </a:lnTo>
                <a:lnTo>
                  <a:pt x="19674" y="87683"/>
                </a:lnTo>
                <a:lnTo>
                  <a:pt x="18917" y="86568"/>
                </a:lnTo>
                <a:lnTo>
                  <a:pt x="17025" y="85454"/>
                </a:lnTo>
                <a:lnTo>
                  <a:pt x="17782" y="84339"/>
                </a:lnTo>
                <a:lnTo>
                  <a:pt x="18917" y="83968"/>
                </a:lnTo>
                <a:lnTo>
                  <a:pt x="18917" y="82481"/>
                </a:lnTo>
                <a:lnTo>
                  <a:pt x="20809" y="82110"/>
                </a:lnTo>
                <a:lnTo>
                  <a:pt x="22700" y="80252"/>
                </a:lnTo>
                <a:lnTo>
                  <a:pt x="23835" y="80252"/>
                </a:lnTo>
                <a:lnTo>
                  <a:pt x="24214" y="78766"/>
                </a:lnTo>
                <a:lnTo>
                  <a:pt x="24971" y="78023"/>
                </a:lnTo>
                <a:lnTo>
                  <a:pt x="24214" y="77280"/>
                </a:lnTo>
                <a:lnTo>
                  <a:pt x="24592" y="75794"/>
                </a:lnTo>
                <a:lnTo>
                  <a:pt x="23079" y="73936"/>
                </a:lnTo>
                <a:lnTo>
                  <a:pt x="23835" y="72450"/>
                </a:lnTo>
                <a:lnTo>
                  <a:pt x="21944" y="71707"/>
                </a:lnTo>
                <a:lnTo>
                  <a:pt x="21565" y="70221"/>
                </a:lnTo>
                <a:lnTo>
                  <a:pt x="18917" y="70221"/>
                </a:lnTo>
                <a:lnTo>
                  <a:pt x="18917" y="69478"/>
                </a:lnTo>
                <a:lnTo>
                  <a:pt x="20052" y="68734"/>
                </a:lnTo>
                <a:lnTo>
                  <a:pt x="20052" y="67991"/>
                </a:lnTo>
                <a:lnTo>
                  <a:pt x="21944" y="67991"/>
                </a:lnTo>
                <a:lnTo>
                  <a:pt x="21944" y="67248"/>
                </a:lnTo>
                <a:lnTo>
                  <a:pt x="21565" y="66505"/>
                </a:lnTo>
                <a:lnTo>
                  <a:pt x="19674" y="66505"/>
                </a:lnTo>
                <a:lnTo>
                  <a:pt x="18917" y="64648"/>
                </a:lnTo>
                <a:lnTo>
                  <a:pt x="18160" y="64648"/>
                </a:lnTo>
                <a:lnTo>
                  <a:pt x="17025" y="66134"/>
                </a:lnTo>
                <a:lnTo>
                  <a:pt x="10594" y="66134"/>
                </a:lnTo>
                <a:lnTo>
                  <a:pt x="9837" y="62047"/>
                </a:lnTo>
                <a:lnTo>
                  <a:pt x="10594" y="57588"/>
                </a:lnTo>
                <a:lnTo>
                  <a:pt x="10594" y="50529"/>
                </a:lnTo>
                <a:lnTo>
                  <a:pt x="8702" y="45699"/>
                </a:lnTo>
                <a:lnTo>
                  <a:pt x="7945" y="44213"/>
                </a:lnTo>
                <a:lnTo>
                  <a:pt x="9837" y="39383"/>
                </a:lnTo>
                <a:lnTo>
                  <a:pt x="9837" y="35296"/>
                </a:lnTo>
                <a:lnTo>
                  <a:pt x="11350" y="35296"/>
                </a:lnTo>
                <a:lnTo>
                  <a:pt x="12107" y="36411"/>
                </a:lnTo>
                <a:lnTo>
                  <a:pt x="14377" y="37897"/>
                </a:lnTo>
                <a:lnTo>
                  <a:pt x="15512" y="35668"/>
                </a:lnTo>
                <a:lnTo>
                  <a:pt x="16647" y="35296"/>
                </a:lnTo>
                <a:lnTo>
                  <a:pt x="18917" y="33438"/>
                </a:lnTo>
                <a:lnTo>
                  <a:pt x="18917" y="30095"/>
                </a:lnTo>
                <a:lnTo>
                  <a:pt x="18917" y="28608"/>
                </a:lnTo>
                <a:lnTo>
                  <a:pt x="22322" y="27865"/>
                </a:lnTo>
                <a:lnTo>
                  <a:pt x="24971" y="27865"/>
                </a:lnTo>
                <a:lnTo>
                  <a:pt x="26106" y="27494"/>
                </a:lnTo>
                <a:lnTo>
                  <a:pt x="25727" y="26379"/>
                </a:lnTo>
                <a:lnTo>
                  <a:pt x="22322" y="21921"/>
                </a:lnTo>
                <a:lnTo>
                  <a:pt x="23079" y="18577"/>
                </a:lnTo>
                <a:lnTo>
                  <a:pt x="23079" y="16719"/>
                </a:lnTo>
                <a:lnTo>
                  <a:pt x="23835" y="16348"/>
                </a:lnTo>
                <a:lnTo>
                  <a:pt x="25727" y="12261"/>
                </a:lnTo>
                <a:lnTo>
                  <a:pt x="27619" y="13375"/>
                </a:lnTo>
                <a:lnTo>
                  <a:pt x="31024" y="13747"/>
                </a:lnTo>
                <a:lnTo>
                  <a:pt x="32916" y="15233"/>
                </a:lnTo>
                <a:lnTo>
                  <a:pt x="32916" y="15605"/>
                </a:lnTo>
                <a:lnTo>
                  <a:pt x="32916" y="16348"/>
                </a:lnTo>
                <a:lnTo>
                  <a:pt x="33294" y="17462"/>
                </a:lnTo>
                <a:lnTo>
                  <a:pt x="36699" y="16348"/>
                </a:lnTo>
                <a:lnTo>
                  <a:pt x="42374" y="17462"/>
                </a:lnTo>
                <a:lnTo>
                  <a:pt x="43888" y="15976"/>
                </a:lnTo>
                <a:lnTo>
                  <a:pt x="46914" y="15233"/>
                </a:lnTo>
                <a:lnTo>
                  <a:pt x="52211" y="13375"/>
                </a:lnTo>
                <a:lnTo>
                  <a:pt x="55616" y="10775"/>
                </a:lnTo>
                <a:lnTo>
                  <a:pt x="60913" y="10403"/>
                </a:lnTo>
                <a:lnTo>
                  <a:pt x="63561" y="11518"/>
                </a:lnTo>
                <a:lnTo>
                  <a:pt x="67723" y="15233"/>
                </a:lnTo>
                <a:lnTo>
                  <a:pt x="77938" y="16719"/>
                </a:lnTo>
                <a:lnTo>
                  <a:pt x="90045" y="14119"/>
                </a:lnTo>
                <a:lnTo>
                  <a:pt x="92315" y="12632"/>
                </a:lnTo>
                <a:lnTo>
                  <a:pt x="97234" y="11518"/>
                </a:lnTo>
                <a:lnTo>
                  <a:pt x="100260" y="10032"/>
                </a:lnTo>
                <a:lnTo>
                  <a:pt x="104044" y="6688"/>
                </a:lnTo>
                <a:lnTo>
                  <a:pt x="110097" y="5202"/>
                </a:lnTo>
                <a:lnTo>
                  <a:pt x="113502" y="5202"/>
                </a:lnTo>
                <a:lnTo>
                  <a:pt x="117286" y="6316"/>
                </a:lnTo>
                <a:lnTo>
                  <a:pt x="130528" y="5573"/>
                </a:lnTo>
                <a:lnTo>
                  <a:pt x="136959" y="260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70" name="Text Placeholder 2969">
            <a:extLst>
              <a:ext uri="{FF2B5EF4-FFF2-40B4-BE49-F238E27FC236}">
                <a16:creationId xmlns:a16="http://schemas.microsoft.com/office/drawing/2014/main" id="{E554B28E-F0B5-B443-844B-F21458629575}"/>
              </a:ext>
            </a:extLst>
          </p:cNvPr>
          <p:cNvSpPr>
            <a:spLocks noGrp="1"/>
          </p:cNvSpPr>
          <p:nvPr>
            <p:ph type="body" sz="quarter" idx="272" hasCustomPrompt="1"/>
          </p:nvPr>
        </p:nvSpPr>
        <p:spPr>
          <a:xfrm>
            <a:off x="8503378" y="4537462"/>
            <a:ext cx="34227" cy="41113"/>
          </a:xfrm>
          <a:custGeom>
            <a:avLst/>
            <a:gdLst>
              <a:gd name="connsiteX0" fmla="*/ 26130 w 34227"/>
              <a:gd name="connsiteY0" fmla="*/ 0 h 41113"/>
              <a:gd name="connsiteX1" fmla="*/ 27970 w 34227"/>
              <a:gd name="connsiteY1" fmla="*/ 0 h 41113"/>
              <a:gd name="connsiteX2" fmla="*/ 27970 w 34227"/>
              <a:gd name="connsiteY2" fmla="*/ 361 h 41113"/>
              <a:gd name="connsiteX3" fmla="*/ 29811 w 34227"/>
              <a:gd name="connsiteY3" fmla="*/ 361 h 41113"/>
              <a:gd name="connsiteX4" fmla="*/ 30547 w 34227"/>
              <a:gd name="connsiteY4" fmla="*/ 1803 h 41113"/>
              <a:gd name="connsiteX5" fmla="*/ 28707 w 34227"/>
              <a:gd name="connsiteY5" fmla="*/ 3607 h 41113"/>
              <a:gd name="connsiteX6" fmla="*/ 28338 w 34227"/>
              <a:gd name="connsiteY6" fmla="*/ 5770 h 41113"/>
              <a:gd name="connsiteX7" fmla="*/ 28338 w 34227"/>
              <a:gd name="connsiteY7" fmla="*/ 7934 h 41113"/>
              <a:gd name="connsiteX8" fmla="*/ 28338 w 34227"/>
              <a:gd name="connsiteY8" fmla="*/ 9377 h 41113"/>
              <a:gd name="connsiteX9" fmla="*/ 29811 w 34227"/>
              <a:gd name="connsiteY9" fmla="*/ 10459 h 41113"/>
              <a:gd name="connsiteX10" fmla="*/ 32019 w 34227"/>
              <a:gd name="connsiteY10" fmla="*/ 11180 h 41113"/>
              <a:gd name="connsiteX11" fmla="*/ 33491 w 34227"/>
              <a:gd name="connsiteY11" fmla="*/ 12262 h 41113"/>
              <a:gd name="connsiteX12" fmla="*/ 34227 w 34227"/>
              <a:gd name="connsiteY12" fmla="*/ 14426 h 41113"/>
              <a:gd name="connsiteX13" fmla="*/ 34227 w 34227"/>
              <a:gd name="connsiteY13" fmla="*/ 17311 h 41113"/>
              <a:gd name="connsiteX14" fmla="*/ 32755 w 34227"/>
              <a:gd name="connsiteY14" fmla="*/ 19475 h 41113"/>
              <a:gd name="connsiteX15" fmla="*/ 29075 w 34227"/>
              <a:gd name="connsiteY15" fmla="*/ 23803 h 41113"/>
              <a:gd name="connsiteX16" fmla="*/ 26866 w 34227"/>
              <a:gd name="connsiteY16" fmla="*/ 28851 h 41113"/>
              <a:gd name="connsiteX17" fmla="*/ 25026 w 34227"/>
              <a:gd name="connsiteY17" fmla="*/ 31015 h 41113"/>
              <a:gd name="connsiteX18" fmla="*/ 20978 w 34227"/>
              <a:gd name="connsiteY18" fmla="*/ 38228 h 41113"/>
              <a:gd name="connsiteX19" fmla="*/ 15825 w 34227"/>
              <a:gd name="connsiteY19" fmla="*/ 39671 h 41113"/>
              <a:gd name="connsiteX20" fmla="*/ 11777 w 34227"/>
              <a:gd name="connsiteY20" fmla="*/ 40753 h 41113"/>
              <a:gd name="connsiteX21" fmla="*/ 10673 w 34227"/>
              <a:gd name="connsiteY21" fmla="*/ 41113 h 41113"/>
              <a:gd name="connsiteX22" fmla="*/ 8465 w 34227"/>
              <a:gd name="connsiteY22" fmla="*/ 38949 h 41113"/>
              <a:gd name="connsiteX23" fmla="*/ 6625 w 34227"/>
              <a:gd name="connsiteY23" fmla="*/ 36425 h 41113"/>
              <a:gd name="connsiteX24" fmla="*/ 6257 w 34227"/>
              <a:gd name="connsiteY24" fmla="*/ 32819 h 41113"/>
              <a:gd name="connsiteX25" fmla="*/ 6257 w 34227"/>
              <a:gd name="connsiteY25" fmla="*/ 28491 h 41113"/>
              <a:gd name="connsiteX26" fmla="*/ 5889 w 34227"/>
              <a:gd name="connsiteY26" fmla="*/ 24884 h 41113"/>
              <a:gd name="connsiteX27" fmla="*/ 4784 w 34227"/>
              <a:gd name="connsiteY27" fmla="*/ 21999 h 41113"/>
              <a:gd name="connsiteX28" fmla="*/ 4048 w 34227"/>
              <a:gd name="connsiteY28" fmla="*/ 20917 h 41113"/>
              <a:gd name="connsiteX29" fmla="*/ 2944 w 34227"/>
              <a:gd name="connsiteY29" fmla="*/ 12262 h 41113"/>
              <a:gd name="connsiteX30" fmla="*/ 2208 w 34227"/>
              <a:gd name="connsiteY30" fmla="*/ 10098 h 41113"/>
              <a:gd name="connsiteX31" fmla="*/ 0 w 34227"/>
              <a:gd name="connsiteY31" fmla="*/ 7934 h 41113"/>
              <a:gd name="connsiteX32" fmla="*/ 368 w 34227"/>
              <a:gd name="connsiteY32" fmla="*/ 7934 h 41113"/>
              <a:gd name="connsiteX33" fmla="*/ 368 w 34227"/>
              <a:gd name="connsiteY33" fmla="*/ 4689 h 41113"/>
              <a:gd name="connsiteX34" fmla="*/ 2208 w 34227"/>
              <a:gd name="connsiteY34" fmla="*/ 3607 h 41113"/>
              <a:gd name="connsiteX35" fmla="*/ 4048 w 34227"/>
              <a:gd name="connsiteY35" fmla="*/ 3607 h 41113"/>
              <a:gd name="connsiteX36" fmla="*/ 4784 w 34227"/>
              <a:gd name="connsiteY36" fmla="*/ 3967 h 41113"/>
              <a:gd name="connsiteX37" fmla="*/ 5889 w 34227"/>
              <a:gd name="connsiteY37" fmla="*/ 5770 h 41113"/>
              <a:gd name="connsiteX38" fmla="*/ 6993 w 34227"/>
              <a:gd name="connsiteY38" fmla="*/ 9016 h 41113"/>
              <a:gd name="connsiteX39" fmla="*/ 8097 w 34227"/>
              <a:gd name="connsiteY39" fmla="*/ 9377 h 41113"/>
              <a:gd name="connsiteX40" fmla="*/ 10305 w 34227"/>
              <a:gd name="connsiteY40" fmla="*/ 9016 h 41113"/>
              <a:gd name="connsiteX41" fmla="*/ 12145 w 34227"/>
              <a:gd name="connsiteY41" fmla="*/ 7934 h 41113"/>
              <a:gd name="connsiteX42" fmla="*/ 15089 w 34227"/>
              <a:gd name="connsiteY42" fmla="*/ 7934 h 41113"/>
              <a:gd name="connsiteX43" fmla="*/ 16561 w 34227"/>
              <a:gd name="connsiteY43" fmla="*/ 6131 h 41113"/>
              <a:gd name="connsiteX44" fmla="*/ 16561 w 34227"/>
              <a:gd name="connsiteY44" fmla="*/ 3246 h 41113"/>
              <a:gd name="connsiteX45" fmla="*/ 16929 w 34227"/>
              <a:gd name="connsiteY45" fmla="*/ 2164 h 41113"/>
              <a:gd name="connsiteX46" fmla="*/ 18034 w 34227"/>
              <a:gd name="connsiteY46" fmla="*/ 1443 h 41113"/>
              <a:gd name="connsiteX47" fmla="*/ 21714 w 34227"/>
              <a:gd name="connsiteY47" fmla="*/ 1443 h 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227" h="41113">
                <a:moveTo>
                  <a:pt x="26130" y="0"/>
                </a:moveTo>
                <a:lnTo>
                  <a:pt x="27970" y="0"/>
                </a:lnTo>
                <a:lnTo>
                  <a:pt x="27970" y="361"/>
                </a:lnTo>
                <a:lnTo>
                  <a:pt x="29811" y="361"/>
                </a:lnTo>
                <a:lnTo>
                  <a:pt x="30547" y="1803"/>
                </a:lnTo>
                <a:lnTo>
                  <a:pt x="28707" y="3607"/>
                </a:lnTo>
                <a:lnTo>
                  <a:pt x="28338" y="5770"/>
                </a:lnTo>
                <a:lnTo>
                  <a:pt x="28338" y="7934"/>
                </a:lnTo>
                <a:lnTo>
                  <a:pt x="28338" y="9377"/>
                </a:lnTo>
                <a:lnTo>
                  <a:pt x="29811" y="10459"/>
                </a:lnTo>
                <a:lnTo>
                  <a:pt x="32019" y="11180"/>
                </a:lnTo>
                <a:lnTo>
                  <a:pt x="33491" y="12262"/>
                </a:lnTo>
                <a:lnTo>
                  <a:pt x="34227" y="14426"/>
                </a:lnTo>
                <a:lnTo>
                  <a:pt x="34227" y="17311"/>
                </a:lnTo>
                <a:lnTo>
                  <a:pt x="32755" y="19475"/>
                </a:lnTo>
                <a:lnTo>
                  <a:pt x="29075" y="23803"/>
                </a:lnTo>
                <a:lnTo>
                  <a:pt x="26866" y="28851"/>
                </a:lnTo>
                <a:lnTo>
                  <a:pt x="25026" y="31015"/>
                </a:lnTo>
                <a:lnTo>
                  <a:pt x="20978" y="38228"/>
                </a:lnTo>
                <a:lnTo>
                  <a:pt x="15825" y="39671"/>
                </a:lnTo>
                <a:lnTo>
                  <a:pt x="11777" y="40753"/>
                </a:lnTo>
                <a:lnTo>
                  <a:pt x="10673" y="41113"/>
                </a:lnTo>
                <a:lnTo>
                  <a:pt x="8465" y="38949"/>
                </a:lnTo>
                <a:lnTo>
                  <a:pt x="6625" y="36425"/>
                </a:lnTo>
                <a:lnTo>
                  <a:pt x="6257" y="32819"/>
                </a:lnTo>
                <a:lnTo>
                  <a:pt x="6257" y="28491"/>
                </a:lnTo>
                <a:lnTo>
                  <a:pt x="5889" y="24884"/>
                </a:lnTo>
                <a:lnTo>
                  <a:pt x="4784" y="21999"/>
                </a:lnTo>
                <a:lnTo>
                  <a:pt x="4048" y="20917"/>
                </a:lnTo>
                <a:lnTo>
                  <a:pt x="2944" y="12262"/>
                </a:lnTo>
                <a:lnTo>
                  <a:pt x="2208" y="10098"/>
                </a:lnTo>
                <a:lnTo>
                  <a:pt x="0" y="7934"/>
                </a:lnTo>
                <a:lnTo>
                  <a:pt x="368" y="7934"/>
                </a:lnTo>
                <a:lnTo>
                  <a:pt x="368" y="4689"/>
                </a:lnTo>
                <a:lnTo>
                  <a:pt x="2208" y="3607"/>
                </a:lnTo>
                <a:lnTo>
                  <a:pt x="4048" y="3607"/>
                </a:lnTo>
                <a:lnTo>
                  <a:pt x="4784" y="3967"/>
                </a:lnTo>
                <a:lnTo>
                  <a:pt x="5889" y="5770"/>
                </a:lnTo>
                <a:lnTo>
                  <a:pt x="6993" y="9016"/>
                </a:lnTo>
                <a:lnTo>
                  <a:pt x="8097" y="9377"/>
                </a:lnTo>
                <a:lnTo>
                  <a:pt x="10305" y="9016"/>
                </a:lnTo>
                <a:lnTo>
                  <a:pt x="12145" y="7934"/>
                </a:lnTo>
                <a:lnTo>
                  <a:pt x="15089" y="7934"/>
                </a:lnTo>
                <a:lnTo>
                  <a:pt x="16561" y="6131"/>
                </a:lnTo>
                <a:lnTo>
                  <a:pt x="16561" y="3246"/>
                </a:lnTo>
                <a:lnTo>
                  <a:pt x="16929" y="2164"/>
                </a:lnTo>
                <a:lnTo>
                  <a:pt x="18034" y="1443"/>
                </a:lnTo>
                <a:lnTo>
                  <a:pt x="21714" y="144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68" name="Text Placeholder 2967">
            <a:extLst>
              <a:ext uri="{FF2B5EF4-FFF2-40B4-BE49-F238E27FC236}">
                <a16:creationId xmlns:a16="http://schemas.microsoft.com/office/drawing/2014/main" id="{9275C217-5702-3D40-B534-7D50175BF1B4}"/>
              </a:ext>
            </a:extLst>
          </p:cNvPr>
          <p:cNvSpPr>
            <a:spLocks noGrp="1"/>
          </p:cNvSpPr>
          <p:nvPr>
            <p:ph type="body" sz="quarter" idx="271" hasCustomPrompt="1"/>
          </p:nvPr>
        </p:nvSpPr>
        <p:spPr>
          <a:xfrm>
            <a:off x="8033705" y="3399404"/>
            <a:ext cx="245296" cy="254152"/>
          </a:xfrm>
          <a:custGeom>
            <a:avLst/>
            <a:gdLst>
              <a:gd name="connsiteX0" fmla="*/ 111429 w 245296"/>
              <a:gd name="connsiteY0" fmla="*/ 0 h 254152"/>
              <a:gd name="connsiteX1" fmla="*/ 112570 w 245296"/>
              <a:gd name="connsiteY1" fmla="*/ 1120 h 254152"/>
              <a:gd name="connsiteX2" fmla="*/ 112570 w 245296"/>
              <a:gd name="connsiteY2" fmla="*/ 2986 h 254152"/>
              <a:gd name="connsiteX3" fmla="*/ 113331 w 245296"/>
              <a:gd name="connsiteY3" fmla="*/ 5598 h 254152"/>
              <a:gd name="connsiteX4" fmla="*/ 114852 w 245296"/>
              <a:gd name="connsiteY4" fmla="*/ 8211 h 254152"/>
              <a:gd name="connsiteX5" fmla="*/ 119035 w 245296"/>
              <a:gd name="connsiteY5" fmla="*/ 11569 h 254152"/>
              <a:gd name="connsiteX6" fmla="*/ 120937 w 245296"/>
              <a:gd name="connsiteY6" fmla="*/ 11569 h 254152"/>
              <a:gd name="connsiteX7" fmla="*/ 124740 w 245296"/>
              <a:gd name="connsiteY7" fmla="*/ 13809 h 254152"/>
              <a:gd name="connsiteX8" fmla="*/ 136149 w 245296"/>
              <a:gd name="connsiteY8" fmla="*/ 15675 h 254152"/>
              <a:gd name="connsiteX9" fmla="*/ 141473 w 245296"/>
              <a:gd name="connsiteY9" fmla="*/ 17541 h 254152"/>
              <a:gd name="connsiteX10" fmla="*/ 144896 w 245296"/>
              <a:gd name="connsiteY10" fmla="*/ 17541 h 254152"/>
              <a:gd name="connsiteX11" fmla="*/ 140332 w 245296"/>
              <a:gd name="connsiteY11" fmla="*/ 21273 h 254152"/>
              <a:gd name="connsiteX12" fmla="*/ 139572 w 245296"/>
              <a:gd name="connsiteY12" fmla="*/ 23885 h 254152"/>
              <a:gd name="connsiteX13" fmla="*/ 139572 w 245296"/>
              <a:gd name="connsiteY13" fmla="*/ 25751 h 254152"/>
              <a:gd name="connsiteX14" fmla="*/ 140332 w 245296"/>
              <a:gd name="connsiteY14" fmla="*/ 26124 h 254152"/>
              <a:gd name="connsiteX15" fmla="*/ 142234 w 245296"/>
              <a:gd name="connsiteY15" fmla="*/ 25751 h 254152"/>
              <a:gd name="connsiteX16" fmla="*/ 141473 w 245296"/>
              <a:gd name="connsiteY16" fmla="*/ 28364 h 254152"/>
              <a:gd name="connsiteX17" fmla="*/ 141093 w 245296"/>
              <a:gd name="connsiteY17" fmla="*/ 31349 h 254152"/>
              <a:gd name="connsiteX18" fmla="*/ 142994 w 245296"/>
              <a:gd name="connsiteY18" fmla="*/ 33588 h 254152"/>
              <a:gd name="connsiteX19" fmla="*/ 142994 w 245296"/>
              <a:gd name="connsiteY19" fmla="*/ 36574 h 254152"/>
              <a:gd name="connsiteX20" fmla="*/ 143755 w 245296"/>
              <a:gd name="connsiteY20" fmla="*/ 37694 h 254152"/>
              <a:gd name="connsiteX21" fmla="*/ 146417 w 245296"/>
              <a:gd name="connsiteY21" fmla="*/ 39187 h 254152"/>
              <a:gd name="connsiteX22" fmla="*/ 147558 w 245296"/>
              <a:gd name="connsiteY22" fmla="*/ 41053 h 254152"/>
              <a:gd name="connsiteX23" fmla="*/ 149079 w 245296"/>
              <a:gd name="connsiteY23" fmla="*/ 41426 h 254152"/>
              <a:gd name="connsiteX24" fmla="*/ 149840 w 245296"/>
              <a:gd name="connsiteY24" fmla="*/ 42545 h 254152"/>
              <a:gd name="connsiteX25" fmla="*/ 149460 w 245296"/>
              <a:gd name="connsiteY25" fmla="*/ 44411 h 254152"/>
              <a:gd name="connsiteX26" fmla="*/ 147938 w 245296"/>
              <a:gd name="connsiteY26" fmla="*/ 45531 h 254152"/>
              <a:gd name="connsiteX27" fmla="*/ 146037 w 245296"/>
              <a:gd name="connsiteY27" fmla="*/ 45904 h 254152"/>
              <a:gd name="connsiteX28" fmla="*/ 144135 w 245296"/>
              <a:gd name="connsiteY28" fmla="*/ 45531 h 254152"/>
              <a:gd name="connsiteX29" fmla="*/ 144135 w 245296"/>
              <a:gd name="connsiteY29" fmla="*/ 45158 h 254152"/>
              <a:gd name="connsiteX30" fmla="*/ 145657 w 245296"/>
              <a:gd name="connsiteY30" fmla="*/ 42172 h 254152"/>
              <a:gd name="connsiteX31" fmla="*/ 145276 w 245296"/>
              <a:gd name="connsiteY31" fmla="*/ 39933 h 254152"/>
              <a:gd name="connsiteX32" fmla="*/ 142994 w 245296"/>
              <a:gd name="connsiteY32" fmla="*/ 39560 h 254152"/>
              <a:gd name="connsiteX33" fmla="*/ 139191 w 245296"/>
              <a:gd name="connsiteY33" fmla="*/ 41426 h 254152"/>
              <a:gd name="connsiteX34" fmla="*/ 135769 w 245296"/>
              <a:gd name="connsiteY34" fmla="*/ 40306 h 254152"/>
              <a:gd name="connsiteX35" fmla="*/ 123219 w 245296"/>
              <a:gd name="connsiteY35" fmla="*/ 47024 h 254152"/>
              <a:gd name="connsiteX36" fmla="*/ 121317 w 245296"/>
              <a:gd name="connsiteY36" fmla="*/ 47397 h 254152"/>
              <a:gd name="connsiteX37" fmla="*/ 120937 w 245296"/>
              <a:gd name="connsiteY37" fmla="*/ 47024 h 254152"/>
              <a:gd name="connsiteX38" fmla="*/ 119416 w 245296"/>
              <a:gd name="connsiteY38" fmla="*/ 47024 h 254152"/>
              <a:gd name="connsiteX39" fmla="*/ 115613 w 245296"/>
              <a:gd name="connsiteY39" fmla="*/ 50009 h 254152"/>
              <a:gd name="connsiteX40" fmla="*/ 114852 w 245296"/>
              <a:gd name="connsiteY40" fmla="*/ 52622 h 254152"/>
              <a:gd name="connsiteX41" fmla="*/ 115613 w 245296"/>
              <a:gd name="connsiteY41" fmla="*/ 58220 h 254152"/>
              <a:gd name="connsiteX42" fmla="*/ 118655 w 245296"/>
              <a:gd name="connsiteY42" fmla="*/ 59340 h 254152"/>
              <a:gd name="connsiteX43" fmla="*/ 119416 w 245296"/>
              <a:gd name="connsiteY43" fmla="*/ 61579 h 254152"/>
              <a:gd name="connsiteX44" fmla="*/ 119035 w 245296"/>
              <a:gd name="connsiteY44" fmla="*/ 64191 h 254152"/>
              <a:gd name="connsiteX45" fmla="*/ 117134 w 245296"/>
              <a:gd name="connsiteY45" fmla="*/ 66057 h 254152"/>
              <a:gd name="connsiteX46" fmla="*/ 116373 w 245296"/>
              <a:gd name="connsiteY46" fmla="*/ 72029 h 254152"/>
              <a:gd name="connsiteX47" fmla="*/ 116373 w 245296"/>
              <a:gd name="connsiteY47" fmla="*/ 78746 h 254152"/>
              <a:gd name="connsiteX48" fmla="*/ 117514 w 245296"/>
              <a:gd name="connsiteY48" fmla="*/ 82105 h 254152"/>
              <a:gd name="connsiteX49" fmla="*/ 119416 w 245296"/>
              <a:gd name="connsiteY49" fmla="*/ 85837 h 254152"/>
              <a:gd name="connsiteX50" fmla="*/ 121697 w 245296"/>
              <a:gd name="connsiteY50" fmla="*/ 88450 h 254152"/>
              <a:gd name="connsiteX51" fmla="*/ 129684 w 245296"/>
              <a:gd name="connsiteY51" fmla="*/ 92182 h 254152"/>
              <a:gd name="connsiteX52" fmla="*/ 131966 w 245296"/>
              <a:gd name="connsiteY52" fmla="*/ 94794 h 254152"/>
              <a:gd name="connsiteX53" fmla="*/ 137670 w 245296"/>
              <a:gd name="connsiteY53" fmla="*/ 98153 h 254152"/>
              <a:gd name="connsiteX54" fmla="*/ 138051 w 245296"/>
              <a:gd name="connsiteY54" fmla="*/ 99646 h 254152"/>
              <a:gd name="connsiteX55" fmla="*/ 140332 w 245296"/>
              <a:gd name="connsiteY55" fmla="*/ 99646 h 254152"/>
              <a:gd name="connsiteX56" fmla="*/ 142234 w 245296"/>
              <a:gd name="connsiteY56" fmla="*/ 100765 h 254152"/>
              <a:gd name="connsiteX57" fmla="*/ 145276 w 245296"/>
              <a:gd name="connsiteY57" fmla="*/ 106363 h 254152"/>
              <a:gd name="connsiteX58" fmla="*/ 147558 w 245296"/>
              <a:gd name="connsiteY58" fmla="*/ 115320 h 254152"/>
              <a:gd name="connsiteX59" fmla="*/ 149079 w 245296"/>
              <a:gd name="connsiteY59" fmla="*/ 116813 h 254152"/>
              <a:gd name="connsiteX60" fmla="*/ 151361 w 245296"/>
              <a:gd name="connsiteY60" fmla="*/ 123904 h 254152"/>
              <a:gd name="connsiteX61" fmla="*/ 154023 w 245296"/>
              <a:gd name="connsiteY61" fmla="*/ 128756 h 254152"/>
              <a:gd name="connsiteX62" fmla="*/ 155925 w 245296"/>
              <a:gd name="connsiteY62" fmla="*/ 132114 h 254152"/>
              <a:gd name="connsiteX63" fmla="*/ 163911 w 245296"/>
              <a:gd name="connsiteY63" fmla="*/ 139578 h 254152"/>
              <a:gd name="connsiteX64" fmla="*/ 165432 w 245296"/>
              <a:gd name="connsiteY64" fmla="*/ 139578 h 254152"/>
              <a:gd name="connsiteX65" fmla="*/ 166193 w 245296"/>
              <a:gd name="connsiteY65" fmla="*/ 142564 h 254152"/>
              <a:gd name="connsiteX66" fmla="*/ 168095 w 245296"/>
              <a:gd name="connsiteY66" fmla="*/ 142564 h 254152"/>
              <a:gd name="connsiteX67" fmla="*/ 172278 w 245296"/>
              <a:gd name="connsiteY67" fmla="*/ 145550 h 254152"/>
              <a:gd name="connsiteX68" fmla="*/ 176842 w 245296"/>
              <a:gd name="connsiteY68" fmla="*/ 150401 h 254152"/>
              <a:gd name="connsiteX69" fmla="*/ 176842 w 245296"/>
              <a:gd name="connsiteY69" fmla="*/ 147043 h 254152"/>
              <a:gd name="connsiteX70" fmla="*/ 188631 w 245296"/>
              <a:gd name="connsiteY70" fmla="*/ 147043 h 254152"/>
              <a:gd name="connsiteX71" fmla="*/ 190152 w 245296"/>
              <a:gd name="connsiteY71" fmla="*/ 146296 h 254152"/>
              <a:gd name="connsiteX72" fmla="*/ 191293 w 245296"/>
              <a:gd name="connsiteY72" fmla="*/ 146296 h 254152"/>
              <a:gd name="connsiteX73" fmla="*/ 194336 w 245296"/>
              <a:gd name="connsiteY73" fmla="*/ 146296 h 254152"/>
              <a:gd name="connsiteX74" fmla="*/ 196617 w 245296"/>
              <a:gd name="connsiteY74" fmla="*/ 149655 h 254152"/>
              <a:gd name="connsiteX75" fmla="*/ 196237 w 245296"/>
              <a:gd name="connsiteY75" fmla="*/ 152641 h 254152"/>
              <a:gd name="connsiteX76" fmla="*/ 193195 w 245296"/>
              <a:gd name="connsiteY76" fmla="*/ 154507 h 254152"/>
              <a:gd name="connsiteX77" fmla="*/ 190913 w 245296"/>
              <a:gd name="connsiteY77" fmla="*/ 156746 h 254152"/>
              <a:gd name="connsiteX78" fmla="*/ 190913 w 245296"/>
              <a:gd name="connsiteY78" fmla="*/ 158985 h 254152"/>
              <a:gd name="connsiteX79" fmla="*/ 192434 w 245296"/>
              <a:gd name="connsiteY79" fmla="*/ 160478 h 254152"/>
              <a:gd name="connsiteX80" fmla="*/ 193955 w 245296"/>
              <a:gd name="connsiteY80" fmla="*/ 160478 h 254152"/>
              <a:gd name="connsiteX81" fmla="*/ 196237 w 245296"/>
              <a:gd name="connsiteY81" fmla="*/ 161598 h 254152"/>
              <a:gd name="connsiteX82" fmla="*/ 199279 w 245296"/>
              <a:gd name="connsiteY82" fmla="*/ 163090 h 254152"/>
              <a:gd name="connsiteX83" fmla="*/ 212970 w 245296"/>
              <a:gd name="connsiteY83" fmla="*/ 168688 h 254152"/>
              <a:gd name="connsiteX84" fmla="*/ 217534 w 245296"/>
              <a:gd name="connsiteY84" fmla="*/ 171674 h 254152"/>
              <a:gd name="connsiteX85" fmla="*/ 220576 w 245296"/>
              <a:gd name="connsiteY85" fmla="*/ 174660 h 254152"/>
              <a:gd name="connsiteX86" fmla="*/ 233887 w 245296"/>
              <a:gd name="connsiteY86" fmla="*/ 179885 h 254152"/>
              <a:gd name="connsiteX87" fmla="*/ 238070 w 245296"/>
              <a:gd name="connsiteY87" fmla="*/ 186602 h 254152"/>
              <a:gd name="connsiteX88" fmla="*/ 241874 w 245296"/>
              <a:gd name="connsiteY88" fmla="*/ 190707 h 254152"/>
              <a:gd name="connsiteX89" fmla="*/ 244155 w 245296"/>
              <a:gd name="connsiteY89" fmla="*/ 194066 h 254152"/>
              <a:gd name="connsiteX90" fmla="*/ 245296 w 245296"/>
              <a:gd name="connsiteY90" fmla="*/ 196679 h 254152"/>
              <a:gd name="connsiteX91" fmla="*/ 242254 w 245296"/>
              <a:gd name="connsiteY91" fmla="*/ 202650 h 254152"/>
              <a:gd name="connsiteX92" fmla="*/ 242254 w 245296"/>
              <a:gd name="connsiteY92" fmla="*/ 203770 h 254152"/>
              <a:gd name="connsiteX93" fmla="*/ 238070 w 245296"/>
              <a:gd name="connsiteY93" fmla="*/ 201157 h 254152"/>
              <a:gd name="connsiteX94" fmla="*/ 235408 w 245296"/>
              <a:gd name="connsiteY94" fmla="*/ 196679 h 254152"/>
              <a:gd name="connsiteX95" fmla="*/ 233887 w 245296"/>
              <a:gd name="connsiteY95" fmla="*/ 193693 h 254152"/>
              <a:gd name="connsiteX96" fmla="*/ 229704 w 245296"/>
              <a:gd name="connsiteY96" fmla="*/ 191081 h 254152"/>
              <a:gd name="connsiteX97" fmla="*/ 224760 w 245296"/>
              <a:gd name="connsiteY97" fmla="*/ 189961 h 254152"/>
              <a:gd name="connsiteX98" fmla="*/ 218675 w 245296"/>
              <a:gd name="connsiteY98" fmla="*/ 185109 h 254152"/>
              <a:gd name="connsiteX99" fmla="*/ 214492 w 245296"/>
              <a:gd name="connsiteY99" fmla="*/ 186229 h 254152"/>
              <a:gd name="connsiteX100" fmla="*/ 209548 w 245296"/>
              <a:gd name="connsiteY100" fmla="*/ 190707 h 254152"/>
              <a:gd name="connsiteX101" fmla="*/ 206505 w 245296"/>
              <a:gd name="connsiteY101" fmla="*/ 195186 h 254152"/>
              <a:gd name="connsiteX102" fmla="*/ 204604 w 245296"/>
              <a:gd name="connsiteY102" fmla="*/ 202650 h 254152"/>
              <a:gd name="connsiteX103" fmla="*/ 204604 w 245296"/>
              <a:gd name="connsiteY103" fmla="*/ 206382 h 254152"/>
              <a:gd name="connsiteX104" fmla="*/ 208787 w 245296"/>
              <a:gd name="connsiteY104" fmla="*/ 208248 h 254152"/>
              <a:gd name="connsiteX105" fmla="*/ 210689 w 245296"/>
              <a:gd name="connsiteY105" fmla="*/ 210487 h 254152"/>
              <a:gd name="connsiteX106" fmla="*/ 214492 w 245296"/>
              <a:gd name="connsiteY106" fmla="*/ 212726 h 254152"/>
              <a:gd name="connsiteX107" fmla="*/ 215633 w 245296"/>
              <a:gd name="connsiteY107" fmla="*/ 214592 h 254152"/>
              <a:gd name="connsiteX108" fmla="*/ 216013 w 245296"/>
              <a:gd name="connsiteY108" fmla="*/ 218325 h 254152"/>
              <a:gd name="connsiteX109" fmla="*/ 216773 w 245296"/>
              <a:gd name="connsiteY109" fmla="*/ 220191 h 254152"/>
              <a:gd name="connsiteX110" fmla="*/ 216773 w 245296"/>
              <a:gd name="connsiteY110" fmla="*/ 225042 h 254152"/>
              <a:gd name="connsiteX111" fmla="*/ 215633 w 245296"/>
              <a:gd name="connsiteY111" fmla="*/ 226535 h 254152"/>
              <a:gd name="connsiteX112" fmla="*/ 213731 w 245296"/>
              <a:gd name="connsiteY112" fmla="*/ 226535 h 254152"/>
              <a:gd name="connsiteX113" fmla="*/ 210308 w 245296"/>
              <a:gd name="connsiteY113" fmla="*/ 228774 h 254152"/>
              <a:gd name="connsiteX114" fmla="*/ 206886 w 245296"/>
              <a:gd name="connsiteY114" fmla="*/ 229894 h 254152"/>
              <a:gd name="connsiteX115" fmla="*/ 205745 w 245296"/>
              <a:gd name="connsiteY115" fmla="*/ 231760 h 254152"/>
              <a:gd name="connsiteX116" fmla="*/ 205364 w 245296"/>
              <a:gd name="connsiteY116" fmla="*/ 239970 h 254152"/>
              <a:gd name="connsiteX117" fmla="*/ 204604 w 245296"/>
              <a:gd name="connsiteY117" fmla="*/ 242210 h 254152"/>
              <a:gd name="connsiteX118" fmla="*/ 202322 w 245296"/>
              <a:gd name="connsiteY118" fmla="*/ 242956 h 254152"/>
              <a:gd name="connsiteX119" fmla="*/ 199660 w 245296"/>
              <a:gd name="connsiteY119" fmla="*/ 244822 h 254152"/>
              <a:gd name="connsiteX120" fmla="*/ 198519 w 245296"/>
              <a:gd name="connsiteY120" fmla="*/ 246688 h 254152"/>
              <a:gd name="connsiteX121" fmla="*/ 195476 w 245296"/>
              <a:gd name="connsiteY121" fmla="*/ 253033 h 254152"/>
              <a:gd name="connsiteX122" fmla="*/ 194336 w 245296"/>
              <a:gd name="connsiteY122" fmla="*/ 254152 h 254152"/>
              <a:gd name="connsiteX123" fmla="*/ 191293 w 245296"/>
              <a:gd name="connsiteY123" fmla="*/ 254152 h 254152"/>
              <a:gd name="connsiteX124" fmla="*/ 188631 w 245296"/>
              <a:gd name="connsiteY124" fmla="*/ 254152 h 254152"/>
              <a:gd name="connsiteX125" fmla="*/ 187870 w 245296"/>
              <a:gd name="connsiteY125" fmla="*/ 251166 h 254152"/>
              <a:gd name="connsiteX126" fmla="*/ 187110 w 245296"/>
              <a:gd name="connsiteY126" fmla="*/ 246688 h 254152"/>
              <a:gd name="connsiteX127" fmla="*/ 188631 w 245296"/>
              <a:gd name="connsiteY127" fmla="*/ 242956 h 254152"/>
              <a:gd name="connsiteX128" fmla="*/ 191293 w 245296"/>
              <a:gd name="connsiteY128" fmla="*/ 238851 h 254152"/>
              <a:gd name="connsiteX129" fmla="*/ 190152 w 245296"/>
              <a:gd name="connsiteY129" fmla="*/ 234746 h 254152"/>
              <a:gd name="connsiteX130" fmla="*/ 192814 w 245296"/>
              <a:gd name="connsiteY130" fmla="*/ 232879 h 254152"/>
              <a:gd name="connsiteX131" fmla="*/ 198519 w 245296"/>
              <a:gd name="connsiteY131" fmla="*/ 230267 h 254152"/>
              <a:gd name="connsiteX132" fmla="*/ 195096 w 245296"/>
              <a:gd name="connsiteY132" fmla="*/ 222430 h 254152"/>
              <a:gd name="connsiteX133" fmla="*/ 193955 w 245296"/>
              <a:gd name="connsiteY133" fmla="*/ 215712 h 254152"/>
              <a:gd name="connsiteX134" fmla="*/ 189392 w 245296"/>
              <a:gd name="connsiteY134" fmla="*/ 208621 h 254152"/>
              <a:gd name="connsiteX135" fmla="*/ 188251 w 245296"/>
              <a:gd name="connsiteY135" fmla="*/ 203770 h 254152"/>
              <a:gd name="connsiteX136" fmla="*/ 188251 w 245296"/>
              <a:gd name="connsiteY136" fmla="*/ 201157 h 254152"/>
              <a:gd name="connsiteX137" fmla="*/ 185208 w 245296"/>
              <a:gd name="connsiteY137" fmla="*/ 196679 h 254152"/>
              <a:gd name="connsiteX138" fmla="*/ 183687 w 245296"/>
              <a:gd name="connsiteY138" fmla="*/ 196679 h 254152"/>
              <a:gd name="connsiteX139" fmla="*/ 181785 w 245296"/>
              <a:gd name="connsiteY139" fmla="*/ 200411 h 254152"/>
              <a:gd name="connsiteX140" fmla="*/ 179884 w 245296"/>
              <a:gd name="connsiteY140" fmla="*/ 197798 h 254152"/>
              <a:gd name="connsiteX141" fmla="*/ 177602 w 245296"/>
              <a:gd name="connsiteY141" fmla="*/ 195932 h 254152"/>
              <a:gd name="connsiteX142" fmla="*/ 173039 w 245296"/>
              <a:gd name="connsiteY142" fmla="*/ 194066 h 254152"/>
              <a:gd name="connsiteX143" fmla="*/ 171517 w 245296"/>
              <a:gd name="connsiteY143" fmla="*/ 191081 h 254152"/>
              <a:gd name="connsiteX144" fmla="*/ 172278 w 245296"/>
              <a:gd name="connsiteY144" fmla="*/ 188468 h 254152"/>
              <a:gd name="connsiteX145" fmla="*/ 170757 w 245296"/>
              <a:gd name="connsiteY145" fmla="*/ 184363 h 254152"/>
              <a:gd name="connsiteX146" fmla="*/ 168855 w 245296"/>
              <a:gd name="connsiteY146" fmla="*/ 182124 h 254152"/>
              <a:gd name="connsiteX147" fmla="*/ 167334 w 245296"/>
              <a:gd name="connsiteY147" fmla="*/ 181751 h 254152"/>
              <a:gd name="connsiteX148" fmla="*/ 160108 w 245296"/>
              <a:gd name="connsiteY148" fmla="*/ 182870 h 254152"/>
              <a:gd name="connsiteX149" fmla="*/ 160488 w 245296"/>
              <a:gd name="connsiteY149" fmla="*/ 179885 h 254152"/>
              <a:gd name="connsiteX150" fmla="*/ 160108 w 245296"/>
              <a:gd name="connsiteY150" fmla="*/ 178765 h 254152"/>
              <a:gd name="connsiteX151" fmla="*/ 153643 w 245296"/>
              <a:gd name="connsiteY151" fmla="*/ 176152 h 254152"/>
              <a:gd name="connsiteX152" fmla="*/ 152122 w 245296"/>
              <a:gd name="connsiteY152" fmla="*/ 172420 h 254152"/>
              <a:gd name="connsiteX153" fmla="*/ 146417 w 245296"/>
              <a:gd name="connsiteY153" fmla="*/ 166076 h 254152"/>
              <a:gd name="connsiteX154" fmla="*/ 144135 w 245296"/>
              <a:gd name="connsiteY154" fmla="*/ 165703 h 254152"/>
              <a:gd name="connsiteX155" fmla="*/ 133867 w 245296"/>
              <a:gd name="connsiteY155" fmla="*/ 164956 h 254152"/>
              <a:gd name="connsiteX156" fmla="*/ 131966 w 245296"/>
              <a:gd name="connsiteY156" fmla="*/ 165703 h 254152"/>
              <a:gd name="connsiteX157" fmla="*/ 122838 w 245296"/>
              <a:gd name="connsiteY157" fmla="*/ 158239 h 254152"/>
              <a:gd name="connsiteX158" fmla="*/ 117514 w 245296"/>
              <a:gd name="connsiteY158" fmla="*/ 153014 h 254152"/>
              <a:gd name="connsiteX159" fmla="*/ 111049 w 245296"/>
              <a:gd name="connsiteY159" fmla="*/ 144430 h 254152"/>
              <a:gd name="connsiteX160" fmla="*/ 107246 w 245296"/>
              <a:gd name="connsiteY160" fmla="*/ 144057 h 254152"/>
              <a:gd name="connsiteX161" fmla="*/ 102302 w 245296"/>
              <a:gd name="connsiteY161" fmla="*/ 136220 h 254152"/>
              <a:gd name="connsiteX162" fmla="*/ 98499 w 245296"/>
              <a:gd name="connsiteY162" fmla="*/ 133607 h 254152"/>
              <a:gd name="connsiteX163" fmla="*/ 95837 w 245296"/>
              <a:gd name="connsiteY163" fmla="*/ 133607 h 254152"/>
              <a:gd name="connsiteX164" fmla="*/ 92794 w 245296"/>
              <a:gd name="connsiteY164" fmla="*/ 134727 h 254152"/>
              <a:gd name="connsiteX165" fmla="*/ 91653 w 245296"/>
              <a:gd name="connsiteY165" fmla="*/ 128756 h 254152"/>
              <a:gd name="connsiteX166" fmla="*/ 87850 w 245296"/>
              <a:gd name="connsiteY166" fmla="*/ 124277 h 254152"/>
              <a:gd name="connsiteX167" fmla="*/ 79864 w 245296"/>
              <a:gd name="connsiteY167" fmla="*/ 116813 h 254152"/>
              <a:gd name="connsiteX168" fmla="*/ 80244 w 245296"/>
              <a:gd name="connsiteY168" fmla="*/ 114201 h 254152"/>
              <a:gd name="connsiteX169" fmla="*/ 78723 w 245296"/>
              <a:gd name="connsiteY169" fmla="*/ 109722 h 254152"/>
              <a:gd name="connsiteX170" fmla="*/ 74160 w 245296"/>
              <a:gd name="connsiteY170" fmla="*/ 96660 h 254152"/>
              <a:gd name="connsiteX171" fmla="*/ 73399 w 245296"/>
              <a:gd name="connsiteY171" fmla="*/ 92555 h 254152"/>
              <a:gd name="connsiteX172" fmla="*/ 72258 w 245296"/>
              <a:gd name="connsiteY172" fmla="*/ 90689 h 254152"/>
              <a:gd name="connsiteX173" fmla="*/ 65793 w 245296"/>
              <a:gd name="connsiteY173" fmla="*/ 88076 h 254152"/>
              <a:gd name="connsiteX174" fmla="*/ 50200 w 245296"/>
              <a:gd name="connsiteY174" fmla="*/ 79493 h 254152"/>
              <a:gd name="connsiteX175" fmla="*/ 46778 w 245296"/>
              <a:gd name="connsiteY175" fmla="*/ 78373 h 254152"/>
              <a:gd name="connsiteX176" fmla="*/ 43355 w 245296"/>
              <a:gd name="connsiteY176" fmla="*/ 78373 h 254152"/>
              <a:gd name="connsiteX177" fmla="*/ 36890 w 245296"/>
              <a:gd name="connsiteY177" fmla="*/ 81359 h 254152"/>
              <a:gd name="connsiteX178" fmla="*/ 35749 w 245296"/>
              <a:gd name="connsiteY178" fmla="*/ 83598 h 254152"/>
              <a:gd name="connsiteX179" fmla="*/ 33847 w 245296"/>
              <a:gd name="connsiteY179" fmla="*/ 84344 h 254152"/>
              <a:gd name="connsiteX180" fmla="*/ 30805 w 245296"/>
              <a:gd name="connsiteY180" fmla="*/ 89569 h 254152"/>
              <a:gd name="connsiteX181" fmla="*/ 30425 w 245296"/>
              <a:gd name="connsiteY181" fmla="*/ 92182 h 254152"/>
              <a:gd name="connsiteX182" fmla="*/ 24340 w 245296"/>
              <a:gd name="connsiteY182" fmla="*/ 94794 h 254152"/>
              <a:gd name="connsiteX183" fmla="*/ 20537 w 245296"/>
              <a:gd name="connsiteY183" fmla="*/ 94794 h 254152"/>
              <a:gd name="connsiteX184" fmla="*/ 17494 w 245296"/>
              <a:gd name="connsiteY184" fmla="*/ 94794 h 254152"/>
              <a:gd name="connsiteX185" fmla="*/ 17114 w 245296"/>
              <a:gd name="connsiteY185" fmla="*/ 93674 h 254152"/>
              <a:gd name="connsiteX186" fmla="*/ 18255 w 245296"/>
              <a:gd name="connsiteY186" fmla="*/ 91435 h 254152"/>
              <a:gd name="connsiteX187" fmla="*/ 18255 w 245296"/>
              <a:gd name="connsiteY187" fmla="*/ 88076 h 254152"/>
              <a:gd name="connsiteX188" fmla="*/ 16734 w 245296"/>
              <a:gd name="connsiteY188" fmla="*/ 84717 h 254152"/>
              <a:gd name="connsiteX189" fmla="*/ 7226 w 245296"/>
              <a:gd name="connsiteY189" fmla="*/ 83971 h 254152"/>
              <a:gd name="connsiteX190" fmla="*/ 4944 w 245296"/>
              <a:gd name="connsiteY190" fmla="*/ 80612 h 254152"/>
              <a:gd name="connsiteX191" fmla="*/ 4184 w 245296"/>
              <a:gd name="connsiteY191" fmla="*/ 76507 h 254152"/>
              <a:gd name="connsiteX192" fmla="*/ 3803 w 245296"/>
              <a:gd name="connsiteY192" fmla="*/ 72402 h 254152"/>
              <a:gd name="connsiteX193" fmla="*/ 4564 w 245296"/>
              <a:gd name="connsiteY193" fmla="*/ 69416 h 254152"/>
              <a:gd name="connsiteX194" fmla="*/ 4184 w 245296"/>
              <a:gd name="connsiteY194" fmla="*/ 66057 h 254152"/>
              <a:gd name="connsiteX195" fmla="*/ 761 w 245296"/>
              <a:gd name="connsiteY195" fmla="*/ 65311 h 254152"/>
              <a:gd name="connsiteX196" fmla="*/ 381 w 245296"/>
              <a:gd name="connsiteY196" fmla="*/ 63445 h 254152"/>
              <a:gd name="connsiteX197" fmla="*/ 0 w 245296"/>
              <a:gd name="connsiteY197" fmla="*/ 61579 h 254152"/>
              <a:gd name="connsiteX198" fmla="*/ 761 w 245296"/>
              <a:gd name="connsiteY198" fmla="*/ 58220 h 254152"/>
              <a:gd name="connsiteX199" fmla="*/ 2662 w 245296"/>
              <a:gd name="connsiteY199" fmla="*/ 55981 h 254152"/>
              <a:gd name="connsiteX200" fmla="*/ 6846 w 245296"/>
              <a:gd name="connsiteY200" fmla="*/ 53368 h 254152"/>
              <a:gd name="connsiteX201" fmla="*/ 6085 w 245296"/>
              <a:gd name="connsiteY201" fmla="*/ 49636 h 254152"/>
              <a:gd name="connsiteX202" fmla="*/ 1902 w 245296"/>
              <a:gd name="connsiteY202" fmla="*/ 39933 h 254152"/>
              <a:gd name="connsiteX203" fmla="*/ 1141 w 245296"/>
              <a:gd name="connsiteY203" fmla="*/ 38067 h 254152"/>
              <a:gd name="connsiteX204" fmla="*/ 1902 w 245296"/>
              <a:gd name="connsiteY204" fmla="*/ 36201 h 254152"/>
              <a:gd name="connsiteX205" fmla="*/ 5325 w 245296"/>
              <a:gd name="connsiteY205" fmla="*/ 35828 h 254152"/>
              <a:gd name="connsiteX206" fmla="*/ 8747 w 245296"/>
              <a:gd name="connsiteY206" fmla="*/ 35828 h 254152"/>
              <a:gd name="connsiteX207" fmla="*/ 18255 w 245296"/>
              <a:gd name="connsiteY207" fmla="*/ 33588 h 254152"/>
              <a:gd name="connsiteX208" fmla="*/ 22818 w 245296"/>
              <a:gd name="connsiteY208" fmla="*/ 33588 h 254152"/>
              <a:gd name="connsiteX209" fmla="*/ 27002 w 245296"/>
              <a:gd name="connsiteY209" fmla="*/ 30230 h 254152"/>
              <a:gd name="connsiteX210" fmla="*/ 28523 w 245296"/>
              <a:gd name="connsiteY210" fmla="*/ 28364 h 254152"/>
              <a:gd name="connsiteX211" fmla="*/ 28523 w 245296"/>
              <a:gd name="connsiteY211" fmla="*/ 25378 h 254152"/>
              <a:gd name="connsiteX212" fmla="*/ 30805 w 245296"/>
              <a:gd name="connsiteY212" fmla="*/ 22019 h 254152"/>
              <a:gd name="connsiteX213" fmla="*/ 34988 w 245296"/>
              <a:gd name="connsiteY213" fmla="*/ 19780 h 254152"/>
              <a:gd name="connsiteX214" fmla="*/ 37270 w 245296"/>
              <a:gd name="connsiteY214" fmla="*/ 27244 h 254152"/>
              <a:gd name="connsiteX215" fmla="*/ 41453 w 245296"/>
              <a:gd name="connsiteY215" fmla="*/ 30230 h 254152"/>
              <a:gd name="connsiteX216" fmla="*/ 43735 w 245296"/>
              <a:gd name="connsiteY216" fmla="*/ 33215 h 254152"/>
              <a:gd name="connsiteX217" fmla="*/ 46778 w 245296"/>
              <a:gd name="connsiteY217" fmla="*/ 35081 h 254152"/>
              <a:gd name="connsiteX218" fmla="*/ 47538 w 245296"/>
              <a:gd name="connsiteY218" fmla="*/ 33215 h 254152"/>
              <a:gd name="connsiteX219" fmla="*/ 47919 w 245296"/>
              <a:gd name="connsiteY219" fmla="*/ 29483 h 254152"/>
              <a:gd name="connsiteX220" fmla="*/ 52102 w 245296"/>
              <a:gd name="connsiteY220" fmla="*/ 22392 h 254152"/>
              <a:gd name="connsiteX221" fmla="*/ 53243 w 245296"/>
              <a:gd name="connsiteY221" fmla="*/ 18287 h 254152"/>
              <a:gd name="connsiteX222" fmla="*/ 55905 w 245296"/>
              <a:gd name="connsiteY222" fmla="*/ 19780 h 254152"/>
              <a:gd name="connsiteX223" fmla="*/ 58187 w 245296"/>
              <a:gd name="connsiteY223" fmla="*/ 21646 h 254152"/>
              <a:gd name="connsiteX224" fmla="*/ 62370 w 245296"/>
              <a:gd name="connsiteY224" fmla="*/ 22019 h 254152"/>
              <a:gd name="connsiteX225" fmla="*/ 70356 w 245296"/>
              <a:gd name="connsiteY225" fmla="*/ 23512 h 254152"/>
              <a:gd name="connsiteX226" fmla="*/ 70737 w 245296"/>
              <a:gd name="connsiteY226" fmla="*/ 22019 h 254152"/>
              <a:gd name="connsiteX227" fmla="*/ 69976 w 245296"/>
              <a:gd name="connsiteY227" fmla="*/ 19780 h 254152"/>
              <a:gd name="connsiteX228" fmla="*/ 69596 w 245296"/>
              <a:gd name="connsiteY228" fmla="*/ 17168 h 254152"/>
              <a:gd name="connsiteX229" fmla="*/ 69976 w 245296"/>
              <a:gd name="connsiteY229" fmla="*/ 14928 h 254152"/>
              <a:gd name="connsiteX230" fmla="*/ 74160 w 245296"/>
              <a:gd name="connsiteY230" fmla="*/ 14182 h 254152"/>
              <a:gd name="connsiteX231" fmla="*/ 75681 w 245296"/>
              <a:gd name="connsiteY231" fmla="*/ 13435 h 254152"/>
              <a:gd name="connsiteX232" fmla="*/ 75681 w 245296"/>
              <a:gd name="connsiteY232" fmla="*/ 10450 h 254152"/>
              <a:gd name="connsiteX233" fmla="*/ 76441 w 245296"/>
              <a:gd name="connsiteY233" fmla="*/ 6345 h 254152"/>
              <a:gd name="connsiteX234" fmla="*/ 81766 w 245296"/>
              <a:gd name="connsiteY234" fmla="*/ 8211 h 254152"/>
              <a:gd name="connsiteX235" fmla="*/ 82906 w 245296"/>
              <a:gd name="connsiteY235" fmla="*/ 7837 h 254152"/>
              <a:gd name="connsiteX236" fmla="*/ 88991 w 245296"/>
              <a:gd name="connsiteY236" fmla="*/ 5971 h 254152"/>
              <a:gd name="connsiteX237" fmla="*/ 96597 w 245296"/>
              <a:gd name="connsiteY237" fmla="*/ 3359 h 254152"/>
              <a:gd name="connsiteX238" fmla="*/ 103443 w 245296"/>
              <a:gd name="connsiteY238" fmla="*/ 2986 h 254152"/>
              <a:gd name="connsiteX239" fmla="*/ 107246 w 245296"/>
              <a:gd name="connsiteY239" fmla="*/ 1866 h 254152"/>
              <a:gd name="connsiteX240" fmla="*/ 109147 w 245296"/>
              <a:gd name="connsiteY240" fmla="*/ 373 h 2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45296" h="254152">
                <a:moveTo>
                  <a:pt x="111429" y="0"/>
                </a:moveTo>
                <a:lnTo>
                  <a:pt x="112570" y="1120"/>
                </a:lnTo>
                <a:lnTo>
                  <a:pt x="112570" y="2986"/>
                </a:lnTo>
                <a:lnTo>
                  <a:pt x="113331" y="5598"/>
                </a:lnTo>
                <a:lnTo>
                  <a:pt x="114852" y="8211"/>
                </a:lnTo>
                <a:lnTo>
                  <a:pt x="119035" y="11569"/>
                </a:lnTo>
                <a:lnTo>
                  <a:pt x="120937" y="11569"/>
                </a:lnTo>
                <a:lnTo>
                  <a:pt x="124740" y="13809"/>
                </a:lnTo>
                <a:lnTo>
                  <a:pt x="136149" y="15675"/>
                </a:lnTo>
                <a:lnTo>
                  <a:pt x="141473" y="17541"/>
                </a:lnTo>
                <a:lnTo>
                  <a:pt x="144896" y="17541"/>
                </a:lnTo>
                <a:lnTo>
                  <a:pt x="140332" y="21273"/>
                </a:lnTo>
                <a:lnTo>
                  <a:pt x="139572" y="23885"/>
                </a:lnTo>
                <a:lnTo>
                  <a:pt x="139572" y="25751"/>
                </a:lnTo>
                <a:lnTo>
                  <a:pt x="140332" y="26124"/>
                </a:lnTo>
                <a:lnTo>
                  <a:pt x="142234" y="25751"/>
                </a:lnTo>
                <a:lnTo>
                  <a:pt x="141473" y="28364"/>
                </a:lnTo>
                <a:lnTo>
                  <a:pt x="141093" y="31349"/>
                </a:lnTo>
                <a:lnTo>
                  <a:pt x="142994" y="33588"/>
                </a:lnTo>
                <a:lnTo>
                  <a:pt x="142994" y="36574"/>
                </a:lnTo>
                <a:lnTo>
                  <a:pt x="143755" y="37694"/>
                </a:lnTo>
                <a:lnTo>
                  <a:pt x="146417" y="39187"/>
                </a:lnTo>
                <a:lnTo>
                  <a:pt x="147558" y="41053"/>
                </a:lnTo>
                <a:lnTo>
                  <a:pt x="149079" y="41426"/>
                </a:lnTo>
                <a:lnTo>
                  <a:pt x="149840" y="42545"/>
                </a:lnTo>
                <a:lnTo>
                  <a:pt x="149460" y="44411"/>
                </a:lnTo>
                <a:lnTo>
                  <a:pt x="147938" y="45531"/>
                </a:lnTo>
                <a:lnTo>
                  <a:pt x="146037" y="45904"/>
                </a:lnTo>
                <a:lnTo>
                  <a:pt x="144135" y="45531"/>
                </a:lnTo>
                <a:lnTo>
                  <a:pt x="144135" y="45158"/>
                </a:lnTo>
                <a:lnTo>
                  <a:pt x="145657" y="42172"/>
                </a:lnTo>
                <a:lnTo>
                  <a:pt x="145276" y="39933"/>
                </a:lnTo>
                <a:lnTo>
                  <a:pt x="142994" y="39560"/>
                </a:lnTo>
                <a:lnTo>
                  <a:pt x="139191" y="41426"/>
                </a:lnTo>
                <a:lnTo>
                  <a:pt x="135769" y="40306"/>
                </a:lnTo>
                <a:lnTo>
                  <a:pt x="123219" y="47024"/>
                </a:lnTo>
                <a:lnTo>
                  <a:pt x="121317" y="47397"/>
                </a:lnTo>
                <a:lnTo>
                  <a:pt x="120937" y="47024"/>
                </a:lnTo>
                <a:lnTo>
                  <a:pt x="119416" y="47024"/>
                </a:lnTo>
                <a:lnTo>
                  <a:pt x="115613" y="50009"/>
                </a:lnTo>
                <a:lnTo>
                  <a:pt x="114852" y="52622"/>
                </a:lnTo>
                <a:lnTo>
                  <a:pt x="115613" y="58220"/>
                </a:lnTo>
                <a:lnTo>
                  <a:pt x="118655" y="59340"/>
                </a:lnTo>
                <a:lnTo>
                  <a:pt x="119416" y="61579"/>
                </a:lnTo>
                <a:lnTo>
                  <a:pt x="119035" y="64191"/>
                </a:lnTo>
                <a:lnTo>
                  <a:pt x="117134" y="66057"/>
                </a:lnTo>
                <a:lnTo>
                  <a:pt x="116373" y="72029"/>
                </a:lnTo>
                <a:lnTo>
                  <a:pt x="116373" y="78746"/>
                </a:lnTo>
                <a:lnTo>
                  <a:pt x="117514" y="82105"/>
                </a:lnTo>
                <a:lnTo>
                  <a:pt x="119416" y="85837"/>
                </a:lnTo>
                <a:lnTo>
                  <a:pt x="121697" y="88450"/>
                </a:lnTo>
                <a:lnTo>
                  <a:pt x="129684" y="92182"/>
                </a:lnTo>
                <a:lnTo>
                  <a:pt x="131966" y="94794"/>
                </a:lnTo>
                <a:lnTo>
                  <a:pt x="137670" y="98153"/>
                </a:lnTo>
                <a:lnTo>
                  <a:pt x="138051" y="99646"/>
                </a:lnTo>
                <a:lnTo>
                  <a:pt x="140332" y="99646"/>
                </a:lnTo>
                <a:lnTo>
                  <a:pt x="142234" y="100765"/>
                </a:lnTo>
                <a:lnTo>
                  <a:pt x="145276" y="106363"/>
                </a:lnTo>
                <a:lnTo>
                  <a:pt x="147558" y="115320"/>
                </a:lnTo>
                <a:lnTo>
                  <a:pt x="149079" y="116813"/>
                </a:lnTo>
                <a:lnTo>
                  <a:pt x="151361" y="123904"/>
                </a:lnTo>
                <a:lnTo>
                  <a:pt x="154023" y="128756"/>
                </a:lnTo>
                <a:lnTo>
                  <a:pt x="155925" y="132114"/>
                </a:lnTo>
                <a:lnTo>
                  <a:pt x="163911" y="139578"/>
                </a:lnTo>
                <a:lnTo>
                  <a:pt x="165432" y="139578"/>
                </a:lnTo>
                <a:lnTo>
                  <a:pt x="166193" y="142564"/>
                </a:lnTo>
                <a:lnTo>
                  <a:pt x="168095" y="142564"/>
                </a:lnTo>
                <a:lnTo>
                  <a:pt x="172278" y="145550"/>
                </a:lnTo>
                <a:lnTo>
                  <a:pt x="176842" y="150401"/>
                </a:lnTo>
                <a:lnTo>
                  <a:pt x="176842" y="147043"/>
                </a:lnTo>
                <a:lnTo>
                  <a:pt x="188631" y="147043"/>
                </a:lnTo>
                <a:lnTo>
                  <a:pt x="190152" y="146296"/>
                </a:lnTo>
                <a:lnTo>
                  <a:pt x="191293" y="146296"/>
                </a:lnTo>
                <a:lnTo>
                  <a:pt x="194336" y="146296"/>
                </a:lnTo>
                <a:lnTo>
                  <a:pt x="196617" y="149655"/>
                </a:lnTo>
                <a:lnTo>
                  <a:pt x="196237" y="152641"/>
                </a:lnTo>
                <a:lnTo>
                  <a:pt x="193195" y="154507"/>
                </a:lnTo>
                <a:lnTo>
                  <a:pt x="190913" y="156746"/>
                </a:lnTo>
                <a:lnTo>
                  <a:pt x="190913" y="158985"/>
                </a:lnTo>
                <a:lnTo>
                  <a:pt x="192434" y="160478"/>
                </a:lnTo>
                <a:lnTo>
                  <a:pt x="193955" y="160478"/>
                </a:lnTo>
                <a:lnTo>
                  <a:pt x="196237" y="161598"/>
                </a:lnTo>
                <a:lnTo>
                  <a:pt x="199279" y="163090"/>
                </a:lnTo>
                <a:lnTo>
                  <a:pt x="212970" y="168688"/>
                </a:lnTo>
                <a:lnTo>
                  <a:pt x="217534" y="171674"/>
                </a:lnTo>
                <a:lnTo>
                  <a:pt x="220576" y="174660"/>
                </a:lnTo>
                <a:lnTo>
                  <a:pt x="233887" y="179885"/>
                </a:lnTo>
                <a:lnTo>
                  <a:pt x="238070" y="186602"/>
                </a:lnTo>
                <a:lnTo>
                  <a:pt x="241874" y="190707"/>
                </a:lnTo>
                <a:lnTo>
                  <a:pt x="244155" y="194066"/>
                </a:lnTo>
                <a:lnTo>
                  <a:pt x="245296" y="196679"/>
                </a:lnTo>
                <a:lnTo>
                  <a:pt x="242254" y="202650"/>
                </a:lnTo>
                <a:lnTo>
                  <a:pt x="242254" y="203770"/>
                </a:lnTo>
                <a:lnTo>
                  <a:pt x="238070" y="201157"/>
                </a:lnTo>
                <a:lnTo>
                  <a:pt x="235408" y="196679"/>
                </a:lnTo>
                <a:lnTo>
                  <a:pt x="233887" y="193693"/>
                </a:lnTo>
                <a:lnTo>
                  <a:pt x="229704" y="191081"/>
                </a:lnTo>
                <a:lnTo>
                  <a:pt x="224760" y="189961"/>
                </a:lnTo>
                <a:lnTo>
                  <a:pt x="218675" y="185109"/>
                </a:lnTo>
                <a:lnTo>
                  <a:pt x="214492" y="186229"/>
                </a:lnTo>
                <a:lnTo>
                  <a:pt x="209548" y="190707"/>
                </a:lnTo>
                <a:lnTo>
                  <a:pt x="206505" y="195186"/>
                </a:lnTo>
                <a:lnTo>
                  <a:pt x="204604" y="202650"/>
                </a:lnTo>
                <a:lnTo>
                  <a:pt x="204604" y="206382"/>
                </a:lnTo>
                <a:lnTo>
                  <a:pt x="208787" y="208248"/>
                </a:lnTo>
                <a:lnTo>
                  <a:pt x="210689" y="210487"/>
                </a:lnTo>
                <a:lnTo>
                  <a:pt x="214492" y="212726"/>
                </a:lnTo>
                <a:lnTo>
                  <a:pt x="215633" y="214592"/>
                </a:lnTo>
                <a:lnTo>
                  <a:pt x="216013" y="218325"/>
                </a:lnTo>
                <a:lnTo>
                  <a:pt x="216773" y="220191"/>
                </a:lnTo>
                <a:lnTo>
                  <a:pt x="216773" y="225042"/>
                </a:lnTo>
                <a:lnTo>
                  <a:pt x="215633" y="226535"/>
                </a:lnTo>
                <a:lnTo>
                  <a:pt x="213731" y="226535"/>
                </a:lnTo>
                <a:lnTo>
                  <a:pt x="210308" y="228774"/>
                </a:lnTo>
                <a:lnTo>
                  <a:pt x="206886" y="229894"/>
                </a:lnTo>
                <a:lnTo>
                  <a:pt x="205745" y="231760"/>
                </a:lnTo>
                <a:lnTo>
                  <a:pt x="205364" y="239970"/>
                </a:lnTo>
                <a:lnTo>
                  <a:pt x="204604" y="242210"/>
                </a:lnTo>
                <a:lnTo>
                  <a:pt x="202322" y="242956"/>
                </a:lnTo>
                <a:lnTo>
                  <a:pt x="199660" y="244822"/>
                </a:lnTo>
                <a:lnTo>
                  <a:pt x="198519" y="246688"/>
                </a:lnTo>
                <a:lnTo>
                  <a:pt x="195476" y="253033"/>
                </a:lnTo>
                <a:lnTo>
                  <a:pt x="194336" y="254152"/>
                </a:lnTo>
                <a:lnTo>
                  <a:pt x="191293" y="254152"/>
                </a:lnTo>
                <a:lnTo>
                  <a:pt x="188631" y="254152"/>
                </a:lnTo>
                <a:lnTo>
                  <a:pt x="187870" y="251166"/>
                </a:lnTo>
                <a:lnTo>
                  <a:pt x="187110" y="246688"/>
                </a:lnTo>
                <a:lnTo>
                  <a:pt x="188631" y="242956"/>
                </a:lnTo>
                <a:lnTo>
                  <a:pt x="191293" y="238851"/>
                </a:lnTo>
                <a:lnTo>
                  <a:pt x="190152" y="234746"/>
                </a:lnTo>
                <a:lnTo>
                  <a:pt x="192814" y="232879"/>
                </a:lnTo>
                <a:lnTo>
                  <a:pt x="198519" y="230267"/>
                </a:lnTo>
                <a:lnTo>
                  <a:pt x="195096" y="222430"/>
                </a:lnTo>
                <a:lnTo>
                  <a:pt x="193955" y="215712"/>
                </a:lnTo>
                <a:lnTo>
                  <a:pt x="189392" y="208621"/>
                </a:lnTo>
                <a:lnTo>
                  <a:pt x="188251" y="203770"/>
                </a:lnTo>
                <a:lnTo>
                  <a:pt x="188251" y="201157"/>
                </a:lnTo>
                <a:lnTo>
                  <a:pt x="185208" y="196679"/>
                </a:lnTo>
                <a:lnTo>
                  <a:pt x="183687" y="196679"/>
                </a:lnTo>
                <a:lnTo>
                  <a:pt x="181785" y="200411"/>
                </a:lnTo>
                <a:lnTo>
                  <a:pt x="179884" y="197798"/>
                </a:lnTo>
                <a:lnTo>
                  <a:pt x="177602" y="195932"/>
                </a:lnTo>
                <a:lnTo>
                  <a:pt x="173039" y="194066"/>
                </a:lnTo>
                <a:lnTo>
                  <a:pt x="171517" y="191081"/>
                </a:lnTo>
                <a:lnTo>
                  <a:pt x="172278" y="188468"/>
                </a:lnTo>
                <a:lnTo>
                  <a:pt x="170757" y="184363"/>
                </a:lnTo>
                <a:lnTo>
                  <a:pt x="168855" y="182124"/>
                </a:lnTo>
                <a:lnTo>
                  <a:pt x="167334" y="181751"/>
                </a:lnTo>
                <a:lnTo>
                  <a:pt x="160108" y="182870"/>
                </a:lnTo>
                <a:lnTo>
                  <a:pt x="160488" y="179885"/>
                </a:lnTo>
                <a:lnTo>
                  <a:pt x="160108" y="178765"/>
                </a:lnTo>
                <a:lnTo>
                  <a:pt x="153643" y="176152"/>
                </a:lnTo>
                <a:lnTo>
                  <a:pt x="152122" y="172420"/>
                </a:lnTo>
                <a:lnTo>
                  <a:pt x="146417" y="166076"/>
                </a:lnTo>
                <a:lnTo>
                  <a:pt x="144135" y="165703"/>
                </a:lnTo>
                <a:lnTo>
                  <a:pt x="133867" y="164956"/>
                </a:lnTo>
                <a:lnTo>
                  <a:pt x="131966" y="165703"/>
                </a:lnTo>
                <a:lnTo>
                  <a:pt x="122838" y="158239"/>
                </a:lnTo>
                <a:lnTo>
                  <a:pt x="117514" y="153014"/>
                </a:lnTo>
                <a:lnTo>
                  <a:pt x="111049" y="144430"/>
                </a:lnTo>
                <a:lnTo>
                  <a:pt x="107246" y="144057"/>
                </a:lnTo>
                <a:lnTo>
                  <a:pt x="102302" y="136220"/>
                </a:lnTo>
                <a:lnTo>
                  <a:pt x="98499" y="133607"/>
                </a:lnTo>
                <a:lnTo>
                  <a:pt x="95837" y="133607"/>
                </a:lnTo>
                <a:lnTo>
                  <a:pt x="92794" y="134727"/>
                </a:lnTo>
                <a:lnTo>
                  <a:pt x="91653" y="128756"/>
                </a:lnTo>
                <a:lnTo>
                  <a:pt x="87850" y="124277"/>
                </a:lnTo>
                <a:lnTo>
                  <a:pt x="79864" y="116813"/>
                </a:lnTo>
                <a:lnTo>
                  <a:pt x="80244" y="114201"/>
                </a:lnTo>
                <a:lnTo>
                  <a:pt x="78723" y="109722"/>
                </a:lnTo>
                <a:lnTo>
                  <a:pt x="74160" y="96660"/>
                </a:lnTo>
                <a:lnTo>
                  <a:pt x="73399" y="92555"/>
                </a:lnTo>
                <a:lnTo>
                  <a:pt x="72258" y="90689"/>
                </a:lnTo>
                <a:lnTo>
                  <a:pt x="65793" y="88076"/>
                </a:lnTo>
                <a:lnTo>
                  <a:pt x="50200" y="79493"/>
                </a:lnTo>
                <a:lnTo>
                  <a:pt x="46778" y="78373"/>
                </a:lnTo>
                <a:lnTo>
                  <a:pt x="43355" y="78373"/>
                </a:lnTo>
                <a:lnTo>
                  <a:pt x="36890" y="81359"/>
                </a:lnTo>
                <a:lnTo>
                  <a:pt x="35749" y="83598"/>
                </a:lnTo>
                <a:lnTo>
                  <a:pt x="33847" y="84344"/>
                </a:lnTo>
                <a:lnTo>
                  <a:pt x="30805" y="89569"/>
                </a:lnTo>
                <a:lnTo>
                  <a:pt x="30425" y="92182"/>
                </a:lnTo>
                <a:lnTo>
                  <a:pt x="24340" y="94794"/>
                </a:lnTo>
                <a:lnTo>
                  <a:pt x="20537" y="94794"/>
                </a:lnTo>
                <a:lnTo>
                  <a:pt x="17494" y="94794"/>
                </a:lnTo>
                <a:lnTo>
                  <a:pt x="17114" y="93674"/>
                </a:lnTo>
                <a:lnTo>
                  <a:pt x="18255" y="91435"/>
                </a:lnTo>
                <a:lnTo>
                  <a:pt x="18255" y="88076"/>
                </a:lnTo>
                <a:lnTo>
                  <a:pt x="16734" y="84717"/>
                </a:lnTo>
                <a:lnTo>
                  <a:pt x="7226" y="83971"/>
                </a:lnTo>
                <a:lnTo>
                  <a:pt x="4944" y="80612"/>
                </a:lnTo>
                <a:lnTo>
                  <a:pt x="4184" y="76507"/>
                </a:lnTo>
                <a:lnTo>
                  <a:pt x="3803" y="72402"/>
                </a:lnTo>
                <a:lnTo>
                  <a:pt x="4564" y="69416"/>
                </a:lnTo>
                <a:lnTo>
                  <a:pt x="4184" y="66057"/>
                </a:lnTo>
                <a:lnTo>
                  <a:pt x="761" y="65311"/>
                </a:lnTo>
                <a:lnTo>
                  <a:pt x="381" y="63445"/>
                </a:lnTo>
                <a:lnTo>
                  <a:pt x="0" y="61579"/>
                </a:lnTo>
                <a:lnTo>
                  <a:pt x="761" y="58220"/>
                </a:lnTo>
                <a:lnTo>
                  <a:pt x="2662" y="55981"/>
                </a:lnTo>
                <a:lnTo>
                  <a:pt x="6846" y="53368"/>
                </a:lnTo>
                <a:lnTo>
                  <a:pt x="6085" y="49636"/>
                </a:lnTo>
                <a:lnTo>
                  <a:pt x="1902" y="39933"/>
                </a:lnTo>
                <a:lnTo>
                  <a:pt x="1141" y="38067"/>
                </a:lnTo>
                <a:lnTo>
                  <a:pt x="1902" y="36201"/>
                </a:lnTo>
                <a:lnTo>
                  <a:pt x="5325" y="35828"/>
                </a:lnTo>
                <a:lnTo>
                  <a:pt x="8747" y="35828"/>
                </a:lnTo>
                <a:lnTo>
                  <a:pt x="18255" y="33588"/>
                </a:lnTo>
                <a:lnTo>
                  <a:pt x="22818" y="33588"/>
                </a:lnTo>
                <a:lnTo>
                  <a:pt x="27002" y="30230"/>
                </a:lnTo>
                <a:lnTo>
                  <a:pt x="28523" y="28364"/>
                </a:lnTo>
                <a:lnTo>
                  <a:pt x="28523" y="25378"/>
                </a:lnTo>
                <a:lnTo>
                  <a:pt x="30805" y="22019"/>
                </a:lnTo>
                <a:lnTo>
                  <a:pt x="34988" y="19780"/>
                </a:lnTo>
                <a:lnTo>
                  <a:pt x="37270" y="27244"/>
                </a:lnTo>
                <a:lnTo>
                  <a:pt x="41453" y="30230"/>
                </a:lnTo>
                <a:lnTo>
                  <a:pt x="43735" y="33215"/>
                </a:lnTo>
                <a:lnTo>
                  <a:pt x="46778" y="35081"/>
                </a:lnTo>
                <a:lnTo>
                  <a:pt x="47538" y="33215"/>
                </a:lnTo>
                <a:lnTo>
                  <a:pt x="47919" y="29483"/>
                </a:lnTo>
                <a:lnTo>
                  <a:pt x="52102" y="22392"/>
                </a:lnTo>
                <a:lnTo>
                  <a:pt x="53243" y="18287"/>
                </a:lnTo>
                <a:lnTo>
                  <a:pt x="55905" y="19780"/>
                </a:lnTo>
                <a:lnTo>
                  <a:pt x="58187" y="21646"/>
                </a:lnTo>
                <a:lnTo>
                  <a:pt x="62370" y="22019"/>
                </a:lnTo>
                <a:lnTo>
                  <a:pt x="70356" y="23512"/>
                </a:lnTo>
                <a:lnTo>
                  <a:pt x="70737" y="22019"/>
                </a:lnTo>
                <a:lnTo>
                  <a:pt x="69976" y="19780"/>
                </a:lnTo>
                <a:lnTo>
                  <a:pt x="69596" y="17168"/>
                </a:lnTo>
                <a:lnTo>
                  <a:pt x="69976" y="14928"/>
                </a:lnTo>
                <a:lnTo>
                  <a:pt x="74160" y="14182"/>
                </a:lnTo>
                <a:lnTo>
                  <a:pt x="75681" y="13435"/>
                </a:lnTo>
                <a:lnTo>
                  <a:pt x="75681" y="10450"/>
                </a:lnTo>
                <a:lnTo>
                  <a:pt x="76441" y="6345"/>
                </a:lnTo>
                <a:lnTo>
                  <a:pt x="81766" y="8211"/>
                </a:lnTo>
                <a:lnTo>
                  <a:pt x="82906" y="7837"/>
                </a:lnTo>
                <a:lnTo>
                  <a:pt x="88991" y="5971"/>
                </a:lnTo>
                <a:lnTo>
                  <a:pt x="96597" y="3359"/>
                </a:lnTo>
                <a:lnTo>
                  <a:pt x="103443" y="2986"/>
                </a:lnTo>
                <a:lnTo>
                  <a:pt x="107246" y="1866"/>
                </a:lnTo>
                <a:lnTo>
                  <a:pt x="109147" y="37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66" name="Text Placeholder 2965">
            <a:extLst>
              <a:ext uri="{FF2B5EF4-FFF2-40B4-BE49-F238E27FC236}">
                <a16:creationId xmlns:a16="http://schemas.microsoft.com/office/drawing/2014/main" id="{7B189887-840C-1C47-88C3-1E97606FA78E}"/>
              </a:ext>
            </a:extLst>
          </p:cNvPr>
          <p:cNvSpPr>
            <a:spLocks noGrp="1"/>
          </p:cNvSpPr>
          <p:nvPr>
            <p:ph type="body" sz="quarter" idx="270" hasCustomPrompt="1"/>
          </p:nvPr>
        </p:nvSpPr>
        <p:spPr>
          <a:xfrm>
            <a:off x="8176319" y="3414340"/>
            <a:ext cx="121697" cy="102782"/>
          </a:xfrm>
          <a:custGeom>
            <a:avLst/>
            <a:gdLst>
              <a:gd name="connsiteX0" fmla="*/ 57069 w 121697"/>
              <a:gd name="connsiteY0" fmla="*/ 0 h 102782"/>
              <a:gd name="connsiteX1" fmla="*/ 58581 w 121697"/>
              <a:gd name="connsiteY1" fmla="*/ 373 h 102782"/>
              <a:gd name="connsiteX2" fmla="*/ 61983 w 121697"/>
              <a:gd name="connsiteY2" fmla="*/ 2607 h 102782"/>
              <a:gd name="connsiteX3" fmla="*/ 63116 w 121697"/>
              <a:gd name="connsiteY3" fmla="*/ 1490 h 102782"/>
              <a:gd name="connsiteX4" fmla="*/ 63116 w 121697"/>
              <a:gd name="connsiteY4" fmla="*/ 2607 h 102782"/>
              <a:gd name="connsiteX5" fmla="*/ 68030 w 121697"/>
              <a:gd name="connsiteY5" fmla="*/ 4469 h 102782"/>
              <a:gd name="connsiteX6" fmla="*/ 71431 w 121697"/>
              <a:gd name="connsiteY6" fmla="*/ 10427 h 102782"/>
              <a:gd name="connsiteX7" fmla="*/ 77100 w 121697"/>
              <a:gd name="connsiteY7" fmla="*/ 13034 h 102782"/>
              <a:gd name="connsiteX8" fmla="*/ 81258 w 121697"/>
              <a:gd name="connsiteY8" fmla="*/ 18620 h 102782"/>
              <a:gd name="connsiteX9" fmla="*/ 85415 w 121697"/>
              <a:gd name="connsiteY9" fmla="*/ 20110 h 102782"/>
              <a:gd name="connsiteX10" fmla="*/ 91084 w 121697"/>
              <a:gd name="connsiteY10" fmla="*/ 23461 h 102782"/>
              <a:gd name="connsiteX11" fmla="*/ 97509 w 121697"/>
              <a:gd name="connsiteY11" fmla="*/ 23089 h 102782"/>
              <a:gd name="connsiteX12" fmla="*/ 102800 w 121697"/>
              <a:gd name="connsiteY12" fmla="*/ 21599 h 102782"/>
              <a:gd name="connsiteX13" fmla="*/ 107335 w 121697"/>
              <a:gd name="connsiteY13" fmla="*/ 18620 h 102782"/>
              <a:gd name="connsiteX14" fmla="*/ 110737 w 121697"/>
              <a:gd name="connsiteY14" fmla="*/ 21227 h 102782"/>
              <a:gd name="connsiteX15" fmla="*/ 110737 w 121697"/>
              <a:gd name="connsiteY15" fmla="*/ 22716 h 102782"/>
              <a:gd name="connsiteX16" fmla="*/ 109981 w 121697"/>
              <a:gd name="connsiteY16" fmla="*/ 23461 h 102782"/>
              <a:gd name="connsiteX17" fmla="*/ 111115 w 121697"/>
              <a:gd name="connsiteY17" fmla="*/ 24578 h 102782"/>
              <a:gd name="connsiteX18" fmla="*/ 111115 w 121697"/>
              <a:gd name="connsiteY18" fmla="*/ 26068 h 102782"/>
              <a:gd name="connsiteX19" fmla="*/ 109981 w 121697"/>
              <a:gd name="connsiteY19" fmla="*/ 27185 h 102782"/>
              <a:gd name="connsiteX20" fmla="*/ 109981 w 121697"/>
              <a:gd name="connsiteY20" fmla="*/ 28302 h 102782"/>
              <a:gd name="connsiteX21" fmla="*/ 111493 w 121697"/>
              <a:gd name="connsiteY21" fmla="*/ 28675 h 102782"/>
              <a:gd name="connsiteX22" fmla="*/ 112249 w 121697"/>
              <a:gd name="connsiteY22" fmla="*/ 27558 h 102782"/>
              <a:gd name="connsiteX23" fmla="*/ 113005 w 121697"/>
              <a:gd name="connsiteY23" fmla="*/ 27558 h 102782"/>
              <a:gd name="connsiteX24" fmla="*/ 114138 w 121697"/>
              <a:gd name="connsiteY24" fmla="*/ 28675 h 102782"/>
              <a:gd name="connsiteX25" fmla="*/ 114138 w 121697"/>
              <a:gd name="connsiteY25" fmla="*/ 29420 h 102782"/>
              <a:gd name="connsiteX26" fmla="*/ 113383 w 121697"/>
              <a:gd name="connsiteY26" fmla="*/ 30164 h 102782"/>
              <a:gd name="connsiteX27" fmla="*/ 113005 w 121697"/>
              <a:gd name="connsiteY27" fmla="*/ 30164 h 102782"/>
              <a:gd name="connsiteX28" fmla="*/ 112249 w 121697"/>
              <a:gd name="connsiteY28" fmla="*/ 30909 h 102782"/>
              <a:gd name="connsiteX29" fmla="*/ 113005 w 121697"/>
              <a:gd name="connsiteY29" fmla="*/ 31282 h 102782"/>
              <a:gd name="connsiteX30" fmla="*/ 112249 w 121697"/>
              <a:gd name="connsiteY30" fmla="*/ 32771 h 102782"/>
              <a:gd name="connsiteX31" fmla="*/ 112249 w 121697"/>
              <a:gd name="connsiteY31" fmla="*/ 33144 h 102782"/>
              <a:gd name="connsiteX32" fmla="*/ 113005 w 121697"/>
              <a:gd name="connsiteY32" fmla="*/ 34261 h 102782"/>
              <a:gd name="connsiteX33" fmla="*/ 114138 w 121697"/>
              <a:gd name="connsiteY33" fmla="*/ 34261 h 102782"/>
              <a:gd name="connsiteX34" fmla="*/ 114894 w 121697"/>
              <a:gd name="connsiteY34" fmla="*/ 34633 h 102782"/>
              <a:gd name="connsiteX35" fmla="*/ 116028 w 121697"/>
              <a:gd name="connsiteY35" fmla="*/ 35378 h 102782"/>
              <a:gd name="connsiteX36" fmla="*/ 117918 w 121697"/>
              <a:gd name="connsiteY36" fmla="*/ 35378 h 102782"/>
              <a:gd name="connsiteX37" fmla="*/ 119430 w 121697"/>
              <a:gd name="connsiteY37" fmla="*/ 36495 h 102782"/>
              <a:gd name="connsiteX38" fmla="*/ 120941 w 121697"/>
              <a:gd name="connsiteY38" fmla="*/ 36123 h 102782"/>
              <a:gd name="connsiteX39" fmla="*/ 121697 w 121697"/>
              <a:gd name="connsiteY39" fmla="*/ 36495 h 102782"/>
              <a:gd name="connsiteX40" fmla="*/ 121697 w 121697"/>
              <a:gd name="connsiteY40" fmla="*/ 37240 h 102782"/>
              <a:gd name="connsiteX41" fmla="*/ 120185 w 121697"/>
              <a:gd name="connsiteY41" fmla="*/ 38357 h 102782"/>
              <a:gd name="connsiteX42" fmla="*/ 119052 w 121697"/>
              <a:gd name="connsiteY42" fmla="*/ 37612 h 102782"/>
              <a:gd name="connsiteX43" fmla="*/ 117540 w 121697"/>
              <a:gd name="connsiteY43" fmla="*/ 37240 h 102782"/>
              <a:gd name="connsiteX44" fmla="*/ 116784 w 121697"/>
              <a:gd name="connsiteY44" fmla="*/ 37612 h 102782"/>
              <a:gd name="connsiteX45" fmla="*/ 116028 w 121697"/>
              <a:gd name="connsiteY45" fmla="*/ 39474 h 102782"/>
              <a:gd name="connsiteX46" fmla="*/ 115272 w 121697"/>
              <a:gd name="connsiteY46" fmla="*/ 40592 h 102782"/>
              <a:gd name="connsiteX47" fmla="*/ 116028 w 121697"/>
              <a:gd name="connsiteY47" fmla="*/ 44316 h 102782"/>
              <a:gd name="connsiteX48" fmla="*/ 116784 w 121697"/>
              <a:gd name="connsiteY48" fmla="*/ 44688 h 102782"/>
              <a:gd name="connsiteX49" fmla="*/ 116028 w 121697"/>
              <a:gd name="connsiteY49" fmla="*/ 46550 h 102782"/>
              <a:gd name="connsiteX50" fmla="*/ 113760 w 121697"/>
              <a:gd name="connsiteY50" fmla="*/ 48412 h 102782"/>
              <a:gd name="connsiteX51" fmla="*/ 111115 w 121697"/>
              <a:gd name="connsiteY51" fmla="*/ 48412 h 102782"/>
              <a:gd name="connsiteX52" fmla="*/ 108847 w 121697"/>
              <a:gd name="connsiteY52" fmla="*/ 46550 h 102782"/>
              <a:gd name="connsiteX53" fmla="*/ 108847 w 121697"/>
              <a:gd name="connsiteY53" fmla="*/ 46178 h 102782"/>
              <a:gd name="connsiteX54" fmla="*/ 109225 w 121697"/>
              <a:gd name="connsiteY54" fmla="*/ 44316 h 102782"/>
              <a:gd name="connsiteX55" fmla="*/ 106958 w 121697"/>
              <a:gd name="connsiteY55" fmla="*/ 41336 h 102782"/>
              <a:gd name="connsiteX56" fmla="*/ 103934 w 121697"/>
              <a:gd name="connsiteY56" fmla="*/ 41336 h 102782"/>
              <a:gd name="connsiteX57" fmla="*/ 103934 w 121697"/>
              <a:gd name="connsiteY57" fmla="*/ 42454 h 102782"/>
              <a:gd name="connsiteX58" fmla="*/ 103178 w 121697"/>
              <a:gd name="connsiteY58" fmla="*/ 42826 h 102782"/>
              <a:gd name="connsiteX59" fmla="*/ 101666 w 121697"/>
              <a:gd name="connsiteY59" fmla="*/ 40592 h 102782"/>
              <a:gd name="connsiteX60" fmla="*/ 97509 w 121697"/>
              <a:gd name="connsiteY60" fmla="*/ 40219 h 102782"/>
              <a:gd name="connsiteX61" fmla="*/ 96753 w 121697"/>
              <a:gd name="connsiteY61" fmla="*/ 42081 h 102782"/>
              <a:gd name="connsiteX62" fmla="*/ 95619 w 121697"/>
              <a:gd name="connsiteY62" fmla="*/ 41336 h 102782"/>
              <a:gd name="connsiteX63" fmla="*/ 94485 w 121697"/>
              <a:gd name="connsiteY63" fmla="*/ 39474 h 102782"/>
              <a:gd name="connsiteX64" fmla="*/ 92974 w 121697"/>
              <a:gd name="connsiteY64" fmla="*/ 39474 h 102782"/>
              <a:gd name="connsiteX65" fmla="*/ 90706 w 121697"/>
              <a:gd name="connsiteY65" fmla="*/ 42454 h 102782"/>
              <a:gd name="connsiteX66" fmla="*/ 89572 w 121697"/>
              <a:gd name="connsiteY66" fmla="*/ 42454 h 102782"/>
              <a:gd name="connsiteX67" fmla="*/ 86549 w 121697"/>
              <a:gd name="connsiteY67" fmla="*/ 39474 h 102782"/>
              <a:gd name="connsiteX68" fmla="*/ 85415 w 121697"/>
              <a:gd name="connsiteY68" fmla="*/ 39474 h 102782"/>
              <a:gd name="connsiteX69" fmla="*/ 85037 w 121697"/>
              <a:gd name="connsiteY69" fmla="*/ 40592 h 102782"/>
              <a:gd name="connsiteX70" fmla="*/ 79368 w 121697"/>
              <a:gd name="connsiteY70" fmla="*/ 39474 h 102782"/>
              <a:gd name="connsiteX71" fmla="*/ 78234 w 121697"/>
              <a:gd name="connsiteY71" fmla="*/ 38357 h 102782"/>
              <a:gd name="connsiteX72" fmla="*/ 77100 w 121697"/>
              <a:gd name="connsiteY72" fmla="*/ 39102 h 102782"/>
              <a:gd name="connsiteX73" fmla="*/ 75588 w 121697"/>
              <a:gd name="connsiteY73" fmla="*/ 39102 h 102782"/>
              <a:gd name="connsiteX74" fmla="*/ 71053 w 121697"/>
              <a:gd name="connsiteY74" fmla="*/ 36123 h 102782"/>
              <a:gd name="connsiteX75" fmla="*/ 70297 w 121697"/>
              <a:gd name="connsiteY75" fmla="*/ 36123 h 102782"/>
              <a:gd name="connsiteX76" fmla="*/ 68786 w 121697"/>
              <a:gd name="connsiteY76" fmla="*/ 37612 h 102782"/>
              <a:gd name="connsiteX77" fmla="*/ 61983 w 121697"/>
              <a:gd name="connsiteY77" fmla="*/ 36868 h 102782"/>
              <a:gd name="connsiteX78" fmla="*/ 58581 w 121697"/>
              <a:gd name="connsiteY78" fmla="*/ 43198 h 102782"/>
              <a:gd name="connsiteX79" fmla="*/ 57069 w 121697"/>
              <a:gd name="connsiteY79" fmla="*/ 43198 h 102782"/>
              <a:gd name="connsiteX80" fmla="*/ 52156 w 121697"/>
              <a:gd name="connsiteY80" fmla="*/ 37612 h 102782"/>
              <a:gd name="connsiteX81" fmla="*/ 52156 w 121697"/>
              <a:gd name="connsiteY81" fmla="*/ 36868 h 102782"/>
              <a:gd name="connsiteX82" fmla="*/ 48755 w 121697"/>
              <a:gd name="connsiteY82" fmla="*/ 36123 h 102782"/>
              <a:gd name="connsiteX83" fmla="*/ 46487 w 121697"/>
              <a:gd name="connsiteY83" fmla="*/ 38357 h 102782"/>
              <a:gd name="connsiteX84" fmla="*/ 46487 w 121697"/>
              <a:gd name="connsiteY84" fmla="*/ 45433 h 102782"/>
              <a:gd name="connsiteX85" fmla="*/ 46865 w 121697"/>
              <a:gd name="connsiteY85" fmla="*/ 46922 h 102782"/>
              <a:gd name="connsiteX86" fmla="*/ 45731 w 121697"/>
              <a:gd name="connsiteY86" fmla="*/ 47667 h 102782"/>
              <a:gd name="connsiteX87" fmla="*/ 45731 w 121697"/>
              <a:gd name="connsiteY87" fmla="*/ 48784 h 102782"/>
              <a:gd name="connsiteX88" fmla="*/ 48377 w 121697"/>
              <a:gd name="connsiteY88" fmla="*/ 51019 h 102782"/>
              <a:gd name="connsiteX89" fmla="*/ 50266 w 121697"/>
              <a:gd name="connsiteY89" fmla="*/ 51391 h 102782"/>
              <a:gd name="connsiteX90" fmla="*/ 51778 w 121697"/>
              <a:gd name="connsiteY90" fmla="*/ 56232 h 102782"/>
              <a:gd name="connsiteX91" fmla="*/ 54046 w 121697"/>
              <a:gd name="connsiteY91" fmla="*/ 58467 h 102782"/>
              <a:gd name="connsiteX92" fmla="*/ 54046 w 121697"/>
              <a:gd name="connsiteY92" fmla="*/ 60329 h 102782"/>
              <a:gd name="connsiteX93" fmla="*/ 55180 w 121697"/>
              <a:gd name="connsiteY93" fmla="*/ 62563 h 102782"/>
              <a:gd name="connsiteX94" fmla="*/ 54424 w 121697"/>
              <a:gd name="connsiteY94" fmla="*/ 63308 h 102782"/>
              <a:gd name="connsiteX95" fmla="*/ 54046 w 121697"/>
              <a:gd name="connsiteY95" fmla="*/ 65542 h 102782"/>
              <a:gd name="connsiteX96" fmla="*/ 55936 w 121697"/>
              <a:gd name="connsiteY96" fmla="*/ 66287 h 102782"/>
              <a:gd name="connsiteX97" fmla="*/ 58959 w 121697"/>
              <a:gd name="connsiteY97" fmla="*/ 70756 h 102782"/>
              <a:gd name="connsiteX98" fmla="*/ 61227 w 121697"/>
              <a:gd name="connsiteY98" fmla="*/ 71501 h 102782"/>
              <a:gd name="connsiteX99" fmla="*/ 65006 w 121697"/>
              <a:gd name="connsiteY99" fmla="*/ 76714 h 102782"/>
              <a:gd name="connsiteX100" fmla="*/ 65384 w 121697"/>
              <a:gd name="connsiteY100" fmla="*/ 78576 h 102782"/>
              <a:gd name="connsiteX101" fmla="*/ 72943 w 121697"/>
              <a:gd name="connsiteY101" fmla="*/ 85652 h 102782"/>
              <a:gd name="connsiteX102" fmla="*/ 74833 w 121697"/>
              <a:gd name="connsiteY102" fmla="*/ 86769 h 102782"/>
              <a:gd name="connsiteX103" fmla="*/ 76722 w 121697"/>
              <a:gd name="connsiteY103" fmla="*/ 88259 h 102782"/>
              <a:gd name="connsiteX104" fmla="*/ 77100 w 121697"/>
              <a:gd name="connsiteY104" fmla="*/ 92355 h 102782"/>
              <a:gd name="connsiteX105" fmla="*/ 85415 w 121697"/>
              <a:gd name="connsiteY105" fmla="*/ 101293 h 102782"/>
              <a:gd name="connsiteX106" fmla="*/ 82769 w 121697"/>
              <a:gd name="connsiteY106" fmla="*/ 102782 h 102782"/>
              <a:gd name="connsiteX107" fmla="*/ 79746 w 121697"/>
              <a:gd name="connsiteY107" fmla="*/ 100548 h 102782"/>
              <a:gd name="connsiteX108" fmla="*/ 74833 w 121697"/>
              <a:gd name="connsiteY108" fmla="*/ 95334 h 102782"/>
              <a:gd name="connsiteX109" fmla="*/ 69163 w 121697"/>
              <a:gd name="connsiteY109" fmla="*/ 91238 h 102782"/>
              <a:gd name="connsiteX110" fmla="*/ 62738 w 121697"/>
              <a:gd name="connsiteY110" fmla="*/ 88631 h 102782"/>
              <a:gd name="connsiteX111" fmla="*/ 58203 w 121697"/>
              <a:gd name="connsiteY111" fmla="*/ 88259 h 102782"/>
              <a:gd name="connsiteX112" fmla="*/ 51022 w 121697"/>
              <a:gd name="connsiteY112" fmla="*/ 88631 h 102782"/>
              <a:gd name="connsiteX113" fmla="*/ 50644 w 121697"/>
              <a:gd name="connsiteY113" fmla="*/ 85652 h 102782"/>
              <a:gd name="connsiteX114" fmla="*/ 48755 w 121697"/>
              <a:gd name="connsiteY114" fmla="*/ 82300 h 102782"/>
              <a:gd name="connsiteX115" fmla="*/ 44975 w 121697"/>
              <a:gd name="connsiteY115" fmla="*/ 80438 h 102782"/>
              <a:gd name="connsiteX116" fmla="*/ 42330 w 121697"/>
              <a:gd name="connsiteY116" fmla="*/ 78204 h 102782"/>
              <a:gd name="connsiteX117" fmla="*/ 38550 w 121697"/>
              <a:gd name="connsiteY117" fmla="*/ 75225 h 102782"/>
              <a:gd name="connsiteX118" fmla="*/ 34393 w 121697"/>
              <a:gd name="connsiteY118" fmla="*/ 69639 h 102782"/>
              <a:gd name="connsiteX119" fmla="*/ 34015 w 121697"/>
              <a:gd name="connsiteY119" fmla="*/ 68149 h 102782"/>
              <a:gd name="connsiteX120" fmla="*/ 35527 w 121697"/>
              <a:gd name="connsiteY120" fmla="*/ 66287 h 102782"/>
              <a:gd name="connsiteX121" fmla="*/ 38928 w 121697"/>
              <a:gd name="connsiteY121" fmla="*/ 65170 h 102782"/>
              <a:gd name="connsiteX122" fmla="*/ 31747 w 121697"/>
              <a:gd name="connsiteY122" fmla="*/ 59211 h 102782"/>
              <a:gd name="connsiteX123" fmla="*/ 28346 w 121697"/>
              <a:gd name="connsiteY123" fmla="*/ 53253 h 102782"/>
              <a:gd name="connsiteX124" fmla="*/ 28346 w 121697"/>
              <a:gd name="connsiteY124" fmla="*/ 47667 h 102782"/>
              <a:gd name="connsiteX125" fmla="*/ 27590 w 121697"/>
              <a:gd name="connsiteY125" fmla="*/ 44316 h 102782"/>
              <a:gd name="connsiteX126" fmla="*/ 25700 w 121697"/>
              <a:gd name="connsiteY126" fmla="*/ 42081 h 102782"/>
              <a:gd name="connsiteX127" fmla="*/ 24566 w 121697"/>
              <a:gd name="connsiteY127" fmla="*/ 42081 h 102782"/>
              <a:gd name="connsiteX128" fmla="*/ 21543 w 121697"/>
              <a:gd name="connsiteY128" fmla="*/ 38357 h 102782"/>
              <a:gd name="connsiteX129" fmla="*/ 16630 w 121697"/>
              <a:gd name="connsiteY129" fmla="*/ 36868 h 102782"/>
              <a:gd name="connsiteX130" fmla="*/ 14362 w 121697"/>
              <a:gd name="connsiteY130" fmla="*/ 43198 h 102782"/>
              <a:gd name="connsiteX131" fmla="*/ 10205 w 121697"/>
              <a:gd name="connsiteY131" fmla="*/ 51019 h 102782"/>
              <a:gd name="connsiteX132" fmla="*/ 7937 w 121697"/>
              <a:gd name="connsiteY132" fmla="*/ 51391 h 102782"/>
              <a:gd name="connsiteX133" fmla="*/ 6047 w 121697"/>
              <a:gd name="connsiteY133" fmla="*/ 50274 h 102782"/>
              <a:gd name="connsiteX134" fmla="*/ 1512 w 121697"/>
              <a:gd name="connsiteY134" fmla="*/ 40219 h 102782"/>
              <a:gd name="connsiteX135" fmla="*/ 0 w 121697"/>
              <a:gd name="connsiteY135" fmla="*/ 32399 h 102782"/>
              <a:gd name="connsiteX136" fmla="*/ 3024 w 121697"/>
              <a:gd name="connsiteY136" fmla="*/ 34633 h 102782"/>
              <a:gd name="connsiteX137" fmla="*/ 7937 w 121697"/>
              <a:gd name="connsiteY137" fmla="*/ 34261 h 102782"/>
              <a:gd name="connsiteX138" fmla="*/ 9071 w 121697"/>
              <a:gd name="connsiteY138" fmla="*/ 32399 h 102782"/>
              <a:gd name="connsiteX139" fmla="*/ 11338 w 121697"/>
              <a:gd name="connsiteY139" fmla="*/ 34261 h 102782"/>
              <a:gd name="connsiteX140" fmla="*/ 17763 w 121697"/>
              <a:gd name="connsiteY140" fmla="*/ 34261 h 102782"/>
              <a:gd name="connsiteX141" fmla="*/ 20409 w 121697"/>
              <a:gd name="connsiteY141" fmla="*/ 28302 h 102782"/>
              <a:gd name="connsiteX142" fmla="*/ 21543 w 121697"/>
              <a:gd name="connsiteY142" fmla="*/ 28302 h 102782"/>
              <a:gd name="connsiteX143" fmla="*/ 25700 w 121697"/>
              <a:gd name="connsiteY143" fmla="*/ 35378 h 102782"/>
              <a:gd name="connsiteX144" fmla="*/ 27590 w 121697"/>
              <a:gd name="connsiteY144" fmla="*/ 35006 h 102782"/>
              <a:gd name="connsiteX145" fmla="*/ 27590 w 121697"/>
              <a:gd name="connsiteY145" fmla="*/ 33516 h 102782"/>
              <a:gd name="connsiteX146" fmla="*/ 28346 w 121697"/>
              <a:gd name="connsiteY146" fmla="*/ 33516 h 102782"/>
              <a:gd name="connsiteX147" fmla="*/ 29480 w 121697"/>
              <a:gd name="connsiteY147" fmla="*/ 34633 h 102782"/>
              <a:gd name="connsiteX148" fmla="*/ 30613 w 121697"/>
              <a:gd name="connsiteY148" fmla="*/ 34633 h 102782"/>
              <a:gd name="connsiteX149" fmla="*/ 32503 w 121697"/>
              <a:gd name="connsiteY149" fmla="*/ 36868 h 102782"/>
              <a:gd name="connsiteX150" fmla="*/ 34015 w 121697"/>
              <a:gd name="connsiteY150" fmla="*/ 36868 h 102782"/>
              <a:gd name="connsiteX151" fmla="*/ 35905 w 121697"/>
              <a:gd name="connsiteY151" fmla="*/ 35378 h 102782"/>
              <a:gd name="connsiteX152" fmla="*/ 35527 w 121697"/>
              <a:gd name="connsiteY152" fmla="*/ 30909 h 102782"/>
              <a:gd name="connsiteX153" fmla="*/ 36661 w 121697"/>
              <a:gd name="connsiteY153" fmla="*/ 29047 h 102782"/>
              <a:gd name="connsiteX154" fmla="*/ 35527 w 121697"/>
              <a:gd name="connsiteY154" fmla="*/ 27185 h 102782"/>
              <a:gd name="connsiteX155" fmla="*/ 39684 w 121697"/>
              <a:gd name="connsiteY155" fmla="*/ 24206 h 102782"/>
              <a:gd name="connsiteX156" fmla="*/ 42708 w 121697"/>
              <a:gd name="connsiteY156" fmla="*/ 23461 h 102782"/>
              <a:gd name="connsiteX157" fmla="*/ 44597 w 121697"/>
              <a:gd name="connsiteY157" fmla="*/ 20854 h 102782"/>
              <a:gd name="connsiteX158" fmla="*/ 44597 w 121697"/>
              <a:gd name="connsiteY158" fmla="*/ 16758 h 102782"/>
              <a:gd name="connsiteX159" fmla="*/ 42330 w 121697"/>
              <a:gd name="connsiteY159" fmla="*/ 14151 h 102782"/>
              <a:gd name="connsiteX160" fmla="*/ 41952 w 121697"/>
              <a:gd name="connsiteY160" fmla="*/ 12662 h 102782"/>
              <a:gd name="connsiteX161" fmla="*/ 43086 w 121697"/>
              <a:gd name="connsiteY161" fmla="*/ 10800 h 102782"/>
              <a:gd name="connsiteX162" fmla="*/ 50644 w 121697"/>
              <a:gd name="connsiteY162" fmla="*/ 8193 h 102782"/>
              <a:gd name="connsiteX163" fmla="*/ 52156 w 121697"/>
              <a:gd name="connsiteY163" fmla="*/ 7076 h 102782"/>
              <a:gd name="connsiteX164" fmla="*/ 52156 w 121697"/>
              <a:gd name="connsiteY164" fmla="*/ 5214 h 102782"/>
              <a:gd name="connsiteX165" fmla="*/ 54802 w 121697"/>
              <a:gd name="connsiteY165" fmla="*/ 5214 h 102782"/>
              <a:gd name="connsiteX166" fmla="*/ 56313 w 121697"/>
              <a:gd name="connsiteY166" fmla="*/ 5586 h 102782"/>
              <a:gd name="connsiteX167" fmla="*/ 56313 w 121697"/>
              <a:gd name="connsiteY167" fmla="*/ 5214 h 102782"/>
              <a:gd name="connsiteX168" fmla="*/ 55936 w 121697"/>
              <a:gd name="connsiteY168" fmla="*/ 2979 h 102782"/>
              <a:gd name="connsiteX169" fmla="*/ 55936 w 121697"/>
              <a:gd name="connsiteY169" fmla="*/ 1117 h 10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697" h="102782">
                <a:moveTo>
                  <a:pt x="57069" y="0"/>
                </a:moveTo>
                <a:lnTo>
                  <a:pt x="58581" y="373"/>
                </a:lnTo>
                <a:lnTo>
                  <a:pt x="61983" y="2607"/>
                </a:lnTo>
                <a:lnTo>
                  <a:pt x="63116" y="1490"/>
                </a:lnTo>
                <a:lnTo>
                  <a:pt x="63116" y="2607"/>
                </a:lnTo>
                <a:lnTo>
                  <a:pt x="68030" y="4469"/>
                </a:lnTo>
                <a:lnTo>
                  <a:pt x="71431" y="10427"/>
                </a:lnTo>
                <a:lnTo>
                  <a:pt x="77100" y="13034"/>
                </a:lnTo>
                <a:lnTo>
                  <a:pt x="81258" y="18620"/>
                </a:lnTo>
                <a:lnTo>
                  <a:pt x="85415" y="20110"/>
                </a:lnTo>
                <a:lnTo>
                  <a:pt x="91084" y="23461"/>
                </a:lnTo>
                <a:lnTo>
                  <a:pt x="97509" y="23089"/>
                </a:lnTo>
                <a:lnTo>
                  <a:pt x="102800" y="21599"/>
                </a:lnTo>
                <a:lnTo>
                  <a:pt x="107335" y="18620"/>
                </a:lnTo>
                <a:lnTo>
                  <a:pt x="110737" y="21227"/>
                </a:lnTo>
                <a:lnTo>
                  <a:pt x="110737" y="22716"/>
                </a:lnTo>
                <a:lnTo>
                  <a:pt x="109981" y="23461"/>
                </a:lnTo>
                <a:lnTo>
                  <a:pt x="111115" y="24578"/>
                </a:lnTo>
                <a:lnTo>
                  <a:pt x="111115" y="26068"/>
                </a:lnTo>
                <a:lnTo>
                  <a:pt x="109981" y="27185"/>
                </a:lnTo>
                <a:lnTo>
                  <a:pt x="109981" y="28302"/>
                </a:lnTo>
                <a:lnTo>
                  <a:pt x="111493" y="28675"/>
                </a:lnTo>
                <a:lnTo>
                  <a:pt x="112249" y="27558"/>
                </a:lnTo>
                <a:lnTo>
                  <a:pt x="113005" y="27558"/>
                </a:lnTo>
                <a:lnTo>
                  <a:pt x="114138" y="28675"/>
                </a:lnTo>
                <a:lnTo>
                  <a:pt x="114138" y="29420"/>
                </a:lnTo>
                <a:lnTo>
                  <a:pt x="113383" y="30164"/>
                </a:lnTo>
                <a:lnTo>
                  <a:pt x="113005" y="30164"/>
                </a:lnTo>
                <a:lnTo>
                  <a:pt x="112249" y="30909"/>
                </a:lnTo>
                <a:lnTo>
                  <a:pt x="113005" y="31282"/>
                </a:lnTo>
                <a:lnTo>
                  <a:pt x="112249" y="32771"/>
                </a:lnTo>
                <a:lnTo>
                  <a:pt x="112249" y="33144"/>
                </a:lnTo>
                <a:lnTo>
                  <a:pt x="113005" y="34261"/>
                </a:lnTo>
                <a:lnTo>
                  <a:pt x="114138" y="34261"/>
                </a:lnTo>
                <a:lnTo>
                  <a:pt x="114894" y="34633"/>
                </a:lnTo>
                <a:lnTo>
                  <a:pt x="116028" y="35378"/>
                </a:lnTo>
                <a:lnTo>
                  <a:pt x="117918" y="35378"/>
                </a:lnTo>
                <a:lnTo>
                  <a:pt x="119430" y="36495"/>
                </a:lnTo>
                <a:lnTo>
                  <a:pt x="120941" y="36123"/>
                </a:lnTo>
                <a:lnTo>
                  <a:pt x="121697" y="36495"/>
                </a:lnTo>
                <a:lnTo>
                  <a:pt x="121697" y="37240"/>
                </a:lnTo>
                <a:lnTo>
                  <a:pt x="120185" y="38357"/>
                </a:lnTo>
                <a:lnTo>
                  <a:pt x="119052" y="37612"/>
                </a:lnTo>
                <a:lnTo>
                  <a:pt x="117540" y="37240"/>
                </a:lnTo>
                <a:lnTo>
                  <a:pt x="116784" y="37612"/>
                </a:lnTo>
                <a:lnTo>
                  <a:pt x="116028" y="39474"/>
                </a:lnTo>
                <a:lnTo>
                  <a:pt x="115272" y="40592"/>
                </a:lnTo>
                <a:lnTo>
                  <a:pt x="116028" y="44316"/>
                </a:lnTo>
                <a:lnTo>
                  <a:pt x="116784" y="44688"/>
                </a:lnTo>
                <a:lnTo>
                  <a:pt x="116028" y="46550"/>
                </a:lnTo>
                <a:lnTo>
                  <a:pt x="113760" y="48412"/>
                </a:lnTo>
                <a:lnTo>
                  <a:pt x="111115" y="48412"/>
                </a:lnTo>
                <a:lnTo>
                  <a:pt x="108847" y="46550"/>
                </a:lnTo>
                <a:lnTo>
                  <a:pt x="108847" y="46178"/>
                </a:lnTo>
                <a:lnTo>
                  <a:pt x="109225" y="44316"/>
                </a:lnTo>
                <a:lnTo>
                  <a:pt x="106958" y="41336"/>
                </a:lnTo>
                <a:lnTo>
                  <a:pt x="103934" y="41336"/>
                </a:lnTo>
                <a:lnTo>
                  <a:pt x="103934" y="42454"/>
                </a:lnTo>
                <a:lnTo>
                  <a:pt x="103178" y="42826"/>
                </a:lnTo>
                <a:lnTo>
                  <a:pt x="101666" y="40592"/>
                </a:lnTo>
                <a:lnTo>
                  <a:pt x="97509" y="40219"/>
                </a:lnTo>
                <a:lnTo>
                  <a:pt x="96753" y="42081"/>
                </a:lnTo>
                <a:lnTo>
                  <a:pt x="95619" y="41336"/>
                </a:lnTo>
                <a:lnTo>
                  <a:pt x="94485" y="39474"/>
                </a:lnTo>
                <a:lnTo>
                  <a:pt x="92974" y="39474"/>
                </a:lnTo>
                <a:lnTo>
                  <a:pt x="90706" y="42454"/>
                </a:lnTo>
                <a:lnTo>
                  <a:pt x="89572" y="42454"/>
                </a:lnTo>
                <a:lnTo>
                  <a:pt x="86549" y="39474"/>
                </a:lnTo>
                <a:lnTo>
                  <a:pt x="85415" y="39474"/>
                </a:lnTo>
                <a:lnTo>
                  <a:pt x="85037" y="40592"/>
                </a:lnTo>
                <a:lnTo>
                  <a:pt x="79368" y="39474"/>
                </a:lnTo>
                <a:lnTo>
                  <a:pt x="78234" y="38357"/>
                </a:lnTo>
                <a:lnTo>
                  <a:pt x="77100" y="39102"/>
                </a:lnTo>
                <a:lnTo>
                  <a:pt x="75588" y="39102"/>
                </a:lnTo>
                <a:lnTo>
                  <a:pt x="71053" y="36123"/>
                </a:lnTo>
                <a:lnTo>
                  <a:pt x="70297" y="36123"/>
                </a:lnTo>
                <a:lnTo>
                  <a:pt x="68786" y="37612"/>
                </a:lnTo>
                <a:lnTo>
                  <a:pt x="61983" y="36868"/>
                </a:lnTo>
                <a:lnTo>
                  <a:pt x="58581" y="43198"/>
                </a:lnTo>
                <a:lnTo>
                  <a:pt x="57069" y="43198"/>
                </a:lnTo>
                <a:lnTo>
                  <a:pt x="52156" y="37612"/>
                </a:lnTo>
                <a:lnTo>
                  <a:pt x="52156" y="36868"/>
                </a:lnTo>
                <a:lnTo>
                  <a:pt x="48755" y="36123"/>
                </a:lnTo>
                <a:lnTo>
                  <a:pt x="46487" y="38357"/>
                </a:lnTo>
                <a:lnTo>
                  <a:pt x="46487" y="45433"/>
                </a:lnTo>
                <a:lnTo>
                  <a:pt x="46865" y="46922"/>
                </a:lnTo>
                <a:lnTo>
                  <a:pt x="45731" y="47667"/>
                </a:lnTo>
                <a:lnTo>
                  <a:pt x="45731" y="48784"/>
                </a:lnTo>
                <a:lnTo>
                  <a:pt x="48377" y="51019"/>
                </a:lnTo>
                <a:lnTo>
                  <a:pt x="50266" y="51391"/>
                </a:lnTo>
                <a:lnTo>
                  <a:pt x="51778" y="56232"/>
                </a:lnTo>
                <a:lnTo>
                  <a:pt x="54046" y="58467"/>
                </a:lnTo>
                <a:lnTo>
                  <a:pt x="54046" y="60329"/>
                </a:lnTo>
                <a:lnTo>
                  <a:pt x="55180" y="62563"/>
                </a:lnTo>
                <a:lnTo>
                  <a:pt x="54424" y="63308"/>
                </a:lnTo>
                <a:lnTo>
                  <a:pt x="54046" y="65542"/>
                </a:lnTo>
                <a:lnTo>
                  <a:pt x="55936" y="66287"/>
                </a:lnTo>
                <a:lnTo>
                  <a:pt x="58959" y="70756"/>
                </a:lnTo>
                <a:lnTo>
                  <a:pt x="61227" y="71501"/>
                </a:lnTo>
                <a:lnTo>
                  <a:pt x="65006" y="76714"/>
                </a:lnTo>
                <a:lnTo>
                  <a:pt x="65384" y="78576"/>
                </a:lnTo>
                <a:lnTo>
                  <a:pt x="72943" y="85652"/>
                </a:lnTo>
                <a:lnTo>
                  <a:pt x="74833" y="86769"/>
                </a:lnTo>
                <a:lnTo>
                  <a:pt x="76722" y="88259"/>
                </a:lnTo>
                <a:lnTo>
                  <a:pt x="77100" y="92355"/>
                </a:lnTo>
                <a:lnTo>
                  <a:pt x="85415" y="101293"/>
                </a:lnTo>
                <a:lnTo>
                  <a:pt x="82769" y="102782"/>
                </a:lnTo>
                <a:lnTo>
                  <a:pt x="79746" y="100548"/>
                </a:lnTo>
                <a:lnTo>
                  <a:pt x="74833" y="95334"/>
                </a:lnTo>
                <a:lnTo>
                  <a:pt x="69163" y="91238"/>
                </a:lnTo>
                <a:lnTo>
                  <a:pt x="62738" y="88631"/>
                </a:lnTo>
                <a:lnTo>
                  <a:pt x="58203" y="88259"/>
                </a:lnTo>
                <a:lnTo>
                  <a:pt x="51022" y="88631"/>
                </a:lnTo>
                <a:lnTo>
                  <a:pt x="50644" y="85652"/>
                </a:lnTo>
                <a:lnTo>
                  <a:pt x="48755" y="82300"/>
                </a:lnTo>
                <a:lnTo>
                  <a:pt x="44975" y="80438"/>
                </a:lnTo>
                <a:lnTo>
                  <a:pt x="42330" y="78204"/>
                </a:lnTo>
                <a:lnTo>
                  <a:pt x="38550" y="75225"/>
                </a:lnTo>
                <a:lnTo>
                  <a:pt x="34393" y="69639"/>
                </a:lnTo>
                <a:lnTo>
                  <a:pt x="34015" y="68149"/>
                </a:lnTo>
                <a:lnTo>
                  <a:pt x="35527" y="66287"/>
                </a:lnTo>
                <a:lnTo>
                  <a:pt x="38928" y="65170"/>
                </a:lnTo>
                <a:lnTo>
                  <a:pt x="31747" y="59211"/>
                </a:lnTo>
                <a:lnTo>
                  <a:pt x="28346" y="53253"/>
                </a:lnTo>
                <a:lnTo>
                  <a:pt x="28346" y="47667"/>
                </a:lnTo>
                <a:lnTo>
                  <a:pt x="27590" y="44316"/>
                </a:lnTo>
                <a:lnTo>
                  <a:pt x="25700" y="42081"/>
                </a:lnTo>
                <a:lnTo>
                  <a:pt x="24566" y="42081"/>
                </a:lnTo>
                <a:lnTo>
                  <a:pt x="21543" y="38357"/>
                </a:lnTo>
                <a:lnTo>
                  <a:pt x="16630" y="36868"/>
                </a:lnTo>
                <a:lnTo>
                  <a:pt x="14362" y="43198"/>
                </a:lnTo>
                <a:lnTo>
                  <a:pt x="10205" y="51019"/>
                </a:lnTo>
                <a:lnTo>
                  <a:pt x="7937" y="51391"/>
                </a:lnTo>
                <a:lnTo>
                  <a:pt x="6047" y="50274"/>
                </a:lnTo>
                <a:lnTo>
                  <a:pt x="1512" y="40219"/>
                </a:lnTo>
                <a:lnTo>
                  <a:pt x="0" y="32399"/>
                </a:lnTo>
                <a:lnTo>
                  <a:pt x="3024" y="34633"/>
                </a:lnTo>
                <a:lnTo>
                  <a:pt x="7937" y="34261"/>
                </a:lnTo>
                <a:lnTo>
                  <a:pt x="9071" y="32399"/>
                </a:lnTo>
                <a:lnTo>
                  <a:pt x="11338" y="34261"/>
                </a:lnTo>
                <a:lnTo>
                  <a:pt x="17763" y="34261"/>
                </a:lnTo>
                <a:lnTo>
                  <a:pt x="20409" y="28302"/>
                </a:lnTo>
                <a:lnTo>
                  <a:pt x="21543" y="28302"/>
                </a:lnTo>
                <a:lnTo>
                  <a:pt x="25700" y="35378"/>
                </a:lnTo>
                <a:lnTo>
                  <a:pt x="27590" y="35006"/>
                </a:lnTo>
                <a:lnTo>
                  <a:pt x="27590" y="33516"/>
                </a:lnTo>
                <a:lnTo>
                  <a:pt x="28346" y="33516"/>
                </a:lnTo>
                <a:lnTo>
                  <a:pt x="29480" y="34633"/>
                </a:lnTo>
                <a:lnTo>
                  <a:pt x="30613" y="34633"/>
                </a:lnTo>
                <a:lnTo>
                  <a:pt x="32503" y="36868"/>
                </a:lnTo>
                <a:lnTo>
                  <a:pt x="34015" y="36868"/>
                </a:lnTo>
                <a:lnTo>
                  <a:pt x="35905" y="35378"/>
                </a:lnTo>
                <a:lnTo>
                  <a:pt x="35527" y="30909"/>
                </a:lnTo>
                <a:lnTo>
                  <a:pt x="36661" y="29047"/>
                </a:lnTo>
                <a:lnTo>
                  <a:pt x="35527" y="27185"/>
                </a:lnTo>
                <a:lnTo>
                  <a:pt x="39684" y="24206"/>
                </a:lnTo>
                <a:lnTo>
                  <a:pt x="42708" y="23461"/>
                </a:lnTo>
                <a:lnTo>
                  <a:pt x="44597" y="20854"/>
                </a:lnTo>
                <a:lnTo>
                  <a:pt x="44597" y="16758"/>
                </a:lnTo>
                <a:lnTo>
                  <a:pt x="42330" y="14151"/>
                </a:lnTo>
                <a:lnTo>
                  <a:pt x="41952" y="12662"/>
                </a:lnTo>
                <a:lnTo>
                  <a:pt x="43086" y="10800"/>
                </a:lnTo>
                <a:lnTo>
                  <a:pt x="50644" y="8193"/>
                </a:lnTo>
                <a:lnTo>
                  <a:pt x="52156" y="7076"/>
                </a:lnTo>
                <a:lnTo>
                  <a:pt x="52156" y="5214"/>
                </a:lnTo>
                <a:lnTo>
                  <a:pt x="54802" y="5214"/>
                </a:lnTo>
                <a:lnTo>
                  <a:pt x="56313" y="5586"/>
                </a:lnTo>
                <a:lnTo>
                  <a:pt x="56313" y="5214"/>
                </a:lnTo>
                <a:lnTo>
                  <a:pt x="55936" y="2979"/>
                </a:lnTo>
                <a:lnTo>
                  <a:pt x="55936" y="111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64" name="Text Placeholder 2963">
            <a:extLst>
              <a:ext uri="{FF2B5EF4-FFF2-40B4-BE49-F238E27FC236}">
                <a16:creationId xmlns:a16="http://schemas.microsoft.com/office/drawing/2014/main" id="{9219D9D3-4DD5-FD4E-9E4D-B6C86AD7E52A}"/>
              </a:ext>
            </a:extLst>
          </p:cNvPr>
          <p:cNvSpPr>
            <a:spLocks noGrp="1"/>
          </p:cNvSpPr>
          <p:nvPr>
            <p:ph type="body" sz="quarter" idx="269" hasCustomPrompt="1"/>
          </p:nvPr>
        </p:nvSpPr>
        <p:spPr>
          <a:xfrm>
            <a:off x="8499575" y="4511299"/>
            <a:ext cx="39932" cy="35507"/>
          </a:xfrm>
          <a:custGeom>
            <a:avLst/>
            <a:gdLst>
              <a:gd name="connsiteX0" fmla="*/ 30717 w 39932"/>
              <a:gd name="connsiteY0" fmla="*/ 0 h 35507"/>
              <a:gd name="connsiteX1" fmla="*/ 32637 w 39932"/>
              <a:gd name="connsiteY1" fmla="*/ 2589 h 35507"/>
              <a:gd name="connsiteX2" fmla="*/ 37628 w 39932"/>
              <a:gd name="connsiteY2" fmla="*/ 10356 h 35507"/>
              <a:gd name="connsiteX3" fmla="*/ 39164 w 39932"/>
              <a:gd name="connsiteY3" fmla="*/ 15904 h 35507"/>
              <a:gd name="connsiteX4" fmla="*/ 39932 w 39932"/>
              <a:gd name="connsiteY4" fmla="*/ 18493 h 35507"/>
              <a:gd name="connsiteX5" fmla="*/ 38780 w 39932"/>
              <a:gd name="connsiteY5" fmla="*/ 22192 h 35507"/>
              <a:gd name="connsiteX6" fmla="*/ 34557 w 39932"/>
              <a:gd name="connsiteY6" fmla="*/ 27740 h 35507"/>
              <a:gd name="connsiteX7" fmla="*/ 33789 w 39932"/>
              <a:gd name="connsiteY7" fmla="*/ 26261 h 35507"/>
              <a:gd name="connsiteX8" fmla="*/ 31869 w 39932"/>
              <a:gd name="connsiteY8" fmla="*/ 26261 h 35507"/>
              <a:gd name="connsiteX9" fmla="*/ 31869 w 39932"/>
              <a:gd name="connsiteY9" fmla="*/ 25891 h 35507"/>
              <a:gd name="connsiteX10" fmla="*/ 29949 w 39932"/>
              <a:gd name="connsiteY10" fmla="*/ 25891 h 35507"/>
              <a:gd name="connsiteX11" fmla="*/ 25341 w 39932"/>
              <a:gd name="connsiteY11" fmla="*/ 27370 h 35507"/>
              <a:gd name="connsiteX12" fmla="*/ 21502 w 39932"/>
              <a:gd name="connsiteY12" fmla="*/ 27370 h 35507"/>
              <a:gd name="connsiteX13" fmla="*/ 20350 w 39932"/>
              <a:gd name="connsiteY13" fmla="*/ 28110 h 35507"/>
              <a:gd name="connsiteX14" fmla="*/ 19966 w 39932"/>
              <a:gd name="connsiteY14" fmla="*/ 29220 h 35507"/>
              <a:gd name="connsiteX15" fmla="*/ 19966 w 39932"/>
              <a:gd name="connsiteY15" fmla="*/ 32178 h 35507"/>
              <a:gd name="connsiteX16" fmla="*/ 18430 w 39932"/>
              <a:gd name="connsiteY16" fmla="*/ 34028 h 35507"/>
              <a:gd name="connsiteX17" fmla="*/ 15358 w 39932"/>
              <a:gd name="connsiteY17" fmla="*/ 34028 h 35507"/>
              <a:gd name="connsiteX18" fmla="*/ 13439 w 39932"/>
              <a:gd name="connsiteY18" fmla="*/ 35137 h 35507"/>
              <a:gd name="connsiteX19" fmla="*/ 11135 w 39932"/>
              <a:gd name="connsiteY19" fmla="*/ 35507 h 35507"/>
              <a:gd name="connsiteX20" fmla="*/ 9983 w 39932"/>
              <a:gd name="connsiteY20" fmla="*/ 35137 h 35507"/>
              <a:gd name="connsiteX21" fmla="*/ 8831 w 39932"/>
              <a:gd name="connsiteY21" fmla="*/ 31809 h 35507"/>
              <a:gd name="connsiteX22" fmla="*/ 7679 w 39932"/>
              <a:gd name="connsiteY22" fmla="*/ 29959 h 35507"/>
              <a:gd name="connsiteX23" fmla="*/ 6911 w 39932"/>
              <a:gd name="connsiteY23" fmla="*/ 29589 h 35507"/>
              <a:gd name="connsiteX24" fmla="*/ 4992 w 39932"/>
              <a:gd name="connsiteY24" fmla="*/ 29589 h 35507"/>
              <a:gd name="connsiteX25" fmla="*/ 3072 w 39932"/>
              <a:gd name="connsiteY25" fmla="*/ 30699 h 35507"/>
              <a:gd name="connsiteX26" fmla="*/ 3072 w 39932"/>
              <a:gd name="connsiteY26" fmla="*/ 34028 h 35507"/>
              <a:gd name="connsiteX27" fmla="*/ 2688 w 39932"/>
              <a:gd name="connsiteY27" fmla="*/ 34028 h 35507"/>
              <a:gd name="connsiteX28" fmla="*/ 768 w 39932"/>
              <a:gd name="connsiteY28" fmla="*/ 31439 h 35507"/>
              <a:gd name="connsiteX29" fmla="*/ 0 w 39932"/>
              <a:gd name="connsiteY29" fmla="*/ 29959 h 35507"/>
              <a:gd name="connsiteX30" fmla="*/ 0 w 39932"/>
              <a:gd name="connsiteY30" fmla="*/ 27370 h 35507"/>
              <a:gd name="connsiteX31" fmla="*/ 3840 w 39932"/>
              <a:gd name="connsiteY31" fmla="*/ 22192 h 35507"/>
              <a:gd name="connsiteX32" fmla="*/ 5375 w 39932"/>
              <a:gd name="connsiteY32" fmla="*/ 18124 h 35507"/>
              <a:gd name="connsiteX33" fmla="*/ 8063 w 39932"/>
              <a:gd name="connsiteY33" fmla="*/ 13315 h 35507"/>
              <a:gd name="connsiteX34" fmla="*/ 11135 w 39932"/>
              <a:gd name="connsiteY34" fmla="*/ 8877 h 35507"/>
              <a:gd name="connsiteX35" fmla="*/ 13823 w 39932"/>
              <a:gd name="connsiteY35" fmla="*/ 6288 h 35507"/>
              <a:gd name="connsiteX36" fmla="*/ 14974 w 39932"/>
              <a:gd name="connsiteY36" fmla="*/ 5548 h 35507"/>
              <a:gd name="connsiteX37" fmla="*/ 16510 w 39932"/>
              <a:gd name="connsiteY37" fmla="*/ 6658 h 35507"/>
              <a:gd name="connsiteX38" fmla="*/ 19198 w 39932"/>
              <a:gd name="connsiteY38" fmla="*/ 7767 h 35507"/>
              <a:gd name="connsiteX39" fmla="*/ 22270 w 39932"/>
              <a:gd name="connsiteY39" fmla="*/ 7398 h 35507"/>
              <a:gd name="connsiteX40" fmla="*/ 24574 w 39932"/>
              <a:gd name="connsiteY40" fmla="*/ 3329 h 35507"/>
              <a:gd name="connsiteX41" fmla="*/ 26109 w 39932"/>
              <a:gd name="connsiteY41" fmla="*/ 1850 h 35507"/>
              <a:gd name="connsiteX42" fmla="*/ 28797 w 39932"/>
              <a:gd name="connsiteY42" fmla="*/ 1480 h 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932" h="35507">
                <a:moveTo>
                  <a:pt x="30717" y="0"/>
                </a:moveTo>
                <a:lnTo>
                  <a:pt x="32637" y="2589"/>
                </a:lnTo>
                <a:lnTo>
                  <a:pt x="37628" y="10356"/>
                </a:lnTo>
                <a:lnTo>
                  <a:pt x="39164" y="15904"/>
                </a:lnTo>
                <a:lnTo>
                  <a:pt x="39932" y="18493"/>
                </a:lnTo>
                <a:lnTo>
                  <a:pt x="38780" y="22192"/>
                </a:lnTo>
                <a:lnTo>
                  <a:pt x="34557" y="27740"/>
                </a:lnTo>
                <a:lnTo>
                  <a:pt x="33789" y="26261"/>
                </a:lnTo>
                <a:lnTo>
                  <a:pt x="31869" y="26261"/>
                </a:lnTo>
                <a:lnTo>
                  <a:pt x="31869" y="25891"/>
                </a:lnTo>
                <a:lnTo>
                  <a:pt x="29949" y="25891"/>
                </a:lnTo>
                <a:lnTo>
                  <a:pt x="25341" y="27370"/>
                </a:lnTo>
                <a:lnTo>
                  <a:pt x="21502" y="27370"/>
                </a:lnTo>
                <a:lnTo>
                  <a:pt x="20350" y="28110"/>
                </a:lnTo>
                <a:lnTo>
                  <a:pt x="19966" y="29220"/>
                </a:lnTo>
                <a:lnTo>
                  <a:pt x="19966" y="32178"/>
                </a:lnTo>
                <a:lnTo>
                  <a:pt x="18430" y="34028"/>
                </a:lnTo>
                <a:lnTo>
                  <a:pt x="15358" y="34028"/>
                </a:lnTo>
                <a:lnTo>
                  <a:pt x="13439" y="35137"/>
                </a:lnTo>
                <a:lnTo>
                  <a:pt x="11135" y="35507"/>
                </a:lnTo>
                <a:lnTo>
                  <a:pt x="9983" y="35137"/>
                </a:lnTo>
                <a:lnTo>
                  <a:pt x="8831" y="31809"/>
                </a:lnTo>
                <a:lnTo>
                  <a:pt x="7679" y="29959"/>
                </a:lnTo>
                <a:lnTo>
                  <a:pt x="6911" y="29589"/>
                </a:lnTo>
                <a:lnTo>
                  <a:pt x="4992" y="29589"/>
                </a:lnTo>
                <a:lnTo>
                  <a:pt x="3072" y="30699"/>
                </a:lnTo>
                <a:lnTo>
                  <a:pt x="3072" y="34028"/>
                </a:lnTo>
                <a:lnTo>
                  <a:pt x="2688" y="34028"/>
                </a:lnTo>
                <a:lnTo>
                  <a:pt x="768" y="31439"/>
                </a:lnTo>
                <a:lnTo>
                  <a:pt x="0" y="29959"/>
                </a:lnTo>
                <a:lnTo>
                  <a:pt x="0" y="27370"/>
                </a:lnTo>
                <a:lnTo>
                  <a:pt x="3840" y="22192"/>
                </a:lnTo>
                <a:lnTo>
                  <a:pt x="5375" y="18124"/>
                </a:lnTo>
                <a:lnTo>
                  <a:pt x="8063" y="13315"/>
                </a:lnTo>
                <a:lnTo>
                  <a:pt x="11135" y="8877"/>
                </a:lnTo>
                <a:lnTo>
                  <a:pt x="13823" y="6288"/>
                </a:lnTo>
                <a:lnTo>
                  <a:pt x="14974" y="5548"/>
                </a:lnTo>
                <a:lnTo>
                  <a:pt x="16510" y="6658"/>
                </a:lnTo>
                <a:lnTo>
                  <a:pt x="19198" y="7767"/>
                </a:lnTo>
                <a:lnTo>
                  <a:pt x="22270" y="7398"/>
                </a:lnTo>
                <a:lnTo>
                  <a:pt x="24574" y="3329"/>
                </a:lnTo>
                <a:lnTo>
                  <a:pt x="26109" y="1850"/>
                </a:lnTo>
                <a:lnTo>
                  <a:pt x="28797" y="148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61" name="Text Placeholder 2960">
            <a:extLst>
              <a:ext uri="{FF2B5EF4-FFF2-40B4-BE49-F238E27FC236}">
                <a16:creationId xmlns:a16="http://schemas.microsoft.com/office/drawing/2014/main" id="{A4D1F7BC-6A10-8F46-9AF9-3758A24012C3}"/>
              </a:ext>
            </a:extLst>
          </p:cNvPr>
          <p:cNvSpPr>
            <a:spLocks noGrp="1"/>
          </p:cNvSpPr>
          <p:nvPr>
            <p:ph type="body" sz="quarter" idx="268" hasCustomPrompt="1"/>
          </p:nvPr>
        </p:nvSpPr>
        <p:spPr>
          <a:xfrm>
            <a:off x="8577537" y="4681355"/>
            <a:ext cx="66554" cy="162582"/>
          </a:xfrm>
          <a:custGeom>
            <a:avLst/>
            <a:gdLst>
              <a:gd name="connsiteX0" fmla="*/ 5324 w 66554"/>
              <a:gd name="connsiteY0" fmla="*/ 0 h 162582"/>
              <a:gd name="connsiteX1" fmla="*/ 9508 w 66554"/>
              <a:gd name="connsiteY1" fmla="*/ 3018 h 162582"/>
              <a:gd name="connsiteX2" fmla="*/ 13311 w 66554"/>
              <a:gd name="connsiteY2" fmla="*/ 2264 h 162582"/>
              <a:gd name="connsiteX3" fmla="*/ 15212 w 66554"/>
              <a:gd name="connsiteY3" fmla="*/ 4904 h 162582"/>
              <a:gd name="connsiteX4" fmla="*/ 15973 w 66554"/>
              <a:gd name="connsiteY4" fmla="*/ 5281 h 162582"/>
              <a:gd name="connsiteX5" fmla="*/ 20156 w 66554"/>
              <a:gd name="connsiteY5" fmla="*/ 3772 h 162582"/>
              <a:gd name="connsiteX6" fmla="*/ 22058 w 66554"/>
              <a:gd name="connsiteY6" fmla="*/ 3772 h 162582"/>
              <a:gd name="connsiteX7" fmla="*/ 23199 w 66554"/>
              <a:gd name="connsiteY7" fmla="*/ 4150 h 162582"/>
              <a:gd name="connsiteX8" fmla="*/ 23579 w 66554"/>
              <a:gd name="connsiteY8" fmla="*/ 5281 h 162582"/>
              <a:gd name="connsiteX9" fmla="*/ 24340 w 66554"/>
              <a:gd name="connsiteY9" fmla="*/ 6790 h 162582"/>
              <a:gd name="connsiteX10" fmla="*/ 23579 w 66554"/>
              <a:gd name="connsiteY10" fmla="*/ 9808 h 162582"/>
              <a:gd name="connsiteX11" fmla="*/ 23959 w 66554"/>
              <a:gd name="connsiteY11" fmla="*/ 12071 h 162582"/>
              <a:gd name="connsiteX12" fmla="*/ 26241 w 66554"/>
              <a:gd name="connsiteY12" fmla="*/ 17352 h 162582"/>
              <a:gd name="connsiteX13" fmla="*/ 27382 w 66554"/>
              <a:gd name="connsiteY13" fmla="*/ 18107 h 162582"/>
              <a:gd name="connsiteX14" fmla="*/ 29664 w 66554"/>
              <a:gd name="connsiteY14" fmla="*/ 19238 h 162582"/>
              <a:gd name="connsiteX15" fmla="*/ 30805 w 66554"/>
              <a:gd name="connsiteY15" fmla="*/ 21502 h 162582"/>
              <a:gd name="connsiteX16" fmla="*/ 30805 w 66554"/>
              <a:gd name="connsiteY16" fmla="*/ 23765 h 162582"/>
              <a:gd name="connsiteX17" fmla="*/ 30044 w 66554"/>
              <a:gd name="connsiteY17" fmla="*/ 26406 h 162582"/>
              <a:gd name="connsiteX18" fmla="*/ 30805 w 66554"/>
              <a:gd name="connsiteY18" fmla="*/ 35459 h 162582"/>
              <a:gd name="connsiteX19" fmla="*/ 31566 w 66554"/>
              <a:gd name="connsiteY19" fmla="*/ 48284 h 162582"/>
              <a:gd name="connsiteX20" fmla="*/ 30044 w 66554"/>
              <a:gd name="connsiteY20" fmla="*/ 52811 h 162582"/>
              <a:gd name="connsiteX21" fmla="*/ 27763 w 66554"/>
              <a:gd name="connsiteY21" fmla="*/ 54697 h 162582"/>
              <a:gd name="connsiteX22" fmla="*/ 25861 w 66554"/>
              <a:gd name="connsiteY22" fmla="*/ 58092 h 162582"/>
              <a:gd name="connsiteX23" fmla="*/ 25861 w 66554"/>
              <a:gd name="connsiteY23" fmla="*/ 59978 h 162582"/>
              <a:gd name="connsiteX24" fmla="*/ 25861 w 66554"/>
              <a:gd name="connsiteY24" fmla="*/ 61864 h 162582"/>
              <a:gd name="connsiteX25" fmla="*/ 30425 w 66554"/>
              <a:gd name="connsiteY25" fmla="*/ 70540 h 162582"/>
              <a:gd name="connsiteX26" fmla="*/ 32326 w 66554"/>
              <a:gd name="connsiteY26" fmla="*/ 78462 h 162582"/>
              <a:gd name="connsiteX27" fmla="*/ 32707 w 66554"/>
              <a:gd name="connsiteY27" fmla="*/ 78839 h 162582"/>
              <a:gd name="connsiteX28" fmla="*/ 32707 w 66554"/>
              <a:gd name="connsiteY28" fmla="*/ 84120 h 162582"/>
              <a:gd name="connsiteX29" fmla="*/ 33847 w 66554"/>
              <a:gd name="connsiteY29" fmla="*/ 87138 h 162582"/>
              <a:gd name="connsiteX30" fmla="*/ 34608 w 66554"/>
              <a:gd name="connsiteY30" fmla="*/ 88647 h 162582"/>
              <a:gd name="connsiteX31" fmla="*/ 36890 w 66554"/>
              <a:gd name="connsiteY31" fmla="*/ 90910 h 162582"/>
              <a:gd name="connsiteX32" fmla="*/ 38031 w 66554"/>
              <a:gd name="connsiteY32" fmla="*/ 92419 h 162582"/>
              <a:gd name="connsiteX33" fmla="*/ 38031 w 66554"/>
              <a:gd name="connsiteY33" fmla="*/ 93174 h 162582"/>
              <a:gd name="connsiteX34" fmla="*/ 36890 w 66554"/>
              <a:gd name="connsiteY34" fmla="*/ 96569 h 162582"/>
              <a:gd name="connsiteX35" fmla="*/ 36890 w 66554"/>
              <a:gd name="connsiteY35" fmla="*/ 98455 h 162582"/>
              <a:gd name="connsiteX36" fmla="*/ 37651 w 66554"/>
              <a:gd name="connsiteY36" fmla="*/ 100341 h 162582"/>
              <a:gd name="connsiteX37" fmla="*/ 38411 w 66554"/>
              <a:gd name="connsiteY37" fmla="*/ 101473 h 162582"/>
              <a:gd name="connsiteX38" fmla="*/ 38791 w 66554"/>
              <a:gd name="connsiteY38" fmla="*/ 102604 h 162582"/>
              <a:gd name="connsiteX39" fmla="*/ 41454 w 66554"/>
              <a:gd name="connsiteY39" fmla="*/ 102604 h 162582"/>
              <a:gd name="connsiteX40" fmla="*/ 42214 w 66554"/>
              <a:gd name="connsiteY40" fmla="*/ 102227 h 162582"/>
              <a:gd name="connsiteX41" fmla="*/ 43735 w 66554"/>
              <a:gd name="connsiteY41" fmla="*/ 98832 h 162582"/>
              <a:gd name="connsiteX42" fmla="*/ 44116 w 66554"/>
              <a:gd name="connsiteY42" fmla="*/ 98832 h 162582"/>
              <a:gd name="connsiteX43" fmla="*/ 44496 w 66554"/>
              <a:gd name="connsiteY43" fmla="*/ 98832 h 162582"/>
              <a:gd name="connsiteX44" fmla="*/ 46017 w 66554"/>
              <a:gd name="connsiteY44" fmla="*/ 101473 h 162582"/>
              <a:gd name="connsiteX45" fmla="*/ 47919 w 66554"/>
              <a:gd name="connsiteY45" fmla="*/ 102604 h 162582"/>
              <a:gd name="connsiteX46" fmla="*/ 50201 w 66554"/>
              <a:gd name="connsiteY46" fmla="*/ 105622 h 162582"/>
              <a:gd name="connsiteX47" fmla="*/ 50961 w 66554"/>
              <a:gd name="connsiteY47" fmla="*/ 106376 h 162582"/>
              <a:gd name="connsiteX48" fmla="*/ 51722 w 66554"/>
              <a:gd name="connsiteY48" fmla="*/ 105622 h 162582"/>
              <a:gd name="connsiteX49" fmla="*/ 51722 w 66554"/>
              <a:gd name="connsiteY49" fmla="*/ 103359 h 162582"/>
              <a:gd name="connsiteX50" fmla="*/ 47919 w 66554"/>
              <a:gd name="connsiteY50" fmla="*/ 94305 h 162582"/>
              <a:gd name="connsiteX51" fmla="*/ 46398 w 66554"/>
              <a:gd name="connsiteY51" fmla="*/ 92796 h 162582"/>
              <a:gd name="connsiteX52" fmla="*/ 44496 w 66554"/>
              <a:gd name="connsiteY52" fmla="*/ 92419 h 162582"/>
              <a:gd name="connsiteX53" fmla="*/ 44116 w 66554"/>
              <a:gd name="connsiteY53" fmla="*/ 91288 h 162582"/>
              <a:gd name="connsiteX54" fmla="*/ 43735 w 66554"/>
              <a:gd name="connsiteY54" fmla="*/ 90156 h 162582"/>
              <a:gd name="connsiteX55" fmla="*/ 43735 w 66554"/>
              <a:gd name="connsiteY55" fmla="*/ 87138 h 162582"/>
              <a:gd name="connsiteX56" fmla="*/ 44116 w 66554"/>
              <a:gd name="connsiteY56" fmla="*/ 86761 h 162582"/>
              <a:gd name="connsiteX57" fmla="*/ 46778 w 66554"/>
              <a:gd name="connsiteY57" fmla="*/ 90533 h 162582"/>
              <a:gd name="connsiteX58" fmla="*/ 50581 w 66554"/>
              <a:gd name="connsiteY58" fmla="*/ 93174 h 162582"/>
              <a:gd name="connsiteX59" fmla="*/ 56286 w 66554"/>
              <a:gd name="connsiteY59" fmla="*/ 100341 h 162582"/>
              <a:gd name="connsiteX60" fmla="*/ 58568 w 66554"/>
              <a:gd name="connsiteY60" fmla="*/ 103736 h 162582"/>
              <a:gd name="connsiteX61" fmla="*/ 63512 w 66554"/>
              <a:gd name="connsiteY61" fmla="*/ 108640 h 162582"/>
              <a:gd name="connsiteX62" fmla="*/ 65413 w 66554"/>
              <a:gd name="connsiteY62" fmla="*/ 111280 h 162582"/>
              <a:gd name="connsiteX63" fmla="*/ 66554 w 66554"/>
              <a:gd name="connsiteY63" fmla="*/ 115807 h 162582"/>
              <a:gd name="connsiteX64" fmla="*/ 65413 w 66554"/>
              <a:gd name="connsiteY64" fmla="*/ 118825 h 162582"/>
              <a:gd name="connsiteX65" fmla="*/ 64272 w 66554"/>
              <a:gd name="connsiteY65" fmla="*/ 122597 h 162582"/>
              <a:gd name="connsiteX66" fmla="*/ 65413 w 66554"/>
              <a:gd name="connsiteY66" fmla="*/ 127878 h 162582"/>
              <a:gd name="connsiteX67" fmla="*/ 64652 w 66554"/>
              <a:gd name="connsiteY67" fmla="*/ 130896 h 162582"/>
              <a:gd name="connsiteX68" fmla="*/ 64272 w 66554"/>
              <a:gd name="connsiteY68" fmla="*/ 138817 h 162582"/>
              <a:gd name="connsiteX69" fmla="*/ 62751 w 66554"/>
              <a:gd name="connsiteY69" fmla="*/ 141081 h 162582"/>
              <a:gd name="connsiteX70" fmla="*/ 60469 w 66554"/>
              <a:gd name="connsiteY70" fmla="*/ 141835 h 162582"/>
              <a:gd name="connsiteX71" fmla="*/ 58187 w 66554"/>
              <a:gd name="connsiteY71" fmla="*/ 142212 h 162582"/>
              <a:gd name="connsiteX72" fmla="*/ 53243 w 66554"/>
              <a:gd name="connsiteY72" fmla="*/ 145230 h 162582"/>
              <a:gd name="connsiteX73" fmla="*/ 52863 w 66554"/>
              <a:gd name="connsiteY73" fmla="*/ 146362 h 162582"/>
              <a:gd name="connsiteX74" fmla="*/ 52863 w 66554"/>
              <a:gd name="connsiteY74" fmla="*/ 147871 h 162582"/>
              <a:gd name="connsiteX75" fmla="*/ 51722 w 66554"/>
              <a:gd name="connsiteY75" fmla="*/ 150888 h 162582"/>
              <a:gd name="connsiteX76" fmla="*/ 51722 w 66554"/>
              <a:gd name="connsiteY76" fmla="*/ 153152 h 162582"/>
              <a:gd name="connsiteX77" fmla="*/ 52863 w 66554"/>
              <a:gd name="connsiteY77" fmla="*/ 154283 h 162582"/>
              <a:gd name="connsiteX78" fmla="*/ 54004 w 66554"/>
              <a:gd name="connsiteY78" fmla="*/ 156169 h 162582"/>
              <a:gd name="connsiteX79" fmla="*/ 53243 w 66554"/>
              <a:gd name="connsiteY79" fmla="*/ 158433 h 162582"/>
              <a:gd name="connsiteX80" fmla="*/ 54004 w 66554"/>
              <a:gd name="connsiteY80" fmla="*/ 162205 h 162582"/>
              <a:gd name="connsiteX81" fmla="*/ 53243 w 66554"/>
              <a:gd name="connsiteY81" fmla="*/ 162582 h 162582"/>
              <a:gd name="connsiteX82" fmla="*/ 48679 w 66554"/>
              <a:gd name="connsiteY82" fmla="*/ 162582 h 162582"/>
              <a:gd name="connsiteX83" fmla="*/ 48299 w 66554"/>
              <a:gd name="connsiteY83" fmla="*/ 161828 h 162582"/>
              <a:gd name="connsiteX84" fmla="*/ 50201 w 66554"/>
              <a:gd name="connsiteY84" fmla="*/ 159564 h 162582"/>
              <a:gd name="connsiteX85" fmla="*/ 50201 w 66554"/>
              <a:gd name="connsiteY85" fmla="*/ 158056 h 162582"/>
              <a:gd name="connsiteX86" fmla="*/ 48679 w 66554"/>
              <a:gd name="connsiteY86" fmla="*/ 156169 h 162582"/>
              <a:gd name="connsiteX87" fmla="*/ 46017 w 66554"/>
              <a:gd name="connsiteY87" fmla="*/ 155792 h 162582"/>
              <a:gd name="connsiteX88" fmla="*/ 44496 w 66554"/>
              <a:gd name="connsiteY88" fmla="*/ 155038 h 162582"/>
              <a:gd name="connsiteX89" fmla="*/ 42595 w 66554"/>
              <a:gd name="connsiteY89" fmla="*/ 152397 h 162582"/>
              <a:gd name="connsiteX90" fmla="*/ 39552 w 66554"/>
              <a:gd name="connsiteY90" fmla="*/ 149002 h 162582"/>
              <a:gd name="connsiteX91" fmla="*/ 38411 w 66554"/>
              <a:gd name="connsiteY91" fmla="*/ 147116 h 162582"/>
              <a:gd name="connsiteX92" fmla="*/ 36890 w 66554"/>
              <a:gd name="connsiteY92" fmla="*/ 146362 h 162582"/>
              <a:gd name="connsiteX93" fmla="*/ 35749 w 66554"/>
              <a:gd name="connsiteY93" fmla="*/ 145230 h 162582"/>
              <a:gd name="connsiteX94" fmla="*/ 33847 w 66554"/>
              <a:gd name="connsiteY94" fmla="*/ 139195 h 162582"/>
              <a:gd name="connsiteX95" fmla="*/ 32707 w 66554"/>
              <a:gd name="connsiteY95" fmla="*/ 137686 h 162582"/>
              <a:gd name="connsiteX96" fmla="*/ 33847 w 66554"/>
              <a:gd name="connsiteY96" fmla="*/ 133536 h 162582"/>
              <a:gd name="connsiteX97" fmla="*/ 36129 w 66554"/>
              <a:gd name="connsiteY97" fmla="*/ 131650 h 162582"/>
              <a:gd name="connsiteX98" fmla="*/ 35749 w 66554"/>
              <a:gd name="connsiteY98" fmla="*/ 129387 h 162582"/>
              <a:gd name="connsiteX99" fmla="*/ 38031 w 66554"/>
              <a:gd name="connsiteY99" fmla="*/ 126746 h 162582"/>
              <a:gd name="connsiteX100" fmla="*/ 38791 w 66554"/>
              <a:gd name="connsiteY100" fmla="*/ 123729 h 162582"/>
              <a:gd name="connsiteX101" fmla="*/ 38411 w 66554"/>
              <a:gd name="connsiteY101" fmla="*/ 116939 h 162582"/>
              <a:gd name="connsiteX102" fmla="*/ 38031 w 66554"/>
              <a:gd name="connsiteY102" fmla="*/ 113921 h 162582"/>
              <a:gd name="connsiteX103" fmla="*/ 36510 w 66554"/>
              <a:gd name="connsiteY103" fmla="*/ 109017 h 162582"/>
              <a:gd name="connsiteX104" fmla="*/ 35369 w 66554"/>
              <a:gd name="connsiteY104" fmla="*/ 107131 h 162582"/>
              <a:gd name="connsiteX105" fmla="*/ 33847 w 66554"/>
              <a:gd name="connsiteY105" fmla="*/ 106754 h 162582"/>
              <a:gd name="connsiteX106" fmla="*/ 22438 w 66554"/>
              <a:gd name="connsiteY106" fmla="*/ 108263 h 162582"/>
              <a:gd name="connsiteX107" fmla="*/ 19396 w 66554"/>
              <a:gd name="connsiteY107" fmla="*/ 109017 h 162582"/>
              <a:gd name="connsiteX108" fmla="*/ 17875 w 66554"/>
              <a:gd name="connsiteY108" fmla="*/ 109017 h 162582"/>
              <a:gd name="connsiteX109" fmla="*/ 14071 w 66554"/>
              <a:gd name="connsiteY109" fmla="*/ 105245 h 162582"/>
              <a:gd name="connsiteX110" fmla="*/ 11409 w 66554"/>
              <a:gd name="connsiteY110" fmla="*/ 99209 h 162582"/>
              <a:gd name="connsiteX111" fmla="*/ 9127 w 66554"/>
              <a:gd name="connsiteY111" fmla="*/ 98455 h 162582"/>
              <a:gd name="connsiteX112" fmla="*/ 8747 w 66554"/>
              <a:gd name="connsiteY112" fmla="*/ 97323 h 162582"/>
              <a:gd name="connsiteX113" fmla="*/ 8747 w 66554"/>
              <a:gd name="connsiteY113" fmla="*/ 96946 h 162582"/>
              <a:gd name="connsiteX114" fmla="*/ 7226 w 66554"/>
              <a:gd name="connsiteY114" fmla="*/ 96191 h 162582"/>
              <a:gd name="connsiteX115" fmla="*/ 4183 w 66554"/>
              <a:gd name="connsiteY115" fmla="*/ 96569 h 162582"/>
              <a:gd name="connsiteX116" fmla="*/ 3042 w 66554"/>
              <a:gd name="connsiteY116" fmla="*/ 93551 h 162582"/>
              <a:gd name="connsiteX117" fmla="*/ 1141 w 66554"/>
              <a:gd name="connsiteY117" fmla="*/ 93174 h 162582"/>
              <a:gd name="connsiteX118" fmla="*/ 0 w 66554"/>
              <a:gd name="connsiteY118" fmla="*/ 90156 h 162582"/>
              <a:gd name="connsiteX119" fmla="*/ 761 w 66554"/>
              <a:gd name="connsiteY119" fmla="*/ 88647 h 162582"/>
              <a:gd name="connsiteX120" fmla="*/ 3423 w 66554"/>
              <a:gd name="connsiteY120" fmla="*/ 86007 h 162582"/>
              <a:gd name="connsiteX121" fmla="*/ 5324 w 66554"/>
              <a:gd name="connsiteY121" fmla="*/ 80348 h 162582"/>
              <a:gd name="connsiteX122" fmla="*/ 5324 w 66554"/>
              <a:gd name="connsiteY122" fmla="*/ 74690 h 162582"/>
              <a:gd name="connsiteX123" fmla="*/ 6846 w 66554"/>
              <a:gd name="connsiteY123" fmla="*/ 69032 h 162582"/>
              <a:gd name="connsiteX124" fmla="*/ 7226 w 66554"/>
              <a:gd name="connsiteY124" fmla="*/ 68654 h 162582"/>
              <a:gd name="connsiteX125" fmla="*/ 9127 w 66554"/>
              <a:gd name="connsiteY125" fmla="*/ 68277 h 162582"/>
              <a:gd name="connsiteX126" fmla="*/ 11409 w 66554"/>
              <a:gd name="connsiteY126" fmla="*/ 66391 h 162582"/>
              <a:gd name="connsiteX127" fmla="*/ 14452 w 66554"/>
              <a:gd name="connsiteY127" fmla="*/ 66014 h 162582"/>
              <a:gd name="connsiteX128" fmla="*/ 15593 w 66554"/>
              <a:gd name="connsiteY128" fmla="*/ 64882 h 162582"/>
              <a:gd name="connsiteX129" fmla="*/ 15212 w 66554"/>
              <a:gd name="connsiteY129" fmla="*/ 62619 h 162582"/>
              <a:gd name="connsiteX130" fmla="*/ 13311 w 66554"/>
              <a:gd name="connsiteY130" fmla="*/ 61864 h 162582"/>
              <a:gd name="connsiteX131" fmla="*/ 11790 w 66554"/>
              <a:gd name="connsiteY131" fmla="*/ 59978 h 162582"/>
              <a:gd name="connsiteX132" fmla="*/ 11409 w 66554"/>
              <a:gd name="connsiteY132" fmla="*/ 58847 h 162582"/>
              <a:gd name="connsiteX133" fmla="*/ 12170 w 66554"/>
              <a:gd name="connsiteY133" fmla="*/ 53566 h 162582"/>
              <a:gd name="connsiteX134" fmla="*/ 11790 w 66554"/>
              <a:gd name="connsiteY134" fmla="*/ 47907 h 162582"/>
              <a:gd name="connsiteX135" fmla="*/ 11409 w 66554"/>
              <a:gd name="connsiteY135" fmla="*/ 44889 h 162582"/>
              <a:gd name="connsiteX136" fmla="*/ 13691 w 66554"/>
              <a:gd name="connsiteY136" fmla="*/ 38477 h 162582"/>
              <a:gd name="connsiteX137" fmla="*/ 13311 w 66554"/>
              <a:gd name="connsiteY137" fmla="*/ 35459 h 162582"/>
              <a:gd name="connsiteX138" fmla="*/ 13691 w 66554"/>
              <a:gd name="connsiteY138" fmla="*/ 31687 h 162582"/>
              <a:gd name="connsiteX139" fmla="*/ 15212 w 66554"/>
              <a:gd name="connsiteY139" fmla="*/ 30555 h 162582"/>
              <a:gd name="connsiteX140" fmla="*/ 15973 w 66554"/>
              <a:gd name="connsiteY140" fmla="*/ 30178 h 162582"/>
              <a:gd name="connsiteX141" fmla="*/ 19396 w 66554"/>
              <a:gd name="connsiteY141" fmla="*/ 28292 h 162582"/>
              <a:gd name="connsiteX142" fmla="*/ 19396 w 66554"/>
              <a:gd name="connsiteY142" fmla="*/ 27160 h 162582"/>
              <a:gd name="connsiteX143" fmla="*/ 19015 w 66554"/>
              <a:gd name="connsiteY143" fmla="*/ 24520 h 162582"/>
              <a:gd name="connsiteX144" fmla="*/ 17494 w 66554"/>
              <a:gd name="connsiteY144" fmla="*/ 23765 h 162582"/>
              <a:gd name="connsiteX145" fmla="*/ 16353 w 66554"/>
              <a:gd name="connsiteY145" fmla="*/ 16975 h 162582"/>
              <a:gd name="connsiteX146" fmla="*/ 14071 w 66554"/>
              <a:gd name="connsiteY146" fmla="*/ 15089 h 162582"/>
              <a:gd name="connsiteX147" fmla="*/ 12930 w 66554"/>
              <a:gd name="connsiteY147" fmla="*/ 10940 h 162582"/>
              <a:gd name="connsiteX148" fmla="*/ 12170 w 66554"/>
              <a:gd name="connsiteY148" fmla="*/ 9054 h 162582"/>
              <a:gd name="connsiteX149" fmla="*/ 9508 w 66554"/>
              <a:gd name="connsiteY149" fmla="*/ 5659 h 162582"/>
              <a:gd name="connsiteX150" fmla="*/ 6085 w 66554"/>
              <a:gd name="connsiteY150" fmla="*/ 5659 h 162582"/>
              <a:gd name="connsiteX151" fmla="*/ 5324 w 66554"/>
              <a:gd name="connsiteY151" fmla="*/ 3395 h 162582"/>
              <a:gd name="connsiteX152" fmla="*/ 4944 w 66554"/>
              <a:gd name="connsiteY152" fmla="*/ 3018 h 162582"/>
              <a:gd name="connsiteX153" fmla="*/ 4944 w 66554"/>
              <a:gd name="connsiteY153" fmla="*/ 1132 h 16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6554" h="162582">
                <a:moveTo>
                  <a:pt x="5324" y="0"/>
                </a:moveTo>
                <a:lnTo>
                  <a:pt x="9508" y="3018"/>
                </a:lnTo>
                <a:lnTo>
                  <a:pt x="13311" y="2264"/>
                </a:lnTo>
                <a:lnTo>
                  <a:pt x="15212" y="4904"/>
                </a:lnTo>
                <a:lnTo>
                  <a:pt x="15973" y="5281"/>
                </a:lnTo>
                <a:lnTo>
                  <a:pt x="20156" y="3772"/>
                </a:lnTo>
                <a:lnTo>
                  <a:pt x="22058" y="3772"/>
                </a:lnTo>
                <a:lnTo>
                  <a:pt x="23199" y="4150"/>
                </a:lnTo>
                <a:lnTo>
                  <a:pt x="23579" y="5281"/>
                </a:lnTo>
                <a:lnTo>
                  <a:pt x="24340" y="6790"/>
                </a:lnTo>
                <a:lnTo>
                  <a:pt x="23579" y="9808"/>
                </a:lnTo>
                <a:lnTo>
                  <a:pt x="23959" y="12071"/>
                </a:lnTo>
                <a:lnTo>
                  <a:pt x="26241" y="17352"/>
                </a:lnTo>
                <a:lnTo>
                  <a:pt x="27382" y="18107"/>
                </a:lnTo>
                <a:lnTo>
                  <a:pt x="29664" y="19238"/>
                </a:lnTo>
                <a:lnTo>
                  <a:pt x="30805" y="21502"/>
                </a:lnTo>
                <a:lnTo>
                  <a:pt x="30805" y="23765"/>
                </a:lnTo>
                <a:lnTo>
                  <a:pt x="30044" y="26406"/>
                </a:lnTo>
                <a:lnTo>
                  <a:pt x="30805" y="35459"/>
                </a:lnTo>
                <a:lnTo>
                  <a:pt x="31566" y="48284"/>
                </a:lnTo>
                <a:lnTo>
                  <a:pt x="30044" y="52811"/>
                </a:lnTo>
                <a:lnTo>
                  <a:pt x="27763" y="54697"/>
                </a:lnTo>
                <a:lnTo>
                  <a:pt x="25861" y="58092"/>
                </a:lnTo>
                <a:lnTo>
                  <a:pt x="25861" y="59978"/>
                </a:lnTo>
                <a:lnTo>
                  <a:pt x="25861" y="61864"/>
                </a:lnTo>
                <a:lnTo>
                  <a:pt x="30425" y="70540"/>
                </a:lnTo>
                <a:lnTo>
                  <a:pt x="32326" y="78462"/>
                </a:lnTo>
                <a:lnTo>
                  <a:pt x="32707" y="78839"/>
                </a:lnTo>
                <a:lnTo>
                  <a:pt x="32707" y="84120"/>
                </a:lnTo>
                <a:lnTo>
                  <a:pt x="33847" y="87138"/>
                </a:lnTo>
                <a:lnTo>
                  <a:pt x="34608" y="88647"/>
                </a:lnTo>
                <a:lnTo>
                  <a:pt x="36890" y="90910"/>
                </a:lnTo>
                <a:lnTo>
                  <a:pt x="38031" y="92419"/>
                </a:lnTo>
                <a:lnTo>
                  <a:pt x="38031" y="93174"/>
                </a:lnTo>
                <a:lnTo>
                  <a:pt x="36890" y="96569"/>
                </a:lnTo>
                <a:lnTo>
                  <a:pt x="36890" y="98455"/>
                </a:lnTo>
                <a:lnTo>
                  <a:pt x="37651" y="100341"/>
                </a:lnTo>
                <a:lnTo>
                  <a:pt x="38411" y="101473"/>
                </a:lnTo>
                <a:lnTo>
                  <a:pt x="38791" y="102604"/>
                </a:lnTo>
                <a:lnTo>
                  <a:pt x="41454" y="102604"/>
                </a:lnTo>
                <a:lnTo>
                  <a:pt x="42214" y="102227"/>
                </a:lnTo>
                <a:lnTo>
                  <a:pt x="43735" y="98832"/>
                </a:lnTo>
                <a:lnTo>
                  <a:pt x="44116" y="98832"/>
                </a:lnTo>
                <a:lnTo>
                  <a:pt x="44496" y="98832"/>
                </a:lnTo>
                <a:lnTo>
                  <a:pt x="46017" y="101473"/>
                </a:lnTo>
                <a:lnTo>
                  <a:pt x="47919" y="102604"/>
                </a:lnTo>
                <a:lnTo>
                  <a:pt x="50201" y="105622"/>
                </a:lnTo>
                <a:lnTo>
                  <a:pt x="50961" y="106376"/>
                </a:lnTo>
                <a:lnTo>
                  <a:pt x="51722" y="105622"/>
                </a:lnTo>
                <a:lnTo>
                  <a:pt x="51722" y="103359"/>
                </a:lnTo>
                <a:lnTo>
                  <a:pt x="47919" y="94305"/>
                </a:lnTo>
                <a:lnTo>
                  <a:pt x="46398" y="92796"/>
                </a:lnTo>
                <a:lnTo>
                  <a:pt x="44496" y="92419"/>
                </a:lnTo>
                <a:lnTo>
                  <a:pt x="44116" y="91288"/>
                </a:lnTo>
                <a:lnTo>
                  <a:pt x="43735" y="90156"/>
                </a:lnTo>
                <a:lnTo>
                  <a:pt x="43735" y="87138"/>
                </a:lnTo>
                <a:lnTo>
                  <a:pt x="44116" y="86761"/>
                </a:lnTo>
                <a:lnTo>
                  <a:pt x="46778" y="90533"/>
                </a:lnTo>
                <a:lnTo>
                  <a:pt x="50581" y="93174"/>
                </a:lnTo>
                <a:lnTo>
                  <a:pt x="56286" y="100341"/>
                </a:lnTo>
                <a:lnTo>
                  <a:pt x="58568" y="103736"/>
                </a:lnTo>
                <a:lnTo>
                  <a:pt x="63512" y="108640"/>
                </a:lnTo>
                <a:lnTo>
                  <a:pt x="65413" y="111280"/>
                </a:lnTo>
                <a:lnTo>
                  <a:pt x="66554" y="115807"/>
                </a:lnTo>
                <a:lnTo>
                  <a:pt x="65413" y="118825"/>
                </a:lnTo>
                <a:lnTo>
                  <a:pt x="64272" y="122597"/>
                </a:lnTo>
                <a:lnTo>
                  <a:pt x="65413" y="127878"/>
                </a:lnTo>
                <a:lnTo>
                  <a:pt x="64652" y="130896"/>
                </a:lnTo>
                <a:lnTo>
                  <a:pt x="64272" y="138817"/>
                </a:lnTo>
                <a:lnTo>
                  <a:pt x="62751" y="141081"/>
                </a:lnTo>
                <a:lnTo>
                  <a:pt x="60469" y="141835"/>
                </a:lnTo>
                <a:lnTo>
                  <a:pt x="58187" y="142212"/>
                </a:lnTo>
                <a:lnTo>
                  <a:pt x="53243" y="145230"/>
                </a:lnTo>
                <a:lnTo>
                  <a:pt x="52863" y="146362"/>
                </a:lnTo>
                <a:lnTo>
                  <a:pt x="52863" y="147871"/>
                </a:lnTo>
                <a:lnTo>
                  <a:pt x="51722" y="150888"/>
                </a:lnTo>
                <a:lnTo>
                  <a:pt x="51722" y="153152"/>
                </a:lnTo>
                <a:lnTo>
                  <a:pt x="52863" y="154283"/>
                </a:lnTo>
                <a:lnTo>
                  <a:pt x="54004" y="156169"/>
                </a:lnTo>
                <a:lnTo>
                  <a:pt x="53243" y="158433"/>
                </a:lnTo>
                <a:lnTo>
                  <a:pt x="54004" y="162205"/>
                </a:lnTo>
                <a:lnTo>
                  <a:pt x="53243" y="162582"/>
                </a:lnTo>
                <a:lnTo>
                  <a:pt x="48679" y="162582"/>
                </a:lnTo>
                <a:lnTo>
                  <a:pt x="48299" y="161828"/>
                </a:lnTo>
                <a:lnTo>
                  <a:pt x="50201" y="159564"/>
                </a:lnTo>
                <a:lnTo>
                  <a:pt x="50201" y="158056"/>
                </a:lnTo>
                <a:lnTo>
                  <a:pt x="48679" y="156169"/>
                </a:lnTo>
                <a:lnTo>
                  <a:pt x="46017" y="155792"/>
                </a:lnTo>
                <a:lnTo>
                  <a:pt x="44496" y="155038"/>
                </a:lnTo>
                <a:lnTo>
                  <a:pt x="42595" y="152397"/>
                </a:lnTo>
                <a:lnTo>
                  <a:pt x="39552" y="149002"/>
                </a:lnTo>
                <a:lnTo>
                  <a:pt x="38411" y="147116"/>
                </a:lnTo>
                <a:lnTo>
                  <a:pt x="36890" y="146362"/>
                </a:lnTo>
                <a:lnTo>
                  <a:pt x="35749" y="145230"/>
                </a:lnTo>
                <a:lnTo>
                  <a:pt x="33847" y="139195"/>
                </a:lnTo>
                <a:lnTo>
                  <a:pt x="32707" y="137686"/>
                </a:lnTo>
                <a:lnTo>
                  <a:pt x="33847" y="133536"/>
                </a:lnTo>
                <a:lnTo>
                  <a:pt x="36129" y="131650"/>
                </a:lnTo>
                <a:lnTo>
                  <a:pt x="35749" y="129387"/>
                </a:lnTo>
                <a:lnTo>
                  <a:pt x="38031" y="126746"/>
                </a:lnTo>
                <a:lnTo>
                  <a:pt x="38791" y="123729"/>
                </a:lnTo>
                <a:lnTo>
                  <a:pt x="38411" y="116939"/>
                </a:lnTo>
                <a:lnTo>
                  <a:pt x="38031" y="113921"/>
                </a:lnTo>
                <a:lnTo>
                  <a:pt x="36510" y="109017"/>
                </a:lnTo>
                <a:lnTo>
                  <a:pt x="35369" y="107131"/>
                </a:lnTo>
                <a:lnTo>
                  <a:pt x="33847" y="106754"/>
                </a:lnTo>
                <a:lnTo>
                  <a:pt x="22438" y="108263"/>
                </a:lnTo>
                <a:lnTo>
                  <a:pt x="19396" y="109017"/>
                </a:lnTo>
                <a:lnTo>
                  <a:pt x="17875" y="109017"/>
                </a:lnTo>
                <a:lnTo>
                  <a:pt x="14071" y="105245"/>
                </a:lnTo>
                <a:lnTo>
                  <a:pt x="11409" y="99209"/>
                </a:lnTo>
                <a:lnTo>
                  <a:pt x="9127" y="98455"/>
                </a:lnTo>
                <a:lnTo>
                  <a:pt x="8747" y="97323"/>
                </a:lnTo>
                <a:lnTo>
                  <a:pt x="8747" y="96946"/>
                </a:lnTo>
                <a:lnTo>
                  <a:pt x="7226" y="96191"/>
                </a:lnTo>
                <a:lnTo>
                  <a:pt x="4183" y="96569"/>
                </a:lnTo>
                <a:lnTo>
                  <a:pt x="3042" y="93551"/>
                </a:lnTo>
                <a:lnTo>
                  <a:pt x="1141" y="93174"/>
                </a:lnTo>
                <a:lnTo>
                  <a:pt x="0" y="90156"/>
                </a:lnTo>
                <a:lnTo>
                  <a:pt x="761" y="88647"/>
                </a:lnTo>
                <a:lnTo>
                  <a:pt x="3423" y="86007"/>
                </a:lnTo>
                <a:lnTo>
                  <a:pt x="5324" y="80348"/>
                </a:lnTo>
                <a:lnTo>
                  <a:pt x="5324" y="74690"/>
                </a:lnTo>
                <a:lnTo>
                  <a:pt x="6846" y="69032"/>
                </a:lnTo>
                <a:lnTo>
                  <a:pt x="7226" y="68654"/>
                </a:lnTo>
                <a:lnTo>
                  <a:pt x="9127" y="68277"/>
                </a:lnTo>
                <a:lnTo>
                  <a:pt x="11409" y="66391"/>
                </a:lnTo>
                <a:lnTo>
                  <a:pt x="14452" y="66014"/>
                </a:lnTo>
                <a:lnTo>
                  <a:pt x="15593" y="64882"/>
                </a:lnTo>
                <a:lnTo>
                  <a:pt x="15212" y="62619"/>
                </a:lnTo>
                <a:lnTo>
                  <a:pt x="13311" y="61864"/>
                </a:lnTo>
                <a:lnTo>
                  <a:pt x="11790" y="59978"/>
                </a:lnTo>
                <a:lnTo>
                  <a:pt x="11409" y="58847"/>
                </a:lnTo>
                <a:lnTo>
                  <a:pt x="12170" y="53566"/>
                </a:lnTo>
                <a:lnTo>
                  <a:pt x="11790" y="47907"/>
                </a:lnTo>
                <a:lnTo>
                  <a:pt x="11409" y="44889"/>
                </a:lnTo>
                <a:lnTo>
                  <a:pt x="13691" y="38477"/>
                </a:lnTo>
                <a:lnTo>
                  <a:pt x="13311" y="35459"/>
                </a:lnTo>
                <a:lnTo>
                  <a:pt x="13691" y="31687"/>
                </a:lnTo>
                <a:lnTo>
                  <a:pt x="15212" y="30555"/>
                </a:lnTo>
                <a:lnTo>
                  <a:pt x="15973" y="30178"/>
                </a:lnTo>
                <a:lnTo>
                  <a:pt x="19396" y="28292"/>
                </a:lnTo>
                <a:lnTo>
                  <a:pt x="19396" y="27160"/>
                </a:lnTo>
                <a:lnTo>
                  <a:pt x="19015" y="24520"/>
                </a:lnTo>
                <a:lnTo>
                  <a:pt x="17494" y="23765"/>
                </a:lnTo>
                <a:lnTo>
                  <a:pt x="16353" y="16975"/>
                </a:lnTo>
                <a:lnTo>
                  <a:pt x="14071" y="15089"/>
                </a:lnTo>
                <a:lnTo>
                  <a:pt x="12930" y="10940"/>
                </a:lnTo>
                <a:lnTo>
                  <a:pt x="12170" y="9054"/>
                </a:lnTo>
                <a:lnTo>
                  <a:pt x="9508" y="5659"/>
                </a:lnTo>
                <a:lnTo>
                  <a:pt x="6085" y="5659"/>
                </a:lnTo>
                <a:lnTo>
                  <a:pt x="5324" y="3395"/>
                </a:lnTo>
                <a:lnTo>
                  <a:pt x="4944" y="3018"/>
                </a:lnTo>
                <a:lnTo>
                  <a:pt x="4944" y="113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59" name="Text Placeholder 2958">
            <a:extLst>
              <a:ext uri="{FF2B5EF4-FFF2-40B4-BE49-F238E27FC236}">
                <a16:creationId xmlns:a16="http://schemas.microsoft.com/office/drawing/2014/main" id="{744C27F3-3519-3A44-A572-D72D0DE2B5F9}"/>
              </a:ext>
            </a:extLst>
          </p:cNvPr>
          <p:cNvSpPr>
            <a:spLocks noGrp="1"/>
          </p:cNvSpPr>
          <p:nvPr>
            <p:ph type="body" sz="quarter" idx="267" hasCustomPrompt="1"/>
          </p:nvPr>
        </p:nvSpPr>
        <p:spPr>
          <a:xfrm>
            <a:off x="8514787" y="4405913"/>
            <a:ext cx="110288" cy="112862"/>
          </a:xfrm>
          <a:custGeom>
            <a:avLst/>
            <a:gdLst>
              <a:gd name="connsiteX0" fmla="*/ 88536 w 110288"/>
              <a:gd name="connsiteY0" fmla="*/ 0 h 112862"/>
              <a:gd name="connsiteX1" fmla="*/ 89299 w 110288"/>
              <a:gd name="connsiteY1" fmla="*/ 755 h 112862"/>
              <a:gd name="connsiteX2" fmla="*/ 90444 w 110288"/>
              <a:gd name="connsiteY2" fmla="*/ 1510 h 112862"/>
              <a:gd name="connsiteX3" fmla="*/ 95023 w 110288"/>
              <a:gd name="connsiteY3" fmla="*/ 2264 h 112862"/>
              <a:gd name="connsiteX4" fmla="*/ 95786 w 110288"/>
              <a:gd name="connsiteY4" fmla="*/ 3019 h 112862"/>
              <a:gd name="connsiteX5" fmla="*/ 95786 w 110288"/>
              <a:gd name="connsiteY5" fmla="*/ 5662 h 112862"/>
              <a:gd name="connsiteX6" fmla="*/ 96550 w 110288"/>
              <a:gd name="connsiteY6" fmla="*/ 6794 h 112862"/>
              <a:gd name="connsiteX7" fmla="*/ 97313 w 110288"/>
              <a:gd name="connsiteY7" fmla="*/ 7549 h 112862"/>
              <a:gd name="connsiteX8" fmla="*/ 99221 w 110288"/>
              <a:gd name="connsiteY8" fmla="*/ 17741 h 112862"/>
              <a:gd name="connsiteX9" fmla="*/ 99984 w 110288"/>
              <a:gd name="connsiteY9" fmla="*/ 20005 h 112862"/>
              <a:gd name="connsiteX10" fmla="*/ 101892 w 110288"/>
              <a:gd name="connsiteY10" fmla="*/ 21893 h 112862"/>
              <a:gd name="connsiteX11" fmla="*/ 104564 w 110288"/>
              <a:gd name="connsiteY11" fmla="*/ 23403 h 112862"/>
              <a:gd name="connsiteX12" fmla="*/ 106090 w 110288"/>
              <a:gd name="connsiteY12" fmla="*/ 24158 h 112862"/>
              <a:gd name="connsiteX13" fmla="*/ 109143 w 110288"/>
              <a:gd name="connsiteY13" fmla="*/ 27555 h 112862"/>
              <a:gd name="connsiteX14" fmla="*/ 109525 w 110288"/>
              <a:gd name="connsiteY14" fmla="*/ 29820 h 112862"/>
              <a:gd name="connsiteX15" fmla="*/ 109525 w 110288"/>
              <a:gd name="connsiteY15" fmla="*/ 36614 h 112862"/>
              <a:gd name="connsiteX16" fmla="*/ 110288 w 110288"/>
              <a:gd name="connsiteY16" fmla="*/ 40389 h 112862"/>
              <a:gd name="connsiteX17" fmla="*/ 109906 w 110288"/>
              <a:gd name="connsiteY17" fmla="*/ 47938 h 112862"/>
              <a:gd name="connsiteX18" fmla="*/ 109143 w 110288"/>
              <a:gd name="connsiteY18" fmla="*/ 52845 h 112862"/>
              <a:gd name="connsiteX19" fmla="*/ 106090 w 110288"/>
              <a:gd name="connsiteY19" fmla="*/ 57752 h 112862"/>
              <a:gd name="connsiteX20" fmla="*/ 103037 w 110288"/>
              <a:gd name="connsiteY20" fmla="*/ 61904 h 112862"/>
              <a:gd name="connsiteX21" fmla="*/ 101892 w 110288"/>
              <a:gd name="connsiteY21" fmla="*/ 63037 h 112862"/>
              <a:gd name="connsiteX22" fmla="*/ 98458 w 110288"/>
              <a:gd name="connsiteY22" fmla="*/ 67189 h 112862"/>
              <a:gd name="connsiteX23" fmla="*/ 91589 w 110288"/>
              <a:gd name="connsiteY23" fmla="*/ 77380 h 112862"/>
              <a:gd name="connsiteX24" fmla="*/ 89299 w 110288"/>
              <a:gd name="connsiteY24" fmla="*/ 79268 h 112862"/>
              <a:gd name="connsiteX25" fmla="*/ 88536 w 110288"/>
              <a:gd name="connsiteY25" fmla="*/ 80400 h 112862"/>
              <a:gd name="connsiteX26" fmla="*/ 85101 w 110288"/>
              <a:gd name="connsiteY26" fmla="*/ 79268 h 112862"/>
              <a:gd name="connsiteX27" fmla="*/ 82048 w 110288"/>
              <a:gd name="connsiteY27" fmla="*/ 80400 h 112862"/>
              <a:gd name="connsiteX28" fmla="*/ 76705 w 110288"/>
              <a:gd name="connsiteY28" fmla="*/ 78513 h 112862"/>
              <a:gd name="connsiteX29" fmla="*/ 74416 w 110288"/>
              <a:gd name="connsiteY29" fmla="*/ 77003 h 112862"/>
              <a:gd name="connsiteX30" fmla="*/ 69836 w 110288"/>
              <a:gd name="connsiteY30" fmla="*/ 83042 h 112862"/>
              <a:gd name="connsiteX31" fmla="*/ 66783 w 110288"/>
              <a:gd name="connsiteY31" fmla="*/ 81910 h 112862"/>
              <a:gd name="connsiteX32" fmla="*/ 62586 w 110288"/>
              <a:gd name="connsiteY32" fmla="*/ 81155 h 112862"/>
              <a:gd name="connsiteX33" fmla="*/ 60677 w 110288"/>
              <a:gd name="connsiteY33" fmla="*/ 80400 h 112862"/>
              <a:gd name="connsiteX34" fmla="*/ 59914 w 110288"/>
              <a:gd name="connsiteY34" fmla="*/ 82665 h 112862"/>
              <a:gd name="connsiteX35" fmla="*/ 58388 w 110288"/>
              <a:gd name="connsiteY35" fmla="*/ 83042 h 112862"/>
              <a:gd name="connsiteX36" fmla="*/ 56098 w 110288"/>
              <a:gd name="connsiteY36" fmla="*/ 82287 h 112862"/>
              <a:gd name="connsiteX37" fmla="*/ 54190 w 110288"/>
              <a:gd name="connsiteY37" fmla="*/ 84930 h 112862"/>
              <a:gd name="connsiteX38" fmla="*/ 50374 w 110288"/>
              <a:gd name="connsiteY38" fmla="*/ 86440 h 112862"/>
              <a:gd name="connsiteX39" fmla="*/ 46176 w 110288"/>
              <a:gd name="connsiteY39" fmla="*/ 87194 h 112862"/>
              <a:gd name="connsiteX40" fmla="*/ 45794 w 110288"/>
              <a:gd name="connsiteY40" fmla="*/ 89459 h 112862"/>
              <a:gd name="connsiteX41" fmla="*/ 46558 w 110288"/>
              <a:gd name="connsiteY41" fmla="*/ 92102 h 112862"/>
              <a:gd name="connsiteX42" fmla="*/ 41978 w 110288"/>
              <a:gd name="connsiteY42" fmla="*/ 102293 h 112862"/>
              <a:gd name="connsiteX43" fmla="*/ 43886 w 110288"/>
              <a:gd name="connsiteY43" fmla="*/ 103803 h 112862"/>
              <a:gd name="connsiteX44" fmla="*/ 26713 w 110288"/>
              <a:gd name="connsiteY44" fmla="*/ 103803 h 112862"/>
              <a:gd name="connsiteX45" fmla="*/ 26713 w 110288"/>
              <a:gd name="connsiteY45" fmla="*/ 104558 h 112862"/>
              <a:gd name="connsiteX46" fmla="*/ 24042 w 110288"/>
              <a:gd name="connsiteY46" fmla="*/ 105690 h 112862"/>
              <a:gd name="connsiteX47" fmla="*/ 15646 w 110288"/>
              <a:gd name="connsiteY47" fmla="*/ 104935 h 112862"/>
              <a:gd name="connsiteX48" fmla="*/ 13738 w 110288"/>
              <a:gd name="connsiteY48" fmla="*/ 106445 h 112862"/>
              <a:gd name="connsiteX49" fmla="*/ 11067 w 110288"/>
              <a:gd name="connsiteY49" fmla="*/ 106823 h 112862"/>
              <a:gd name="connsiteX50" fmla="*/ 9540 w 110288"/>
              <a:gd name="connsiteY50" fmla="*/ 108333 h 112862"/>
              <a:gd name="connsiteX51" fmla="*/ 7251 w 110288"/>
              <a:gd name="connsiteY51" fmla="*/ 112485 h 112862"/>
              <a:gd name="connsiteX52" fmla="*/ 4198 w 110288"/>
              <a:gd name="connsiteY52" fmla="*/ 112862 h 112862"/>
              <a:gd name="connsiteX53" fmla="*/ 1526 w 110288"/>
              <a:gd name="connsiteY53" fmla="*/ 111730 h 112862"/>
              <a:gd name="connsiteX54" fmla="*/ 0 w 110288"/>
              <a:gd name="connsiteY54" fmla="*/ 110597 h 112862"/>
              <a:gd name="connsiteX55" fmla="*/ 382 w 110288"/>
              <a:gd name="connsiteY55" fmla="*/ 102671 h 112862"/>
              <a:gd name="connsiteX56" fmla="*/ 1145 w 110288"/>
              <a:gd name="connsiteY56" fmla="*/ 92102 h 112862"/>
              <a:gd name="connsiteX57" fmla="*/ 1145 w 110288"/>
              <a:gd name="connsiteY57" fmla="*/ 86817 h 112862"/>
              <a:gd name="connsiteX58" fmla="*/ 4198 w 110288"/>
              <a:gd name="connsiteY58" fmla="*/ 75116 h 112862"/>
              <a:gd name="connsiteX59" fmla="*/ 6488 w 110288"/>
              <a:gd name="connsiteY59" fmla="*/ 70963 h 112862"/>
              <a:gd name="connsiteX60" fmla="*/ 7632 w 110288"/>
              <a:gd name="connsiteY60" fmla="*/ 69076 h 112862"/>
              <a:gd name="connsiteX61" fmla="*/ 12593 w 110288"/>
              <a:gd name="connsiteY61" fmla="*/ 63792 h 112862"/>
              <a:gd name="connsiteX62" fmla="*/ 16791 w 110288"/>
              <a:gd name="connsiteY62" fmla="*/ 58884 h 112862"/>
              <a:gd name="connsiteX63" fmla="*/ 19081 w 110288"/>
              <a:gd name="connsiteY63" fmla="*/ 56620 h 112862"/>
              <a:gd name="connsiteX64" fmla="*/ 19844 w 110288"/>
              <a:gd name="connsiteY64" fmla="*/ 54355 h 112862"/>
              <a:gd name="connsiteX65" fmla="*/ 21371 w 110288"/>
              <a:gd name="connsiteY65" fmla="*/ 51713 h 112862"/>
              <a:gd name="connsiteX66" fmla="*/ 25568 w 110288"/>
              <a:gd name="connsiteY66" fmla="*/ 49825 h 112862"/>
              <a:gd name="connsiteX67" fmla="*/ 27858 w 110288"/>
              <a:gd name="connsiteY67" fmla="*/ 47938 h 112862"/>
              <a:gd name="connsiteX68" fmla="*/ 31293 w 110288"/>
              <a:gd name="connsiteY68" fmla="*/ 44541 h 112862"/>
              <a:gd name="connsiteX69" fmla="*/ 32819 w 110288"/>
              <a:gd name="connsiteY69" fmla="*/ 41521 h 112862"/>
              <a:gd name="connsiteX70" fmla="*/ 32056 w 110288"/>
              <a:gd name="connsiteY70" fmla="*/ 38501 h 112862"/>
              <a:gd name="connsiteX71" fmla="*/ 31293 w 110288"/>
              <a:gd name="connsiteY71" fmla="*/ 36614 h 112862"/>
              <a:gd name="connsiteX72" fmla="*/ 27858 w 110288"/>
              <a:gd name="connsiteY72" fmla="*/ 35859 h 112862"/>
              <a:gd name="connsiteX73" fmla="*/ 25950 w 110288"/>
              <a:gd name="connsiteY73" fmla="*/ 34349 h 112862"/>
              <a:gd name="connsiteX74" fmla="*/ 24042 w 110288"/>
              <a:gd name="connsiteY74" fmla="*/ 32462 h 112862"/>
              <a:gd name="connsiteX75" fmla="*/ 23279 w 110288"/>
              <a:gd name="connsiteY75" fmla="*/ 29442 h 112862"/>
              <a:gd name="connsiteX76" fmla="*/ 22897 w 110288"/>
              <a:gd name="connsiteY76" fmla="*/ 21138 h 112862"/>
              <a:gd name="connsiteX77" fmla="*/ 24042 w 110288"/>
              <a:gd name="connsiteY77" fmla="*/ 14343 h 112862"/>
              <a:gd name="connsiteX78" fmla="*/ 25187 w 110288"/>
              <a:gd name="connsiteY78" fmla="*/ 10946 h 112862"/>
              <a:gd name="connsiteX79" fmla="*/ 25187 w 110288"/>
              <a:gd name="connsiteY79" fmla="*/ 9436 h 112862"/>
              <a:gd name="connsiteX80" fmla="*/ 27858 w 110288"/>
              <a:gd name="connsiteY80" fmla="*/ 7549 h 112862"/>
              <a:gd name="connsiteX81" fmla="*/ 33201 w 110288"/>
              <a:gd name="connsiteY81" fmla="*/ 7172 h 112862"/>
              <a:gd name="connsiteX82" fmla="*/ 37399 w 110288"/>
              <a:gd name="connsiteY82" fmla="*/ 8304 h 112862"/>
              <a:gd name="connsiteX83" fmla="*/ 41215 w 110288"/>
              <a:gd name="connsiteY83" fmla="*/ 7549 h 112862"/>
              <a:gd name="connsiteX84" fmla="*/ 45794 w 110288"/>
              <a:gd name="connsiteY84" fmla="*/ 7172 h 112862"/>
              <a:gd name="connsiteX85" fmla="*/ 48084 w 110288"/>
              <a:gd name="connsiteY85" fmla="*/ 9814 h 112862"/>
              <a:gd name="connsiteX86" fmla="*/ 54572 w 110288"/>
              <a:gd name="connsiteY86" fmla="*/ 8304 h 112862"/>
              <a:gd name="connsiteX87" fmla="*/ 59914 w 110288"/>
              <a:gd name="connsiteY87" fmla="*/ 7926 h 112862"/>
              <a:gd name="connsiteX88" fmla="*/ 64875 w 110288"/>
              <a:gd name="connsiteY88" fmla="*/ 6039 h 112862"/>
              <a:gd name="connsiteX89" fmla="*/ 70981 w 110288"/>
              <a:gd name="connsiteY89" fmla="*/ 6794 h 112862"/>
              <a:gd name="connsiteX90" fmla="*/ 78232 w 110288"/>
              <a:gd name="connsiteY90" fmla="*/ 6794 h 1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0288" h="112862">
                <a:moveTo>
                  <a:pt x="88536" y="0"/>
                </a:moveTo>
                <a:lnTo>
                  <a:pt x="89299" y="755"/>
                </a:lnTo>
                <a:lnTo>
                  <a:pt x="90444" y="1510"/>
                </a:lnTo>
                <a:lnTo>
                  <a:pt x="95023" y="2264"/>
                </a:lnTo>
                <a:lnTo>
                  <a:pt x="95786" y="3019"/>
                </a:lnTo>
                <a:lnTo>
                  <a:pt x="95786" y="5662"/>
                </a:lnTo>
                <a:lnTo>
                  <a:pt x="96550" y="6794"/>
                </a:lnTo>
                <a:lnTo>
                  <a:pt x="97313" y="7549"/>
                </a:lnTo>
                <a:lnTo>
                  <a:pt x="99221" y="17741"/>
                </a:lnTo>
                <a:lnTo>
                  <a:pt x="99984" y="20005"/>
                </a:lnTo>
                <a:lnTo>
                  <a:pt x="101892" y="21893"/>
                </a:lnTo>
                <a:lnTo>
                  <a:pt x="104564" y="23403"/>
                </a:lnTo>
                <a:lnTo>
                  <a:pt x="106090" y="24158"/>
                </a:lnTo>
                <a:lnTo>
                  <a:pt x="109143" y="27555"/>
                </a:lnTo>
                <a:lnTo>
                  <a:pt x="109525" y="29820"/>
                </a:lnTo>
                <a:lnTo>
                  <a:pt x="109525" y="36614"/>
                </a:lnTo>
                <a:lnTo>
                  <a:pt x="110288" y="40389"/>
                </a:lnTo>
                <a:lnTo>
                  <a:pt x="109906" y="47938"/>
                </a:lnTo>
                <a:lnTo>
                  <a:pt x="109143" y="52845"/>
                </a:lnTo>
                <a:lnTo>
                  <a:pt x="106090" y="57752"/>
                </a:lnTo>
                <a:lnTo>
                  <a:pt x="103037" y="61904"/>
                </a:lnTo>
                <a:lnTo>
                  <a:pt x="101892" y="63037"/>
                </a:lnTo>
                <a:lnTo>
                  <a:pt x="98458" y="67189"/>
                </a:lnTo>
                <a:lnTo>
                  <a:pt x="91589" y="77380"/>
                </a:lnTo>
                <a:lnTo>
                  <a:pt x="89299" y="79268"/>
                </a:lnTo>
                <a:lnTo>
                  <a:pt x="88536" y="80400"/>
                </a:lnTo>
                <a:lnTo>
                  <a:pt x="85101" y="79268"/>
                </a:lnTo>
                <a:lnTo>
                  <a:pt x="82048" y="80400"/>
                </a:lnTo>
                <a:lnTo>
                  <a:pt x="76705" y="78513"/>
                </a:lnTo>
                <a:lnTo>
                  <a:pt x="74416" y="77003"/>
                </a:lnTo>
                <a:lnTo>
                  <a:pt x="69836" y="83042"/>
                </a:lnTo>
                <a:lnTo>
                  <a:pt x="66783" y="81910"/>
                </a:lnTo>
                <a:lnTo>
                  <a:pt x="62586" y="81155"/>
                </a:lnTo>
                <a:lnTo>
                  <a:pt x="60677" y="80400"/>
                </a:lnTo>
                <a:lnTo>
                  <a:pt x="59914" y="82665"/>
                </a:lnTo>
                <a:lnTo>
                  <a:pt x="58388" y="83042"/>
                </a:lnTo>
                <a:lnTo>
                  <a:pt x="56098" y="82287"/>
                </a:lnTo>
                <a:lnTo>
                  <a:pt x="54190" y="84930"/>
                </a:lnTo>
                <a:lnTo>
                  <a:pt x="50374" y="86440"/>
                </a:lnTo>
                <a:lnTo>
                  <a:pt x="46176" y="87194"/>
                </a:lnTo>
                <a:lnTo>
                  <a:pt x="45794" y="89459"/>
                </a:lnTo>
                <a:lnTo>
                  <a:pt x="46558" y="92102"/>
                </a:lnTo>
                <a:lnTo>
                  <a:pt x="41978" y="102293"/>
                </a:lnTo>
                <a:lnTo>
                  <a:pt x="43886" y="103803"/>
                </a:lnTo>
                <a:lnTo>
                  <a:pt x="26713" y="103803"/>
                </a:lnTo>
                <a:lnTo>
                  <a:pt x="26713" y="104558"/>
                </a:lnTo>
                <a:lnTo>
                  <a:pt x="24042" y="105690"/>
                </a:lnTo>
                <a:lnTo>
                  <a:pt x="15646" y="104935"/>
                </a:lnTo>
                <a:lnTo>
                  <a:pt x="13738" y="106445"/>
                </a:lnTo>
                <a:lnTo>
                  <a:pt x="11067" y="106823"/>
                </a:lnTo>
                <a:lnTo>
                  <a:pt x="9540" y="108333"/>
                </a:lnTo>
                <a:lnTo>
                  <a:pt x="7251" y="112485"/>
                </a:lnTo>
                <a:lnTo>
                  <a:pt x="4198" y="112862"/>
                </a:lnTo>
                <a:lnTo>
                  <a:pt x="1526" y="111730"/>
                </a:lnTo>
                <a:lnTo>
                  <a:pt x="0" y="110597"/>
                </a:lnTo>
                <a:lnTo>
                  <a:pt x="382" y="102671"/>
                </a:lnTo>
                <a:lnTo>
                  <a:pt x="1145" y="92102"/>
                </a:lnTo>
                <a:lnTo>
                  <a:pt x="1145" y="86817"/>
                </a:lnTo>
                <a:lnTo>
                  <a:pt x="4198" y="75116"/>
                </a:lnTo>
                <a:lnTo>
                  <a:pt x="6488" y="70963"/>
                </a:lnTo>
                <a:lnTo>
                  <a:pt x="7632" y="69076"/>
                </a:lnTo>
                <a:lnTo>
                  <a:pt x="12593" y="63792"/>
                </a:lnTo>
                <a:lnTo>
                  <a:pt x="16791" y="58884"/>
                </a:lnTo>
                <a:lnTo>
                  <a:pt x="19081" y="56620"/>
                </a:lnTo>
                <a:lnTo>
                  <a:pt x="19844" y="54355"/>
                </a:lnTo>
                <a:lnTo>
                  <a:pt x="21371" y="51713"/>
                </a:lnTo>
                <a:lnTo>
                  <a:pt x="25568" y="49825"/>
                </a:lnTo>
                <a:lnTo>
                  <a:pt x="27858" y="47938"/>
                </a:lnTo>
                <a:lnTo>
                  <a:pt x="31293" y="44541"/>
                </a:lnTo>
                <a:lnTo>
                  <a:pt x="32819" y="41521"/>
                </a:lnTo>
                <a:lnTo>
                  <a:pt x="32056" y="38501"/>
                </a:lnTo>
                <a:lnTo>
                  <a:pt x="31293" y="36614"/>
                </a:lnTo>
                <a:lnTo>
                  <a:pt x="27858" y="35859"/>
                </a:lnTo>
                <a:lnTo>
                  <a:pt x="25950" y="34349"/>
                </a:lnTo>
                <a:lnTo>
                  <a:pt x="24042" y="32462"/>
                </a:lnTo>
                <a:lnTo>
                  <a:pt x="23279" y="29442"/>
                </a:lnTo>
                <a:lnTo>
                  <a:pt x="22897" y="21138"/>
                </a:lnTo>
                <a:lnTo>
                  <a:pt x="24042" y="14343"/>
                </a:lnTo>
                <a:lnTo>
                  <a:pt x="25187" y="10946"/>
                </a:lnTo>
                <a:lnTo>
                  <a:pt x="25187" y="9436"/>
                </a:lnTo>
                <a:lnTo>
                  <a:pt x="27858" y="7549"/>
                </a:lnTo>
                <a:lnTo>
                  <a:pt x="33201" y="7172"/>
                </a:lnTo>
                <a:lnTo>
                  <a:pt x="37399" y="8304"/>
                </a:lnTo>
                <a:lnTo>
                  <a:pt x="41215" y="7549"/>
                </a:lnTo>
                <a:lnTo>
                  <a:pt x="45794" y="7172"/>
                </a:lnTo>
                <a:lnTo>
                  <a:pt x="48084" y="9814"/>
                </a:lnTo>
                <a:lnTo>
                  <a:pt x="54572" y="8304"/>
                </a:lnTo>
                <a:lnTo>
                  <a:pt x="59914" y="7926"/>
                </a:lnTo>
                <a:lnTo>
                  <a:pt x="64875" y="6039"/>
                </a:lnTo>
                <a:lnTo>
                  <a:pt x="70981" y="6794"/>
                </a:lnTo>
                <a:lnTo>
                  <a:pt x="78232" y="679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57" name="Text Placeholder 2956">
            <a:extLst>
              <a:ext uri="{FF2B5EF4-FFF2-40B4-BE49-F238E27FC236}">
                <a16:creationId xmlns:a16="http://schemas.microsoft.com/office/drawing/2014/main" id="{9DFD5C78-B436-F14D-B3CC-26151AD9CE90}"/>
              </a:ext>
            </a:extLst>
          </p:cNvPr>
          <p:cNvSpPr>
            <a:spLocks noGrp="1"/>
          </p:cNvSpPr>
          <p:nvPr>
            <p:ph type="body" sz="quarter" idx="266" hasCustomPrompt="1"/>
          </p:nvPr>
        </p:nvSpPr>
        <p:spPr>
          <a:xfrm>
            <a:off x="8077440" y="4442156"/>
            <a:ext cx="115993" cy="128945"/>
          </a:xfrm>
          <a:custGeom>
            <a:avLst/>
            <a:gdLst>
              <a:gd name="connsiteX0" fmla="*/ 70588 w 115993"/>
              <a:gd name="connsiteY0" fmla="*/ 0 h 128945"/>
              <a:gd name="connsiteX1" fmla="*/ 76693 w 115993"/>
              <a:gd name="connsiteY1" fmla="*/ 1504 h 128945"/>
              <a:gd name="connsiteX2" fmla="*/ 90429 w 115993"/>
              <a:gd name="connsiteY2" fmla="*/ 1880 h 128945"/>
              <a:gd name="connsiteX3" fmla="*/ 93481 w 115993"/>
              <a:gd name="connsiteY3" fmla="*/ 3008 h 128945"/>
              <a:gd name="connsiteX4" fmla="*/ 91192 w 115993"/>
              <a:gd name="connsiteY4" fmla="*/ 8271 h 128945"/>
              <a:gd name="connsiteX5" fmla="*/ 90811 w 115993"/>
              <a:gd name="connsiteY5" fmla="*/ 15414 h 128945"/>
              <a:gd name="connsiteX6" fmla="*/ 91192 w 115993"/>
              <a:gd name="connsiteY6" fmla="*/ 22180 h 128945"/>
              <a:gd name="connsiteX7" fmla="*/ 94626 w 115993"/>
              <a:gd name="connsiteY7" fmla="*/ 24060 h 128945"/>
              <a:gd name="connsiteX8" fmla="*/ 100731 w 115993"/>
              <a:gd name="connsiteY8" fmla="*/ 15414 h 128945"/>
              <a:gd name="connsiteX9" fmla="*/ 111796 w 115993"/>
              <a:gd name="connsiteY9" fmla="*/ 18045 h 128945"/>
              <a:gd name="connsiteX10" fmla="*/ 115612 w 115993"/>
              <a:gd name="connsiteY10" fmla="*/ 22932 h 128945"/>
              <a:gd name="connsiteX11" fmla="*/ 115993 w 115993"/>
              <a:gd name="connsiteY11" fmla="*/ 30451 h 128945"/>
              <a:gd name="connsiteX12" fmla="*/ 109125 w 115993"/>
              <a:gd name="connsiteY12" fmla="*/ 41729 h 128945"/>
              <a:gd name="connsiteX13" fmla="*/ 108744 w 115993"/>
              <a:gd name="connsiteY13" fmla="*/ 48120 h 128945"/>
              <a:gd name="connsiteX14" fmla="*/ 110270 w 115993"/>
              <a:gd name="connsiteY14" fmla="*/ 53383 h 128945"/>
              <a:gd name="connsiteX15" fmla="*/ 114467 w 115993"/>
              <a:gd name="connsiteY15" fmla="*/ 63909 h 128945"/>
              <a:gd name="connsiteX16" fmla="*/ 114085 w 115993"/>
              <a:gd name="connsiteY16" fmla="*/ 69924 h 128945"/>
              <a:gd name="connsiteX17" fmla="*/ 112941 w 115993"/>
              <a:gd name="connsiteY17" fmla="*/ 74811 h 128945"/>
              <a:gd name="connsiteX18" fmla="*/ 111796 w 115993"/>
              <a:gd name="connsiteY18" fmla="*/ 88720 h 128945"/>
              <a:gd name="connsiteX19" fmla="*/ 109888 w 115993"/>
              <a:gd name="connsiteY19" fmla="*/ 95111 h 128945"/>
              <a:gd name="connsiteX20" fmla="*/ 103783 w 115993"/>
              <a:gd name="connsiteY20" fmla="*/ 96991 h 128945"/>
              <a:gd name="connsiteX21" fmla="*/ 96915 w 115993"/>
              <a:gd name="connsiteY21" fmla="*/ 90976 h 128945"/>
              <a:gd name="connsiteX22" fmla="*/ 87377 w 115993"/>
              <a:gd name="connsiteY22" fmla="*/ 92104 h 128945"/>
              <a:gd name="connsiteX23" fmla="*/ 83561 w 115993"/>
              <a:gd name="connsiteY23" fmla="*/ 87969 h 128945"/>
              <a:gd name="connsiteX24" fmla="*/ 80890 w 115993"/>
              <a:gd name="connsiteY24" fmla="*/ 86089 h 128945"/>
              <a:gd name="connsiteX25" fmla="*/ 76693 w 115993"/>
              <a:gd name="connsiteY25" fmla="*/ 89096 h 128945"/>
              <a:gd name="connsiteX26" fmla="*/ 73259 w 115993"/>
              <a:gd name="connsiteY26" fmla="*/ 93232 h 128945"/>
              <a:gd name="connsiteX27" fmla="*/ 64483 w 115993"/>
              <a:gd name="connsiteY27" fmla="*/ 96615 h 128945"/>
              <a:gd name="connsiteX28" fmla="*/ 60668 w 115993"/>
              <a:gd name="connsiteY28" fmla="*/ 99998 h 128945"/>
              <a:gd name="connsiteX29" fmla="*/ 58760 w 115993"/>
              <a:gd name="connsiteY29" fmla="*/ 103006 h 128945"/>
              <a:gd name="connsiteX30" fmla="*/ 58378 w 115993"/>
              <a:gd name="connsiteY30" fmla="*/ 107893 h 128945"/>
              <a:gd name="connsiteX31" fmla="*/ 60286 w 115993"/>
              <a:gd name="connsiteY31" fmla="*/ 112404 h 128945"/>
              <a:gd name="connsiteX32" fmla="*/ 61049 w 115993"/>
              <a:gd name="connsiteY32" fmla="*/ 118043 h 128945"/>
              <a:gd name="connsiteX33" fmla="*/ 60286 w 115993"/>
              <a:gd name="connsiteY33" fmla="*/ 119547 h 128945"/>
              <a:gd name="connsiteX34" fmla="*/ 55707 w 115993"/>
              <a:gd name="connsiteY34" fmla="*/ 119547 h 128945"/>
              <a:gd name="connsiteX35" fmla="*/ 51510 w 115993"/>
              <a:gd name="connsiteY35" fmla="*/ 120675 h 128945"/>
              <a:gd name="connsiteX36" fmla="*/ 49221 w 115993"/>
              <a:gd name="connsiteY36" fmla="*/ 123306 h 128945"/>
              <a:gd name="connsiteX37" fmla="*/ 48458 w 115993"/>
              <a:gd name="connsiteY37" fmla="*/ 128945 h 128945"/>
              <a:gd name="connsiteX38" fmla="*/ 45787 w 115993"/>
              <a:gd name="connsiteY38" fmla="*/ 124058 h 128945"/>
              <a:gd name="connsiteX39" fmla="*/ 41971 w 115993"/>
              <a:gd name="connsiteY39" fmla="*/ 120299 h 128945"/>
              <a:gd name="connsiteX40" fmla="*/ 37011 w 115993"/>
              <a:gd name="connsiteY40" fmla="*/ 114660 h 128945"/>
              <a:gd name="connsiteX41" fmla="*/ 23275 w 115993"/>
              <a:gd name="connsiteY41" fmla="*/ 103006 h 128945"/>
              <a:gd name="connsiteX42" fmla="*/ 20604 w 115993"/>
              <a:gd name="connsiteY42" fmla="*/ 98495 h 128945"/>
              <a:gd name="connsiteX43" fmla="*/ 17170 w 115993"/>
              <a:gd name="connsiteY43" fmla="*/ 94359 h 128945"/>
              <a:gd name="connsiteX44" fmla="*/ 12973 w 115993"/>
              <a:gd name="connsiteY44" fmla="*/ 89096 h 128945"/>
              <a:gd name="connsiteX45" fmla="*/ 10302 w 115993"/>
              <a:gd name="connsiteY45" fmla="*/ 86841 h 128945"/>
              <a:gd name="connsiteX46" fmla="*/ 6487 w 115993"/>
              <a:gd name="connsiteY46" fmla="*/ 78194 h 128945"/>
              <a:gd name="connsiteX47" fmla="*/ 4960 w 115993"/>
              <a:gd name="connsiteY47" fmla="*/ 72931 h 128945"/>
              <a:gd name="connsiteX48" fmla="*/ 1526 w 115993"/>
              <a:gd name="connsiteY48" fmla="*/ 66540 h 128945"/>
              <a:gd name="connsiteX49" fmla="*/ 0 w 115993"/>
              <a:gd name="connsiteY49" fmla="*/ 63533 h 128945"/>
              <a:gd name="connsiteX50" fmla="*/ 1526 w 115993"/>
              <a:gd name="connsiteY50" fmla="*/ 62781 h 128945"/>
              <a:gd name="connsiteX51" fmla="*/ 4579 w 115993"/>
              <a:gd name="connsiteY51" fmla="*/ 62029 h 128945"/>
              <a:gd name="connsiteX52" fmla="*/ 6487 w 115993"/>
              <a:gd name="connsiteY52" fmla="*/ 58646 h 128945"/>
              <a:gd name="connsiteX53" fmla="*/ 9158 w 115993"/>
              <a:gd name="connsiteY53" fmla="*/ 56390 h 128945"/>
              <a:gd name="connsiteX54" fmla="*/ 10302 w 115993"/>
              <a:gd name="connsiteY54" fmla="*/ 51879 h 128945"/>
              <a:gd name="connsiteX55" fmla="*/ 10684 w 115993"/>
              <a:gd name="connsiteY55" fmla="*/ 42481 h 128945"/>
              <a:gd name="connsiteX56" fmla="*/ 11828 w 115993"/>
              <a:gd name="connsiteY56" fmla="*/ 42481 h 128945"/>
              <a:gd name="connsiteX57" fmla="*/ 13736 w 115993"/>
              <a:gd name="connsiteY57" fmla="*/ 44360 h 128945"/>
              <a:gd name="connsiteX58" fmla="*/ 17170 w 115993"/>
              <a:gd name="connsiteY58" fmla="*/ 45864 h 128945"/>
              <a:gd name="connsiteX59" fmla="*/ 21749 w 115993"/>
              <a:gd name="connsiteY59" fmla="*/ 45864 h 128945"/>
              <a:gd name="connsiteX60" fmla="*/ 22894 w 115993"/>
              <a:gd name="connsiteY60" fmla="*/ 45112 h 128945"/>
              <a:gd name="connsiteX61" fmla="*/ 21367 w 115993"/>
              <a:gd name="connsiteY61" fmla="*/ 43984 h 128945"/>
              <a:gd name="connsiteX62" fmla="*/ 17933 w 115993"/>
              <a:gd name="connsiteY62" fmla="*/ 43233 h 128945"/>
              <a:gd name="connsiteX63" fmla="*/ 15262 w 115993"/>
              <a:gd name="connsiteY63" fmla="*/ 41353 h 128945"/>
              <a:gd name="connsiteX64" fmla="*/ 12973 w 115993"/>
              <a:gd name="connsiteY64" fmla="*/ 39473 h 128945"/>
              <a:gd name="connsiteX65" fmla="*/ 11447 w 115993"/>
              <a:gd name="connsiteY65" fmla="*/ 37218 h 128945"/>
              <a:gd name="connsiteX66" fmla="*/ 12592 w 115993"/>
              <a:gd name="connsiteY66" fmla="*/ 35338 h 128945"/>
              <a:gd name="connsiteX67" fmla="*/ 15262 w 115993"/>
              <a:gd name="connsiteY67" fmla="*/ 35338 h 128945"/>
              <a:gd name="connsiteX68" fmla="*/ 16407 w 115993"/>
              <a:gd name="connsiteY68" fmla="*/ 33458 h 128945"/>
              <a:gd name="connsiteX69" fmla="*/ 16407 w 115993"/>
              <a:gd name="connsiteY69" fmla="*/ 27443 h 128945"/>
              <a:gd name="connsiteX70" fmla="*/ 25183 w 115993"/>
              <a:gd name="connsiteY70" fmla="*/ 25564 h 128945"/>
              <a:gd name="connsiteX71" fmla="*/ 52273 w 115993"/>
              <a:gd name="connsiteY71" fmla="*/ 24436 h 128945"/>
              <a:gd name="connsiteX72" fmla="*/ 51510 w 115993"/>
              <a:gd name="connsiteY72" fmla="*/ 23684 h 128945"/>
              <a:gd name="connsiteX73" fmla="*/ 50366 w 115993"/>
              <a:gd name="connsiteY73" fmla="*/ 16165 h 128945"/>
              <a:gd name="connsiteX74" fmla="*/ 49984 w 115993"/>
              <a:gd name="connsiteY74" fmla="*/ 7519 h 128945"/>
              <a:gd name="connsiteX75" fmla="*/ 52273 w 115993"/>
              <a:gd name="connsiteY75" fmla="*/ 1880 h 128945"/>
              <a:gd name="connsiteX76" fmla="*/ 57615 w 115993"/>
              <a:gd name="connsiteY76" fmla="*/ 752 h 128945"/>
              <a:gd name="connsiteX77" fmla="*/ 62957 w 115993"/>
              <a:gd name="connsiteY77" fmla="*/ 1504 h 1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5993" h="128945">
                <a:moveTo>
                  <a:pt x="70588" y="0"/>
                </a:moveTo>
                <a:lnTo>
                  <a:pt x="76693" y="1504"/>
                </a:lnTo>
                <a:lnTo>
                  <a:pt x="90429" y="1880"/>
                </a:lnTo>
                <a:lnTo>
                  <a:pt x="93481" y="3008"/>
                </a:lnTo>
                <a:lnTo>
                  <a:pt x="91192" y="8271"/>
                </a:lnTo>
                <a:lnTo>
                  <a:pt x="90811" y="15414"/>
                </a:lnTo>
                <a:lnTo>
                  <a:pt x="91192" y="22180"/>
                </a:lnTo>
                <a:lnTo>
                  <a:pt x="94626" y="24060"/>
                </a:lnTo>
                <a:lnTo>
                  <a:pt x="100731" y="15414"/>
                </a:lnTo>
                <a:lnTo>
                  <a:pt x="111796" y="18045"/>
                </a:lnTo>
                <a:lnTo>
                  <a:pt x="115612" y="22932"/>
                </a:lnTo>
                <a:lnTo>
                  <a:pt x="115993" y="30451"/>
                </a:lnTo>
                <a:lnTo>
                  <a:pt x="109125" y="41729"/>
                </a:lnTo>
                <a:lnTo>
                  <a:pt x="108744" y="48120"/>
                </a:lnTo>
                <a:lnTo>
                  <a:pt x="110270" y="53383"/>
                </a:lnTo>
                <a:lnTo>
                  <a:pt x="114467" y="63909"/>
                </a:lnTo>
                <a:lnTo>
                  <a:pt x="114085" y="69924"/>
                </a:lnTo>
                <a:lnTo>
                  <a:pt x="112941" y="74811"/>
                </a:lnTo>
                <a:lnTo>
                  <a:pt x="111796" y="88720"/>
                </a:lnTo>
                <a:lnTo>
                  <a:pt x="109888" y="95111"/>
                </a:lnTo>
                <a:lnTo>
                  <a:pt x="103783" y="96991"/>
                </a:lnTo>
                <a:lnTo>
                  <a:pt x="96915" y="90976"/>
                </a:lnTo>
                <a:lnTo>
                  <a:pt x="87377" y="92104"/>
                </a:lnTo>
                <a:lnTo>
                  <a:pt x="83561" y="87969"/>
                </a:lnTo>
                <a:lnTo>
                  <a:pt x="80890" y="86089"/>
                </a:lnTo>
                <a:lnTo>
                  <a:pt x="76693" y="89096"/>
                </a:lnTo>
                <a:lnTo>
                  <a:pt x="73259" y="93232"/>
                </a:lnTo>
                <a:lnTo>
                  <a:pt x="64483" y="96615"/>
                </a:lnTo>
                <a:lnTo>
                  <a:pt x="60668" y="99998"/>
                </a:lnTo>
                <a:lnTo>
                  <a:pt x="58760" y="103006"/>
                </a:lnTo>
                <a:lnTo>
                  <a:pt x="58378" y="107893"/>
                </a:lnTo>
                <a:lnTo>
                  <a:pt x="60286" y="112404"/>
                </a:lnTo>
                <a:lnTo>
                  <a:pt x="61049" y="118043"/>
                </a:lnTo>
                <a:lnTo>
                  <a:pt x="60286" y="119547"/>
                </a:lnTo>
                <a:lnTo>
                  <a:pt x="55707" y="119547"/>
                </a:lnTo>
                <a:lnTo>
                  <a:pt x="51510" y="120675"/>
                </a:lnTo>
                <a:lnTo>
                  <a:pt x="49221" y="123306"/>
                </a:lnTo>
                <a:lnTo>
                  <a:pt x="48458" y="128945"/>
                </a:lnTo>
                <a:lnTo>
                  <a:pt x="45787" y="124058"/>
                </a:lnTo>
                <a:lnTo>
                  <a:pt x="41971" y="120299"/>
                </a:lnTo>
                <a:lnTo>
                  <a:pt x="37011" y="114660"/>
                </a:lnTo>
                <a:lnTo>
                  <a:pt x="23275" y="103006"/>
                </a:lnTo>
                <a:lnTo>
                  <a:pt x="20604" y="98495"/>
                </a:lnTo>
                <a:lnTo>
                  <a:pt x="17170" y="94359"/>
                </a:lnTo>
                <a:lnTo>
                  <a:pt x="12973" y="89096"/>
                </a:lnTo>
                <a:lnTo>
                  <a:pt x="10302" y="86841"/>
                </a:lnTo>
                <a:lnTo>
                  <a:pt x="6487" y="78194"/>
                </a:lnTo>
                <a:lnTo>
                  <a:pt x="4960" y="72931"/>
                </a:lnTo>
                <a:lnTo>
                  <a:pt x="1526" y="66540"/>
                </a:lnTo>
                <a:lnTo>
                  <a:pt x="0" y="63533"/>
                </a:lnTo>
                <a:lnTo>
                  <a:pt x="1526" y="62781"/>
                </a:lnTo>
                <a:lnTo>
                  <a:pt x="4579" y="62029"/>
                </a:lnTo>
                <a:lnTo>
                  <a:pt x="6487" y="58646"/>
                </a:lnTo>
                <a:lnTo>
                  <a:pt x="9158" y="56390"/>
                </a:lnTo>
                <a:lnTo>
                  <a:pt x="10302" y="51879"/>
                </a:lnTo>
                <a:lnTo>
                  <a:pt x="10684" y="42481"/>
                </a:lnTo>
                <a:lnTo>
                  <a:pt x="11828" y="42481"/>
                </a:lnTo>
                <a:lnTo>
                  <a:pt x="13736" y="44360"/>
                </a:lnTo>
                <a:lnTo>
                  <a:pt x="17170" y="45864"/>
                </a:lnTo>
                <a:lnTo>
                  <a:pt x="21749" y="45864"/>
                </a:lnTo>
                <a:lnTo>
                  <a:pt x="22894" y="45112"/>
                </a:lnTo>
                <a:lnTo>
                  <a:pt x="21367" y="43984"/>
                </a:lnTo>
                <a:lnTo>
                  <a:pt x="17933" y="43233"/>
                </a:lnTo>
                <a:lnTo>
                  <a:pt x="15262" y="41353"/>
                </a:lnTo>
                <a:lnTo>
                  <a:pt x="12973" y="39473"/>
                </a:lnTo>
                <a:lnTo>
                  <a:pt x="11447" y="37218"/>
                </a:lnTo>
                <a:lnTo>
                  <a:pt x="12592" y="35338"/>
                </a:lnTo>
                <a:lnTo>
                  <a:pt x="15262" y="35338"/>
                </a:lnTo>
                <a:lnTo>
                  <a:pt x="16407" y="33458"/>
                </a:lnTo>
                <a:lnTo>
                  <a:pt x="16407" y="27443"/>
                </a:lnTo>
                <a:lnTo>
                  <a:pt x="25183" y="25564"/>
                </a:lnTo>
                <a:lnTo>
                  <a:pt x="52273" y="24436"/>
                </a:lnTo>
                <a:lnTo>
                  <a:pt x="51510" y="23684"/>
                </a:lnTo>
                <a:lnTo>
                  <a:pt x="50366" y="16165"/>
                </a:lnTo>
                <a:lnTo>
                  <a:pt x="49984" y="7519"/>
                </a:lnTo>
                <a:lnTo>
                  <a:pt x="52273" y="1880"/>
                </a:lnTo>
                <a:lnTo>
                  <a:pt x="57615" y="752"/>
                </a:lnTo>
                <a:lnTo>
                  <a:pt x="62957" y="150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55" name="Text Placeholder 2954">
            <a:extLst>
              <a:ext uri="{FF2B5EF4-FFF2-40B4-BE49-F238E27FC236}">
                <a16:creationId xmlns:a16="http://schemas.microsoft.com/office/drawing/2014/main" id="{E0F5FD37-374B-6941-B431-B465021209AB}"/>
              </a:ext>
            </a:extLst>
          </p:cNvPr>
          <p:cNvSpPr>
            <a:spLocks noGrp="1"/>
          </p:cNvSpPr>
          <p:nvPr>
            <p:ph type="body" sz="quarter" idx="265" hasCustomPrompt="1"/>
          </p:nvPr>
        </p:nvSpPr>
        <p:spPr>
          <a:xfrm>
            <a:off x="8069834" y="4227249"/>
            <a:ext cx="159727" cy="229857"/>
          </a:xfrm>
          <a:custGeom>
            <a:avLst/>
            <a:gdLst>
              <a:gd name="connsiteX0" fmla="*/ 126261 w 159727"/>
              <a:gd name="connsiteY0" fmla="*/ 0 h 229857"/>
              <a:gd name="connsiteX1" fmla="*/ 128542 w 159727"/>
              <a:gd name="connsiteY1" fmla="*/ 0 h 229857"/>
              <a:gd name="connsiteX2" fmla="*/ 129303 w 159727"/>
              <a:gd name="connsiteY2" fmla="*/ 374 h 229857"/>
              <a:gd name="connsiteX3" fmla="*/ 129303 w 159727"/>
              <a:gd name="connsiteY3" fmla="*/ 1495 h 229857"/>
              <a:gd name="connsiteX4" fmla="*/ 131965 w 159727"/>
              <a:gd name="connsiteY4" fmla="*/ 11960 h 229857"/>
              <a:gd name="connsiteX5" fmla="*/ 134247 w 159727"/>
              <a:gd name="connsiteY5" fmla="*/ 15324 h 229857"/>
              <a:gd name="connsiteX6" fmla="*/ 135008 w 159727"/>
              <a:gd name="connsiteY6" fmla="*/ 17940 h 229857"/>
              <a:gd name="connsiteX7" fmla="*/ 134627 w 159727"/>
              <a:gd name="connsiteY7" fmla="*/ 25415 h 229857"/>
              <a:gd name="connsiteX8" fmla="*/ 134247 w 159727"/>
              <a:gd name="connsiteY8" fmla="*/ 29527 h 229857"/>
              <a:gd name="connsiteX9" fmla="*/ 132726 w 159727"/>
              <a:gd name="connsiteY9" fmla="*/ 33638 h 229857"/>
              <a:gd name="connsiteX10" fmla="*/ 132726 w 159727"/>
              <a:gd name="connsiteY10" fmla="*/ 36628 h 229857"/>
              <a:gd name="connsiteX11" fmla="*/ 136529 w 159727"/>
              <a:gd name="connsiteY11" fmla="*/ 44477 h 229857"/>
              <a:gd name="connsiteX12" fmla="*/ 142233 w 159727"/>
              <a:gd name="connsiteY12" fmla="*/ 52325 h 229857"/>
              <a:gd name="connsiteX13" fmla="*/ 142994 w 159727"/>
              <a:gd name="connsiteY13" fmla="*/ 54568 h 229857"/>
              <a:gd name="connsiteX14" fmla="*/ 143374 w 159727"/>
              <a:gd name="connsiteY14" fmla="*/ 57932 h 229857"/>
              <a:gd name="connsiteX15" fmla="*/ 142994 w 159727"/>
              <a:gd name="connsiteY15" fmla="*/ 58679 h 229857"/>
              <a:gd name="connsiteX16" fmla="*/ 141473 w 159727"/>
              <a:gd name="connsiteY16" fmla="*/ 59800 h 229857"/>
              <a:gd name="connsiteX17" fmla="*/ 134247 w 159727"/>
              <a:gd name="connsiteY17" fmla="*/ 58305 h 229857"/>
              <a:gd name="connsiteX18" fmla="*/ 128162 w 159727"/>
              <a:gd name="connsiteY18" fmla="*/ 57558 h 229857"/>
              <a:gd name="connsiteX19" fmla="*/ 122458 w 159727"/>
              <a:gd name="connsiteY19" fmla="*/ 57932 h 229857"/>
              <a:gd name="connsiteX20" fmla="*/ 120936 w 159727"/>
              <a:gd name="connsiteY20" fmla="*/ 58305 h 229857"/>
              <a:gd name="connsiteX21" fmla="*/ 119795 w 159727"/>
              <a:gd name="connsiteY21" fmla="*/ 59427 h 229857"/>
              <a:gd name="connsiteX22" fmla="*/ 117894 w 159727"/>
              <a:gd name="connsiteY22" fmla="*/ 61669 h 229857"/>
              <a:gd name="connsiteX23" fmla="*/ 117894 w 159727"/>
              <a:gd name="connsiteY23" fmla="*/ 66902 h 229857"/>
              <a:gd name="connsiteX24" fmla="*/ 118274 w 159727"/>
              <a:gd name="connsiteY24" fmla="*/ 71760 h 229857"/>
              <a:gd name="connsiteX25" fmla="*/ 122458 w 159727"/>
              <a:gd name="connsiteY25" fmla="*/ 76619 h 229857"/>
              <a:gd name="connsiteX26" fmla="*/ 125120 w 159727"/>
              <a:gd name="connsiteY26" fmla="*/ 78862 h 229857"/>
              <a:gd name="connsiteX27" fmla="*/ 128542 w 159727"/>
              <a:gd name="connsiteY27" fmla="*/ 80357 h 229857"/>
              <a:gd name="connsiteX28" fmla="*/ 133106 w 159727"/>
              <a:gd name="connsiteY28" fmla="*/ 81104 h 229857"/>
              <a:gd name="connsiteX29" fmla="*/ 134627 w 159727"/>
              <a:gd name="connsiteY29" fmla="*/ 82226 h 229857"/>
              <a:gd name="connsiteX30" fmla="*/ 136909 w 159727"/>
              <a:gd name="connsiteY30" fmla="*/ 85963 h 229857"/>
              <a:gd name="connsiteX31" fmla="*/ 140712 w 159727"/>
              <a:gd name="connsiteY31" fmla="*/ 96054 h 229857"/>
              <a:gd name="connsiteX32" fmla="*/ 142614 w 159727"/>
              <a:gd name="connsiteY32" fmla="*/ 102782 h 229857"/>
              <a:gd name="connsiteX33" fmla="*/ 142994 w 159727"/>
              <a:gd name="connsiteY33" fmla="*/ 109136 h 229857"/>
              <a:gd name="connsiteX34" fmla="*/ 143374 w 159727"/>
              <a:gd name="connsiteY34" fmla="*/ 110257 h 229857"/>
              <a:gd name="connsiteX35" fmla="*/ 144515 w 159727"/>
              <a:gd name="connsiteY35" fmla="*/ 111004 h 229857"/>
              <a:gd name="connsiteX36" fmla="*/ 140712 w 159727"/>
              <a:gd name="connsiteY36" fmla="*/ 120722 h 229857"/>
              <a:gd name="connsiteX37" fmla="*/ 136909 w 159727"/>
              <a:gd name="connsiteY37" fmla="*/ 126328 h 229857"/>
              <a:gd name="connsiteX38" fmla="*/ 134247 w 159727"/>
              <a:gd name="connsiteY38" fmla="*/ 132308 h 229857"/>
              <a:gd name="connsiteX39" fmla="*/ 130444 w 159727"/>
              <a:gd name="connsiteY39" fmla="*/ 137914 h 229857"/>
              <a:gd name="connsiteX40" fmla="*/ 126261 w 159727"/>
              <a:gd name="connsiteY40" fmla="*/ 142026 h 229857"/>
              <a:gd name="connsiteX41" fmla="*/ 126261 w 159727"/>
              <a:gd name="connsiteY41" fmla="*/ 146884 h 229857"/>
              <a:gd name="connsiteX42" fmla="*/ 127402 w 159727"/>
              <a:gd name="connsiteY42" fmla="*/ 152117 h 229857"/>
              <a:gd name="connsiteX43" fmla="*/ 127021 w 159727"/>
              <a:gd name="connsiteY43" fmla="*/ 158471 h 229857"/>
              <a:gd name="connsiteX44" fmla="*/ 127402 w 159727"/>
              <a:gd name="connsiteY44" fmla="*/ 164451 h 229857"/>
              <a:gd name="connsiteX45" fmla="*/ 131205 w 159727"/>
              <a:gd name="connsiteY45" fmla="*/ 171178 h 229857"/>
              <a:gd name="connsiteX46" fmla="*/ 134627 w 159727"/>
              <a:gd name="connsiteY46" fmla="*/ 175290 h 229857"/>
              <a:gd name="connsiteX47" fmla="*/ 143755 w 159727"/>
              <a:gd name="connsiteY47" fmla="*/ 192856 h 229857"/>
              <a:gd name="connsiteX48" fmla="*/ 148318 w 159727"/>
              <a:gd name="connsiteY48" fmla="*/ 197341 h 229857"/>
              <a:gd name="connsiteX49" fmla="*/ 157065 w 159727"/>
              <a:gd name="connsiteY49" fmla="*/ 204816 h 229857"/>
              <a:gd name="connsiteX50" fmla="*/ 159727 w 159727"/>
              <a:gd name="connsiteY50" fmla="*/ 204816 h 229857"/>
              <a:gd name="connsiteX51" fmla="*/ 158967 w 159727"/>
              <a:gd name="connsiteY51" fmla="*/ 208927 h 229857"/>
              <a:gd name="connsiteX52" fmla="*/ 159727 w 159727"/>
              <a:gd name="connsiteY52" fmla="*/ 224998 h 229857"/>
              <a:gd name="connsiteX53" fmla="*/ 158967 w 159727"/>
              <a:gd name="connsiteY53" fmla="*/ 228736 h 229857"/>
              <a:gd name="connsiteX54" fmla="*/ 157065 w 159727"/>
              <a:gd name="connsiteY54" fmla="*/ 229857 h 229857"/>
              <a:gd name="connsiteX55" fmla="*/ 148318 w 159727"/>
              <a:gd name="connsiteY55" fmla="*/ 223130 h 229857"/>
              <a:gd name="connsiteX56" fmla="*/ 144515 w 159727"/>
              <a:gd name="connsiteY56" fmla="*/ 223130 h 229857"/>
              <a:gd name="connsiteX57" fmla="*/ 139191 w 159727"/>
              <a:gd name="connsiteY57" fmla="*/ 221261 h 229857"/>
              <a:gd name="connsiteX58" fmla="*/ 133486 w 159727"/>
              <a:gd name="connsiteY58" fmla="*/ 220887 h 229857"/>
              <a:gd name="connsiteX59" fmla="*/ 129303 w 159727"/>
              <a:gd name="connsiteY59" fmla="*/ 218645 h 229857"/>
              <a:gd name="connsiteX60" fmla="*/ 100400 w 159727"/>
              <a:gd name="connsiteY60" fmla="*/ 218645 h 229857"/>
              <a:gd name="connsiteX61" fmla="*/ 97358 w 159727"/>
              <a:gd name="connsiteY61" fmla="*/ 217523 h 229857"/>
              <a:gd name="connsiteX62" fmla="*/ 83667 w 159727"/>
              <a:gd name="connsiteY62" fmla="*/ 217150 h 229857"/>
              <a:gd name="connsiteX63" fmla="*/ 77582 w 159727"/>
              <a:gd name="connsiteY63" fmla="*/ 215655 h 229857"/>
              <a:gd name="connsiteX64" fmla="*/ 69976 w 159727"/>
              <a:gd name="connsiteY64" fmla="*/ 217150 h 229857"/>
              <a:gd name="connsiteX65" fmla="*/ 64652 w 159727"/>
              <a:gd name="connsiteY65" fmla="*/ 216402 h 229857"/>
              <a:gd name="connsiteX66" fmla="*/ 59327 w 159727"/>
              <a:gd name="connsiteY66" fmla="*/ 217523 h 229857"/>
              <a:gd name="connsiteX67" fmla="*/ 44115 w 159727"/>
              <a:gd name="connsiteY67" fmla="*/ 217523 h 229857"/>
              <a:gd name="connsiteX68" fmla="*/ 28143 w 159727"/>
              <a:gd name="connsiteY68" fmla="*/ 218645 h 229857"/>
              <a:gd name="connsiteX69" fmla="*/ 26621 w 159727"/>
              <a:gd name="connsiteY69" fmla="*/ 219018 h 229857"/>
              <a:gd name="connsiteX70" fmla="*/ 28143 w 159727"/>
              <a:gd name="connsiteY70" fmla="*/ 206311 h 229857"/>
              <a:gd name="connsiteX71" fmla="*/ 30044 w 159727"/>
              <a:gd name="connsiteY71" fmla="*/ 200331 h 229857"/>
              <a:gd name="connsiteX72" fmla="*/ 30044 w 159727"/>
              <a:gd name="connsiteY72" fmla="*/ 197715 h 229857"/>
              <a:gd name="connsiteX73" fmla="*/ 30805 w 159727"/>
              <a:gd name="connsiteY73" fmla="*/ 196967 h 229857"/>
              <a:gd name="connsiteX74" fmla="*/ 28523 w 159727"/>
              <a:gd name="connsiteY74" fmla="*/ 194351 h 229857"/>
              <a:gd name="connsiteX75" fmla="*/ 26241 w 159727"/>
              <a:gd name="connsiteY75" fmla="*/ 191735 h 229857"/>
              <a:gd name="connsiteX76" fmla="*/ 25100 w 159727"/>
              <a:gd name="connsiteY76" fmla="*/ 190240 h 229857"/>
              <a:gd name="connsiteX77" fmla="*/ 23959 w 159727"/>
              <a:gd name="connsiteY77" fmla="*/ 187623 h 229857"/>
              <a:gd name="connsiteX78" fmla="*/ 23959 w 159727"/>
              <a:gd name="connsiteY78" fmla="*/ 186876 h 229857"/>
              <a:gd name="connsiteX79" fmla="*/ 25100 w 159727"/>
              <a:gd name="connsiteY79" fmla="*/ 186502 h 229857"/>
              <a:gd name="connsiteX80" fmla="*/ 25861 w 159727"/>
              <a:gd name="connsiteY80" fmla="*/ 184633 h 229857"/>
              <a:gd name="connsiteX81" fmla="*/ 25861 w 159727"/>
              <a:gd name="connsiteY81" fmla="*/ 181270 h 229857"/>
              <a:gd name="connsiteX82" fmla="*/ 24340 w 159727"/>
              <a:gd name="connsiteY82" fmla="*/ 180522 h 229857"/>
              <a:gd name="connsiteX83" fmla="*/ 22058 w 159727"/>
              <a:gd name="connsiteY83" fmla="*/ 180896 h 229857"/>
              <a:gd name="connsiteX84" fmla="*/ 21677 w 159727"/>
              <a:gd name="connsiteY84" fmla="*/ 182391 h 229857"/>
              <a:gd name="connsiteX85" fmla="*/ 19776 w 159727"/>
              <a:gd name="connsiteY85" fmla="*/ 182765 h 229857"/>
              <a:gd name="connsiteX86" fmla="*/ 12170 w 159727"/>
              <a:gd name="connsiteY86" fmla="*/ 179401 h 229857"/>
              <a:gd name="connsiteX87" fmla="*/ 10268 w 159727"/>
              <a:gd name="connsiteY87" fmla="*/ 176037 h 229857"/>
              <a:gd name="connsiteX88" fmla="*/ 7987 w 159727"/>
              <a:gd name="connsiteY88" fmla="*/ 170431 h 229857"/>
              <a:gd name="connsiteX89" fmla="*/ 4184 w 159727"/>
              <a:gd name="connsiteY89" fmla="*/ 170431 h 229857"/>
              <a:gd name="connsiteX90" fmla="*/ 2282 w 159727"/>
              <a:gd name="connsiteY90" fmla="*/ 171178 h 229857"/>
              <a:gd name="connsiteX91" fmla="*/ 381 w 159727"/>
              <a:gd name="connsiteY91" fmla="*/ 170057 h 229857"/>
              <a:gd name="connsiteX92" fmla="*/ 1141 w 159727"/>
              <a:gd name="connsiteY92" fmla="*/ 167441 h 229857"/>
              <a:gd name="connsiteX93" fmla="*/ 0 w 159727"/>
              <a:gd name="connsiteY93" fmla="*/ 166693 h 229857"/>
              <a:gd name="connsiteX94" fmla="*/ 0 w 159727"/>
              <a:gd name="connsiteY94" fmla="*/ 164077 h 229857"/>
              <a:gd name="connsiteX95" fmla="*/ 2662 w 159727"/>
              <a:gd name="connsiteY95" fmla="*/ 161461 h 229857"/>
              <a:gd name="connsiteX96" fmla="*/ 5324 w 159727"/>
              <a:gd name="connsiteY96" fmla="*/ 158097 h 229857"/>
              <a:gd name="connsiteX97" fmla="*/ 6465 w 159727"/>
              <a:gd name="connsiteY97" fmla="*/ 154733 h 229857"/>
              <a:gd name="connsiteX98" fmla="*/ 7226 w 159727"/>
              <a:gd name="connsiteY98" fmla="*/ 149501 h 229857"/>
              <a:gd name="connsiteX99" fmla="*/ 8367 w 159727"/>
              <a:gd name="connsiteY99" fmla="*/ 143894 h 229857"/>
              <a:gd name="connsiteX100" fmla="*/ 11790 w 159727"/>
              <a:gd name="connsiteY100" fmla="*/ 137914 h 229857"/>
              <a:gd name="connsiteX101" fmla="*/ 14832 w 159727"/>
              <a:gd name="connsiteY101" fmla="*/ 133803 h 229857"/>
              <a:gd name="connsiteX102" fmla="*/ 17874 w 159727"/>
              <a:gd name="connsiteY102" fmla="*/ 130813 h 229857"/>
              <a:gd name="connsiteX103" fmla="*/ 22058 w 159727"/>
              <a:gd name="connsiteY103" fmla="*/ 128944 h 229857"/>
              <a:gd name="connsiteX104" fmla="*/ 23579 w 159727"/>
              <a:gd name="connsiteY104" fmla="*/ 122591 h 229857"/>
              <a:gd name="connsiteX105" fmla="*/ 24340 w 159727"/>
              <a:gd name="connsiteY105" fmla="*/ 122591 h 229857"/>
              <a:gd name="connsiteX106" fmla="*/ 30044 w 159727"/>
              <a:gd name="connsiteY106" fmla="*/ 122591 h 229857"/>
              <a:gd name="connsiteX107" fmla="*/ 38411 w 159727"/>
              <a:gd name="connsiteY107" fmla="*/ 120722 h 229857"/>
              <a:gd name="connsiteX108" fmla="*/ 44115 w 159727"/>
              <a:gd name="connsiteY108" fmla="*/ 121096 h 229857"/>
              <a:gd name="connsiteX109" fmla="*/ 48299 w 159727"/>
              <a:gd name="connsiteY109" fmla="*/ 124833 h 229857"/>
              <a:gd name="connsiteX110" fmla="*/ 49440 w 159727"/>
              <a:gd name="connsiteY110" fmla="*/ 126702 h 229857"/>
              <a:gd name="connsiteX111" fmla="*/ 49440 w 159727"/>
              <a:gd name="connsiteY111" fmla="*/ 127076 h 229857"/>
              <a:gd name="connsiteX112" fmla="*/ 50961 w 159727"/>
              <a:gd name="connsiteY112" fmla="*/ 128197 h 229857"/>
              <a:gd name="connsiteX113" fmla="*/ 54383 w 159727"/>
              <a:gd name="connsiteY113" fmla="*/ 130813 h 229857"/>
              <a:gd name="connsiteX114" fmla="*/ 59327 w 159727"/>
              <a:gd name="connsiteY114" fmla="*/ 131187 h 229857"/>
              <a:gd name="connsiteX115" fmla="*/ 62750 w 159727"/>
              <a:gd name="connsiteY115" fmla="*/ 130066 h 229857"/>
              <a:gd name="connsiteX116" fmla="*/ 63891 w 159727"/>
              <a:gd name="connsiteY116" fmla="*/ 127823 h 229857"/>
              <a:gd name="connsiteX117" fmla="*/ 64652 w 159727"/>
              <a:gd name="connsiteY117" fmla="*/ 124459 h 229857"/>
              <a:gd name="connsiteX118" fmla="*/ 71497 w 159727"/>
              <a:gd name="connsiteY118" fmla="*/ 112873 h 229857"/>
              <a:gd name="connsiteX119" fmla="*/ 75300 w 159727"/>
              <a:gd name="connsiteY119" fmla="*/ 104651 h 229857"/>
              <a:gd name="connsiteX120" fmla="*/ 76061 w 159727"/>
              <a:gd name="connsiteY120" fmla="*/ 102034 h 229857"/>
              <a:gd name="connsiteX121" fmla="*/ 77582 w 159727"/>
              <a:gd name="connsiteY121" fmla="*/ 96054 h 229857"/>
              <a:gd name="connsiteX122" fmla="*/ 79864 w 159727"/>
              <a:gd name="connsiteY122" fmla="*/ 90074 h 229857"/>
              <a:gd name="connsiteX123" fmla="*/ 84047 w 159727"/>
              <a:gd name="connsiteY123" fmla="*/ 85589 h 229857"/>
              <a:gd name="connsiteX124" fmla="*/ 89752 w 159727"/>
              <a:gd name="connsiteY124" fmla="*/ 82973 h 229857"/>
              <a:gd name="connsiteX125" fmla="*/ 90512 w 159727"/>
              <a:gd name="connsiteY125" fmla="*/ 81104 h 229857"/>
              <a:gd name="connsiteX126" fmla="*/ 91273 w 159727"/>
              <a:gd name="connsiteY126" fmla="*/ 78862 h 229857"/>
              <a:gd name="connsiteX127" fmla="*/ 91653 w 159727"/>
              <a:gd name="connsiteY127" fmla="*/ 74377 h 229857"/>
              <a:gd name="connsiteX128" fmla="*/ 94696 w 159727"/>
              <a:gd name="connsiteY128" fmla="*/ 63912 h 229857"/>
              <a:gd name="connsiteX129" fmla="*/ 95456 w 159727"/>
              <a:gd name="connsiteY129" fmla="*/ 59800 h 229857"/>
              <a:gd name="connsiteX130" fmla="*/ 96597 w 159727"/>
              <a:gd name="connsiteY130" fmla="*/ 55689 h 229857"/>
              <a:gd name="connsiteX131" fmla="*/ 100020 w 159727"/>
              <a:gd name="connsiteY131" fmla="*/ 48962 h 229857"/>
              <a:gd name="connsiteX132" fmla="*/ 102682 w 159727"/>
              <a:gd name="connsiteY132" fmla="*/ 40365 h 229857"/>
              <a:gd name="connsiteX133" fmla="*/ 104203 w 159727"/>
              <a:gd name="connsiteY133" fmla="*/ 37749 h 229857"/>
              <a:gd name="connsiteX134" fmla="*/ 106105 w 159727"/>
              <a:gd name="connsiteY134" fmla="*/ 35507 h 229857"/>
              <a:gd name="connsiteX135" fmla="*/ 109527 w 159727"/>
              <a:gd name="connsiteY135" fmla="*/ 31769 h 229857"/>
              <a:gd name="connsiteX136" fmla="*/ 110668 w 159727"/>
              <a:gd name="connsiteY136" fmla="*/ 31395 h 229857"/>
              <a:gd name="connsiteX137" fmla="*/ 116753 w 159727"/>
              <a:gd name="connsiteY137" fmla="*/ 28779 h 229857"/>
              <a:gd name="connsiteX138" fmla="*/ 117894 w 159727"/>
              <a:gd name="connsiteY138" fmla="*/ 27658 h 229857"/>
              <a:gd name="connsiteX139" fmla="*/ 125120 w 159727"/>
              <a:gd name="connsiteY139" fmla="*/ 22799 h 229857"/>
              <a:gd name="connsiteX140" fmla="*/ 124359 w 159727"/>
              <a:gd name="connsiteY140" fmla="*/ 17940 h 229857"/>
              <a:gd name="connsiteX141" fmla="*/ 124739 w 159727"/>
              <a:gd name="connsiteY141" fmla="*/ 11587 h 229857"/>
              <a:gd name="connsiteX142" fmla="*/ 123979 w 159727"/>
              <a:gd name="connsiteY142" fmla="*/ 9718 h 229857"/>
              <a:gd name="connsiteX143" fmla="*/ 122838 w 159727"/>
              <a:gd name="connsiteY143" fmla="*/ 8597 h 229857"/>
              <a:gd name="connsiteX144" fmla="*/ 122458 w 159727"/>
              <a:gd name="connsiteY144" fmla="*/ 8223 h 229857"/>
              <a:gd name="connsiteX145" fmla="*/ 118274 w 159727"/>
              <a:gd name="connsiteY145" fmla="*/ 6728 h 229857"/>
              <a:gd name="connsiteX146" fmla="*/ 117894 w 159727"/>
              <a:gd name="connsiteY146" fmla="*/ 5607 h 229857"/>
              <a:gd name="connsiteX147" fmla="*/ 119795 w 159727"/>
              <a:gd name="connsiteY147" fmla="*/ 5607 h 229857"/>
              <a:gd name="connsiteX148" fmla="*/ 122838 w 159727"/>
              <a:gd name="connsiteY148" fmla="*/ 1122 h 22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59727" h="229857">
                <a:moveTo>
                  <a:pt x="126261" y="0"/>
                </a:moveTo>
                <a:lnTo>
                  <a:pt x="128542" y="0"/>
                </a:lnTo>
                <a:lnTo>
                  <a:pt x="129303" y="374"/>
                </a:lnTo>
                <a:lnTo>
                  <a:pt x="129303" y="1495"/>
                </a:lnTo>
                <a:lnTo>
                  <a:pt x="131965" y="11960"/>
                </a:lnTo>
                <a:lnTo>
                  <a:pt x="134247" y="15324"/>
                </a:lnTo>
                <a:lnTo>
                  <a:pt x="135008" y="17940"/>
                </a:lnTo>
                <a:lnTo>
                  <a:pt x="134627" y="25415"/>
                </a:lnTo>
                <a:lnTo>
                  <a:pt x="134247" y="29527"/>
                </a:lnTo>
                <a:lnTo>
                  <a:pt x="132726" y="33638"/>
                </a:lnTo>
                <a:lnTo>
                  <a:pt x="132726" y="36628"/>
                </a:lnTo>
                <a:lnTo>
                  <a:pt x="136529" y="44477"/>
                </a:lnTo>
                <a:lnTo>
                  <a:pt x="142233" y="52325"/>
                </a:lnTo>
                <a:lnTo>
                  <a:pt x="142994" y="54568"/>
                </a:lnTo>
                <a:lnTo>
                  <a:pt x="143374" y="57932"/>
                </a:lnTo>
                <a:lnTo>
                  <a:pt x="142994" y="58679"/>
                </a:lnTo>
                <a:lnTo>
                  <a:pt x="141473" y="59800"/>
                </a:lnTo>
                <a:lnTo>
                  <a:pt x="134247" y="58305"/>
                </a:lnTo>
                <a:lnTo>
                  <a:pt x="128162" y="57558"/>
                </a:lnTo>
                <a:lnTo>
                  <a:pt x="122458" y="57932"/>
                </a:lnTo>
                <a:lnTo>
                  <a:pt x="120936" y="58305"/>
                </a:lnTo>
                <a:lnTo>
                  <a:pt x="119795" y="59427"/>
                </a:lnTo>
                <a:lnTo>
                  <a:pt x="117894" y="61669"/>
                </a:lnTo>
                <a:lnTo>
                  <a:pt x="117894" y="66902"/>
                </a:lnTo>
                <a:lnTo>
                  <a:pt x="118274" y="71760"/>
                </a:lnTo>
                <a:lnTo>
                  <a:pt x="122458" y="76619"/>
                </a:lnTo>
                <a:lnTo>
                  <a:pt x="125120" y="78862"/>
                </a:lnTo>
                <a:lnTo>
                  <a:pt x="128542" y="80357"/>
                </a:lnTo>
                <a:lnTo>
                  <a:pt x="133106" y="81104"/>
                </a:lnTo>
                <a:lnTo>
                  <a:pt x="134627" y="82226"/>
                </a:lnTo>
                <a:lnTo>
                  <a:pt x="136909" y="85963"/>
                </a:lnTo>
                <a:lnTo>
                  <a:pt x="140712" y="96054"/>
                </a:lnTo>
                <a:lnTo>
                  <a:pt x="142614" y="102782"/>
                </a:lnTo>
                <a:lnTo>
                  <a:pt x="142994" y="109136"/>
                </a:lnTo>
                <a:lnTo>
                  <a:pt x="143374" y="110257"/>
                </a:lnTo>
                <a:lnTo>
                  <a:pt x="144515" y="111004"/>
                </a:lnTo>
                <a:lnTo>
                  <a:pt x="140712" y="120722"/>
                </a:lnTo>
                <a:lnTo>
                  <a:pt x="136909" y="126328"/>
                </a:lnTo>
                <a:lnTo>
                  <a:pt x="134247" y="132308"/>
                </a:lnTo>
                <a:lnTo>
                  <a:pt x="130444" y="137914"/>
                </a:lnTo>
                <a:lnTo>
                  <a:pt x="126261" y="142026"/>
                </a:lnTo>
                <a:lnTo>
                  <a:pt x="126261" y="146884"/>
                </a:lnTo>
                <a:lnTo>
                  <a:pt x="127402" y="152117"/>
                </a:lnTo>
                <a:lnTo>
                  <a:pt x="127021" y="158471"/>
                </a:lnTo>
                <a:lnTo>
                  <a:pt x="127402" y="164451"/>
                </a:lnTo>
                <a:lnTo>
                  <a:pt x="131205" y="171178"/>
                </a:lnTo>
                <a:lnTo>
                  <a:pt x="134627" y="175290"/>
                </a:lnTo>
                <a:lnTo>
                  <a:pt x="143755" y="192856"/>
                </a:lnTo>
                <a:lnTo>
                  <a:pt x="148318" y="197341"/>
                </a:lnTo>
                <a:lnTo>
                  <a:pt x="157065" y="204816"/>
                </a:lnTo>
                <a:lnTo>
                  <a:pt x="159727" y="204816"/>
                </a:lnTo>
                <a:lnTo>
                  <a:pt x="158967" y="208927"/>
                </a:lnTo>
                <a:lnTo>
                  <a:pt x="159727" y="224998"/>
                </a:lnTo>
                <a:lnTo>
                  <a:pt x="158967" y="228736"/>
                </a:lnTo>
                <a:lnTo>
                  <a:pt x="157065" y="229857"/>
                </a:lnTo>
                <a:lnTo>
                  <a:pt x="148318" y="223130"/>
                </a:lnTo>
                <a:lnTo>
                  <a:pt x="144515" y="223130"/>
                </a:lnTo>
                <a:lnTo>
                  <a:pt x="139191" y="221261"/>
                </a:lnTo>
                <a:lnTo>
                  <a:pt x="133486" y="220887"/>
                </a:lnTo>
                <a:lnTo>
                  <a:pt x="129303" y="218645"/>
                </a:lnTo>
                <a:lnTo>
                  <a:pt x="100400" y="218645"/>
                </a:lnTo>
                <a:lnTo>
                  <a:pt x="97358" y="217523"/>
                </a:lnTo>
                <a:lnTo>
                  <a:pt x="83667" y="217150"/>
                </a:lnTo>
                <a:lnTo>
                  <a:pt x="77582" y="215655"/>
                </a:lnTo>
                <a:lnTo>
                  <a:pt x="69976" y="217150"/>
                </a:lnTo>
                <a:lnTo>
                  <a:pt x="64652" y="216402"/>
                </a:lnTo>
                <a:lnTo>
                  <a:pt x="59327" y="217523"/>
                </a:lnTo>
                <a:lnTo>
                  <a:pt x="44115" y="217523"/>
                </a:lnTo>
                <a:lnTo>
                  <a:pt x="28143" y="218645"/>
                </a:lnTo>
                <a:lnTo>
                  <a:pt x="26621" y="219018"/>
                </a:lnTo>
                <a:lnTo>
                  <a:pt x="28143" y="206311"/>
                </a:lnTo>
                <a:lnTo>
                  <a:pt x="30044" y="200331"/>
                </a:lnTo>
                <a:lnTo>
                  <a:pt x="30044" y="197715"/>
                </a:lnTo>
                <a:lnTo>
                  <a:pt x="30805" y="196967"/>
                </a:lnTo>
                <a:lnTo>
                  <a:pt x="28523" y="194351"/>
                </a:lnTo>
                <a:lnTo>
                  <a:pt x="26241" y="191735"/>
                </a:lnTo>
                <a:lnTo>
                  <a:pt x="25100" y="190240"/>
                </a:lnTo>
                <a:lnTo>
                  <a:pt x="23959" y="187623"/>
                </a:lnTo>
                <a:lnTo>
                  <a:pt x="23959" y="186876"/>
                </a:lnTo>
                <a:lnTo>
                  <a:pt x="25100" y="186502"/>
                </a:lnTo>
                <a:lnTo>
                  <a:pt x="25861" y="184633"/>
                </a:lnTo>
                <a:lnTo>
                  <a:pt x="25861" y="181270"/>
                </a:lnTo>
                <a:lnTo>
                  <a:pt x="24340" y="180522"/>
                </a:lnTo>
                <a:lnTo>
                  <a:pt x="22058" y="180896"/>
                </a:lnTo>
                <a:lnTo>
                  <a:pt x="21677" y="182391"/>
                </a:lnTo>
                <a:lnTo>
                  <a:pt x="19776" y="182765"/>
                </a:lnTo>
                <a:lnTo>
                  <a:pt x="12170" y="179401"/>
                </a:lnTo>
                <a:lnTo>
                  <a:pt x="10268" y="176037"/>
                </a:lnTo>
                <a:lnTo>
                  <a:pt x="7987" y="170431"/>
                </a:lnTo>
                <a:lnTo>
                  <a:pt x="4184" y="170431"/>
                </a:lnTo>
                <a:lnTo>
                  <a:pt x="2282" y="171178"/>
                </a:lnTo>
                <a:lnTo>
                  <a:pt x="381" y="170057"/>
                </a:lnTo>
                <a:lnTo>
                  <a:pt x="1141" y="167441"/>
                </a:lnTo>
                <a:lnTo>
                  <a:pt x="0" y="166693"/>
                </a:lnTo>
                <a:lnTo>
                  <a:pt x="0" y="164077"/>
                </a:lnTo>
                <a:lnTo>
                  <a:pt x="2662" y="161461"/>
                </a:lnTo>
                <a:lnTo>
                  <a:pt x="5324" y="158097"/>
                </a:lnTo>
                <a:lnTo>
                  <a:pt x="6465" y="154733"/>
                </a:lnTo>
                <a:lnTo>
                  <a:pt x="7226" y="149501"/>
                </a:lnTo>
                <a:lnTo>
                  <a:pt x="8367" y="143894"/>
                </a:lnTo>
                <a:lnTo>
                  <a:pt x="11790" y="137914"/>
                </a:lnTo>
                <a:lnTo>
                  <a:pt x="14832" y="133803"/>
                </a:lnTo>
                <a:lnTo>
                  <a:pt x="17874" y="130813"/>
                </a:lnTo>
                <a:lnTo>
                  <a:pt x="22058" y="128944"/>
                </a:lnTo>
                <a:lnTo>
                  <a:pt x="23579" y="122591"/>
                </a:lnTo>
                <a:lnTo>
                  <a:pt x="24340" y="122591"/>
                </a:lnTo>
                <a:lnTo>
                  <a:pt x="30044" y="122591"/>
                </a:lnTo>
                <a:lnTo>
                  <a:pt x="38411" y="120722"/>
                </a:lnTo>
                <a:lnTo>
                  <a:pt x="44115" y="121096"/>
                </a:lnTo>
                <a:lnTo>
                  <a:pt x="48299" y="124833"/>
                </a:lnTo>
                <a:lnTo>
                  <a:pt x="49440" y="126702"/>
                </a:lnTo>
                <a:lnTo>
                  <a:pt x="49440" y="127076"/>
                </a:lnTo>
                <a:lnTo>
                  <a:pt x="50961" y="128197"/>
                </a:lnTo>
                <a:lnTo>
                  <a:pt x="54383" y="130813"/>
                </a:lnTo>
                <a:lnTo>
                  <a:pt x="59327" y="131187"/>
                </a:lnTo>
                <a:lnTo>
                  <a:pt x="62750" y="130066"/>
                </a:lnTo>
                <a:lnTo>
                  <a:pt x="63891" y="127823"/>
                </a:lnTo>
                <a:lnTo>
                  <a:pt x="64652" y="124459"/>
                </a:lnTo>
                <a:lnTo>
                  <a:pt x="71497" y="112873"/>
                </a:lnTo>
                <a:lnTo>
                  <a:pt x="75300" y="104651"/>
                </a:lnTo>
                <a:lnTo>
                  <a:pt x="76061" y="102034"/>
                </a:lnTo>
                <a:lnTo>
                  <a:pt x="77582" y="96054"/>
                </a:lnTo>
                <a:lnTo>
                  <a:pt x="79864" y="90074"/>
                </a:lnTo>
                <a:lnTo>
                  <a:pt x="84047" y="85589"/>
                </a:lnTo>
                <a:lnTo>
                  <a:pt x="89752" y="82973"/>
                </a:lnTo>
                <a:lnTo>
                  <a:pt x="90512" y="81104"/>
                </a:lnTo>
                <a:lnTo>
                  <a:pt x="91273" y="78862"/>
                </a:lnTo>
                <a:lnTo>
                  <a:pt x="91653" y="74377"/>
                </a:lnTo>
                <a:lnTo>
                  <a:pt x="94696" y="63912"/>
                </a:lnTo>
                <a:lnTo>
                  <a:pt x="95456" y="59800"/>
                </a:lnTo>
                <a:lnTo>
                  <a:pt x="96597" y="55689"/>
                </a:lnTo>
                <a:lnTo>
                  <a:pt x="100020" y="48962"/>
                </a:lnTo>
                <a:lnTo>
                  <a:pt x="102682" y="40365"/>
                </a:lnTo>
                <a:lnTo>
                  <a:pt x="104203" y="37749"/>
                </a:lnTo>
                <a:lnTo>
                  <a:pt x="106105" y="35507"/>
                </a:lnTo>
                <a:lnTo>
                  <a:pt x="109527" y="31769"/>
                </a:lnTo>
                <a:lnTo>
                  <a:pt x="110668" y="31395"/>
                </a:lnTo>
                <a:lnTo>
                  <a:pt x="116753" y="28779"/>
                </a:lnTo>
                <a:lnTo>
                  <a:pt x="117894" y="27658"/>
                </a:lnTo>
                <a:lnTo>
                  <a:pt x="125120" y="22799"/>
                </a:lnTo>
                <a:lnTo>
                  <a:pt x="124359" y="17940"/>
                </a:lnTo>
                <a:lnTo>
                  <a:pt x="124739" y="11587"/>
                </a:lnTo>
                <a:lnTo>
                  <a:pt x="123979" y="9718"/>
                </a:lnTo>
                <a:lnTo>
                  <a:pt x="122838" y="8597"/>
                </a:lnTo>
                <a:lnTo>
                  <a:pt x="122458" y="8223"/>
                </a:lnTo>
                <a:lnTo>
                  <a:pt x="118274" y="6728"/>
                </a:lnTo>
                <a:lnTo>
                  <a:pt x="117894" y="5607"/>
                </a:lnTo>
                <a:lnTo>
                  <a:pt x="119795" y="5607"/>
                </a:lnTo>
                <a:lnTo>
                  <a:pt x="122838" y="112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53" name="Text Placeholder 2952">
            <a:extLst>
              <a:ext uri="{FF2B5EF4-FFF2-40B4-BE49-F238E27FC236}">
                <a16:creationId xmlns:a16="http://schemas.microsoft.com/office/drawing/2014/main" id="{FF2AF3FB-1535-1048-AF20-5C064B5FF013}"/>
              </a:ext>
            </a:extLst>
          </p:cNvPr>
          <p:cNvSpPr>
            <a:spLocks noGrp="1"/>
          </p:cNvSpPr>
          <p:nvPr>
            <p:ph type="body" sz="quarter" idx="264" hasCustomPrompt="1"/>
          </p:nvPr>
        </p:nvSpPr>
        <p:spPr>
          <a:xfrm>
            <a:off x="8246675" y="3322773"/>
            <a:ext cx="114091" cy="56063"/>
          </a:xfrm>
          <a:custGeom>
            <a:avLst/>
            <a:gdLst>
              <a:gd name="connsiteX0" fmla="*/ 52167 w 114091"/>
              <a:gd name="connsiteY0" fmla="*/ 0 h 56063"/>
              <a:gd name="connsiteX1" fmla="*/ 55545 w 114091"/>
              <a:gd name="connsiteY1" fmla="*/ 2258 h 56063"/>
              <a:gd name="connsiteX2" fmla="*/ 58922 w 114091"/>
              <a:gd name="connsiteY2" fmla="*/ 6020 h 56063"/>
              <a:gd name="connsiteX3" fmla="*/ 61925 w 114091"/>
              <a:gd name="connsiteY3" fmla="*/ 9407 h 56063"/>
              <a:gd name="connsiteX4" fmla="*/ 64552 w 114091"/>
              <a:gd name="connsiteY4" fmla="*/ 10159 h 56063"/>
              <a:gd name="connsiteX5" fmla="*/ 68305 w 114091"/>
              <a:gd name="connsiteY5" fmla="*/ 8278 h 56063"/>
              <a:gd name="connsiteX6" fmla="*/ 71682 w 114091"/>
              <a:gd name="connsiteY6" fmla="*/ 5268 h 56063"/>
              <a:gd name="connsiteX7" fmla="*/ 78813 w 114091"/>
              <a:gd name="connsiteY7" fmla="*/ 5268 h 56063"/>
              <a:gd name="connsiteX8" fmla="*/ 82566 w 114091"/>
              <a:gd name="connsiteY8" fmla="*/ 7902 h 56063"/>
              <a:gd name="connsiteX9" fmla="*/ 85193 w 114091"/>
              <a:gd name="connsiteY9" fmla="*/ 5644 h 56063"/>
              <a:gd name="connsiteX10" fmla="*/ 89697 w 114091"/>
              <a:gd name="connsiteY10" fmla="*/ 3763 h 56063"/>
              <a:gd name="connsiteX11" fmla="*/ 94200 w 114091"/>
              <a:gd name="connsiteY11" fmla="*/ 3386 h 56063"/>
              <a:gd name="connsiteX12" fmla="*/ 99079 w 114091"/>
              <a:gd name="connsiteY12" fmla="*/ 3763 h 56063"/>
              <a:gd name="connsiteX13" fmla="*/ 102832 w 114091"/>
              <a:gd name="connsiteY13" fmla="*/ 6773 h 56063"/>
              <a:gd name="connsiteX14" fmla="*/ 106210 w 114091"/>
              <a:gd name="connsiteY14" fmla="*/ 9407 h 56063"/>
              <a:gd name="connsiteX15" fmla="*/ 110338 w 114091"/>
              <a:gd name="connsiteY15" fmla="*/ 12417 h 56063"/>
              <a:gd name="connsiteX16" fmla="*/ 114091 w 114091"/>
              <a:gd name="connsiteY16" fmla="*/ 13922 h 56063"/>
              <a:gd name="connsiteX17" fmla="*/ 113341 w 114091"/>
              <a:gd name="connsiteY17" fmla="*/ 16179 h 56063"/>
              <a:gd name="connsiteX18" fmla="*/ 109212 w 114091"/>
              <a:gd name="connsiteY18" fmla="*/ 27467 h 56063"/>
              <a:gd name="connsiteX19" fmla="*/ 106961 w 114091"/>
              <a:gd name="connsiteY19" fmla="*/ 36121 h 56063"/>
              <a:gd name="connsiteX20" fmla="*/ 102457 w 114091"/>
              <a:gd name="connsiteY20" fmla="*/ 37626 h 56063"/>
              <a:gd name="connsiteX21" fmla="*/ 96077 w 114091"/>
              <a:gd name="connsiteY21" fmla="*/ 33487 h 56063"/>
              <a:gd name="connsiteX22" fmla="*/ 90447 w 114091"/>
              <a:gd name="connsiteY22" fmla="*/ 31606 h 56063"/>
              <a:gd name="connsiteX23" fmla="*/ 85944 w 114091"/>
              <a:gd name="connsiteY23" fmla="*/ 33111 h 56063"/>
              <a:gd name="connsiteX24" fmla="*/ 79188 w 114091"/>
              <a:gd name="connsiteY24" fmla="*/ 31982 h 56063"/>
              <a:gd name="connsiteX25" fmla="*/ 73559 w 114091"/>
              <a:gd name="connsiteY25" fmla="*/ 35369 h 56063"/>
              <a:gd name="connsiteX26" fmla="*/ 71682 w 114091"/>
              <a:gd name="connsiteY26" fmla="*/ 39884 h 56063"/>
              <a:gd name="connsiteX27" fmla="*/ 67929 w 114091"/>
              <a:gd name="connsiteY27" fmla="*/ 40636 h 56063"/>
              <a:gd name="connsiteX28" fmla="*/ 62675 w 114091"/>
              <a:gd name="connsiteY28" fmla="*/ 43646 h 56063"/>
              <a:gd name="connsiteX29" fmla="*/ 56295 w 114091"/>
              <a:gd name="connsiteY29" fmla="*/ 41389 h 56063"/>
              <a:gd name="connsiteX30" fmla="*/ 50290 w 114091"/>
              <a:gd name="connsiteY30" fmla="*/ 44775 h 56063"/>
              <a:gd name="connsiteX31" fmla="*/ 38656 w 114091"/>
              <a:gd name="connsiteY31" fmla="*/ 48162 h 56063"/>
              <a:gd name="connsiteX32" fmla="*/ 33777 w 114091"/>
              <a:gd name="connsiteY32" fmla="*/ 55687 h 56063"/>
              <a:gd name="connsiteX33" fmla="*/ 31525 w 114091"/>
              <a:gd name="connsiteY33" fmla="*/ 55687 h 56063"/>
              <a:gd name="connsiteX34" fmla="*/ 19141 w 114091"/>
              <a:gd name="connsiteY34" fmla="*/ 56063 h 56063"/>
              <a:gd name="connsiteX35" fmla="*/ 10133 w 114091"/>
              <a:gd name="connsiteY35" fmla="*/ 49290 h 56063"/>
              <a:gd name="connsiteX36" fmla="*/ 4504 w 114091"/>
              <a:gd name="connsiteY36" fmla="*/ 46280 h 56063"/>
              <a:gd name="connsiteX37" fmla="*/ 2252 w 114091"/>
              <a:gd name="connsiteY37" fmla="*/ 41389 h 56063"/>
              <a:gd name="connsiteX38" fmla="*/ 0 w 114091"/>
              <a:gd name="connsiteY38" fmla="*/ 33111 h 56063"/>
              <a:gd name="connsiteX39" fmla="*/ 1877 w 114091"/>
              <a:gd name="connsiteY39" fmla="*/ 28596 h 56063"/>
              <a:gd name="connsiteX40" fmla="*/ 4504 w 114091"/>
              <a:gd name="connsiteY40" fmla="*/ 25210 h 56063"/>
              <a:gd name="connsiteX41" fmla="*/ 7506 w 114091"/>
              <a:gd name="connsiteY41" fmla="*/ 25210 h 56063"/>
              <a:gd name="connsiteX42" fmla="*/ 9383 w 114091"/>
              <a:gd name="connsiteY42" fmla="*/ 27091 h 56063"/>
              <a:gd name="connsiteX43" fmla="*/ 15012 w 114091"/>
              <a:gd name="connsiteY43" fmla="*/ 25962 h 56063"/>
              <a:gd name="connsiteX44" fmla="*/ 19891 w 114091"/>
              <a:gd name="connsiteY44" fmla="*/ 22200 h 56063"/>
              <a:gd name="connsiteX45" fmla="*/ 19891 w 114091"/>
              <a:gd name="connsiteY45" fmla="*/ 19942 h 56063"/>
              <a:gd name="connsiteX46" fmla="*/ 23269 w 114091"/>
              <a:gd name="connsiteY46" fmla="*/ 19189 h 56063"/>
              <a:gd name="connsiteX47" fmla="*/ 25145 w 114091"/>
              <a:gd name="connsiteY47" fmla="*/ 15803 h 56063"/>
              <a:gd name="connsiteX48" fmla="*/ 25521 w 114091"/>
              <a:gd name="connsiteY48" fmla="*/ 11288 h 56063"/>
              <a:gd name="connsiteX49" fmla="*/ 26271 w 114091"/>
              <a:gd name="connsiteY49" fmla="*/ 9407 h 56063"/>
              <a:gd name="connsiteX50" fmla="*/ 29649 w 114091"/>
              <a:gd name="connsiteY50" fmla="*/ 8278 h 56063"/>
              <a:gd name="connsiteX51" fmla="*/ 31525 w 114091"/>
              <a:gd name="connsiteY51" fmla="*/ 5644 h 56063"/>
              <a:gd name="connsiteX52" fmla="*/ 33402 w 114091"/>
              <a:gd name="connsiteY52" fmla="*/ 3010 h 56063"/>
              <a:gd name="connsiteX53" fmla="*/ 37530 w 114091"/>
              <a:gd name="connsiteY53" fmla="*/ 3386 h 56063"/>
              <a:gd name="connsiteX54" fmla="*/ 40157 w 114091"/>
              <a:gd name="connsiteY54" fmla="*/ 753 h 56063"/>
              <a:gd name="connsiteX55" fmla="*/ 44286 w 114091"/>
              <a:gd name="connsiteY55" fmla="*/ 3010 h 56063"/>
              <a:gd name="connsiteX56" fmla="*/ 48414 w 114091"/>
              <a:gd name="connsiteY56" fmla="*/ 1881 h 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4091" h="56063">
                <a:moveTo>
                  <a:pt x="52167" y="0"/>
                </a:moveTo>
                <a:lnTo>
                  <a:pt x="55545" y="2258"/>
                </a:lnTo>
                <a:lnTo>
                  <a:pt x="58922" y="6020"/>
                </a:lnTo>
                <a:lnTo>
                  <a:pt x="61925" y="9407"/>
                </a:lnTo>
                <a:lnTo>
                  <a:pt x="64552" y="10159"/>
                </a:lnTo>
                <a:lnTo>
                  <a:pt x="68305" y="8278"/>
                </a:lnTo>
                <a:lnTo>
                  <a:pt x="71682" y="5268"/>
                </a:lnTo>
                <a:lnTo>
                  <a:pt x="78813" y="5268"/>
                </a:lnTo>
                <a:lnTo>
                  <a:pt x="82566" y="7902"/>
                </a:lnTo>
                <a:lnTo>
                  <a:pt x="85193" y="5644"/>
                </a:lnTo>
                <a:lnTo>
                  <a:pt x="89697" y="3763"/>
                </a:lnTo>
                <a:lnTo>
                  <a:pt x="94200" y="3386"/>
                </a:lnTo>
                <a:lnTo>
                  <a:pt x="99079" y="3763"/>
                </a:lnTo>
                <a:lnTo>
                  <a:pt x="102832" y="6773"/>
                </a:lnTo>
                <a:lnTo>
                  <a:pt x="106210" y="9407"/>
                </a:lnTo>
                <a:lnTo>
                  <a:pt x="110338" y="12417"/>
                </a:lnTo>
                <a:lnTo>
                  <a:pt x="114091" y="13922"/>
                </a:lnTo>
                <a:lnTo>
                  <a:pt x="113341" y="16179"/>
                </a:lnTo>
                <a:lnTo>
                  <a:pt x="109212" y="27467"/>
                </a:lnTo>
                <a:lnTo>
                  <a:pt x="106961" y="36121"/>
                </a:lnTo>
                <a:lnTo>
                  <a:pt x="102457" y="37626"/>
                </a:lnTo>
                <a:lnTo>
                  <a:pt x="96077" y="33487"/>
                </a:lnTo>
                <a:lnTo>
                  <a:pt x="90447" y="31606"/>
                </a:lnTo>
                <a:lnTo>
                  <a:pt x="85944" y="33111"/>
                </a:lnTo>
                <a:lnTo>
                  <a:pt x="79188" y="31982"/>
                </a:lnTo>
                <a:lnTo>
                  <a:pt x="73559" y="35369"/>
                </a:lnTo>
                <a:lnTo>
                  <a:pt x="71682" y="39884"/>
                </a:lnTo>
                <a:lnTo>
                  <a:pt x="67929" y="40636"/>
                </a:lnTo>
                <a:lnTo>
                  <a:pt x="62675" y="43646"/>
                </a:lnTo>
                <a:lnTo>
                  <a:pt x="56295" y="41389"/>
                </a:lnTo>
                <a:lnTo>
                  <a:pt x="50290" y="44775"/>
                </a:lnTo>
                <a:lnTo>
                  <a:pt x="38656" y="48162"/>
                </a:lnTo>
                <a:lnTo>
                  <a:pt x="33777" y="55687"/>
                </a:lnTo>
                <a:lnTo>
                  <a:pt x="31525" y="55687"/>
                </a:lnTo>
                <a:lnTo>
                  <a:pt x="19141" y="56063"/>
                </a:lnTo>
                <a:lnTo>
                  <a:pt x="10133" y="49290"/>
                </a:lnTo>
                <a:lnTo>
                  <a:pt x="4504" y="46280"/>
                </a:lnTo>
                <a:lnTo>
                  <a:pt x="2252" y="41389"/>
                </a:lnTo>
                <a:lnTo>
                  <a:pt x="0" y="33111"/>
                </a:lnTo>
                <a:lnTo>
                  <a:pt x="1877" y="28596"/>
                </a:lnTo>
                <a:lnTo>
                  <a:pt x="4504" y="25210"/>
                </a:lnTo>
                <a:lnTo>
                  <a:pt x="7506" y="25210"/>
                </a:lnTo>
                <a:lnTo>
                  <a:pt x="9383" y="27091"/>
                </a:lnTo>
                <a:lnTo>
                  <a:pt x="15012" y="25962"/>
                </a:lnTo>
                <a:lnTo>
                  <a:pt x="19891" y="22200"/>
                </a:lnTo>
                <a:lnTo>
                  <a:pt x="19891" y="19942"/>
                </a:lnTo>
                <a:lnTo>
                  <a:pt x="23269" y="19189"/>
                </a:lnTo>
                <a:lnTo>
                  <a:pt x="25145" y="15803"/>
                </a:lnTo>
                <a:lnTo>
                  <a:pt x="25521" y="11288"/>
                </a:lnTo>
                <a:lnTo>
                  <a:pt x="26271" y="9407"/>
                </a:lnTo>
                <a:lnTo>
                  <a:pt x="29649" y="8278"/>
                </a:lnTo>
                <a:lnTo>
                  <a:pt x="31525" y="5644"/>
                </a:lnTo>
                <a:lnTo>
                  <a:pt x="33402" y="3010"/>
                </a:lnTo>
                <a:lnTo>
                  <a:pt x="37530" y="3386"/>
                </a:lnTo>
                <a:lnTo>
                  <a:pt x="40157" y="753"/>
                </a:lnTo>
                <a:lnTo>
                  <a:pt x="44286" y="3010"/>
                </a:lnTo>
                <a:lnTo>
                  <a:pt x="48414" y="188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51" name="Text Placeholder 2950">
            <a:extLst>
              <a:ext uri="{FF2B5EF4-FFF2-40B4-BE49-F238E27FC236}">
                <a16:creationId xmlns:a16="http://schemas.microsoft.com/office/drawing/2014/main" id="{719F867B-4023-A04C-8F1C-681DFD08486C}"/>
              </a:ext>
            </a:extLst>
          </p:cNvPr>
          <p:cNvSpPr>
            <a:spLocks noGrp="1"/>
          </p:cNvSpPr>
          <p:nvPr>
            <p:ph type="body" sz="quarter" idx="263" hasCustomPrompt="1"/>
          </p:nvPr>
        </p:nvSpPr>
        <p:spPr>
          <a:xfrm>
            <a:off x="8725855" y="3500303"/>
            <a:ext cx="140712" cy="67275"/>
          </a:xfrm>
          <a:custGeom>
            <a:avLst/>
            <a:gdLst>
              <a:gd name="connsiteX0" fmla="*/ 9177 w 140712"/>
              <a:gd name="connsiteY0" fmla="*/ 0 h 67275"/>
              <a:gd name="connsiteX1" fmla="*/ 11853 w 140712"/>
              <a:gd name="connsiteY1" fmla="*/ 1109 h 67275"/>
              <a:gd name="connsiteX2" fmla="*/ 15295 w 140712"/>
              <a:gd name="connsiteY2" fmla="*/ 739 h 67275"/>
              <a:gd name="connsiteX3" fmla="*/ 20648 w 140712"/>
              <a:gd name="connsiteY3" fmla="*/ 2588 h 67275"/>
              <a:gd name="connsiteX4" fmla="*/ 22942 w 140712"/>
              <a:gd name="connsiteY4" fmla="*/ 4805 h 67275"/>
              <a:gd name="connsiteX5" fmla="*/ 29060 w 140712"/>
              <a:gd name="connsiteY5" fmla="*/ 5545 h 67275"/>
              <a:gd name="connsiteX6" fmla="*/ 37855 w 140712"/>
              <a:gd name="connsiteY6" fmla="*/ 9241 h 67275"/>
              <a:gd name="connsiteX7" fmla="*/ 41296 w 140712"/>
              <a:gd name="connsiteY7" fmla="*/ 9611 h 67275"/>
              <a:gd name="connsiteX8" fmla="*/ 50473 w 140712"/>
              <a:gd name="connsiteY8" fmla="*/ 8872 h 67275"/>
              <a:gd name="connsiteX9" fmla="*/ 56591 w 140712"/>
              <a:gd name="connsiteY9" fmla="*/ 10720 h 67275"/>
              <a:gd name="connsiteX10" fmla="*/ 62709 w 140712"/>
              <a:gd name="connsiteY10" fmla="*/ 10720 h 67275"/>
              <a:gd name="connsiteX11" fmla="*/ 65385 w 140712"/>
              <a:gd name="connsiteY11" fmla="*/ 12568 h 67275"/>
              <a:gd name="connsiteX12" fmla="*/ 66915 w 140712"/>
              <a:gd name="connsiteY12" fmla="*/ 14416 h 67275"/>
              <a:gd name="connsiteX13" fmla="*/ 81445 w 140712"/>
              <a:gd name="connsiteY13" fmla="*/ 22548 h 67275"/>
              <a:gd name="connsiteX14" fmla="*/ 82209 w 140712"/>
              <a:gd name="connsiteY14" fmla="*/ 25505 h 67275"/>
              <a:gd name="connsiteX15" fmla="*/ 85268 w 140712"/>
              <a:gd name="connsiteY15" fmla="*/ 26984 h 67275"/>
              <a:gd name="connsiteX16" fmla="*/ 88327 w 140712"/>
              <a:gd name="connsiteY16" fmla="*/ 25875 h 67275"/>
              <a:gd name="connsiteX17" fmla="*/ 90622 w 140712"/>
              <a:gd name="connsiteY17" fmla="*/ 24397 h 67275"/>
              <a:gd name="connsiteX18" fmla="*/ 96357 w 140712"/>
              <a:gd name="connsiteY18" fmla="*/ 21809 h 67275"/>
              <a:gd name="connsiteX19" fmla="*/ 99798 w 140712"/>
              <a:gd name="connsiteY19" fmla="*/ 21809 h 67275"/>
              <a:gd name="connsiteX20" fmla="*/ 102093 w 140712"/>
              <a:gd name="connsiteY20" fmla="*/ 23657 h 67275"/>
              <a:gd name="connsiteX21" fmla="*/ 104769 w 140712"/>
              <a:gd name="connsiteY21" fmla="*/ 23288 h 67275"/>
              <a:gd name="connsiteX22" fmla="*/ 110887 w 140712"/>
              <a:gd name="connsiteY22" fmla="*/ 24397 h 67275"/>
              <a:gd name="connsiteX23" fmla="*/ 112799 w 140712"/>
              <a:gd name="connsiteY23" fmla="*/ 26614 h 67275"/>
              <a:gd name="connsiteX24" fmla="*/ 115476 w 140712"/>
              <a:gd name="connsiteY24" fmla="*/ 27723 h 67275"/>
              <a:gd name="connsiteX25" fmla="*/ 118535 w 140712"/>
              <a:gd name="connsiteY25" fmla="*/ 27723 h 67275"/>
              <a:gd name="connsiteX26" fmla="*/ 121211 w 140712"/>
              <a:gd name="connsiteY26" fmla="*/ 29202 h 67275"/>
              <a:gd name="connsiteX27" fmla="*/ 122741 w 140712"/>
              <a:gd name="connsiteY27" fmla="*/ 31789 h 67275"/>
              <a:gd name="connsiteX28" fmla="*/ 121211 w 140712"/>
              <a:gd name="connsiteY28" fmla="*/ 37334 h 67275"/>
              <a:gd name="connsiteX29" fmla="*/ 125800 w 140712"/>
              <a:gd name="connsiteY29" fmla="*/ 41030 h 67275"/>
              <a:gd name="connsiteX30" fmla="*/ 131918 w 140712"/>
              <a:gd name="connsiteY30" fmla="*/ 42879 h 67275"/>
              <a:gd name="connsiteX31" fmla="*/ 134594 w 140712"/>
              <a:gd name="connsiteY31" fmla="*/ 44727 h 67275"/>
              <a:gd name="connsiteX32" fmla="*/ 136506 w 140712"/>
              <a:gd name="connsiteY32" fmla="*/ 45836 h 67275"/>
              <a:gd name="connsiteX33" fmla="*/ 135741 w 140712"/>
              <a:gd name="connsiteY33" fmla="*/ 45836 h 67275"/>
              <a:gd name="connsiteX34" fmla="*/ 131535 w 140712"/>
              <a:gd name="connsiteY34" fmla="*/ 49532 h 67275"/>
              <a:gd name="connsiteX35" fmla="*/ 131153 w 140712"/>
              <a:gd name="connsiteY35" fmla="*/ 52859 h 67275"/>
              <a:gd name="connsiteX36" fmla="*/ 133447 w 140712"/>
              <a:gd name="connsiteY36" fmla="*/ 55077 h 67275"/>
              <a:gd name="connsiteX37" fmla="*/ 134594 w 140712"/>
              <a:gd name="connsiteY37" fmla="*/ 57664 h 67275"/>
              <a:gd name="connsiteX38" fmla="*/ 139565 w 140712"/>
              <a:gd name="connsiteY38" fmla="*/ 61361 h 67275"/>
              <a:gd name="connsiteX39" fmla="*/ 140712 w 140712"/>
              <a:gd name="connsiteY39" fmla="*/ 64318 h 67275"/>
              <a:gd name="connsiteX40" fmla="*/ 139183 w 140712"/>
              <a:gd name="connsiteY40" fmla="*/ 66536 h 67275"/>
              <a:gd name="connsiteX41" fmla="*/ 135741 w 140712"/>
              <a:gd name="connsiteY41" fmla="*/ 66166 h 67275"/>
              <a:gd name="connsiteX42" fmla="*/ 130388 w 140712"/>
              <a:gd name="connsiteY42" fmla="*/ 63579 h 67275"/>
              <a:gd name="connsiteX43" fmla="*/ 126947 w 140712"/>
              <a:gd name="connsiteY43" fmla="*/ 64318 h 67275"/>
              <a:gd name="connsiteX44" fmla="*/ 121211 w 140712"/>
              <a:gd name="connsiteY44" fmla="*/ 61361 h 67275"/>
              <a:gd name="connsiteX45" fmla="*/ 118917 w 140712"/>
              <a:gd name="connsiteY45" fmla="*/ 59143 h 67275"/>
              <a:gd name="connsiteX46" fmla="*/ 116240 w 140712"/>
              <a:gd name="connsiteY46" fmla="*/ 58404 h 67275"/>
              <a:gd name="connsiteX47" fmla="*/ 113181 w 140712"/>
              <a:gd name="connsiteY47" fmla="*/ 57664 h 67275"/>
              <a:gd name="connsiteX48" fmla="*/ 107828 w 140712"/>
              <a:gd name="connsiteY48" fmla="*/ 61361 h 67275"/>
              <a:gd name="connsiteX49" fmla="*/ 105916 w 140712"/>
              <a:gd name="connsiteY49" fmla="*/ 61730 h 67275"/>
              <a:gd name="connsiteX50" fmla="*/ 102093 w 140712"/>
              <a:gd name="connsiteY50" fmla="*/ 63579 h 67275"/>
              <a:gd name="connsiteX51" fmla="*/ 98651 w 140712"/>
              <a:gd name="connsiteY51" fmla="*/ 64318 h 67275"/>
              <a:gd name="connsiteX52" fmla="*/ 92533 w 140712"/>
              <a:gd name="connsiteY52" fmla="*/ 63209 h 67275"/>
              <a:gd name="connsiteX53" fmla="*/ 89857 w 140712"/>
              <a:gd name="connsiteY53" fmla="*/ 64688 h 67275"/>
              <a:gd name="connsiteX54" fmla="*/ 83739 w 140712"/>
              <a:gd name="connsiteY54" fmla="*/ 65057 h 67275"/>
              <a:gd name="connsiteX55" fmla="*/ 81062 w 140712"/>
              <a:gd name="connsiteY55" fmla="*/ 66905 h 67275"/>
              <a:gd name="connsiteX56" fmla="*/ 73033 w 140712"/>
              <a:gd name="connsiteY56" fmla="*/ 67275 h 67275"/>
              <a:gd name="connsiteX57" fmla="*/ 69591 w 140712"/>
              <a:gd name="connsiteY57" fmla="*/ 63579 h 67275"/>
              <a:gd name="connsiteX58" fmla="*/ 67679 w 140712"/>
              <a:gd name="connsiteY58" fmla="*/ 63209 h 67275"/>
              <a:gd name="connsiteX59" fmla="*/ 63473 w 140712"/>
              <a:gd name="connsiteY59" fmla="*/ 57295 h 67275"/>
              <a:gd name="connsiteX60" fmla="*/ 60414 w 140712"/>
              <a:gd name="connsiteY60" fmla="*/ 54707 h 67275"/>
              <a:gd name="connsiteX61" fmla="*/ 57355 w 140712"/>
              <a:gd name="connsiteY61" fmla="*/ 53598 h 67275"/>
              <a:gd name="connsiteX62" fmla="*/ 55444 w 140712"/>
              <a:gd name="connsiteY62" fmla="*/ 55077 h 67275"/>
              <a:gd name="connsiteX63" fmla="*/ 53532 w 140712"/>
              <a:gd name="connsiteY63" fmla="*/ 57664 h 67275"/>
              <a:gd name="connsiteX64" fmla="*/ 51238 w 140712"/>
              <a:gd name="connsiteY64" fmla="*/ 57664 h 67275"/>
              <a:gd name="connsiteX65" fmla="*/ 43972 w 140712"/>
              <a:gd name="connsiteY65" fmla="*/ 55447 h 67275"/>
              <a:gd name="connsiteX66" fmla="*/ 39002 w 140712"/>
              <a:gd name="connsiteY66" fmla="*/ 56925 h 67275"/>
              <a:gd name="connsiteX67" fmla="*/ 35943 w 140712"/>
              <a:gd name="connsiteY67" fmla="*/ 56925 h 67275"/>
              <a:gd name="connsiteX68" fmla="*/ 33266 w 140712"/>
              <a:gd name="connsiteY68" fmla="*/ 54707 h 67275"/>
              <a:gd name="connsiteX69" fmla="*/ 35178 w 140712"/>
              <a:gd name="connsiteY69" fmla="*/ 53598 h 67275"/>
              <a:gd name="connsiteX70" fmla="*/ 37855 w 140712"/>
              <a:gd name="connsiteY70" fmla="*/ 51011 h 67275"/>
              <a:gd name="connsiteX71" fmla="*/ 38237 w 140712"/>
              <a:gd name="connsiteY71" fmla="*/ 45836 h 67275"/>
              <a:gd name="connsiteX72" fmla="*/ 38237 w 140712"/>
              <a:gd name="connsiteY72" fmla="*/ 41770 h 67275"/>
              <a:gd name="connsiteX73" fmla="*/ 34796 w 140712"/>
              <a:gd name="connsiteY73" fmla="*/ 38443 h 67275"/>
              <a:gd name="connsiteX74" fmla="*/ 33266 w 140712"/>
              <a:gd name="connsiteY74" fmla="*/ 30311 h 67275"/>
              <a:gd name="connsiteX75" fmla="*/ 32119 w 140712"/>
              <a:gd name="connsiteY75" fmla="*/ 25136 h 67275"/>
              <a:gd name="connsiteX76" fmla="*/ 29825 w 140712"/>
              <a:gd name="connsiteY76" fmla="*/ 21070 h 67275"/>
              <a:gd name="connsiteX77" fmla="*/ 25619 w 140712"/>
              <a:gd name="connsiteY77" fmla="*/ 18852 h 67275"/>
              <a:gd name="connsiteX78" fmla="*/ 21413 w 140712"/>
              <a:gd name="connsiteY78" fmla="*/ 14416 h 67275"/>
              <a:gd name="connsiteX79" fmla="*/ 11853 w 140712"/>
              <a:gd name="connsiteY79" fmla="*/ 11829 h 67275"/>
              <a:gd name="connsiteX80" fmla="*/ 8030 w 140712"/>
              <a:gd name="connsiteY80" fmla="*/ 9980 h 67275"/>
              <a:gd name="connsiteX81" fmla="*/ 5353 w 140712"/>
              <a:gd name="connsiteY81" fmla="*/ 6654 h 67275"/>
              <a:gd name="connsiteX82" fmla="*/ 1912 w 140712"/>
              <a:gd name="connsiteY82" fmla="*/ 4066 h 67275"/>
              <a:gd name="connsiteX83" fmla="*/ 0 w 140712"/>
              <a:gd name="connsiteY83" fmla="*/ 2588 h 67275"/>
              <a:gd name="connsiteX84" fmla="*/ 5736 w 140712"/>
              <a:gd name="connsiteY84" fmla="*/ 739 h 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0712" h="67275">
                <a:moveTo>
                  <a:pt x="9177" y="0"/>
                </a:moveTo>
                <a:lnTo>
                  <a:pt x="11853" y="1109"/>
                </a:lnTo>
                <a:lnTo>
                  <a:pt x="15295" y="739"/>
                </a:lnTo>
                <a:lnTo>
                  <a:pt x="20648" y="2588"/>
                </a:lnTo>
                <a:lnTo>
                  <a:pt x="22942" y="4805"/>
                </a:lnTo>
                <a:lnTo>
                  <a:pt x="29060" y="5545"/>
                </a:lnTo>
                <a:lnTo>
                  <a:pt x="37855" y="9241"/>
                </a:lnTo>
                <a:lnTo>
                  <a:pt x="41296" y="9611"/>
                </a:lnTo>
                <a:lnTo>
                  <a:pt x="50473" y="8872"/>
                </a:lnTo>
                <a:lnTo>
                  <a:pt x="56591" y="10720"/>
                </a:lnTo>
                <a:lnTo>
                  <a:pt x="62709" y="10720"/>
                </a:lnTo>
                <a:lnTo>
                  <a:pt x="65385" y="12568"/>
                </a:lnTo>
                <a:lnTo>
                  <a:pt x="66915" y="14416"/>
                </a:lnTo>
                <a:lnTo>
                  <a:pt x="81445" y="22548"/>
                </a:lnTo>
                <a:lnTo>
                  <a:pt x="82209" y="25505"/>
                </a:lnTo>
                <a:lnTo>
                  <a:pt x="85268" y="26984"/>
                </a:lnTo>
                <a:lnTo>
                  <a:pt x="88327" y="25875"/>
                </a:lnTo>
                <a:lnTo>
                  <a:pt x="90622" y="24397"/>
                </a:lnTo>
                <a:lnTo>
                  <a:pt x="96357" y="21809"/>
                </a:lnTo>
                <a:lnTo>
                  <a:pt x="99798" y="21809"/>
                </a:lnTo>
                <a:lnTo>
                  <a:pt x="102093" y="23657"/>
                </a:lnTo>
                <a:lnTo>
                  <a:pt x="104769" y="23288"/>
                </a:lnTo>
                <a:lnTo>
                  <a:pt x="110887" y="24397"/>
                </a:lnTo>
                <a:lnTo>
                  <a:pt x="112799" y="26614"/>
                </a:lnTo>
                <a:lnTo>
                  <a:pt x="115476" y="27723"/>
                </a:lnTo>
                <a:lnTo>
                  <a:pt x="118535" y="27723"/>
                </a:lnTo>
                <a:lnTo>
                  <a:pt x="121211" y="29202"/>
                </a:lnTo>
                <a:lnTo>
                  <a:pt x="122741" y="31789"/>
                </a:lnTo>
                <a:lnTo>
                  <a:pt x="121211" y="37334"/>
                </a:lnTo>
                <a:lnTo>
                  <a:pt x="125800" y="41030"/>
                </a:lnTo>
                <a:lnTo>
                  <a:pt x="131918" y="42879"/>
                </a:lnTo>
                <a:lnTo>
                  <a:pt x="134594" y="44727"/>
                </a:lnTo>
                <a:lnTo>
                  <a:pt x="136506" y="45836"/>
                </a:lnTo>
                <a:lnTo>
                  <a:pt x="135741" y="45836"/>
                </a:lnTo>
                <a:lnTo>
                  <a:pt x="131535" y="49532"/>
                </a:lnTo>
                <a:lnTo>
                  <a:pt x="131153" y="52859"/>
                </a:lnTo>
                <a:lnTo>
                  <a:pt x="133447" y="55077"/>
                </a:lnTo>
                <a:lnTo>
                  <a:pt x="134594" y="57664"/>
                </a:lnTo>
                <a:lnTo>
                  <a:pt x="139565" y="61361"/>
                </a:lnTo>
                <a:lnTo>
                  <a:pt x="140712" y="64318"/>
                </a:lnTo>
                <a:lnTo>
                  <a:pt x="139183" y="66536"/>
                </a:lnTo>
                <a:lnTo>
                  <a:pt x="135741" y="66166"/>
                </a:lnTo>
                <a:lnTo>
                  <a:pt x="130388" y="63579"/>
                </a:lnTo>
                <a:lnTo>
                  <a:pt x="126947" y="64318"/>
                </a:lnTo>
                <a:lnTo>
                  <a:pt x="121211" y="61361"/>
                </a:lnTo>
                <a:lnTo>
                  <a:pt x="118917" y="59143"/>
                </a:lnTo>
                <a:lnTo>
                  <a:pt x="116240" y="58404"/>
                </a:lnTo>
                <a:lnTo>
                  <a:pt x="113181" y="57664"/>
                </a:lnTo>
                <a:lnTo>
                  <a:pt x="107828" y="61361"/>
                </a:lnTo>
                <a:lnTo>
                  <a:pt x="105916" y="61730"/>
                </a:lnTo>
                <a:lnTo>
                  <a:pt x="102093" y="63579"/>
                </a:lnTo>
                <a:lnTo>
                  <a:pt x="98651" y="64318"/>
                </a:lnTo>
                <a:lnTo>
                  <a:pt x="92533" y="63209"/>
                </a:lnTo>
                <a:lnTo>
                  <a:pt x="89857" y="64688"/>
                </a:lnTo>
                <a:lnTo>
                  <a:pt x="83739" y="65057"/>
                </a:lnTo>
                <a:lnTo>
                  <a:pt x="81062" y="66905"/>
                </a:lnTo>
                <a:lnTo>
                  <a:pt x="73033" y="67275"/>
                </a:lnTo>
                <a:lnTo>
                  <a:pt x="69591" y="63579"/>
                </a:lnTo>
                <a:lnTo>
                  <a:pt x="67679" y="63209"/>
                </a:lnTo>
                <a:lnTo>
                  <a:pt x="63473" y="57295"/>
                </a:lnTo>
                <a:lnTo>
                  <a:pt x="60414" y="54707"/>
                </a:lnTo>
                <a:lnTo>
                  <a:pt x="57355" y="53598"/>
                </a:lnTo>
                <a:lnTo>
                  <a:pt x="55444" y="55077"/>
                </a:lnTo>
                <a:lnTo>
                  <a:pt x="53532" y="57664"/>
                </a:lnTo>
                <a:lnTo>
                  <a:pt x="51238" y="57664"/>
                </a:lnTo>
                <a:lnTo>
                  <a:pt x="43972" y="55447"/>
                </a:lnTo>
                <a:lnTo>
                  <a:pt x="39002" y="56925"/>
                </a:lnTo>
                <a:lnTo>
                  <a:pt x="35943" y="56925"/>
                </a:lnTo>
                <a:lnTo>
                  <a:pt x="33266" y="54707"/>
                </a:lnTo>
                <a:lnTo>
                  <a:pt x="35178" y="53598"/>
                </a:lnTo>
                <a:lnTo>
                  <a:pt x="37855" y="51011"/>
                </a:lnTo>
                <a:lnTo>
                  <a:pt x="38237" y="45836"/>
                </a:lnTo>
                <a:lnTo>
                  <a:pt x="38237" y="41770"/>
                </a:lnTo>
                <a:lnTo>
                  <a:pt x="34796" y="38443"/>
                </a:lnTo>
                <a:lnTo>
                  <a:pt x="33266" y="30311"/>
                </a:lnTo>
                <a:lnTo>
                  <a:pt x="32119" y="25136"/>
                </a:lnTo>
                <a:lnTo>
                  <a:pt x="29825" y="21070"/>
                </a:lnTo>
                <a:lnTo>
                  <a:pt x="25619" y="18852"/>
                </a:lnTo>
                <a:lnTo>
                  <a:pt x="21413" y="14416"/>
                </a:lnTo>
                <a:lnTo>
                  <a:pt x="11853" y="11829"/>
                </a:lnTo>
                <a:lnTo>
                  <a:pt x="8030" y="9980"/>
                </a:lnTo>
                <a:lnTo>
                  <a:pt x="5353" y="6654"/>
                </a:lnTo>
                <a:lnTo>
                  <a:pt x="1912" y="4066"/>
                </a:lnTo>
                <a:lnTo>
                  <a:pt x="0" y="2588"/>
                </a:lnTo>
                <a:lnTo>
                  <a:pt x="5736" y="73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49" name="Text Placeholder 2948">
            <a:extLst>
              <a:ext uri="{FF2B5EF4-FFF2-40B4-BE49-F238E27FC236}">
                <a16:creationId xmlns:a16="http://schemas.microsoft.com/office/drawing/2014/main" id="{B25640C6-E881-8648-B3FA-4DE5760B75AE}"/>
              </a:ext>
            </a:extLst>
          </p:cNvPr>
          <p:cNvSpPr>
            <a:spLocks noGrp="1"/>
          </p:cNvSpPr>
          <p:nvPr>
            <p:ph type="body" sz="quarter" idx="262" hasCustomPrompt="1"/>
          </p:nvPr>
        </p:nvSpPr>
        <p:spPr>
          <a:xfrm>
            <a:off x="8602256" y="4395437"/>
            <a:ext cx="165432" cy="188745"/>
          </a:xfrm>
          <a:custGeom>
            <a:avLst/>
            <a:gdLst>
              <a:gd name="connsiteX0" fmla="*/ 14832 w 165432"/>
              <a:gd name="connsiteY0" fmla="*/ 0 h 188745"/>
              <a:gd name="connsiteX1" fmla="*/ 26241 w 165432"/>
              <a:gd name="connsiteY1" fmla="*/ 1124 h 188745"/>
              <a:gd name="connsiteX2" fmla="*/ 31185 w 165432"/>
              <a:gd name="connsiteY2" fmla="*/ 1124 h 188745"/>
              <a:gd name="connsiteX3" fmla="*/ 39171 w 165432"/>
              <a:gd name="connsiteY3" fmla="*/ 0 h 188745"/>
              <a:gd name="connsiteX4" fmla="*/ 44115 w 165432"/>
              <a:gd name="connsiteY4" fmla="*/ 1873 h 188745"/>
              <a:gd name="connsiteX5" fmla="*/ 50200 w 165432"/>
              <a:gd name="connsiteY5" fmla="*/ 1124 h 188745"/>
              <a:gd name="connsiteX6" fmla="*/ 55905 w 165432"/>
              <a:gd name="connsiteY6" fmla="*/ 1498 h 188745"/>
              <a:gd name="connsiteX7" fmla="*/ 62370 w 165432"/>
              <a:gd name="connsiteY7" fmla="*/ 4494 h 188745"/>
              <a:gd name="connsiteX8" fmla="*/ 76821 w 165432"/>
              <a:gd name="connsiteY8" fmla="*/ 12733 h 188745"/>
              <a:gd name="connsiteX9" fmla="*/ 81005 w 165432"/>
              <a:gd name="connsiteY9" fmla="*/ 17601 h 188745"/>
              <a:gd name="connsiteX10" fmla="*/ 88611 w 165432"/>
              <a:gd name="connsiteY10" fmla="*/ 19848 h 188745"/>
              <a:gd name="connsiteX11" fmla="*/ 95076 w 165432"/>
              <a:gd name="connsiteY11" fmla="*/ 19848 h 188745"/>
              <a:gd name="connsiteX12" fmla="*/ 103443 w 165432"/>
              <a:gd name="connsiteY12" fmla="*/ 22095 h 188745"/>
              <a:gd name="connsiteX13" fmla="*/ 112950 w 165432"/>
              <a:gd name="connsiteY13" fmla="*/ 22470 h 188745"/>
              <a:gd name="connsiteX14" fmla="*/ 121697 w 165432"/>
              <a:gd name="connsiteY14" fmla="*/ 17976 h 188745"/>
              <a:gd name="connsiteX15" fmla="*/ 127782 w 165432"/>
              <a:gd name="connsiteY15" fmla="*/ 11984 h 188745"/>
              <a:gd name="connsiteX16" fmla="*/ 135008 w 165432"/>
              <a:gd name="connsiteY16" fmla="*/ 9737 h 188745"/>
              <a:gd name="connsiteX17" fmla="*/ 142233 w 165432"/>
              <a:gd name="connsiteY17" fmla="*/ 8239 h 188745"/>
              <a:gd name="connsiteX18" fmla="*/ 155164 w 165432"/>
              <a:gd name="connsiteY18" fmla="*/ 14231 h 188745"/>
              <a:gd name="connsiteX19" fmla="*/ 160108 w 165432"/>
              <a:gd name="connsiteY19" fmla="*/ 13857 h 188745"/>
              <a:gd name="connsiteX20" fmla="*/ 163530 w 165432"/>
              <a:gd name="connsiteY20" fmla="*/ 14231 h 188745"/>
              <a:gd name="connsiteX21" fmla="*/ 165432 w 165432"/>
              <a:gd name="connsiteY21" fmla="*/ 13857 h 188745"/>
              <a:gd name="connsiteX22" fmla="*/ 164671 w 165432"/>
              <a:gd name="connsiteY22" fmla="*/ 15729 h 188745"/>
              <a:gd name="connsiteX23" fmla="*/ 156685 w 165432"/>
              <a:gd name="connsiteY23" fmla="*/ 27713 h 188745"/>
              <a:gd name="connsiteX24" fmla="*/ 148318 w 165432"/>
              <a:gd name="connsiteY24" fmla="*/ 35952 h 188745"/>
              <a:gd name="connsiteX25" fmla="*/ 147177 w 165432"/>
              <a:gd name="connsiteY25" fmla="*/ 36701 h 188745"/>
              <a:gd name="connsiteX26" fmla="*/ 147177 w 165432"/>
              <a:gd name="connsiteY26" fmla="*/ 56549 h 188745"/>
              <a:gd name="connsiteX27" fmla="*/ 147177 w 165432"/>
              <a:gd name="connsiteY27" fmla="*/ 76397 h 188745"/>
              <a:gd name="connsiteX28" fmla="*/ 147177 w 165432"/>
              <a:gd name="connsiteY28" fmla="*/ 96245 h 188745"/>
              <a:gd name="connsiteX29" fmla="*/ 147177 w 165432"/>
              <a:gd name="connsiteY29" fmla="*/ 112348 h 188745"/>
              <a:gd name="connsiteX30" fmla="*/ 149459 w 165432"/>
              <a:gd name="connsiteY30" fmla="*/ 115344 h 188745"/>
              <a:gd name="connsiteX31" fmla="*/ 158206 w 165432"/>
              <a:gd name="connsiteY31" fmla="*/ 126205 h 188745"/>
              <a:gd name="connsiteX32" fmla="*/ 158587 w 165432"/>
              <a:gd name="connsiteY32" fmla="*/ 127328 h 188745"/>
              <a:gd name="connsiteX33" fmla="*/ 157446 w 165432"/>
              <a:gd name="connsiteY33" fmla="*/ 129575 h 188745"/>
              <a:gd name="connsiteX34" fmla="*/ 153262 w 165432"/>
              <a:gd name="connsiteY34" fmla="*/ 134069 h 188745"/>
              <a:gd name="connsiteX35" fmla="*/ 149840 w 165432"/>
              <a:gd name="connsiteY35" fmla="*/ 134069 h 188745"/>
              <a:gd name="connsiteX36" fmla="*/ 147558 w 165432"/>
              <a:gd name="connsiteY36" fmla="*/ 135193 h 188745"/>
              <a:gd name="connsiteX37" fmla="*/ 145276 w 165432"/>
              <a:gd name="connsiteY37" fmla="*/ 138563 h 188745"/>
              <a:gd name="connsiteX38" fmla="*/ 144135 w 165432"/>
              <a:gd name="connsiteY38" fmla="*/ 140810 h 188745"/>
              <a:gd name="connsiteX39" fmla="*/ 143755 w 165432"/>
              <a:gd name="connsiteY39" fmla="*/ 143057 h 188745"/>
              <a:gd name="connsiteX40" fmla="*/ 136909 w 165432"/>
              <a:gd name="connsiteY40" fmla="*/ 146427 h 188745"/>
              <a:gd name="connsiteX41" fmla="*/ 135768 w 165432"/>
              <a:gd name="connsiteY41" fmla="*/ 146802 h 188745"/>
              <a:gd name="connsiteX42" fmla="*/ 133867 w 165432"/>
              <a:gd name="connsiteY42" fmla="*/ 149423 h 188745"/>
              <a:gd name="connsiteX43" fmla="*/ 131585 w 165432"/>
              <a:gd name="connsiteY43" fmla="*/ 154666 h 188745"/>
              <a:gd name="connsiteX44" fmla="*/ 130064 w 165432"/>
              <a:gd name="connsiteY44" fmla="*/ 160658 h 188745"/>
              <a:gd name="connsiteX45" fmla="*/ 126641 w 165432"/>
              <a:gd name="connsiteY45" fmla="*/ 168523 h 188745"/>
              <a:gd name="connsiteX46" fmla="*/ 123218 w 165432"/>
              <a:gd name="connsiteY46" fmla="*/ 173391 h 188745"/>
              <a:gd name="connsiteX47" fmla="*/ 120937 w 165432"/>
              <a:gd name="connsiteY47" fmla="*/ 179383 h 188745"/>
              <a:gd name="connsiteX48" fmla="*/ 119415 w 165432"/>
              <a:gd name="connsiteY48" fmla="*/ 182753 h 188745"/>
              <a:gd name="connsiteX49" fmla="*/ 117514 w 165432"/>
              <a:gd name="connsiteY49" fmla="*/ 185375 h 188745"/>
              <a:gd name="connsiteX50" fmla="*/ 116373 w 165432"/>
              <a:gd name="connsiteY50" fmla="*/ 186873 h 188745"/>
              <a:gd name="connsiteX51" fmla="*/ 112570 w 165432"/>
              <a:gd name="connsiteY51" fmla="*/ 188745 h 188745"/>
              <a:gd name="connsiteX52" fmla="*/ 82906 w 165432"/>
              <a:gd name="connsiteY52" fmla="*/ 171519 h 188745"/>
              <a:gd name="connsiteX53" fmla="*/ 81765 w 165432"/>
              <a:gd name="connsiteY53" fmla="*/ 167399 h 188745"/>
              <a:gd name="connsiteX54" fmla="*/ 79864 w 165432"/>
              <a:gd name="connsiteY54" fmla="*/ 160284 h 188745"/>
              <a:gd name="connsiteX55" fmla="*/ 79864 w 165432"/>
              <a:gd name="connsiteY55" fmla="*/ 157288 h 188745"/>
              <a:gd name="connsiteX56" fmla="*/ 78723 w 165432"/>
              <a:gd name="connsiteY56" fmla="*/ 155415 h 188745"/>
              <a:gd name="connsiteX57" fmla="*/ 6085 w 165432"/>
              <a:gd name="connsiteY57" fmla="*/ 113472 h 188745"/>
              <a:gd name="connsiteX58" fmla="*/ 2662 w 165432"/>
              <a:gd name="connsiteY58" fmla="*/ 110476 h 188745"/>
              <a:gd name="connsiteX59" fmla="*/ 5324 w 165432"/>
              <a:gd name="connsiteY59" fmla="*/ 105233 h 188745"/>
              <a:gd name="connsiteX60" fmla="*/ 9888 w 165432"/>
              <a:gd name="connsiteY60" fmla="*/ 105233 h 188745"/>
              <a:gd name="connsiteX61" fmla="*/ 12930 w 165432"/>
              <a:gd name="connsiteY61" fmla="*/ 102612 h 188745"/>
              <a:gd name="connsiteX62" fmla="*/ 17114 w 165432"/>
              <a:gd name="connsiteY62" fmla="*/ 101114 h 188745"/>
              <a:gd name="connsiteX63" fmla="*/ 17114 w 165432"/>
              <a:gd name="connsiteY63" fmla="*/ 99241 h 188745"/>
              <a:gd name="connsiteX64" fmla="*/ 13311 w 165432"/>
              <a:gd name="connsiteY64" fmla="*/ 99241 h 188745"/>
              <a:gd name="connsiteX65" fmla="*/ 9888 w 165432"/>
              <a:gd name="connsiteY65" fmla="*/ 99990 h 188745"/>
              <a:gd name="connsiteX66" fmla="*/ 6845 w 165432"/>
              <a:gd name="connsiteY66" fmla="*/ 101114 h 188745"/>
              <a:gd name="connsiteX67" fmla="*/ 4564 w 165432"/>
              <a:gd name="connsiteY67" fmla="*/ 101863 h 188745"/>
              <a:gd name="connsiteX68" fmla="*/ 3042 w 165432"/>
              <a:gd name="connsiteY68" fmla="*/ 98492 h 188745"/>
              <a:gd name="connsiteX69" fmla="*/ 380 w 165432"/>
              <a:gd name="connsiteY69" fmla="*/ 94747 h 188745"/>
              <a:gd name="connsiteX70" fmla="*/ 761 w 165432"/>
              <a:gd name="connsiteY70" fmla="*/ 89130 h 188745"/>
              <a:gd name="connsiteX71" fmla="*/ 3042 w 165432"/>
              <a:gd name="connsiteY71" fmla="*/ 87257 h 188745"/>
              <a:gd name="connsiteX72" fmla="*/ 9888 w 165432"/>
              <a:gd name="connsiteY72" fmla="*/ 77146 h 188745"/>
              <a:gd name="connsiteX73" fmla="*/ 13311 w 165432"/>
              <a:gd name="connsiteY73" fmla="*/ 73027 h 188745"/>
              <a:gd name="connsiteX74" fmla="*/ 14452 w 165432"/>
              <a:gd name="connsiteY74" fmla="*/ 71903 h 188745"/>
              <a:gd name="connsiteX75" fmla="*/ 17494 w 165432"/>
              <a:gd name="connsiteY75" fmla="*/ 67784 h 188745"/>
              <a:gd name="connsiteX76" fmla="*/ 20536 w 165432"/>
              <a:gd name="connsiteY76" fmla="*/ 62915 h 188745"/>
              <a:gd name="connsiteX77" fmla="*/ 21297 w 165432"/>
              <a:gd name="connsiteY77" fmla="*/ 58047 h 188745"/>
              <a:gd name="connsiteX78" fmla="*/ 21677 w 165432"/>
              <a:gd name="connsiteY78" fmla="*/ 50557 h 188745"/>
              <a:gd name="connsiteX79" fmla="*/ 20917 w 165432"/>
              <a:gd name="connsiteY79" fmla="*/ 46812 h 188745"/>
              <a:gd name="connsiteX80" fmla="*/ 20917 w 165432"/>
              <a:gd name="connsiteY80" fmla="*/ 40071 h 188745"/>
              <a:gd name="connsiteX81" fmla="*/ 20536 w 165432"/>
              <a:gd name="connsiteY81" fmla="*/ 37824 h 188745"/>
              <a:gd name="connsiteX82" fmla="*/ 17494 w 165432"/>
              <a:gd name="connsiteY82" fmla="*/ 34454 h 188745"/>
              <a:gd name="connsiteX83" fmla="*/ 15973 w 165432"/>
              <a:gd name="connsiteY83" fmla="*/ 33705 h 188745"/>
              <a:gd name="connsiteX84" fmla="*/ 13311 w 165432"/>
              <a:gd name="connsiteY84" fmla="*/ 32207 h 188745"/>
              <a:gd name="connsiteX85" fmla="*/ 11409 w 165432"/>
              <a:gd name="connsiteY85" fmla="*/ 30334 h 188745"/>
              <a:gd name="connsiteX86" fmla="*/ 10648 w 165432"/>
              <a:gd name="connsiteY86" fmla="*/ 28087 h 188745"/>
              <a:gd name="connsiteX87" fmla="*/ 8747 w 165432"/>
              <a:gd name="connsiteY87" fmla="*/ 17976 h 188745"/>
              <a:gd name="connsiteX88" fmla="*/ 7986 w 165432"/>
              <a:gd name="connsiteY88" fmla="*/ 17227 h 188745"/>
              <a:gd name="connsiteX89" fmla="*/ 7226 w 165432"/>
              <a:gd name="connsiteY89" fmla="*/ 16103 h 188745"/>
              <a:gd name="connsiteX90" fmla="*/ 7226 w 165432"/>
              <a:gd name="connsiteY90" fmla="*/ 13482 h 188745"/>
              <a:gd name="connsiteX91" fmla="*/ 6465 w 165432"/>
              <a:gd name="connsiteY91" fmla="*/ 12733 h 188745"/>
              <a:gd name="connsiteX92" fmla="*/ 1902 w 165432"/>
              <a:gd name="connsiteY92" fmla="*/ 11984 h 188745"/>
              <a:gd name="connsiteX93" fmla="*/ 761 w 165432"/>
              <a:gd name="connsiteY93" fmla="*/ 11235 h 188745"/>
              <a:gd name="connsiteX94" fmla="*/ 0 w 165432"/>
              <a:gd name="connsiteY94" fmla="*/ 10486 h 188745"/>
              <a:gd name="connsiteX95" fmla="*/ 6085 w 165432"/>
              <a:gd name="connsiteY95" fmla="*/ 3371 h 188745"/>
              <a:gd name="connsiteX96" fmla="*/ 10648 w 165432"/>
              <a:gd name="connsiteY96" fmla="*/ 375 h 18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65432" h="188745">
                <a:moveTo>
                  <a:pt x="14832" y="0"/>
                </a:moveTo>
                <a:lnTo>
                  <a:pt x="26241" y="1124"/>
                </a:lnTo>
                <a:lnTo>
                  <a:pt x="31185" y="1124"/>
                </a:lnTo>
                <a:lnTo>
                  <a:pt x="39171" y="0"/>
                </a:lnTo>
                <a:lnTo>
                  <a:pt x="44115" y="1873"/>
                </a:lnTo>
                <a:lnTo>
                  <a:pt x="50200" y="1124"/>
                </a:lnTo>
                <a:lnTo>
                  <a:pt x="55905" y="1498"/>
                </a:lnTo>
                <a:lnTo>
                  <a:pt x="62370" y="4494"/>
                </a:lnTo>
                <a:lnTo>
                  <a:pt x="76821" y="12733"/>
                </a:lnTo>
                <a:lnTo>
                  <a:pt x="81005" y="17601"/>
                </a:lnTo>
                <a:lnTo>
                  <a:pt x="88611" y="19848"/>
                </a:lnTo>
                <a:lnTo>
                  <a:pt x="95076" y="19848"/>
                </a:lnTo>
                <a:lnTo>
                  <a:pt x="103443" y="22095"/>
                </a:lnTo>
                <a:lnTo>
                  <a:pt x="112950" y="22470"/>
                </a:lnTo>
                <a:lnTo>
                  <a:pt x="121697" y="17976"/>
                </a:lnTo>
                <a:lnTo>
                  <a:pt x="127782" y="11984"/>
                </a:lnTo>
                <a:lnTo>
                  <a:pt x="135008" y="9737"/>
                </a:lnTo>
                <a:lnTo>
                  <a:pt x="142233" y="8239"/>
                </a:lnTo>
                <a:lnTo>
                  <a:pt x="155164" y="14231"/>
                </a:lnTo>
                <a:lnTo>
                  <a:pt x="160108" y="13857"/>
                </a:lnTo>
                <a:lnTo>
                  <a:pt x="163530" y="14231"/>
                </a:lnTo>
                <a:lnTo>
                  <a:pt x="165432" y="13857"/>
                </a:lnTo>
                <a:lnTo>
                  <a:pt x="164671" y="15729"/>
                </a:lnTo>
                <a:lnTo>
                  <a:pt x="156685" y="27713"/>
                </a:lnTo>
                <a:lnTo>
                  <a:pt x="148318" y="35952"/>
                </a:lnTo>
                <a:lnTo>
                  <a:pt x="147177" y="36701"/>
                </a:lnTo>
                <a:lnTo>
                  <a:pt x="147177" y="56549"/>
                </a:lnTo>
                <a:lnTo>
                  <a:pt x="147177" y="76397"/>
                </a:lnTo>
                <a:lnTo>
                  <a:pt x="147177" y="96245"/>
                </a:lnTo>
                <a:lnTo>
                  <a:pt x="147177" y="112348"/>
                </a:lnTo>
                <a:lnTo>
                  <a:pt x="149459" y="115344"/>
                </a:lnTo>
                <a:lnTo>
                  <a:pt x="158206" y="126205"/>
                </a:lnTo>
                <a:lnTo>
                  <a:pt x="158587" y="127328"/>
                </a:lnTo>
                <a:lnTo>
                  <a:pt x="157446" y="129575"/>
                </a:lnTo>
                <a:lnTo>
                  <a:pt x="153262" y="134069"/>
                </a:lnTo>
                <a:lnTo>
                  <a:pt x="149840" y="134069"/>
                </a:lnTo>
                <a:lnTo>
                  <a:pt x="147558" y="135193"/>
                </a:lnTo>
                <a:lnTo>
                  <a:pt x="145276" y="138563"/>
                </a:lnTo>
                <a:lnTo>
                  <a:pt x="144135" y="140810"/>
                </a:lnTo>
                <a:lnTo>
                  <a:pt x="143755" y="143057"/>
                </a:lnTo>
                <a:lnTo>
                  <a:pt x="136909" y="146427"/>
                </a:lnTo>
                <a:lnTo>
                  <a:pt x="135768" y="146802"/>
                </a:lnTo>
                <a:lnTo>
                  <a:pt x="133867" y="149423"/>
                </a:lnTo>
                <a:lnTo>
                  <a:pt x="131585" y="154666"/>
                </a:lnTo>
                <a:lnTo>
                  <a:pt x="130064" y="160658"/>
                </a:lnTo>
                <a:lnTo>
                  <a:pt x="126641" y="168523"/>
                </a:lnTo>
                <a:lnTo>
                  <a:pt x="123218" y="173391"/>
                </a:lnTo>
                <a:lnTo>
                  <a:pt x="120937" y="179383"/>
                </a:lnTo>
                <a:lnTo>
                  <a:pt x="119415" y="182753"/>
                </a:lnTo>
                <a:lnTo>
                  <a:pt x="117514" y="185375"/>
                </a:lnTo>
                <a:lnTo>
                  <a:pt x="116373" y="186873"/>
                </a:lnTo>
                <a:lnTo>
                  <a:pt x="112570" y="188745"/>
                </a:lnTo>
                <a:lnTo>
                  <a:pt x="82906" y="171519"/>
                </a:lnTo>
                <a:lnTo>
                  <a:pt x="81765" y="167399"/>
                </a:lnTo>
                <a:lnTo>
                  <a:pt x="79864" y="160284"/>
                </a:lnTo>
                <a:lnTo>
                  <a:pt x="79864" y="157288"/>
                </a:lnTo>
                <a:lnTo>
                  <a:pt x="78723" y="155415"/>
                </a:lnTo>
                <a:lnTo>
                  <a:pt x="6085" y="113472"/>
                </a:lnTo>
                <a:lnTo>
                  <a:pt x="2662" y="110476"/>
                </a:lnTo>
                <a:lnTo>
                  <a:pt x="5324" y="105233"/>
                </a:lnTo>
                <a:lnTo>
                  <a:pt x="9888" y="105233"/>
                </a:lnTo>
                <a:lnTo>
                  <a:pt x="12930" y="102612"/>
                </a:lnTo>
                <a:lnTo>
                  <a:pt x="17114" y="101114"/>
                </a:lnTo>
                <a:lnTo>
                  <a:pt x="17114" y="99241"/>
                </a:lnTo>
                <a:lnTo>
                  <a:pt x="13311" y="99241"/>
                </a:lnTo>
                <a:lnTo>
                  <a:pt x="9888" y="99990"/>
                </a:lnTo>
                <a:lnTo>
                  <a:pt x="6845" y="101114"/>
                </a:lnTo>
                <a:lnTo>
                  <a:pt x="4564" y="101863"/>
                </a:lnTo>
                <a:lnTo>
                  <a:pt x="3042" y="98492"/>
                </a:lnTo>
                <a:lnTo>
                  <a:pt x="380" y="94747"/>
                </a:lnTo>
                <a:lnTo>
                  <a:pt x="761" y="89130"/>
                </a:lnTo>
                <a:lnTo>
                  <a:pt x="3042" y="87257"/>
                </a:lnTo>
                <a:lnTo>
                  <a:pt x="9888" y="77146"/>
                </a:lnTo>
                <a:lnTo>
                  <a:pt x="13311" y="73027"/>
                </a:lnTo>
                <a:lnTo>
                  <a:pt x="14452" y="71903"/>
                </a:lnTo>
                <a:lnTo>
                  <a:pt x="17494" y="67784"/>
                </a:lnTo>
                <a:lnTo>
                  <a:pt x="20536" y="62915"/>
                </a:lnTo>
                <a:lnTo>
                  <a:pt x="21297" y="58047"/>
                </a:lnTo>
                <a:lnTo>
                  <a:pt x="21677" y="50557"/>
                </a:lnTo>
                <a:lnTo>
                  <a:pt x="20917" y="46812"/>
                </a:lnTo>
                <a:lnTo>
                  <a:pt x="20917" y="40071"/>
                </a:lnTo>
                <a:lnTo>
                  <a:pt x="20536" y="37824"/>
                </a:lnTo>
                <a:lnTo>
                  <a:pt x="17494" y="34454"/>
                </a:lnTo>
                <a:lnTo>
                  <a:pt x="15973" y="33705"/>
                </a:lnTo>
                <a:lnTo>
                  <a:pt x="13311" y="32207"/>
                </a:lnTo>
                <a:lnTo>
                  <a:pt x="11409" y="30334"/>
                </a:lnTo>
                <a:lnTo>
                  <a:pt x="10648" y="28087"/>
                </a:lnTo>
                <a:lnTo>
                  <a:pt x="8747" y="17976"/>
                </a:lnTo>
                <a:lnTo>
                  <a:pt x="7986" y="17227"/>
                </a:lnTo>
                <a:lnTo>
                  <a:pt x="7226" y="16103"/>
                </a:lnTo>
                <a:lnTo>
                  <a:pt x="7226" y="13482"/>
                </a:lnTo>
                <a:lnTo>
                  <a:pt x="6465" y="12733"/>
                </a:lnTo>
                <a:lnTo>
                  <a:pt x="1902" y="11984"/>
                </a:lnTo>
                <a:lnTo>
                  <a:pt x="761" y="11235"/>
                </a:lnTo>
                <a:lnTo>
                  <a:pt x="0" y="10486"/>
                </a:lnTo>
                <a:lnTo>
                  <a:pt x="6085" y="3371"/>
                </a:lnTo>
                <a:lnTo>
                  <a:pt x="10648" y="37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47" name="Text Placeholder 2946">
            <a:extLst>
              <a:ext uri="{FF2B5EF4-FFF2-40B4-BE49-F238E27FC236}">
                <a16:creationId xmlns:a16="http://schemas.microsoft.com/office/drawing/2014/main" id="{D9295946-761D-B84B-B376-5F537EABB8C1}"/>
              </a:ext>
            </a:extLst>
          </p:cNvPr>
          <p:cNvSpPr>
            <a:spLocks noGrp="1"/>
          </p:cNvSpPr>
          <p:nvPr>
            <p:ph type="body" sz="quarter" idx="261" hasCustomPrompt="1"/>
          </p:nvPr>
        </p:nvSpPr>
        <p:spPr>
          <a:xfrm>
            <a:off x="8384074" y="4236987"/>
            <a:ext cx="260401" cy="179007"/>
          </a:xfrm>
          <a:custGeom>
            <a:avLst/>
            <a:gdLst>
              <a:gd name="connsiteX0" fmla="*/ 196709 w 260401"/>
              <a:gd name="connsiteY0" fmla="*/ 0 h 179007"/>
              <a:gd name="connsiteX1" fmla="*/ 207486 w 260401"/>
              <a:gd name="connsiteY1" fmla="*/ 1527 h 179007"/>
              <a:gd name="connsiteX2" fmla="*/ 205350 w 260401"/>
              <a:gd name="connsiteY2" fmla="*/ 11737 h 179007"/>
              <a:gd name="connsiteX3" fmla="*/ 206903 w 260401"/>
              <a:gd name="connsiteY3" fmla="*/ 31393 h 179007"/>
              <a:gd name="connsiteX4" fmla="*/ 213991 w 260401"/>
              <a:gd name="connsiteY4" fmla="*/ 35401 h 179007"/>
              <a:gd name="connsiteX5" fmla="*/ 221758 w 260401"/>
              <a:gd name="connsiteY5" fmla="*/ 45897 h 179007"/>
              <a:gd name="connsiteX6" fmla="*/ 219817 w 260401"/>
              <a:gd name="connsiteY6" fmla="*/ 58015 h 179007"/>
              <a:gd name="connsiteX7" fmla="*/ 222826 w 260401"/>
              <a:gd name="connsiteY7" fmla="*/ 58015 h 179007"/>
              <a:gd name="connsiteX8" fmla="*/ 223991 w 260401"/>
              <a:gd name="connsiteY8" fmla="*/ 58015 h 179007"/>
              <a:gd name="connsiteX9" fmla="*/ 223991 w 260401"/>
              <a:gd name="connsiteY9" fmla="*/ 70706 h 179007"/>
              <a:gd name="connsiteX10" fmla="*/ 223215 w 260401"/>
              <a:gd name="connsiteY10" fmla="*/ 76336 h 179007"/>
              <a:gd name="connsiteX11" fmla="*/ 220593 w 260401"/>
              <a:gd name="connsiteY11" fmla="*/ 78626 h 179007"/>
              <a:gd name="connsiteX12" fmla="*/ 216321 w 260401"/>
              <a:gd name="connsiteY12" fmla="*/ 80534 h 179007"/>
              <a:gd name="connsiteX13" fmla="*/ 207874 w 260401"/>
              <a:gd name="connsiteY13" fmla="*/ 79771 h 179007"/>
              <a:gd name="connsiteX14" fmla="*/ 203991 w 260401"/>
              <a:gd name="connsiteY14" fmla="*/ 81298 h 179007"/>
              <a:gd name="connsiteX15" fmla="*/ 203991 w 260401"/>
              <a:gd name="connsiteY15" fmla="*/ 86355 h 179007"/>
              <a:gd name="connsiteX16" fmla="*/ 201757 w 260401"/>
              <a:gd name="connsiteY16" fmla="*/ 88263 h 179007"/>
              <a:gd name="connsiteX17" fmla="*/ 200010 w 260401"/>
              <a:gd name="connsiteY17" fmla="*/ 91317 h 179007"/>
              <a:gd name="connsiteX18" fmla="*/ 202146 w 260401"/>
              <a:gd name="connsiteY18" fmla="*/ 92843 h 179007"/>
              <a:gd name="connsiteX19" fmla="*/ 204379 w 260401"/>
              <a:gd name="connsiteY19" fmla="*/ 92843 h 179007"/>
              <a:gd name="connsiteX20" fmla="*/ 207486 w 260401"/>
              <a:gd name="connsiteY20" fmla="*/ 95420 h 179007"/>
              <a:gd name="connsiteX21" fmla="*/ 210593 w 260401"/>
              <a:gd name="connsiteY21" fmla="*/ 94752 h 179007"/>
              <a:gd name="connsiteX22" fmla="*/ 214768 w 260401"/>
              <a:gd name="connsiteY22" fmla="*/ 96183 h 179007"/>
              <a:gd name="connsiteX23" fmla="*/ 218263 w 260401"/>
              <a:gd name="connsiteY23" fmla="*/ 98092 h 179007"/>
              <a:gd name="connsiteX24" fmla="*/ 221370 w 260401"/>
              <a:gd name="connsiteY24" fmla="*/ 101908 h 179007"/>
              <a:gd name="connsiteX25" fmla="*/ 222147 w 260401"/>
              <a:gd name="connsiteY25" fmla="*/ 105439 h 179007"/>
              <a:gd name="connsiteX26" fmla="*/ 224380 w 260401"/>
              <a:gd name="connsiteY26" fmla="*/ 108492 h 179007"/>
              <a:gd name="connsiteX27" fmla="*/ 227098 w 260401"/>
              <a:gd name="connsiteY27" fmla="*/ 111546 h 179007"/>
              <a:gd name="connsiteX28" fmla="*/ 235351 w 260401"/>
              <a:gd name="connsiteY28" fmla="*/ 116412 h 179007"/>
              <a:gd name="connsiteX29" fmla="*/ 237293 w 260401"/>
              <a:gd name="connsiteY29" fmla="*/ 120229 h 179007"/>
              <a:gd name="connsiteX30" fmla="*/ 239235 w 260401"/>
              <a:gd name="connsiteY30" fmla="*/ 124714 h 179007"/>
              <a:gd name="connsiteX31" fmla="*/ 243022 w 260401"/>
              <a:gd name="connsiteY31" fmla="*/ 134733 h 179007"/>
              <a:gd name="connsiteX32" fmla="*/ 244963 w 260401"/>
              <a:gd name="connsiteY32" fmla="*/ 138168 h 179007"/>
              <a:gd name="connsiteX33" fmla="*/ 248070 w 260401"/>
              <a:gd name="connsiteY33" fmla="*/ 140458 h 179007"/>
              <a:gd name="connsiteX34" fmla="*/ 257294 w 260401"/>
              <a:gd name="connsiteY34" fmla="*/ 142366 h 179007"/>
              <a:gd name="connsiteX35" fmla="*/ 260013 w 260401"/>
              <a:gd name="connsiteY35" fmla="*/ 144179 h 179007"/>
              <a:gd name="connsiteX36" fmla="*/ 260401 w 260401"/>
              <a:gd name="connsiteY36" fmla="*/ 146851 h 179007"/>
              <a:gd name="connsiteX37" fmla="*/ 260013 w 260401"/>
              <a:gd name="connsiteY37" fmla="*/ 150477 h 179007"/>
              <a:gd name="connsiteX38" fmla="*/ 259624 w 260401"/>
              <a:gd name="connsiteY38" fmla="*/ 158778 h 179007"/>
              <a:gd name="connsiteX39" fmla="*/ 251566 w 260401"/>
              <a:gd name="connsiteY39" fmla="*/ 159923 h 179007"/>
              <a:gd name="connsiteX40" fmla="*/ 246517 w 260401"/>
              <a:gd name="connsiteY40" fmla="*/ 159923 h 179007"/>
              <a:gd name="connsiteX41" fmla="*/ 234963 w 260401"/>
              <a:gd name="connsiteY41" fmla="*/ 158778 h 179007"/>
              <a:gd name="connsiteX42" fmla="*/ 230982 w 260401"/>
              <a:gd name="connsiteY42" fmla="*/ 159160 h 179007"/>
              <a:gd name="connsiteX43" fmla="*/ 226322 w 260401"/>
              <a:gd name="connsiteY43" fmla="*/ 162213 h 179007"/>
              <a:gd name="connsiteX44" fmla="*/ 220205 w 260401"/>
              <a:gd name="connsiteY44" fmla="*/ 169370 h 179007"/>
              <a:gd name="connsiteX45" fmla="*/ 209816 w 260401"/>
              <a:gd name="connsiteY45" fmla="*/ 175954 h 179007"/>
              <a:gd name="connsiteX46" fmla="*/ 202534 w 260401"/>
              <a:gd name="connsiteY46" fmla="*/ 175954 h 179007"/>
              <a:gd name="connsiteX47" fmla="*/ 196514 w 260401"/>
              <a:gd name="connsiteY47" fmla="*/ 175190 h 179007"/>
              <a:gd name="connsiteX48" fmla="*/ 191563 w 260401"/>
              <a:gd name="connsiteY48" fmla="*/ 177099 h 179007"/>
              <a:gd name="connsiteX49" fmla="*/ 186126 w 260401"/>
              <a:gd name="connsiteY49" fmla="*/ 177481 h 179007"/>
              <a:gd name="connsiteX50" fmla="*/ 179620 w 260401"/>
              <a:gd name="connsiteY50" fmla="*/ 179007 h 179007"/>
              <a:gd name="connsiteX51" fmla="*/ 177290 w 260401"/>
              <a:gd name="connsiteY51" fmla="*/ 176335 h 179007"/>
              <a:gd name="connsiteX52" fmla="*/ 172727 w 260401"/>
              <a:gd name="connsiteY52" fmla="*/ 176717 h 179007"/>
              <a:gd name="connsiteX53" fmla="*/ 169037 w 260401"/>
              <a:gd name="connsiteY53" fmla="*/ 177481 h 179007"/>
              <a:gd name="connsiteX54" fmla="*/ 164765 w 260401"/>
              <a:gd name="connsiteY54" fmla="*/ 176335 h 179007"/>
              <a:gd name="connsiteX55" fmla="*/ 159425 w 260401"/>
              <a:gd name="connsiteY55" fmla="*/ 176717 h 179007"/>
              <a:gd name="connsiteX56" fmla="*/ 156707 w 260401"/>
              <a:gd name="connsiteY56" fmla="*/ 178626 h 179007"/>
              <a:gd name="connsiteX57" fmla="*/ 154474 w 260401"/>
              <a:gd name="connsiteY57" fmla="*/ 178626 h 179007"/>
              <a:gd name="connsiteX58" fmla="*/ 152143 w 260401"/>
              <a:gd name="connsiteY58" fmla="*/ 176717 h 179007"/>
              <a:gd name="connsiteX59" fmla="*/ 148648 w 260401"/>
              <a:gd name="connsiteY59" fmla="*/ 173282 h 179007"/>
              <a:gd name="connsiteX60" fmla="*/ 143308 w 260401"/>
              <a:gd name="connsiteY60" fmla="*/ 170515 h 179007"/>
              <a:gd name="connsiteX61" fmla="*/ 134278 w 260401"/>
              <a:gd name="connsiteY61" fmla="*/ 160687 h 179007"/>
              <a:gd name="connsiteX62" fmla="*/ 130006 w 260401"/>
              <a:gd name="connsiteY62" fmla="*/ 158397 h 179007"/>
              <a:gd name="connsiteX63" fmla="*/ 125443 w 260401"/>
              <a:gd name="connsiteY63" fmla="*/ 162213 h 179007"/>
              <a:gd name="connsiteX64" fmla="*/ 121171 w 260401"/>
              <a:gd name="connsiteY64" fmla="*/ 162595 h 179007"/>
              <a:gd name="connsiteX65" fmla="*/ 110782 w 260401"/>
              <a:gd name="connsiteY65" fmla="*/ 160305 h 179007"/>
              <a:gd name="connsiteX66" fmla="*/ 108258 w 260401"/>
              <a:gd name="connsiteY66" fmla="*/ 163358 h 179007"/>
              <a:gd name="connsiteX67" fmla="*/ 106025 w 260401"/>
              <a:gd name="connsiteY67" fmla="*/ 164408 h 179007"/>
              <a:gd name="connsiteX68" fmla="*/ 97092 w 260401"/>
              <a:gd name="connsiteY68" fmla="*/ 161068 h 179007"/>
              <a:gd name="connsiteX69" fmla="*/ 95248 w 260401"/>
              <a:gd name="connsiteY69" fmla="*/ 157252 h 179007"/>
              <a:gd name="connsiteX70" fmla="*/ 92917 w 260401"/>
              <a:gd name="connsiteY70" fmla="*/ 154198 h 179007"/>
              <a:gd name="connsiteX71" fmla="*/ 88257 w 260401"/>
              <a:gd name="connsiteY71" fmla="*/ 150858 h 179007"/>
              <a:gd name="connsiteX72" fmla="*/ 85635 w 260401"/>
              <a:gd name="connsiteY72" fmla="*/ 146851 h 179007"/>
              <a:gd name="connsiteX73" fmla="*/ 83305 w 260401"/>
              <a:gd name="connsiteY73" fmla="*/ 144179 h 179007"/>
              <a:gd name="connsiteX74" fmla="*/ 82917 w 260401"/>
              <a:gd name="connsiteY74" fmla="*/ 140076 h 179007"/>
              <a:gd name="connsiteX75" fmla="*/ 80587 w 260401"/>
              <a:gd name="connsiteY75" fmla="*/ 136641 h 179007"/>
              <a:gd name="connsiteX76" fmla="*/ 69227 w 260401"/>
              <a:gd name="connsiteY76" fmla="*/ 129103 h 179007"/>
              <a:gd name="connsiteX77" fmla="*/ 65829 w 260401"/>
              <a:gd name="connsiteY77" fmla="*/ 127958 h 179007"/>
              <a:gd name="connsiteX78" fmla="*/ 65052 w 260401"/>
              <a:gd name="connsiteY78" fmla="*/ 124046 h 179007"/>
              <a:gd name="connsiteX79" fmla="*/ 62333 w 260401"/>
              <a:gd name="connsiteY79" fmla="*/ 120611 h 179007"/>
              <a:gd name="connsiteX80" fmla="*/ 60780 w 260401"/>
              <a:gd name="connsiteY80" fmla="*/ 116412 h 179007"/>
              <a:gd name="connsiteX81" fmla="*/ 58838 w 260401"/>
              <a:gd name="connsiteY81" fmla="*/ 112691 h 179007"/>
              <a:gd name="connsiteX82" fmla="*/ 54663 w 260401"/>
              <a:gd name="connsiteY82" fmla="*/ 110401 h 179007"/>
              <a:gd name="connsiteX83" fmla="*/ 51945 w 260401"/>
              <a:gd name="connsiteY83" fmla="*/ 106584 h 179007"/>
              <a:gd name="connsiteX84" fmla="*/ 45245 w 260401"/>
              <a:gd name="connsiteY84" fmla="*/ 102290 h 179007"/>
              <a:gd name="connsiteX85" fmla="*/ 37963 w 260401"/>
              <a:gd name="connsiteY85" fmla="*/ 97710 h 179007"/>
              <a:gd name="connsiteX86" fmla="*/ 35633 w 260401"/>
              <a:gd name="connsiteY86" fmla="*/ 93607 h 179007"/>
              <a:gd name="connsiteX87" fmla="*/ 36021 w 260401"/>
              <a:gd name="connsiteY87" fmla="*/ 89790 h 179007"/>
              <a:gd name="connsiteX88" fmla="*/ 35633 w 260401"/>
              <a:gd name="connsiteY88" fmla="*/ 87882 h 179007"/>
              <a:gd name="connsiteX89" fmla="*/ 31749 w 260401"/>
              <a:gd name="connsiteY89" fmla="*/ 85210 h 179007"/>
              <a:gd name="connsiteX90" fmla="*/ 28740 w 260401"/>
              <a:gd name="connsiteY90" fmla="*/ 82634 h 179007"/>
              <a:gd name="connsiteX91" fmla="*/ 19807 w 260401"/>
              <a:gd name="connsiteY91" fmla="*/ 82634 h 179007"/>
              <a:gd name="connsiteX92" fmla="*/ 15632 w 260401"/>
              <a:gd name="connsiteY92" fmla="*/ 81298 h 179007"/>
              <a:gd name="connsiteX93" fmla="*/ 13884 w 260401"/>
              <a:gd name="connsiteY93" fmla="*/ 75572 h 179007"/>
              <a:gd name="connsiteX94" fmla="*/ 8933 w 260401"/>
              <a:gd name="connsiteY94" fmla="*/ 74141 h 179007"/>
              <a:gd name="connsiteX95" fmla="*/ 4661 w 260401"/>
              <a:gd name="connsiteY95" fmla="*/ 73760 h 179007"/>
              <a:gd name="connsiteX96" fmla="*/ 777 w 260401"/>
              <a:gd name="connsiteY96" fmla="*/ 69943 h 179007"/>
              <a:gd name="connsiteX97" fmla="*/ 0 w 260401"/>
              <a:gd name="connsiteY97" fmla="*/ 65076 h 179007"/>
              <a:gd name="connsiteX98" fmla="*/ 777 w 260401"/>
              <a:gd name="connsiteY98" fmla="*/ 59160 h 179007"/>
              <a:gd name="connsiteX99" fmla="*/ 1748 w 260401"/>
              <a:gd name="connsiteY99" fmla="*/ 55630 h 179007"/>
              <a:gd name="connsiteX100" fmla="*/ 12137 w 260401"/>
              <a:gd name="connsiteY100" fmla="*/ 55057 h 179007"/>
              <a:gd name="connsiteX101" fmla="*/ 19807 w 260401"/>
              <a:gd name="connsiteY101" fmla="*/ 51050 h 179007"/>
              <a:gd name="connsiteX102" fmla="*/ 29031 w 260401"/>
              <a:gd name="connsiteY102" fmla="*/ 52958 h 179007"/>
              <a:gd name="connsiteX103" fmla="*/ 35633 w 260401"/>
              <a:gd name="connsiteY103" fmla="*/ 47424 h 179007"/>
              <a:gd name="connsiteX104" fmla="*/ 34662 w 260401"/>
              <a:gd name="connsiteY104" fmla="*/ 42367 h 179007"/>
              <a:gd name="connsiteX105" fmla="*/ 50585 w 260401"/>
              <a:gd name="connsiteY105" fmla="*/ 38931 h 179007"/>
              <a:gd name="connsiteX106" fmla="*/ 53110 w 260401"/>
              <a:gd name="connsiteY106" fmla="*/ 45038 h 179007"/>
              <a:gd name="connsiteX107" fmla="*/ 59226 w 260401"/>
              <a:gd name="connsiteY107" fmla="*/ 49523 h 179007"/>
              <a:gd name="connsiteX108" fmla="*/ 61362 w 260401"/>
              <a:gd name="connsiteY108" fmla="*/ 57061 h 179007"/>
              <a:gd name="connsiteX109" fmla="*/ 69421 w 260401"/>
              <a:gd name="connsiteY109" fmla="*/ 59542 h 179007"/>
              <a:gd name="connsiteX110" fmla="*/ 77188 w 260401"/>
              <a:gd name="connsiteY110" fmla="*/ 55630 h 179007"/>
              <a:gd name="connsiteX111" fmla="*/ 93694 w 260401"/>
              <a:gd name="connsiteY111" fmla="*/ 55916 h 179007"/>
              <a:gd name="connsiteX112" fmla="*/ 97675 w 260401"/>
              <a:gd name="connsiteY112" fmla="*/ 60115 h 179007"/>
              <a:gd name="connsiteX113" fmla="*/ 112530 w 260401"/>
              <a:gd name="connsiteY113" fmla="*/ 60115 h 179007"/>
              <a:gd name="connsiteX114" fmla="*/ 118647 w 260401"/>
              <a:gd name="connsiteY114" fmla="*/ 53531 h 179007"/>
              <a:gd name="connsiteX115" fmla="*/ 129424 w 260401"/>
              <a:gd name="connsiteY115" fmla="*/ 52958 h 179007"/>
              <a:gd name="connsiteX116" fmla="*/ 129035 w 260401"/>
              <a:gd name="connsiteY116" fmla="*/ 44466 h 179007"/>
              <a:gd name="connsiteX117" fmla="*/ 137094 w 260401"/>
              <a:gd name="connsiteY117" fmla="*/ 40840 h 179007"/>
              <a:gd name="connsiteX118" fmla="*/ 152143 w 260401"/>
              <a:gd name="connsiteY118" fmla="*/ 48950 h 179007"/>
              <a:gd name="connsiteX119" fmla="*/ 158260 w 260401"/>
              <a:gd name="connsiteY119" fmla="*/ 54485 h 179007"/>
              <a:gd name="connsiteX120" fmla="*/ 166319 w 260401"/>
              <a:gd name="connsiteY120" fmla="*/ 52576 h 179007"/>
              <a:gd name="connsiteX121" fmla="*/ 180785 w 260401"/>
              <a:gd name="connsiteY121" fmla="*/ 32920 h 179007"/>
              <a:gd name="connsiteX122" fmla="*/ 190009 w 260401"/>
              <a:gd name="connsiteY122" fmla="*/ 27195 h 179007"/>
              <a:gd name="connsiteX123" fmla="*/ 189038 w 260401"/>
              <a:gd name="connsiteY123" fmla="*/ 24237 h 179007"/>
              <a:gd name="connsiteX124" fmla="*/ 189038 w 260401"/>
              <a:gd name="connsiteY124" fmla="*/ 13264 h 179007"/>
              <a:gd name="connsiteX125" fmla="*/ 184378 w 260401"/>
              <a:gd name="connsiteY125" fmla="*/ 7538 h 179007"/>
              <a:gd name="connsiteX126" fmla="*/ 196126 w 260401"/>
              <a:gd name="connsiteY126" fmla="*/ 5725 h 1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60401" h="179007">
                <a:moveTo>
                  <a:pt x="196709" y="0"/>
                </a:moveTo>
                <a:lnTo>
                  <a:pt x="207486" y="1527"/>
                </a:lnTo>
                <a:lnTo>
                  <a:pt x="205350" y="11737"/>
                </a:lnTo>
                <a:lnTo>
                  <a:pt x="206903" y="31393"/>
                </a:lnTo>
                <a:lnTo>
                  <a:pt x="213991" y="35401"/>
                </a:lnTo>
                <a:lnTo>
                  <a:pt x="221758" y="45897"/>
                </a:lnTo>
                <a:lnTo>
                  <a:pt x="219817" y="58015"/>
                </a:lnTo>
                <a:lnTo>
                  <a:pt x="222826" y="58015"/>
                </a:lnTo>
                <a:lnTo>
                  <a:pt x="223991" y="58015"/>
                </a:lnTo>
                <a:lnTo>
                  <a:pt x="223991" y="70706"/>
                </a:lnTo>
                <a:lnTo>
                  <a:pt x="223215" y="76336"/>
                </a:lnTo>
                <a:lnTo>
                  <a:pt x="220593" y="78626"/>
                </a:lnTo>
                <a:lnTo>
                  <a:pt x="216321" y="80534"/>
                </a:lnTo>
                <a:lnTo>
                  <a:pt x="207874" y="79771"/>
                </a:lnTo>
                <a:lnTo>
                  <a:pt x="203991" y="81298"/>
                </a:lnTo>
                <a:lnTo>
                  <a:pt x="203991" y="86355"/>
                </a:lnTo>
                <a:lnTo>
                  <a:pt x="201757" y="88263"/>
                </a:lnTo>
                <a:lnTo>
                  <a:pt x="200010" y="91317"/>
                </a:lnTo>
                <a:lnTo>
                  <a:pt x="202146" y="92843"/>
                </a:lnTo>
                <a:lnTo>
                  <a:pt x="204379" y="92843"/>
                </a:lnTo>
                <a:lnTo>
                  <a:pt x="207486" y="95420"/>
                </a:lnTo>
                <a:lnTo>
                  <a:pt x="210593" y="94752"/>
                </a:lnTo>
                <a:lnTo>
                  <a:pt x="214768" y="96183"/>
                </a:lnTo>
                <a:lnTo>
                  <a:pt x="218263" y="98092"/>
                </a:lnTo>
                <a:lnTo>
                  <a:pt x="221370" y="101908"/>
                </a:lnTo>
                <a:lnTo>
                  <a:pt x="222147" y="105439"/>
                </a:lnTo>
                <a:lnTo>
                  <a:pt x="224380" y="108492"/>
                </a:lnTo>
                <a:lnTo>
                  <a:pt x="227098" y="111546"/>
                </a:lnTo>
                <a:lnTo>
                  <a:pt x="235351" y="116412"/>
                </a:lnTo>
                <a:lnTo>
                  <a:pt x="237293" y="120229"/>
                </a:lnTo>
                <a:lnTo>
                  <a:pt x="239235" y="124714"/>
                </a:lnTo>
                <a:lnTo>
                  <a:pt x="243022" y="134733"/>
                </a:lnTo>
                <a:lnTo>
                  <a:pt x="244963" y="138168"/>
                </a:lnTo>
                <a:lnTo>
                  <a:pt x="248070" y="140458"/>
                </a:lnTo>
                <a:lnTo>
                  <a:pt x="257294" y="142366"/>
                </a:lnTo>
                <a:lnTo>
                  <a:pt x="260013" y="144179"/>
                </a:lnTo>
                <a:lnTo>
                  <a:pt x="260401" y="146851"/>
                </a:lnTo>
                <a:lnTo>
                  <a:pt x="260013" y="150477"/>
                </a:lnTo>
                <a:lnTo>
                  <a:pt x="259624" y="158778"/>
                </a:lnTo>
                <a:lnTo>
                  <a:pt x="251566" y="159923"/>
                </a:lnTo>
                <a:lnTo>
                  <a:pt x="246517" y="159923"/>
                </a:lnTo>
                <a:lnTo>
                  <a:pt x="234963" y="158778"/>
                </a:lnTo>
                <a:lnTo>
                  <a:pt x="230982" y="159160"/>
                </a:lnTo>
                <a:lnTo>
                  <a:pt x="226322" y="162213"/>
                </a:lnTo>
                <a:lnTo>
                  <a:pt x="220205" y="169370"/>
                </a:lnTo>
                <a:lnTo>
                  <a:pt x="209816" y="175954"/>
                </a:lnTo>
                <a:lnTo>
                  <a:pt x="202534" y="175954"/>
                </a:lnTo>
                <a:lnTo>
                  <a:pt x="196514" y="175190"/>
                </a:lnTo>
                <a:lnTo>
                  <a:pt x="191563" y="177099"/>
                </a:lnTo>
                <a:lnTo>
                  <a:pt x="186126" y="177481"/>
                </a:lnTo>
                <a:lnTo>
                  <a:pt x="179620" y="179007"/>
                </a:lnTo>
                <a:lnTo>
                  <a:pt x="177290" y="176335"/>
                </a:lnTo>
                <a:lnTo>
                  <a:pt x="172727" y="176717"/>
                </a:lnTo>
                <a:lnTo>
                  <a:pt x="169037" y="177481"/>
                </a:lnTo>
                <a:lnTo>
                  <a:pt x="164765" y="176335"/>
                </a:lnTo>
                <a:lnTo>
                  <a:pt x="159425" y="176717"/>
                </a:lnTo>
                <a:lnTo>
                  <a:pt x="156707" y="178626"/>
                </a:lnTo>
                <a:lnTo>
                  <a:pt x="154474" y="178626"/>
                </a:lnTo>
                <a:lnTo>
                  <a:pt x="152143" y="176717"/>
                </a:lnTo>
                <a:lnTo>
                  <a:pt x="148648" y="173282"/>
                </a:lnTo>
                <a:lnTo>
                  <a:pt x="143308" y="170515"/>
                </a:lnTo>
                <a:lnTo>
                  <a:pt x="134278" y="160687"/>
                </a:lnTo>
                <a:lnTo>
                  <a:pt x="130006" y="158397"/>
                </a:lnTo>
                <a:lnTo>
                  <a:pt x="125443" y="162213"/>
                </a:lnTo>
                <a:lnTo>
                  <a:pt x="121171" y="162595"/>
                </a:lnTo>
                <a:lnTo>
                  <a:pt x="110782" y="160305"/>
                </a:lnTo>
                <a:lnTo>
                  <a:pt x="108258" y="163358"/>
                </a:lnTo>
                <a:lnTo>
                  <a:pt x="106025" y="164408"/>
                </a:lnTo>
                <a:lnTo>
                  <a:pt x="97092" y="161068"/>
                </a:lnTo>
                <a:lnTo>
                  <a:pt x="95248" y="157252"/>
                </a:lnTo>
                <a:lnTo>
                  <a:pt x="92917" y="154198"/>
                </a:lnTo>
                <a:lnTo>
                  <a:pt x="88257" y="150858"/>
                </a:lnTo>
                <a:lnTo>
                  <a:pt x="85635" y="146851"/>
                </a:lnTo>
                <a:lnTo>
                  <a:pt x="83305" y="144179"/>
                </a:lnTo>
                <a:lnTo>
                  <a:pt x="82917" y="140076"/>
                </a:lnTo>
                <a:lnTo>
                  <a:pt x="80587" y="136641"/>
                </a:lnTo>
                <a:lnTo>
                  <a:pt x="69227" y="129103"/>
                </a:lnTo>
                <a:lnTo>
                  <a:pt x="65829" y="127958"/>
                </a:lnTo>
                <a:lnTo>
                  <a:pt x="65052" y="124046"/>
                </a:lnTo>
                <a:lnTo>
                  <a:pt x="62333" y="120611"/>
                </a:lnTo>
                <a:lnTo>
                  <a:pt x="60780" y="116412"/>
                </a:lnTo>
                <a:lnTo>
                  <a:pt x="58838" y="112691"/>
                </a:lnTo>
                <a:lnTo>
                  <a:pt x="54663" y="110401"/>
                </a:lnTo>
                <a:lnTo>
                  <a:pt x="51945" y="106584"/>
                </a:lnTo>
                <a:lnTo>
                  <a:pt x="45245" y="102290"/>
                </a:lnTo>
                <a:lnTo>
                  <a:pt x="37963" y="97710"/>
                </a:lnTo>
                <a:lnTo>
                  <a:pt x="35633" y="93607"/>
                </a:lnTo>
                <a:lnTo>
                  <a:pt x="36021" y="89790"/>
                </a:lnTo>
                <a:lnTo>
                  <a:pt x="35633" y="87882"/>
                </a:lnTo>
                <a:lnTo>
                  <a:pt x="31749" y="85210"/>
                </a:lnTo>
                <a:lnTo>
                  <a:pt x="28740" y="82634"/>
                </a:lnTo>
                <a:lnTo>
                  <a:pt x="19807" y="82634"/>
                </a:lnTo>
                <a:lnTo>
                  <a:pt x="15632" y="81298"/>
                </a:lnTo>
                <a:lnTo>
                  <a:pt x="13884" y="75572"/>
                </a:lnTo>
                <a:lnTo>
                  <a:pt x="8933" y="74141"/>
                </a:lnTo>
                <a:lnTo>
                  <a:pt x="4661" y="73760"/>
                </a:lnTo>
                <a:lnTo>
                  <a:pt x="777" y="69943"/>
                </a:lnTo>
                <a:lnTo>
                  <a:pt x="0" y="65076"/>
                </a:lnTo>
                <a:lnTo>
                  <a:pt x="777" y="59160"/>
                </a:lnTo>
                <a:lnTo>
                  <a:pt x="1748" y="55630"/>
                </a:lnTo>
                <a:lnTo>
                  <a:pt x="12137" y="55057"/>
                </a:lnTo>
                <a:lnTo>
                  <a:pt x="19807" y="51050"/>
                </a:lnTo>
                <a:lnTo>
                  <a:pt x="29031" y="52958"/>
                </a:lnTo>
                <a:lnTo>
                  <a:pt x="35633" y="47424"/>
                </a:lnTo>
                <a:lnTo>
                  <a:pt x="34662" y="42367"/>
                </a:lnTo>
                <a:lnTo>
                  <a:pt x="50585" y="38931"/>
                </a:lnTo>
                <a:lnTo>
                  <a:pt x="53110" y="45038"/>
                </a:lnTo>
                <a:lnTo>
                  <a:pt x="59226" y="49523"/>
                </a:lnTo>
                <a:lnTo>
                  <a:pt x="61362" y="57061"/>
                </a:lnTo>
                <a:lnTo>
                  <a:pt x="69421" y="59542"/>
                </a:lnTo>
                <a:lnTo>
                  <a:pt x="77188" y="55630"/>
                </a:lnTo>
                <a:lnTo>
                  <a:pt x="93694" y="55916"/>
                </a:lnTo>
                <a:lnTo>
                  <a:pt x="97675" y="60115"/>
                </a:lnTo>
                <a:lnTo>
                  <a:pt x="112530" y="60115"/>
                </a:lnTo>
                <a:lnTo>
                  <a:pt x="118647" y="53531"/>
                </a:lnTo>
                <a:lnTo>
                  <a:pt x="129424" y="52958"/>
                </a:lnTo>
                <a:lnTo>
                  <a:pt x="129035" y="44466"/>
                </a:lnTo>
                <a:lnTo>
                  <a:pt x="137094" y="40840"/>
                </a:lnTo>
                <a:lnTo>
                  <a:pt x="152143" y="48950"/>
                </a:lnTo>
                <a:lnTo>
                  <a:pt x="158260" y="54485"/>
                </a:lnTo>
                <a:lnTo>
                  <a:pt x="166319" y="52576"/>
                </a:lnTo>
                <a:lnTo>
                  <a:pt x="180785" y="32920"/>
                </a:lnTo>
                <a:lnTo>
                  <a:pt x="190009" y="27195"/>
                </a:lnTo>
                <a:lnTo>
                  <a:pt x="189038" y="24237"/>
                </a:lnTo>
                <a:lnTo>
                  <a:pt x="189038" y="13264"/>
                </a:lnTo>
                <a:lnTo>
                  <a:pt x="184378" y="7538"/>
                </a:lnTo>
                <a:lnTo>
                  <a:pt x="196126" y="572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45" name="Text Placeholder 2944">
            <a:extLst>
              <a:ext uri="{FF2B5EF4-FFF2-40B4-BE49-F238E27FC236}">
                <a16:creationId xmlns:a16="http://schemas.microsoft.com/office/drawing/2014/main" id="{0358CA51-C22C-C54E-A17B-9C88A9E2838A}"/>
              </a:ext>
            </a:extLst>
          </p:cNvPr>
          <p:cNvSpPr>
            <a:spLocks noGrp="1"/>
          </p:cNvSpPr>
          <p:nvPr>
            <p:ph type="body" sz="quarter" idx="260" hasCustomPrompt="1"/>
          </p:nvPr>
        </p:nvSpPr>
        <p:spPr>
          <a:xfrm>
            <a:off x="7891092" y="4261265"/>
            <a:ext cx="45636" cy="106141"/>
          </a:xfrm>
          <a:custGeom>
            <a:avLst/>
            <a:gdLst>
              <a:gd name="connsiteX0" fmla="*/ 0 w 45636"/>
              <a:gd name="connsiteY0" fmla="*/ 0 h 106141"/>
              <a:gd name="connsiteX1" fmla="*/ 13311 w 45636"/>
              <a:gd name="connsiteY1" fmla="*/ 1896 h 106141"/>
              <a:gd name="connsiteX2" fmla="*/ 14452 w 45636"/>
              <a:gd name="connsiteY2" fmla="*/ 3791 h 106141"/>
              <a:gd name="connsiteX3" fmla="*/ 15973 w 45636"/>
              <a:gd name="connsiteY3" fmla="*/ 3791 h 106141"/>
              <a:gd name="connsiteX4" fmla="*/ 17114 w 45636"/>
              <a:gd name="connsiteY4" fmla="*/ 2654 h 106141"/>
              <a:gd name="connsiteX5" fmla="*/ 22438 w 45636"/>
              <a:gd name="connsiteY5" fmla="*/ 3033 h 106141"/>
              <a:gd name="connsiteX6" fmla="*/ 23199 w 45636"/>
              <a:gd name="connsiteY6" fmla="*/ 2654 h 106141"/>
              <a:gd name="connsiteX7" fmla="*/ 22058 w 45636"/>
              <a:gd name="connsiteY7" fmla="*/ 3412 h 106141"/>
              <a:gd name="connsiteX8" fmla="*/ 21677 w 45636"/>
              <a:gd name="connsiteY8" fmla="*/ 6066 h 106141"/>
              <a:gd name="connsiteX9" fmla="*/ 20156 w 45636"/>
              <a:gd name="connsiteY9" fmla="*/ 9098 h 106141"/>
              <a:gd name="connsiteX10" fmla="*/ 19776 w 45636"/>
              <a:gd name="connsiteY10" fmla="*/ 12889 h 106141"/>
              <a:gd name="connsiteX11" fmla="*/ 19776 w 45636"/>
              <a:gd name="connsiteY11" fmla="*/ 15921 h 106141"/>
              <a:gd name="connsiteX12" fmla="*/ 21677 w 45636"/>
              <a:gd name="connsiteY12" fmla="*/ 17438 h 106141"/>
              <a:gd name="connsiteX13" fmla="*/ 23959 w 45636"/>
              <a:gd name="connsiteY13" fmla="*/ 18954 h 106141"/>
              <a:gd name="connsiteX14" fmla="*/ 25480 w 45636"/>
              <a:gd name="connsiteY14" fmla="*/ 18954 h 106141"/>
              <a:gd name="connsiteX15" fmla="*/ 27382 w 45636"/>
              <a:gd name="connsiteY15" fmla="*/ 19712 h 106141"/>
              <a:gd name="connsiteX16" fmla="*/ 31945 w 45636"/>
              <a:gd name="connsiteY16" fmla="*/ 25777 h 106141"/>
              <a:gd name="connsiteX17" fmla="*/ 35368 w 45636"/>
              <a:gd name="connsiteY17" fmla="*/ 33359 h 106141"/>
              <a:gd name="connsiteX18" fmla="*/ 37650 w 45636"/>
              <a:gd name="connsiteY18" fmla="*/ 41319 h 106141"/>
              <a:gd name="connsiteX19" fmla="*/ 38791 w 45636"/>
              <a:gd name="connsiteY19" fmla="*/ 44731 h 106141"/>
              <a:gd name="connsiteX20" fmla="*/ 39551 w 45636"/>
              <a:gd name="connsiteY20" fmla="*/ 47006 h 106141"/>
              <a:gd name="connsiteX21" fmla="*/ 40312 w 45636"/>
              <a:gd name="connsiteY21" fmla="*/ 50417 h 106141"/>
              <a:gd name="connsiteX22" fmla="*/ 41073 w 45636"/>
              <a:gd name="connsiteY22" fmla="*/ 54587 h 106141"/>
              <a:gd name="connsiteX23" fmla="*/ 41833 w 45636"/>
              <a:gd name="connsiteY23" fmla="*/ 61790 h 106141"/>
              <a:gd name="connsiteX24" fmla="*/ 41833 w 45636"/>
              <a:gd name="connsiteY24" fmla="*/ 81122 h 106141"/>
              <a:gd name="connsiteX25" fmla="*/ 40312 w 45636"/>
              <a:gd name="connsiteY25" fmla="*/ 89841 h 106141"/>
              <a:gd name="connsiteX26" fmla="*/ 40312 w 45636"/>
              <a:gd name="connsiteY26" fmla="*/ 93632 h 106141"/>
              <a:gd name="connsiteX27" fmla="*/ 41833 w 45636"/>
              <a:gd name="connsiteY27" fmla="*/ 98560 h 106141"/>
              <a:gd name="connsiteX28" fmla="*/ 42594 w 45636"/>
              <a:gd name="connsiteY28" fmla="*/ 101213 h 106141"/>
              <a:gd name="connsiteX29" fmla="*/ 42974 w 45636"/>
              <a:gd name="connsiteY29" fmla="*/ 101592 h 106141"/>
              <a:gd name="connsiteX30" fmla="*/ 45636 w 45636"/>
              <a:gd name="connsiteY30" fmla="*/ 101971 h 106141"/>
              <a:gd name="connsiteX31" fmla="*/ 37650 w 45636"/>
              <a:gd name="connsiteY31" fmla="*/ 103867 h 106141"/>
              <a:gd name="connsiteX32" fmla="*/ 30424 w 45636"/>
              <a:gd name="connsiteY32" fmla="*/ 106141 h 106141"/>
              <a:gd name="connsiteX33" fmla="*/ 29283 w 45636"/>
              <a:gd name="connsiteY33" fmla="*/ 105383 h 106141"/>
              <a:gd name="connsiteX34" fmla="*/ 23199 w 45636"/>
              <a:gd name="connsiteY34" fmla="*/ 98939 h 106141"/>
              <a:gd name="connsiteX35" fmla="*/ 20156 w 45636"/>
              <a:gd name="connsiteY35" fmla="*/ 95148 h 106141"/>
              <a:gd name="connsiteX36" fmla="*/ 18255 w 45636"/>
              <a:gd name="connsiteY36" fmla="*/ 90978 h 106141"/>
              <a:gd name="connsiteX37" fmla="*/ 17874 w 45636"/>
              <a:gd name="connsiteY37" fmla="*/ 87188 h 106141"/>
              <a:gd name="connsiteX38" fmla="*/ 17494 w 45636"/>
              <a:gd name="connsiteY38" fmla="*/ 78848 h 106141"/>
              <a:gd name="connsiteX39" fmla="*/ 17874 w 45636"/>
              <a:gd name="connsiteY39" fmla="*/ 70887 h 106141"/>
              <a:gd name="connsiteX40" fmla="*/ 16353 w 45636"/>
              <a:gd name="connsiteY40" fmla="*/ 55724 h 106141"/>
              <a:gd name="connsiteX41" fmla="*/ 15973 w 45636"/>
              <a:gd name="connsiteY41" fmla="*/ 42836 h 106141"/>
              <a:gd name="connsiteX42" fmla="*/ 15593 w 45636"/>
              <a:gd name="connsiteY42" fmla="*/ 37908 h 106141"/>
              <a:gd name="connsiteX43" fmla="*/ 14452 w 45636"/>
              <a:gd name="connsiteY43" fmla="*/ 35633 h 106141"/>
              <a:gd name="connsiteX44" fmla="*/ 12930 w 45636"/>
              <a:gd name="connsiteY44" fmla="*/ 33359 h 106141"/>
              <a:gd name="connsiteX45" fmla="*/ 12170 w 45636"/>
              <a:gd name="connsiteY45" fmla="*/ 25398 h 106141"/>
              <a:gd name="connsiteX46" fmla="*/ 11029 w 45636"/>
              <a:gd name="connsiteY46" fmla="*/ 19712 h 106141"/>
              <a:gd name="connsiteX47" fmla="*/ 9508 w 45636"/>
              <a:gd name="connsiteY47" fmla="*/ 17817 h 106141"/>
              <a:gd name="connsiteX48" fmla="*/ 6846 w 45636"/>
              <a:gd name="connsiteY48" fmla="*/ 15163 h 106141"/>
              <a:gd name="connsiteX49" fmla="*/ 5324 w 45636"/>
              <a:gd name="connsiteY49" fmla="*/ 12131 h 106141"/>
              <a:gd name="connsiteX50" fmla="*/ 1902 w 45636"/>
              <a:gd name="connsiteY50" fmla="*/ 9856 h 106141"/>
              <a:gd name="connsiteX51" fmla="*/ 1521 w 45636"/>
              <a:gd name="connsiteY51" fmla="*/ 7582 h 106141"/>
              <a:gd name="connsiteX52" fmla="*/ 3043 w 45636"/>
              <a:gd name="connsiteY52" fmla="*/ 5686 h 106141"/>
              <a:gd name="connsiteX53" fmla="*/ 3043 w 45636"/>
              <a:gd name="connsiteY53" fmla="*/ 3791 h 106141"/>
              <a:gd name="connsiteX54" fmla="*/ 4184 w 45636"/>
              <a:gd name="connsiteY54" fmla="*/ 1896 h 106141"/>
              <a:gd name="connsiteX55" fmla="*/ 3803 w 45636"/>
              <a:gd name="connsiteY55" fmla="*/ 1517 h 106141"/>
              <a:gd name="connsiteX56" fmla="*/ 761 w 45636"/>
              <a:gd name="connsiteY56" fmla="*/ 1138 h 106141"/>
              <a:gd name="connsiteX57" fmla="*/ 0 w 45636"/>
              <a:gd name="connsiteY57" fmla="*/ 758 h 10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5636" h="106141">
                <a:moveTo>
                  <a:pt x="0" y="0"/>
                </a:moveTo>
                <a:lnTo>
                  <a:pt x="13311" y="1896"/>
                </a:lnTo>
                <a:lnTo>
                  <a:pt x="14452" y="3791"/>
                </a:lnTo>
                <a:lnTo>
                  <a:pt x="15973" y="3791"/>
                </a:lnTo>
                <a:lnTo>
                  <a:pt x="17114" y="2654"/>
                </a:lnTo>
                <a:lnTo>
                  <a:pt x="22438" y="3033"/>
                </a:lnTo>
                <a:lnTo>
                  <a:pt x="23199" y="2654"/>
                </a:lnTo>
                <a:lnTo>
                  <a:pt x="22058" y="3412"/>
                </a:lnTo>
                <a:lnTo>
                  <a:pt x="21677" y="6066"/>
                </a:lnTo>
                <a:lnTo>
                  <a:pt x="20156" y="9098"/>
                </a:lnTo>
                <a:lnTo>
                  <a:pt x="19776" y="12889"/>
                </a:lnTo>
                <a:lnTo>
                  <a:pt x="19776" y="15921"/>
                </a:lnTo>
                <a:lnTo>
                  <a:pt x="21677" y="17438"/>
                </a:lnTo>
                <a:lnTo>
                  <a:pt x="23959" y="18954"/>
                </a:lnTo>
                <a:lnTo>
                  <a:pt x="25480" y="18954"/>
                </a:lnTo>
                <a:lnTo>
                  <a:pt x="27382" y="19712"/>
                </a:lnTo>
                <a:lnTo>
                  <a:pt x="31945" y="25777"/>
                </a:lnTo>
                <a:lnTo>
                  <a:pt x="35368" y="33359"/>
                </a:lnTo>
                <a:lnTo>
                  <a:pt x="37650" y="41319"/>
                </a:lnTo>
                <a:lnTo>
                  <a:pt x="38791" y="44731"/>
                </a:lnTo>
                <a:lnTo>
                  <a:pt x="39551" y="47006"/>
                </a:lnTo>
                <a:lnTo>
                  <a:pt x="40312" y="50417"/>
                </a:lnTo>
                <a:lnTo>
                  <a:pt x="41073" y="54587"/>
                </a:lnTo>
                <a:lnTo>
                  <a:pt x="41833" y="61790"/>
                </a:lnTo>
                <a:lnTo>
                  <a:pt x="41833" y="81122"/>
                </a:lnTo>
                <a:lnTo>
                  <a:pt x="40312" y="89841"/>
                </a:lnTo>
                <a:lnTo>
                  <a:pt x="40312" y="93632"/>
                </a:lnTo>
                <a:lnTo>
                  <a:pt x="41833" y="98560"/>
                </a:lnTo>
                <a:lnTo>
                  <a:pt x="42594" y="101213"/>
                </a:lnTo>
                <a:lnTo>
                  <a:pt x="42974" y="101592"/>
                </a:lnTo>
                <a:lnTo>
                  <a:pt x="45636" y="101971"/>
                </a:lnTo>
                <a:lnTo>
                  <a:pt x="37650" y="103867"/>
                </a:lnTo>
                <a:lnTo>
                  <a:pt x="30424" y="106141"/>
                </a:lnTo>
                <a:lnTo>
                  <a:pt x="29283" y="105383"/>
                </a:lnTo>
                <a:lnTo>
                  <a:pt x="23199" y="98939"/>
                </a:lnTo>
                <a:lnTo>
                  <a:pt x="20156" y="95148"/>
                </a:lnTo>
                <a:lnTo>
                  <a:pt x="18255" y="90978"/>
                </a:lnTo>
                <a:lnTo>
                  <a:pt x="17874" y="87188"/>
                </a:lnTo>
                <a:lnTo>
                  <a:pt x="17494" y="78848"/>
                </a:lnTo>
                <a:lnTo>
                  <a:pt x="17874" y="70887"/>
                </a:lnTo>
                <a:lnTo>
                  <a:pt x="16353" y="55724"/>
                </a:lnTo>
                <a:lnTo>
                  <a:pt x="15973" y="42836"/>
                </a:lnTo>
                <a:lnTo>
                  <a:pt x="15593" y="37908"/>
                </a:lnTo>
                <a:lnTo>
                  <a:pt x="14452" y="35633"/>
                </a:lnTo>
                <a:lnTo>
                  <a:pt x="12930" y="33359"/>
                </a:lnTo>
                <a:lnTo>
                  <a:pt x="12170" y="25398"/>
                </a:lnTo>
                <a:lnTo>
                  <a:pt x="11029" y="19712"/>
                </a:lnTo>
                <a:lnTo>
                  <a:pt x="9508" y="17817"/>
                </a:lnTo>
                <a:lnTo>
                  <a:pt x="6846" y="15163"/>
                </a:lnTo>
                <a:lnTo>
                  <a:pt x="5324" y="12131"/>
                </a:lnTo>
                <a:lnTo>
                  <a:pt x="1902" y="9856"/>
                </a:lnTo>
                <a:lnTo>
                  <a:pt x="1521" y="7582"/>
                </a:lnTo>
                <a:lnTo>
                  <a:pt x="3043" y="5686"/>
                </a:lnTo>
                <a:lnTo>
                  <a:pt x="3043" y="3791"/>
                </a:lnTo>
                <a:lnTo>
                  <a:pt x="4184" y="1896"/>
                </a:lnTo>
                <a:lnTo>
                  <a:pt x="3803" y="1517"/>
                </a:lnTo>
                <a:lnTo>
                  <a:pt x="761" y="1138"/>
                </a:lnTo>
                <a:lnTo>
                  <a:pt x="0" y="75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43" name="Text Placeholder 2942">
            <a:extLst>
              <a:ext uri="{FF2B5EF4-FFF2-40B4-BE49-F238E27FC236}">
                <a16:creationId xmlns:a16="http://schemas.microsoft.com/office/drawing/2014/main" id="{92910249-FE04-214F-B291-C18BDFC0D031}"/>
              </a:ext>
            </a:extLst>
          </p:cNvPr>
          <p:cNvSpPr>
            <a:spLocks noGrp="1"/>
          </p:cNvSpPr>
          <p:nvPr>
            <p:ph type="body" sz="quarter" idx="259" hasCustomPrompt="1"/>
          </p:nvPr>
        </p:nvSpPr>
        <p:spPr>
          <a:xfrm>
            <a:off x="8124978" y="4414123"/>
            <a:ext cx="159727" cy="179400"/>
          </a:xfrm>
          <a:custGeom>
            <a:avLst/>
            <a:gdLst>
              <a:gd name="connsiteX0" fmla="*/ 131382 w 159727"/>
              <a:gd name="connsiteY0" fmla="*/ 0 h 179400"/>
              <a:gd name="connsiteX1" fmla="*/ 137894 w 159727"/>
              <a:gd name="connsiteY1" fmla="*/ 3746 h 179400"/>
              <a:gd name="connsiteX2" fmla="*/ 144406 w 159727"/>
              <a:gd name="connsiteY2" fmla="*/ 5993 h 179400"/>
              <a:gd name="connsiteX3" fmla="*/ 150534 w 159727"/>
              <a:gd name="connsiteY3" fmla="*/ 4495 h 179400"/>
              <a:gd name="connsiteX4" fmla="*/ 156280 w 159727"/>
              <a:gd name="connsiteY4" fmla="*/ 1873 h 179400"/>
              <a:gd name="connsiteX5" fmla="*/ 158578 w 159727"/>
              <a:gd name="connsiteY5" fmla="*/ 0 h 179400"/>
              <a:gd name="connsiteX6" fmla="*/ 159727 w 159727"/>
              <a:gd name="connsiteY6" fmla="*/ 6367 h 179400"/>
              <a:gd name="connsiteX7" fmla="*/ 157812 w 159727"/>
              <a:gd name="connsiteY7" fmla="*/ 13483 h 179400"/>
              <a:gd name="connsiteX8" fmla="*/ 149768 w 159727"/>
              <a:gd name="connsiteY8" fmla="*/ 27341 h 179400"/>
              <a:gd name="connsiteX9" fmla="*/ 145938 w 159727"/>
              <a:gd name="connsiteY9" fmla="*/ 36330 h 179400"/>
              <a:gd name="connsiteX10" fmla="*/ 142491 w 159727"/>
              <a:gd name="connsiteY10" fmla="*/ 52809 h 179400"/>
              <a:gd name="connsiteX11" fmla="*/ 142107 w 159727"/>
              <a:gd name="connsiteY11" fmla="*/ 77528 h 179400"/>
              <a:gd name="connsiteX12" fmla="*/ 139426 w 159727"/>
              <a:gd name="connsiteY12" fmla="*/ 88764 h 179400"/>
              <a:gd name="connsiteX13" fmla="*/ 139043 w 159727"/>
              <a:gd name="connsiteY13" fmla="*/ 90262 h 179400"/>
              <a:gd name="connsiteX14" fmla="*/ 133298 w 159727"/>
              <a:gd name="connsiteY14" fmla="*/ 95131 h 179400"/>
              <a:gd name="connsiteX15" fmla="*/ 126020 w 159727"/>
              <a:gd name="connsiteY15" fmla="*/ 98876 h 179400"/>
              <a:gd name="connsiteX16" fmla="*/ 119508 w 159727"/>
              <a:gd name="connsiteY16" fmla="*/ 104869 h 179400"/>
              <a:gd name="connsiteX17" fmla="*/ 110698 w 159727"/>
              <a:gd name="connsiteY17" fmla="*/ 118352 h 179400"/>
              <a:gd name="connsiteX18" fmla="*/ 108017 w 159727"/>
              <a:gd name="connsiteY18" fmla="*/ 126217 h 179400"/>
              <a:gd name="connsiteX19" fmla="*/ 106485 w 159727"/>
              <a:gd name="connsiteY19" fmla="*/ 134082 h 179400"/>
              <a:gd name="connsiteX20" fmla="*/ 106485 w 159727"/>
              <a:gd name="connsiteY20" fmla="*/ 140824 h 179400"/>
              <a:gd name="connsiteX21" fmla="*/ 104953 w 159727"/>
              <a:gd name="connsiteY21" fmla="*/ 147565 h 179400"/>
              <a:gd name="connsiteX22" fmla="*/ 99973 w 159727"/>
              <a:gd name="connsiteY22" fmla="*/ 155430 h 179400"/>
              <a:gd name="connsiteX23" fmla="*/ 94228 w 159727"/>
              <a:gd name="connsiteY23" fmla="*/ 161048 h 179400"/>
              <a:gd name="connsiteX24" fmla="*/ 88865 w 159727"/>
              <a:gd name="connsiteY24" fmla="*/ 163670 h 179400"/>
              <a:gd name="connsiteX25" fmla="*/ 80055 w 159727"/>
              <a:gd name="connsiteY25" fmla="*/ 171535 h 179400"/>
              <a:gd name="connsiteX26" fmla="*/ 72011 w 159727"/>
              <a:gd name="connsiteY26" fmla="*/ 174531 h 179400"/>
              <a:gd name="connsiteX27" fmla="*/ 68181 w 159727"/>
              <a:gd name="connsiteY27" fmla="*/ 173408 h 179400"/>
              <a:gd name="connsiteX28" fmla="*/ 67798 w 159727"/>
              <a:gd name="connsiteY28" fmla="*/ 166666 h 179400"/>
              <a:gd name="connsiteX29" fmla="*/ 67032 w 159727"/>
              <a:gd name="connsiteY29" fmla="*/ 164794 h 179400"/>
              <a:gd name="connsiteX30" fmla="*/ 61669 w 159727"/>
              <a:gd name="connsiteY30" fmla="*/ 166292 h 179400"/>
              <a:gd name="connsiteX31" fmla="*/ 56690 w 159727"/>
              <a:gd name="connsiteY31" fmla="*/ 167041 h 179400"/>
              <a:gd name="connsiteX32" fmla="*/ 53626 w 159727"/>
              <a:gd name="connsiteY32" fmla="*/ 169288 h 179400"/>
              <a:gd name="connsiteX33" fmla="*/ 50944 w 159727"/>
              <a:gd name="connsiteY33" fmla="*/ 174157 h 179400"/>
              <a:gd name="connsiteX34" fmla="*/ 46348 w 159727"/>
              <a:gd name="connsiteY34" fmla="*/ 175280 h 179400"/>
              <a:gd name="connsiteX35" fmla="*/ 40219 w 159727"/>
              <a:gd name="connsiteY35" fmla="*/ 171535 h 179400"/>
              <a:gd name="connsiteX36" fmla="*/ 38304 w 159727"/>
              <a:gd name="connsiteY36" fmla="*/ 167415 h 179400"/>
              <a:gd name="connsiteX37" fmla="*/ 34474 w 159727"/>
              <a:gd name="connsiteY37" fmla="*/ 166292 h 179400"/>
              <a:gd name="connsiteX38" fmla="*/ 30643 w 159727"/>
              <a:gd name="connsiteY38" fmla="*/ 168164 h 179400"/>
              <a:gd name="connsiteX39" fmla="*/ 27962 w 159727"/>
              <a:gd name="connsiteY39" fmla="*/ 173408 h 179400"/>
              <a:gd name="connsiteX40" fmla="*/ 24132 w 159727"/>
              <a:gd name="connsiteY40" fmla="*/ 175655 h 179400"/>
              <a:gd name="connsiteX41" fmla="*/ 18769 w 159727"/>
              <a:gd name="connsiteY41" fmla="*/ 179400 h 179400"/>
              <a:gd name="connsiteX42" fmla="*/ 15322 w 159727"/>
              <a:gd name="connsiteY42" fmla="*/ 170786 h 179400"/>
              <a:gd name="connsiteX43" fmla="*/ 12641 w 159727"/>
              <a:gd name="connsiteY43" fmla="*/ 168164 h 179400"/>
              <a:gd name="connsiteX44" fmla="*/ 7278 w 159727"/>
              <a:gd name="connsiteY44" fmla="*/ 162546 h 179400"/>
              <a:gd name="connsiteX45" fmla="*/ 4980 w 159727"/>
              <a:gd name="connsiteY45" fmla="*/ 159176 h 179400"/>
              <a:gd name="connsiteX46" fmla="*/ 0 w 159727"/>
              <a:gd name="connsiteY46" fmla="*/ 156928 h 179400"/>
              <a:gd name="connsiteX47" fmla="*/ 766 w 159727"/>
              <a:gd name="connsiteY47" fmla="*/ 151310 h 179400"/>
              <a:gd name="connsiteX48" fmla="*/ 3065 w 159727"/>
              <a:gd name="connsiteY48" fmla="*/ 148689 h 179400"/>
              <a:gd name="connsiteX49" fmla="*/ 7278 w 159727"/>
              <a:gd name="connsiteY49" fmla="*/ 147565 h 179400"/>
              <a:gd name="connsiteX50" fmla="*/ 11874 w 159727"/>
              <a:gd name="connsiteY50" fmla="*/ 147565 h 179400"/>
              <a:gd name="connsiteX51" fmla="*/ 12641 w 159727"/>
              <a:gd name="connsiteY51" fmla="*/ 146067 h 179400"/>
              <a:gd name="connsiteX52" fmla="*/ 11874 w 159727"/>
              <a:gd name="connsiteY52" fmla="*/ 140449 h 179400"/>
              <a:gd name="connsiteX53" fmla="*/ 9959 w 159727"/>
              <a:gd name="connsiteY53" fmla="*/ 135955 h 179400"/>
              <a:gd name="connsiteX54" fmla="*/ 10342 w 159727"/>
              <a:gd name="connsiteY54" fmla="*/ 131086 h 179400"/>
              <a:gd name="connsiteX55" fmla="*/ 12257 w 159727"/>
              <a:gd name="connsiteY55" fmla="*/ 128090 h 179400"/>
              <a:gd name="connsiteX56" fmla="*/ 16088 w 159727"/>
              <a:gd name="connsiteY56" fmla="*/ 124719 h 179400"/>
              <a:gd name="connsiteX57" fmla="*/ 24898 w 159727"/>
              <a:gd name="connsiteY57" fmla="*/ 121348 h 179400"/>
              <a:gd name="connsiteX58" fmla="*/ 28345 w 159727"/>
              <a:gd name="connsiteY58" fmla="*/ 117228 h 179400"/>
              <a:gd name="connsiteX59" fmla="*/ 32559 w 159727"/>
              <a:gd name="connsiteY59" fmla="*/ 114232 h 179400"/>
              <a:gd name="connsiteX60" fmla="*/ 35240 w 159727"/>
              <a:gd name="connsiteY60" fmla="*/ 116105 h 179400"/>
              <a:gd name="connsiteX61" fmla="*/ 39070 w 159727"/>
              <a:gd name="connsiteY61" fmla="*/ 120224 h 179400"/>
              <a:gd name="connsiteX62" fmla="*/ 48646 w 159727"/>
              <a:gd name="connsiteY62" fmla="*/ 119101 h 179400"/>
              <a:gd name="connsiteX63" fmla="*/ 55541 w 159727"/>
              <a:gd name="connsiteY63" fmla="*/ 125093 h 179400"/>
              <a:gd name="connsiteX64" fmla="*/ 61669 w 159727"/>
              <a:gd name="connsiteY64" fmla="*/ 123221 h 179400"/>
              <a:gd name="connsiteX65" fmla="*/ 63585 w 159727"/>
              <a:gd name="connsiteY65" fmla="*/ 116854 h 179400"/>
              <a:gd name="connsiteX66" fmla="*/ 64734 w 159727"/>
              <a:gd name="connsiteY66" fmla="*/ 102996 h 179400"/>
              <a:gd name="connsiteX67" fmla="*/ 65883 w 159727"/>
              <a:gd name="connsiteY67" fmla="*/ 98127 h 179400"/>
              <a:gd name="connsiteX68" fmla="*/ 66266 w 159727"/>
              <a:gd name="connsiteY68" fmla="*/ 92135 h 179400"/>
              <a:gd name="connsiteX69" fmla="*/ 62052 w 159727"/>
              <a:gd name="connsiteY69" fmla="*/ 81648 h 179400"/>
              <a:gd name="connsiteX70" fmla="*/ 60520 w 159727"/>
              <a:gd name="connsiteY70" fmla="*/ 76404 h 179400"/>
              <a:gd name="connsiteX71" fmla="*/ 60903 w 159727"/>
              <a:gd name="connsiteY71" fmla="*/ 70037 h 179400"/>
              <a:gd name="connsiteX72" fmla="*/ 67798 w 159727"/>
              <a:gd name="connsiteY72" fmla="*/ 58802 h 179400"/>
              <a:gd name="connsiteX73" fmla="*/ 67415 w 159727"/>
              <a:gd name="connsiteY73" fmla="*/ 51311 h 179400"/>
              <a:gd name="connsiteX74" fmla="*/ 63585 w 159727"/>
              <a:gd name="connsiteY74" fmla="*/ 46442 h 179400"/>
              <a:gd name="connsiteX75" fmla="*/ 52477 w 159727"/>
              <a:gd name="connsiteY75" fmla="*/ 43820 h 179400"/>
              <a:gd name="connsiteX76" fmla="*/ 46348 w 159727"/>
              <a:gd name="connsiteY76" fmla="*/ 52434 h 179400"/>
              <a:gd name="connsiteX77" fmla="*/ 42901 w 159727"/>
              <a:gd name="connsiteY77" fmla="*/ 50562 h 179400"/>
              <a:gd name="connsiteX78" fmla="*/ 42518 w 159727"/>
              <a:gd name="connsiteY78" fmla="*/ 43820 h 179400"/>
              <a:gd name="connsiteX79" fmla="*/ 42901 w 159727"/>
              <a:gd name="connsiteY79" fmla="*/ 36704 h 179400"/>
              <a:gd name="connsiteX80" fmla="*/ 45199 w 159727"/>
              <a:gd name="connsiteY80" fmla="*/ 31461 h 179400"/>
              <a:gd name="connsiteX81" fmla="*/ 74310 w 159727"/>
              <a:gd name="connsiteY81" fmla="*/ 31461 h 179400"/>
              <a:gd name="connsiteX82" fmla="*/ 78523 w 159727"/>
              <a:gd name="connsiteY82" fmla="*/ 33708 h 179400"/>
              <a:gd name="connsiteX83" fmla="*/ 84269 w 159727"/>
              <a:gd name="connsiteY83" fmla="*/ 34083 h 179400"/>
              <a:gd name="connsiteX84" fmla="*/ 89631 w 159727"/>
              <a:gd name="connsiteY84" fmla="*/ 35955 h 179400"/>
              <a:gd name="connsiteX85" fmla="*/ 93462 w 159727"/>
              <a:gd name="connsiteY85" fmla="*/ 35955 h 179400"/>
              <a:gd name="connsiteX86" fmla="*/ 102271 w 159727"/>
              <a:gd name="connsiteY86" fmla="*/ 42697 h 179400"/>
              <a:gd name="connsiteX87" fmla="*/ 104187 w 159727"/>
              <a:gd name="connsiteY87" fmla="*/ 41573 h 179400"/>
              <a:gd name="connsiteX88" fmla="*/ 104953 w 159727"/>
              <a:gd name="connsiteY88" fmla="*/ 37828 h 179400"/>
              <a:gd name="connsiteX89" fmla="*/ 104187 w 159727"/>
              <a:gd name="connsiteY89" fmla="*/ 21723 h 179400"/>
              <a:gd name="connsiteX90" fmla="*/ 104953 w 159727"/>
              <a:gd name="connsiteY90" fmla="*/ 17603 h 179400"/>
              <a:gd name="connsiteX91" fmla="*/ 108400 w 159727"/>
              <a:gd name="connsiteY91" fmla="*/ 12360 h 179400"/>
              <a:gd name="connsiteX92" fmla="*/ 114912 w 159727"/>
              <a:gd name="connsiteY92" fmla="*/ 6367 h 179400"/>
              <a:gd name="connsiteX93" fmla="*/ 123722 w 159727"/>
              <a:gd name="connsiteY93" fmla="*/ 1124 h 1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59727" h="179400">
                <a:moveTo>
                  <a:pt x="131382" y="0"/>
                </a:moveTo>
                <a:lnTo>
                  <a:pt x="137894" y="3746"/>
                </a:lnTo>
                <a:lnTo>
                  <a:pt x="144406" y="5993"/>
                </a:lnTo>
                <a:lnTo>
                  <a:pt x="150534" y="4495"/>
                </a:lnTo>
                <a:lnTo>
                  <a:pt x="156280" y="1873"/>
                </a:lnTo>
                <a:lnTo>
                  <a:pt x="158578" y="0"/>
                </a:lnTo>
                <a:lnTo>
                  <a:pt x="159727" y="6367"/>
                </a:lnTo>
                <a:lnTo>
                  <a:pt x="157812" y="13483"/>
                </a:lnTo>
                <a:lnTo>
                  <a:pt x="149768" y="27341"/>
                </a:lnTo>
                <a:lnTo>
                  <a:pt x="145938" y="36330"/>
                </a:lnTo>
                <a:lnTo>
                  <a:pt x="142491" y="52809"/>
                </a:lnTo>
                <a:lnTo>
                  <a:pt x="142107" y="77528"/>
                </a:lnTo>
                <a:lnTo>
                  <a:pt x="139426" y="88764"/>
                </a:lnTo>
                <a:lnTo>
                  <a:pt x="139043" y="90262"/>
                </a:lnTo>
                <a:lnTo>
                  <a:pt x="133298" y="95131"/>
                </a:lnTo>
                <a:lnTo>
                  <a:pt x="126020" y="98876"/>
                </a:lnTo>
                <a:lnTo>
                  <a:pt x="119508" y="104869"/>
                </a:lnTo>
                <a:lnTo>
                  <a:pt x="110698" y="118352"/>
                </a:lnTo>
                <a:lnTo>
                  <a:pt x="108017" y="126217"/>
                </a:lnTo>
                <a:lnTo>
                  <a:pt x="106485" y="134082"/>
                </a:lnTo>
                <a:lnTo>
                  <a:pt x="106485" y="140824"/>
                </a:lnTo>
                <a:lnTo>
                  <a:pt x="104953" y="147565"/>
                </a:lnTo>
                <a:lnTo>
                  <a:pt x="99973" y="155430"/>
                </a:lnTo>
                <a:lnTo>
                  <a:pt x="94228" y="161048"/>
                </a:lnTo>
                <a:lnTo>
                  <a:pt x="88865" y="163670"/>
                </a:lnTo>
                <a:lnTo>
                  <a:pt x="80055" y="171535"/>
                </a:lnTo>
                <a:lnTo>
                  <a:pt x="72011" y="174531"/>
                </a:lnTo>
                <a:lnTo>
                  <a:pt x="68181" y="173408"/>
                </a:lnTo>
                <a:lnTo>
                  <a:pt x="67798" y="166666"/>
                </a:lnTo>
                <a:lnTo>
                  <a:pt x="67032" y="164794"/>
                </a:lnTo>
                <a:lnTo>
                  <a:pt x="61669" y="166292"/>
                </a:lnTo>
                <a:lnTo>
                  <a:pt x="56690" y="167041"/>
                </a:lnTo>
                <a:lnTo>
                  <a:pt x="53626" y="169288"/>
                </a:lnTo>
                <a:lnTo>
                  <a:pt x="50944" y="174157"/>
                </a:lnTo>
                <a:lnTo>
                  <a:pt x="46348" y="175280"/>
                </a:lnTo>
                <a:lnTo>
                  <a:pt x="40219" y="171535"/>
                </a:lnTo>
                <a:lnTo>
                  <a:pt x="38304" y="167415"/>
                </a:lnTo>
                <a:lnTo>
                  <a:pt x="34474" y="166292"/>
                </a:lnTo>
                <a:lnTo>
                  <a:pt x="30643" y="168164"/>
                </a:lnTo>
                <a:lnTo>
                  <a:pt x="27962" y="173408"/>
                </a:lnTo>
                <a:lnTo>
                  <a:pt x="24132" y="175655"/>
                </a:lnTo>
                <a:lnTo>
                  <a:pt x="18769" y="179400"/>
                </a:lnTo>
                <a:lnTo>
                  <a:pt x="15322" y="170786"/>
                </a:lnTo>
                <a:lnTo>
                  <a:pt x="12641" y="168164"/>
                </a:lnTo>
                <a:lnTo>
                  <a:pt x="7278" y="162546"/>
                </a:lnTo>
                <a:lnTo>
                  <a:pt x="4980" y="159176"/>
                </a:lnTo>
                <a:lnTo>
                  <a:pt x="0" y="156928"/>
                </a:lnTo>
                <a:lnTo>
                  <a:pt x="766" y="151310"/>
                </a:lnTo>
                <a:lnTo>
                  <a:pt x="3065" y="148689"/>
                </a:lnTo>
                <a:lnTo>
                  <a:pt x="7278" y="147565"/>
                </a:lnTo>
                <a:lnTo>
                  <a:pt x="11874" y="147565"/>
                </a:lnTo>
                <a:lnTo>
                  <a:pt x="12641" y="146067"/>
                </a:lnTo>
                <a:lnTo>
                  <a:pt x="11874" y="140449"/>
                </a:lnTo>
                <a:lnTo>
                  <a:pt x="9959" y="135955"/>
                </a:lnTo>
                <a:lnTo>
                  <a:pt x="10342" y="131086"/>
                </a:lnTo>
                <a:lnTo>
                  <a:pt x="12257" y="128090"/>
                </a:lnTo>
                <a:lnTo>
                  <a:pt x="16088" y="124719"/>
                </a:lnTo>
                <a:lnTo>
                  <a:pt x="24898" y="121348"/>
                </a:lnTo>
                <a:lnTo>
                  <a:pt x="28345" y="117228"/>
                </a:lnTo>
                <a:lnTo>
                  <a:pt x="32559" y="114232"/>
                </a:lnTo>
                <a:lnTo>
                  <a:pt x="35240" y="116105"/>
                </a:lnTo>
                <a:lnTo>
                  <a:pt x="39070" y="120224"/>
                </a:lnTo>
                <a:lnTo>
                  <a:pt x="48646" y="119101"/>
                </a:lnTo>
                <a:lnTo>
                  <a:pt x="55541" y="125093"/>
                </a:lnTo>
                <a:lnTo>
                  <a:pt x="61669" y="123221"/>
                </a:lnTo>
                <a:lnTo>
                  <a:pt x="63585" y="116854"/>
                </a:lnTo>
                <a:lnTo>
                  <a:pt x="64734" y="102996"/>
                </a:lnTo>
                <a:lnTo>
                  <a:pt x="65883" y="98127"/>
                </a:lnTo>
                <a:lnTo>
                  <a:pt x="66266" y="92135"/>
                </a:lnTo>
                <a:lnTo>
                  <a:pt x="62052" y="81648"/>
                </a:lnTo>
                <a:lnTo>
                  <a:pt x="60520" y="76404"/>
                </a:lnTo>
                <a:lnTo>
                  <a:pt x="60903" y="70037"/>
                </a:lnTo>
                <a:lnTo>
                  <a:pt x="67798" y="58802"/>
                </a:lnTo>
                <a:lnTo>
                  <a:pt x="67415" y="51311"/>
                </a:lnTo>
                <a:lnTo>
                  <a:pt x="63585" y="46442"/>
                </a:lnTo>
                <a:lnTo>
                  <a:pt x="52477" y="43820"/>
                </a:lnTo>
                <a:lnTo>
                  <a:pt x="46348" y="52434"/>
                </a:lnTo>
                <a:lnTo>
                  <a:pt x="42901" y="50562"/>
                </a:lnTo>
                <a:lnTo>
                  <a:pt x="42518" y="43820"/>
                </a:lnTo>
                <a:lnTo>
                  <a:pt x="42901" y="36704"/>
                </a:lnTo>
                <a:lnTo>
                  <a:pt x="45199" y="31461"/>
                </a:lnTo>
                <a:lnTo>
                  <a:pt x="74310" y="31461"/>
                </a:lnTo>
                <a:lnTo>
                  <a:pt x="78523" y="33708"/>
                </a:lnTo>
                <a:lnTo>
                  <a:pt x="84269" y="34083"/>
                </a:lnTo>
                <a:lnTo>
                  <a:pt x="89631" y="35955"/>
                </a:lnTo>
                <a:lnTo>
                  <a:pt x="93462" y="35955"/>
                </a:lnTo>
                <a:lnTo>
                  <a:pt x="102271" y="42697"/>
                </a:lnTo>
                <a:lnTo>
                  <a:pt x="104187" y="41573"/>
                </a:lnTo>
                <a:lnTo>
                  <a:pt x="104953" y="37828"/>
                </a:lnTo>
                <a:lnTo>
                  <a:pt x="104187" y="21723"/>
                </a:lnTo>
                <a:lnTo>
                  <a:pt x="104953" y="17603"/>
                </a:lnTo>
                <a:lnTo>
                  <a:pt x="108400" y="12360"/>
                </a:lnTo>
                <a:lnTo>
                  <a:pt x="114912" y="6367"/>
                </a:lnTo>
                <a:lnTo>
                  <a:pt x="123722" y="112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41" name="Text Placeholder 2940">
            <a:extLst>
              <a:ext uri="{FF2B5EF4-FFF2-40B4-BE49-F238E27FC236}">
                <a16:creationId xmlns:a16="http://schemas.microsoft.com/office/drawing/2014/main" id="{1523B198-0E09-B643-B741-41FD00744204}"/>
              </a:ext>
            </a:extLst>
          </p:cNvPr>
          <p:cNvSpPr>
            <a:spLocks noGrp="1"/>
          </p:cNvSpPr>
          <p:nvPr>
            <p:ph type="body" sz="quarter" idx="258" hasCustomPrompt="1"/>
          </p:nvPr>
        </p:nvSpPr>
        <p:spPr>
          <a:xfrm>
            <a:off x="8090751" y="3341460"/>
            <a:ext cx="159727" cy="76619"/>
          </a:xfrm>
          <a:custGeom>
            <a:avLst/>
            <a:gdLst>
              <a:gd name="connsiteX0" fmla="*/ 116753 w 159727"/>
              <a:gd name="connsiteY0" fmla="*/ 0 h 76619"/>
              <a:gd name="connsiteX1" fmla="*/ 129303 w 159727"/>
              <a:gd name="connsiteY1" fmla="*/ 374 h 76619"/>
              <a:gd name="connsiteX2" fmla="*/ 132345 w 159727"/>
              <a:gd name="connsiteY2" fmla="*/ 2243 h 76619"/>
              <a:gd name="connsiteX3" fmla="*/ 137670 w 159727"/>
              <a:gd name="connsiteY3" fmla="*/ 7101 h 76619"/>
              <a:gd name="connsiteX4" fmla="*/ 151361 w 159727"/>
              <a:gd name="connsiteY4" fmla="*/ 5606 h 76619"/>
              <a:gd name="connsiteX5" fmla="*/ 154403 w 159727"/>
              <a:gd name="connsiteY5" fmla="*/ 9718 h 76619"/>
              <a:gd name="connsiteX6" fmla="*/ 154403 w 159727"/>
              <a:gd name="connsiteY6" fmla="*/ 14950 h 76619"/>
              <a:gd name="connsiteX7" fmla="*/ 156685 w 159727"/>
              <a:gd name="connsiteY7" fmla="*/ 23173 h 76619"/>
              <a:gd name="connsiteX8" fmla="*/ 159727 w 159727"/>
              <a:gd name="connsiteY8" fmla="*/ 28031 h 76619"/>
              <a:gd name="connsiteX9" fmla="*/ 159727 w 159727"/>
              <a:gd name="connsiteY9" fmla="*/ 35506 h 76619"/>
              <a:gd name="connsiteX10" fmla="*/ 157826 w 159727"/>
              <a:gd name="connsiteY10" fmla="*/ 38497 h 76619"/>
              <a:gd name="connsiteX11" fmla="*/ 147558 w 159727"/>
              <a:gd name="connsiteY11" fmla="*/ 38497 h 76619"/>
              <a:gd name="connsiteX12" fmla="*/ 146036 w 159727"/>
              <a:gd name="connsiteY12" fmla="*/ 41487 h 76619"/>
              <a:gd name="connsiteX13" fmla="*/ 148318 w 159727"/>
              <a:gd name="connsiteY13" fmla="*/ 44477 h 76619"/>
              <a:gd name="connsiteX14" fmla="*/ 145276 w 159727"/>
              <a:gd name="connsiteY14" fmla="*/ 51578 h 76619"/>
              <a:gd name="connsiteX15" fmla="*/ 145276 w 159727"/>
              <a:gd name="connsiteY15" fmla="*/ 55315 h 76619"/>
              <a:gd name="connsiteX16" fmla="*/ 145656 w 159727"/>
              <a:gd name="connsiteY16" fmla="*/ 59427 h 76619"/>
              <a:gd name="connsiteX17" fmla="*/ 141473 w 159727"/>
              <a:gd name="connsiteY17" fmla="*/ 60174 h 76619"/>
              <a:gd name="connsiteX18" fmla="*/ 137670 w 159727"/>
              <a:gd name="connsiteY18" fmla="*/ 64285 h 76619"/>
              <a:gd name="connsiteX19" fmla="*/ 134247 w 159727"/>
              <a:gd name="connsiteY19" fmla="*/ 65780 h 76619"/>
              <a:gd name="connsiteX20" fmla="*/ 133486 w 159727"/>
              <a:gd name="connsiteY20" fmla="*/ 68770 h 76619"/>
              <a:gd name="connsiteX21" fmla="*/ 127021 w 159727"/>
              <a:gd name="connsiteY21" fmla="*/ 68023 h 76619"/>
              <a:gd name="connsiteX22" fmla="*/ 125500 w 159727"/>
              <a:gd name="connsiteY22" fmla="*/ 68023 h 76619"/>
              <a:gd name="connsiteX23" fmla="*/ 123599 w 159727"/>
              <a:gd name="connsiteY23" fmla="*/ 71387 h 76619"/>
              <a:gd name="connsiteX24" fmla="*/ 115992 w 159727"/>
              <a:gd name="connsiteY24" fmla="*/ 69892 h 76619"/>
              <a:gd name="connsiteX25" fmla="*/ 111049 w 159727"/>
              <a:gd name="connsiteY25" fmla="*/ 70639 h 76619"/>
              <a:gd name="connsiteX26" fmla="*/ 107626 w 159727"/>
              <a:gd name="connsiteY26" fmla="*/ 74750 h 76619"/>
              <a:gd name="connsiteX27" fmla="*/ 104583 w 159727"/>
              <a:gd name="connsiteY27" fmla="*/ 76619 h 76619"/>
              <a:gd name="connsiteX28" fmla="*/ 93935 w 159727"/>
              <a:gd name="connsiteY28" fmla="*/ 75872 h 76619"/>
              <a:gd name="connsiteX29" fmla="*/ 87850 w 159727"/>
              <a:gd name="connsiteY29" fmla="*/ 75872 h 76619"/>
              <a:gd name="connsiteX30" fmla="*/ 84427 w 159727"/>
              <a:gd name="connsiteY30" fmla="*/ 75872 h 76619"/>
              <a:gd name="connsiteX31" fmla="*/ 79103 w 159727"/>
              <a:gd name="connsiteY31" fmla="*/ 74003 h 76619"/>
              <a:gd name="connsiteX32" fmla="*/ 67694 w 159727"/>
              <a:gd name="connsiteY32" fmla="*/ 72134 h 76619"/>
              <a:gd name="connsiteX33" fmla="*/ 63891 w 159727"/>
              <a:gd name="connsiteY33" fmla="*/ 69892 h 76619"/>
              <a:gd name="connsiteX34" fmla="*/ 61990 w 159727"/>
              <a:gd name="connsiteY34" fmla="*/ 69892 h 76619"/>
              <a:gd name="connsiteX35" fmla="*/ 57806 w 159727"/>
              <a:gd name="connsiteY35" fmla="*/ 66528 h 76619"/>
              <a:gd name="connsiteX36" fmla="*/ 56285 w 159727"/>
              <a:gd name="connsiteY36" fmla="*/ 63912 h 76619"/>
              <a:gd name="connsiteX37" fmla="*/ 55524 w 159727"/>
              <a:gd name="connsiteY37" fmla="*/ 61295 h 76619"/>
              <a:gd name="connsiteX38" fmla="*/ 55524 w 159727"/>
              <a:gd name="connsiteY38" fmla="*/ 59427 h 76619"/>
              <a:gd name="connsiteX39" fmla="*/ 54383 w 159727"/>
              <a:gd name="connsiteY39" fmla="*/ 58305 h 76619"/>
              <a:gd name="connsiteX40" fmla="*/ 52102 w 159727"/>
              <a:gd name="connsiteY40" fmla="*/ 58679 h 76619"/>
              <a:gd name="connsiteX41" fmla="*/ 50200 w 159727"/>
              <a:gd name="connsiteY41" fmla="*/ 60174 h 76619"/>
              <a:gd name="connsiteX42" fmla="*/ 46397 w 159727"/>
              <a:gd name="connsiteY42" fmla="*/ 61295 h 76619"/>
              <a:gd name="connsiteX43" fmla="*/ 39552 w 159727"/>
              <a:gd name="connsiteY43" fmla="*/ 61669 h 76619"/>
              <a:gd name="connsiteX44" fmla="*/ 31946 w 159727"/>
              <a:gd name="connsiteY44" fmla="*/ 64285 h 76619"/>
              <a:gd name="connsiteX45" fmla="*/ 25861 w 159727"/>
              <a:gd name="connsiteY45" fmla="*/ 66154 h 76619"/>
              <a:gd name="connsiteX46" fmla="*/ 24720 w 159727"/>
              <a:gd name="connsiteY46" fmla="*/ 66528 h 76619"/>
              <a:gd name="connsiteX47" fmla="*/ 19396 w 159727"/>
              <a:gd name="connsiteY47" fmla="*/ 64659 h 76619"/>
              <a:gd name="connsiteX48" fmla="*/ 16734 w 159727"/>
              <a:gd name="connsiteY48" fmla="*/ 62790 h 76619"/>
              <a:gd name="connsiteX49" fmla="*/ 13691 w 159727"/>
              <a:gd name="connsiteY49" fmla="*/ 64285 h 76619"/>
              <a:gd name="connsiteX50" fmla="*/ 10268 w 159727"/>
              <a:gd name="connsiteY50" fmla="*/ 63912 h 76619"/>
              <a:gd name="connsiteX51" fmla="*/ 6465 w 159727"/>
              <a:gd name="connsiteY51" fmla="*/ 62417 h 76619"/>
              <a:gd name="connsiteX52" fmla="*/ 4184 w 159727"/>
              <a:gd name="connsiteY52" fmla="*/ 60548 h 76619"/>
              <a:gd name="connsiteX53" fmla="*/ 6465 w 159727"/>
              <a:gd name="connsiteY53" fmla="*/ 57932 h 76619"/>
              <a:gd name="connsiteX54" fmla="*/ 6465 w 159727"/>
              <a:gd name="connsiteY54" fmla="*/ 53820 h 76619"/>
              <a:gd name="connsiteX55" fmla="*/ 6085 w 159727"/>
              <a:gd name="connsiteY55" fmla="*/ 51204 h 76619"/>
              <a:gd name="connsiteX56" fmla="*/ 2662 w 159727"/>
              <a:gd name="connsiteY56" fmla="*/ 49335 h 76619"/>
              <a:gd name="connsiteX57" fmla="*/ 0 w 159727"/>
              <a:gd name="connsiteY57" fmla="*/ 45972 h 76619"/>
              <a:gd name="connsiteX58" fmla="*/ 4184 w 159727"/>
              <a:gd name="connsiteY58" fmla="*/ 44477 h 76619"/>
              <a:gd name="connsiteX59" fmla="*/ 7226 w 159727"/>
              <a:gd name="connsiteY59" fmla="*/ 44477 h 76619"/>
              <a:gd name="connsiteX60" fmla="*/ 10649 w 159727"/>
              <a:gd name="connsiteY60" fmla="*/ 45224 h 76619"/>
              <a:gd name="connsiteX61" fmla="*/ 12931 w 159727"/>
              <a:gd name="connsiteY61" fmla="*/ 48214 h 76619"/>
              <a:gd name="connsiteX62" fmla="*/ 16734 w 159727"/>
              <a:gd name="connsiteY62" fmla="*/ 50083 h 76619"/>
              <a:gd name="connsiteX63" fmla="*/ 18635 w 159727"/>
              <a:gd name="connsiteY63" fmla="*/ 49335 h 76619"/>
              <a:gd name="connsiteX64" fmla="*/ 19396 w 159727"/>
              <a:gd name="connsiteY64" fmla="*/ 46345 h 76619"/>
              <a:gd name="connsiteX65" fmla="*/ 22438 w 159727"/>
              <a:gd name="connsiteY65" fmla="*/ 44103 h 76619"/>
              <a:gd name="connsiteX66" fmla="*/ 26621 w 159727"/>
              <a:gd name="connsiteY66" fmla="*/ 44477 h 76619"/>
              <a:gd name="connsiteX67" fmla="*/ 31565 w 159727"/>
              <a:gd name="connsiteY67" fmla="*/ 47467 h 76619"/>
              <a:gd name="connsiteX68" fmla="*/ 36890 w 159727"/>
              <a:gd name="connsiteY68" fmla="*/ 47467 h 76619"/>
              <a:gd name="connsiteX69" fmla="*/ 44115 w 159727"/>
              <a:gd name="connsiteY69" fmla="*/ 42608 h 76619"/>
              <a:gd name="connsiteX70" fmla="*/ 56665 w 159727"/>
              <a:gd name="connsiteY70" fmla="*/ 41487 h 76619"/>
              <a:gd name="connsiteX71" fmla="*/ 58187 w 159727"/>
              <a:gd name="connsiteY71" fmla="*/ 39618 h 76619"/>
              <a:gd name="connsiteX72" fmla="*/ 62370 w 159727"/>
              <a:gd name="connsiteY72" fmla="*/ 41113 h 76619"/>
              <a:gd name="connsiteX73" fmla="*/ 68074 w 159727"/>
              <a:gd name="connsiteY73" fmla="*/ 41113 h 76619"/>
              <a:gd name="connsiteX74" fmla="*/ 69976 w 159727"/>
              <a:gd name="connsiteY74" fmla="*/ 43729 h 76619"/>
              <a:gd name="connsiteX75" fmla="*/ 72638 w 159727"/>
              <a:gd name="connsiteY75" fmla="*/ 42234 h 76619"/>
              <a:gd name="connsiteX76" fmla="*/ 72638 w 159727"/>
              <a:gd name="connsiteY76" fmla="*/ 39618 h 76619"/>
              <a:gd name="connsiteX77" fmla="*/ 69976 w 159727"/>
              <a:gd name="connsiteY77" fmla="*/ 33638 h 76619"/>
              <a:gd name="connsiteX78" fmla="*/ 69596 w 159727"/>
              <a:gd name="connsiteY78" fmla="*/ 27658 h 76619"/>
              <a:gd name="connsiteX79" fmla="*/ 71497 w 159727"/>
              <a:gd name="connsiteY79" fmla="*/ 23173 h 76619"/>
              <a:gd name="connsiteX80" fmla="*/ 79864 w 159727"/>
              <a:gd name="connsiteY80" fmla="*/ 19809 h 76619"/>
              <a:gd name="connsiteX81" fmla="*/ 81005 w 159727"/>
              <a:gd name="connsiteY81" fmla="*/ 16071 h 76619"/>
              <a:gd name="connsiteX82" fmla="*/ 82526 w 159727"/>
              <a:gd name="connsiteY82" fmla="*/ 13081 h 76619"/>
              <a:gd name="connsiteX83" fmla="*/ 88991 w 159727"/>
              <a:gd name="connsiteY83" fmla="*/ 10091 h 76619"/>
              <a:gd name="connsiteX84" fmla="*/ 89371 w 159727"/>
              <a:gd name="connsiteY84" fmla="*/ 7475 h 76619"/>
              <a:gd name="connsiteX85" fmla="*/ 94696 w 159727"/>
              <a:gd name="connsiteY85" fmla="*/ 9344 h 76619"/>
              <a:gd name="connsiteX86" fmla="*/ 97358 w 159727"/>
              <a:gd name="connsiteY86" fmla="*/ 11586 h 76619"/>
              <a:gd name="connsiteX87" fmla="*/ 101541 w 159727"/>
              <a:gd name="connsiteY87" fmla="*/ 11960 h 76619"/>
              <a:gd name="connsiteX88" fmla="*/ 105724 w 159727"/>
              <a:gd name="connsiteY88" fmla="*/ 11586 h 76619"/>
              <a:gd name="connsiteX89" fmla="*/ 109147 w 159727"/>
              <a:gd name="connsiteY89" fmla="*/ 10091 h 76619"/>
              <a:gd name="connsiteX90" fmla="*/ 112950 w 159727"/>
              <a:gd name="connsiteY90" fmla="*/ 7101 h 76619"/>
              <a:gd name="connsiteX91" fmla="*/ 114471 w 159727"/>
              <a:gd name="connsiteY91" fmla="*/ 3738 h 7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9727" h="76619">
                <a:moveTo>
                  <a:pt x="116753" y="0"/>
                </a:moveTo>
                <a:lnTo>
                  <a:pt x="129303" y="374"/>
                </a:lnTo>
                <a:lnTo>
                  <a:pt x="132345" y="2243"/>
                </a:lnTo>
                <a:lnTo>
                  <a:pt x="137670" y="7101"/>
                </a:lnTo>
                <a:lnTo>
                  <a:pt x="151361" y="5606"/>
                </a:lnTo>
                <a:lnTo>
                  <a:pt x="154403" y="9718"/>
                </a:lnTo>
                <a:lnTo>
                  <a:pt x="154403" y="14950"/>
                </a:lnTo>
                <a:lnTo>
                  <a:pt x="156685" y="23173"/>
                </a:lnTo>
                <a:lnTo>
                  <a:pt x="159727" y="28031"/>
                </a:lnTo>
                <a:lnTo>
                  <a:pt x="159727" y="35506"/>
                </a:lnTo>
                <a:lnTo>
                  <a:pt x="157826" y="38497"/>
                </a:lnTo>
                <a:lnTo>
                  <a:pt x="147558" y="38497"/>
                </a:lnTo>
                <a:lnTo>
                  <a:pt x="146036" y="41487"/>
                </a:lnTo>
                <a:lnTo>
                  <a:pt x="148318" y="44477"/>
                </a:lnTo>
                <a:lnTo>
                  <a:pt x="145276" y="51578"/>
                </a:lnTo>
                <a:lnTo>
                  <a:pt x="145276" y="55315"/>
                </a:lnTo>
                <a:lnTo>
                  <a:pt x="145656" y="59427"/>
                </a:lnTo>
                <a:lnTo>
                  <a:pt x="141473" y="60174"/>
                </a:lnTo>
                <a:lnTo>
                  <a:pt x="137670" y="64285"/>
                </a:lnTo>
                <a:lnTo>
                  <a:pt x="134247" y="65780"/>
                </a:lnTo>
                <a:lnTo>
                  <a:pt x="133486" y="68770"/>
                </a:lnTo>
                <a:lnTo>
                  <a:pt x="127021" y="68023"/>
                </a:lnTo>
                <a:lnTo>
                  <a:pt x="125500" y="68023"/>
                </a:lnTo>
                <a:lnTo>
                  <a:pt x="123599" y="71387"/>
                </a:lnTo>
                <a:lnTo>
                  <a:pt x="115992" y="69892"/>
                </a:lnTo>
                <a:lnTo>
                  <a:pt x="111049" y="70639"/>
                </a:lnTo>
                <a:lnTo>
                  <a:pt x="107626" y="74750"/>
                </a:lnTo>
                <a:lnTo>
                  <a:pt x="104583" y="76619"/>
                </a:lnTo>
                <a:lnTo>
                  <a:pt x="93935" y="75872"/>
                </a:lnTo>
                <a:lnTo>
                  <a:pt x="87850" y="75872"/>
                </a:lnTo>
                <a:lnTo>
                  <a:pt x="84427" y="75872"/>
                </a:lnTo>
                <a:lnTo>
                  <a:pt x="79103" y="74003"/>
                </a:lnTo>
                <a:lnTo>
                  <a:pt x="67694" y="72134"/>
                </a:lnTo>
                <a:lnTo>
                  <a:pt x="63891" y="69892"/>
                </a:lnTo>
                <a:lnTo>
                  <a:pt x="61990" y="69892"/>
                </a:lnTo>
                <a:lnTo>
                  <a:pt x="57806" y="66528"/>
                </a:lnTo>
                <a:lnTo>
                  <a:pt x="56285" y="63912"/>
                </a:lnTo>
                <a:lnTo>
                  <a:pt x="55524" y="61295"/>
                </a:lnTo>
                <a:lnTo>
                  <a:pt x="55524" y="59427"/>
                </a:lnTo>
                <a:lnTo>
                  <a:pt x="54383" y="58305"/>
                </a:lnTo>
                <a:lnTo>
                  <a:pt x="52102" y="58679"/>
                </a:lnTo>
                <a:lnTo>
                  <a:pt x="50200" y="60174"/>
                </a:lnTo>
                <a:lnTo>
                  <a:pt x="46397" y="61295"/>
                </a:lnTo>
                <a:lnTo>
                  <a:pt x="39552" y="61669"/>
                </a:lnTo>
                <a:lnTo>
                  <a:pt x="31946" y="64285"/>
                </a:lnTo>
                <a:lnTo>
                  <a:pt x="25861" y="66154"/>
                </a:lnTo>
                <a:lnTo>
                  <a:pt x="24720" y="66528"/>
                </a:lnTo>
                <a:lnTo>
                  <a:pt x="19396" y="64659"/>
                </a:lnTo>
                <a:lnTo>
                  <a:pt x="16734" y="62790"/>
                </a:lnTo>
                <a:lnTo>
                  <a:pt x="13691" y="64285"/>
                </a:lnTo>
                <a:lnTo>
                  <a:pt x="10268" y="63912"/>
                </a:lnTo>
                <a:lnTo>
                  <a:pt x="6465" y="62417"/>
                </a:lnTo>
                <a:lnTo>
                  <a:pt x="4184" y="60548"/>
                </a:lnTo>
                <a:lnTo>
                  <a:pt x="6465" y="57932"/>
                </a:lnTo>
                <a:lnTo>
                  <a:pt x="6465" y="53820"/>
                </a:lnTo>
                <a:lnTo>
                  <a:pt x="6085" y="51204"/>
                </a:lnTo>
                <a:lnTo>
                  <a:pt x="2662" y="49335"/>
                </a:lnTo>
                <a:lnTo>
                  <a:pt x="0" y="45972"/>
                </a:lnTo>
                <a:lnTo>
                  <a:pt x="4184" y="44477"/>
                </a:lnTo>
                <a:lnTo>
                  <a:pt x="7226" y="44477"/>
                </a:lnTo>
                <a:lnTo>
                  <a:pt x="10649" y="45224"/>
                </a:lnTo>
                <a:lnTo>
                  <a:pt x="12931" y="48214"/>
                </a:lnTo>
                <a:lnTo>
                  <a:pt x="16734" y="50083"/>
                </a:lnTo>
                <a:lnTo>
                  <a:pt x="18635" y="49335"/>
                </a:lnTo>
                <a:lnTo>
                  <a:pt x="19396" y="46345"/>
                </a:lnTo>
                <a:lnTo>
                  <a:pt x="22438" y="44103"/>
                </a:lnTo>
                <a:lnTo>
                  <a:pt x="26621" y="44477"/>
                </a:lnTo>
                <a:lnTo>
                  <a:pt x="31565" y="47467"/>
                </a:lnTo>
                <a:lnTo>
                  <a:pt x="36890" y="47467"/>
                </a:lnTo>
                <a:lnTo>
                  <a:pt x="44115" y="42608"/>
                </a:lnTo>
                <a:lnTo>
                  <a:pt x="56665" y="41487"/>
                </a:lnTo>
                <a:lnTo>
                  <a:pt x="58187" y="39618"/>
                </a:lnTo>
                <a:lnTo>
                  <a:pt x="62370" y="41113"/>
                </a:lnTo>
                <a:lnTo>
                  <a:pt x="68074" y="41113"/>
                </a:lnTo>
                <a:lnTo>
                  <a:pt x="69976" y="43729"/>
                </a:lnTo>
                <a:lnTo>
                  <a:pt x="72638" y="42234"/>
                </a:lnTo>
                <a:lnTo>
                  <a:pt x="72638" y="39618"/>
                </a:lnTo>
                <a:lnTo>
                  <a:pt x="69976" y="33638"/>
                </a:lnTo>
                <a:lnTo>
                  <a:pt x="69596" y="27658"/>
                </a:lnTo>
                <a:lnTo>
                  <a:pt x="71497" y="23173"/>
                </a:lnTo>
                <a:lnTo>
                  <a:pt x="79864" y="19809"/>
                </a:lnTo>
                <a:lnTo>
                  <a:pt x="81005" y="16071"/>
                </a:lnTo>
                <a:lnTo>
                  <a:pt x="82526" y="13081"/>
                </a:lnTo>
                <a:lnTo>
                  <a:pt x="88991" y="10091"/>
                </a:lnTo>
                <a:lnTo>
                  <a:pt x="89371" y="7475"/>
                </a:lnTo>
                <a:lnTo>
                  <a:pt x="94696" y="9344"/>
                </a:lnTo>
                <a:lnTo>
                  <a:pt x="97358" y="11586"/>
                </a:lnTo>
                <a:lnTo>
                  <a:pt x="101541" y="11960"/>
                </a:lnTo>
                <a:lnTo>
                  <a:pt x="105724" y="11586"/>
                </a:lnTo>
                <a:lnTo>
                  <a:pt x="109147" y="10091"/>
                </a:lnTo>
                <a:lnTo>
                  <a:pt x="112950" y="7101"/>
                </a:lnTo>
                <a:lnTo>
                  <a:pt x="114471" y="373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39" name="Text Placeholder 2938">
            <a:extLst>
              <a:ext uri="{FF2B5EF4-FFF2-40B4-BE49-F238E27FC236}">
                <a16:creationId xmlns:a16="http://schemas.microsoft.com/office/drawing/2014/main" id="{5F70F2C4-24E9-234D-9D82-C410D9D67F1E}"/>
              </a:ext>
            </a:extLst>
          </p:cNvPr>
          <p:cNvSpPr>
            <a:spLocks noGrp="1"/>
          </p:cNvSpPr>
          <p:nvPr>
            <p:ph type="body" sz="quarter" idx="257" hasCustomPrompt="1"/>
          </p:nvPr>
        </p:nvSpPr>
        <p:spPr>
          <a:xfrm>
            <a:off x="8284373" y="3426243"/>
            <a:ext cx="84780" cy="122394"/>
          </a:xfrm>
          <a:custGeom>
            <a:avLst/>
            <a:gdLst>
              <a:gd name="connsiteX0" fmla="*/ 24912 w 84780"/>
              <a:gd name="connsiteY0" fmla="*/ 0 h 122394"/>
              <a:gd name="connsiteX1" fmla="*/ 28930 w 84780"/>
              <a:gd name="connsiteY1" fmla="*/ 1665 h 122394"/>
              <a:gd name="connsiteX2" fmla="*/ 36564 w 84780"/>
              <a:gd name="connsiteY2" fmla="*/ 5828 h 122394"/>
              <a:gd name="connsiteX3" fmla="*/ 40582 w 84780"/>
              <a:gd name="connsiteY3" fmla="*/ 14154 h 122394"/>
              <a:gd name="connsiteX4" fmla="*/ 46207 w 84780"/>
              <a:gd name="connsiteY4" fmla="*/ 24146 h 122394"/>
              <a:gd name="connsiteX5" fmla="*/ 53842 w 84780"/>
              <a:gd name="connsiteY5" fmla="*/ 27893 h 122394"/>
              <a:gd name="connsiteX6" fmla="*/ 55851 w 84780"/>
              <a:gd name="connsiteY6" fmla="*/ 36635 h 122394"/>
              <a:gd name="connsiteX7" fmla="*/ 61476 w 84780"/>
              <a:gd name="connsiteY7" fmla="*/ 40382 h 122394"/>
              <a:gd name="connsiteX8" fmla="*/ 67503 w 84780"/>
              <a:gd name="connsiteY8" fmla="*/ 42463 h 122394"/>
              <a:gd name="connsiteX9" fmla="*/ 75137 w 84780"/>
              <a:gd name="connsiteY9" fmla="*/ 38300 h 122394"/>
              <a:gd name="connsiteX10" fmla="*/ 75137 w 84780"/>
              <a:gd name="connsiteY10" fmla="*/ 46626 h 122394"/>
              <a:gd name="connsiteX11" fmla="*/ 82771 w 84780"/>
              <a:gd name="connsiteY11" fmla="*/ 54952 h 122394"/>
              <a:gd name="connsiteX12" fmla="*/ 77146 w 84780"/>
              <a:gd name="connsiteY12" fmla="*/ 64944 h 122394"/>
              <a:gd name="connsiteX13" fmla="*/ 80762 w 84780"/>
              <a:gd name="connsiteY13" fmla="*/ 79098 h 122394"/>
              <a:gd name="connsiteX14" fmla="*/ 84780 w 84780"/>
              <a:gd name="connsiteY14" fmla="*/ 89506 h 122394"/>
              <a:gd name="connsiteX15" fmla="*/ 80762 w 84780"/>
              <a:gd name="connsiteY15" fmla="*/ 99497 h 122394"/>
              <a:gd name="connsiteX16" fmla="*/ 80762 w 84780"/>
              <a:gd name="connsiteY16" fmla="*/ 107823 h 122394"/>
              <a:gd name="connsiteX17" fmla="*/ 77146 w 84780"/>
              <a:gd name="connsiteY17" fmla="*/ 105742 h 122394"/>
              <a:gd name="connsiteX18" fmla="*/ 59869 w 84780"/>
              <a:gd name="connsiteY18" fmla="*/ 105742 h 122394"/>
              <a:gd name="connsiteX19" fmla="*/ 53842 w 84780"/>
              <a:gd name="connsiteY19" fmla="*/ 109905 h 122394"/>
              <a:gd name="connsiteX20" fmla="*/ 46207 w 84780"/>
              <a:gd name="connsiteY20" fmla="*/ 115733 h 122394"/>
              <a:gd name="connsiteX21" fmla="*/ 46207 w 84780"/>
              <a:gd name="connsiteY21" fmla="*/ 120312 h 122394"/>
              <a:gd name="connsiteX22" fmla="*/ 44198 w 84780"/>
              <a:gd name="connsiteY22" fmla="*/ 122394 h 122394"/>
              <a:gd name="connsiteX23" fmla="*/ 40582 w 84780"/>
              <a:gd name="connsiteY23" fmla="*/ 111986 h 122394"/>
              <a:gd name="connsiteX24" fmla="*/ 34555 w 84780"/>
              <a:gd name="connsiteY24" fmla="*/ 105742 h 122394"/>
              <a:gd name="connsiteX25" fmla="*/ 28930 w 84780"/>
              <a:gd name="connsiteY25" fmla="*/ 103244 h 122394"/>
              <a:gd name="connsiteX26" fmla="*/ 28930 w 84780"/>
              <a:gd name="connsiteY26" fmla="*/ 97416 h 122394"/>
              <a:gd name="connsiteX27" fmla="*/ 32948 w 84780"/>
              <a:gd name="connsiteY27" fmla="*/ 99497 h 122394"/>
              <a:gd name="connsiteX28" fmla="*/ 36564 w 84780"/>
              <a:gd name="connsiteY28" fmla="*/ 95334 h 122394"/>
              <a:gd name="connsiteX29" fmla="*/ 13662 w 84780"/>
              <a:gd name="connsiteY29" fmla="*/ 81180 h 122394"/>
              <a:gd name="connsiteX30" fmla="*/ 13662 w 84780"/>
              <a:gd name="connsiteY30" fmla="*/ 77017 h 122394"/>
              <a:gd name="connsiteX31" fmla="*/ 15671 w 84780"/>
              <a:gd name="connsiteY31" fmla="*/ 73270 h 122394"/>
              <a:gd name="connsiteX32" fmla="*/ 19287 w 84780"/>
              <a:gd name="connsiteY32" fmla="*/ 73270 h 122394"/>
              <a:gd name="connsiteX33" fmla="*/ 15671 w 84780"/>
              <a:gd name="connsiteY33" fmla="*/ 62862 h 122394"/>
              <a:gd name="connsiteX34" fmla="*/ 21296 w 84780"/>
              <a:gd name="connsiteY34" fmla="*/ 62862 h 122394"/>
              <a:gd name="connsiteX35" fmla="*/ 21296 w 84780"/>
              <a:gd name="connsiteY35" fmla="*/ 61197 h 122394"/>
              <a:gd name="connsiteX36" fmla="*/ 11653 w 84780"/>
              <a:gd name="connsiteY36" fmla="*/ 54952 h 122394"/>
              <a:gd name="connsiteX37" fmla="*/ 17278 w 84780"/>
              <a:gd name="connsiteY37" fmla="*/ 40382 h 122394"/>
              <a:gd name="connsiteX38" fmla="*/ 9643 w 84780"/>
              <a:gd name="connsiteY38" fmla="*/ 36635 h 122394"/>
              <a:gd name="connsiteX39" fmla="*/ 11653 w 84780"/>
              <a:gd name="connsiteY39" fmla="*/ 32056 h 122394"/>
              <a:gd name="connsiteX40" fmla="*/ 17278 w 84780"/>
              <a:gd name="connsiteY40" fmla="*/ 29974 h 122394"/>
              <a:gd name="connsiteX41" fmla="*/ 6027 w 84780"/>
              <a:gd name="connsiteY41" fmla="*/ 24146 h 122394"/>
              <a:gd name="connsiteX42" fmla="*/ 4018 w 84780"/>
              <a:gd name="connsiteY42" fmla="*/ 14154 h 122394"/>
              <a:gd name="connsiteX43" fmla="*/ 0 w 84780"/>
              <a:gd name="connsiteY43" fmla="*/ 9575 h 122394"/>
              <a:gd name="connsiteX44" fmla="*/ 17278 w 84780"/>
              <a:gd name="connsiteY44" fmla="*/ 1665 h 12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4780" h="122394">
                <a:moveTo>
                  <a:pt x="24912" y="0"/>
                </a:moveTo>
                <a:lnTo>
                  <a:pt x="28930" y="1665"/>
                </a:lnTo>
                <a:lnTo>
                  <a:pt x="36564" y="5828"/>
                </a:lnTo>
                <a:lnTo>
                  <a:pt x="40582" y="14154"/>
                </a:lnTo>
                <a:lnTo>
                  <a:pt x="46207" y="24146"/>
                </a:lnTo>
                <a:lnTo>
                  <a:pt x="53842" y="27893"/>
                </a:lnTo>
                <a:lnTo>
                  <a:pt x="55851" y="36635"/>
                </a:lnTo>
                <a:lnTo>
                  <a:pt x="61476" y="40382"/>
                </a:lnTo>
                <a:lnTo>
                  <a:pt x="67503" y="42463"/>
                </a:lnTo>
                <a:lnTo>
                  <a:pt x="75137" y="38300"/>
                </a:lnTo>
                <a:lnTo>
                  <a:pt x="75137" y="46626"/>
                </a:lnTo>
                <a:lnTo>
                  <a:pt x="82771" y="54952"/>
                </a:lnTo>
                <a:lnTo>
                  <a:pt x="77146" y="64944"/>
                </a:lnTo>
                <a:lnTo>
                  <a:pt x="80762" y="79098"/>
                </a:lnTo>
                <a:lnTo>
                  <a:pt x="84780" y="89506"/>
                </a:lnTo>
                <a:lnTo>
                  <a:pt x="80762" y="99497"/>
                </a:lnTo>
                <a:lnTo>
                  <a:pt x="80762" y="107823"/>
                </a:lnTo>
                <a:lnTo>
                  <a:pt x="77146" y="105742"/>
                </a:lnTo>
                <a:lnTo>
                  <a:pt x="59869" y="105742"/>
                </a:lnTo>
                <a:lnTo>
                  <a:pt x="53842" y="109905"/>
                </a:lnTo>
                <a:lnTo>
                  <a:pt x="46207" y="115733"/>
                </a:lnTo>
                <a:lnTo>
                  <a:pt x="46207" y="120312"/>
                </a:lnTo>
                <a:lnTo>
                  <a:pt x="44198" y="122394"/>
                </a:lnTo>
                <a:lnTo>
                  <a:pt x="40582" y="111986"/>
                </a:lnTo>
                <a:lnTo>
                  <a:pt x="34555" y="105742"/>
                </a:lnTo>
                <a:lnTo>
                  <a:pt x="28930" y="103244"/>
                </a:lnTo>
                <a:lnTo>
                  <a:pt x="28930" y="97416"/>
                </a:lnTo>
                <a:lnTo>
                  <a:pt x="32948" y="99497"/>
                </a:lnTo>
                <a:lnTo>
                  <a:pt x="36564" y="95334"/>
                </a:lnTo>
                <a:lnTo>
                  <a:pt x="13662" y="81180"/>
                </a:lnTo>
                <a:lnTo>
                  <a:pt x="13662" y="77017"/>
                </a:lnTo>
                <a:lnTo>
                  <a:pt x="15671" y="73270"/>
                </a:lnTo>
                <a:lnTo>
                  <a:pt x="19287" y="73270"/>
                </a:lnTo>
                <a:lnTo>
                  <a:pt x="15671" y="62862"/>
                </a:lnTo>
                <a:lnTo>
                  <a:pt x="21296" y="62862"/>
                </a:lnTo>
                <a:lnTo>
                  <a:pt x="21296" y="61197"/>
                </a:lnTo>
                <a:lnTo>
                  <a:pt x="11653" y="54952"/>
                </a:lnTo>
                <a:lnTo>
                  <a:pt x="17278" y="40382"/>
                </a:lnTo>
                <a:lnTo>
                  <a:pt x="9643" y="36635"/>
                </a:lnTo>
                <a:lnTo>
                  <a:pt x="11653" y="32056"/>
                </a:lnTo>
                <a:lnTo>
                  <a:pt x="17278" y="29974"/>
                </a:lnTo>
                <a:lnTo>
                  <a:pt x="6027" y="24146"/>
                </a:lnTo>
                <a:lnTo>
                  <a:pt x="4018" y="14154"/>
                </a:lnTo>
                <a:lnTo>
                  <a:pt x="0" y="9575"/>
                </a:lnTo>
                <a:lnTo>
                  <a:pt x="17278" y="166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37" name="Text Placeholder 2936">
            <a:extLst>
              <a:ext uri="{FF2B5EF4-FFF2-40B4-BE49-F238E27FC236}">
                <a16:creationId xmlns:a16="http://schemas.microsoft.com/office/drawing/2014/main" id="{DC2FCC9F-D4BE-FA4F-9D22-7B44F343F1B1}"/>
              </a:ext>
            </a:extLst>
          </p:cNvPr>
          <p:cNvSpPr>
            <a:spLocks noGrp="1"/>
          </p:cNvSpPr>
          <p:nvPr>
            <p:ph type="body" sz="quarter" idx="256" hasCustomPrompt="1"/>
          </p:nvPr>
        </p:nvSpPr>
        <p:spPr>
          <a:xfrm>
            <a:off x="8419711" y="4812168"/>
            <a:ext cx="161629" cy="151370"/>
          </a:xfrm>
          <a:custGeom>
            <a:avLst/>
            <a:gdLst>
              <a:gd name="connsiteX0" fmla="*/ 93654 w 161629"/>
              <a:gd name="connsiteY0" fmla="*/ 0 h 151370"/>
              <a:gd name="connsiteX1" fmla="*/ 95165 w 161629"/>
              <a:gd name="connsiteY1" fmla="*/ 0 h 151370"/>
              <a:gd name="connsiteX2" fmla="*/ 97431 w 161629"/>
              <a:gd name="connsiteY2" fmla="*/ 748 h 151370"/>
              <a:gd name="connsiteX3" fmla="*/ 99696 w 161629"/>
              <a:gd name="connsiteY3" fmla="*/ 1122 h 151370"/>
              <a:gd name="connsiteX4" fmla="*/ 102717 w 161629"/>
              <a:gd name="connsiteY4" fmla="*/ 374 h 151370"/>
              <a:gd name="connsiteX5" fmla="*/ 105739 w 161629"/>
              <a:gd name="connsiteY5" fmla="*/ 748 h 151370"/>
              <a:gd name="connsiteX6" fmla="*/ 106116 w 161629"/>
              <a:gd name="connsiteY6" fmla="*/ 0 h 151370"/>
              <a:gd name="connsiteX7" fmla="*/ 106116 w 161629"/>
              <a:gd name="connsiteY7" fmla="*/ 7102 h 151370"/>
              <a:gd name="connsiteX8" fmla="*/ 112914 w 161629"/>
              <a:gd name="connsiteY8" fmla="*/ 7849 h 151370"/>
              <a:gd name="connsiteX9" fmla="*/ 121599 w 161629"/>
              <a:gd name="connsiteY9" fmla="*/ 7102 h 151370"/>
              <a:gd name="connsiteX10" fmla="*/ 126886 w 161629"/>
              <a:gd name="connsiteY10" fmla="*/ 8597 h 151370"/>
              <a:gd name="connsiteX11" fmla="*/ 132551 w 161629"/>
              <a:gd name="connsiteY11" fmla="*/ 10092 h 151370"/>
              <a:gd name="connsiteX12" fmla="*/ 143125 w 161629"/>
              <a:gd name="connsiteY12" fmla="*/ 14577 h 151370"/>
              <a:gd name="connsiteX13" fmla="*/ 154832 w 161629"/>
              <a:gd name="connsiteY13" fmla="*/ 18688 h 151370"/>
              <a:gd name="connsiteX14" fmla="*/ 158230 w 161629"/>
              <a:gd name="connsiteY14" fmla="*/ 22425 h 151370"/>
              <a:gd name="connsiteX15" fmla="*/ 158608 w 161629"/>
              <a:gd name="connsiteY15" fmla="*/ 27284 h 151370"/>
              <a:gd name="connsiteX16" fmla="*/ 160118 w 161629"/>
              <a:gd name="connsiteY16" fmla="*/ 31022 h 151370"/>
              <a:gd name="connsiteX17" fmla="*/ 161629 w 161629"/>
              <a:gd name="connsiteY17" fmla="*/ 39244 h 151370"/>
              <a:gd name="connsiteX18" fmla="*/ 161251 w 161629"/>
              <a:gd name="connsiteY18" fmla="*/ 52326 h 151370"/>
              <a:gd name="connsiteX19" fmla="*/ 161629 w 161629"/>
              <a:gd name="connsiteY19" fmla="*/ 56437 h 151370"/>
              <a:gd name="connsiteX20" fmla="*/ 160118 w 161629"/>
              <a:gd name="connsiteY20" fmla="*/ 62417 h 151370"/>
              <a:gd name="connsiteX21" fmla="*/ 159363 w 161629"/>
              <a:gd name="connsiteY21" fmla="*/ 65407 h 151370"/>
              <a:gd name="connsiteX22" fmla="*/ 155587 w 161629"/>
              <a:gd name="connsiteY22" fmla="*/ 72508 h 151370"/>
              <a:gd name="connsiteX23" fmla="*/ 156342 w 161629"/>
              <a:gd name="connsiteY23" fmla="*/ 78862 h 151370"/>
              <a:gd name="connsiteX24" fmla="*/ 158230 w 161629"/>
              <a:gd name="connsiteY24" fmla="*/ 83721 h 151370"/>
              <a:gd name="connsiteX25" fmla="*/ 159363 w 161629"/>
              <a:gd name="connsiteY25" fmla="*/ 93812 h 151370"/>
              <a:gd name="connsiteX26" fmla="*/ 152943 w 161629"/>
              <a:gd name="connsiteY26" fmla="*/ 107267 h 151370"/>
              <a:gd name="connsiteX27" fmla="*/ 150300 w 161629"/>
              <a:gd name="connsiteY27" fmla="*/ 118854 h 151370"/>
              <a:gd name="connsiteX28" fmla="*/ 143125 w 161629"/>
              <a:gd name="connsiteY28" fmla="*/ 131561 h 151370"/>
              <a:gd name="connsiteX29" fmla="*/ 140481 w 161629"/>
              <a:gd name="connsiteY29" fmla="*/ 134551 h 151370"/>
              <a:gd name="connsiteX30" fmla="*/ 136327 w 161629"/>
              <a:gd name="connsiteY30" fmla="*/ 137168 h 151370"/>
              <a:gd name="connsiteX31" fmla="*/ 134061 w 161629"/>
              <a:gd name="connsiteY31" fmla="*/ 140905 h 151370"/>
              <a:gd name="connsiteX32" fmla="*/ 132551 w 161629"/>
              <a:gd name="connsiteY32" fmla="*/ 145390 h 151370"/>
              <a:gd name="connsiteX33" fmla="*/ 132551 w 161629"/>
              <a:gd name="connsiteY33" fmla="*/ 150996 h 151370"/>
              <a:gd name="connsiteX34" fmla="*/ 132173 w 161629"/>
              <a:gd name="connsiteY34" fmla="*/ 151370 h 151370"/>
              <a:gd name="connsiteX35" fmla="*/ 131796 w 161629"/>
              <a:gd name="connsiteY35" fmla="*/ 150996 h 151370"/>
              <a:gd name="connsiteX36" fmla="*/ 129907 w 161629"/>
              <a:gd name="connsiteY36" fmla="*/ 150623 h 151370"/>
              <a:gd name="connsiteX37" fmla="*/ 124243 w 161629"/>
              <a:gd name="connsiteY37" fmla="*/ 145016 h 151370"/>
              <a:gd name="connsiteX38" fmla="*/ 116312 w 161629"/>
              <a:gd name="connsiteY38" fmla="*/ 142774 h 151370"/>
              <a:gd name="connsiteX39" fmla="*/ 111781 w 161629"/>
              <a:gd name="connsiteY39" fmla="*/ 142026 h 151370"/>
              <a:gd name="connsiteX40" fmla="*/ 106872 w 161629"/>
              <a:gd name="connsiteY40" fmla="*/ 143148 h 151370"/>
              <a:gd name="connsiteX41" fmla="*/ 102340 w 161629"/>
              <a:gd name="connsiteY41" fmla="*/ 142026 h 151370"/>
              <a:gd name="connsiteX42" fmla="*/ 93654 w 161629"/>
              <a:gd name="connsiteY42" fmla="*/ 139410 h 151370"/>
              <a:gd name="connsiteX43" fmla="*/ 90255 w 161629"/>
              <a:gd name="connsiteY43" fmla="*/ 138663 h 151370"/>
              <a:gd name="connsiteX44" fmla="*/ 85724 w 161629"/>
              <a:gd name="connsiteY44" fmla="*/ 140531 h 151370"/>
              <a:gd name="connsiteX45" fmla="*/ 81570 w 161629"/>
              <a:gd name="connsiteY45" fmla="*/ 137168 h 151370"/>
              <a:gd name="connsiteX46" fmla="*/ 77793 w 161629"/>
              <a:gd name="connsiteY46" fmla="*/ 135673 h 151370"/>
              <a:gd name="connsiteX47" fmla="*/ 72884 w 161629"/>
              <a:gd name="connsiteY47" fmla="*/ 133430 h 151370"/>
              <a:gd name="connsiteX48" fmla="*/ 67975 w 161629"/>
              <a:gd name="connsiteY48" fmla="*/ 133430 h 151370"/>
              <a:gd name="connsiteX49" fmla="*/ 63066 w 161629"/>
              <a:gd name="connsiteY49" fmla="*/ 132683 h 151370"/>
              <a:gd name="connsiteX50" fmla="*/ 59667 w 161629"/>
              <a:gd name="connsiteY50" fmla="*/ 130814 h 151370"/>
              <a:gd name="connsiteX51" fmla="*/ 56646 w 161629"/>
              <a:gd name="connsiteY51" fmla="*/ 127450 h 151370"/>
              <a:gd name="connsiteX52" fmla="*/ 54002 w 161629"/>
              <a:gd name="connsiteY52" fmla="*/ 122591 h 151370"/>
              <a:gd name="connsiteX53" fmla="*/ 52870 w 161629"/>
              <a:gd name="connsiteY53" fmla="*/ 115116 h 151370"/>
              <a:gd name="connsiteX54" fmla="*/ 52870 w 161629"/>
              <a:gd name="connsiteY54" fmla="*/ 107267 h 151370"/>
              <a:gd name="connsiteX55" fmla="*/ 48716 w 161629"/>
              <a:gd name="connsiteY55" fmla="*/ 104277 h 151370"/>
              <a:gd name="connsiteX56" fmla="*/ 43806 w 161629"/>
              <a:gd name="connsiteY56" fmla="*/ 102409 h 151370"/>
              <a:gd name="connsiteX57" fmla="*/ 40407 w 161629"/>
              <a:gd name="connsiteY57" fmla="*/ 97176 h 151370"/>
              <a:gd name="connsiteX58" fmla="*/ 35498 w 161629"/>
              <a:gd name="connsiteY58" fmla="*/ 93439 h 151370"/>
              <a:gd name="connsiteX59" fmla="*/ 29078 w 161629"/>
              <a:gd name="connsiteY59" fmla="*/ 92317 h 151370"/>
              <a:gd name="connsiteX60" fmla="*/ 18127 w 161629"/>
              <a:gd name="connsiteY60" fmla="*/ 80731 h 151370"/>
              <a:gd name="connsiteX61" fmla="*/ 13218 w 161629"/>
              <a:gd name="connsiteY61" fmla="*/ 73630 h 151370"/>
              <a:gd name="connsiteX62" fmla="*/ 10574 w 161629"/>
              <a:gd name="connsiteY62" fmla="*/ 68397 h 151370"/>
              <a:gd name="connsiteX63" fmla="*/ 10196 w 161629"/>
              <a:gd name="connsiteY63" fmla="*/ 64286 h 151370"/>
              <a:gd name="connsiteX64" fmla="*/ 6042 w 161629"/>
              <a:gd name="connsiteY64" fmla="*/ 60548 h 151370"/>
              <a:gd name="connsiteX65" fmla="*/ 1133 w 161629"/>
              <a:gd name="connsiteY65" fmla="*/ 52326 h 151370"/>
              <a:gd name="connsiteX66" fmla="*/ 0 w 161629"/>
              <a:gd name="connsiteY66" fmla="*/ 50083 h 151370"/>
              <a:gd name="connsiteX67" fmla="*/ 0 w 161629"/>
              <a:gd name="connsiteY67" fmla="*/ 46719 h 151370"/>
              <a:gd name="connsiteX68" fmla="*/ 756 w 161629"/>
              <a:gd name="connsiteY68" fmla="*/ 48214 h 151370"/>
              <a:gd name="connsiteX69" fmla="*/ 2644 w 161629"/>
              <a:gd name="connsiteY69" fmla="*/ 48214 h 151370"/>
              <a:gd name="connsiteX70" fmla="*/ 9819 w 161629"/>
              <a:gd name="connsiteY70" fmla="*/ 47467 h 151370"/>
              <a:gd name="connsiteX71" fmla="*/ 14728 w 161629"/>
              <a:gd name="connsiteY71" fmla="*/ 49336 h 151370"/>
              <a:gd name="connsiteX72" fmla="*/ 21148 w 161629"/>
              <a:gd name="connsiteY72" fmla="*/ 48588 h 151370"/>
              <a:gd name="connsiteX73" fmla="*/ 23036 w 161629"/>
              <a:gd name="connsiteY73" fmla="*/ 48962 h 151370"/>
              <a:gd name="connsiteX74" fmla="*/ 26057 w 161629"/>
              <a:gd name="connsiteY74" fmla="*/ 48588 h 151370"/>
              <a:gd name="connsiteX75" fmla="*/ 27568 w 161629"/>
              <a:gd name="connsiteY75" fmla="*/ 49336 h 151370"/>
              <a:gd name="connsiteX76" fmla="*/ 28323 w 161629"/>
              <a:gd name="connsiteY76" fmla="*/ 51204 h 151370"/>
              <a:gd name="connsiteX77" fmla="*/ 30211 w 161629"/>
              <a:gd name="connsiteY77" fmla="*/ 51578 h 151370"/>
              <a:gd name="connsiteX78" fmla="*/ 32855 w 161629"/>
              <a:gd name="connsiteY78" fmla="*/ 50457 h 151370"/>
              <a:gd name="connsiteX79" fmla="*/ 34743 w 161629"/>
              <a:gd name="connsiteY79" fmla="*/ 50457 h 151370"/>
              <a:gd name="connsiteX80" fmla="*/ 37009 w 161629"/>
              <a:gd name="connsiteY80" fmla="*/ 47467 h 151370"/>
              <a:gd name="connsiteX81" fmla="*/ 38897 w 161629"/>
              <a:gd name="connsiteY81" fmla="*/ 48214 h 151370"/>
              <a:gd name="connsiteX82" fmla="*/ 41540 w 161629"/>
              <a:gd name="connsiteY82" fmla="*/ 45972 h 151370"/>
              <a:gd name="connsiteX83" fmla="*/ 43429 w 161629"/>
              <a:gd name="connsiteY83" fmla="*/ 42982 h 151370"/>
              <a:gd name="connsiteX84" fmla="*/ 45694 w 161629"/>
              <a:gd name="connsiteY84" fmla="*/ 42234 h 151370"/>
              <a:gd name="connsiteX85" fmla="*/ 45694 w 161629"/>
              <a:gd name="connsiteY85" fmla="*/ 41113 h 151370"/>
              <a:gd name="connsiteX86" fmla="*/ 47583 w 161629"/>
              <a:gd name="connsiteY86" fmla="*/ 39992 h 151370"/>
              <a:gd name="connsiteX87" fmla="*/ 49093 w 161629"/>
              <a:gd name="connsiteY87" fmla="*/ 37376 h 151370"/>
              <a:gd name="connsiteX88" fmla="*/ 50981 w 161629"/>
              <a:gd name="connsiteY88" fmla="*/ 35881 h 151370"/>
              <a:gd name="connsiteX89" fmla="*/ 52870 w 161629"/>
              <a:gd name="connsiteY89" fmla="*/ 34759 h 151370"/>
              <a:gd name="connsiteX90" fmla="*/ 52870 w 161629"/>
              <a:gd name="connsiteY90" fmla="*/ 34012 h 151370"/>
              <a:gd name="connsiteX91" fmla="*/ 54002 w 161629"/>
              <a:gd name="connsiteY91" fmla="*/ 32517 h 151370"/>
              <a:gd name="connsiteX92" fmla="*/ 57024 w 161629"/>
              <a:gd name="connsiteY92" fmla="*/ 31022 h 151370"/>
              <a:gd name="connsiteX93" fmla="*/ 57779 w 161629"/>
              <a:gd name="connsiteY93" fmla="*/ 32143 h 151370"/>
              <a:gd name="connsiteX94" fmla="*/ 58534 w 161629"/>
              <a:gd name="connsiteY94" fmla="*/ 31396 h 151370"/>
              <a:gd name="connsiteX95" fmla="*/ 58912 w 161629"/>
              <a:gd name="connsiteY95" fmla="*/ 31022 h 151370"/>
              <a:gd name="connsiteX96" fmla="*/ 58534 w 161629"/>
              <a:gd name="connsiteY96" fmla="*/ 30274 h 151370"/>
              <a:gd name="connsiteX97" fmla="*/ 58912 w 161629"/>
              <a:gd name="connsiteY97" fmla="*/ 29153 h 151370"/>
              <a:gd name="connsiteX98" fmla="*/ 60045 w 161629"/>
              <a:gd name="connsiteY98" fmla="*/ 28032 h 151370"/>
              <a:gd name="connsiteX99" fmla="*/ 61933 w 161629"/>
              <a:gd name="connsiteY99" fmla="*/ 26910 h 151370"/>
              <a:gd name="connsiteX100" fmla="*/ 63066 w 161629"/>
              <a:gd name="connsiteY100" fmla="*/ 26163 h 151370"/>
              <a:gd name="connsiteX101" fmla="*/ 63821 w 161629"/>
              <a:gd name="connsiteY101" fmla="*/ 26163 h 151370"/>
              <a:gd name="connsiteX102" fmla="*/ 64954 w 161629"/>
              <a:gd name="connsiteY102" fmla="*/ 26910 h 151370"/>
              <a:gd name="connsiteX103" fmla="*/ 66087 w 161629"/>
              <a:gd name="connsiteY103" fmla="*/ 26537 h 151370"/>
              <a:gd name="connsiteX104" fmla="*/ 66842 w 161629"/>
              <a:gd name="connsiteY104" fmla="*/ 25042 h 151370"/>
              <a:gd name="connsiteX105" fmla="*/ 67597 w 161629"/>
              <a:gd name="connsiteY105" fmla="*/ 24668 h 151370"/>
              <a:gd name="connsiteX106" fmla="*/ 69485 w 161629"/>
              <a:gd name="connsiteY106" fmla="*/ 24668 h 151370"/>
              <a:gd name="connsiteX107" fmla="*/ 72884 w 161629"/>
              <a:gd name="connsiteY107" fmla="*/ 26163 h 151370"/>
              <a:gd name="connsiteX108" fmla="*/ 73639 w 161629"/>
              <a:gd name="connsiteY108" fmla="*/ 26163 h 151370"/>
              <a:gd name="connsiteX109" fmla="*/ 74772 w 161629"/>
              <a:gd name="connsiteY109" fmla="*/ 24668 h 151370"/>
              <a:gd name="connsiteX110" fmla="*/ 76283 w 161629"/>
              <a:gd name="connsiteY110" fmla="*/ 23920 h 151370"/>
              <a:gd name="connsiteX111" fmla="*/ 76283 w 161629"/>
              <a:gd name="connsiteY111" fmla="*/ 22425 h 151370"/>
              <a:gd name="connsiteX112" fmla="*/ 71751 w 161629"/>
              <a:gd name="connsiteY112" fmla="*/ 20183 h 151370"/>
              <a:gd name="connsiteX113" fmla="*/ 72129 w 161629"/>
              <a:gd name="connsiteY113" fmla="*/ 18688 h 151370"/>
              <a:gd name="connsiteX114" fmla="*/ 72884 w 161629"/>
              <a:gd name="connsiteY114" fmla="*/ 16819 h 151370"/>
              <a:gd name="connsiteX115" fmla="*/ 73262 w 161629"/>
              <a:gd name="connsiteY115" fmla="*/ 15324 h 151370"/>
              <a:gd name="connsiteX116" fmla="*/ 72884 w 161629"/>
              <a:gd name="connsiteY116" fmla="*/ 13829 h 151370"/>
              <a:gd name="connsiteX117" fmla="*/ 72884 w 161629"/>
              <a:gd name="connsiteY117" fmla="*/ 10465 h 151370"/>
              <a:gd name="connsiteX118" fmla="*/ 73262 w 161629"/>
              <a:gd name="connsiteY118" fmla="*/ 7849 h 151370"/>
              <a:gd name="connsiteX119" fmla="*/ 75528 w 161629"/>
              <a:gd name="connsiteY119" fmla="*/ 6728 h 151370"/>
              <a:gd name="connsiteX120" fmla="*/ 77793 w 161629"/>
              <a:gd name="connsiteY120" fmla="*/ 6728 h 151370"/>
              <a:gd name="connsiteX121" fmla="*/ 80437 w 161629"/>
              <a:gd name="connsiteY121" fmla="*/ 4112 h 151370"/>
              <a:gd name="connsiteX122" fmla="*/ 83080 w 161629"/>
              <a:gd name="connsiteY122" fmla="*/ 2617 h 151370"/>
              <a:gd name="connsiteX123" fmla="*/ 89123 w 161629"/>
              <a:gd name="connsiteY123" fmla="*/ 2243 h 15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61629" h="151370">
                <a:moveTo>
                  <a:pt x="93654" y="0"/>
                </a:moveTo>
                <a:lnTo>
                  <a:pt x="95165" y="0"/>
                </a:lnTo>
                <a:lnTo>
                  <a:pt x="97431" y="748"/>
                </a:lnTo>
                <a:lnTo>
                  <a:pt x="99696" y="1122"/>
                </a:lnTo>
                <a:lnTo>
                  <a:pt x="102717" y="374"/>
                </a:lnTo>
                <a:lnTo>
                  <a:pt x="105739" y="748"/>
                </a:lnTo>
                <a:lnTo>
                  <a:pt x="106116" y="0"/>
                </a:lnTo>
                <a:lnTo>
                  <a:pt x="106116" y="7102"/>
                </a:lnTo>
                <a:lnTo>
                  <a:pt x="112914" y="7849"/>
                </a:lnTo>
                <a:lnTo>
                  <a:pt x="121599" y="7102"/>
                </a:lnTo>
                <a:lnTo>
                  <a:pt x="126886" y="8597"/>
                </a:lnTo>
                <a:lnTo>
                  <a:pt x="132551" y="10092"/>
                </a:lnTo>
                <a:lnTo>
                  <a:pt x="143125" y="14577"/>
                </a:lnTo>
                <a:lnTo>
                  <a:pt x="154832" y="18688"/>
                </a:lnTo>
                <a:lnTo>
                  <a:pt x="158230" y="22425"/>
                </a:lnTo>
                <a:lnTo>
                  <a:pt x="158608" y="27284"/>
                </a:lnTo>
                <a:lnTo>
                  <a:pt x="160118" y="31022"/>
                </a:lnTo>
                <a:lnTo>
                  <a:pt x="161629" y="39244"/>
                </a:lnTo>
                <a:lnTo>
                  <a:pt x="161251" y="52326"/>
                </a:lnTo>
                <a:lnTo>
                  <a:pt x="161629" y="56437"/>
                </a:lnTo>
                <a:lnTo>
                  <a:pt x="160118" y="62417"/>
                </a:lnTo>
                <a:lnTo>
                  <a:pt x="159363" y="65407"/>
                </a:lnTo>
                <a:lnTo>
                  <a:pt x="155587" y="72508"/>
                </a:lnTo>
                <a:lnTo>
                  <a:pt x="156342" y="78862"/>
                </a:lnTo>
                <a:lnTo>
                  <a:pt x="158230" y="83721"/>
                </a:lnTo>
                <a:lnTo>
                  <a:pt x="159363" y="93812"/>
                </a:lnTo>
                <a:lnTo>
                  <a:pt x="152943" y="107267"/>
                </a:lnTo>
                <a:lnTo>
                  <a:pt x="150300" y="118854"/>
                </a:lnTo>
                <a:lnTo>
                  <a:pt x="143125" y="131561"/>
                </a:lnTo>
                <a:lnTo>
                  <a:pt x="140481" y="134551"/>
                </a:lnTo>
                <a:lnTo>
                  <a:pt x="136327" y="137168"/>
                </a:lnTo>
                <a:lnTo>
                  <a:pt x="134061" y="140905"/>
                </a:lnTo>
                <a:lnTo>
                  <a:pt x="132551" y="145390"/>
                </a:lnTo>
                <a:lnTo>
                  <a:pt x="132551" y="150996"/>
                </a:lnTo>
                <a:lnTo>
                  <a:pt x="132173" y="151370"/>
                </a:lnTo>
                <a:lnTo>
                  <a:pt x="131796" y="150996"/>
                </a:lnTo>
                <a:lnTo>
                  <a:pt x="129907" y="150623"/>
                </a:lnTo>
                <a:lnTo>
                  <a:pt x="124243" y="145016"/>
                </a:lnTo>
                <a:lnTo>
                  <a:pt x="116312" y="142774"/>
                </a:lnTo>
                <a:lnTo>
                  <a:pt x="111781" y="142026"/>
                </a:lnTo>
                <a:lnTo>
                  <a:pt x="106872" y="143148"/>
                </a:lnTo>
                <a:lnTo>
                  <a:pt x="102340" y="142026"/>
                </a:lnTo>
                <a:lnTo>
                  <a:pt x="93654" y="139410"/>
                </a:lnTo>
                <a:lnTo>
                  <a:pt x="90255" y="138663"/>
                </a:lnTo>
                <a:lnTo>
                  <a:pt x="85724" y="140531"/>
                </a:lnTo>
                <a:lnTo>
                  <a:pt x="81570" y="137168"/>
                </a:lnTo>
                <a:lnTo>
                  <a:pt x="77793" y="135673"/>
                </a:lnTo>
                <a:lnTo>
                  <a:pt x="72884" y="133430"/>
                </a:lnTo>
                <a:lnTo>
                  <a:pt x="67975" y="133430"/>
                </a:lnTo>
                <a:lnTo>
                  <a:pt x="63066" y="132683"/>
                </a:lnTo>
                <a:lnTo>
                  <a:pt x="59667" y="130814"/>
                </a:lnTo>
                <a:lnTo>
                  <a:pt x="56646" y="127450"/>
                </a:lnTo>
                <a:lnTo>
                  <a:pt x="54002" y="122591"/>
                </a:lnTo>
                <a:lnTo>
                  <a:pt x="52870" y="115116"/>
                </a:lnTo>
                <a:lnTo>
                  <a:pt x="52870" y="107267"/>
                </a:lnTo>
                <a:lnTo>
                  <a:pt x="48716" y="104277"/>
                </a:lnTo>
                <a:lnTo>
                  <a:pt x="43806" y="102409"/>
                </a:lnTo>
                <a:lnTo>
                  <a:pt x="40407" y="97176"/>
                </a:lnTo>
                <a:lnTo>
                  <a:pt x="35498" y="93439"/>
                </a:lnTo>
                <a:lnTo>
                  <a:pt x="29078" y="92317"/>
                </a:lnTo>
                <a:lnTo>
                  <a:pt x="18127" y="80731"/>
                </a:lnTo>
                <a:lnTo>
                  <a:pt x="13218" y="73630"/>
                </a:lnTo>
                <a:lnTo>
                  <a:pt x="10574" y="68397"/>
                </a:lnTo>
                <a:lnTo>
                  <a:pt x="10196" y="64286"/>
                </a:lnTo>
                <a:lnTo>
                  <a:pt x="6042" y="60548"/>
                </a:lnTo>
                <a:lnTo>
                  <a:pt x="1133" y="52326"/>
                </a:lnTo>
                <a:lnTo>
                  <a:pt x="0" y="50083"/>
                </a:lnTo>
                <a:lnTo>
                  <a:pt x="0" y="46719"/>
                </a:lnTo>
                <a:lnTo>
                  <a:pt x="756" y="48214"/>
                </a:lnTo>
                <a:lnTo>
                  <a:pt x="2644" y="48214"/>
                </a:lnTo>
                <a:lnTo>
                  <a:pt x="9819" y="47467"/>
                </a:lnTo>
                <a:lnTo>
                  <a:pt x="14728" y="49336"/>
                </a:lnTo>
                <a:lnTo>
                  <a:pt x="21148" y="48588"/>
                </a:lnTo>
                <a:lnTo>
                  <a:pt x="23036" y="48962"/>
                </a:lnTo>
                <a:lnTo>
                  <a:pt x="26057" y="48588"/>
                </a:lnTo>
                <a:lnTo>
                  <a:pt x="27568" y="49336"/>
                </a:lnTo>
                <a:lnTo>
                  <a:pt x="28323" y="51204"/>
                </a:lnTo>
                <a:lnTo>
                  <a:pt x="30211" y="51578"/>
                </a:lnTo>
                <a:lnTo>
                  <a:pt x="32855" y="50457"/>
                </a:lnTo>
                <a:lnTo>
                  <a:pt x="34743" y="50457"/>
                </a:lnTo>
                <a:lnTo>
                  <a:pt x="37009" y="47467"/>
                </a:lnTo>
                <a:lnTo>
                  <a:pt x="38897" y="48214"/>
                </a:lnTo>
                <a:lnTo>
                  <a:pt x="41540" y="45972"/>
                </a:lnTo>
                <a:lnTo>
                  <a:pt x="43429" y="42982"/>
                </a:lnTo>
                <a:lnTo>
                  <a:pt x="45694" y="42234"/>
                </a:lnTo>
                <a:lnTo>
                  <a:pt x="45694" y="41113"/>
                </a:lnTo>
                <a:lnTo>
                  <a:pt x="47583" y="39992"/>
                </a:lnTo>
                <a:lnTo>
                  <a:pt x="49093" y="37376"/>
                </a:lnTo>
                <a:lnTo>
                  <a:pt x="50981" y="35881"/>
                </a:lnTo>
                <a:lnTo>
                  <a:pt x="52870" y="34759"/>
                </a:lnTo>
                <a:lnTo>
                  <a:pt x="52870" y="34012"/>
                </a:lnTo>
                <a:lnTo>
                  <a:pt x="54002" y="32517"/>
                </a:lnTo>
                <a:lnTo>
                  <a:pt x="57024" y="31022"/>
                </a:lnTo>
                <a:lnTo>
                  <a:pt x="57779" y="32143"/>
                </a:lnTo>
                <a:lnTo>
                  <a:pt x="58534" y="31396"/>
                </a:lnTo>
                <a:lnTo>
                  <a:pt x="58912" y="31022"/>
                </a:lnTo>
                <a:lnTo>
                  <a:pt x="58534" y="30274"/>
                </a:lnTo>
                <a:lnTo>
                  <a:pt x="58912" y="29153"/>
                </a:lnTo>
                <a:lnTo>
                  <a:pt x="60045" y="28032"/>
                </a:lnTo>
                <a:lnTo>
                  <a:pt x="61933" y="26910"/>
                </a:lnTo>
                <a:lnTo>
                  <a:pt x="63066" y="26163"/>
                </a:lnTo>
                <a:lnTo>
                  <a:pt x="63821" y="26163"/>
                </a:lnTo>
                <a:lnTo>
                  <a:pt x="64954" y="26910"/>
                </a:lnTo>
                <a:lnTo>
                  <a:pt x="66087" y="26537"/>
                </a:lnTo>
                <a:lnTo>
                  <a:pt x="66842" y="25042"/>
                </a:lnTo>
                <a:lnTo>
                  <a:pt x="67597" y="24668"/>
                </a:lnTo>
                <a:lnTo>
                  <a:pt x="69485" y="24668"/>
                </a:lnTo>
                <a:lnTo>
                  <a:pt x="72884" y="26163"/>
                </a:lnTo>
                <a:lnTo>
                  <a:pt x="73639" y="26163"/>
                </a:lnTo>
                <a:lnTo>
                  <a:pt x="74772" y="24668"/>
                </a:lnTo>
                <a:lnTo>
                  <a:pt x="76283" y="23920"/>
                </a:lnTo>
                <a:lnTo>
                  <a:pt x="76283" y="22425"/>
                </a:lnTo>
                <a:lnTo>
                  <a:pt x="71751" y="20183"/>
                </a:lnTo>
                <a:lnTo>
                  <a:pt x="72129" y="18688"/>
                </a:lnTo>
                <a:lnTo>
                  <a:pt x="72884" y="16819"/>
                </a:lnTo>
                <a:lnTo>
                  <a:pt x="73262" y="15324"/>
                </a:lnTo>
                <a:lnTo>
                  <a:pt x="72884" y="13829"/>
                </a:lnTo>
                <a:lnTo>
                  <a:pt x="72884" y="10465"/>
                </a:lnTo>
                <a:lnTo>
                  <a:pt x="73262" y="7849"/>
                </a:lnTo>
                <a:lnTo>
                  <a:pt x="75528" y="6728"/>
                </a:lnTo>
                <a:lnTo>
                  <a:pt x="77793" y="6728"/>
                </a:lnTo>
                <a:lnTo>
                  <a:pt x="80437" y="4112"/>
                </a:lnTo>
                <a:lnTo>
                  <a:pt x="83080" y="2617"/>
                </a:lnTo>
                <a:lnTo>
                  <a:pt x="89123" y="224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35" name="Text Placeholder 2934">
            <a:extLst>
              <a:ext uri="{FF2B5EF4-FFF2-40B4-BE49-F238E27FC236}">
                <a16:creationId xmlns:a16="http://schemas.microsoft.com/office/drawing/2014/main" id="{1EDECD51-3F0D-BA47-8A58-4A2A4784F61A}"/>
              </a:ext>
            </a:extLst>
          </p:cNvPr>
          <p:cNvSpPr>
            <a:spLocks noGrp="1"/>
          </p:cNvSpPr>
          <p:nvPr>
            <p:ph type="body" sz="quarter" idx="255" hasCustomPrompt="1"/>
          </p:nvPr>
        </p:nvSpPr>
        <p:spPr>
          <a:xfrm>
            <a:off x="8195333" y="4262756"/>
            <a:ext cx="273818" cy="170057"/>
          </a:xfrm>
          <a:custGeom>
            <a:avLst/>
            <a:gdLst>
              <a:gd name="connsiteX0" fmla="*/ 172757 w 273818"/>
              <a:gd name="connsiteY0" fmla="*/ 0 h 170057"/>
              <a:gd name="connsiteX1" fmla="*/ 176571 w 273818"/>
              <a:gd name="connsiteY1" fmla="*/ 5656 h 170057"/>
              <a:gd name="connsiteX2" fmla="*/ 183054 w 273818"/>
              <a:gd name="connsiteY2" fmla="*/ 12821 h 170057"/>
              <a:gd name="connsiteX3" fmla="*/ 189156 w 273818"/>
              <a:gd name="connsiteY3" fmla="*/ 20739 h 170057"/>
              <a:gd name="connsiteX4" fmla="*/ 191063 w 273818"/>
              <a:gd name="connsiteY4" fmla="*/ 26772 h 170057"/>
              <a:gd name="connsiteX5" fmla="*/ 189156 w 273818"/>
              <a:gd name="connsiteY5" fmla="*/ 33559 h 170057"/>
              <a:gd name="connsiteX6" fmla="*/ 188393 w 273818"/>
              <a:gd name="connsiteY6" fmla="*/ 39592 h 170057"/>
              <a:gd name="connsiteX7" fmla="*/ 189156 w 273818"/>
              <a:gd name="connsiteY7" fmla="*/ 44494 h 170057"/>
              <a:gd name="connsiteX8" fmla="*/ 192969 w 273818"/>
              <a:gd name="connsiteY8" fmla="*/ 48265 h 170057"/>
              <a:gd name="connsiteX9" fmla="*/ 197164 w 273818"/>
              <a:gd name="connsiteY9" fmla="*/ 48642 h 170057"/>
              <a:gd name="connsiteX10" fmla="*/ 202122 w 273818"/>
              <a:gd name="connsiteY10" fmla="*/ 50150 h 170057"/>
              <a:gd name="connsiteX11" fmla="*/ 204029 w 273818"/>
              <a:gd name="connsiteY11" fmla="*/ 55806 h 170057"/>
              <a:gd name="connsiteX12" fmla="*/ 208224 w 273818"/>
              <a:gd name="connsiteY12" fmla="*/ 57314 h 170057"/>
              <a:gd name="connsiteX13" fmla="*/ 216995 w 273818"/>
              <a:gd name="connsiteY13" fmla="*/ 57314 h 170057"/>
              <a:gd name="connsiteX14" fmla="*/ 220046 w 273818"/>
              <a:gd name="connsiteY14" fmla="*/ 59954 h 170057"/>
              <a:gd name="connsiteX15" fmla="*/ 223860 w 273818"/>
              <a:gd name="connsiteY15" fmla="*/ 62593 h 170057"/>
              <a:gd name="connsiteX16" fmla="*/ 224241 w 273818"/>
              <a:gd name="connsiteY16" fmla="*/ 64479 h 170057"/>
              <a:gd name="connsiteX17" fmla="*/ 223860 w 273818"/>
              <a:gd name="connsiteY17" fmla="*/ 68249 h 170057"/>
              <a:gd name="connsiteX18" fmla="*/ 226148 w 273818"/>
              <a:gd name="connsiteY18" fmla="*/ 72397 h 170057"/>
              <a:gd name="connsiteX19" fmla="*/ 233394 w 273818"/>
              <a:gd name="connsiteY19" fmla="*/ 76922 h 170057"/>
              <a:gd name="connsiteX20" fmla="*/ 240258 w 273818"/>
              <a:gd name="connsiteY20" fmla="*/ 81447 h 170057"/>
              <a:gd name="connsiteX21" fmla="*/ 242928 w 273818"/>
              <a:gd name="connsiteY21" fmla="*/ 85217 h 170057"/>
              <a:gd name="connsiteX22" fmla="*/ 247123 w 273818"/>
              <a:gd name="connsiteY22" fmla="*/ 87480 h 170057"/>
              <a:gd name="connsiteX23" fmla="*/ 249030 w 273818"/>
              <a:gd name="connsiteY23" fmla="*/ 91250 h 170057"/>
              <a:gd name="connsiteX24" fmla="*/ 250555 w 273818"/>
              <a:gd name="connsiteY24" fmla="*/ 95398 h 170057"/>
              <a:gd name="connsiteX25" fmla="*/ 253225 w 273818"/>
              <a:gd name="connsiteY25" fmla="*/ 98792 h 170057"/>
              <a:gd name="connsiteX26" fmla="*/ 253987 w 273818"/>
              <a:gd name="connsiteY26" fmla="*/ 102939 h 170057"/>
              <a:gd name="connsiteX27" fmla="*/ 257420 w 273818"/>
              <a:gd name="connsiteY27" fmla="*/ 104071 h 170057"/>
              <a:gd name="connsiteX28" fmla="*/ 268861 w 273818"/>
              <a:gd name="connsiteY28" fmla="*/ 111612 h 170057"/>
              <a:gd name="connsiteX29" fmla="*/ 271149 w 273818"/>
              <a:gd name="connsiteY29" fmla="*/ 115006 h 170057"/>
              <a:gd name="connsiteX30" fmla="*/ 271530 w 273818"/>
              <a:gd name="connsiteY30" fmla="*/ 119153 h 170057"/>
              <a:gd name="connsiteX31" fmla="*/ 273818 w 273818"/>
              <a:gd name="connsiteY31" fmla="*/ 121793 h 170057"/>
              <a:gd name="connsiteX32" fmla="*/ 263140 w 273818"/>
              <a:gd name="connsiteY32" fmla="*/ 121793 h 170057"/>
              <a:gd name="connsiteX33" fmla="*/ 260089 w 273818"/>
              <a:gd name="connsiteY33" fmla="*/ 125940 h 170057"/>
              <a:gd name="connsiteX34" fmla="*/ 255513 w 273818"/>
              <a:gd name="connsiteY34" fmla="*/ 123301 h 170057"/>
              <a:gd name="connsiteX35" fmla="*/ 252843 w 273818"/>
              <a:gd name="connsiteY35" fmla="*/ 125940 h 170057"/>
              <a:gd name="connsiteX36" fmla="*/ 247886 w 273818"/>
              <a:gd name="connsiteY36" fmla="*/ 119907 h 170057"/>
              <a:gd name="connsiteX37" fmla="*/ 242165 w 273818"/>
              <a:gd name="connsiteY37" fmla="*/ 121793 h 170057"/>
              <a:gd name="connsiteX38" fmla="*/ 233394 w 273818"/>
              <a:gd name="connsiteY38" fmla="*/ 123301 h 170057"/>
              <a:gd name="connsiteX39" fmla="*/ 225767 w 273818"/>
              <a:gd name="connsiteY39" fmla="*/ 121416 h 170057"/>
              <a:gd name="connsiteX40" fmla="*/ 224241 w 273818"/>
              <a:gd name="connsiteY40" fmla="*/ 125940 h 170057"/>
              <a:gd name="connsiteX41" fmla="*/ 219665 w 273818"/>
              <a:gd name="connsiteY41" fmla="*/ 125940 h 170057"/>
              <a:gd name="connsiteX42" fmla="*/ 216995 w 273818"/>
              <a:gd name="connsiteY42" fmla="*/ 127072 h 170057"/>
              <a:gd name="connsiteX43" fmla="*/ 213944 w 273818"/>
              <a:gd name="connsiteY43" fmla="*/ 125940 h 170057"/>
              <a:gd name="connsiteX44" fmla="*/ 214326 w 273818"/>
              <a:gd name="connsiteY44" fmla="*/ 125940 h 170057"/>
              <a:gd name="connsiteX45" fmla="*/ 213944 w 273818"/>
              <a:gd name="connsiteY45" fmla="*/ 123678 h 170057"/>
              <a:gd name="connsiteX46" fmla="*/ 211656 w 273818"/>
              <a:gd name="connsiteY46" fmla="*/ 123678 h 170057"/>
              <a:gd name="connsiteX47" fmla="*/ 207461 w 273818"/>
              <a:gd name="connsiteY47" fmla="*/ 125940 h 170057"/>
              <a:gd name="connsiteX48" fmla="*/ 197546 w 273818"/>
              <a:gd name="connsiteY48" fmla="*/ 127826 h 170057"/>
              <a:gd name="connsiteX49" fmla="*/ 193351 w 273818"/>
              <a:gd name="connsiteY49" fmla="*/ 130088 h 170057"/>
              <a:gd name="connsiteX50" fmla="*/ 186486 w 273818"/>
              <a:gd name="connsiteY50" fmla="*/ 131974 h 170057"/>
              <a:gd name="connsiteX51" fmla="*/ 183054 w 273818"/>
              <a:gd name="connsiteY51" fmla="*/ 130088 h 170057"/>
              <a:gd name="connsiteX52" fmla="*/ 176190 w 273818"/>
              <a:gd name="connsiteY52" fmla="*/ 128957 h 170057"/>
              <a:gd name="connsiteX53" fmla="*/ 170850 w 273818"/>
              <a:gd name="connsiteY53" fmla="*/ 131974 h 170057"/>
              <a:gd name="connsiteX54" fmla="*/ 170088 w 273818"/>
              <a:gd name="connsiteY54" fmla="*/ 138384 h 170057"/>
              <a:gd name="connsiteX55" fmla="*/ 167037 w 273818"/>
              <a:gd name="connsiteY55" fmla="*/ 139892 h 170057"/>
              <a:gd name="connsiteX56" fmla="*/ 147969 w 273818"/>
              <a:gd name="connsiteY56" fmla="*/ 139892 h 170057"/>
              <a:gd name="connsiteX57" fmla="*/ 139197 w 273818"/>
              <a:gd name="connsiteY57" fmla="*/ 137630 h 170057"/>
              <a:gd name="connsiteX58" fmla="*/ 133858 w 273818"/>
              <a:gd name="connsiteY58" fmla="*/ 133859 h 170057"/>
              <a:gd name="connsiteX59" fmla="*/ 131189 w 273818"/>
              <a:gd name="connsiteY59" fmla="*/ 137252 h 170057"/>
              <a:gd name="connsiteX60" fmla="*/ 128138 w 273818"/>
              <a:gd name="connsiteY60" fmla="*/ 136121 h 170057"/>
              <a:gd name="connsiteX61" fmla="*/ 120129 w 273818"/>
              <a:gd name="connsiteY61" fmla="*/ 129334 h 170057"/>
              <a:gd name="connsiteX62" fmla="*/ 119367 w 273818"/>
              <a:gd name="connsiteY62" fmla="*/ 125940 h 170057"/>
              <a:gd name="connsiteX63" fmla="*/ 116697 w 273818"/>
              <a:gd name="connsiteY63" fmla="*/ 122170 h 170057"/>
              <a:gd name="connsiteX64" fmla="*/ 110595 w 273818"/>
              <a:gd name="connsiteY64" fmla="*/ 121793 h 170057"/>
              <a:gd name="connsiteX65" fmla="*/ 105256 w 273818"/>
              <a:gd name="connsiteY65" fmla="*/ 121793 h 170057"/>
              <a:gd name="connsiteX66" fmla="*/ 100298 w 273818"/>
              <a:gd name="connsiteY66" fmla="*/ 125940 h 170057"/>
              <a:gd name="connsiteX67" fmla="*/ 98010 w 273818"/>
              <a:gd name="connsiteY67" fmla="*/ 128203 h 170057"/>
              <a:gd name="connsiteX68" fmla="*/ 95341 w 273818"/>
              <a:gd name="connsiteY68" fmla="*/ 133859 h 170057"/>
              <a:gd name="connsiteX69" fmla="*/ 92290 w 273818"/>
              <a:gd name="connsiteY69" fmla="*/ 135744 h 170057"/>
              <a:gd name="connsiteX70" fmla="*/ 91146 w 273818"/>
              <a:gd name="connsiteY70" fmla="*/ 141023 h 170057"/>
              <a:gd name="connsiteX71" fmla="*/ 90764 w 273818"/>
              <a:gd name="connsiteY71" fmla="*/ 148187 h 170057"/>
              <a:gd name="connsiteX72" fmla="*/ 91909 w 273818"/>
              <a:gd name="connsiteY72" fmla="*/ 151581 h 170057"/>
              <a:gd name="connsiteX73" fmla="*/ 86951 w 273818"/>
              <a:gd name="connsiteY73" fmla="*/ 152335 h 170057"/>
              <a:gd name="connsiteX74" fmla="*/ 84663 w 273818"/>
              <a:gd name="connsiteY74" fmla="*/ 154220 h 170057"/>
              <a:gd name="connsiteX75" fmla="*/ 78942 w 273818"/>
              <a:gd name="connsiteY75" fmla="*/ 156860 h 170057"/>
              <a:gd name="connsiteX76" fmla="*/ 72840 w 273818"/>
              <a:gd name="connsiteY76" fmla="*/ 158368 h 170057"/>
              <a:gd name="connsiteX77" fmla="*/ 66357 w 273818"/>
              <a:gd name="connsiteY77" fmla="*/ 156106 h 170057"/>
              <a:gd name="connsiteX78" fmla="*/ 59874 w 273818"/>
              <a:gd name="connsiteY78" fmla="*/ 152335 h 170057"/>
              <a:gd name="connsiteX79" fmla="*/ 52247 w 273818"/>
              <a:gd name="connsiteY79" fmla="*/ 153466 h 170057"/>
              <a:gd name="connsiteX80" fmla="*/ 43476 w 273818"/>
              <a:gd name="connsiteY80" fmla="*/ 158745 h 170057"/>
              <a:gd name="connsiteX81" fmla="*/ 36992 w 273818"/>
              <a:gd name="connsiteY81" fmla="*/ 164778 h 170057"/>
              <a:gd name="connsiteX82" fmla="*/ 33560 w 273818"/>
              <a:gd name="connsiteY82" fmla="*/ 170057 h 170057"/>
              <a:gd name="connsiteX83" fmla="*/ 30891 w 273818"/>
              <a:gd name="connsiteY83" fmla="*/ 170057 h 170057"/>
              <a:gd name="connsiteX84" fmla="*/ 22119 w 273818"/>
              <a:gd name="connsiteY84" fmla="*/ 162516 h 170057"/>
              <a:gd name="connsiteX85" fmla="*/ 17543 w 273818"/>
              <a:gd name="connsiteY85" fmla="*/ 157991 h 170057"/>
              <a:gd name="connsiteX86" fmla="*/ 8390 w 273818"/>
              <a:gd name="connsiteY86" fmla="*/ 140269 h 170057"/>
              <a:gd name="connsiteX87" fmla="*/ 4958 w 273818"/>
              <a:gd name="connsiteY87" fmla="*/ 136121 h 170057"/>
              <a:gd name="connsiteX88" fmla="*/ 1144 w 273818"/>
              <a:gd name="connsiteY88" fmla="*/ 129334 h 170057"/>
              <a:gd name="connsiteX89" fmla="*/ 763 w 273818"/>
              <a:gd name="connsiteY89" fmla="*/ 123301 h 170057"/>
              <a:gd name="connsiteX90" fmla="*/ 1144 w 273818"/>
              <a:gd name="connsiteY90" fmla="*/ 116891 h 170057"/>
              <a:gd name="connsiteX91" fmla="*/ 0 w 273818"/>
              <a:gd name="connsiteY91" fmla="*/ 111612 h 170057"/>
              <a:gd name="connsiteX92" fmla="*/ 0 w 273818"/>
              <a:gd name="connsiteY92" fmla="*/ 106710 h 170057"/>
              <a:gd name="connsiteX93" fmla="*/ 4195 w 273818"/>
              <a:gd name="connsiteY93" fmla="*/ 102562 h 170057"/>
              <a:gd name="connsiteX94" fmla="*/ 8009 w 273818"/>
              <a:gd name="connsiteY94" fmla="*/ 96906 h 170057"/>
              <a:gd name="connsiteX95" fmla="*/ 10678 w 273818"/>
              <a:gd name="connsiteY95" fmla="*/ 90873 h 170057"/>
              <a:gd name="connsiteX96" fmla="*/ 14492 w 273818"/>
              <a:gd name="connsiteY96" fmla="*/ 85217 h 170057"/>
              <a:gd name="connsiteX97" fmla="*/ 18306 w 273818"/>
              <a:gd name="connsiteY97" fmla="*/ 75414 h 170057"/>
              <a:gd name="connsiteX98" fmla="*/ 19450 w 273818"/>
              <a:gd name="connsiteY98" fmla="*/ 74659 h 170057"/>
              <a:gd name="connsiteX99" fmla="*/ 22882 w 273818"/>
              <a:gd name="connsiteY99" fmla="*/ 74282 h 170057"/>
              <a:gd name="connsiteX100" fmla="*/ 25170 w 273818"/>
              <a:gd name="connsiteY100" fmla="*/ 73528 h 170057"/>
              <a:gd name="connsiteX101" fmla="*/ 27077 w 273818"/>
              <a:gd name="connsiteY101" fmla="*/ 73528 h 170057"/>
              <a:gd name="connsiteX102" fmla="*/ 29365 w 273818"/>
              <a:gd name="connsiteY102" fmla="*/ 74659 h 170057"/>
              <a:gd name="connsiteX103" fmla="*/ 31272 w 273818"/>
              <a:gd name="connsiteY103" fmla="*/ 74282 h 170057"/>
              <a:gd name="connsiteX104" fmla="*/ 35086 w 273818"/>
              <a:gd name="connsiteY104" fmla="*/ 71266 h 170057"/>
              <a:gd name="connsiteX105" fmla="*/ 40043 w 273818"/>
              <a:gd name="connsiteY105" fmla="*/ 70512 h 170057"/>
              <a:gd name="connsiteX106" fmla="*/ 41187 w 273818"/>
              <a:gd name="connsiteY106" fmla="*/ 67495 h 170057"/>
              <a:gd name="connsiteX107" fmla="*/ 42713 w 273818"/>
              <a:gd name="connsiteY107" fmla="*/ 67495 h 170057"/>
              <a:gd name="connsiteX108" fmla="*/ 43094 w 273818"/>
              <a:gd name="connsiteY108" fmla="*/ 66741 h 170057"/>
              <a:gd name="connsiteX109" fmla="*/ 44238 w 273818"/>
              <a:gd name="connsiteY109" fmla="*/ 66741 h 170057"/>
              <a:gd name="connsiteX110" fmla="*/ 45382 w 273818"/>
              <a:gd name="connsiteY110" fmla="*/ 67118 h 170057"/>
              <a:gd name="connsiteX111" fmla="*/ 46908 w 273818"/>
              <a:gd name="connsiteY111" fmla="*/ 69380 h 170057"/>
              <a:gd name="connsiteX112" fmla="*/ 47671 w 273818"/>
              <a:gd name="connsiteY112" fmla="*/ 70512 h 170057"/>
              <a:gd name="connsiteX113" fmla="*/ 50340 w 273818"/>
              <a:gd name="connsiteY113" fmla="*/ 72774 h 170057"/>
              <a:gd name="connsiteX114" fmla="*/ 51865 w 273818"/>
              <a:gd name="connsiteY114" fmla="*/ 72397 h 170057"/>
              <a:gd name="connsiteX115" fmla="*/ 53010 w 273818"/>
              <a:gd name="connsiteY115" fmla="*/ 70889 h 170057"/>
              <a:gd name="connsiteX116" fmla="*/ 56060 w 273818"/>
              <a:gd name="connsiteY116" fmla="*/ 70512 h 170057"/>
              <a:gd name="connsiteX117" fmla="*/ 58349 w 273818"/>
              <a:gd name="connsiteY117" fmla="*/ 69003 h 170057"/>
              <a:gd name="connsiteX118" fmla="*/ 59874 w 273818"/>
              <a:gd name="connsiteY118" fmla="*/ 68249 h 170057"/>
              <a:gd name="connsiteX119" fmla="*/ 61400 w 273818"/>
              <a:gd name="connsiteY119" fmla="*/ 66741 h 170057"/>
              <a:gd name="connsiteX120" fmla="*/ 69790 w 273818"/>
              <a:gd name="connsiteY120" fmla="*/ 64102 h 170057"/>
              <a:gd name="connsiteX121" fmla="*/ 72078 w 273818"/>
              <a:gd name="connsiteY121" fmla="*/ 64102 h 170057"/>
              <a:gd name="connsiteX122" fmla="*/ 75510 w 273818"/>
              <a:gd name="connsiteY122" fmla="*/ 64102 h 170057"/>
              <a:gd name="connsiteX123" fmla="*/ 78179 w 273818"/>
              <a:gd name="connsiteY123" fmla="*/ 62593 h 170057"/>
              <a:gd name="connsiteX124" fmla="*/ 87332 w 273818"/>
              <a:gd name="connsiteY124" fmla="*/ 62593 h 170057"/>
              <a:gd name="connsiteX125" fmla="*/ 88095 w 273818"/>
              <a:gd name="connsiteY125" fmla="*/ 62216 h 170057"/>
              <a:gd name="connsiteX126" fmla="*/ 88476 w 273818"/>
              <a:gd name="connsiteY126" fmla="*/ 59954 h 170057"/>
              <a:gd name="connsiteX127" fmla="*/ 89239 w 273818"/>
              <a:gd name="connsiteY127" fmla="*/ 58823 h 170057"/>
              <a:gd name="connsiteX128" fmla="*/ 91146 w 273818"/>
              <a:gd name="connsiteY128" fmla="*/ 58446 h 170057"/>
              <a:gd name="connsiteX129" fmla="*/ 93053 w 273818"/>
              <a:gd name="connsiteY129" fmla="*/ 57314 h 170057"/>
              <a:gd name="connsiteX130" fmla="*/ 94197 w 273818"/>
              <a:gd name="connsiteY130" fmla="*/ 54298 h 170057"/>
              <a:gd name="connsiteX131" fmla="*/ 96103 w 273818"/>
              <a:gd name="connsiteY131" fmla="*/ 52790 h 170057"/>
              <a:gd name="connsiteX132" fmla="*/ 96866 w 273818"/>
              <a:gd name="connsiteY132" fmla="*/ 51281 h 170057"/>
              <a:gd name="connsiteX133" fmla="*/ 96103 w 273818"/>
              <a:gd name="connsiteY133" fmla="*/ 48642 h 170057"/>
              <a:gd name="connsiteX134" fmla="*/ 93434 w 273818"/>
              <a:gd name="connsiteY134" fmla="*/ 46756 h 170057"/>
              <a:gd name="connsiteX135" fmla="*/ 93434 w 273818"/>
              <a:gd name="connsiteY135" fmla="*/ 46002 h 170057"/>
              <a:gd name="connsiteX136" fmla="*/ 94197 w 273818"/>
              <a:gd name="connsiteY136" fmla="*/ 44494 h 170057"/>
              <a:gd name="connsiteX137" fmla="*/ 94959 w 273818"/>
              <a:gd name="connsiteY137" fmla="*/ 44117 h 170057"/>
              <a:gd name="connsiteX138" fmla="*/ 98773 w 273818"/>
              <a:gd name="connsiteY138" fmla="*/ 42609 h 170057"/>
              <a:gd name="connsiteX139" fmla="*/ 102968 w 273818"/>
              <a:gd name="connsiteY139" fmla="*/ 42232 h 170057"/>
              <a:gd name="connsiteX140" fmla="*/ 110595 w 273818"/>
              <a:gd name="connsiteY140" fmla="*/ 42232 h 170057"/>
              <a:gd name="connsiteX141" fmla="*/ 111358 w 273818"/>
              <a:gd name="connsiteY141" fmla="*/ 41100 h 170057"/>
              <a:gd name="connsiteX142" fmla="*/ 115172 w 273818"/>
              <a:gd name="connsiteY142" fmla="*/ 40723 h 170057"/>
              <a:gd name="connsiteX143" fmla="*/ 117841 w 273818"/>
              <a:gd name="connsiteY143" fmla="*/ 39969 h 170057"/>
              <a:gd name="connsiteX144" fmla="*/ 120892 w 273818"/>
              <a:gd name="connsiteY144" fmla="*/ 39969 h 170057"/>
              <a:gd name="connsiteX145" fmla="*/ 122799 w 273818"/>
              <a:gd name="connsiteY145" fmla="*/ 40723 h 170057"/>
              <a:gd name="connsiteX146" fmla="*/ 125468 w 273818"/>
              <a:gd name="connsiteY146" fmla="*/ 39592 h 170057"/>
              <a:gd name="connsiteX147" fmla="*/ 126231 w 273818"/>
              <a:gd name="connsiteY147" fmla="*/ 38461 h 170057"/>
              <a:gd name="connsiteX148" fmla="*/ 128138 w 273818"/>
              <a:gd name="connsiteY148" fmla="*/ 35822 h 170057"/>
              <a:gd name="connsiteX149" fmla="*/ 130426 w 273818"/>
              <a:gd name="connsiteY149" fmla="*/ 35067 h 170057"/>
              <a:gd name="connsiteX150" fmla="*/ 135384 w 273818"/>
              <a:gd name="connsiteY150" fmla="*/ 32805 h 170057"/>
              <a:gd name="connsiteX151" fmla="*/ 136528 w 273818"/>
              <a:gd name="connsiteY151" fmla="*/ 31674 h 170057"/>
              <a:gd name="connsiteX152" fmla="*/ 138053 w 273818"/>
              <a:gd name="connsiteY152" fmla="*/ 27903 h 170057"/>
              <a:gd name="connsiteX153" fmla="*/ 144155 w 273818"/>
              <a:gd name="connsiteY153" fmla="*/ 21870 h 170057"/>
              <a:gd name="connsiteX154" fmla="*/ 146062 w 273818"/>
              <a:gd name="connsiteY154" fmla="*/ 21493 h 170057"/>
              <a:gd name="connsiteX155" fmla="*/ 147587 w 273818"/>
              <a:gd name="connsiteY155" fmla="*/ 20362 h 170057"/>
              <a:gd name="connsiteX156" fmla="*/ 149876 w 273818"/>
              <a:gd name="connsiteY156" fmla="*/ 16591 h 170057"/>
              <a:gd name="connsiteX157" fmla="*/ 152545 w 273818"/>
              <a:gd name="connsiteY157" fmla="*/ 15837 h 170057"/>
              <a:gd name="connsiteX158" fmla="*/ 152545 w 273818"/>
              <a:gd name="connsiteY158" fmla="*/ 9804 h 170057"/>
              <a:gd name="connsiteX159" fmla="*/ 154452 w 273818"/>
              <a:gd name="connsiteY159" fmla="*/ 5656 h 170057"/>
              <a:gd name="connsiteX160" fmla="*/ 156740 w 273818"/>
              <a:gd name="connsiteY160" fmla="*/ 3771 h 170057"/>
              <a:gd name="connsiteX161" fmla="*/ 159028 w 273818"/>
              <a:gd name="connsiteY161" fmla="*/ 2640 h 170057"/>
              <a:gd name="connsiteX162" fmla="*/ 165130 w 273818"/>
              <a:gd name="connsiteY162" fmla="*/ 2263 h 170057"/>
              <a:gd name="connsiteX163" fmla="*/ 168562 w 273818"/>
              <a:gd name="connsiteY163" fmla="*/ 1131 h 17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273818" h="170057">
                <a:moveTo>
                  <a:pt x="172757" y="0"/>
                </a:moveTo>
                <a:lnTo>
                  <a:pt x="176571" y="5656"/>
                </a:lnTo>
                <a:lnTo>
                  <a:pt x="183054" y="12821"/>
                </a:lnTo>
                <a:lnTo>
                  <a:pt x="189156" y="20739"/>
                </a:lnTo>
                <a:lnTo>
                  <a:pt x="191063" y="26772"/>
                </a:lnTo>
                <a:lnTo>
                  <a:pt x="189156" y="33559"/>
                </a:lnTo>
                <a:lnTo>
                  <a:pt x="188393" y="39592"/>
                </a:lnTo>
                <a:lnTo>
                  <a:pt x="189156" y="44494"/>
                </a:lnTo>
                <a:lnTo>
                  <a:pt x="192969" y="48265"/>
                </a:lnTo>
                <a:lnTo>
                  <a:pt x="197164" y="48642"/>
                </a:lnTo>
                <a:lnTo>
                  <a:pt x="202122" y="50150"/>
                </a:lnTo>
                <a:lnTo>
                  <a:pt x="204029" y="55806"/>
                </a:lnTo>
                <a:lnTo>
                  <a:pt x="208224" y="57314"/>
                </a:lnTo>
                <a:lnTo>
                  <a:pt x="216995" y="57314"/>
                </a:lnTo>
                <a:lnTo>
                  <a:pt x="220046" y="59954"/>
                </a:lnTo>
                <a:lnTo>
                  <a:pt x="223860" y="62593"/>
                </a:lnTo>
                <a:lnTo>
                  <a:pt x="224241" y="64479"/>
                </a:lnTo>
                <a:lnTo>
                  <a:pt x="223860" y="68249"/>
                </a:lnTo>
                <a:lnTo>
                  <a:pt x="226148" y="72397"/>
                </a:lnTo>
                <a:lnTo>
                  <a:pt x="233394" y="76922"/>
                </a:lnTo>
                <a:lnTo>
                  <a:pt x="240258" y="81447"/>
                </a:lnTo>
                <a:lnTo>
                  <a:pt x="242928" y="85217"/>
                </a:lnTo>
                <a:lnTo>
                  <a:pt x="247123" y="87480"/>
                </a:lnTo>
                <a:lnTo>
                  <a:pt x="249030" y="91250"/>
                </a:lnTo>
                <a:lnTo>
                  <a:pt x="250555" y="95398"/>
                </a:lnTo>
                <a:lnTo>
                  <a:pt x="253225" y="98792"/>
                </a:lnTo>
                <a:lnTo>
                  <a:pt x="253987" y="102939"/>
                </a:lnTo>
                <a:lnTo>
                  <a:pt x="257420" y="104071"/>
                </a:lnTo>
                <a:lnTo>
                  <a:pt x="268861" y="111612"/>
                </a:lnTo>
                <a:lnTo>
                  <a:pt x="271149" y="115006"/>
                </a:lnTo>
                <a:lnTo>
                  <a:pt x="271530" y="119153"/>
                </a:lnTo>
                <a:lnTo>
                  <a:pt x="273818" y="121793"/>
                </a:lnTo>
                <a:lnTo>
                  <a:pt x="263140" y="121793"/>
                </a:lnTo>
                <a:lnTo>
                  <a:pt x="260089" y="125940"/>
                </a:lnTo>
                <a:lnTo>
                  <a:pt x="255513" y="123301"/>
                </a:lnTo>
                <a:lnTo>
                  <a:pt x="252843" y="125940"/>
                </a:lnTo>
                <a:lnTo>
                  <a:pt x="247886" y="119907"/>
                </a:lnTo>
                <a:lnTo>
                  <a:pt x="242165" y="121793"/>
                </a:lnTo>
                <a:lnTo>
                  <a:pt x="233394" y="123301"/>
                </a:lnTo>
                <a:lnTo>
                  <a:pt x="225767" y="121416"/>
                </a:lnTo>
                <a:lnTo>
                  <a:pt x="224241" y="125940"/>
                </a:lnTo>
                <a:lnTo>
                  <a:pt x="219665" y="125940"/>
                </a:lnTo>
                <a:lnTo>
                  <a:pt x="216995" y="127072"/>
                </a:lnTo>
                <a:lnTo>
                  <a:pt x="213944" y="125940"/>
                </a:lnTo>
                <a:lnTo>
                  <a:pt x="214326" y="125940"/>
                </a:lnTo>
                <a:lnTo>
                  <a:pt x="213944" y="123678"/>
                </a:lnTo>
                <a:lnTo>
                  <a:pt x="211656" y="123678"/>
                </a:lnTo>
                <a:lnTo>
                  <a:pt x="207461" y="125940"/>
                </a:lnTo>
                <a:lnTo>
                  <a:pt x="197546" y="127826"/>
                </a:lnTo>
                <a:lnTo>
                  <a:pt x="193351" y="130088"/>
                </a:lnTo>
                <a:lnTo>
                  <a:pt x="186486" y="131974"/>
                </a:lnTo>
                <a:lnTo>
                  <a:pt x="183054" y="130088"/>
                </a:lnTo>
                <a:lnTo>
                  <a:pt x="176190" y="128957"/>
                </a:lnTo>
                <a:lnTo>
                  <a:pt x="170850" y="131974"/>
                </a:lnTo>
                <a:lnTo>
                  <a:pt x="170088" y="138384"/>
                </a:lnTo>
                <a:lnTo>
                  <a:pt x="167037" y="139892"/>
                </a:lnTo>
                <a:lnTo>
                  <a:pt x="147969" y="139892"/>
                </a:lnTo>
                <a:lnTo>
                  <a:pt x="139197" y="137630"/>
                </a:lnTo>
                <a:lnTo>
                  <a:pt x="133858" y="133859"/>
                </a:lnTo>
                <a:lnTo>
                  <a:pt x="131189" y="137252"/>
                </a:lnTo>
                <a:lnTo>
                  <a:pt x="128138" y="136121"/>
                </a:lnTo>
                <a:lnTo>
                  <a:pt x="120129" y="129334"/>
                </a:lnTo>
                <a:lnTo>
                  <a:pt x="119367" y="125940"/>
                </a:lnTo>
                <a:lnTo>
                  <a:pt x="116697" y="122170"/>
                </a:lnTo>
                <a:lnTo>
                  <a:pt x="110595" y="121793"/>
                </a:lnTo>
                <a:lnTo>
                  <a:pt x="105256" y="121793"/>
                </a:lnTo>
                <a:lnTo>
                  <a:pt x="100298" y="125940"/>
                </a:lnTo>
                <a:lnTo>
                  <a:pt x="98010" y="128203"/>
                </a:lnTo>
                <a:lnTo>
                  <a:pt x="95341" y="133859"/>
                </a:lnTo>
                <a:lnTo>
                  <a:pt x="92290" y="135744"/>
                </a:lnTo>
                <a:lnTo>
                  <a:pt x="91146" y="141023"/>
                </a:lnTo>
                <a:lnTo>
                  <a:pt x="90764" y="148187"/>
                </a:lnTo>
                <a:lnTo>
                  <a:pt x="91909" y="151581"/>
                </a:lnTo>
                <a:lnTo>
                  <a:pt x="86951" y="152335"/>
                </a:lnTo>
                <a:lnTo>
                  <a:pt x="84663" y="154220"/>
                </a:lnTo>
                <a:lnTo>
                  <a:pt x="78942" y="156860"/>
                </a:lnTo>
                <a:lnTo>
                  <a:pt x="72840" y="158368"/>
                </a:lnTo>
                <a:lnTo>
                  <a:pt x="66357" y="156106"/>
                </a:lnTo>
                <a:lnTo>
                  <a:pt x="59874" y="152335"/>
                </a:lnTo>
                <a:lnTo>
                  <a:pt x="52247" y="153466"/>
                </a:lnTo>
                <a:lnTo>
                  <a:pt x="43476" y="158745"/>
                </a:lnTo>
                <a:lnTo>
                  <a:pt x="36992" y="164778"/>
                </a:lnTo>
                <a:lnTo>
                  <a:pt x="33560" y="170057"/>
                </a:lnTo>
                <a:lnTo>
                  <a:pt x="30891" y="170057"/>
                </a:lnTo>
                <a:lnTo>
                  <a:pt x="22119" y="162516"/>
                </a:lnTo>
                <a:lnTo>
                  <a:pt x="17543" y="157991"/>
                </a:lnTo>
                <a:lnTo>
                  <a:pt x="8390" y="140269"/>
                </a:lnTo>
                <a:lnTo>
                  <a:pt x="4958" y="136121"/>
                </a:lnTo>
                <a:lnTo>
                  <a:pt x="1144" y="129334"/>
                </a:lnTo>
                <a:lnTo>
                  <a:pt x="763" y="123301"/>
                </a:lnTo>
                <a:lnTo>
                  <a:pt x="1144" y="116891"/>
                </a:lnTo>
                <a:lnTo>
                  <a:pt x="0" y="111612"/>
                </a:lnTo>
                <a:lnTo>
                  <a:pt x="0" y="106710"/>
                </a:lnTo>
                <a:lnTo>
                  <a:pt x="4195" y="102562"/>
                </a:lnTo>
                <a:lnTo>
                  <a:pt x="8009" y="96906"/>
                </a:lnTo>
                <a:lnTo>
                  <a:pt x="10678" y="90873"/>
                </a:lnTo>
                <a:lnTo>
                  <a:pt x="14492" y="85217"/>
                </a:lnTo>
                <a:lnTo>
                  <a:pt x="18306" y="75414"/>
                </a:lnTo>
                <a:lnTo>
                  <a:pt x="19450" y="74659"/>
                </a:lnTo>
                <a:lnTo>
                  <a:pt x="22882" y="74282"/>
                </a:lnTo>
                <a:lnTo>
                  <a:pt x="25170" y="73528"/>
                </a:lnTo>
                <a:lnTo>
                  <a:pt x="27077" y="73528"/>
                </a:lnTo>
                <a:lnTo>
                  <a:pt x="29365" y="74659"/>
                </a:lnTo>
                <a:lnTo>
                  <a:pt x="31272" y="74282"/>
                </a:lnTo>
                <a:lnTo>
                  <a:pt x="35086" y="71266"/>
                </a:lnTo>
                <a:lnTo>
                  <a:pt x="40043" y="70512"/>
                </a:lnTo>
                <a:lnTo>
                  <a:pt x="41187" y="67495"/>
                </a:lnTo>
                <a:lnTo>
                  <a:pt x="42713" y="67495"/>
                </a:lnTo>
                <a:lnTo>
                  <a:pt x="43094" y="66741"/>
                </a:lnTo>
                <a:lnTo>
                  <a:pt x="44238" y="66741"/>
                </a:lnTo>
                <a:lnTo>
                  <a:pt x="45382" y="67118"/>
                </a:lnTo>
                <a:lnTo>
                  <a:pt x="46908" y="69380"/>
                </a:lnTo>
                <a:lnTo>
                  <a:pt x="47671" y="70512"/>
                </a:lnTo>
                <a:lnTo>
                  <a:pt x="50340" y="72774"/>
                </a:lnTo>
                <a:lnTo>
                  <a:pt x="51865" y="72397"/>
                </a:lnTo>
                <a:lnTo>
                  <a:pt x="53010" y="70889"/>
                </a:lnTo>
                <a:lnTo>
                  <a:pt x="56060" y="70512"/>
                </a:lnTo>
                <a:lnTo>
                  <a:pt x="58349" y="69003"/>
                </a:lnTo>
                <a:lnTo>
                  <a:pt x="59874" y="68249"/>
                </a:lnTo>
                <a:lnTo>
                  <a:pt x="61400" y="66741"/>
                </a:lnTo>
                <a:lnTo>
                  <a:pt x="69790" y="64102"/>
                </a:lnTo>
                <a:lnTo>
                  <a:pt x="72078" y="64102"/>
                </a:lnTo>
                <a:lnTo>
                  <a:pt x="75510" y="64102"/>
                </a:lnTo>
                <a:lnTo>
                  <a:pt x="78179" y="62593"/>
                </a:lnTo>
                <a:lnTo>
                  <a:pt x="87332" y="62593"/>
                </a:lnTo>
                <a:lnTo>
                  <a:pt x="88095" y="62216"/>
                </a:lnTo>
                <a:lnTo>
                  <a:pt x="88476" y="59954"/>
                </a:lnTo>
                <a:lnTo>
                  <a:pt x="89239" y="58823"/>
                </a:lnTo>
                <a:lnTo>
                  <a:pt x="91146" y="58446"/>
                </a:lnTo>
                <a:lnTo>
                  <a:pt x="93053" y="57314"/>
                </a:lnTo>
                <a:lnTo>
                  <a:pt x="94197" y="54298"/>
                </a:lnTo>
                <a:lnTo>
                  <a:pt x="96103" y="52790"/>
                </a:lnTo>
                <a:lnTo>
                  <a:pt x="96866" y="51281"/>
                </a:lnTo>
                <a:lnTo>
                  <a:pt x="96103" y="48642"/>
                </a:lnTo>
                <a:lnTo>
                  <a:pt x="93434" y="46756"/>
                </a:lnTo>
                <a:lnTo>
                  <a:pt x="93434" y="46002"/>
                </a:lnTo>
                <a:lnTo>
                  <a:pt x="94197" y="44494"/>
                </a:lnTo>
                <a:lnTo>
                  <a:pt x="94959" y="44117"/>
                </a:lnTo>
                <a:lnTo>
                  <a:pt x="98773" y="42609"/>
                </a:lnTo>
                <a:lnTo>
                  <a:pt x="102968" y="42232"/>
                </a:lnTo>
                <a:lnTo>
                  <a:pt x="110595" y="42232"/>
                </a:lnTo>
                <a:lnTo>
                  <a:pt x="111358" y="41100"/>
                </a:lnTo>
                <a:lnTo>
                  <a:pt x="115172" y="40723"/>
                </a:lnTo>
                <a:lnTo>
                  <a:pt x="117841" y="39969"/>
                </a:lnTo>
                <a:lnTo>
                  <a:pt x="120892" y="39969"/>
                </a:lnTo>
                <a:lnTo>
                  <a:pt x="122799" y="40723"/>
                </a:lnTo>
                <a:lnTo>
                  <a:pt x="125468" y="39592"/>
                </a:lnTo>
                <a:lnTo>
                  <a:pt x="126231" y="38461"/>
                </a:lnTo>
                <a:lnTo>
                  <a:pt x="128138" y="35822"/>
                </a:lnTo>
                <a:lnTo>
                  <a:pt x="130426" y="35067"/>
                </a:lnTo>
                <a:lnTo>
                  <a:pt x="135384" y="32805"/>
                </a:lnTo>
                <a:lnTo>
                  <a:pt x="136528" y="31674"/>
                </a:lnTo>
                <a:lnTo>
                  <a:pt x="138053" y="27903"/>
                </a:lnTo>
                <a:lnTo>
                  <a:pt x="144155" y="21870"/>
                </a:lnTo>
                <a:lnTo>
                  <a:pt x="146062" y="21493"/>
                </a:lnTo>
                <a:lnTo>
                  <a:pt x="147587" y="20362"/>
                </a:lnTo>
                <a:lnTo>
                  <a:pt x="149876" y="16591"/>
                </a:lnTo>
                <a:lnTo>
                  <a:pt x="152545" y="15837"/>
                </a:lnTo>
                <a:lnTo>
                  <a:pt x="152545" y="9804"/>
                </a:lnTo>
                <a:lnTo>
                  <a:pt x="154452" y="5656"/>
                </a:lnTo>
                <a:lnTo>
                  <a:pt x="156740" y="3771"/>
                </a:lnTo>
                <a:lnTo>
                  <a:pt x="159028" y="2640"/>
                </a:lnTo>
                <a:lnTo>
                  <a:pt x="165130" y="2263"/>
                </a:lnTo>
                <a:lnTo>
                  <a:pt x="168562" y="113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33" name="Text Placeholder 2932">
            <a:extLst>
              <a:ext uri="{FF2B5EF4-FFF2-40B4-BE49-F238E27FC236}">
                <a16:creationId xmlns:a16="http://schemas.microsoft.com/office/drawing/2014/main" id="{34BB6442-86AF-544E-A68F-7802A40EF8F7}"/>
              </a:ext>
            </a:extLst>
          </p:cNvPr>
          <p:cNvSpPr>
            <a:spLocks noGrp="1"/>
          </p:cNvSpPr>
          <p:nvPr>
            <p:ph type="body" sz="quarter" idx="254" hasCustomPrompt="1"/>
          </p:nvPr>
        </p:nvSpPr>
        <p:spPr>
          <a:xfrm>
            <a:off x="8047016" y="3668492"/>
            <a:ext cx="83667" cy="173795"/>
          </a:xfrm>
          <a:custGeom>
            <a:avLst/>
            <a:gdLst>
              <a:gd name="connsiteX0" fmla="*/ 49126 w 83667"/>
              <a:gd name="connsiteY0" fmla="*/ 0 h 173795"/>
              <a:gd name="connsiteX1" fmla="*/ 52964 w 83667"/>
              <a:gd name="connsiteY1" fmla="*/ 0 h 173795"/>
              <a:gd name="connsiteX2" fmla="*/ 59872 w 83667"/>
              <a:gd name="connsiteY2" fmla="*/ 2633 h 173795"/>
              <a:gd name="connsiteX3" fmla="*/ 59488 w 83667"/>
              <a:gd name="connsiteY3" fmla="*/ 3386 h 173795"/>
              <a:gd name="connsiteX4" fmla="*/ 59872 w 83667"/>
              <a:gd name="connsiteY4" fmla="*/ 5643 h 173795"/>
              <a:gd name="connsiteX5" fmla="*/ 61791 w 83667"/>
              <a:gd name="connsiteY5" fmla="*/ 9028 h 173795"/>
              <a:gd name="connsiteX6" fmla="*/ 61407 w 83667"/>
              <a:gd name="connsiteY6" fmla="*/ 13166 h 173795"/>
              <a:gd name="connsiteX7" fmla="*/ 65629 w 83667"/>
              <a:gd name="connsiteY7" fmla="*/ 14671 h 173795"/>
              <a:gd name="connsiteX8" fmla="*/ 67164 w 83667"/>
              <a:gd name="connsiteY8" fmla="*/ 13166 h 173795"/>
              <a:gd name="connsiteX9" fmla="*/ 69851 w 83667"/>
              <a:gd name="connsiteY9" fmla="*/ 12038 h 173795"/>
              <a:gd name="connsiteX10" fmla="*/ 72153 w 83667"/>
              <a:gd name="connsiteY10" fmla="*/ 10157 h 173795"/>
              <a:gd name="connsiteX11" fmla="*/ 74456 w 83667"/>
              <a:gd name="connsiteY11" fmla="*/ 7148 h 173795"/>
              <a:gd name="connsiteX12" fmla="*/ 77143 w 83667"/>
              <a:gd name="connsiteY12" fmla="*/ 7148 h 173795"/>
              <a:gd name="connsiteX13" fmla="*/ 79446 w 83667"/>
              <a:gd name="connsiteY13" fmla="*/ 11662 h 173795"/>
              <a:gd name="connsiteX14" fmla="*/ 74456 w 83667"/>
              <a:gd name="connsiteY14" fmla="*/ 20690 h 173795"/>
              <a:gd name="connsiteX15" fmla="*/ 70234 w 83667"/>
              <a:gd name="connsiteY15" fmla="*/ 22195 h 173795"/>
              <a:gd name="connsiteX16" fmla="*/ 67164 w 83667"/>
              <a:gd name="connsiteY16" fmla="*/ 24828 h 173795"/>
              <a:gd name="connsiteX17" fmla="*/ 66013 w 83667"/>
              <a:gd name="connsiteY17" fmla="*/ 29718 h 173795"/>
              <a:gd name="connsiteX18" fmla="*/ 67548 w 83667"/>
              <a:gd name="connsiteY18" fmla="*/ 35737 h 173795"/>
              <a:gd name="connsiteX19" fmla="*/ 69467 w 83667"/>
              <a:gd name="connsiteY19" fmla="*/ 37994 h 173795"/>
              <a:gd name="connsiteX20" fmla="*/ 73305 w 83667"/>
              <a:gd name="connsiteY20" fmla="*/ 39123 h 173795"/>
              <a:gd name="connsiteX21" fmla="*/ 74456 w 83667"/>
              <a:gd name="connsiteY21" fmla="*/ 41756 h 173795"/>
              <a:gd name="connsiteX22" fmla="*/ 77527 w 83667"/>
              <a:gd name="connsiteY22" fmla="*/ 43637 h 173795"/>
              <a:gd name="connsiteX23" fmla="*/ 78294 w 83667"/>
              <a:gd name="connsiteY23" fmla="*/ 49656 h 173795"/>
              <a:gd name="connsiteX24" fmla="*/ 79446 w 83667"/>
              <a:gd name="connsiteY24" fmla="*/ 52665 h 173795"/>
              <a:gd name="connsiteX25" fmla="*/ 75991 w 83667"/>
              <a:gd name="connsiteY25" fmla="*/ 61317 h 173795"/>
              <a:gd name="connsiteX26" fmla="*/ 73689 w 83667"/>
              <a:gd name="connsiteY26" fmla="*/ 65455 h 173795"/>
              <a:gd name="connsiteX27" fmla="*/ 71002 w 83667"/>
              <a:gd name="connsiteY27" fmla="*/ 68089 h 173795"/>
              <a:gd name="connsiteX28" fmla="*/ 66013 w 83667"/>
              <a:gd name="connsiteY28" fmla="*/ 72227 h 173795"/>
              <a:gd name="connsiteX29" fmla="*/ 63710 w 83667"/>
              <a:gd name="connsiteY29" fmla="*/ 73355 h 173795"/>
              <a:gd name="connsiteX30" fmla="*/ 61407 w 83667"/>
              <a:gd name="connsiteY30" fmla="*/ 75612 h 173795"/>
              <a:gd name="connsiteX31" fmla="*/ 58721 w 83667"/>
              <a:gd name="connsiteY31" fmla="*/ 76365 h 173795"/>
              <a:gd name="connsiteX32" fmla="*/ 57569 w 83667"/>
              <a:gd name="connsiteY32" fmla="*/ 78998 h 173795"/>
              <a:gd name="connsiteX33" fmla="*/ 57569 w 83667"/>
              <a:gd name="connsiteY33" fmla="*/ 82383 h 173795"/>
              <a:gd name="connsiteX34" fmla="*/ 52964 w 83667"/>
              <a:gd name="connsiteY34" fmla="*/ 80879 h 173795"/>
              <a:gd name="connsiteX35" fmla="*/ 52964 w 83667"/>
              <a:gd name="connsiteY35" fmla="*/ 85017 h 173795"/>
              <a:gd name="connsiteX36" fmla="*/ 54499 w 83667"/>
              <a:gd name="connsiteY36" fmla="*/ 89907 h 173795"/>
              <a:gd name="connsiteX37" fmla="*/ 58721 w 83667"/>
              <a:gd name="connsiteY37" fmla="*/ 92540 h 173795"/>
              <a:gd name="connsiteX38" fmla="*/ 61023 w 83667"/>
              <a:gd name="connsiteY38" fmla="*/ 93669 h 173795"/>
              <a:gd name="connsiteX39" fmla="*/ 62942 w 83667"/>
              <a:gd name="connsiteY39" fmla="*/ 93669 h 173795"/>
              <a:gd name="connsiteX40" fmla="*/ 65245 w 83667"/>
              <a:gd name="connsiteY40" fmla="*/ 92540 h 173795"/>
              <a:gd name="connsiteX41" fmla="*/ 66013 w 83667"/>
              <a:gd name="connsiteY41" fmla="*/ 94797 h 173795"/>
              <a:gd name="connsiteX42" fmla="*/ 67932 w 83667"/>
              <a:gd name="connsiteY42" fmla="*/ 96678 h 173795"/>
              <a:gd name="connsiteX43" fmla="*/ 71386 w 83667"/>
              <a:gd name="connsiteY43" fmla="*/ 94421 h 173795"/>
              <a:gd name="connsiteX44" fmla="*/ 73305 w 83667"/>
              <a:gd name="connsiteY44" fmla="*/ 94421 h 173795"/>
              <a:gd name="connsiteX45" fmla="*/ 75991 w 83667"/>
              <a:gd name="connsiteY45" fmla="*/ 101192 h 173795"/>
              <a:gd name="connsiteX46" fmla="*/ 75991 w 83667"/>
              <a:gd name="connsiteY46" fmla="*/ 102697 h 173795"/>
              <a:gd name="connsiteX47" fmla="*/ 77527 w 83667"/>
              <a:gd name="connsiteY47" fmla="*/ 104578 h 173795"/>
              <a:gd name="connsiteX48" fmla="*/ 79829 w 83667"/>
              <a:gd name="connsiteY48" fmla="*/ 104578 h 173795"/>
              <a:gd name="connsiteX49" fmla="*/ 81364 w 83667"/>
              <a:gd name="connsiteY49" fmla="*/ 104202 h 173795"/>
              <a:gd name="connsiteX50" fmla="*/ 83667 w 83667"/>
              <a:gd name="connsiteY50" fmla="*/ 105707 h 173795"/>
              <a:gd name="connsiteX51" fmla="*/ 83283 w 83667"/>
              <a:gd name="connsiteY51" fmla="*/ 106835 h 173795"/>
              <a:gd name="connsiteX52" fmla="*/ 83667 w 83667"/>
              <a:gd name="connsiteY52" fmla="*/ 120378 h 173795"/>
              <a:gd name="connsiteX53" fmla="*/ 81748 w 83667"/>
              <a:gd name="connsiteY53" fmla="*/ 124516 h 173795"/>
              <a:gd name="connsiteX54" fmla="*/ 79446 w 83667"/>
              <a:gd name="connsiteY54" fmla="*/ 126396 h 173795"/>
              <a:gd name="connsiteX55" fmla="*/ 68316 w 83667"/>
              <a:gd name="connsiteY55" fmla="*/ 133544 h 173795"/>
              <a:gd name="connsiteX56" fmla="*/ 66780 w 83667"/>
              <a:gd name="connsiteY56" fmla="*/ 137306 h 173795"/>
              <a:gd name="connsiteX57" fmla="*/ 62942 w 83667"/>
              <a:gd name="connsiteY57" fmla="*/ 140315 h 173795"/>
              <a:gd name="connsiteX58" fmla="*/ 57953 w 83667"/>
              <a:gd name="connsiteY58" fmla="*/ 142572 h 173795"/>
              <a:gd name="connsiteX59" fmla="*/ 56418 w 83667"/>
              <a:gd name="connsiteY59" fmla="*/ 145582 h 173795"/>
              <a:gd name="connsiteX60" fmla="*/ 55650 w 83667"/>
              <a:gd name="connsiteY60" fmla="*/ 148967 h 173795"/>
              <a:gd name="connsiteX61" fmla="*/ 57953 w 83667"/>
              <a:gd name="connsiteY61" fmla="*/ 159500 h 173795"/>
              <a:gd name="connsiteX62" fmla="*/ 57953 w 83667"/>
              <a:gd name="connsiteY62" fmla="*/ 163262 h 173795"/>
              <a:gd name="connsiteX63" fmla="*/ 55650 w 83667"/>
              <a:gd name="connsiteY63" fmla="*/ 167024 h 173795"/>
              <a:gd name="connsiteX64" fmla="*/ 51812 w 83667"/>
              <a:gd name="connsiteY64" fmla="*/ 170033 h 173795"/>
              <a:gd name="connsiteX65" fmla="*/ 47207 w 83667"/>
              <a:gd name="connsiteY65" fmla="*/ 173419 h 173795"/>
              <a:gd name="connsiteX66" fmla="*/ 42601 w 83667"/>
              <a:gd name="connsiteY66" fmla="*/ 173795 h 173795"/>
              <a:gd name="connsiteX67" fmla="*/ 42218 w 83667"/>
              <a:gd name="connsiteY67" fmla="*/ 172667 h 173795"/>
              <a:gd name="connsiteX68" fmla="*/ 40299 w 83667"/>
              <a:gd name="connsiteY68" fmla="*/ 158748 h 173795"/>
              <a:gd name="connsiteX69" fmla="*/ 34925 w 83667"/>
              <a:gd name="connsiteY69" fmla="*/ 131287 h 173795"/>
              <a:gd name="connsiteX70" fmla="*/ 34925 w 83667"/>
              <a:gd name="connsiteY70" fmla="*/ 130911 h 173795"/>
              <a:gd name="connsiteX71" fmla="*/ 34158 w 83667"/>
              <a:gd name="connsiteY71" fmla="*/ 130911 h 173795"/>
              <a:gd name="connsiteX72" fmla="*/ 24563 w 83667"/>
              <a:gd name="connsiteY72" fmla="*/ 126396 h 173795"/>
              <a:gd name="connsiteX73" fmla="*/ 17655 w 83667"/>
              <a:gd name="connsiteY73" fmla="*/ 121506 h 173795"/>
              <a:gd name="connsiteX74" fmla="*/ 17655 w 83667"/>
              <a:gd name="connsiteY74" fmla="*/ 114735 h 173795"/>
              <a:gd name="connsiteX75" fmla="*/ 14201 w 83667"/>
              <a:gd name="connsiteY75" fmla="*/ 107211 h 173795"/>
              <a:gd name="connsiteX76" fmla="*/ 12282 w 83667"/>
              <a:gd name="connsiteY76" fmla="*/ 104954 h 173795"/>
              <a:gd name="connsiteX77" fmla="*/ 5373 w 83667"/>
              <a:gd name="connsiteY77" fmla="*/ 102321 h 173795"/>
              <a:gd name="connsiteX78" fmla="*/ 3071 w 83667"/>
              <a:gd name="connsiteY78" fmla="*/ 92540 h 173795"/>
              <a:gd name="connsiteX79" fmla="*/ 1152 w 83667"/>
              <a:gd name="connsiteY79" fmla="*/ 88026 h 173795"/>
              <a:gd name="connsiteX80" fmla="*/ 0 w 83667"/>
              <a:gd name="connsiteY80" fmla="*/ 85017 h 173795"/>
              <a:gd name="connsiteX81" fmla="*/ 1152 w 83667"/>
              <a:gd name="connsiteY81" fmla="*/ 85017 h 173795"/>
              <a:gd name="connsiteX82" fmla="*/ 4990 w 83667"/>
              <a:gd name="connsiteY82" fmla="*/ 82760 h 173795"/>
              <a:gd name="connsiteX83" fmla="*/ 5373 w 83667"/>
              <a:gd name="connsiteY83" fmla="*/ 81631 h 173795"/>
              <a:gd name="connsiteX84" fmla="*/ 7292 w 83667"/>
              <a:gd name="connsiteY84" fmla="*/ 79750 h 173795"/>
              <a:gd name="connsiteX85" fmla="*/ 10363 w 83667"/>
              <a:gd name="connsiteY85" fmla="*/ 78245 h 173795"/>
              <a:gd name="connsiteX86" fmla="*/ 11514 w 83667"/>
              <a:gd name="connsiteY86" fmla="*/ 74108 h 173795"/>
              <a:gd name="connsiteX87" fmla="*/ 18806 w 83667"/>
              <a:gd name="connsiteY87" fmla="*/ 69593 h 173795"/>
              <a:gd name="connsiteX88" fmla="*/ 20341 w 83667"/>
              <a:gd name="connsiteY88" fmla="*/ 64327 h 173795"/>
              <a:gd name="connsiteX89" fmla="*/ 22644 w 83667"/>
              <a:gd name="connsiteY89" fmla="*/ 55299 h 173795"/>
              <a:gd name="connsiteX90" fmla="*/ 22644 w 83667"/>
              <a:gd name="connsiteY90" fmla="*/ 52665 h 173795"/>
              <a:gd name="connsiteX91" fmla="*/ 21493 w 83667"/>
              <a:gd name="connsiteY91" fmla="*/ 50408 h 173795"/>
              <a:gd name="connsiteX92" fmla="*/ 20725 w 83667"/>
              <a:gd name="connsiteY92" fmla="*/ 41756 h 173795"/>
              <a:gd name="connsiteX93" fmla="*/ 19958 w 83667"/>
              <a:gd name="connsiteY93" fmla="*/ 37994 h 173795"/>
              <a:gd name="connsiteX94" fmla="*/ 20341 w 83667"/>
              <a:gd name="connsiteY94" fmla="*/ 34985 h 173795"/>
              <a:gd name="connsiteX95" fmla="*/ 22260 w 83667"/>
              <a:gd name="connsiteY95" fmla="*/ 22947 h 173795"/>
              <a:gd name="connsiteX96" fmla="*/ 21876 w 83667"/>
              <a:gd name="connsiteY96" fmla="*/ 21442 h 173795"/>
              <a:gd name="connsiteX97" fmla="*/ 19574 w 83667"/>
              <a:gd name="connsiteY97" fmla="*/ 20690 h 173795"/>
              <a:gd name="connsiteX98" fmla="*/ 20341 w 83667"/>
              <a:gd name="connsiteY98" fmla="*/ 18809 h 173795"/>
              <a:gd name="connsiteX99" fmla="*/ 23795 w 83667"/>
              <a:gd name="connsiteY99" fmla="*/ 15423 h 173795"/>
              <a:gd name="connsiteX100" fmla="*/ 26098 w 83667"/>
              <a:gd name="connsiteY100" fmla="*/ 13166 h 173795"/>
              <a:gd name="connsiteX101" fmla="*/ 28017 w 83667"/>
              <a:gd name="connsiteY101" fmla="*/ 11662 h 173795"/>
              <a:gd name="connsiteX102" fmla="*/ 28785 w 83667"/>
              <a:gd name="connsiteY102" fmla="*/ 9405 h 173795"/>
              <a:gd name="connsiteX103" fmla="*/ 30320 w 83667"/>
              <a:gd name="connsiteY103" fmla="*/ 9028 h 173795"/>
              <a:gd name="connsiteX104" fmla="*/ 31855 w 83667"/>
              <a:gd name="connsiteY104" fmla="*/ 7148 h 173795"/>
              <a:gd name="connsiteX105" fmla="*/ 34925 w 83667"/>
              <a:gd name="connsiteY105" fmla="*/ 4890 h 173795"/>
              <a:gd name="connsiteX106" fmla="*/ 39915 w 83667"/>
              <a:gd name="connsiteY106" fmla="*/ 2633 h 173795"/>
              <a:gd name="connsiteX107" fmla="*/ 44137 w 83667"/>
              <a:gd name="connsiteY107" fmla="*/ 752 h 17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3667" h="173795">
                <a:moveTo>
                  <a:pt x="49126" y="0"/>
                </a:moveTo>
                <a:lnTo>
                  <a:pt x="52964" y="0"/>
                </a:lnTo>
                <a:lnTo>
                  <a:pt x="59872" y="2633"/>
                </a:lnTo>
                <a:lnTo>
                  <a:pt x="59488" y="3386"/>
                </a:lnTo>
                <a:lnTo>
                  <a:pt x="59872" y="5643"/>
                </a:lnTo>
                <a:lnTo>
                  <a:pt x="61791" y="9028"/>
                </a:lnTo>
                <a:lnTo>
                  <a:pt x="61407" y="13166"/>
                </a:lnTo>
                <a:lnTo>
                  <a:pt x="65629" y="14671"/>
                </a:lnTo>
                <a:lnTo>
                  <a:pt x="67164" y="13166"/>
                </a:lnTo>
                <a:lnTo>
                  <a:pt x="69851" y="12038"/>
                </a:lnTo>
                <a:lnTo>
                  <a:pt x="72153" y="10157"/>
                </a:lnTo>
                <a:lnTo>
                  <a:pt x="74456" y="7148"/>
                </a:lnTo>
                <a:lnTo>
                  <a:pt x="77143" y="7148"/>
                </a:lnTo>
                <a:lnTo>
                  <a:pt x="79446" y="11662"/>
                </a:lnTo>
                <a:lnTo>
                  <a:pt x="74456" y="20690"/>
                </a:lnTo>
                <a:lnTo>
                  <a:pt x="70234" y="22195"/>
                </a:lnTo>
                <a:lnTo>
                  <a:pt x="67164" y="24828"/>
                </a:lnTo>
                <a:lnTo>
                  <a:pt x="66013" y="29718"/>
                </a:lnTo>
                <a:lnTo>
                  <a:pt x="67548" y="35737"/>
                </a:lnTo>
                <a:lnTo>
                  <a:pt x="69467" y="37994"/>
                </a:lnTo>
                <a:lnTo>
                  <a:pt x="73305" y="39123"/>
                </a:lnTo>
                <a:lnTo>
                  <a:pt x="74456" y="41756"/>
                </a:lnTo>
                <a:lnTo>
                  <a:pt x="77527" y="43637"/>
                </a:lnTo>
                <a:lnTo>
                  <a:pt x="78294" y="49656"/>
                </a:lnTo>
                <a:lnTo>
                  <a:pt x="79446" y="52665"/>
                </a:lnTo>
                <a:lnTo>
                  <a:pt x="75991" y="61317"/>
                </a:lnTo>
                <a:lnTo>
                  <a:pt x="73689" y="65455"/>
                </a:lnTo>
                <a:lnTo>
                  <a:pt x="71002" y="68089"/>
                </a:lnTo>
                <a:lnTo>
                  <a:pt x="66013" y="72227"/>
                </a:lnTo>
                <a:lnTo>
                  <a:pt x="63710" y="73355"/>
                </a:lnTo>
                <a:lnTo>
                  <a:pt x="61407" y="75612"/>
                </a:lnTo>
                <a:lnTo>
                  <a:pt x="58721" y="76365"/>
                </a:lnTo>
                <a:lnTo>
                  <a:pt x="57569" y="78998"/>
                </a:lnTo>
                <a:lnTo>
                  <a:pt x="57569" y="82383"/>
                </a:lnTo>
                <a:lnTo>
                  <a:pt x="52964" y="80879"/>
                </a:lnTo>
                <a:lnTo>
                  <a:pt x="52964" y="85017"/>
                </a:lnTo>
                <a:lnTo>
                  <a:pt x="54499" y="89907"/>
                </a:lnTo>
                <a:lnTo>
                  <a:pt x="58721" y="92540"/>
                </a:lnTo>
                <a:lnTo>
                  <a:pt x="61023" y="93669"/>
                </a:lnTo>
                <a:lnTo>
                  <a:pt x="62942" y="93669"/>
                </a:lnTo>
                <a:lnTo>
                  <a:pt x="65245" y="92540"/>
                </a:lnTo>
                <a:lnTo>
                  <a:pt x="66013" y="94797"/>
                </a:lnTo>
                <a:lnTo>
                  <a:pt x="67932" y="96678"/>
                </a:lnTo>
                <a:lnTo>
                  <a:pt x="71386" y="94421"/>
                </a:lnTo>
                <a:lnTo>
                  <a:pt x="73305" y="94421"/>
                </a:lnTo>
                <a:lnTo>
                  <a:pt x="75991" y="101192"/>
                </a:lnTo>
                <a:lnTo>
                  <a:pt x="75991" y="102697"/>
                </a:lnTo>
                <a:lnTo>
                  <a:pt x="77527" y="104578"/>
                </a:lnTo>
                <a:lnTo>
                  <a:pt x="79829" y="104578"/>
                </a:lnTo>
                <a:lnTo>
                  <a:pt x="81364" y="104202"/>
                </a:lnTo>
                <a:lnTo>
                  <a:pt x="83667" y="105707"/>
                </a:lnTo>
                <a:lnTo>
                  <a:pt x="83283" y="106835"/>
                </a:lnTo>
                <a:lnTo>
                  <a:pt x="83667" y="120378"/>
                </a:lnTo>
                <a:lnTo>
                  <a:pt x="81748" y="124516"/>
                </a:lnTo>
                <a:lnTo>
                  <a:pt x="79446" y="126396"/>
                </a:lnTo>
                <a:lnTo>
                  <a:pt x="68316" y="133544"/>
                </a:lnTo>
                <a:lnTo>
                  <a:pt x="66780" y="137306"/>
                </a:lnTo>
                <a:lnTo>
                  <a:pt x="62942" y="140315"/>
                </a:lnTo>
                <a:lnTo>
                  <a:pt x="57953" y="142572"/>
                </a:lnTo>
                <a:lnTo>
                  <a:pt x="56418" y="145582"/>
                </a:lnTo>
                <a:lnTo>
                  <a:pt x="55650" y="148967"/>
                </a:lnTo>
                <a:lnTo>
                  <a:pt x="57953" y="159500"/>
                </a:lnTo>
                <a:lnTo>
                  <a:pt x="57953" y="163262"/>
                </a:lnTo>
                <a:lnTo>
                  <a:pt x="55650" y="167024"/>
                </a:lnTo>
                <a:lnTo>
                  <a:pt x="51812" y="170033"/>
                </a:lnTo>
                <a:lnTo>
                  <a:pt x="47207" y="173419"/>
                </a:lnTo>
                <a:lnTo>
                  <a:pt x="42601" y="173795"/>
                </a:lnTo>
                <a:lnTo>
                  <a:pt x="42218" y="172667"/>
                </a:lnTo>
                <a:lnTo>
                  <a:pt x="40299" y="158748"/>
                </a:lnTo>
                <a:lnTo>
                  <a:pt x="34925" y="131287"/>
                </a:lnTo>
                <a:lnTo>
                  <a:pt x="34925" y="130911"/>
                </a:lnTo>
                <a:lnTo>
                  <a:pt x="34158" y="130911"/>
                </a:lnTo>
                <a:lnTo>
                  <a:pt x="24563" y="126396"/>
                </a:lnTo>
                <a:lnTo>
                  <a:pt x="17655" y="121506"/>
                </a:lnTo>
                <a:lnTo>
                  <a:pt x="17655" y="114735"/>
                </a:lnTo>
                <a:lnTo>
                  <a:pt x="14201" y="107211"/>
                </a:lnTo>
                <a:lnTo>
                  <a:pt x="12282" y="104954"/>
                </a:lnTo>
                <a:lnTo>
                  <a:pt x="5373" y="102321"/>
                </a:lnTo>
                <a:lnTo>
                  <a:pt x="3071" y="92540"/>
                </a:lnTo>
                <a:lnTo>
                  <a:pt x="1152" y="88026"/>
                </a:lnTo>
                <a:lnTo>
                  <a:pt x="0" y="85017"/>
                </a:lnTo>
                <a:lnTo>
                  <a:pt x="1152" y="85017"/>
                </a:lnTo>
                <a:lnTo>
                  <a:pt x="4990" y="82760"/>
                </a:lnTo>
                <a:lnTo>
                  <a:pt x="5373" y="81631"/>
                </a:lnTo>
                <a:lnTo>
                  <a:pt x="7292" y="79750"/>
                </a:lnTo>
                <a:lnTo>
                  <a:pt x="10363" y="78245"/>
                </a:lnTo>
                <a:lnTo>
                  <a:pt x="11514" y="74108"/>
                </a:lnTo>
                <a:lnTo>
                  <a:pt x="18806" y="69593"/>
                </a:lnTo>
                <a:lnTo>
                  <a:pt x="20341" y="64327"/>
                </a:lnTo>
                <a:lnTo>
                  <a:pt x="22644" y="55299"/>
                </a:lnTo>
                <a:lnTo>
                  <a:pt x="22644" y="52665"/>
                </a:lnTo>
                <a:lnTo>
                  <a:pt x="21493" y="50408"/>
                </a:lnTo>
                <a:lnTo>
                  <a:pt x="20725" y="41756"/>
                </a:lnTo>
                <a:lnTo>
                  <a:pt x="19958" y="37994"/>
                </a:lnTo>
                <a:lnTo>
                  <a:pt x="20341" y="34985"/>
                </a:lnTo>
                <a:lnTo>
                  <a:pt x="22260" y="22947"/>
                </a:lnTo>
                <a:lnTo>
                  <a:pt x="21876" y="21442"/>
                </a:lnTo>
                <a:lnTo>
                  <a:pt x="19574" y="20690"/>
                </a:lnTo>
                <a:lnTo>
                  <a:pt x="20341" y="18809"/>
                </a:lnTo>
                <a:lnTo>
                  <a:pt x="23795" y="15423"/>
                </a:lnTo>
                <a:lnTo>
                  <a:pt x="26098" y="13166"/>
                </a:lnTo>
                <a:lnTo>
                  <a:pt x="28017" y="11662"/>
                </a:lnTo>
                <a:lnTo>
                  <a:pt x="28785" y="9405"/>
                </a:lnTo>
                <a:lnTo>
                  <a:pt x="30320" y="9028"/>
                </a:lnTo>
                <a:lnTo>
                  <a:pt x="31855" y="7148"/>
                </a:lnTo>
                <a:lnTo>
                  <a:pt x="34925" y="4890"/>
                </a:lnTo>
                <a:lnTo>
                  <a:pt x="39915" y="2633"/>
                </a:lnTo>
                <a:lnTo>
                  <a:pt x="44137" y="75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31" name="Text Placeholder 2930">
            <a:extLst>
              <a:ext uri="{FF2B5EF4-FFF2-40B4-BE49-F238E27FC236}">
                <a16:creationId xmlns:a16="http://schemas.microsoft.com/office/drawing/2014/main" id="{3E59CCAF-7256-B34F-B78B-4DD69923B493}"/>
              </a:ext>
            </a:extLst>
          </p:cNvPr>
          <p:cNvSpPr>
            <a:spLocks noGrp="1"/>
          </p:cNvSpPr>
          <p:nvPr>
            <p:ph type="body" sz="quarter" idx="253" hasCustomPrompt="1"/>
          </p:nvPr>
        </p:nvSpPr>
        <p:spPr>
          <a:xfrm>
            <a:off x="8307522" y="4857019"/>
            <a:ext cx="197757" cy="199957"/>
          </a:xfrm>
          <a:custGeom>
            <a:avLst/>
            <a:gdLst>
              <a:gd name="connsiteX0" fmla="*/ 108041 w 197757"/>
              <a:gd name="connsiteY0" fmla="*/ 0 h 199957"/>
              <a:gd name="connsiteX1" fmla="*/ 111095 w 197757"/>
              <a:gd name="connsiteY1" fmla="*/ 749 h 199957"/>
              <a:gd name="connsiteX2" fmla="*/ 111095 w 197757"/>
              <a:gd name="connsiteY2" fmla="*/ 4119 h 199957"/>
              <a:gd name="connsiteX3" fmla="*/ 112241 w 197757"/>
              <a:gd name="connsiteY3" fmla="*/ 6366 h 199957"/>
              <a:gd name="connsiteX4" fmla="*/ 117204 w 197757"/>
              <a:gd name="connsiteY4" fmla="*/ 14604 h 199957"/>
              <a:gd name="connsiteX5" fmla="*/ 121021 w 197757"/>
              <a:gd name="connsiteY5" fmla="*/ 18348 h 199957"/>
              <a:gd name="connsiteX6" fmla="*/ 121785 w 197757"/>
              <a:gd name="connsiteY6" fmla="*/ 22467 h 199957"/>
              <a:gd name="connsiteX7" fmla="*/ 124076 w 197757"/>
              <a:gd name="connsiteY7" fmla="*/ 27710 h 199957"/>
              <a:gd name="connsiteX8" fmla="*/ 129420 w 197757"/>
              <a:gd name="connsiteY8" fmla="*/ 34824 h 199957"/>
              <a:gd name="connsiteX9" fmla="*/ 140492 w 197757"/>
              <a:gd name="connsiteY9" fmla="*/ 46432 h 199957"/>
              <a:gd name="connsiteX10" fmla="*/ 146982 w 197757"/>
              <a:gd name="connsiteY10" fmla="*/ 47556 h 199957"/>
              <a:gd name="connsiteX11" fmla="*/ 151945 w 197757"/>
              <a:gd name="connsiteY11" fmla="*/ 51300 h 199957"/>
              <a:gd name="connsiteX12" fmla="*/ 155381 w 197757"/>
              <a:gd name="connsiteY12" fmla="*/ 56542 h 199957"/>
              <a:gd name="connsiteX13" fmla="*/ 160344 w 197757"/>
              <a:gd name="connsiteY13" fmla="*/ 57666 h 199957"/>
              <a:gd name="connsiteX14" fmla="*/ 164543 w 197757"/>
              <a:gd name="connsiteY14" fmla="*/ 61410 h 199957"/>
              <a:gd name="connsiteX15" fmla="*/ 164543 w 197757"/>
              <a:gd name="connsiteY15" fmla="*/ 69274 h 199957"/>
              <a:gd name="connsiteX16" fmla="*/ 165689 w 197757"/>
              <a:gd name="connsiteY16" fmla="*/ 76763 h 199957"/>
              <a:gd name="connsiteX17" fmla="*/ 168361 w 197757"/>
              <a:gd name="connsiteY17" fmla="*/ 81631 h 199957"/>
              <a:gd name="connsiteX18" fmla="*/ 171415 w 197757"/>
              <a:gd name="connsiteY18" fmla="*/ 85001 h 199957"/>
              <a:gd name="connsiteX19" fmla="*/ 174851 w 197757"/>
              <a:gd name="connsiteY19" fmla="*/ 86873 h 199957"/>
              <a:gd name="connsiteX20" fmla="*/ 179432 w 197757"/>
              <a:gd name="connsiteY20" fmla="*/ 87622 h 199957"/>
              <a:gd name="connsiteX21" fmla="*/ 184777 w 197757"/>
              <a:gd name="connsiteY21" fmla="*/ 87622 h 199957"/>
              <a:gd name="connsiteX22" fmla="*/ 189740 w 197757"/>
              <a:gd name="connsiteY22" fmla="*/ 89869 h 199957"/>
              <a:gd name="connsiteX23" fmla="*/ 193558 w 197757"/>
              <a:gd name="connsiteY23" fmla="*/ 91366 h 199957"/>
              <a:gd name="connsiteX24" fmla="*/ 197757 w 197757"/>
              <a:gd name="connsiteY24" fmla="*/ 94736 h 199957"/>
              <a:gd name="connsiteX25" fmla="*/ 197375 w 197757"/>
              <a:gd name="connsiteY25" fmla="*/ 95860 h 199957"/>
              <a:gd name="connsiteX26" fmla="*/ 193176 w 197757"/>
              <a:gd name="connsiteY26" fmla="*/ 97732 h 199957"/>
              <a:gd name="connsiteX27" fmla="*/ 187831 w 197757"/>
              <a:gd name="connsiteY27" fmla="*/ 101102 h 199957"/>
              <a:gd name="connsiteX28" fmla="*/ 173324 w 197757"/>
              <a:gd name="connsiteY28" fmla="*/ 107842 h 199957"/>
              <a:gd name="connsiteX29" fmla="*/ 167216 w 197757"/>
              <a:gd name="connsiteY29" fmla="*/ 114208 h 199957"/>
              <a:gd name="connsiteX30" fmla="*/ 159580 w 197757"/>
              <a:gd name="connsiteY30" fmla="*/ 119076 h 199957"/>
              <a:gd name="connsiteX31" fmla="*/ 152327 w 197757"/>
              <a:gd name="connsiteY31" fmla="*/ 125816 h 199957"/>
              <a:gd name="connsiteX32" fmla="*/ 148127 w 197757"/>
              <a:gd name="connsiteY32" fmla="*/ 131807 h 199957"/>
              <a:gd name="connsiteX33" fmla="*/ 141637 w 197757"/>
              <a:gd name="connsiteY33" fmla="*/ 141168 h 199957"/>
              <a:gd name="connsiteX34" fmla="*/ 131329 w 197757"/>
              <a:gd name="connsiteY34" fmla="*/ 148283 h 199957"/>
              <a:gd name="connsiteX35" fmla="*/ 125603 w 197757"/>
              <a:gd name="connsiteY35" fmla="*/ 155398 h 199957"/>
              <a:gd name="connsiteX36" fmla="*/ 119876 w 197757"/>
              <a:gd name="connsiteY36" fmla="*/ 168129 h 199957"/>
              <a:gd name="connsiteX37" fmla="*/ 117967 w 197757"/>
              <a:gd name="connsiteY37" fmla="*/ 170376 h 199957"/>
              <a:gd name="connsiteX38" fmla="*/ 114913 w 197757"/>
              <a:gd name="connsiteY38" fmla="*/ 171873 h 199957"/>
              <a:gd name="connsiteX39" fmla="*/ 110714 w 197757"/>
              <a:gd name="connsiteY39" fmla="*/ 172248 h 199957"/>
              <a:gd name="connsiteX40" fmla="*/ 101169 w 197757"/>
              <a:gd name="connsiteY40" fmla="*/ 174495 h 199957"/>
              <a:gd name="connsiteX41" fmla="*/ 95443 w 197757"/>
              <a:gd name="connsiteY41" fmla="*/ 174120 h 199957"/>
              <a:gd name="connsiteX42" fmla="*/ 86662 w 197757"/>
              <a:gd name="connsiteY42" fmla="*/ 169252 h 199957"/>
              <a:gd name="connsiteX43" fmla="*/ 82081 w 197757"/>
              <a:gd name="connsiteY43" fmla="*/ 167380 h 199957"/>
              <a:gd name="connsiteX44" fmla="*/ 76736 w 197757"/>
              <a:gd name="connsiteY44" fmla="*/ 166631 h 199957"/>
              <a:gd name="connsiteX45" fmla="*/ 72155 w 197757"/>
              <a:gd name="connsiteY45" fmla="*/ 168129 h 199957"/>
              <a:gd name="connsiteX46" fmla="*/ 64901 w 197757"/>
              <a:gd name="connsiteY46" fmla="*/ 175618 h 199957"/>
              <a:gd name="connsiteX47" fmla="*/ 62229 w 197757"/>
              <a:gd name="connsiteY47" fmla="*/ 178614 h 199957"/>
              <a:gd name="connsiteX48" fmla="*/ 61465 w 197757"/>
              <a:gd name="connsiteY48" fmla="*/ 181609 h 199957"/>
              <a:gd name="connsiteX49" fmla="*/ 58029 w 197757"/>
              <a:gd name="connsiteY49" fmla="*/ 185728 h 199957"/>
              <a:gd name="connsiteX50" fmla="*/ 53448 w 197757"/>
              <a:gd name="connsiteY50" fmla="*/ 188349 h 199957"/>
              <a:gd name="connsiteX51" fmla="*/ 51539 w 197757"/>
              <a:gd name="connsiteY51" fmla="*/ 190222 h 199957"/>
              <a:gd name="connsiteX52" fmla="*/ 47722 w 197757"/>
              <a:gd name="connsiteY52" fmla="*/ 196587 h 199957"/>
              <a:gd name="connsiteX53" fmla="*/ 34360 w 197757"/>
              <a:gd name="connsiteY53" fmla="*/ 199957 h 199957"/>
              <a:gd name="connsiteX54" fmla="*/ 27488 w 197757"/>
              <a:gd name="connsiteY54" fmla="*/ 199583 h 199957"/>
              <a:gd name="connsiteX55" fmla="*/ 21379 w 197757"/>
              <a:gd name="connsiteY55" fmla="*/ 198459 h 199957"/>
              <a:gd name="connsiteX56" fmla="*/ 17562 w 197757"/>
              <a:gd name="connsiteY56" fmla="*/ 197711 h 199957"/>
              <a:gd name="connsiteX57" fmla="*/ 16416 w 197757"/>
              <a:gd name="connsiteY57" fmla="*/ 194340 h 199957"/>
              <a:gd name="connsiteX58" fmla="*/ 19089 w 197757"/>
              <a:gd name="connsiteY58" fmla="*/ 186477 h 199957"/>
              <a:gd name="connsiteX59" fmla="*/ 19852 w 197757"/>
              <a:gd name="connsiteY59" fmla="*/ 181609 h 199957"/>
              <a:gd name="connsiteX60" fmla="*/ 19852 w 197757"/>
              <a:gd name="connsiteY60" fmla="*/ 179362 h 199957"/>
              <a:gd name="connsiteX61" fmla="*/ 19471 w 197757"/>
              <a:gd name="connsiteY61" fmla="*/ 172622 h 199957"/>
              <a:gd name="connsiteX62" fmla="*/ 16798 w 197757"/>
              <a:gd name="connsiteY62" fmla="*/ 168129 h 199957"/>
              <a:gd name="connsiteX63" fmla="*/ 11453 w 197757"/>
              <a:gd name="connsiteY63" fmla="*/ 164010 h 199957"/>
              <a:gd name="connsiteX64" fmla="*/ 9545 w 197757"/>
              <a:gd name="connsiteY64" fmla="*/ 160640 h 199957"/>
              <a:gd name="connsiteX65" fmla="*/ 4963 w 197757"/>
              <a:gd name="connsiteY65" fmla="*/ 156521 h 199957"/>
              <a:gd name="connsiteX66" fmla="*/ 4200 w 197757"/>
              <a:gd name="connsiteY66" fmla="*/ 155398 h 199957"/>
              <a:gd name="connsiteX67" fmla="*/ 1909 w 197757"/>
              <a:gd name="connsiteY67" fmla="*/ 153151 h 199957"/>
              <a:gd name="connsiteX68" fmla="*/ 0 w 197757"/>
              <a:gd name="connsiteY68" fmla="*/ 153151 h 199957"/>
              <a:gd name="connsiteX69" fmla="*/ 0 w 197757"/>
              <a:gd name="connsiteY69" fmla="*/ 133305 h 199957"/>
              <a:gd name="connsiteX70" fmla="*/ 0 w 197757"/>
              <a:gd name="connsiteY70" fmla="*/ 111587 h 199957"/>
              <a:gd name="connsiteX71" fmla="*/ 0 w 197757"/>
              <a:gd name="connsiteY71" fmla="*/ 91366 h 199957"/>
              <a:gd name="connsiteX72" fmla="*/ 21379 w 197757"/>
              <a:gd name="connsiteY72" fmla="*/ 91366 h 199957"/>
              <a:gd name="connsiteX73" fmla="*/ 21379 w 197757"/>
              <a:gd name="connsiteY73" fmla="*/ 77137 h 199957"/>
              <a:gd name="connsiteX74" fmla="*/ 21379 w 197757"/>
              <a:gd name="connsiteY74" fmla="*/ 55793 h 199957"/>
              <a:gd name="connsiteX75" fmla="*/ 21379 w 197757"/>
              <a:gd name="connsiteY75" fmla="*/ 34824 h 199957"/>
              <a:gd name="connsiteX76" fmla="*/ 21379 w 197757"/>
              <a:gd name="connsiteY76" fmla="*/ 14978 h 199957"/>
              <a:gd name="connsiteX77" fmla="*/ 23288 w 197757"/>
              <a:gd name="connsiteY77" fmla="*/ 13106 h 199957"/>
              <a:gd name="connsiteX78" fmla="*/ 53830 w 197757"/>
              <a:gd name="connsiteY78" fmla="*/ 7489 h 199957"/>
              <a:gd name="connsiteX79" fmla="*/ 60320 w 197757"/>
              <a:gd name="connsiteY79" fmla="*/ 6366 h 199957"/>
              <a:gd name="connsiteX80" fmla="*/ 62611 w 197757"/>
              <a:gd name="connsiteY80" fmla="*/ 6366 h 199957"/>
              <a:gd name="connsiteX81" fmla="*/ 69101 w 197757"/>
              <a:gd name="connsiteY81" fmla="*/ 6740 h 199957"/>
              <a:gd name="connsiteX82" fmla="*/ 73300 w 197757"/>
              <a:gd name="connsiteY82" fmla="*/ 8238 h 199957"/>
              <a:gd name="connsiteX83" fmla="*/ 75973 w 197757"/>
              <a:gd name="connsiteY83" fmla="*/ 12732 h 199957"/>
              <a:gd name="connsiteX84" fmla="*/ 77118 w 197757"/>
              <a:gd name="connsiteY84" fmla="*/ 18348 h 199957"/>
              <a:gd name="connsiteX85" fmla="*/ 79408 w 197757"/>
              <a:gd name="connsiteY85" fmla="*/ 15353 h 199957"/>
              <a:gd name="connsiteX86" fmla="*/ 82844 w 197757"/>
              <a:gd name="connsiteY86" fmla="*/ 11234 h 199957"/>
              <a:gd name="connsiteX87" fmla="*/ 88953 w 197757"/>
              <a:gd name="connsiteY87" fmla="*/ 6740 h 199957"/>
              <a:gd name="connsiteX88" fmla="*/ 99261 w 197757"/>
              <a:gd name="connsiteY88" fmla="*/ 4494 h 199957"/>
              <a:gd name="connsiteX89" fmla="*/ 101169 w 197757"/>
              <a:gd name="connsiteY89" fmla="*/ 2247 h 199957"/>
              <a:gd name="connsiteX90" fmla="*/ 103842 w 197757"/>
              <a:gd name="connsiteY90" fmla="*/ 375 h 1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7757" h="199957">
                <a:moveTo>
                  <a:pt x="108041" y="0"/>
                </a:moveTo>
                <a:lnTo>
                  <a:pt x="111095" y="749"/>
                </a:lnTo>
                <a:lnTo>
                  <a:pt x="111095" y="4119"/>
                </a:lnTo>
                <a:lnTo>
                  <a:pt x="112241" y="6366"/>
                </a:lnTo>
                <a:lnTo>
                  <a:pt x="117204" y="14604"/>
                </a:lnTo>
                <a:lnTo>
                  <a:pt x="121021" y="18348"/>
                </a:lnTo>
                <a:lnTo>
                  <a:pt x="121785" y="22467"/>
                </a:lnTo>
                <a:lnTo>
                  <a:pt x="124076" y="27710"/>
                </a:lnTo>
                <a:lnTo>
                  <a:pt x="129420" y="34824"/>
                </a:lnTo>
                <a:lnTo>
                  <a:pt x="140492" y="46432"/>
                </a:lnTo>
                <a:lnTo>
                  <a:pt x="146982" y="47556"/>
                </a:lnTo>
                <a:lnTo>
                  <a:pt x="151945" y="51300"/>
                </a:lnTo>
                <a:lnTo>
                  <a:pt x="155381" y="56542"/>
                </a:lnTo>
                <a:lnTo>
                  <a:pt x="160344" y="57666"/>
                </a:lnTo>
                <a:lnTo>
                  <a:pt x="164543" y="61410"/>
                </a:lnTo>
                <a:lnTo>
                  <a:pt x="164543" y="69274"/>
                </a:lnTo>
                <a:lnTo>
                  <a:pt x="165689" y="76763"/>
                </a:lnTo>
                <a:lnTo>
                  <a:pt x="168361" y="81631"/>
                </a:lnTo>
                <a:lnTo>
                  <a:pt x="171415" y="85001"/>
                </a:lnTo>
                <a:lnTo>
                  <a:pt x="174851" y="86873"/>
                </a:lnTo>
                <a:lnTo>
                  <a:pt x="179432" y="87622"/>
                </a:lnTo>
                <a:lnTo>
                  <a:pt x="184777" y="87622"/>
                </a:lnTo>
                <a:lnTo>
                  <a:pt x="189740" y="89869"/>
                </a:lnTo>
                <a:lnTo>
                  <a:pt x="193558" y="91366"/>
                </a:lnTo>
                <a:lnTo>
                  <a:pt x="197757" y="94736"/>
                </a:lnTo>
                <a:lnTo>
                  <a:pt x="197375" y="95860"/>
                </a:lnTo>
                <a:lnTo>
                  <a:pt x="193176" y="97732"/>
                </a:lnTo>
                <a:lnTo>
                  <a:pt x="187831" y="101102"/>
                </a:lnTo>
                <a:lnTo>
                  <a:pt x="173324" y="107842"/>
                </a:lnTo>
                <a:lnTo>
                  <a:pt x="167216" y="114208"/>
                </a:lnTo>
                <a:lnTo>
                  <a:pt x="159580" y="119076"/>
                </a:lnTo>
                <a:lnTo>
                  <a:pt x="152327" y="125816"/>
                </a:lnTo>
                <a:lnTo>
                  <a:pt x="148127" y="131807"/>
                </a:lnTo>
                <a:lnTo>
                  <a:pt x="141637" y="141168"/>
                </a:lnTo>
                <a:lnTo>
                  <a:pt x="131329" y="148283"/>
                </a:lnTo>
                <a:lnTo>
                  <a:pt x="125603" y="155398"/>
                </a:lnTo>
                <a:lnTo>
                  <a:pt x="119876" y="168129"/>
                </a:lnTo>
                <a:lnTo>
                  <a:pt x="117967" y="170376"/>
                </a:lnTo>
                <a:lnTo>
                  <a:pt x="114913" y="171873"/>
                </a:lnTo>
                <a:lnTo>
                  <a:pt x="110714" y="172248"/>
                </a:lnTo>
                <a:lnTo>
                  <a:pt x="101169" y="174495"/>
                </a:lnTo>
                <a:lnTo>
                  <a:pt x="95443" y="174120"/>
                </a:lnTo>
                <a:lnTo>
                  <a:pt x="86662" y="169252"/>
                </a:lnTo>
                <a:lnTo>
                  <a:pt x="82081" y="167380"/>
                </a:lnTo>
                <a:lnTo>
                  <a:pt x="76736" y="166631"/>
                </a:lnTo>
                <a:lnTo>
                  <a:pt x="72155" y="168129"/>
                </a:lnTo>
                <a:lnTo>
                  <a:pt x="64901" y="175618"/>
                </a:lnTo>
                <a:lnTo>
                  <a:pt x="62229" y="178614"/>
                </a:lnTo>
                <a:lnTo>
                  <a:pt x="61465" y="181609"/>
                </a:lnTo>
                <a:lnTo>
                  <a:pt x="58029" y="185728"/>
                </a:lnTo>
                <a:lnTo>
                  <a:pt x="53448" y="188349"/>
                </a:lnTo>
                <a:lnTo>
                  <a:pt x="51539" y="190222"/>
                </a:lnTo>
                <a:lnTo>
                  <a:pt x="47722" y="196587"/>
                </a:lnTo>
                <a:lnTo>
                  <a:pt x="34360" y="199957"/>
                </a:lnTo>
                <a:lnTo>
                  <a:pt x="27488" y="199583"/>
                </a:lnTo>
                <a:lnTo>
                  <a:pt x="21379" y="198459"/>
                </a:lnTo>
                <a:lnTo>
                  <a:pt x="17562" y="197711"/>
                </a:lnTo>
                <a:lnTo>
                  <a:pt x="16416" y="194340"/>
                </a:lnTo>
                <a:lnTo>
                  <a:pt x="19089" y="186477"/>
                </a:lnTo>
                <a:lnTo>
                  <a:pt x="19852" y="181609"/>
                </a:lnTo>
                <a:lnTo>
                  <a:pt x="19852" y="179362"/>
                </a:lnTo>
                <a:lnTo>
                  <a:pt x="19471" y="172622"/>
                </a:lnTo>
                <a:lnTo>
                  <a:pt x="16798" y="168129"/>
                </a:lnTo>
                <a:lnTo>
                  <a:pt x="11453" y="164010"/>
                </a:lnTo>
                <a:lnTo>
                  <a:pt x="9545" y="160640"/>
                </a:lnTo>
                <a:lnTo>
                  <a:pt x="4963" y="156521"/>
                </a:lnTo>
                <a:lnTo>
                  <a:pt x="4200" y="155398"/>
                </a:lnTo>
                <a:lnTo>
                  <a:pt x="1909" y="153151"/>
                </a:lnTo>
                <a:lnTo>
                  <a:pt x="0" y="153151"/>
                </a:lnTo>
                <a:lnTo>
                  <a:pt x="0" y="133305"/>
                </a:lnTo>
                <a:lnTo>
                  <a:pt x="0" y="111587"/>
                </a:lnTo>
                <a:lnTo>
                  <a:pt x="0" y="91366"/>
                </a:lnTo>
                <a:lnTo>
                  <a:pt x="21379" y="91366"/>
                </a:lnTo>
                <a:lnTo>
                  <a:pt x="21379" y="77137"/>
                </a:lnTo>
                <a:lnTo>
                  <a:pt x="21379" y="55793"/>
                </a:lnTo>
                <a:lnTo>
                  <a:pt x="21379" y="34824"/>
                </a:lnTo>
                <a:lnTo>
                  <a:pt x="21379" y="14978"/>
                </a:lnTo>
                <a:lnTo>
                  <a:pt x="23288" y="13106"/>
                </a:lnTo>
                <a:lnTo>
                  <a:pt x="53830" y="7489"/>
                </a:lnTo>
                <a:lnTo>
                  <a:pt x="60320" y="6366"/>
                </a:lnTo>
                <a:lnTo>
                  <a:pt x="62611" y="6366"/>
                </a:lnTo>
                <a:lnTo>
                  <a:pt x="69101" y="6740"/>
                </a:lnTo>
                <a:lnTo>
                  <a:pt x="73300" y="8238"/>
                </a:lnTo>
                <a:lnTo>
                  <a:pt x="75973" y="12732"/>
                </a:lnTo>
                <a:lnTo>
                  <a:pt x="77118" y="18348"/>
                </a:lnTo>
                <a:lnTo>
                  <a:pt x="79408" y="15353"/>
                </a:lnTo>
                <a:lnTo>
                  <a:pt x="82844" y="11234"/>
                </a:lnTo>
                <a:lnTo>
                  <a:pt x="88953" y="6740"/>
                </a:lnTo>
                <a:lnTo>
                  <a:pt x="99261" y="4494"/>
                </a:lnTo>
                <a:lnTo>
                  <a:pt x="101169" y="2247"/>
                </a:lnTo>
                <a:lnTo>
                  <a:pt x="103842" y="37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29" name="Text Placeholder 2928">
            <a:extLst>
              <a:ext uri="{FF2B5EF4-FFF2-40B4-BE49-F238E27FC236}">
                <a16:creationId xmlns:a16="http://schemas.microsoft.com/office/drawing/2014/main" id="{00BD07E9-E63B-CE4E-8199-8CC13B0A542E}"/>
              </a:ext>
            </a:extLst>
          </p:cNvPr>
          <p:cNvSpPr>
            <a:spLocks noGrp="1"/>
          </p:cNvSpPr>
          <p:nvPr>
            <p:ph type="body" sz="quarter" idx="252" hasCustomPrompt="1"/>
          </p:nvPr>
        </p:nvSpPr>
        <p:spPr>
          <a:xfrm>
            <a:off x="8353159" y="4657062"/>
            <a:ext cx="243394" cy="205563"/>
          </a:xfrm>
          <a:custGeom>
            <a:avLst/>
            <a:gdLst>
              <a:gd name="connsiteX0" fmla="*/ 177982 w 243394"/>
              <a:gd name="connsiteY0" fmla="*/ 0 h 205563"/>
              <a:gd name="connsiteX1" fmla="*/ 179123 w 243394"/>
              <a:gd name="connsiteY1" fmla="*/ 2235 h 205563"/>
              <a:gd name="connsiteX2" fmla="*/ 178742 w 243394"/>
              <a:gd name="connsiteY2" fmla="*/ 4841 h 205563"/>
              <a:gd name="connsiteX3" fmla="*/ 179123 w 243394"/>
              <a:gd name="connsiteY3" fmla="*/ 8193 h 205563"/>
              <a:gd name="connsiteX4" fmla="*/ 180644 w 243394"/>
              <a:gd name="connsiteY4" fmla="*/ 8565 h 205563"/>
              <a:gd name="connsiteX5" fmla="*/ 183686 w 243394"/>
              <a:gd name="connsiteY5" fmla="*/ 8938 h 205563"/>
              <a:gd name="connsiteX6" fmla="*/ 187870 w 243394"/>
              <a:gd name="connsiteY6" fmla="*/ 12289 h 205563"/>
              <a:gd name="connsiteX7" fmla="*/ 190912 w 243394"/>
              <a:gd name="connsiteY7" fmla="*/ 8193 h 205563"/>
              <a:gd name="connsiteX8" fmla="*/ 193194 w 243394"/>
              <a:gd name="connsiteY8" fmla="*/ 7821 h 205563"/>
              <a:gd name="connsiteX9" fmla="*/ 196236 w 243394"/>
              <a:gd name="connsiteY9" fmla="*/ 8565 h 205563"/>
              <a:gd name="connsiteX10" fmla="*/ 200039 w 243394"/>
              <a:gd name="connsiteY10" fmla="*/ 11917 h 205563"/>
              <a:gd name="connsiteX11" fmla="*/ 201561 w 243394"/>
              <a:gd name="connsiteY11" fmla="*/ 14524 h 205563"/>
              <a:gd name="connsiteX12" fmla="*/ 204603 w 243394"/>
              <a:gd name="connsiteY12" fmla="*/ 16013 h 205563"/>
              <a:gd name="connsiteX13" fmla="*/ 207646 w 243394"/>
              <a:gd name="connsiteY13" fmla="*/ 16758 h 205563"/>
              <a:gd name="connsiteX14" fmla="*/ 218674 w 243394"/>
              <a:gd name="connsiteY14" fmla="*/ 21227 h 205563"/>
              <a:gd name="connsiteX15" fmla="*/ 222858 w 243394"/>
              <a:gd name="connsiteY15" fmla="*/ 22716 h 205563"/>
              <a:gd name="connsiteX16" fmla="*/ 227041 w 243394"/>
              <a:gd name="connsiteY16" fmla="*/ 22716 h 205563"/>
              <a:gd name="connsiteX17" fmla="*/ 227802 w 243394"/>
              <a:gd name="connsiteY17" fmla="*/ 23834 h 205563"/>
              <a:gd name="connsiteX18" fmla="*/ 229323 w 243394"/>
              <a:gd name="connsiteY18" fmla="*/ 24951 h 205563"/>
              <a:gd name="connsiteX19" fmla="*/ 228942 w 243394"/>
              <a:gd name="connsiteY19" fmla="*/ 26068 h 205563"/>
              <a:gd name="connsiteX20" fmla="*/ 228942 w 243394"/>
              <a:gd name="connsiteY20" fmla="*/ 27930 h 205563"/>
              <a:gd name="connsiteX21" fmla="*/ 229323 w 243394"/>
              <a:gd name="connsiteY21" fmla="*/ 28302 h 205563"/>
              <a:gd name="connsiteX22" fmla="*/ 230083 w 243394"/>
              <a:gd name="connsiteY22" fmla="*/ 30537 h 205563"/>
              <a:gd name="connsiteX23" fmla="*/ 233506 w 243394"/>
              <a:gd name="connsiteY23" fmla="*/ 30537 h 205563"/>
              <a:gd name="connsiteX24" fmla="*/ 236168 w 243394"/>
              <a:gd name="connsiteY24" fmla="*/ 33888 h 205563"/>
              <a:gd name="connsiteX25" fmla="*/ 236929 w 243394"/>
              <a:gd name="connsiteY25" fmla="*/ 35750 h 205563"/>
              <a:gd name="connsiteX26" fmla="*/ 238070 w 243394"/>
              <a:gd name="connsiteY26" fmla="*/ 39847 h 205563"/>
              <a:gd name="connsiteX27" fmla="*/ 240352 w 243394"/>
              <a:gd name="connsiteY27" fmla="*/ 41709 h 205563"/>
              <a:gd name="connsiteX28" fmla="*/ 241492 w 243394"/>
              <a:gd name="connsiteY28" fmla="*/ 48412 h 205563"/>
              <a:gd name="connsiteX29" fmla="*/ 243014 w 243394"/>
              <a:gd name="connsiteY29" fmla="*/ 49157 h 205563"/>
              <a:gd name="connsiteX30" fmla="*/ 243394 w 243394"/>
              <a:gd name="connsiteY30" fmla="*/ 51763 h 205563"/>
              <a:gd name="connsiteX31" fmla="*/ 243394 w 243394"/>
              <a:gd name="connsiteY31" fmla="*/ 52881 h 205563"/>
              <a:gd name="connsiteX32" fmla="*/ 239971 w 243394"/>
              <a:gd name="connsiteY32" fmla="*/ 54743 h 205563"/>
              <a:gd name="connsiteX33" fmla="*/ 239211 w 243394"/>
              <a:gd name="connsiteY33" fmla="*/ 55115 h 205563"/>
              <a:gd name="connsiteX34" fmla="*/ 237689 w 243394"/>
              <a:gd name="connsiteY34" fmla="*/ 56232 h 205563"/>
              <a:gd name="connsiteX35" fmla="*/ 237309 w 243394"/>
              <a:gd name="connsiteY35" fmla="*/ 59956 h 205563"/>
              <a:gd name="connsiteX36" fmla="*/ 237689 w 243394"/>
              <a:gd name="connsiteY36" fmla="*/ 62935 h 205563"/>
              <a:gd name="connsiteX37" fmla="*/ 235408 w 243394"/>
              <a:gd name="connsiteY37" fmla="*/ 69266 h 205563"/>
              <a:gd name="connsiteX38" fmla="*/ 235788 w 243394"/>
              <a:gd name="connsiteY38" fmla="*/ 72245 h 205563"/>
              <a:gd name="connsiteX39" fmla="*/ 236168 w 243394"/>
              <a:gd name="connsiteY39" fmla="*/ 77831 h 205563"/>
              <a:gd name="connsiteX40" fmla="*/ 235408 w 243394"/>
              <a:gd name="connsiteY40" fmla="*/ 83045 h 205563"/>
              <a:gd name="connsiteX41" fmla="*/ 235788 w 243394"/>
              <a:gd name="connsiteY41" fmla="*/ 84162 h 205563"/>
              <a:gd name="connsiteX42" fmla="*/ 237309 w 243394"/>
              <a:gd name="connsiteY42" fmla="*/ 86024 h 205563"/>
              <a:gd name="connsiteX43" fmla="*/ 239211 w 243394"/>
              <a:gd name="connsiteY43" fmla="*/ 86769 h 205563"/>
              <a:gd name="connsiteX44" fmla="*/ 239591 w 243394"/>
              <a:gd name="connsiteY44" fmla="*/ 89003 h 205563"/>
              <a:gd name="connsiteX45" fmla="*/ 238450 w 243394"/>
              <a:gd name="connsiteY45" fmla="*/ 90120 h 205563"/>
              <a:gd name="connsiteX46" fmla="*/ 235408 w 243394"/>
              <a:gd name="connsiteY46" fmla="*/ 90493 h 205563"/>
              <a:gd name="connsiteX47" fmla="*/ 233126 w 243394"/>
              <a:gd name="connsiteY47" fmla="*/ 92355 h 205563"/>
              <a:gd name="connsiteX48" fmla="*/ 231224 w 243394"/>
              <a:gd name="connsiteY48" fmla="*/ 92727 h 205563"/>
              <a:gd name="connsiteX49" fmla="*/ 230844 w 243394"/>
              <a:gd name="connsiteY49" fmla="*/ 93099 h 205563"/>
              <a:gd name="connsiteX50" fmla="*/ 229323 w 243394"/>
              <a:gd name="connsiteY50" fmla="*/ 98685 h 205563"/>
              <a:gd name="connsiteX51" fmla="*/ 229323 w 243394"/>
              <a:gd name="connsiteY51" fmla="*/ 104271 h 205563"/>
              <a:gd name="connsiteX52" fmla="*/ 227421 w 243394"/>
              <a:gd name="connsiteY52" fmla="*/ 109857 h 205563"/>
              <a:gd name="connsiteX53" fmla="*/ 224759 w 243394"/>
              <a:gd name="connsiteY53" fmla="*/ 112464 h 205563"/>
              <a:gd name="connsiteX54" fmla="*/ 223999 w 243394"/>
              <a:gd name="connsiteY54" fmla="*/ 113954 h 205563"/>
              <a:gd name="connsiteX55" fmla="*/ 225139 w 243394"/>
              <a:gd name="connsiteY55" fmla="*/ 116933 h 205563"/>
              <a:gd name="connsiteX56" fmla="*/ 227041 w 243394"/>
              <a:gd name="connsiteY56" fmla="*/ 117305 h 205563"/>
              <a:gd name="connsiteX57" fmla="*/ 228182 w 243394"/>
              <a:gd name="connsiteY57" fmla="*/ 120284 h 205563"/>
              <a:gd name="connsiteX58" fmla="*/ 231224 w 243394"/>
              <a:gd name="connsiteY58" fmla="*/ 119912 h 205563"/>
              <a:gd name="connsiteX59" fmla="*/ 232746 w 243394"/>
              <a:gd name="connsiteY59" fmla="*/ 120657 h 205563"/>
              <a:gd name="connsiteX60" fmla="*/ 232746 w 243394"/>
              <a:gd name="connsiteY60" fmla="*/ 121029 h 205563"/>
              <a:gd name="connsiteX61" fmla="*/ 229323 w 243394"/>
              <a:gd name="connsiteY61" fmla="*/ 121402 h 205563"/>
              <a:gd name="connsiteX62" fmla="*/ 166573 w 243394"/>
              <a:gd name="connsiteY62" fmla="*/ 142628 h 205563"/>
              <a:gd name="connsiteX63" fmla="*/ 169615 w 243394"/>
              <a:gd name="connsiteY63" fmla="*/ 148587 h 205563"/>
              <a:gd name="connsiteX64" fmla="*/ 170376 w 243394"/>
              <a:gd name="connsiteY64" fmla="*/ 153055 h 205563"/>
              <a:gd name="connsiteX65" fmla="*/ 172277 w 243394"/>
              <a:gd name="connsiteY65" fmla="*/ 154172 h 205563"/>
              <a:gd name="connsiteX66" fmla="*/ 171897 w 243394"/>
              <a:gd name="connsiteY66" fmla="*/ 154917 h 205563"/>
              <a:gd name="connsiteX67" fmla="*/ 168855 w 243394"/>
              <a:gd name="connsiteY67" fmla="*/ 154545 h 205563"/>
              <a:gd name="connsiteX68" fmla="*/ 165812 w 243394"/>
              <a:gd name="connsiteY68" fmla="*/ 155290 h 205563"/>
              <a:gd name="connsiteX69" fmla="*/ 163530 w 243394"/>
              <a:gd name="connsiteY69" fmla="*/ 154917 h 205563"/>
              <a:gd name="connsiteX70" fmla="*/ 161249 w 243394"/>
              <a:gd name="connsiteY70" fmla="*/ 154172 h 205563"/>
              <a:gd name="connsiteX71" fmla="*/ 159727 w 243394"/>
              <a:gd name="connsiteY71" fmla="*/ 154172 h 205563"/>
              <a:gd name="connsiteX72" fmla="*/ 155164 w 243394"/>
              <a:gd name="connsiteY72" fmla="*/ 156407 h 205563"/>
              <a:gd name="connsiteX73" fmla="*/ 149079 w 243394"/>
              <a:gd name="connsiteY73" fmla="*/ 156779 h 205563"/>
              <a:gd name="connsiteX74" fmla="*/ 146417 w 243394"/>
              <a:gd name="connsiteY74" fmla="*/ 158269 h 205563"/>
              <a:gd name="connsiteX75" fmla="*/ 143755 w 243394"/>
              <a:gd name="connsiteY75" fmla="*/ 160876 h 205563"/>
              <a:gd name="connsiteX76" fmla="*/ 141473 w 243394"/>
              <a:gd name="connsiteY76" fmla="*/ 160876 h 205563"/>
              <a:gd name="connsiteX77" fmla="*/ 139191 w 243394"/>
              <a:gd name="connsiteY77" fmla="*/ 161993 h 205563"/>
              <a:gd name="connsiteX78" fmla="*/ 138811 w 243394"/>
              <a:gd name="connsiteY78" fmla="*/ 164600 h 205563"/>
              <a:gd name="connsiteX79" fmla="*/ 138811 w 243394"/>
              <a:gd name="connsiteY79" fmla="*/ 167951 h 205563"/>
              <a:gd name="connsiteX80" fmla="*/ 139191 w 243394"/>
              <a:gd name="connsiteY80" fmla="*/ 169441 h 205563"/>
              <a:gd name="connsiteX81" fmla="*/ 138811 w 243394"/>
              <a:gd name="connsiteY81" fmla="*/ 170930 h 205563"/>
              <a:gd name="connsiteX82" fmla="*/ 138050 w 243394"/>
              <a:gd name="connsiteY82" fmla="*/ 172792 h 205563"/>
              <a:gd name="connsiteX83" fmla="*/ 137670 w 243394"/>
              <a:gd name="connsiteY83" fmla="*/ 174282 h 205563"/>
              <a:gd name="connsiteX84" fmla="*/ 134627 w 243394"/>
              <a:gd name="connsiteY84" fmla="*/ 174282 h 205563"/>
              <a:gd name="connsiteX85" fmla="*/ 130064 w 243394"/>
              <a:gd name="connsiteY85" fmla="*/ 173910 h 205563"/>
              <a:gd name="connsiteX86" fmla="*/ 127782 w 243394"/>
              <a:gd name="connsiteY86" fmla="*/ 174654 h 205563"/>
              <a:gd name="connsiteX87" fmla="*/ 127021 w 243394"/>
              <a:gd name="connsiteY87" fmla="*/ 176144 h 205563"/>
              <a:gd name="connsiteX88" fmla="*/ 125881 w 243394"/>
              <a:gd name="connsiteY88" fmla="*/ 176144 h 205563"/>
              <a:gd name="connsiteX89" fmla="*/ 123218 w 243394"/>
              <a:gd name="connsiteY89" fmla="*/ 179495 h 205563"/>
              <a:gd name="connsiteX90" fmla="*/ 119796 w 243394"/>
              <a:gd name="connsiteY90" fmla="*/ 179123 h 205563"/>
              <a:gd name="connsiteX91" fmla="*/ 118655 w 243394"/>
              <a:gd name="connsiteY91" fmla="*/ 179495 h 205563"/>
              <a:gd name="connsiteX92" fmla="*/ 117514 w 243394"/>
              <a:gd name="connsiteY92" fmla="*/ 180613 h 205563"/>
              <a:gd name="connsiteX93" fmla="*/ 116753 w 243394"/>
              <a:gd name="connsiteY93" fmla="*/ 182475 h 205563"/>
              <a:gd name="connsiteX94" fmla="*/ 115232 w 243394"/>
              <a:gd name="connsiteY94" fmla="*/ 182847 h 205563"/>
              <a:gd name="connsiteX95" fmla="*/ 112950 w 243394"/>
              <a:gd name="connsiteY95" fmla="*/ 187316 h 205563"/>
              <a:gd name="connsiteX96" fmla="*/ 109147 w 243394"/>
              <a:gd name="connsiteY96" fmla="*/ 191040 h 205563"/>
              <a:gd name="connsiteX97" fmla="*/ 108387 w 243394"/>
              <a:gd name="connsiteY97" fmla="*/ 192902 h 205563"/>
              <a:gd name="connsiteX98" fmla="*/ 108387 w 243394"/>
              <a:gd name="connsiteY98" fmla="*/ 195136 h 205563"/>
              <a:gd name="connsiteX99" fmla="*/ 106485 w 243394"/>
              <a:gd name="connsiteY99" fmla="*/ 196998 h 205563"/>
              <a:gd name="connsiteX100" fmla="*/ 104964 w 243394"/>
              <a:gd name="connsiteY100" fmla="*/ 198115 h 205563"/>
              <a:gd name="connsiteX101" fmla="*/ 102682 w 243394"/>
              <a:gd name="connsiteY101" fmla="*/ 201467 h 205563"/>
              <a:gd name="connsiteX102" fmla="*/ 100400 w 243394"/>
              <a:gd name="connsiteY102" fmla="*/ 204446 h 205563"/>
              <a:gd name="connsiteX103" fmla="*/ 98499 w 243394"/>
              <a:gd name="connsiteY103" fmla="*/ 204446 h 205563"/>
              <a:gd name="connsiteX104" fmla="*/ 95837 w 243394"/>
              <a:gd name="connsiteY104" fmla="*/ 205563 h 205563"/>
              <a:gd name="connsiteX105" fmla="*/ 93935 w 243394"/>
              <a:gd name="connsiteY105" fmla="*/ 205191 h 205563"/>
              <a:gd name="connsiteX106" fmla="*/ 93175 w 243394"/>
              <a:gd name="connsiteY106" fmla="*/ 203329 h 205563"/>
              <a:gd name="connsiteX107" fmla="*/ 91653 w 243394"/>
              <a:gd name="connsiteY107" fmla="*/ 202584 h 205563"/>
              <a:gd name="connsiteX108" fmla="*/ 88611 w 243394"/>
              <a:gd name="connsiteY108" fmla="*/ 202956 h 205563"/>
              <a:gd name="connsiteX109" fmla="*/ 86709 w 243394"/>
              <a:gd name="connsiteY109" fmla="*/ 202584 h 205563"/>
              <a:gd name="connsiteX110" fmla="*/ 80244 w 243394"/>
              <a:gd name="connsiteY110" fmla="*/ 203329 h 205563"/>
              <a:gd name="connsiteX111" fmla="*/ 75300 w 243394"/>
              <a:gd name="connsiteY111" fmla="*/ 201467 h 205563"/>
              <a:gd name="connsiteX112" fmla="*/ 68075 w 243394"/>
              <a:gd name="connsiteY112" fmla="*/ 202212 h 205563"/>
              <a:gd name="connsiteX113" fmla="*/ 66173 w 243394"/>
              <a:gd name="connsiteY113" fmla="*/ 202212 h 205563"/>
              <a:gd name="connsiteX114" fmla="*/ 65412 w 243394"/>
              <a:gd name="connsiteY114" fmla="*/ 200722 h 205563"/>
              <a:gd name="connsiteX115" fmla="*/ 62370 w 243394"/>
              <a:gd name="connsiteY115" fmla="*/ 199977 h 205563"/>
              <a:gd name="connsiteX116" fmla="*/ 59708 w 243394"/>
              <a:gd name="connsiteY116" fmla="*/ 195136 h 205563"/>
              <a:gd name="connsiteX117" fmla="*/ 58187 w 243394"/>
              <a:gd name="connsiteY117" fmla="*/ 194019 h 205563"/>
              <a:gd name="connsiteX118" fmla="*/ 52862 w 243394"/>
              <a:gd name="connsiteY118" fmla="*/ 192902 h 205563"/>
              <a:gd name="connsiteX119" fmla="*/ 44876 w 243394"/>
              <a:gd name="connsiteY119" fmla="*/ 192902 h 205563"/>
              <a:gd name="connsiteX120" fmla="*/ 43735 w 243394"/>
              <a:gd name="connsiteY120" fmla="*/ 191412 h 205563"/>
              <a:gd name="connsiteX121" fmla="*/ 27382 w 243394"/>
              <a:gd name="connsiteY121" fmla="*/ 195509 h 205563"/>
              <a:gd name="connsiteX122" fmla="*/ 24720 w 243394"/>
              <a:gd name="connsiteY122" fmla="*/ 196253 h 205563"/>
              <a:gd name="connsiteX123" fmla="*/ 21678 w 243394"/>
              <a:gd name="connsiteY123" fmla="*/ 194391 h 205563"/>
              <a:gd name="connsiteX124" fmla="*/ 20156 w 243394"/>
              <a:gd name="connsiteY124" fmla="*/ 192157 h 205563"/>
              <a:gd name="connsiteX125" fmla="*/ 16734 w 243394"/>
              <a:gd name="connsiteY125" fmla="*/ 190667 h 205563"/>
              <a:gd name="connsiteX126" fmla="*/ 15212 w 243394"/>
              <a:gd name="connsiteY126" fmla="*/ 188805 h 205563"/>
              <a:gd name="connsiteX127" fmla="*/ 11409 w 243394"/>
              <a:gd name="connsiteY127" fmla="*/ 185454 h 205563"/>
              <a:gd name="connsiteX128" fmla="*/ 9128 w 243394"/>
              <a:gd name="connsiteY128" fmla="*/ 182847 h 205563"/>
              <a:gd name="connsiteX129" fmla="*/ 4184 w 243394"/>
              <a:gd name="connsiteY129" fmla="*/ 179495 h 205563"/>
              <a:gd name="connsiteX130" fmla="*/ 2662 w 243394"/>
              <a:gd name="connsiteY130" fmla="*/ 176889 h 205563"/>
              <a:gd name="connsiteX131" fmla="*/ 0 w 243394"/>
              <a:gd name="connsiteY131" fmla="*/ 174654 h 205563"/>
              <a:gd name="connsiteX132" fmla="*/ 0 w 243394"/>
              <a:gd name="connsiteY132" fmla="*/ 174282 h 205563"/>
              <a:gd name="connsiteX133" fmla="*/ 0 w 243394"/>
              <a:gd name="connsiteY133" fmla="*/ 160131 h 205563"/>
              <a:gd name="connsiteX134" fmla="*/ 0 w 243394"/>
              <a:gd name="connsiteY134" fmla="*/ 140021 h 205563"/>
              <a:gd name="connsiteX135" fmla="*/ 0 w 243394"/>
              <a:gd name="connsiteY135" fmla="*/ 119167 h 205563"/>
              <a:gd name="connsiteX136" fmla="*/ 0 w 243394"/>
              <a:gd name="connsiteY136" fmla="*/ 99058 h 205563"/>
              <a:gd name="connsiteX137" fmla="*/ 22818 w 243394"/>
              <a:gd name="connsiteY137" fmla="*/ 99058 h 205563"/>
              <a:gd name="connsiteX138" fmla="*/ 45256 w 243394"/>
              <a:gd name="connsiteY138" fmla="*/ 99058 h 205563"/>
              <a:gd name="connsiteX139" fmla="*/ 41834 w 243394"/>
              <a:gd name="connsiteY139" fmla="*/ 98313 h 205563"/>
              <a:gd name="connsiteX140" fmla="*/ 40693 w 243394"/>
              <a:gd name="connsiteY140" fmla="*/ 96823 h 205563"/>
              <a:gd name="connsiteX141" fmla="*/ 39932 w 243394"/>
              <a:gd name="connsiteY141" fmla="*/ 95334 h 205563"/>
              <a:gd name="connsiteX142" fmla="*/ 39932 w 243394"/>
              <a:gd name="connsiteY142" fmla="*/ 89748 h 205563"/>
              <a:gd name="connsiteX143" fmla="*/ 41073 w 243394"/>
              <a:gd name="connsiteY143" fmla="*/ 86396 h 205563"/>
              <a:gd name="connsiteX144" fmla="*/ 41453 w 243394"/>
              <a:gd name="connsiteY144" fmla="*/ 81183 h 205563"/>
              <a:gd name="connsiteX145" fmla="*/ 41073 w 243394"/>
              <a:gd name="connsiteY145" fmla="*/ 75969 h 205563"/>
              <a:gd name="connsiteX146" fmla="*/ 41834 w 243394"/>
              <a:gd name="connsiteY146" fmla="*/ 71128 h 205563"/>
              <a:gd name="connsiteX147" fmla="*/ 41834 w 243394"/>
              <a:gd name="connsiteY147" fmla="*/ 66659 h 205563"/>
              <a:gd name="connsiteX148" fmla="*/ 42975 w 243394"/>
              <a:gd name="connsiteY148" fmla="*/ 64425 h 205563"/>
              <a:gd name="connsiteX149" fmla="*/ 42975 w 243394"/>
              <a:gd name="connsiteY149" fmla="*/ 62563 h 205563"/>
              <a:gd name="connsiteX150" fmla="*/ 42594 w 243394"/>
              <a:gd name="connsiteY150" fmla="*/ 58839 h 205563"/>
              <a:gd name="connsiteX151" fmla="*/ 42975 w 243394"/>
              <a:gd name="connsiteY151" fmla="*/ 58094 h 205563"/>
              <a:gd name="connsiteX152" fmla="*/ 43355 w 243394"/>
              <a:gd name="connsiteY152" fmla="*/ 57722 h 205563"/>
              <a:gd name="connsiteX153" fmla="*/ 43355 w 243394"/>
              <a:gd name="connsiteY153" fmla="*/ 56232 h 205563"/>
              <a:gd name="connsiteX154" fmla="*/ 41834 w 243394"/>
              <a:gd name="connsiteY154" fmla="*/ 54743 h 205563"/>
              <a:gd name="connsiteX155" fmla="*/ 45637 w 243394"/>
              <a:gd name="connsiteY155" fmla="*/ 53998 h 205563"/>
              <a:gd name="connsiteX156" fmla="*/ 47158 w 243394"/>
              <a:gd name="connsiteY156" fmla="*/ 53998 h 205563"/>
              <a:gd name="connsiteX157" fmla="*/ 47918 w 243394"/>
              <a:gd name="connsiteY157" fmla="*/ 54370 h 205563"/>
              <a:gd name="connsiteX158" fmla="*/ 50200 w 243394"/>
              <a:gd name="connsiteY158" fmla="*/ 58094 h 205563"/>
              <a:gd name="connsiteX159" fmla="*/ 50200 w 243394"/>
              <a:gd name="connsiteY159" fmla="*/ 62563 h 205563"/>
              <a:gd name="connsiteX160" fmla="*/ 50961 w 243394"/>
              <a:gd name="connsiteY160" fmla="*/ 64425 h 205563"/>
              <a:gd name="connsiteX161" fmla="*/ 52102 w 243394"/>
              <a:gd name="connsiteY161" fmla="*/ 64425 h 205563"/>
              <a:gd name="connsiteX162" fmla="*/ 57426 w 243394"/>
              <a:gd name="connsiteY162" fmla="*/ 62191 h 205563"/>
              <a:gd name="connsiteX163" fmla="*/ 59328 w 243394"/>
              <a:gd name="connsiteY163" fmla="*/ 61818 h 205563"/>
              <a:gd name="connsiteX164" fmla="*/ 61609 w 243394"/>
              <a:gd name="connsiteY164" fmla="*/ 61818 h 205563"/>
              <a:gd name="connsiteX165" fmla="*/ 65793 w 243394"/>
              <a:gd name="connsiteY165" fmla="*/ 59956 h 205563"/>
              <a:gd name="connsiteX166" fmla="*/ 68075 w 243394"/>
              <a:gd name="connsiteY166" fmla="*/ 62935 h 205563"/>
              <a:gd name="connsiteX167" fmla="*/ 69596 w 243394"/>
              <a:gd name="connsiteY167" fmla="*/ 66287 h 205563"/>
              <a:gd name="connsiteX168" fmla="*/ 71497 w 243394"/>
              <a:gd name="connsiteY168" fmla="*/ 68521 h 205563"/>
              <a:gd name="connsiteX169" fmla="*/ 76441 w 243394"/>
              <a:gd name="connsiteY169" fmla="*/ 70756 h 205563"/>
              <a:gd name="connsiteX170" fmla="*/ 81005 w 243394"/>
              <a:gd name="connsiteY170" fmla="*/ 73735 h 205563"/>
              <a:gd name="connsiteX171" fmla="*/ 87850 w 243394"/>
              <a:gd name="connsiteY171" fmla="*/ 76342 h 205563"/>
              <a:gd name="connsiteX172" fmla="*/ 92414 w 243394"/>
              <a:gd name="connsiteY172" fmla="*/ 76714 h 205563"/>
              <a:gd name="connsiteX173" fmla="*/ 95837 w 243394"/>
              <a:gd name="connsiteY173" fmla="*/ 75969 h 205563"/>
              <a:gd name="connsiteX174" fmla="*/ 100400 w 243394"/>
              <a:gd name="connsiteY174" fmla="*/ 74107 h 205563"/>
              <a:gd name="connsiteX175" fmla="*/ 104203 w 243394"/>
              <a:gd name="connsiteY175" fmla="*/ 72990 h 205563"/>
              <a:gd name="connsiteX176" fmla="*/ 106105 w 243394"/>
              <a:gd name="connsiteY176" fmla="*/ 73735 h 205563"/>
              <a:gd name="connsiteX177" fmla="*/ 113331 w 243394"/>
              <a:gd name="connsiteY177" fmla="*/ 80438 h 205563"/>
              <a:gd name="connsiteX178" fmla="*/ 118655 w 243394"/>
              <a:gd name="connsiteY178" fmla="*/ 82672 h 205563"/>
              <a:gd name="connsiteX179" fmla="*/ 122838 w 243394"/>
              <a:gd name="connsiteY179" fmla="*/ 84162 h 205563"/>
              <a:gd name="connsiteX180" fmla="*/ 127021 w 243394"/>
              <a:gd name="connsiteY180" fmla="*/ 84534 h 205563"/>
              <a:gd name="connsiteX181" fmla="*/ 129684 w 243394"/>
              <a:gd name="connsiteY181" fmla="*/ 86769 h 205563"/>
              <a:gd name="connsiteX182" fmla="*/ 131585 w 243394"/>
              <a:gd name="connsiteY182" fmla="*/ 91237 h 205563"/>
              <a:gd name="connsiteX183" fmla="*/ 133106 w 243394"/>
              <a:gd name="connsiteY183" fmla="*/ 93844 h 205563"/>
              <a:gd name="connsiteX184" fmla="*/ 138050 w 243394"/>
              <a:gd name="connsiteY184" fmla="*/ 98313 h 205563"/>
              <a:gd name="connsiteX185" fmla="*/ 143374 w 243394"/>
              <a:gd name="connsiteY185" fmla="*/ 101292 h 205563"/>
              <a:gd name="connsiteX186" fmla="*/ 147177 w 243394"/>
              <a:gd name="connsiteY186" fmla="*/ 102782 h 205563"/>
              <a:gd name="connsiteX187" fmla="*/ 150980 w 243394"/>
              <a:gd name="connsiteY187" fmla="*/ 103154 h 205563"/>
              <a:gd name="connsiteX188" fmla="*/ 152121 w 243394"/>
              <a:gd name="connsiteY188" fmla="*/ 103154 h 205563"/>
              <a:gd name="connsiteX189" fmla="*/ 154403 w 243394"/>
              <a:gd name="connsiteY189" fmla="*/ 102409 h 205563"/>
              <a:gd name="connsiteX190" fmla="*/ 155924 w 243394"/>
              <a:gd name="connsiteY190" fmla="*/ 102037 h 205563"/>
              <a:gd name="connsiteX191" fmla="*/ 156305 w 243394"/>
              <a:gd name="connsiteY191" fmla="*/ 102409 h 205563"/>
              <a:gd name="connsiteX192" fmla="*/ 158206 w 243394"/>
              <a:gd name="connsiteY192" fmla="*/ 105016 h 205563"/>
              <a:gd name="connsiteX193" fmla="*/ 159727 w 243394"/>
              <a:gd name="connsiteY193" fmla="*/ 105389 h 205563"/>
              <a:gd name="connsiteX194" fmla="*/ 161249 w 243394"/>
              <a:gd name="connsiteY194" fmla="*/ 105389 h 205563"/>
              <a:gd name="connsiteX195" fmla="*/ 162009 w 243394"/>
              <a:gd name="connsiteY195" fmla="*/ 104644 h 205563"/>
              <a:gd name="connsiteX196" fmla="*/ 162009 w 243394"/>
              <a:gd name="connsiteY196" fmla="*/ 102037 h 205563"/>
              <a:gd name="connsiteX197" fmla="*/ 161629 w 243394"/>
              <a:gd name="connsiteY197" fmla="*/ 99058 h 205563"/>
              <a:gd name="connsiteX198" fmla="*/ 161249 w 243394"/>
              <a:gd name="connsiteY198" fmla="*/ 86024 h 205563"/>
              <a:gd name="connsiteX199" fmla="*/ 160108 w 243394"/>
              <a:gd name="connsiteY199" fmla="*/ 83045 h 205563"/>
              <a:gd name="connsiteX200" fmla="*/ 157826 w 243394"/>
              <a:gd name="connsiteY200" fmla="*/ 82672 h 205563"/>
              <a:gd name="connsiteX201" fmla="*/ 154403 w 243394"/>
              <a:gd name="connsiteY201" fmla="*/ 84534 h 205563"/>
              <a:gd name="connsiteX202" fmla="*/ 150220 w 243394"/>
              <a:gd name="connsiteY202" fmla="*/ 83790 h 205563"/>
              <a:gd name="connsiteX203" fmla="*/ 145656 w 243394"/>
              <a:gd name="connsiteY203" fmla="*/ 83790 h 205563"/>
              <a:gd name="connsiteX204" fmla="*/ 142994 w 243394"/>
              <a:gd name="connsiteY204" fmla="*/ 81928 h 205563"/>
              <a:gd name="connsiteX205" fmla="*/ 139191 w 243394"/>
              <a:gd name="connsiteY205" fmla="*/ 77086 h 205563"/>
              <a:gd name="connsiteX206" fmla="*/ 136909 w 243394"/>
              <a:gd name="connsiteY206" fmla="*/ 74852 h 205563"/>
              <a:gd name="connsiteX207" fmla="*/ 136149 w 243394"/>
              <a:gd name="connsiteY207" fmla="*/ 74107 h 205563"/>
              <a:gd name="connsiteX208" fmla="*/ 135768 w 243394"/>
              <a:gd name="connsiteY208" fmla="*/ 70383 h 205563"/>
              <a:gd name="connsiteX209" fmla="*/ 136909 w 243394"/>
              <a:gd name="connsiteY209" fmla="*/ 67776 h 205563"/>
              <a:gd name="connsiteX210" fmla="*/ 137670 w 243394"/>
              <a:gd name="connsiteY210" fmla="*/ 63308 h 205563"/>
              <a:gd name="connsiteX211" fmla="*/ 143374 w 243394"/>
              <a:gd name="connsiteY211" fmla="*/ 48784 h 205563"/>
              <a:gd name="connsiteX212" fmla="*/ 143755 w 243394"/>
              <a:gd name="connsiteY212" fmla="*/ 46177 h 205563"/>
              <a:gd name="connsiteX213" fmla="*/ 144135 w 243394"/>
              <a:gd name="connsiteY213" fmla="*/ 36868 h 205563"/>
              <a:gd name="connsiteX214" fmla="*/ 143374 w 243394"/>
              <a:gd name="connsiteY214" fmla="*/ 31654 h 205563"/>
              <a:gd name="connsiteX215" fmla="*/ 140712 w 243394"/>
              <a:gd name="connsiteY215" fmla="*/ 24578 h 205563"/>
              <a:gd name="connsiteX216" fmla="*/ 140712 w 243394"/>
              <a:gd name="connsiteY216" fmla="*/ 20854 h 205563"/>
              <a:gd name="connsiteX217" fmla="*/ 141473 w 243394"/>
              <a:gd name="connsiteY217" fmla="*/ 19737 h 205563"/>
              <a:gd name="connsiteX218" fmla="*/ 142233 w 243394"/>
              <a:gd name="connsiteY218" fmla="*/ 16386 h 205563"/>
              <a:gd name="connsiteX219" fmla="*/ 144135 w 243394"/>
              <a:gd name="connsiteY219" fmla="*/ 13779 h 205563"/>
              <a:gd name="connsiteX220" fmla="*/ 147177 w 243394"/>
              <a:gd name="connsiteY220" fmla="*/ 8565 h 205563"/>
              <a:gd name="connsiteX221" fmla="*/ 147938 w 243394"/>
              <a:gd name="connsiteY221" fmla="*/ 7821 h 205563"/>
              <a:gd name="connsiteX222" fmla="*/ 149839 w 243394"/>
              <a:gd name="connsiteY222" fmla="*/ 6331 h 205563"/>
              <a:gd name="connsiteX223" fmla="*/ 150980 w 243394"/>
              <a:gd name="connsiteY223" fmla="*/ 6331 h 205563"/>
              <a:gd name="connsiteX224" fmla="*/ 154403 w 243394"/>
              <a:gd name="connsiteY224" fmla="*/ 4841 h 20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243394" h="205563">
                <a:moveTo>
                  <a:pt x="177982" y="0"/>
                </a:moveTo>
                <a:lnTo>
                  <a:pt x="179123" y="2235"/>
                </a:lnTo>
                <a:lnTo>
                  <a:pt x="178742" y="4841"/>
                </a:lnTo>
                <a:lnTo>
                  <a:pt x="179123" y="8193"/>
                </a:lnTo>
                <a:lnTo>
                  <a:pt x="180644" y="8565"/>
                </a:lnTo>
                <a:lnTo>
                  <a:pt x="183686" y="8938"/>
                </a:lnTo>
                <a:lnTo>
                  <a:pt x="187870" y="12289"/>
                </a:lnTo>
                <a:lnTo>
                  <a:pt x="190912" y="8193"/>
                </a:lnTo>
                <a:lnTo>
                  <a:pt x="193194" y="7821"/>
                </a:lnTo>
                <a:lnTo>
                  <a:pt x="196236" y="8565"/>
                </a:lnTo>
                <a:lnTo>
                  <a:pt x="200039" y="11917"/>
                </a:lnTo>
                <a:lnTo>
                  <a:pt x="201561" y="14524"/>
                </a:lnTo>
                <a:lnTo>
                  <a:pt x="204603" y="16013"/>
                </a:lnTo>
                <a:lnTo>
                  <a:pt x="207646" y="16758"/>
                </a:lnTo>
                <a:lnTo>
                  <a:pt x="218674" y="21227"/>
                </a:lnTo>
                <a:lnTo>
                  <a:pt x="222858" y="22716"/>
                </a:lnTo>
                <a:lnTo>
                  <a:pt x="227041" y="22716"/>
                </a:lnTo>
                <a:lnTo>
                  <a:pt x="227802" y="23834"/>
                </a:lnTo>
                <a:lnTo>
                  <a:pt x="229323" y="24951"/>
                </a:lnTo>
                <a:lnTo>
                  <a:pt x="228942" y="26068"/>
                </a:lnTo>
                <a:lnTo>
                  <a:pt x="228942" y="27930"/>
                </a:lnTo>
                <a:lnTo>
                  <a:pt x="229323" y="28302"/>
                </a:lnTo>
                <a:lnTo>
                  <a:pt x="230083" y="30537"/>
                </a:lnTo>
                <a:lnTo>
                  <a:pt x="233506" y="30537"/>
                </a:lnTo>
                <a:lnTo>
                  <a:pt x="236168" y="33888"/>
                </a:lnTo>
                <a:lnTo>
                  <a:pt x="236929" y="35750"/>
                </a:lnTo>
                <a:lnTo>
                  <a:pt x="238070" y="39847"/>
                </a:lnTo>
                <a:lnTo>
                  <a:pt x="240352" y="41709"/>
                </a:lnTo>
                <a:lnTo>
                  <a:pt x="241492" y="48412"/>
                </a:lnTo>
                <a:lnTo>
                  <a:pt x="243014" y="49157"/>
                </a:lnTo>
                <a:lnTo>
                  <a:pt x="243394" y="51763"/>
                </a:lnTo>
                <a:lnTo>
                  <a:pt x="243394" y="52881"/>
                </a:lnTo>
                <a:lnTo>
                  <a:pt x="239971" y="54743"/>
                </a:lnTo>
                <a:lnTo>
                  <a:pt x="239211" y="55115"/>
                </a:lnTo>
                <a:lnTo>
                  <a:pt x="237689" y="56232"/>
                </a:lnTo>
                <a:lnTo>
                  <a:pt x="237309" y="59956"/>
                </a:lnTo>
                <a:lnTo>
                  <a:pt x="237689" y="62935"/>
                </a:lnTo>
                <a:lnTo>
                  <a:pt x="235408" y="69266"/>
                </a:lnTo>
                <a:lnTo>
                  <a:pt x="235788" y="72245"/>
                </a:lnTo>
                <a:lnTo>
                  <a:pt x="236168" y="77831"/>
                </a:lnTo>
                <a:lnTo>
                  <a:pt x="235408" y="83045"/>
                </a:lnTo>
                <a:lnTo>
                  <a:pt x="235788" y="84162"/>
                </a:lnTo>
                <a:lnTo>
                  <a:pt x="237309" y="86024"/>
                </a:lnTo>
                <a:lnTo>
                  <a:pt x="239211" y="86769"/>
                </a:lnTo>
                <a:lnTo>
                  <a:pt x="239591" y="89003"/>
                </a:lnTo>
                <a:lnTo>
                  <a:pt x="238450" y="90120"/>
                </a:lnTo>
                <a:lnTo>
                  <a:pt x="235408" y="90493"/>
                </a:lnTo>
                <a:lnTo>
                  <a:pt x="233126" y="92355"/>
                </a:lnTo>
                <a:lnTo>
                  <a:pt x="231224" y="92727"/>
                </a:lnTo>
                <a:lnTo>
                  <a:pt x="230844" y="93099"/>
                </a:lnTo>
                <a:lnTo>
                  <a:pt x="229323" y="98685"/>
                </a:lnTo>
                <a:lnTo>
                  <a:pt x="229323" y="104271"/>
                </a:lnTo>
                <a:lnTo>
                  <a:pt x="227421" y="109857"/>
                </a:lnTo>
                <a:lnTo>
                  <a:pt x="224759" y="112464"/>
                </a:lnTo>
                <a:lnTo>
                  <a:pt x="223999" y="113954"/>
                </a:lnTo>
                <a:lnTo>
                  <a:pt x="225139" y="116933"/>
                </a:lnTo>
                <a:lnTo>
                  <a:pt x="227041" y="117305"/>
                </a:lnTo>
                <a:lnTo>
                  <a:pt x="228182" y="120284"/>
                </a:lnTo>
                <a:lnTo>
                  <a:pt x="231224" y="119912"/>
                </a:lnTo>
                <a:lnTo>
                  <a:pt x="232746" y="120657"/>
                </a:lnTo>
                <a:lnTo>
                  <a:pt x="232746" y="121029"/>
                </a:lnTo>
                <a:lnTo>
                  <a:pt x="229323" y="121402"/>
                </a:lnTo>
                <a:lnTo>
                  <a:pt x="166573" y="142628"/>
                </a:lnTo>
                <a:lnTo>
                  <a:pt x="169615" y="148587"/>
                </a:lnTo>
                <a:lnTo>
                  <a:pt x="170376" y="153055"/>
                </a:lnTo>
                <a:lnTo>
                  <a:pt x="172277" y="154172"/>
                </a:lnTo>
                <a:lnTo>
                  <a:pt x="171897" y="154917"/>
                </a:lnTo>
                <a:lnTo>
                  <a:pt x="168855" y="154545"/>
                </a:lnTo>
                <a:lnTo>
                  <a:pt x="165812" y="155290"/>
                </a:lnTo>
                <a:lnTo>
                  <a:pt x="163530" y="154917"/>
                </a:lnTo>
                <a:lnTo>
                  <a:pt x="161249" y="154172"/>
                </a:lnTo>
                <a:lnTo>
                  <a:pt x="159727" y="154172"/>
                </a:lnTo>
                <a:lnTo>
                  <a:pt x="155164" y="156407"/>
                </a:lnTo>
                <a:lnTo>
                  <a:pt x="149079" y="156779"/>
                </a:lnTo>
                <a:lnTo>
                  <a:pt x="146417" y="158269"/>
                </a:lnTo>
                <a:lnTo>
                  <a:pt x="143755" y="160876"/>
                </a:lnTo>
                <a:lnTo>
                  <a:pt x="141473" y="160876"/>
                </a:lnTo>
                <a:lnTo>
                  <a:pt x="139191" y="161993"/>
                </a:lnTo>
                <a:lnTo>
                  <a:pt x="138811" y="164600"/>
                </a:lnTo>
                <a:lnTo>
                  <a:pt x="138811" y="167951"/>
                </a:lnTo>
                <a:lnTo>
                  <a:pt x="139191" y="169441"/>
                </a:lnTo>
                <a:lnTo>
                  <a:pt x="138811" y="170930"/>
                </a:lnTo>
                <a:lnTo>
                  <a:pt x="138050" y="172792"/>
                </a:lnTo>
                <a:lnTo>
                  <a:pt x="137670" y="174282"/>
                </a:lnTo>
                <a:lnTo>
                  <a:pt x="134627" y="174282"/>
                </a:lnTo>
                <a:lnTo>
                  <a:pt x="130064" y="173910"/>
                </a:lnTo>
                <a:lnTo>
                  <a:pt x="127782" y="174654"/>
                </a:lnTo>
                <a:lnTo>
                  <a:pt x="127021" y="176144"/>
                </a:lnTo>
                <a:lnTo>
                  <a:pt x="125881" y="176144"/>
                </a:lnTo>
                <a:lnTo>
                  <a:pt x="123218" y="179495"/>
                </a:lnTo>
                <a:lnTo>
                  <a:pt x="119796" y="179123"/>
                </a:lnTo>
                <a:lnTo>
                  <a:pt x="118655" y="179495"/>
                </a:lnTo>
                <a:lnTo>
                  <a:pt x="117514" y="180613"/>
                </a:lnTo>
                <a:lnTo>
                  <a:pt x="116753" y="182475"/>
                </a:lnTo>
                <a:lnTo>
                  <a:pt x="115232" y="182847"/>
                </a:lnTo>
                <a:lnTo>
                  <a:pt x="112950" y="187316"/>
                </a:lnTo>
                <a:lnTo>
                  <a:pt x="109147" y="191040"/>
                </a:lnTo>
                <a:lnTo>
                  <a:pt x="108387" y="192902"/>
                </a:lnTo>
                <a:lnTo>
                  <a:pt x="108387" y="195136"/>
                </a:lnTo>
                <a:lnTo>
                  <a:pt x="106485" y="196998"/>
                </a:lnTo>
                <a:lnTo>
                  <a:pt x="104964" y="198115"/>
                </a:lnTo>
                <a:lnTo>
                  <a:pt x="102682" y="201467"/>
                </a:lnTo>
                <a:lnTo>
                  <a:pt x="100400" y="204446"/>
                </a:lnTo>
                <a:lnTo>
                  <a:pt x="98499" y="204446"/>
                </a:lnTo>
                <a:lnTo>
                  <a:pt x="95837" y="205563"/>
                </a:lnTo>
                <a:lnTo>
                  <a:pt x="93935" y="205191"/>
                </a:lnTo>
                <a:lnTo>
                  <a:pt x="93175" y="203329"/>
                </a:lnTo>
                <a:lnTo>
                  <a:pt x="91653" y="202584"/>
                </a:lnTo>
                <a:lnTo>
                  <a:pt x="88611" y="202956"/>
                </a:lnTo>
                <a:lnTo>
                  <a:pt x="86709" y="202584"/>
                </a:lnTo>
                <a:lnTo>
                  <a:pt x="80244" y="203329"/>
                </a:lnTo>
                <a:lnTo>
                  <a:pt x="75300" y="201467"/>
                </a:lnTo>
                <a:lnTo>
                  <a:pt x="68075" y="202212"/>
                </a:lnTo>
                <a:lnTo>
                  <a:pt x="66173" y="202212"/>
                </a:lnTo>
                <a:lnTo>
                  <a:pt x="65412" y="200722"/>
                </a:lnTo>
                <a:lnTo>
                  <a:pt x="62370" y="199977"/>
                </a:lnTo>
                <a:lnTo>
                  <a:pt x="59708" y="195136"/>
                </a:lnTo>
                <a:lnTo>
                  <a:pt x="58187" y="194019"/>
                </a:lnTo>
                <a:lnTo>
                  <a:pt x="52862" y="192902"/>
                </a:lnTo>
                <a:lnTo>
                  <a:pt x="44876" y="192902"/>
                </a:lnTo>
                <a:lnTo>
                  <a:pt x="43735" y="191412"/>
                </a:lnTo>
                <a:lnTo>
                  <a:pt x="27382" y="195509"/>
                </a:lnTo>
                <a:lnTo>
                  <a:pt x="24720" y="196253"/>
                </a:lnTo>
                <a:lnTo>
                  <a:pt x="21678" y="194391"/>
                </a:lnTo>
                <a:lnTo>
                  <a:pt x="20156" y="192157"/>
                </a:lnTo>
                <a:lnTo>
                  <a:pt x="16734" y="190667"/>
                </a:lnTo>
                <a:lnTo>
                  <a:pt x="15212" y="188805"/>
                </a:lnTo>
                <a:lnTo>
                  <a:pt x="11409" y="185454"/>
                </a:lnTo>
                <a:lnTo>
                  <a:pt x="9128" y="182847"/>
                </a:lnTo>
                <a:lnTo>
                  <a:pt x="4184" y="179495"/>
                </a:lnTo>
                <a:lnTo>
                  <a:pt x="2662" y="176889"/>
                </a:lnTo>
                <a:lnTo>
                  <a:pt x="0" y="174654"/>
                </a:lnTo>
                <a:lnTo>
                  <a:pt x="0" y="174282"/>
                </a:lnTo>
                <a:lnTo>
                  <a:pt x="0" y="160131"/>
                </a:lnTo>
                <a:lnTo>
                  <a:pt x="0" y="140021"/>
                </a:lnTo>
                <a:lnTo>
                  <a:pt x="0" y="119167"/>
                </a:lnTo>
                <a:lnTo>
                  <a:pt x="0" y="99058"/>
                </a:lnTo>
                <a:lnTo>
                  <a:pt x="22818" y="99058"/>
                </a:lnTo>
                <a:lnTo>
                  <a:pt x="45256" y="99058"/>
                </a:lnTo>
                <a:lnTo>
                  <a:pt x="41834" y="98313"/>
                </a:lnTo>
                <a:lnTo>
                  <a:pt x="40693" y="96823"/>
                </a:lnTo>
                <a:lnTo>
                  <a:pt x="39932" y="95334"/>
                </a:lnTo>
                <a:lnTo>
                  <a:pt x="39932" y="89748"/>
                </a:lnTo>
                <a:lnTo>
                  <a:pt x="41073" y="86396"/>
                </a:lnTo>
                <a:lnTo>
                  <a:pt x="41453" y="81183"/>
                </a:lnTo>
                <a:lnTo>
                  <a:pt x="41073" y="75969"/>
                </a:lnTo>
                <a:lnTo>
                  <a:pt x="41834" y="71128"/>
                </a:lnTo>
                <a:lnTo>
                  <a:pt x="41834" y="66659"/>
                </a:lnTo>
                <a:lnTo>
                  <a:pt x="42975" y="64425"/>
                </a:lnTo>
                <a:lnTo>
                  <a:pt x="42975" y="62563"/>
                </a:lnTo>
                <a:lnTo>
                  <a:pt x="42594" y="58839"/>
                </a:lnTo>
                <a:lnTo>
                  <a:pt x="42975" y="58094"/>
                </a:lnTo>
                <a:lnTo>
                  <a:pt x="43355" y="57722"/>
                </a:lnTo>
                <a:lnTo>
                  <a:pt x="43355" y="56232"/>
                </a:lnTo>
                <a:lnTo>
                  <a:pt x="41834" y="54743"/>
                </a:lnTo>
                <a:lnTo>
                  <a:pt x="45637" y="53998"/>
                </a:lnTo>
                <a:lnTo>
                  <a:pt x="47158" y="53998"/>
                </a:lnTo>
                <a:lnTo>
                  <a:pt x="47918" y="54370"/>
                </a:lnTo>
                <a:lnTo>
                  <a:pt x="50200" y="58094"/>
                </a:lnTo>
                <a:lnTo>
                  <a:pt x="50200" y="62563"/>
                </a:lnTo>
                <a:lnTo>
                  <a:pt x="50961" y="64425"/>
                </a:lnTo>
                <a:lnTo>
                  <a:pt x="52102" y="64425"/>
                </a:lnTo>
                <a:lnTo>
                  <a:pt x="57426" y="62191"/>
                </a:lnTo>
                <a:lnTo>
                  <a:pt x="59328" y="61818"/>
                </a:lnTo>
                <a:lnTo>
                  <a:pt x="61609" y="61818"/>
                </a:lnTo>
                <a:lnTo>
                  <a:pt x="65793" y="59956"/>
                </a:lnTo>
                <a:lnTo>
                  <a:pt x="68075" y="62935"/>
                </a:lnTo>
                <a:lnTo>
                  <a:pt x="69596" y="66287"/>
                </a:lnTo>
                <a:lnTo>
                  <a:pt x="71497" y="68521"/>
                </a:lnTo>
                <a:lnTo>
                  <a:pt x="76441" y="70756"/>
                </a:lnTo>
                <a:lnTo>
                  <a:pt x="81005" y="73735"/>
                </a:lnTo>
                <a:lnTo>
                  <a:pt x="87850" y="76342"/>
                </a:lnTo>
                <a:lnTo>
                  <a:pt x="92414" y="76714"/>
                </a:lnTo>
                <a:lnTo>
                  <a:pt x="95837" y="75969"/>
                </a:lnTo>
                <a:lnTo>
                  <a:pt x="100400" y="74107"/>
                </a:lnTo>
                <a:lnTo>
                  <a:pt x="104203" y="72990"/>
                </a:lnTo>
                <a:lnTo>
                  <a:pt x="106105" y="73735"/>
                </a:lnTo>
                <a:lnTo>
                  <a:pt x="113331" y="80438"/>
                </a:lnTo>
                <a:lnTo>
                  <a:pt x="118655" y="82672"/>
                </a:lnTo>
                <a:lnTo>
                  <a:pt x="122838" y="84162"/>
                </a:lnTo>
                <a:lnTo>
                  <a:pt x="127021" y="84534"/>
                </a:lnTo>
                <a:lnTo>
                  <a:pt x="129684" y="86769"/>
                </a:lnTo>
                <a:lnTo>
                  <a:pt x="131585" y="91237"/>
                </a:lnTo>
                <a:lnTo>
                  <a:pt x="133106" y="93844"/>
                </a:lnTo>
                <a:lnTo>
                  <a:pt x="138050" y="98313"/>
                </a:lnTo>
                <a:lnTo>
                  <a:pt x="143374" y="101292"/>
                </a:lnTo>
                <a:lnTo>
                  <a:pt x="147177" y="102782"/>
                </a:lnTo>
                <a:lnTo>
                  <a:pt x="150980" y="103154"/>
                </a:lnTo>
                <a:lnTo>
                  <a:pt x="152121" y="103154"/>
                </a:lnTo>
                <a:lnTo>
                  <a:pt x="154403" y="102409"/>
                </a:lnTo>
                <a:lnTo>
                  <a:pt x="155924" y="102037"/>
                </a:lnTo>
                <a:lnTo>
                  <a:pt x="156305" y="102409"/>
                </a:lnTo>
                <a:lnTo>
                  <a:pt x="158206" y="105016"/>
                </a:lnTo>
                <a:lnTo>
                  <a:pt x="159727" y="105389"/>
                </a:lnTo>
                <a:lnTo>
                  <a:pt x="161249" y="105389"/>
                </a:lnTo>
                <a:lnTo>
                  <a:pt x="162009" y="104644"/>
                </a:lnTo>
                <a:lnTo>
                  <a:pt x="162009" y="102037"/>
                </a:lnTo>
                <a:lnTo>
                  <a:pt x="161629" y="99058"/>
                </a:lnTo>
                <a:lnTo>
                  <a:pt x="161249" y="86024"/>
                </a:lnTo>
                <a:lnTo>
                  <a:pt x="160108" y="83045"/>
                </a:lnTo>
                <a:lnTo>
                  <a:pt x="157826" y="82672"/>
                </a:lnTo>
                <a:lnTo>
                  <a:pt x="154403" y="84534"/>
                </a:lnTo>
                <a:lnTo>
                  <a:pt x="150220" y="83790"/>
                </a:lnTo>
                <a:lnTo>
                  <a:pt x="145656" y="83790"/>
                </a:lnTo>
                <a:lnTo>
                  <a:pt x="142994" y="81928"/>
                </a:lnTo>
                <a:lnTo>
                  <a:pt x="139191" y="77086"/>
                </a:lnTo>
                <a:lnTo>
                  <a:pt x="136909" y="74852"/>
                </a:lnTo>
                <a:lnTo>
                  <a:pt x="136149" y="74107"/>
                </a:lnTo>
                <a:lnTo>
                  <a:pt x="135768" y="70383"/>
                </a:lnTo>
                <a:lnTo>
                  <a:pt x="136909" y="67776"/>
                </a:lnTo>
                <a:lnTo>
                  <a:pt x="137670" y="63308"/>
                </a:lnTo>
                <a:lnTo>
                  <a:pt x="143374" y="48784"/>
                </a:lnTo>
                <a:lnTo>
                  <a:pt x="143755" y="46177"/>
                </a:lnTo>
                <a:lnTo>
                  <a:pt x="144135" y="36868"/>
                </a:lnTo>
                <a:lnTo>
                  <a:pt x="143374" y="31654"/>
                </a:lnTo>
                <a:lnTo>
                  <a:pt x="140712" y="24578"/>
                </a:lnTo>
                <a:lnTo>
                  <a:pt x="140712" y="20854"/>
                </a:lnTo>
                <a:lnTo>
                  <a:pt x="141473" y="19737"/>
                </a:lnTo>
                <a:lnTo>
                  <a:pt x="142233" y="16386"/>
                </a:lnTo>
                <a:lnTo>
                  <a:pt x="144135" y="13779"/>
                </a:lnTo>
                <a:lnTo>
                  <a:pt x="147177" y="8565"/>
                </a:lnTo>
                <a:lnTo>
                  <a:pt x="147938" y="7821"/>
                </a:lnTo>
                <a:lnTo>
                  <a:pt x="149839" y="6331"/>
                </a:lnTo>
                <a:lnTo>
                  <a:pt x="150980" y="6331"/>
                </a:lnTo>
                <a:lnTo>
                  <a:pt x="154403" y="484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27" name="Text Placeholder 2926">
            <a:extLst>
              <a:ext uri="{FF2B5EF4-FFF2-40B4-BE49-F238E27FC236}">
                <a16:creationId xmlns:a16="http://schemas.microsoft.com/office/drawing/2014/main" id="{43B975FC-EF3E-B64C-99FC-E2E5CB02AD0F}"/>
              </a:ext>
            </a:extLst>
          </p:cNvPr>
          <p:cNvSpPr>
            <a:spLocks noGrp="1"/>
          </p:cNvSpPr>
          <p:nvPr>
            <p:ph type="body" sz="quarter" idx="251" hasCustomPrompt="1"/>
          </p:nvPr>
        </p:nvSpPr>
        <p:spPr>
          <a:xfrm>
            <a:off x="8655499" y="4115123"/>
            <a:ext cx="136909" cy="121470"/>
          </a:xfrm>
          <a:custGeom>
            <a:avLst/>
            <a:gdLst>
              <a:gd name="connsiteX0" fmla="*/ 41453 w 136909"/>
              <a:gd name="connsiteY0" fmla="*/ 0 h 121470"/>
              <a:gd name="connsiteX1" fmla="*/ 42974 w 136909"/>
              <a:gd name="connsiteY1" fmla="*/ 0 h 121470"/>
              <a:gd name="connsiteX2" fmla="*/ 43355 w 136909"/>
              <a:gd name="connsiteY2" fmla="*/ 375 h 121470"/>
              <a:gd name="connsiteX3" fmla="*/ 44876 w 136909"/>
              <a:gd name="connsiteY3" fmla="*/ 2999 h 121470"/>
              <a:gd name="connsiteX4" fmla="*/ 45636 w 136909"/>
              <a:gd name="connsiteY4" fmla="*/ 5999 h 121470"/>
              <a:gd name="connsiteX5" fmla="*/ 47538 w 136909"/>
              <a:gd name="connsiteY5" fmla="*/ 7498 h 121470"/>
              <a:gd name="connsiteX6" fmla="*/ 49439 w 136909"/>
              <a:gd name="connsiteY6" fmla="*/ 11247 h 121470"/>
              <a:gd name="connsiteX7" fmla="*/ 50200 w 136909"/>
              <a:gd name="connsiteY7" fmla="*/ 14247 h 121470"/>
              <a:gd name="connsiteX8" fmla="*/ 50961 w 136909"/>
              <a:gd name="connsiteY8" fmla="*/ 18371 h 121470"/>
              <a:gd name="connsiteX9" fmla="*/ 52482 w 136909"/>
              <a:gd name="connsiteY9" fmla="*/ 23619 h 121470"/>
              <a:gd name="connsiteX10" fmla="*/ 52862 w 136909"/>
              <a:gd name="connsiteY10" fmla="*/ 25494 h 121470"/>
              <a:gd name="connsiteX11" fmla="*/ 53623 w 136909"/>
              <a:gd name="connsiteY11" fmla="*/ 31492 h 121470"/>
              <a:gd name="connsiteX12" fmla="*/ 54764 w 136909"/>
              <a:gd name="connsiteY12" fmla="*/ 35241 h 121470"/>
              <a:gd name="connsiteX13" fmla="*/ 55144 w 136909"/>
              <a:gd name="connsiteY13" fmla="*/ 38990 h 121470"/>
              <a:gd name="connsiteX14" fmla="*/ 57045 w 136909"/>
              <a:gd name="connsiteY14" fmla="*/ 44989 h 121470"/>
              <a:gd name="connsiteX15" fmla="*/ 58567 w 136909"/>
              <a:gd name="connsiteY15" fmla="*/ 46864 h 121470"/>
              <a:gd name="connsiteX16" fmla="*/ 60848 w 136909"/>
              <a:gd name="connsiteY16" fmla="*/ 48363 h 121470"/>
              <a:gd name="connsiteX17" fmla="*/ 60848 w 136909"/>
              <a:gd name="connsiteY17" fmla="*/ 50988 h 121470"/>
              <a:gd name="connsiteX18" fmla="*/ 61609 w 136909"/>
              <a:gd name="connsiteY18" fmla="*/ 51362 h 121470"/>
              <a:gd name="connsiteX19" fmla="*/ 61609 w 136909"/>
              <a:gd name="connsiteY19" fmla="*/ 52862 h 121470"/>
              <a:gd name="connsiteX20" fmla="*/ 62750 w 136909"/>
              <a:gd name="connsiteY20" fmla="*/ 53237 h 121470"/>
              <a:gd name="connsiteX21" fmla="*/ 64651 w 136909"/>
              <a:gd name="connsiteY21" fmla="*/ 53612 h 121470"/>
              <a:gd name="connsiteX22" fmla="*/ 65032 w 136909"/>
              <a:gd name="connsiteY22" fmla="*/ 54362 h 121470"/>
              <a:gd name="connsiteX23" fmla="*/ 65792 w 136909"/>
              <a:gd name="connsiteY23" fmla="*/ 58486 h 121470"/>
              <a:gd name="connsiteX24" fmla="*/ 66933 w 136909"/>
              <a:gd name="connsiteY24" fmla="*/ 59235 h 121470"/>
              <a:gd name="connsiteX25" fmla="*/ 66933 w 136909"/>
              <a:gd name="connsiteY25" fmla="*/ 61110 h 121470"/>
              <a:gd name="connsiteX26" fmla="*/ 67314 w 136909"/>
              <a:gd name="connsiteY26" fmla="*/ 61860 h 121470"/>
              <a:gd name="connsiteX27" fmla="*/ 69215 w 136909"/>
              <a:gd name="connsiteY27" fmla="*/ 62985 h 121470"/>
              <a:gd name="connsiteX28" fmla="*/ 69976 w 136909"/>
              <a:gd name="connsiteY28" fmla="*/ 62985 h 121470"/>
              <a:gd name="connsiteX29" fmla="*/ 70736 w 136909"/>
              <a:gd name="connsiteY29" fmla="*/ 60735 h 121470"/>
              <a:gd name="connsiteX30" fmla="*/ 69215 w 136909"/>
              <a:gd name="connsiteY30" fmla="*/ 59235 h 121470"/>
              <a:gd name="connsiteX31" fmla="*/ 69215 w 136909"/>
              <a:gd name="connsiteY31" fmla="*/ 57361 h 121470"/>
              <a:gd name="connsiteX32" fmla="*/ 69976 w 136909"/>
              <a:gd name="connsiteY32" fmla="*/ 56611 h 121470"/>
              <a:gd name="connsiteX33" fmla="*/ 71497 w 136909"/>
              <a:gd name="connsiteY33" fmla="*/ 55861 h 121470"/>
              <a:gd name="connsiteX34" fmla="*/ 73018 w 136909"/>
              <a:gd name="connsiteY34" fmla="*/ 57361 h 121470"/>
              <a:gd name="connsiteX35" fmla="*/ 74159 w 136909"/>
              <a:gd name="connsiteY35" fmla="*/ 57736 h 121470"/>
              <a:gd name="connsiteX36" fmla="*/ 74920 w 136909"/>
              <a:gd name="connsiteY36" fmla="*/ 58861 h 121470"/>
              <a:gd name="connsiteX37" fmla="*/ 73779 w 136909"/>
              <a:gd name="connsiteY37" fmla="*/ 60735 h 121470"/>
              <a:gd name="connsiteX38" fmla="*/ 74159 w 136909"/>
              <a:gd name="connsiteY38" fmla="*/ 61860 h 121470"/>
              <a:gd name="connsiteX39" fmla="*/ 75680 w 136909"/>
              <a:gd name="connsiteY39" fmla="*/ 63734 h 121470"/>
              <a:gd name="connsiteX40" fmla="*/ 77962 w 136909"/>
              <a:gd name="connsiteY40" fmla="*/ 67109 h 121470"/>
              <a:gd name="connsiteX41" fmla="*/ 79483 w 136909"/>
              <a:gd name="connsiteY41" fmla="*/ 67858 h 121470"/>
              <a:gd name="connsiteX42" fmla="*/ 81004 w 136909"/>
              <a:gd name="connsiteY42" fmla="*/ 67483 h 121470"/>
              <a:gd name="connsiteX43" fmla="*/ 81765 w 136909"/>
              <a:gd name="connsiteY43" fmla="*/ 65984 h 121470"/>
              <a:gd name="connsiteX44" fmla="*/ 84047 w 136909"/>
              <a:gd name="connsiteY44" fmla="*/ 65984 h 121470"/>
              <a:gd name="connsiteX45" fmla="*/ 85948 w 136909"/>
              <a:gd name="connsiteY45" fmla="*/ 67109 h 121470"/>
              <a:gd name="connsiteX46" fmla="*/ 87089 w 136909"/>
              <a:gd name="connsiteY46" fmla="*/ 67858 h 121470"/>
              <a:gd name="connsiteX47" fmla="*/ 88230 w 136909"/>
              <a:gd name="connsiteY47" fmla="*/ 70858 h 121470"/>
              <a:gd name="connsiteX48" fmla="*/ 89751 w 136909"/>
              <a:gd name="connsiteY48" fmla="*/ 71982 h 121470"/>
              <a:gd name="connsiteX49" fmla="*/ 91273 w 136909"/>
              <a:gd name="connsiteY49" fmla="*/ 71982 h 121470"/>
              <a:gd name="connsiteX50" fmla="*/ 93554 w 136909"/>
              <a:gd name="connsiteY50" fmla="*/ 73482 h 121470"/>
              <a:gd name="connsiteX51" fmla="*/ 97358 w 136909"/>
              <a:gd name="connsiteY51" fmla="*/ 73482 h 121470"/>
              <a:gd name="connsiteX52" fmla="*/ 100400 w 136909"/>
              <a:gd name="connsiteY52" fmla="*/ 75357 h 121470"/>
              <a:gd name="connsiteX53" fmla="*/ 106104 w 136909"/>
              <a:gd name="connsiteY53" fmla="*/ 83605 h 121470"/>
              <a:gd name="connsiteX54" fmla="*/ 108767 w 136909"/>
              <a:gd name="connsiteY54" fmla="*/ 86979 h 121470"/>
              <a:gd name="connsiteX55" fmla="*/ 108767 w 136909"/>
              <a:gd name="connsiteY55" fmla="*/ 88853 h 121470"/>
              <a:gd name="connsiteX56" fmla="*/ 109908 w 136909"/>
              <a:gd name="connsiteY56" fmla="*/ 89603 h 121470"/>
              <a:gd name="connsiteX57" fmla="*/ 110668 w 136909"/>
              <a:gd name="connsiteY57" fmla="*/ 89603 h 121470"/>
              <a:gd name="connsiteX58" fmla="*/ 112570 w 136909"/>
              <a:gd name="connsiteY58" fmla="*/ 90728 h 121470"/>
              <a:gd name="connsiteX59" fmla="*/ 114471 w 136909"/>
              <a:gd name="connsiteY59" fmla="*/ 89978 h 121470"/>
              <a:gd name="connsiteX60" fmla="*/ 114851 w 136909"/>
              <a:gd name="connsiteY60" fmla="*/ 91103 h 121470"/>
              <a:gd name="connsiteX61" fmla="*/ 116753 w 136909"/>
              <a:gd name="connsiteY61" fmla="*/ 94852 h 121470"/>
              <a:gd name="connsiteX62" fmla="*/ 118274 w 136909"/>
              <a:gd name="connsiteY62" fmla="*/ 95602 h 121470"/>
              <a:gd name="connsiteX63" fmla="*/ 120556 w 136909"/>
              <a:gd name="connsiteY63" fmla="*/ 95977 h 121470"/>
              <a:gd name="connsiteX64" fmla="*/ 120936 w 136909"/>
              <a:gd name="connsiteY64" fmla="*/ 97851 h 121470"/>
              <a:gd name="connsiteX65" fmla="*/ 122457 w 136909"/>
              <a:gd name="connsiteY65" fmla="*/ 98976 h 121470"/>
              <a:gd name="connsiteX66" fmla="*/ 123218 w 136909"/>
              <a:gd name="connsiteY66" fmla="*/ 102725 h 121470"/>
              <a:gd name="connsiteX67" fmla="*/ 123979 w 136909"/>
              <a:gd name="connsiteY67" fmla="*/ 103850 h 121470"/>
              <a:gd name="connsiteX68" fmla="*/ 125880 w 136909"/>
              <a:gd name="connsiteY68" fmla="*/ 104974 h 121470"/>
              <a:gd name="connsiteX69" fmla="*/ 128923 w 136909"/>
              <a:gd name="connsiteY69" fmla="*/ 105349 h 121470"/>
              <a:gd name="connsiteX70" fmla="*/ 129303 w 136909"/>
              <a:gd name="connsiteY70" fmla="*/ 105724 h 121470"/>
              <a:gd name="connsiteX71" fmla="*/ 130064 w 136909"/>
              <a:gd name="connsiteY71" fmla="*/ 108348 h 121470"/>
              <a:gd name="connsiteX72" fmla="*/ 130824 w 136909"/>
              <a:gd name="connsiteY72" fmla="*/ 109473 h 121470"/>
              <a:gd name="connsiteX73" fmla="*/ 133106 w 136909"/>
              <a:gd name="connsiteY73" fmla="*/ 110973 h 121470"/>
              <a:gd name="connsiteX74" fmla="*/ 135388 w 136909"/>
              <a:gd name="connsiteY74" fmla="*/ 109848 h 121470"/>
              <a:gd name="connsiteX75" fmla="*/ 136909 w 136909"/>
              <a:gd name="connsiteY75" fmla="*/ 112098 h 121470"/>
              <a:gd name="connsiteX76" fmla="*/ 130444 w 136909"/>
              <a:gd name="connsiteY76" fmla="*/ 116222 h 121470"/>
              <a:gd name="connsiteX77" fmla="*/ 124739 w 136909"/>
              <a:gd name="connsiteY77" fmla="*/ 119221 h 121470"/>
              <a:gd name="connsiteX78" fmla="*/ 122838 w 136909"/>
              <a:gd name="connsiteY78" fmla="*/ 121470 h 121470"/>
              <a:gd name="connsiteX79" fmla="*/ 120556 w 136909"/>
              <a:gd name="connsiteY79" fmla="*/ 118471 h 121470"/>
              <a:gd name="connsiteX80" fmla="*/ 119035 w 136909"/>
              <a:gd name="connsiteY80" fmla="*/ 115847 h 121470"/>
              <a:gd name="connsiteX81" fmla="*/ 116373 w 136909"/>
              <a:gd name="connsiteY81" fmla="*/ 113597 h 121470"/>
              <a:gd name="connsiteX82" fmla="*/ 112950 w 136909"/>
              <a:gd name="connsiteY82" fmla="*/ 112098 h 121470"/>
              <a:gd name="connsiteX83" fmla="*/ 111809 w 136909"/>
              <a:gd name="connsiteY83" fmla="*/ 109473 h 121470"/>
              <a:gd name="connsiteX84" fmla="*/ 110668 w 136909"/>
              <a:gd name="connsiteY84" fmla="*/ 106099 h 121470"/>
              <a:gd name="connsiteX85" fmla="*/ 108386 w 136909"/>
              <a:gd name="connsiteY85" fmla="*/ 103850 h 121470"/>
              <a:gd name="connsiteX86" fmla="*/ 103823 w 136909"/>
              <a:gd name="connsiteY86" fmla="*/ 100101 h 121470"/>
              <a:gd name="connsiteX87" fmla="*/ 97358 w 136909"/>
              <a:gd name="connsiteY87" fmla="*/ 95602 h 121470"/>
              <a:gd name="connsiteX88" fmla="*/ 95456 w 136909"/>
              <a:gd name="connsiteY88" fmla="*/ 92227 h 121470"/>
              <a:gd name="connsiteX89" fmla="*/ 92414 w 136909"/>
              <a:gd name="connsiteY89" fmla="*/ 88103 h 121470"/>
              <a:gd name="connsiteX90" fmla="*/ 87850 w 136909"/>
              <a:gd name="connsiteY90" fmla="*/ 83980 h 121470"/>
              <a:gd name="connsiteX91" fmla="*/ 85188 w 136909"/>
              <a:gd name="connsiteY91" fmla="*/ 83605 h 121470"/>
              <a:gd name="connsiteX92" fmla="*/ 81385 w 136909"/>
              <a:gd name="connsiteY92" fmla="*/ 81730 h 121470"/>
              <a:gd name="connsiteX93" fmla="*/ 76821 w 136909"/>
              <a:gd name="connsiteY93" fmla="*/ 77606 h 121470"/>
              <a:gd name="connsiteX94" fmla="*/ 71877 w 136909"/>
              <a:gd name="connsiteY94" fmla="*/ 77981 h 121470"/>
              <a:gd name="connsiteX95" fmla="*/ 71117 w 136909"/>
              <a:gd name="connsiteY95" fmla="*/ 78731 h 121470"/>
              <a:gd name="connsiteX96" fmla="*/ 69976 w 136909"/>
              <a:gd name="connsiteY96" fmla="*/ 78731 h 121470"/>
              <a:gd name="connsiteX97" fmla="*/ 69215 w 136909"/>
              <a:gd name="connsiteY97" fmla="*/ 77231 h 121470"/>
              <a:gd name="connsiteX98" fmla="*/ 65412 w 136909"/>
              <a:gd name="connsiteY98" fmla="*/ 77231 h 121470"/>
              <a:gd name="connsiteX99" fmla="*/ 63511 w 136909"/>
              <a:gd name="connsiteY99" fmla="*/ 75731 h 121470"/>
              <a:gd name="connsiteX100" fmla="*/ 61989 w 136909"/>
              <a:gd name="connsiteY100" fmla="*/ 75731 h 121470"/>
              <a:gd name="connsiteX101" fmla="*/ 60468 w 136909"/>
              <a:gd name="connsiteY101" fmla="*/ 77231 h 121470"/>
              <a:gd name="connsiteX102" fmla="*/ 57426 w 136909"/>
              <a:gd name="connsiteY102" fmla="*/ 77606 h 121470"/>
              <a:gd name="connsiteX103" fmla="*/ 57045 w 136909"/>
              <a:gd name="connsiteY103" fmla="*/ 77981 h 121470"/>
              <a:gd name="connsiteX104" fmla="*/ 56285 w 136909"/>
              <a:gd name="connsiteY104" fmla="*/ 77981 h 121470"/>
              <a:gd name="connsiteX105" fmla="*/ 55144 w 136909"/>
              <a:gd name="connsiteY105" fmla="*/ 75731 h 121470"/>
              <a:gd name="connsiteX106" fmla="*/ 53242 w 136909"/>
              <a:gd name="connsiteY106" fmla="*/ 73857 h 121470"/>
              <a:gd name="connsiteX107" fmla="*/ 51341 w 136909"/>
              <a:gd name="connsiteY107" fmla="*/ 73857 h 121470"/>
              <a:gd name="connsiteX108" fmla="*/ 51341 w 136909"/>
              <a:gd name="connsiteY108" fmla="*/ 75357 h 121470"/>
              <a:gd name="connsiteX109" fmla="*/ 49059 w 136909"/>
              <a:gd name="connsiteY109" fmla="*/ 77231 h 121470"/>
              <a:gd name="connsiteX110" fmla="*/ 44115 w 136909"/>
              <a:gd name="connsiteY110" fmla="*/ 77981 h 121470"/>
              <a:gd name="connsiteX111" fmla="*/ 42594 w 136909"/>
              <a:gd name="connsiteY111" fmla="*/ 78731 h 121470"/>
              <a:gd name="connsiteX112" fmla="*/ 39171 w 136909"/>
              <a:gd name="connsiteY112" fmla="*/ 78731 h 121470"/>
              <a:gd name="connsiteX113" fmla="*/ 36129 w 136909"/>
              <a:gd name="connsiteY113" fmla="*/ 74607 h 121470"/>
              <a:gd name="connsiteX114" fmla="*/ 36129 w 136909"/>
              <a:gd name="connsiteY114" fmla="*/ 73482 h 121470"/>
              <a:gd name="connsiteX115" fmla="*/ 34988 w 136909"/>
              <a:gd name="connsiteY115" fmla="*/ 73107 h 121470"/>
              <a:gd name="connsiteX116" fmla="*/ 32326 w 136909"/>
              <a:gd name="connsiteY116" fmla="*/ 73107 h 121470"/>
              <a:gd name="connsiteX117" fmla="*/ 30044 w 136909"/>
              <a:gd name="connsiteY117" fmla="*/ 70858 h 121470"/>
              <a:gd name="connsiteX118" fmla="*/ 28523 w 136909"/>
              <a:gd name="connsiteY118" fmla="*/ 68983 h 121470"/>
              <a:gd name="connsiteX119" fmla="*/ 20917 w 136909"/>
              <a:gd name="connsiteY119" fmla="*/ 85479 h 121470"/>
              <a:gd name="connsiteX120" fmla="*/ 17874 w 136909"/>
              <a:gd name="connsiteY120" fmla="*/ 81730 h 121470"/>
              <a:gd name="connsiteX121" fmla="*/ 17874 w 136909"/>
              <a:gd name="connsiteY121" fmla="*/ 80605 h 121470"/>
              <a:gd name="connsiteX122" fmla="*/ 15973 w 136909"/>
              <a:gd name="connsiteY122" fmla="*/ 78731 h 121470"/>
              <a:gd name="connsiteX123" fmla="*/ 12930 w 136909"/>
              <a:gd name="connsiteY123" fmla="*/ 78731 h 121470"/>
              <a:gd name="connsiteX124" fmla="*/ 11789 w 136909"/>
              <a:gd name="connsiteY124" fmla="*/ 79856 h 121470"/>
              <a:gd name="connsiteX125" fmla="*/ 11409 w 136909"/>
              <a:gd name="connsiteY125" fmla="*/ 80980 h 121470"/>
              <a:gd name="connsiteX126" fmla="*/ 10268 w 136909"/>
              <a:gd name="connsiteY126" fmla="*/ 82105 h 121470"/>
              <a:gd name="connsiteX127" fmla="*/ 8747 w 136909"/>
              <a:gd name="connsiteY127" fmla="*/ 82105 h 121470"/>
              <a:gd name="connsiteX128" fmla="*/ 7606 w 136909"/>
              <a:gd name="connsiteY128" fmla="*/ 81355 h 121470"/>
              <a:gd name="connsiteX129" fmla="*/ 1902 w 136909"/>
              <a:gd name="connsiteY129" fmla="*/ 81355 h 121470"/>
              <a:gd name="connsiteX130" fmla="*/ 1141 w 136909"/>
              <a:gd name="connsiteY130" fmla="*/ 80980 h 121470"/>
              <a:gd name="connsiteX131" fmla="*/ 0 w 136909"/>
              <a:gd name="connsiteY131" fmla="*/ 74982 h 121470"/>
              <a:gd name="connsiteX132" fmla="*/ 0 w 136909"/>
              <a:gd name="connsiteY132" fmla="*/ 67483 h 121470"/>
              <a:gd name="connsiteX133" fmla="*/ 1521 w 136909"/>
              <a:gd name="connsiteY133" fmla="*/ 61110 h 121470"/>
              <a:gd name="connsiteX134" fmla="*/ 4183 w 136909"/>
              <a:gd name="connsiteY134" fmla="*/ 55861 h 121470"/>
              <a:gd name="connsiteX135" fmla="*/ 7606 w 136909"/>
              <a:gd name="connsiteY135" fmla="*/ 43114 h 121470"/>
              <a:gd name="connsiteX136" fmla="*/ 8747 w 136909"/>
              <a:gd name="connsiteY136" fmla="*/ 35241 h 121470"/>
              <a:gd name="connsiteX137" fmla="*/ 8747 w 136909"/>
              <a:gd name="connsiteY137" fmla="*/ 32242 h 121470"/>
              <a:gd name="connsiteX138" fmla="*/ 10268 w 136909"/>
              <a:gd name="connsiteY138" fmla="*/ 24369 h 121470"/>
              <a:gd name="connsiteX139" fmla="*/ 11789 w 136909"/>
              <a:gd name="connsiteY139" fmla="*/ 20995 h 121470"/>
              <a:gd name="connsiteX140" fmla="*/ 16733 w 136909"/>
              <a:gd name="connsiteY140" fmla="*/ 20620 h 121470"/>
              <a:gd name="connsiteX141" fmla="*/ 20156 w 136909"/>
              <a:gd name="connsiteY141" fmla="*/ 18745 h 121470"/>
              <a:gd name="connsiteX142" fmla="*/ 22058 w 136909"/>
              <a:gd name="connsiteY142" fmla="*/ 16121 h 121470"/>
              <a:gd name="connsiteX143" fmla="*/ 30044 w 136909"/>
              <a:gd name="connsiteY143" fmla="*/ 12372 h 121470"/>
              <a:gd name="connsiteX144" fmla="*/ 33086 w 136909"/>
              <a:gd name="connsiteY144" fmla="*/ 11247 h 121470"/>
              <a:gd name="connsiteX145" fmla="*/ 38030 w 136909"/>
              <a:gd name="connsiteY145" fmla="*/ 8998 h 121470"/>
              <a:gd name="connsiteX146" fmla="*/ 40692 w 136909"/>
              <a:gd name="connsiteY146" fmla="*/ 3374 h 12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36909" h="121470">
                <a:moveTo>
                  <a:pt x="41453" y="0"/>
                </a:moveTo>
                <a:lnTo>
                  <a:pt x="42974" y="0"/>
                </a:lnTo>
                <a:lnTo>
                  <a:pt x="43355" y="375"/>
                </a:lnTo>
                <a:lnTo>
                  <a:pt x="44876" y="2999"/>
                </a:lnTo>
                <a:lnTo>
                  <a:pt x="45636" y="5999"/>
                </a:lnTo>
                <a:lnTo>
                  <a:pt x="47538" y="7498"/>
                </a:lnTo>
                <a:lnTo>
                  <a:pt x="49439" y="11247"/>
                </a:lnTo>
                <a:lnTo>
                  <a:pt x="50200" y="14247"/>
                </a:lnTo>
                <a:lnTo>
                  <a:pt x="50961" y="18371"/>
                </a:lnTo>
                <a:lnTo>
                  <a:pt x="52482" y="23619"/>
                </a:lnTo>
                <a:lnTo>
                  <a:pt x="52862" y="25494"/>
                </a:lnTo>
                <a:lnTo>
                  <a:pt x="53623" y="31492"/>
                </a:lnTo>
                <a:lnTo>
                  <a:pt x="54764" y="35241"/>
                </a:lnTo>
                <a:lnTo>
                  <a:pt x="55144" y="38990"/>
                </a:lnTo>
                <a:lnTo>
                  <a:pt x="57045" y="44989"/>
                </a:lnTo>
                <a:lnTo>
                  <a:pt x="58567" y="46864"/>
                </a:lnTo>
                <a:lnTo>
                  <a:pt x="60848" y="48363"/>
                </a:lnTo>
                <a:lnTo>
                  <a:pt x="60848" y="50988"/>
                </a:lnTo>
                <a:lnTo>
                  <a:pt x="61609" y="51362"/>
                </a:lnTo>
                <a:lnTo>
                  <a:pt x="61609" y="52862"/>
                </a:lnTo>
                <a:lnTo>
                  <a:pt x="62750" y="53237"/>
                </a:lnTo>
                <a:lnTo>
                  <a:pt x="64651" y="53612"/>
                </a:lnTo>
                <a:lnTo>
                  <a:pt x="65032" y="54362"/>
                </a:lnTo>
                <a:lnTo>
                  <a:pt x="65792" y="58486"/>
                </a:lnTo>
                <a:lnTo>
                  <a:pt x="66933" y="59235"/>
                </a:lnTo>
                <a:lnTo>
                  <a:pt x="66933" y="61110"/>
                </a:lnTo>
                <a:lnTo>
                  <a:pt x="67314" y="61860"/>
                </a:lnTo>
                <a:lnTo>
                  <a:pt x="69215" y="62985"/>
                </a:lnTo>
                <a:lnTo>
                  <a:pt x="69976" y="62985"/>
                </a:lnTo>
                <a:lnTo>
                  <a:pt x="70736" y="60735"/>
                </a:lnTo>
                <a:lnTo>
                  <a:pt x="69215" y="59235"/>
                </a:lnTo>
                <a:lnTo>
                  <a:pt x="69215" y="57361"/>
                </a:lnTo>
                <a:lnTo>
                  <a:pt x="69976" y="56611"/>
                </a:lnTo>
                <a:lnTo>
                  <a:pt x="71497" y="55861"/>
                </a:lnTo>
                <a:lnTo>
                  <a:pt x="73018" y="57361"/>
                </a:lnTo>
                <a:lnTo>
                  <a:pt x="74159" y="57736"/>
                </a:lnTo>
                <a:lnTo>
                  <a:pt x="74920" y="58861"/>
                </a:lnTo>
                <a:lnTo>
                  <a:pt x="73779" y="60735"/>
                </a:lnTo>
                <a:lnTo>
                  <a:pt x="74159" y="61860"/>
                </a:lnTo>
                <a:lnTo>
                  <a:pt x="75680" y="63734"/>
                </a:lnTo>
                <a:lnTo>
                  <a:pt x="77962" y="67109"/>
                </a:lnTo>
                <a:lnTo>
                  <a:pt x="79483" y="67858"/>
                </a:lnTo>
                <a:lnTo>
                  <a:pt x="81004" y="67483"/>
                </a:lnTo>
                <a:lnTo>
                  <a:pt x="81765" y="65984"/>
                </a:lnTo>
                <a:lnTo>
                  <a:pt x="84047" y="65984"/>
                </a:lnTo>
                <a:lnTo>
                  <a:pt x="85948" y="67109"/>
                </a:lnTo>
                <a:lnTo>
                  <a:pt x="87089" y="67858"/>
                </a:lnTo>
                <a:lnTo>
                  <a:pt x="88230" y="70858"/>
                </a:lnTo>
                <a:lnTo>
                  <a:pt x="89751" y="71982"/>
                </a:lnTo>
                <a:lnTo>
                  <a:pt x="91273" y="71982"/>
                </a:lnTo>
                <a:lnTo>
                  <a:pt x="93554" y="73482"/>
                </a:lnTo>
                <a:lnTo>
                  <a:pt x="97358" y="73482"/>
                </a:lnTo>
                <a:lnTo>
                  <a:pt x="100400" y="75357"/>
                </a:lnTo>
                <a:lnTo>
                  <a:pt x="106104" y="83605"/>
                </a:lnTo>
                <a:lnTo>
                  <a:pt x="108767" y="86979"/>
                </a:lnTo>
                <a:lnTo>
                  <a:pt x="108767" y="88853"/>
                </a:lnTo>
                <a:lnTo>
                  <a:pt x="109908" y="89603"/>
                </a:lnTo>
                <a:lnTo>
                  <a:pt x="110668" y="89603"/>
                </a:lnTo>
                <a:lnTo>
                  <a:pt x="112570" y="90728"/>
                </a:lnTo>
                <a:lnTo>
                  <a:pt x="114471" y="89978"/>
                </a:lnTo>
                <a:lnTo>
                  <a:pt x="114851" y="91103"/>
                </a:lnTo>
                <a:lnTo>
                  <a:pt x="116753" y="94852"/>
                </a:lnTo>
                <a:lnTo>
                  <a:pt x="118274" y="95602"/>
                </a:lnTo>
                <a:lnTo>
                  <a:pt x="120556" y="95977"/>
                </a:lnTo>
                <a:lnTo>
                  <a:pt x="120936" y="97851"/>
                </a:lnTo>
                <a:lnTo>
                  <a:pt x="122457" y="98976"/>
                </a:lnTo>
                <a:lnTo>
                  <a:pt x="123218" y="102725"/>
                </a:lnTo>
                <a:lnTo>
                  <a:pt x="123979" y="103850"/>
                </a:lnTo>
                <a:lnTo>
                  <a:pt x="125880" y="104974"/>
                </a:lnTo>
                <a:lnTo>
                  <a:pt x="128923" y="105349"/>
                </a:lnTo>
                <a:lnTo>
                  <a:pt x="129303" y="105724"/>
                </a:lnTo>
                <a:lnTo>
                  <a:pt x="130064" y="108348"/>
                </a:lnTo>
                <a:lnTo>
                  <a:pt x="130824" y="109473"/>
                </a:lnTo>
                <a:lnTo>
                  <a:pt x="133106" y="110973"/>
                </a:lnTo>
                <a:lnTo>
                  <a:pt x="135388" y="109848"/>
                </a:lnTo>
                <a:lnTo>
                  <a:pt x="136909" y="112098"/>
                </a:lnTo>
                <a:lnTo>
                  <a:pt x="130444" y="116222"/>
                </a:lnTo>
                <a:lnTo>
                  <a:pt x="124739" y="119221"/>
                </a:lnTo>
                <a:lnTo>
                  <a:pt x="122838" y="121470"/>
                </a:lnTo>
                <a:lnTo>
                  <a:pt x="120556" y="118471"/>
                </a:lnTo>
                <a:lnTo>
                  <a:pt x="119035" y="115847"/>
                </a:lnTo>
                <a:lnTo>
                  <a:pt x="116373" y="113597"/>
                </a:lnTo>
                <a:lnTo>
                  <a:pt x="112950" y="112098"/>
                </a:lnTo>
                <a:lnTo>
                  <a:pt x="111809" y="109473"/>
                </a:lnTo>
                <a:lnTo>
                  <a:pt x="110668" y="106099"/>
                </a:lnTo>
                <a:lnTo>
                  <a:pt x="108386" y="103850"/>
                </a:lnTo>
                <a:lnTo>
                  <a:pt x="103823" y="100101"/>
                </a:lnTo>
                <a:lnTo>
                  <a:pt x="97358" y="95602"/>
                </a:lnTo>
                <a:lnTo>
                  <a:pt x="95456" y="92227"/>
                </a:lnTo>
                <a:lnTo>
                  <a:pt x="92414" y="88103"/>
                </a:lnTo>
                <a:lnTo>
                  <a:pt x="87850" y="83980"/>
                </a:lnTo>
                <a:lnTo>
                  <a:pt x="85188" y="83605"/>
                </a:lnTo>
                <a:lnTo>
                  <a:pt x="81385" y="81730"/>
                </a:lnTo>
                <a:lnTo>
                  <a:pt x="76821" y="77606"/>
                </a:lnTo>
                <a:lnTo>
                  <a:pt x="71877" y="77981"/>
                </a:lnTo>
                <a:lnTo>
                  <a:pt x="71117" y="78731"/>
                </a:lnTo>
                <a:lnTo>
                  <a:pt x="69976" y="78731"/>
                </a:lnTo>
                <a:lnTo>
                  <a:pt x="69215" y="77231"/>
                </a:lnTo>
                <a:lnTo>
                  <a:pt x="65412" y="77231"/>
                </a:lnTo>
                <a:lnTo>
                  <a:pt x="63511" y="75731"/>
                </a:lnTo>
                <a:lnTo>
                  <a:pt x="61989" y="75731"/>
                </a:lnTo>
                <a:lnTo>
                  <a:pt x="60468" y="77231"/>
                </a:lnTo>
                <a:lnTo>
                  <a:pt x="57426" y="77606"/>
                </a:lnTo>
                <a:lnTo>
                  <a:pt x="57045" y="77981"/>
                </a:lnTo>
                <a:lnTo>
                  <a:pt x="56285" y="77981"/>
                </a:lnTo>
                <a:lnTo>
                  <a:pt x="55144" y="75731"/>
                </a:lnTo>
                <a:lnTo>
                  <a:pt x="53242" y="73857"/>
                </a:lnTo>
                <a:lnTo>
                  <a:pt x="51341" y="73857"/>
                </a:lnTo>
                <a:lnTo>
                  <a:pt x="51341" y="75357"/>
                </a:lnTo>
                <a:lnTo>
                  <a:pt x="49059" y="77231"/>
                </a:lnTo>
                <a:lnTo>
                  <a:pt x="44115" y="77981"/>
                </a:lnTo>
                <a:lnTo>
                  <a:pt x="42594" y="78731"/>
                </a:lnTo>
                <a:lnTo>
                  <a:pt x="39171" y="78731"/>
                </a:lnTo>
                <a:lnTo>
                  <a:pt x="36129" y="74607"/>
                </a:lnTo>
                <a:lnTo>
                  <a:pt x="36129" y="73482"/>
                </a:lnTo>
                <a:lnTo>
                  <a:pt x="34988" y="73107"/>
                </a:lnTo>
                <a:lnTo>
                  <a:pt x="32326" y="73107"/>
                </a:lnTo>
                <a:lnTo>
                  <a:pt x="30044" y="70858"/>
                </a:lnTo>
                <a:lnTo>
                  <a:pt x="28523" y="68983"/>
                </a:lnTo>
                <a:lnTo>
                  <a:pt x="20917" y="85479"/>
                </a:lnTo>
                <a:lnTo>
                  <a:pt x="17874" y="81730"/>
                </a:lnTo>
                <a:lnTo>
                  <a:pt x="17874" y="80605"/>
                </a:lnTo>
                <a:lnTo>
                  <a:pt x="15973" y="78731"/>
                </a:lnTo>
                <a:lnTo>
                  <a:pt x="12930" y="78731"/>
                </a:lnTo>
                <a:lnTo>
                  <a:pt x="11789" y="79856"/>
                </a:lnTo>
                <a:lnTo>
                  <a:pt x="11409" y="80980"/>
                </a:lnTo>
                <a:lnTo>
                  <a:pt x="10268" y="82105"/>
                </a:lnTo>
                <a:lnTo>
                  <a:pt x="8747" y="82105"/>
                </a:lnTo>
                <a:lnTo>
                  <a:pt x="7606" y="81355"/>
                </a:lnTo>
                <a:lnTo>
                  <a:pt x="1902" y="81355"/>
                </a:lnTo>
                <a:lnTo>
                  <a:pt x="1141" y="80980"/>
                </a:lnTo>
                <a:lnTo>
                  <a:pt x="0" y="74982"/>
                </a:lnTo>
                <a:lnTo>
                  <a:pt x="0" y="67483"/>
                </a:lnTo>
                <a:lnTo>
                  <a:pt x="1521" y="61110"/>
                </a:lnTo>
                <a:lnTo>
                  <a:pt x="4183" y="55861"/>
                </a:lnTo>
                <a:lnTo>
                  <a:pt x="7606" y="43114"/>
                </a:lnTo>
                <a:lnTo>
                  <a:pt x="8747" y="35241"/>
                </a:lnTo>
                <a:lnTo>
                  <a:pt x="8747" y="32242"/>
                </a:lnTo>
                <a:lnTo>
                  <a:pt x="10268" y="24369"/>
                </a:lnTo>
                <a:lnTo>
                  <a:pt x="11789" y="20995"/>
                </a:lnTo>
                <a:lnTo>
                  <a:pt x="16733" y="20620"/>
                </a:lnTo>
                <a:lnTo>
                  <a:pt x="20156" y="18745"/>
                </a:lnTo>
                <a:lnTo>
                  <a:pt x="22058" y="16121"/>
                </a:lnTo>
                <a:lnTo>
                  <a:pt x="30044" y="12372"/>
                </a:lnTo>
                <a:lnTo>
                  <a:pt x="33086" y="11247"/>
                </a:lnTo>
                <a:lnTo>
                  <a:pt x="38030" y="8998"/>
                </a:lnTo>
                <a:lnTo>
                  <a:pt x="40692" y="33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25" name="Text Placeholder 2924">
            <a:extLst>
              <a:ext uri="{FF2B5EF4-FFF2-40B4-BE49-F238E27FC236}">
                <a16:creationId xmlns:a16="http://schemas.microsoft.com/office/drawing/2014/main" id="{BA6F717D-AE37-8C46-8E4F-6823BF8FF8F1}"/>
              </a:ext>
            </a:extLst>
          </p:cNvPr>
          <p:cNvSpPr>
            <a:spLocks noGrp="1"/>
          </p:cNvSpPr>
          <p:nvPr>
            <p:ph type="body" sz="quarter" idx="250" hasCustomPrompt="1"/>
          </p:nvPr>
        </p:nvSpPr>
        <p:spPr>
          <a:xfrm>
            <a:off x="8978827" y="3967555"/>
            <a:ext cx="161630" cy="179403"/>
          </a:xfrm>
          <a:custGeom>
            <a:avLst/>
            <a:gdLst>
              <a:gd name="connsiteX0" fmla="*/ 76840 w 161630"/>
              <a:gd name="connsiteY0" fmla="*/ 0 h 179403"/>
              <a:gd name="connsiteX1" fmla="*/ 89332 w 161630"/>
              <a:gd name="connsiteY1" fmla="*/ 0 h 179403"/>
              <a:gd name="connsiteX2" fmla="*/ 91224 w 161630"/>
              <a:gd name="connsiteY2" fmla="*/ 4467 h 179403"/>
              <a:gd name="connsiteX3" fmla="*/ 94631 w 161630"/>
              <a:gd name="connsiteY3" fmla="*/ 7072 h 179403"/>
              <a:gd name="connsiteX4" fmla="*/ 95388 w 161630"/>
              <a:gd name="connsiteY4" fmla="*/ 8561 h 179403"/>
              <a:gd name="connsiteX5" fmla="*/ 98416 w 161630"/>
              <a:gd name="connsiteY5" fmla="*/ 11166 h 179403"/>
              <a:gd name="connsiteX6" fmla="*/ 100688 w 161630"/>
              <a:gd name="connsiteY6" fmla="*/ 14888 h 179403"/>
              <a:gd name="connsiteX7" fmla="*/ 103716 w 161630"/>
              <a:gd name="connsiteY7" fmla="*/ 16005 h 179403"/>
              <a:gd name="connsiteX8" fmla="*/ 107880 w 161630"/>
              <a:gd name="connsiteY8" fmla="*/ 18983 h 179403"/>
              <a:gd name="connsiteX9" fmla="*/ 116964 w 161630"/>
              <a:gd name="connsiteY9" fmla="*/ 22705 h 179403"/>
              <a:gd name="connsiteX10" fmla="*/ 119235 w 161630"/>
              <a:gd name="connsiteY10" fmla="*/ 23449 h 179403"/>
              <a:gd name="connsiteX11" fmla="*/ 125670 w 161630"/>
              <a:gd name="connsiteY11" fmla="*/ 24566 h 179403"/>
              <a:gd name="connsiteX12" fmla="*/ 131348 w 161630"/>
              <a:gd name="connsiteY12" fmla="*/ 27171 h 179403"/>
              <a:gd name="connsiteX13" fmla="*/ 133998 w 161630"/>
              <a:gd name="connsiteY13" fmla="*/ 27171 h 179403"/>
              <a:gd name="connsiteX14" fmla="*/ 138540 w 161630"/>
              <a:gd name="connsiteY14" fmla="*/ 29404 h 179403"/>
              <a:gd name="connsiteX15" fmla="*/ 141190 w 161630"/>
              <a:gd name="connsiteY15" fmla="*/ 32754 h 179403"/>
              <a:gd name="connsiteX16" fmla="*/ 141947 w 161630"/>
              <a:gd name="connsiteY16" fmla="*/ 34243 h 179403"/>
              <a:gd name="connsiteX17" fmla="*/ 144218 w 161630"/>
              <a:gd name="connsiteY17" fmla="*/ 36476 h 179403"/>
              <a:gd name="connsiteX18" fmla="*/ 144596 w 161630"/>
              <a:gd name="connsiteY18" fmla="*/ 38337 h 179403"/>
              <a:gd name="connsiteX19" fmla="*/ 146110 w 161630"/>
              <a:gd name="connsiteY19" fmla="*/ 40198 h 179403"/>
              <a:gd name="connsiteX20" fmla="*/ 148003 w 161630"/>
              <a:gd name="connsiteY20" fmla="*/ 41315 h 179403"/>
              <a:gd name="connsiteX21" fmla="*/ 149896 w 161630"/>
              <a:gd name="connsiteY21" fmla="*/ 46154 h 179403"/>
              <a:gd name="connsiteX22" fmla="*/ 153681 w 161630"/>
              <a:gd name="connsiteY22" fmla="*/ 48759 h 179403"/>
              <a:gd name="connsiteX23" fmla="*/ 158223 w 161630"/>
              <a:gd name="connsiteY23" fmla="*/ 49876 h 179403"/>
              <a:gd name="connsiteX24" fmla="*/ 158602 w 161630"/>
              <a:gd name="connsiteY24" fmla="*/ 50992 h 179403"/>
              <a:gd name="connsiteX25" fmla="*/ 160116 w 161630"/>
              <a:gd name="connsiteY25" fmla="*/ 52109 h 179403"/>
              <a:gd name="connsiteX26" fmla="*/ 161630 w 161630"/>
              <a:gd name="connsiteY26" fmla="*/ 53225 h 179403"/>
              <a:gd name="connsiteX27" fmla="*/ 161630 w 161630"/>
              <a:gd name="connsiteY27" fmla="*/ 54714 h 179403"/>
              <a:gd name="connsiteX28" fmla="*/ 159737 w 161630"/>
              <a:gd name="connsiteY28" fmla="*/ 59925 h 179403"/>
              <a:gd name="connsiteX29" fmla="*/ 159359 w 161630"/>
              <a:gd name="connsiteY29" fmla="*/ 62158 h 179403"/>
              <a:gd name="connsiteX30" fmla="*/ 157466 w 161630"/>
              <a:gd name="connsiteY30" fmla="*/ 66253 h 179403"/>
              <a:gd name="connsiteX31" fmla="*/ 149896 w 161630"/>
              <a:gd name="connsiteY31" fmla="*/ 76674 h 179403"/>
              <a:gd name="connsiteX32" fmla="*/ 144596 w 161630"/>
              <a:gd name="connsiteY32" fmla="*/ 80396 h 179403"/>
              <a:gd name="connsiteX33" fmla="*/ 142325 w 161630"/>
              <a:gd name="connsiteY33" fmla="*/ 83374 h 179403"/>
              <a:gd name="connsiteX34" fmla="*/ 139676 w 161630"/>
              <a:gd name="connsiteY34" fmla="*/ 88957 h 179403"/>
              <a:gd name="connsiteX35" fmla="*/ 138161 w 161630"/>
              <a:gd name="connsiteY35" fmla="*/ 90818 h 179403"/>
              <a:gd name="connsiteX36" fmla="*/ 134376 w 161630"/>
              <a:gd name="connsiteY36" fmla="*/ 97146 h 179403"/>
              <a:gd name="connsiteX37" fmla="*/ 133619 w 161630"/>
              <a:gd name="connsiteY37" fmla="*/ 98262 h 179403"/>
              <a:gd name="connsiteX38" fmla="*/ 131348 w 161630"/>
              <a:gd name="connsiteY38" fmla="*/ 97518 h 179403"/>
              <a:gd name="connsiteX39" fmla="*/ 130212 w 161630"/>
              <a:gd name="connsiteY39" fmla="*/ 96774 h 179403"/>
              <a:gd name="connsiteX40" fmla="*/ 129455 w 161630"/>
              <a:gd name="connsiteY40" fmla="*/ 94913 h 179403"/>
              <a:gd name="connsiteX41" fmla="*/ 128320 w 161630"/>
              <a:gd name="connsiteY41" fmla="*/ 94168 h 179403"/>
              <a:gd name="connsiteX42" fmla="*/ 126806 w 161630"/>
              <a:gd name="connsiteY42" fmla="*/ 95285 h 179403"/>
              <a:gd name="connsiteX43" fmla="*/ 123778 w 161630"/>
              <a:gd name="connsiteY43" fmla="*/ 98635 h 179403"/>
              <a:gd name="connsiteX44" fmla="*/ 118857 w 161630"/>
              <a:gd name="connsiteY44" fmla="*/ 106079 h 179403"/>
              <a:gd name="connsiteX45" fmla="*/ 119235 w 161630"/>
              <a:gd name="connsiteY45" fmla="*/ 109056 h 179403"/>
              <a:gd name="connsiteX46" fmla="*/ 118100 w 161630"/>
              <a:gd name="connsiteY46" fmla="*/ 112778 h 179403"/>
              <a:gd name="connsiteX47" fmla="*/ 118100 w 161630"/>
              <a:gd name="connsiteY47" fmla="*/ 116128 h 179403"/>
              <a:gd name="connsiteX48" fmla="*/ 118857 w 161630"/>
              <a:gd name="connsiteY48" fmla="*/ 120967 h 179403"/>
              <a:gd name="connsiteX49" fmla="*/ 119614 w 161630"/>
              <a:gd name="connsiteY49" fmla="*/ 122083 h 179403"/>
              <a:gd name="connsiteX50" fmla="*/ 120749 w 161630"/>
              <a:gd name="connsiteY50" fmla="*/ 125433 h 179403"/>
              <a:gd name="connsiteX51" fmla="*/ 119614 w 161630"/>
              <a:gd name="connsiteY51" fmla="*/ 127294 h 179403"/>
              <a:gd name="connsiteX52" fmla="*/ 116964 w 161630"/>
              <a:gd name="connsiteY52" fmla="*/ 128783 h 179403"/>
              <a:gd name="connsiteX53" fmla="*/ 113936 w 161630"/>
              <a:gd name="connsiteY53" fmla="*/ 128783 h 179403"/>
              <a:gd name="connsiteX54" fmla="*/ 109394 w 161630"/>
              <a:gd name="connsiteY54" fmla="*/ 129528 h 179403"/>
              <a:gd name="connsiteX55" fmla="*/ 106744 w 161630"/>
              <a:gd name="connsiteY55" fmla="*/ 129155 h 179403"/>
              <a:gd name="connsiteX56" fmla="*/ 105230 w 161630"/>
              <a:gd name="connsiteY56" fmla="*/ 131016 h 179403"/>
              <a:gd name="connsiteX57" fmla="*/ 101823 w 161630"/>
              <a:gd name="connsiteY57" fmla="*/ 132133 h 179403"/>
              <a:gd name="connsiteX58" fmla="*/ 99173 w 161630"/>
              <a:gd name="connsiteY58" fmla="*/ 134366 h 179403"/>
              <a:gd name="connsiteX59" fmla="*/ 96902 w 161630"/>
              <a:gd name="connsiteY59" fmla="*/ 138088 h 179403"/>
              <a:gd name="connsiteX60" fmla="*/ 95767 w 161630"/>
              <a:gd name="connsiteY60" fmla="*/ 142183 h 179403"/>
              <a:gd name="connsiteX61" fmla="*/ 94631 w 161630"/>
              <a:gd name="connsiteY61" fmla="*/ 146649 h 179403"/>
              <a:gd name="connsiteX62" fmla="*/ 91224 w 161630"/>
              <a:gd name="connsiteY62" fmla="*/ 150371 h 179403"/>
              <a:gd name="connsiteX63" fmla="*/ 88575 w 161630"/>
              <a:gd name="connsiteY63" fmla="*/ 151488 h 179403"/>
              <a:gd name="connsiteX64" fmla="*/ 84790 w 161630"/>
              <a:gd name="connsiteY64" fmla="*/ 151488 h 179403"/>
              <a:gd name="connsiteX65" fmla="*/ 73434 w 161630"/>
              <a:gd name="connsiteY65" fmla="*/ 154093 h 179403"/>
              <a:gd name="connsiteX66" fmla="*/ 70406 w 161630"/>
              <a:gd name="connsiteY66" fmla="*/ 158187 h 179403"/>
              <a:gd name="connsiteX67" fmla="*/ 68134 w 161630"/>
              <a:gd name="connsiteY67" fmla="*/ 160048 h 179403"/>
              <a:gd name="connsiteX68" fmla="*/ 68134 w 161630"/>
              <a:gd name="connsiteY68" fmla="*/ 162282 h 179403"/>
              <a:gd name="connsiteX69" fmla="*/ 68134 w 161630"/>
              <a:gd name="connsiteY69" fmla="*/ 164887 h 179403"/>
              <a:gd name="connsiteX70" fmla="*/ 67756 w 161630"/>
              <a:gd name="connsiteY70" fmla="*/ 166376 h 179403"/>
              <a:gd name="connsiteX71" fmla="*/ 65106 w 161630"/>
              <a:gd name="connsiteY71" fmla="*/ 169354 h 179403"/>
              <a:gd name="connsiteX72" fmla="*/ 62457 w 161630"/>
              <a:gd name="connsiteY72" fmla="*/ 171215 h 179403"/>
              <a:gd name="connsiteX73" fmla="*/ 60942 w 161630"/>
              <a:gd name="connsiteY73" fmla="*/ 172703 h 179403"/>
              <a:gd name="connsiteX74" fmla="*/ 58293 w 161630"/>
              <a:gd name="connsiteY74" fmla="*/ 172703 h 179403"/>
              <a:gd name="connsiteX75" fmla="*/ 56779 w 161630"/>
              <a:gd name="connsiteY75" fmla="*/ 171587 h 179403"/>
              <a:gd name="connsiteX76" fmla="*/ 51858 w 161630"/>
              <a:gd name="connsiteY76" fmla="*/ 170842 h 179403"/>
              <a:gd name="connsiteX77" fmla="*/ 44287 w 161630"/>
              <a:gd name="connsiteY77" fmla="*/ 171215 h 179403"/>
              <a:gd name="connsiteX78" fmla="*/ 40502 w 161630"/>
              <a:gd name="connsiteY78" fmla="*/ 173448 h 179403"/>
              <a:gd name="connsiteX79" fmla="*/ 35581 w 161630"/>
              <a:gd name="connsiteY79" fmla="*/ 176053 h 179403"/>
              <a:gd name="connsiteX80" fmla="*/ 31418 w 161630"/>
              <a:gd name="connsiteY80" fmla="*/ 176425 h 179403"/>
              <a:gd name="connsiteX81" fmla="*/ 21576 w 161630"/>
              <a:gd name="connsiteY81" fmla="*/ 179403 h 179403"/>
              <a:gd name="connsiteX82" fmla="*/ 0 w 161630"/>
              <a:gd name="connsiteY82" fmla="*/ 128411 h 179403"/>
              <a:gd name="connsiteX83" fmla="*/ 62457 w 161630"/>
              <a:gd name="connsiteY83" fmla="*/ 106823 h 179403"/>
              <a:gd name="connsiteX84" fmla="*/ 76840 w 161630"/>
              <a:gd name="connsiteY84" fmla="*/ 63275 h 179403"/>
              <a:gd name="connsiteX85" fmla="*/ 66620 w 161630"/>
              <a:gd name="connsiteY85" fmla="*/ 48387 h 179403"/>
              <a:gd name="connsiteX86" fmla="*/ 70784 w 161630"/>
              <a:gd name="connsiteY86" fmla="*/ 21960 h 179403"/>
              <a:gd name="connsiteX87" fmla="*/ 83275 w 161630"/>
              <a:gd name="connsiteY87" fmla="*/ 17122 h 17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1630" h="179403">
                <a:moveTo>
                  <a:pt x="76840" y="0"/>
                </a:moveTo>
                <a:lnTo>
                  <a:pt x="89332" y="0"/>
                </a:lnTo>
                <a:lnTo>
                  <a:pt x="91224" y="4467"/>
                </a:lnTo>
                <a:lnTo>
                  <a:pt x="94631" y="7072"/>
                </a:lnTo>
                <a:lnTo>
                  <a:pt x="95388" y="8561"/>
                </a:lnTo>
                <a:lnTo>
                  <a:pt x="98416" y="11166"/>
                </a:lnTo>
                <a:lnTo>
                  <a:pt x="100688" y="14888"/>
                </a:lnTo>
                <a:lnTo>
                  <a:pt x="103716" y="16005"/>
                </a:lnTo>
                <a:lnTo>
                  <a:pt x="107880" y="18983"/>
                </a:lnTo>
                <a:lnTo>
                  <a:pt x="116964" y="22705"/>
                </a:lnTo>
                <a:lnTo>
                  <a:pt x="119235" y="23449"/>
                </a:lnTo>
                <a:lnTo>
                  <a:pt x="125670" y="24566"/>
                </a:lnTo>
                <a:lnTo>
                  <a:pt x="131348" y="27171"/>
                </a:lnTo>
                <a:lnTo>
                  <a:pt x="133998" y="27171"/>
                </a:lnTo>
                <a:lnTo>
                  <a:pt x="138540" y="29404"/>
                </a:lnTo>
                <a:lnTo>
                  <a:pt x="141190" y="32754"/>
                </a:lnTo>
                <a:lnTo>
                  <a:pt x="141947" y="34243"/>
                </a:lnTo>
                <a:lnTo>
                  <a:pt x="144218" y="36476"/>
                </a:lnTo>
                <a:lnTo>
                  <a:pt x="144596" y="38337"/>
                </a:lnTo>
                <a:lnTo>
                  <a:pt x="146110" y="40198"/>
                </a:lnTo>
                <a:lnTo>
                  <a:pt x="148003" y="41315"/>
                </a:lnTo>
                <a:lnTo>
                  <a:pt x="149896" y="46154"/>
                </a:lnTo>
                <a:lnTo>
                  <a:pt x="153681" y="48759"/>
                </a:lnTo>
                <a:lnTo>
                  <a:pt x="158223" y="49876"/>
                </a:lnTo>
                <a:lnTo>
                  <a:pt x="158602" y="50992"/>
                </a:lnTo>
                <a:lnTo>
                  <a:pt x="160116" y="52109"/>
                </a:lnTo>
                <a:lnTo>
                  <a:pt x="161630" y="53225"/>
                </a:lnTo>
                <a:lnTo>
                  <a:pt x="161630" y="54714"/>
                </a:lnTo>
                <a:lnTo>
                  <a:pt x="159737" y="59925"/>
                </a:lnTo>
                <a:lnTo>
                  <a:pt x="159359" y="62158"/>
                </a:lnTo>
                <a:lnTo>
                  <a:pt x="157466" y="66253"/>
                </a:lnTo>
                <a:lnTo>
                  <a:pt x="149896" y="76674"/>
                </a:lnTo>
                <a:lnTo>
                  <a:pt x="144596" y="80396"/>
                </a:lnTo>
                <a:lnTo>
                  <a:pt x="142325" y="83374"/>
                </a:lnTo>
                <a:lnTo>
                  <a:pt x="139676" y="88957"/>
                </a:lnTo>
                <a:lnTo>
                  <a:pt x="138161" y="90818"/>
                </a:lnTo>
                <a:lnTo>
                  <a:pt x="134376" y="97146"/>
                </a:lnTo>
                <a:lnTo>
                  <a:pt x="133619" y="98262"/>
                </a:lnTo>
                <a:lnTo>
                  <a:pt x="131348" y="97518"/>
                </a:lnTo>
                <a:lnTo>
                  <a:pt x="130212" y="96774"/>
                </a:lnTo>
                <a:lnTo>
                  <a:pt x="129455" y="94913"/>
                </a:lnTo>
                <a:lnTo>
                  <a:pt x="128320" y="94168"/>
                </a:lnTo>
                <a:lnTo>
                  <a:pt x="126806" y="95285"/>
                </a:lnTo>
                <a:lnTo>
                  <a:pt x="123778" y="98635"/>
                </a:lnTo>
                <a:lnTo>
                  <a:pt x="118857" y="106079"/>
                </a:lnTo>
                <a:lnTo>
                  <a:pt x="119235" y="109056"/>
                </a:lnTo>
                <a:lnTo>
                  <a:pt x="118100" y="112778"/>
                </a:lnTo>
                <a:lnTo>
                  <a:pt x="118100" y="116128"/>
                </a:lnTo>
                <a:lnTo>
                  <a:pt x="118857" y="120967"/>
                </a:lnTo>
                <a:lnTo>
                  <a:pt x="119614" y="122083"/>
                </a:lnTo>
                <a:lnTo>
                  <a:pt x="120749" y="125433"/>
                </a:lnTo>
                <a:lnTo>
                  <a:pt x="119614" y="127294"/>
                </a:lnTo>
                <a:lnTo>
                  <a:pt x="116964" y="128783"/>
                </a:lnTo>
                <a:lnTo>
                  <a:pt x="113936" y="128783"/>
                </a:lnTo>
                <a:lnTo>
                  <a:pt x="109394" y="129528"/>
                </a:lnTo>
                <a:lnTo>
                  <a:pt x="106744" y="129155"/>
                </a:lnTo>
                <a:lnTo>
                  <a:pt x="105230" y="131016"/>
                </a:lnTo>
                <a:lnTo>
                  <a:pt x="101823" y="132133"/>
                </a:lnTo>
                <a:lnTo>
                  <a:pt x="99173" y="134366"/>
                </a:lnTo>
                <a:lnTo>
                  <a:pt x="96902" y="138088"/>
                </a:lnTo>
                <a:lnTo>
                  <a:pt x="95767" y="142183"/>
                </a:lnTo>
                <a:lnTo>
                  <a:pt x="94631" y="146649"/>
                </a:lnTo>
                <a:lnTo>
                  <a:pt x="91224" y="150371"/>
                </a:lnTo>
                <a:lnTo>
                  <a:pt x="88575" y="151488"/>
                </a:lnTo>
                <a:lnTo>
                  <a:pt x="84790" y="151488"/>
                </a:lnTo>
                <a:lnTo>
                  <a:pt x="73434" y="154093"/>
                </a:lnTo>
                <a:lnTo>
                  <a:pt x="70406" y="158187"/>
                </a:lnTo>
                <a:lnTo>
                  <a:pt x="68134" y="160048"/>
                </a:lnTo>
                <a:lnTo>
                  <a:pt x="68134" y="162282"/>
                </a:lnTo>
                <a:lnTo>
                  <a:pt x="68134" y="164887"/>
                </a:lnTo>
                <a:lnTo>
                  <a:pt x="67756" y="166376"/>
                </a:lnTo>
                <a:lnTo>
                  <a:pt x="65106" y="169354"/>
                </a:lnTo>
                <a:lnTo>
                  <a:pt x="62457" y="171215"/>
                </a:lnTo>
                <a:lnTo>
                  <a:pt x="60942" y="172703"/>
                </a:lnTo>
                <a:lnTo>
                  <a:pt x="58293" y="172703"/>
                </a:lnTo>
                <a:lnTo>
                  <a:pt x="56779" y="171587"/>
                </a:lnTo>
                <a:lnTo>
                  <a:pt x="51858" y="170842"/>
                </a:lnTo>
                <a:lnTo>
                  <a:pt x="44287" y="171215"/>
                </a:lnTo>
                <a:lnTo>
                  <a:pt x="40502" y="173448"/>
                </a:lnTo>
                <a:lnTo>
                  <a:pt x="35581" y="176053"/>
                </a:lnTo>
                <a:lnTo>
                  <a:pt x="31418" y="176425"/>
                </a:lnTo>
                <a:lnTo>
                  <a:pt x="21576" y="179403"/>
                </a:lnTo>
                <a:lnTo>
                  <a:pt x="0" y="128411"/>
                </a:lnTo>
                <a:lnTo>
                  <a:pt x="62457" y="106823"/>
                </a:lnTo>
                <a:lnTo>
                  <a:pt x="76840" y="63275"/>
                </a:lnTo>
                <a:lnTo>
                  <a:pt x="66620" y="48387"/>
                </a:lnTo>
                <a:lnTo>
                  <a:pt x="70784" y="21960"/>
                </a:lnTo>
                <a:lnTo>
                  <a:pt x="83275" y="1712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23" name="Text Placeholder 2922">
            <a:extLst>
              <a:ext uri="{FF2B5EF4-FFF2-40B4-BE49-F238E27FC236}">
                <a16:creationId xmlns:a16="http://schemas.microsoft.com/office/drawing/2014/main" id="{E862F23E-8D6F-394C-A8FA-BEBD1AFB7668}"/>
              </a:ext>
            </a:extLst>
          </p:cNvPr>
          <p:cNvSpPr>
            <a:spLocks noGrp="1"/>
          </p:cNvSpPr>
          <p:nvPr>
            <p:ph type="body" sz="quarter" idx="249" hasCustomPrompt="1"/>
          </p:nvPr>
        </p:nvSpPr>
        <p:spPr>
          <a:xfrm>
            <a:off x="7655304" y="4315081"/>
            <a:ext cx="85569" cy="85963"/>
          </a:xfrm>
          <a:custGeom>
            <a:avLst/>
            <a:gdLst>
              <a:gd name="connsiteX0" fmla="*/ 28272 w 85569"/>
              <a:gd name="connsiteY0" fmla="*/ 0 h 85963"/>
              <a:gd name="connsiteX1" fmla="*/ 29780 w 85569"/>
              <a:gd name="connsiteY1" fmla="*/ 377 h 85963"/>
              <a:gd name="connsiteX2" fmla="*/ 32042 w 85569"/>
              <a:gd name="connsiteY2" fmla="*/ 2262 h 85963"/>
              <a:gd name="connsiteX3" fmla="*/ 32418 w 85569"/>
              <a:gd name="connsiteY3" fmla="*/ 2262 h 85963"/>
              <a:gd name="connsiteX4" fmla="*/ 33549 w 85569"/>
              <a:gd name="connsiteY4" fmla="*/ 1131 h 85963"/>
              <a:gd name="connsiteX5" fmla="*/ 36565 w 85569"/>
              <a:gd name="connsiteY5" fmla="*/ 377 h 85963"/>
              <a:gd name="connsiteX6" fmla="*/ 37696 w 85569"/>
              <a:gd name="connsiteY6" fmla="*/ 754 h 85963"/>
              <a:gd name="connsiteX7" fmla="*/ 37696 w 85569"/>
              <a:gd name="connsiteY7" fmla="*/ 1131 h 85963"/>
              <a:gd name="connsiteX8" fmla="*/ 38450 w 85569"/>
              <a:gd name="connsiteY8" fmla="*/ 2639 h 85963"/>
              <a:gd name="connsiteX9" fmla="*/ 41465 w 85569"/>
              <a:gd name="connsiteY9" fmla="*/ 4525 h 85963"/>
              <a:gd name="connsiteX10" fmla="*/ 41465 w 85569"/>
              <a:gd name="connsiteY10" fmla="*/ 7164 h 85963"/>
              <a:gd name="connsiteX11" fmla="*/ 42973 w 85569"/>
              <a:gd name="connsiteY11" fmla="*/ 9426 h 85963"/>
              <a:gd name="connsiteX12" fmla="*/ 43727 w 85569"/>
              <a:gd name="connsiteY12" fmla="*/ 14704 h 85963"/>
              <a:gd name="connsiteX13" fmla="*/ 44481 w 85569"/>
              <a:gd name="connsiteY13" fmla="*/ 15459 h 85963"/>
              <a:gd name="connsiteX14" fmla="*/ 44104 w 85569"/>
              <a:gd name="connsiteY14" fmla="*/ 21114 h 85963"/>
              <a:gd name="connsiteX15" fmla="*/ 42973 w 85569"/>
              <a:gd name="connsiteY15" fmla="*/ 22622 h 85963"/>
              <a:gd name="connsiteX16" fmla="*/ 41842 w 85569"/>
              <a:gd name="connsiteY16" fmla="*/ 23376 h 85963"/>
              <a:gd name="connsiteX17" fmla="*/ 41465 w 85569"/>
              <a:gd name="connsiteY17" fmla="*/ 24507 h 85963"/>
              <a:gd name="connsiteX18" fmla="*/ 41842 w 85569"/>
              <a:gd name="connsiteY18" fmla="*/ 24884 h 85963"/>
              <a:gd name="connsiteX19" fmla="*/ 43727 w 85569"/>
              <a:gd name="connsiteY19" fmla="*/ 24884 h 85963"/>
              <a:gd name="connsiteX20" fmla="*/ 44858 w 85569"/>
              <a:gd name="connsiteY20" fmla="*/ 23376 h 85963"/>
              <a:gd name="connsiteX21" fmla="*/ 45989 w 85569"/>
              <a:gd name="connsiteY21" fmla="*/ 24130 h 85963"/>
              <a:gd name="connsiteX22" fmla="*/ 47874 w 85569"/>
              <a:gd name="connsiteY22" fmla="*/ 25261 h 85963"/>
              <a:gd name="connsiteX23" fmla="*/ 49758 w 85569"/>
              <a:gd name="connsiteY23" fmla="*/ 28278 h 85963"/>
              <a:gd name="connsiteX24" fmla="*/ 51643 w 85569"/>
              <a:gd name="connsiteY24" fmla="*/ 27523 h 85963"/>
              <a:gd name="connsiteX25" fmla="*/ 52397 w 85569"/>
              <a:gd name="connsiteY25" fmla="*/ 26769 h 85963"/>
              <a:gd name="connsiteX26" fmla="*/ 55036 w 85569"/>
              <a:gd name="connsiteY26" fmla="*/ 26392 h 85963"/>
              <a:gd name="connsiteX27" fmla="*/ 55790 w 85569"/>
              <a:gd name="connsiteY27" fmla="*/ 24884 h 85963"/>
              <a:gd name="connsiteX28" fmla="*/ 57675 w 85569"/>
              <a:gd name="connsiteY28" fmla="*/ 22622 h 85963"/>
              <a:gd name="connsiteX29" fmla="*/ 57675 w 85569"/>
              <a:gd name="connsiteY29" fmla="*/ 19229 h 85963"/>
              <a:gd name="connsiteX30" fmla="*/ 58805 w 85569"/>
              <a:gd name="connsiteY30" fmla="*/ 18475 h 85963"/>
              <a:gd name="connsiteX31" fmla="*/ 61067 w 85569"/>
              <a:gd name="connsiteY31" fmla="*/ 18852 h 85963"/>
              <a:gd name="connsiteX32" fmla="*/ 62575 w 85569"/>
              <a:gd name="connsiteY32" fmla="*/ 21114 h 85963"/>
              <a:gd name="connsiteX33" fmla="*/ 62952 w 85569"/>
              <a:gd name="connsiteY33" fmla="*/ 22999 h 85963"/>
              <a:gd name="connsiteX34" fmla="*/ 63706 w 85569"/>
              <a:gd name="connsiteY34" fmla="*/ 26392 h 85963"/>
              <a:gd name="connsiteX35" fmla="*/ 64460 w 85569"/>
              <a:gd name="connsiteY35" fmla="*/ 26769 h 85963"/>
              <a:gd name="connsiteX36" fmla="*/ 65214 w 85569"/>
              <a:gd name="connsiteY36" fmla="*/ 28278 h 85963"/>
              <a:gd name="connsiteX37" fmla="*/ 65214 w 85569"/>
              <a:gd name="connsiteY37" fmla="*/ 28655 h 85963"/>
              <a:gd name="connsiteX38" fmla="*/ 67098 w 85569"/>
              <a:gd name="connsiteY38" fmla="*/ 30163 h 85963"/>
              <a:gd name="connsiteX39" fmla="*/ 65968 w 85569"/>
              <a:gd name="connsiteY39" fmla="*/ 35818 h 85963"/>
              <a:gd name="connsiteX40" fmla="*/ 65214 w 85569"/>
              <a:gd name="connsiteY40" fmla="*/ 36949 h 85963"/>
              <a:gd name="connsiteX41" fmla="*/ 62198 w 85569"/>
              <a:gd name="connsiteY41" fmla="*/ 39588 h 85963"/>
              <a:gd name="connsiteX42" fmla="*/ 60690 w 85569"/>
              <a:gd name="connsiteY42" fmla="*/ 41851 h 85963"/>
              <a:gd name="connsiteX43" fmla="*/ 60690 w 85569"/>
              <a:gd name="connsiteY43" fmla="*/ 42605 h 85963"/>
              <a:gd name="connsiteX44" fmla="*/ 61821 w 85569"/>
              <a:gd name="connsiteY44" fmla="*/ 42605 h 85963"/>
              <a:gd name="connsiteX45" fmla="*/ 62198 w 85569"/>
              <a:gd name="connsiteY45" fmla="*/ 43359 h 85963"/>
              <a:gd name="connsiteX46" fmla="*/ 63706 w 85569"/>
              <a:gd name="connsiteY46" fmla="*/ 42982 h 85963"/>
              <a:gd name="connsiteX47" fmla="*/ 64083 w 85569"/>
              <a:gd name="connsiteY47" fmla="*/ 43736 h 85963"/>
              <a:gd name="connsiteX48" fmla="*/ 64837 w 85569"/>
              <a:gd name="connsiteY48" fmla="*/ 44490 h 85963"/>
              <a:gd name="connsiteX49" fmla="*/ 66344 w 85569"/>
              <a:gd name="connsiteY49" fmla="*/ 44490 h 85963"/>
              <a:gd name="connsiteX50" fmla="*/ 68983 w 85569"/>
              <a:gd name="connsiteY50" fmla="*/ 46375 h 85963"/>
              <a:gd name="connsiteX51" fmla="*/ 72753 w 85569"/>
              <a:gd name="connsiteY51" fmla="*/ 46375 h 85963"/>
              <a:gd name="connsiteX52" fmla="*/ 73884 w 85569"/>
              <a:gd name="connsiteY52" fmla="*/ 46375 h 85963"/>
              <a:gd name="connsiteX53" fmla="*/ 75014 w 85569"/>
              <a:gd name="connsiteY53" fmla="*/ 49014 h 85963"/>
              <a:gd name="connsiteX54" fmla="*/ 75014 w 85569"/>
              <a:gd name="connsiteY54" fmla="*/ 50522 h 85963"/>
              <a:gd name="connsiteX55" fmla="*/ 76145 w 85569"/>
              <a:gd name="connsiteY55" fmla="*/ 50899 h 85963"/>
              <a:gd name="connsiteX56" fmla="*/ 77276 w 85569"/>
              <a:gd name="connsiteY56" fmla="*/ 52785 h 85963"/>
              <a:gd name="connsiteX57" fmla="*/ 78030 w 85569"/>
              <a:gd name="connsiteY57" fmla="*/ 53916 h 85963"/>
              <a:gd name="connsiteX58" fmla="*/ 80292 w 85569"/>
              <a:gd name="connsiteY58" fmla="*/ 54670 h 85963"/>
              <a:gd name="connsiteX59" fmla="*/ 82177 w 85569"/>
              <a:gd name="connsiteY59" fmla="*/ 56555 h 85963"/>
              <a:gd name="connsiteX60" fmla="*/ 84438 w 85569"/>
              <a:gd name="connsiteY60" fmla="*/ 55801 h 85963"/>
              <a:gd name="connsiteX61" fmla="*/ 84438 w 85569"/>
              <a:gd name="connsiteY61" fmla="*/ 57686 h 85963"/>
              <a:gd name="connsiteX62" fmla="*/ 85192 w 85569"/>
              <a:gd name="connsiteY62" fmla="*/ 59571 h 85963"/>
              <a:gd name="connsiteX63" fmla="*/ 85569 w 85569"/>
              <a:gd name="connsiteY63" fmla="*/ 61833 h 85963"/>
              <a:gd name="connsiteX64" fmla="*/ 84815 w 85569"/>
              <a:gd name="connsiteY64" fmla="*/ 64850 h 85963"/>
              <a:gd name="connsiteX65" fmla="*/ 85569 w 85569"/>
              <a:gd name="connsiteY65" fmla="*/ 66735 h 85963"/>
              <a:gd name="connsiteX66" fmla="*/ 85569 w 85569"/>
              <a:gd name="connsiteY66" fmla="*/ 67112 h 85963"/>
              <a:gd name="connsiteX67" fmla="*/ 84061 w 85569"/>
              <a:gd name="connsiteY67" fmla="*/ 67112 h 85963"/>
              <a:gd name="connsiteX68" fmla="*/ 83308 w 85569"/>
              <a:gd name="connsiteY68" fmla="*/ 68243 h 85963"/>
              <a:gd name="connsiteX69" fmla="*/ 83308 w 85569"/>
              <a:gd name="connsiteY69" fmla="*/ 71259 h 85963"/>
              <a:gd name="connsiteX70" fmla="*/ 82177 w 85569"/>
              <a:gd name="connsiteY70" fmla="*/ 71259 h 85963"/>
              <a:gd name="connsiteX71" fmla="*/ 82177 w 85569"/>
              <a:gd name="connsiteY71" fmla="*/ 72013 h 85963"/>
              <a:gd name="connsiteX72" fmla="*/ 82177 w 85569"/>
              <a:gd name="connsiteY72" fmla="*/ 73898 h 85963"/>
              <a:gd name="connsiteX73" fmla="*/ 81423 w 85569"/>
              <a:gd name="connsiteY73" fmla="*/ 75783 h 85963"/>
              <a:gd name="connsiteX74" fmla="*/ 82177 w 85569"/>
              <a:gd name="connsiteY74" fmla="*/ 85963 h 85963"/>
              <a:gd name="connsiteX75" fmla="*/ 73884 w 85569"/>
              <a:gd name="connsiteY75" fmla="*/ 84455 h 85963"/>
              <a:gd name="connsiteX76" fmla="*/ 71245 w 85569"/>
              <a:gd name="connsiteY76" fmla="*/ 82947 h 85963"/>
              <a:gd name="connsiteX77" fmla="*/ 70114 w 85569"/>
              <a:gd name="connsiteY77" fmla="*/ 81816 h 85963"/>
              <a:gd name="connsiteX78" fmla="*/ 67852 w 85569"/>
              <a:gd name="connsiteY78" fmla="*/ 81816 h 85963"/>
              <a:gd name="connsiteX79" fmla="*/ 63706 w 85569"/>
              <a:gd name="connsiteY79" fmla="*/ 81062 h 85963"/>
              <a:gd name="connsiteX80" fmla="*/ 60313 w 85569"/>
              <a:gd name="connsiteY80" fmla="*/ 79177 h 85963"/>
              <a:gd name="connsiteX81" fmla="*/ 58051 w 85569"/>
              <a:gd name="connsiteY81" fmla="*/ 77669 h 85963"/>
              <a:gd name="connsiteX82" fmla="*/ 54282 w 85569"/>
              <a:gd name="connsiteY82" fmla="*/ 75783 h 85963"/>
              <a:gd name="connsiteX83" fmla="*/ 50135 w 85569"/>
              <a:gd name="connsiteY83" fmla="*/ 72767 h 85963"/>
              <a:gd name="connsiteX84" fmla="*/ 44858 w 85569"/>
              <a:gd name="connsiteY84" fmla="*/ 70882 h 85963"/>
              <a:gd name="connsiteX85" fmla="*/ 39581 w 85569"/>
              <a:gd name="connsiteY85" fmla="*/ 63718 h 85963"/>
              <a:gd name="connsiteX86" fmla="*/ 26010 w 85569"/>
              <a:gd name="connsiteY86" fmla="*/ 53162 h 85963"/>
              <a:gd name="connsiteX87" fmla="*/ 24125 w 85569"/>
              <a:gd name="connsiteY87" fmla="*/ 50899 h 85963"/>
              <a:gd name="connsiteX88" fmla="*/ 22241 w 85569"/>
              <a:gd name="connsiteY88" fmla="*/ 49391 h 85963"/>
              <a:gd name="connsiteX89" fmla="*/ 18471 w 85569"/>
              <a:gd name="connsiteY89" fmla="*/ 48637 h 85963"/>
              <a:gd name="connsiteX90" fmla="*/ 13571 w 85569"/>
              <a:gd name="connsiteY90" fmla="*/ 46375 h 85963"/>
              <a:gd name="connsiteX91" fmla="*/ 10555 w 85569"/>
              <a:gd name="connsiteY91" fmla="*/ 41097 h 85963"/>
              <a:gd name="connsiteX92" fmla="*/ 7162 w 85569"/>
              <a:gd name="connsiteY92" fmla="*/ 39588 h 85963"/>
              <a:gd name="connsiteX93" fmla="*/ 6032 w 85569"/>
              <a:gd name="connsiteY93" fmla="*/ 38834 h 85963"/>
              <a:gd name="connsiteX94" fmla="*/ 6032 w 85569"/>
              <a:gd name="connsiteY94" fmla="*/ 36949 h 85963"/>
              <a:gd name="connsiteX95" fmla="*/ 5655 w 85569"/>
              <a:gd name="connsiteY95" fmla="*/ 35818 h 85963"/>
              <a:gd name="connsiteX96" fmla="*/ 1508 w 85569"/>
              <a:gd name="connsiteY96" fmla="*/ 34687 h 85963"/>
              <a:gd name="connsiteX97" fmla="*/ 1131 w 85569"/>
              <a:gd name="connsiteY97" fmla="*/ 33179 h 85963"/>
              <a:gd name="connsiteX98" fmla="*/ 0 w 85569"/>
              <a:gd name="connsiteY98" fmla="*/ 33179 h 85963"/>
              <a:gd name="connsiteX99" fmla="*/ 1131 w 85569"/>
              <a:gd name="connsiteY99" fmla="*/ 32802 h 85963"/>
              <a:gd name="connsiteX100" fmla="*/ 1131 w 85569"/>
              <a:gd name="connsiteY100" fmla="*/ 32425 h 85963"/>
              <a:gd name="connsiteX101" fmla="*/ 1508 w 85569"/>
              <a:gd name="connsiteY101" fmla="*/ 32425 h 85963"/>
              <a:gd name="connsiteX102" fmla="*/ 3393 w 85569"/>
              <a:gd name="connsiteY102" fmla="*/ 31294 h 85963"/>
              <a:gd name="connsiteX103" fmla="*/ 3770 w 85569"/>
              <a:gd name="connsiteY103" fmla="*/ 29032 h 85963"/>
              <a:gd name="connsiteX104" fmla="*/ 4901 w 85569"/>
              <a:gd name="connsiteY104" fmla="*/ 28655 h 85963"/>
              <a:gd name="connsiteX105" fmla="*/ 4901 w 85569"/>
              <a:gd name="connsiteY105" fmla="*/ 26769 h 85963"/>
              <a:gd name="connsiteX106" fmla="*/ 5278 w 85569"/>
              <a:gd name="connsiteY106" fmla="*/ 25638 h 85963"/>
              <a:gd name="connsiteX107" fmla="*/ 7162 w 85569"/>
              <a:gd name="connsiteY107" fmla="*/ 25638 h 85963"/>
              <a:gd name="connsiteX108" fmla="*/ 8293 w 85569"/>
              <a:gd name="connsiteY108" fmla="*/ 24884 h 85963"/>
              <a:gd name="connsiteX109" fmla="*/ 11686 w 85569"/>
              <a:gd name="connsiteY109" fmla="*/ 21491 h 85963"/>
              <a:gd name="connsiteX110" fmla="*/ 13948 w 85569"/>
              <a:gd name="connsiteY110" fmla="*/ 21114 h 85963"/>
              <a:gd name="connsiteX111" fmla="*/ 15455 w 85569"/>
              <a:gd name="connsiteY111" fmla="*/ 18475 h 85963"/>
              <a:gd name="connsiteX112" fmla="*/ 16586 w 85569"/>
              <a:gd name="connsiteY112" fmla="*/ 18475 h 85963"/>
              <a:gd name="connsiteX113" fmla="*/ 17717 w 85569"/>
              <a:gd name="connsiteY113" fmla="*/ 16590 h 85963"/>
              <a:gd name="connsiteX114" fmla="*/ 19225 w 85569"/>
              <a:gd name="connsiteY114" fmla="*/ 16213 h 85963"/>
              <a:gd name="connsiteX115" fmla="*/ 19225 w 85569"/>
              <a:gd name="connsiteY115" fmla="*/ 10180 h 85963"/>
              <a:gd name="connsiteX116" fmla="*/ 19979 w 85569"/>
              <a:gd name="connsiteY116" fmla="*/ 9426 h 85963"/>
              <a:gd name="connsiteX117" fmla="*/ 21864 w 85569"/>
              <a:gd name="connsiteY117" fmla="*/ 7164 h 85963"/>
              <a:gd name="connsiteX118" fmla="*/ 25633 w 85569"/>
              <a:gd name="connsiteY118" fmla="*/ 6787 h 85963"/>
              <a:gd name="connsiteX119" fmla="*/ 25633 w 85569"/>
              <a:gd name="connsiteY119" fmla="*/ 6410 h 85963"/>
              <a:gd name="connsiteX120" fmla="*/ 24125 w 85569"/>
              <a:gd name="connsiteY120" fmla="*/ 4902 h 85963"/>
              <a:gd name="connsiteX121" fmla="*/ 24502 w 85569"/>
              <a:gd name="connsiteY121" fmla="*/ 3016 h 85963"/>
              <a:gd name="connsiteX122" fmla="*/ 26010 w 85569"/>
              <a:gd name="connsiteY122" fmla="*/ 3016 h 85963"/>
              <a:gd name="connsiteX123" fmla="*/ 26764 w 85569"/>
              <a:gd name="connsiteY123" fmla="*/ 754 h 8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85569" h="85963">
                <a:moveTo>
                  <a:pt x="28272" y="0"/>
                </a:moveTo>
                <a:lnTo>
                  <a:pt x="29780" y="377"/>
                </a:lnTo>
                <a:lnTo>
                  <a:pt x="32042" y="2262"/>
                </a:lnTo>
                <a:lnTo>
                  <a:pt x="32418" y="2262"/>
                </a:lnTo>
                <a:lnTo>
                  <a:pt x="33549" y="1131"/>
                </a:lnTo>
                <a:lnTo>
                  <a:pt x="36565" y="377"/>
                </a:lnTo>
                <a:lnTo>
                  <a:pt x="37696" y="754"/>
                </a:lnTo>
                <a:lnTo>
                  <a:pt x="37696" y="1131"/>
                </a:lnTo>
                <a:lnTo>
                  <a:pt x="38450" y="2639"/>
                </a:lnTo>
                <a:lnTo>
                  <a:pt x="41465" y="4525"/>
                </a:lnTo>
                <a:lnTo>
                  <a:pt x="41465" y="7164"/>
                </a:lnTo>
                <a:lnTo>
                  <a:pt x="42973" y="9426"/>
                </a:lnTo>
                <a:lnTo>
                  <a:pt x="43727" y="14704"/>
                </a:lnTo>
                <a:lnTo>
                  <a:pt x="44481" y="15459"/>
                </a:lnTo>
                <a:lnTo>
                  <a:pt x="44104" y="21114"/>
                </a:lnTo>
                <a:lnTo>
                  <a:pt x="42973" y="22622"/>
                </a:lnTo>
                <a:lnTo>
                  <a:pt x="41842" y="23376"/>
                </a:lnTo>
                <a:lnTo>
                  <a:pt x="41465" y="24507"/>
                </a:lnTo>
                <a:lnTo>
                  <a:pt x="41842" y="24884"/>
                </a:lnTo>
                <a:lnTo>
                  <a:pt x="43727" y="24884"/>
                </a:lnTo>
                <a:lnTo>
                  <a:pt x="44858" y="23376"/>
                </a:lnTo>
                <a:lnTo>
                  <a:pt x="45989" y="24130"/>
                </a:lnTo>
                <a:lnTo>
                  <a:pt x="47874" y="25261"/>
                </a:lnTo>
                <a:lnTo>
                  <a:pt x="49758" y="28278"/>
                </a:lnTo>
                <a:lnTo>
                  <a:pt x="51643" y="27523"/>
                </a:lnTo>
                <a:lnTo>
                  <a:pt x="52397" y="26769"/>
                </a:lnTo>
                <a:lnTo>
                  <a:pt x="55036" y="26392"/>
                </a:lnTo>
                <a:lnTo>
                  <a:pt x="55790" y="24884"/>
                </a:lnTo>
                <a:lnTo>
                  <a:pt x="57675" y="22622"/>
                </a:lnTo>
                <a:lnTo>
                  <a:pt x="57675" y="19229"/>
                </a:lnTo>
                <a:lnTo>
                  <a:pt x="58805" y="18475"/>
                </a:lnTo>
                <a:lnTo>
                  <a:pt x="61067" y="18852"/>
                </a:lnTo>
                <a:lnTo>
                  <a:pt x="62575" y="21114"/>
                </a:lnTo>
                <a:lnTo>
                  <a:pt x="62952" y="22999"/>
                </a:lnTo>
                <a:lnTo>
                  <a:pt x="63706" y="26392"/>
                </a:lnTo>
                <a:lnTo>
                  <a:pt x="64460" y="26769"/>
                </a:lnTo>
                <a:lnTo>
                  <a:pt x="65214" y="28278"/>
                </a:lnTo>
                <a:lnTo>
                  <a:pt x="65214" y="28655"/>
                </a:lnTo>
                <a:lnTo>
                  <a:pt x="67098" y="30163"/>
                </a:lnTo>
                <a:lnTo>
                  <a:pt x="65968" y="35818"/>
                </a:lnTo>
                <a:lnTo>
                  <a:pt x="65214" y="36949"/>
                </a:lnTo>
                <a:lnTo>
                  <a:pt x="62198" y="39588"/>
                </a:lnTo>
                <a:lnTo>
                  <a:pt x="60690" y="41851"/>
                </a:lnTo>
                <a:lnTo>
                  <a:pt x="60690" y="42605"/>
                </a:lnTo>
                <a:lnTo>
                  <a:pt x="61821" y="42605"/>
                </a:lnTo>
                <a:lnTo>
                  <a:pt x="62198" y="43359"/>
                </a:lnTo>
                <a:lnTo>
                  <a:pt x="63706" y="42982"/>
                </a:lnTo>
                <a:lnTo>
                  <a:pt x="64083" y="43736"/>
                </a:lnTo>
                <a:lnTo>
                  <a:pt x="64837" y="44490"/>
                </a:lnTo>
                <a:lnTo>
                  <a:pt x="66344" y="44490"/>
                </a:lnTo>
                <a:lnTo>
                  <a:pt x="68983" y="46375"/>
                </a:lnTo>
                <a:lnTo>
                  <a:pt x="72753" y="46375"/>
                </a:lnTo>
                <a:lnTo>
                  <a:pt x="73884" y="46375"/>
                </a:lnTo>
                <a:lnTo>
                  <a:pt x="75014" y="49014"/>
                </a:lnTo>
                <a:lnTo>
                  <a:pt x="75014" y="50522"/>
                </a:lnTo>
                <a:lnTo>
                  <a:pt x="76145" y="50899"/>
                </a:lnTo>
                <a:lnTo>
                  <a:pt x="77276" y="52785"/>
                </a:lnTo>
                <a:lnTo>
                  <a:pt x="78030" y="53916"/>
                </a:lnTo>
                <a:lnTo>
                  <a:pt x="80292" y="54670"/>
                </a:lnTo>
                <a:lnTo>
                  <a:pt x="82177" y="56555"/>
                </a:lnTo>
                <a:lnTo>
                  <a:pt x="84438" y="55801"/>
                </a:lnTo>
                <a:lnTo>
                  <a:pt x="84438" y="57686"/>
                </a:lnTo>
                <a:lnTo>
                  <a:pt x="85192" y="59571"/>
                </a:lnTo>
                <a:lnTo>
                  <a:pt x="85569" y="61833"/>
                </a:lnTo>
                <a:lnTo>
                  <a:pt x="84815" y="64850"/>
                </a:lnTo>
                <a:lnTo>
                  <a:pt x="85569" y="66735"/>
                </a:lnTo>
                <a:lnTo>
                  <a:pt x="85569" y="67112"/>
                </a:lnTo>
                <a:lnTo>
                  <a:pt x="84061" y="67112"/>
                </a:lnTo>
                <a:lnTo>
                  <a:pt x="83308" y="68243"/>
                </a:lnTo>
                <a:lnTo>
                  <a:pt x="83308" y="71259"/>
                </a:lnTo>
                <a:lnTo>
                  <a:pt x="82177" y="71259"/>
                </a:lnTo>
                <a:lnTo>
                  <a:pt x="82177" y="72013"/>
                </a:lnTo>
                <a:lnTo>
                  <a:pt x="82177" y="73898"/>
                </a:lnTo>
                <a:lnTo>
                  <a:pt x="81423" y="75783"/>
                </a:lnTo>
                <a:lnTo>
                  <a:pt x="82177" y="85963"/>
                </a:lnTo>
                <a:lnTo>
                  <a:pt x="73884" y="84455"/>
                </a:lnTo>
                <a:lnTo>
                  <a:pt x="71245" y="82947"/>
                </a:lnTo>
                <a:lnTo>
                  <a:pt x="70114" y="81816"/>
                </a:lnTo>
                <a:lnTo>
                  <a:pt x="67852" y="81816"/>
                </a:lnTo>
                <a:lnTo>
                  <a:pt x="63706" y="81062"/>
                </a:lnTo>
                <a:lnTo>
                  <a:pt x="60313" y="79177"/>
                </a:lnTo>
                <a:lnTo>
                  <a:pt x="58051" y="77669"/>
                </a:lnTo>
                <a:lnTo>
                  <a:pt x="54282" y="75783"/>
                </a:lnTo>
                <a:lnTo>
                  <a:pt x="50135" y="72767"/>
                </a:lnTo>
                <a:lnTo>
                  <a:pt x="44858" y="70882"/>
                </a:lnTo>
                <a:lnTo>
                  <a:pt x="39581" y="63718"/>
                </a:lnTo>
                <a:lnTo>
                  <a:pt x="26010" y="53162"/>
                </a:lnTo>
                <a:lnTo>
                  <a:pt x="24125" y="50899"/>
                </a:lnTo>
                <a:lnTo>
                  <a:pt x="22241" y="49391"/>
                </a:lnTo>
                <a:lnTo>
                  <a:pt x="18471" y="48637"/>
                </a:lnTo>
                <a:lnTo>
                  <a:pt x="13571" y="46375"/>
                </a:lnTo>
                <a:lnTo>
                  <a:pt x="10555" y="41097"/>
                </a:lnTo>
                <a:lnTo>
                  <a:pt x="7162" y="39588"/>
                </a:lnTo>
                <a:lnTo>
                  <a:pt x="6032" y="38834"/>
                </a:lnTo>
                <a:lnTo>
                  <a:pt x="6032" y="36949"/>
                </a:lnTo>
                <a:lnTo>
                  <a:pt x="5655" y="35818"/>
                </a:lnTo>
                <a:lnTo>
                  <a:pt x="1508" y="34687"/>
                </a:lnTo>
                <a:lnTo>
                  <a:pt x="1131" y="33179"/>
                </a:lnTo>
                <a:lnTo>
                  <a:pt x="0" y="33179"/>
                </a:lnTo>
                <a:lnTo>
                  <a:pt x="1131" y="32802"/>
                </a:lnTo>
                <a:lnTo>
                  <a:pt x="1131" y="32425"/>
                </a:lnTo>
                <a:lnTo>
                  <a:pt x="1508" y="32425"/>
                </a:lnTo>
                <a:lnTo>
                  <a:pt x="3393" y="31294"/>
                </a:lnTo>
                <a:lnTo>
                  <a:pt x="3770" y="29032"/>
                </a:lnTo>
                <a:lnTo>
                  <a:pt x="4901" y="28655"/>
                </a:lnTo>
                <a:lnTo>
                  <a:pt x="4901" y="26769"/>
                </a:lnTo>
                <a:lnTo>
                  <a:pt x="5278" y="25638"/>
                </a:lnTo>
                <a:lnTo>
                  <a:pt x="7162" y="25638"/>
                </a:lnTo>
                <a:lnTo>
                  <a:pt x="8293" y="24884"/>
                </a:lnTo>
                <a:lnTo>
                  <a:pt x="11686" y="21491"/>
                </a:lnTo>
                <a:lnTo>
                  <a:pt x="13948" y="21114"/>
                </a:lnTo>
                <a:lnTo>
                  <a:pt x="15455" y="18475"/>
                </a:lnTo>
                <a:lnTo>
                  <a:pt x="16586" y="18475"/>
                </a:lnTo>
                <a:lnTo>
                  <a:pt x="17717" y="16590"/>
                </a:lnTo>
                <a:lnTo>
                  <a:pt x="19225" y="16213"/>
                </a:lnTo>
                <a:lnTo>
                  <a:pt x="19225" y="10180"/>
                </a:lnTo>
                <a:lnTo>
                  <a:pt x="19979" y="9426"/>
                </a:lnTo>
                <a:lnTo>
                  <a:pt x="21864" y="7164"/>
                </a:lnTo>
                <a:lnTo>
                  <a:pt x="25633" y="6787"/>
                </a:lnTo>
                <a:lnTo>
                  <a:pt x="25633" y="6410"/>
                </a:lnTo>
                <a:lnTo>
                  <a:pt x="24125" y="4902"/>
                </a:lnTo>
                <a:lnTo>
                  <a:pt x="24502" y="3016"/>
                </a:lnTo>
                <a:lnTo>
                  <a:pt x="26010" y="3016"/>
                </a:lnTo>
                <a:lnTo>
                  <a:pt x="26764" y="75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21" name="Text Placeholder 2920">
            <a:extLst>
              <a:ext uri="{FF2B5EF4-FFF2-40B4-BE49-F238E27FC236}">
                <a16:creationId xmlns:a16="http://schemas.microsoft.com/office/drawing/2014/main" id="{83D4D394-2DC5-544D-99BA-D9A97D8157C6}"/>
              </a:ext>
            </a:extLst>
          </p:cNvPr>
          <p:cNvSpPr>
            <a:spLocks noGrp="1"/>
          </p:cNvSpPr>
          <p:nvPr>
            <p:ph type="body" sz="quarter" idx="248" hasCustomPrompt="1"/>
          </p:nvPr>
        </p:nvSpPr>
        <p:spPr>
          <a:xfrm>
            <a:off x="8520492" y="4705649"/>
            <a:ext cx="222478" cy="349458"/>
          </a:xfrm>
          <a:custGeom>
            <a:avLst/>
            <a:gdLst>
              <a:gd name="connsiteX0" fmla="*/ 220200 w 222478"/>
              <a:gd name="connsiteY0" fmla="*/ 0 h 349458"/>
              <a:gd name="connsiteX1" fmla="*/ 221719 w 222478"/>
              <a:gd name="connsiteY1" fmla="*/ 746 h 349458"/>
              <a:gd name="connsiteX2" fmla="*/ 222478 w 222478"/>
              <a:gd name="connsiteY2" fmla="*/ 2611 h 349458"/>
              <a:gd name="connsiteX3" fmla="*/ 221719 w 222478"/>
              <a:gd name="connsiteY3" fmla="*/ 3730 h 349458"/>
              <a:gd name="connsiteX4" fmla="*/ 222098 w 222478"/>
              <a:gd name="connsiteY4" fmla="*/ 10070 h 349458"/>
              <a:gd name="connsiteX5" fmla="*/ 221339 w 222478"/>
              <a:gd name="connsiteY5" fmla="*/ 12308 h 349458"/>
              <a:gd name="connsiteX6" fmla="*/ 219441 w 222478"/>
              <a:gd name="connsiteY6" fmla="*/ 15664 h 349458"/>
              <a:gd name="connsiteX7" fmla="*/ 216404 w 222478"/>
              <a:gd name="connsiteY7" fmla="*/ 20886 h 349458"/>
              <a:gd name="connsiteX8" fmla="*/ 215265 w 222478"/>
              <a:gd name="connsiteY8" fmla="*/ 26107 h 349458"/>
              <a:gd name="connsiteX9" fmla="*/ 215644 w 222478"/>
              <a:gd name="connsiteY9" fmla="*/ 35431 h 349458"/>
              <a:gd name="connsiteX10" fmla="*/ 216404 w 222478"/>
              <a:gd name="connsiteY10" fmla="*/ 42144 h 349458"/>
              <a:gd name="connsiteX11" fmla="*/ 217163 w 222478"/>
              <a:gd name="connsiteY11" fmla="*/ 47738 h 349458"/>
              <a:gd name="connsiteX12" fmla="*/ 214505 w 222478"/>
              <a:gd name="connsiteY12" fmla="*/ 49603 h 349458"/>
              <a:gd name="connsiteX13" fmla="*/ 215644 w 222478"/>
              <a:gd name="connsiteY13" fmla="*/ 52960 h 349458"/>
              <a:gd name="connsiteX14" fmla="*/ 216404 w 222478"/>
              <a:gd name="connsiteY14" fmla="*/ 52960 h 349458"/>
              <a:gd name="connsiteX15" fmla="*/ 216024 w 222478"/>
              <a:gd name="connsiteY15" fmla="*/ 65640 h 349458"/>
              <a:gd name="connsiteX16" fmla="*/ 217163 w 222478"/>
              <a:gd name="connsiteY16" fmla="*/ 73099 h 349458"/>
              <a:gd name="connsiteX17" fmla="*/ 216404 w 222478"/>
              <a:gd name="connsiteY17" fmla="*/ 76456 h 349458"/>
              <a:gd name="connsiteX18" fmla="*/ 217922 w 222478"/>
              <a:gd name="connsiteY18" fmla="*/ 77575 h 349458"/>
              <a:gd name="connsiteX19" fmla="*/ 219441 w 222478"/>
              <a:gd name="connsiteY19" fmla="*/ 76456 h 349458"/>
              <a:gd name="connsiteX20" fmla="*/ 220580 w 222478"/>
              <a:gd name="connsiteY20" fmla="*/ 79067 h 349458"/>
              <a:gd name="connsiteX21" fmla="*/ 218302 w 222478"/>
              <a:gd name="connsiteY21" fmla="*/ 82050 h 349458"/>
              <a:gd name="connsiteX22" fmla="*/ 220200 w 222478"/>
              <a:gd name="connsiteY22" fmla="*/ 82050 h 349458"/>
              <a:gd name="connsiteX23" fmla="*/ 222098 w 222478"/>
              <a:gd name="connsiteY23" fmla="*/ 83542 h 349458"/>
              <a:gd name="connsiteX24" fmla="*/ 222098 w 222478"/>
              <a:gd name="connsiteY24" fmla="*/ 86526 h 349458"/>
              <a:gd name="connsiteX25" fmla="*/ 220200 w 222478"/>
              <a:gd name="connsiteY25" fmla="*/ 90255 h 349458"/>
              <a:gd name="connsiteX26" fmla="*/ 218681 w 222478"/>
              <a:gd name="connsiteY26" fmla="*/ 94358 h 349458"/>
              <a:gd name="connsiteX27" fmla="*/ 215644 w 222478"/>
              <a:gd name="connsiteY27" fmla="*/ 98087 h 349458"/>
              <a:gd name="connsiteX28" fmla="*/ 218302 w 222478"/>
              <a:gd name="connsiteY28" fmla="*/ 98833 h 349458"/>
              <a:gd name="connsiteX29" fmla="*/ 217922 w 222478"/>
              <a:gd name="connsiteY29" fmla="*/ 102190 h 349458"/>
              <a:gd name="connsiteX30" fmla="*/ 217542 w 222478"/>
              <a:gd name="connsiteY30" fmla="*/ 104427 h 349458"/>
              <a:gd name="connsiteX31" fmla="*/ 214126 w 222478"/>
              <a:gd name="connsiteY31" fmla="*/ 106292 h 349458"/>
              <a:gd name="connsiteX32" fmla="*/ 207671 w 222478"/>
              <a:gd name="connsiteY32" fmla="*/ 113751 h 349458"/>
              <a:gd name="connsiteX33" fmla="*/ 206153 w 222478"/>
              <a:gd name="connsiteY33" fmla="*/ 116735 h 349458"/>
              <a:gd name="connsiteX34" fmla="*/ 199699 w 222478"/>
              <a:gd name="connsiteY34" fmla="*/ 120464 h 349458"/>
              <a:gd name="connsiteX35" fmla="*/ 201977 w 222478"/>
              <a:gd name="connsiteY35" fmla="*/ 122329 h 349458"/>
              <a:gd name="connsiteX36" fmla="*/ 200078 w 222478"/>
              <a:gd name="connsiteY36" fmla="*/ 125686 h 349458"/>
              <a:gd name="connsiteX37" fmla="*/ 196282 w 222478"/>
              <a:gd name="connsiteY37" fmla="*/ 128296 h 349458"/>
              <a:gd name="connsiteX38" fmla="*/ 191726 w 222478"/>
              <a:gd name="connsiteY38" fmla="*/ 130907 h 349458"/>
              <a:gd name="connsiteX39" fmla="*/ 188689 w 222478"/>
              <a:gd name="connsiteY39" fmla="*/ 132399 h 349458"/>
              <a:gd name="connsiteX40" fmla="*/ 186031 w 222478"/>
              <a:gd name="connsiteY40" fmla="*/ 136501 h 349458"/>
              <a:gd name="connsiteX41" fmla="*/ 181096 w 222478"/>
              <a:gd name="connsiteY41" fmla="*/ 139112 h 349458"/>
              <a:gd name="connsiteX42" fmla="*/ 174641 w 222478"/>
              <a:gd name="connsiteY42" fmla="*/ 139112 h 349458"/>
              <a:gd name="connsiteX43" fmla="*/ 169706 w 222478"/>
              <a:gd name="connsiteY43" fmla="*/ 140977 h 349458"/>
              <a:gd name="connsiteX44" fmla="*/ 153001 w 222478"/>
              <a:gd name="connsiteY44" fmla="*/ 148436 h 349458"/>
              <a:gd name="connsiteX45" fmla="*/ 142371 w 222478"/>
              <a:gd name="connsiteY45" fmla="*/ 156641 h 349458"/>
              <a:gd name="connsiteX46" fmla="*/ 141611 w 222478"/>
              <a:gd name="connsiteY46" fmla="*/ 160371 h 349458"/>
              <a:gd name="connsiteX47" fmla="*/ 139713 w 222478"/>
              <a:gd name="connsiteY47" fmla="*/ 161862 h 349458"/>
              <a:gd name="connsiteX48" fmla="*/ 136676 w 222478"/>
              <a:gd name="connsiteY48" fmla="*/ 162235 h 349458"/>
              <a:gd name="connsiteX49" fmla="*/ 134778 w 222478"/>
              <a:gd name="connsiteY49" fmla="*/ 162608 h 349458"/>
              <a:gd name="connsiteX50" fmla="*/ 137056 w 222478"/>
              <a:gd name="connsiteY50" fmla="*/ 164846 h 349458"/>
              <a:gd name="connsiteX51" fmla="*/ 130981 w 222478"/>
              <a:gd name="connsiteY51" fmla="*/ 172305 h 349458"/>
              <a:gd name="connsiteX52" fmla="*/ 128323 w 222478"/>
              <a:gd name="connsiteY52" fmla="*/ 176408 h 349458"/>
              <a:gd name="connsiteX53" fmla="*/ 126425 w 222478"/>
              <a:gd name="connsiteY53" fmla="*/ 175289 h 349458"/>
              <a:gd name="connsiteX54" fmla="*/ 125286 w 222478"/>
              <a:gd name="connsiteY54" fmla="*/ 171932 h 349458"/>
              <a:gd name="connsiteX55" fmla="*/ 122629 w 222478"/>
              <a:gd name="connsiteY55" fmla="*/ 177899 h 349458"/>
              <a:gd name="connsiteX56" fmla="*/ 119591 w 222478"/>
              <a:gd name="connsiteY56" fmla="*/ 179018 h 349458"/>
              <a:gd name="connsiteX57" fmla="*/ 115795 w 222478"/>
              <a:gd name="connsiteY57" fmla="*/ 183867 h 349458"/>
              <a:gd name="connsiteX58" fmla="*/ 108961 w 222478"/>
              <a:gd name="connsiteY58" fmla="*/ 190953 h 349458"/>
              <a:gd name="connsiteX59" fmla="*/ 103646 w 222478"/>
              <a:gd name="connsiteY59" fmla="*/ 194309 h 349458"/>
              <a:gd name="connsiteX60" fmla="*/ 100988 w 222478"/>
              <a:gd name="connsiteY60" fmla="*/ 197293 h 349458"/>
              <a:gd name="connsiteX61" fmla="*/ 96812 w 222478"/>
              <a:gd name="connsiteY61" fmla="*/ 198785 h 349458"/>
              <a:gd name="connsiteX62" fmla="*/ 95673 w 222478"/>
              <a:gd name="connsiteY62" fmla="*/ 209973 h 349458"/>
              <a:gd name="connsiteX63" fmla="*/ 96053 w 222478"/>
              <a:gd name="connsiteY63" fmla="*/ 213330 h 349458"/>
              <a:gd name="connsiteX64" fmla="*/ 101368 w 222478"/>
              <a:gd name="connsiteY64" fmla="*/ 217060 h 349458"/>
              <a:gd name="connsiteX65" fmla="*/ 102887 w 222478"/>
              <a:gd name="connsiteY65" fmla="*/ 219297 h 349458"/>
              <a:gd name="connsiteX66" fmla="*/ 103266 w 222478"/>
              <a:gd name="connsiteY66" fmla="*/ 222654 h 349458"/>
              <a:gd name="connsiteX67" fmla="*/ 103646 w 222478"/>
              <a:gd name="connsiteY67" fmla="*/ 223027 h 349458"/>
              <a:gd name="connsiteX68" fmla="*/ 104026 w 222478"/>
              <a:gd name="connsiteY68" fmla="*/ 226756 h 349458"/>
              <a:gd name="connsiteX69" fmla="*/ 108961 w 222478"/>
              <a:gd name="connsiteY69" fmla="*/ 239437 h 349458"/>
              <a:gd name="connsiteX70" fmla="*/ 109341 w 222478"/>
              <a:gd name="connsiteY70" fmla="*/ 246896 h 349458"/>
              <a:gd name="connsiteX71" fmla="*/ 109720 w 222478"/>
              <a:gd name="connsiteY71" fmla="*/ 248761 h 349458"/>
              <a:gd name="connsiteX72" fmla="*/ 111998 w 222478"/>
              <a:gd name="connsiteY72" fmla="*/ 246896 h 349458"/>
              <a:gd name="connsiteX73" fmla="*/ 113517 w 222478"/>
              <a:gd name="connsiteY73" fmla="*/ 248388 h 349458"/>
              <a:gd name="connsiteX74" fmla="*/ 113517 w 222478"/>
              <a:gd name="connsiteY74" fmla="*/ 256593 h 349458"/>
              <a:gd name="connsiteX75" fmla="*/ 111998 w 222478"/>
              <a:gd name="connsiteY75" fmla="*/ 270392 h 349458"/>
              <a:gd name="connsiteX76" fmla="*/ 107442 w 222478"/>
              <a:gd name="connsiteY76" fmla="*/ 287548 h 349458"/>
              <a:gd name="connsiteX77" fmla="*/ 108202 w 222478"/>
              <a:gd name="connsiteY77" fmla="*/ 291650 h 349458"/>
              <a:gd name="connsiteX78" fmla="*/ 109720 w 222478"/>
              <a:gd name="connsiteY78" fmla="*/ 288667 h 349458"/>
              <a:gd name="connsiteX79" fmla="*/ 111998 w 222478"/>
              <a:gd name="connsiteY79" fmla="*/ 284937 h 349458"/>
              <a:gd name="connsiteX80" fmla="*/ 111998 w 222478"/>
              <a:gd name="connsiteY80" fmla="*/ 286429 h 349458"/>
              <a:gd name="connsiteX81" fmla="*/ 111239 w 222478"/>
              <a:gd name="connsiteY81" fmla="*/ 291277 h 349458"/>
              <a:gd name="connsiteX82" fmla="*/ 109341 w 222478"/>
              <a:gd name="connsiteY82" fmla="*/ 295380 h 349458"/>
              <a:gd name="connsiteX83" fmla="*/ 103646 w 222478"/>
              <a:gd name="connsiteY83" fmla="*/ 302466 h 349458"/>
              <a:gd name="connsiteX84" fmla="*/ 97951 w 222478"/>
              <a:gd name="connsiteY84" fmla="*/ 306569 h 349458"/>
              <a:gd name="connsiteX85" fmla="*/ 91117 w 222478"/>
              <a:gd name="connsiteY85" fmla="*/ 309179 h 349458"/>
              <a:gd name="connsiteX86" fmla="*/ 86561 w 222478"/>
              <a:gd name="connsiteY86" fmla="*/ 309552 h 349458"/>
              <a:gd name="connsiteX87" fmla="*/ 72894 w 222478"/>
              <a:gd name="connsiteY87" fmla="*/ 314401 h 349458"/>
              <a:gd name="connsiteX88" fmla="*/ 69477 w 222478"/>
              <a:gd name="connsiteY88" fmla="*/ 316638 h 349458"/>
              <a:gd name="connsiteX89" fmla="*/ 66819 w 222478"/>
              <a:gd name="connsiteY89" fmla="*/ 318876 h 349458"/>
              <a:gd name="connsiteX90" fmla="*/ 63023 w 222478"/>
              <a:gd name="connsiteY90" fmla="*/ 321114 h 349458"/>
              <a:gd name="connsiteX91" fmla="*/ 59226 w 222478"/>
              <a:gd name="connsiteY91" fmla="*/ 321860 h 349458"/>
              <a:gd name="connsiteX92" fmla="*/ 57328 w 222478"/>
              <a:gd name="connsiteY92" fmla="*/ 323724 h 349458"/>
              <a:gd name="connsiteX93" fmla="*/ 54670 w 222478"/>
              <a:gd name="connsiteY93" fmla="*/ 328573 h 349458"/>
              <a:gd name="connsiteX94" fmla="*/ 51253 w 222478"/>
              <a:gd name="connsiteY94" fmla="*/ 333048 h 349458"/>
              <a:gd name="connsiteX95" fmla="*/ 50874 w 222478"/>
              <a:gd name="connsiteY95" fmla="*/ 333048 h 349458"/>
              <a:gd name="connsiteX96" fmla="*/ 53911 w 222478"/>
              <a:gd name="connsiteY96" fmla="*/ 335659 h 349458"/>
              <a:gd name="connsiteX97" fmla="*/ 56189 w 222478"/>
              <a:gd name="connsiteY97" fmla="*/ 339388 h 349458"/>
              <a:gd name="connsiteX98" fmla="*/ 58467 w 222478"/>
              <a:gd name="connsiteY98" fmla="*/ 337524 h 349458"/>
              <a:gd name="connsiteX99" fmla="*/ 59986 w 222478"/>
              <a:gd name="connsiteY99" fmla="*/ 335286 h 349458"/>
              <a:gd name="connsiteX100" fmla="*/ 58467 w 222478"/>
              <a:gd name="connsiteY100" fmla="*/ 349458 h 349458"/>
              <a:gd name="connsiteX101" fmla="*/ 56189 w 222478"/>
              <a:gd name="connsiteY101" fmla="*/ 349085 h 349458"/>
              <a:gd name="connsiteX102" fmla="*/ 42521 w 222478"/>
              <a:gd name="connsiteY102" fmla="*/ 349085 h 349458"/>
              <a:gd name="connsiteX103" fmla="*/ 41762 w 222478"/>
              <a:gd name="connsiteY103" fmla="*/ 338643 h 349458"/>
              <a:gd name="connsiteX104" fmla="*/ 41762 w 222478"/>
              <a:gd name="connsiteY104" fmla="*/ 330811 h 349458"/>
              <a:gd name="connsiteX105" fmla="*/ 41003 w 222478"/>
              <a:gd name="connsiteY105" fmla="*/ 327827 h 349458"/>
              <a:gd name="connsiteX106" fmla="*/ 39864 w 222478"/>
              <a:gd name="connsiteY106" fmla="*/ 293142 h 349458"/>
              <a:gd name="connsiteX107" fmla="*/ 34928 w 222478"/>
              <a:gd name="connsiteY107" fmla="*/ 276732 h 349458"/>
              <a:gd name="connsiteX108" fmla="*/ 32650 w 222478"/>
              <a:gd name="connsiteY108" fmla="*/ 264798 h 349458"/>
              <a:gd name="connsiteX109" fmla="*/ 31891 w 222478"/>
              <a:gd name="connsiteY109" fmla="*/ 256966 h 349458"/>
              <a:gd name="connsiteX110" fmla="*/ 32271 w 222478"/>
              <a:gd name="connsiteY110" fmla="*/ 256593 h 349458"/>
              <a:gd name="connsiteX111" fmla="*/ 32271 w 222478"/>
              <a:gd name="connsiteY111" fmla="*/ 250998 h 349458"/>
              <a:gd name="connsiteX112" fmla="*/ 33789 w 222478"/>
              <a:gd name="connsiteY112" fmla="*/ 246523 h 349458"/>
              <a:gd name="connsiteX113" fmla="*/ 36067 w 222478"/>
              <a:gd name="connsiteY113" fmla="*/ 242793 h 349458"/>
              <a:gd name="connsiteX114" fmla="*/ 40243 w 222478"/>
              <a:gd name="connsiteY114" fmla="*/ 240183 h 349458"/>
              <a:gd name="connsiteX115" fmla="*/ 42901 w 222478"/>
              <a:gd name="connsiteY115" fmla="*/ 237199 h 349458"/>
              <a:gd name="connsiteX116" fmla="*/ 50115 w 222478"/>
              <a:gd name="connsiteY116" fmla="*/ 224519 h 349458"/>
              <a:gd name="connsiteX117" fmla="*/ 52772 w 222478"/>
              <a:gd name="connsiteY117" fmla="*/ 212957 h 349458"/>
              <a:gd name="connsiteX118" fmla="*/ 59226 w 222478"/>
              <a:gd name="connsiteY118" fmla="*/ 199531 h 349458"/>
              <a:gd name="connsiteX119" fmla="*/ 58087 w 222478"/>
              <a:gd name="connsiteY119" fmla="*/ 189461 h 349458"/>
              <a:gd name="connsiteX120" fmla="*/ 56189 w 222478"/>
              <a:gd name="connsiteY120" fmla="*/ 184613 h 349458"/>
              <a:gd name="connsiteX121" fmla="*/ 55430 w 222478"/>
              <a:gd name="connsiteY121" fmla="*/ 178272 h 349458"/>
              <a:gd name="connsiteX122" fmla="*/ 59226 w 222478"/>
              <a:gd name="connsiteY122" fmla="*/ 171186 h 349458"/>
              <a:gd name="connsiteX123" fmla="*/ 59986 w 222478"/>
              <a:gd name="connsiteY123" fmla="*/ 168203 h 349458"/>
              <a:gd name="connsiteX124" fmla="*/ 61504 w 222478"/>
              <a:gd name="connsiteY124" fmla="*/ 162235 h 349458"/>
              <a:gd name="connsiteX125" fmla="*/ 61125 w 222478"/>
              <a:gd name="connsiteY125" fmla="*/ 158133 h 349458"/>
              <a:gd name="connsiteX126" fmla="*/ 61504 w 222478"/>
              <a:gd name="connsiteY126" fmla="*/ 145079 h 349458"/>
              <a:gd name="connsiteX127" fmla="*/ 59986 w 222478"/>
              <a:gd name="connsiteY127" fmla="*/ 136874 h 349458"/>
              <a:gd name="connsiteX128" fmla="*/ 58467 w 222478"/>
              <a:gd name="connsiteY128" fmla="*/ 133145 h 349458"/>
              <a:gd name="connsiteX129" fmla="*/ 58087 w 222478"/>
              <a:gd name="connsiteY129" fmla="*/ 128296 h 349458"/>
              <a:gd name="connsiteX130" fmla="*/ 54670 w 222478"/>
              <a:gd name="connsiteY130" fmla="*/ 124567 h 349458"/>
              <a:gd name="connsiteX131" fmla="*/ 42901 w 222478"/>
              <a:gd name="connsiteY131" fmla="*/ 120464 h 349458"/>
              <a:gd name="connsiteX132" fmla="*/ 32271 w 222478"/>
              <a:gd name="connsiteY132" fmla="*/ 115989 h 349458"/>
              <a:gd name="connsiteX133" fmla="*/ 26576 w 222478"/>
              <a:gd name="connsiteY133" fmla="*/ 114497 h 349458"/>
              <a:gd name="connsiteX134" fmla="*/ 21261 w 222478"/>
              <a:gd name="connsiteY134" fmla="*/ 113005 h 349458"/>
              <a:gd name="connsiteX135" fmla="*/ 12529 w 222478"/>
              <a:gd name="connsiteY135" fmla="*/ 113751 h 349458"/>
              <a:gd name="connsiteX136" fmla="*/ 5695 w 222478"/>
              <a:gd name="connsiteY136" fmla="*/ 113005 h 349458"/>
              <a:gd name="connsiteX137" fmla="*/ 5695 w 222478"/>
              <a:gd name="connsiteY137" fmla="*/ 105919 h 349458"/>
              <a:gd name="connsiteX138" fmla="*/ 3797 w 222478"/>
              <a:gd name="connsiteY138" fmla="*/ 104800 h 349458"/>
              <a:gd name="connsiteX139" fmla="*/ 3037 w 222478"/>
              <a:gd name="connsiteY139" fmla="*/ 100325 h 349458"/>
              <a:gd name="connsiteX140" fmla="*/ 0 w 222478"/>
              <a:gd name="connsiteY140" fmla="*/ 94358 h 349458"/>
              <a:gd name="connsiteX141" fmla="*/ 62643 w 222478"/>
              <a:gd name="connsiteY141" fmla="*/ 73099 h 349458"/>
              <a:gd name="connsiteX142" fmla="*/ 66060 w 222478"/>
              <a:gd name="connsiteY142" fmla="*/ 72726 h 349458"/>
              <a:gd name="connsiteX143" fmla="*/ 66440 w 222478"/>
              <a:gd name="connsiteY143" fmla="*/ 73845 h 349458"/>
              <a:gd name="connsiteX144" fmla="*/ 68718 w 222478"/>
              <a:gd name="connsiteY144" fmla="*/ 74591 h 349458"/>
              <a:gd name="connsiteX145" fmla="*/ 71375 w 222478"/>
              <a:gd name="connsiteY145" fmla="*/ 80558 h 349458"/>
              <a:gd name="connsiteX146" fmla="*/ 75172 w 222478"/>
              <a:gd name="connsiteY146" fmla="*/ 84288 h 349458"/>
              <a:gd name="connsiteX147" fmla="*/ 76690 w 222478"/>
              <a:gd name="connsiteY147" fmla="*/ 84288 h 349458"/>
              <a:gd name="connsiteX148" fmla="*/ 79728 w 222478"/>
              <a:gd name="connsiteY148" fmla="*/ 83542 h 349458"/>
              <a:gd name="connsiteX149" fmla="*/ 91117 w 222478"/>
              <a:gd name="connsiteY149" fmla="*/ 82050 h 349458"/>
              <a:gd name="connsiteX150" fmla="*/ 92636 w 222478"/>
              <a:gd name="connsiteY150" fmla="*/ 82423 h 349458"/>
              <a:gd name="connsiteX151" fmla="*/ 93775 w 222478"/>
              <a:gd name="connsiteY151" fmla="*/ 84288 h 349458"/>
              <a:gd name="connsiteX152" fmla="*/ 95293 w 222478"/>
              <a:gd name="connsiteY152" fmla="*/ 89136 h 349458"/>
              <a:gd name="connsiteX153" fmla="*/ 95673 w 222478"/>
              <a:gd name="connsiteY153" fmla="*/ 92120 h 349458"/>
              <a:gd name="connsiteX154" fmla="*/ 96053 w 222478"/>
              <a:gd name="connsiteY154" fmla="*/ 98833 h 349458"/>
              <a:gd name="connsiteX155" fmla="*/ 95293 w 222478"/>
              <a:gd name="connsiteY155" fmla="*/ 101817 h 349458"/>
              <a:gd name="connsiteX156" fmla="*/ 93016 w 222478"/>
              <a:gd name="connsiteY156" fmla="*/ 104427 h 349458"/>
              <a:gd name="connsiteX157" fmla="*/ 93395 w 222478"/>
              <a:gd name="connsiteY157" fmla="*/ 106665 h 349458"/>
              <a:gd name="connsiteX158" fmla="*/ 91117 w 222478"/>
              <a:gd name="connsiteY158" fmla="*/ 108530 h 349458"/>
              <a:gd name="connsiteX159" fmla="*/ 89599 w 222478"/>
              <a:gd name="connsiteY159" fmla="*/ 112632 h 349458"/>
              <a:gd name="connsiteX160" fmla="*/ 91117 w 222478"/>
              <a:gd name="connsiteY160" fmla="*/ 114124 h 349458"/>
              <a:gd name="connsiteX161" fmla="*/ 93016 w 222478"/>
              <a:gd name="connsiteY161" fmla="*/ 120091 h 349458"/>
              <a:gd name="connsiteX162" fmla="*/ 94155 w 222478"/>
              <a:gd name="connsiteY162" fmla="*/ 121210 h 349458"/>
              <a:gd name="connsiteX163" fmla="*/ 95673 w 222478"/>
              <a:gd name="connsiteY163" fmla="*/ 121956 h 349458"/>
              <a:gd name="connsiteX164" fmla="*/ 96812 w 222478"/>
              <a:gd name="connsiteY164" fmla="*/ 123821 h 349458"/>
              <a:gd name="connsiteX165" fmla="*/ 99849 w 222478"/>
              <a:gd name="connsiteY165" fmla="*/ 127178 h 349458"/>
              <a:gd name="connsiteX166" fmla="*/ 101748 w 222478"/>
              <a:gd name="connsiteY166" fmla="*/ 129788 h 349458"/>
              <a:gd name="connsiteX167" fmla="*/ 103266 w 222478"/>
              <a:gd name="connsiteY167" fmla="*/ 130534 h 349458"/>
              <a:gd name="connsiteX168" fmla="*/ 105924 w 222478"/>
              <a:gd name="connsiteY168" fmla="*/ 130907 h 349458"/>
              <a:gd name="connsiteX169" fmla="*/ 107442 w 222478"/>
              <a:gd name="connsiteY169" fmla="*/ 132772 h 349458"/>
              <a:gd name="connsiteX170" fmla="*/ 107442 w 222478"/>
              <a:gd name="connsiteY170" fmla="*/ 134264 h 349458"/>
              <a:gd name="connsiteX171" fmla="*/ 105544 w 222478"/>
              <a:gd name="connsiteY171" fmla="*/ 136501 h 349458"/>
              <a:gd name="connsiteX172" fmla="*/ 105924 w 222478"/>
              <a:gd name="connsiteY172" fmla="*/ 137247 h 349458"/>
              <a:gd name="connsiteX173" fmla="*/ 110480 w 222478"/>
              <a:gd name="connsiteY173" fmla="*/ 137247 h 349458"/>
              <a:gd name="connsiteX174" fmla="*/ 111239 w 222478"/>
              <a:gd name="connsiteY174" fmla="*/ 136874 h 349458"/>
              <a:gd name="connsiteX175" fmla="*/ 110480 w 222478"/>
              <a:gd name="connsiteY175" fmla="*/ 133145 h 349458"/>
              <a:gd name="connsiteX176" fmla="*/ 111239 w 222478"/>
              <a:gd name="connsiteY176" fmla="*/ 130907 h 349458"/>
              <a:gd name="connsiteX177" fmla="*/ 110100 w 222478"/>
              <a:gd name="connsiteY177" fmla="*/ 129042 h 349458"/>
              <a:gd name="connsiteX178" fmla="*/ 108961 w 222478"/>
              <a:gd name="connsiteY178" fmla="*/ 127924 h 349458"/>
              <a:gd name="connsiteX179" fmla="*/ 108961 w 222478"/>
              <a:gd name="connsiteY179" fmla="*/ 125686 h 349458"/>
              <a:gd name="connsiteX180" fmla="*/ 110100 w 222478"/>
              <a:gd name="connsiteY180" fmla="*/ 122702 h 349458"/>
              <a:gd name="connsiteX181" fmla="*/ 110100 w 222478"/>
              <a:gd name="connsiteY181" fmla="*/ 121210 h 349458"/>
              <a:gd name="connsiteX182" fmla="*/ 110480 w 222478"/>
              <a:gd name="connsiteY182" fmla="*/ 120091 h 349458"/>
              <a:gd name="connsiteX183" fmla="*/ 115415 w 222478"/>
              <a:gd name="connsiteY183" fmla="*/ 117108 h 349458"/>
              <a:gd name="connsiteX184" fmla="*/ 117693 w 222478"/>
              <a:gd name="connsiteY184" fmla="*/ 116735 h 349458"/>
              <a:gd name="connsiteX185" fmla="*/ 119971 w 222478"/>
              <a:gd name="connsiteY185" fmla="*/ 115989 h 349458"/>
              <a:gd name="connsiteX186" fmla="*/ 121490 w 222478"/>
              <a:gd name="connsiteY186" fmla="*/ 113751 h 349458"/>
              <a:gd name="connsiteX187" fmla="*/ 121869 w 222478"/>
              <a:gd name="connsiteY187" fmla="*/ 105919 h 349458"/>
              <a:gd name="connsiteX188" fmla="*/ 122629 w 222478"/>
              <a:gd name="connsiteY188" fmla="*/ 102936 h 349458"/>
              <a:gd name="connsiteX189" fmla="*/ 121490 w 222478"/>
              <a:gd name="connsiteY189" fmla="*/ 97714 h 349458"/>
              <a:gd name="connsiteX190" fmla="*/ 122629 w 222478"/>
              <a:gd name="connsiteY190" fmla="*/ 93985 h 349458"/>
              <a:gd name="connsiteX191" fmla="*/ 123768 w 222478"/>
              <a:gd name="connsiteY191" fmla="*/ 91001 h 349458"/>
              <a:gd name="connsiteX192" fmla="*/ 122629 w 222478"/>
              <a:gd name="connsiteY192" fmla="*/ 86526 h 349458"/>
              <a:gd name="connsiteX193" fmla="*/ 120730 w 222478"/>
              <a:gd name="connsiteY193" fmla="*/ 83915 h 349458"/>
              <a:gd name="connsiteX194" fmla="*/ 115795 w 222478"/>
              <a:gd name="connsiteY194" fmla="*/ 79067 h 349458"/>
              <a:gd name="connsiteX195" fmla="*/ 113517 w 222478"/>
              <a:gd name="connsiteY195" fmla="*/ 75710 h 349458"/>
              <a:gd name="connsiteX196" fmla="*/ 107822 w 222478"/>
              <a:gd name="connsiteY196" fmla="*/ 68624 h 349458"/>
              <a:gd name="connsiteX197" fmla="*/ 104026 w 222478"/>
              <a:gd name="connsiteY197" fmla="*/ 66013 h 349458"/>
              <a:gd name="connsiteX198" fmla="*/ 101368 w 222478"/>
              <a:gd name="connsiteY198" fmla="*/ 62284 h 349458"/>
              <a:gd name="connsiteX199" fmla="*/ 100988 w 222478"/>
              <a:gd name="connsiteY199" fmla="*/ 62284 h 349458"/>
              <a:gd name="connsiteX200" fmla="*/ 99849 w 222478"/>
              <a:gd name="connsiteY200" fmla="*/ 58181 h 349458"/>
              <a:gd name="connsiteX201" fmla="*/ 99849 w 222478"/>
              <a:gd name="connsiteY201" fmla="*/ 54452 h 349458"/>
              <a:gd name="connsiteX202" fmla="*/ 99470 w 222478"/>
              <a:gd name="connsiteY202" fmla="*/ 51468 h 349458"/>
              <a:gd name="connsiteX203" fmla="*/ 99470 w 222478"/>
              <a:gd name="connsiteY203" fmla="*/ 45874 h 349458"/>
              <a:gd name="connsiteX204" fmla="*/ 97951 w 222478"/>
              <a:gd name="connsiteY204" fmla="*/ 42890 h 349458"/>
              <a:gd name="connsiteX205" fmla="*/ 97951 w 222478"/>
              <a:gd name="connsiteY205" fmla="*/ 39906 h 349458"/>
              <a:gd name="connsiteX206" fmla="*/ 99470 w 222478"/>
              <a:gd name="connsiteY206" fmla="*/ 34312 h 349458"/>
              <a:gd name="connsiteX207" fmla="*/ 102127 w 222478"/>
              <a:gd name="connsiteY207" fmla="*/ 28345 h 349458"/>
              <a:gd name="connsiteX208" fmla="*/ 103646 w 222478"/>
              <a:gd name="connsiteY208" fmla="*/ 21632 h 349458"/>
              <a:gd name="connsiteX209" fmla="*/ 119212 w 222478"/>
              <a:gd name="connsiteY209" fmla="*/ 22005 h 349458"/>
              <a:gd name="connsiteX210" fmla="*/ 120351 w 222478"/>
              <a:gd name="connsiteY210" fmla="*/ 21632 h 349458"/>
              <a:gd name="connsiteX211" fmla="*/ 122629 w 222478"/>
              <a:gd name="connsiteY211" fmla="*/ 19767 h 349458"/>
              <a:gd name="connsiteX212" fmla="*/ 125666 w 222478"/>
              <a:gd name="connsiteY212" fmla="*/ 19767 h 349458"/>
              <a:gd name="connsiteX213" fmla="*/ 128323 w 222478"/>
              <a:gd name="connsiteY213" fmla="*/ 20513 h 349458"/>
              <a:gd name="connsiteX214" fmla="*/ 130601 w 222478"/>
              <a:gd name="connsiteY214" fmla="*/ 22750 h 349458"/>
              <a:gd name="connsiteX215" fmla="*/ 132500 w 222478"/>
              <a:gd name="connsiteY215" fmla="*/ 24242 h 349458"/>
              <a:gd name="connsiteX216" fmla="*/ 134398 w 222478"/>
              <a:gd name="connsiteY216" fmla="*/ 24615 h 349458"/>
              <a:gd name="connsiteX217" fmla="*/ 137056 w 222478"/>
              <a:gd name="connsiteY217" fmla="*/ 23869 h 349458"/>
              <a:gd name="connsiteX218" fmla="*/ 140472 w 222478"/>
              <a:gd name="connsiteY218" fmla="*/ 23869 h 349458"/>
              <a:gd name="connsiteX219" fmla="*/ 144649 w 222478"/>
              <a:gd name="connsiteY219" fmla="*/ 20886 h 349458"/>
              <a:gd name="connsiteX220" fmla="*/ 156418 w 222478"/>
              <a:gd name="connsiteY220" fmla="*/ 21632 h 349458"/>
              <a:gd name="connsiteX221" fmla="*/ 159076 w 222478"/>
              <a:gd name="connsiteY221" fmla="*/ 21632 h 349458"/>
              <a:gd name="connsiteX222" fmla="*/ 160594 w 222478"/>
              <a:gd name="connsiteY222" fmla="*/ 20886 h 349458"/>
              <a:gd name="connsiteX223" fmla="*/ 165530 w 222478"/>
              <a:gd name="connsiteY223" fmla="*/ 16037 h 349458"/>
              <a:gd name="connsiteX224" fmla="*/ 170845 w 222478"/>
              <a:gd name="connsiteY224" fmla="*/ 15664 h 349458"/>
              <a:gd name="connsiteX225" fmla="*/ 174262 w 222478"/>
              <a:gd name="connsiteY225" fmla="*/ 14545 h 349458"/>
              <a:gd name="connsiteX226" fmla="*/ 179197 w 222478"/>
              <a:gd name="connsiteY226" fmla="*/ 16783 h 349458"/>
              <a:gd name="connsiteX227" fmla="*/ 182994 w 222478"/>
              <a:gd name="connsiteY227" fmla="*/ 16783 h 349458"/>
              <a:gd name="connsiteX228" fmla="*/ 186031 w 222478"/>
              <a:gd name="connsiteY228" fmla="*/ 16410 h 349458"/>
              <a:gd name="connsiteX229" fmla="*/ 198939 w 222478"/>
              <a:gd name="connsiteY229" fmla="*/ 11935 h 349458"/>
              <a:gd name="connsiteX230" fmla="*/ 206153 w 222478"/>
              <a:gd name="connsiteY230" fmla="*/ 10070 h 349458"/>
              <a:gd name="connsiteX231" fmla="*/ 207671 w 222478"/>
              <a:gd name="connsiteY231" fmla="*/ 9324 h 349458"/>
              <a:gd name="connsiteX232" fmla="*/ 213366 w 222478"/>
              <a:gd name="connsiteY232" fmla="*/ 4103 h 349458"/>
              <a:gd name="connsiteX233" fmla="*/ 218681 w 222478"/>
              <a:gd name="connsiteY233" fmla="*/ 373 h 3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22478" h="349458">
                <a:moveTo>
                  <a:pt x="220200" y="0"/>
                </a:moveTo>
                <a:lnTo>
                  <a:pt x="221719" y="746"/>
                </a:lnTo>
                <a:lnTo>
                  <a:pt x="222478" y="2611"/>
                </a:lnTo>
                <a:lnTo>
                  <a:pt x="221719" y="3730"/>
                </a:lnTo>
                <a:lnTo>
                  <a:pt x="222098" y="10070"/>
                </a:lnTo>
                <a:lnTo>
                  <a:pt x="221339" y="12308"/>
                </a:lnTo>
                <a:lnTo>
                  <a:pt x="219441" y="15664"/>
                </a:lnTo>
                <a:lnTo>
                  <a:pt x="216404" y="20886"/>
                </a:lnTo>
                <a:lnTo>
                  <a:pt x="215265" y="26107"/>
                </a:lnTo>
                <a:lnTo>
                  <a:pt x="215644" y="35431"/>
                </a:lnTo>
                <a:lnTo>
                  <a:pt x="216404" y="42144"/>
                </a:lnTo>
                <a:lnTo>
                  <a:pt x="217163" y="47738"/>
                </a:lnTo>
                <a:lnTo>
                  <a:pt x="214505" y="49603"/>
                </a:lnTo>
                <a:lnTo>
                  <a:pt x="215644" y="52960"/>
                </a:lnTo>
                <a:lnTo>
                  <a:pt x="216404" y="52960"/>
                </a:lnTo>
                <a:lnTo>
                  <a:pt x="216024" y="65640"/>
                </a:lnTo>
                <a:lnTo>
                  <a:pt x="217163" y="73099"/>
                </a:lnTo>
                <a:lnTo>
                  <a:pt x="216404" y="76456"/>
                </a:lnTo>
                <a:lnTo>
                  <a:pt x="217922" y="77575"/>
                </a:lnTo>
                <a:lnTo>
                  <a:pt x="219441" y="76456"/>
                </a:lnTo>
                <a:lnTo>
                  <a:pt x="220580" y="79067"/>
                </a:lnTo>
                <a:lnTo>
                  <a:pt x="218302" y="82050"/>
                </a:lnTo>
                <a:lnTo>
                  <a:pt x="220200" y="82050"/>
                </a:lnTo>
                <a:lnTo>
                  <a:pt x="222098" y="83542"/>
                </a:lnTo>
                <a:lnTo>
                  <a:pt x="222098" y="86526"/>
                </a:lnTo>
                <a:lnTo>
                  <a:pt x="220200" y="90255"/>
                </a:lnTo>
                <a:lnTo>
                  <a:pt x="218681" y="94358"/>
                </a:lnTo>
                <a:lnTo>
                  <a:pt x="215644" y="98087"/>
                </a:lnTo>
                <a:lnTo>
                  <a:pt x="218302" y="98833"/>
                </a:lnTo>
                <a:lnTo>
                  <a:pt x="217922" y="102190"/>
                </a:lnTo>
                <a:lnTo>
                  <a:pt x="217542" y="104427"/>
                </a:lnTo>
                <a:lnTo>
                  <a:pt x="214126" y="106292"/>
                </a:lnTo>
                <a:lnTo>
                  <a:pt x="207671" y="113751"/>
                </a:lnTo>
                <a:lnTo>
                  <a:pt x="206153" y="116735"/>
                </a:lnTo>
                <a:lnTo>
                  <a:pt x="199699" y="120464"/>
                </a:lnTo>
                <a:lnTo>
                  <a:pt x="201977" y="122329"/>
                </a:lnTo>
                <a:lnTo>
                  <a:pt x="200078" y="125686"/>
                </a:lnTo>
                <a:lnTo>
                  <a:pt x="196282" y="128296"/>
                </a:lnTo>
                <a:lnTo>
                  <a:pt x="191726" y="130907"/>
                </a:lnTo>
                <a:lnTo>
                  <a:pt x="188689" y="132399"/>
                </a:lnTo>
                <a:lnTo>
                  <a:pt x="186031" y="136501"/>
                </a:lnTo>
                <a:lnTo>
                  <a:pt x="181096" y="139112"/>
                </a:lnTo>
                <a:lnTo>
                  <a:pt x="174641" y="139112"/>
                </a:lnTo>
                <a:lnTo>
                  <a:pt x="169706" y="140977"/>
                </a:lnTo>
                <a:lnTo>
                  <a:pt x="153001" y="148436"/>
                </a:lnTo>
                <a:lnTo>
                  <a:pt x="142371" y="156641"/>
                </a:lnTo>
                <a:lnTo>
                  <a:pt x="141611" y="160371"/>
                </a:lnTo>
                <a:lnTo>
                  <a:pt x="139713" y="161862"/>
                </a:lnTo>
                <a:lnTo>
                  <a:pt x="136676" y="162235"/>
                </a:lnTo>
                <a:lnTo>
                  <a:pt x="134778" y="162608"/>
                </a:lnTo>
                <a:lnTo>
                  <a:pt x="137056" y="164846"/>
                </a:lnTo>
                <a:lnTo>
                  <a:pt x="130981" y="172305"/>
                </a:lnTo>
                <a:lnTo>
                  <a:pt x="128323" y="176408"/>
                </a:lnTo>
                <a:lnTo>
                  <a:pt x="126425" y="175289"/>
                </a:lnTo>
                <a:lnTo>
                  <a:pt x="125286" y="171932"/>
                </a:lnTo>
                <a:lnTo>
                  <a:pt x="122629" y="177899"/>
                </a:lnTo>
                <a:lnTo>
                  <a:pt x="119591" y="179018"/>
                </a:lnTo>
                <a:lnTo>
                  <a:pt x="115795" y="183867"/>
                </a:lnTo>
                <a:lnTo>
                  <a:pt x="108961" y="190953"/>
                </a:lnTo>
                <a:lnTo>
                  <a:pt x="103646" y="194309"/>
                </a:lnTo>
                <a:lnTo>
                  <a:pt x="100988" y="197293"/>
                </a:lnTo>
                <a:lnTo>
                  <a:pt x="96812" y="198785"/>
                </a:lnTo>
                <a:lnTo>
                  <a:pt x="95673" y="209973"/>
                </a:lnTo>
                <a:lnTo>
                  <a:pt x="96053" y="213330"/>
                </a:lnTo>
                <a:lnTo>
                  <a:pt x="101368" y="217060"/>
                </a:lnTo>
                <a:lnTo>
                  <a:pt x="102887" y="219297"/>
                </a:lnTo>
                <a:lnTo>
                  <a:pt x="103266" y="222654"/>
                </a:lnTo>
                <a:lnTo>
                  <a:pt x="103646" y="223027"/>
                </a:lnTo>
                <a:lnTo>
                  <a:pt x="104026" y="226756"/>
                </a:lnTo>
                <a:lnTo>
                  <a:pt x="108961" y="239437"/>
                </a:lnTo>
                <a:lnTo>
                  <a:pt x="109341" y="246896"/>
                </a:lnTo>
                <a:lnTo>
                  <a:pt x="109720" y="248761"/>
                </a:lnTo>
                <a:lnTo>
                  <a:pt x="111998" y="246896"/>
                </a:lnTo>
                <a:lnTo>
                  <a:pt x="113517" y="248388"/>
                </a:lnTo>
                <a:lnTo>
                  <a:pt x="113517" y="256593"/>
                </a:lnTo>
                <a:lnTo>
                  <a:pt x="111998" y="270392"/>
                </a:lnTo>
                <a:lnTo>
                  <a:pt x="107442" y="287548"/>
                </a:lnTo>
                <a:lnTo>
                  <a:pt x="108202" y="291650"/>
                </a:lnTo>
                <a:lnTo>
                  <a:pt x="109720" y="288667"/>
                </a:lnTo>
                <a:lnTo>
                  <a:pt x="111998" y="284937"/>
                </a:lnTo>
                <a:lnTo>
                  <a:pt x="111998" y="286429"/>
                </a:lnTo>
                <a:lnTo>
                  <a:pt x="111239" y="291277"/>
                </a:lnTo>
                <a:lnTo>
                  <a:pt x="109341" y="295380"/>
                </a:lnTo>
                <a:lnTo>
                  <a:pt x="103646" y="302466"/>
                </a:lnTo>
                <a:lnTo>
                  <a:pt x="97951" y="306569"/>
                </a:lnTo>
                <a:lnTo>
                  <a:pt x="91117" y="309179"/>
                </a:lnTo>
                <a:lnTo>
                  <a:pt x="86561" y="309552"/>
                </a:lnTo>
                <a:lnTo>
                  <a:pt x="72894" y="314401"/>
                </a:lnTo>
                <a:lnTo>
                  <a:pt x="69477" y="316638"/>
                </a:lnTo>
                <a:lnTo>
                  <a:pt x="66819" y="318876"/>
                </a:lnTo>
                <a:lnTo>
                  <a:pt x="63023" y="321114"/>
                </a:lnTo>
                <a:lnTo>
                  <a:pt x="59226" y="321860"/>
                </a:lnTo>
                <a:lnTo>
                  <a:pt x="57328" y="323724"/>
                </a:lnTo>
                <a:lnTo>
                  <a:pt x="54670" y="328573"/>
                </a:lnTo>
                <a:lnTo>
                  <a:pt x="51253" y="333048"/>
                </a:lnTo>
                <a:lnTo>
                  <a:pt x="50874" y="333048"/>
                </a:lnTo>
                <a:lnTo>
                  <a:pt x="53911" y="335659"/>
                </a:lnTo>
                <a:lnTo>
                  <a:pt x="56189" y="339388"/>
                </a:lnTo>
                <a:lnTo>
                  <a:pt x="58467" y="337524"/>
                </a:lnTo>
                <a:lnTo>
                  <a:pt x="59986" y="335286"/>
                </a:lnTo>
                <a:lnTo>
                  <a:pt x="58467" y="349458"/>
                </a:lnTo>
                <a:lnTo>
                  <a:pt x="56189" y="349085"/>
                </a:lnTo>
                <a:lnTo>
                  <a:pt x="42521" y="349085"/>
                </a:lnTo>
                <a:lnTo>
                  <a:pt x="41762" y="338643"/>
                </a:lnTo>
                <a:lnTo>
                  <a:pt x="41762" y="330811"/>
                </a:lnTo>
                <a:lnTo>
                  <a:pt x="41003" y="327827"/>
                </a:lnTo>
                <a:lnTo>
                  <a:pt x="39864" y="293142"/>
                </a:lnTo>
                <a:lnTo>
                  <a:pt x="34928" y="276732"/>
                </a:lnTo>
                <a:lnTo>
                  <a:pt x="32650" y="264798"/>
                </a:lnTo>
                <a:lnTo>
                  <a:pt x="31891" y="256966"/>
                </a:lnTo>
                <a:lnTo>
                  <a:pt x="32271" y="256593"/>
                </a:lnTo>
                <a:lnTo>
                  <a:pt x="32271" y="250998"/>
                </a:lnTo>
                <a:lnTo>
                  <a:pt x="33789" y="246523"/>
                </a:lnTo>
                <a:lnTo>
                  <a:pt x="36067" y="242793"/>
                </a:lnTo>
                <a:lnTo>
                  <a:pt x="40243" y="240183"/>
                </a:lnTo>
                <a:lnTo>
                  <a:pt x="42901" y="237199"/>
                </a:lnTo>
                <a:lnTo>
                  <a:pt x="50115" y="224519"/>
                </a:lnTo>
                <a:lnTo>
                  <a:pt x="52772" y="212957"/>
                </a:lnTo>
                <a:lnTo>
                  <a:pt x="59226" y="199531"/>
                </a:lnTo>
                <a:lnTo>
                  <a:pt x="58087" y="189461"/>
                </a:lnTo>
                <a:lnTo>
                  <a:pt x="56189" y="184613"/>
                </a:lnTo>
                <a:lnTo>
                  <a:pt x="55430" y="178272"/>
                </a:lnTo>
                <a:lnTo>
                  <a:pt x="59226" y="171186"/>
                </a:lnTo>
                <a:lnTo>
                  <a:pt x="59986" y="168203"/>
                </a:lnTo>
                <a:lnTo>
                  <a:pt x="61504" y="162235"/>
                </a:lnTo>
                <a:lnTo>
                  <a:pt x="61125" y="158133"/>
                </a:lnTo>
                <a:lnTo>
                  <a:pt x="61504" y="145079"/>
                </a:lnTo>
                <a:lnTo>
                  <a:pt x="59986" y="136874"/>
                </a:lnTo>
                <a:lnTo>
                  <a:pt x="58467" y="133145"/>
                </a:lnTo>
                <a:lnTo>
                  <a:pt x="58087" y="128296"/>
                </a:lnTo>
                <a:lnTo>
                  <a:pt x="54670" y="124567"/>
                </a:lnTo>
                <a:lnTo>
                  <a:pt x="42901" y="120464"/>
                </a:lnTo>
                <a:lnTo>
                  <a:pt x="32271" y="115989"/>
                </a:lnTo>
                <a:lnTo>
                  <a:pt x="26576" y="114497"/>
                </a:lnTo>
                <a:lnTo>
                  <a:pt x="21261" y="113005"/>
                </a:lnTo>
                <a:lnTo>
                  <a:pt x="12529" y="113751"/>
                </a:lnTo>
                <a:lnTo>
                  <a:pt x="5695" y="113005"/>
                </a:lnTo>
                <a:lnTo>
                  <a:pt x="5695" y="105919"/>
                </a:lnTo>
                <a:lnTo>
                  <a:pt x="3797" y="104800"/>
                </a:lnTo>
                <a:lnTo>
                  <a:pt x="3037" y="100325"/>
                </a:lnTo>
                <a:lnTo>
                  <a:pt x="0" y="94358"/>
                </a:lnTo>
                <a:lnTo>
                  <a:pt x="62643" y="73099"/>
                </a:lnTo>
                <a:lnTo>
                  <a:pt x="66060" y="72726"/>
                </a:lnTo>
                <a:lnTo>
                  <a:pt x="66440" y="73845"/>
                </a:lnTo>
                <a:lnTo>
                  <a:pt x="68718" y="74591"/>
                </a:lnTo>
                <a:lnTo>
                  <a:pt x="71375" y="80558"/>
                </a:lnTo>
                <a:lnTo>
                  <a:pt x="75172" y="84288"/>
                </a:lnTo>
                <a:lnTo>
                  <a:pt x="76690" y="84288"/>
                </a:lnTo>
                <a:lnTo>
                  <a:pt x="79728" y="83542"/>
                </a:lnTo>
                <a:lnTo>
                  <a:pt x="91117" y="82050"/>
                </a:lnTo>
                <a:lnTo>
                  <a:pt x="92636" y="82423"/>
                </a:lnTo>
                <a:lnTo>
                  <a:pt x="93775" y="84288"/>
                </a:lnTo>
                <a:lnTo>
                  <a:pt x="95293" y="89136"/>
                </a:lnTo>
                <a:lnTo>
                  <a:pt x="95673" y="92120"/>
                </a:lnTo>
                <a:lnTo>
                  <a:pt x="96053" y="98833"/>
                </a:lnTo>
                <a:lnTo>
                  <a:pt x="95293" y="101817"/>
                </a:lnTo>
                <a:lnTo>
                  <a:pt x="93016" y="104427"/>
                </a:lnTo>
                <a:lnTo>
                  <a:pt x="93395" y="106665"/>
                </a:lnTo>
                <a:lnTo>
                  <a:pt x="91117" y="108530"/>
                </a:lnTo>
                <a:lnTo>
                  <a:pt x="89599" y="112632"/>
                </a:lnTo>
                <a:lnTo>
                  <a:pt x="91117" y="114124"/>
                </a:lnTo>
                <a:lnTo>
                  <a:pt x="93016" y="120091"/>
                </a:lnTo>
                <a:lnTo>
                  <a:pt x="94155" y="121210"/>
                </a:lnTo>
                <a:lnTo>
                  <a:pt x="95673" y="121956"/>
                </a:lnTo>
                <a:lnTo>
                  <a:pt x="96812" y="123821"/>
                </a:lnTo>
                <a:lnTo>
                  <a:pt x="99849" y="127178"/>
                </a:lnTo>
                <a:lnTo>
                  <a:pt x="101748" y="129788"/>
                </a:lnTo>
                <a:lnTo>
                  <a:pt x="103266" y="130534"/>
                </a:lnTo>
                <a:lnTo>
                  <a:pt x="105924" y="130907"/>
                </a:lnTo>
                <a:lnTo>
                  <a:pt x="107442" y="132772"/>
                </a:lnTo>
                <a:lnTo>
                  <a:pt x="107442" y="134264"/>
                </a:lnTo>
                <a:lnTo>
                  <a:pt x="105544" y="136501"/>
                </a:lnTo>
                <a:lnTo>
                  <a:pt x="105924" y="137247"/>
                </a:lnTo>
                <a:lnTo>
                  <a:pt x="110480" y="137247"/>
                </a:lnTo>
                <a:lnTo>
                  <a:pt x="111239" y="136874"/>
                </a:lnTo>
                <a:lnTo>
                  <a:pt x="110480" y="133145"/>
                </a:lnTo>
                <a:lnTo>
                  <a:pt x="111239" y="130907"/>
                </a:lnTo>
                <a:lnTo>
                  <a:pt x="110100" y="129042"/>
                </a:lnTo>
                <a:lnTo>
                  <a:pt x="108961" y="127924"/>
                </a:lnTo>
                <a:lnTo>
                  <a:pt x="108961" y="125686"/>
                </a:lnTo>
                <a:lnTo>
                  <a:pt x="110100" y="122702"/>
                </a:lnTo>
                <a:lnTo>
                  <a:pt x="110100" y="121210"/>
                </a:lnTo>
                <a:lnTo>
                  <a:pt x="110480" y="120091"/>
                </a:lnTo>
                <a:lnTo>
                  <a:pt x="115415" y="117108"/>
                </a:lnTo>
                <a:lnTo>
                  <a:pt x="117693" y="116735"/>
                </a:lnTo>
                <a:lnTo>
                  <a:pt x="119971" y="115989"/>
                </a:lnTo>
                <a:lnTo>
                  <a:pt x="121490" y="113751"/>
                </a:lnTo>
                <a:lnTo>
                  <a:pt x="121869" y="105919"/>
                </a:lnTo>
                <a:lnTo>
                  <a:pt x="122629" y="102936"/>
                </a:lnTo>
                <a:lnTo>
                  <a:pt x="121490" y="97714"/>
                </a:lnTo>
                <a:lnTo>
                  <a:pt x="122629" y="93985"/>
                </a:lnTo>
                <a:lnTo>
                  <a:pt x="123768" y="91001"/>
                </a:lnTo>
                <a:lnTo>
                  <a:pt x="122629" y="86526"/>
                </a:lnTo>
                <a:lnTo>
                  <a:pt x="120730" y="83915"/>
                </a:lnTo>
                <a:lnTo>
                  <a:pt x="115795" y="79067"/>
                </a:lnTo>
                <a:lnTo>
                  <a:pt x="113517" y="75710"/>
                </a:lnTo>
                <a:lnTo>
                  <a:pt x="107822" y="68624"/>
                </a:lnTo>
                <a:lnTo>
                  <a:pt x="104026" y="66013"/>
                </a:lnTo>
                <a:lnTo>
                  <a:pt x="101368" y="62284"/>
                </a:lnTo>
                <a:lnTo>
                  <a:pt x="100988" y="62284"/>
                </a:lnTo>
                <a:lnTo>
                  <a:pt x="99849" y="58181"/>
                </a:lnTo>
                <a:lnTo>
                  <a:pt x="99849" y="54452"/>
                </a:lnTo>
                <a:lnTo>
                  <a:pt x="99470" y="51468"/>
                </a:lnTo>
                <a:lnTo>
                  <a:pt x="99470" y="45874"/>
                </a:lnTo>
                <a:lnTo>
                  <a:pt x="97951" y="42890"/>
                </a:lnTo>
                <a:lnTo>
                  <a:pt x="97951" y="39906"/>
                </a:lnTo>
                <a:lnTo>
                  <a:pt x="99470" y="34312"/>
                </a:lnTo>
                <a:lnTo>
                  <a:pt x="102127" y="28345"/>
                </a:lnTo>
                <a:lnTo>
                  <a:pt x="103646" y="21632"/>
                </a:lnTo>
                <a:lnTo>
                  <a:pt x="119212" y="22005"/>
                </a:lnTo>
                <a:lnTo>
                  <a:pt x="120351" y="21632"/>
                </a:lnTo>
                <a:lnTo>
                  <a:pt x="122629" y="19767"/>
                </a:lnTo>
                <a:lnTo>
                  <a:pt x="125666" y="19767"/>
                </a:lnTo>
                <a:lnTo>
                  <a:pt x="128323" y="20513"/>
                </a:lnTo>
                <a:lnTo>
                  <a:pt x="130601" y="22750"/>
                </a:lnTo>
                <a:lnTo>
                  <a:pt x="132500" y="24242"/>
                </a:lnTo>
                <a:lnTo>
                  <a:pt x="134398" y="24615"/>
                </a:lnTo>
                <a:lnTo>
                  <a:pt x="137056" y="23869"/>
                </a:lnTo>
                <a:lnTo>
                  <a:pt x="140472" y="23869"/>
                </a:lnTo>
                <a:lnTo>
                  <a:pt x="144649" y="20886"/>
                </a:lnTo>
                <a:lnTo>
                  <a:pt x="156418" y="21632"/>
                </a:lnTo>
                <a:lnTo>
                  <a:pt x="159076" y="21632"/>
                </a:lnTo>
                <a:lnTo>
                  <a:pt x="160594" y="20886"/>
                </a:lnTo>
                <a:lnTo>
                  <a:pt x="165530" y="16037"/>
                </a:lnTo>
                <a:lnTo>
                  <a:pt x="170845" y="15664"/>
                </a:lnTo>
                <a:lnTo>
                  <a:pt x="174262" y="14545"/>
                </a:lnTo>
                <a:lnTo>
                  <a:pt x="179197" y="16783"/>
                </a:lnTo>
                <a:lnTo>
                  <a:pt x="182994" y="16783"/>
                </a:lnTo>
                <a:lnTo>
                  <a:pt x="186031" y="16410"/>
                </a:lnTo>
                <a:lnTo>
                  <a:pt x="198939" y="11935"/>
                </a:lnTo>
                <a:lnTo>
                  <a:pt x="206153" y="10070"/>
                </a:lnTo>
                <a:lnTo>
                  <a:pt x="207671" y="9324"/>
                </a:lnTo>
                <a:lnTo>
                  <a:pt x="213366" y="4103"/>
                </a:lnTo>
                <a:lnTo>
                  <a:pt x="218681" y="37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19" name="Text Placeholder 2918">
            <a:extLst>
              <a:ext uri="{FF2B5EF4-FFF2-40B4-BE49-F238E27FC236}">
                <a16:creationId xmlns:a16="http://schemas.microsoft.com/office/drawing/2014/main" id="{9A48FDD2-26F1-4142-BEA7-0BABC47870E0}"/>
              </a:ext>
            </a:extLst>
          </p:cNvPr>
          <p:cNvSpPr>
            <a:spLocks noGrp="1"/>
          </p:cNvSpPr>
          <p:nvPr>
            <p:ph type="body" sz="quarter" idx="247" hasCustomPrompt="1"/>
          </p:nvPr>
        </p:nvSpPr>
        <p:spPr>
          <a:xfrm>
            <a:off x="7786509" y="4180530"/>
            <a:ext cx="157826" cy="115863"/>
          </a:xfrm>
          <a:custGeom>
            <a:avLst/>
            <a:gdLst>
              <a:gd name="connsiteX0" fmla="*/ 111652 w 157826"/>
              <a:gd name="connsiteY0" fmla="*/ 0 h 115863"/>
              <a:gd name="connsiteX1" fmla="*/ 111273 w 157826"/>
              <a:gd name="connsiteY1" fmla="*/ 1887 h 115863"/>
              <a:gd name="connsiteX2" fmla="*/ 110895 w 157826"/>
              <a:gd name="connsiteY2" fmla="*/ 6039 h 115863"/>
              <a:gd name="connsiteX3" fmla="*/ 109759 w 157826"/>
              <a:gd name="connsiteY3" fmla="*/ 9813 h 115863"/>
              <a:gd name="connsiteX4" fmla="*/ 110138 w 157826"/>
              <a:gd name="connsiteY4" fmla="*/ 10567 h 115863"/>
              <a:gd name="connsiteX5" fmla="*/ 113923 w 157826"/>
              <a:gd name="connsiteY5" fmla="*/ 13964 h 115863"/>
              <a:gd name="connsiteX6" fmla="*/ 114301 w 157826"/>
              <a:gd name="connsiteY6" fmla="*/ 14719 h 115863"/>
              <a:gd name="connsiteX7" fmla="*/ 113923 w 157826"/>
              <a:gd name="connsiteY7" fmla="*/ 18116 h 115863"/>
              <a:gd name="connsiteX8" fmla="*/ 115437 w 157826"/>
              <a:gd name="connsiteY8" fmla="*/ 20757 h 115863"/>
              <a:gd name="connsiteX9" fmla="*/ 119978 w 157826"/>
              <a:gd name="connsiteY9" fmla="*/ 26419 h 115863"/>
              <a:gd name="connsiteX10" fmla="*/ 126412 w 157826"/>
              <a:gd name="connsiteY10" fmla="*/ 31702 h 115863"/>
              <a:gd name="connsiteX11" fmla="*/ 128305 w 157826"/>
              <a:gd name="connsiteY11" fmla="*/ 35099 h 115863"/>
              <a:gd name="connsiteX12" fmla="*/ 130576 w 157826"/>
              <a:gd name="connsiteY12" fmla="*/ 40760 h 115863"/>
              <a:gd name="connsiteX13" fmla="*/ 132090 w 157826"/>
              <a:gd name="connsiteY13" fmla="*/ 43024 h 115863"/>
              <a:gd name="connsiteX14" fmla="*/ 136253 w 157826"/>
              <a:gd name="connsiteY14" fmla="*/ 47931 h 115863"/>
              <a:gd name="connsiteX15" fmla="*/ 139281 w 157826"/>
              <a:gd name="connsiteY15" fmla="*/ 49440 h 115863"/>
              <a:gd name="connsiteX16" fmla="*/ 143444 w 157826"/>
              <a:gd name="connsiteY16" fmla="*/ 50572 h 115863"/>
              <a:gd name="connsiteX17" fmla="*/ 144579 w 157826"/>
              <a:gd name="connsiteY17" fmla="*/ 50572 h 115863"/>
              <a:gd name="connsiteX18" fmla="*/ 146472 w 157826"/>
              <a:gd name="connsiteY18" fmla="*/ 50195 h 115863"/>
              <a:gd name="connsiteX19" fmla="*/ 148364 w 157826"/>
              <a:gd name="connsiteY19" fmla="*/ 48308 h 115863"/>
              <a:gd name="connsiteX20" fmla="*/ 149878 w 157826"/>
              <a:gd name="connsiteY20" fmla="*/ 47931 h 115863"/>
              <a:gd name="connsiteX21" fmla="*/ 152149 w 157826"/>
              <a:gd name="connsiteY21" fmla="*/ 49063 h 115863"/>
              <a:gd name="connsiteX22" fmla="*/ 154420 w 157826"/>
              <a:gd name="connsiteY22" fmla="*/ 52837 h 115863"/>
              <a:gd name="connsiteX23" fmla="*/ 154798 w 157826"/>
              <a:gd name="connsiteY23" fmla="*/ 53592 h 115863"/>
              <a:gd name="connsiteX24" fmla="*/ 154420 w 157826"/>
              <a:gd name="connsiteY24" fmla="*/ 54724 h 115863"/>
              <a:gd name="connsiteX25" fmla="*/ 152528 w 157826"/>
              <a:gd name="connsiteY25" fmla="*/ 54724 h 115863"/>
              <a:gd name="connsiteX26" fmla="*/ 151014 w 157826"/>
              <a:gd name="connsiteY26" fmla="*/ 55101 h 115863"/>
              <a:gd name="connsiteX27" fmla="*/ 150635 w 157826"/>
              <a:gd name="connsiteY27" fmla="*/ 56611 h 115863"/>
              <a:gd name="connsiteX28" fmla="*/ 151014 w 157826"/>
              <a:gd name="connsiteY28" fmla="*/ 58120 h 115863"/>
              <a:gd name="connsiteX29" fmla="*/ 153663 w 157826"/>
              <a:gd name="connsiteY29" fmla="*/ 60762 h 115863"/>
              <a:gd name="connsiteX30" fmla="*/ 157826 w 157826"/>
              <a:gd name="connsiteY30" fmla="*/ 64536 h 115863"/>
              <a:gd name="connsiteX31" fmla="*/ 157826 w 157826"/>
              <a:gd name="connsiteY31" fmla="*/ 64914 h 115863"/>
              <a:gd name="connsiteX32" fmla="*/ 157069 w 157826"/>
              <a:gd name="connsiteY32" fmla="*/ 66801 h 115863"/>
              <a:gd name="connsiteX33" fmla="*/ 155934 w 157826"/>
              <a:gd name="connsiteY33" fmla="*/ 68310 h 115863"/>
              <a:gd name="connsiteX34" fmla="*/ 155934 w 157826"/>
              <a:gd name="connsiteY34" fmla="*/ 68688 h 115863"/>
              <a:gd name="connsiteX35" fmla="*/ 155177 w 157826"/>
              <a:gd name="connsiteY35" fmla="*/ 69820 h 115863"/>
              <a:gd name="connsiteX36" fmla="*/ 150635 w 157826"/>
              <a:gd name="connsiteY36" fmla="*/ 74349 h 115863"/>
              <a:gd name="connsiteX37" fmla="*/ 148743 w 157826"/>
              <a:gd name="connsiteY37" fmla="*/ 75104 h 115863"/>
              <a:gd name="connsiteX38" fmla="*/ 146472 w 157826"/>
              <a:gd name="connsiteY38" fmla="*/ 74349 h 115863"/>
              <a:gd name="connsiteX39" fmla="*/ 143444 w 157826"/>
              <a:gd name="connsiteY39" fmla="*/ 75104 h 115863"/>
              <a:gd name="connsiteX40" fmla="*/ 140038 w 157826"/>
              <a:gd name="connsiteY40" fmla="*/ 73594 h 115863"/>
              <a:gd name="connsiteX41" fmla="*/ 137767 w 157826"/>
              <a:gd name="connsiteY41" fmla="*/ 73594 h 115863"/>
              <a:gd name="connsiteX42" fmla="*/ 136631 w 157826"/>
              <a:gd name="connsiteY42" fmla="*/ 74349 h 115863"/>
              <a:gd name="connsiteX43" fmla="*/ 133982 w 157826"/>
              <a:gd name="connsiteY43" fmla="*/ 78878 h 115863"/>
              <a:gd name="connsiteX44" fmla="*/ 132468 w 157826"/>
              <a:gd name="connsiteY44" fmla="*/ 78500 h 115863"/>
              <a:gd name="connsiteX45" fmla="*/ 131711 w 157826"/>
              <a:gd name="connsiteY45" fmla="*/ 79255 h 115863"/>
              <a:gd name="connsiteX46" fmla="*/ 131333 w 157826"/>
              <a:gd name="connsiteY46" fmla="*/ 79632 h 115863"/>
              <a:gd name="connsiteX47" fmla="*/ 130197 w 157826"/>
              <a:gd name="connsiteY47" fmla="*/ 80765 h 115863"/>
              <a:gd name="connsiteX48" fmla="*/ 129819 w 157826"/>
              <a:gd name="connsiteY48" fmla="*/ 83029 h 115863"/>
              <a:gd name="connsiteX49" fmla="*/ 128305 w 157826"/>
              <a:gd name="connsiteY49" fmla="*/ 83029 h 115863"/>
              <a:gd name="connsiteX50" fmla="*/ 127169 w 157826"/>
              <a:gd name="connsiteY50" fmla="*/ 84539 h 115863"/>
              <a:gd name="connsiteX51" fmla="*/ 126412 w 157826"/>
              <a:gd name="connsiteY51" fmla="*/ 84916 h 115863"/>
              <a:gd name="connsiteX52" fmla="*/ 121114 w 157826"/>
              <a:gd name="connsiteY52" fmla="*/ 84916 h 115863"/>
              <a:gd name="connsiteX53" fmla="*/ 119978 w 157826"/>
              <a:gd name="connsiteY53" fmla="*/ 85671 h 115863"/>
              <a:gd name="connsiteX54" fmla="*/ 118464 w 157826"/>
              <a:gd name="connsiteY54" fmla="*/ 85671 h 115863"/>
              <a:gd name="connsiteX55" fmla="*/ 117329 w 157826"/>
              <a:gd name="connsiteY55" fmla="*/ 83784 h 115863"/>
              <a:gd name="connsiteX56" fmla="*/ 104082 w 157826"/>
              <a:gd name="connsiteY56" fmla="*/ 81897 h 115863"/>
              <a:gd name="connsiteX57" fmla="*/ 104082 w 157826"/>
              <a:gd name="connsiteY57" fmla="*/ 81519 h 115863"/>
              <a:gd name="connsiteX58" fmla="*/ 97648 w 157826"/>
              <a:gd name="connsiteY58" fmla="*/ 82652 h 115863"/>
              <a:gd name="connsiteX59" fmla="*/ 93106 w 157826"/>
              <a:gd name="connsiteY59" fmla="*/ 85671 h 115863"/>
              <a:gd name="connsiteX60" fmla="*/ 91592 w 157826"/>
              <a:gd name="connsiteY60" fmla="*/ 86048 h 115863"/>
              <a:gd name="connsiteX61" fmla="*/ 85158 w 157826"/>
              <a:gd name="connsiteY61" fmla="*/ 85671 h 115863"/>
              <a:gd name="connsiteX62" fmla="*/ 75318 w 157826"/>
              <a:gd name="connsiteY62" fmla="*/ 83784 h 115863"/>
              <a:gd name="connsiteX63" fmla="*/ 64720 w 157826"/>
              <a:gd name="connsiteY63" fmla="*/ 84539 h 115863"/>
              <a:gd name="connsiteX64" fmla="*/ 60557 w 157826"/>
              <a:gd name="connsiteY64" fmla="*/ 83407 h 115863"/>
              <a:gd name="connsiteX65" fmla="*/ 56394 w 157826"/>
              <a:gd name="connsiteY65" fmla="*/ 83407 h 115863"/>
              <a:gd name="connsiteX66" fmla="*/ 49960 w 157826"/>
              <a:gd name="connsiteY66" fmla="*/ 84539 h 115863"/>
              <a:gd name="connsiteX67" fmla="*/ 48446 w 157826"/>
              <a:gd name="connsiteY67" fmla="*/ 87558 h 115863"/>
              <a:gd name="connsiteX68" fmla="*/ 48067 w 157826"/>
              <a:gd name="connsiteY68" fmla="*/ 90577 h 115863"/>
              <a:gd name="connsiteX69" fmla="*/ 49203 w 157826"/>
              <a:gd name="connsiteY69" fmla="*/ 93596 h 115863"/>
              <a:gd name="connsiteX70" fmla="*/ 50338 w 157826"/>
              <a:gd name="connsiteY70" fmla="*/ 94729 h 115863"/>
              <a:gd name="connsiteX71" fmla="*/ 50338 w 157826"/>
              <a:gd name="connsiteY71" fmla="*/ 97748 h 115863"/>
              <a:gd name="connsiteX72" fmla="*/ 51852 w 157826"/>
              <a:gd name="connsiteY72" fmla="*/ 98125 h 115863"/>
              <a:gd name="connsiteX73" fmla="*/ 51095 w 157826"/>
              <a:gd name="connsiteY73" fmla="*/ 103032 h 115863"/>
              <a:gd name="connsiteX74" fmla="*/ 52230 w 157826"/>
              <a:gd name="connsiteY74" fmla="*/ 106051 h 115863"/>
              <a:gd name="connsiteX75" fmla="*/ 52230 w 157826"/>
              <a:gd name="connsiteY75" fmla="*/ 110202 h 115863"/>
              <a:gd name="connsiteX76" fmla="*/ 52230 w 157826"/>
              <a:gd name="connsiteY76" fmla="*/ 112467 h 115863"/>
              <a:gd name="connsiteX77" fmla="*/ 53366 w 157826"/>
              <a:gd name="connsiteY77" fmla="*/ 115108 h 115863"/>
              <a:gd name="connsiteX78" fmla="*/ 52609 w 157826"/>
              <a:gd name="connsiteY78" fmla="*/ 115863 h 115863"/>
              <a:gd name="connsiteX79" fmla="*/ 50338 w 157826"/>
              <a:gd name="connsiteY79" fmla="*/ 115863 h 115863"/>
              <a:gd name="connsiteX80" fmla="*/ 49203 w 157826"/>
              <a:gd name="connsiteY80" fmla="*/ 115486 h 115863"/>
              <a:gd name="connsiteX81" fmla="*/ 47310 w 157826"/>
              <a:gd name="connsiteY81" fmla="*/ 111712 h 115863"/>
              <a:gd name="connsiteX82" fmla="*/ 46932 w 157826"/>
              <a:gd name="connsiteY82" fmla="*/ 109825 h 115863"/>
              <a:gd name="connsiteX83" fmla="*/ 45039 w 157826"/>
              <a:gd name="connsiteY83" fmla="*/ 109447 h 115863"/>
              <a:gd name="connsiteX84" fmla="*/ 42768 w 157826"/>
              <a:gd name="connsiteY84" fmla="*/ 105673 h 115863"/>
              <a:gd name="connsiteX85" fmla="*/ 42390 w 157826"/>
              <a:gd name="connsiteY85" fmla="*/ 105673 h 115863"/>
              <a:gd name="connsiteX86" fmla="*/ 40498 w 157826"/>
              <a:gd name="connsiteY86" fmla="*/ 107560 h 115863"/>
              <a:gd name="connsiteX87" fmla="*/ 36334 w 157826"/>
              <a:gd name="connsiteY87" fmla="*/ 105673 h 115863"/>
              <a:gd name="connsiteX88" fmla="*/ 33685 w 157826"/>
              <a:gd name="connsiteY88" fmla="*/ 105673 h 115863"/>
              <a:gd name="connsiteX89" fmla="*/ 29900 w 157826"/>
              <a:gd name="connsiteY89" fmla="*/ 106806 h 115863"/>
              <a:gd name="connsiteX90" fmla="*/ 25358 w 157826"/>
              <a:gd name="connsiteY90" fmla="*/ 107938 h 115863"/>
              <a:gd name="connsiteX91" fmla="*/ 22331 w 157826"/>
              <a:gd name="connsiteY91" fmla="*/ 109070 h 115863"/>
              <a:gd name="connsiteX92" fmla="*/ 20060 w 157826"/>
              <a:gd name="connsiteY92" fmla="*/ 109447 h 115863"/>
              <a:gd name="connsiteX93" fmla="*/ 19303 w 157826"/>
              <a:gd name="connsiteY93" fmla="*/ 111712 h 115863"/>
              <a:gd name="connsiteX94" fmla="*/ 17789 w 157826"/>
              <a:gd name="connsiteY94" fmla="*/ 112467 h 115863"/>
              <a:gd name="connsiteX95" fmla="*/ 15139 w 157826"/>
              <a:gd name="connsiteY95" fmla="*/ 111334 h 115863"/>
              <a:gd name="connsiteX96" fmla="*/ 14382 w 157826"/>
              <a:gd name="connsiteY96" fmla="*/ 109825 h 115863"/>
              <a:gd name="connsiteX97" fmla="*/ 14004 w 157826"/>
              <a:gd name="connsiteY97" fmla="*/ 109825 h 115863"/>
              <a:gd name="connsiteX98" fmla="*/ 13247 w 157826"/>
              <a:gd name="connsiteY98" fmla="*/ 110957 h 115863"/>
              <a:gd name="connsiteX99" fmla="*/ 11733 w 157826"/>
              <a:gd name="connsiteY99" fmla="*/ 110957 h 115863"/>
              <a:gd name="connsiteX100" fmla="*/ 11733 w 157826"/>
              <a:gd name="connsiteY100" fmla="*/ 111334 h 115863"/>
              <a:gd name="connsiteX101" fmla="*/ 9084 w 157826"/>
              <a:gd name="connsiteY101" fmla="*/ 109825 h 115863"/>
              <a:gd name="connsiteX102" fmla="*/ 8327 w 157826"/>
              <a:gd name="connsiteY102" fmla="*/ 108315 h 115863"/>
              <a:gd name="connsiteX103" fmla="*/ 7191 w 157826"/>
              <a:gd name="connsiteY103" fmla="*/ 107183 h 115863"/>
              <a:gd name="connsiteX104" fmla="*/ 5677 w 157826"/>
              <a:gd name="connsiteY104" fmla="*/ 107183 h 115863"/>
              <a:gd name="connsiteX105" fmla="*/ 5677 w 157826"/>
              <a:gd name="connsiteY105" fmla="*/ 105296 h 115863"/>
              <a:gd name="connsiteX106" fmla="*/ 5299 w 157826"/>
              <a:gd name="connsiteY106" fmla="*/ 104164 h 115863"/>
              <a:gd name="connsiteX107" fmla="*/ 4164 w 157826"/>
              <a:gd name="connsiteY107" fmla="*/ 103786 h 115863"/>
              <a:gd name="connsiteX108" fmla="*/ 3028 w 157826"/>
              <a:gd name="connsiteY108" fmla="*/ 101522 h 115863"/>
              <a:gd name="connsiteX109" fmla="*/ 2271 w 157826"/>
              <a:gd name="connsiteY109" fmla="*/ 101144 h 115863"/>
              <a:gd name="connsiteX110" fmla="*/ 1893 w 157826"/>
              <a:gd name="connsiteY110" fmla="*/ 100767 h 115863"/>
              <a:gd name="connsiteX111" fmla="*/ 1514 w 157826"/>
              <a:gd name="connsiteY111" fmla="*/ 98880 h 115863"/>
              <a:gd name="connsiteX112" fmla="*/ 1514 w 157826"/>
              <a:gd name="connsiteY112" fmla="*/ 98125 h 115863"/>
              <a:gd name="connsiteX113" fmla="*/ 379 w 157826"/>
              <a:gd name="connsiteY113" fmla="*/ 97748 h 115863"/>
              <a:gd name="connsiteX114" fmla="*/ 0 w 157826"/>
              <a:gd name="connsiteY114" fmla="*/ 93596 h 115863"/>
              <a:gd name="connsiteX115" fmla="*/ 0 w 157826"/>
              <a:gd name="connsiteY115" fmla="*/ 88690 h 115863"/>
              <a:gd name="connsiteX116" fmla="*/ 379 w 157826"/>
              <a:gd name="connsiteY116" fmla="*/ 84539 h 115863"/>
              <a:gd name="connsiteX117" fmla="*/ 3785 w 157826"/>
              <a:gd name="connsiteY117" fmla="*/ 77745 h 115863"/>
              <a:gd name="connsiteX118" fmla="*/ 4164 w 157826"/>
              <a:gd name="connsiteY118" fmla="*/ 74349 h 115863"/>
              <a:gd name="connsiteX119" fmla="*/ 6056 w 157826"/>
              <a:gd name="connsiteY119" fmla="*/ 70952 h 115863"/>
              <a:gd name="connsiteX120" fmla="*/ 7570 w 157826"/>
              <a:gd name="connsiteY120" fmla="*/ 69065 h 115863"/>
              <a:gd name="connsiteX121" fmla="*/ 11355 w 157826"/>
              <a:gd name="connsiteY121" fmla="*/ 65669 h 115863"/>
              <a:gd name="connsiteX122" fmla="*/ 17410 w 157826"/>
              <a:gd name="connsiteY122" fmla="*/ 61140 h 115863"/>
              <a:gd name="connsiteX123" fmla="*/ 20060 w 157826"/>
              <a:gd name="connsiteY123" fmla="*/ 57366 h 115863"/>
              <a:gd name="connsiteX124" fmla="*/ 22709 w 157826"/>
              <a:gd name="connsiteY124" fmla="*/ 50572 h 115863"/>
              <a:gd name="connsiteX125" fmla="*/ 24223 w 157826"/>
              <a:gd name="connsiteY125" fmla="*/ 44911 h 115863"/>
              <a:gd name="connsiteX126" fmla="*/ 26115 w 157826"/>
              <a:gd name="connsiteY126" fmla="*/ 40760 h 115863"/>
              <a:gd name="connsiteX127" fmla="*/ 28008 w 157826"/>
              <a:gd name="connsiteY127" fmla="*/ 38495 h 115863"/>
              <a:gd name="connsiteX128" fmla="*/ 31414 w 157826"/>
              <a:gd name="connsiteY128" fmla="*/ 36231 h 115863"/>
              <a:gd name="connsiteX129" fmla="*/ 33685 w 157826"/>
              <a:gd name="connsiteY129" fmla="*/ 35854 h 115863"/>
              <a:gd name="connsiteX130" fmla="*/ 38227 w 157826"/>
              <a:gd name="connsiteY130" fmla="*/ 35099 h 115863"/>
              <a:gd name="connsiteX131" fmla="*/ 42768 w 157826"/>
              <a:gd name="connsiteY131" fmla="*/ 34344 h 115863"/>
              <a:gd name="connsiteX132" fmla="*/ 57151 w 157826"/>
              <a:gd name="connsiteY132" fmla="*/ 29815 h 115863"/>
              <a:gd name="connsiteX133" fmla="*/ 64342 w 157826"/>
              <a:gd name="connsiteY133" fmla="*/ 24532 h 115863"/>
              <a:gd name="connsiteX134" fmla="*/ 68884 w 157826"/>
              <a:gd name="connsiteY134" fmla="*/ 18493 h 115863"/>
              <a:gd name="connsiteX135" fmla="*/ 82887 w 157826"/>
              <a:gd name="connsiteY135" fmla="*/ 9435 h 115863"/>
              <a:gd name="connsiteX136" fmla="*/ 88564 w 157826"/>
              <a:gd name="connsiteY136" fmla="*/ 4529 h 115863"/>
              <a:gd name="connsiteX137" fmla="*/ 91592 w 157826"/>
              <a:gd name="connsiteY137" fmla="*/ 3397 h 115863"/>
              <a:gd name="connsiteX138" fmla="*/ 99162 w 157826"/>
              <a:gd name="connsiteY138" fmla="*/ 378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7826" h="115863">
                <a:moveTo>
                  <a:pt x="111652" y="0"/>
                </a:moveTo>
                <a:lnTo>
                  <a:pt x="111273" y="1887"/>
                </a:lnTo>
                <a:lnTo>
                  <a:pt x="110895" y="6039"/>
                </a:lnTo>
                <a:lnTo>
                  <a:pt x="109759" y="9813"/>
                </a:lnTo>
                <a:lnTo>
                  <a:pt x="110138" y="10567"/>
                </a:lnTo>
                <a:lnTo>
                  <a:pt x="113923" y="13964"/>
                </a:lnTo>
                <a:lnTo>
                  <a:pt x="114301" y="14719"/>
                </a:lnTo>
                <a:lnTo>
                  <a:pt x="113923" y="18116"/>
                </a:lnTo>
                <a:lnTo>
                  <a:pt x="115437" y="20757"/>
                </a:lnTo>
                <a:lnTo>
                  <a:pt x="119978" y="26419"/>
                </a:lnTo>
                <a:lnTo>
                  <a:pt x="126412" y="31702"/>
                </a:lnTo>
                <a:lnTo>
                  <a:pt x="128305" y="35099"/>
                </a:lnTo>
                <a:lnTo>
                  <a:pt x="130576" y="40760"/>
                </a:lnTo>
                <a:lnTo>
                  <a:pt x="132090" y="43024"/>
                </a:lnTo>
                <a:lnTo>
                  <a:pt x="136253" y="47931"/>
                </a:lnTo>
                <a:lnTo>
                  <a:pt x="139281" y="49440"/>
                </a:lnTo>
                <a:lnTo>
                  <a:pt x="143444" y="50572"/>
                </a:lnTo>
                <a:lnTo>
                  <a:pt x="144579" y="50572"/>
                </a:lnTo>
                <a:lnTo>
                  <a:pt x="146472" y="50195"/>
                </a:lnTo>
                <a:lnTo>
                  <a:pt x="148364" y="48308"/>
                </a:lnTo>
                <a:lnTo>
                  <a:pt x="149878" y="47931"/>
                </a:lnTo>
                <a:lnTo>
                  <a:pt x="152149" y="49063"/>
                </a:lnTo>
                <a:lnTo>
                  <a:pt x="154420" y="52837"/>
                </a:lnTo>
                <a:lnTo>
                  <a:pt x="154798" y="53592"/>
                </a:lnTo>
                <a:lnTo>
                  <a:pt x="154420" y="54724"/>
                </a:lnTo>
                <a:lnTo>
                  <a:pt x="152528" y="54724"/>
                </a:lnTo>
                <a:lnTo>
                  <a:pt x="151014" y="55101"/>
                </a:lnTo>
                <a:lnTo>
                  <a:pt x="150635" y="56611"/>
                </a:lnTo>
                <a:lnTo>
                  <a:pt x="151014" y="58120"/>
                </a:lnTo>
                <a:lnTo>
                  <a:pt x="153663" y="60762"/>
                </a:lnTo>
                <a:lnTo>
                  <a:pt x="157826" y="64536"/>
                </a:lnTo>
                <a:lnTo>
                  <a:pt x="157826" y="64914"/>
                </a:lnTo>
                <a:lnTo>
                  <a:pt x="157069" y="66801"/>
                </a:lnTo>
                <a:lnTo>
                  <a:pt x="155934" y="68310"/>
                </a:lnTo>
                <a:lnTo>
                  <a:pt x="155934" y="68688"/>
                </a:lnTo>
                <a:lnTo>
                  <a:pt x="155177" y="69820"/>
                </a:lnTo>
                <a:lnTo>
                  <a:pt x="150635" y="74349"/>
                </a:lnTo>
                <a:lnTo>
                  <a:pt x="148743" y="75104"/>
                </a:lnTo>
                <a:lnTo>
                  <a:pt x="146472" y="74349"/>
                </a:lnTo>
                <a:lnTo>
                  <a:pt x="143444" y="75104"/>
                </a:lnTo>
                <a:lnTo>
                  <a:pt x="140038" y="73594"/>
                </a:lnTo>
                <a:lnTo>
                  <a:pt x="137767" y="73594"/>
                </a:lnTo>
                <a:lnTo>
                  <a:pt x="136631" y="74349"/>
                </a:lnTo>
                <a:lnTo>
                  <a:pt x="133982" y="78878"/>
                </a:lnTo>
                <a:lnTo>
                  <a:pt x="132468" y="78500"/>
                </a:lnTo>
                <a:lnTo>
                  <a:pt x="131711" y="79255"/>
                </a:lnTo>
                <a:lnTo>
                  <a:pt x="131333" y="79632"/>
                </a:lnTo>
                <a:lnTo>
                  <a:pt x="130197" y="80765"/>
                </a:lnTo>
                <a:lnTo>
                  <a:pt x="129819" y="83029"/>
                </a:lnTo>
                <a:lnTo>
                  <a:pt x="128305" y="83029"/>
                </a:lnTo>
                <a:lnTo>
                  <a:pt x="127169" y="84539"/>
                </a:lnTo>
                <a:lnTo>
                  <a:pt x="126412" y="84916"/>
                </a:lnTo>
                <a:lnTo>
                  <a:pt x="121114" y="84916"/>
                </a:lnTo>
                <a:lnTo>
                  <a:pt x="119978" y="85671"/>
                </a:lnTo>
                <a:lnTo>
                  <a:pt x="118464" y="85671"/>
                </a:lnTo>
                <a:lnTo>
                  <a:pt x="117329" y="83784"/>
                </a:lnTo>
                <a:lnTo>
                  <a:pt x="104082" y="81897"/>
                </a:lnTo>
                <a:lnTo>
                  <a:pt x="104082" y="81519"/>
                </a:lnTo>
                <a:lnTo>
                  <a:pt x="97648" y="82652"/>
                </a:lnTo>
                <a:lnTo>
                  <a:pt x="93106" y="85671"/>
                </a:lnTo>
                <a:lnTo>
                  <a:pt x="91592" y="86048"/>
                </a:lnTo>
                <a:lnTo>
                  <a:pt x="85158" y="85671"/>
                </a:lnTo>
                <a:lnTo>
                  <a:pt x="75318" y="83784"/>
                </a:lnTo>
                <a:lnTo>
                  <a:pt x="64720" y="84539"/>
                </a:lnTo>
                <a:lnTo>
                  <a:pt x="60557" y="83407"/>
                </a:lnTo>
                <a:lnTo>
                  <a:pt x="56394" y="83407"/>
                </a:lnTo>
                <a:lnTo>
                  <a:pt x="49960" y="84539"/>
                </a:lnTo>
                <a:lnTo>
                  <a:pt x="48446" y="87558"/>
                </a:lnTo>
                <a:lnTo>
                  <a:pt x="48067" y="90577"/>
                </a:lnTo>
                <a:lnTo>
                  <a:pt x="49203" y="93596"/>
                </a:lnTo>
                <a:lnTo>
                  <a:pt x="50338" y="94729"/>
                </a:lnTo>
                <a:lnTo>
                  <a:pt x="50338" y="97748"/>
                </a:lnTo>
                <a:lnTo>
                  <a:pt x="51852" y="98125"/>
                </a:lnTo>
                <a:lnTo>
                  <a:pt x="51095" y="103032"/>
                </a:lnTo>
                <a:lnTo>
                  <a:pt x="52230" y="106051"/>
                </a:lnTo>
                <a:lnTo>
                  <a:pt x="52230" y="110202"/>
                </a:lnTo>
                <a:lnTo>
                  <a:pt x="52230" y="112467"/>
                </a:lnTo>
                <a:lnTo>
                  <a:pt x="53366" y="115108"/>
                </a:lnTo>
                <a:lnTo>
                  <a:pt x="52609" y="115863"/>
                </a:lnTo>
                <a:lnTo>
                  <a:pt x="50338" y="115863"/>
                </a:lnTo>
                <a:lnTo>
                  <a:pt x="49203" y="115486"/>
                </a:lnTo>
                <a:lnTo>
                  <a:pt x="47310" y="111712"/>
                </a:lnTo>
                <a:lnTo>
                  <a:pt x="46932" y="109825"/>
                </a:lnTo>
                <a:lnTo>
                  <a:pt x="45039" y="109447"/>
                </a:lnTo>
                <a:lnTo>
                  <a:pt x="42768" y="105673"/>
                </a:lnTo>
                <a:lnTo>
                  <a:pt x="42390" y="105673"/>
                </a:lnTo>
                <a:lnTo>
                  <a:pt x="40498" y="107560"/>
                </a:lnTo>
                <a:lnTo>
                  <a:pt x="36334" y="105673"/>
                </a:lnTo>
                <a:lnTo>
                  <a:pt x="33685" y="105673"/>
                </a:lnTo>
                <a:lnTo>
                  <a:pt x="29900" y="106806"/>
                </a:lnTo>
                <a:lnTo>
                  <a:pt x="25358" y="107938"/>
                </a:lnTo>
                <a:lnTo>
                  <a:pt x="22331" y="109070"/>
                </a:lnTo>
                <a:lnTo>
                  <a:pt x="20060" y="109447"/>
                </a:lnTo>
                <a:lnTo>
                  <a:pt x="19303" y="111712"/>
                </a:lnTo>
                <a:lnTo>
                  <a:pt x="17789" y="112467"/>
                </a:lnTo>
                <a:lnTo>
                  <a:pt x="15139" y="111334"/>
                </a:lnTo>
                <a:lnTo>
                  <a:pt x="14382" y="109825"/>
                </a:lnTo>
                <a:lnTo>
                  <a:pt x="14004" y="109825"/>
                </a:lnTo>
                <a:lnTo>
                  <a:pt x="13247" y="110957"/>
                </a:lnTo>
                <a:lnTo>
                  <a:pt x="11733" y="110957"/>
                </a:lnTo>
                <a:lnTo>
                  <a:pt x="11733" y="111334"/>
                </a:lnTo>
                <a:lnTo>
                  <a:pt x="9084" y="109825"/>
                </a:lnTo>
                <a:lnTo>
                  <a:pt x="8327" y="108315"/>
                </a:lnTo>
                <a:lnTo>
                  <a:pt x="7191" y="107183"/>
                </a:lnTo>
                <a:lnTo>
                  <a:pt x="5677" y="107183"/>
                </a:lnTo>
                <a:lnTo>
                  <a:pt x="5677" y="105296"/>
                </a:lnTo>
                <a:lnTo>
                  <a:pt x="5299" y="104164"/>
                </a:lnTo>
                <a:lnTo>
                  <a:pt x="4164" y="103786"/>
                </a:lnTo>
                <a:lnTo>
                  <a:pt x="3028" y="101522"/>
                </a:lnTo>
                <a:lnTo>
                  <a:pt x="2271" y="101144"/>
                </a:lnTo>
                <a:lnTo>
                  <a:pt x="1893" y="100767"/>
                </a:lnTo>
                <a:lnTo>
                  <a:pt x="1514" y="98880"/>
                </a:lnTo>
                <a:lnTo>
                  <a:pt x="1514" y="98125"/>
                </a:lnTo>
                <a:lnTo>
                  <a:pt x="379" y="97748"/>
                </a:lnTo>
                <a:lnTo>
                  <a:pt x="0" y="93596"/>
                </a:lnTo>
                <a:lnTo>
                  <a:pt x="0" y="88690"/>
                </a:lnTo>
                <a:lnTo>
                  <a:pt x="379" y="84539"/>
                </a:lnTo>
                <a:lnTo>
                  <a:pt x="3785" y="77745"/>
                </a:lnTo>
                <a:lnTo>
                  <a:pt x="4164" y="74349"/>
                </a:lnTo>
                <a:lnTo>
                  <a:pt x="6056" y="70952"/>
                </a:lnTo>
                <a:lnTo>
                  <a:pt x="7570" y="69065"/>
                </a:lnTo>
                <a:lnTo>
                  <a:pt x="11355" y="65669"/>
                </a:lnTo>
                <a:lnTo>
                  <a:pt x="17410" y="61140"/>
                </a:lnTo>
                <a:lnTo>
                  <a:pt x="20060" y="57366"/>
                </a:lnTo>
                <a:lnTo>
                  <a:pt x="22709" y="50572"/>
                </a:lnTo>
                <a:lnTo>
                  <a:pt x="24223" y="44911"/>
                </a:lnTo>
                <a:lnTo>
                  <a:pt x="26115" y="40760"/>
                </a:lnTo>
                <a:lnTo>
                  <a:pt x="28008" y="38495"/>
                </a:lnTo>
                <a:lnTo>
                  <a:pt x="31414" y="36231"/>
                </a:lnTo>
                <a:lnTo>
                  <a:pt x="33685" y="35854"/>
                </a:lnTo>
                <a:lnTo>
                  <a:pt x="38227" y="35099"/>
                </a:lnTo>
                <a:lnTo>
                  <a:pt x="42768" y="34344"/>
                </a:lnTo>
                <a:lnTo>
                  <a:pt x="57151" y="29815"/>
                </a:lnTo>
                <a:lnTo>
                  <a:pt x="64342" y="24532"/>
                </a:lnTo>
                <a:lnTo>
                  <a:pt x="68884" y="18493"/>
                </a:lnTo>
                <a:lnTo>
                  <a:pt x="82887" y="9435"/>
                </a:lnTo>
                <a:lnTo>
                  <a:pt x="88564" y="4529"/>
                </a:lnTo>
                <a:lnTo>
                  <a:pt x="91592" y="3397"/>
                </a:lnTo>
                <a:lnTo>
                  <a:pt x="99162" y="37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15" name="Text Placeholder 2914">
            <a:extLst>
              <a:ext uri="{FF2B5EF4-FFF2-40B4-BE49-F238E27FC236}">
                <a16:creationId xmlns:a16="http://schemas.microsoft.com/office/drawing/2014/main" id="{1F2C9E25-26A9-9247-97C7-88B9711DAB23}"/>
              </a:ext>
            </a:extLst>
          </p:cNvPr>
          <p:cNvSpPr>
            <a:spLocks noGrp="1"/>
          </p:cNvSpPr>
          <p:nvPr>
            <p:ph type="body" sz="quarter" idx="246" hasCustomPrompt="1"/>
          </p:nvPr>
        </p:nvSpPr>
        <p:spPr>
          <a:xfrm>
            <a:off x="8512886" y="4509431"/>
            <a:ext cx="228182" cy="220513"/>
          </a:xfrm>
          <a:custGeom>
            <a:avLst/>
            <a:gdLst>
              <a:gd name="connsiteX0" fmla="*/ 27948 w 228182"/>
              <a:gd name="connsiteY0" fmla="*/ 0 h 220513"/>
              <a:gd name="connsiteX1" fmla="*/ 45177 w 228182"/>
              <a:gd name="connsiteY1" fmla="*/ 0 h 220513"/>
              <a:gd name="connsiteX2" fmla="*/ 45560 w 228182"/>
              <a:gd name="connsiteY2" fmla="*/ 2612 h 220513"/>
              <a:gd name="connsiteX3" fmla="*/ 45177 w 228182"/>
              <a:gd name="connsiteY3" fmla="*/ 9701 h 220513"/>
              <a:gd name="connsiteX4" fmla="*/ 43646 w 228182"/>
              <a:gd name="connsiteY4" fmla="*/ 14925 h 220513"/>
              <a:gd name="connsiteX5" fmla="*/ 43263 w 228182"/>
              <a:gd name="connsiteY5" fmla="*/ 22760 h 220513"/>
              <a:gd name="connsiteX6" fmla="*/ 45177 w 228182"/>
              <a:gd name="connsiteY6" fmla="*/ 30969 h 220513"/>
              <a:gd name="connsiteX7" fmla="*/ 44794 w 228182"/>
              <a:gd name="connsiteY7" fmla="*/ 33581 h 220513"/>
              <a:gd name="connsiteX8" fmla="*/ 46708 w 228182"/>
              <a:gd name="connsiteY8" fmla="*/ 36939 h 220513"/>
              <a:gd name="connsiteX9" fmla="*/ 49388 w 228182"/>
              <a:gd name="connsiteY9" fmla="*/ 35447 h 220513"/>
              <a:gd name="connsiteX10" fmla="*/ 50920 w 228182"/>
              <a:gd name="connsiteY10" fmla="*/ 32835 h 220513"/>
              <a:gd name="connsiteX11" fmla="*/ 53217 w 228182"/>
              <a:gd name="connsiteY11" fmla="*/ 32088 h 220513"/>
              <a:gd name="connsiteX12" fmla="*/ 52834 w 228182"/>
              <a:gd name="connsiteY12" fmla="*/ 29103 h 220513"/>
              <a:gd name="connsiteX13" fmla="*/ 54748 w 228182"/>
              <a:gd name="connsiteY13" fmla="*/ 26865 h 220513"/>
              <a:gd name="connsiteX14" fmla="*/ 56663 w 228182"/>
              <a:gd name="connsiteY14" fmla="*/ 27984 h 220513"/>
              <a:gd name="connsiteX15" fmla="*/ 60108 w 228182"/>
              <a:gd name="connsiteY15" fmla="*/ 31715 h 220513"/>
              <a:gd name="connsiteX16" fmla="*/ 62405 w 228182"/>
              <a:gd name="connsiteY16" fmla="*/ 33581 h 220513"/>
              <a:gd name="connsiteX17" fmla="*/ 65085 w 228182"/>
              <a:gd name="connsiteY17" fmla="*/ 32088 h 220513"/>
              <a:gd name="connsiteX18" fmla="*/ 66234 w 228182"/>
              <a:gd name="connsiteY18" fmla="*/ 32088 h 220513"/>
              <a:gd name="connsiteX19" fmla="*/ 67383 w 228182"/>
              <a:gd name="connsiteY19" fmla="*/ 39924 h 220513"/>
              <a:gd name="connsiteX20" fmla="*/ 70063 w 228182"/>
              <a:gd name="connsiteY20" fmla="*/ 37685 h 220513"/>
              <a:gd name="connsiteX21" fmla="*/ 69680 w 228182"/>
              <a:gd name="connsiteY21" fmla="*/ 35073 h 220513"/>
              <a:gd name="connsiteX22" fmla="*/ 71211 w 228182"/>
              <a:gd name="connsiteY22" fmla="*/ 31342 h 220513"/>
              <a:gd name="connsiteX23" fmla="*/ 72360 w 228182"/>
              <a:gd name="connsiteY23" fmla="*/ 30969 h 220513"/>
              <a:gd name="connsiteX24" fmla="*/ 76571 w 228182"/>
              <a:gd name="connsiteY24" fmla="*/ 30969 h 220513"/>
              <a:gd name="connsiteX25" fmla="*/ 78485 w 228182"/>
              <a:gd name="connsiteY25" fmla="*/ 30969 h 220513"/>
              <a:gd name="connsiteX26" fmla="*/ 81931 w 228182"/>
              <a:gd name="connsiteY26" fmla="*/ 29477 h 220513"/>
              <a:gd name="connsiteX27" fmla="*/ 86143 w 228182"/>
              <a:gd name="connsiteY27" fmla="*/ 26865 h 220513"/>
              <a:gd name="connsiteX28" fmla="*/ 86525 w 228182"/>
              <a:gd name="connsiteY28" fmla="*/ 25745 h 220513"/>
              <a:gd name="connsiteX29" fmla="*/ 85760 w 228182"/>
              <a:gd name="connsiteY29" fmla="*/ 23880 h 220513"/>
              <a:gd name="connsiteX30" fmla="*/ 80017 w 228182"/>
              <a:gd name="connsiteY30" fmla="*/ 24626 h 220513"/>
              <a:gd name="connsiteX31" fmla="*/ 76571 w 228182"/>
              <a:gd name="connsiteY31" fmla="*/ 23134 h 220513"/>
              <a:gd name="connsiteX32" fmla="*/ 77337 w 228182"/>
              <a:gd name="connsiteY32" fmla="*/ 21641 h 220513"/>
              <a:gd name="connsiteX33" fmla="*/ 80783 w 228182"/>
              <a:gd name="connsiteY33" fmla="*/ 19402 h 220513"/>
              <a:gd name="connsiteX34" fmla="*/ 80017 w 228182"/>
              <a:gd name="connsiteY34" fmla="*/ 17910 h 220513"/>
              <a:gd name="connsiteX35" fmla="*/ 80783 w 228182"/>
              <a:gd name="connsiteY35" fmla="*/ 17164 h 220513"/>
              <a:gd name="connsiteX36" fmla="*/ 83845 w 228182"/>
              <a:gd name="connsiteY36" fmla="*/ 17164 h 220513"/>
              <a:gd name="connsiteX37" fmla="*/ 84228 w 228182"/>
              <a:gd name="connsiteY37" fmla="*/ 15671 h 220513"/>
              <a:gd name="connsiteX38" fmla="*/ 86143 w 228182"/>
              <a:gd name="connsiteY38" fmla="*/ 13059 h 220513"/>
              <a:gd name="connsiteX39" fmla="*/ 86525 w 228182"/>
              <a:gd name="connsiteY39" fmla="*/ 11194 h 220513"/>
              <a:gd name="connsiteX40" fmla="*/ 88440 w 228182"/>
              <a:gd name="connsiteY40" fmla="*/ 10821 h 220513"/>
              <a:gd name="connsiteX41" fmla="*/ 89588 w 228182"/>
              <a:gd name="connsiteY41" fmla="*/ 7463 h 220513"/>
              <a:gd name="connsiteX42" fmla="*/ 91120 w 228182"/>
              <a:gd name="connsiteY42" fmla="*/ 7836 h 220513"/>
              <a:gd name="connsiteX43" fmla="*/ 91885 w 228182"/>
              <a:gd name="connsiteY43" fmla="*/ 6716 h 220513"/>
              <a:gd name="connsiteX44" fmla="*/ 90354 w 228182"/>
              <a:gd name="connsiteY44" fmla="*/ 4478 h 220513"/>
              <a:gd name="connsiteX45" fmla="*/ 91885 w 228182"/>
              <a:gd name="connsiteY45" fmla="*/ 1866 h 220513"/>
              <a:gd name="connsiteX46" fmla="*/ 96097 w 228182"/>
              <a:gd name="connsiteY46" fmla="*/ 0 h 220513"/>
              <a:gd name="connsiteX47" fmla="*/ 169222 w 228182"/>
              <a:gd name="connsiteY47" fmla="*/ 41790 h 220513"/>
              <a:gd name="connsiteX48" fmla="*/ 170371 w 228182"/>
              <a:gd name="connsiteY48" fmla="*/ 43655 h 220513"/>
              <a:gd name="connsiteX49" fmla="*/ 170371 w 228182"/>
              <a:gd name="connsiteY49" fmla="*/ 46640 h 220513"/>
              <a:gd name="connsiteX50" fmla="*/ 172285 w 228182"/>
              <a:gd name="connsiteY50" fmla="*/ 53729 h 220513"/>
              <a:gd name="connsiteX51" fmla="*/ 173434 w 228182"/>
              <a:gd name="connsiteY51" fmla="*/ 57834 h 220513"/>
              <a:gd name="connsiteX52" fmla="*/ 203296 w 228182"/>
              <a:gd name="connsiteY52" fmla="*/ 74997 h 220513"/>
              <a:gd name="connsiteX53" fmla="*/ 202148 w 228182"/>
              <a:gd name="connsiteY53" fmla="*/ 77236 h 220513"/>
              <a:gd name="connsiteX54" fmla="*/ 199468 w 228182"/>
              <a:gd name="connsiteY54" fmla="*/ 88802 h 220513"/>
              <a:gd name="connsiteX55" fmla="*/ 197936 w 228182"/>
              <a:gd name="connsiteY55" fmla="*/ 91041 h 220513"/>
              <a:gd name="connsiteX56" fmla="*/ 196788 w 228182"/>
              <a:gd name="connsiteY56" fmla="*/ 95519 h 220513"/>
              <a:gd name="connsiteX57" fmla="*/ 192959 w 228182"/>
              <a:gd name="connsiteY57" fmla="*/ 104847 h 220513"/>
              <a:gd name="connsiteX58" fmla="*/ 193342 w 228182"/>
              <a:gd name="connsiteY58" fmla="*/ 108951 h 220513"/>
              <a:gd name="connsiteX59" fmla="*/ 194108 w 228182"/>
              <a:gd name="connsiteY59" fmla="*/ 111190 h 220513"/>
              <a:gd name="connsiteX60" fmla="*/ 200234 w 228182"/>
              <a:gd name="connsiteY60" fmla="*/ 115294 h 220513"/>
              <a:gd name="connsiteX61" fmla="*/ 202914 w 228182"/>
              <a:gd name="connsiteY61" fmla="*/ 118279 h 220513"/>
              <a:gd name="connsiteX62" fmla="*/ 205976 w 228182"/>
              <a:gd name="connsiteY62" fmla="*/ 121264 h 220513"/>
              <a:gd name="connsiteX63" fmla="*/ 208273 w 228182"/>
              <a:gd name="connsiteY63" fmla="*/ 125368 h 220513"/>
              <a:gd name="connsiteX64" fmla="*/ 208273 w 228182"/>
              <a:gd name="connsiteY64" fmla="*/ 127234 h 220513"/>
              <a:gd name="connsiteX65" fmla="*/ 207508 w 228182"/>
              <a:gd name="connsiteY65" fmla="*/ 127607 h 220513"/>
              <a:gd name="connsiteX66" fmla="*/ 205594 w 228182"/>
              <a:gd name="connsiteY66" fmla="*/ 130219 h 220513"/>
              <a:gd name="connsiteX67" fmla="*/ 205211 w 228182"/>
              <a:gd name="connsiteY67" fmla="*/ 135069 h 220513"/>
              <a:gd name="connsiteX68" fmla="*/ 204062 w 228182"/>
              <a:gd name="connsiteY68" fmla="*/ 137308 h 220513"/>
              <a:gd name="connsiteX69" fmla="*/ 205594 w 228182"/>
              <a:gd name="connsiteY69" fmla="*/ 139547 h 220513"/>
              <a:gd name="connsiteX70" fmla="*/ 205211 w 228182"/>
              <a:gd name="connsiteY70" fmla="*/ 141785 h 220513"/>
              <a:gd name="connsiteX71" fmla="*/ 205976 w 228182"/>
              <a:gd name="connsiteY71" fmla="*/ 143651 h 220513"/>
              <a:gd name="connsiteX72" fmla="*/ 205594 w 228182"/>
              <a:gd name="connsiteY72" fmla="*/ 147382 h 220513"/>
              <a:gd name="connsiteX73" fmla="*/ 203296 w 228182"/>
              <a:gd name="connsiteY73" fmla="*/ 147382 h 220513"/>
              <a:gd name="connsiteX74" fmla="*/ 202148 w 228182"/>
              <a:gd name="connsiteY74" fmla="*/ 149994 h 220513"/>
              <a:gd name="connsiteX75" fmla="*/ 203296 w 228182"/>
              <a:gd name="connsiteY75" fmla="*/ 153725 h 220513"/>
              <a:gd name="connsiteX76" fmla="*/ 205594 w 228182"/>
              <a:gd name="connsiteY76" fmla="*/ 158576 h 220513"/>
              <a:gd name="connsiteX77" fmla="*/ 207508 w 228182"/>
              <a:gd name="connsiteY77" fmla="*/ 160068 h 220513"/>
              <a:gd name="connsiteX78" fmla="*/ 207508 w 228182"/>
              <a:gd name="connsiteY78" fmla="*/ 161187 h 220513"/>
              <a:gd name="connsiteX79" fmla="*/ 205976 w 228182"/>
              <a:gd name="connsiteY79" fmla="*/ 162307 h 220513"/>
              <a:gd name="connsiteX80" fmla="*/ 210571 w 228182"/>
              <a:gd name="connsiteY80" fmla="*/ 169769 h 220513"/>
              <a:gd name="connsiteX81" fmla="*/ 211336 w 228182"/>
              <a:gd name="connsiteY81" fmla="*/ 171635 h 220513"/>
              <a:gd name="connsiteX82" fmla="*/ 210571 w 228182"/>
              <a:gd name="connsiteY82" fmla="*/ 174247 h 220513"/>
              <a:gd name="connsiteX83" fmla="*/ 212485 w 228182"/>
              <a:gd name="connsiteY83" fmla="*/ 176112 h 220513"/>
              <a:gd name="connsiteX84" fmla="*/ 213633 w 228182"/>
              <a:gd name="connsiteY84" fmla="*/ 178351 h 220513"/>
              <a:gd name="connsiteX85" fmla="*/ 213633 w 228182"/>
              <a:gd name="connsiteY85" fmla="*/ 180590 h 220513"/>
              <a:gd name="connsiteX86" fmla="*/ 214782 w 228182"/>
              <a:gd name="connsiteY86" fmla="*/ 182082 h 220513"/>
              <a:gd name="connsiteX87" fmla="*/ 214782 w 228182"/>
              <a:gd name="connsiteY87" fmla="*/ 185440 h 220513"/>
              <a:gd name="connsiteX88" fmla="*/ 219376 w 228182"/>
              <a:gd name="connsiteY88" fmla="*/ 187679 h 220513"/>
              <a:gd name="connsiteX89" fmla="*/ 220908 w 228182"/>
              <a:gd name="connsiteY89" fmla="*/ 191410 h 220513"/>
              <a:gd name="connsiteX90" fmla="*/ 224736 w 228182"/>
              <a:gd name="connsiteY90" fmla="*/ 191783 h 220513"/>
              <a:gd name="connsiteX91" fmla="*/ 226651 w 228182"/>
              <a:gd name="connsiteY91" fmla="*/ 193276 h 220513"/>
              <a:gd name="connsiteX92" fmla="*/ 227799 w 228182"/>
              <a:gd name="connsiteY92" fmla="*/ 193649 h 220513"/>
              <a:gd name="connsiteX93" fmla="*/ 228182 w 228182"/>
              <a:gd name="connsiteY93" fmla="*/ 195887 h 220513"/>
              <a:gd name="connsiteX94" fmla="*/ 227033 w 228182"/>
              <a:gd name="connsiteY94" fmla="*/ 196261 h 220513"/>
              <a:gd name="connsiteX95" fmla="*/ 221673 w 228182"/>
              <a:gd name="connsiteY95" fmla="*/ 199992 h 220513"/>
              <a:gd name="connsiteX96" fmla="*/ 215931 w 228182"/>
              <a:gd name="connsiteY96" fmla="*/ 205215 h 220513"/>
              <a:gd name="connsiteX97" fmla="*/ 214399 w 228182"/>
              <a:gd name="connsiteY97" fmla="*/ 205962 h 220513"/>
              <a:gd name="connsiteX98" fmla="*/ 207125 w 228182"/>
              <a:gd name="connsiteY98" fmla="*/ 207827 h 220513"/>
              <a:gd name="connsiteX99" fmla="*/ 194108 w 228182"/>
              <a:gd name="connsiteY99" fmla="*/ 212305 h 220513"/>
              <a:gd name="connsiteX100" fmla="*/ 191045 w 228182"/>
              <a:gd name="connsiteY100" fmla="*/ 212678 h 220513"/>
              <a:gd name="connsiteX101" fmla="*/ 187216 w 228182"/>
              <a:gd name="connsiteY101" fmla="*/ 212678 h 220513"/>
              <a:gd name="connsiteX102" fmla="*/ 182239 w 228182"/>
              <a:gd name="connsiteY102" fmla="*/ 210439 h 220513"/>
              <a:gd name="connsiteX103" fmla="*/ 178794 w 228182"/>
              <a:gd name="connsiteY103" fmla="*/ 211558 h 220513"/>
              <a:gd name="connsiteX104" fmla="*/ 173434 w 228182"/>
              <a:gd name="connsiteY104" fmla="*/ 211932 h 220513"/>
              <a:gd name="connsiteX105" fmla="*/ 168457 w 228182"/>
              <a:gd name="connsiteY105" fmla="*/ 216782 h 220513"/>
              <a:gd name="connsiteX106" fmla="*/ 166925 w 228182"/>
              <a:gd name="connsiteY106" fmla="*/ 217528 h 220513"/>
              <a:gd name="connsiteX107" fmla="*/ 164245 w 228182"/>
              <a:gd name="connsiteY107" fmla="*/ 217528 h 220513"/>
              <a:gd name="connsiteX108" fmla="*/ 152377 w 228182"/>
              <a:gd name="connsiteY108" fmla="*/ 216782 h 220513"/>
              <a:gd name="connsiteX109" fmla="*/ 148165 w 228182"/>
              <a:gd name="connsiteY109" fmla="*/ 219767 h 220513"/>
              <a:gd name="connsiteX110" fmla="*/ 144719 w 228182"/>
              <a:gd name="connsiteY110" fmla="*/ 219767 h 220513"/>
              <a:gd name="connsiteX111" fmla="*/ 142039 w 228182"/>
              <a:gd name="connsiteY111" fmla="*/ 220513 h 220513"/>
              <a:gd name="connsiteX112" fmla="*/ 140125 w 228182"/>
              <a:gd name="connsiteY112" fmla="*/ 220140 h 220513"/>
              <a:gd name="connsiteX113" fmla="*/ 138211 w 228182"/>
              <a:gd name="connsiteY113" fmla="*/ 219394 h 220513"/>
              <a:gd name="connsiteX114" fmla="*/ 135914 w 228182"/>
              <a:gd name="connsiteY114" fmla="*/ 216409 h 220513"/>
              <a:gd name="connsiteX115" fmla="*/ 133234 w 228182"/>
              <a:gd name="connsiteY115" fmla="*/ 215663 h 220513"/>
              <a:gd name="connsiteX116" fmla="*/ 130171 w 228182"/>
              <a:gd name="connsiteY116" fmla="*/ 215663 h 220513"/>
              <a:gd name="connsiteX117" fmla="*/ 127874 w 228182"/>
              <a:gd name="connsiteY117" fmla="*/ 217528 h 220513"/>
              <a:gd name="connsiteX118" fmla="*/ 126725 w 228182"/>
              <a:gd name="connsiteY118" fmla="*/ 217901 h 220513"/>
              <a:gd name="connsiteX119" fmla="*/ 111028 w 228182"/>
              <a:gd name="connsiteY119" fmla="*/ 217528 h 220513"/>
              <a:gd name="connsiteX120" fmla="*/ 111028 w 228182"/>
              <a:gd name="connsiteY120" fmla="*/ 216036 h 220513"/>
              <a:gd name="connsiteX121" fmla="*/ 109114 w 228182"/>
              <a:gd name="connsiteY121" fmla="*/ 212678 h 220513"/>
              <a:gd name="connsiteX122" fmla="*/ 107200 w 228182"/>
              <a:gd name="connsiteY122" fmla="*/ 211558 h 220513"/>
              <a:gd name="connsiteX123" fmla="*/ 105285 w 228182"/>
              <a:gd name="connsiteY123" fmla="*/ 208573 h 220513"/>
              <a:gd name="connsiteX124" fmla="*/ 104902 w 228182"/>
              <a:gd name="connsiteY124" fmla="*/ 207827 h 220513"/>
              <a:gd name="connsiteX125" fmla="*/ 105285 w 228182"/>
              <a:gd name="connsiteY125" fmla="*/ 200738 h 220513"/>
              <a:gd name="connsiteX126" fmla="*/ 103371 w 228182"/>
              <a:gd name="connsiteY126" fmla="*/ 198126 h 220513"/>
              <a:gd name="connsiteX127" fmla="*/ 102988 w 228182"/>
              <a:gd name="connsiteY127" fmla="*/ 191410 h 220513"/>
              <a:gd name="connsiteX128" fmla="*/ 101074 w 228182"/>
              <a:gd name="connsiteY128" fmla="*/ 184321 h 220513"/>
              <a:gd name="connsiteX129" fmla="*/ 99925 w 228182"/>
              <a:gd name="connsiteY129" fmla="*/ 181709 h 220513"/>
              <a:gd name="connsiteX130" fmla="*/ 95331 w 228182"/>
              <a:gd name="connsiteY130" fmla="*/ 177605 h 220513"/>
              <a:gd name="connsiteX131" fmla="*/ 90737 w 228182"/>
              <a:gd name="connsiteY131" fmla="*/ 176112 h 220513"/>
              <a:gd name="connsiteX132" fmla="*/ 88823 w 228182"/>
              <a:gd name="connsiteY132" fmla="*/ 179097 h 220513"/>
              <a:gd name="connsiteX133" fmla="*/ 88057 w 228182"/>
              <a:gd name="connsiteY133" fmla="*/ 177605 h 220513"/>
              <a:gd name="connsiteX134" fmla="*/ 87674 w 228182"/>
              <a:gd name="connsiteY134" fmla="*/ 176485 h 220513"/>
              <a:gd name="connsiteX135" fmla="*/ 86525 w 228182"/>
              <a:gd name="connsiteY135" fmla="*/ 176112 h 220513"/>
              <a:gd name="connsiteX136" fmla="*/ 84611 w 228182"/>
              <a:gd name="connsiteY136" fmla="*/ 176112 h 220513"/>
              <a:gd name="connsiteX137" fmla="*/ 80400 w 228182"/>
              <a:gd name="connsiteY137" fmla="*/ 177605 h 220513"/>
              <a:gd name="connsiteX138" fmla="*/ 79634 w 228182"/>
              <a:gd name="connsiteY138" fmla="*/ 177232 h 220513"/>
              <a:gd name="connsiteX139" fmla="*/ 77720 w 228182"/>
              <a:gd name="connsiteY139" fmla="*/ 174620 h 220513"/>
              <a:gd name="connsiteX140" fmla="*/ 73891 w 228182"/>
              <a:gd name="connsiteY140" fmla="*/ 175366 h 220513"/>
              <a:gd name="connsiteX141" fmla="*/ 69680 w 228182"/>
              <a:gd name="connsiteY141" fmla="*/ 172381 h 220513"/>
              <a:gd name="connsiteX142" fmla="*/ 68148 w 228182"/>
              <a:gd name="connsiteY142" fmla="*/ 171262 h 220513"/>
              <a:gd name="connsiteX143" fmla="*/ 67383 w 228182"/>
              <a:gd name="connsiteY143" fmla="*/ 170142 h 220513"/>
              <a:gd name="connsiteX144" fmla="*/ 63171 w 228182"/>
              <a:gd name="connsiteY144" fmla="*/ 170142 h 220513"/>
              <a:gd name="connsiteX145" fmla="*/ 58960 w 228182"/>
              <a:gd name="connsiteY145" fmla="*/ 168650 h 220513"/>
              <a:gd name="connsiteX146" fmla="*/ 47857 w 228182"/>
              <a:gd name="connsiteY146" fmla="*/ 164172 h 220513"/>
              <a:gd name="connsiteX147" fmla="*/ 44794 w 228182"/>
              <a:gd name="connsiteY147" fmla="*/ 163426 h 220513"/>
              <a:gd name="connsiteX148" fmla="*/ 41731 w 228182"/>
              <a:gd name="connsiteY148" fmla="*/ 161934 h 220513"/>
              <a:gd name="connsiteX149" fmla="*/ 40200 w 228182"/>
              <a:gd name="connsiteY149" fmla="*/ 159322 h 220513"/>
              <a:gd name="connsiteX150" fmla="*/ 36371 w 228182"/>
              <a:gd name="connsiteY150" fmla="*/ 155964 h 220513"/>
              <a:gd name="connsiteX151" fmla="*/ 33308 w 228182"/>
              <a:gd name="connsiteY151" fmla="*/ 155218 h 220513"/>
              <a:gd name="connsiteX152" fmla="*/ 31011 w 228182"/>
              <a:gd name="connsiteY152" fmla="*/ 155591 h 220513"/>
              <a:gd name="connsiteX153" fmla="*/ 26800 w 228182"/>
              <a:gd name="connsiteY153" fmla="*/ 148501 h 220513"/>
              <a:gd name="connsiteX154" fmla="*/ 24886 w 228182"/>
              <a:gd name="connsiteY154" fmla="*/ 144024 h 220513"/>
              <a:gd name="connsiteX155" fmla="*/ 22206 w 228182"/>
              <a:gd name="connsiteY155" fmla="*/ 139547 h 220513"/>
              <a:gd name="connsiteX156" fmla="*/ 18760 w 228182"/>
              <a:gd name="connsiteY156" fmla="*/ 131338 h 220513"/>
              <a:gd name="connsiteX157" fmla="*/ 19143 w 228182"/>
              <a:gd name="connsiteY157" fmla="*/ 126114 h 220513"/>
              <a:gd name="connsiteX158" fmla="*/ 18760 w 228182"/>
              <a:gd name="connsiteY158" fmla="*/ 122383 h 220513"/>
              <a:gd name="connsiteX159" fmla="*/ 11869 w 228182"/>
              <a:gd name="connsiteY159" fmla="*/ 115667 h 220513"/>
              <a:gd name="connsiteX160" fmla="*/ 3446 w 228182"/>
              <a:gd name="connsiteY160" fmla="*/ 111190 h 220513"/>
              <a:gd name="connsiteX161" fmla="*/ 2297 w 228182"/>
              <a:gd name="connsiteY161" fmla="*/ 105966 h 220513"/>
              <a:gd name="connsiteX162" fmla="*/ 4211 w 228182"/>
              <a:gd name="connsiteY162" fmla="*/ 103727 h 220513"/>
              <a:gd name="connsiteX163" fmla="*/ 5743 w 228182"/>
              <a:gd name="connsiteY163" fmla="*/ 101488 h 220513"/>
              <a:gd name="connsiteX164" fmla="*/ 4211 w 228182"/>
              <a:gd name="connsiteY164" fmla="*/ 96265 h 220513"/>
              <a:gd name="connsiteX165" fmla="*/ 3446 w 228182"/>
              <a:gd name="connsiteY165" fmla="*/ 91787 h 220513"/>
              <a:gd name="connsiteX166" fmla="*/ 3446 w 228182"/>
              <a:gd name="connsiteY166" fmla="*/ 86191 h 220513"/>
              <a:gd name="connsiteX167" fmla="*/ 1914 w 228182"/>
              <a:gd name="connsiteY167" fmla="*/ 83952 h 220513"/>
              <a:gd name="connsiteX168" fmla="*/ 383 w 228182"/>
              <a:gd name="connsiteY168" fmla="*/ 82833 h 220513"/>
              <a:gd name="connsiteX169" fmla="*/ 0 w 228182"/>
              <a:gd name="connsiteY169" fmla="*/ 76863 h 220513"/>
              <a:gd name="connsiteX170" fmla="*/ 0 w 228182"/>
              <a:gd name="connsiteY170" fmla="*/ 69773 h 220513"/>
              <a:gd name="connsiteX171" fmla="*/ 1149 w 228182"/>
              <a:gd name="connsiteY171" fmla="*/ 69400 h 220513"/>
              <a:gd name="connsiteX172" fmla="*/ 5360 w 228182"/>
              <a:gd name="connsiteY172" fmla="*/ 68281 h 220513"/>
              <a:gd name="connsiteX173" fmla="*/ 10720 w 228182"/>
              <a:gd name="connsiteY173" fmla="*/ 66788 h 220513"/>
              <a:gd name="connsiteX174" fmla="*/ 14931 w 228182"/>
              <a:gd name="connsiteY174" fmla="*/ 59326 h 220513"/>
              <a:gd name="connsiteX175" fmla="*/ 16846 w 228182"/>
              <a:gd name="connsiteY175" fmla="*/ 57087 h 220513"/>
              <a:gd name="connsiteX176" fmla="*/ 19143 w 228182"/>
              <a:gd name="connsiteY176" fmla="*/ 51864 h 220513"/>
              <a:gd name="connsiteX177" fmla="*/ 22971 w 228182"/>
              <a:gd name="connsiteY177" fmla="*/ 47386 h 220513"/>
              <a:gd name="connsiteX178" fmla="*/ 24503 w 228182"/>
              <a:gd name="connsiteY178" fmla="*/ 45148 h 220513"/>
              <a:gd name="connsiteX179" fmla="*/ 24503 w 228182"/>
              <a:gd name="connsiteY179" fmla="*/ 42163 h 220513"/>
              <a:gd name="connsiteX180" fmla="*/ 23737 w 228182"/>
              <a:gd name="connsiteY180" fmla="*/ 39924 h 220513"/>
              <a:gd name="connsiteX181" fmla="*/ 22206 w 228182"/>
              <a:gd name="connsiteY181" fmla="*/ 38805 h 220513"/>
              <a:gd name="connsiteX182" fmla="*/ 19908 w 228182"/>
              <a:gd name="connsiteY182" fmla="*/ 38058 h 220513"/>
              <a:gd name="connsiteX183" fmla="*/ 18377 w 228182"/>
              <a:gd name="connsiteY183" fmla="*/ 36939 h 220513"/>
              <a:gd name="connsiteX184" fmla="*/ 18377 w 228182"/>
              <a:gd name="connsiteY184" fmla="*/ 35447 h 220513"/>
              <a:gd name="connsiteX185" fmla="*/ 18377 w 228182"/>
              <a:gd name="connsiteY185" fmla="*/ 33208 h 220513"/>
              <a:gd name="connsiteX186" fmla="*/ 18760 w 228182"/>
              <a:gd name="connsiteY186" fmla="*/ 30969 h 220513"/>
              <a:gd name="connsiteX187" fmla="*/ 20674 w 228182"/>
              <a:gd name="connsiteY187" fmla="*/ 29103 h 220513"/>
              <a:gd name="connsiteX188" fmla="*/ 24886 w 228182"/>
              <a:gd name="connsiteY188" fmla="*/ 23507 h 220513"/>
              <a:gd name="connsiteX189" fmla="*/ 26034 w 228182"/>
              <a:gd name="connsiteY189" fmla="*/ 19776 h 220513"/>
              <a:gd name="connsiteX190" fmla="*/ 25268 w 228182"/>
              <a:gd name="connsiteY190" fmla="*/ 17164 h 220513"/>
              <a:gd name="connsiteX191" fmla="*/ 23737 w 228182"/>
              <a:gd name="connsiteY191" fmla="*/ 11567 h 220513"/>
              <a:gd name="connsiteX192" fmla="*/ 18760 w 228182"/>
              <a:gd name="connsiteY192" fmla="*/ 3731 h 220513"/>
              <a:gd name="connsiteX193" fmla="*/ 16846 w 228182"/>
              <a:gd name="connsiteY193" fmla="*/ 1120 h 220513"/>
              <a:gd name="connsiteX194" fmla="*/ 25268 w 228182"/>
              <a:gd name="connsiteY194" fmla="*/ 1866 h 220513"/>
              <a:gd name="connsiteX195" fmla="*/ 27948 w 228182"/>
              <a:gd name="connsiteY195" fmla="*/ 746 h 22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8182" h="220513">
                <a:moveTo>
                  <a:pt x="27948" y="0"/>
                </a:moveTo>
                <a:lnTo>
                  <a:pt x="45177" y="0"/>
                </a:lnTo>
                <a:lnTo>
                  <a:pt x="45560" y="2612"/>
                </a:lnTo>
                <a:lnTo>
                  <a:pt x="45177" y="9701"/>
                </a:lnTo>
                <a:lnTo>
                  <a:pt x="43646" y="14925"/>
                </a:lnTo>
                <a:lnTo>
                  <a:pt x="43263" y="22760"/>
                </a:lnTo>
                <a:lnTo>
                  <a:pt x="45177" y="30969"/>
                </a:lnTo>
                <a:lnTo>
                  <a:pt x="44794" y="33581"/>
                </a:lnTo>
                <a:lnTo>
                  <a:pt x="46708" y="36939"/>
                </a:lnTo>
                <a:lnTo>
                  <a:pt x="49388" y="35447"/>
                </a:lnTo>
                <a:lnTo>
                  <a:pt x="50920" y="32835"/>
                </a:lnTo>
                <a:lnTo>
                  <a:pt x="53217" y="32088"/>
                </a:lnTo>
                <a:lnTo>
                  <a:pt x="52834" y="29103"/>
                </a:lnTo>
                <a:lnTo>
                  <a:pt x="54748" y="26865"/>
                </a:lnTo>
                <a:lnTo>
                  <a:pt x="56663" y="27984"/>
                </a:lnTo>
                <a:lnTo>
                  <a:pt x="60108" y="31715"/>
                </a:lnTo>
                <a:lnTo>
                  <a:pt x="62405" y="33581"/>
                </a:lnTo>
                <a:lnTo>
                  <a:pt x="65085" y="32088"/>
                </a:lnTo>
                <a:lnTo>
                  <a:pt x="66234" y="32088"/>
                </a:lnTo>
                <a:lnTo>
                  <a:pt x="67383" y="39924"/>
                </a:lnTo>
                <a:lnTo>
                  <a:pt x="70063" y="37685"/>
                </a:lnTo>
                <a:lnTo>
                  <a:pt x="69680" y="35073"/>
                </a:lnTo>
                <a:lnTo>
                  <a:pt x="71211" y="31342"/>
                </a:lnTo>
                <a:lnTo>
                  <a:pt x="72360" y="30969"/>
                </a:lnTo>
                <a:lnTo>
                  <a:pt x="76571" y="30969"/>
                </a:lnTo>
                <a:lnTo>
                  <a:pt x="78485" y="30969"/>
                </a:lnTo>
                <a:lnTo>
                  <a:pt x="81931" y="29477"/>
                </a:lnTo>
                <a:lnTo>
                  <a:pt x="86143" y="26865"/>
                </a:lnTo>
                <a:lnTo>
                  <a:pt x="86525" y="25745"/>
                </a:lnTo>
                <a:lnTo>
                  <a:pt x="85760" y="23880"/>
                </a:lnTo>
                <a:lnTo>
                  <a:pt x="80017" y="24626"/>
                </a:lnTo>
                <a:lnTo>
                  <a:pt x="76571" y="23134"/>
                </a:lnTo>
                <a:lnTo>
                  <a:pt x="77337" y="21641"/>
                </a:lnTo>
                <a:lnTo>
                  <a:pt x="80783" y="19402"/>
                </a:lnTo>
                <a:lnTo>
                  <a:pt x="80017" y="17910"/>
                </a:lnTo>
                <a:lnTo>
                  <a:pt x="80783" y="17164"/>
                </a:lnTo>
                <a:lnTo>
                  <a:pt x="83845" y="17164"/>
                </a:lnTo>
                <a:lnTo>
                  <a:pt x="84228" y="15671"/>
                </a:lnTo>
                <a:lnTo>
                  <a:pt x="86143" y="13059"/>
                </a:lnTo>
                <a:lnTo>
                  <a:pt x="86525" y="11194"/>
                </a:lnTo>
                <a:lnTo>
                  <a:pt x="88440" y="10821"/>
                </a:lnTo>
                <a:lnTo>
                  <a:pt x="89588" y="7463"/>
                </a:lnTo>
                <a:lnTo>
                  <a:pt x="91120" y="7836"/>
                </a:lnTo>
                <a:lnTo>
                  <a:pt x="91885" y="6716"/>
                </a:lnTo>
                <a:lnTo>
                  <a:pt x="90354" y="4478"/>
                </a:lnTo>
                <a:lnTo>
                  <a:pt x="91885" y="1866"/>
                </a:lnTo>
                <a:lnTo>
                  <a:pt x="96097" y="0"/>
                </a:lnTo>
                <a:lnTo>
                  <a:pt x="169222" y="41790"/>
                </a:lnTo>
                <a:lnTo>
                  <a:pt x="170371" y="43655"/>
                </a:lnTo>
                <a:lnTo>
                  <a:pt x="170371" y="46640"/>
                </a:lnTo>
                <a:lnTo>
                  <a:pt x="172285" y="53729"/>
                </a:lnTo>
                <a:lnTo>
                  <a:pt x="173434" y="57834"/>
                </a:lnTo>
                <a:lnTo>
                  <a:pt x="203296" y="74997"/>
                </a:lnTo>
                <a:lnTo>
                  <a:pt x="202148" y="77236"/>
                </a:lnTo>
                <a:lnTo>
                  <a:pt x="199468" y="88802"/>
                </a:lnTo>
                <a:lnTo>
                  <a:pt x="197936" y="91041"/>
                </a:lnTo>
                <a:lnTo>
                  <a:pt x="196788" y="95519"/>
                </a:lnTo>
                <a:lnTo>
                  <a:pt x="192959" y="104847"/>
                </a:lnTo>
                <a:lnTo>
                  <a:pt x="193342" y="108951"/>
                </a:lnTo>
                <a:lnTo>
                  <a:pt x="194108" y="111190"/>
                </a:lnTo>
                <a:lnTo>
                  <a:pt x="200234" y="115294"/>
                </a:lnTo>
                <a:lnTo>
                  <a:pt x="202914" y="118279"/>
                </a:lnTo>
                <a:lnTo>
                  <a:pt x="205976" y="121264"/>
                </a:lnTo>
                <a:lnTo>
                  <a:pt x="208273" y="125368"/>
                </a:lnTo>
                <a:lnTo>
                  <a:pt x="208273" y="127234"/>
                </a:lnTo>
                <a:lnTo>
                  <a:pt x="207508" y="127607"/>
                </a:lnTo>
                <a:lnTo>
                  <a:pt x="205594" y="130219"/>
                </a:lnTo>
                <a:lnTo>
                  <a:pt x="205211" y="135069"/>
                </a:lnTo>
                <a:lnTo>
                  <a:pt x="204062" y="137308"/>
                </a:lnTo>
                <a:lnTo>
                  <a:pt x="205594" y="139547"/>
                </a:lnTo>
                <a:lnTo>
                  <a:pt x="205211" y="141785"/>
                </a:lnTo>
                <a:lnTo>
                  <a:pt x="205976" y="143651"/>
                </a:lnTo>
                <a:lnTo>
                  <a:pt x="205594" y="147382"/>
                </a:lnTo>
                <a:lnTo>
                  <a:pt x="203296" y="147382"/>
                </a:lnTo>
                <a:lnTo>
                  <a:pt x="202148" y="149994"/>
                </a:lnTo>
                <a:lnTo>
                  <a:pt x="203296" y="153725"/>
                </a:lnTo>
                <a:lnTo>
                  <a:pt x="205594" y="158576"/>
                </a:lnTo>
                <a:lnTo>
                  <a:pt x="207508" y="160068"/>
                </a:lnTo>
                <a:lnTo>
                  <a:pt x="207508" y="161187"/>
                </a:lnTo>
                <a:lnTo>
                  <a:pt x="205976" y="162307"/>
                </a:lnTo>
                <a:lnTo>
                  <a:pt x="210571" y="169769"/>
                </a:lnTo>
                <a:lnTo>
                  <a:pt x="211336" y="171635"/>
                </a:lnTo>
                <a:lnTo>
                  <a:pt x="210571" y="174247"/>
                </a:lnTo>
                <a:lnTo>
                  <a:pt x="212485" y="176112"/>
                </a:lnTo>
                <a:lnTo>
                  <a:pt x="213633" y="178351"/>
                </a:lnTo>
                <a:lnTo>
                  <a:pt x="213633" y="180590"/>
                </a:lnTo>
                <a:lnTo>
                  <a:pt x="214782" y="182082"/>
                </a:lnTo>
                <a:lnTo>
                  <a:pt x="214782" y="185440"/>
                </a:lnTo>
                <a:lnTo>
                  <a:pt x="219376" y="187679"/>
                </a:lnTo>
                <a:lnTo>
                  <a:pt x="220908" y="191410"/>
                </a:lnTo>
                <a:lnTo>
                  <a:pt x="224736" y="191783"/>
                </a:lnTo>
                <a:lnTo>
                  <a:pt x="226651" y="193276"/>
                </a:lnTo>
                <a:lnTo>
                  <a:pt x="227799" y="193649"/>
                </a:lnTo>
                <a:lnTo>
                  <a:pt x="228182" y="195887"/>
                </a:lnTo>
                <a:lnTo>
                  <a:pt x="227033" y="196261"/>
                </a:lnTo>
                <a:lnTo>
                  <a:pt x="221673" y="199992"/>
                </a:lnTo>
                <a:lnTo>
                  <a:pt x="215931" y="205215"/>
                </a:lnTo>
                <a:lnTo>
                  <a:pt x="214399" y="205962"/>
                </a:lnTo>
                <a:lnTo>
                  <a:pt x="207125" y="207827"/>
                </a:lnTo>
                <a:lnTo>
                  <a:pt x="194108" y="212305"/>
                </a:lnTo>
                <a:lnTo>
                  <a:pt x="191045" y="212678"/>
                </a:lnTo>
                <a:lnTo>
                  <a:pt x="187216" y="212678"/>
                </a:lnTo>
                <a:lnTo>
                  <a:pt x="182239" y="210439"/>
                </a:lnTo>
                <a:lnTo>
                  <a:pt x="178794" y="211558"/>
                </a:lnTo>
                <a:lnTo>
                  <a:pt x="173434" y="211932"/>
                </a:lnTo>
                <a:lnTo>
                  <a:pt x="168457" y="216782"/>
                </a:lnTo>
                <a:lnTo>
                  <a:pt x="166925" y="217528"/>
                </a:lnTo>
                <a:lnTo>
                  <a:pt x="164245" y="217528"/>
                </a:lnTo>
                <a:lnTo>
                  <a:pt x="152377" y="216782"/>
                </a:lnTo>
                <a:lnTo>
                  <a:pt x="148165" y="219767"/>
                </a:lnTo>
                <a:lnTo>
                  <a:pt x="144719" y="219767"/>
                </a:lnTo>
                <a:lnTo>
                  <a:pt x="142039" y="220513"/>
                </a:lnTo>
                <a:lnTo>
                  <a:pt x="140125" y="220140"/>
                </a:lnTo>
                <a:lnTo>
                  <a:pt x="138211" y="219394"/>
                </a:lnTo>
                <a:lnTo>
                  <a:pt x="135914" y="216409"/>
                </a:lnTo>
                <a:lnTo>
                  <a:pt x="133234" y="215663"/>
                </a:lnTo>
                <a:lnTo>
                  <a:pt x="130171" y="215663"/>
                </a:lnTo>
                <a:lnTo>
                  <a:pt x="127874" y="217528"/>
                </a:lnTo>
                <a:lnTo>
                  <a:pt x="126725" y="217901"/>
                </a:lnTo>
                <a:lnTo>
                  <a:pt x="111028" y="217528"/>
                </a:lnTo>
                <a:lnTo>
                  <a:pt x="111028" y="216036"/>
                </a:lnTo>
                <a:lnTo>
                  <a:pt x="109114" y="212678"/>
                </a:lnTo>
                <a:lnTo>
                  <a:pt x="107200" y="211558"/>
                </a:lnTo>
                <a:lnTo>
                  <a:pt x="105285" y="208573"/>
                </a:lnTo>
                <a:lnTo>
                  <a:pt x="104902" y="207827"/>
                </a:lnTo>
                <a:lnTo>
                  <a:pt x="105285" y="200738"/>
                </a:lnTo>
                <a:lnTo>
                  <a:pt x="103371" y="198126"/>
                </a:lnTo>
                <a:lnTo>
                  <a:pt x="102988" y="191410"/>
                </a:lnTo>
                <a:lnTo>
                  <a:pt x="101074" y="184321"/>
                </a:lnTo>
                <a:lnTo>
                  <a:pt x="99925" y="181709"/>
                </a:lnTo>
                <a:lnTo>
                  <a:pt x="95331" y="177605"/>
                </a:lnTo>
                <a:lnTo>
                  <a:pt x="90737" y="176112"/>
                </a:lnTo>
                <a:lnTo>
                  <a:pt x="88823" y="179097"/>
                </a:lnTo>
                <a:lnTo>
                  <a:pt x="88057" y="177605"/>
                </a:lnTo>
                <a:lnTo>
                  <a:pt x="87674" y="176485"/>
                </a:lnTo>
                <a:lnTo>
                  <a:pt x="86525" y="176112"/>
                </a:lnTo>
                <a:lnTo>
                  <a:pt x="84611" y="176112"/>
                </a:lnTo>
                <a:lnTo>
                  <a:pt x="80400" y="177605"/>
                </a:lnTo>
                <a:lnTo>
                  <a:pt x="79634" y="177232"/>
                </a:lnTo>
                <a:lnTo>
                  <a:pt x="77720" y="174620"/>
                </a:lnTo>
                <a:lnTo>
                  <a:pt x="73891" y="175366"/>
                </a:lnTo>
                <a:lnTo>
                  <a:pt x="69680" y="172381"/>
                </a:lnTo>
                <a:lnTo>
                  <a:pt x="68148" y="171262"/>
                </a:lnTo>
                <a:lnTo>
                  <a:pt x="67383" y="170142"/>
                </a:lnTo>
                <a:lnTo>
                  <a:pt x="63171" y="170142"/>
                </a:lnTo>
                <a:lnTo>
                  <a:pt x="58960" y="168650"/>
                </a:lnTo>
                <a:lnTo>
                  <a:pt x="47857" y="164172"/>
                </a:lnTo>
                <a:lnTo>
                  <a:pt x="44794" y="163426"/>
                </a:lnTo>
                <a:lnTo>
                  <a:pt x="41731" y="161934"/>
                </a:lnTo>
                <a:lnTo>
                  <a:pt x="40200" y="159322"/>
                </a:lnTo>
                <a:lnTo>
                  <a:pt x="36371" y="155964"/>
                </a:lnTo>
                <a:lnTo>
                  <a:pt x="33308" y="155218"/>
                </a:lnTo>
                <a:lnTo>
                  <a:pt x="31011" y="155591"/>
                </a:lnTo>
                <a:lnTo>
                  <a:pt x="26800" y="148501"/>
                </a:lnTo>
                <a:lnTo>
                  <a:pt x="24886" y="144024"/>
                </a:lnTo>
                <a:lnTo>
                  <a:pt x="22206" y="139547"/>
                </a:lnTo>
                <a:lnTo>
                  <a:pt x="18760" y="131338"/>
                </a:lnTo>
                <a:lnTo>
                  <a:pt x="19143" y="126114"/>
                </a:lnTo>
                <a:lnTo>
                  <a:pt x="18760" y="122383"/>
                </a:lnTo>
                <a:lnTo>
                  <a:pt x="11869" y="115667"/>
                </a:lnTo>
                <a:lnTo>
                  <a:pt x="3446" y="111190"/>
                </a:lnTo>
                <a:lnTo>
                  <a:pt x="2297" y="105966"/>
                </a:lnTo>
                <a:lnTo>
                  <a:pt x="4211" y="103727"/>
                </a:lnTo>
                <a:lnTo>
                  <a:pt x="5743" y="101488"/>
                </a:lnTo>
                <a:lnTo>
                  <a:pt x="4211" y="96265"/>
                </a:lnTo>
                <a:lnTo>
                  <a:pt x="3446" y="91787"/>
                </a:lnTo>
                <a:lnTo>
                  <a:pt x="3446" y="86191"/>
                </a:lnTo>
                <a:lnTo>
                  <a:pt x="1914" y="83952"/>
                </a:lnTo>
                <a:lnTo>
                  <a:pt x="383" y="82833"/>
                </a:lnTo>
                <a:lnTo>
                  <a:pt x="0" y="76863"/>
                </a:lnTo>
                <a:lnTo>
                  <a:pt x="0" y="69773"/>
                </a:lnTo>
                <a:lnTo>
                  <a:pt x="1149" y="69400"/>
                </a:lnTo>
                <a:lnTo>
                  <a:pt x="5360" y="68281"/>
                </a:lnTo>
                <a:lnTo>
                  <a:pt x="10720" y="66788"/>
                </a:lnTo>
                <a:lnTo>
                  <a:pt x="14931" y="59326"/>
                </a:lnTo>
                <a:lnTo>
                  <a:pt x="16846" y="57087"/>
                </a:lnTo>
                <a:lnTo>
                  <a:pt x="19143" y="51864"/>
                </a:lnTo>
                <a:lnTo>
                  <a:pt x="22971" y="47386"/>
                </a:lnTo>
                <a:lnTo>
                  <a:pt x="24503" y="45148"/>
                </a:lnTo>
                <a:lnTo>
                  <a:pt x="24503" y="42163"/>
                </a:lnTo>
                <a:lnTo>
                  <a:pt x="23737" y="39924"/>
                </a:lnTo>
                <a:lnTo>
                  <a:pt x="22206" y="38805"/>
                </a:lnTo>
                <a:lnTo>
                  <a:pt x="19908" y="38058"/>
                </a:lnTo>
                <a:lnTo>
                  <a:pt x="18377" y="36939"/>
                </a:lnTo>
                <a:lnTo>
                  <a:pt x="18377" y="35447"/>
                </a:lnTo>
                <a:lnTo>
                  <a:pt x="18377" y="33208"/>
                </a:lnTo>
                <a:lnTo>
                  <a:pt x="18760" y="30969"/>
                </a:lnTo>
                <a:lnTo>
                  <a:pt x="20674" y="29103"/>
                </a:lnTo>
                <a:lnTo>
                  <a:pt x="24886" y="23507"/>
                </a:lnTo>
                <a:lnTo>
                  <a:pt x="26034" y="19776"/>
                </a:lnTo>
                <a:lnTo>
                  <a:pt x="25268" y="17164"/>
                </a:lnTo>
                <a:lnTo>
                  <a:pt x="23737" y="11567"/>
                </a:lnTo>
                <a:lnTo>
                  <a:pt x="18760" y="3731"/>
                </a:lnTo>
                <a:lnTo>
                  <a:pt x="16846" y="1120"/>
                </a:lnTo>
                <a:lnTo>
                  <a:pt x="25268" y="1866"/>
                </a:lnTo>
                <a:lnTo>
                  <a:pt x="27948" y="74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13" name="Text Placeholder 2912">
            <a:extLst>
              <a:ext uri="{FF2B5EF4-FFF2-40B4-BE49-F238E27FC236}">
                <a16:creationId xmlns:a16="http://schemas.microsoft.com/office/drawing/2014/main" id="{7CB9A3BD-A454-B142-A203-C35CEFA913E9}"/>
              </a:ext>
            </a:extLst>
          </p:cNvPr>
          <p:cNvSpPr>
            <a:spLocks noGrp="1"/>
          </p:cNvSpPr>
          <p:nvPr>
            <p:ph type="body" sz="quarter" idx="245" hasCustomPrompt="1"/>
          </p:nvPr>
        </p:nvSpPr>
        <p:spPr>
          <a:xfrm>
            <a:off x="8018493" y="3382573"/>
            <a:ext cx="93175" cy="52325"/>
          </a:xfrm>
          <a:custGeom>
            <a:avLst/>
            <a:gdLst>
              <a:gd name="connsiteX0" fmla="*/ 59153 w 93175"/>
              <a:gd name="connsiteY0" fmla="*/ 0 h 52325"/>
              <a:gd name="connsiteX1" fmla="*/ 66499 w 93175"/>
              <a:gd name="connsiteY1" fmla="*/ 2211 h 52325"/>
              <a:gd name="connsiteX2" fmla="*/ 73458 w 93175"/>
              <a:gd name="connsiteY2" fmla="*/ 4790 h 52325"/>
              <a:gd name="connsiteX3" fmla="*/ 76164 w 93175"/>
              <a:gd name="connsiteY3" fmla="*/ 8107 h 52325"/>
              <a:gd name="connsiteX4" fmla="*/ 75391 w 93175"/>
              <a:gd name="connsiteY4" fmla="*/ 11055 h 52325"/>
              <a:gd name="connsiteX5" fmla="*/ 74618 w 93175"/>
              <a:gd name="connsiteY5" fmla="*/ 14740 h 52325"/>
              <a:gd name="connsiteX6" fmla="*/ 77711 w 93175"/>
              <a:gd name="connsiteY6" fmla="*/ 19161 h 52325"/>
              <a:gd name="connsiteX7" fmla="*/ 80030 w 93175"/>
              <a:gd name="connsiteY7" fmla="*/ 21004 h 52325"/>
              <a:gd name="connsiteX8" fmla="*/ 83896 w 93175"/>
              <a:gd name="connsiteY8" fmla="*/ 22846 h 52325"/>
              <a:gd name="connsiteX9" fmla="*/ 87376 w 93175"/>
              <a:gd name="connsiteY9" fmla="*/ 23215 h 52325"/>
              <a:gd name="connsiteX10" fmla="*/ 90469 w 93175"/>
              <a:gd name="connsiteY10" fmla="*/ 21372 h 52325"/>
              <a:gd name="connsiteX11" fmla="*/ 93175 w 93175"/>
              <a:gd name="connsiteY11" fmla="*/ 23215 h 52325"/>
              <a:gd name="connsiteX12" fmla="*/ 92402 w 93175"/>
              <a:gd name="connsiteY12" fmla="*/ 27268 h 52325"/>
              <a:gd name="connsiteX13" fmla="*/ 92402 w 93175"/>
              <a:gd name="connsiteY13" fmla="*/ 30216 h 52325"/>
              <a:gd name="connsiteX14" fmla="*/ 90856 w 93175"/>
              <a:gd name="connsiteY14" fmla="*/ 30953 h 52325"/>
              <a:gd name="connsiteX15" fmla="*/ 86603 w 93175"/>
              <a:gd name="connsiteY15" fmla="*/ 31690 h 52325"/>
              <a:gd name="connsiteX16" fmla="*/ 86216 w 93175"/>
              <a:gd name="connsiteY16" fmla="*/ 33901 h 52325"/>
              <a:gd name="connsiteX17" fmla="*/ 86603 w 93175"/>
              <a:gd name="connsiteY17" fmla="*/ 36480 h 52325"/>
              <a:gd name="connsiteX18" fmla="*/ 87376 w 93175"/>
              <a:gd name="connsiteY18" fmla="*/ 38691 h 52325"/>
              <a:gd name="connsiteX19" fmla="*/ 86989 w 93175"/>
              <a:gd name="connsiteY19" fmla="*/ 40165 h 52325"/>
              <a:gd name="connsiteX20" fmla="*/ 78870 w 93175"/>
              <a:gd name="connsiteY20" fmla="*/ 38691 h 52325"/>
              <a:gd name="connsiteX21" fmla="*/ 74618 w 93175"/>
              <a:gd name="connsiteY21" fmla="*/ 38323 h 52325"/>
              <a:gd name="connsiteX22" fmla="*/ 72298 w 93175"/>
              <a:gd name="connsiteY22" fmla="*/ 36480 h 52325"/>
              <a:gd name="connsiteX23" fmla="*/ 69592 w 93175"/>
              <a:gd name="connsiteY23" fmla="*/ 35006 h 52325"/>
              <a:gd name="connsiteX24" fmla="*/ 68432 w 93175"/>
              <a:gd name="connsiteY24" fmla="*/ 39060 h 52325"/>
              <a:gd name="connsiteX25" fmla="*/ 64179 w 93175"/>
              <a:gd name="connsiteY25" fmla="*/ 46429 h 52325"/>
              <a:gd name="connsiteX26" fmla="*/ 63792 w 93175"/>
              <a:gd name="connsiteY26" fmla="*/ 49746 h 52325"/>
              <a:gd name="connsiteX27" fmla="*/ 63019 w 93175"/>
              <a:gd name="connsiteY27" fmla="*/ 51588 h 52325"/>
              <a:gd name="connsiteX28" fmla="*/ 59926 w 93175"/>
              <a:gd name="connsiteY28" fmla="*/ 49746 h 52325"/>
              <a:gd name="connsiteX29" fmla="*/ 57606 w 93175"/>
              <a:gd name="connsiteY29" fmla="*/ 46798 h 52325"/>
              <a:gd name="connsiteX30" fmla="*/ 53354 w 93175"/>
              <a:gd name="connsiteY30" fmla="*/ 43850 h 52325"/>
              <a:gd name="connsiteX31" fmla="*/ 51034 w 93175"/>
              <a:gd name="connsiteY31" fmla="*/ 36480 h 52325"/>
              <a:gd name="connsiteX32" fmla="*/ 46781 w 93175"/>
              <a:gd name="connsiteY32" fmla="*/ 38691 h 52325"/>
              <a:gd name="connsiteX33" fmla="*/ 44461 w 93175"/>
              <a:gd name="connsiteY33" fmla="*/ 42008 h 52325"/>
              <a:gd name="connsiteX34" fmla="*/ 44461 w 93175"/>
              <a:gd name="connsiteY34" fmla="*/ 44955 h 52325"/>
              <a:gd name="connsiteX35" fmla="*/ 42915 w 93175"/>
              <a:gd name="connsiteY35" fmla="*/ 46798 h 52325"/>
              <a:gd name="connsiteX36" fmla="*/ 38662 w 93175"/>
              <a:gd name="connsiteY36" fmla="*/ 50114 h 52325"/>
              <a:gd name="connsiteX37" fmla="*/ 34023 w 93175"/>
              <a:gd name="connsiteY37" fmla="*/ 50114 h 52325"/>
              <a:gd name="connsiteX38" fmla="*/ 24357 w 93175"/>
              <a:gd name="connsiteY38" fmla="*/ 52325 h 52325"/>
              <a:gd name="connsiteX39" fmla="*/ 20878 w 93175"/>
              <a:gd name="connsiteY39" fmla="*/ 52325 h 52325"/>
              <a:gd name="connsiteX40" fmla="*/ 20104 w 93175"/>
              <a:gd name="connsiteY40" fmla="*/ 48272 h 52325"/>
              <a:gd name="connsiteX41" fmla="*/ 17398 w 93175"/>
              <a:gd name="connsiteY41" fmla="*/ 47903 h 52325"/>
              <a:gd name="connsiteX42" fmla="*/ 16238 w 93175"/>
              <a:gd name="connsiteY42" fmla="*/ 43850 h 52325"/>
              <a:gd name="connsiteX43" fmla="*/ 16238 w 93175"/>
              <a:gd name="connsiteY43" fmla="*/ 37217 h 52325"/>
              <a:gd name="connsiteX44" fmla="*/ 14692 w 93175"/>
              <a:gd name="connsiteY44" fmla="*/ 36849 h 52325"/>
              <a:gd name="connsiteX45" fmla="*/ 8119 w 93175"/>
              <a:gd name="connsiteY45" fmla="*/ 36849 h 52325"/>
              <a:gd name="connsiteX46" fmla="*/ 3866 w 93175"/>
              <a:gd name="connsiteY46" fmla="*/ 43113 h 52325"/>
              <a:gd name="connsiteX47" fmla="*/ 1547 w 93175"/>
              <a:gd name="connsiteY47" fmla="*/ 44587 h 52325"/>
              <a:gd name="connsiteX48" fmla="*/ 0 w 93175"/>
              <a:gd name="connsiteY48" fmla="*/ 43850 h 52325"/>
              <a:gd name="connsiteX49" fmla="*/ 773 w 93175"/>
              <a:gd name="connsiteY49" fmla="*/ 35743 h 52325"/>
              <a:gd name="connsiteX50" fmla="*/ 1933 w 93175"/>
              <a:gd name="connsiteY50" fmla="*/ 30953 h 52325"/>
              <a:gd name="connsiteX51" fmla="*/ 3480 w 93175"/>
              <a:gd name="connsiteY51" fmla="*/ 29847 h 52325"/>
              <a:gd name="connsiteX52" fmla="*/ 5026 w 93175"/>
              <a:gd name="connsiteY52" fmla="*/ 27268 h 52325"/>
              <a:gd name="connsiteX53" fmla="*/ 7733 w 93175"/>
              <a:gd name="connsiteY53" fmla="*/ 25794 h 52325"/>
              <a:gd name="connsiteX54" fmla="*/ 8119 w 93175"/>
              <a:gd name="connsiteY54" fmla="*/ 24689 h 52325"/>
              <a:gd name="connsiteX55" fmla="*/ 9279 w 93175"/>
              <a:gd name="connsiteY55" fmla="*/ 21004 h 52325"/>
              <a:gd name="connsiteX56" fmla="*/ 11599 w 93175"/>
              <a:gd name="connsiteY56" fmla="*/ 18056 h 52325"/>
              <a:gd name="connsiteX57" fmla="*/ 20491 w 93175"/>
              <a:gd name="connsiteY57" fmla="*/ 8475 h 52325"/>
              <a:gd name="connsiteX58" fmla="*/ 19331 w 93175"/>
              <a:gd name="connsiteY58" fmla="*/ 6633 h 52325"/>
              <a:gd name="connsiteX59" fmla="*/ 20491 w 93175"/>
              <a:gd name="connsiteY59" fmla="*/ 4053 h 52325"/>
              <a:gd name="connsiteX60" fmla="*/ 27064 w 93175"/>
              <a:gd name="connsiteY60" fmla="*/ 4790 h 52325"/>
              <a:gd name="connsiteX61" fmla="*/ 30156 w 93175"/>
              <a:gd name="connsiteY61" fmla="*/ 3316 h 52325"/>
              <a:gd name="connsiteX62" fmla="*/ 32863 w 93175"/>
              <a:gd name="connsiteY62" fmla="*/ 1106 h 52325"/>
              <a:gd name="connsiteX63" fmla="*/ 35183 w 93175"/>
              <a:gd name="connsiteY63" fmla="*/ 3316 h 52325"/>
              <a:gd name="connsiteX64" fmla="*/ 49101 w 93175"/>
              <a:gd name="connsiteY64" fmla="*/ 2211 h 5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3175" h="52325">
                <a:moveTo>
                  <a:pt x="59153" y="0"/>
                </a:moveTo>
                <a:lnTo>
                  <a:pt x="66499" y="2211"/>
                </a:lnTo>
                <a:lnTo>
                  <a:pt x="73458" y="4790"/>
                </a:lnTo>
                <a:lnTo>
                  <a:pt x="76164" y="8107"/>
                </a:lnTo>
                <a:lnTo>
                  <a:pt x="75391" y="11055"/>
                </a:lnTo>
                <a:lnTo>
                  <a:pt x="74618" y="14740"/>
                </a:lnTo>
                <a:lnTo>
                  <a:pt x="77711" y="19161"/>
                </a:lnTo>
                <a:lnTo>
                  <a:pt x="80030" y="21004"/>
                </a:lnTo>
                <a:lnTo>
                  <a:pt x="83896" y="22846"/>
                </a:lnTo>
                <a:lnTo>
                  <a:pt x="87376" y="23215"/>
                </a:lnTo>
                <a:lnTo>
                  <a:pt x="90469" y="21372"/>
                </a:lnTo>
                <a:lnTo>
                  <a:pt x="93175" y="23215"/>
                </a:lnTo>
                <a:lnTo>
                  <a:pt x="92402" y="27268"/>
                </a:lnTo>
                <a:lnTo>
                  <a:pt x="92402" y="30216"/>
                </a:lnTo>
                <a:lnTo>
                  <a:pt x="90856" y="30953"/>
                </a:lnTo>
                <a:lnTo>
                  <a:pt x="86603" y="31690"/>
                </a:lnTo>
                <a:lnTo>
                  <a:pt x="86216" y="33901"/>
                </a:lnTo>
                <a:lnTo>
                  <a:pt x="86603" y="36480"/>
                </a:lnTo>
                <a:lnTo>
                  <a:pt x="87376" y="38691"/>
                </a:lnTo>
                <a:lnTo>
                  <a:pt x="86989" y="40165"/>
                </a:lnTo>
                <a:lnTo>
                  <a:pt x="78870" y="38691"/>
                </a:lnTo>
                <a:lnTo>
                  <a:pt x="74618" y="38323"/>
                </a:lnTo>
                <a:lnTo>
                  <a:pt x="72298" y="36480"/>
                </a:lnTo>
                <a:lnTo>
                  <a:pt x="69592" y="35006"/>
                </a:lnTo>
                <a:lnTo>
                  <a:pt x="68432" y="39060"/>
                </a:lnTo>
                <a:lnTo>
                  <a:pt x="64179" y="46429"/>
                </a:lnTo>
                <a:lnTo>
                  <a:pt x="63792" y="49746"/>
                </a:lnTo>
                <a:lnTo>
                  <a:pt x="63019" y="51588"/>
                </a:lnTo>
                <a:lnTo>
                  <a:pt x="59926" y="49746"/>
                </a:lnTo>
                <a:lnTo>
                  <a:pt x="57606" y="46798"/>
                </a:lnTo>
                <a:lnTo>
                  <a:pt x="53354" y="43850"/>
                </a:lnTo>
                <a:lnTo>
                  <a:pt x="51034" y="36480"/>
                </a:lnTo>
                <a:lnTo>
                  <a:pt x="46781" y="38691"/>
                </a:lnTo>
                <a:lnTo>
                  <a:pt x="44461" y="42008"/>
                </a:lnTo>
                <a:lnTo>
                  <a:pt x="44461" y="44955"/>
                </a:lnTo>
                <a:lnTo>
                  <a:pt x="42915" y="46798"/>
                </a:lnTo>
                <a:lnTo>
                  <a:pt x="38662" y="50114"/>
                </a:lnTo>
                <a:lnTo>
                  <a:pt x="34023" y="50114"/>
                </a:lnTo>
                <a:lnTo>
                  <a:pt x="24357" y="52325"/>
                </a:lnTo>
                <a:lnTo>
                  <a:pt x="20878" y="52325"/>
                </a:lnTo>
                <a:lnTo>
                  <a:pt x="20104" y="48272"/>
                </a:lnTo>
                <a:lnTo>
                  <a:pt x="17398" y="47903"/>
                </a:lnTo>
                <a:lnTo>
                  <a:pt x="16238" y="43850"/>
                </a:lnTo>
                <a:lnTo>
                  <a:pt x="16238" y="37217"/>
                </a:lnTo>
                <a:lnTo>
                  <a:pt x="14692" y="36849"/>
                </a:lnTo>
                <a:lnTo>
                  <a:pt x="8119" y="36849"/>
                </a:lnTo>
                <a:lnTo>
                  <a:pt x="3866" y="43113"/>
                </a:lnTo>
                <a:lnTo>
                  <a:pt x="1547" y="44587"/>
                </a:lnTo>
                <a:lnTo>
                  <a:pt x="0" y="43850"/>
                </a:lnTo>
                <a:lnTo>
                  <a:pt x="773" y="35743"/>
                </a:lnTo>
                <a:lnTo>
                  <a:pt x="1933" y="30953"/>
                </a:lnTo>
                <a:lnTo>
                  <a:pt x="3480" y="29847"/>
                </a:lnTo>
                <a:lnTo>
                  <a:pt x="5026" y="27268"/>
                </a:lnTo>
                <a:lnTo>
                  <a:pt x="7733" y="25794"/>
                </a:lnTo>
                <a:lnTo>
                  <a:pt x="8119" y="24689"/>
                </a:lnTo>
                <a:lnTo>
                  <a:pt x="9279" y="21004"/>
                </a:lnTo>
                <a:lnTo>
                  <a:pt x="11599" y="18056"/>
                </a:lnTo>
                <a:lnTo>
                  <a:pt x="20491" y="8475"/>
                </a:lnTo>
                <a:lnTo>
                  <a:pt x="19331" y="6633"/>
                </a:lnTo>
                <a:lnTo>
                  <a:pt x="20491" y="4053"/>
                </a:lnTo>
                <a:lnTo>
                  <a:pt x="27064" y="4790"/>
                </a:lnTo>
                <a:lnTo>
                  <a:pt x="30156" y="3316"/>
                </a:lnTo>
                <a:lnTo>
                  <a:pt x="32863" y="1106"/>
                </a:lnTo>
                <a:lnTo>
                  <a:pt x="35183" y="3316"/>
                </a:lnTo>
                <a:lnTo>
                  <a:pt x="49101" y="221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11" name="Text Placeholder 2910">
            <a:extLst>
              <a:ext uri="{FF2B5EF4-FFF2-40B4-BE49-F238E27FC236}">
                <a16:creationId xmlns:a16="http://schemas.microsoft.com/office/drawing/2014/main" id="{F115DE6D-D5B7-5A4F-8341-0D1219DF19BE}"/>
              </a:ext>
            </a:extLst>
          </p:cNvPr>
          <p:cNvSpPr>
            <a:spLocks noGrp="1"/>
          </p:cNvSpPr>
          <p:nvPr>
            <p:ph type="body" sz="quarter" idx="244" hasCustomPrompt="1"/>
          </p:nvPr>
        </p:nvSpPr>
        <p:spPr>
          <a:xfrm>
            <a:off x="7910107" y="4234724"/>
            <a:ext cx="62751" cy="127075"/>
          </a:xfrm>
          <a:custGeom>
            <a:avLst/>
            <a:gdLst>
              <a:gd name="connsiteX0" fmla="*/ 43094 w 62751"/>
              <a:gd name="connsiteY0" fmla="*/ 0 h 127075"/>
              <a:gd name="connsiteX1" fmla="*/ 44228 w 62751"/>
              <a:gd name="connsiteY1" fmla="*/ 374 h 127075"/>
              <a:gd name="connsiteX2" fmla="*/ 48387 w 62751"/>
              <a:gd name="connsiteY2" fmla="*/ 4485 h 127075"/>
              <a:gd name="connsiteX3" fmla="*/ 52923 w 62751"/>
              <a:gd name="connsiteY3" fmla="*/ 9344 h 127075"/>
              <a:gd name="connsiteX4" fmla="*/ 55569 w 62751"/>
              <a:gd name="connsiteY4" fmla="*/ 11213 h 127075"/>
              <a:gd name="connsiteX5" fmla="*/ 58971 w 62751"/>
              <a:gd name="connsiteY5" fmla="*/ 13829 h 127075"/>
              <a:gd name="connsiteX6" fmla="*/ 57081 w 62751"/>
              <a:gd name="connsiteY6" fmla="*/ 16071 h 127075"/>
              <a:gd name="connsiteX7" fmla="*/ 56703 w 62751"/>
              <a:gd name="connsiteY7" fmla="*/ 20183 h 127075"/>
              <a:gd name="connsiteX8" fmla="*/ 57081 w 62751"/>
              <a:gd name="connsiteY8" fmla="*/ 22051 h 127075"/>
              <a:gd name="connsiteX9" fmla="*/ 60861 w 62751"/>
              <a:gd name="connsiteY9" fmla="*/ 25789 h 127075"/>
              <a:gd name="connsiteX10" fmla="*/ 61239 w 62751"/>
              <a:gd name="connsiteY10" fmla="*/ 27658 h 127075"/>
              <a:gd name="connsiteX11" fmla="*/ 62751 w 62751"/>
              <a:gd name="connsiteY11" fmla="*/ 33264 h 127075"/>
              <a:gd name="connsiteX12" fmla="*/ 62751 w 62751"/>
              <a:gd name="connsiteY12" fmla="*/ 39991 h 127075"/>
              <a:gd name="connsiteX13" fmla="*/ 62373 w 62751"/>
              <a:gd name="connsiteY13" fmla="*/ 40739 h 127075"/>
              <a:gd name="connsiteX14" fmla="*/ 60483 w 62751"/>
              <a:gd name="connsiteY14" fmla="*/ 40739 h 127075"/>
              <a:gd name="connsiteX15" fmla="*/ 59349 w 62751"/>
              <a:gd name="connsiteY15" fmla="*/ 41486 h 127075"/>
              <a:gd name="connsiteX16" fmla="*/ 58593 w 62751"/>
              <a:gd name="connsiteY16" fmla="*/ 43729 h 127075"/>
              <a:gd name="connsiteX17" fmla="*/ 58593 w 62751"/>
              <a:gd name="connsiteY17" fmla="*/ 44476 h 127075"/>
              <a:gd name="connsiteX18" fmla="*/ 60483 w 62751"/>
              <a:gd name="connsiteY18" fmla="*/ 46345 h 127075"/>
              <a:gd name="connsiteX19" fmla="*/ 60483 w 62751"/>
              <a:gd name="connsiteY19" fmla="*/ 47840 h 127075"/>
              <a:gd name="connsiteX20" fmla="*/ 60483 w 62751"/>
              <a:gd name="connsiteY20" fmla="*/ 48214 h 127075"/>
              <a:gd name="connsiteX21" fmla="*/ 58971 w 62751"/>
              <a:gd name="connsiteY21" fmla="*/ 49335 h 127075"/>
              <a:gd name="connsiteX22" fmla="*/ 58971 w 62751"/>
              <a:gd name="connsiteY22" fmla="*/ 51578 h 127075"/>
              <a:gd name="connsiteX23" fmla="*/ 53301 w 62751"/>
              <a:gd name="connsiteY23" fmla="*/ 55689 h 127075"/>
              <a:gd name="connsiteX24" fmla="*/ 50277 w 62751"/>
              <a:gd name="connsiteY24" fmla="*/ 59426 h 127075"/>
              <a:gd name="connsiteX25" fmla="*/ 49143 w 62751"/>
              <a:gd name="connsiteY25" fmla="*/ 62790 h 127075"/>
              <a:gd name="connsiteX26" fmla="*/ 48765 w 62751"/>
              <a:gd name="connsiteY26" fmla="*/ 68396 h 127075"/>
              <a:gd name="connsiteX27" fmla="*/ 44228 w 62751"/>
              <a:gd name="connsiteY27" fmla="*/ 75871 h 127075"/>
              <a:gd name="connsiteX28" fmla="*/ 42716 w 62751"/>
              <a:gd name="connsiteY28" fmla="*/ 80356 h 127075"/>
              <a:gd name="connsiteX29" fmla="*/ 42338 w 62751"/>
              <a:gd name="connsiteY29" fmla="*/ 87831 h 127075"/>
              <a:gd name="connsiteX30" fmla="*/ 42716 w 62751"/>
              <a:gd name="connsiteY30" fmla="*/ 99044 h 127075"/>
              <a:gd name="connsiteX31" fmla="*/ 40826 w 62751"/>
              <a:gd name="connsiteY31" fmla="*/ 106893 h 127075"/>
              <a:gd name="connsiteX32" fmla="*/ 40448 w 62751"/>
              <a:gd name="connsiteY32" fmla="*/ 110256 h 127075"/>
              <a:gd name="connsiteX33" fmla="*/ 41204 w 62751"/>
              <a:gd name="connsiteY33" fmla="*/ 124833 h 127075"/>
              <a:gd name="connsiteX34" fmla="*/ 42338 w 62751"/>
              <a:gd name="connsiteY34" fmla="*/ 125954 h 127075"/>
              <a:gd name="connsiteX35" fmla="*/ 25705 w 62751"/>
              <a:gd name="connsiteY35" fmla="*/ 127075 h 127075"/>
              <a:gd name="connsiteX36" fmla="*/ 23059 w 62751"/>
              <a:gd name="connsiteY36" fmla="*/ 126701 h 127075"/>
              <a:gd name="connsiteX37" fmla="*/ 22681 w 62751"/>
              <a:gd name="connsiteY37" fmla="*/ 126328 h 127075"/>
              <a:gd name="connsiteX38" fmla="*/ 21925 w 62751"/>
              <a:gd name="connsiteY38" fmla="*/ 123711 h 127075"/>
              <a:gd name="connsiteX39" fmla="*/ 20413 w 62751"/>
              <a:gd name="connsiteY39" fmla="*/ 118853 h 127075"/>
              <a:gd name="connsiteX40" fmla="*/ 20413 w 62751"/>
              <a:gd name="connsiteY40" fmla="*/ 115115 h 127075"/>
              <a:gd name="connsiteX41" fmla="*/ 21925 w 62751"/>
              <a:gd name="connsiteY41" fmla="*/ 106519 h 127075"/>
              <a:gd name="connsiteX42" fmla="*/ 21925 w 62751"/>
              <a:gd name="connsiteY42" fmla="*/ 87458 h 127075"/>
              <a:gd name="connsiteX43" fmla="*/ 21169 w 62751"/>
              <a:gd name="connsiteY43" fmla="*/ 80356 h 127075"/>
              <a:gd name="connsiteX44" fmla="*/ 20413 w 62751"/>
              <a:gd name="connsiteY44" fmla="*/ 76245 h 127075"/>
              <a:gd name="connsiteX45" fmla="*/ 19657 w 62751"/>
              <a:gd name="connsiteY45" fmla="*/ 72881 h 127075"/>
              <a:gd name="connsiteX46" fmla="*/ 18901 w 62751"/>
              <a:gd name="connsiteY46" fmla="*/ 70639 h 127075"/>
              <a:gd name="connsiteX47" fmla="*/ 17767 w 62751"/>
              <a:gd name="connsiteY47" fmla="*/ 67275 h 127075"/>
              <a:gd name="connsiteX48" fmla="*/ 15499 w 62751"/>
              <a:gd name="connsiteY48" fmla="*/ 59426 h 127075"/>
              <a:gd name="connsiteX49" fmla="*/ 12097 w 62751"/>
              <a:gd name="connsiteY49" fmla="*/ 51951 h 127075"/>
              <a:gd name="connsiteX50" fmla="*/ 7561 w 62751"/>
              <a:gd name="connsiteY50" fmla="*/ 46345 h 127075"/>
              <a:gd name="connsiteX51" fmla="*/ 5671 w 62751"/>
              <a:gd name="connsiteY51" fmla="*/ 45224 h 127075"/>
              <a:gd name="connsiteX52" fmla="*/ 4158 w 62751"/>
              <a:gd name="connsiteY52" fmla="*/ 45224 h 127075"/>
              <a:gd name="connsiteX53" fmla="*/ 1890 w 62751"/>
              <a:gd name="connsiteY53" fmla="*/ 43729 h 127075"/>
              <a:gd name="connsiteX54" fmla="*/ 0 w 62751"/>
              <a:gd name="connsiteY54" fmla="*/ 42234 h 127075"/>
              <a:gd name="connsiteX55" fmla="*/ 0 w 62751"/>
              <a:gd name="connsiteY55" fmla="*/ 39244 h 127075"/>
              <a:gd name="connsiteX56" fmla="*/ 378 w 62751"/>
              <a:gd name="connsiteY56" fmla="*/ 35506 h 127075"/>
              <a:gd name="connsiteX57" fmla="*/ 1890 w 62751"/>
              <a:gd name="connsiteY57" fmla="*/ 32516 h 127075"/>
              <a:gd name="connsiteX58" fmla="*/ 2268 w 62751"/>
              <a:gd name="connsiteY58" fmla="*/ 29900 h 127075"/>
              <a:gd name="connsiteX59" fmla="*/ 3402 w 62751"/>
              <a:gd name="connsiteY59" fmla="*/ 29153 h 127075"/>
              <a:gd name="connsiteX60" fmla="*/ 4536 w 62751"/>
              <a:gd name="connsiteY60" fmla="*/ 27658 h 127075"/>
              <a:gd name="connsiteX61" fmla="*/ 6049 w 62751"/>
              <a:gd name="connsiteY61" fmla="*/ 27658 h 127075"/>
              <a:gd name="connsiteX62" fmla="*/ 6427 w 62751"/>
              <a:gd name="connsiteY62" fmla="*/ 25415 h 127075"/>
              <a:gd name="connsiteX63" fmla="*/ 7561 w 62751"/>
              <a:gd name="connsiteY63" fmla="*/ 24294 h 127075"/>
              <a:gd name="connsiteX64" fmla="*/ 7939 w 62751"/>
              <a:gd name="connsiteY64" fmla="*/ 23920 h 127075"/>
              <a:gd name="connsiteX65" fmla="*/ 8695 w 62751"/>
              <a:gd name="connsiteY65" fmla="*/ 23173 h 127075"/>
              <a:gd name="connsiteX66" fmla="*/ 10207 w 62751"/>
              <a:gd name="connsiteY66" fmla="*/ 23546 h 127075"/>
              <a:gd name="connsiteX67" fmla="*/ 12853 w 62751"/>
              <a:gd name="connsiteY67" fmla="*/ 19061 h 127075"/>
              <a:gd name="connsiteX68" fmla="*/ 13987 w 62751"/>
              <a:gd name="connsiteY68" fmla="*/ 18314 h 127075"/>
              <a:gd name="connsiteX69" fmla="*/ 16255 w 62751"/>
              <a:gd name="connsiteY69" fmla="*/ 18314 h 127075"/>
              <a:gd name="connsiteX70" fmla="*/ 19657 w 62751"/>
              <a:gd name="connsiteY70" fmla="*/ 19809 h 127075"/>
              <a:gd name="connsiteX71" fmla="*/ 22681 w 62751"/>
              <a:gd name="connsiteY71" fmla="*/ 19061 h 127075"/>
              <a:gd name="connsiteX72" fmla="*/ 24949 w 62751"/>
              <a:gd name="connsiteY72" fmla="*/ 19809 h 127075"/>
              <a:gd name="connsiteX73" fmla="*/ 26840 w 62751"/>
              <a:gd name="connsiteY73" fmla="*/ 19061 h 127075"/>
              <a:gd name="connsiteX74" fmla="*/ 31376 w 62751"/>
              <a:gd name="connsiteY74" fmla="*/ 14576 h 127075"/>
              <a:gd name="connsiteX75" fmla="*/ 32132 w 62751"/>
              <a:gd name="connsiteY75" fmla="*/ 13455 h 127075"/>
              <a:gd name="connsiteX76" fmla="*/ 32132 w 62751"/>
              <a:gd name="connsiteY76" fmla="*/ 13081 h 127075"/>
              <a:gd name="connsiteX77" fmla="*/ 33266 w 62751"/>
              <a:gd name="connsiteY77" fmla="*/ 11586 h 127075"/>
              <a:gd name="connsiteX78" fmla="*/ 34022 w 62751"/>
              <a:gd name="connsiteY78" fmla="*/ 9718 h 127075"/>
              <a:gd name="connsiteX79" fmla="*/ 34022 w 62751"/>
              <a:gd name="connsiteY79" fmla="*/ 9344 h 127075"/>
              <a:gd name="connsiteX80" fmla="*/ 36668 w 62751"/>
              <a:gd name="connsiteY80" fmla="*/ 7849 h 127075"/>
              <a:gd name="connsiteX81" fmla="*/ 34022 w 62751"/>
              <a:gd name="connsiteY81" fmla="*/ 4485 h 127075"/>
              <a:gd name="connsiteX82" fmla="*/ 34022 w 62751"/>
              <a:gd name="connsiteY82" fmla="*/ 2990 h 127075"/>
              <a:gd name="connsiteX83" fmla="*/ 38180 w 62751"/>
              <a:gd name="connsiteY83" fmla="*/ 1869 h 127075"/>
              <a:gd name="connsiteX84" fmla="*/ 40070 w 62751"/>
              <a:gd name="connsiteY84" fmla="*/ 1495 h 1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2751" h="127075">
                <a:moveTo>
                  <a:pt x="43094" y="0"/>
                </a:moveTo>
                <a:lnTo>
                  <a:pt x="44228" y="374"/>
                </a:lnTo>
                <a:lnTo>
                  <a:pt x="48387" y="4485"/>
                </a:lnTo>
                <a:lnTo>
                  <a:pt x="52923" y="9344"/>
                </a:lnTo>
                <a:lnTo>
                  <a:pt x="55569" y="11213"/>
                </a:lnTo>
                <a:lnTo>
                  <a:pt x="58971" y="13829"/>
                </a:lnTo>
                <a:lnTo>
                  <a:pt x="57081" y="16071"/>
                </a:lnTo>
                <a:lnTo>
                  <a:pt x="56703" y="20183"/>
                </a:lnTo>
                <a:lnTo>
                  <a:pt x="57081" y="22051"/>
                </a:lnTo>
                <a:lnTo>
                  <a:pt x="60861" y="25789"/>
                </a:lnTo>
                <a:lnTo>
                  <a:pt x="61239" y="27658"/>
                </a:lnTo>
                <a:lnTo>
                  <a:pt x="62751" y="33264"/>
                </a:lnTo>
                <a:lnTo>
                  <a:pt x="62751" y="39991"/>
                </a:lnTo>
                <a:lnTo>
                  <a:pt x="62373" y="40739"/>
                </a:lnTo>
                <a:lnTo>
                  <a:pt x="60483" y="40739"/>
                </a:lnTo>
                <a:lnTo>
                  <a:pt x="59349" y="41486"/>
                </a:lnTo>
                <a:lnTo>
                  <a:pt x="58593" y="43729"/>
                </a:lnTo>
                <a:lnTo>
                  <a:pt x="58593" y="44476"/>
                </a:lnTo>
                <a:lnTo>
                  <a:pt x="60483" y="46345"/>
                </a:lnTo>
                <a:lnTo>
                  <a:pt x="60483" y="47840"/>
                </a:lnTo>
                <a:lnTo>
                  <a:pt x="60483" y="48214"/>
                </a:lnTo>
                <a:lnTo>
                  <a:pt x="58971" y="49335"/>
                </a:lnTo>
                <a:lnTo>
                  <a:pt x="58971" y="51578"/>
                </a:lnTo>
                <a:lnTo>
                  <a:pt x="53301" y="55689"/>
                </a:lnTo>
                <a:lnTo>
                  <a:pt x="50277" y="59426"/>
                </a:lnTo>
                <a:lnTo>
                  <a:pt x="49143" y="62790"/>
                </a:lnTo>
                <a:lnTo>
                  <a:pt x="48765" y="68396"/>
                </a:lnTo>
                <a:lnTo>
                  <a:pt x="44228" y="75871"/>
                </a:lnTo>
                <a:lnTo>
                  <a:pt x="42716" y="80356"/>
                </a:lnTo>
                <a:lnTo>
                  <a:pt x="42338" y="87831"/>
                </a:lnTo>
                <a:lnTo>
                  <a:pt x="42716" y="99044"/>
                </a:lnTo>
                <a:lnTo>
                  <a:pt x="40826" y="106893"/>
                </a:lnTo>
                <a:lnTo>
                  <a:pt x="40448" y="110256"/>
                </a:lnTo>
                <a:lnTo>
                  <a:pt x="41204" y="124833"/>
                </a:lnTo>
                <a:lnTo>
                  <a:pt x="42338" y="125954"/>
                </a:lnTo>
                <a:lnTo>
                  <a:pt x="25705" y="127075"/>
                </a:lnTo>
                <a:lnTo>
                  <a:pt x="23059" y="126701"/>
                </a:lnTo>
                <a:lnTo>
                  <a:pt x="22681" y="126328"/>
                </a:lnTo>
                <a:lnTo>
                  <a:pt x="21925" y="123711"/>
                </a:lnTo>
                <a:lnTo>
                  <a:pt x="20413" y="118853"/>
                </a:lnTo>
                <a:lnTo>
                  <a:pt x="20413" y="115115"/>
                </a:lnTo>
                <a:lnTo>
                  <a:pt x="21925" y="106519"/>
                </a:lnTo>
                <a:lnTo>
                  <a:pt x="21925" y="87458"/>
                </a:lnTo>
                <a:lnTo>
                  <a:pt x="21169" y="80356"/>
                </a:lnTo>
                <a:lnTo>
                  <a:pt x="20413" y="76245"/>
                </a:lnTo>
                <a:lnTo>
                  <a:pt x="19657" y="72881"/>
                </a:lnTo>
                <a:lnTo>
                  <a:pt x="18901" y="70639"/>
                </a:lnTo>
                <a:lnTo>
                  <a:pt x="17767" y="67275"/>
                </a:lnTo>
                <a:lnTo>
                  <a:pt x="15499" y="59426"/>
                </a:lnTo>
                <a:lnTo>
                  <a:pt x="12097" y="51951"/>
                </a:lnTo>
                <a:lnTo>
                  <a:pt x="7561" y="46345"/>
                </a:lnTo>
                <a:lnTo>
                  <a:pt x="5671" y="45224"/>
                </a:lnTo>
                <a:lnTo>
                  <a:pt x="4158" y="45224"/>
                </a:lnTo>
                <a:lnTo>
                  <a:pt x="1890" y="43729"/>
                </a:lnTo>
                <a:lnTo>
                  <a:pt x="0" y="42234"/>
                </a:lnTo>
                <a:lnTo>
                  <a:pt x="0" y="39244"/>
                </a:lnTo>
                <a:lnTo>
                  <a:pt x="378" y="35506"/>
                </a:lnTo>
                <a:lnTo>
                  <a:pt x="1890" y="32516"/>
                </a:lnTo>
                <a:lnTo>
                  <a:pt x="2268" y="29900"/>
                </a:lnTo>
                <a:lnTo>
                  <a:pt x="3402" y="29153"/>
                </a:lnTo>
                <a:lnTo>
                  <a:pt x="4536" y="27658"/>
                </a:lnTo>
                <a:lnTo>
                  <a:pt x="6049" y="27658"/>
                </a:lnTo>
                <a:lnTo>
                  <a:pt x="6427" y="25415"/>
                </a:lnTo>
                <a:lnTo>
                  <a:pt x="7561" y="24294"/>
                </a:lnTo>
                <a:lnTo>
                  <a:pt x="7939" y="23920"/>
                </a:lnTo>
                <a:lnTo>
                  <a:pt x="8695" y="23173"/>
                </a:lnTo>
                <a:lnTo>
                  <a:pt x="10207" y="23546"/>
                </a:lnTo>
                <a:lnTo>
                  <a:pt x="12853" y="19061"/>
                </a:lnTo>
                <a:lnTo>
                  <a:pt x="13987" y="18314"/>
                </a:lnTo>
                <a:lnTo>
                  <a:pt x="16255" y="18314"/>
                </a:lnTo>
                <a:lnTo>
                  <a:pt x="19657" y="19809"/>
                </a:lnTo>
                <a:lnTo>
                  <a:pt x="22681" y="19061"/>
                </a:lnTo>
                <a:lnTo>
                  <a:pt x="24949" y="19809"/>
                </a:lnTo>
                <a:lnTo>
                  <a:pt x="26840" y="19061"/>
                </a:lnTo>
                <a:lnTo>
                  <a:pt x="31376" y="14576"/>
                </a:lnTo>
                <a:lnTo>
                  <a:pt x="32132" y="13455"/>
                </a:lnTo>
                <a:lnTo>
                  <a:pt x="32132" y="13081"/>
                </a:lnTo>
                <a:lnTo>
                  <a:pt x="33266" y="11586"/>
                </a:lnTo>
                <a:lnTo>
                  <a:pt x="34022" y="9718"/>
                </a:lnTo>
                <a:lnTo>
                  <a:pt x="34022" y="9344"/>
                </a:lnTo>
                <a:lnTo>
                  <a:pt x="36668" y="7849"/>
                </a:lnTo>
                <a:lnTo>
                  <a:pt x="34022" y="4485"/>
                </a:lnTo>
                <a:lnTo>
                  <a:pt x="34022" y="2990"/>
                </a:lnTo>
                <a:lnTo>
                  <a:pt x="38180" y="1869"/>
                </a:lnTo>
                <a:lnTo>
                  <a:pt x="40070" y="149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08" name="Text Placeholder 2907">
            <a:extLst>
              <a:ext uri="{FF2B5EF4-FFF2-40B4-BE49-F238E27FC236}">
                <a16:creationId xmlns:a16="http://schemas.microsoft.com/office/drawing/2014/main" id="{698BADF9-4B2C-004C-9144-5B808EF33EBE}"/>
              </a:ext>
            </a:extLst>
          </p:cNvPr>
          <p:cNvSpPr>
            <a:spLocks noGrp="1"/>
          </p:cNvSpPr>
          <p:nvPr>
            <p:ph type="body" sz="quarter" idx="243" hasCustomPrompt="1"/>
          </p:nvPr>
        </p:nvSpPr>
        <p:spPr>
          <a:xfrm>
            <a:off x="8136386" y="4838331"/>
            <a:ext cx="279523" cy="270970"/>
          </a:xfrm>
          <a:custGeom>
            <a:avLst/>
            <a:gdLst>
              <a:gd name="connsiteX0" fmla="*/ 22469 w 279523"/>
              <a:gd name="connsiteY0" fmla="*/ 0 h 270970"/>
              <a:gd name="connsiteX1" fmla="*/ 30847 w 279523"/>
              <a:gd name="connsiteY1" fmla="*/ 0 h 270970"/>
              <a:gd name="connsiteX2" fmla="*/ 34655 w 279523"/>
              <a:gd name="connsiteY2" fmla="*/ 376 h 270970"/>
              <a:gd name="connsiteX3" fmla="*/ 36559 w 279523"/>
              <a:gd name="connsiteY3" fmla="*/ 3753 h 270970"/>
              <a:gd name="connsiteX4" fmla="*/ 41510 w 279523"/>
              <a:gd name="connsiteY4" fmla="*/ 5630 h 270970"/>
              <a:gd name="connsiteX5" fmla="*/ 46841 w 279523"/>
              <a:gd name="connsiteY5" fmla="*/ 10509 h 270970"/>
              <a:gd name="connsiteX6" fmla="*/ 49507 w 279523"/>
              <a:gd name="connsiteY6" fmla="*/ 9758 h 270970"/>
              <a:gd name="connsiteX7" fmla="*/ 56362 w 279523"/>
              <a:gd name="connsiteY7" fmla="*/ 9758 h 270970"/>
              <a:gd name="connsiteX8" fmla="*/ 75403 w 279523"/>
              <a:gd name="connsiteY8" fmla="*/ 9758 h 270970"/>
              <a:gd name="connsiteX9" fmla="*/ 95967 w 279523"/>
              <a:gd name="connsiteY9" fmla="*/ 9758 h 270970"/>
              <a:gd name="connsiteX10" fmla="*/ 113866 w 279523"/>
              <a:gd name="connsiteY10" fmla="*/ 9758 h 270970"/>
              <a:gd name="connsiteX11" fmla="*/ 131764 w 279523"/>
              <a:gd name="connsiteY11" fmla="*/ 9758 h 270970"/>
              <a:gd name="connsiteX12" fmla="*/ 139381 w 279523"/>
              <a:gd name="connsiteY12" fmla="*/ 9758 h 270970"/>
              <a:gd name="connsiteX13" fmla="*/ 145474 w 279523"/>
              <a:gd name="connsiteY13" fmla="*/ 13887 h 270970"/>
              <a:gd name="connsiteX14" fmla="*/ 147759 w 279523"/>
              <a:gd name="connsiteY14" fmla="*/ 17640 h 270970"/>
              <a:gd name="connsiteX15" fmla="*/ 154233 w 279523"/>
              <a:gd name="connsiteY15" fmla="*/ 19891 h 270970"/>
              <a:gd name="connsiteX16" fmla="*/ 157660 w 279523"/>
              <a:gd name="connsiteY16" fmla="*/ 19891 h 270970"/>
              <a:gd name="connsiteX17" fmla="*/ 164896 w 279523"/>
              <a:gd name="connsiteY17" fmla="*/ 19141 h 270970"/>
              <a:gd name="connsiteX18" fmla="*/ 175178 w 279523"/>
              <a:gd name="connsiteY18" fmla="*/ 19141 h 270970"/>
              <a:gd name="connsiteX19" fmla="*/ 188126 w 279523"/>
              <a:gd name="connsiteY19" fmla="*/ 21768 h 270970"/>
              <a:gd name="connsiteX20" fmla="*/ 194219 w 279523"/>
              <a:gd name="connsiteY20" fmla="*/ 22143 h 270970"/>
              <a:gd name="connsiteX21" fmla="*/ 198789 w 279523"/>
              <a:gd name="connsiteY21" fmla="*/ 23644 h 270970"/>
              <a:gd name="connsiteX22" fmla="*/ 203359 w 279523"/>
              <a:gd name="connsiteY22" fmla="*/ 24020 h 270970"/>
              <a:gd name="connsiteX23" fmla="*/ 204882 w 279523"/>
              <a:gd name="connsiteY23" fmla="*/ 24770 h 270970"/>
              <a:gd name="connsiteX24" fmla="*/ 207929 w 279523"/>
              <a:gd name="connsiteY24" fmla="*/ 24395 h 270970"/>
              <a:gd name="connsiteX25" fmla="*/ 236490 w 279523"/>
              <a:gd name="connsiteY25" fmla="*/ 17264 h 270970"/>
              <a:gd name="connsiteX26" fmla="*/ 240679 w 279523"/>
              <a:gd name="connsiteY26" fmla="*/ 16138 h 270970"/>
              <a:gd name="connsiteX27" fmla="*/ 241822 w 279523"/>
              <a:gd name="connsiteY27" fmla="*/ 15388 h 270970"/>
              <a:gd name="connsiteX28" fmla="*/ 244488 w 279523"/>
              <a:gd name="connsiteY28" fmla="*/ 14637 h 270970"/>
              <a:gd name="connsiteX29" fmla="*/ 260863 w 279523"/>
              <a:gd name="connsiteY29" fmla="*/ 10509 h 270970"/>
              <a:gd name="connsiteX30" fmla="*/ 262005 w 279523"/>
              <a:gd name="connsiteY30" fmla="*/ 12010 h 270970"/>
              <a:gd name="connsiteX31" fmla="*/ 270003 w 279523"/>
              <a:gd name="connsiteY31" fmla="*/ 12010 h 270970"/>
              <a:gd name="connsiteX32" fmla="*/ 275334 w 279523"/>
              <a:gd name="connsiteY32" fmla="*/ 13136 h 270970"/>
              <a:gd name="connsiteX33" fmla="*/ 276857 w 279523"/>
              <a:gd name="connsiteY33" fmla="*/ 14262 h 270970"/>
              <a:gd name="connsiteX34" fmla="*/ 279523 w 279523"/>
              <a:gd name="connsiteY34" fmla="*/ 19141 h 270970"/>
              <a:gd name="connsiteX35" fmla="*/ 275334 w 279523"/>
              <a:gd name="connsiteY35" fmla="*/ 19516 h 270970"/>
              <a:gd name="connsiteX36" fmla="*/ 272668 w 279523"/>
              <a:gd name="connsiteY36" fmla="*/ 21393 h 270970"/>
              <a:gd name="connsiteX37" fmla="*/ 270764 w 279523"/>
              <a:gd name="connsiteY37" fmla="*/ 23644 h 270970"/>
              <a:gd name="connsiteX38" fmla="*/ 260482 w 279523"/>
              <a:gd name="connsiteY38" fmla="*/ 25896 h 270970"/>
              <a:gd name="connsiteX39" fmla="*/ 254389 w 279523"/>
              <a:gd name="connsiteY39" fmla="*/ 30400 h 270970"/>
              <a:gd name="connsiteX40" fmla="*/ 250962 w 279523"/>
              <a:gd name="connsiteY40" fmla="*/ 34528 h 270970"/>
              <a:gd name="connsiteX41" fmla="*/ 248677 w 279523"/>
              <a:gd name="connsiteY41" fmla="*/ 37531 h 270970"/>
              <a:gd name="connsiteX42" fmla="*/ 247534 w 279523"/>
              <a:gd name="connsiteY42" fmla="*/ 31901 h 270970"/>
              <a:gd name="connsiteX43" fmla="*/ 244868 w 279523"/>
              <a:gd name="connsiteY43" fmla="*/ 27397 h 270970"/>
              <a:gd name="connsiteX44" fmla="*/ 240679 w 279523"/>
              <a:gd name="connsiteY44" fmla="*/ 25896 h 270970"/>
              <a:gd name="connsiteX45" fmla="*/ 234205 w 279523"/>
              <a:gd name="connsiteY45" fmla="*/ 25521 h 270970"/>
              <a:gd name="connsiteX46" fmla="*/ 231921 w 279523"/>
              <a:gd name="connsiteY46" fmla="*/ 25521 h 270970"/>
              <a:gd name="connsiteX47" fmla="*/ 225447 w 279523"/>
              <a:gd name="connsiteY47" fmla="*/ 26647 h 270970"/>
              <a:gd name="connsiteX48" fmla="*/ 194981 w 279523"/>
              <a:gd name="connsiteY48" fmla="*/ 32276 h 270970"/>
              <a:gd name="connsiteX49" fmla="*/ 193077 w 279523"/>
              <a:gd name="connsiteY49" fmla="*/ 34153 h 270970"/>
              <a:gd name="connsiteX50" fmla="*/ 193077 w 279523"/>
              <a:gd name="connsiteY50" fmla="*/ 54044 h 270970"/>
              <a:gd name="connsiteX51" fmla="*/ 193077 w 279523"/>
              <a:gd name="connsiteY51" fmla="*/ 75061 h 270970"/>
              <a:gd name="connsiteX52" fmla="*/ 193077 w 279523"/>
              <a:gd name="connsiteY52" fmla="*/ 96454 h 270970"/>
              <a:gd name="connsiteX53" fmla="*/ 193077 w 279523"/>
              <a:gd name="connsiteY53" fmla="*/ 110715 h 270970"/>
              <a:gd name="connsiteX54" fmla="*/ 172132 w 279523"/>
              <a:gd name="connsiteY54" fmla="*/ 110715 h 270970"/>
              <a:gd name="connsiteX55" fmla="*/ 172132 w 279523"/>
              <a:gd name="connsiteY55" fmla="*/ 130982 h 270970"/>
              <a:gd name="connsiteX56" fmla="*/ 172132 w 279523"/>
              <a:gd name="connsiteY56" fmla="*/ 152749 h 270970"/>
              <a:gd name="connsiteX57" fmla="*/ 172132 w 279523"/>
              <a:gd name="connsiteY57" fmla="*/ 172640 h 270970"/>
              <a:gd name="connsiteX58" fmla="*/ 172132 w 279523"/>
              <a:gd name="connsiteY58" fmla="*/ 193282 h 270970"/>
              <a:gd name="connsiteX59" fmla="*/ 172132 w 279523"/>
              <a:gd name="connsiteY59" fmla="*/ 215425 h 270970"/>
              <a:gd name="connsiteX60" fmla="*/ 172132 w 279523"/>
              <a:gd name="connsiteY60" fmla="*/ 237568 h 270970"/>
              <a:gd name="connsiteX61" fmla="*/ 172132 w 279523"/>
              <a:gd name="connsiteY61" fmla="*/ 258585 h 270970"/>
              <a:gd name="connsiteX62" fmla="*/ 169847 w 279523"/>
              <a:gd name="connsiteY62" fmla="*/ 260086 h 270970"/>
              <a:gd name="connsiteX63" fmla="*/ 165658 w 279523"/>
              <a:gd name="connsiteY63" fmla="*/ 260837 h 270970"/>
              <a:gd name="connsiteX64" fmla="*/ 160326 w 279523"/>
              <a:gd name="connsiteY64" fmla="*/ 264590 h 270970"/>
              <a:gd name="connsiteX65" fmla="*/ 154233 w 279523"/>
              <a:gd name="connsiteY65" fmla="*/ 270220 h 270970"/>
              <a:gd name="connsiteX66" fmla="*/ 149663 w 279523"/>
              <a:gd name="connsiteY66" fmla="*/ 270220 h 270970"/>
              <a:gd name="connsiteX67" fmla="*/ 146236 w 279523"/>
              <a:gd name="connsiteY67" fmla="*/ 269094 h 270970"/>
              <a:gd name="connsiteX68" fmla="*/ 139000 w 279523"/>
              <a:gd name="connsiteY68" fmla="*/ 269094 h 270970"/>
              <a:gd name="connsiteX69" fmla="*/ 133288 w 279523"/>
              <a:gd name="connsiteY69" fmla="*/ 270970 h 270970"/>
              <a:gd name="connsiteX70" fmla="*/ 127195 w 279523"/>
              <a:gd name="connsiteY70" fmla="*/ 270220 h 270970"/>
              <a:gd name="connsiteX71" fmla="*/ 123006 w 279523"/>
              <a:gd name="connsiteY71" fmla="*/ 265716 h 270970"/>
              <a:gd name="connsiteX72" fmla="*/ 123006 w 279523"/>
              <a:gd name="connsiteY72" fmla="*/ 260837 h 270970"/>
              <a:gd name="connsiteX73" fmla="*/ 113104 w 279523"/>
              <a:gd name="connsiteY73" fmla="*/ 254082 h 270970"/>
              <a:gd name="connsiteX74" fmla="*/ 108534 w 279523"/>
              <a:gd name="connsiteY74" fmla="*/ 254457 h 270970"/>
              <a:gd name="connsiteX75" fmla="*/ 106249 w 279523"/>
              <a:gd name="connsiteY75" fmla="*/ 258585 h 270970"/>
              <a:gd name="connsiteX76" fmla="*/ 103584 w 279523"/>
              <a:gd name="connsiteY76" fmla="*/ 261588 h 270970"/>
              <a:gd name="connsiteX77" fmla="*/ 102441 w 279523"/>
              <a:gd name="connsiteY77" fmla="*/ 262338 h 270970"/>
              <a:gd name="connsiteX78" fmla="*/ 100537 w 279523"/>
              <a:gd name="connsiteY78" fmla="*/ 262714 h 270970"/>
              <a:gd name="connsiteX79" fmla="*/ 99395 w 279523"/>
              <a:gd name="connsiteY79" fmla="*/ 261963 h 270970"/>
              <a:gd name="connsiteX80" fmla="*/ 97491 w 279523"/>
              <a:gd name="connsiteY80" fmla="*/ 261963 h 270970"/>
              <a:gd name="connsiteX81" fmla="*/ 92540 w 279523"/>
              <a:gd name="connsiteY81" fmla="*/ 256333 h 270970"/>
              <a:gd name="connsiteX82" fmla="*/ 88732 w 279523"/>
              <a:gd name="connsiteY82" fmla="*/ 253706 h 270970"/>
              <a:gd name="connsiteX83" fmla="*/ 84543 w 279523"/>
              <a:gd name="connsiteY83" fmla="*/ 249578 h 270970"/>
              <a:gd name="connsiteX84" fmla="*/ 81496 w 279523"/>
              <a:gd name="connsiteY84" fmla="*/ 242447 h 270970"/>
              <a:gd name="connsiteX85" fmla="*/ 73880 w 279523"/>
              <a:gd name="connsiteY85" fmla="*/ 233440 h 270970"/>
              <a:gd name="connsiteX86" fmla="*/ 72737 w 279523"/>
              <a:gd name="connsiteY86" fmla="*/ 225183 h 270970"/>
              <a:gd name="connsiteX87" fmla="*/ 71595 w 279523"/>
              <a:gd name="connsiteY87" fmla="*/ 221055 h 270970"/>
              <a:gd name="connsiteX88" fmla="*/ 70452 w 279523"/>
              <a:gd name="connsiteY88" fmla="*/ 213549 h 270970"/>
              <a:gd name="connsiteX89" fmla="*/ 69310 w 279523"/>
              <a:gd name="connsiteY89" fmla="*/ 209796 h 270970"/>
              <a:gd name="connsiteX90" fmla="*/ 68167 w 279523"/>
              <a:gd name="connsiteY90" fmla="*/ 208294 h 270970"/>
              <a:gd name="connsiteX91" fmla="*/ 69310 w 279523"/>
              <a:gd name="connsiteY91" fmla="*/ 204917 h 270970"/>
              <a:gd name="connsiteX92" fmla="*/ 66263 w 279523"/>
              <a:gd name="connsiteY92" fmla="*/ 199287 h 270970"/>
              <a:gd name="connsiteX93" fmla="*/ 65502 w 279523"/>
              <a:gd name="connsiteY93" fmla="*/ 195534 h 270970"/>
              <a:gd name="connsiteX94" fmla="*/ 65121 w 279523"/>
              <a:gd name="connsiteY94" fmla="*/ 186902 h 270970"/>
              <a:gd name="connsiteX95" fmla="*/ 65882 w 279523"/>
              <a:gd name="connsiteY95" fmla="*/ 181648 h 270970"/>
              <a:gd name="connsiteX96" fmla="*/ 65502 w 279523"/>
              <a:gd name="connsiteY96" fmla="*/ 179021 h 270970"/>
              <a:gd name="connsiteX97" fmla="*/ 61693 w 279523"/>
              <a:gd name="connsiteY97" fmla="*/ 171890 h 270970"/>
              <a:gd name="connsiteX98" fmla="*/ 59789 w 279523"/>
              <a:gd name="connsiteY98" fmla="*/ 167011 h 270970"/>
              <a:gd name="connsiteX99" fmla="*/ 58266 w 279523"/>
              <a:gd name="connsiteY99" fmla="*/ 163258 h 270970"/>
              <a:gd name="connsiteX100" fmla="*/ 57504 w 279523"/>
              <a:gd name="connsiteY100" fmla="*/ 159129 h 270970"/>
              <a:gd name="connsiteX101" fmla="*/ 57885 w 279523"/>
              <a:gd name="connsiteY101" fmla="*/ 152374 h 270970"/>
              <a:gd name="connsiteX102" fmla="*/ 57504 w 279523"/>
              <a:gd name="connsiteY102" fmla="*/ 138488 h 270970"/>
              <a:gd name="connsiteX103" fmla="*/ 57885 w 279523"/>
              <a:gd name="connsiteY103" fmla="*/ 131357 h 270970"/>
              <a:gd name="connsiteX104" fmla="*/ 57504 w 279523"/>
              <a:gd name="connsiteY104" fmla="*/ 125352 h 270970"/>
              <a:gd name="connsiteX105" fmla="*/ 57123 w 279523"/>
              <a:gd name="connsiteY105" fmla="*/ 124226 h 270970"/>
              <a:gd name="connsiteX106" fmla="*/ 53696 w 279523"/>
              <a:gd name="connsiteY106" fmla="*/ 117095 h 270970"/>
              <a:gd name="connsiteX107" fmla="*/ 46080 w 279523"/>
              <a:gd name="connsiteY107" fmla="*/ 108088 h 270970"/>
              <a:gd name="connsiteX108" fmla="*/ 44937 w 279523"/>
              <a:gd name="connsiteY108" fmla="*/ 104335 h 270970"/>
              <a:gd name="connsiteX109" fmla="*/ 44176 w 279523"/>
              <a:gd name="connsiteY109" fmla="*/ 102458 h 270970"/>
              <a:gd name="connsiteX110" fmla="*/ 41891 w 279523"/>
              <a:gd name="connsiteY110" fmla="*/ 98705 h 270970"/>
              <a:gd name="connsiteX111" fmla="*/ 36559 w 279523"/>
              <a:gd name="connsiteY111" fmla="*/ 89323 h 270970"/>
              <a:gd name="connsiteX112" fmla="*/ 33513 w 279523"/>
              <a:gd name="connsiteY112" fmla="*/ 84069 h 270970"/>
              <a:gd name="connsiteX113" fmla="*/ 32751 w 279523"/>
              <a:gd name="connsiteY113" fmla="*/ 80691 h 270970"/>
              <a:gd name="connsiteX114" fmla="*/ 31228 w 279523"/>
              <a:gd name="connsiteY114" fmla="*/ 78439 h 270970"/>
              <a:gd name="connsiteX115" fmla="*/ 30847 w 279523"/>
              <a:gd name="connsiteY115" fmla="*/ 75812 h 270970"/>
              <a:gd name="connsiteX116" fmla="*/ 24754 w 279523"/>
              <a:gd name="connsiteY116" fmla="*/ 66054 h 270970"/>
              <a:gd name="connsiteX117" fmla="*/ 23611 w 279523"/>
              <a:gd name="connsiteY117" fmla="*/ 63051 h 270970"/>
              <a:gd name="connsiteX118" fmla="*/ 21326 w 279523"/>
              <a:gd name="connsiteY118" fmla="*/ 58923 h 270970"/>
              <a:gd name="connsiteX119" fmla="*/ 20945 w 279523"/>
              <a:gd name="connsiteY119" fmla="*/ 56296 h 270970"/>
              <a:gd name="connsiteX120" fmla="*/ 17518 w 279523"/>
              <a:gd name="connsiteY120" fmla="*/ 52168 h 270970"/>
              <a:gd name="connsiteX121" fmla="*/ 16756 w 279523"/>
              <a:gd name="connsiteY121" fmla="*/ 50291 h 270970"/>
              <a:gd name="connsiteX122" fmla="*/ 14471 w 279523"/>
              <a:gd name="connsiteY122" fmla="*/ 47664 h 270970"/>
              <a:gd name="connsiteX123" fmla="*/ 12948 w 279523"/>
              <a:gd name="connsiteY123" fmla="*/ 43911 h 270970"/>
              <a:gd name="connsiteX124" fmla="*/ 10663 w 279523"/>
              <a:gd name="connsiteY124" fmla="*/ 40533 h 270970"/>
              <a:gd name="connsiteX125" fmla="*/ 7236 w 279523"/>
              <a:gd name="connsiteY125" fmla="*/ 38281 h 270970"/>
              <a:gd name="connsiteX126" fmla="*/ 6474 w 279523"/>
              <a:gd name="connsiteY126" fmla="*/ 37531 h 270970"/>
              <a:gd name="connsiteX127" fmla="*/ 4570 w 279523"/>
              <a:gd name="connsiteY127" fmla="*/ 34528 h 270970"/>
              <a:gd name="connsiteX128" fmla="*/ 1143 w 279523"/>
              <a:gd name="connsiteY128" fmla="*/ 27773 h 270970"/>
              <a:gd name="connsiteX129" fmla="*/ 1143 w 279523"/>
              <a:gd name="connsiteY129" fmla="*/ 24020 h 270970"/>
              <a:gd name="connsiteX130" fmla="*/ 0 w 279523"/>
              <a:gd name="connsiteY130" fmla="*/ 20642 h 270970"/>
              <a:gd name="connsiteX131" fmla="*/ 0 w 279523"/>
              <a:gd name="connsiteY131" fmla="*/ 18390 h 270970"/>
              <a:gd name="connsiteX132" fmla="*/ 381 w 279523"/>
              <a:gd name="connsiteY132" fmla="*/ 9758 h 270970"/>
              <a:gd name="connsiteX133" fmla="*/ 4570 w 279523"/>
              <a:gd name="connsiteY133" fmla="*/ 7506 h 270970"/>
              <a:gd name="connsiteX134" fmla="*/ 8759 w 279523"/>
              <a:gd name="connsiteY134" fmla="*/ 4129 h 270970"/>
              <a:gd name="connsiteX135" fmla="*/ 12567 w 279523"/>
              <a:gd name="connsiteY135" fmla="*/ 6380 h 270970"/>
              <a:gd name="connsiteX136" fmla="*/ 14852 w 279523"/>
              <a:gd name="connsiteY136" fmla="*/ 5255 h 270970"/>
              <a:gd name="connsiteX137" fmla="*/ 18661 w 279523"/>
              <a:gd name="connsiteY137" fmla="*/ 1501 h 27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279523" h="270970">
                <a:moveTo>
                  <a:pt x="22469" y="0"/>
                </a:moveTo>
                <a:lnTo>
                  <a:pt x="30847" y="0"/>
                </a:lnTo>
                <a:lnTo>
                  <a:pt x="34655" y="376"/>
                </a:lnTo>
                <a:lnTo>
                  <a:pt x="36559" y="3753"/>
                </a:lnTo>
                <a:lnTo>
                  <a:pt x="41510" y="5630"/>
                </a:lnTo>
                <a:lnTo>
                  <a:pt x="46841" y="10509"/>
                </a:lnTo>
                <a:lnTo>
                  <a:pt x="49507" y="9758"/>
                </a:lnTo>
                <a:lnTo>
                  <a:pt x="56362" y="9758"/>
                </a:lnTo>
                <a:lnTo>
                  <a:pt x="75403" y="9758"/>
                </a:lnTo>
                <a:lnTo>
                  <a:pt x="95967" y="9758"/>
                </a:lnTo>
                <a:lnTo>
                  <a:pt x="113866" y="9758"/>
                </a:lnTo>
                <a:lnTo>
                  <a:pt x="131764" y="9758"/>
                </a:lnTo>
                <a:lnTo>
                  <a:pt x="139381" y="9758"/>
                </a:lnTo>
                <a:lnTo>
                  <a:pt x="145474" y="13887"/>
                </a:lnTo>
                <a:lnTo>
                  <a:pt x="147759" y="17640"/>
                </a:lnTo>
                <a:lnTo>
                  <a:pt x="154233" y="19891"/>
                </a:lnTo>
                <a:lnTo>
                  <a:pt x="157660" y="19891"/>
                </a:lnTo>
                <a:lnTo>
                  <a:pt x="164896" y="19141"/>
                </a:lnTo>
                <a:lnTo>
                  <a:pt x="175178" y="19141"/>
                </a:lnTo>
                <a:lnTo>
                  <a:pt x="188126" y="21768"/>
                </a:lnTo>
                <a:lnTo>
                  <a:pt x="194219" y="22143"/>
                </a:lnTo>
                <a:lnTo>
                  <a:pt x="198789" y="23644"/>
                </a:lnTo>
                <a:lnTo>
                  <a:pt x="203359" y="24020"/>
                </a:lnTo>
                <a:lnTo>
                  <a:pt x="204882" y="24770"/>
                </a:lnTo>
                <a:lnTo>
                  <a:pt x="207929" y="24395"/>
                </a:lnTo>
                <a:lnTo>
                  <a:pt x="236490" y="17264"/>
                </a:lnTo>
                <a:lnTo>
                  <a:pt x="240679" y="16138"/>
                </a:lnTo>
                <a:lnTo>
                  <a:pt x="241822" y="15388"/>
                </a:lnTo>
                <a:lnTo>
                  <a:pt x="244488" y="14637"/>
                </a:lnTo>
                <a:lnTo>
                  <a:pt x="260863" y="10509"/>
                </a:lnTo>
                <a:lnTo>
                  <a:pt x="262005" y="12010"/>
                </a:lnTo>
                <a:lnTo>
                  <a:pt x="270003" y="12010"/>
                </a:lnTo>
                <a:lnTo>
                  <a:pt x="275334" y="13136"/>
                </a:lnTo>
                <a:lnTo>
                  <a:pt x="276857" y="14262"/>
                </a:lnTo>
                <a:lnTo>
                  <a:pt x="279523" y="19141"/>
                </a:lnTo>
                <a:lnTo>
                  <a:pt x="275334" y="19516"/>
                </a:lnTo>
                <a:lnTo>
                  <a:pt x="272668" y="21393"/>
                </a:lnTo>
                <a:lnTo>
                  <a:pt x="270764" y="23644"/>
                </a:lnTo>
                <a:lnTo>
                  <a:pt x="260482" y="25896"/>
                </a:lnTo>
                <a:lnTo>
                  <a:pt x="254389" y="30400"/>
                </a:lnTo>
                <a:lnTo>
                  <a:pt x="250962" y="34528"/>
                </a:lnTo>
                <a:lnTo>
                  <a:pt x="248677" y="37531"/>
                </a:lnTo>
                <a:lnTo>
                  <a:pt x="247534" y="31901"/>
                </a:lnTo>
                <a:lnTo>
                  <a:pt x="244868" y="27397"/>
                </a:lnTo>
                <a:lnTo>
                  <a:pt x="240679" y="25896"/>
                </a:lnTo>
                <a:lnTo>
                  <a:pt x="234205" y="25521"/>
                </a:lnTo>
                <a:lnTo>
                  <a:pt x="231921" y="25521"/>
                </a:lnTo>
                <a:lnTo>
                  <a:pt x="225447" y="26647"/>
                </a:lnTo>
                <a:lnTo>
                  <a:pt x="194981" y="32276"/>
                </a:lnTo>
                <a:lnTo>
                  <a:pt x="193077" y="34153"/>
                </a:lnTo>
                <a:lnTo>
                  <a:pt x="193077" y="54044"/>
                </a:lnTo>
                <a:lnTo>
                  <a:pt x="193077" y="75061"/>
                </a:lnTo>
                <a:lnTo>
                  <a:pt x="193077" y="96454"/>
                </a:lnTo>
                <a:lnTo>
                  <a:pt x="193077" y="110715"/>
                </a:lnTo>
                <a:lnTo>
                  <a:pt x="172132" y="110715"/>
                </a:lnTo>
                <a:lnTo>
                  <a:pt x="172132" y="130982"/>
                </a:lnTo>
                <a:lnTo>
                  <a:pt x="172132" y="152749"/>
                </a:lnTo>
                <a:lnTo>
                  <a:pt x="172132" y="172640"/>
                </a:lnTo>
                <a:lnTo>
                  <a:pt x="172132" y="193282"/>
                </a:lnTo>
                <a:lnTo>
                  <a:pt x="172132" y="215425"/>
                </a:lnTo>
                <a:lnTo>
                  <a:pt x="172132" y="237568"/>
                </a:lnTo>
                <a:lnTo>
                  <a:pt x="172132" y="258585"/>
                </a:lnTo>
                <a:lnTo>
                  <a:pt x="169847" y="260086"/>
                </a:lnTo>
                <a:lnTo>
                  <a:pt x="165658" y="260837"/>
                </a:lnTo>
                <a:lnTo>
                  <a:pt x="160326" y="264590"/>
                </a:lnTo>
                <a:lnTo>
                  <a:pt x="154233" y="270220"/>
                </a:lnTo>
                <a:lnTo>
                  <a:pt x="149663" y="270220"/>
                </a:lnTo>
                <a:lnTo>
                  <a:pt x="146236" y="269094"/>
                </a:lnTo>
                <a:lnTo>
                  <a:pt x="139000" y="269094"/>
                </a:lnTo>
                <a:lnTo>
                  <a:pt x="133288" y="270970"/>
                </a:lnTo>
                <a:lnTo>
                  <a:pt x="127195" y="270220"/>
                </a:lnTo>
                <a:lnTo>
                  <a:pt x="123006" y="265716"/>
                </a:lnTo>
                <a:lnTo>
                  <a:pt x="123006" y="260837"/>
                </a:lnTo>
                <a:lnTo>
                  <a:pt x="113104" y="254082"/>
                </a:lnTo>
                <a:lnTo>
                  <a:pt x="108534" y="254457"/>
                </a:lnTo>
                <a:lnTo>
                  <a:pt x="106249" y="258585"/>
                </a:lnTo>
                <a:lnTo>
                  <a:pt x="103584" y="261588"/>
                </a:lnTo>
                <a:lnTo>
                  <a:pt x="102441" y="262338"/>
                </a:lnTo>
                <a:lnTo>
                  <a:pt x="100537" y="262714"/>
                </a:lnTo>
                <a:lnTo>
                  <a:pt x="99395" y="261963"/>
                </a:lnTo>
                <a:lnTo>
                  <a:pt x="97491" y="261963"/>
                </a:lnTo>
                <a:lnTo>
                  <a:pt x="92540" y="256333"/>
                </a:lnTo>
                <a:lnTo>
                  <a:pt x="88732" y="253706"/>
                </a:lnTo>
                <a:lnTo>
                  <a:pt x="84543" y="249578"/>
                </a:lnTo>
                <a:lnTo>
                  <a:pt x="81496" y="242447"/>
                </a:lnTo>
                <a:lnTo>
                  <a:pt x="73880" y="233440"/>
                </a:lnTo>
                <a:lnTo>
                  <a:pt x="72737" y="225183"/>
                </a:lnTo>
                <a:lnTo>
                  <a:pt x="71595" y="221055"/>
                </a:lnTo>
                <a:lnTo>
                  <a:pt x="70452" y="213549"/>
                </a:lnTo>
                <a:lnTo>
                  <a:pt x="69310" y="209796"/>
                </a:lnTo>
                <a:lnTo>
                  <a:pt x="68167" y="208294"/>
                </a:lnTo>
                <a:lnTo>
                  <a:pt x="69310" y="204917"/>
                </a:lnTo>
                <a:lnTo>
                  <a:pt x="66263" y="199287"/>
                </a:lnTo>
                <a:lnTo>
                  <a:pt x="65502" y="195534"/>
                </a:lnTo>
                <a:lnTo>
                  <a:pt x="65121" y="186902"/>
                </a:lnTo>
                <a:lnTo>
                  <a:pt x="65882" y="181648"/>
                </a:lnTo>
                <a:lnTo>
                  <a:pt x="65502" y="179021"/>
                </a:lnTo>
                <a:lnTo>
                  <a:pt x="61693" y="171890"/>
                </a:lnTo>
                <a:lnTo>
                  <a:pt x="59789" y="167011"/>
                </a:lnTo>
                <a:lnTo>
                  <a:pt x="58266" y="163258"/>
                </a:lnTo>
                <a:lnTo>
                  <a:pt x="57504" y="159129"/>
                </a:lnTo>
                <a:lnTo>
                  <a:pt x="57885" y="152374"/>
                </a:lnTo>
                <a:lnTo>
                  <a:pt x="57504" y="138488"/>
                </a:lnTo>
                <a:lnTo>
                  <a:pt x="57885" y="131357"/>
                </a:lnTo>
                <a:lnTo>
                  <a:pt x="57504" y="125352"/>
                </a:lnTo>
                <a:lnTo>
                  <a:pt x="57123" y="124226"/>
                </a:lnTo>
                <a:lnTo>
                  <a:pt x="53696" y="117095"/>
                </a:lnTo>
                <a:lnTo>
                  <a:pt x="46080" y="108088"/>
                </a:lnTo>
                <a:lnTo>
                  <a:pt x="44937" y="104335"/>
                </a:lnTo>
                <a:lnTo>
                  <a:pt x="44176" y="102458"/>
                </a:lnTo>
                <a:lnTo>
                  <a:pt x="41891" y="98705"/>
                </a:lnTo>
                <a:lnTo>
                  <a:pt x="36559" y="89323"/>
                </a:lnTo>
                <a:lnTo>
                  <a:pt x="33513" y="84069"/>
                </a:lnTo>
                <a:lnTo>
                  <a:pt x="32751" y="80691"/>
                </a:lnTo>
                <a:lnTo>
                  <a:pt x="31228" y="78439"/>
                </a:lnTo>
                <a:lnTo>
                  <a:pt x="30847" y="75812"/>
                </a:lnTo>
                <a:lnTo>
                  <a:pt x="24754" y="66054"/>
                </a:lnTo>
                <a:lnTo>
                  <a:pt x="23611" y="63051"/>
                </a:lnTo>
                <a:lnTo>
                  <a:pt x="21326" y="58923"/>
                </a:lnTo>
                <a:lnTo>
                  <a:pt x="20945" y="56296"/>
                </a:lnTo>
                <a:lnTo>
                  <a:pt x="17518" y="52168"/>
                </a:lnTo>
                <a:lnTo>
                  <a:pt x="16756" y="50291"/>
                </a:lnTo>
                <a:lnTo>
                  <a:pt x="14471" y="47664"/>
                </a:lnTo>
                <a:lnTo>
                  <a:pt x="12948" y="43911"/>
                </a:lnTo>
                <a:lnTo>
                  <a:pt x="10663" y="40533"/>
                </a:lnTo>
                <a:lnTo>
                  <a:pt x="7236" y="38281"/>
                </a:lnTo>
                <a:lnTo>
                  <a:pt x="6474" y="37531"/>
                </a:lnTo>
                <a:lnTo>
                  <a:pt x="4570" y="34528"/>
                </a:lnTo>
                <a:lnTo>
                  <a:pt x="1143" y="27773"/>
                </a:lnTo>
                <a:lnTo>
                  <a:pt x="1143" y="24020"/>
                </a:lnTo>
                <a:lnTo>
                  <a:pt x="0" y="20642"/>
                </a:lnTo>
                <a:lnTo>
                  <a:pt x="0" y="18390"/>
                </a:lnTo>
                <a:lnTo>
                  <a:pt x="381" y="9758"/>
                </a:lnTo>
                <a:lnTo>
                  <a:pt x="4570" y="7506"/>
                </a:lnTo>
                <a:lnTo>
                  <a:pt x="8759" y="4129"/>
                </a:lnTo>
                <a:lnTo>
                  <a:pt x="12567" y="6380"/>
                </a:lnTo>
                <a:lnTo>
                  <a:pt x="14852" y="5255"/>
                </a:lnTo>
                <a:lnTo>
                  <a:pt x="18661" y="150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06" name="Text Placeholder 2905">
            <a:extLst>
              <a:ext uri="{FF2B5EF4-FFF2-40B4-BE49-F238E27FC236}">
                <a16:creationId xmlns:a16="http://schemas.microsoft.com/office/drawing/2014/main" id="{6CE8B9B5-2D43-F441-9A49-D0946B0018D7}"/>
              </a:ext>
            </a:extLst>
          </p:cNvPr>
          <p:cNvSpPr>
            <a:spLocks noGrp="1"/>
          </p:cNvSpPr>
          <p:nvPr>
            <p:ph type="body" sz="quarter" idx="242" hasCustomPrompt="1"/>
          </p:nvPr>
        </p:nvSpPr>
        <p:spPr>
          <a:xfrm>
            <a:off x="7617274" y="4285181"/>
            <a:ext cx="62751" cy="61669"/>
          </a:xfrm>
          <a:custGeom>
            <a:avLst/>
            <a:gdLst>
              <a:gd name="connsiteX0" fmla="*/ 28558 w 62751"/>
              <a:gd name="connsiteY0" fmla="*/ 0 h 61669"/>
              <a:gd name="connsiteX1" fmla="*/ 38327 w 62751"/>
              <a:gd name="connsiteY1" fmla="*/ 0 h 61669"/>
              <a:gd name="connsiteX2" fmla="*/ 43212 w 62751"/>
              <a:gd name="connsiteY2" fmla="*/ 372 h 61669"/>
              <a:gd name="connsiteX3" fmla="*/ 44715 w 62751"/>
              <a:gd name="connsiteY3" fmla="*/ 2972 h 61669"/>
              <a:gd name="connsiteX4" fmla="*/ 46970 w 62751"/>
              <a:gd name="connsiteY4" fmla="*/ 4458 h 61669"/>
              <a:gd name="connsiteX5" fmla="*/ 48473 w 62751"/>
              <a:gd name="connsiteY5" fmla="*/ 6316 h 61669"/>
              <a:gd name="connsiteX6" fmla="*/ 50351 w 62751"/>
              <a:gd name="connsiteY6" fmla="*/ 7802 h 61669"/>
              <a:gd name="connsiteX7" fmla="*/ 50351 w 62751"/>
              <a:gd name="connsiteY7" fmla="*/ 8545 h 61669"/>
              <a:gd name="connsiteX8" fmla="*/ 51103 w 62751"/>
              <a:gd name="connsiteY8" fmla="*/ 10031 h 61669"/>
              <a:gd name="connsiteX9" fmla="*/ 50727 w 62751"/>
              <a:gd name="connsiteY9" fmla="*/ 10774 h 61669"/>
              <a:gd name="connsiteX10" fmla="*/ 50727 w 62751"/>
              <a:gd name="connsiteY10" fmla="*/ 11888 h 61669"/>
              <a:gd name="connsiteX11" fmla="*/ 53357 w 62751"/>
              <a:gd name="connsiteY11" fmla="*/ 12631 h 61669"/>
              <a:gd name="connsiteX12" fmla="*/ 54485 w 62751"/>
              <a:gd name="connsiteY12" fmla="*/ 13003 h 61669"/>
              <a:gd name="connsiteX13" fmla="*/ 54485 w 62751"/>
              <a:gd name="connsiteY13" fmla="*/ 14117 h 61669"/>
              <a:gd name="connsiteX14" fmla="*/ 53733 w 62751"/>
              <a:gd name="connsiteY14" fmla="*/ 14860 h 61669"/>
              <a:gd name="connsiteX15" fmla="*/ 54485 w 62751"/>
              <a:gd name="connsiteY15" fmla="*/ 16718 h 61669"/>
              <a:gd name="connsiteX16" fmla="*/ 53733 w 62751"/>
              <a:gd name="connsiteY16" fmla="*/ 16718 h 61669"/>
              <a:gd name="connsiteX17" fmla="*/ 54485 w 62751"/>
              <a:gd name="connsiteY17" fmla="*/ 18575 h 61669"/>
              <a:gd name="connsiteX18" fmla="*/ 54860 w 62751"/>
              <a:gd name="connsiteY18" fmla="*/ 19690 h 61669"/>
              <a:gd name="connsiteX19" fmla="*/ 56739 w 62751"/>
              <a:gd name="connsiteY19" fmla="*/ 20804 h 61669"/>
              <a:gd name="connsiteX20" fmla="*/ 57115 w 62751"/>
              <a:gd name="connsiteY20" fmla="*/ 22290 h 61669"/>
              <a:gd name="connsiteX21" fmla="*/ 58242 w 62751"/>
              <a:gd name="connsiteY21" fmla="*/ 26005 h 61669"/>
              <a:gd name="connsiteX22" fmla="*/ 57491 w 62751"/>
              <a:gd name="connsiteY22" fmla="*/ 26377 h 61669"/>
              <a:gd name="connsiteX23" fmla="*/ 55612 w 62751"/>
              <a:gd name="connsiteY23" fmla="*/ 27491 h 61669"/>
              <a:gd name="connsiteX24" fmla="*/ 54860 w 62751"/>
              <a:gd name="connsiteY24" fmla="*/ 31578 h 61669"/>
              <a:gd name="connsiteX25" fmla="*/ 53733 w 62751"/>
              <a:gd name="connsiteY25" fmla="*/ 33435 h 61669"/>
              <a:gd name="connsiteX26" fmla="*/ 53733 w 62751"/>
              <a:gd name="connsiteY26" fmla="*/ 34178 h 61669"/>
              <a:gd name="connsiteX27" fmla="*/ 58618 w 62751"/>
              <a:gd name="connsiteY27" fmla="*/ 32321 h 61669"/>
              <a:gd name="connsiteX28" fmla="*/ 60872 w 62751"/>
              <a:gd name="connsiteY28" fmla="*/ 30463 h 61669"/>
              <a:gd name="connsiteX29" fmla="*/ 61248 w 62751"/>
              <a:gd name="connsiteY29" fmla="*/ 30463 h 61669"/>
              <a:gd name="connsiteX30" fmla="*/ 61624 w 62751"/>
              <a:gd name="connsiteY30" fmla="*/ 31578 h 61669"/>
              <a:gd name="connsiteX31" fmla="*/ 61624 w 62751"/>
              <a:gd name="connsiteY31" fmla="*/ 32692 h 61669"/>
              <a:gd name="connsiteX32" fmla="*/ 61248 w 62751"/>
              <a:gd name="connsiteY32" fmla="*/ 34550 h 61669"/>
              <a:gd name="connsiteX33" fmla="*/ 62751 w 62751"/>
              <a:gd name="connsiteY33" fmla="*/ 36036 h 61669"/>
              <a:gd name="connsiteX34" fmla="*/ 62751 w 62751"/>
              <a:gd name="connsiteY34" fmla="*/ 36407 h 61669"/>
              <a:gd name="connsiteX35" fmla="*/ 58994 w 62751"/>
              <a:gd name="connsiteY35" fmla="*/ 36779 h 61669"/>
              <a:gd name="connsiteX36" fmla="*/ 57115 w 62751"/>
              <a:gd name="connsiteY36" fmla="*/ 39008 h 61669"/>
              <a:gd name="connsiteX37" fmla="*/ 56363 w 62751"/>
              <a:gd name="connsiteY37" fmla="*/ 39751 h 61669"/>
              <a:gd name="connsiteX38" fmla="*/ 56363 w 62751"/>
              <a:gd name="connsiteY38" fmla="*/ 45695 h 61669"/>
              <a:gd name="connsiteX39" fmla="*/ 54860 w 62751"/>
              <a:gd name="connsiteY39" fmla="*/ 46066 h 61669"/>
              <a:gd name="connsiteX40" fmla="*/ 53733 w 62751"/>
              <a:gd name="connsiteY40" fmla="*/ 47924 h 61669"/>
              <a:gd name="connsiteX41" fmla="*/ 52606 w 62751"/>
              <a:gd name="connsiteY41" fmla="*/ 47924 h 61669"/>
              <a:gd name="connsiteX42" fmla="*/ 51103 w 62751"/>
              <a:gd name="connsiteY42" fmla="*/ 50524 h 61669"/>
              <a:gd name="connsiteX43" fmla="*/ 48848 w 62751"/>
              <a:gd name="connsiteY43" fmla="*/ 50896 h 61669"/>
              <a:gd name="connsiteX44" fmla="*/ 45467 w 62751"/>
              <a:gd name="connsiteY44" fmla="*/ 54239 h 61669"/>
              <a:gd name="connsiteX45" fmla="*/ 44339 w 62751"/>
              <a:gd name="connsiteY45" fmla="*/ 54982 h 61669"/>
              <a:gd name="connsiteX46" fmla="*/ 42461 w 62751"/>
              <a:gd name="connsiteY46" fmla="*/ 54982 h 61669"/>
              <a:gd name="connsiteX47" fmla="*/ 42085 w 62751"/>
              <a:gd name="connsiteY47" fmla="*/ 56097 h 61669"/>
              <a:gd name="connsiteX48" fmla="*/ 42085 w 62751"/>
              <a:gd name="connsiteY48" fmla="*/ 57954 h 61669"/>
              <a:gd name="connsiteX49" fmla="*/ 40957 w 62751"/>
              <a:gd name="connsiteY49" fmla="*/ 58326 h 61669"/>
              <a:gd name="connsiteX50" fmla="*/ 40582 w 62751"/>
              <a:gd name="connsiteY50" fmla="*/ 60555 h 61669"/>
              <a:gd name="connsiteX51" fmla="*/ 38703 w 62751"/>
              <a:gd name="connsiteY51" fmla="*/ 61669 h 61669"/>
              <a:gd name="connsiteX52" fmla="*/ 38327 w 62751"/>
              <a:gd name="connsiteY52" fmla="*/ 61669 h 61669"/>
              <a:gd name="connsiteX53" fmla="*/ 34194 w 62751"/>
              <a:gd name="connsiteY53" fmla="*/ 60555 h 61669"/>
              <a:gd name="connsiteX54" fmla="*/ 22921 w 62751"/>
              <a:gd name="connsiteY54" fmla="*/ 54611 h 61669"/>
              <a:gd name="connsiteX55" fmla="*/ 19915 w 62751"/>
              <a:gd name="connsiteY55" fmla="*/ 54239 h 61669"/>
              <a:gd name="connsiteX56" fmla="*/ 19164 w 62751"/>
              <a:gd name="connsiteY56" fmla="*/ 52010 h 61669"/>
              <a:gd name="connsiteX57" fmla="*/ 18036 w 62751"/>
              <a:gd name="connsiteY57" fmla="*/ 50153 h 61669"/>
              <a:gd name="connsiteX58" fmla="*/ 12024 w 62751"/>
              <a:gd name="connsiteY58" fmla="*/ 46066 h 61669"/>
              <a:gd name="connsiteX59" fmla="*/ 9018 w 62751"/>
              <a:gd name="connsiteY59" fmla="*/ 44580 h 61669"/>
              <a:gd name="connsiteX60" fmla="*/ 8643 w 62751"/>
              <a:gd name="connsiteY60" fmla="*/ 43837 h 61669"/>
              <a:gd name="connsiteX61" fmla="*/ 8643 w 62751"/>
              <a:gd name="connsiteY61" fmla="*/ 41980 h 61669"/>
              <a:gd name="connsiteX62" fmla="*/ 8267 w 62751"/>
              <a:gd name="connsiteY62" fmla="*/ 40865 h 61669"/>
              <a:gd name="connsiteX63" fmla="*/ 8267 w 62751"/>
              <a:gd name="connsiteY63" fmla="*/ 39751 h 61669"/>
              <a:gd name="connsiteX64" fmla="*/ 6012 w 62751"/>
              <a:gd name="connsiteY64" fmla="*/ 37893 h 61669"/>
              <a:gd name="connsiteX65" fmla="*/ 3758 w 62751"/>
              <a:gd name="connsiteY65" fmla="*/ 37893 h 61669"/>
              <a:gd name="connsiteX66" fmla="*/ 1879 w 62751"/>
              <a:gd name="connsiteY66" fmla="*/ 34550 h 61669"/>
              <a:gd name="connsiteX67" fmla="*/ 1879 w 62751"/>
              <a:gd name="connsiteY67" fmla="*/ 31949 h 61669"/>
              <a:gd name="connsiteX68" fmla="*/ 3006 w 62751"/>
              <a:gd name="connsiteY68" fmla="*/ 31949 h 61669"/>
              <a:gd name="connsiteX69" fmla="*/ 3758 w 62751"/>
              <a:gd name="connsiteY69" fmla="*/ 32321 h 61669"/>
              <a:gd name="connsiteX70" fmla="*/ 4885 w 62751"/>
              <a:gd name="connsiteY70" fmla="*/ 32321 h 61669"/>
              <a:gd name="connsiteX71" fmla="*/ 4885 w 62751"/>
              <a:gd name="connsiteY71" fmla="*/ 31949 h 61669"/>
              <a:gd name="connsiteX72" fmla="*/ 4134 w 62751"/>
              <a:gd name="connsiteY72" fmla="*/ 30463 h 61669"/>
              <a:gd name="connsiteX73" fmla="*/ 2631 w 62751"/>
              <a:gd name="connsiteY73" fmla="*/ 30092 h 61669"/>
              <a:gd name="connsiteX74" fmla="*/ 1879 w 62751"/>
              <a:gd name="connsiteY74" fmla="*/ 28977 h 61669"/>
              <a:gd name="connsiteX75" fmla="*/ 2255 w 62751"/>
              <a:gd name="connsiteY75" fmla="*/ 26377 h 61669"/>
              <a:gd name="connsiteX76" fmla="*/ 1879 w 62751"/>
              <a:gd name="connsiteY76" fmla="*/ 24148 h 61669"/>
              <a:gd name="connsiteX77" fmla="*/ 1128 w 62751"/>
              <a:gd name="connsiteY77" fmla="*/ 23033 h 61669"/>
              <a:gd name="connsiteX78" fmla="*/ 0 w 62751"/>
              <a:gd name="connsiteY78" fmla="*/ 22290 h 61669"/>
              <a:gd name="connsiteX79" fmla="*/ 0 w 62751"/>
              <a:gd name="connsiteY79" fmla="*/ 20433 h 61669"/>
              <a:gd name="connsiteX80" fmla="*/ 752 w 62751"/>
              <a:gd name="connsiteY80" fmla="*/ 18204 h 61669"/>
              <a:gd name="connsiteX81" fmla="*/ 3006 w 62751"/>
              <a:gd name="connsiteY81" fmla="*/ 18947 h 61669"/>
              <a:gd name="connsiteX82" fmla="*/ 5261 w 62751"/>
              <a:gd name="connsiteY82" fmla="*/ 18947 h 61669"/>
              <a:gd name="connsiteX83" fmla="*/ 6388 w 62751"/>
              <a:gd name="connsiteY83" fmla="*/ 18575 h 61669"/>
              <a:gd name="connsiteX84" fmla="*/ 7140 w 62751"/>
              <a:gd name="connsiteY84" fmla="*/ 18204 h 61669"/>
              <a:gd name="connsiteX85" fmla="*/ 8643 w 62751"/>
              <a:gd name="connsiteY85" fmla="*/ 14489 h 61669"/>
              <a:gd name="connsiteX86" fmla="*/ 10521 w 62751"/>
              <a:gd name="connsiteY86" fmla="*/ 14489 h 61669"/>
              <a:gd name="connsiteX87" fmla="*/ 12024 w 62751"/>
              <a:gd name="connsiteY87" fmla="*/ 13746 h 61669"/>
              <a:gd name="connsiteX88" fmla="*/ 12024 w 62751"/>
              <a:gd name="connsiteY88" fmla="*/ 11888 h 61669"/>
              <a:gd name="connsiteX89" fmla="*/ 13903 w 62751"/>
              <a:gd name="connsiteY89" fmla="*/ 11517 h 61669"/>
              <a:gd name="connsiteX90" fmla="*/ 16158 w 62751"/>
              <a:gd name="connsiteY90" fmla="*/ 8545 h 61669"/>
              <a:gd name="connsiteX91" fmla="*/ 17285 w 62751"/>
              <a:gd name="connsiteY91" fmla="*/ 5944 h 61669"/>
              <a:gd name="connsiteX92" fmla="*/ 16909 w 62751"/>
              <a:gd name="connsiteY92" fmla="*/ 2601 h 61669"/>
              <a:gd name="connsiteX93" fmla="*/ 18412 w 62751"/>
              <a:gd name="connsiteY93" fmla="*/ 2229 h 61669"/>
              <a:gd name="connsiteX94" fmla="*/ 21418 w 62751"/>
              <a:gd name="connsiteY94" fmla="*/ 1858 h 61669"/>
              <a:gd name="connsiteX95" fmla="*/ 22921 w 62751"/>
              <a:gd name="connsiteY95" fmla="*/ 2601 h 61669"/>
              <a:gd name="connsiteX96" fmla="*/ 24424 w 62751"/>
              <a:gd name="connsiteY96" fmla="*/ 2601 h 61669"/>
              <a:gd name="connsiteX97" fmla="*/ 26303 w 62751"/>
              <a:gd name="connsiteY97" fmla="*/ 1858 h 61669"/>
              <a:gd name="connsiteX98" fmla="*/ 28558 w 62751"/>
              <a:gd name="connsiteY98" fmla="*/ 1858 h 6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2751" h="61669">
                <a:moveTo>
                  <a:pt x="28558" y="0"/>
                </a:moveTo>
                <a:lnTo>
                  <a:pt x="38327" y="0"/>
                </a:lnTo>
                <a:lnTo>
                  <a:pt x="43212" y="372"/>
                </a:lnTo>
                <a:lnTo>
                  <a:pt x="44715" y="2972"/>
                </a:lnTo>
                <a:lnTo>
                  <a:pt x="46970" y="4458"/>
                </a:lnTo>
                <a:lnTo>
                  <a:pt x="48473" y="6316"/>
                </a:lnTo>
                <a:lnTo>
                  <a:pt x="50351" y="7802"/>
                </a:lnTo>
                <a:lnTo>
                  <a:pt x="50351" y="8545"/>
                </a:lnTo>
                <a:lnTo>
                  <a:pt x="51103" y="10031"/>
                </a:lnTo>
                <a:lnTo>
                  <a:pt x="50727" y="10774"/>
                </a:lnTo>
                <a:lnTo>
                  <a:pt x="50727" y="11888"/>
                </a:lnTo>
                <a:lnTo>
                  <a:pt x="53357" y="12631"/>
                </a:lnTo>
                <a:lnTo>
                  <a:pt x="54485" y="13003"/>
                </a:lnTo>
                <a:lnTo>
                  <a:pt x="54485" y="14117"/>
                </a:lnTo>
                <a:lnTo>
                  <a:pt x="53733" y="14860"/>
                </a:lnTo>
                <a:lnTo>
                  <a:pt x="54485" y="16718"/>
                </a:lnTo>
                <a:lnTo>
                  <a:pt x="53733" y="16718"/>
                </a:lnTo>
                <a:lnTo>
                  <a:pt x="54485" y="18575"/>
                </a:lnTo>
                <a:lnTo>
                  <a:pt x="54860" y="19690"/>
                </a:lnTo>
                <a:lnTo>
                  <a:pt x="56739" y="20804"/>
                </a:lnTo>
                <a:lnTo>
                  <a:pt x="57115" y="22290"/>
                </a:lnTo>
                <a:lnTo>
                  <a:pt x="58242" y="26005"/>
                </a:lnTo>
                <a:lnTo>
                  <a:pt x="57491" y="26377"/>
                </a:lnTo>
                <a:lnTo>
                  <a:pt x="55612" y="27491"/>
                </a:lnTo>
                <a:lnTo>
                  <a:pt x="54860" y="31578"/>
                </a:lnTo>
                <a:lnTo>
                  <a:pt x="53733" y="33435"/>
                </a:lnTo>
                <a:lnTo>
                  <a:pt x="53733" y="34178"/>
                </a:lnTo>
                <a:lnTo>
                  <a:pt x="58618" y="32321"/>
                </a:lnTo>
                <a:lnTo>
                  <a:pt x="60872" y="30463"/>
                </a:lnTo>
                <a:lnTo>
                  <a:pt x="61248" y="30463"/>
                </a:lnTo>
                <a:lnTo>
                  <a:pt x="61624" y="31578"/>
                </a:lnTo>
                <a:lnTo>
                  <a:pt x="61624" y="32692"/>
                </a:lnTo>
                <a:lnTo>
                  <a:pt x="61248" y="34550"/>
                </a:lnTo>
                <a:lnTo>
                  <a:pt x="62751" y="36036"/>
                </a:lnTo>
                <a:lnTo>
                  <a:pt x="62751" y="36407"/>
                </a:lnTo>
                <a:lnTo>
                  <a:pt x="58994" y="36779"/>
                </a:lnTo>
                <a:lnTo>
                  <a:pt x="57115" y="39008"/>
                </a:lnTo>
                <a:lnTo>
                  <a:pt x="56363" y="39751"/>
                </a:lnTo>
                <a:lnTo>
                  <a:pt x="56363" y="45695"/>
                </a:lnTo>
                <a:lnTo>
                  <a:pt x="54860" y="46066"/>
                </a:lnTo>
                <a:lnTo>
                  <a:pt x="53733" y="47924"/>
                </a:lnTo>
                <a:lnTo>
                  <a:pt x="52606" y="47924"/>
                </a:lnTo>
                <a:lnTo>
                  <a:pt x="51103" y="50524"/>
                </a:lnTo>
                <a:lnTo>
                  <a:pt x="48848" y="50896"/>
                </a:lnTo>
                <a:lnTo>
                  <a:pt x="45467" y="54239"/>
                </a:lnTo>
                <a:lnTo>
                  <a:pt x="44339" y="54982"/>
                </a:lnTo>
                <a:lnTo>
                  <a:pt x="42461" y="54982"/>
                </a:lnTo>
                <a:lnTo>
                  <a:pt x="42085" y="56097"/>
                </a:lnTo>
                <a:lnTo>
                  <a:pt x="42085" y="57954"/>
                </a:lnTo>
                <a:lnTo>
                  <a:pt x="40957" y="58326"/>
                </a:lnTo>
                <a:lnTo>
                  <a:pt x="40582" y="60555"/>
                </a:lnTo>
                <a:lnTo>
                  <a:pt x="38703" y="61669"/>
                </a:lnTo>
                <a:lnTo>
                  <a:pt x="38327" y="61669"/>
                </a:lnTo>
                <a:lnTo>
                  <a:pt x="34194" y="60555"/>
                </a:lnTo>
                <a:lnTo>
                  <a:pt x="22921" y="54611"/>
                </a:lnTo>
                <a:lnTo>
                  <a:pt x="19915" y="54239"/>
                </a:lnTo>
                <a:lnTo>
                  <a:pt x="19164" y="52010"/>
                </a:lnTo>
                <a:lnTo>
                  <a:pt x="18036" y="50153"/>
                </a:lnTo>
                <a:lnTo>
                  <a:pt x="12024" y="46066"/>
                </a:lnTo>
                <a:lnTo>
                  <a:pt x="9018" y="44580"/>
                </a:lnTo>
                <a:lnTo>
                  <a:pt x="8643" y="43837"/>
                </a:lnTo>
                <a:lnTo>
                  <a:pt x="8643" y="41980"/>
                </a:lnTo>
                <a:lnTo>
                  <a:pt x="8267" y="40865"/>
                </a:lnTo>
                <a:lnTo>
                  <a:pt x="8267" y="39751"/>
                </a:lnTo>
                <a:lnTo>
                  <a:pt x="6012" y="37893"/>
                </a:lnTo>
                <a:lnTo>
                  <a:pt x="3758" y="37893"/>
                </a:lnTo>
                <a:lnTo>
                  <a:pt x="1879" y="34550"/>
                </a:lnTo>
                <a:lnTo>
                  <a:pt x="1879" y="31949"/>
                </a:lnTo>
                <a:lnTo>
                  <a:pt x="3006" y="31949"/>
                </a:lnTo>
                <a:lnTo>
                  <a:pt x="3758" y="32321"/>
                </a:lnTo>
                <a:lnTo>
                  <a:pt x="4885" y="32321"/>
                </a:lnTo>
                <a:lnTo>
                  <a:pt x="4885" y="31949"/>
                </a:lnTo>
                <a:lnTo>
                  <a:pt x="4134" y="30463"/>
                </a:lnTo>
                <a:lnTo>
                  <a:pt x="2631" y="30092"/>
                </a:lnTo>
                <a:lnTo>
                  <a:pt x="1879" y="28977"/>
                </a:lnTo>
                <a:lnTo>
                  <a:pt x="2255" y="26377"/>
                </a:lnTo>
                <a:lnTo>
                  <a:pt x="1879" y="24148"/>
                </a:lnTo>
                <a:lnTo>
                  <a:pt x="1128" y="23033"/>
                </a:lnTo>
                <a:lnTo>
                  <a:pt x="0" y="22290"/>
                </a:lnTo>
                <a:lnTo>
                  <a:pt x="0" y="20433"/>
                </a:lnTo>
                <a:lnTo>
                  <a:pt x="752" y="18204"/>
                </a:lnTo>
                <a:lnTo>
                  <a:pt x="3006" y="18947"/>
                </a:lnTo>
                <a:lnTo>
                  <a:pt x="5261" y="18947"/>
                </a:lnTo>
                <a:lnTo>
                  <a:pt x="6388" y="18575"/>
                </a:lnTo>
                <a:lnTo>
                  <a:pt x="7140" y="18204"/>
                </a:lnTo>
                <a:lnTo>
                  <a:pt x="8643" y="14489"/>
                </a:lnTo>
                <a:lnTo>
                  <a:pt x="10521" y="14489"/>
                </a:lnTo>
                <a:lnTo>
                  <a:pt x="12024" y="13746"/>
                </a:lnTo>
                <a:lnTo>
                  <a:pt x="12024" y="11888"/>
                </a:lnTo>
                <a:lnTo>
                  <a:pt x="13903" y="11517"/>
                </a:lnTo>
                <a:lnTo>
                  <a:pt x="16158" y="8545"/>
                </a:lnTo>
                <a:lnTo>
                  <a:pt x="17285" y="5944"/>
                </a:lnTo>
                <a:lnTo>
                  <a:pt x="16909" y="2601"/>
                </a:lnTo>
                <a:lnTo>
                  <a:pt x="18412" y="2229"/>
                </a:lnTo>
                <a:lnTo>
                  <a:pt x="21418" y="1858"/>
                </a:lnTo>
                <a:lnTo>
                  <a:pt x="22921" y="2601"/>
                </a:lnTo>
                <a:lnTo>
                  <a:pt x="24424" y="2601"/>
                </a:lnTo>
                <a:lnTo>
                  <a:pt x="26303" y="1858"/>
                </a:lnTo>
                <a:lnTo>
                  <a:pt x="28558" y="185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04" name="Text Placeholder 2903">
            <a:extLst>
              <a:ext uri="{FF2B5EF4-FFF2-40B4-BE49-F238E27FC236}">
                <a16:creationId xmlns:a16="http://schemas.microsoft.com/office/drawing/2014/main" id="{50CCEAE7-EF17-044A-A4AF-1A17F93AA4AD}"/>
              </a:ext>
            </a:extLst>
          </p:cNvPr>
          <p:cNvSpPr>
            <a:spLocks noGrp="1"/>
          </p:cNvSpPr>
          <p:nvPr>
            <p:ph type="body" sz="quarter" idx="241" hasCustomPrompt="1"/>
          </p:nvPr>
        </p:nvSpPr>
        <p:spPr>
          <a:xfrm>
            <a:off x="8149696" y="4382355"/>
            <a:ext cx="397417" cy="381226"/>
          </a:xfrm>
          <a:custGeom>
            <a:avLst/>
            <a:gdLst>
              <a:gd name="connsiteX0" fmla="*/ 293214 w 397417"/>
              <a:gd name="connsiteY0" fmla="*/ 0 h 381226"/>
              <a:gd name="connsiteX1" fmla="*/ 298158 w 397417"/>
              <a:gd name="connsiteY1" fmla="*/ 5992 h 381226"/>
              <a:gd name="connsiteX2" fmla="*/ 300820 w 397417"/>
              <a:gd name="connsiteY2" fmla="*/ 3371 h 381226"/>
              <a:gd name="connsiteX3" fmla="*/ 305384 w 397417"/>
              <a:gd name="connsiteY3" fmla="*/ 5992 h 381226"/>
              <a:gd name="connsiteX4" fmla="*/ 308426 w 397417"/>
              <a:gd name="connsiteY4" fmla="*/ 1873 h 381226"/>
              <a:gd name="connsiteX5" fmla="*/ 319075 w 397417"/>
              <a:gd name="connsiteY5" fmla="*/ 1873 h 381226"/>
              <a:gd name="connsiteX6" fmla="*/ 321737 w 397417"/>
              <a:gd name="connsiteY6" fmla="*/ 5992 h 381226"/>
              <a:gd name="connsiteX7" fmla="*/ 326301 w 397417"/>
              <a:gd name="connsiteY7" fmla="*/ 9362 h 381226"/>
              <a:gd name="connsiteX8" fmla="*/ 328582 w 397417"/>
              <a:gd name="connsiteY8" fmla="*/ 12358 h 381226"/>
              <a:gd name="connsiteX9" fmla="*/ 330484 w 397417"/>
              <a:gd name="connsiteY9" fmla="*/ 16103 h 381226"/>
              <a:gd name="connsiteX10" fmla="*/ 339231 w 397417"/>
              <a:gd name="connsiteY10" fmla="*/ 19473 h 381226"/>
              <a:gd name="connsiteX11" fmla="*/ 341512 w 397417"/>
              <a:gd name="connsiteY11" fmla="*/ 18350 h 381226"/>
              <a:gd name="connsiteX12" fmla="*/ 344175 w 397417"/>
              <a:gd name="connsiteY12" fmla="*/ 15354 h 381226"/>
              <a:gd name="connsiteX13" fmla="*/ 354443 w 397417"/>
              <a:gd name="connsiteY13" fmla="*/ 17601 h 381226"/>
              <a:gd name="connsiteX14" fmla="*/ 358626 w 397417"/>
              <a:gd name="connsiteY14" fmla="*/ 17227 h 381226"/>
              <a:gd name="connsiteX15" fmla="*/ 363190 w 397417"/>
              <a:gd name="connsiteY15" fmla="*/ 13482 h 381226"/>
              <a:gd name="connsiteX16" fmla="*/ 367373 w 397417"/>
              <a:gd name="connsiteY16" fmla="*/ 15729 h 381226"/>
              <a:gd name="connsiteX17" fmla="*/ 376500 w 397417"/>
              <a:gd name="connsiteY17" fmla="*/ 25465 h 381226"/>
              <a:gd name="connsiteX18" fmla="*/ 381825 w 397417"/>
              <a:gd name="connsiteY18" fmla="*/ 28461 h 381226"/>
              <a:gd name="connsiteX19" fmla="*/ 385247 w 397417"/>
              <a:gd name="connsiteY19" fmla="*/ 31831 h 381226"/>
              <a:gd name="connsiteX20" fmla="*/ 387529 w 397417"/>
              <a:gd name="connsiteY20" fmla="*/ 33704 h 381226"/>
              <a:gd name="connsiteX21" fmla="*/ 389811 w 397417"/>
              <a:gd name="connsiteY21" fmla="*/ 33704 h 381226"/>
              <a:gd name="connsiteX22" fmla="*/ 389811 w 397417"/>
              <a:gd name="connsiteY22" fmla="*/ 35202 h 381226"/>
              <a:gd name="connsiteX23" fmla="*/ 388670 w 397417"/>
              <a:gd name="connsiteY23" fmla="*/ 38572 h 381226"/>
              <a:gd name="connsiteX24" fmla="*/ 387529 w 397417"/>
              <a:gd name="connsiteY24" fmla="*/ 45313 h 381226"/>
              <a:gd name="connsiteX25" fmla="*/ 387909 w 397417"/>
              <a:gd name="connsiteY25" fmla="*/ 53552 h 381226"/>
              <a:gd name="connsiteX26" fmla="*/ 388670 w 397417"/>
              <a:gd name="connsiteY26" fmla="*/ 56548 h 381226"/>
              <a:gd name="connsiteX27" fmla="*/ 390572 w 397417"/>
              <a:gd name="connsiteY27" fmla="*/ 58420 h 381226"/>
              <a:gd name="connsiteX28" fmla="*/ 392473 w 397417"/>
              <a:gd name="connsiteY28" fmla="*/ 59918 h 381226"/>
              <a:gd name="connsiteX29" fmla="*/ 395896 w 397417"/>
              <a:gd name="connsiteY29" fmla="*/ 60667 h 381226"/>
              <a:gd name="connsiteX30" fmla="*/ 396656 w 397417"/>
              <a:gd name="connsiteY30" fmla="*/ 62539 h 381226"/>
              <a:gd name="connsiteX31" fmla="*/ 397417 w 397417"/>
              <a:gd name="connsiteY31" fmla="*/ 65535 h 381226"/>
              <a:gd name="connsiteX32" fmla="*/ 395896 w 397417"/>
              <a:gd name="connsiteY32" fmla="*/ 68531 h 381226"/>
              <a:gd name="connsiteX33" fmla="*/ 392473 w 397417"/>
              <a:gd name="connsiteY33" fmla="*/ 71901 h 381226"/>
              <a:gd name="connsiteX34" fmla="*/ 390191 w 397417"/>
              <a:gd name="connsiteY34" fmla="*/ 73774 h 381226"/>
              <a:gd name="connsiteX35" fmla="*/ 386008 w 397417"/>
              <a:gd name="connsiteY35" fmla="*/ 75646 h 381226"/>
              <a:gd name="connsiteX36" fmla="*/ 384487 w 397417"/>
              <a:gd name="connsiteY36" fmla="*/ 78268 h 381226"/>
              <a:gd name="connsiteX37" fmla="*/ 383726 w 397417"/>
              <a:gd name="connsiteY37" fmla="*/ 80515 h 381226"/>
              <a:gd name="connsiteX38" fmla="*/ 381444 w 397417"/>
              <a:gd name="connsiteY38" fmla="*/ 82761 h 381226"/>
              <a:gd name="connsiteX39" fmla="*/ 377261 w 397417"/>
              <a:gd name="connsiteY39" fmla="*/ 87630 h 381226"/>
              <a:gd name="connsiteX40" fmla="*/ 372317 w 397417"/>
              <a:gd name="connsiteY40" fmla="*/ 92873 h 381226"/>
              <a:gd name="connsiteX41" fmla="*/ 371176 w 397417"/>
              <a:gd name="connsiteY41" fmla="*/ 94745 h 381226"/>
              <a:gd name="connsiteX42" fmla="*/ 368894 w 397417"/>
              <a:gd name="connsiteY42" fmla="*/ 98864 h 381226"/>
              <a:gd name="connsiteX43" fmla="*/ 365852 w 397417"/>
              <a:gd name="connsiteY43" fmla="*/ 110473 h 381226"/>
              <a:gd name="connsiteX44" fmla="*/ 365852 w 397417"/>
              <a:gd name="connsiteY44" fmla="*/ 115716 h 381226"/>
              <a:gd name="connsiteX45" fmla="*/ 365091 w 397417"/>
              <a:gd name="connsiteY45" fmla="*/ 126202 h 381226"/>
              <a:gd name="connsiteX46" fmla="*/ 364711 w 397417"/>
              <a:gd name="connsiteY46" fmla="*/ 134066 h 381226"/>
              <a:gd name="connsiteX47" fmla="*/ 363570 w 397417"/>
              <a:gd name="connsiteY47" fmla="*/ 134815 h 381226"/>
              <a:gd name="connsiteX48" fmla="*/ 360908 w 397417"/>
              <a:gd name="connsiteY48" fmla="*/ 137436 h 381226"/>
              <a:gd name="connsiteX49" fmla="*/ 357865 w 397417"/>
              <a:gd name="connsiteY49" fmla="*/ 141930 h 381226"/>
              <a:gd name="connsiteX50" fmla="*/ 355203 w 397417"/>
              <a:gd name="connsiteY50" fmla="*/ 146798 h 381226"/>
              <a:gd name="connsiteX51" fmla="*/ 353682 w 397417"/>
              <a:gd name="connsiteY51" fmla="*/ 150918 h 381226"/>
              <a:gd name="connsiteX52" fmla="*/ 349879 w 397417"/>
              <a:gd name="connsiteY52" fmla="*/ 156161 h 381226"/>
              <a:gd name="connsiteX53" fmla="*/ 349879 w 397417"/>
              <a:gd name="connsiteY53" fmla="*/ 158782 h 381226"/>
              <a:gd name="connsiteX54" fmla="*/ 350640 w 397417"/>
              <a:gd name="connsiteY54" fmla="*/ 160280 h 381226"/>
              <a:gd name="connsiteX55" fmla="*/ 352541 w 397417"/>
              <a:gd name="connsiteY55" fmla="*/ 162901 h 381226"/>
              <a:gd name="connsiteX56" fmla="*/ 354823 w 397417"/>
              <a:gd name="connsiteY56" fmla="*/ 165148 h 381226"/>
              <a:gd name="connsiteX57" fmla="*/ 355584 w 397417"/>
              <a:gd name="connsiteY57" fmla="*/ 167395 h 381226"/>
              <a:gd name="connsiteX58" fmla="*/ 356725 w 397417"/>
              <a:gd name="connsiteY58" fmla="*/ 176383 h 381226"/>
              <a:gd name="connsiteX59" fmla="*/ 355203 w 397417"/>
              <a:gd name="connsiteY59" fmla="*/ 179004 h 381226"/>
              <a:gd name="connsiteX60" fmla="*/ 354823 w 397417"/>
              <a:gd name="connsiteY60" fmla="*/ 182749 h 381226"/>
              <a:gd name="connsiteX61" fmla="*/ 352921 w 397417"/>
              <a:gd name="connsiteY61" fmla="*/ 188366 h 381226"/>
              <a:gd name="connsiteX62" fmla="*/ 352541 w 397417"/>
              <a:gd name="connsiteY62" fmla="*/ 192860 h 381226"/>
              <a:gd name="connsiteX63" fmla="*/ 352921 w 397417"/>
              <a:gd name="connsiteY63" fmla="*/ 194733 h 381226"/>
              <a:gd name="connsiteX64" fmla="*/ 354443 w 397417"/>
              <a:gd name="connsiteY64" fmla="*/ 193609 h 381226"/>
              <a:gd name="connsiteX65" fmla="*/ 354823 w 397417"/>
              <a:gd name="connsiteY65" fmla="*/ 197728 h 381226"/>
              <a:gd name="connsiteX66" fmla="*/ 352921 w 397417"/>
              <a:gd name="connsiteY66" fmla="*/ 206342 h 381226"/>
              <a:gd name="connsiteX67" fmla="*/ 352541 w 397417"/>
              <a:gd name="connsiteY67" fmla="*/ 211959 h 381226"/>
              <a:gd name="connsiteX68" fmla="*/ 354823 w 397417"/>
              <a:gd name="connsiteY68" fmla="*/ 219074 h 381226"/>
              <a:gd name="connsiteX69" fmla="*/ 357105 w 397417"/>
              <a:gd name="connsiteY69" fmla="*/ 223568 h 381226"/>
              <a:gd name="connsiteX70" fmla="*/ 357105 w 397417"/>
              <a:gd name="connsiteY70" fmla="*/ 228062 h 381226"/>
              <a:gd name="connsiteX71" fmla="*/ 355964 w 397417"/>
              <a:gd name="connsiteY71" fmla="*/ 232930 h 381226"/>
              <a:gd name="connsiteX72" fmla="*/ 357485 w 397417"/>
              <a:gd name="connsiteY72" fmla="*/ 239296 h 381226"/>
              <a:gd name="connsiteX73" fmla="*/ 359387 w 397417"/>
              <a:gd name="connsiteY73" fmla="*/ 241918 h 381226"/>
              <a:gd name="connsiteX74" fmla="*/ 362049 w 397417"/>
              <a:gd name="connsiteY74" fmla="*/ 247909 h 381226"/>
              <a:gd name="connsiteX75" fmla="*/ 365091 w 397417"/>
              <a:gd name="connsiteY75" fmla="*/ 251280 h 381226"/>
              <a:gd name="connsiteX76" fmla="*/ 369655 w 397417"/>
              <a:gd name="connsiteY76" fmla="*/ 256148 h 381226"/>
              <a:gd name="connsiteX77" fmla="*/ 374979 w 397417"/>
              <a:gd name="connsiteY77" fmla="*/ 257646 h 381226"/>
              <a:gd name="connsiteX78" fmla="*/ 378402 w 397417"/>
              <a:gd name="connsiteY78" fmla="*/ 262140 h 381226"/>
              <a:gd name="connsiteX79" fmla="*/ 381444 w 397417"/>
              <a:gd name="connsiteY79" fmla="*/ 275247 h 381226"/>
              <a:gd name="connsiteX80" fmla="*/ 357865 w 397417"/>
              <a:gd name="connsiteY80" fmla="*/ 280115 h 381226"/>
              <a:gd name="connsiteX81" fmla="*/ 354443 w 397417"/>
              <a:gd name="connsiteY81" fmla="*/ 281613 h 381226"/>
              <a:gd name="connsiteX82" fmla="*/ 353302 w 397417"/>
              <a:gd name="connsiteY82" fmla="*/ 281613 h 381226"/>
              <a:gd name="connsiteX83" fmla="*/ 351400 w 397417"/>
              <a:gd name="connsiteY83" fmla="*/ 283111 h 381226"/>
              <a:gd name="connsiteX84" fmla="*/ 350640 w 397417"/>
              <a:gd name="connsiteY84" fmla="*/ 283860 h 381226"/>
              <a:gd name="connsiteX85" fmla="*/ 347597 w 397417"/>
              <a:gd name="connsiteY85" fmla="*/ 289103 h 381226"/>
              <a:gd name="connsiteX86" fmla="*/ 345696 w 397417"/>
              <a:gd name="connsiteY86" fmla="*/ 291724 h 381226"/>
              <a:gd name="connsiteX87" fmla="*/ 344935 w 397417"/>
              <a:gd name="connsiteY87" fmla="*/ 295095 h 381226"/>
              <a:gd name="connsiteX88" fmla="*/ 344175 w 397417"/>
              <a:gd name="connsiteY88" fmla="*/ 296218 h 381226"/>
              <a:gd name="connsiteX89" fmla="*/ 344175 w 397417"/>
              <a:gd name="connsiteY89" fmla="*/ 299963 h 381226"/>
              <a:gd name="connsiteX90" fmla="*/ 346837 w 397417"/>
              <a:gd name="connsiteY90" fmla="*/ 307078 h 381226"/>
              <a:gd name="connsiteX91" fmla="*/ 347597 w 397417"/>
              <a:gd name="connsiteY91" fmla="*/ 312321 h 381226"/>
              <a:gd name="connsiteX92" fmla="*/ 347217 w 397417"/>
              <a:gd name="connsiteY92" fmla="*/ 321683 h 381226"/>
              <a:gd name="connsiteX93" fmla="*/ 346837 w 397417"/>
              <a:gd name="connsiteY93" fmla="*/ 324304 h 381226"/>
              <a:gd name="connsiteX94" fmla="*/ 341132 w 397417"/>
              <a:gd name="connsiteY94" fmla="*/ 338909 h 381226"/>
              <a:gd name="connsiteX95" fmla="*/ 340371 w 397417"/>
              <a:gd name="connsiteY95" fmla="*/ 343403 h 381226"/>
              <a:gd name="connsiteX96" fmla="*/ 339231 w 397417"/>
              <a:gd name="connsiteY96" fmla="*/ 346025 h 381226"/>
              <a:gd name="connsiteX97" fmla="*/ 339611 w 397417"/>
              <a:gd name="connsiteY97" fmla="*/ 349769 h 381226"/>
              <a:gd name="connsiteX98" fmla="*/ 340371 w 397417"/>
              <a:gd name="connsiteY98" fmla="*/ 350518 h 381226"/>
              <a:gd name="connsiteX99" fmla="*/ 342653 w 397417"/>
              <a:gd name="connsiteY99" fmla="*/ 352765 h 381226"/>
              <a:gd name="connsiteX100" fmla="*/ 346456 w 397417"/>
              <a:gd name="connsiteY100" fmla="*/ 357634 h 381226"/>
              <a:gd name="connsiteX101" fmla="*/ 349118 w 397417"/>
              <a:gd name="connsiteY101" fmla="*/ 359506 h 381226"/>
              <a:gd name="connsiteX102" fmla="*/ 353682 w 397417"/>
              <a:gd name="connsiteY102" fmla="*/ 359506 h 381226"/>
              <a:gd name="connsiteX103" fmla="*/ 357865 w 397417"/>
              <a:gd name="connsiteY103" fmla="*/ 360255 h 381226"/>
              <a:gd name="connsiteX104" fmla="*/ 361288 w 397417"/>
              <a:gd name="connsiteY104" fmla="*/ 358383 h 381226"/>
              <a:gd name="connsiteX105" fmla="*/ 363570 w 397417"/>
              <a:gd name="connsiteY105" fmla="*/ 358757 h 381226"/>
              <a:gd name="connsiteX106" fmla="*/ 364711 w 397417"/>
              <a:gd name="connsiteY106" fmla="*/ 361753 h 381226"/>
              <a:gd name="connsiteX107" fmla="*/ 365091 w 397417"/>
              <a:gd name="connsiteY107" fmla="*/ 374860 h 381226"/>
              <a:gd name="connsiteX108" fmla="*/ 365472 w 397417"/>
              <a:gd name="connsiteY108" fmla="*/ 377856 h 381226"/>
              <a:gd name="connsiteX109" fmla="*/ 365472 w 397417"/>
              <a:gd name="connsiteY109" fmla="*/ 380477 h 381226"/>
              <a:gd name="connsiteX110" fmla="*/ 364711 w 397417"/>
              <a:gd name="connsiteY110" fmla="*/ 381226 h 381226"/>
              <a:gd name="connsiteX111" fmla="*/ 363190 w 397417"/>
              <a:gd name="connsiteY111" fmla="*/ 381226 h 381226"/>
              <a:gd name="connsiteX112" fmla="*/ 361669 w 397417"/>
              <a:gd name="connsiteY112" fmla="*/ 380852 h 381226"/>
              <a:gd name="connsiteX113" fmla="*/ 359767 w 397417"/>
              <a:gd name="connsiteY113" fmla="*/ 378230 h 381226"/>
              <a:gd name="connsiteX114" fmla="*/ 359387 w 397417"/>
              <a:gd name="connsiteY114" fmla="*/ 377856 h 381226"/>
              <a:gd name="connsiteX115" fmla="*/ 357865 w 397417"/>
              <a:gd name="connsiteY115" fmla="*/ 378230 h 381226"/>
              <a:gd name="connsiteX116" fmla="*/ 355584 w 397417"/>
              <a:gd name="connsiteY116" fmla="*/ 378979 h 381226"/>
              <a:gd name="connsiteX117" fmla="*/ 354443 w 397417"/>
              <a:gd name="connsiteY117" fmla="*/ 378979 h 381226"/>
              <a:gd name="connsiteX118" fmla="*/ 350640 w 397417"/>
              <a:gd name="connsiteY118" fmla="*/ 378605 h 381226"/>
              <a:gd name="connsiteX119" fmla="*/ 346837 w 397417"/>
              <a:gd name="connsiteY119" fmla="*/ 377107 h 381226"/>
              <a:gd name="connsiteX120" fmla="*/ 341512 w 397417"/>
              <a:gd name="connsiteY120" fmla="*/ 374111 h 381226"/>
              <a:gd name="connsiteX121" fmla="*/ 336569 w 397417"/>
              <a:gd name="connsiteY121" fmla="*/ 369617 h 381226"/>
              <a:gd name="connsiteX122" fmla="*/ 335047 w 397417"/>
              <a:gd name="connsiteY122" fmla="*/ 366996 h 381226"/>
              <a:gd name="connsiteX123" fmla="*/ 333146 w 397417"/>
              <a:gd name="connsiteY123" fmla="*/ 362502 h 381226"/>
              <a:gd name="connsiteX124" fmla="*/ 330484 w 397417"/>
              <a:gd name="connsiteY124" fmla="*/ 360255 h 381226"/>
              <a:gd name="connsiteX125" fmla="*/ 326301 w 397417"/>
              <a:gd name="connsiteY125" fmla="*/ 359881 h 381226"/>
              <a:gd name="connsiteX126" fmla="*/ 322117 w 397417"/>
              <a:gd name="connsiteY126" fmla="*/ 358383 h 381226"/>
              <a:gd name="connsiteX127" fmla="*/ 316793 w 397417"/>
              <a:gd name="connsiteY127" fmla="*/ 356136 h 381226"/>
              <a:gd name="connsiteX128" fmla="*/ 309567 w 397417"/>
              <a:gd name="connsiteY128" fmla="*/ 349395 h 381226"/>
              <a:gd name="connsiteX129" fmla="*/ 307666 w 397417"/>
              <a:gd name="connsiteY129" fmla="*/ 348646 h 381226"/>
              <a:gd name="connsiteX130" fmla="*/ 303863 w 397417"/>
              <a:gd name="connsiteY130" fmla="*/ 349769 h 381226"/>
              <a:gd name="connsiteX131" fmla="*/ 299299 w 397417"/>
              <a:gd name="connsiteY131" fmla="*/ 351642 h 381226"/>
              <a:gd name="connsiteX132" fmla="*/ 295876 w 397417"/>
              <a:gd name="connsiteY132" fmla="*/ 352391 h 381226"/>
              <a:gd name="connsiteX133" fmla="*/ 291313 w 397417"/>
              <a:gd name="connsiteY133" fmla="*/ 352016 h 381226"/>
              <a:gd name="connsiteX134" fmla="*/ 284467 w 397417"/>
              <a:gd name="connsiteY134" fmla="*/ 349395 h 381226"/>
              <a:gd name="connsiteX135" fmla="*/ 279903 w 397417"/>
              <a:gd name="connsiteY135" fmla="*/ 346399 h 381226"/>
              <a:gd name="connsiteX136" fmla="*/ 274960 w 397417"/>
              <a:gd name="connsiteY136" fmla="*/ 344152 h 381226"/>
              <a:gd name="connsiteX137" fmla="*/ 273058 w 397417"/>
              <a:gd name="connsiteY137" fmla="*/ 341905 h 381226"/>
              <a:gd name="connsiteX138" fmla="*/ 271537 w 397417"/>
              <a:gd name="connsiteY138" fmla="*/ 338535 h 381226"/>
              <a:gd name="connsiteX139" fmla="*/ 269255 w 397417"/>
              <a:gd name="connsiteY139" fmla="*/ 335539 h 381226"/>
              <a:gd name="connsiteX140" fmla="*/ 265072 w 397417"/>
              <a:gd name="connsiteY140" fmla="*/ 337411 h 381226"/>
              <a:gd name="connsiteX141" fmla="*/ 262790 w 397417"/>
              <a:gd name="connsiteY141" fmla="*/ 337411 h 381226"/>
              <a:gd name="connsiteX142" fmla="*/ 260888 w 397417"/>
              <a:gd name="connsiteY142" fmla="*/ 337786 h 381226"/>
              <a:gd name="connsiteX143" fmla="*/ 255564 w 397417"/>
              <a:gd name="connsiteY143" fmla="*/ 340033 h 381226"/>
              <a:gd name="connsiteX144" fmla="*/ 254423 w 397417"/>
              <a:gd name="connsiteY144" fmla="*/ 340033 h 381226"/>
              <a:gd name="connsiteX145" fmla="*/ 253663 w 397417"/>
              <a:gd name="connsiteY145" fmla="*/ 338160 h 381226"/>
              <a:gd name="connsiteX146" fmla="*/ 253663 w 397417"/>
              <a:gd name="connsiteY146" fmla="*/ 333667 h 381226"/>
              <a:gd name="connsiteX147" fmla="*/ 251381 w 397417"/>
              <a:gd name="connsiteY147" fmla="*/ 329922 h 381226"/>
              <a:gd name="connsiteX148" fmla="*/ 250620 w 397417"/>
              <a:gd name="connsiteY148" fmla="*/ 329547 h 381226"/>
              <a:gd name="connsiteX149" fmla="*/ 249099 w 397417"/>
              <a:gd name="connsiteY149" fmla="*/ 329547 h 381226"/>
              <a:gd name="connsiteX150" fmla="*/ 245296 w 397417"/>
              <a:gd name="connsiteY150" fmla="*/ 330296 h 381226"/>
              <a:gd name="connsiteX151" fmla="*/ 244916 w 397417"/>
              <a:gd name="connsiteY151" fmla="*/ 330296 h 381226"/>
              <a:gd name="connsiteX152" fmla="*/ 241113 w 397417"/>
              <a:gd name="connsiteY152" fmla="*/ 333292 h 381226"/>
              <a:gd name="connsiteX153" fmla="*/ 240352 w 397417"/>
              <a:gd name="connsiteY153" fmla="*/ 333292 h 381226"/>
              <a:gd name="connsiteX154" fmla="*/ 236929 w 397417"/>
              <a:gd name="connsiteY154" fmla="*/ 332169 h 381226"/>
              <a:gd name="connsiteX155" fmla="*/ 233126 w 397417"/>
              <a:gd name="connsiteY155" fmla="*/ 333667 h 381226"/>
              <a:gd name="connsiteX156" fmla="*/ 213731 w 397417"/>
              <a:gd name="connsiteY156" fmla="*/ 333667 h 381226"/>
              <a:gd name="connsiteX157" fmla="*/ 211829 w 397417"/>
              <a:gd name="connsiteY157" fmla="*/ 334416 h 381226"/>
              <a:gd name="connsiteX158" fmla="*/ 210688 w 397417"/>
              <a:gd name="connsiteY158" fmla="*/ 337411 h 381226"/>
              <a:gd name="connsiteX159" fmla="*/ 209928 w 397417"/>
              <a:gd name="connsiteY159" fmla="*/ 339658 h 381226"/>
              <a:gd name="connsiteX160" fmla="*/ 208787 w 397417"/>
              <a:gd name="connsiteY160" fmla="*/ 340033 h 381226"/>
              <a:gd name="connsiteX161" fmla="*/ 206505 w 397417"/>
              <a:gd name="connsiteY161" fmla="*/ 339658 h 381226"/>
              <a:gd name="connsiteX162" fmla="*/ 204223 w 397417"/>
              <a:gd name="connsiteY162" fmla="*/ 336662 h 381226"/>
              <a:gd name="connsiteX163" fmla="*/ 203082 w 397417"/>
              <a:gd name="connsiteY163" fmla="*/ 336288 h 381226"/>
              <a:gd name="connsiteX164" fmla="*/ 202322 w 397417"/>
              <a:gd name="connsiteY164" fmla="*/ 335914 h 381226"/>
              <a:gd name="connsiteX165" fmla="*/ 201941 w 397417"/>
              <a:gd name="connsiteY165" fmla="*/ 334790 h 381226"/>
              <a:gd name="connsiteX166" fmla="*/ 201941 w 397417"/>
              <a:gd name="connsiteY166" fmla="*/ 334041 h 381226"/>
              <a:gd name="connsiteX167" fmla="*/ 206125 w 397417"/>
              <a:gd name="connsiteY167" fmla="*/ 329922 h 381226"/>
              <a:gd name="connsiteX168" fmla="*/ 208026 w 397417"/>
              <a:gd name="connsiteY168" fmla="*/ 327300 h 381226"/>
              <a:gd name="connsiteX169" fmla="*/ 208026 w 397417"/>
              <a:gd name="connsiteY169" fmla="*/ 324304 h 381226"/>
              <a:gd name="connsiteX170" fmla="*/ 205744 w 397417"/>
              <a:gd name="connsiteY170" fmla="*/ 318313 h 381226"/>
              <a:gd name="connsiteX171" fmla="*/ 203463 w 397417"/>
              <a:gd name="connsiteY171" fmla="*/ 310449 h 381226"/>
              <a:gd name="connsiteX172" fmla="*/ 200040 w 397417"/>
              <a:gd name="connsiteY172" fmla="*/ 305206 h 381226"/>
              <a:gd name="connsiteX173" fmla="*/ 199279 w 397417"/>
              <a:gd name="connsiteY173" fmla="*/ 301835 h 381226"/>
              <a:gd name="connsiteX174" fmla="*/ 199279 w 397417"/>
              <a:gd name="connsiteY174" fmla="*/ 296593 h 381226"/>
              <a:gd name="connsiteX175" fmla="*/ 200420 w 397417"/>
              <a:gd name="connsiteY175" fmla="*/ 292473 h 381226"/>
              <a:gd name="connsiteX176" fmla="*/ 200420 w 397417"/>
              <a:gd name="connsiteY176" fmla="*/ 290226 h 381226"/>
              <a:gd name="connsiteX177" fmla="*/ 199660 w 397417"/>
              <a:gd name="connsiteY177" fmla="*/ 284235 h 381226"/>
              <a:gd name="connsiteX178" fmla="*/ 199660 w 397417"/>
              <a:gd name="connsiteY178" fmla="*/ 278243 h 381226"/>
              <a:gd name="connsiteX179" fmla="*/ 198519 w 397417"/>
              <a:gd name="connsiteY179" fmla="*/ 273749 h 381226"/>
              <a:gd name="connsiteX180" fmla="*/ 197758 w 397417"/>
              <a:gd name="connsiteY180" fmla="*/ 261765 h 381226"/>
              <a:gd name="connsiteX181" fmla="*/ 196997 w 397417"/>
              <a:gd name="connsiteY181" fmla="*/ 258770 h 381226"/>
              <a:gd name="connsiteX182" fmla="*/ 195476 w 397417"/>
              <a:gd name="connsiteY182" fmla="*/ 257272 h 381226"/>
              <a:gd name="connsiteX183" fmla="*/ 177222 w 397417"/>
              <a:gd name="connsiteY183" fmla="*/ 256897 h 381226"/>
              <a:gd name="connsiteX184" fmla="*/ 177602 w 397417"/>
              <a:gd name="connsiteY184" fmla="*/ 248658 h 381226"/>
              <a:gd name="connsiteX185" fmla="*/ 168855 w 397417"/>
              <a:gd name="connsiteY185" fmla="*/ 248658 h 381226"/>
              <a:gd name="connsiteX186" fmla="*/ 167714 w 397417"/>
              <a:gd name="connsiteY186" fmla="*/ 250905 h 381226"/>
              <a:gd name="connsiteX187" fmla="*/ 151361 w 397417"/>
              <a:gd name="connsiteY187" fmla="*/ 250905 h 381226"/>
              <a:gd name="connsiteX188" fmla="*/ 150600 w 397417"/>
              <a:gd name="connsiteY188" fmla="*/ 253901 h 381226"/>
              <a:gd name="connsiteX189" fmla="*/ 150220 w 397417"/>
              <a:gd name="connsiteY189" fmla="*/ 258021 h 381226"/>
              <a:gd name="connsiteX190" fmla="*/ 149459 w 397417"/>
              <a:gd name="connsiteY190" fmla="*/ 259893 h 381226"/>
              <a:gd name="connsiteX191" fmla="*/ 149079 w 397417"/>
              <a:gd name="connsiteY191" fmla="*/ 261391 h 381226"/>
              <a:gd name="connsiteX192" fmla="*/ 148319 w 397417"/>
              <a:gd name="connsiteY192" fmla="*/ 263263 h 381226"/>
              <a:gd name="connsiteX193" fmla="*/ 147938 w 397417"/>
              <a:gd name="connsiteY193" fmla="*/ 265885 h 381226"/>
              <a:gd name="connsiteX194" fmla="*/ 146797 w 397417"/>
              <a:gd name="connsiteY194" fmla="*/ 271502 h 381226"/>
              <a:gd name="connsiteX195" fmla="*/ 139191 w 397417"/>
              <a:gd name="connsiteY195" fmla="*/ 271502 h 381226"/>
              <a:gd name="connsiteX196" fmla="*/ 132726 w 397417"/>
              <a:gd name="connsiteY196" fmla="*/ 270379 h 381226"/>
              <a:gd name="connsiteX197" fmla="*/ 127782 w 397417"/>
              <a:gd name="connsiteY197" fmla="*/ 271502 h 381226"/>
              <a:gd name="connsiteX198" fmla="*/ 119796 w 397417"/>
              <a:gd name="connsiteY198" fmla="*/ 274123 h 381226"/>
              <a:gd name="connsiteX199" fmla="*/ 114472 w 397417"/>
              <a:gd name="connsiteY199" fmla="*/ 274123 h 381226"/>
              <a:gd name="connsiteX200" fmla="*/ 109908 w 397417"/>
              <a:gd name="connsiteY200" fmla="*/ 272251 h 381226"/>
              <a:gd name="connsiteX201" fmla="*/ 101922 w 397417"/>
              <a:gd name="connsiteY201" fmla="*/ 262140 h 381226"/>
              <a:gd name="connsiteX202" fmla="*/ 97358 w 397417"/>
              <a:gd name="connsiteY202" fmla="*/ 257272 h 381226"/>
              <a:gd name="connsiteX203" fmla="*/ 95837 w 397417"/>
              <a:gd name="connsiteY203" fmla="*/ 251280 h 381226"/>
              <a:gd name="connsiteX204" fmla="*/ 93175 w 397417"/>
              <a:gd name="connsiteY204" fmla="*/ 246786 h 381226"/>
              <a:gd name="connsiteX205" fmla="*/ 92794 w 397417"/>
              <a:gd name="connsiteY205" fmla="*/ 244914 h 381226"/>
              <a:gd name="connsiteX206" fmla="*/ 92034 w 397417"/>
              <a:gd name="connsiteY206" fmla="*/ 239671 h 381226"/>
              <a:gd name="connsiteX207" fmla="*/ 90132 w 397417"/>
              <a:gd name="connsiteY207" fmla="*/ 232930 h 381226"/>
              <a:gd name="connsiteX208" fmla="*/ 88611 w 397417"/>
              <a:gd name="connsiteY208" fmla="*/ 229560 h 381226"/>
              <a:gd name="connsiteX209" fmla="*/ 87090 w 397417"/>
              <a:gd name="connsiteY209" fmla="*/ 229934 h 381226"/>
              <a:gd name="connsiteX210" fmla="*/ 85568 w 397417"/>
              <a:gd name="connsiteY210" fmla="*/ 229560 h 381226"/>
              <a:gd name="connsiteX211" fmla="*/ 83667 w 397417"/>
              <a:gd name="connsiteY211" fmla="*/ 226938 h 381226"/>
              <a:gd name="connsiteX212" fmla="*/ 82906 w 397417"/>
              <a:gd name="connsiteY212" fmla="*/ 226564 h 381226"/>
              <a:gd name="connsiteX213" fmla="*/ 76822 w 397417"/>
              <a:gd name="connsiteY213" fmla="*/ 225815 h 381226"/>
              <a:gd name="connsiteX214" fmla="*/ 64272 w 397417"/>
              <a:gd name="connsiteY214" fmla="*/ 226938 h 381226"/>
              <a:gd name="connsiteX215" fmla="*/ 58947 w 397417"/>
              <a:gd name="connsiteY215" fmla="*/ 226938 h 381226"/>
              <a:gd name="connsiteX216" fmla="*/ 54003 w 397417"/>
              <a:gd name="connsiteY216" fmla="*/ 227687 h 381226"/>
              <a:gd name="connsiteX217" fmla="*/ 46778 w 397417"/>
              <a:gd name="connsiteY217" fmla="*/ 227313 h 381226"/>
              <a:gd name="connsiteX218" fmla="*/ 44115 w 397417"/>
              <a:gd name="connsiteY218" fmla="*/ 226564 h 381226"/>
              <a:gd name="connsiteX219" fmla="*/ 35749 w 397417"/>
              <a:gd name="connsiteY219" fmla="*/ 227313 h 381226"/>
              <a:gd name="connsiteX220" fmla="*/ 26621 w 397417"/>
              <a:gd name="connsiteY220" fmla="*/ 226938 h 381226"/>
              <a:gd name="connsiteX221" fmla="*/ 23959 w 397417"/>
              <a:gd name="connsiteY221" fmla="*/ 227313 h 381226"/>
              <a:gd name="connsiteX222" fmla="*/ 20537 w 397417"/>
              <a:gd name="connsiteY222" fmla="*/ 227313 h 381226"/>
              <a:gd name="connsiteX223" fmla="*/ 15593 w 397417"/>
              <a:gd name="connsiteY223" fmla="*/ 229185 h 381226"/>
              <a:gd name="connsiteX224" fmla="*/ 10268 w 397417"/>
              <a:gd name="connsiteY224" fmla="*/ 231807 h 381226"/>
              <a:gd name="connsiteX225" fmla="*/ 3423 w 397417"/>
              <a:gd name="connsiteY225" fmla="*/ 233679 h 381226"/>
              <a:gd name="connsiteX226" fmla="*/ 1141 w 397417"/>
              <a:gd name="connsiteY226" fmla="*/ 234803 h 381226"/>
              <a:gd name="connsiteX227" fmla="*/ 761 w 397417"/>
              <a:gd name="connsiteY227" fmla="*/ 235551 h 381226"/>
              <a:gd name="connsiteX228" fmla="*/ 0 w 397417"/>
              <a:gd name="connsiteY228" fmla="*/ 234054 h 381226"/>
              <a:gd name="connsiteX229" fmla="*/ 1141 w 397417"/>
              <a:gd name="connsiteY229" fmla="*/ 231807 h 381226"/>
              <a:gd name="connsiteX230" fmla="*/ 1141 w 397417"/>
              <a:gd name="connsiteY230" fmla="*/ 229185 h 381226"/>
              <a:gd name="connsiteX231" fmla="*/ 761 w 397417"/>
              <a:gd name="connsiteY231" fmla="*/ 227687 h 381226"/>
              <a:gd name="connsiteX232" fmla="*/ 3803 w 397417"/>
              <a:gd name="connsiteY232" fmla="*/ 225815 h 381226"/>
              <a:gd name="connsiteX233" fmla="*/ 4184 w 397417"/>
              <a:gd name="connsiteY233" fmla="*/ 221321 h 381226"/>
              <a:gd name="connsiteX234" fmla="*/ 5324 w 397417"/>
              <a:gd name="connsiteY234" fmla="*/ 215704 h 381226"/>
              <a:gd name="connsiteX235" fmla="*/ 6846 w 397417"/>
              <a:gd name="connsiteY235" fmla="*/ 209712 h 381226"/>
              <a:gd name="connsiteX236" fmla="*/ 10268 w 397417"/>
              <a:gd name="connsiteY236" fmla="*/ 206716 h 381226"/>
              <a:gd name="connsiteX237" fmla="*/ 13691 w 397417"/>
              <a:gd name="connsiteY237" fmla="*/ 204469 h 381226"/>
              <a:gd name="connsiteX238" fmla="*/ 15212 w 397417"/>
              <a:gd name="connsiteY238" fmla="*/ 203720 h 381226"/>
              <a:gd name="connsiteX239" fmla="*/ 21297 w 397417"/>
              <a:gd name="connsiteY239" fmla="*/ 207465 h 381226"/>
              <a:gd name="connsiteX240" fmla="*/ 25861 w 397417"/>
              <a:gd name="connsiteY240" fmla="*/ 206342 h 381226"/>
              <a:gd name="connsiteX241" fmla="*/ 28523 w 397417"/>
              <a:gd name="connsiteY241" fmla="*/ 201473 h 381226"/>
              <a:gd name="connsiteX242" fmla="*/ 31565 w 397417"/>
              <a:gd name="connsiteY242" fmla="*/ 199226 h 381226"/>
              <a:gd name="connsiteX243" fmla="*/ 36509 w 397417"/>
              <a:gd name="connsiteY243" fmla="*/ 198477 h 381226"/>
              <a:gd name="connsiteX244" fmla="*/ 41834 w 397417"/>
              <a:gd name="connsiteY244" fmla="*/ 196979 h 381226"/>
              <a:gd name="connsiteX245" fmla="*/ 42594 w 397417"/>
              <a:gd name="connsiteY245" fmla="*/ 198852 h 381226"/>
              <a:gd name="connsiteX246" fmla="*/ 42975 w 397417"/>
              <a:gd name="connsiteY246" fmla="*/ 205593 h 381226"/>
              <a:gd name="connsiteX247" fmla="*/ 46778 w 397417"/>
              <a:gd name="connsiteY247" fmla="*/ 206716 h 381226"/>
              <a:gd name="connsiteX248" fmla="*/ 54764 w 397417"/>
              <a:gd name="connsiteY248" fmla="*/ 203720 h 381226"/>
              <a:gd name="connsiteX249" fmla="*/ 63511 w 397417"/>
              <a:gd name="connsiteY249" fmla="*/ 195856 h 381226"/>
              <a:gd name="connsiteX250" fmla="*/ 68835 w 397417"/>
              <a:gd name="connsiteY250" fmla="*/ 193235 h 381226"/>
              <a:gd name="connsiteX251" fmla="*/ 74540 w 397417"/>
              <a:gd name="connsiteY251" fmla="*/ 187617 h 381226"/>
              <a:gd name="connsiteX252" fmla="*/ 79484 w 397417"/>
              <a:gd name="connsiteY252" fmla="*/ 179753 h 381226"/>
              <a:gd name="connsiteX253" fmla="*/ 81005 w 397417"/>
              <a:gd name="connsiteY253" fmla="*/ 173012 h 381226"/>
              <a:gd name="connsiteX254" fmla="*/ 81005 w 397417"/>
              <a:gd name="connsiteY254" fmla="*/ 166272 h 381226"/>
              <a:gd name="connsiteX255" fmla="*/ 82526 w 397417"/>
              <a:gd name="connsiteY255" fmla="*/ 158408 h 381226"/>
              <a:gd name="connsiteX256" fmla="*/ 85188 w 397417"/>
              <a:gd name="connsiteY256" fmla="*/ 150543 h 381226"/>
              <a:gd name="connsiteX257" fmla="*/ 93935 w 397417"/>
              <a:gd name="connsiteY257" fmla="*/ 137062 h 381226"/>
              <a:gd name="connsiteX258" fmla="*/ 100400 w 397417"/>
              <a:gd name="connsiteY258" fmla="*/ 131070 h 381226"/>
              <a:gd name="connsiteX259" fmla="*/ 107626 w 397417"/>
              <a:gd name="connsiteY259" fmla="*/ 127325 h 381226"/>
              <a:gd name="connsiteX260" fmla="*/ 113331 w 397417"/>
              <a:gd name="connsiteY260" fmla="*/ 122457 h 381226"/>
              <a:gd name="connsiteX261" fmla="*/ 113711 w 397417"/>
              <a:gd name="connsiteY261" fmla="*/ 120959 h 381226"/>
              <a:gd name="connsiteX262" fmla="*/ 116373 w 397417"/>
              <a:gd name="connsiteY262" fmla="*/ 109724 h 381226"/>
              <a:gd name="connsiteX263" fmla="*/ 116753 w 397417"/>
              <a:gd name="connsiteY263" fmla="*/ 85008 h 381226"/>
              <a:gd name="connsiteX264" fmla="*/ 120176 w 397417"/>
              <a:gd name="connsiteY264" fmla="*/ 68531 h 381226"/>
              <a:gd name="connsiteX265" fmla="*/ 123979 w 397417"/>
              <a:gd name="connsiteY265" fmla="*/ 59543 h 381226"/>
              <a:gd name="connsiteX266" fmla="*/ 131966 w 397417"/>
              <a:gd name="connsiteY266" fmla="*/ 45687 h 381226"/>
              <a:gd name="connsiteX267" fmla="*/ 133867 w 397417"/>
              <a:gd name="connsiteY267" fmla="*/ 38572 h 381226"/>
              <a:gd name="connsiteX268" fmla="*/ 132726 w 397417"/>
              <a:gd name="connsiteY268" fmla="*/ 32206 h 381226"/>
              <a:gd name="connsiteX269" fmla="*/ 137670 w 397417"/>
              <a:gd name="connsiteY269" fmla="*/ 31457 h 381226"/>
              <a:gd name="connsiteX270" fmla="*/ 136529 w 397417"/>
              <a:gd name="connsiteY270" fmla="*/ 28087 h 381226"/>
              <a:gd name="connsiteX271" fmla="*/ 136909 w 397417"/>
              <a:gd name="connsiteY271" fmla="*/ 20971 h 381226"/>
              <a:gd name="connsiteX272" fmla="*/ 138050 w 397417"/>
              <a:gd name="connsiteY272" fmla="*/ 15729 h 381226"/>
              <a:gd name="connsiteX273" fmla="*/ 141093 w 397417"/>
              <a:gd name="connsiteY273" fmla="*/ 13856 h 381226"/>
              <a:gd name="connsiteX274" fmla="*/ 143755 w 397417"/>
              <a:gd name="connsiteY274" fmla="*/ 8239 h 381226"/>
              <a:gd name="connsiteX275" fmla="*/ 146037 w 397417"/>
              <a:gd name="connsiteY275" fmla="*/ 5992 h 381226"/>
              <a:gd name="connsiteX276" fmla="*/ 150981 w 397417"/>
              <a:gd name="connsiteY276" fmla="*/ 1873 h 381226"/>
              <a:gd name="connsiteX277" fmla="*/ 156305 w 397417"/>
              <a:gd name="connsiteY277" fmla="*/ 1873 h 381226"/>
              <a:gd name="connsiteX278" fmla="*/ 162390 w 397417"/>
              <a:gd name="connsiteY278" fmla="*/ 2247 h 381226"/>
              <a:gd name="connsiteX279" fmla="*/ 165052 w 397417"/>
              <a:gd name="connsiteY279" fmla="*/ 5992 h 381226"/>
              <a:gd name="connsiteX280" fmla="*/ 165813 w 397417"/>
              <a:gd name="connsiteY280" fmla="*/ 9362 h 381226"/>
              <a:gd name="connsiteX281" fmla="*/ 173799 w 397417"/>
              <a:gd name="connsiteY281" fmla="*/ 16103 h 381226"/>
              <a:gd name="connsiteX282" fmla="*/ 176841 w 397417"/>
              <a:gd name="connsiteY282" fmla="*/ 17227 h 381226"/>
              <a:gd name="connsiteX283" fmla="*/ 179503 w 397417"/>
              <a:gd name="connsiteY283" fmla="*/ 13856 h 381226"/>
              <a:gd name="connsiteX284" fmla="*/ 184828 w 397417"/>
              <a:gd name="connsiteY284" fmla="*/ 17601 h 381226"/>
              <a:gd name="connsiteX285" fmla="*/ 193575 w 397417"/>
              <a:gd name="connsiteY285" fmla="*/ 19848 h 381226"/>
              <a:gd name="connsiteX286" fmla="*/ 212590 w 397417"/>
              <a:gd name="connsiteY286" fmla="*/ 19848 h 381226"/>
              <a:gd name="connsiteX287" fmla="*/ 215632 w 397417"/>
              <a:gd name="connsiteY287" fmla="*/ 18350 h 381226"/>
              <a:gd name="connsiteX288" fmla="*/ 216393 w 397417"/>
              <a:gd name="connsiteY288" fmla="*/ 11984 h 381226"/>
              <a:gd name="connsiteX289" fmla="*/ 221717 w 397417"/>
              <a:gd name="connsiteY289" fmla="*/ 8988 h 381226"/>
              <a:gd name="connsiteX290" fmla="*/ 228563 w 397417"/>
              <a:gd name="connsiteY290" fmla="*/ 10111 h 381226"/>
              <a:gd name="connsiteX291" fmla="*/ 231985 w 397417"/>
              <a:gd name="connsiteY291" fmla="*/ 11984 h 381226"/>
              <a:gd name="connsiteX292" fmla="*/ 238831 w 397417"/>
              <a:gd name="connsiteY292" fmla="*/ 10111 h 381226"/>
              <a:gd name="connsiteX293" fmla="*/ 243014 w 397417"/>
              <a:gd name="connsiteY293" fmla="*/ 7864 h 381226"/>
              <a:gd name="connsiteX294" fmla="*/ 252902 w 397417"/>
              <a:gd name="connsiteY294" fmla="*/ 5992 h 381226"/>
              <a:gd name="connsiteX295" fmla="*/ 257085 w 397417"/>
              <a:gd name="connsiteY295" fmla="*/ 3745 h 381226"/>
              <a:gd name="connsiteX296" fmla="*/ 259367 w 397417"/>
              <a:gd name="connsiteY296" fmla="*/ 3745 h 381226"/>
              <a:gd name="connsiteX297" fmla="*/ 259747 w 397417"/>
              <a:gd name="connsiteY297" fmla="*/ 5992 h 381226"/>
              <a:gd name="connsiteX298" fmla="*/ 259367 w 397417"/>
              <a:gd name="connsiteY298" fmla="*/ 5992 h 381226"/>
              <a:gd name="connsiteX299" fmla="*/ 262410 w 397417"/>
              <a:gd name="connsiteY299" fmla="*/ 7115 h 381226"/>
              <a:gd name="connsiteX300" fmla="*/ 265072 w 397417"/>
              <a:gd name="connsiteY300" fmla="*/ 5992 h 381226"/>
              <a:gd name="connsiteX301" fmla="*/ 269635 w 397417"/>
              <a:gd name="connsiteY301" fmla="*/ 5992 h 381226"/>
              <a:gd name="connsiteX302" fmla="*/ 271157 w 397417"/>
              <a:gd name="connsiteY302" fmla="*/ 1498 h 381226"/>
              <a:gd name="connsiteX303" fmla="*/ 278763 w 397417"/>
              <a:gd name="connsiteY303" fmla="*/ 3371 h 381226"/>
              <a:gd name="connsiteX304" fmla="*/ 287510 w 397417"/>
              <a:gd name="connsiteY304" fmla="*/ 1873 h 3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397417" h="381226">
                <a:moveTo>
                  <a:pt x="293214" y="0"/>
                </a:moveTo>
                <a:lnTo>
                  <a:pt x="298158" y="5992"/>
                </a:lnTo>
                <a:lnTo>
                  <a:pt x="300820" y="3371"/>
                </a:lnTo>
                <a:lnTo>
                  <a:pt x="305384" y="5992"/>
                </a:lnTo>
                <a:lnTo>
                  <a:pt x="308426" y="1873"/>
                </a:lnTo>
                <a:lnTo>
                  <a:pt x="319075" y="1873"/>
                </a:lnTo>
                <a:lnTo>
                  <a:pt x="321737" y="5992"/>
                </a:lnTo>
                <a:lnTo>
                  <a:pt x="326301" y="9362"/>
                </a:lnTo>
                <a:lnTo>
                  <a:pt x="328582" y="12358"/>
                </a:lnTo>
                <a:lnTo>
                  <a:pt x="330484" y="16103"/>
                </a:lnTo>
                <a:lnTo>
                  <a:pt x="339231" y="19473"/>
                </a:lnTo>
                <a:lnTo>
                  <a:pt x="341512" y="18350"/>
                </a:lnTo>
                <a:lnTo>
                  <a:pt x="344175" y="15354"/>
                </a:lnTo>
                <a:lnTo>
                  <a:pt x="354443" y="17601"/>
                </a:lnTo>
                <a:lnTo>
                  <a:pt x="358626" y="17227"/>
                </a:lnTo>
                <a:lnTo>
                  <a:pt x="363190" y="13482"/>
                </a:lnTo>
                <a:lnTo>
                  <a:pt x="367373" y="15729"/>
                </a:lnTo>
                <a:lnTo>
                  <a:pt x="376500" y="25465"/>
                </a:lnTo>
                <a:lnTo>
                  <a:pt x="381825" y="28461"/>
                </a:lnTo>
                <a:lnTo>
                  <a:pt x="385247" y="31831"/>
                </a:lnTo>
                <a:lnTo>
                  <a:pt x="387529" y="33704"/>
                </a:lnTo>
                <a:lnTo>
                  <a:pt x="389811" y="33704"/>
                </a:lnTo>
                <a:lnTo>
                  <a:pt x="389811" y="35202"/>
                </a:lnTo>
                <a:lnTo>
                  <a:pt x="388670" y="38572"/>
                </a:lnTo>
                <a:lnTo>
                  <a:pt x="387529" y="45313"/>
                </a:lnTo>
                <a:lnTo>
                  <a:pt x="387909" y="53552"/>
                </a:lnTo>
                <a:lnTo>
                  <a:pt x="388670" y="56548"/>
                </a:lnTo>
                <a:lnTo>
                  <a:pt x="390572" y="58420"/>
                </a:lnTo>
                <a:lnTo>
                  <a:pt x="392473" y="59918"/>
                </a:lnTo>
                <a:lnTo>
                  <a:pt x="395896" y="60667"/>
                </a:lnTo>
                <a:lnTo>
                  <a:pt x="396656" y="62539"/>
                </a:lnTo>
                <a:lnTo>
                  <a:pt x="397417" y="65535"/>
                </a:lnTo>
                <a:lnTo>
                  <a:pt x="395896" y="68531"/>
                </a:lnTo>
                <a:lnTo>
                  <a:pt x="392473" y="71901"/>
                </a:lnTo>
                <a:lnTo>
                  <a:pt x="390191" y="73774"/>
                </a:lnTo>
                <a:lnTo>
                  <a:pt x="386008" y="75646"/>
                </a:lnTo>
                <a:lnTo>
                  <a:pt x="384487" y="78268"/>
                </a:lnTo>
                <a:lnTo>
                  <a:pt x="383726" y="80515"/>
                </a:lnTo>
                <a:lnTo>
                  <a:pt x="381444" y="82761"/>
                </a:lnTo>
                <a:lnTo>
                  <a:pt x="377261" y="87630"/>
                </a:lnTo>
                <a:lnTo>
                  <a:pt x="372317" y="92873"/>
                </a:lnTo>
                <a:lnTo>
                  <a:pt x="371176" y="94745"/>
                </a:lnTo>
                <a:lnTo>
                  <a:pt x="368894" y="98864"/>
                </a:lnTo>
                <a:lnTo>
                  <a:pt x="365852" y="110473"/>
                </a:lnTo>
                <a:lnTo>
                  <a:pt x="365852" y="115716"/>
                </a:lnTo>
                <a:lnTo>
                  <a:pt x="365091" y="126202"/>
                </a:lnTo>
                <a:lnTo>
                  <a:pt x="364711" y="134066"/>
                </a:lnTo>
                <a:lnTo>
                  <a:pt x="363570" y="134815"/>
                </a:lnTo>
                <a:lnTo>
                  <a:pt x="360908" y="137436"/>
                </a:lnTo>
                <a:lnTo>
                  <a:pt x="357865" y="141930"/>
                </a:lnTo>
                <a:lnTo>
                  <a:pt x="355203" y="146798"/>
                </a:lnTo>
                <a:lnTo>
                  <a:pt x="353682" y="150918"/>
                </a:lnTo>
                <a:lnTo>
                  <a:pt x="349879" y="156161"/>
                </a:lnTo>
                <a:lnTo>
                  <a:pt x="349879" y="158782"/>
                </a:lnTo>
                <a:lnTo>
                  <a:pt x="350640" y="160280"/>
                </a:lnTo>
                <a:lnTo>
                  <a:pt x="352541" y="162901"/>
                </a:lnTo>
                <a:lnTo>
                  <a:pt x="354823" y="165148"/>
                </a:lnTo>
                <a:lnTo>
                  <a:pt x="355584" y="167395"/>
                </a:lnTo>
                <a:lnTo>
                  <a:pt x="356725" y="176383"/>
                </a:lnTo>
                <a:lnTo>
                  <a:pt x="355203" y="179004"/>
                </a:lnTo>
                <a:lnTo>
                  <a:pt x="354823" y="182749"/>
                </a:lnTo>
                <a:lnTo>
                  <a:pt x="352921" y="188366"/>
                </a:lnTo>
                <a:lnTo>
                  <a:pt x="352541" y="192860"/>
                </a:lnTo>
                <a:lnTo>
                  <a:pt x="352921" y="194733"/>
                </a:lnTo>
                <a:lnTo>
                  <a:pt x="354443" y="193609"/>
                </a:lnTo>
                <a:lnTo>
                  <a:pt x="354823" y="197728"/>
                </a:lnTo>
                <a:lnTo>
                  <a:pt x="352921" y="206342"/>
                </a:lnTo>
                <a:lnTo>
                  <a:pt x="352541" y="211959"/>
                </a:lnTo>
                <a:lnTo>
                  <a:pt x="354823" y="219074"/>
                </a:lnTo>
                <a:lnTo>
                  <a:pt x="357105" y="223568"/>
                </a:lnTo>
                <a:lnTo>
                  <a:pt x="357105" y="228062"/>
                </a:lnTo>
                <a:lnTo>
                  <a:pt x="355964" y="232930"/>
                </a:lnTo>
                <a:lnTo>
                  <a:pt x="357485" y="239296"/>
                </a:lnTo>
                <a:lnTo>
                  <a:pt x="359387" y="241918"/>
                </a:lnTo>
                <a:lnTo>
                  <a:pt x="362049" y="247909"/>
                </a:lnTo>
                <a:lnTo>
                  <a:pt x="365091" y="251280"/>
                </a:lnTo>
                <a:lnTo>
                  <a:pt x="369655" y="256148"/>
                </a:lnTo>
                <a:lnTo>
                  <a:pt x="374979" y="257646"/>
                </a:lnTo>
                <a:lnTo>
                  <a:pt x="378402" y="262140"/>
                </a:lnTo>
                <a:lnTo>
                  <a:pt x="381444" y="275247"/>
                </a:lnTo>
                <a:lnTo>
                  <a:pt x="357865" y="280115"/>
                </a:lnTo>
                <a:lnTo>
                  <a:pt x="354443" y="281613"/>
                </a:lnTo>
                <a:lnTo>
                  <a:pt x="353302" y="281613"/>
                </a:lnTo>
                <a:lnTo>
                  <a:pt x="351400" y="283111"/>
                </a:lnTo>
                <a:lnTo>
                  <a:pt x="350640" y="283860"/>
                </a:lnTo>
                <a:lnTo>
                  <a:pt x="347597" y="289103"/>
                </a:lnTo>
                <a:lnTo>
                  <a:pt x="345696" y="291724"/>
                </a:lnTo>
                <a:lnTo>
                  <a:pt x="344935" y="295095"/>
                </a:lnTo>
                <a:lnTo>
                  <a:pt x="344175" y="296218"/>
                </a:lnTo>
                <a:lnTo>
                  <a:pt x="344175" y="299963"/>
                </a:lnTo>
                <a:lnTo>
                  <a:pt x="346837" y="307078"/>
                </a:lnTo>
                <a:lnTo>
                  <a:pt x="347597" y="312321"/>
                </a:lnTo>
                <a:lnTo>
                  <a:pt x="347217" y="321683"/>
                </a:lnTo>
                <a:lnTo>
                  <a:pt x="346837" y="324304"/>
                </a:lnTo>
                <a:lnTo>
                  <a:pt x="341132" y="338909"/>
                </a:lnTo>
                <a:lnTo>
                  <a:pt x="340371" y="343403"/>
                </a:lnTo>
                <a:lnTo>
                  <a:pt x="339231" y="346025"/>
                </a:lnTo>
                <a:lnTo>
                  <a:pt x="339611" y="349769"/>
                </a:lnTo>
                <a:lnTo>
                  <a:pt x="340371" y="350518"/>
                </a:lnTo>
                <a:lnTo>
                  <a:pt x="342653" y="352765"/>
                </a:lnTo>
                <a:lnTo>
                  <a:pt x="346456" y="357634"/>
                </a:lnTo>
                <a:lnTo>
                  <a:pt x="349118" y="359506"/>
                </a:lnTo>
                <a:lnTo>
                  <a:pt x="353682" y="359506"/>
                </a:lnTo>
                <a:lnTo>
                  <a:pt x="357865" y="360255"/>
                </a:lnTo>
                <a:lnTo>
                  <a:pt x="361288" y="358383"/>
                </a:lnTo>
                <a:lnTo>
                  <a:pt x="363570" y="358757"/>
                </a:lnTo>
                <a:lnTo>
                  <a:pt x="364711" y="361753"/>
                </a:lnTo>
                <a:lnTo>
                  <a:pt x="365091" y="374860"/>
                </a:lnTo>
                <a:lnTo>
                  <a:pt x="365472" y="377856"/>
                </a:lnTo>
                <a:lnTo>
                  <a:pt x="365472" y="380477"/>
                </a:lnTo>
                <a:lnTo>
                  <a:pt x="364711" y="381226"/>
                </a:lnTo>
                <a:lnTo>
                  <a:pt x="363190" y="381226"/>
                </a:lnTo>
                <a:lnTo>
                  <a:pt x="361669" y="380852"/>
                </a:lnTo>
                <a:lnTo>
                  <a:pt x="359767" y="378230"/>
                </a:lnTo>
                <a:lnTo>
                  <a:pt x="359387" y="377856"/>
                </a:lnTo>
                <a:lnTo>
                  <a:pt x="357865" y="378230"/>
                </a:lnTo>
                <a:lnTo>
                  <a:pt x="355584" y="378979"/>
                </a:lnTo>
                <a:lnTo>
                  <a:pt x="354443" y="378979"/>
                </a:lnTo>
                <a:lnTo>
                  <a:pt x="350640" y="378605"/>
                </a:lnTo>
                <a:lnTo>
                  <a:pt x="346837" y="377107"/>
                </a:lnTo>
                <a:lnTo>
                  <a:pt x="341512" y="374111"/>
                </a:lnTo>
                <a:lnTo>
                  <a:pt x="336569" y="369617"/>
                </a:lnTo>
                <a:lnTo>
                  <a:pt x="335047" y="366996"/>
                </a:lnTo>
                <a:lnTo>
                  <a:pt x="333146" y="362502"/>
                </a:lnTo>
                <a:lnTo>
                  <a:pt x="330484" y="360255"/>
                </a:lnTo>
                <a:lnTo>
                  <a:pt x="326301" y="359881"/>
                </a:lnTo>
                <a:lnTo>
                  <a:pt x="322117" y="358383"/>
                </a:lnTo>
                <a:lnTo>
                  <a:pt x="316793" y="356136"/>
                </a:lnTo>
                <a:lnTo>
                  <a:pt x="309567" y="349395"/>
                </a:lnTo>
                <a:lnTo>
                  <a:pt x="307666" y="348646"/>
                </a:lnTo>
                <a:lnTo>
                  <a:pt x="303863" y="349769"/>
                </a:lnTo>
                <a:lnTo>
                  <a:pt x="299299" y="351642"/>
                </a:lnTo>
                <a:lnTo>
                  <a:pt x="295876" y="352391"/>
                </a:lnTo>
                <a:lnTo>
                  <a:pt x="291313" y="352016"/>
                </a:lnTo>
                <a:lnTo>
                  <a:pt x="284467" y="349395"/>
                </a:lnTo>
                <a:lnTo>
                  <a:pt x="279903" y="346399"/>
                </a:lnTo>
                <a:lnTo>
                  <a:pt x="274960" y="344152"/>
                </a:lnTo>
                <a:lnTo>
                  <a:pt x="273058" y="341905"/>
                </a:lnTo>
                <a:lnTo>
                  <a:pt x="271537" y="338535"/>
                </a:lnTo>
                <a:lnTo>
                  <a:pt x="269255" y="335539"/>
                </a:lnTo>
                <a:lnTo>
                  <a:pt x="265072" y="337411"/>
                </a:lnTo>
                <a:lnTo>
                  <a:pt x="262790" y="337411"/>
                </a:lnTo>
                <a:lnTo>
                  <a:pt x="260888" y="337786"/>
                </a:lnTo>
                <a:lnTo>
                  <a:pt x="255564" y="340033"/>
                </a:lnTo>
                <a:lnTo>
                  <a:pt x="254423" y="340033"/>
                </a:lnTo>
                <a:lnTo>
                  <a:pt x="253663" y="338160"/>
                </a:lnTo>
                <a:lnTo>
                  <a:pt x="253663" y="333667"/>
                </a:lnTo>
                <a:lnTo>
                  <a:pt x="251381" y="329922"/>
                </a:lnTo>
                <a:lnTo>
                  <a:pt x="250620" y="329547"/>
                </a:lnTo>
                <a:lnTo>
                  <a:pt x="249099" y="329547"/>
                </a:lnTo>
                <a:lnTo>
                  <a:pt x="245296" y="330296"/>
                </a:lnTo>
                <a:lnTo>
                  <a:pt x="244916" y="330296"/>
                </a:lnTo>
                <a:lnTo>
                  <a:pt x="241113" y="333292"/>
                </a:lnTo>
                <a:lnTo>
                  <a:pt x="240352" y="333292"/>
                </a:lnTo>
                <a:lnTo>
                  <a:pt x="236929" y="332169"/>
                </a:lnTo>
                <a:lnTo>
                  <a:pt x="233126" y="333667"/>
                </a:lnTo>
                <a:lnTo>
                  <a:pt x="213731" y="333667"/>
                </a:lnTo>
                <a:lnTo>
                  <a:pt x="211829" y="334416"/>
                </a:lnTo>
                <a:lnTo>
                  <a:pt x="210688" y="337411"/>
                </a:lnTo>
                <a:lnTo>
                  <a:pt x="209928" y="339658"/>
                </a:lnTo>
                <a:lnTo>
                  <a:pt x="208787" y="340033"/>
                </a:lnTo>
                <a:lnTo>
                  <a:pt x="206505" y="339658"/>
                </a:lnTo>
                <a:lnTo>
                  <a:pt x="204223" y="336662"/>
                </a:lnTo>
                <a:lnTo>
                  <a:pt x="203082" y="336288"/>
                </a:lnTo>
                <a:lnTo>
                  <a:pt x="202322" y="335914"/>
                </a:lnTo>
                <a:lnTo>
                  <a:pt x="201941" y="334790"/>
                </a:lnTo>
                <a:lnTo>
                  <a:pt x="201941" y="334041"/>
                </a:lnTo>
                <a:lnTo>
                  <a:pt x="206125" y="329922"/>
                </a:lnTo>
                <a:lnTo>
                  <a:pt x="208026" y="327300"/>
                </a:lnTo>
                <a:lnTo>
                  <a:pt x="208026" y="324304"/>
                </a:lnTo>
                <a:lnTo>
                  <a:pt x="205744" y="318313"/>
                </a:lnTo>
                <a:lnTo>
                  <a:pt x="203463" y="310449"/>
                </a:lnTo>
                <a:lnTo>
                  <a:pt x="200040" y="305206"/>
                </a:lnTo>
                <a:lnTo>
                  <a:pt x="199279" y="301835"/>
                </a:lnTo>
                <a:lnTo>
                  <a:pt x="199279" y="296593"/>
                </a:lnTo>
                <a:lnTo>
                  <a:pt x="200420" y="292473"/>
                </a:lnTo>
                <a:lnTo>
                  <a:pt x="200420" y="290226"/>
                </a:lnTo>
                <a:lnTo>
                  <a:pt x="199660" y="284235"/>
                </a:lnTo>
                <a:lnTo>
                  <a:pt x="199660" y="278243"/>
                </a:lnTo>
                <a:lnTo>
                  <a:pt x="198519" y="273749"/>
                </a:lnTo>
                <a:lnTo>
                  <a:pt x="197758" y="261765"/>
                </a:lnTo>
                <a:lnTo>
                  <a:pt x="196997" y="258770"/>
                </a:lnTo>
                <a:lnTo>
                  <a:pt x="195476" y="257272"/>
                </a:lnTo>
                <a:lnTo>
                  <a:pt x="177222" y="256897"/>
                </a:lnTo>
                <a:lnTo>
                  <a:pt x="177602" y="248658"/>
                </a:lnTo>
                <a:lnTo>
                  <a:pt x="168855" y="248658"/>
                </a:lnTo>
                <a:lnTo>
                  <a:pt x="167714" y="250905"/>
                </a:lnTo>
                <a:lnTo>
                  <a:pt x="151361" y="250905"/>
                </a:lnTo>
                <a:lnTo>
                  <a:pt x="150600" y="253901"/>
                </a:lnTo>
                <a:lnTo>
                  <a:pt x="150220" y="258021"/>
                </a:lnTo>
                <a:lnTo>
                  <a:pt x="149459" y="259893"/>
                </a:lnTo>
                <a:lnTo>
                  <a:pt x="149079" y="261391"/>
                </a:lnTo>
                <a:lnTo>
                  <a:pt x="148319" y="263263"/>
                </a:lnTo>
                <a:lnTo>
                  <a:pt x="147938" y="265885"/>
                </a:lnTo>
                <a:lnTo>
                  <a:pt x="146797" y="271502"/>
                </a:lnTo>
                <a:lnTo>
                  <a:pt x="139191" y="271502"/>
                </a:lnTo>
                <a:lnTo>
                  <a:pt x="132726" y="270379"/>
                </a:lnTo>
                <a:lnTo>
                  <a:pt x="127782" y="271502"/>
                </a:lnTo>
                <a:lnTo>
                  <a:pt x="119796" y="274123"/>
                </a:lnTo>
                <a:lnTo>
                  <a:pt x="114472" y="274123"/>
                </a:lnTo>
                <a:lnTo>
                  <a:pt x="109908" y="272251"/>
                </a:lnTo>
                <a:lnTo>
                  <a:pt x="101922" y="262140"/>
                </a:lnTo>
                <a:lnTo>
                  <a:pt x="97358" y="257272"/>
                </a:lnTo>
                <a:lnTo>
                  <a:pt x="95837" y="251280"/>
                </a:lnTo>
                <a:lnTo>
                  <a:pt x="93175" y="246786"/>
                </a:lnTo>
                <a:lnTo>
                  <a:pt x="92794" y="244914"/>
                </a:lnTo>
                <a:lnTo>
                  <a:pt x="92034" y="239671"/>
                </a:lnTo>
                <a:lnTo>
                  <a:pt x="90132" y="232930"/>
                </a:lnTo>
                <a:lnTo>
                  <a:pt x="88611" y="229560"/>
                </a:lnTo>
                <a:lnTo>
                  <a:pt x="87090" y="229934"/>
                </a:lnTo>
                <a:lnTo>
                  <a:pt x="85568" y="229560"/>
                </a:lnTo>
                <a:lnTo>
                  <a:pt x="83667" y="226938"/>
                </a:lnTo>
                <a:lnTo>
                  <a:pt x="82906" y="226564"/>
                </a:lnTo>
                <a:lnTo>
                  <a:pt x="76822" y="225815"/>
                </a:lnTo>
                <a:lnTo>
                  <a:pt x="64272" y="226938"/>
                </a:lnTo>
                <a:lnTo>
                  <a:pt x="58947" y="226938"/>
                </a:lnTo>
                <a:lnTo>
                  <a:pt x="54003" y="227687"/>
                </a:lnTo>
                <a:lnTo>
                  <a:pt x="46778" y="227313"/>
                </a:lnTo>
                <a:lnTo>
                  <a:pt x="44115" y="226564"/>
                </a:lnTo>
                <a:lnTo>
                  <a:pt x="35749" y="227313"/>
                </a:lnTo>
                <a:lnTo>
                  <a:pt x="26621" y="226938"/>
                </a:lnTo>
                <a:lnTo>
                  <a:pt x="23959" y="227313"/>
                </a:lnTo>
                <a:lnTo>
                  <a:pt x="20537" y="227313"/>
                </a:lnTo>
                <a:lnTo>
                  <a:pt x="15593" y="229185"/>
                </a:lnTo>
                <a:lnTo>
                  <a:pt x="10268" y="231807"/>
                </a:lnTo>
                <a:lnTo>
                  <a:pt x="3423" y="233679"/>
                </a:lnTo>
                <a:lnTo>
                  <a:pt x="1141" y="234803"/>
                </a:lnTo>
                <a:lnTo>
                  <a:pt x="761" y="235551"/>
                </a:lnTo>
                <a:lnTo>
                  <a:pt x="0" y="234054"/>
                </a:lnTo>
                <a:lnTo>
                  <a:pt x="1141" y="231807"/>
                </a:lnTo>
                <a:lnTo>
                  <a:pt x="1141" y="229185"/>
                </a:lnTo>
                <a:lnTo>
                  <a:pt x="761" y="227687"/>
                </a:lnTo>
                <a:lnTo>
                  <a:pt x="3803" y="225815"/>
                </a:lnTo>
                <a:lnTo>
                  <a:pt x="4184" y="221321"/>
                </a:lnTo>
                <a:lnTo>
                  <a:pt x="5324" y="215704"/>
                </a:lnTo>
                <a:lnTo>
                  <a:pt x="6846" y="209712"/>
                </a:lnTo>
                <a:lnTo>
                  <a:pt x="10268" y="206716"/>
                </a:lnTo>
                <a:lnTo>
                  <a:pt x="13691" y="204469"/>
                </a:lnTo>
                <a:lnTo>
                  <a:pt x="15212" y="203720"/>
                </a:lnTo>
                <a:lnTo>
                  <a:pt x="21297" y="207465"/>
                </a:lnTo>
                <a:lnTo>
                  <a:pt x="25861" y="206342"/>
                </a:lnTo>
                <a:lnTo>
                  <a:pt x="28523" y="201473"/>
                </a:lnTo>
                <a:lnTo>
                  <a:pt x="31565" y="199226"/>
                </a:lnTo>
                <a:lnTo>
                  <a:pt x="36509" y="198477"/>
                </a:lnTo>
                <a:lnTo>
                  <a:pt x="41834" y="196979"/>
                </a:lnTo>
                <a:lnTo>
                  <a:pt x="42594" y="198852"/>
                </a:lnTo>
                <a:lnTo>
                  <a:pt x="42975" y="205593"/>
                </a:lnTo>
                <a:lnTo>
                  <a:pt x="46778" y="206716"/>
                </a:lnTo>
                <a:lnTo>
                  <a:pt x="54764" y="203720"/>
                </a:lnTo>
                <a:lnTo>
                  <a:pt x="63511" y="195856"/>
                </a:lnTo>
                <a:lnTo>
                  <a:pt x="68835" y="193235"/>
                </a:lnTo>
                <a:lnTo>
                  <a:pt x="74540" y="187617"/>
                </a:lnTo>
                <a:lnTo>
                  <a:pt x="79484" y="179753"/>
                </a:lnTo>
                <a:lnTo>
                  <a:pt x="81005" y="173012"/>
                </a:lnTo>
                <a:lnTo>
                  <a:pt x="81005" y="166272"/>
                </a:lnTo>
                <a:lnTo>
                  <a:pt x="82526" y="158408"/>
                </a:lnTo>
                <a:lnTo>
                  <a:pt x="85188" y="150543"/>
                </a:lnTo>
                <a:lnTo>
                  <a:pt x="93935" y="137062"/>
                </a:lnTo>
                <a:lnTo>
                  <a:pt x="100400" y="131070"/>
                </a:lnTo>
                <a:lnTo>
                  <a:pt x="107626" y="127325"/>
                </a:lnTo>
                <a:lnTo>
                  <a:pt x="113331" y="122457"/>
                </a:lnTo>
                <a:lnTo>
                  <a:pt x="113711" y="120959"/>
                </a:lnTo>
                <a:lnTo>
                  <a:pt x="116373" y="109724"/>
                </a:lnTo>
                <a:lnTo>
                  <a:pt x="116753" y="85008"/>
                </a:lnTo>
                <a:lnTo>
                  <a:pt x="120176" y="68531"/>
                </a:lnTo>
                <a:lnTo>
                  <a:pt x="123979" y="59543"/>
                </a:lnTo>
                <a:lnTo>
                  <a:pt x="131966" y="45687"/>
                </a:lnTo>
                <a:lnTo>
                  <a:pt x="133867" y="38572"/>
                </a:lnTo>
                <a:lnTo>
                  <a:pt x="132726" y="32206"/>
                </a:lnTo>
                <a:lnTo>
                  <a:pt x="137670" y="31457"/>
                </a:lnTo>
                <a:lnTo>
                  <a:pt x="136529" y="28087"/>
                </a:lnTo>
                <a:lnTo>
                  <a:pt x="136909" y="20971"/>
                </a:lnTo>
                <a:lnTo>
                  <a:pt x="138050" y="15729"/>
                </a:lnTo>
                <a:lnTo>
                  <a:pt x="141093" y="13856"/>
                </a:lnTo>
                <a:lnTo>
                  <a:pt x="143755" y="8239"/>
                </a:lnTo>
                <a:lnTo>
                  <a:pt x="146037" y="5992"/>
                </a:lnTo>
                <a:lnTo>
                  <a:pt x="150981" y="1873"/>
                </a:lnTo>
                <a:lnTo>
                  <a:pt x="156305" y="1873"/>
                </a:lnTo>
                <a:lnTo>
                  <a:pt x="162390" y="2247"/>
                </a:lnTo>
                <a:lnTo>
                  <a:pt x="165052" y="5992"/>
                </a:lnTo>
                <a:lnTo>
                  <a:pt x="165813" y="9362"/>
                </a:lnTo>
                <a:lnTo>
                  <a:pt x="173799" y="16103"/>
                </a:lnTo>
                <a:lnTo>
                  <a:pt x="176841" y="17227"/>
                </a:lnTo>
                <a:lnTo>
                  <a:pt x="179503" y="13856"/>
                </a:lnTo>
                <a:lnTo>
                  <a:pt x="184828" y="17601"/>
                </a:lnTo>
                <a:lnTo>
                  <a:pt x="193575" y="19848"/>
                </a:lnTo>
                <a:lnTo>
                  <a:pt x="212590" y="19848"/>
                </a:lnTo>
                <a:lnTo>
                  <a:pt x="215632" y="18350"/>
                </a:lnTo>
                <a:lnTo>
                  <a:pt x="216393" y="11984"/>
                </a:lnTo>
                <a:lnTo>
                  <a:pt x="221717" y="8988"/>
                </a:lnTo>
                <a:lnTo>
                  <a:pt x="228563" y="10111"/>
                </a:lnTo>
                <a:lnTo>
                  <a:pt x="231985" y="11984"/>
                </a:lnTo>
                <a:lnTo>
                  <a:pt x="238831" y="10111"/>
                </a:lnTo>
                <a:lnTo>
                  <a:pt x="243014" y="7864"/>
                </a:lnTo>
                <a:lnTo>
                  <a:pt x="252902" y="5992"/>
                </a:lnTo>
                <a:lnTo>
                  <a:pt x="257085" y="3745"/>
                </a:lnTo>
                <a:lnTo>
                  <a:pt x="259367" y="3745"/>
                </a:lnTo>
                <a:lnTo>
                  <a:pt x="259747" y="5992"/>
                </a:lnTo>
                <a:lnTo>
                  <a:pt x="259367" y="5992"/>
                </a:lnTo>
                <a:lnTo>
                  <a:pt x="262410" y="7115"/>
                </a:lnTo>
                <a:lnTo>
                  <a:pt x="265072" y="5992"/>
                </a:lnTo>
                <a:lnTo>
                  <a:pt x="269635" y="5992"/>
                </a:lnTo>
                <a:lnTo>
                  <a:pt x="271157" y="1498"/>
                </a:lnTo>
                <a:lnTo>
                  <a:pt x="278763" y="3371"/>
                </a:lnTo>
                <a:lnTo>
                  <a:pt x="287510" y="187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02" name="Text Placeholder 2901">
            <a:extLst>
              <a:ext uri="{FF2B5EF4-FFF2-40B4-BE49-F238E27FC236}">
                <a16:creationId xmlns:a16="http://schemas.microsoft.com/office/drawing/2014/main" id="{9124F7F9-D468-F140-9A30-08CBF5080821}"/>
              </a:ext>
            </a:extLst>
          </p:cNvPr>
          <p:cNvSpPr>
            <a:spLocks noGrp="1"/>
          </p:cNvSpPr>
          <p:nvPr>
            <p:ph type="body" sz="quarter" idx="240" hasCustomPrompt="1"/>
          </p:nvPr>
        </p:nvSpPr>
        <p:spPr>
          <a:xfrm>
            <a:off x="8136386" y="4608475"/>
            <a:ext cx="262409" cy="254151"/>
          </a:xfrm>
          <a:custGeom>
            <a:avLst/>
            <a:gdLst>
              <a:gd name="connsiteX0" fmla="*/ 91009 w 262409"/>
              <a:gd name="connsiteY0" fmla="*/ 0 h 254151"/>
              <a:gd name="connsiteX1" fmla="*/ 97076 w 262409"/>
              <a:gd name="connsiteY1" fmla="*/ 743 h 254151"/>
              <a:gd name="connsiteX2" fmla="*/ 97835 w 262409"/>
              <a:gd name="connsiteY2" fmla="*/ 1115 h 254151"/>
              <a:gd name="connsiteX3" fmla="*/ 99731 w 262409"/>
              <a:gd name="connsiteY3" fmla="*/ 3716 h 254151"/>
              <a:gd name="connsiteX4" fmla="*/ 101248 w 262409"/>
              <a:gd name="connsiteY4" fmla="*/ 4087 h 254151"/>
              <a:gd name="connsiteX5" fmla="*/ 102764 w 262409"/>
              <a:gd name="connsiteY5" fmla="*/ 3716 h 254151"/>
              <a:gd name="connsiteX6" fmla="*/ 104281 w 262409"/>
              <a:gd name="connsiteY6" fmla="*/ 7060 h 254151"/>
              <a:gd name="connsiteX7" fmla="*/ 106177 w 262409"/>
              <a:gd name="connsiteY7" fmla="*/ 13748 h 254151"/>
              <a:gd name="connsiteX8" fmla="*/ 106936 w 262409"/>
              <a:gd name="connsiteY8" fmla="*/ 18950 h 254151"/>
              <a:gd name="connsiteX9" fmla="*/ 107315 w 262409"/>
              <a:gd name="connsiteY9" fmla="*/ 20808 h 254151"/>
              <a:gd name="connsiteX10" fmla="*/ 109969 w 262409"/>
              <a:gd name="connsiteY10" fmla="*/ 25267 h 254151"/>
              <a:gd name="connsiteX11" fmla="*/ 111486 w 262409"/>
              <a:gd name="connsiteY11" fmla="*/ 31212 h 254151"/>
              <a:gd name="connsiteX12" fmla="*/ 116037 w 262409"/>
              <a:gd name="connsiteY12" fmla="*/ 36042 h 254151"/>
              <a:gd name="connsiteX13" fmla="*/ 124000 w 262409"/>
              <a:gd name="connsiteY13" fmla="*/ 46074 h 254151"/>
              <a:gd name="connsiteX14" fmla="*/ 128550 w 262409"/>
              <a:gd name="connsiteY14" fmla="*/ 47932 h 254151"/>
              <a:gd name="connsiteX15" fmla="*/ 133859 w 262409"/>
              <a:gd name="connsiteY15" fmla="*/ 47932 h 254151"/>
              <a:gd name="connsiteX16" fmla="*/ 141822 w 262409"/>
              <a:gd name="connsiteY16" fmla="*/ 45331 h 254151"/>
              <a:gd name="connsiteX17" fmla="*/ 146752 w 262409"/>
              <a:gd name="connsiteY17" fmla="*/ 44217 h 254151"/>
              <a:gd name="connsiteX18" fmla="*/ 153199 w 262409"/>
              <a:gd name="connsiteY18" fmla="*/ 45331 h 254151"/>
              <a:gd name="connsiteX19" fmla="*/ 160783 w 262409"/>
              <a:gd name="connsiteY19" fmla="*/ 45331 h 254151"/>
              <a:gd name="connsiteX20" fmla="*/ 161920 w 262409"/>
              <a:gd name="connsiteY20" fmla="*/ 39758 h 254151"/>
              <a:gd name="connsiteX21" fmla="*/ 162299 w 262409"/>
              <a:gd name="connsiteY21" fmla="*/ 37157 h 254151"/>
              <a:gd name="connsiteX22" fmla="*/ 163058 w 262409"/>
              <a:gd name="connsiteY22" fmla="*/ 35299 h 254151"/>
              <a:gd name="connsiteX23" fmla="*/ 163437 w 262409"/>
              <a:gd name="connsiteY23" fmla="*/ 33813 h 254151"/>
              <a:gd name="connsiteX24" fmla="*/ 164195 w 262409"/>
              <a:gd name="connsiteY24" fmla="*/ 31955 h 254151"/>
              <a:gd name="connsiteX25" fmla="*/ 164575 w 262409"/>
              <a:gd name="connsiteY25" fmla="*/ 27868 h 254151"/>
              <a:gd name="connsiteX26" fmla="*/ 165333 w 262409"/>
              <a:gd name="connsiteY26" fmla="*/ 24895 h 254151"/>
              <a:gd name="connsiteX27" fmla="*/ 181639 w 262409"/>
              <a:gd name="connsiteY27" fmla="*/ 24895 h 254151"/>
              <a:gd name="connsiteX28" fmla="*/ 182776 w 262409"/>
              <a:gd name="connsiteY28" fmla="*/ 22666 h 254151"/>
              <a:gd name="connsiteX29" fmla="*/ 191498 w 262409"/>
              <a:gd name="connsiteY29" fmla="*/ 22666 h 254151"/>
              <a:gd name="connsiteX30" fmla="*/ 191119 w 262409"/>
              <a:gd name="connsiteY30" fmla="*/ 30840 h 254151"/>
              <a:gd name="connsiteX31" fmla="*/ 209321 w 262409"/>
              <a:gd name="connsiteY31" fmla="*/ 31212 h 254151"/>
              <a:gd name="connsiteX32" fmla="*/ 210838 w 262409"/>
              <a:gd name="connsiteY32" fmla="*/ 32698 h 254151"/>
              <a:gd name="connsiteX33" fmla="*/ 211596 w 262409"/>
              <a:gd name="connsiteY33" fmla="*/ 35671 h 254151"/>
              <a:gd name="connsiteX34" fmla="*/ 212354 w 262409"/>
              <a:gd name="connsiteY34" fmla="*/ 47561 h 254151"/>
              <a:gd name="connsiteX35" fmla="*/ 213492 w 262409"/>
              <a:gd name="connsiteY35" fmla="*/ 52019 h 254151"/>
              <a:gd name="connsiteX36" fmla="*/ 213492 w 262409"/>
              <a:gd name="connsiteY36" fmla="*/ 57965 h 254151"/>
              <a:gd name="connsiteX37" fmla="*/ 214250 w 262409"/>
              <a:gd name="connsiteY37" fmla="*/ 63910 h 254151"/>
              <a:gd name="connsiteX38" fmla="*/ 214250 w 262409"/>
              <a:gd name="connsiteY38" fmla="*/ 66139 h 254151"/>
              <a:gd name="connsiteX39" fmla="*/ 213113 w 262409"/>
              <a:gd name="connsiteY39" fmla="*/ 70226 h 254151"/>
              <a:gd name="connsiteX40" fmla="*/ 213113 w 262409"/>
              <a:gd name="connsiteY40" fmla="*/ 75428 h 254151"/>
              <a:gd name="connsiteX41" fmla="*/ 213871 w 262409"/>
              <a:gd name="connsiteY41" fmla="*/ 78772 h 254151"/>
              <a:gd name="connsiteX42" fmla="*/ 217284 w 262409"/>
              <a:gd name="connsiteY42" fmla="*/ 83974 h 254151"/>
              <a:gd name="connsiteX43" fmla="*/ 219559 w 262409"/>
              <a:gd name="connsiteY43" fmla="*/ 91777 h 254151"/>
              <a:gd name="connsiteX44" fmla="*/ 221834 w 262409"/>
              <a:gd name="connsiteY44" fmla="*/ 97722 h 254151"/>
              <a:gd name="connsiteX45" fmla="*/ 221834 w 262409"/>
              <a:gd name="connsiteY45" fmla="*/ 100695 h 254151"/>
              <a:gd name="connsiteX46" fmla="*/ 219938 w 262409"/>
              <a:gd name="connsiteY46" fmla="*/ 103296 h 254151"/>
              <a:gd name="connsiteX47" fmla="*/ 215767 w 262409"/>
              <a:gd name="connsiteY47" fmla="*/ 107383 h 254151"/>
              <a:gd name="connsiteX48" fmla="*/ 215767 w 262409"/>
              <a:gd name="connsiteY48" fmla="*/ 108126 h 254151"/>
              <a:gd name="connsiteX49" fmla="*/ 216146 w 262409"/>
              <a:gd name="connsiteY49" fmla="*/ 109241 h 254151"/>
              <a:gd name="connsiteX50" fmla="*/ 216905 w 262409"/>
              <a:gd name="connsiteY50" fmla="*/ 109612 h 254151"/>
              <a:gd name="connsiteX51" fmla="*/ 218042 w 262409"/>
              <a:gd name="connsiteY51" fmla="*/ 109984 h 254151"/>
              <a:gd name="connsiteX52" fmla="*/ 220318 w 262409"/>
              <a:gd name="connsiteY52" fmla="*/ 112956 h 254151"/>
              <a:gd name="connsiteX53" fmla="*/ 222593 w 262409"/>
              <a:gd name="connsiteY53" fmla="*/ 113328 h 254151"/>
              <a:gd name="connsiteX54" fmla="*/ 223730 w 262409"/>
              <a:gd name="connsiteY54" fmla="*/ 112956 h 254151"/>
              <a:gd name="connsiteX55" fmla="*/ 224489 w 262409"/>
              <a:gd name="connsiteY55" fmla="*/ 110727 h 254151"/>
              <a:gd name="connsiteX56" fmla="*/ 225626 w 262409"/>
              <a:gd name="connsiteY56" fmla="*/ 107754 h 254151"/>
              <a:gd name="connsiteX57" fmla="*/ 227522 w 262409"/>
              <a:gd name="connsiteY57" fmla="*/ 107011 h 254151"/>
              <a:gd name="connsiteX58" fmla="*/ 246862 w 262409"/>
              <a:gd name="connsiteY58" fmla="*/ 107011 h 254151"/>
              <a:gd name="connsiteX59" fmla="*/ 250654 w 262409"/>
              <a:gd name="connsiteY59" fmla="*/ 105525 h 254151"/>
              <a:gd name="connsiteX60" fmla="*/ 254067 w 262409"/>
              <a:gd name="connsiteY60" fmla="*/ 106640 h 254151"/>
              <a:gd name="connsiteX61" fmla="*/ 254825 w 262409"/>
              <a:gd name="connsiteY61" fmla="*/ 106640 h 254151"/>
              <a:gd name="connsiteX62" fmla="*/ 258617 w 262409"/>
              <a:gd name="connsiteY62" fmla="*/ 103667 h 254151"/>
              <a:gd name="connsiteX63" fmla="*/ 258996 w 262409"/>
              <a:gd name="connsiteY63" fmla="*/ 103667 h 254151"/>
              <a:gd name="connsiteX64" fmla="*/ 260513 w 262409"/>
              <a:gd name="connsiteY64" fmla="*/ 105153 h 254151"/>
              <a:gd name="connsiteX65" fmla="*/ 260513 w 262409"/>
              <a:gd name="connsiteY65" fmla="*/ 106640 h 254151"/>
              <a:gd name="connsiteX66" fmla="*/ 260134 w 262409"/>
              <a:gd name="connsiteY66" fmla="*/ 107011 h 254151"/>
              <a:gd name="connsiteX67" fmla="*/ 259755 w 262409"/>
              <a:gd name="connsiteY67" fmla="*/ 107754 h 254151"/>
              <a:gd name="connsiteX68" fmla="*/ 260134 w 262409"/>
              <a:gd name="connsiteY68" fmla="*/ 111470 h 254151"/>
              <a:gd name="connsiteX69" fmla="*/ 260134 w 262409"/>
              <a:gd name="connsiteY69" fmla="*/ 113328 h 254151"/>
              <a:gd name="connsiteX70" fmla="*/ 258996 w 262409"/>
              <a:gd name="connsiteY70" fmla="*/ 115557 h 254151"/>
              <a:gd name="connsiteX71" fmla="*/ 258996 w 262409"/>
              <a:gd name="connsiteY71" fmla="*/ 120016 h 254151"/>
              <a:gd name="connsiteX72" fmla="*/ 258238 w 262409"/>
              <a:gd name="connsiteY72" fmla="*/ 124846 h 254151"/>
              <a:gd name="connsiteX73" fmla="*/ 258617 w 262409"/>
              <a:gd name="connsiteY73" fmla="*/ 130048 h 254151"/>
              <a:gd name="connsiteX74" fmla="*/ 258238 w 262409"/>
              <a:gd name="connsiteY74" fmla="*/ 135250 h 254151"/>
              <a:gd name="connsiteX75" fmla="*/ 257100 w 262409"/>
              <a:gd name="connsiteY75" fmla="*/ 138594 h 254151"/>
              <a:gd name="connsiteX76" fmla="*/ 257100 w 262409"/>
              <a:gd name="connsiteY76" fmla="*/ 144168 h 254151"/>
              <a:gd name="connsiteX77" fmla="*/ 257859 w 262409"/>
              <a:gd name="connsiteY77" fmla="*/ 145654 h 254151"/>
              <a:gd name="connsiteX78" fmla="*/ 258996 w 262409"/>
              <a:gd name="connsiteY78" fmla="*/ 147140 h 254151"/>
              <a:gd name="connsiteX79" fmla="*/ 262409 w 262409"/>
              <a:gd name="connsiteY79" fmla="*/ 147883 h 254151"/>
              <a:gd name="connsiteX80" fmla="*/ 240036 w 262409"/>
              <a:gd name="connsiteY80" fmla="*/ 147883 h 254151"/>
              <a:gd name="connsiteX81" fmla="*/ 217284 w 262409"/>
              <a:gd name="connsiteY81" fmla="*/ 147883 h 254151"/>
              <a:gd name="connsiteX82" fmla="*/ 217284 w 262409"/>
              <a:gd name="connsiteY82" fmla="*/ 167948 h 254151"/>
              <a:gd name="connsiteX83" fmla="*/ 217284 w 262409"/>
              <a:gd name="connsiteY83" fmla="*/ 188756 h 254151"/>
              <a:gd name="connsiteX84" fmla="*/ 217284 w 262409"/>
              <a:gd name="connsiteY84" fmla="*/ 208820 h 254151"/>
              <a:gd name="connsiteX85" fmla="*/ 217284 w 262409"/>
              <a:gd name="connsiteY85" fmla="*/ 222940 h 254151"/>
              <a:gd name="connsiteX86" fmla="*/ 217284 w 262409"/>
              <a:gd name="connsiteY86" fmla="*/ 223311 h 254151"/>
              <a:gd name="connsiteX87" fmla="*/ 219938 w 262409"/>
              <a:gd name="connsiteY87" fmla="*/ 225541 h 254151"/>
              <a:gd name="connsiteX88" fmla="*/ 221455 w 262409"/>
              <a:gd name="connsiteY88" fmla="*/ 228142 h 254151"/>
              <a:gd name="connsiteX89" fmla="*/ 226385 w 262409"/>
              <a:gd name="connsiteY89" fmla="*/ 231486 h 254151"/>
              <a:gd name="connsiteX90" fmla="*/ 228660 w 262409"/>
              <a:gd name="connsiteY90" fmla="*/ 234087 h 254151"/>
              <a:gd name="connsiteX91" fmla="*/ 232452 w 262409"/>
              <a:gd name="connsiteY91" fmla="*/ 237431 h 254151"/>
              <a:gd name="connsiteX92" fmla="*/ 233969 w 262409"/>
              <a:gd name="connsiteY92" fmla="*/ 239289 h 254151"/>
              <a:gd name="connsiteX93" fmla="*/ 237382 w 262409"/>
              <a:gd name="connsiteY93" fmla="*/ 240775 h 254151"/>
              <a:gd name="connsiteX94" fmla="*/ 238899 w 262409"/>
              <a:gd name="connsiteY94" fmla="*/ 243004 h 254151"/>
              <a:gd name="connsiteX95" fmla="*/ 241932 w 262409"/>
              <a:gd name="connsiteY95" fmla="*/ 244862 h 254151"/>
              <a:gd name="connsiteX96" fmla="*/ 240795 w 262409"/>
              <a:gd name="connsiteY96" fmla="*/ 245605 h 254151"/>
              <a:gd name="connsiteX97" fmla="*/ 236623 w 262409"/>
              <a:gd name="connsiteY97" fmla="*/ 246720 h 254151"/>
              <a:gd name="connsiteX98" fmla="*/ 208183 w 262409"/>
              <a:gd name="connsiteY98" fmla="*/ 253780 h 254151"/>
              <a:gd name="connsiteX99" fmla="*/ 205149 w 262409"/>
              <a:gd name="connsiteY99" fmla="*/ 254151 h 254151"/>
              <a:gd name="connsiteX100" fmla="*/ 203633 w 262409"/>
              <a:gd name="connsiteY100" fmla="*/ 253408 h 254151"/>
              <a:gd name="connsiteX101" fmla="*/ 199082 w 262409"/>
              <a:gd name="connsiteY101" fmla="*/ 253037 h 254151"/>
              <a:gd name="connsiteX102" fmla="*/ 194532 w 262409"/>
              <a:gd name="connsiteY102" fmla="*/ 251550 h 254151"/>
              <a:gd name="connsiteX103" fmla="*/ 188465 w 262409"/>
              <a:gd name="connsiteY103" fmla="*/ 251179 h 254151"/>
              <a:gd name="connsiteX104" fmla="*/ 175572 w 262409"/>
              <a:gd name="connsiteY104" fmla="*/ 248578 h 254151"/>
              <a:gd name="connsiteX105" fmla="*/ 165333 w 262409"/>
              <a:gd name="connsiteY105" fmla="*/ 248578 h 254151"/>
              <a:gd name="connsiteX106" fmla="*/ 158128 w 262409"/>
              <a:gd name="connsiteY106" fmla="*/ 249321 h 254151"/>
              <a:gd name="connsiteX107" fmla="*/ 154715 w 262409"/>
              <a:gd name="connsiteY107" fmla="*/ 249321 h 254151"/>
              <a:gd name="connsiteX108" fmla="*/ 148269 w 262409"/>
              <a:gd name="connsiteY108" fmla="*/ 247091 h 254151"/>
              <a:gd name="connsiteX109" fmla="*/ 145994 w 262409"/>
              <a:gd name="connsiteY109" fmla="*/ 243376 h 254151"/>
              <a:gd name="connsiteX110" fmla="*/ 139926 w 262409"/>
              <a:gd name="connsiteY110" fmla="*/ 239289 h 254151"/>
              <a:gd name="connsiteX111" fmla="*/ 132342 w 262409"/>
              <a:gd name="connsiteY111" fmla="*/ 239289 h 254151"/>
              <a:gd name="connsiteX112" fmla="*/ 114520 w 262409"/>
              <a:gd name="connsiteY112" fmla="*/ 239289 h 254151"/>
              <a:gd name="connsiteX113" fmla="*/ 96697 w 262409"/>
              <a:gd name="connsiteY113" fmla="*/ 239289 h 254151"/>
              <a:gd name="connsiteX114" fmla="*/ 76220 w 262409"/>
              <a:gd name="connsiteY114" fmla="*/ 239289 h 254151"/>
              <a:gd name="connsiteX115" fmla="*/ 57260 w 262409"/>
              <a:gd name="connsiteY115" fmla="*/ 239289 h 254151"/>
              <a:gd name="connsiteX116" fmla="*/ 50434 w 262409"/>
              <a:gd name="connsiteY116" fmla="*/ 239289 h 254151"/>
              <a:gd name="connsiteX117" fmla="*/ 47780 w 262409"/>
              <a:gd name="connsiteY117" fmla="*/ 240032 h 254151"/>
              <a:gd name="connsiteX118" fmla="*/ 42471 w 262409"/>
              <a:gd name="connsiteY118" fmla="*/ 235201 h 254151"/>
              <a:gd name="connsiteX119" fmla="*/ 37541 w 262409"/>
              <a:gd name="connsiteY119" fmla="*/ 233344 h 254151"/>
              <a:gd name="connsiteX120" fmla="*/ 35645 w 262409"/>
              <a:gd name="connsiteY120" fmla="*/ 229999 h 254151"/>
              <a:gd name="connsiteX121" fmla="*/ 31853 w 262409"/>
              <a:gd name="connsiteY121" fmla="*/ 229628 h 254151"/>
              <a:gd name="connsiteX122" fmla="*/ 23511 w 262409"/>
              <a:gd name="connsiteY122" fmla="*/ 229628 h 254151"/>
              <a:gd name="connsiteX123" fmla="*/ 19719 w 262409"/>
              <a:gd name="connsiteY123" fmla="*/ 231114 h 254151"/>
              <a:gd name="connsiteX124" fmla="*/ 15927 w 262409"/>
              <a:gd name="connsiteY124" fmla="*/ 234830 h 254151"/>
              <a:gd name="connsiteX125" fmla="*/ 13652 w 262409"/>
              <a:gd name="connsiteY125" fmla="*/ 235945 h 254151"/>
              <a:gd name="connsiteX126" fmla="*/ 9860 w 262409"/>
              <a:gd name="connsiteY126" fmla="*/ 233715 h 254151"/>
              <a:gd name="connsiteX127" fmla="*/ 5688 w 262409"/>
              <a:gd name="connsiteY127" fmla="*/ 237059 h 254151"/>
              <a:gd name="connsiteX128" fmla="*/ 1517 w 262409"/>
              <a:gd name="connsiteY128" fmla="*/ 239289 h 254151"/>
              <a:gd name="connsiteX129" fmla="*/ 1517 w 262409"/>
              <a:gd name="connsiteY129" fmla="*/ 237059 h 254151"/>
              <a:gd name="connsiteX130" fmla="*/ 0 w 262409"/>
              <a:gd name="connsiteY130" fmla="*/ 229256 h 254151"/>
              <a:gd name="connsiteX131" fmla="*/ 0 w 262409"/>
              <a:gd name="connsiteY131" fmla="*/ 225169 h 254151"/>
              <a:gd name="connsiteX132" fmla="*/ 1896 w 262409"/>
              <a:gd name="connsiteY132" fmla="*/ 225912 h 254151"/>
              <a:gd name="connsiteX133" fmla="*/ 1896 w 262409"/>
              <a:gd name="connsiteY133" fmla="*/ 221825 h 254151"/>
              <a:gd name="connsiteX134" fmla="*/ 1896 w 262409"/>
              <a:gd name="connsiteY134" fmla="*/ 214022 h 254151"/>
              <a:gd name="connsiteX135" fmla="*/ 2275 w 262409"/>
              <a:gd name="connsiteY135" fmla="*/ 209935 h 254151"/>
              <a:gd name="connsiteX136" fmla="*/ 5309 w 262409"/>
              <a:gd name="connsiteY136" fmla="*/ 206962 h 254151"/>
              <a:gd name="connsiteX137" fmla="*/ 7964 w 262409"/>
              <a:gd name="connsiteY137" fmla="*/ 197673 h 254151"/>
              <a:gd name="connsiteX138" fmla="*/ 9480 w 262409"/>
              <a:gd name="connsiteY138" fmla="*/ 193958 h 254151"/>
              <a:gd name="connsiteX139" fmla="*/ 9860 w 262409"/>
              <a:gd name="connsiteY139" fmla="*/ 188756 h 254151"/>
              <a:gd name="connsiteX140" fmla="*/ 11376 w 262409"/>
              <a:gd name="connsiteY140" fmla="*/ 185412 h 254151"/>
              <a:gd name="connsiteX141" fmla="*/ 11756 w 262409"/>
              <a:gd name="connsiteY141" fmla="*/ 180953 h 254151"/>
              <a:gd name="connsiteX142" fmla="*/ 12514 w 262409"/>
              <a:gd name="connsiteY142" fmla="*/ 178723 h 254151"/>
              <a:gd name="connsiteX143" fmla="*/ 13652 w 262409"/>
              <a:gd name="connsiteY143" fmla="*/ 174636 h 254151"/>
              <a:gd name="connsiteX144" fmla="*/ 16306 w 262409"/>
              <a:gd name="connsiteY144" fmla="*/ 167576 h 254151"/>
              <a:gd name="connsiteX145" fmla="*/ 16306 w 262409"/>
              <a:gd name="connsiteY145" fmla="*/ 164975 h 254151"/>
              <a:gd name="connsiteX146" fmla="*/ 17823 w 262409"/>
              <a:gd name="connsiteY146" fmla="*/ 163118 h 254151"/>
              <a:gd name="connsiteX147" fmla="*/ 17823 w 262409"/>
              <a:gd name="connsiteY147" fmla="*/ 160888 h 254151"/>
              <a:gd name="connsiteX148" fmla="*/ 20098 w 262409"/>
              <a:gd name="connsiteY148" fmla="*/ 155315 h 254151"/>
              <a:gd name="connsiteX149" fmla="*/ 23890 w 262409"/>
              <a:gd name="connsiteY149" fmla="*/ 152714 h 254151"/>
              <a:gd name="connsiteX150" fmla="*/ 26165 w 262409"/>
              <a:gd name="connsiteY150" fmla="*/ 149741 h 254151"/>
              <a:gd name="connsiteX151" fmla="*/ 26545 w 262409"/>
              <a:gd name="connsiteY151" fmla="*/ 145282 h 254151"/>
              <a:gd name="connsiteX152" fmla="*/ 34129 w 262409"/>
              <a:gd name="connsiteY152" fmla="*/ 141567 h 254151"/>
              <a:gd name="connsiteX153" fmla="*/ 39058 w 262409"/>
              <a:gd name="connsiteY153" fmla="*/ 135993 h 254151"/>
              <a:gd name="connsiteX154" fmla="*/ 40954 w 262409"/>
              <a:gd name="connsiteY154" fmla="*/ 133021 h 254151"/>
              <a:gd name="connsiteX155" fmla="*/ 42850 w 262409"/>
              <a:gd name="connsiteY155" fmla="*/ 128934 h 254151"/>
              <a:gd name="connsiteX156" fmla="*/ 43988 w 262409"/>
              <a:gd name="connsiteY156" fmla="*/ 122989 h 254151"/>
              <a:gd name="connsiteX157" fmla="*/ 43988 w 262409"/>
              <a:gd name="connsiteY157" fmla="*/ 117043 h 254151"/>
              <a:gd name="connsiteX158" fmla="*/ 44746 w 262409"/>
              <a:gd name="connsiteY158" fmla="*/ 113699 h 254151"/>
              <a:gd name="connsiteX159" fmla="*/ 44367 w 262409"/>
              <a:gd name="connsiteY159" fmla="*/ 107754 h 254151"/>
              <a:gd name="connsiteX160" fmla="*/ 46263 w 262409"/>
              <a:gd name="connsiteY160" fmla="*/ 105153 h 254151"/>
              <a:gd name="connsiteX161" fmla="*/ 44367 w 262409"/>
              <a:gd name="connsiteY161" fmla="*/ 98094 h 254151"/>
              <a:gd name="connsiteX162" fmla="*/ 39817 w 262409"/>
              <a:gd name="connsiteY162" fmla="*/ 94006 h 254151"/>
              <a:gd name="connsiteX163" fmla="*/ 37921 w 262409"/>
              <a:gd name="connsiteY163" fmla="*/ 89919 h 254151"/>
              <a:gd name="connsiteX164" fmla="*/ 36025 w 262409"/>
              <a:gd name="connsiteY164" fmla="*/ 87318 h 254151"/>
              <a:gd name="connsiteX165" fmla="*/ 33749 w 262409"/>
              <a:gd name="connsiteY165" fmla="*/ 81373 h 254151"/>
              <a:gd name="connsiteX166" fmla="*/ 30716 w 262409"/>
              <a:gd name="connsiteY166" fmla="*/ 69855 h 254151"/>
              <a:gd name="connsiteX167" fmla="*/ 30716 w 262409"/>
              <a:gd name="connsiteY167" fmla="*/ 67625 h 254151"/>
              <a:gd name="connsiteX168" fmla="*/ 32612 w 262409"/>
              <a:gd name="connsiteY168" fmla="*/ 65024 h 254151"/>
              <a:gd name="connsiteX169" fmla="*/ 35645 w 262409"/>
              <a:gd name="connsiteY169" fmla="*/ 62795 h 254151"/>
              <a:gd name="connsiteX170" fmla="*/ 35645 w 262409"/>
              <a:gd name="connsiteY170" fmla="*/ 56107 h 254151"/>
              <a:gd name="connsiteX171" fmla="*/ 34129 w 262409"/>
              <a:gd name="connsiteY171" fmla="*/ 50905 h 254151"/>
              <a:gd name="connsiteX172" fmla="*/ 31853 w 262409"/>
              <a:gd name="connsiteY172" fmla="*/ 47561 h 254151"/>
              <a:gd name="connsiteX173" fmla="*/ 27682 w 262409"/>
              <a:gd name="connsiteY173" fmla="*/ 33813 h 254151"/>
              <a:gd name="connsiteX174" fmla="*/ 26545 w 262409"/>
              <a:gd name="connsiteY174" fmla="*/ 29354 h 254151"/>
              <a:gd name="connsiteX175" fmla="*/ 25407 w 262409"/>
              <a:gd name="connsiteY175" fmla="*/ 26010 h 254151"/>
              <a:gd name="connsiteX176" fmla="*/ 20098 w 262409"/>
              <a:gd name="connsiteY176" fmla="*/ 19693 h 254151"/>
              <a:gd name="connsiteX177" fmla="*/ 18202 w 262409"/>
              <a:gd name="connsiteY177" fmla="*/ 16721 h 254151"/>
              <a:gd name="connsiteX178" fmla="*/ 16306 w 262409"/>
              <a:gd name="connsiteY178" fmla="*/ 13377 h 254151"/>
              <a:gd name="connsiteX179" fmla="*/ 15168 w 262409"/>
              <a:gd name="connsiteY179" fmla="*/ 11147 h 254151"/>
              <a:gd name="connsiteX180" fmla="*/ 15168 w 262409"/>
              <a:gd name="connsiteY180" fmla="*/ 9661 h 254151"/>
              <a:gd name="connsiteX181" fmla="*/ 15548 w 262409"/>
              <a:gd name="connsiteY181" fmla="*/ 8918 h 254151"/>
              <a:gd name="connsiteX182" fmla="*/ 17823 w 262409"/>
              <a:gd name="connsiteY182" fmla="*/ 7803 h 254151"/>
              <a:gd name="connsiteX183" fmla="*/ 24648 w 262409"/>
              <a:gd name="connsiteY183" fmla="*/ 5945 h 254151"/>
              <a:gd name="connsiteX184" fmla="*/ 29957 w 262409"/>
              <a:gd name="connsiteY184" fmla="*/ 3344 h 254151"/>
              <a:gd name="connsiteX185" fmla="*/ 34887 w 262409"/>
              <a:gd name="connsiteY185" fmla="*/ 1487 h 254151"/>
              <a:gd name="connsiteX186" fmla="*/ 38300 w 262409"/>
              <a:gd name="connsiteY186" fmla="*/ 1487 h 254151"/>
              <a:gd name="connsiteX187" fmla="*/ 40954 w 262409"/>
              <a:gd name="connsiteY187" fmla="*/ 1115 h 254151"/>
              <a:gd name="connsiteX188" fmla="*/ 50055 w 262409"/>
              <a:gd name="connsiteY188" fmla="*/ 1487 h 254151"/>
              <a:gd name="connsiteX189" fmla="*/ 58398 w 262409"/>
              <a:gd name="connsiteY189" fmla="*/ 743 h 254151"/>
              <a:gd name="connsiteX190" fmla="*/ 61052 w 262409"/>
              <a:gd name="connsiteY190" fmla="*/ 1487 h 254151"/>
              <a:gd name="connsiteX191" fmla="*/ 68257 w 262409"/>
              <a:gd name="connsiteY191" fmla="*/ 1858 h 254151"/>
              <a:gd name="connsiteX192" fmla="*/ 73187 w 262409"/>
              <a:gd name="connsiteY192" fmla="*/ 1115 h 254151"/>
              <a:gd name="connsiteX193" fmla="*/ 78495 w 262409"/>
              <a:gd name="connsiteY193" fmla="*/ 1115 h 25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62409" h="254151">
                <a:moveTo>
                  <a:pt x="91009" y="0"/>
                </a:moveTo>
                <a:lnTo>
                  <a:pt x="97076" y="743"/>
                </a:lnTo>
                <a:lnTo>
                  <a:pt x="97835" y="1115"/>
                </a:lnTo>
                <a:lnTo>
                  <a:pt x="99731" y="3716"/>
                </a:lnTo>
                <a:lnTo>
                  <a:pt x="101248" y="4087"/>
                </a:lnTo>
                <a:lnTo>
                  <a:pt x="102764" y="3716"/>
                </a:lnTo>
                <a:lnTo>
                  <a:pt x="104281" y="7060"/>
                </a:lnTo>
                <a:lnTo>
                  <a:pt x="106177" y="13748"/>
                </a:lnTo>
                <a:lnTo>
                  <a:pt x="106936" y="18950"/>
                </a:lnTo>
                <a:lnTo>
                  <a:pt x="107315" y="20808"/>
                </a:lnTo>
                <a:lnTo>
                  <a:pt x="109969" y="25267"/>
                </a:lnTo>
                <a:lnTo>
                  <a:pt x="111486" y="31212"/>
                </a:lnTo>
                <a:lnTo>
                  <a:pt x="116037" y="36042"/>
                </a:lnTo>
                <a:lnTo>
                  <a:pt x="124000" y="46074"/>
                </a:lnTo>
                <a:lnTo>
                  <a:pt x="128550" y="47932"/>
                </a:lnTo>
                <a:lnTo>
                  <a:pt x="133859" y="47932"/>
                </a:lnTo>
                <a:lnTo>
                  <a:pt x="141822" y="45331"/>
                </a:lnTo>
                <a:lnTo>
                  <a:pt x="146752" y="44217"/>
                </a:lnTo>
                <a:lnTo>
                  <a:pt x="153199" y="45331"/>
                </a:lnTo>
                <a:lnTo>
                  <a:pt x="160783" y="45331"/>
                </a:lnTo>
                <a:lnTo>
                  <a:pt x="161920" y="39758"/>
                </a:lnTo>
                <a:lnTo>
                  <a:pt x="162299" y="37157"/>
                </a:lnTo>
                <a:lnTo>
                  <a:pt x="163058" y="35299"/>
                </a:lnTo>
                <a:lnTo>
                  <a:pt x="163437" y="33813"/>
                </a:lnTo>
                <a:lnTo>
                  <a:pt x="164195" y="31955"/>
                </a:lnTo>
                <a:lnTo>
                  <a:pt x="164575" y="27868"/>
                </a:lnTo>
                <a:lnTo>
                  <a:pt x="165333" y="24895"/>
                </a:lnTo>
                <a:lnTo>
                  <a:pt x="181639" y="24895"/>
                </a:lnTo>
                <a:lnTo>
                  <a:pt x="182776" y="22666"/>
                </a:lnTo>
                <a:lnTo>
                  <a:pt x="191498" y="22666"/>
                </a:lnTo>
                <a:lnTo>
                  <a:pt x="191119" y="30840"/>
                </a:lnTo>
                <a:lnTo>
                  <a:pt x="209321" y="31212"/>
                </a:lnTo>
                <a:lnTo>
                  <a:pt x="210838" y="32698"/>
                </a:lnTo>
                <a:lnTo>
                  <a:pt x="211596" y="35671"/>
                </a:lnTo>
                <a:lnTo>
                  <a:pt x="212354" y="47561"/>
                </a:lnTo>
                <a:lnTo>
                  <a:pt x="213492" y="52019"/>
                </a:lnTo>
                <a:lnTo>
                  <a:pt x="213492" y="57965"/>
                </a:lnTo>
                <a:lnTo>
                  <a:pt x="214250" y="63910"/>
                </a:lnTo>
                <a:lnTo>
                  <a:pt x="214250" y="66139"/>
                </a:lnTo>
                <a:lnTo>
                  <a:pt x="213113" y="70226"/>
                </a:lnTo>
                <a:lnTo>
                  <a:pt x="213113" y="75428"/>
                </a:lnTo>
                <a:lnTo>
                  <a:pt x="213871" y="78772"/>
                </a:lnTo>
                <a:lnTo>
                  <a:pt x="217284" y="83974"/>
                </a:lnTo>
                <a:lnTo>
                  <a:pt x="219559" y="91777"/>
                </a:lnTo>
                <a:lnTo>
                  <a:pt x="221834" y="97722"/>
                </a:lnTo>
                <a:lnTo>
                  <a:pt x="221834" y="100695"/>
                </a:lnTo>
                <a:lnTo>
                  <a:pt x="219938" y="103296"/>
                </a:lnTo>
                <a:lnTo>
                  <a:pt x="215767" y="107383"/>
                </a:lnTo>
                <a:lnTo>
                  <a:pt x="215767" y="108126"/>
                </a:lnTo>
                <a:lnTo>
                  <a:pt x="216146" y="109241"/>
                </a:lnTo>
                <a:lnTo>
                  <a:pt x="216905" y="109612"/>
                </a:lnTo>
                <a:lnTo>
                  <a:pt x="218042" y="109984"/>
                </a:lnTo>
                <a:lnTo>
                  <a:pt x="220318" y="112956"/>
                </a:lnTo>
                <a:lnTo>
                  <a:pt x="222593" y="113328"/>
                </a:lnTo>
                <a:lnTo>
                  <a:pt x="223730" y="112956"/>
                </a:lnTo>
                <a:lnTo>
                  <a:pt x="224489" y="110727"/>
                </a:lnTo>
                <a:lnTo>
                  <a:pt x="225626" y="107754"/>
                </a:lnTo>
                <a:lnTo>
                  <a:pt x="227522" y="107011"/>
                </a:lnTo>
                <a:lnTo>
                  <a:pt x="246862" y="107011"/>
                </a:lnTo>
                <a:lnTo>
                  <a:pt x="250654" y="105525"/>
                </a:lnTo>
                <a:lnTo>
                  <a:pt x="254067" y="106640"/>
                </a:lnTo>
                <a:lnTo>
                  <a:pt x="254825" y="106640"/>
                </a:lnTo>
                <a:lnTo>
                  <a:pt x="258617" y="103667"/>
                </a:lnTo>
                <a:lnTo>
                  <a:pt x="258996" y="103667"/>
                </a:lnTo>
                <a:lnTo>
                  <a:pt x="260513" y="105153"/>
                </a:lnTo>
                <a:lnTo>
                  <a:pt x="260513" y="106640"/>
                </a:lnTo>
                <a:lnTo>
                  <a:pt x="260134" y="107011"/>
                </a:lnTo>
                <a:lnTo>
                  <a:pt x="259755" y="107754"/>
                </a:lnTo>
                <a:lnTo>
                  <a:pt x="260134" y="111470"/>
                </a:lnTo>
                <a:lnTo>
                  <a:pt x="260134" y="113328"/>
                </a:lnTo>
                <a:lnTo>
                  <a:pt x="258996" y="115557"/>
                </a:lnTo>
                <a:lnTo>
                  <a:pt x="258996" y="120016"/>
                </a:lnTo>
                <a:lnTo>
                  <a:pt x="258238" y="124846"/>
                </a:lnTo>
                <a:lnTo>
                  <a:pt x="258617" y="130048"/>
                </a:lnTo>
                <a:lnTo>
                  <a:pt x="258238" y="135250"/>
                </a:lnTo>
                <a:lnTo>
                  <a:pt x="257100" y="138594"/>
                </a:lnTo>
                <a:lnTo>
                  <a:pt x="257100" y="144168"/>
                </a:lnTo>
                <a:lnTo>
                  <a:pt x="257859" y="145654"/>
                </a:lnTo>
                <a:lnTo>
                  <a:pt x="258996" y="147140"/>
                </a:lnTo>
                <a:lnTo>
                  <a:pt x="262409" y="147883"/>
                </a:lnTo>
                <a:lnTo>
                  <a:pt x="240036" y="147883"/>
                </a:lnTo>
                <a:lnTo>
                  <a:pt x="217284" y="147883"/>
                </a:lnTo>
                <a:lnTo>
                  <a:pt x="217284" y="167948"/>
                </a:lnTo>
                <a:lnTo>
                  <a:pt x="217284" y="188756"/>
                </a:lnTo>
                <a:lnTo>
                  <a:pt x="217284" y="208820"/>
                </a:lnTo>
                <a:lnTo>
                  <a:pt x="217284" y="222940"/>
                </a:lnTo>
                <a:lnTo>
                  <a:pt x="217284" y="223311"/>
                </a:lnTo>
                <a:lnTo>
                  <a:pt x="219938" y="225541"/>
                </a:lnTo>
                <a:lnTo>
                  <a:pt x="221455" y="228142"/>
                </a:lnTo>
                <a:lnTo>
                  <a:pt x="226385" y="231486"/>
                </a:lnTo>
                <a:lnTo>
                  <a:pt x="228660" y="234087"/>
                </a:lnTo>
                <a:lnTo>
                  <a:pt x="232452" y="237431"/>
                </a:lnTo>
                <a:lnTo>
                  <a:pt x="233969" y="239289"/>
                </a:lnTo>
                <a:lnTo>
                  <a:pt x="237382" y="240775"/>
                </a:lnTo>
                <a:lnTo>
                  <a:pt x="238899" y="243004"/>
                </a:lnTo>
                <a:lnTo>
                  <a:pt x="241932" y="244862"/>
                </a:lnTo>
                <a:lnTo>
                  <a:pt x="240795" y="245605"/>
                </a:lnTo>
                <a:lnTo>
                  <a:pt x="236623" y="246720"/>
                </a:lnTo>
                <a:lnTo>
                  <a:pt x="208183" y="253780"/>
                </a:lnTo>
                <a:lnTo>
                  <a:pt x="205149" y="254151"/>
                </a:lnTo>
                <a:lnTo>
                  <a:pt x="203633" y="253408"/>
                </a:lnTo>
                <a:lnTo>
                  <a:pt x="199082" y="253037"/>
                </a:lnTo>
                <a:lnTo>
                  <a:pt x="194532" y="251550"/>
                </a:lnTo>
                <a:lnTo>
                  <a:pt x="188465" y="251179"/>
                </a:lnTo>
                <a:lnTo>
                  <a:pt x="175572" y="248578"/>
                </a:lnTo>
                <a:lnTo>
                  <a:pt x="165333" y="248578"/>
                </a:lnTo>
                <a:lnTo>
                  <a:pt x="158128" y="249321"/>
                </a:lnTo>
                <a:lnTo>
                  <a:pt x="154715" y="249321"/>
                </a:lnTo>
                <a:lnTo>
                  <a:pt x="148269" y="247091"/>
                </a:lnTo>
                <a:lnTo>
                  <a:pt x="145994" y="243376"/>
                </a:lnTo>
                <a:lnTo>
                  <a:pt x="139926" y="239289"/>
                </a:lnTo>
                <a:lnTo>
                  <a:pt x="132342" y="239289"/>
                </a:lnTo>
                <a:lnTo>
                  <a:pt x="114520" y="239289"/>
                </a:lnTo>
                <a:lnTo>
                  <a:pt x="96697" y="239289"/>
                </a:lnTo>
                <a:lnTo>
                  <a:pt x="76220" y="239289"/>
                </a:lnTo>
                <a:lnTo>
                  <a:pt x="57260" y="239289"/>
                </a:lnTo>
                <a:lnTo>
                  <a:pt x="50434" y="239289"/>
                </a:lnTo>
                <a:lnTo>
                  <a:pt x="47780" y="240032"/>
                </a:lnTo>
                <a:lnTo>
                  <a:pt x="42471" y="235201"/>
                </a:lnTo>
                <a:lnTo>
                  <a:pt x="37541" y="233344"/>
                </a:lnTo>
                <a:lnTo>
                  <a:pt x="35645" y="229999"/>
                </a:lnTo>
                <a:lnTo>
                  <a:pt x="31853" y="229628"/>
                </a:lnTo>
                <a:lnTo>
                  <a:pt x="23511" y="229628"/>
                </a:lnTo>
                <a:lnTo>
                  <a:pt x="19719" y="231114"/>
                </a:lnTo>
                <a:lnTo>
                  <a:pt x="15927" y="234830"/>
                </a:lnTo>
                <a:lnTo>
                  <a:pt x="13652" y="235945"/>
                </a:lnTo>
                <a:lnTo>
                  <a:pt x="9860" y="233715"/>
                </a:lnTo>
                <a:lnTo>
                  <a:pt x="5688" y="237059"/>
                </a:lnTo>
                <a:lnTo>
                  <a:pt x="1517" y="239289"/>
                </a:lnTo>
                <a:lnTo>
                  <a:pt x="1517" y="237059"/>
                </a:lnTo>
                <a:lnTo>
                  <a:pt x="0" y="229256"/>
                </a:lnTo>
                <a:lnTo>
                  <a:pt x="0" y="225169"/>
                </a:lnTo>
                <a:lnTo>
                  <a:pt x="1896" y="225912"/>
                </a:lnTo>
                <a:lnTo>
                  <a:pt x="1896" y="221825"/>
                </a:lnTo>
                <a:lnTo>
                  <a:pt x="1896" y="214022"/>
                </a:lnTo>
                <a:lnTo>
                  <a:pt x="2275" y="209935"/>
                </a:lnTo>
                <a:lnTo>
                  <a:pt x="5309" y="206962"/>
                </a:lnTo>
                <a:lnTo>
                  <a:pt x="7964" y="197673"/>
                </a:lnTo>
                <a:lnTo>
                  <a:pt x="9480" y="193958"/>
                </a:lnTo>
                <a:lnTo>
                  <a:pt x="9860" y="188756"/>
                </a:lnTo>
                <a:lnTo>
                  <a:pt x="11376" y="185412"/>
                </a:lnTo>
                <a:lnTo>
                  <a:pt x="11756" y="180953"/>
                </a:lnTo>
                <a:lnTo>
                  <a:pt x="12514" y="178723"/>
                </a:lnTo>
                <a:lnTo>
                  <a:pt x="13652" y="174636"/>
                </a:lnTo>
                <a:lnTo>
                  <a:pt x="16306" y="167576"/>
                </a:lnTo>
                <a:lnTo>
                  <a:pt x="16306" y="164975"/>
                </a:lnTo>
                <a:lnTo>
                  <a:pt x="17823" y="163118"/>
                </a:lnTo>
                <a:lnTo>
                  <a:pt x="17823" y="160888"/>
                </a:lnTo>
                <a:lnTo>
                  <a:pt x="20098" y="155315"/>
                </a:lnTo>
                <a:lnTo>
                  <a:pt x="23890" y="152714"/>
                </a:lnTo>
                <a:lnTo>
                  <a:pt x="26165" y="149741"/>
                </a:lnTo>
                <a:lnTo>
                  <a:pt x="26545" y="145282"/>
                </a:lnTo>
                <a:lnTo>
                  <a:pt x="34129" y="141567"/>
                </a:lnTo>
                <a:lnTo>
                  <a:pt x="39058" y="135993"/>
                </a:lnTo>
                <a:lnTo>
                  <a:pt x="40954" y="133021"/>
                </a:lnTo>
                <a:lnTo>
                  <a:pt x="42850" y="128934"/>
                </a:lnTo>
                <a:lnTo>
                  <a:pt x="43988" y="122989"/>
                </a:lnTo>
                <a:lnTo>
                  <a:pt x="43988" y="117043"/>
                </a:lnTo>
                <a:lnTo>
                  <a:pt x="44746" y="113699"/>
                </a:lnTo>
                <a:lnTo>
                  <a:pt x="44367" y="107754"/>
                </a:lnTo>
                <a:lnTo>
                  <a:pt x="46263" y="105153"/>
                </a:lnTo>
                <a:lnTo>
                  <a:pt x="44367" y="98094"/>
                </a:lnTo>
                <a:lnTo>
                  <a:pt x="39817" y="94006"/>
                </a:lnTo>
                <a:lnTo>
                  <a:pt x="37921" y="89919"/>
                </a:lnTo>
                <a:lnTo>
                  <a:pt x="36025" y="87318"/>
                </a:lnTo>
                <a:lnTo>
                  <a:pt x="33749" y="81373"/>
                </a:lnTo>
                <a:lnTo>
                  <a:pt x="30716" y="69855"/>
                </a:lnTo>
                <a:lnTo>
                  <a:pt x="30716" y="67625"/>
                </a:lnTo>
                <a:lnTo>
                  <a:pt x="32612" y="65024"/>
                </a:lnTo>
                <a:lnTo>
                  <a:pt x="35645" y="62795"/>
                </a:lnTo>
                <a:lnTo>
                  <a:pt x="35645" y="56107"/>
                </a:lnTo>
                <a:lnTo>
                  <a:pt x="34129" y="50905"/>
                </a:lnTo>
                <a:lnTo>
                  <a:pt x="31853" y="47561"/>
                </a:lnTo>
                <a:lnTo>
                  <a:pt x="27682" y="33813"/>
                </a:lnTo>
                <a:lnTo>
                  <a:pt x="26545" y="29354"/>
                </a:lnTo>
                <a:lnTo>
                  <a:pt x="25407" y="26010"/>
                </a:lnTo>
                <a:lnTo>
                  <a:pt x="20098" y="19693"/>
                </a:lnTo>
                <a:lnTo>
                  <a:pt x="18202" y="16721"/>
                </a:lnTo>
                <a:lnTo>
                  <a:pt x="16306" y="13377"/>
                </a:lnTo>
                <a:lnTo>
                  <a:pt x="15168" y="11147"/>
                </a:lnTo>
                <a:lnTo>
                  <a:pt x="15168" y="9661"/>
                </a:lnTo>
                <a:lnTo>
                  <a:pt x="15548" y="8918"/>
                </a:lnTo>
                <a:lnTo>
                  <a:pt x="17823" y="7803"/>
                </a:lnTo>
                <a:lnTo>
                  <a:pt x="24648" y="5945"/>
                </a:lnTo>
                <a:lnTo>
                  <a:pt x="29957" y="3344"/>
                </a:lnTo>
                <a:lnTo>
                  <a:pt x="34887" y="1487"/>
                </a:lnTo>
                <a:lnTo>
                  <a:pt x="38300" y="1487"/>
                </a:lnTo>
                <a:lnTo>
                  <a:pt x="40954" y="1115"/>
                </a:lnTo>
                <a:lnTo>
                  <a:pt x="50055" y="1487"/>
                </a:lnTo>
                <a:lnTo>
                  <a:pt x="58398" y="743"/>
                </a:lnTo>
                <a:lnTo>
                  <a:pt x="61052" y="1487"/>
                </a:lnTo>
                <a:lnTo>
                  <a:pt x="68257" y="1858"/>
                </a:lnTo>
                <a:lnTo>
                  <a:pt x="73187" y="1115"/>
                </a:lnTo>
                <a:lnTo>
                  <a:pt x="78495" y="111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900" name="Text Placeholder 2899">
            <a:extLst>
              <a:ext uri="{FF2B5EF4-FFF2-40B4-BE49-F238E27FC236}">
                <a16:creationId xmlns:a16="http://schemas.microsoft.com/office/drawing/2014/main" id="{D455A178-5ECA-7F48-9741-6FB0A0A13E3C}"/>
              </a:ext>
            </a:extLst>
          </p:cNvPr>
          <p:cNvSpPr>
            <a:spLocks noGrp="1"/>
          </p:cNvSpPr>
          <p:nvPr>
            <p:ph type="body" sz="quarter" idx="239" hasCustomPrompt="1"/>
          </p:nvPr>
        </p:nvSpPr>
        <p:spPr>
          <a:xfrm>
            <a:off x="7529804" y="4145023"/>
            <a:ext cx="129303" cy="91570"/>
          </a:xfrm>
          <a:custGeom>
            <a:avLst/>
            <a:gdLst>
              <a:gd name="connsiteX0" fmla="*/ 54879 w 129303"/>
              <a:gd name="connsiteY0" fmla="*/ 0 h 91570"/>
              <a:gd name="connsiteX1" fmla="*/ 57134 w 129303"/>
              <a:gd name="connsiteY1" fmla="*/ 751 h 91570"/>
              <a:gd name="connsiteX2" fmla="*/ 63148 w 129303"/>
              <a:gd name="connsiteY2" fmla="*/ 751 h 91570"/>
              <a:gd name="connsiteX3" fmla="*/ 63524 w 129303"/>
              <a:gd name="connsiteY3" fmla="*/ 1501 h 91570"/>
              <a:gd name="connsiteX4" fmla="*/ 65404 w 129303"/>
              <a:gd name="connsiteY4" fmla="*/ 751 h 91570"/>
              <a:gd name="connsiteX5" fmla="*/ 66155 w 129303"/>
              <a:gd name="connsiteY5" fmla="*/ 2627 h 91570"/>
              <a:gd name="connsiteX6" fmla="*/ 68786 w 129303"/>
              <a:gd name="connsiteY6" fmla="*/ 3378 h 91570"/>
              <a:gd name="connsiteX7" fmla="*/ 72921 w 129303"/>
              <a:gd name="connsiteY7" fmla="*/ 6380 h 91570"/>
              <a:gd name="connsiteX8" fmla="*/ 73297 w 129303"/>
              <a:gd name="connsiteY8" fmla="*/ 8632 h 91570"/>
              <a:gd name="connsiteX9" fmla="*/ 75928 w 129303"/>
              <a:gd name="connsiteY9" fmla="*/ 11634 h 91570"/>
              <a:gd name="connsiteX10" fmla="*/ 77432 w 129303"/>
              <a:gd name="connsiteY10" fmla="*/ 10883 h 91570"/>
              <a:gd name="connsiteX11" fmla="*/ 79687 w 129303"/>
              <a:gd name="connsiteY11" fmla="*/ 10508 h 91570"/>
              <a:gd name="connsiteX12" fmla="*/ 79687 w 129303"/>
              <a:gd name="connsiteY12" fmla="*/ 12009 h 91570"/>
              <a:gd name="connsiteX13" fmla="*/ 81191 w 129303"/>
              <a:gd name="connsiteY13" fmla="*/ 12385 h 91570"/>
              <a:gd name="connsiteX14" fmla="*/ 83070 w 129303"/>
              <a:gd name="connsiteY14" fmla="*/ 10883 h 91570"/>
              <a:gd name="connsiteX15" fmla="*/ 83822 w 129303"/>
              <a:gd name="connsiteY15" fmla="*/ 10883 h 91570"/>
              <a:gd name="connsiteX16" fmla="*/ 87580 w 129303"/>
              <a:gd name="connsiteY16" fmla="*/ 16513 h 91570"/>
              <a:gd name="connsiteX17" fmla="*/ 89460 w 129303"/>
              <a:gd name="connsiteY17" fmla="*/ 20266 h 91570"/>
              <a:gd name="connsiteX18" fmla="*/ 89460 w 129303"/>
              <a:gd name="connsiteY18" fmla="*/ 21767 h 91570"/>
              <a:gd name="connsiteX19" fmla="*/ 90963 w 129303"/>
              <a:gd name="connsiteY19" fmla="*/ 22142 h 91570"/>
              <a:gd name="connsiteX20" fmla="*/ 92091 w 129303"/>
              <a:gd name="connsiteY20" fmla="*/ 24018 h 91570"/>
              <a:gd name="connsiteX21" fmla="*/ 92091 w 129303"/>
              <a:gd name="connsiteY21" fmla="*/ 24769 h 91570"/>
              <a:gd name="connsiteX22" fmla="*/ 93219 w 129303"/>
              <a:gd name="connsiteY22" fmla="*/ 25520 h 91570"/>
              <a:gd name="connsiteX23" fmla="*/ 94346 w 129303"/>
              <a:gd name="connsiteY23" fmla="*/ 24769 h 91570"/>
              <a:gd name="connsiteX24" fmla="*/ 95098 w 129303"/>
              <a:gd name="connsiteY24" fmla="*/ 24769 h 91570"/>
              <a:gd name="connsiteX25" fmla="*/ 95850 w 129303"/>
              <a:gd name="connsiteY25" fmla="*/ 27771 h 91570"/>
              <a:gd name="connsiteX26" fmla="*/ 96977 w 129303"/>
              <a:gd name="connsiteY26" fmla="*/ 28147 h 91570"/>
              <a:gd name="connsiteX27" fmla="*/ 97729 w 129303"/>
              <a:gd name="connsiteY27" fmla="*/ 29648 h 91570"/>
              <a:gd name="connsiteX28" fmla="*/ 96226 w 129303"/>
              <a:gd name="connsiteY28" fmla="*/ 30023 h 91570"/>
              <a:gd name="connsiteX29" fmla="*/ 96226 w 129303"/>
              <a:gd name="connsiteY29" fmla="*/ 30398 h 91570"/>
              <a:gd name="connsiteX30" fmla="*/ 98105 w 129303"/>
              <a:gd name="connsiteY30" fmla="*/ 30774 h 91570"/>
              <a:gd name="connsiteX31" fmla="*/ 99233 w 129303"/>
              <a:gd name="connsiteY31" fmla="*/ 32275 h 91570"/>
              <a:gd name="connsiteX32" fmla="*/ 100360 w 129303"/>
              <a:gd name="connsiteY32" fmla="*/ 33025 h 91570"/>
              <a:gd name="connsiteX33" fmla="*/ 101864 w 129303"/>
              <a:gd name="connsiteY33" fmla="*/ 33025 h 91570"/>
              <a:gd name="connsiteX34" fmla="*/ 104119 w 129303"/>
              <a:gd name="connsiteY34" fmla="*/ 34151 h 91570"/>
              <a:gd name="connsiteX35" fmla="*/ 105247 w 129303"/>
              <a:gd name="connsiteY35" fmla="*/ 35652 h 91570"/>
              <a:gd name="connsiteX36" fmla="*/ 105623 w 129303"/>
              <a:gd name="connsiteY36" fmla="*/ 37154 h 91570"/>
              <a:gd name="connsiteX37" fmla="*/ 106375 w 129303"/>
              <a:gd name="connsiteY37" fmla="*/ 37904 h 91570"/>
              <a:gd name="connsiteX38" fmla="*/ 108630 w 129303"/>
              <a:gd name="connsiteY38" fmla="*/ 38655 h 91570"/>
              <a:gd name="connsiteX39" fmla="*/ 111261 w 129303"/>
              <a:gd name="connsiteY39" fmla="*/ 40906 h 91570"/>
              <a:gd name="connsiteX40" fmla="*/ 112013 w 129303"/>
              <a:gd name="connsiteY40" fmla="*/ 42032 h 91570"/>
              <a:gd name="connsiteX41" fmla="*/ 112389 w 129303"/>
              <a:gd name="connsiteY41" fmla="*/ 43158 h 91570"/>
              <a:gd name="connsiteX42" fmla="*/ 111637 w 129303"/>
              <a:gd name="connsiteY42" fmla="*/ 46160 h 91570"/>
              <a:gd name="connsiteX43" fmla="*/ 111637 w 129303"/>
              <a:gd name="connsiteY43" fmla="*/ 48412 h 91570"/>
              <a:gd name="connsiteX44" fmla="*/ 112389 w 129303"/>
              <a:gd name="connsiteY44" fmla="*/ 48412 h 91570"/>
              <a:gd name="connsiteX45" fmla="*/ 113140 w 129303"/>
              <a:gd name="connsiteY45" fmla="*/ 49913 h 91570"/>
              <a:gd name="connsiteX46" fmla="*/ 113516 w 129303"/>
              <a:gd name="connsiteY46" fmla="*/ 49913 h 91570"/>
              <a:gd name="connsiteX47" fmla="*/ 114644 w 129303"/>
              <a:gd name="connsiteY47" fmla="*/ 51039 h 91570"/>
              <a:gd name="connsiteX48" fmla="*/ 115396 w 129303"/>
              <a:gd name="connsiteY48" fmla="*/ 54042 h 91570"/>
              <a:gd name="connsiteX49" fmla="*/ 115396 w 129303"/>
              <a:gd name="connsiteY49" fmla="*/ 56293 h 91570"/>
              <a:gd name="connsiteX50" fmla="*/ 116147 w 129303"/>
              <a:gd name="connsiteY50" fmla="*/ 58545 h 91570"/>
              <a:gd name="connsiteX51" fmla="*/ 116523 w 129303"/>
              <a:gd name="connsiteY51" fmla="*/ 60046 h 91570"/>
              <a:gd name="connsiteX52" fmla="*/ 114644 w 129303"/>
              <a:gd name="connsiteY52" fmla="*/ 62673 h 91570"/>
              <a:gd name="connsiteX53" fmla="*/ 114644 w 129303"/>
              <a:gd name="connsiteY53" fmla="*/ 63424 h 91570"/>
              <a:gd name="connsiteX54" fmla="*/ 117651 w 129303"/>
              <a:gd name="connsiteY54" fmla="*/ 67927 h 91570"/>
              <a:gd name="connsiteX55" fmla="*/ 118403 w 129303"/>
              <a:gd name="connsiteY55" fmla="*/ 70179 h 91570"/>
              <a:gd name="connsiteX56" fmla="*/ 118779 w 129303"/>
              <a:gd name="connsiteY56" fmla="*/ 70554 h 91570"/>
              <a:gd name="connsiteX57" fmla="*/ 120282 w 129303"/>
              <a:gd name="connsiteY57" fmla="*/ 70554 h 91570"/>
              <a:gd name="connsiteX58" fmla="*/ 121410 w 129303"/>
              <a:gd name="connsiteY58" fmla="*/ 69428 h 91570"/>
              <a:gd name="connsiteX59" fmla="*/ 123289 w 129303"/>
              <a:gd name="connsiteY59" fmla="*/ 69428 h 91570"/>
              <a:gd name="connsiteX60" fmla="*/ 123289 w 129303"/>
              <a:gd name="connsiteY60" fmla="*/ 70929 h 91570"/>
              <a:gd name="connsiteX61" fmla="*/ 124417 w 129303"/>
              <a:gd name="connsiteY61" fmla="*/ 72431 h 91570"/>
              <a:gd name="connsiteX62" fmla="*/ 124793 w 129303"/>
              <a:gd name="connsiteY62" fmla="*/ 73932 h 91570"/>
              <a:gd name="connsiteX63" fmla="*/ 125920 w 129303"/>
              <a:gd name="connsiteY63" fmla="*/ 74682 h 91570"/>
              <a:gd name="connsiteX64" fmla="*/ 126672 w 129303"/>
              <a:gd name="connsiteY64" fmla="*/ 76559 h 91570"/>
              <a:gd name="connsiteX65" fmla="*/ 128176 w 129303"/>
              <a:gd name="connsiteY65" fmla="*/ 78435 h 91570"/>
              <a:gd name="connsiteX66" fmla="*/ 128551 w 129303"/>
              <a:gd name="connsiteY66" fmla="*/ 79561 h 91570"/>
              <a:gd name="connsiteX67" fmla="*/ 128176 w 129303"/>
              <a:gd name="connsiteY67" fmla="*/ 79561 h 91570"/>
              <a:gd name="connsiteX68" fmla="*/ 127800 w 129303"/>
              <a:gd name="connsiteY68" fmla="*/ 80312 h 91570"/>
              <a:gd name="connsiteX69" fmla="*/ 128551 w 129303"/>
              <a:gd name="connsiteY69" fmla="*/ 81438 h 91570"/>
              <a:gd name="connsiteX70" fmla="*/ 128551 w 129303"/>
              <a:gd name="connsiteY70" fmla="*/ 82939 h 91570"/>
              <a:gd name="connsiteX71" fmla="*/ 127424 w 129303"/>
              <a:gd name="connsiteY71" fmla="*/ 84440 h 91570"/>
              <a:gd name="connsiteX72" fmla="*/ 127800 w 129303"/>
              <a:gd name="connsiteY72" fmla="*/ 87067 h 91570"/>
              <a:gd name="connsiteX73" fmla="*/ 129303 w 129303"/>
              <a:gd name="connsiteY73" fmla="*/ 88568 h 91570"/>
              <a:gd name="connsiteX74" fmla="*/ 129303 w 129303"/>
              <a:gd name="connsiteY74" fmla="*/ 89319 h 91570"/>
              <a:gd name="connsiteX75" fmla="*/ 128176 w 129303"/>
              <a:gd name="connsiteY75" fmla="*/ 89694 h 91570"/>
              <a:gd name="connsiteX76" fmla="*/ 124417 w 129303"/>
              <a:gd name="connsiteY76" fmla="*/ 89694 h 91570"/>
              <a:gd name="connsiteX77" fmla="*/ 122162 w 129303"/>
              <a:gd name="connsiteY77" fmla="*/ 90820 h 91570"/>
              <a:gd name="connsiteX78" fmla="*/ 120658 w 129303"/>
              <a:gd name="connsiteY78" fmla="*/ 90820 h 91570"/>
              <a:gd name="connsiteX79" fmla="*/ 116523 w 129303"/>
              <a:gd name="connsiteY79" fmla="*/ 90444 h 91570"/>
              <a:gd name="connsiteX80" fmla="*/ 115772 w 129303"/>
              <a:gd name="connsiteY80" fmla="*/ 90820 h 91570"/>
              <a:gd name="connsiteX81" fmla="*/ 113140 w 129303"/>
              <a:gd name="connsiteY81" fmla="*/ 90820 h 91570"/>
              <a:gd name="connsiteX82" fmla="*/ 110133 w 129303"/>
              <a:gd name="connsiteY82" fmla="*/ 91570 h 91570"/>
              <a:gd name="connsiteX83" fmla="*/ 107878 w 129303"/>
              <a:gd name="connsiteY83" fmla="*/ 91570 h 91570"/>
              <a:gd name="connsiteX84" fmla="*/ 105999 w 129303"/>
              <a:gd name="connsiteY84" fmla="*/ 90820 h 91570"/>
              <a:gd name="connsiteX85" fmla="*/ 104495 w 129303"/>
              <a:gd name="connsiteY85" fmla="*/ 90820 h 91570"/>
              <a:gd name="connsiteX86" fmla="*/ 101864 w 129303"/>
              <a:gd name="connsiteY86" fmla="*/ 89694 h 91570"/>
              <a:gd name="connsiteX87" fmla="*/ 99233 w 129303"/>
              <a:gd name="connsiteY87" fmla="*/ 89694 h 91570"/>
              <a:gd name="connsiteX88" fmla="*/ 96977 w 129303"/>
              <a:gd name="connsiteY88" fmla="*/ 87442 h 91570"/>
              <a:gd name="connsiteX89" fmla="*/ 95850 w 129303"/>
              <a:gd name="connsiteY89" fmla="*/ 88193 h 91570"/>
              <a:gd name="connsiteX90" fmla="*/ 95850 w 129303"/>
              <a:gd name="connsiteY90" fmla="*/ 89319 h 91570"/>
              <a:gd name="connsiteX91" fmla="*/ 93219 w 129303"/>
              <a:gd name="connsiteY91" fmla="*/ 88943 h 91570"/>
              <a:gd name="connsiteX92" fmla="*/ 93219 w 129303"/>
              <a:gd name="connsiteY92" fmla="*/ 86692 h 91570"/>
              <a:gd name="connsiteX93" fmla="*/ 92091 w 129303"/>
              <a:gd name="connsiteY93" fmla="*/ 85566 h 91570"/>
              <a:gd name="connsiteX94" fmla="*/ 89084 w 129303"/>
              <a:gd name="connsiteY94" fmla="*/ 85190 h 91570"/>
              <a:gd name="connsiteX95" fmla="*/ 86829 w 129303"/>
              <a:gd name="connsiteY95" fmla="*/ 85566 h 91570"/>
              <a:gd name="connsiteX96" fmla="*/ 84949 w 129303"/>
              <a:gd name="connsiteY96" fmla="*/ 84440 h 91570"/>
              <a:gd name="connsiteX97" fmla="*/ 79687 w 129303"/>
              <a:gd name="connsiteY97" fmla="*/ 84065 h 91570"/>
              <a:gd name="connsiteX98" fmla="*/ 60893 w 129303"/>
              <a:gd name="connsiteY98" fmla="*/ 84065 h 91570"/>
              <a:gd name="connsiteX99" fmla="*/ 59765 w 129303"/>
              <a:gd name="connsiteY99" fmla="*/ 84440 h 91570"/>
              <a:gd name="connsiteX100" fmla="*/ 50744 w 129303"/>
              <a:gd name="connsiteY100" fmla="*/ 84440 h 91570"/>
              <a:gd name="connsiteX101" fmla="*/ 45858 w 129303"/>
              <a:gd name="connsiteY101" fmla="*/ 86692 h 91570"/>
              <a:gd name="connsiteX102" fmla="*/ 41723 w 129303"/>
              <a:gd name="connsiteY102" fmla="*/ 88568 h 91570"/>
              <a:gd name="connsiteX103" fmla="*/ 38340 w 129303"/>
              <a:gd name="connsiteY103" fmla="*/ 89319 h 91570"/>
              <a:gd name="connsiteX104" fmla="*/ 27064 w 129303"/>
              <a:gd name="connsiteY104" fmla="*/ 88943 h 91570"/>
              <a:gd name="connsiteX105" fmla="*/ 25560 w 129303"/>
              <a:gd name="connsiteY105" fmla="*/ 89694 h 91570"/>
              <a:gd name="connsiteX106" fmla="*/ 21425 w 129303"/>
              <a:gd name="connsiteY106" fmla="*/ 91570 h 91570"/>
              <a:gd name="connsiteX107" fmla="*/ 18794 w 129303"/>
              <a:gd name="connsiteY107" fmla="*/ 91570 h 91570"/>
              <a:gd name="connsiteX108" fmla="*/ 17291 w 129303"/>
              <a:gd name="connsiteY108" fmla="*/ 91195 h 91570"/>
              <a:gd name="connsiteX109" fmla="*/ 16915 w 129303"/>
              <a:gd name="connsiteY109" fmla="*/ 90444 h 91570"/>
              <a:gd name="connsiteX110" fmla="*/ 16163 w 129303"/>
              <a:gd name="connsiteY110" fmla="*/ 90820 h 91570"/>
              <a:gd name="connsiteX111" fmla="*/ 16539 w 129303"/>
              <a:gd name="connsiteY111" fmla="*/ 90444 h 91570"/>
              <a:gd name="connsiteX112" fmla="*/ 15411 w 129303"/>
              <a:gd name="connsiteY112" fmla="*/ 89694 h 91570"/>
              <a:gd name="connsiteX113" fmla="*/ 16163 w 129303"/>
              <a:gd name="connsiteY113" fmla="*/ 76934 h 91570"/>
              <a:gd name="connsiteX114" fmla="*/ 17667 w 129303"/>
              <a:gd name="connsiteY114" fmla="*/ 74682 h 91570"/>
              <a:gd name="connsiteX115" fmla="*/ 32326 w 129303"/>
              <a:gd name="connsiteY115" fmla="*/ 73181 h 91570"/>
              <a:gd name="connsiteX116" fmla="*/ 35333 w 129303"/>
              <a:gd name="connsiteY116" fmla="*/ 73181 h 91570"/>
              <a:gd name="connsiteX117" fmla="*/ 35709 w 129303"/>
              <a:gd name="connsiteY117" fmla="*/ 73181 h 91570"/>
              <a:gd name="connsiteX118" fmla="*/ 36837 w 129303"/>
              <a:gd name="connsiteY118" fmla="*/ 70554 h 91570"/>
              <a:gd name="connsiteX119" fmla="*/ 38716 w 129303"/>
              <a:gd name="connsiteY119" fmla="*/ 70179 h 91570"/>
              <a:gd name="connsiteX120" fmla="*/ 39844 w 129303"/>
              <a:gd name="connsiteY120" fmla="*/ 70554 h 91570"/>
              <a:gd name="connsiteX121" fmla="*/ 44730 w 129303"/>
              <a:gd name="connsiteY121" fmla="*/ 70179 h 91570"/>
              <a:gd name="connsiteX122" fmla="*/ 47737 w 129303"/>
              <a:gd name="connsiteY122" fmla="*/ 68678 h 91570"/>
              <a:gd name="connsiteX123" fmla="*/ 49241 w 129303"/>
              <a:gd name="connsiteY123" fmla="*/ 66801 h 91570"/>
              <a:gd name="connsiteX124" fmla="*/ 49992 w 129303"/>
              <a:gd name="connsiteY124" fmla="*/ 66426 h 91570"/>
              <a:gd name="connsiteX125" fmla="*/ 52624 w 129303"/>
              <a:gd name="connsiteY125" fmla="*/ 66801 h 91570"/>
              <a:gd name="connsiteX126" fmla="*/ 53751 w 129303"/>
              <a:gd name="connsiteY126" fmla="*/ 68302 h 91570"/>
              <a:gd name="connsiteX127" fmla="*/ 56758 w 129303"/>
              <a:gd name="connsiteY127" fmla="*/ 69053 h 91570"/>
              <a:gd name="connsiteX128" fmla="*/ 59765 w 129303"/>
              <a:gd name="connsiteY128" fmla="*/ 70929 h 91570"/>
              <a:gd name="connsiteX129" fmla="*/ 62772 w 129303"/>
              <a:gd name="connsiteY129" fmla="*/ 71305 h 91570"/>
              <a:gd name="connsiteX130" fmla="*/ 65779 w 129303"/>
              <a:gd name="connsiteY130" fmla="*/ 72806 h 91570"/>
              <a:gd name="connsiteX131" fmla="*/ 68786 w 129303"/>
              <a:gd name="connsiteY131" fmla="*/ 72806 h 91570"/>
              <a:gd name="connsiteX132" fmla="*/ 69538 w 129303"/>
              <a:gd name="connsiteY132" fmla="*/ 73181 h 91570"/>
              <a:gd name="connsiteX133" fmla="*/ 71793 w 129303"/>
              <a:gd name="connsiteY133" fmla="*/ 72055 h 91570"/>
              <a:gd name="connsiteX134" fmla="*/ 76304 w 129303"/>
              <a:gd name="connsiteY134" fmla="*/ 70929 h 91570"/>
              <a:gd name="connsiteX135" fmla="*/ 77808 w 129303"/>
              <a:gd name="connsiteY135" fmla="*/ 69428 h 91570"/>
              <a:gd name="connsiteX136" fmla="*/ 77808 w 129303"/>
              <a:gd name="connsiteY136" fmla="*/ 68302 h 91570"/>
              <a:gd name="connsiteX137" fmla="*/ 77808 w 129303"/>
              <a:gd name="connsiteY137" fmla="*/ 66426 h 91570"/>
              <a:gd name="connsiteX138" fmla="*/ 77432 w 129303"/>
              <a:gd name="connsiteY138" fmla="*/ 66426 h 91570"/>
              <a:gd name="connsiteX139" fmla="*/ 76304 w 129303"/>
              <a:gd name="connsiteY139" fmla="*/ 66426 h 91570"/>
              <a:gd name="connsiteX140" fmla="*/ 75176 w 129303"/>
              <a:gd name="connsiteY140" fmla="*/ 66051 h 91570"/>
              <a:gd name="connsiteX141" fmla="*/ 73297 w 129303"/>
              <a:gd name="connsiteY141" fmla="*/ 66051 h 91570"/>
              <a:gd name="connsiteX142" fmla="*/ 71793 w 129303"/>
              <a:gd name="connsiteY142" fmla="*/ 66426 h 91570"/>
              <a:gd name="connsiteX143" fmla="*/ 67659 w 129303"/>
              <a:gd name="connsiteY143" fmla="*/ 68302 h 91570"/>
              <a:gd name="connsiteX144" fmla="*/ 65779 w 129303"/>
              <a:gd name="connsiteY144" fmla="*/ 67927 h 91570"/>
              <a:gd name="connsiteX145" fmla="*/ 63524 w 129303"/>
              <a:gd name="connsiteY145" fmla="*/ 66801 h 91570"/>
              <a:gd name="connsiteX146" fmla="*/ 62021 w 129303"/>
              <a:gd name="connsiteY146" fmla="*/ 64550 h 91570"/>
              <a:gd name="connsiteX147" fmla="*/ 61645 w 129303"/>
              <a:gd name="connsiteY147" fmla="*/ 64174 h 91570"/>
              <a:gd name="connsiteX148" fmla="*/ 57134 w 129303"/>
              <a:gd name="connsiteY148" fmla="*/ 64174 h 91570"/>
              <a:gd name="connsiteX149" fmla="*/ 54879 w 129303"/>
              <a:gd name="connsiteY149" fmla="*/ 61172 h 91570"/>
              <a:gd name="connsiteX150" fmla="*/ 52624 w 129303"/>
              <a:gd name="connsiteY150" fmla="*/ 60797 h 91570"/>
              <a:gd name="connsiteX151" fmla="*/ 51496 w 129303"/>
              <a:gd name="connsiteY151" fmla="*/ 60421 h 91570"/>
              <a:gd name="connsiteX152" fmla="*/ 49241 w 129303"/>
              <a:gd name="connsiteY152" fmla="*/ 60797 h 91570"/>
              <a:gd name="connsiteX153" fmla="*/ 47361 w 129303"/>
              <a:gd name="connsiteY153" fmla="*/ 61923 h 91570"/>
              <a:gd name="connsiteX154" fmla="*/ 45106 w 129303"/>
              <a:gd name="connsiteY154" fmla="*/ 61172 h 91570"/>
              <a:gd name="connsiteX155" fmla="*/ 43227 w 129303"/>
              <a:gd name="connsiteY155" fmla="*/ 63048 h 91570"/>
              <a:gd name="connsiteX156" fmla="*/ 41723 w 129303"/>
              <a:gd name="connsiteY156" fmla="*/ 65300 h 91570"/>
              <a:gd name="connsiteX157" fmla="*/ 20674 w 129303"/>
              <a:gd name="connsiteY157" fmla="*/ 65300 h 91570"/>
              <a:gd name="connsiteX158" fmla="*/ 20298 w 129303"/>
              <a:gd name="connsiteY158" fmla="*/ 65300 h 91570"/>
              <a:gd name="connsiteX159" fmla="*/ 18794 w 129303"/>
              <a:gd name="connsiteY159" fmla="*/ 63048 h 91570"/>
              <a:gd name="connsiteX160" fmla="*/ 16163 w 129303"/>
              <a:gd name="connsiteY160" fmla="*/ 60046 h 91570"/>
              <a:gd name="connsiteX161" fmla="*/ 15411 w 129303"/>
              <a:gd name="connsiteY161" fmla="*/ 55167 h 91570"/>
              <a:gd name="connsiteX162" fmla="*/ 14660 w 129303"/>
              <a:gd name="connsiteY162" fmla="*/ 54042 h 91570"/>
              <a:gd name="connsiteX163" fmla="*/ 12404 w 129303"/>
              <a:gd name="connsiteY163" fmla="*/ 51790 h 91570"/>
              <a:gd name="connsiteX164" fmla="*/ 10525 w 129303"/>
              <a:gd name="connsiteY164" fmla="*/ 48412 h 91570"/>
              <a:gd name="connsiteX165" fmla="*/ 6766 w 129303"/>
              <a:gd name="connsiteY165" fmla="*/ 44659 h 91570"/>
              <a:gd name="connsiteX166" fmla="*/ 5263 w 129303"/>
              <a:gd name="connsiteY166" fmla="*/ 42032 h 91570"/>
              <a:gd name="connsiteX167" fmla="*/ 3383 w 129303"/>
              <a:gd name="connsiteY167" fmla="*/ 42032 h 91570"/>
              <a:gd name="connsiteX168" fmla="*/ 2631 w 129303"/>
              <a:gd name="connsiteY168" fmla="*/ 42408 h 91570"/>
              <a:gd name="connsiteX169" fmla="*/ 1504 w 129303"/>
              <a:gd name="connsiteY169" fmla="*/ 43909 h 91570"/>
              <a:gd name="connsiteX170" fmla="*/ 376 w 129303"/>
              <a:gd name="connsiteY170" fmla="*/ 42032 h 91570"/>
              <a:gd name="connsiteX171" fmla="*/ 0 w 129303"/>
              <a:gd name="connsiteY171" fmla="*/ 40906 h 91570"/>
              <a:gd name="connsiteX172" fmla="*/ 376 w 129303"/>
              <a:gd name="connsiteY172" fmla="*/ 40156 h 91570"/>
              <a:gd name="connsiteX173" fmla="*/ 2256 w 129303"/>
              <a:gd name="connsiteY173" fmla="*/ 40156 h 91570"/>
              <a:gd name="connsiteX174" fmla="*/ 6390 w 129303"/>
              <a:gd name="connsiteY174" fmla="*/ 38655 h 91570"/>
              <a:gd name="connsiteX175" fmla="*/ 11653 w 129303"/>
              <a:gd name="connsiteY175" fmla="*/ 34151 h 91570"/>
              <a:gd name="connsiteX176" fmla="*/ 13156 w 129303"/>
              <a:gd name="connsiteY176" fmla="*/ 32275 h 91570"/>
              <a:gd name="connsiteX177" fmla="*/ 15035 w 129303"/>
              <a:gd name="connsiteY177" fmla="*/ 28897 h 91570"/>
              <a:gd name="connsiteX178" fmla="*/ 20674 w 129303"/>
              <a:gd name="connsiteY178" fmla="*/ 21016 h 91570"/>
              <a:gd name="connsiteX179" fmla="*/ 21050 w 129303"/>
              <a:gd name="connsiteY179" fmla="*/ 18764 h 91570"/>
              <a:gd name="connsiteX180" fmla="*/ 21050 w 129303"/>
              <a:gd name="connsiteY180" fmla="*/ 12385 h 91570"/>
              <a:gd name="connsiteX181" fmla="*/ 21425 w 129303"/>
              <a:gd name="connsiteY181" fmla="*/ 12009 h 91570"/>
              <a:gd name="connsiteX182" fmla="*/ 22929 w 129303"/>
              <a:gd name="connsiteY182" fmla="*/ 10883 h 91570"/>
              <a:gd name="connsiteX183" fmla="*/ 24433 w 129303"/>
              <a:gd name="connsiteY183" fmla="*/ 8256 h 91570"/>
              <a:gd name="connsiteX184" fmla="*/ 26312 w 129303"/>
              <a:gd name="connsiteY184" fmla="*/ 3378 h 91570"/>
              <a:gd name="connsiteX185" fmla="*/ 27440 w 129303"/>
              <a:gd name="connsiteY185" fmla="*/ 3378 h 91570"/>
              <a:gd name="connsiteX186" fmla="*/ 28567 w 129303"/>
              <a:gd name="connsiteY186" fmla="*/ 2627 h 91570"/>
              <a:gd name="connsiteX187" fmla="*/ 31198 w 129303"/>
              <a:gd name="connsiteY187" fmla="*/ 3378 h 91570"/>
              <a:gd name="connsiteX188" fmla="*/ 34581 w 129303"/>
              <a:gd name="connsiteY188" fmla="*/ 3378 h 91570"/>
              <a:gd name="connsiteX189" fmla="*/ 38340 w 129303"/>
              <a:gd name="connsiteY189" fmla="*/ 4128 h 91570"/>
              <a:gd name="connsiteX190" fmla="*/ 40971 w 129303"/>
              <a:gd name="connsiteY190" fmla="*/ 3753 h 91570"/>
              <a:gd name="connsiteX191" fmla="*/ 41723 w 129303"/>
              <a:gd name="connsiteY191" fmla="*/ 2627 h 91570"/>
              <a:gd name="connsiteX192" fmla="*/ 45858 w 129303"/>
              <a:gd name="connsiteY192" fmla="*/ 1877 h 91570"/>
              <a:gd name="connsiteX193" fmla="*/ 49241 w 129303"/>
              <a:gd name="connsiteY193" fmla="*/ 2252 h 91570"/>
              <a:gd name="connsiteX194" fmla="*/ 49992 w 129303"/>
              <a:gd name="connsiteY194" fmla="*/ 1877 h 91570"/>
              <a:gd name="connsiteX195" fmla="*/ 49992 w 129303"/>
              <a:gd name="connsiteY195" fmla="*/ 375 h 91570"/>
              <a:gd name="connsiteX196" fmla="*/ 50744 w 129303"/>
              <a:gd name="connsiteY196" fmla="*/ 375 h 91570"/>
              <a:gd name="connsiteX197" fmla="*/ 52999 w 129303"/>
              <a:gd name="connsiteY197" fmla="*/ 375 h 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29303" h="91570">
                <a:moveTo>
                  <a:pt x="54879" y="0"/>
                </a:moveTo>
                <a:lnTo>
                  <a:pt x="57134" y="751"/>
                </a:lnTo>
                <a:lnTo>
                  <a:pt x="63148" y="751"/>
                </a:lnTo>
                <a:lnTo>
                  <a:pt x="63524" y="1501"/>
                </a:lnTo>
                <a:lnTo>
                  <a:pt x="65404" y="751"/>
                </a:lnTo>
                <a:lnTo>
                  <a:pt x="66155" y="2627"/>
                </a:lnTo>
                <a:lnTo>
                  <a:pt x="68786" y="3378"/>
                </a:lnTo>
                <a:lnTo>
                  <a:pt x="72921" y="6380"/>
                </a:lnTo>
                <a:lnTo>
                  <a:pt x="73297" y="8632"/>
                </a:lnTo>
                <a:lnTo>
                  <a:pt x="75928" y="11634"/>
                </a:lnTo>
                <a:lnTo>
                  <a:pt x="77432" y="10883"/>
                </a:lnTo>
                <a:lnTo>
                  <a:pt x="79687" y="10508"/>
                </a:lnTo>
                <a:lnTo>
                  <a:pt x="79687" y="12009"/>
                </a:lnTo>
                <a:lnTo>
                  <a:pt x="81191" y="12385"/>
                </a:lnTo>
                <a:lnTo>
                  <a:pt x="83070" y="10883"/>
                </a:lnTo>
                <a:lnTo>
                  <a:pt x="83822" y="10883"/>
                </a:lnTo>
                <a:lnTo>
                  <a:pt x="87580" y="16513"/>
                </a:lnTo>
                <a:lnTo>
                  <a:pt x="89460" y="20266"/>
                </a:lnTo>
                <a:lnTo>
                  <a:pt x="89460" y="21767"/>
                </a:lnTo>
                <a:lnTo>
                  <a:pt x="90963" y="22142"/>
                </a:lnTo>
                <a:lnTo>
                  <a:pt x="92091" y="24018"/>
                </a:lnTo>
                <a:lnTo>
                  <a:pt x="92091" y="24769"/>
                </a:lnTo>
                <a:lnTo>
                  <a:pt x="93219" y="25520"/>
                </a:lnTo>
                <a:lnTo>
                  <a:pt x="94346" y="24769"/>
                </a:lnTo>
                <a:lnTo>
                  <a:pt x="95098" y="24769"/>
                </a:lnTo>
                <a:lnTo>
                  <a:pt x="95850" y="27771"/>
                </a:lnTo>
                <a:lnTo>
                  <a:pt x="96977" y="28147"/>
                </a:lnTo>
                <a:lnTo>
                  <a:pt x="97729" y="29648"/>
                </a:lnTo>
                <a:lnTo>
                  <a:pt x="96226" y="30023"/>
                </a:lnTo>
                <a:lnTo>
                  <a:pt x="96226" y="30398"/>
                </a:lnTo>
                <a:lnTo>
                  <a:pt x="98105" y="30774"/>
                </a:lnTo>
                <a:lnTo>
                  <a:pt x="99233" y="32275"/>
                </a:lnTo>
                <a:lnTo>
                  <a:pt x="100360" y="33025"/>
                </a:lnTo>
                <a:lnTo>
                  <a:pt x="101864" y="33025"/>
                </a:lnTo>
                <a:lnTo>
                  <a:pt x="104119" y="34151"/>
                </a:lnTo>
                <a:lnTo>
                  <a:pt x="105247" y="35652"/>
                </a:lnTo>
                <a:lnTo>
                  <a:pt x="105623" y="37154"/>
                </a:lnTo>
                <a:lnTo>
                  <a:pt x="106375" y="37904"/>
                </a:lnTo>
                <a:lnTo>
                  <a:pt x="108630" y="38655"/>
                </a:lnTo>
                <a:lnTo>
                  <a:pt x="111261" y="40906"/>
                </a:lnTo>
                <a:lnTo>
                  <a:pt x="112013" y="42032"/>
                </a:lnTo>
                <a:lnTo>
                  <a:pt x="112389" y="43158"/>
                </a:lnTo>
                <a:lnTo>
                  <a:pt x="111637" y="46160"/>
                </a:lnTo>
                <a:lnTo>
                  <a:pt x="111637" y="48412"/>
                </a:lnTo>
                <a:lnTo>
                  <a:pt x="112389" y="48412"/>
                </a:lnTo>
                <a:lnTo>
                  <a:pt x="113140" y="49913"/>
                </a:lnTo>
                <a:lnTo>
                  <a:pt x="113516" y="49913"/>
                </a:lnTo>
                <a:lnTo>
                  <a:pt x="114644" y="51039"/>
                </a:lnTo>
                <a:lnTo>
                  <a:pt x="115396" y="54042"/>
                </a:lnTo>
                <a:lnTo>
                  <a:pt x="115396" y="56293"/>
                </a:lnTo>
                <a:lnTo>
                  <a:pt x="116147" y="58545"/>
                </a:lnTo>
                <a:lnTo>
                  <a:pt x="116523" y="60046"/>
                </a:lnTo>
                <a:lnTo>
                  <a:pt x="114644" y="62673"/>
                </a:lnTo>
                <a:lnTo>
                  <a:pt x="114644" y="63424"/>
                </a:lnTo>
                <a:lnTo>
                  <a:pt x="117651" y="67927"/>
                </a:lnTo>
                <a:lnTo>
                  <a:pt x="118403" y="70179"/>
                </a:lnTo>
                <a:lnTo>
                  <a:pt x="118779" y="70554"/>
                </a:lnTo>
                <a:lnTo>
                  <a:pt x="120282" y="70554"/>
                </a:lnTo>
                <a:lnTo>
                  <a:pt x="121410" y="69428"/>
                </a:lnTo>
                <a:lnTo>
                  <a:pt x="123289" y="69428"/>
                </a:lnTo>
                <a:lnTo>
                  <a:pt x="123289" y="70929"/>
                </a:lnTo>
                <a:lnTo>
                  <a:pt x="124417" y="72431"/>
                </a:lnTo>
                <a:lnTo>
                  <a:pt x="124793" y="73932"/>
                </a:lnTo>
                <a:lnTo>
                  <a:pt x="125920" y="74682"/>
                </a:lnTo>
                <a:lnTo>
                  <a:pt x="126672" y="76559"/>
                </a:lnTo>
                <a:lnTo>
                  <a:pt x="128176" y="78435"/>
                </a:lnTo>
                <a:lnTo>
                  <a:pt x="128551" y="79561"/>
                </a:lnTo>
                <a:lnTo>
                  <a:pt x="128176" y="79561"/>
                </a:lnTo>
                <a:lnTo>
                  <a:pt x="127800" y="80312"/>
                </a:lnTo>
                <a:lnTo>
                  <a:pt x="128551" y="81438"/>
                </a:lnTo>
                <a:lnTo>
                  <a:pt x="128551" y="82939"/>
                </a:lnTo>
                <a:lnTo>
                  <a:pt x="127424" y="84440"/>
                </a:lnTo>
                <a:lnTo>
                  <a:pt x="127800" y="87067"/>
                </a:lnTo>
                <a:lnTo>
                  <a:pt x="129303" y="88568"/>
                </a:lnTo>
                <a:lnTo>
                  <a:pt x="129303" y="89319"/>
                </a:lnTo>
                <a:lnTo>
                  <a:pt x="128176" y="89694"/>
                </a:lnTo>
                <a:lnTo>
                  <a:pt x="124417" y="89694"/>
                </a:lnTo>
                <a:lnTo>
                  <a:pt x="122162" y="90820"/>
                </a:lnTo>
                <a:lnTo>
                  <a:pt x="120658" y="90820"/>
                </a:lnTo>
                <a:lnTo>
                  <a:pt x="116523" y="90444"/>
                </a:lnTo>
                <a:lnTo>
                  <a:pt x="115772" y="90820"/>
                </a:lnTo>
                <a:lnTo>
                  <a:pt x="113140" y="90820"/>
                </a:lnTo>
                <a:lnTo>
                  <a:pt x="110133" y="91570"/>
                </a:lnTo>
                <a:lnTo>
                  <a:pt x="107878" y="91570"/>
                </a:lnTo>
                <a:lnTo>
                  <a:pt x="105999" y="90820"/>
                </a:lnTo>
                <a:lnTo>
                  <a:pt x="104495" y="90820"/>
                </a:lnTo>
                <a:lnTo>
                  <a:pt x="101864" y="89694"/>
                </a:lnTo>
                <a:lnTo>
                  <a:pt x="99233" y="89694"/>
                </a:lnTo>
                <a:lnTo>
                  <a:pt x="96977" y="87442"/>
                </a:lnTo>
                <a:lnTo>
                  <a:pt x="95850" y="88193"/>
                </a:lnTo>
                <a:lnTo>
                  <a:pt x="95850" y="89319"/>
                </a:lnTo>
                <a:lnTo>
                  <a:pt x="93219" y="88943"/>
                </a:lnTo>
                <a:lnTo>
                  <a:pt x="93219" y="86692"/>
                </a:lnTo>
                <a:lnTo>
                  <a:pt x="92091" y="85566"/>
                </a:lnTo>
                <a:lnTo>
                  <a:pt x="89084" y="85190"/>
                </a:lnTo>
                <a:lnTo>
                  <a:pt x="86829" y="85566"/>
                </a:lnTo>
                <a:lnTo>
                  <a:pt x="84949" y="84440"/>
                </a:lnTo>
                <a:lnTo>
                  <a:pt x="79687" y="84065"/>
                </a:lnTo>
                <a:lnTo>
                  <a:pt x="60893" y="84065"/>
                </a:lnTo>
                <a:lnTo>
                  <a:pt x="59765" y="84440"/>
                </a:lnTo>
                <a:lnTo>
                  <a:pt x="50744" y="84440"/>
                </a:lnTo>
                <a:lnTo>
                  <a:pt x="45858" y="86692"/>
                </a:lnTo>
                <a:lnTo>
                  <a:pt x="41723" y="88568"/>
                </a:lnTo>
                <a:lnTo>
                  <a:pt x="38340" y="89319"/>
                </a:lnTo>
                <a:lnTo>
                  <a:pt x="27064" y="88943"/>
                </a:lnTo>
                <a:lnTo>
                  <a:pt x="25560" y="89694"/>
                </a:lnTo>
                <a:lnTo>
                  <a:pt x="21425" y="91570"/>
                </a:lnTo>
                <a:lnTo>
                  <a:pt x="18794" y="91570"/>
                </a:lnTo>
                <a:lnTo>
                  <a:pt x="17291" y="91195"/>
                </a:lnTo>
                <a:lnTo>
                  <a:pt x="16915" y="90444"/>
                </a:lnTo>
                <a:lnTo>
                  <a:pt x="16163" y="90820"/>
                </a:lnTo>
                <a:lnTo>
                  <a:pt x="16539" y="90444"/>
                </a:lnTo>
                <a:lnTo>
                  <a:pt x="15411" y="89694"/>
                </a:lnTo>
                <a:lnTo>
                  <a:pt x="16163" y="76934"/>
                </a:lnTo>
                <a:lnTo>
                  <a:pt x="17667" y="74682"/>
                </a:lnTo>
                <a:lnTo>
                  <a:pt x="32326" y="73181"/>
                </a:lnTo>
                <a:lnTo>
                  <a:pt x="35333" y="73181"/>
                </a:lnTo>
                <a:lnTo>
                  <a:pt x="35709" y="73181"/>
                </a:lnTo>
                <a:lnTo>
                  <a:pt x="36837" y="70554"/>
                </a:lnTo>
                <a:lnTo>
                  <a:pt x="38716" y="70179"/>
                </a:lnTo>
                <a:lnTo>
                  <a:pt x="39844" y="70554"/>
                </a:lnTo>
                <a:lnTo>
                  <a:pt x="44730" y="70179"/>
                </a:lnTo>
                <a:lnTo>
                  <a:pt x="47737" y="68678"/>
                </a:lnTo>
                <a:lnTo>
                  <a:pt x="49241" y="66801"/>
                </a:lnTo>
                <a:lnTo>
                  <a:pt x="49992" y="66426"/>
                </a:lnTo>
                <a:lnTo>
                  <a:pt x="52624" y="66801"/>
                </a:lnTo>
                <a:lnTo>
                  <a:pt x="53751" y="68302"/>
                </a:lnTo>
                <a:lnTo>
                  <a:pt x="56758" y="69053"/>
                </a:lnTo>
                <a:lnTo>
                  <a:pt x="59765" y="70929"/>
                </a:lnTo>
                <a:lnTo>
                  <a:pt x="62772" y="71305"/>
                </a:lnTo>
                <a:lnTo>
                  <a:pt x="65779" y="72806"/>
                </a:lnTo>
                <a:lnTo>
                  <a:pt x="68786" y="72806"/>
                </a:lnTo>
                <a:lnTo>
                  <a:pt x="69538" y="73181"/>
                </a:lnTo>
                <a:lnTo>
                  <a:pt x="71793" y="72055"/>
                </a:lnTo>
                <a:lnTo>
                  <a:pt x="76304" y="70929"/>
                </a:lnTo>
                <a:lnTo>
                  <a:pt x="77808" y="69428"/>
                </a:lnTo>
                <a:lnTo>
                  <a:pt x="77808" y="68302"/>
                </a:lnTo>
                <a:lnTo>
                  <a:pt x="77808" y="66426"/>
                </a:lnTo>
                <a:lnTo>
                  <a:pt x="77432" y="66426"/>
                </a:lnTo>
                <a:lnTo>
                  <a:pt x="76304" y="66426"/>
                </a:lnTo>
                <a:lnTo>
                  <a:pt x="75176" y="66051"/>
                </a:lnTo>
                <a:lnTo>
                  <a:pt x="73297" y="66051"/>
                </a:lnTo>
                <a:lnTo>
                  <a:pt x="71793" y="66426"/>
                </a:lnTo>
                <a:lnTo>
                  <a:pt x="67659" y="68302"/>
                </a:lnTo>
                <a:lnTo>
                  <a:pt x="65779" y="67927"/>
                </a:lnTo>
                <a:lnTo>
                  <a:pt x="63524" y="66801"/>
                </a:lnTo>
                <a:lnTo>
                  <a:pt x="62021" y="64550"/>
                </a:lnTo>
                <a:lnTo>
                  <a:pt x="61645" y="64174"/>
                </a:lnTo>
                <a:lnTo>
                  <a:pt x="57134" y="64174"/>
                </a:lnTo>
                <a:lnTo>
                  <a:pt x="54879" y="61172"/>
                </a:lnTo>
                <a:lnTo>
                  <a:pt x="52624" y="60797"/>
                </a:lnTo>
                <a:lnTo>
                  <a:pt x="51496" y="60421"/>
                </a:lnTo>
                <a:lnTo>
                  <a:pt x="49241" y="60797"/>
                </a:lnTo>
                <a:lnTo>
                  <a:pt x="47361" y="61923"/>
                </a:lnTo>
                <a:lnTo>
                  <a:pt x="45106" y="61172"/>
                </a:lnTo>
                <a:lnTo>
                  <a:pt x="43227" y="63048"/>
                </a:lnTo>
                <a:lnTo>
                  <a:pt x="41723" y="65300"/>
                </a:lnTo>
                <a:lnTo>
                  <a:pt x="20674" y="65300"/>
                </a:lnTo>
                <a:lnTo>
                  <a:pt x="20298" y="65300"/>
                </a:lnTo>
                <a:lnTo>
                  <a:pt x="18794" y="63048"/>
                </a:lnTo>
                <a:lnTo>
                  <a:pt x="16163" y="60046"/>
                </a:lnTo>
                <a:lnTo>
                  <a:pt x="15411" y="55167"/>
                </a:lnTo>
                <a:lnTo>
                  <a:pt x="14660" y="54042"/>
                </a:lnTo>
                <a:lnTo>
                  <a:pt x="12404" y="51790"/>
                </a:lnTo>
                <a:lnTo>
                  <a:pt x="10525" y="48412"/>
                </a:lnTo>
                <a:lnTo>
                  <a:pt x="6766" y="44659"/>
                </a:lnTo>
                <a:lnTo>
                  <a:pt x="5263" y="42032"/>
                </a:lnTo>
                <a:lnTo>
                  <a:pt x="3383" y="42032"/>
                </a:lnTo>
                <a:lnTo>
                  <a:pt x="2631" y="42408"/>
                </a:lnTo>
                <a:lnTo>
                  <a:pt x="1504" y="43909"/>
                </a:lnTo>
                <a:lnTo>
                  <a:pt x="376" y="42032"/>
                </a:lnTo>
                <a:lnTo>
                  <a:pt x="0" y="40906"/>
                </a:lnTo>
                <a:lnTo>
                  <a:pt x="376" y="40156"/>
                </a:lnTo>
                <a:lnTo>
                  <a:pt x="2256" y="40156"/>
                </a:lnTo>
                <a:lnTo>
                  <a:pt x="6390" y="38655"/>
                </a:lnTo>
                <a:lnTo>
                  <a:pt x="11653" y="34151"/>
                </a:lnTo>
                <a:lnTo>
                  <a:pt x="13156" y="32275"/>
                </a:lnTo>
                <a:lnTo>
                  <a:pt x="15035" y="28897"/>
                </a:lnTo>
                <a:lnTo>
                  <a:pt x="20674" y="21016"/>
                </a:lnTo>
                <a:lnTo>
                  <a:pt x="21050" y="18764"/>
                </a:lnTo>
                <a:lnTo>
                  <a:pt x="21050" y="12385"/>
                </a:lnTo>
                <a:lnTo>
                  <a:pt x="21425" y="12009"/>
                </a:lnTo>
                <a:lnTo>
                  <a:pt x="22929" y="10883"/>
                </a:lnTo>
                <a:lnTo>
                  <a:pt x="24433" y="8256"/>
                </a:lnTo>
                <a:lnTo>
                  <a:pt x="26312" y="3378"/>
                </a:lnTo>
                <a:lnTo>
                  <a:pt x="27440" y="3378"/>
                </a:lnTo>
                <a:lnTo>
                  <a:pt x="28567" y="2627"/>
                </a:lnTo>
                <a:lnTo>
                  <a:pt x="31198" y="3378"/>
                </a:lnTo>
                <a:lnTo>
                  <a:pt x="34581" y="3378"/>
                </a:lnTo>
                <a:lnTo>
                  <a:pt x="38340" y="4128"/>
                </a:lnTo>
                <a:lnTo>
                  <a:pt x="40971" y="3753"/>
                </a:lnTo>
                <a:lnTo>
                  <a:pt x="41723" y="2627"/>
                </a:lnTo>
                <a:lnTo>
                  <a:pt x="45858" y="1877"/>
                </a:lnTo>
                <a:lnTo>
                  <a:pt x="49241" y="2252"/>
                </a:lnTo>
                <a:lnTo>
                  <a:pt x="49992" y="1877"/>
                </a:lnTo>
                <a:lnTo>
                  <a:pt x="49992" y="375"/>
                </a:lnTo>
                <a:lnTo>
                  <a:pt x="50744" y="375"/>
                </a:lnTo>
                <a:lnTo>
                  <a:pt x="52999" y="37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98" name="Text Placeholder 2897">
            <a:extLst>
              <a:ext uri="{FF2B5EF4-FFF2-40B4-BE49-F238E27FC236}">
                <a16:creationId xmlns:a16="http://schemas.microsoft.com/office/drawing/2014/main" id="{60E1C2F5-D5B4-9845-A16E-74330EF098CB}"/>
              </a:ext>
            </a:extLst>
          </p:cNvPr>
          <p:cNvSpPr>
            <a:spLocks noGrp="1"/>
          </p:cNvSpPr>
          <p:nvPr>
            <p:ph type="body" sz="quarter" idx="238" hasCustomPrompt="1"/>
          </p:nvPr>
        </p:nvSpPr>
        <p:spPr>
          <a:xfrm>
            <a:off x="7828342" y="4260885"/>
            <a:ext cx="93175" cy="134550"/>
          </a:xfrm>
          <a:custGeom>
            <a:avLst/>
            <a:gdLst>
              <a:gd name="connsiteX0" fmla="*/ 62374 w 93175"/>
              <a:gd name="connsiteY0" fmla="*/ 0 h 134550"/>
              <a:gd name="connsiteX1" fmla="*/ 62374 w 93175"/>
              <a:gd name="connsiteY1" fmla="*/ 1134 h 134550"/>
              <a:gd name="connsiteX2" fmla="*/ 63144 w 93175"/>
              <a:gd name="connsiteY2" fmla="*/ 1512 h 134550"/>
              <a:gd name="connsiteX3" fmla="*/ 66224 w 93175"/>
              <a:gd name="connsiteY3" fmla="*/ 1890 h 134550"/>
              <a:gd name="connsiteX4" fmla="*/ 66609 w 93175"/>
              <a:gd name="connsiteY4" fmla="*/ 2268 h 134550"/>
              <a:gd name="connsiteX5" fmla="*/ 65454 w 93175"/>
              <a:gd name="connsiteY5" fmla="*/ 4158 h 134550"/>
              <a:gd name="connsiteX6" fmla="*/ 65454 w 93175"/>
              <a:gd name="connsiteY6" fmla="*/ 6047 h 134550"/>
              <a:gd name="connsiteX7" fmla="*/ 63914 w 93175"/>
              <a:gd name="connsiteY7" fmla="*/ 7937 h 134550"/>
              <a:gd name="connsiteX8" fmla="*/ 64299 w 93175"/>
              <a:gd name="connsiteY8" fmla="*/ 10205 h 134550"/>
              <a:gd name="connsiteX9" fmla="*/ 67764 w 93175"/>
              <a:gd name="connsiteY9" fmla="*/ 12473 h 134550"/>
              <a:gd name="connsiteX10" fmla="*/ 69304 w 93175"/>
              <a:gd name="connsiteY10" fmla="*/ 15496 h 134550"/>
              <a:gd name="connsiteX11" fmla="*/ 71999 w 93175"/>
              <a:gd name="connsiteY11" fmla="*/ 18142 h 134550"/>
              <a:gd name="connsiteX12" fmla="*/ 73539 w 93175"/>
              <a:gd name="connsiteY12" fmla="*/ 20032 h 134550"/>
              <a:gd name="connsiteX13" fmla="*/ 74694 w 93175"/>
              <a:gd name="connsiteY13" fmla="*/ 25701 h 134550"/>
              <a:gd name="connsiteX14" fmla="*/ 75464 w 93175"/>
              <a:gd name="connsiteY14" fmla="*/ 33638 h 134550"/>
              <a:gd name="connsiteX15" fmla="*/ 77004 w 93175"/>
              <a:gd name="connsiteY15" fmla="*/ 35905 h 134550"/>
              <a:gd name="connsiteX16" fmla="*/ 78159 w 93175"/>
              <a:gd name="connsiteY16" fmla="*/ 38173 h 134550"/>
              <a:gd name="connsiteX17" fmla="*/ 78544 w 93175"/>
              <a:gd name="connsiteY17" fmla="*/ 43086 h 134550"/>
              <a:gd name="connsiteX18" fmla="*/ 78929 w 93175"/>
              <a:gd name="connsiteY18" fmla="*/ 55937 h 134550"/>
              <a:gd name="connsiteX19" fmla="*/ 80470 w 93175"/>
              <a:gd name="connsiteY19" fmla="*/ 71055 h 134550"/>
              <a:gd name="connsiteX20" fmla="*/ 80085 w 93175"/>
              <a:gd name="connsiteY20" fmla="*/ 78992 h 134550"/>
              <a:gd name="connsiteX21" fmla="*/ 80470 w 93175"/>
              <a:gd name="connsiteY21" fmla="*/ 87307 h 134550"/>
              <a:gd name="connsiteX22" fmla="*/ 80855 w 93175"/>
              <a:gd name="connsiteY22" fmla="*/ 91086 h 134550"/>
              <a:gd name="connsiteX23" fmla="*/ 82780 w 93175"/>
              <a:gd name="connsiteY23" fmla="*/ 95244 h 134550"/>
              <a:gd name="connsiteX24" fmla="*/ 85860 w 93175"/>
              <a:gd name="connsiteY24" fmla="*/ 99023 h 134550"/>
              <a:gd name="connsiteX25" fmla="*/ 92020 w 93175"/>
              <a:gd name="connsiteY25" fmla="*/ 105448 h 134550"/>
              <a:gd name="connsiteX26" fmla="*/ 93175 w 93175"/>
              <a:gd name="connsiteY26" fmla="*/ 106204 h 134550"/>
              <a:gd name="connsiteX27" fmla="*/ 92405 w 93175"/>
              <a:gd name="connsiteY27" fmla="*/ 106960 h 134550"/>
              <a:gd name="connsiteX28" fmla="*/ 88170 w 93175"/>
              <a:gd name="connsiteY28" fmla="*/ 113007 h 134550"/>
              <a:gd name="connsiteX29" fmla="*/ 84320 w 93175"/>
              <a:gd name="connsiteY29" fmla="*/ 113385 h 134550"/>
              <a:gd name="connsiteX30" fmla="*/ 82780 w 93175"/>
              <a:gd name="connsiteY30" fmla="*/ 111873 h 134550"/>
              <a:gd name="connsiteX31" fmla="*/ 75464 w 93175"/>
              <a:gd name="connsiteY31" fmla="*/ 113385 h 134550"/>
              <a:gd name="connsiteX32" fmla="*/ 72384 w 93175"/>
              <a:gd name="connsiteY32" fmla="*/ 113385 h 134550"/>
              <a:gd name="connsiteX33" fmla="*/ 70459 w 93175"/>
              <a:gd name="connsiteY33" fmla="*/ 114141 h 134550"/>
              <a:gd name="connsiteX34" fmla="*/ 63914 w 93175"/>
              <a:gd name="connsiteY34" fmla="*/ 117543 h 134550"/>
              <a:gd name="connsiteX35" fmla="*/ 52748 w 93175"/>
              <a:gd name="connsiteY35" fmla="*/ 123968 h 134550"/>
              <a:gd name="connsiteX36" fmla="*/ 39657 w 93175"/>
              <a:gd name="connsiteY36" fmla="*/ 126991 h 134550"/>
              <a:gd name="connsiteX37" fmla="*/ 36577 w 93175"/>
              <a:gd name="connsiteY37" fmla="*/ 127747 h 134550"/>
              <a:gd name="connsiteX38" fmla="*/ 33497 w 93175"/>
              <a:gd name="connsiteY38" fmla="*/ 130393 h 134550"/>
              <a:gd name="connsiteX39" fmla="*/ 25797 w 93175"/>
              <a:gd name="connsiteY39" fmla="*/ 134550 h 134550"/>
              <a:gd name="connsiteX40" fmla="*/ 15786 w 93175"/>
              <a:gd name="connsiteY40" fmla="*/ 130393 h 134550"/>
              <a:gd name="connsiteX41" fmla="*/ 1925 w 93175"/>
              <a:gd name="connsiteY41" fmla="*/ 126991 h 134550"/>
              <a:gd name="connsiteX42" fmla="*/ 3465 w 93175"/>
              <a:gd name="connsiteY42" fmla="*/ 124346 h 134550"/>
              <a:gd name="connsiteX43" fmla="*/ 4235 w 93175"/>
              <a:gd name="connsiteY43" fmla="*/ 123968 h 134550"/>
              <a:gd name="connsiteX44" fmla="*/ 6546 w 93175"/>
              <a:gd name="connsiteY44" fmla="*/ 123968 h 134550"/>
              <a:gd name="connsiteX45" fmla="*/ 8086 w 93175"/>
              <a:gd name="connsiteY45" fmla="*/ 125102 h 134550"/>
              <a:gd name="connsiteX46" fmla="*/ 10396 w 93175"/>
              <a:gd name="connsiteY46" fmla="*/ 124346 h 134550"/>
              <a:gd name="connsiteX47" fmla="*/ 10396 w 93175"/>
              <a:gd name="connsiteY47" fmla="*/ 119054 h 134550"/>
              <a:gd name="connsiteX48" fmla="*/ 9626 w 93175"/>
              <a:gd name="connsiteY48" fmla="*/ 114141 h 134550"/>
              <a:gd name="connsiteX49" fmla="*/ 8471 w 93175"/>
              <a:gd name="connsiteY49" fmla="*/ 113763 h 134550"/>
              <a:gd name="connsiteX50" fmla="*/ 5776 w 93175"/>
              <a:gd name="connsiteY50" fmla="*/ 113385 h 134550"/>
              <a:gd name="connsiteX51" fmla="*/ 4235 w 93175"/>
              <a:gd name="connsiteY51" fmla="*/ 111495 h 134550"/>
              <a:gd name="connsiteX52" fmla="*/ 3080 w 93175"/>
              <a:gd name="connsiteY52" fmla="*/ 105448 h 134550"/>
              <a:gd name="connsiteX53" fmla="*/ 0 w 93175"/>
              <a:gd name="connsiteY53" fmla="*/ 97889 h 134550"/>
              <a:gd name="connsiteX54" fmla="*/ 0 w 93175"/>
              <a:gd name="connsiteY54" fmla="*/ 94866 h 134550"/>
              <a:gd name="connsiteX55" fmla="*/ 385 w 93175"/>
              <a:gd name="connsiteY55" fmla="*/ 88440 h 134550"/>
              <a:gd name="connsiteX56" fmla="*/ 1925 w 93175"/>
              <a:gd name="connsiteY56" fmla="*/ 85795 h 134550"/>
              <a:gd name="connsiteX57" fmla="*/ 4235 w 93175"/>
              <a:gd name="connsiteY57" fmla="*/ 83149 h 134550"/>
              <a:gd name="connsiteX58" fmla="*/ 5391 w 93175"/>
              <a:gd name="connsiteY58" fmla="*/ 81259 h 134550"/>
              <a:gd name="connsiteX59" fmla="*/ 5391 w 93175"/>
              <a:gd name="connsiteY59" fmla="*/ 77102 h 134550"/>
              <a:gd name="connsiteX60" fmla="*/ 6161 w 93175"/>
              <a:gd name="connsiteY60" fmla="*/ 73700 h 134550"/>
              <a:gd name="connsiteX61" fmla="*/ 8471 w 93175"/>
              <a:gd name="connsiteY61" fmla="*/ 68787 h 134550"/>
              <a:gd name="connsiteX62" fmla="*/ 10011 w 93175"/>
              <a:gd name="connsiteY62" fmla="*/ 65386 h 134550"/>
              <a:gd name="connsiteX63" fmla="*/ 10781 w 93175"/>
              <a:gd name="connsiteY63" fmla="*/ 64630 h 134550"/>
              <a:gd name="connsiteX64" fmla="*/ 12321 w 93175"/>
              <a:gd name="connsiteY64" fmla="*/ 62740 h 134550"/>
              <a:gd name="connsiteX65" fmla="*/ 13861 w 93175"/>
              <a:gd name="connsiteY65" fmla="*/ 62362 h 134550"/>
              <a:gd name="connsiteX66" fmla="*/ 13861 w 93175"/>
              <a:gd name="connsiteY66" fmla="*/ 60472 h 134550"/>
              <a:gd name="connsiteX67" fmla="*/ 15786 w 93175"/>
              <a:gd name="connsiteY67" fmla="*/ 60094 h 134550"/>
              <a:gd name="connsiteX68" fmla="*/ 14631 w 93175"/>
              <a:gd name="connsiteY68" fmla="*/ 54047 h 134550"/>
              <a:gd name="connsiteX69" fmla="*/ 11936 w 93175"/>
              <a:gd name="connsiteY69" fmla="*/ 43842 h 134550"/>
              <a:gd name="connsiteX70" fmla="*/ 10781 w 93175"/>
              <a:gd name="connsiteY70" fmla="*/ 42331 h 134550"/>
              <a:gd name="connsiteX71" fmla="*/ 9626 w 93175"/>
              <a:gd name="connsiteY71" fmla="*/ 41953 h 134550"/>
              <a:gd name="connsiteX72" fmla="*/ 9626 w 93175"/>
              <a:gd name="connsiteY72" fmla="*/ 40819 h 134550"/>
              <a:gd name="connsiteX73" fmla="*/ 11551 w 93175"/>
              <a:gd name="connsiteY73" fmla="*/ 38929 h 134550"/>
              <a:gd name="connsiteX74" fmla="*/ 10396 w 93175"/>
              <a:gd name="connsiteY74" fmla="*/ 37039 h 134550"/>
              <a:gd name="connsiteX75" fmla="*/ 10781 w 93175"/>
              <a:gd name="connsiteY75" fmla="*/ 35905 h 134550"/>
              <a:gd name="connsiteX76" fmla="*/ 10781 w 93175"/>
              <a:gd name="connsiteY76" fmla="*/ 33638 h 134550"/>
              <a:gd name="connsiteX77" fmla="*/ 9626 w 93175"/>
              <a:gd name="connsiteY77" fmla="*/ 30992 h 134550"/>
              <a:gd name="connsiteX78" fmla="*/ 9626 w 93175"/>
              <a:gd name="connsiteY78" fmla="*/ 28724 h 134550"/>
              <a:gd name="connsiteX79" fmla="*/ 9626 w 93175"/>
              <a:gd name="connsiteY79" fmla="*/ 24567 h 134550"/>
              <a:gd name="connsiteX80" fmla="*/ 8471 w 93175"/>
              <a:gd name="connsiteY80" fmla="*/ 21543 h 134550"/>
              <a:gd name="connsiteX81" fmla="*/ 9241 w 93175"/>
              <a:gd name="connsiteY81" fmla="*/ 16630 h 134550"/>
              <a:gd name="connsiteX82" fmla="*/ 7701 w 93175"/>
              <a:gd name="connsiteY82" fmla="*/ 16252 h 134550"/>
              <a:gd name="connsiteX83" fmla="*/ 7701 w 93175"/>
              <a:gd name="connsiteY83" fmla="*/ 13228 h 134550"/>
              <a:gd name="connsiteX84" fmla="*/ 6546 w 93175"/>
              <a:gd name="connsiteY84" fmla="*/ 12095 h 134550"/>
              <a:gd name="connsiteX85" fmla="*/ 5391 w 93175"/>
              <a:gd name="connsiteY85" fmla="*/ 9071 h 134550"/>
              <a:gd name="connsiteX86" fmla="*/ 5391 w 93175"/>
              <a:gd name="connsiteY86" fmla="*/ 6047 h 134550"/>
              <a:gd name="connsiteX87" fmla="*/ 7316 w 93175"/>
              <a:gd name="connsiteY87" fmla="*/ 3024 h 134550"/>
              <a:gd name="connsiteX88" fmla="*/ 13861 w 93175"/>
              <a:gd name="connsiteY88" fmla="*/ 1890 h 134550"/>
              <a:gd name="connsiteX89" fmla="*/ 18096 w 93175"/>
              <a:gd name="connsiteY89" fmla="*/ 1890 h 134550"/>
              <a:gd name="connsiteX90" fmla="*/ 22331 w 93175"/>
              <a:gd name="connsiteY90" fmla="*/ 3024 h 134550"/>
              <a:gd name="connsiteX91" fmla="*/ 33112 w 93175"/>
              <a:gd name="connsiteY91" fmla="*/ 2268 h 134550"/>
              <a:gd name="connsiteX92" fmla="*/ 43123 w 93175"/>
              <a:gd name="connsiteY92" fmla="*/ 4158 h 134550"/>
              <a:gd name="connsiteX93" fmla="*/ 49668 w 93175"/>
              <a:gd name="connsiteY93" fmla="*/ 4536 h 134550"/>
              <a:gd name="connsiteX94" fmla="*/ 51208 w 93175"/>
              <a:gd name="connsiteY94" fmla="*/ 4158 h 134550"/>
              <a:gd name="connsiteX95" fmla="*/ 55828 w 93175"/>
              <a:gd name="connsiteY95" fmla="*/ 1134 h 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3175" h="134550">
                <a:moveTo>
                  <a:pt x="62374" y="0"/>
                </a:moveTo>
                <a:lnTo>
                  <a:pt x="62374" y="1134"/>
                </a:lnTo>
                <a:lnTo>
                  <a:pt x="63144" y="1512"/>
                </a:lnTo>
                <a:lnTo>
                  <a:pt x="66224" y="1890"/>
                </a:lnTo>
                <a:lnTo>
                  <a:pt x="66609" y="2268"/>
                </a:lnTo>
                <a:lnTo>
                  <a:pt x="65454" y="4158"/>
                </a:lnTo>
                <a:lnTo>
                  <a:pt x="65454" y="6047"/>
                </a:lnTo>
                <a:lnTo>
                  <a:pt x="63914" y="7937"/>
                </a:lnTo>
                <a:lnTo>
                  <a:pt x="64299" y="10205"/>
                </a:lnTo>
                <a:lnTo>
                  <a:pt x="67764" y="12473"/>
                </a:lnTo>
                <a:lnTo>
                  <a:pt x="69304" y="15496"/>
                </a:lnTo>
                <a:lnTo>
                  <a:pt x="71999" y="18142"/>
                </a:lnTo>
                <a:lnTo>
                  <a:pt x="73539" y="20032"/>
                </a:lnTo>
                <a:lnTo>
                  <a:pt x="74694" y="25701"/>
                </a:lnTo>
                <a:lnTo>
                  <a:pt x="75464" y="33638"/>
                </a:lnTo>
                <a:lnTo>
                  <a:pt x="77004" y="35905"/>
                </a:lnTo>
                <a:lnTo>
                  <a:pt x="78159" y="38173"/>
                </a:lnTo>
                <a:lnTo>
                  <a:pt x="78544" y="43086"/>
                </a:lnTo>
                <a:lnTo>
                  <a:pt x="78929" y="55937"/>
                </a:lnTo>
                <a:lnTo>
                  <a:pt x="80470" y="71055"/>
                </a:lnTo>
                <a:lnTo>
                  <a:pt x="80085" y="78992"/>
                </a:lnTo>
                <a:lnTo>
                  <a:pt x="80470" y="87307"/>
                </a:lnTo>
                <a:lnTo>
                  <a:pt x="80855" y="91086"/>
                </a:lnTo>
                <a:lnTo>
                  <a:pt x="82780" y="95244"/>
                </a:lnTo>
                <a:lnTo>
                  <a:pt x="85860" y="99023"/>
                </a:lnTo>
                <a:lnTo>
                  <a:pt x="92020" y="105448"/>
                </a:lnTo>
                <a:lnTo>
                  <a:pt x="93175" y="106204"/>
                </a:lnTo>
                <a:lnTo>
                  <a:pt x="92405" y="106960"/>
                </a:lnTo>
                <a:lnTo>
                  <a:pt x="88170" y="113007"/>
                </a:lnTo>
                <a:lnTo>
                  <a:pt x="84320" y="113385"/>
                </a:lnTo>
                <a:lnTo>
                  <a:pt x="82780" y="111873"/>
                </a:lnTo>
                <a:lnTo>
                  <a:pt x="75464" y="113385"/>
                </a:lnTo>
                <a:lnTo>
                  <a:pt x="72384" y="113385"/>
                </a:lnTo>
                <a:lnTo>
                  <a:pt x="70459" y="114141"/>
                </a:lnTo>
                <a:lnTo>
                  <a:pt x="63914" y="117543"/>
                </a:lnTo>
                <a:lnTo>
                  <a:pt x="52748" y="123968"/>
                </a:lnTo>
                <a:lnTo>
                  <a:pt x="39657" y="126991"/>
                </a:lnTo>
                <a:lnTo>
                  <a:pt x="36577" y="127747"/>
                </a:lnTo>
                <a:lnTo>
                  <a:pt x="33497" y="130393"/>
                </a:lnTo>
                <a:lnTo>
                  <a:pt x="25797" y="134550"/>
                </a:lnTo>
                <a:lnTo>
                  <a:pt x="15786" y="130393"/>
                </a:lnTo>
                <a:lnTo>
                  <a:pt x="1925" y="126991"/>
                </a:lnTo>
                <a:lnTo>
                  <a:pt x="3465" y="124346"/>
                </a:lnTo>
                <a:lnTo>
                  <a:pt x="4235" y="123968"/>
                </a:lnTo>
                <a:lnTo>
                  <a:pt x="6546" y="123968"/>
                </a:lnTo>
                <a:lnTo>
                  <a:pt x="8086" y="125102"/>
                </a:lnTo>
                <a:lnTo>
                  <a:pt x="10396" y="124346"/>
                </a:lnTo>
                <a:lnTo>
                  <a:pt x="10396" y="119054"/>
                </a:lnTo>
                <a:lnTo>
                  <a:pt x="9626" y="114141"/>
                </a:lnTo>
                <a:lnTo>
                  <a:pt x="8471" y="113763"/>
                </a:lnTo>
                <a:lnTo>
                  <a:pt x="5776" y="113385"/>
                </a:lnTo>
                <a:lnTo>
                  <a:pt x="4235" y="111495"/>
                </a:lnTo>
                <a:lnTo>
                  <a:pt x="3080" y="105448"/>
                </a:lnTo>
                <a:lnTo>
                  <a:pt x="0" y="97889"/>
                </a:lnTo>
                <a:lnTo>
                  <a:pt x="0" y="94866"/>
                </a:lnTo>
                <a:lnTo>
                  <a:pt x="385" y="88440"/>
                </a:lnTo>
                <a:lnTo>
                  <a:pt x="1925" y="85795"/>
                </a:lnTo>
                <a:lnTo>
                  <a:pt x="4235" y="83149"/>
                </a:lnTo>
                <a:lnTo>
                  <a:pt x="5391" y="81259"/>
                </a:lnTo>
                <a:lnTo>
                  <a:pt x="5391" y="77102"/>
                </a:lnTo>
                <a:lnTo>
                  <a:pt x="6161" y="73700"/>
                </a:lnTo>
                <a:lnTo>
                  <a:pt x="8471" y="68787"/>
                </a:lnTo>
                <a:lnTo>
                  <a:pt x="10011" y="65386"/>
                </a:lnTo>
                <a:lnTo>
                  <a:pt x="10781" y="64630"/>
                </a:lnTo>
                <a:lnTo>
                  <a:pt x="12321" y="62740"/>
                </a:lnTo>
                <a:lnTo>
                  <a:pt x="13861" y="62362"/>
                </a:lnTo>
                <a:lnTo>
                  <a:pt x="13861" y="60472"/>
                </a:lnTo>
                <a:lnTo>
                  <a:pt x="15786" y="60094"/>
                </a:lnTo>
                <a:lnTo>
                  <a:pt x="14631" y="54047"/>
                </a:lnTo>
                <a:lnTo>
                  <a:pt x="11936" y="43842"/>
                </a:lnTo>
                <a:lnTo>
                  <a:pt x="10781" y="42331"/>
                </a:lnTo>
                <a:lnTo>
                  <a:pt x="9626" y="41953"/>
                </a:lnTo>
                <a:lnTo>
                  <a:pt x="9626" y="40819"/>
                </a:lnTo>
                <a:lnTo>
                  <a:pt x="11551" y="38929"/>
                </a:lnTo>
                <a:lnTo>
                  <a:pt x="10396" y="37039"/>
                </a:lnTo>
                <a:lnTo>
                  <a:pt x="10781" y="35905"/>
                </a:lnTo>
                <a:lnTo>
                  <a:pt x="10781" y="33638"/>
                </a:lnTo>
                <a:lnTo>
                  <a:pt x="9626" y="30992"/>
                </a:lnTo>
                <a:lnTo>
                  <a:pt x="9626" y="28724"/>
                </a:lnTo>
                <a:lnTo>
                  <a:pt x="9626" y="24567"/>
                </a:lnTo>
                <a:lnTo>
                  <a:pt x="8471" y="21543"/>
                </a:lnTo>
                <a:lnTo>
                  <a:pt x="9241" y="16630"/>
                </a:lnTo>
                <a:lnTo>
                  <a:pt x="7701" y="16252"/>
                </a:lnTo>
                <a:lnTo>
                  <a:pt x="7701" y="13228"/>
                </a:lnTo>
                <a:lnTo>
                  <a:pt x="6546" y="12095"/>
                </a:lnTo>
                <a:lnTo>
                  <a:pt x="5391" y="9071"/>
                </a:lnTo>
                <a:lnTo>
                  <a:pt x="5391" y="6047"/>
                </a:lnTo>
                <a:lnTo>
                  <a:pt x="7316" y="3024"/>
                </a:lnTo>
                <a:lnTo>
                  <a:pt x="13861" y="1890"/>
                </a:lnTo>
                <a:lnTo>
                  <a:pt x="18096" y="1890"/>
                </a:lnTo>
                <a:lnTo>
                  <a:pt x="22331" y="3024"/>
                </a:lnTo>
                <a:lnTo>
                  <a:pt x="33112" y="2268"/>
                </a:lnTo>
                <a:lnTo>
                  <a:pt x="43123" y="4158"/>
                </a:lnTo>
                <a:lnTo>
                  <a:pt x="49668" y="4536"/>
                </a:lnTo>
                <a:lnTo>
                  <a:pt x="51208" y="4158"/>
                </a:lnTo>
                <a:lnTo>
                  <a:pt x="55828" y="113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96" name="Text Placeholder 2895">
            <a:extLst>
              <a:ext uri="{FF2B5EF4-FFF2-40B4-BE49-F238E27FC236}">
                <a16:creationId xmlns:a16="http://schemas.microsoft.com/office/drawing/2014/main" id="{DF80D085-9DBE-5245-A415-7791BCB44628}"/>
              </a:ext>
            </a:extLst>
          </p:cNvPr>
          <p:cNvSpPr>
            <a:spLocks noGrp="1"/>
          </p:cNvSpPr>
          <p:nvPr>
            <p:ph type="body" sz="quarter" idx="237" hasCustomPrompt="1"/>
          </p:nvPr>
        </p:nvSpPr>
        <p:spPr>
          <a:xfrm>
            <a:off x="7716152" y="4270231"/>
            <a:ext cx="127402" cy="130813"/>
          </a:xfrm>
          <a:custGeom>
            <a:avLst/>
            <a:gdLst>
              <a:gd name="connsiteX0" fmla="*/ 48012 w 127402"/>
              <a:gd name="connsiteY0" fmla="*/ 0 h 130813"/>
              <a:gd name="connsiteX1" fmla="*/ 48768 w 127402"/>
              <a:gd name="connsiteY1" fmla="*/ 1478 h 130813"/>
              <a:gd name="connsiteX2" fmla="*/ 48768 w 127402"/>
              <a:gd name="connsiteY2" fmla="*/ 3326 h 130813"/>
              <a:gd name="connsiteX3" fmla="*/ 48768 w 127402"/>
              <a:gd name="connsiteY3" fmla="*/ 3696 h 130813"/>
              <a:gd name="connsiteX4" fmla="*/ 49146 w 127402"/>
              <a:gd name="connsiteY4" fmla="*/ 5174 h 130813"/>
              <a:gd name="connsiteX5" fmla="*/ 49903 w 127402"/>
              <a:gd name="connsiteY5" fmla="*/ 9238 h 130813"/>
              <a:gd name="connsiteX6" fmla="*/ 49146 w 127402"/>
              <a:gd name="connsiteY6" fmla="*/ 9978 h 130813"/>
              <a:gd name="connsiteX7" fmla="*/ 52927 w 127402"/>
              <a:gd name="connsiteY7" fmla="*/ 9978 h 130813"/>
              <a:gd name="connsiteX8" fmla="*/ 54439 w 127402"/>
              <a:gd name="connsiteY8" fmla="*/ 8499 h 130813"/>
              <a:gd name="connsiteX9" fmla="*/ 55951 w 127402"/>
              <a:gd name="connsiteY9" fmla="*/ 8499 h 130813"/>
              <a:gd name="connsiteX10" fmla="*/ 56707 w 127402"/>
              <a:gd name="connsiteY10" fmla="*/ 5913 h 130813"/>
              <a:gd name="connsiteX11" fmla="*/ 58220 w 127402"/>
              <a:gd name="connsiteY11" fmla="*/ 5913 h 130813"/>
              <a:gd name="connsiteX12" fmla="*/ 62378 w 127402"/>
              <a:gd name="connsiteY12" fmla="*/ 5913 h 130813"/>
              <a:gd name="connsiteX13" fmla="*/ 63134 w 127402"/>
              <a:gd name="connsiteY13" fmla="*/ 6282 h 130813"/>
              <a:gd name="connsiteX14" fmla="*/ 64646 w 127402"/>
              <a:gd name="connsiteY14" fmla="*/ 8499 h 130813"/>
              <a:gd name="connsiteX15" fmla="*/ 65402 w 127402"/>
              <a:gd name="connsiteY15" fmla="*/ 9238 h 130813"/>
              <a:gd name="connsiteX16" fmla="*/ 69561 w 127402"/>
              <a:gd name="connsiteY16" fmla="*/ 8130 h 130813"/>
              <a:gd name="connsiteX17" fmla="*/ 70695 w 127402"/>
              <a:gd name="connsiteY17" fmla="*/ 8499 h 130813"/>
              <a:gd name="connsiteX18" fmla="*/ 70695 w 127402"/>
              <a:gd name="connsiteY18" fmla="*/ 9238 h 130813"/>
              <a:gd name="connsiteX19" fmla="*/ 71073 w 127402"/>
              <a:gd name="connsiteY19" fmla="*/ 11086 h 130813"/>
              <a:gd name="connsiteX20" fmla="*/ 71451 w 127402"/>
              <a:gd name="connsiteY20" fmla="*/ 11456 h 130813"/>
              <a:gd name="connsiteX21" fmla="*/ 72207 w 127402"/>
              <a:gd name="connsiteY21" fmla="*/ 11825 h 130813"/>
              <a:gd name="connsiteX22" fmla="*/ 73341 w 127402"/>
              <a:gd name="connsiteY22" fmla="*/ 14042 h 130813"/>
              <a:gd name="connsiteX23" fmla="*/ 74476 w 127402"/>
              <a:gd name="connsiteY23" fmla="*/ 14412 h 130813"/>
              <a:gd name="connsiteX24" fmla="*/ 74854 w 127402"/>
              <a:gd name="connsiteY24" fmla="*/ 15520 h 130813"/>
              <a:gd name="connsiteX25" fmla="*/ 74854 w 127402"/>
              <a:gd name="connsiteY25" fmla="*/ 17368 h 130813"/>
              <a:gd name="connsiteX26" fmla="*/ 76366 w 127402"/>
              <a:gd name="connsiteY26" fmla="*/ 17368 h 130813"/>
              <a:gd name="connsiteX27" fmla="*/ 77500 w 127402"/>
              <a:gd name="connsiteY27" fmla="*/ 18477 h 130813"/>
              <a:gd name="connsiteX28" fmla="*/ 78256 w 127402"/>
              <a:gd name="connsiteY28" fmla="*/ 19955 h 130813"/>
              <a:gd name="connsiteX29" fmla="*/ 80902 w 127402"/>
              <a:gd name="connsiteY29" fmla="*/ 21433 h 130813"/>
              <a:gd name="connsiteX30" fmla="*/ 80902 w 127402"/>
              <a:gd name="connsiteY30" fmla="*/ 21063 h 130813"/>
              <a:gd name="connsiteX31" fmla="*/ 82415 w 127402"/>
              <a:gd name="connsiteY31" fmla="*/ 21063 h 130813"/>
              <a:gd name="connsiteX32" fmla="*/ 83171 w 127402"/>
              <a:gd name="connsiteY32" fmla="*/ 19955 h 130813"/>
              <a:gd name="connsiteX33" fmla="*/ 83549 w 127402"/>
              <a:gd name="connsiteY33" fmla="*/ 19955 h 130813"/>
              <a:gd name="connsiteX34" fmla="*/ 84305 w 127402"/>
              <a:gd name="connsiteY34" fmla="*/ 21433 h 130813"/>
              <a:gd name="connsiteX35" fmla="*/ 86951 w 127402"/>
              <a:gd name="connsiteY35" fmla="*/ 22541 h 130813"/>
              <a:gd name="connsiteX36" fmla="*/ 88463 w 127402"/>
              <a:gd name="connsiteY36" fmla="*/ 21802 h 130813"/>
              <a:gd name="connsiteX37" fmla="*/ 89219 w 127402"/>
              <a:gd name="connsiteY37" fmla="*/ 19585 h 130813"/>
              <a:gd name="connsiteX38" fmla="*/ 91488 w 127402"/>
              <a:gd name="connsiteY38" fmla="*/ 19216 h 130813"/>
              <a:gd name="connsiteX39" fmla="*/ 94512 w 127402"/>
              <a:gd name="connsiteY39" fmla="*/ 18107 h 130813"/>
              <a:gd name="connsiteX40" fmla="*/ 99049 w 127402"/>
              <a:gd name="connsiteY40" fmla="*/ 16999 h 130813"/>
              <a:gd name="connsiteX41" fmla="*/ 102829 w 127402"/>
              <a:gd name="connsiteY41" fmla="*/ 15890 h 130813"/>
              <a:gd name="connsiteX42" fmla="*/ 105475 w 127402"/>
              <a:gd name="connsiteY42" fmla="*/ 15890 h 130813"/>
              <a:gd name="connsiteX43" fmla="*/ 109634 w 127402"/>
              <a:gd name="connsiteY43" fmla="*/ 17738 h 130813"/>
              <a:gd name="connsiteX44" fmla="*/ 111524 w 127402"/>
              <a:gd name="connsiteY44" fmla="*/ 15890 h 130813"/>
              <a:gd name="connsiteX45" fmla="*/ 111902 w 127402"/>
              <a:gd name="connsiteY45" fmla="*/ 15890 h 130813"/>
              <a:gd name="connsiteX46" fmla="*/ 114171 w 127402"/>
              <a:gd name="connsiteY46" fmla="*/ 19585 h 130813"/>
              <a:gd name="connsiteX47" fmla="*/ 116061 w 127402"/>
              <a:gd name="connsiteY47" fmla="*/ 19955 h 130813"/>
              <a:gd name="connsiteX48" fmla="*/ 116439 w 127402"/>
              <a:gd name="connsiteY48" fmla="*/ 21802 h 130813"/>
              <a:gd name="connsiteX49" fmla="*/ 118329 w 127402"/>
              <a:gd name="connsiteY49" fmla="*/ 25498 h 130813"/>
              <a:gd name="connsiteX50" fmla="*/ 119463 w 127402"/>
              <a:gd name="connsiteY50" fmla="*/ 25867 h 130813"/>
              <a:gd name="connsiteX51" fmla="*/ 121732 w 127402"/>
              <a:gd name="connsiteY51" fmla="*/ 25867 h 130813"/>
              <a:gd name="connsiteX52" fmla="*/ 122488 w 127402"/>
              <a:gd name="connsiteY52" fmla="*/ 25128 h 130813"/>
              <a:gd name="connsiteX53" fmla="*/ 122488 w 127402"/>
              <a:gd name="connsiteY53" fmla="*/ 27345 h 130813"/>
              <a:gd name="connsiteX54" fmla="*/ 122110 w 127402"/>
              <a:gd name="connsiteY54" fmla="*/ 28454 h 130813"/>
              <a:gd name="connsiteX55" fmla="*/ 123244 w 127402"/>
              <a:gd name="connsiteY55" fmla="*/ 30302 h 130813"/>
              <a:gd name="connsiteX56" fmla="*/ 121353 w 127402"/>
              <a:gd name="connsiteY56" fmla="*/ 32149 h 130813"/>
              <a:gd name="connsiteX57" fmla="*/ 121353 w 127402"/>
              <a:gd name="connsiteY57" fmla="*/ 33258 h 130813"/>
              <a:gd name="connsiteX58" fmla="*/ 122488 w 127402"/>
              <a:gd name="connsiteY58" fmla="*/ 33627 h 130813"/>
              <a:gd name="connsiteX59" fmla="*/ 123622 w 127402"/>
              <a:gd name="connsiteY59" fmla="*/ 35105 h 130813"/>
              <a:gd name="connsiteX60" fmla="*/ 126268 w 127402"/>
              <a:gd name="connsiteY60" fmla="*/ 45083 h 130813"/>
              <a:gd name="connsiteX61" fmla="*/ 127402 w 127402"/>
              <a:gd name="connsiteY61" fmla="*/ 50995 h 130813"/>
              <a:gd name="connsiteX62" fmla="*/ 125512 w 127402"/>
              <a:gd name="connsiteY62" fmla="*/ 51365 h 130813"/>
              <a:gd name="connsiteX63" fmla="*/ 125512 w 127402"/>
              <a:gd name="connsiteY63" fmla="*/ 53212 h 130813"/>
              <a:gd name="connsiteX64" fmla="*/ 124000 w 127402"/>
              <a:gd name="connsiteY64" fmla="*/ 53582 h 130813"/>
              <a:gd name="connsiteX65" fmla="*/ 122488 w 127402"/>
              <a:gd name="connsiteY65" fmla="*/ 55429 h 130813"/>
              <a:gd name="connsiteX66" fmla="*/ 121732 w 127402"/>
              <a:gd name="connsiteY66" fmla="*/ 56169 h 130813"/>
              <a:gd name="connsiteX67" fmla="*/ 120219 w 127402"/>
              <a:gd name="connsiteY67" fmla="*/ 59494 h 130813"/>
              <a:gd name="connsiteX68" fmla="*/ 117951 w 127402"/>
              <a:gd name="connsiteY68" fmla="*/ 64298 h 130813"/>
              <a:gd name="connsiteX69" fmla="*/ 117195 w 127402"/>
              <a:gd name="connsiteY69" fmla="*/ 67624 h 130813"/>
              <a:gd name="connsiteX70" fmla="*/ 117195 w 127402"/>
              <a:gd name="connsiteY70" fmla="*/ 71689 h 130813"/>
              <a:gd name="connsiteX71" fmla="*/ 116061 w 127402"/>
              <a:gd name="connsiteY71" fmla="*/ 73536 h 130813"/>
              <a:gd name="connsiteX72" fmla="*/ 113793 w 127402"/>
              <a:gd name="connsiteY72" fmla="*/ 76123 h 130813"/>
              <a:gd name="connsiteX73" fmla="*/ 112280 w 127402"/>
              <a:gd name="connsiteY73" fmla="*/ 78710 h 130813"/>
              <a:gd name="connsiteX74" fmla="*/ 111902 w 127402"/>
              <a:gd name="connsiteY74" fmla="*/ 84992 h 130813"/>
              <a:gd name="connsiteX75" fmla="*/ 111902 w 127402"/>
              <a:gd name="connsiteY75" fmla="*/ 87948 h 130813"/>
              <a:gd name="connsiteX76" fmla="*/ 114927 w 127402"/>
              <a:gd name="connsiteY76" fmla="*/ 95339 h 130813"/>
              <a:gd name="connsiteX77" fmla="*/ 116061 w 127402"/>
              <a:gd name="connsiteY77" fmla="*/ 101251 h 130813"/>
              <a:gd name="connsiteX78" fmla="*/ 117573 w 127402"/>
              <a:gd name="connsiteY78" fmla="*/ 103099 h 130813"/>
              <a:gd name="connsiteX79" fmla="*/ 120219 w 127402"/>
              <a:gd name="connsiteY79" fmla="*/ 103468 h 130813"/>
              <a:gd name="connsiteX80" fmla="*/ 121353 w 127402"/>
              <a:gd name="connsiteY80" fmla="*/ 103838 h 130813"/>
              <a:gd name="connsiteX81" fmla="*/ 122110 w 127402"/>
              <a:gd name="connsiteY81" fmla="*/ 108642 h 130813"/>
              <a:gd name="connsiteX82" fmla="*/ 122110 w 127402"/>
              <a:gd name="connsiteY82" fmla="*/ 113815 h 130813"/>
              <a:gd name="connsiteX83" fmla="*/ 119841 w 127402"/>
              <a:gd name="connsiteY83" fmla="*/ 114554 h 130813"/>
              <a:gd name="connsiteX84" fmla="*/ 118329 w 127402"/>
              <a:gd name="connsiteY84" fmla="*/ 113445 h 130813"/>
              <a:gd name="connsiteX85" fmla="*/ 116061 w 127402"/>
              <a:gd name="connsiteY85" fmla="*/ 113445 h 130813"/>
              <a:gd name="connsiteX86" fmla="*/ 115305 w 127402"/>
              <a:gd name="connsiteY86" fmla="*/ 113815 h 130813"/>
              <a:gd name="connsiteX87" fmla="*/ 113793 w 127402"/>
              <a:gd name="connsiteY87" fmla="*/ 116402 h 130813"/>
              <a:gd name="connsiteX88" fmla="*/ 113036 w 127402"/>
              <a:gd name="connsiteY88" fmla="*/ 116771 h 130813"/>
              <a:gd name="connsiteX89" fmla="*/ 111524 w 127402"/>
              <a:gd name="connsiteY89" fmla="*/ 116771 h 130813"/>
              <a:gd name="connsiteX90" fmla="*/ 103585 w 127402"/>
              <a:gd name="connsiteY90" fmla="*/ 115293 h 130813"/>
              <a:gd name="connsiteX91" fmla="*/ 97536 w 127402"/>
              <a:gd name="connsiteY91" fmla="*/ 113445 h 130813"/>
              <a:gd name="connsiteX92" fmla="*/ 90732 w 127402"/>
              <a:gd name="connsiteY92" fmla="*/ 113445 h 130813"/>
              <a:gd name="connsiteX93" fmla="*/ 82793 w 127402"/>
              <a:gd name="connsiteY93" fmla="*/ 114554 h 130813"/>
              <a:gd name="connsiteX94" fmla="*/ 78634 w 127402"/>
              <a:gd name="connsiteY94" fmla="*/ 114924 h 130813"/>
              <a:gd name="connsiteX95" fmla="*/ 65402 w 127402"/>
              <a:gd name="connsiteY95" fmla="*/ 117141 h 130813"/>
              <a:gd name="connsiteX96" fmla="*/ 60488 w 127402"/>
              <a:gd name="connsiteY96" fmla="*/ 117510 h 130813"/>
              <a:gd name="connsiteX97" fmla="*/ 51037 w 127402"/>
              <a:gd name="connsiteY97" fmla="*/ 120466 h 130813"/>
              <a:gd name="connsiteX98" fmla="*/ 45744 w 127402"/>
              <a:gd name="connsiteY98" fmla="*/ 122684 h 130813"/>
              <a:gd name="connsiteX99" fmla="*/ 36671 w 127402"/>
              <a:gd name="connsiteY99" fmla="*/ 126379 h 130813"/>
              <a:gd name="connsiteX100" fmla="*/ 27976 w 127402"/>
              <a:gd name="connsiteY100" fmla="*/ 130813 h 130813"/>
              <a:gd name="connsiteX101" fmla="*/ 21927 w 127402"/>
              <a:gd name="connsiteY101" fmla="*/ 130444 h 130813"/>
              <a:gd name="connsiteX102" fmla="*/ 21549 w 127402"/>
              <a:gd name="connsiteY102" fmla="*/ 129335 h 130813"/>
              <a:gd name="connsiteX103" fmla="*/ 20793 w 127402"/>
              <a:gd name="connsiteY103" fmla="*/ 119358 h 130813"/>
              <a:gd name="connsiteX104" fmla="*/ 21549 w 127402"/>
              <a:gd name="connsiteY104" fmla="*/ 117510 h 130813"/>
              <a:gd name="connsiteX105" fmla="*/ 21549 w 127402"/>
              <a:gd name="connsiteY105" fmla="*/ 115663 h 130813"/>
              <a:gd name="connsiteX106" fmla="*/ 21549 w 127402"/>
              <a:gd name="connsiteY106" fmla="*/ 114924 h 130813"/>
              <a:gd name="connsiteX107" fmla="*/ 22683 w 127402"/>
              <a:gd name="connsiteY107" fmla="*/ 114924 h 130813"/>
              <a:gd name="connsiteX108" fmla="*/ 22683 w 127402"/>
              <a:gd name="connsiteY108" fmla="*/ 111967 h 130813"/>
              <a:gd name="connsiteX109" fmla="*/ 23439 w 127402"/>
              <a:gd name="connsiteY109" fmla="*/ 110859 h 130813"/>
              <a:gd name="connsiteX110" fmla="*/ 24951 w 127402"/>
              <a:gd name="connsiteY110" fmla="*/ 110859 h 130813"/>
              <a:gd name="connsiteX111" fmla="*/ 24951 w 127402"/>
              <a:gd name="connsiteY111" fmla="*/ 110489 h 130813"/>
              <a:gd name="connsiteX112" fmla="*/ 24195 w 127402"/>
              <a:gd name="connsiteY112" fmla="*/ 108642 h 130813"/>
              <a:gd name="connsiteX113" fmla="*/ 24951 w 127402"/>
              <a:gd name="connsiteY113" fmla="*/ 105685 h 130813"/>
              <a:gd name="connsiteX114" fmla="*/ 24573 w 127402"/>
              <a:gd name="connsiteY114" fmla="*/ 103468 h 130813"/>
              <a:gd name="connsiteX115" fmla="*/ 23817 w 127402"/>
              <a:gd name="connsiteY115" fmla="*/ 101621 h 130813"/>
              <a:gd name="connsiteX116" fmla="*/ 23817 w 127402"/>
              <a:gd name="connsiteY116" fmla="*/ 99773 h 130813"/>
              <a:gd name="connsiteX117" fmla="*/ 21549 w 127402"/>
              <a:gd name="connsiteY117" fmla="*/ 100512 h 130813"/>
              <a:gd name="connsiteX118" fmla="*/ 19659 w 127402"/>
              <a:gd name="connsiteY118" fmla="*/ 98664 h 130813"/>
              <a:gd name="connsiteX119" fmla="*/ 17390 w 127402"/>
              <a:gd name="connsiteY119" fmla="*/ 97925 h 130813"/>
              <a:gd name="connsiteX120" fmla="*/ 16634 w 127402"/>
              <a:gd name="connsiteY120" fmla="*/ 96817 h 130813"/>
              <a:gd name="connsiteX121" fmla="*/ 15500 w 127402"/>
              <a:gd name="connsiteY121" fmla="*/ 94969 h 130813"/>
              <a:gd name="connsiteX122" fmla="*/ 14366 w 127402"/>
              <a:gd name="connsiteY122" fmla="*/ 94599 h 130813"/>
              <a:gd name="connsiteX123" fmla="*/ 14366 w 127402"/>
              <a:gd name="connsiteY123" fmla="*/ 93121 h 130813"/>
              <a:gd name="connsiteX124" fmla="*/ 13232 w 127402"/>
              <a:gd name="connsiteY124" fmla="*/ 90535 h 130813"/>
              <a:gd name="connsiteX125" fmla="*/ 12098 w 127402"/>
              <a:gd name="connsiteY125" fmla="*/ 90535 h 130813"/>
              <a:gd name="connsiteX126" fmla="*/ 8317 w 127402"/>
              <a:gd name="connsiteY126" fmla="*/ 90535 h 130813"/>
              <a:gd name="connsiteX127" fmla="*/ 5671 w 127402"/>
              <a:gd name="connsiteY127" fmla="*/ 88687 h 130813"/>
              <a:gd name="connsiteX128" fmla="*/ 4159 w 127402"/>
              <a:gd name="connsiteY128" fmla="*/ 88687 h 130813"/>
              <a:gd name="connsiteX129" fmla="*/ 3403 w 127402"/>
              <a:gd name="connsiteY129" fmla="*/ 87948 h 130813"/>
              <a:gd name="connsiteX130" fmla="*/ 3025 w 127402"/>
              <a:gd name="connsiteY130" fmla="*/ 87209 h 130813"/>
              <a:gd name="connsiteX131" fmla="*/ 1512 w 127402"/>
              <a:gd name="connsiteY131" fmla="*/ 87578 h 130813"/>
              <a:gd name="connsiteX132" fmla="*/ 1134 w 127402"/>
              <a:gd name="connsiteY132" fmla="*/ 86839 h 130813"/>
              <a:gd name="connsiteX133" fmla="*/ 0 w 127402"/>
              <a:gd name="connsiteY133" fmla="*/ 86839 h 130813"/>
              <a:gd name="connsiteX134" fmla="*/ 0 w 127402"/>
              <a:gd name="connsiteY134" fmla="*/ 86100 h 130813"/>
              <a:gd name="connsiteX135" fmla="*/ 1512 w 127402"/>
              <a:gd name="connsiteY135" fmla="*/ 83883 h 130813"/>
              <a:gd name="connsiteX136" fmla="*/ 4537 w 127402"/>
              <a:gd name="connsiteY136" fmla="*/ 81296 h 130813"/>
              <a:gd name="connsiteX137" fmla="*/ 5293 w 127402"/>
              <a:gd name="connsiteY137" fmla="*/ 80188 h 130813"/>
              <a:gd name="connsiteX138" fmla="*/ 6427 w 127402"/>
              <a:gd name="connsiteY138" fmla="*/ 74645 h 130813"/>
              <a:gd name="connsiteX139" fmla="*/ 4537 w 127402"/>
              <a:gd name="connsiteY139" fmla="*/ 73167 h 130813"/>
              <a:gd name="connsiteX140" fmla="*/ 4537 w 127402"/>
              <a:gd name="connsiteY140" fmla="*/ 72797 h 130813"/>
              <a:gd name="connsiteX141" fmla="*/ 3781 w 127402"/>
              <a:gd name="connsiteY141" fmla="*/ 71319 h 130813"/>
              <a:gd name="connsiteX142" fmla="*/ 3025 w 127402"/>
              <a:gd name="connsiteY142" fmla="*/ 70950 h 130813"/>
              <a:gd name="connsiteX143" fmla="*/ 2269 w 127402"/>
              <a:gd name="connsiteY143" fmla="*/ 67624 h 130813"/>
              <a:gd name="connsiteX144" fmla="*/ 1890 w 127402"/>
              <a:gd name="connsiteY144" fmla="*/ 65776 h 130813"/>
              <a:gd name="connsiteX145" fmla="*/ 3403 w 127402"/>
              <a:gd name="connsiteY145" fmla="*/ 65037 h 130813"/>
              <a:gd name="connsiteX146" fmla="*/ 8317 w 127402"/>
              <a:gd name="connsiteY146" fmla="*/ 65407 h 130813"/>
              <a:gd name="connsiteX147" fmla="*/ 8317 w 127402"/>
              <a:gd name="connsiteY147" fmla="*/ 63559 h 130813"/>
              <a:gd name="connsiteX148" fmla="*/ 10208 w 127402"/>
              <a:gd name="connsiteY148" fmla="*/ 61342 h 130813"/>
              <a:gd name="connsiteX149" fmla="*/ 10208 w 127402"/>
              <a:gd name="connsiteY149" fmla="*/ 58016 h 130813"/>
              <a:gd name="connsiteX150" fmla="*/ 10586 w 127402"/>
              <a:gd name="connsiteY150" fmla="*/ 56169 h 130813"/>
              <a:gd name="connsiteX151" fmla="*/ 12476 w 127402"/>
              <a:gd name="connsiteY151" fmla="*/ 55429 h 130813"/>
              <a:gd name="connsiteX152" fmla="*/ 12098 w 127402"/>
              <a:gd name="connsiteY152" fmla="*/ 54321 h 130813"/>
              <a:gd name="connsiteX153" fmla="*/ 11342 w 127402"/>
              <a:gd name="connsiteY153" fmla="*/ 54321 h 130813"/>
              <a:gd name="connsiteX154" fmla="*/ 11720 w 127402"/>
              <a:gd name="connsiteY154" fmla="*/ 53582 h 130813"/>
              <a:gd name="connsiteX155" fmla="*/ 11342 w 127402"/>
              <a:gd name="connsiteY155" fmla="*/ 52104 h 130813"/>
              <a:gd name="connsiteX156" fmla="*/ 9829 w 127402"/>
              <a:gd name="connsiteY156" fmla="*/ 52104 h 130813"/>
              <a:gd name="connsiteX157" fmla="*/ 7561 w 127402"/>
              <a:gd name="connsiteY157" fmla="*/ 52104 h 130813"/>
              <a:gd name="connsiteX158" fmla="*/ 6427 w 127402"/>
              <a:gd name="connsiteY158" fmla="*/ 51365 h 130813"/>
              <a:gd name="connsiteX159" fmla="*/ 7561 w 127402"/>
              <a:gd name="connsiteY159" fmla="*/ 49517 h 130813"/>
              <a:gd name="connsiteX160" fmla="*/ 7183 w 127402"/>
              <a:gd name="connsiteY160" fmla="*/ 47669 h 130813"/>
              <a:gd name="connsiteX161" fmla="*/ 6427 w 127402"/>
              <a:gd name="connsiteY161" fmla="*/ 47669 h 130813"/>
              <a:gd name="connsiteX162" fmla="*/ 6427 w 127402"/>
              <a:gd name="connsiteY162" fmla="*/ 47300 h 130813"/>
              <a:gd name="connsiteX163" fmla="*/ 9829 w 127402"/>
              <a:gd name="connsiteY163" fmla="*/ 45822 h 130813"/>
              <a:gd name="connsiteX164" fmla="*/ 13232 w 127402"/>
              <a:gd name="connsiteY164" fmla="*/ 46191 h 130813"/>
              <a:gd name="connsiteX165" fmla="*/ 14366 w 127402"/>
              <a:gd name="connsiteY165" fmla="*/ 47669 h 130813"/>
              <a:gd name="connsiteX166" fmla="*/ 15500 w 127402"/>
              <a:gd name="connsiteY166" fmla="*/ 47669 h 130813"/>
              <a:gd name="connsiteX167" fmla="*/ 16634 w 127402"/>
              <a:gd name="connsiteY167" fmla="*/ 47300 h 130813"/>
              <a:gd name="connsiteX168" fmla="*/ 17768 w 127402"/>
              <a:gd name="connsiteY168" fmla="*/ 49517 h 130813"/>
              <a:gd name="connsiteX169" fmla="*/ 18147 w 127402"/>
              <a:gd name="connsiteY169" fmla="*/ 49517 h 130813"/>
              <a:gd name="connsiteX170" fmla="*/ 17768 w 127402"/>
              <a:gd name="connsiteY170" fmla="*/ 46191 h 130813"/>
              <a:gd name="connsiteX171" fmla="*/ 17768 w 127402"/>
              <a:gd name="connsiteY171" fmla="*/ 44344 h 130813"/>
              <a:gd name="connsiteX172" fmla="*/ 16634 w 127402"/>
              <a:gd name="connsiteY172" fmla="*/ 43235 h 130813"/>
              <a:gd name="connsiteX173" fmla="*/ 16634 w 127402"/>
              <a:gd name="connsiteY173" fmla="*/ 41018 h 130813"/>
              <a:gd name="connsiteX174" fmla="*/ 15500 w 127402"/>
              <a:gd name="connsiteY174" fmla="*/ 41018 h 130813"/>
              <a:gd name="connsiteX175" fmla="*/ 13988 w 127402"/>
              <a:gd name="connsiteY175" fmla="*/ 40279 h 130813"/>
              <a:gd name="connsiteX176" fmla="*/ 13232 w 127402"/>
              <a:gd name="connsiteY176" fmla="*/ 40279 h 130813"/>
              <a:gd name="connsiteX177" fmla="*/ 14366 w 127402"/>
              <a:gd name="connsiteY177" fmla="*/ 37323 h 130813"/>
              <a:gd name="connsiteX178" fmla="*/ 15878 w 127402"/>
              <a:gd name="connsiteY178" fmla="*/ 35844 h 130813"/>
              <a:gd name="connsiteX179" fmla="*/ 16634 w 127402"/>
              <a:gd name="connsiteY179" fmla="*/ 35475 h 130813"/>
              <a:gd name="connsiteX180" fmla="*/ 16634 w 127402"/>
              <a:gd name="connsiteY180" fmla="*/ 34366 h 130813"/>
              <a:gd name="connsiteX181" fmla="*/ 15500 w 127402"/>
              <a:gd name="connsiteY181" fmla="*/ 32888 h 130813"/>
              <a:gd name="connsiteX182" fmla="*/ 13988 w 127402"/>
              <a:gd name="connsiteY182" fmla="*/ 33258 h 130813"/>
              <a:gd name="connsiteX183" fmla="*/ 14366 w 127402"/>
              <a:gd name="connsiteY183" fmla="*/ 28084 h 130813"/>
              <a:gd name="connsiteX184" fmla="*/ 11720 w 127402"/>
              <a:gd name="connsiteY184" fmla="*/ 28084 h 130813"/>
              <a:gd name="connsiteX185" fmla="*/ 9073 w 127402"/>
              <a:gd name="connsiteY185" fmla="*/ 26976 h 130813"/>
              <a:gd name="connsiteX186" fmla="*/ 9073 w 127402"/>
              <a:gd name="connsiteY186" fmla="*/ 25867 h 130813"/>
              <a:gd name="connsiteX187" fmla="*/ 9073 w 127402"/>
              <a:gd name="connsiteY187" fmla="*/ 19585 h 130813"/>
              <a:gd name="connsiteX188" fmla="*/ 8317 w 127402"/>
              <a:gd name="connsiteY188" fmla="*/ 16259 h 130813"/>
              <a:gd name="connsiteX189" fmla="*/ 9451 w 127402"/>
              <a:gd name="connsiteY189" fmla="*/ 15520 h 130813"/>
              <a:gd name="connsiteX190" fmla="*/ 9829 w 127402"/>
              <a:gd name="connsiteY190" fmla="*/ 14412 h 130813"/>
              <a:gd name="connsiteX191" fmla="*/ 12098 w 127402"/>
              <a:gd name="connsiteY191" fmla="*/ 11825 h 130813"/>
              <a:gd name="connsiteX192" fmla="*/ 12476 w 127402"/>
              <a:gd name="connsiteY192" fmla="*/ 11086 h 130813"/>
              <a:gd name="connsiteX193" fmla="*/ 14744 w 127402"/>
              <a:gd name="connsiteY193" fmla="*/ 10347 h 130813"/>
              <a:gd name="connsiteX194" fmla="*/ 15878 w 127402"/>
              <a:gd name="connsiteY194" fmla="*/ 9238 h 130813"/>
              <a:gd name="connsiteX195" fmla="*/ 16256 w 127402"/>
              <a:gd name="connsiteY195" fmla="*/ 7760 h 130813"/>
              <a:gd name="connsiteX196" fmla="*/ 17390 w 127402"/>
              <a:gd name="connsiteY196" fmla="*/ 6652 h 130813"/>
              <a:gd name="connsiteX197" fmla="*/ 18147 w 127402"/>
              <a:gd name="connsiteY197" fmla="*/ 6282 h 130813"/>
              <a:gd name="connsiteX198" fmla="*/ 20037 w 127402"/>
              <a:gd name="connsiteY198" fmla="*/ 6652 h 130813"/>
              <a:gd name="connsiteX199" fmla="*/ 21549 w 127402"/>
              <a:gd name="connsiteY199" fmla="*/ 5543 h 130813"/>
              <a:gd name="connsiteX200" fmla="*/ 22683 w 127402"/>
              <a:gd name="connsiteY200" fmla="*/ 5913 h 130813"/>
              <a:gd name="connsiteX201" fmla="*/ 24195 w 127402"/>
              <a:gd name="connsiteY201" fmla="*/ 7760 h 130813"/>
              <a:gd name="connsiteX202" fmla="*/ 24573 w 127402"/>
              <a:gd name="connsiteY202" fmla="*/ 9978 h 130813"/>
              <a:gd name="connsiteX203" fmla="*/ 24951 w 127402"/>
              <a:gd name="connsiteY203" fmla="*/ 9978 h 130813"/>
              <a:gd name="connsiteX204" fmla="*/ 25707 w 127402"/>
              <a:gd name="connsiteY204" fmla="*/ 9608 h 130813"/>
              <a:gd name="connsiteX205" fmla="*/ 26464 w 127402"/>
              <a:gd name="connsiteY205" fmla="*/ 9238 h 130813"/>
              <a:gd name="connsiteX206" fmla="*/ 27598 w 127402"/>
              <a:gd name="connsiteY206" fmla="*/ 9238 h 130813"/>
              <a:gd name="connsiteX207" fmla="*/ 28732 w 127402"/>
              <a:gd name="connsiteY207" fmla="*/ 11086 h 130813"/>
              <a:gd name="connsiteX208" fmla="*/ 30244 w 127402"/>
              <a:gd name="connsiteY208" fmla="*/ 11825 h 130813"/>
              <a:gd name="connsiteX209" fmla="*/ 31756 w 127402"/>
              <a:gd name="connsiteY209" fmla="*/ 11825 h 130813"/>
              <a:gd name="connsiteX210" fmla="*/ 32512 w 127402"/>
              <a:gd name="connsiteY210" fmla="*/ 9978 h 130813"/>
              <a:gd name="connsiteX211" fmla="*/ 32512 w 127402"/>
              <a:gd name="connsiteY211" fmla="*/ 8499 h 130813"/>
              <a:gd name="connsiteX212" fmla="*/ 34781 w 127402"/>
              <a:gd name="connsiteY212" fmla="*/ 7760 h 130813"/>
              <a:gd name="connsiteX213" fmla="*/ 38939 w 127402"/>
              <a:gd name="connsiteY213" fmla="*/ 7760 h 130813"/>
              <a:gd name="connsiteX214" fmla="*/ 39695 w 127402"/>
              <a:gd name="connsiteY214" fmla="*/ 6652 h 130813"/>
              <a:gd name="connsiteX215" fmla="*/ 38939 w 127402"/>
              <a:gd name="connsiteY215" fmla="*/ 4435 h 130813"/>
              <a:gd name="connsiteX216" fmla="*/ 38939 w 127402"/>
              <a:gd name="connsiteY216" fmla="*/ 3326 h 130813"/>
              <a:gd name="connsiteX217" fmla="*/ 40073 w 127402"/>
              <a:gd name="connsiteY217" fmla="*/ 1848 h 130813"/>
              <a:gd name="connsiteX218" fmla="*/ 40829 w 127402"/>
              <a:gd name="connsiteY218" fmla="*/ 1848 h 130813"/>
              <a:gd name="connsiteX219" fmla="*/ 43098 w 127402"/>
              <a:gd name="connsiteY219" fmla="*/ 3326 h 130813"/>
              <a:gd name="connsiteX220" fmla="*/ 43854 w 127402"/>
              <a:gd name="connsiteY220" fmla="*/ 3326 h 130813"/>
              <a:gd name="connsiteX221" fmla="*/ 44610 w 127402"/>
              <a:gd name="connsiteY221" fmla="*/ 370 h 130813"/>
              <a:gd name="connsiteX222" fmla="*/ 46878 w 127402"/>
              <a:gd name="connsiteY222" fmla="*/ 370 h 13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127402" h="130813">
                <a:moveTo>
                  <a:pt x="48012" y="0"/>
                </a:moveTo>
                <a:lnTo>
                  <a:pt x="48768" y="1478"/>
                </a:lnTo>
                <a:lnTo>
                  <a:pt x="48768" y="3326"/>
                </a:lnTo>
                <a:lnTo>
                  <a:pt x="48768" y="3696"/>
                </a:lnTo>
                <a:lnTo>
                  <a:pt x="49146" y="5174"/>
                </a:lnTo>
                <a:lnTo>
                  <a:pt x="49903" y="9238"/>
                </a:lnTo>
                <a:lnTo>
                  <a:pt x="49146" y="9978"/>
                </a:lnTo>
                <a:lnTo>
                  <a:pt x="52927" y="9978"/>
                </a:lnTo>
                <a:lnTo>
                  <a:pt x="54439" y="8499"/>
                </a:lnTo>
                <a:lnTo>
                  <a:pt x="55951" y="8499"/>
                </a:lnTo>
                <a:lnTo>
                  <a:pt x="56707" y="5913"/>
                </a:lnTo>
                <a:lnTo>
                  <a:pt x="58220" y="5913"/>
                </a:lnTo>
                <a:lnTo>
                  <a:pt x="62378" y="5913"/>
                </a:lnTo>
                <a:lnTo>
                  <a:pt x="63134" y="6282"/>
                </a:lnTo>
                <a:lnTo>
                  <a:pt x="64646" y="8499"/>
                </a:lnTo>
                <a:lnTo>
                  <a:pt x="65402" y="9238"/>
                </a:lnTo>
                <a:lnTo>
                  <a:pt x="69561" y="8130"/>
                </a:lnTo>
                <a:lnTo>
                  <a:pt x="70695" y="8499"/>
                </a:lnTo>
                <a:lnTo>
                  <a:pt x="70695" y="9238"/>
                </a:lnTo>
                <a:lnTo>
                  <a:pt x="71073" y="11086"/>
                </a:lnTo>
                <a:lnTo>
                  <a:pt x="71451" y="11456"/>
                </a:lnTo>
                <a:lnTo>
                  <a:pt x="72207" y="11825"/>
                </a:lnTo>
                <a:lnTo>
                  <a:pt x="73341" y="14042"/>
                </a:lnTo>
                <a:lnTo>
                  <a:pt x="74476" y="14412"/>
                </a:lnTo>
                <a:lnTo>
                  <a:pt x="74854" y="15520"/>
                </a:lnTo>
                <a:lnTo>
                  <a:pt x="74854" y="17368"/>
                </a:lnTo>
                <a:lnTo>
                  <a:pt x="76366" y="17368"/>
                </a:lnTo>
                <a:lnTo>
                  <a:pt x="77500" y="18477"/>
                </a:lnTo>
                <a:lnTo>
                  <a:pt x="78256" y="19955"/>
                </a:lnTo>
                <a:lnTo>
                  <a:pt x="80902" y="21433"/>
                </a:lnTo>
                <a:lnTo>
                  <a:pt x="80902" y="21063"/>
                </a:lnTo>
                <a:lnTo>
                  <a:pt x="82415" y="21063"/>
                </a:lnTo>
                <a:lnTo>
                  <a:pt x="83171" y="19955"/>
                </a:lnTo>
                <a:lnTo>
                  <a:pt x="83549" y="19955"/>
                </a:lnTo>
                <a:lnTo>
                  <a:pt x="84305" y="21433"/>
                </a:lnTo>
                <a:lnTo>
                  <a:pt x="86951" y="22541"/>
                </a:lnTo>
                <a:lnTo>
                  <a:pt x="88463" y="21802"/>
                </a:lnTo>
                <a:lnTo>
                  <a:pt x="89219" y="19585"/>
                </a:lnTo>
                <a:lnTo>
                  <a:pt x="91488" y="19216"/>
                </a:lnTo>
                <a:lnTo>
                  <a:pt x="94512" y="18107"/>
                </a:lnTo>
                <a:lnTo>
                  <a:pt x="99049" y="16999"/>
                </a:lnTo>
                <a:lnTo>
                  <a:pt x="102829" y="15890"/>
                </a:lnTo>
                <a:lnTo>
                  <a:pt x="105475" y="15890"/>
                </a:lnTo>
                <a:lnTo>
                  <a:pt x="109634" y="17738"/>
                </a:lnTo>
                <a:lnTo>
                  <a:pt x="111524" y="15890"/>
                </a:lnTo>
                <a:lnTo>
                  <a:pt x="111902" y="15890"/>
                </a:lnTo>
                <a:lnTo>
                  <a:pt x="114171" y="19585"/>
                </a:lnTo>
                <a:lnTo>
                  <a:pt x="116061" y="19955"/>
                </a:lnTo>
                <a:lnTo>
                  <a:pt x="116439" y="21802"/>
                </a:lnTo>
                <a:lnTo>
                  <a:pt x="118329" y="25498"/>
                </a:lnTo>
                <a:lnTo>
                  <a:pt x="119463" y="25867"/>
                </a:lnTo>
                <a:lnTo>
                  <a:pt x="121732" y="25867"/>
                </a:lnTo>
                <a:lnTo>
                  <a:pt x="122488" y="25128"/>
                </a:lnTo>
                <a:lnTo>
                  <a:pt x="122488" y="27345"/>
                </a:lnTo>
                <a:lnTo>
                  <a:pt x="122110" y="28454"/>
                </a:lnTo>
                <a:lnTo>
                  <a:pt x="123244" y="30302"/>
                </a:lnTo>
                <a:lnTo>
                  <a:pt x="121353" y="32149"/>
                </a:lnTo>
                <a:lnTo>
                  <a:pt x="121353" y="33258"/>
                </a:lnTo>
                <a:lnTo>
                  <a:pt x="122488" y="33627"/>
                </a:lnTo>
                <a:lnTo>
                  <a:pt x="123622" y="35105"/>
                </a:lnTo>
                <a:lnTo>
                  <a:pt x="126268" y="45083"/>
                </a:lnTo>
                <a:lnTo>
                  <a:pt x="127402" y="50995"/>
                </a:lnTo>
                <a:lnTo>
                  <a:pt x="125512" y="51365"/>
                </a:lnTo>
                <a:lnTo>
                  <a:pt x="125512" y="53212"/>
                </a:lnTo>
                <a:lnTo>
                  <a:pt x="124000" y="53582"/>
                </a:lnTo>
                <a:lnTo>
                  <a:pt x="122488" y="55429"/>
                </a:lnTo>
                <a:lnTo>
                  <a:pt x="121732" y="56169"/>
                </a:lnTo>
                <a:lnTo>
                  <a:pt x="120219" y="59494"/>
                </a:lnTo>
                <a:lnTo>
                  <a:pt x="117951" y="64298"/>
                </a:lnTo>
                <a:lnTo>
                  <a:pt x="117195" y="67624"/>
                </a:lnTo>
                <a:lnTo>
                  <a:pt x="117195" y="71689"/>
                </a:lnTo>
                <a:lnTo>
                  <a:pt x="116061" y="73536"/>
                </a:lnTo>
                <a:lnTo>
                  <a:pt x="113793" y="76123"/>
                </a:lnTo>
                <a:lnTo>
                  <a:pt x="112280" y="78710"/>
                </a:lnTo>
                <a:lnTo>
                  <a:pt x="111902" y="84992"/>
                </a:lnTo>
                <a:lnTo>
                  <a:pt x="111902" y="87948"/>
                </a:lnTo>
                <a:lnTo>
                  <a:pt x="114927" y="95339"/>
                </a:lnTo>
                <a:lnTo>
                  <a:pt x="116061" y="101251"/>
                </a:lnTo>
                <a:lnTo>
                  <a:pt x="117573" y="103099"/>
                </a:lnTo>
                <a:lnTo>
                  <a:pt x="120219" y="103468"/>
                </a:lnTo>
                <a:lnTo>
                  <a:pt x="121353" y="103838"/>
                </a:lnTo>
                <a:lnTo>
                  <a:pt x="122110" y="108642"/>
                </a:lnTo>
                <a:lnTo>
                  <a:pt x="122110" y="113815"/>
                </a:lnTo>
                <a:lnTo>
                  <a:pt x="119841" y="114554"/>
                </a:lnTo>
                <a:lnTo>
                  <a:pt x="118329" y="113445"/>
                </a:lnTo>
                <a:lnTo>
                  <a:pt x="116061" y="113445"/>
                </a:lnTo>
                <a:lnTo>
                  <a:pt x="115305" y="113815"/>
                </a:lnTo>
                <a:lnTo>
                  <a:pt x="113793" y="116402"/>
                </a:lnTo>
                <a:lnTo>
                  <a:pt x="113036" y="116771"/>
                </a:lnTo>
                <a:lnTo>
                  <a:pt x="111524" y="116771"/>
                </a:lnTo>
                <a:lnTo>
                  <a:pt x="103585" y="115293"/>
                </a:lnTo>
                <a:lnTo>
                  <a:pt x="97536" y="113445"/>
                </a:lnTo>
                <a:lnTo>
                  <a:pt x="90732" y="113445"/>
                </a:lnTo>
                <a:lnTo>
                  <a:pt x="82793" y="114554"/>
                </a:lnTo>
                <a:lnTo>
                  <a:pt x="78634" y="114924"/>
                </a:lnTo>
                <a:lnTo>
                  <a:pt x="65402" y="117141"/>
                </a:lnTo>
                <a:lnTo>
                  <a:pt x="60488" y="117510"/>
                </a:lnTo>
                <a:lnTo>
                  <a:pt x="51037" y="120466"/>
                </a:lnTo>
                <a:lnTo>
                  <a:pt x="45744" y="122684"/>
                </a:lnTo>
                <a:lnTo>
                  <a:pt x="36671" y="126379"/>
                </a:lnTo>
                <a:lnTo>
                  <a:pt x="27976" y="130813"/>
                </a:lnTo>
                <a:lnTo>
                  <a:pt x="21927" y="130444"/>
                </a:lnTo>
                <a:lnTo>
                  <a:pt x="21549" y="129335"/>
                </a:lnTo>
                <a:lnTo>
                  <a:pt x="20793" y="119358"/>
                </a:lnTo>
                <a:lnTo>
                  <a:pt x="21549" y="117510"/>
                </a:lnTo>
                <a:lnTo>
                  <a:pt x="21549" y="115663"/>
                </a:lnTo>
                <a:lnTo>
                  <a:pt x="21549" y="114924"/>
                </a:lnTo>
                <a:lnTo>
                  <a:pt x="22683" y="114924"/>
                </a:lnTo>
                <a:lnTo>
                  <a:pt x="22683" y="111967"/>
                </a:lnTo>
                <a:lnTo>
                  <a:pt x="23439" y="110859"/>
                </a:lnTo>
                <a:lnTo>
                  <a:pt x="24951" y="110859"/>
                </a:lnTo>
                <a:lnTo>
                  <a:pt x="24951" y="110489"/>
                </a:lnTo>
                <a:lnTo>
                  <a:pt x="24195" y="108642"/>
                </a:lnTo>
                <a:lnTo>
                  <a:pt x="24951" y="105685"/>
                </a:lnTo>
                <a:lnTo>
                  <a:pt x="24573" y="103468"/>
                </a:lnTo>
                <a:lnTo>
                  <a:pt x="23817" y="101621"/>
                </a:lnTo>
                <a:lnTo>
                  <a:pt x="23817" y="99773"/>
                </a:lnTo>
                <a:lnTo>
                  <a:pt x="21549" y="100512"/>
                </a:lnTo>
                <a:lnTo>
                  <a:pt x="19659" y="98664"/>
                </a:lnTo>
                <a:lnTo>
                  <a:pt x="17390" y="97925"/>
                </a:lnTo>
                <a:lnTo>
                  <a:pt x="16634" y="96817"/>
                </a:lnTo>
                <a:lnTo>
                  <a:pt x="15500" y="94969"/>
                </a:lnTo>
                <a:lnTo>
                  <a:pt x="14366" y="94599"/>
                </a:lnTo>
                <a:lnTo>
                  <a:pt x="14366" y="93121"/>
                </a:lnTo>
                <a:lnTo>
                  <a:pt x="13232" y="90535"/>
                </a:lnTo>
                <a:lnTo>
                  <a:pt x="12098" y="90535"/>
                </a:lnTo>
                <a:lnTo>
                  <a:pt x="8317" y="90535"/>
                </a:lnTo>
                <a:lnTo>
                  <a:pt x="5671" y="88687"/>
                </a:lnTo>
                <a:lnTo>
                  <a:pt x="4159" y="88687"/>
                </a:lnTo>
                <a:lnTo>
                  <a:pt x="3403" y="87948"/>
                </a:lnTo>
                <a:lnTo>
                  <a:pt x="3025" y="87209"/>
                </a:lnTo>
                <a:lnTo>
                  <a:pt x="1512" y="87578"/>
                </a:lnTo>
                <a:lnTo>
                  <a:pt x="1134" y="86839"/>
                </a:lnTo>
                <a:lnTo>
                  <a:pt x="0" y="86839"/>
                </a:lnTo>
                <a:lnTo>
                  <a:pt x="0" y="86100"/>
                </a:lnTo>
                <a:lnTo>
                  <a:pt x="1512" y="83883"/>
                </a:lnTo>
                <a:lnTo>
                  <a:pt x="4537" y="81296"/>
                </a:lnTo>
                <a:lnTo>
                  <a:pt x="5293" y="80188"/>
                </a:lnTo>
                <a:lnTo>
                  <a:pt x="6427" y="74645"/>
                </a:lnTo>
                <a:lnTo>
                  <a:pt x="4537" y="73167"/>
                </a:lnTo>
                <a:lnTo>
                  <a:pt x="4537" y="72797"/>
                </a:lnTo>
                <a:lnTo>
                  <a:pt x="3781" y="71319"/>
                </a:lnTo>
                <a:lnTo>
                  <a:pt x="3025" y="70950"/>
                </a:lnTo>
                <a:lnTo>
                  <a:pt x="2269" y="67624"/>
                </a:lnTo>
                <a:lnTo>
                  <a:pt x="1890" y="65776"/>
                </a:lnTo>
                <a:lnTo>
                  <a:pt x="3403" y="65037"/>
                </a:lnTo>
                <a:lnTo>
                  <a:pt x="8317" y="65407"/>
                </a:lnTo>
                <a:lnTo>
                  <a:pt x="8317" y="63559"/>
                </a:lnTo>
                <a:lnTo>
                  <a:pt x="10208" y="61342"/>
                </a:lnTo>
                <a:lnTo>
                  <a:pt x="10208" y="58016"/>
                </a:lnTo>
                <a:lnTo>
                  <a:pt x="10586" y="56169"/>
                </a:lnTo>
                <a:lnTo>
                  <a:pt x="12476" y="55429"/>
                </a:lnTo>
                <a:lnTo>
                  <a:pt x="12098" y="54321"/>
                </a:lnTo>
                <a:lnTo>
                  <a:pt x="11342" y="54321"/>
                </a:lnTo>
                <a:lnTo>
                  <a:pt x="11720" y="53582"/>
                </a:lnTo>
                <a:lnTo>
                  <a:pt x="11342" y="52104"/>
                </a:lnTo>
                <a:lnTo>
                  <a:pt x="9829" y="52104"/>
                </a:lnTo>
                <a:lnTo>
                  <a:pt x="7561" y="52104"/>
                </a:lnTo>
                <a:lnTo>
                  <a:pt x="6427" y="51365"/>
                </a:lnTo>
                <a:lnTo>
                  <a:pt x="7561" y="49517"/>
                </a:lnTo>
                <a:lnTo>
                  <a:pt x="7183" y="47669"/>
                </a:lnTo>
                <a:lnTo>
                  <a:pt x="6427" y="47669"/>
                </a:lnTo>
                <a:lnTo>
                  <a:pt x="6427" y="47300"/>
                </a:lnTo>
                <a:lnTo>
                  <a:pt x="9829" y="45822"/>
                </a:lnTo>
                <a:lnTo>
                  <a:pt x="13232" y="46191"/>
                </a:lnTo>
                <a:lnTo>
                  <a:pt x="14366" y="47669"/>
                </a:lnTo>
                <a:lnTo>
                  <a:pt x="15500" y="47669"/>
                </a:lnTo>
                <a:lnTo>
                  <a:pt x="16634" y="47300"/>
                </a:lnTo>
                <a:lnTo>
                  <a:pt x="17768" y="49517"/>
                </a:lnTo>
                <a:lnTo>
                  <a:pt x="18147" y="49517"/>
                </a:lnTo>
                <a:lnTo>
                  <a:pt x="17768" y="46191"/>
                </a:lnTo>
                <a:lnTo>
                  <a:pt x="17768" y="44344"/>
                </a:lnTo>
                <a:lnTo>
                  <a:pt x="16634" y="43235"/>
                </a:lnTo>
                <a:lnTo>
                  <a:pt x="16634" y="41018"/>
                </a:lnTo>
                <a:lnTo>
                  <a:pt x="15500" y="41018"/>
                </a:lnTo>
                <a:lnTo>
                  <a:pt x="13988" y="40279"/>
                </a:lnTo>
                <a:lnTo>
                  <a:pt x="13232" y="40279"/>
                </a:lnTo>
                <a:lnTo>
                  <a:pt x="14366" y="37323"/>
                </a:lnTo>
                <a:lnTo>
                  <a:pt x="15878" y="35844"/>
                </a:lnTo>
                <a:lnTo>
                  <a:pt x="16634" y="35475"/>
                </a:lnTo>
                <a:lnTo>
                  <a:pt x="16634" y="34366"/>
                </a:lnTo>
                <a:lnTo>
                  <a:pt x="15500" y="32888"/>
                </a:lnTo>
                <a:lnTo>
                  <a:pt x="13988" y="33258"/>
                </a:lnTo>
                <a:lnTo>
                  <a:pt x="14366" y="28084"/>
                </a:lnTo>
                <a:lnTo>
                  <a:pt x="11720" y="28084"/>
                </a:lnTo>
                <a:lnTo>
                  <a:pt x="9073" y="26976"/>
                </a:lnTo>
                <a:lnTo>
                  <a:pt x="9073" y="25867"/>
                </a:lnTo>
                <a:lnTo>
                  <a:pt x="9073" y="19585"/>
                </a:lnTo>
                <a:lnTo>
                  <a:pt x="8317" y="16259"/>
                </a:lnTo>
                <a:lnTo>
                  <a:pt x="9451" y="15520"/>
                </a:lnTo>
                <a:lnTo>
                  <a:pt x="9829" y="14412"/>
                </a:lnTo>
                <a:lnTo>
                  <a:pt x="12098" y="11825"/>
                </a:lnTo>
                <a:lnTo>
                  <a:pt x="12476" y="11086"/>
                </a:lnTo>
                <a:lnTo>
                  <a:pt x="14744" y="10347"/>
                </a:lnTo>
                <a:lnTo>
                  <a:pt x="15878" y="9238"/>
                </a:lnTo>
                <a:lnTo>
                  <a:pt x="16256" y="7760"/>
                </a:lnTo>
                <a:lnTo>
                  <a:pt x="17390" y="6652"/>
                </a:lnTo>
                <a:lnTo>
                  <a:pt x="18147" y="6282"/>
                </a:lnTo>
                <a:lnTo>
                  <a:pt x="20037" y="6652"/>
                </a:lnTo>
                <a:lnTo>
                  <a:pt x="21549" y="5543"/>
                </a:lnTo>
                <a:lnTo>
                  <a:pt x="22683" y="5913"/>
                </a:lnTo>
                <a:lnTo>
                  <a:pt x="24195" y="7760"/>
                </a:lnTo>
                <a:lnTo>
                  <a:pt x="24573" y="9978"/>
                </a:lnTo>
                <a:lnTo>
                  <a:pt x="24951" y="9978"/>
                </a:lnTo>
                <a:lnTo>
                  <a:pt x="25707" y="9608"/>
                </a:lnTo>
                <a:lnTo>
                  <a:pt x="26464" y="9238"/>
                </a:lnTo>
                <a:lnTo>
                  <a:pt x="27598" y="9238"/>
                </a:lnTo>
                <a:lnTo>
                  <a:pt x="28732" y="11086"/>
                </a:lnTo>
                <a:lnTo>
                  <a:pt x="30244" y="11825"/>
                </a:lnTo>
                <a:lnTo>
                  <a:pt x="31756" y="11825"/>
                </a:lnTo>
                <a:lnTo>
                  <a:pt x="32512" y="9978"/>
                </a:lnTo>
                <a:lnTo>
                  <a:pt x="32512" y="8499"/>
                </a:lnTo>
                <a:lnTo>
                  <a:pt x="34781" y="7760"/>
                </a:lnTo>
                <a:lnTo>
                  <a:pt x="38939" y="7760"/>
                </a:lnTo>
                <a:lnTo>
                  <a:pt x="39695" y="6652"/>
                </a:lnTo>
                <a:lnTo>
                  <a:pt x="38939" y="4435"/>
                </a:lnTo>
                <a:lnTo>
                  <a:pt x="38939" y="3326"/>
                </a:lnTo>
                <a:lnTo>
                  <a:pt x="40073" y="1848"/>
                </a:lnTo>
                <a:lnTo>
                  <a:pt x="40829" y="1848"/>
                </a:lnTo>
                <a:lnTo>
                  <a:pt x="43098" y="3326"/>
                </a:lnTo>
                <a:lnTo>
                  <a:pt x="43854" y="3326"/>
                </a:lnTo>
                <a:lnTo>
                  <a:pt x="44610" y="370"/>
                </a:lnTo>
                <a:lnTo>
                  <a:pt x="46878" y="37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93" name="Text Placeholder 2892">
            <a:extLst>
              <a:ext uri="{FF2B5EF4-FFF2-40B4-BE49-F238E27FC236}">
                <a16:creationId xmlns:a16="http://schemas.microsoft.com/office/drawing/2014/main" id="{A80CF6D8-FAAC-E54F-922A-ED3374E381E8}"/>
              </a:ext>
            </a:extLst>
          </p:cNvPr>
          <p:cNvSpPr>
            <a:spLocks noGrp="1"/>
          </p:cNvSpPr>
          <p:nvPr>
            <p:ph type="body" sz="quarter" idx="236" hasCustomPrompt="1"/>
          </p:nvPr>
        </p:nvSpPr>
        <p:spPr>
          <a:xfrm>
            <a:off x="8832459" y="3547022"/>
            <a:ext cx="112192" cy="91569"/>
          </a:xfrm>
          <a:custGeom>
            <a:avLst/>
            <a:gdLst>
              <a:gd name="connsiteX0" fmla="*/ 29765 w 112192"/>
              <a:gd name="connsiteY0" fmla="*/ 0 h 91569"/>
              <a:gd name="connsiteX1" fmla="*/ 30528 w 112192"/>
              <a:gd name="connsiteY1" fmla="*/ 0 h 91569"/>
              <a:gd name="connsiteX2" fmla="*/ 33581 w 112192"/>
              <a:gd name="connsiteY2" fmla="*/ 1869 h 91569"/>
              <a:gd name="connsiteX3" fmla="*/ 36253 w 112192"/>
              <a:gd name="connsiteY3" fmla="*/ 1869 h 91569"/>
              <a:gd name="connsiteX4" fmla="*/ 40832 w 112192"/>
              <a:gd name="connsiteY4" fmla="*/ 5980 h 91569"/>
              <a:gd name="connsiteX5" fmla="*/ 42358 w 112192"/>
              <a:gd name="connsiteY5" fmla="*/ 8970 h 91569"/>
              <a:gd name="connsiteX6" fmla="*/ 45411 w 112192"/>
              <a:gd name="connsiteY6" fmla="*/ 8970 h 91569"/>
              <a:gd name="connsiteX7" fmla="*/ 47319 w 112192"/>
              <a:gd name="connsiteY7" fmla="*/ 14950 h 91569"/>
              <a:gd name="connsiteX8" fmla="*/ 48082 w 112192"/>
              <a:gd name="connsiteY8" fmla="*/ 17566 h 91569"/>
              <a:gd name="connsiteX9" fmla="*/ 51517 w 112192"/>
              <a:gd name="connsiteY9" fmla="*/ 17566 h 91569"/>
              <a:gd name="connsiteX10" fmla="*/ 57622 w 112192"/>
              <a:gd name="connsiteY10" fmla="*/ 19061 h 91569"/>
              <a:gd name="connsiteX11" fmla="*/ 60675 w 112192"/>
              <a:gd name="connsiteY11" fmla="*/ 17940 h 91569"/>
              <a:gd name="connsiteX12" fmla="*/ 62583 w 112192"/>
              <a:gd name="connsiteY12" fmla="*/ 16071 h 91569"/>
              <a:gd name="connsiteX13" fmla="*/ 64873 w 112192"/>
              <a:gd name="connsiteY13" fmla="*/ 10465 h 91569"/>
              <a:gd name="connsiteX14" fmla="*/ 67926 w 112192"/>
              <a:gd name="connsiteY14" fmla="*/ 8970 h 91569"/>
              <a:gd name="connsiteX15" fmla="*/ 70597 w 112192"/>
              <a:gd name="connsiteY15" fmla="*/ 7475 h 91569"/>
              <a:gd name="connsiteX16" fmla="*/ 71742 w 112192"/>
              <a:gd name="connsiteY16" fmla="*/ 4859 h 91569"/>
              <a:gd name="connsiteX17" fmla="*/ 74031 w 112192"/>
              <a:gd name="connsiteY17" fmla="*/ 1121 h 91569"/>
              <a:gd name="connsiteX18" fmla="*/ 83953 w 112192"/>
              <a:gd name="connsiteY18" fmla="*/ 12708 h 91569"/>
              <a:gd name="connsiteX19" fmla="*/ 90059 w 112192"/>
              <a:gd name="connsiteY19" fmla="*/ 25415 h 91569"/>
              <a:gd name="connsiteX20" fmla="*/ 93493 w 112192"/>
              <a:gd name="connsiteY20" fmla="*/ 31021 h 91569"/>
              <a:gd name="connsiteX21" fmla="*/ 96546 w 112192"/>
              <a:gd name="connsiteY21" fmla="*/ 34759 h 91569"/>
              <a:gd name="connsiteX22" fmla="*/ 99599 w 112192"/>
              <a:gd name="connsiteY22" fmla="*/ 36628 h 91569"/>
              <a:gd name="connsiteX23" fmla="*/ 104560 w 112192"/>
              <a:gd name="connsiteY23" fmla="*/ 34759 h 91569"/>
              <a:gd name="connsiteX24" fmla="*/ 107231 w 112192"/>
              <a:gd name="connsiteY24" fmla="*/ 36628 h 91569"/>
              <a:gd name="connsiteX25" fmla="*/ 109521 w 112192"/>
              <a:gd name="connsiteY25" fmla="*/ 37375 h 91569"/>
              <a:gd name="connsiteX26" fmla="*/ 111429 w 112192"/>
              <a:gd name="connsiteY26" fmla="*/ 40739 h 91569"/>
              <a:gd name="connsiteX27" fmla="*/ 112192 w 112192"/>
              <a:gd name="connsiteY27" fmla="*/ 44103 h 91569"/>
              <a:gd name="connsiteX28" fmla="*/ 107994 w 112192"/>
              <a:gd name="connsiteY28" fmla="*/ 40739 h 91569"/>
              <a:gd name="connsiteX29" fmla="*/ 102652 w 112192"/>
              <a:gd name="connsiteY29" fmla="*/ 41113 h 91569"/>
              <a:gd name="connsiteX30" fmla="*/ 98836 w 112192"/>
              <a:gd name="connsiteY30" fmla="*/ 43729 h 91569"/>
              <a:gd name="connsiteX31" fmla="*/ 95783 w 112192"/>
              <a:gd name="connsiteY31" fmla="*/ 47467 h 91569"/>
              <a:gd name="connsiteX32" fmla="*/ 94638 w 112192"/>
              <a:gd name="connsiteY32" fmla="*/ 54942 h 91569"/>
              <a:gd name="connsiteX33" fmla="*/ 94257 w 112192"/>
              <a:gd name="connsiteY33" fmla="*/ 61295 h 91569"/>
              <a:gd name="connsiteX34" fmla="*/ 91585 w 112192"/>
              <a:gd name="connsiteY34" fmla="*/ 67275 h 91569"/>
              <a:gd name="connsiteX35" fmla="*/ 90059 w 112192"/>
              <a:gd name="connsiteY35" fmla="*/ 76993 h 91569"/>
              <a:gd name="connsiteX36" fmla="*/ 85098 w 112192"/>
              <a:gd name="connsiteY36" fmla="*/ 71760 h 91569"/>
              <a:gd name="connsiteX37" fmla="*/ 82427 w 112192"/>
              <a:gd name="connsiteY37" fmla="*/ 73629 h 91569"/>
              <a:gd name="connsiteX38" fmla="*/ 81282 w 112192"/>
              <a:gd name="connsiteY38" fmla="*/ 76993 h 91569"/>
              <a:gd name="connsiteX39" fmla="*/ 81282 w 112192"/>
              <a:gd name="connsiteY39" fmla="*/ 84842 h 91569"/>
              <a:gd name="connsiteX40" fmla="*/ 82045 w 112192"/>
              <a:gd name="connsiteY40" fmla="*/ 91195 h 91569"/>
              <a:gd name="connsiteX41" fmla="*/ 80519 w 112192"/>
              <a:gd name="connsiteY41" fmla="*/ 91569 h 91569"/>
              <a:gd name="connsiteX42" fmla="*/ 77848 w 112192"/>
              <a:gd name="connsiteY42" fmla="*/ 91569 h 91569"/>
              <a:gd name="connsiteX43" fmla="*/ 75176 w 112192"/>
              <a:gd name="connsiteY43" fmla="*/ 90448 h 91569"/>
              <a:gd name="connsiteX44" fmla="*/ 72123 w 112192"/>
              <a:gd name="connsiteY44" fmla="*/ 87832 h 91569"/>
              <a:gd name="connsiteX45" fmla="*/ 69071 w 112192"/>
              <a:gd name="connsiteY45" fmla="*/ 86337 h 91569"/>
              <a:gd name="connsiteX46" fmla="*/ 67544 w 112192"/>
              <a:gd name="connsiteY46" fmla="*/ 84842 h 91569"/>
              <a:gd name="connsiteX47" fmla="*/ 63347 w 112192"/>
              <a:gd name="connsiteY47" fmla="*/ 82225 h 91569"/>
              <a:gd name="connsiteX48" fmla="*/ 64491 w 112192"/>
              <a:gd name="connsiteY48" fmla="*/ 80357 h 91569"/>
              <a:gd name="connsiteX49" fmla="*/ 70215 w 112192"/>
              <a:gd name="connsiteY49" fmla="*/ 77367 h 91569"/>
              <a:gd name="connsiteX50" fmla="*/ 67544 w 112192"/>
              <a:gd name="connsiteY50" fmla="*/ 69518 h 91569"/>
              <a:gd name="connsiteX51" fmla="*/ 67926 w 112192"/>
              <a:gd name="connsiteY51" fmla="*/ 64285 h 91569"/>
              <a:gd name="connsiteX52" fmla="*/ 61438 w 112192"/>
              <a:gd name="connsiteY52" fmla="*/ 60922 h 91569"/>
              <a:gd name="connsiteX53" fmla="*/ 51517 w 112192"/>
              <a:gd name="connsiteY53" fmla="*/ 63164 h 91569"/>
              <a:gd name="connsiteX54" fmla="*/ 46937 w 112192"/>
              <a:gd name="connsiteY54" fmla="*/ 66154 h 91569"/>
              <a:gd name="connsiteX55" fmla="*/ 43121 w 112192"/>
              <a:gd name="connsiteY55" fmla="*/ 69892 h 91569"/>
              <a:gd name="connsiteX56" fmla="*/ 40832 w 112192"/>
              <a:gd name="connsiteY56" fmla="*/ 75872 h 91569"/>
              <a:gd name="connsiteX57" fmla="*/ 36253 w 112192"/>
              <a:gd name="connsiteY57" fmla="*/ 81104 h 91569"/>
              <a:gd name="connsiteX58" fmla="*/ 32055 w 112192"/>
              <a:gd name="connsiteY58" fmla="*/ 81478 h 91569"/>
              <a:gd name="connsiteX59" fmla="*/ 31673 w 112192"/>
              <a:gd name="connsiteY59" fmla="*/ 78862 h 91569"/>
              <a:gd name="connsiteX60" fmla="*/ 30528 w 112192"/>
              <a:gd name="connsiteY60" fmla="*/ 75872 h 91569"/>
              <a:gd name="connsiteX61" fmla="*/ 28620 w 112192"/>
              <a:gd name="connsiteY61" fmla="*/ 73629 h 91569"/>
              <a:gd name="connsiteX62" fmla="*/ 31292 w 112192"/>
              <a:gd name="connsiteY62" fmla="*/ 73255 h 91569"/>
              <a:gd name="connsiteX63" fmla="*/ 31673 w 112192"/>
              <a:gd name="connsiteY63" fmla="*/ 69892 h 91569"/>
              <a:gd name="connsiteX64" fmla="*/ 29384 w 112192"/>
              <a:gd name="connsiteY64" fmla="*/ 68023 h 91569"/>
              <a:gd name="connsiteX65" fmla="*/ 29765 w 112192"/>
              <a:gd name="connsiteY65" fmla="*/ 65407 h 91569"/>
              <a:gd name="connsiteX66" fmla="*/ 31292 w 112192"/>
              <a:gd name="connsiteY66" fmla="*/ 62043 h 91569"/>
              <a:gd name="connsiteX67" fmla="*/ 28620 w 112192"/>
              <a:gd name="connsiteY67" fmla="*/ 61669 h 91569"/>
              <a:gd name="connsiteX68" fmla="*/ 25568 w 112192"/>
              <a:gd name="connsiteY68" fmla="*/ 61669 h 91569"/>
              <a:gd name="connsiteX69" fmla="*/ 19843 w 112192"/>
              <a:gd name="connsiteY69" fmla="*/ 58305 h 91569"/>
              <a:gd name="connsiteX70" fmla="*/ 16409 w 112192"/>
              <a:gd name="connsiteY70" fmla="*/ 53820 h 91569"/>
              <a:gd name="connsiteX71" fmla="*/ 15264 w 112192"/>
              <a:gd name="connsiteY71" fmla="*/ 51204 h 91569"/>
              <a:gd name="connsiteX72" fmla="*/ 18699 w 112192"/>
              <a:gd name="connsiteY72" fmla="*/ 50830 h 91569"/>
              <a:gd name="connsiteX73" fmla="*/ 19843 w 112192"/>
              <a:gd name="connsiteY73" fmla="*/ 47467 h 91569"/>
              <a:gd name="connsiteX74" fmla="*/ 19462 w 112192"/>
              <a:gd name="connsiteY74" fmla="*/ 44850 h 91569"/>
              <a:gd name="connsiteX75" fmla="*/ 14119 w 112192"/>
              <a:gd name="connsiteY75" fmla="*/ 41486 h 91569"/>
              <a:gd name="connsiteX76" fmla="*/ 12211 w 112192"/>
              <a:gd name="connsiteY76" fmla="*/ 39618 h 91569"/>
              <a:gd name="connsiteX77" fmla="*/ 10303 w 112192"/>
              <a:gd name="connsiteY77" fmla="*/ 37001 h 91569"/>
              <a:gd name="connsiteX78" fmla="*/ 9159 w 112192"/>
              <a:gd name="connsiteY78" fmla="*/ 34011 h 91569"/>
              <a:gd name="connsiteX79" fmla="*/ 9159 w 112192"/>
              <a:gd name="connsiteY79" fmla="*/ 31021 h 91569"/>
              <a:gd name="connsiteX80" fmla="*/ 11067 w 112192"/>
              <a:gd name="connsiteY80" fmla="*/ 28779 h 91569"/>
              <a:gd name="connsiteX81" fmla="*/ 10685 w 112192"/>
              <a:gd name="connsiteY81" fmla="*/ 25789 h 91569"/>
              <a:gd name="connsiteX82" fmla="*/ 8014 w 112192"/>
              <a:gd name="connsiteY82" fmla="*/ 23920 h 91569"/>
              <a:gd name="connsiteX83" fmla="*/ 4961 w 112192"/>
              <a:gd name="connsiteY83" fmla="*/ 23920 h 91569"/>
              <a:gd name="connsiteX84" fmla="*/ 1145 w 112192"/>
              <a:gd name="connsiteY84" fmla="*/ 19061 h 91569"/>
              <a:gd name="connsiteX85" fmla="*/ 382 w 112192"/>
              <a:gd name="connsiteY85" fmla="*/ 16071 h 91569"/>
              <a:gd name="connsiteX86" fmla="*/ 0 w 112192"/>
              <a:gd name="connsiteY86" fmla="*/ 16071 h 91569"/>
              <a:gd name="connsiteX87" fmla="*/ 1908 w 112192"/>
              <a:gd name="connsiteY87" fmla="*/ 15698 h 91569"/>
              <a:gd name="connsiteX88" fmla="*/ 7251 w 112192"/>
              <a:gd name="connsiteY88" fmla="*/ 11960 h 91569"/>
              <a:gd name="connsiteX89" fmla="*/ 10303 w 112192"/>
              <a:gd name="connsiteY89" fmla="*/ 12708 h 91569"/>
              <a:gd name="connsiteX90" fmla="*/ 12975 w 112192"/>
              <a:gd name="connsiteY90" fmla="*/ 13455 h 91569"/>
              <a:gd name="connsiteX91" fmla="*/ 15264 w 112192"/>
              <a:gd name="connsiteY91" fmla="*/ 15698 h 91569"/>
              <a:gd name="connsiteX92" fmla="*/ 20988 w 112192"/>
              <a:gd name="connsiteY92" fmla="*/ 18688 h 91569"/>
              <a:gd name="connsiteX93" fmla="*/ 24423 w 112192"/>
              <a:gd name="connsiteY93" fmla="*/ 17940 h 91569"/>
              <a:gd name="connsiteX94" fmla="*/ 29765 w 112192"/>
              <a:gd name="connsiteY94" fmla="*/ 20556 h 91569"/>
              <a:gd name="connsiteX95" fmla="*/ 33200 w 112192"/>
              <a:gd name="connsiteY95" fmla="*/ 20930 h 91569"/>
              <a:gd name="connsiteX96" fmla="*/ 34726 w 112192"/>
              <a:gd name="connsiteY96" fmla="*/ 18688 h 91569"/>
              <a:gd name="connsiteX97" fmla="*/ 33581 w 112192"/>
              <a:gd name="connsiteY97" fmla="*/ 15698 h 91569"/>
              <a:gd name="connsiteX98" fmla="*/ 28620 w 112192"/>
              <a:gd name="connsiteY98" fmla="*/ 11960 h 91569"/>
              <a:gd name="connsiteX99" fmla="*/ 27476 w 112192"/>
              <a:gd name="connsiteY99" fmla="*/ 9344 h 91569"/>
              <a:gd name="connsiteX100" fmla="*/ 25186 w 112192"/>
              <a:gd name="connsiteY100" fmla="*/ 7101 h 91569"/>
              <a:gd name="connsiteX101" fmla="*/ 25568 w 112192"/>
              <a:gd name="connsiteY101" fmla="*/ 3738 h 9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12192" h="91569">
                <a:moveTo>
                  <a:pt x="29765" y="0"/>
                </a:moveTo>
                <a:lnTo>
                  <a:pt x="30528" y="0"/>
                </a:lnTo>
                <a:lnTo>
                  <a:pt x="33581" y="1869"/>
                </a:lnTo>
                <a:lnTo>
                  <a:pt x="36253" y="1869"/>
                </a:lnTo>
                <a:lnTo>
                  <a:pt x="40832" y="5980"/>
                </a:lnTo>
                <a:lnTo>
                  <a:pt x="42358" y="8970"/>
                </a:lnTo>
                <a:lnTo>
                  <a:pt x="45411" y="8970"/>
                </a:lnTo>
                <a:lnTo>
                  <a:pt x="47319" y="14950"/>
                </a:lnTo>
                <a:lnTo>
                  <a:pt x="48082" y="17566"/>
                </a:lnTo>
                <a:lnTo>
                  <a:pt x="51517" y="17566"/>
                </a:lnTo>
                <a:lnTo>
                  <a:pt x="57622" y="19061"/>
                </a:lnTo>
                <a:lnTo>
                  <a:pt x="60675" y="17940"/>
                </a:lnTo>
                <a:lnTo>
                  <a:pt x="62583" y="16071"/>
                </a:lnTo>
                <a:lnTo>
                  <a:pt x="64873" y="10465"/>
                </a:lnTo>
                <a:lnTo>
                  <a:pt x="67926" y="8970"/>
                </a:lnTo>
                <a:lnTo>
                  <a:pt x="70597" y="7475"/>
                </a:lnTo>
                <a:lnTo>
                  <a:pt x="71742" y="4859"/>
                </a:lnTo>
                <a:lnTo>
                  <a:pt x="74031" y="1121"/>
                </a:lnTo>
                <a:lnTo>
                  <a:pt x="83953" y="12708"/>
                </a:lnTo>
                <a:lnTo>
                  <a:pt x="90059" y="25415"/>
                </a:lnTo>
                <a:lnTo>
                  <a:pt x="93493" y="31021"/>
                </a:lnTo>
                <a:lnTo>
                  <a:pt x="96546" y="34759"/>
                </a:lnTo>
                <a:lnTo>
                  <a:pt x="99599" y="36628"/>
                </a:lnTo>
                <a:lnTo>
                  <a:pt x="104560" y="34759"/>
                </a:lnTo>
                <a:lnTo>
                  <a:pt x="107231" y="36628"/>
                </a:lnTo>
                <a:lnTo>
                  <a:pt x="109521" y="37375"/>
                </a:lnTo>
                <a:lnTo>
                  <a:pt x="111429" y="40739"/>
                </a:lnTo>
                <a:lnTo>
                  <a:pt x="112192" y="44103"/>
                </a:lnTo>
                <a:lnTo>
                  <a:pt x="107994" y="40739"/>
                </a:lnTo>
                <a:lnTo>
                  <a:pt x="102652" y="41113"/>
                </a:lnTo>
                <a:lnTo>
                  <a:pt x="98836" y="43729"/>
                </a:lnTo>
                <a:lnTo>
                  <a:pt x="95783" y="47467"/>
                </a:lnTo>
                <a:lnTo>
                  <a:pt x="94638" y="54942"/>
                </a:lnTo>
                <a:lnTo>
                  <a:pt x="94257" y="61295"/>
                </a:lnTo>
                <a:lnTo>
                  <a:pt x="91585" y="67275"/>
                </a:lnTo>
                <a:lnTo>
                  <a:pt x="90059" y="76993"/>
                </a:lnTo>
                <a:lnTo>
                  <a:pt x="85098" y="71760"/>
                </a:lnTo>
                <a:lnTo>
                  <a:pt x="82427" y="73629"/>
                </a:lnTo>
                <a:lnTo>
                  <a:pt x="81282" y="76993"/>
                </a:lnTo>
                <a:lnTo>
                  <a:pt x="81282" y="84842"/>
                </a:lnTo>
                <a:lnTo>
                  <a:pt x="82045" y="91195"/>
                </a:lnTo>
                <a:lnTo>
                  <a:pt x="80519" y="91569"/>
                </a:lnTo>
                <a:lnTo>
                  <a:pt x="77848" y="91569"/>
                </a:lnTo>
                <a:lnTo>
                  <a:pt x="75176" y="90448"/>
                </a:lnTo>
                <a:lnTo>
                  <a:pt x="72123" y="87832"/>
                </a:lnTo>
                <a:lnTo>
                  <a:pt x="69071" y="86337"/>
                </a:lnTo>
                <a:lnTo>
                  <a:pt x="67544" y="84842"/>
                </a:lnTo>
                <a:lnTo>
                  <a:pt x="63347" y="82225"/>
                </a:lnTo>
                <a:lnTo>
                  <a:pt x="64491" y="80357"/>
                </a:lnTo>
                <a:lnTo>
                  <a:pt x="70215" y="77367"/>
                </a:lnTo>
                <a:lnTo>
                  <a:pt x="67544" y="69518"/>
                </a:lnTo>
                <a:lnTo>
                  <a:pt x="67926" y="64285"/>
                </a:lnTo>
                <a:lnTo>
                  <a:pt x="61438" y="60922"/>
                </a:lnTo>
                <a:lnTo>
                  <a:pt x="51517" y="63164"/>
                </a:lnTo>
                <a:lnTo>
                  <a:pt x="46937" y="66154"/>
                </a:lnTo>
                <a:lnTo>
                  <a:pt x="43121" y="69892"/>
                </a:lnTo>
                <a:lnTo>
                  <a:pt x="40832" y="75872"/>
                </a:lnTo>
                <a:lnTo>
                  <a:pt x="36253" y="81104"/>
                </a:lnTo>
                <a:lnTo>
                  <a:pt x="32055" y="81478"/>
                </a:lnTo>
                <a:lnTo>
                  <a:pt x="31673" y="78862"/>
                </a:lnTo>
                <a:lnTo>
                  <a:pt x="30528" y="75872"/>
                </a:lnTo>
                <a:lnTo>
                  <a:pt x="28620" y="73629"/>
                </a:lnTo>
                <a:lnTo>
                  <a:pt x="31292" y="73255"/>
                </a:lnTo>
                <a:lnTo>
                  <a:pt x="31673" y="69892"/>
                </a:lnTo>
                <a:lnTo>
                  <a:pt x="29384" y="68023"/>
                </a:lnTo>
                <a:lnTo>
                  <a:pt x="29765" y="65407"/>
                </a:lnTo>
                <a:lnTo>
                  <a:pt x="31292" y="62043"/>
                </a:lnTo>
                <a:lnTo>
                  <a:pt x="28620" y="61669"/>
                </a:lnTo>
                <a:lnTo>
                  <a:pt x="25568" y="61669"/>
                </a:lnTo>
                <a:lnTo>
                  <a:pt x="19843" y="58305"/>
                </a:lnTo>
                <a:lnTo>
                  <a:pt x="16409" y="53820"/>
                </a:lnTo>
                <a:lnTo>
                  <a:pt x="15264" y="51204"/>
                </a:lnTo>
                <a:lnTo>
                  <a:pt x="18699" y="50830"/>
                </a:lnTo>
                <a:lnTo>
                  <a:pt x="19843" y="47467"/>
                </a:lnTo>
                <a:lnTo>
                  <a:pt x="19462" y="44850"/>
                </a:lnTo>
                <a:lnTo>
                  <a:pt x="14119" y="41486"/>
                </a:lnTo>
                <a:lnTo>
                  <a:pt x="12211" y="39618"/>
                </a:lnTo>
                <a:lnTo>
                  <a:pt x="10303" y="37001"/>
                </a:lnTo>
                <a:lnTo>
                  <a:pt x="9159" y="34011"/>
                </a:lnTo>
                <a:lnTo>
                  <a:pt x="9159" y="31021"/>
                </a:lnTo>
                <a:lnTo>
                  <a:pt x="11067" y="28779"/>
                </a:lnTo>
                <a:lnTo>
                  <a:pt x="10685" y="25789"/>
                </a:lnTo>
                <a:lnTo>
                  <a:pt x="8014" y="23920"/>
                </a:lnTo>
                <a:lnTo>
                  <a:pt x="4961" y="23920"/>
                </a:lnTo>
                <a:lnTo>
                  <a:pt x="1145" y="19061"/>
                </a:lnTo>
                <a:lnTo>
                  <a:pt x="382" y="16071"/>
                </a:lnTo>
                <a:lnTo>
                  <a:pt x="0" y="16071"/>
                </a:lnTo>
                <a:lnTo>
                  <a:pt x="1908" y="15698"/>
                </a:lnTo>
                <a:lnTo>
                  <a:pt x="7251" y="11960"/>
                </a:lnTo>
                <a:lnTo>
                  <a:pt x="10303" y="12708"/>
                </a:lnTo>
                <a:lnTo>
                  <a:pt x="12975" y="13455"/>
                </a:lnTo>
                <a:lnTo>
                  <a:pt x="15264" y="15698"/>
                </a:lnTo>
                <a:lnTo>
                  <a:pt x="20988" y="18688"/>
                </a:lnTo>
                <a:lnTo>
                  <a:pt x="24423" y="17940"/>
                </a:lnTo>
                <a:lnTo>
                  <a:pt x="29765" y="20556"/>
                </a:lnTo>
                <a:lnTo>
                  <a:pt x="33200" y="20930"/>
                </a:lnTo>
                <a:lnTo>
                  <a:pt x="34726" y="18688"/>
                </a:lnTo>
                <a:lnTo>
                  <a:pt x="33581" y="15698"/>
                </a:lnTo>
                <a:lnTo>
                  <a:pt x="28620" y="11960"/>
                </a:lnTo>
                <a:lnTo>
                  <a:pt x="27476" y="9344"/>
                </a:lnTo>
                <a:lnTo>
                  <a:pt x="25186" y="7101"/>
                </a:lnTo>
                <a:lnTo>
                  <a:pt x="25568" y="373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91" name="Text Placeholder 2890">
            <a:extLst>
              <a:ext uri="{FF2B5EF4-FFF2-40B4-BE49-F238E27FC236}">
                <a16:creationId xmlns:a16="http://schemas.microsoft.com/office/drawing/2014/main" id="{6F45EB4E-26D7-BF4B-872F-F3ED23F6ACDD}"/>
              </a:ext>
            </a:extLst>
          </p:cNvPr>
          <p:cNvSpPr>
            <a:spLocks noGrp="1"/>
          </p:cNvSpPr>
          <p:nvPr>
            <p:ph type="body" sz="quarter" idx="235" hasCustomPrompt="1"/>
          </p:nvPr>
        </p:nvSpPr>
        <p:spPr>
          <a:xfrm>
            <a:off x="8750574" y="4245935"/>
            <a:ext cx="212970" cy="276576"/>
          </a:xfrm>
          <a:custGeom>
            <a:avLst/>
            <a:gdLst>
              <a:gd name="connsiteX0" fmla="*/ 200063 w 212970"/>
              <a:gd name="connsiteY0" fmla="*/ 0 h 276576"/>
              <a:gd name="connsiteX1" fmla="*/ 203100 w 212970"/>
              <a:gd name="connsiteY1" fmla="*/ 0 h 276576"/>
              <a:gd name="connsiteX2" fmla="*/ 207276 w 212970"/>
              <a:gd name="connsiteY2" fmla="*/ 2617 h 276576"/>
              <a:gd name="connsiteX3" fmla="*/ 210692 w 212970"/>
              <a:gd name="connsiteY3" fmla="*/ 2617 h 276576"/>
              <a:gd name="connsiteX4" fmla="*/ 211072 w 212970"/>
              <a:gd name="connsiteY4" fmla="*/ 2990 h 276576"/>
              <a:gd name="connsiteX5" fmla="*/ 210692 w 212970"/>
              <a:gd name="connsiteY5" fmla="*/ 5233 h 276576"/>
              <a:gd name="connsiteX6" fmla="*/ 210692 w 212970"/>
              <a:gd name="connsiteY6" fmla="*/ 7102 h 276576"/>
              <a:gd name="connsiteX7" fmla="*/ 208414 w 212970"/>
              <a:gd name="connsiteY7" fmla="*/ 10092 h 276576"/>
              <a:gd name="connsiteX8" fmla="*/ 208035 w 212970"/>
              <a:gd name="connsiteY8" fmla="*/ 12334 h 276576"/>
              <a:gd name="connsiteX9" fmla="*/ 208035 w 212970"/>
              <a:gd name="connsiteY9" fmla="*/ 15324 h 276576"/>
              <a:gd name="connsiteX10" fmla="*/ 210313 w 212970"/>
              <a:gd name="connsiteY10" fmla="*/ 17193 h 276576"/>
              <a:gd name="connsiteX11" fmla="*/ 209174 w 212970"/>
              <a:gd name="connsiteY11" fmla="*/ 19435 h 276576"/>
              <a:gd name="connsiteX12" fmla="*/ 209553 w 212970"/>
              <a:gd name="connsiteY12" fmla="*/ 22052 h 276576"/>
              <a:gd name="connsiteX13" fmla="*/ 209174 w 212970"/>
              <a:gd name="connsiteY13" fmla="*/ 24668 h 276576"/>
              <a:gd name="connsiteX14" fmla="*/ 209553 w 212970"/>
              <a:gd name="connsiteY14" fmla="*/ 28032 h 276576"/>
              <a:gd name="connsiteX15" fmla="*/ 209174 w 212970"/>
              <a:gd name="connsiteY15" fmla="*/ 29153 h 276576"/>
              <a:gd name="connsiteX16" fmla="*/ 206516 w 212970"/>
              <a:gd name="connsiteY16" fmla="*/ 31022 h 276576"/>
              <a:gd name="connsiteX17" fmla="*/ 206896 w 212970"/>
              <a:gd name="connsiteY17" fmla="*/ 32143 h 276576"/>
              <a:gd name="connsiteX18" fmla="*/ 209174 w 212970"/>
              <a:gd name="connsiteY18" fmla="*/ 31395 h 276576"/>
              <a:gd name="connsiteX19" fmla="*/ 209553 w 212970"/>
              <a:gd name="connsiteY19" fmla="*/ 30648 h 276576"/>
              <a:gd name="connsiteX20" fmla="*/ 210313 w 212970"/>
              <a:gd name="connsiteY20" fmla="*/ 30648 h 276576"/>
              <a:gd name="connsiteX21" fmla="*/ 211072 w 212970"/>
              <a:gd name="connsiteY21" fmla="*/ 31395 h 276576"/>
              <a:gd name="connsiteX22" fmla="*/ 212970 w 212970"/>
              <a:gd name="connsiteY22" fmla="*/ 32143 h 276576"/>
              <a:gd name="connsiteX23" fmla="*/ 212970 w 212970"/>
              <a:gd name="connsiteY23" fmla="*/ 33264 h 276576"/>
              <a:gd name="connsiteX24" fmla="*/ 212590 w 212970"/>
              <a:gd name="connsiteY24" fmla="*/ 34012 h 276576"/>
              <a:gd name="connsiteX25" fmla="*/ 212211 w 212970"/>
              <a:gd name="connsiteY25" fmla="*/ 34012 h 276576"/>
              <a:gd name="connsiteX26" fmla="*/ 209553 w 212970"/>
              <a:gd name="connsiteY26" fmla="*/ 32890 h 276576"/>
              <a:gd name="connsiteX27" fmla="*/ 206896 w 212970"/>
              <a:gd name="connsiteY27" fmla="*/ 32890 h 276576"/>
              <a:gd name="connsiteX28" fmla="*/ 204998 w 212970"/>
              <a:gd name="connsiteY28" fmla="*/ 34012 h 276576"/>
              <a:gd name="connsiteX29" fmla="*/ 204618 w 212970"/>
              <a:gd name="connsiteY29" fmla="*/ 34385 h 276576"/>
              <a:gd name="connsiteX30" fmla="*/ 204618 w 212970"/>
              <a:gd name="connsiteY30" fmla="*/ 37002 h 276576"/>
              <a:gd name="connsiteX31" fmla="*/ 202340 w 212970"/>
              <a:gd name="connsiteY31" fmla="*/ 46719 h 276576"/>
              <a:gd name="connsiteX32" fmla="*/ 202340 w 212970"/>
              <a:gd name="connsiteY32" fmla="*/ 52699 h 276576"/>
              <a:gd name="connsiteX33" fmla="*/ 201202 w 212970"/>
              <a:gd name="connsiteY33" fmla="*/ 54194 h 276576"/>
              <a:gd name="connsiteX34" fmla="*/ 200442 w 212970"/>
              <a:gd name="connsiteY34" fmla="*/ 58305 h 276576"/>
              <a:gd name="connsiteX35" fmla="*/ 198924 w 212970"/>
              <a:gd name="connsiteY35" fmla="*/ 59427 h 276576"/>
              <a:gd name="connsiteX36" fmla="*/ 196646 w 212970"/>
              <a:gd name="connsiteY36" fmla="*/ 61295 h 276576"/>
              <a:gd name="connsiteX37" fmla="*/ 193989 w 212970"/>
              <a:gd name="connsiteY37" fmla="*/ 67649 h 276576"/>
              <a:gd name="connsiteX38" fmla="*/ 190572 w 212970"/>
              <a:gd name="connsiteY38" fmla="*/ 71013 h 276576"/>
              <a:gd name="connsiteX39" fmla="*/ 188674 w 212970"/>
              <a:gd name="connsiteY39" fmla="*/ 75498 h 276576"/>
              <a:gd name="connsiteX40" fmla="*/ 188674 w 212970"/>
              <a:gd name="connsiteY40" fmla="*/ 76246 h 276576"/>
              <a:gd name="connsiteX41" fmla="*/ 186776 w 212970"/>
              <a:gd name="connsiteY41" fmla="*/ 77367 h 276576"/>
              <a:gd name="connsiteX42" fmla="*/ 184118 w 212970"/>
              <a:gd name="connsiteY42" fmla="*/ 80357 h 276576"/>
              <a:gd name="connsiteX43" fmla="*/ 182980 w 212970"/>
              <a:gd name="connsiteY43" fmla="*/ 82226 h 276576"/>
              <a:gd name="connsiteX44" fmla="*/ 182220 w 212970"/>
              <a:gd name="connsiteY44" fmla="*/ 84468 h 276576"/>
              <a:gd name="connsiteX45" fmla="*/ 181841 w 212970"/>
              <a:gd name="connsiteY45" fmla="*/ 88579 h 276576"/>
              <a:gd name="connsiteX46" fmla="*/ 175387 w 212970"/>
              <a:gd name="connsiteY46" fmla="*/ 101287 h 276576"/>
              <a:gd name="connsiteX47" fmla="*/ 169693 w 212970"/>
              <a:gd name="connsiteY47" fmla="*/ 110631 h 276576"/>
              <a:gd name="connsiteX48" fmla="*/ 168554 w 212970"/>
              <a:gd name="connsiteY48" fmla="*/ 113247 h 276576"/>
              <a:gd name="connsiteX49" fmla="*/ 166276 w 212970"/>
              <a:gd name="connsiteY49" fmla="*/ 121469 h 276576"/>
              <a:gd name="connsiteX50" fmla="*/ 163619 w 212970"/>
              <a:gd name="connsiteY50" fmla="*/ 128571 h 276576"/>
              <a:gd name="connsiteX51" fmla="*/ 160202 w 212970"/>
              <a:gd name="connsiteY51" fmla="*/ 131187 h 276576"/>
              <a:gd name="connsiteX52" fmla="*/ 159063 w 212970"/>
              <a:gd name="connsiteY52" fmla="*/ 131934 h 276576"/>
              <a:gd name="connsiteX53" fmla="*/ 157924 w 212970"/>
              <a:gd name="connsiteY53" fmla="*/ 133429 h 276576"/>
              <a:gd name="connsiteX54" fmla="*/ 157165 w 212970"/>
              <a:gd name="connsiteY54" fmla="*/ 133803 h 276576"/>
              <a:gd name="connsiteX55" fmla="*/ 155267 w 212970"/>
              <a:gd name="connsiteY55" fmla="*/ 135672 h 276576"/>
              <a:gd name="connsiteX56" fmla="*/ 149573 w 212970"/>
              <a:gd name="connsiteY56" fmla="*/ 141278 h 276576"/>
              <a:gd name="connsiteX57" fmla="*/ 147674 w 212970"/>
              <a:gd name="connsiteY57" fmla="*/ 145390 h 276576"/>
              <a:gd name="connsiteX58" fmla="*/ 147674 w 212970"/>
              <a:gd name="connsiteY58" fmla="*/ 145763 h 276576"/>
              <a:gd name="connsiteX59" fmla="*/ 147295 w 212970"/>
              <a:gd name="connsiteY59" fmla="*/ 147632 h 276576"/>
              <a:gd name="connsiteX60" fmla="*/ 145017 w 212970"/>
              <a:gd name="connsiteY60" fmla="*/ 151370 h 276576"/>
              <a:gd name="connsiteX61" fmla="*/ 141600 w 212970"/>
              <a:gd name="connsiteY61" fmla="*/ 156976 h 276576"/>
              <a:gd name="connsiteX62" fmla="*/ 137424 w 212970"/>
              <a:gd name="connsiteY62" fmla="*/ 161461 h 276576"/>
              <a:gd name="connsiteX63" fmla="*/ 137804 w 212970"/>
              <a:gd name="connsiteY63" fmla="*/ 161461 h 276576"/>
              <a:gd name="connsiteX64" fmla="*/ 133628 w 212970"/>
              <a:gd name="connsiteY64" fmla="*/ 165198 h 276576"/>
              <a:gd name="connsiteX65" fmla="*/ 129073 w 212970"/>
              <a:gd name="connsiteY65" fmla="*/ 169310 h 276576"/>
              <a:gd name="connsiteX66" fmla="*/ 126795 w 212970"/>
              <a:gd name="connsiteY66" fmla="*/ 172300 h 276576"/>
              <a:gd name="connsiteX67" fmla="*/ 122619 w 212970"/>
              <a:gd name="connsiteY67" fmla="*/ 177158 h 276576"/>
              <a:gd name="connsiteX68" fmla="*/ 116165 w 212970"/>
              <a:gd name="connsiteY68" fmla="*/ 181643 h 276576"/>
              <a:gd name="connsiteX69" fmla="*/ 112749 w 212970"/>
              <a:gd name="connsiteY69" fmla="*/ 183886 h 276576"/>
              <a:gd name="connsiteX70" fmla="*/ 112749 w 212970"/>
              <a:gd name="connsiteY70" fmla="*/ 185007 h 276576"/>
              <a:gd name="connsiteX71" fmla="*/ 110091 w 212970"/>
              <a:gd name="connsiteY71" fmla="*/ 189118 h 276576"/>
              <a:gd name="connsiteX72" fmla="*/ 105156 w 212970"/>
              <a:gd name="connsiteY72" fmla="*/ 194351 h 276576"/>
              <a:gd name="connsiteX73" fmla="*/ 100221 w 212970"/>
              <a:gd name="connsiteY73" fmla="*/ 198836 h 276576"/>
              <a:gd name="connsiteX74" fmla="*/ 94527 w 212970"/>
              <a:gd name="connsiteY74" fmla="*/ 202200 h 276576"/>
              <a:gd name="connsiteX75" fmla="*/ 92249 w 212970"/>
              <a:gd name="connsiteY75" fmla="*/ 203695 h 276576"/>
              <a:gd name="connsiteX76" fmla="*/ 87694 w 212970"/>
              <a:gd name="connsiteY76" fmla="*/ 205190 h 276576"/>
              <a:gd name="connsiteX77" fmla="*/ 84657 w 212970"/>
              <a:gd name="connsiteY77" fmla="*/ 205563 h 276576"/>
              <a:gd name="connsiteX78" fmla="*/ 81999 w 212970"/>
              <a:gd name="connsiteY78" fmla="*/ 207058 h 276576"/>
              <a:gd name="connsiteX79" fmla="*/ 73268 w 212970"/>
              <a:gd name="connsiteY79" fmla="*/ 213786 h 276576"/>
              <a:gd name="connsiteX80" fmla="*/ 52768 w 212970"/>
              <a:gd name="connsiteY80" fmla="*/ 231726 h 276576"/>
              <a:gd name="connsiteX81" fmla="*/ 45555 w 212970"/>
              <a:gd name="connsiteY81" fmla="*/ 239201 h 276576"/>
              <a:gd name="connsiteX82" fmla="*/ 42898 w 212970"/>
              <a:gd name="connsiteY82" fmla="*/ 242191 h 276576"/>
              <a:gd name="connsiteX83" fmla="*/ 39101 w 212970"/>
              <a:gd name="connsiteY83" fmla="*/ 246302 h 276576"/>
              <a:gd name="connsiteX84" fmla="*/ 34546 w 212970"/>
              <a:gd name="connsiteY84" fmla="*/ 247797 h 276576"/>
              <a:gd name="connsiteX85" fmla="*/ 33027 w 212970"/>
              <a:gd name="connsiteY85" fmla="*/ 246676 h 276576"/>
              <a:gd name="connsiteX86" fmla="*/ 31889 w 212970"/>
              <a:gd name="connsiteY86" fmla="*/ 248545 h 276576"/>
              <a:gd name="connsiteX87" fmla="*/ 33027 w 212970"/>
              <a:gd name="connsiteY87" fmla="*/ 248545 h 276576"/>
              <a:gd name="connsiteX88" fmla="*/ 33407 w 212970"/>
              <a:gd name="connsiteY88" fmla="*/ 250040 h 276576"/>
              <a:gd name="connsiteX89" fmla="*/ 33027 w 212970"/>
              <a:gd name="connsiteY89" fmla="*/ 251161 h 276576"/>
              <a:gd name="connsiteX90" fmla="*/ 31509 w 212970"/>
              <a:gd name="connsiteY90" fmla="*/ 251909 h 276576"/>
              <a:gd name="connsiteX91" fmla="*/ 30750 w 212970"/>
              <a:gd name="connsiteY91" fmla="*/ 254525 h 276576"/>
              <a:gd name="connsiteX92" fmla="*/ 28472 w 212970"/>
              <a:gd name="connsiteY92" fmla="*/ 258262 h 276576"/>
              <a:gd name="connsiteX93" fmla="*/ 23157 w 212970"/>
              <a:gd name="connsiteY93" fmla="*/ 263495 h 276576"/>
              <a:gd name="connsiteX94" fmla="*/ 18981 w 212970"/>
              <a:gd name="connsiteY94" fmla="*/ 268354 h 276576"/>
              <a:gd name="connsiteX95" fmla="*/ 14046 w 212970"/>
              <a:gd name="connsiteY95" fmla="*/ 272839 h 276576"/>
              <a:gd name="connsiteX96" fmla="*/ 12148 w 212970"/>
              <a:gd name="connsiteY96" fmla="*/ 276202 h 276576"/>
              <a:gd name="connsiteX97" fmla="*/ 11389 w 212970"/>
              <a:gd name="connsiteY97" fmla="*/ 276576 h 276576"/>
              <a:gd name="connsiteX98" fmla="*/ 11009 w 212970"/>
              <a:gd name="connsiteY98" fmla="*/ 275455 h 276576"/>
              <a:gd name="connsiteX99" fmla="*/ 2278 w 212970"/>
              <a:gd name="connsiteY99" fmla="*/ 264616 h 276576"/>
              <a:gd name="connsiteX100" fmla="*/ 0 w 212970"/>
              <a:gd name="connsiteY100" fmla="*/ 261626 h 276576"/>
              <a:gd name="connsiteX101" fmla="*/ 0 w 212970"/>
              <a:gd name="connsiteY101" fmla="*/ 245555 h 276576"/>
              <a:gd name="connsiteX102" fmla="*/ 0 w 212970"/>
              <a:gd name="connsiteY102" fmla="*/ 225746 h 276576"/>
              <a:gd name="connsiteX103" fmla="*/ 0 w 212970"/>
              <a:gd name="connsiteY103" fmla="*/ 205937 h 276576"/>
              <a:gd name="connsiteX104" fmla="*/ 0 w 212970"/>
              <a:gd name="connsiteY104" fmla="*/ 186128 h 276576"/>
              <a:gd name="connsiteX105" fmla="*/ 1139 w 212970"/>
              <a:gd name="connsiteY105" fmla="*/ 185381 h 276576"/>
              <a:gd name="connsiteX106" fmla="*/ 9491 w 212970"/>
              <a:gd name="connsiteY106" fmla="*/ 177158 h 276576"/>
              <a:gd name="connsiteX107" fmla="*/ 17463 w 212970"/>
              <a:gd name="connsiteY107" fmla="*/ 165198 h 276576"/>
              <a:gd name="connsiteX108" fmla="*/ 18222 w 212970"/>
              <a:gd name="connsiteY108" fmla="*/ 163330 h 276576"/>
              <a:gd name="connsiteX109" fmla="*/ 19361 w 212970"/>
              <a:gd name="connsiteY109" fmla="*/ 161835 h 276576"/>
              <a:gd name="connsiteX110" fmla="*/ 25055 w 212970"/>
              <a:gd name="connsiteY110" fmla="*/ 159218 h 276576"/>
              <a:gd name="connsiteX111" fmla="*/ 38722 w 212970"/>
              <a:gd name="connsiteY111" fmla="*/ 154733 h 276576"/>
              <a:gd name="connsiteX112" fmla="*/ 43277 w 212970"/>
              <a:gd name="connsiteY112" fmla="*/ 149875 h 276576"/>
              <a:gd name="connsiteX113" fmla="*/ 48212 w 212970"/>
              <a:gd name="connsiteY113" fmla="*/ 146885 h 276576"/>
              <a:gd name="connsiteX114" fmla="*/ 56185 w 212970"/>
              <a:gd name="connsiteY114" fmla="*/ 143521 h 276576"/>
              <a:gd name="connsiteX115" fmla="*/ 59601 w 212970"/>
              <a:gd name="connsiteY115" fmla="*/ 141652 h 276576"/>
              <a:gd name="connsiteX116" fmla="*/ 83897 w 212970"/>
              <a:gd name="connsiteY116" fmla="*/ 141652 h 276576"/>
              <a:gd name="connsiteX117" fmla="*/ 114647 w 212970"/>
              <a:gd name="connsiteY117" fmla="*/ 111004 h 276576"/>
              <a:gd name="connsiteX118" fmla="*/ 141600 w 212970"/>
              <a:gd name="connsiteY118" fmla="*/ 84842 h 276576"/>
              <a:gd name="connsiteX119" fmla="*/ 145397 w 212970"/>
              <a:gd name="connsiteY119" fmla="*/ 80357 h 276576"/>
              <a:gd name="connsiteX120" fmla="*/ 145776 w 212970"/>
              <a:gd name="connsiteY120" fmla="*/ 79236 h 276576"/>
              <a:gd name="connsiteX121" fmla="*/ 125656 w 212970"/>
              <a:gd name="connsiteY121" fmla="*/ 79609 h 276576"/>
              <a:gd name="connsiteX122" fmla="*/ 92629 w 212970"/>
              <a:gd name="connsiteY122" fmla="*/ 67649 h 276576"/>
              <a:gd name="connsiteX123" fmla="*/ 63018 w 212970"/>
              <a:gd name="connsiteY123" fmla="*/ 57558 h 276576"/>
              <a:gd name="connsiteX124" fmla="*/ 60360 w 212970"/>
              <a:gd name="connsiteY124" fmla="*/ 54942 h 276576"/>
              <a:gd name="connsiteX125" fmla="*/ 53148 w 212970"/>
              <a:gd name="connsiteY125" fmla="*/ 49335 h 276576"/>
              <a:gd name="connsiteX126" fmla="*/ 50111 w 212970"/>
              <a:gd name="connsiteY126" fmla="*/ 45598 h 276576"/>
              <a:gd name="connsiteX127" fmla="*/ 47833 w 212970"/>
              <a:gd name="connsiteY127" fmla="*/ 43355 h 276576"/>
              <a:gd name="connsiteX128" fmla="*/ 47074 w 212970"/>
              <a:gd name="connsiteY128" fmla="*/ 41113 h 276576"/>
              <a:gd name="connsiteX129" fmla="*/ 45175 w 212970"/>
              <a:gd name="connsiteY129" fmla="*/ 39992 h 276576"/>
              <a:gd name="connsiteX130" fmla="*/ 42898 w 212970"/>
              <a:gd name="connsiteY130" fmla="*/ 37375 h 276576"/>
              <a:gd name="connsiteX131" fmla="*/ 41759 w 212970"/>
              <a:gd name="connsiteY131" fmla="*/ 35507 h 276576"/>
              <a:gd name="connsiteX132" fmla="*/ 39101 w 212970"/>
              <a:gd name="connsiteY132" fmla="*/ 32890 h 276576"/>
              <a:gd name="connsiteX133" fmla="*/ 37203 w 212970"/>
              <a:gd name="connsiteY133" fmla="*/ 24294 h 276576"/>
              <a:gd name="connsiteX134" fmla="*/ 37583 w 212970"/>
              <a:gd name="connsiteY134" fmla="*/ 22425 h 276576"/>
              <a:gd name="connsiteX135" fmla="*/ 39101 w 212970"/>
              <a:gd name="connsiteY135" fmla="*/ 20557 h 276576"/>
              <a:gd name="connsiteX136" fmla="*/ 39861 w 212970"/>
              <a:gd name="connsiteY136" fmla="*/ 18314 h 276576"/>
              <a:gd name="connsiteX137" fmla="*/ 43657 w 212970"/>
              <a:gd name="connsiteY137" fmla="*/ 13829 h 276576"/>
              <a:gd name="connsiteX138" fmla="*/ 45555 w 212970"/>
              <a:gd name="connsiteY138" fmla="*/ 9344 h 276576"/>
              <a:gd name="connsiteX139" fmla="*/ 46694 w 212970"/>
              <a:gd name="connsiteY139" fmla="*/ 8597 h 276576"/>
              <a:gd name="connsiteX140" fmla="*/ 47453 w 212970"/>
              <a:gd name="connsiteY140" fmla="*/ 10092 h 276576"/>
              <a:gd name="connsiteX141" fmla="*/ 49351 w 212970"/>
              <a:gd name="connsiteY141" fmla="*/ 10839 h 276576"/>
              <a:gd name="connsiteX142" fmla="*/ 51249 w 212970"/>
              <a:gd name="connsiteY142" fmla="*/ 14203 h 276576"/>
              <a:gd name="connsiteX143" fmla="*/ 53148 w 212970"/>
              <a:gd name="connsiteY143" fmla="*/ 15324 h 276576"/>
              <a:gd name="connsiteX144" fmla="*/ 57323 w 212970"/>
              <a:gd name="connsiteY144" fmla="*/ 21304 h 276576"/>
              <a:gd name="connsiteX145" fmla="*/ 63397 w 212970"/>
              <a:gd name="connsiteY145" fmla="*/ 27284 h 276576"/>
              <a:gd name="connsiteX146" fmla="*/ 67953 w 212970"/>
              <a:gd name="connsiteY146" fmla="*/ 30648 h 276576"/>
              <a:gd name="connsiteX147" fmla="*/ 70610 w 212970"/>
              <a:gd name="connsiteY147" fmla="*/ 31395 h 276576"/>
              <a:gd name="connsiteX148" fmla="*/ 73268 w 212970"/>
              <a:gd name="connsiteY148" fmla="*/ 30648 h 276576"/>
              <a:gd name="connsiteX149" fmla="*/ 81620 w 212970"/>
              <a:gd name="connsiteY149" fmla="*/ 31022 h 276576"/>
              <a:gd name="connsiteX150" fmla="*/ 84277 w 212970"/>
              <a:gd name="connsiteY150" fmla="*/ 28779 h 276576"/>
              <a:gd name="connsiteX151" fmla="*/ 87694 w 212970"/>
              <a:gd name="connsiteY151" fmla="*/ 26910 h 276576"/>
              <a:gd name="connsiteX152" fmla="*/ 90351 w 212970"/>
              <a:gd name="connsiteY152" fmla="*/ 26163 h 276576"/>
              <a:gd name="connsiteX153" fmla="*/ 94147 w 212970"/>
              <a:gd name="connsiteY153" fmla="*/ 23920 h 276576"/>
              <a:gd name="connsiteX154" fmla="*/ 96045 w 212970"/>
              <a:gd name="connsiteY154" fmla="*/ 23173 h 276576"/>
              <a:gd name="connsiteX155" fmla="*/ 96805 w 212970"/>
              <a:gd name="connsiteY155" fmla="*/ 22425 h 276576"/>
              <a:gd name="connsiteX156" fmla="*/ 97943 w 212970"/>
              <a:gd name="connsiteY156" fmla="*/ 21304 h 276576"/>
              <a:gd name="connsiteX157" fmla="*/ 98703 w 212970"/>
              <a:gd name="connsiteY157" fmla="*/ 21304 h 276576"/>
              <a:gd name="connsiteX158" fmla="*/ 100601 w 212970"/>
              <a:gd name="connsiteY158" fmla="*/ 22799 h 276576"/>
              <a:gd name="connsiteX159" fmla="*/ 102119 w 212970"/>
              <a:gd name="connsiteY159" fmla="*/ 22799 h 276576"/>
              <a:gd name="connsiteX160" fmla="*/ 102879 w 212970"/>
              <a:gd name="connsiteY160" fmla="*/ 23173 h 276576"/>
              <a:gd name="connsiteX161" fmla="*/ 107434 w 212970"/>
              <a:gd name="connsiteY161" fmla="*/ 22799 h 276576"/>
              <a:gd name="connsiteX162" fmla="*/ 110471 w 212970"/>
              <a:gd name="connsiteY162" fmla="*/ 25042 h 276576"/>
              <a:gd name="connsiteX163" fmla="*/ 114647 w 212970"/>
              <a:gd name="connsiteY163" fmla="*/ 25042 h 276576"/>
              <a:gd name="connsiteX164" fmla="*/ 118443 w 212970"/>
              <a:gd name="connsiteY164" fmla="*/ 24294 h 276576"/>
              <a:gd name="connsiteX165" fmla="*/ 120341 w 212970"/>
              <a:gd name="connsiteY165" fmla="*/ 22799 h 276576"/>
              <a:gd name="connsiteX166" fmla="*/ 122239 w 212970"/>
              <a:gd name="connsiteY166" fmla="*/ 20930 h 276576"/>
              <a:gd name="connsiteX167" fmla="*/ 125656 w 212970"/>
              <a:gd name="connsiteY167" fmla="*/ 20183 h 276576"/>
              <a:gd name="connsiteX168" fmla="*/ 127554 w 212970"/>
              <a:gd name="connsiteY168" fmla="*/ 17940 h 276576"/>
              <a:gd name="connsiteX169" fmla="*/ 129832 w 212970"/>
              <a:gd name="connsiteY169" fmla="*/ 16445 h 276576"/>
              <a:gd name="connsiteX170" fmla="*/ 134008 w 212970"/>
              <a:gd name="connsiteY170" fmla="*/ 15324 h 276576"/>
              <a:gd name="connsiteX171" fmla="*/ 138563 w 212970"/>
              <a:gd name="connsiteY171" fmla="*/ 17193 h 276576"/>
              <a:gd name="connsiteX172" fmla="*/ 141221 w 212970"/>
              <a:gd name="connsiteY172" fmla="*/ 16819 h 276576"/>
              <a:gd name="connsiteX173" fmla="*/ 145017 w 212970"/>
              <a:gd name="connsiteY173" fmla="*/ 16445 h 276576"/>
              <a:gd name="connsiteX174" fmla="*/ 149193 w 212970"/>
              <a:gd name="connsiteY174" fmla="*/ 16072 h 276576"/>
              <a:gd name="connsiteX175" fmla="*/ 151091 w 212970"/>
              <a:gd name="connsiteY175" fmla="*/ 15324 h 276576"/>
              <a:gd name="connsiteX176" fmla="*/ 156026 w 212970"/>
              <a:gd name="connsiteY176" fmla="*/ 12334 h 276576"/>
              <a:gd name="connsiteX177" fmla="*/ 158304 w 212970"/>
              <a:gd name="connsiteY177" fmla="*/ 12334 h 276576"/>
              <a:gd name="connsiteX178" fmla="*/ 163239 w 212970"/>
              <a:gd name="connsiteY178" fmla="*/ 13829 h 276576"/>
              <a:gd name="connsiteX179" fmla="*/ 169693 w 212970"/>
              <a:gd name="connsiteY179" fmla="*/ 10839 h 276576"/>
              <a:gd name="connsiteX180" fmla="*/ 171211 w 212970"/>
              <a:gd name="connsiteY180" fmla="*/ 10465 h 276576"/>
              <a:gd name="connsiteX181" fmla="*/ 173869 w 212970"/>
              <a:gd name="connsiteY181" fmla="*/ 10839 h 276576"/>
              <a:gd name="connsiteX182" fmla="*/ 175387 w 212970"/>
              <a:gd name="connsiteY182" fmla="*/ 8970 h 276576"/>
              <a:gd name="connsiteX183" fmla="*/ 179563 w 212970"/>
              <a:gd name="connsiteY183" fmla="*/ 9344 h 276576"/>
              <a:gd name="connsiteX184" fmla="*/ 182600 w 212970"/>
              <a:gd name="connsiteY184" fmla="*/ 8970 h 276576"/>
              <a:gd name="connsiteX185" fmla="*/ 188294 w 212970"/>
              <a:gd name="connsiteY185" fmla="*/ 7849 h 276576"/>
              <a:gd name="connsiteX186" fmla="*/ 190192 w 212970"/>
              <a:gd name="connsiteY186" fmla="*/ 6354 h 276576"/>
              <a:gd name="connsiteX187" fmla="*/ 195128 w 212970"/>
              <a:gd name="connsiteY187" fmla="*/ 4485 h 276576"/>
              <a:gd name="connsiteX188" fmla="*/ 196646 w 212970"/>
              <a:gd name="connsiteY188" fmla="*/ 748 h 2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212970" h="276576">
                <a:moveTo>
                  <a:pt x="200063" y="0"/>
                </a:moveTo>
                <a:lnTo>
                  <a:pt x="203100" y="0"/>
                </a:lnTo>
                <a:lnTo>
                  <a:pt x="207276" y="2617"/>
                </a:lnTo>
                <a:lnTo>
                  <a:pt x="210692" y="2617"/>
                </a:lnTo>
                <a:lnTo>
                  <a:pt x="211072" y="2990"/>
                </a:lnTo>
                <a:lnTo>
                  <a:pt x="210692" y="5233"/>
                </a:lnTo>
                <a:lnTo>
                  <a:pt x="210692" y="7102"/>
                </a:lnTo>
                <a:lnTo>
                  <a:pt x="208414" y="10092"/>
                </a:lnTo>
                <a:lnTo>
                  <a:pt x="208035" y="12334"/>
                </a:lnTo>
                <a:lnTo>
                  <a:pt x="208035" y="15324"/>
                </a:lnTo>
                <a:lnTo>
                  <a:pt x="210313" y="17193"/>
                </a:lnTo>
                <a:lnTo>
                  <a:pt x="209174" y="19435"/>
                </a:lnTo>
                <a:lnTo>
                  <a:pt x="209553" y="22052"/>
                </a:lnTo>
                <a:lnTo>
                  <a:pt x="209174" y="24668"/>
                </a:lnTo>
                <a:lnTo>
                  <a:pt x="209553" y="28032"/>
                </a:lnTo>
                <a:lnTo>
                  <a:pt x="209174" y="29153"/>
                </a:lnTo>
                <a:lnTo>
                  <a:pt x="206516" y="31022"/>
                </a:lnTo>
                <a:lnTo>
                  <a:pt x="206896" y="32143"/>
                </a:lnTo>
                <a:lnTo>
                  <a:pt x="209174" y="31395"/>
                </a:lnTo>
                <a:lnTo>
                  <a:pt x="209553" y="30648"/>
                </a:lnTo>
                <a:lnTo>
                  <a:pt x="210313" y="30648"/>
                </a:lnTo>
                <a:lnTo>
                  <a:pt x="211072" y="31395"/>
                </a:lnTo>
                <a:lnTo>
                  <a:pt x="212970" y="32143"/>
                </a:lnTo>
                <a:lnTo>
                  <a:pt x="212970" y="33264"/>
                </a:lnTo>
                <a:lnTo>
                  <a:pt x="212590" y="34012"/>
                </a:lnTo>
                <a:lnTo>
                  <a:pt x="212211" y="34012"/>
                </a:lnTo>
                <a:lnTo>
                  <a:pt x="209553" y="32890"/>
                </a:lnTo>
                <a:lnTo>
                  <a:pt x="206896" y="32890"/>
                </a:lnTo>
                <a:lnTo>
                  <a:pt x="204998" y="34012"/>
                </a:lnTo>
                <a:lnTo>
                  <a:pt x="204618" y="34385"/>
                </a:lnTo>
                <a:lnTo>
                  <a:pt x="204618" y="37002"/>
                </a:lnTo>
                <a:lnTo>
                  <a:pt x="202340" y="46719"/>
                </a:lnTo>
                <a:lnTo>
                  <a:pt x="202340" y="52699"/>
                </a:lnTo>
                <a:lnTo>
                  <a:pt x="201202" y="54194"/>
                </a:lnTo>
                <a:lnTo>
                  <a:pt x="200442" y="58305"/>
                </a:lnTo>
                <a:lnTo>
                  <a:pt x="198924" y="59427"/>
                </a:lnTo>
                <a:lnTo>
                  <a:pt x="196646" y="61295"/>
                </a:lnTo>
                <a:lnTo>
                  <a:pt x="193989" y="67649"/>
                </a:lnTo>
                <a:lnTo>
                  <a:pt x="190572" y="71013"/>
                </a:lnTo>
                <a:lnTo>
                  <a:pt x="188674" y="75498"/>
                </a:lnTo>
                <a:lnTo>
                  <a:pt x="188674" y="76246"/>
                </a:lnTo>
                <a:lnTo>
                  <a:pt x="186776" y="77367"/>
                </a:lnTo>
                <a:lnTo>
                  <a:pt x="184118" y="80357"/>
                </a:lnTo>
                <a:lnTo>
                  <a:pt x="182980" y="82226"/>
                </a:lnTo>
                <a:lnTo>
                  <a:pt x="182220" y="84468"/>
                </a:lnTo>
                <a:lnTo>
                  <a:pt x="181841" y="88579"/>
                </a:lnTo>
                <a:lnTo>
                  <a:pt x="175387" y="101287"/>
                </a:lnTo>
                <a:lnTo>
                  <a:pt x="169693" y="110631"/>
                </a:lnTo>
                <a:lnTo>
                  <a:pt x="168554" y="113247"/>
                </a:lnTo>
                <a:lnTo>
                  <a:pt x="166276" y="121469"/>
                </a:lnTo>
                <a:lnTo>
                  <a:pt x="163619" y="128571"/>
                </a:lnTo>
                <a:lnTo>
                  <a:pt x="160202" y="131187"/>
                </a:lnTo>
                <a:lnTo>
                  <a:pt x="159063" y="131934"/>
                </a:lnTo>
                <a:lnTo>
                  <a:pt x="157924" y="133429"/>
                </a:lnTo>
                <a:lnTo>
                  <a:pt x="157165" y="133803"/>
                </a:lnTo>
                <a:lnTo>
                  <a:pt x="155267" y="135672"/>
                </a:lnTo>
                <a:lnTo>
                  <a:pt x="149573" y="141278"/>
                </a:lnTo>
                <a:lnTo>
                  <a:pt x="147674" y="145390"/>
                </a:lnTo>
                <a:lnTo>
                  <a:pt x="147674" y="145763"/>
                </a:lnTo>
                <a:lnTo>
                  <a:pt x="147295" y="147632"/>
                </a:lnTo>
                <a:lnTo>
                  <a:pt x="145017" y="151370"/>
                </a:lnTo>
                <a:lnTo>
                  <a:pt x="141600" y="156976"/>
                </a:lnTo>
                <a:lnTo>
                  <a:pt x="137424" y="161461"/>
                </a:lnTo>
                <a:lnTo>
                  <a:pt x="137804" y="161461"/>
                </a:lnTo>
                <a:lnTo>
                  <a:pt x="133628" y="165198"/>
                </a:lnTo>
                <a:lnTo>
                  <a:pt x="129073" y="169310"/>
                </a:lnTo>
                <a:lnTo>
                  <a:pt x="126795" y="172300"/>
                </a:lnTo>
                <a:lnTo>
                  <a:pt x="122619" y="177158"/>
                </a:lnTo>
                <a:lnTo>
                  <a:pt x="116165" y="181643"/>
                </a:lnTo>
                <a:lnTo>
                  <a:pt x="112749" y="183886"/>
                </a:lnTo>
                <a:lnTo>
                  <a:pt x="112749" y="185007"/>
                </a:lnTo>
                <a:lnTo>
                  <a:pt x="110091" y="189118"/>
                </a:lnTo>
                <a:lnTo>
                  <a:pt x="105156" y="194351"/>
                </a:lnTo>
                <a:lnTo>
                  <a:pt x="100221" y="198836"/>
                </a:lnTo>
                <a:lnTo>
                  <a:pt x="94527" y="202200"/>
                </a:lnTo>
                <a:lnTo>
                  <a:pt x="92249" y="203695"/>
                </a:lnTo>
                <a:lnTo>
                  <a:pt x="87694" y="205190"/>
                </a:lnTo>
                <a:lnTo>
                  <a:pt x="84657" y="205563"/>
                </a:lnTo>
                <a:lnTo>
                  <a:pt x="81999" y="207058"/>
                </a:lnTo>
                <a:lnTo>
                  <a:pt x="73268" y="213786"/>
                </a:lnTo>
                <a:lnTo>
                  <a:pt x="52768" y="231726"/>
                </a:lnTo>
                <a:lnTo>
                  <a:pt x="45555" y="239201"/>
                </a:lnTo>
                <a:lnTo>
                  <a:pt x="42898" y="242191"/>
                </a:lnTo>
                <a:lnTo>
                  <a:pt x="39101" y="246302"/>
                </a:lnTo>
                <a:lnTo>
                  <a:pt x="34546" y="247797"/>
                </a:lnTo>
                <a:lnTo>
                  <a:pt x="33027" y="246676"/>
                </a:lnTo>
                <a:lnTo>
                  <a:pt x="31889" y="248545"/>
                </a:lnTo>
                <a:lnTo>
                  <a:pt x="33027" y="248545"/>
                </a:lnTo>
                <a:lnTo>
                  <a:pt x="33407" y="250040"/>
                </a:lnTo>
                <a:lnTo>
                  <a:pt x="33027" y="251161"/>
                </a:lnTo>
                <a:lnTo>
                  <a:pt x="31509" y="251909"/>
                </a:lnTo>
                <a:lnTo>
                  <a:pt x="30750" y="254525"/>
                </a:lnTo>
                <a:lnTo>
                  <a:pt x="28472" y="258262"/>
                </a:lnTo>
                <a:lnTo>
                  <a:pt x="23157" y="263495"/>
                </a:lnTo>
                <a:lnTo>
                  <a:pt x="18981" y="268354"/>
                </a:lnTo>
                <a:lnTo>
                  <a:pt x="14046" y="272839"/>
                </a:lnTo>
                <a:lnTo>
                  <a:pt x="12148" y="276202"/>
                </a:lnTo>
                <a:lnTo>
                  <a:pt x="11389" y="276576"/>
                </a:lnTo>
                <a:lnTo>
                  <a:pt x="11009" y="275455"/>
                </a:lnTo>
                <a:lnTo>
                  <a:pt x="2278" y="264616"/>
                </a:lnTo>
                <a:lnTo>
                  <a:pt x="0" y="261626"/>
                </a:lnTo>
                <a:lnTo>
                  <a:pt x="0" y="245555"/>
                </a:lnTo>
                <a:lnTo>
                  <a:pt x="0" y="225746"/>
                </a:lnTo>
                <a:lnTo>
                  <a:pt x="0" y="205937"/>
                </a:lnTo>
                <a:lnTo>
                  <a:pt x="0" y="186128"/>
                </a:lnTo>
                <a:lnTo>
                  <a:pt x="1139" y="185381"/>
                </a:lnTo>
                <a:lnTo>
                  <a:pt x="9491" y="177158"/>
                </a:lnTo>
                <a:lnTo>
                  <a:pt x="17463" y="165198"/>
                </a:lnTo>
                <a:lnTo>
                  <a:pt x="18222" y="163330"/>
                </a:lnTo>
                <a:lnTo>
                  <a:pt x="19361" y="161835"/>
                </a:lnTo>
                <a:lnTo>
                  <a:pt x="25055" y="159218"/>
                </a:lnTo>
                <a:lnTo>
                  <a:pt x="38722" y="154733"/>
                </a:lnTo>
                <a:lnTo>
                  <a:pt x="43277" y="149875"/>
                </a:lnTo>
                <a:lnTo>
                  <a:pt x="48212" y="146885"/>
                </a:lnTo>
                <a:lnTo>
                  <a:pt x="56185" y="143521"/>
                </a:lnTo>
                <a:lnTo>
                  <a:pt x="59601" y="141652"/>
                </a:lnTo>
                <a:lnTo>
                  <a:pt x="83897" y="141652"/>
                </a:lnTo>
                <a:lnTo>
                  <a:pt x="114647" y="111004"/>
                </a:lnTo>
                <a:lnTo>
                  <a:pt x="141600" y="84842"/>
                </a:lnTo>
                <a:lnTo>
                  <a:pt x="145397" y="80357"/>
                </a:lnTo>
                <a:lnTo>
                  <a:pt x="145776" y="79236"/>
                </a:lnTo>
                <a:lnTo>
                  <a:pt x="125656" y="79609"/>
                </a:lnTo>
                <a:lnTo>
                  <a:pt x="92629" y="67649"/>
                </a:lnTo>
                <a:lnTo>
                  <a:pt x="63018" y="57558"/>
                </a:lnTo>
                <a:lnTo>
                  <a:pt x="60360" y="54942"/>
                </a:lnTo>
                <a:lnTo>
                  <a:pt x="53148" y="49335"/>
                </a:lnTo>
                <a:lnTo>
                  <a:pt x="50111" y="45598"/>
                </a:lnTo>
                <a:lnTo>
                  <a:pt x="47833" y="43355"/>
                </a:lnTo>
                <a:lnTo>
                  <a:pt x="47074" y="41113"/>
                </a:lnTo>
                <a:lnTo>
                  <a:pt x="45175" y="39992"/>
                </a:lnTo>
                <a:lnTo>
                  <a:pt x="42898" y="37375"/>
                </a:lnTo>
                <a:lnTo>
                  <a:pt x="41759" y="35507"/>
                </a:lnTo>
                <a:lnTo>
                  <a:pt x="39101" y="32890"/>
                </a:lnTo>
                <a:lnTo>
                  <a:pt x="37203" y="24294"/>
                </a:lnTo>
                <a:lnTo>
                  <a:pt x="37583" y="22425"/>
                </a:lnTo>
                <a:lnTo>
                  <a:pt x="39101" y="20557"/>
                </a:lnTo>
                <a:lnTo>
                  <a:pt x="39861" y="18314"/>
                </a:lnTo>
                <a:lnTo>
                  <a:pt x="43657" y="13829"/>
                </a:lnTo>
                <a:lnTo>
                  <a:pt x="45555" y="9344"/>
                </a:lnTo>
                <a:lnTo>
                  <a:pt x="46694" y="8597"/>
                </a:lnTo>
                <a:lnTo>
                  <a:pt x="47453" y="10092"/>
                </a:lnTo>
                <a:lnTo>
                  <a:pt x="49351" y="10839"/>
                </a:lnTo>
                <a:lnTo>
                  <a:pt x="51249" y="14203"/>
                </a:lnTo>
                <a:lnTo>
                  <a:pt x="53148" y="15324"/>
                </a:lnTo>
                <a:lnTo>
                  <a:pt x="57323" y="21304"/>
                </a:lnTo>
                <a:lnTo>
                  <a:pt x="63397" y="27284"/>
                </a:lnTo>
                <a:lnTo>
                  <a:pt x="67953" y="30648"/>
                </a:lnTo>
                <a:lnTo>
                  <a:pt x="70610" y="31395"/>
                </a:lnTo>
                <a:lnTo>
                  <a:pt x="73268" y="30648"/>
                </a:lnTo>
                <a:lnTo>
                  <a:pt x="81620" y="31022"/>
                </a:lnTo>
                <a:lnTo>
                  <a:pt x="84277" y="28779"/>
                </a:lnTo>
                <a:lnTo>
                  <a:pt x="87694" y="26910"/>
                </a:lnTo>
                <a:lnTo>
                  <a:pt x="90351" y="26163"/>
                </a:lnTo>
                <a:lnTo>
                  <a:pt x="94147" y="23920"/>
                </a:lnTo>
                <a:lnTo>
                  <a:pt x="96045" y="23173"/>
                </a:lnTo>
                <a:lnTo>
                  <a:pt x="96805" y="22425"/>
                </a:lnTo>
                <a:lnTo>
                  <a:pt x="97943" y="21304"/>
                </a:lnTo>
                <a:lnTo>
                  <a:pt x="98703" y="21304"/>
                </a:lnTo>
                <a:lnTo>
                  <a:pt x="100601" y="22799"/>
                </a:lnTo>
                <a:lnTo>
                  <a:pt x="102119" y="22799"/>
                </a:lnTo>
                <a:lnTo>
                  <a:pt x="102879" y="23173"/>
                </a:lnTo>
                <a:lnTo>
                  <a:pt x="107434" y="22799"/>
                </a:lnTo>
                <a:lnTo>
                  <a:pt x="110471" y="25042"/>
                </a:lnTo>
                <a:lnTo>
                  <a:pt x="114647" y="25042"/>
                </a:lnTo>
                <a:lnTo>
                  <a:pt x="118443" y="24294"/>
                </a:lnTo>
                <a:lnTo>
                  <a:pt x="120341" y="22799"/>
                </a:lnTo>
                <a:lnTo>
                  <a:pt x="122239" y="20930"/>
                </a:lnTo>
                <a:lnTo>
                  <a:pt x="125656" y="20183"/>
                </a:lnTo>
                <a:lnTo>
                  <a:pt x="127554" y="17940"/>
                </a:lnTo>
                <a:lnTo>
                  <a:pt x="129832" y="16445"/>
                </a:lnTo>
                <a:lnTo>
                  <a:pt x="134008" y="15324"/>
                </a:lnTo>
                <a:lnTo>
                  <a:pt x="138563" y="17193"/>
                </a:lnTo>
                <a:lnTo>
                  <a:pt x="141221" y="16819"/>
                </a:lnTo>
                <a:lnTo>
                  <a:pt x="145017" y="16445"/>
                </a:lnTo>
                <a:lnTo>
                  <a:pt x="149193" y="16072"/>
                </a:lnTo>
                <a:lnTo>
                  <a:pt x="151091" y="15324"/>
                </a:lnTo>
                <a:lnTo>
                  <a:pt x="156026" y="12334"/>
                </a:lnTo>
                <a:lnTo>
                  <a:pt x="158304" y="12334"/>
                </a:lnTo>
                <a:lnTo>
                  <a:pt x="163239" y="13829"/>
                </a:lnTo>
                <a:lnTo>
                  <a:pt x="169693" y="10839"/>
                </a:lnTo>
                <a:lnTo>
                  <a:pt x="171211" y="10465"/>
                </a:lnTo>
                <a:lnTo>
                  <a:pt x="173869" y="10839"/>
                </a:lnTo>
                <a:lnTo>
                  <a:pt x="175387" y="8970"/>
                </a:lnTo>
                <a:lnTo>
                  <a:pt x="179563" y="9344"/>
                </a:lnTo>
                <a:lnTo>
                  <a:pt x="182600" y="8970"/>
                </a:lnTo>
                <a:lnTo>
                  <a:pt x="188294" y="7849"/>
                </a:lnTo>
                <a:lnTo>
                  <a:pt x="190192" y="6354"/>
                </a:lnTo>
                <a:lnTo>
                  <a:pt x="195128" y="4485"/>
                </a:lnTo>
                <a:lnTo>
                  <a:pt x="196646" y="74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87" name="Text Placeholder 2886">
            <a:extLst>
              <a:ext uri="{FF2B5EF4-FFF2-40B4-BE49-F238E27FC236}">
                <a16:creationId xmlns:a16="http://schemas.microsoft.com/office/drawing/2014/main" id="{AC5359D0-88C2-7245-A91F-FDA148794F85}"/>
              </a:ext>
            </a:extLst>
          </p:cNvPr>
          <p:cNvSpPr>
            <a:spLocks noGrp="1"/>
          </p:cNvSpPr>
          <p:nvPr>
            <p:ph type="body" sz="quarter" idx="234" hasCustomPrompt="1"/>
          </p:nvPr>
        </p:nvSpPr>
        <p:spPr>
          <a:xfrm>
            <a:off x="10446770" y="4266541"/>
            <a:ext cx="22818" cy="39244"/>
          </a:xfrm>
          <a:custGeom>
            <a:avLst/>
            <a:gdLst>
              <a:gd name="connsiteX0" fmla="*/ 15083 w 22818"/>
              <a:gd name="connsiteY0" fmla="*/ 0 h 39244"/>
              <a:gd name="connsiteX1" fmla="*/ 16630 w 22818"/>
              <a:gd name="connsiteY1" fmla="*/ 367 h 39244"/>
              <a:gd name="connsiteX2" fmla="*/ 22818 w 22818"/>
              <a:gd name="connsiteY2" fmla="*/ 1834 h 39244"/>
              <a:gd name="connsiteX3" fmla="*/ 22818 w 22818"/>
              <a:gd name="connsiteY3" fmla="*/ 5135 h 39244"/>
              <a:gd name="connsiteX4" fmla="*/ 22045 w 22818"/>
              <a:gd name="connsiteY4" fmla="*/ 9169 h 39244"/>
              <a:gd name="connsiteX5" fmla="*/ 20111 w 22818"/>
              <a:gd name="connsiteY5" fmla="*/ 11003 h 39244"/>
              <a:gd name="connsiteX6" fmla="*/ 19724 w 22818"/>
              <a:gd name="connsiteY6" fmla="*/ 15038 h 39244"/>
              <a:gd name="connsiteX7" fmla="*/ 15857 w 22818"/>
              <a:gd name="connsiteY7" fmla="*/ 22740 h 39244"/>
              <a:gd name="connsiteX8" fmla="*/ 15470 w 22818"/>
              <a:gd name="connsiteY8" fmla="*/ 27508 h 39244"/>
              <a:gd name="connsiteX9" fmla="*/ 15857 w 22818"/>
              <a:gd name="connsiteY9" fmla="*/ 30442 h 39244"/>
              <a:gd name="connsiteX10" fmla="*/ 17017 w 22818"/>
              <a:gd name="connsiteY10" fmla="*/ 33009 h 39244"/>
              <a:gd name="connsiteX11" fmla="*/ 16630 w 22818"/>
              <a:gd name="connsiteY11" fmla="*/ 37044 h 39244"/>
              <a:gd name="connsiteX12" fmla="*/ 13149 w 22818"/>
              <a:gd name="connsiteY12" fmla="*/ 39244 h 39244"/>
              <a:gd name="connsiteX13" fmla="*/ 9669 w 22818"/>
              <a:gd name="connsiteY13" fmla="*/ 35577 h 39244"/>
              <a:gd name="connsiteX14" fmla="*/ 7348 w 22818"/>
              <a:gd name="connsiteY14" fmla="*/ 32642 h 39244"/>
              <a:gd name="connsiteX15" fmla="*/ 5028 w 22818"/>
              <a:gd name="connsiteY15" fmla="*/ 31542 h 39244"/>
              <a:gd name="connsiteX16" fmla="*/ 2320 w 22818"/>
              <a:gd name="connsiteY16" fmla="*/ 28975 h 39244"/>
              <a:gd name="connsiteX17" fmla="*/ 0 w 22818"/>
              <a:gd name="connsiteY17" fmla="*/ 25307 h 39244"/>
              <a:gd name="connsiteX18" fmla="*/ 1160 w 22818"/>
              <a:gd name="connsiteY18" fmla="*/ 20906 h 39244"/>
              <a:gd name="connsiteX19" fmla="*/ 6961 w 22818"/>
              <a:gd name="connsiteY19" fmla="*/ 18705 h 39244"/>
              <a:gd name="connsiteX20" fmla="*/ 8508 w 22818"/>
              <a:gd name="connsiteY20" fmla="*/ 15404 h 39244"/>
              <a:gd name="connsiteX21" fmla="*/ 8508 w 22818"/>
              <a:gd name="connsiteY21" fmla="*/ 9169 h 39244"/>
              <a:gd name="connsiteX22" fmla="*/ 10442 w 22818"/>
              <a:gd name="connsiteY22" fmla="*/ 3668 h 39244"/>
              <a:gd name="connsiteX23" fmla="*/ 11216 w 22818"/>
              <a:gd name="connsiteY23" fmla="*/ 2934 h 3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18" h="39244">
                <a:moveTo>
                  <a:pt x="15083" y="0"/>
                </a:moveTo>
                <a:lnTo>
                  <a:pt x="16630" y="367"/>
                </a:lnTo>
                <a:lnTo>
                  <a:pt x="22818" y="1834"/>
                </a:lnTo>
                <a:lnTo>
                  <a:pt x="22818" y="5135"/>
                </a:lnTo>
                <a:lnTo>
                  <a:pt x="22045" y="9169"/>
                </a:lnTo>
                <a:lnTo>
                  <a:pt x="20111" y="11003"/>
                </a:lnTo>
                <a:lnTo>
                  <a:pt x="19724" y="15038"/>
                </a:lnTo>
                <a:lnTo>
                  <a:pt x="15857" y="22740"/>
                </a:lnTo>
                <a:lnTo>
                  <a:pt x="15470" y="27508"/>
                </a:lnTo>
                <a:lnTo>
                  <a:pt x="15857" y="30442"/>
                </a:lnTo>
                <a:lnTo>
                  <a:pt x="17017" y="33009"/>
                </a:lnTo>
                <a:lnTo>
                  <a:pt x="16630" y="37044"/>
                </a:lnTo>
                <a:lnTo>
                  <a:pt x="13149" y="39244"/>
                </a:lnTo>
                <a:lnTo>
                  <a:pt x="9669" y="35577"/>
                </a:lnTo>
                <a:lnTo>
                  <a:pt x="7348" y="32642"/>
                </a:lnTo>
                <a:lnTo>
                  <a:pt x="5028" y="31542"/>
                </a:lnTo>
                <a:lnTo>
                  <a:pt x="2320" y="28975"/>
                </a:lnTo>
                <a:lnTo>
                  <a:pt x="0" y="25307"/>
                </a:lnTo>
                <a:lnTo>
                  <a:pt x="1160" y="20906"/>
                </a:lnTo>
                <a:lnTo>
                  <a:pt x="6961" y="18705"/>
                </a:lnTo>
                <a:lnTo>
                  <a:pt x="8508" y="15404"/>
                </a:lnTo>
                <a:lnTo>
                  <a:pt x="8508" y="9169"/>
                </a:lnTo>
                <a:lnTo>
                  <a:pt x="10442" y="3668"/>
                </a:lnTo>
                <a:lnTo>
                  <a:pt x="11216" y="293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85" name="Text Placeholder 2884">
            <a:extLst>
              <a:ext uri="{FF2B5EF4-FFF2-40B4-BE49-F238E27FC236}">
                <a16:creationId xmlns:a16="http://schemas.microsoft.com/office/drawing/2014/main" id="{52204CCD-EDB9-4D4F-AF1E-7B87937ED492}"/>
              </a:ext>
            </a:extLst>
          </p:cNvPr>
          <p:cNvSpPr>
            <a:spLocks noGrp="1"/>
          </p:cNvSpPr>
          <p:nvPr>
            <p:ph type="body" sz="quarter" idx="233" hasCustomPrompt="1"/>
          </p:nvPr>
        </p:nvSpPr>
        <p:spPr>
          <a:xfrm>
            <a:off x="9163840" y="3678068"/>
            <a:ext cx="349916" cy="313970"/>
          </a:xfrm>
          <a:custGeom>
            <a:avLst/>
            <a:gdLst>
              <a:gd name="connsiteX0" fmla="*/ 287349 w 349916"/>
              <a:gd name="connsiteY0" fmla="*/ 507 h 313970"/>
              <a:gd name="connsiteX1" fmla="*/ 291027 w 349916"/>
              <a:gd name="connsiteY1" fmla="*/ 1492 h 313970"/>
              <a:gd name="connsiteX2" fmla="*/ 296346 w 349916"/>
              <a:gd name="connsiteY2" fmla="*/ 746 h 313970"/>
              <a:gd name="connsiteX3" fmla="*/ 297866 w 349916"/>
              <a:gd name="connsiteY3" fmla="*/ 1119 h 313970"/>
              <a:gd name="connsiteX4" fmla="*/ 299765 w 349916"/>
              <a:gd name="connsiteY4" fmla="*/ 2237 h 313970"/>
              <a:gd name="connsiteX5" fmla="*/ 302425 w 349916"/>
              <a:gd name="connsiteY5" fmla="*/ 1492 h 313970"/>
              <a:gd name="connsiteX6" fmla="*/ 303185 w 349916"/>
              <a:gd name="connsiteY6" fmla="*/ 2610 h 313970"/>
              <a:gd name="connsiteX7" fmla="*/ 303185 w 349916"/>
              <a:gd name="connsiteY7" fmla="*/ 7085 h 313970"/>
              <a:gd name="connsiteX8" fmla="*/ 303944 w 349916"/>
              <a:gd name="connsiteY8" fmla="*/ 7458 h 313970"/>
              <a:gd name="connsiteX9" fmla="*/ 306224 w 349916"/>
              <a:gd name="connsiteY9" fmla="*/ 5966 h 313970"/>
              <a:gd name="connsiteX10" fmla="*/ 308124 w 349916"/>
              <a:gd name="connsiteY10" fmla="*/ 5966 h 313970"/>
              <a:gd name="connsiteX11" fmla="*/ 312303 w 349916"/>
              <a:gd name="connsiteY11" fmla="*/ 8577 h 313970"/>
              <a:gd name="connsiteX12" fmla="*/ 314582 w 349916"/>
              <a:gd name="connsiteY12" fmla="*/ 10814 h 313970"/>
              <a:gd name="connsiteX13" fmla="*/ 315342 w 349916"/>
              <a:gd name="connsiteY13" fmla="*/ 13051 h 313970"/>
              <a:gd name="connsiteX14" fmla="*/ 315342 w 349916"/>
              <a:gd name="connsiteY14" fmla="*/ 15288 h 313970"/>
              <a:gd name="connsiteX15" fmla="*/ 314582 w 349916"/>
              <a:gd name="connsiteY15" fmla="*/ 17526 h 313970"/>
              <a:gd name="connsiteX16" fmla="*/ 315342 w 349916"/>
              <a:gd name="connsiteY16" fmla="*/ 18644 h 313970"/>
              <a:gd name="connsiteX17" fmla="*/ 316102 w 349916"/>
              <a:gd name="connsiteY17" fmla="*/ 20509 h 313970"/>
              <a:gd name="connsiteX18" fmla="*/ 315342 w 349916"/>
              <a:gd name="connsiteY18" fmla="*/ 22000 h 313970"/>
              <a:gd name="connsiteX19" fmla="*/ 313443 w 349916"/>
              <a:gd name="connsiteY19" fmla="*/ 22373 h 313970"/>
              <a:gd name="connsiteX20" fmla="*/ 313443 w 349916"/>
              <a:gd name="connsiteY20" fmla="*/ 23119 h 313970"/>
              <a:gd name="connsiteX21" fmla="*/ 314203 w 349916"/>
              <a:gd name="connsiteY21" fmla="*/ 24611 h 313970"/>
              <a:gd name="connsiteX22" fmla="*/ 316862 w 349916"/>
              <a:gd name="connsiteY22" fmla="*/ 24983 h 313970"/>
              <a:gd name="connsiteX23" fmla="*/ 319142 w 349916"/>
              <a:gd name="connsiteY23" fmla="*/ 29085 h 313970"/>
              <a:gd name="connsiteX24" fmla="*/ 320661 w 349916"/>
              <a:gd name="connsiteY24" fmla="*/ 29458 h 313970"/>
              <a:gd name="connsiteX25" fmla="*/ 322561 w 349916"/>
              <a:gd name="connsiteY25" fmla="*/ 29085 h 313970"/>
              <a:gd name="connsiteX26" fmla="*/ 323701 w 349916"/>
              <a:gd name="connsiteY26" fmla="*/ 29085 h 313970"/>
              <a:gd name="connsiteX27" fmla="*/ 325600 w 349916"/>
              <a:gd name="connsiteY27" fmla="*/ 27594 h 313970"/>
              <a:gd name="connsiteX28" fmla="*/ 327120 w 349916"/>
              <a:gd name="connsiteY28" fmla="*/ 27221 h 313970"/>
              <a:gd name="connsiteX29" fmla="*/ 327500 w 349916"/>
              <a:gd name="connsiteY29" fmla="*/ 28712 h 313970"/>
              <a:gd name="connsiteX30" fmla="*/ 327500 w 349916"/>
              <a:gd name="connsiteY30" fmla="*/ 30950 h 313970"/>
              <a:gd name="connsiteX31" fmla="*/ 331299 w 349916"/>
              <a:gd name="connsiteY31" fmla="*/ 33187 h 313970"/>
              <a:gd name="connsiteX32" fmla="*/ 337758 w 349916"/>
              <a:gd name="connsiteY32" fmla="*/ 35424 h 313970"/>
              <a:gd name="connsiteX33" fmla="*/ 340798 w 349916"/>
              <a:gd name="connsiteY33" fmla="*/ 37289 h 313970"/>
              <a:gd name="connsiteX34" fmla="*/ 343077 w 349916"/>
              <a:gd name="connsiteY34" fmla="*/ 36916 h 313970"/>
              <a:gd name="connsiteX35" fmla="*/ 345737 w 349916"/>
              <a:gd name="connsiteY35" fmla="*/ 38780 h 313970"/>
              <a:gd name="connsiteX36" fmla="*/ 349916 w 349916"/>
              <a:gd name="connsiteY36" fmla="*/ 39153 h 313970"/>
              <a:gd name="connsiteX37" fmla="*/ 336998 w 349916"/>
              <a:gd name="connsiteY37" fmla="*/ 48475 h 313970"/>
              <a:gd name="connsiteX38" fmla="*/ 335479 w 349916"/>
              <a:gd name="connsiteY38" fmla="*/ 50713 h 313970"/>
              <a:gd name="connsiteX39" fmla="*/ 335859 w 349916"/>
              <a:gd name="connsiteY39" fmla="*/ 51458 h 313970"/>
              <a:gd name="connsiteX40" fmla="*/ 335859 w 349916"/>
              <a:gd name="connsiteY40" fmla="*/ 52577 h 313970"/>
              <a:gd name="connsiteX41" fmla="*/ 334719 w 349916"/>
              <a:gd name="connsiteY41" fmla="*/ 55560 h 313970"/>
              <a:gd name="connsiteX42" fmla="*/ 333199 w 349916"/>
              <a:gd name="connsiteY42" fmla="*/ 57052 h 313970"/>
              <a:gd name="connsiteX43" fmla="*/ 331679 w 349916"/>
              <a:gd name="connsiteY43" fmla="*/ 56679 h 313970"/>
              <a:gd name="connsiteX44" fmla="*/ 330540 w 349916"/>
              <a:gd name="connsiteY44" fmla="*/ 55187 h 313970"/>
              <a:gd name="connsiteX45" fmla="*/ 323321 w 349916"/>
              <a:gd name="connsiteY45" fmla="*/ 55560 h 313970"/>
              <a:gd name="connsiteX46" fmla="*/ 322561 w 349916"/>
              <a:gd name="connsiteY46" fmla="*/ 56306 h 313970"/>
              <a:gd name="connsiteX47" fmla="*/ 320661 w 349916"/>
              <a:gd name="connsiteY47" fmla="*/ 58543 h 313970"/>
              <a:gd name="connsiteX48" fmla="*/ 319522 w 349916"/>
              <a:gd name="connsiteY48" fmla="*/ 58916 h 313970"/>
              <a:gd name="connsiteX49" fmla="*/ 317242 w 349916"/>
              <a:gd name="connsiteY49" fmla="*/ 58916 h 313970"/>
              <a:gd name="connsiteX50" fmla="*/ 314582 w 349916"/>
              <a:gd name="connsiteY50" fmla="*/ 58170 h 313970"/>
              <a:gd name="connsiteX51" fmla="*/ 313063 w 349916"/>
              <a:gd name="connsiteY51" fmla="*/ 58916 h 313970"/>
              <a:gd name="connsiteX52" fmla="*/ 312303 w 349916"/>
              <a:gd name="connsiteY52" fmla="*/ 60408 h 313970"/>
              <a:gd name="connsiteX53" fmla="*/ 310783 w 349916"/>
              <a:gd name="connsiteY53" fmla="*/ 61153 h 313970"/>
              <a:gd name="connsiteX54" fmla="*/ 310023 w 349916"/>
              <a:gd name="connsiteY54" fmla="*/ 61526 h 313970"/>
              <a:gd name="connsiteX55" fmla="*/ 307364 w 349916"/>
              <a:gd name="connsiteY55" fmla="*/ 61153 h 313970"/>
              <a:gd name="connsiteX56" fmla="*/ 306224 w 349916"/>
              <a:gd name="connsiteY56" fmla="*/ 61526 h 313970"/>
              <a:gd name="connsiteX57" fmla="*/ 304704 w 349916"/>
              <a:gd name="connsiteY57" fmla="*/ 60781 h 313970"/>
              <a:gd name="connsiteX58" fmla="*/ 300145 w 349916"/>
              <a:gd name="connsiteY58" fmla="*/ 60781 h 313970"/>
              <a:gd name="connsiteX59" fmla="*/ 298245 w 349916"/>
              <a:gd name="connsiteY59" fmla="*/ 60408 h 313970"/>
              <a:gd name="connsiteX60" fmla="*/ 296346 w 349916"/>
              <a:gd name="connsiteY60" fmla="*/ 60408 h 313970"/>
              <a:gd name="connsiteX61" fmla="*/ 290647 w 349916"/>
              <a:gd name="connsiteY61" fmla="*/ 57052 h 313970"/>
              <a:gd name="connsiteX62" fmla="*/ 286848 w 349916"/>
              <a:gd name="connsiteY62" fmla="*/ 56306 h 313970"/>
              <a:gd name="connsiteX63" fmla="*/ 280009 w 349916"/>
              <a:gd name="connsiteY63" fmla="*/ 53323 h 313970"/>
              <a:gd name="connsiteX64" fmla="*/ 278109 w 349916"/>
              <a:gd name="connsiteY64" fmla="*/ 54441 h 313970"/>
              <a:gd name="connsiteX65" fmla="*/ 276589 w 349916"/>
              <a:gd name="connsiteY65" fmla="*/ 55560 h 313970"/>
              <a:gd name="connsiteX66" fmla="*/ 273930 w 349916"/>
              <a:gd name="connsiteY66" fmla="*/ 55187 h 313970"/>
              <a:gd name="connsiteX67" fmla="*/ 272410 w 349916"/>
              <a:gd name="connsiteY67" fmla="*/ 55560 h 313970"/>
              <a:gd name="connsiteX68" fmla="*/ 272030 w 349916"/>
              <a:gd name="connsiteY68" fmla="*/ 56679 h 313970"/>
              <a:gd name="connsiteX69" fmla="*/ 271650 w 349916"/>
              <a:gd name="connsiteY69" fmla="*/ 59662 h 313970"/>
              <a:gd name="connsiteX70" fmla="*/ 268611 w 349916"/>
              <a:gd name="connsiteY70" fmla="*/ 64882 h 313970"/>
              <a:gd name="connsiteX71" fmla="*/ 268611 w 349916"/>
              <a:gd name="connsiteY71" fmla="*/ 65628 h 313970"/>
              <a:gd name="connsiteX72" fmla="*/ 272030 w 349916"/>
              <a:gd name="connsiteY72" fmla="*/ 65628 h 313970"/>
              <a:gd name="connsiteX73" fmla="*/ 272790 w 349916"/>
              <a:gd name="connsiteY73" fmla="*/ 67492 h 313970"/>
              <a:gd name="connsiteX74" fmla="*/ 272790 w 349916"/>
              <a:gd name="connsiteY74" fmla="*/ 68984 h 313970"/>
              <a:gd name="connsiteX75" fmla="*/ 271270 w 349916"/>
              <a:gd name="connsiteY75" fmla="*/ 69730 h 313970"/>
              <a:gd name="connsiteX76" fmla="*/ 270511 w 349916"/>
              <a:gd name="connsiteY76" fmla="*/ 70476 h 313970"/>
              <a:gd name="connsiteX77" fmla="*/ 270511 w 349916"/>
              <a:gd name="connsiteY77" fmla="*/ 71594 h 313970"/>
              <a:gd name="connsiteX78" fmla="*/ 271650 w 349916"/>
              <a:gd name="connsiteY78" fmla="*/ 73086 h 313970"/>
              <a:gd name="connsiteX79" fmla="*/ 272410 w 349916"/>
              <a:gd name="connsiteY79" fmla="*/ 73459 h 313970"/>
              <a:gd name="connsiteX80" fmla="*/ 276589 w 349916"/>
              <a:gd name="connsiteY80" fmla="*/ 73086 h 313970"/>
              <a:gd name="connsiteX81" fmla="*/ 277729 w 349916"/>
              <a:gd name="connsiteY81" fmla="*/ 74204 h 313970"/>
              <a:gd name="connsiteX82" fmla="*/ 278109 w 349916"/>
              <a:gd name="connsiteY82" fmla="*/ 75323 h 313970"/>
              <a:gd name="connsiteX83" fmla="*/ 278109 w 349916"/>
              <a:gd name="connsiteY83" fmla="*/ 75696 h 313970"/>
              <a:gd name="connsiteX84" fmla="*/ 276209 w 349916"/>
              <a:gd name="connsiteY84" fmla="*/ 77560 h 313970"/>
              <a:gd name="connsiteX85" fmla="*/ 273930 w 349916"/>
              <a:gd name="connsiteY85" fmla="*/ 78679 h 313970"/>
              <a:gd name="connsiteX86" fmla="*/ 273550 w 349916"/>
              <a:gd name="connsiteY86" fmla="*/ 80916 h 313970"/>
              <a:gd name="connsiteX87" fmla="*/ 278109 w 349916"/>
              <a:gd name="connsiteY87" fmla="*/ 85018 h 313970"/>
              <a:gd name="connsiteX88" fmla="*/ 278109 w 349916"/>
              <a:gd name="connsiteY88" fmla="*/ 87255 h 313970"/>
              <a:gd name="connsiteX89" fmla="*/ 277729 w 349916"/>
              <a:gd name="connsiteY89" fmla="*/ 89120 h 313970"/>
              <a:gd name="connsiteX90" fmla="*/ 272410 w 349916"/>
              <a:gd name="connsiteY90" fmla="*/ 92476 h 313970"/>
              <a:gd name="connsiteX91" fmla="*/ 272030 w 349916"/>
              <a:gd name="connsiteY91" fmla="*/ 93595 h 313970"/>
              <a:gd name="connsiteX92" fmla="*/ 275450 w 349916"/>
              <a:gd name="connsiteY92" fmla="*/ 95086 h 313970"/>
              <a:gd name="connsiteX93" fmla="*/ 276589 w 349916"/>
              <a:gd name="connsiteY93" fmla="*/ 98442 h 313970"/>
              <a:gd name="connsiteX94" fmla="*/ 280389 w 349916"/>
              <a:gd name="connsiteY94" fmla="*/ 100679 h 313970"/>
              <a:gd name="connsiteX95" fmla="*/ 280009 w 349916"/>
              <a:gd name="connsiteY95" fmla="*/ 103290 h 313970"/>
              <a:gd name="connsiteX96" fmla="*/ 282668 w 349916"/>
              <a:gd name="connsiteY96" fmla="*/ 103662 h 313970"/>
              <a:gd name="connsiteX97" fmla="*/ 283808 w 349916"/>
              <a:gd name="connsiteY97" fmla="*/ 105154 h 313970"/>
              <a:gd name="connsiteX98" fmla="*/ 286088 w 349916"/>
              <a:gd name="connsiteY98" fmla="*/ 104408 h 313970"/>
              <a:gd name="connsiteX99" fmla="*/ 287987 w 349916"/>
              <a:gd name="connsiteY99" fmla="*/ 104781 h 313970"/>
              <a:gd name="connsiteX100" fmla="*/ 287987 w 349916"/>
              <a:gd name="connsiteY100" fmla="*/ 106646 h 313970"/>
              <a:gd name="connsiteX101" fmla="*/ 287607 w 349916"/>
              <a:gd name="connsiteY101" fmla="*/ 108883 h 313970"/>
              <a:gd name="connsiteX102" fmla="*/ 288747 w 349916"/>
              <a:gd name="connsiteY102" fmla="*/ 111493 h 313970"/>
              <a:gd name="connsiteX103" fmla="*/ 289127 w 349916"/>
              <a:gd name="connsiteY103" fmla="*/ 111866 h 313970"/>
              <a:gd name="connsiteX104" fmla="*/ 295966 w 349916"/>
              <a:gd name="connsiteY104" fmla="*/ 112612 h 313970"/>
              <a:gd name="connsiteX105" fmla="*/ 297866 w 349916"/>
              <a:gd name="connsiteY105" fmla="*/ 113730 h 313970"/>
              <a:gd name="connsiteX106" fmla="*/ 299765 w 349916"/>
              <a:gd name="connsiteY106" fmla="*/ 113357 h 313970"/>
              <a:gd name="connsiteX107" fmla="*/ 302045 w 349916"/>
              <a:gd name="connsiteY107" fmla="*/ 116341 h 313970"/>
              <a:gd name="connsiteX108" fmla="*/ 301285 w 349916"/>
              <a:gd name="connsiteY108" fmla="*/ 117832 h 313970"/>
              <a:gd name="connsiteX109" fmla="*/ 302425 w 349916"/>
              <a:gd name="connsiteY109" fmla="*/ 119324 h 313970"/>
              <a:gd name="connsiteX110" fmla="*/ 300525 w 349916"/>
              <a:gd name="connsiteY110" fmla="*/ 121188 h 313970"/>
              <a:gd name="connsiteX111" fmla="*/ 299765 w 349916"/>
              <a:gd name="connsiteY111" fmla="*/ 122680 h 313970"/>
              <a:gd name="connsiteX112" fmla="*/ 296726 w 349916"/>
              <a:gd name="connsiteY112" fmla="*/ 123053 h 313970"/>
              <a:gd name="connsiteX113" fmla="*/ 295206 w 349916"/>
              <a:gd name="connsiteY113" fmla="*/ 123053 h 313970"/>
              <a:gd name="connsiteX114" fmla="*/ 294446 w 349916"/>
              <a:gd name="connsiteY114" fmla="*/ 122680 h 313970"/>
              <a:gd name="connsiteX115" fmla="*/ 292547 w 349916"/>
              <a:gd name="connsiteY115" fmla="*/ 123053 h 313970"/>
              <a:gd name="connsiteX116" fmla="*/ 291787 w 349916"/>
              <a:gd name="connsiteY116" fmla="*/ 123798 h 313970"/>
              <a:gd name="connsiteX117" fmla="*/ 287607 w 349916"/>
              <a:gd name="connsiteY117" fmla="*/ 125663 h 313970"/>
              <a:gd name="connsiteX118" fmla="*/ 286088 w 349916"/>
              <a:gd name="connsiteY118" fmla="*/ 128646 h 313970"/>
              <a:gd name="connsiteX119" fmla="*/ 285708 w 349916"/>
              <a:gd name="connsiteY119" fmla="*/ 132748 h 313970"/>
              <a:gd name="connsiteX120" fmla="*/ 287607 w 349916"/>
              <a:gd name="connsiteY120" fmla="*/ 134985 h 313970"/>
              <a:gd name="connsiteX121" fmla="*/ 286848 w 349916"/>
              <a:gd name="connsiteY121" fmla="*/ 136849 h 313970"/>
              <a:gd name="connsiteX122" fmla="*/ 287987 w 349916"/>
              <a:gd name="connsiteY122" fmla="*/ 137222 h 313970"/>
              <a:gd name="connsiteX123" fmla="*/ 288367 w 349916"/>
              <a:gd name="connsiteY123" fmla="*/ 138341 h 313970"/>
              <a:gd name="connsiteX124" fmla="*/ 287987 w 349916"/>
              <a:gd name="connsiteY124" fmla="*/ 139459 h 313970"/>
              <a:gd name="connsiteX125" fmla="*/ 286088 w 349916"/>
              <a:gd name="connsiteY125" fmla="*/ 140951 h 313970"/>
              <a:gd name="connsiteX126" fmla="*/ 285708 w 349916"/>
              <a:gd name="connsiteY126" fmla="*/ 143188 h 313970"/>
              <a:gd name="connsiteX127" fmla="*/ 285708 w 349916"/>
              <a:gd name="connsiteY127" fmla="*/ 143934 h 313970"/>
              <a:gd name="connsiteX128" fmla="*/ 286468 w 349916"/>
              <a:gd name="connsiteY128" fmla="*/ 144680 h 313970"/>
              <a:gd name="connsiteX129" fmla="*/ 290267 w 349916"/>
              <a:gd name="connsiteY129" fmla="*/ 144680 h 313970"/>
              <a:gd name="connsiteX130" fmla="*/ 291027 w 349916"/>
              <a:gd name="connsiteY130" fmla="*/ 146917 h 313970"/>
              <a:gd name="connsiteX131" fmla="*/ 290267 w 349916"/>
              <a:gd name="connsiteY131" fmla="*/ 147663 h 313970"/>
              <a:gd name="connsiteX132" fmla="*/ 288747 w 349916"/>
              <a:gd name="connsiteY132" fmla="*/ 148409 h 313970"/>
              <a:gd name="connsiteX133" fmla="*/ 287607 w 349916"/>
              <a:gd name="connsiteY133" fmla="*/ 147663 h 313970"/>
              <a:gd name="connsiteX134" fmla="*/ 286468 w 349916"/>
              <a:gd name="connsiteY134" fmla="*/ 146917 h 313970"/>
              <a:gd name="connsiteX135" fmla="*/ 285708 w 349916"/>
              <a:gd name="connsiteY135" fmla="*/ 149527 h 313970"/>
              <a:gd name="connsiteX136" fmla="*/ 280389 w 349916"/>
              <a:gd name="connsiteY136" fmla="*/ 151392 h 313970"/>
              <a:gd name="connsiteX137" fmla="*/ 275830 w 349916"/>
              <a:gd name="connsiteY137" fmla="*/ 157358 h 313970"/>
              <a:gd name="connsiteX138" fmla="*/ 273930 w 349916"/>
              <a:gd name="connsiteY138" fmla="*/ 158477 h 313970"/>
              <a:gd name="connsiteX139" fmla="*/ 272030 w 349916"/>
              <a:gd name="connsiteY139" fmla="*/ 160714 h 313970"/>
              <a:gd name="connsiteX140" fmla="*/ 270511 w 349916"/>
              <a:gd name="connsiteY140" fmla="*/ 162578 h 313970"/>
              <a:gd name="connsiteX141" fmla="*/ 270131 w 349916"/>
              <a:gd name="connsiteY141" fmla="*/ 164816 h 313970"/>
              <a:gd name="connsiteX142" fmla="*/ 270511 w 349916"/>
              <a:gd name="connsiteY142" fmla="*/ 167799 h 313970"/>
              <a:gd name="connsiteX143" fmla="*/ 269371 w 349916"/>
              <a:gd name="connsiteY143" fmla="*/ 170782 h 313970"/>
              <a:gd name="connsiteX144" fmla="*/ 265951 w 349916"/>
              <a:gd name="connsiteY144" fmla="*/ 172646 h 313970"/>
              <a:gd name="connsiteX145" fmla="*/ 263292 w 349916"/>
              <a:gd name="connsiteY145" fmla="*/ 172646 h 313970"/>
              <a:gd name="connsiteX146" fmla="*/ 261012 w 349916"/>
              <a:gd name="connsiteY146" fmla="*/ 174511 h 313970"/>
              <a:gd name="connsiteX147" fmla="*/ 259113 w 349916"/>
              <a:gd name="connsiteY147" fmla="*/ 177494 h 313970"/>
              <a:gd name="connsiteX148" fmla="*/ 257593 w 349916"/>
              <a:gd name="connsiteY148" fmla="*/ 181596 h 313970"/>
              <a:gd name="connsiteX149" fmla="*/ 255313 w 349916"/>
              <a:gd name="connsiteY149" fmla="*/ 185697 h 313970"/>
              <a:gd name="connsiteX150" fmla="*/ 249614 w 349916"/>
              <a:gd name="connsiteY150" fmla="*/ 193901 h 313970"/>
              <a:gd name="connsiteX151" fmla="*/ 247335 w 349916"/>
              <a:gd name="connsiteY151" fmla="*/ 196511 h 313970"/>
              <a:gd name="connsiteX152" fmla="*/ 242776 w 349916"/>
              <a:gd name="connsiteY152" fmla="*/ 199121 h 313970"/>
              <a:gd name="connsiteX153" fmla="*/ 238596 w 349916"/>
              <a:gd name="connsiteY153" fmla="*/ 202850 h 313970"/>
              <a:gd name="connsiteX154" fmla="*/ 237077 w 349916"/>
              <a:gd name="connsiteY154" fmla="*/ 204715 h 313970"/>
              <a:gd name="connsiteX155" fmla="*/ 233277 w 349916"/>
              <a:gd name="connsiteY155" fmla="*/ 210681 h 313970"/>
              <a:gd name="connsiteX156" fmla="*/ 230618 w 349916"/>
              <a:gd name="connsiteY156" fmla="*/ 214037 h 313970"/>
              <a:gd name="connsiteX157" fmla="*/ 227578 w 349916"/>
              <a:gd name="connsiteY157" fmla="*/ 219630 h 313970"/>
              <a:gd name="connsiteX158" fmla="*/ 225679 w 349916"/>
              <a:gd name="connsiteY158" fmla="*/ 220749 h 313970"/>
              <a:gd name="connsiteX159" fmla="*/ 224159 w 349916"/>
              <a:gd name="connsiteY159" fmla="*/ 221122 h 313970"/>
              <a:gd name="connsiteX160" fmla="*/ 215421 w 349916"/>
              <a:gd name="connsiteY160" fmla="*/ 221122 h 313970"/>
              <a:gd name="connsiteX161" fmla="*/ 214281 w 349916"/>
              <a:gd name="connsiteY161" fmla="*/ 221494 h 313970"/>
              <a:gd name="connsiteX162" fmla="*/ 211241 w 349916"/>
              <a:gd name="connsiteY162" fmla="*/ 222613 h 313970"/>
              <a:gd name="connsiteX163" fmla="*/ 209342 w 349916"/>
              <a:gd name="connsiteY163" fmla="*/ 224850 h 313970"/>
              <a:gd name="connsiteX164" fmla="*/ 207822 w 349916"/>
              <a:gd name="connsiteY164" fmla="*/ 225223 h 313970"/>
              <a:gd name="connsiteX165" fmla="*/ 206682 w 349916"/>
              <a:gd name="connsiteY165" fmla="*/ 224850 h 313970"/>
              <a:gd name="connsiteX166" fmla="*/ 205922 w 349916"/>
              <a:gd name="connsiteY166" fmla="*/ 222986 h 313970"/>
              <a:gd name="connsiteX167" fmla="*/ 202883 w 349916"/>
              <a:gd name="connsiteY167" fmla="*/ 217766 h 313970"/>
              <a:gd name="connsiteX168" fmla="*/ 201743 w 349916"/>
              <a:gd name="connsiteY168" fmla="*/ 217020 h 313970"/>
              <a:gd name="connsiteX169" fmla="*/ 200223 w 349916"/>
              <a:gd name="connsiteY169" fmla="*/ 217393 h 313970"/>
              <a:gd name="connsiteX170" fmla="*/ 196424 w 349916"/>
              <a:gd name="connsiteY170" fmla="*/ 220749 h 313970"/>
              <a:gd name="connsiteX171" fmla="*/ 194904 w 349916"/>
              <a:gd name="connsiteY171" fmla="*/ 222986 h 313970"/>
              <a:gd name="connsiteX172" fmla="*/ 190725 w 349916"/>
              <a:gd name="connsiteY172" fmla="*/ 226715 h 313970"/>
              <a:gd name="connsiteX173" fmla="*/ 185406 w 349916"/>
              <a:gd name="connsiteY173" fmla="*/ 233427 h 313970"/>
              <a:gd name="connsiteX174" fmla="*/ 182367 w 349916"/>
              <a:gd name="connsiteY174" fmla="*/ 236037 h 313970"/>
              <a:gd name="connsiteX175" fmla="*/ 181607 w 349916"/>
              <a:gd name="connsiteY175" fmla="*/ 238647 h 313970"/>
              <a:gd name="connsiteX176" fmla="*/ 180087 w 349916"/>
              <a:gd name="connsiteY176" fmla="*/ 245359 h 313970"/>
              <a:gd name="connsiteX177" fmla="*/ 180087 w 349916"/>
              <a:gd name="connsiteY177" fmla="*/ 247224 h 313970"/>
              <a:gd name="connsiteX178" fmla="*/ 180847 w 349916"/>
              <a:gd name="connsiteY178" fmla="*/ 249088 h 313970"/>
              <a:gd name="connsiteX179" fmla="*/ 183506 w 349916"/>
              <a:gd name="connsiteY179" fmla="*/ 250207 h 313970"/>
              <a:gd name="connsiteX180" fmla="*/ 185786 w 349916"/>
              <a:gd name="connsiteY180" fmla="*/ 249834 h 313970"/>
              <a:gd name="connsiteX181" fmla="*/ 188446 w 349916"/>
              <a:gd name="connsiteY181" fmla="*/ 250952 h 313970"/>
              <a:gd name="connsiteX182" fmla="*/ 192245 w 349916"/>
              <a:gd name="connsiteY182" fmla="*/ 250952 h 313970"/>
              <a:gd name="connsiteX183" fmla="*/ 193005 w 349916"/>
              <a:gd name="connsiteY183" fmla="*/ 251325 h 313970"/>
              <a:gd name="connsiteX184" fmla="*/ 194524 w 349916"/>
              <a:gd name="connsiteY184" fmla="*/ 252817 h 313970"/>
              <a:gd name="connsiteX185" fmla="*/ 194904 w 349916"/>
              <a:gd name="connsiteY185" fmla="*/ 253935 h 313970"/>
              <a:gd name="connsiteX186" fmla="*/ 194904 w 349916"/>
              <a:gd name="connsiteY186" fmla="*/ 255800 h 313970"/>
              <a:gd name="connsiteX187" fmla="*/ 192625 w 349916"/>
              <a:gd name="connsiteY187" fmla="*/ 263258 h 313970"/>
              <a:gd name="connsiteX188" fmla="*/ 192625 w 349916"/>
              <a:gd name="connsiteY188" fmla="*/ 265122 h 313970"/>
              <a:gd name="connsiteX189" fmla="*/ 193005 w 349916"/>
              <a:gd name="connsiteY189" fmla="*/ 266987 h 313970"/>
              <a:gd name="connsiteX190" fmla="*/ 196804 w 349916"/>
              <a:gd name="connsiteY190" fmla="*/ 271088 h 313970"/>
              <a:gd name="connsiteX191" fmla="*/ 198324 w 349916"/>
              <a:gd name="connsiteY191" fmla="*/ 271461 h 313970"/>
              <a:gd name="connsiteX192" fmla="*/ 202123 w 349916"/>
              <a:gd name="connsiteY192" fmla="*/ 269970 h 313970"/>
              <a:gd name="connsiteX193" fmla="*/ 202883 w 349916"/>
              <a:gd name="connsiteY193" fmla="*/ 270342 h 313970"/>
              <a:gd name="connsiteX194" fmla="*/ 204023 w 349916"/>
              <a:gd name="connsiteY194" fmla="*/ 271461 h 313970"/>
              <a:gd name="connsiteX195" fmla="*/ 204023 w 349916"/>
              <a:gd name="connsiteY195" fmla="*/ 275563 h 313970"/>
              <a:gd name="connsiteX196" fmla="*/ 204403 w 349916"/>
              <a:gd name="connsiteY196" fmla="*/ 278919 h 313970"/>
              <a:gd name="connsiteX197" fmla="*/ 206302 w 349916"/>
              <a:gd name="connsiteY197" fmla="*/ 281529 h 313970"/>
              <a:gd name="connsiteX198" fmla="*/ 207062 w 349916"/>
              <a:gd name="connsiteY198" fmla="*/ 284139 h 313970"/>
              <a:gd name="connsiteX199" fmla="*/ 208962 w 349916"/>
              <a:gd name="connsiteY199" fmla="*/ 286377 h 313970"/>
              <a:gd name="connsiteX200" fmla="*/ 210861 w 349916"/>
              <a:gd name="connsiteY200" fmla="*/ 288241 h 313970"/>
              <a:gd name="connsiteX201" fmla="*/ 210861 w 349916"/>
              <a:gd name="connsiteY201" fmla="*/ 289360 h 313970"/>
              <a:gd name="connsiteX202" fmla="*/ 212381 w 349916"/>
              <a:gd name="connsiteY202" fmla="*/ 291224 h 313970"/>
              <a:gd name="connsiteX203" fmla="*/ 212761 w 349916"/>
              <a:gd name="connsiteY203" fmla="*/ 292343 h 313970"/>
              <a:gd name="connsiteX204" fmla="*/ 210861 w 349916"/>
              <a:gd name="connsiteY204" fmla="*/ 293089 h 313970"/>
              <a:gd name="connsiteX205" fmla="*/ 210861 w 349916"/>
              <a:gd name="connsiteY205" fmla="*/ 293834 h 313970"/>
              <a:gd name="connsiteX206" fmla="*/ 210861 w 349916"/>
              <a:gd name="connsiteY206" fmla="*/ 297563 h 313970"/>
              <a:gd name="connsiteX207" fmla="*/ 210481 w 349916"/>
              <a:gd name="connsiteY207" fmla="*/ 299055 h 313970"/>
              <a:gd name="connsiteX208" fmla="*/ 213141 w 349916"/>
              <a:gd name="connsiteY208" fmla="*/ 299428 h 313970"/>
              <a:gd name="connsiteX209" fmla="*/ 213141 w 349916"/>
              <a:gd name="connsiteY209" fmla="*/ 300173 h 313970"/>
              <a:gd name="connsiteX210" fmla="*/ 210481 w 349916"/>
              <a:gd name="connsiteY210" fmla="*/ 300173 h 313970"/>
              <a:gd name="connsiteX211" fmla="*/ 208582 w 349916"/>
              <a:gd name="connsiteY211" fmla="*/ 301665 h 313970"/>
              <a:gd name="connsiteX212" fmla="*/ 208582 w 349916"/>
              <a:gd name="connsiteY212" fmla="*/ 302411 h 313970"/>
              <a:gd name="connsiteX213" fmla="*/ 207062 w 349916"/>
              <a:gd name="connsiteY213" fmla="*/ 303156 h 313970"/>
              <a:gd name="connsiteX214" fmla="*/ 205922 w 349916"/>
              <a:gd name="connsiteY214" fmla="*/ 303156 h 313970"/>
              <a:gd name="connsiteX215" fmla="*/ 203263 w 349916"/>
              <a:gd name="connsiteY215" fmla="*/ 303156 h 313970"/>
              <a:gd name="connsiteX216" fmla="*/ 202883 w 349916"/>
              <a:gd name="connsiteY216" fmla="*/ 302038 h 313970"/>
              <a:gd name="connsiteX217" fmla="*/ 202503 w 349916"/>
              <a:gd name="connsiteY217" fmla="*/ 301665 h 313970"/>
              <a:gd name="connsiteX218" fmla="*/ 202883 w 349916"/>
              <a:gd name="connsiteY218" fmla="*/ 299428 h 313970"/>
              <a:gd name="connsiteX219" fmla="*/ 202883 w 349916"/>
              <a:gd name="connsiteY219" fmla="*/ 299055 h 313970"/>
              <a:gd name="connsiteX220" fmla="*/ 200223 w 349916"/>
              <a:gd name="connsiteY220" fmla="*/ 298309 h 313970"/>
              <a:gd name="connsiteX221" fmla="*/ 198324 w 349916"/>
              <a:gd name="connsiteY221" fmla="*/ 299800 h 313970"/>
              <a:gd name="connsiteX222" fmla="*/ 193765 w 349916"/>
              <a:gd name="connsiteY222" fmla="*/ 301292 h 313970"/>
              <a:gd name="connsiteX223" fmla="*/ 192245 w 349916"/>
              <a:gd name="connsiteY223" fmla="*/ 303902 h 313970"/>
              <a:gd name="connsiteX224" fmla="*/ 191865 w 349916"/>
              <a:gd name="connsiteY224" fmla="*/ 304275 h 313970"/>
              <a:gd name="connsiteX225" fmla="*/ 190725 w 349916"/>
              <a:gd name="connsiteY225" fmla="*/ 304275 h 313970"/>
              <a:gd name="connsiteX226" fmla="*/ 185406 w 349916"/>
              <a:gd name="connsiteY226" fmla="*/ 304275 h 313970"/>
              <a:gd name="connsiteX227" fmla="*/ 181987 w 349916"/>
              <a:gd name="connsiteY227" fmla="*/ 301665 h 313970"/>
              <a:gd name="connsiteX228" fmla="*/ 179707 w 349916"/>
              <a:gd name="connsiteY228" fmla="*/ 302411 h 313970"/>
              <a:gd name="connsiteX229" fmla="*/ 178187 w 349916"/>
              <a:gd name="connsiteY229" fmla="*/ 301665 h 313970"/>
              <a:gd name="connsiteX230" fmla="*/ 173628 w 349916"/>
              <a:gd name="connsiteY230" fmla="*/ 302038 h 313970"/>
              <a:gd name="connsiteX231" fmla="*/ 172109 w 349916"/>
              <a:gd name="connsiteY231" fmla="*/ 301665 h 313970"/>
              <a:gd name="connsiteX232" fmla="*/ 169829 w 349916"/>
              <a:gd name="connsiteY232" fmla="*/ 302038 h 313970"/>
              <a:gd name="connsiteX233" fmla="*/ 168309 w 349916"/>
              <a:gd name="connsiteY233" fmla="*/ 301665 h 313970"/>
              <a:gd name="connsiteX234" fmla="*/ 167929 w 349916"/>
              <a:gd name="connsiteY234" fmla="*/ 302038 h 313970"/>
              <a:gd name="connsiteX235" fmla="*/ 167549 w 349916"/>
              <a:gd name="connsiteY235" fmla="*/ 302038 h 313970"/>
              <a:gd name="connsiteX236" fmla="*/ 166410 w 349916"/>
              <a:gd name="connsiteY236" fmla="*/ 300173 h 313970"/>
              <a:gd name="connsiteX237" fmla="*/ 165650 w 349916"/>
              <a:gd name="connsiteY237" fmla="*/ 300173 h 313970"/>
              <a:gd name="connsiteX238" fmla="*/ 165270 w 349916"/>
              <a:gd name="connsiteY238" fmla="*/ 302038 h 313970"/>
              <a:gd name="connsiteX239" fmla="*/ 165270 w 349916"/>
              <a:gd name="connsiteY239" fmla="*/ 308377 h 313970"/>
              <a:gd name="connsiteX240" fmla="*/ 157671 w 349916"/>
              <a:gd name="connsiteY240" fmla="*/ 308377 h 313970"/>
              <a:gd name="connsiteX241" fmla="*/ 156151 w 349916"/>
              <a:gd name="connsiteY241" fmla="*/ 309123 h 313970"/>
              <a:gd name="connsiteX242" fmla="*/ 154252 w 349916"/>
              <a:gd name="connsiteY242" fmla="*/ 308377 h 313970"/>
              <a:gd name="connsiteX243" fmla="*/ 153492 w 349916"/>
              <a:gd name="connsiteY243" fmla="*/ 310241 h 313970"/>
              <a:gd name="connsiteX244" fmla="*/ 152732 w 349916"/>
              <a:gd name="connsiteY244" fmla="*/ 310987 h 313970"/>
              <a:gd name="connsiteX245" fmla="*/ 151972 w 349916"/>
              <a:gd name="connsiteY245" fmla="*/ 312106 h 313970"/>
              <a:gd name="connsiteX246" fmla="*/ 150073 w 349916"/>
              <a:gd name="connsiteY246" fmla="*/ 313597 h 313970"/>
              <a:gd name="connsiteX247" fmla="*/ 148553 w 349916"/>
              <a:gd name="connsiteY247" fmla="*/ 313970 h 313970"/>
              <a:gd name="connsiteX248" fmla="*/ 143614 w 349916"/>
              <a:gd name="connsiteY248" fmla="*/ 312106 h 313970"/>
              <a:gd name="connsiteX249" fmla="*/ 139435 w 349916"/>
              <a:gd name="connsiteY249" fmla="*/ 311733 h 313970"/>
              <a:gd name="connsiteX250" fmla="*/ 137915 w 349916"/>
              <a:gd name="connsiteY250" fmla="*/ 310987 h 313970"/>
              <a:gd name="connsiteX251" fmla="*/ 137535 w 349916"/>
              <a:gd name="connsiteY251" fmla="*/ 308377 h 313970"/>
              <a:gd name="connsiteX252" fmla="*/ 136775 w 349916"/>
              <a:gd name="connsiteY252" fmla="*/ 307258 h 313970"/>
              <a:gd name="connsiteX253" fmla="*/ 134875 w 349916"/>
              <a:gd name="connsiteY253" fmla="*/ 305767 h 313970"/>
              <a:gd name="connsiteX254" fmla="*/ 132976 w 349916"/>
              <a:gd name="connsiteY254" fmla="*/ 301292 h 313970"/>
              <a:gd name="connsiteX255" fmla="*/ 130696 w 349916"/>
              <a:gd name="connsiteY255" fmla="*/ 294953 h 313970"/>
              <a:gd name="connsiteX256" fmla="*/ 130696 w 349916"/>
              <a:gd name="connsiteY256" fmla="*/ 292343 h 313970"/>
              <a:gd name="connsiteX257" fmla="*/ 129176 w 349916"/>
              <a:gd name="connsiteY257" fmla="*/ 292343 h 313970"/>
              <a:gd name="connsiteX258" fmla="*/ 124997 w 349916"/>
              <a:gd name="connsiteY258" fmla="*/ 291224 h 313970"/>
              <a:gd name="connsiteX259" fmla="*/ 122338 w 349916"/>
              <a:gd name="connsiteY259" fmla="*/ 289360 h 313970"/>
              <a:gd name="connsiteX260" fmla="*/ 120818 w 349916"/>
              <a:gd name="connsiteY260" fmla="*/ 281902 h 313970"/>
              <a:gd name="connsiteX261" fmla="*/ 120058 w 349916"/>
              <a:gd name="connsiteY261" fmla="*/ 280038 h 313970"/>
              <a:gd name="connsiteX262" fmla="*/ 117019 w 349916"/>
              <a:gd name="connsiteY262" fmla="*/ 277800 h 313970"/>
              <a:gd name="connsiteX263" fmla="*/ 114739 w 349916"/>
              <a:gd name="connsiteY263" fmla="*/ 276309 h 313970"/>
              <a:gd name="connsiteX264" fmla="*/ 110940 w 349916"/>
              <a:gd name="connsiteY264" fmla="*/ 275936 h 313970"/>
              <a:gd name="connsiteX265" fmla="*/ 102961 w 349916"/>
              <a:gd name="connsiteY265" fmla="*/ 277427 h 313970"/>
              <a:gd name="connsiteX266" fmla="*/ 94983 w 349916"/>
              <a:gd name="connsiteY266" fmla="*/ 277427 h 313970"/>
              <a:gd name="connsiteX267" fmla="*/ 89664 w 349916"/>
              <a:gd name="connsiteY267" fmla="*/ 279665 h 313970"/>
              <a:gd name="connsiteX268" fmla="*/ 86244 w 349916"/>
              <a:gd name="connsiteY268" fmla="*/ 278919 h 313970"/>
              <a:gd name="connsiteX269" fmla="*/ 80545 w 349916"/>
              <a:gd name="connsiteY269" fmla="*/ 278173 h 313970"/>
              <a:gd name="connsiteX270" fmla="*/ 77886 w 349916"/>
              <a:gd name="connsiteY270" fmla="*/ 283021 h 313970"/>
              <a:gd name="connsiteX271" fmla="*/ 75986 w 349916"/>
              <a:gd name="connsiteY271" fmla="*/ 280783 h 313970"/>
              <a:gd name="connsiteX272" fmla="*/ 71427 w 349916"/>
              <a:gd name="connsiteY272" fmla="*/ 280783 h 313970"/>
              <a:gd name="connsiteX273" fmla="*/ 67628 w 349916"/>
              <a:gd name="connsiteY273" fmla="*/ 277800 h 313970"/>
              <a:gd name="connsiteX274" fmla="*/ 62309 w 349916"/>
              <a:gd name="connsiteY274" fmla="*/ 278173 h 313970"/>
              <a:gd name="connsiteX275" fmla="*/ 57370 w 349916"/>
              <a:gd name="connsiteY275" fmla="*/ 277800 h 313970"/>
              <a:gd name="connsiteX276" fmla="*/ 54710 w 349916"/>
              <a:gd name="connsiteY276" fmla="*/ 280783 h 313970"/>
              <a:gd name="connsiteX277" fmla="*/ 49391 w 349916"/>
              <a:gd name="connsiteY277" fmla="*/ 281529 h 313970"/>
              <a:gd name="connsiteX278" fmla="*/ 38753 w 349916"/>
              <a:gd name="connsiteY278" fmla="*/ 280038 h 313970"/>
              <a:gd name="connsiteX279" fmla="*/ 34574 w 349916"/>
              <a:gd name="connsiteY279" fmla="*/ 280038 h 313970"/>
              <a:gd name="connsiteX280" fmla="*/ 28875 w 349916"/>
              <a:gd name="connsiteY280" fmla="*/ 283021 h 313970"/>
              <a:gd name="connsiteX281" fmla="*/ 26215 w 349916"/>
              <a:gd name="connsiteY281" fmla="*/ 281529 h 313970"/>
              <a:gd name="connsiteX282" fmla="*/ 23176 w 349916"/>
              <a:gd name="connsiteY282" fmla="*/ 283766 h 313970"/>
              <a:gd name="connsiteX283" fmla="*/ 20136 w 349916"/>
              <a:gd name="connsiteY283" fmla="*/ 283766 h 313970"/>
              <a:gd name="connsiteX284" fmla="*/ 18237 w 349916"/>
              <a:gd name="connsiteY284" fmla="*/ 285258 h 313970"/>
              <a:gd name="connsiteX285" fmla="*/ 17097 w 349916"/>
              <a:gd name="connsiteY285" fmla="*/ 283021 h 313970"/>
              <a:gd name="connsiteX286" fmla="*/ 15957 w 349916"/>
              <a:gd name="connsiteY286" fmla="*/ 282275 h 313970"/>
              <a:gd name="connsiteX287" fmla="*/ 15957 w 349916"/>
              <a:gd name="connsiteY287" fmla="*/ 277054 h 313970"/>
              <a:gd name="connsiteX288" fmla="*/ 16717 w 349916"/>
              <a:gd name="connsiteY288" fmla="*/ 272207 h 313970"/>
              <a:gd name="connsiteX289" fmla="*/ 20896 w 349916"/>
              <a:gd name="connsiteY289" fmla="*/ 261393 h 313970"/>
              <a:gd name="connsiteX290" fmla="*/ 24316 w 349916"/>
              <a:gd name="connsiteY290" fmla="*/ 256919 h 313970"/>
              <a:gd name="connsiteX291" fmla="*/ 29255 w 349916"/>
              <a:gd name="connsiteY291" fmla="*/ 253190 h 313970"/>
              <a:gd name="connsiteX292" fmla="*/ 34574 w 349916"/>
              <a:gd name="connsiteY292" fmla="*/ 251325 h 313970"/>
              <a:gd name="connsiteX293" fmla="*/ 40273 w 349916"/>
              <a:gd name="connsiteY293" fmla="*/ 249088 h 313970"/>
              <a:gd name="connsiteX294" fmla="*/ 44832 w 349916"/>
              <a:gd name="connsiteY294" fmla="*/ 247969 h 313970"/>
              <a:gd name="connsiteX295" fmla="*/ 49771 w 349916"/>
              <a:gd name="connsiteY295" fmla="*/ 243495 h 313970"/>
              <a:gd name="connsiteX296" fmla="*/ 50911 w 349916"/>
              <a:gd name="connsiteY296" fmla="*/ 241257 h 313970"/>
              <a:gd name="connsiteX297" fmla="*/ 50531 w 349916"/>
              <a:gd name="connsiteY297" fmla="*/ 237529 h 313970"/>
              <a:gd name="connsiteX298" fmla="*/ 48631 w 349916"/>
              <a:gd name="connsiteY298" fmla="*/ 235664 h 313970"/>
              <a:gd name="connsiteX299" fmla="*/ 41032 w 349916"/>
              <a:gd name="connsiteY299" fmla="*/ 234173 h 313970"/>
              <a:gd name="connsiteX300" fmla="*/ 41412 w 349916"/>
              <a:gd name="connsiteY300" fmla="*/ 228952 h 313970"/>
              <a:gd name="connsiteX301" fmla="*/ 41032 w 349916"/>
              <a:gd name="connsiteY301" fmla="*/ 223359 h 313970"/>
              <a:gd name="connsiteX302" fmla="*/ 39133 w 349916"/>
              <a:gd name="connsiteY302" fmla="*/ 213664 h 313970"/>
              <a:gd name="connsiteX303" fmla="*/ 37233 w 349916"/>
              <a:gd name="connsiteY303" fmla="*/ 211426 h 313970"/>
              <a:gd name="connsiteX304" fmla="*/ 26975 w 349916"/>
              <a:gd name="connsiteY304" fmla="*/ 208071 h 313970"/>
              <a:gd name="connsiteX305" fmla="*/ 20896 w 349916"/>
              <a:gd name="connsiteY305" fmla="*/ 205087 h 313970"/>
              <a:gd name="connsiteX306" fmla="*/ 16337 w 349916"/>
              <a:gd name="connsiteY306" fmla="*/ 201359 h 313970"/>
              <a:gd name="connsiteX307" fmla="*/ 8358 w 349916"/>
              <a:gd name="connsiteY307" fmla="*/ 185324 h 313970"/>
              <a:gd name="connsiteX308" fmla="*/ 3039 w 349916"/>
              <a:gd name="connsiteY308" fmla="*/ 180850 h 313970"/>
              <a:gd name="connsiteX309" fmla="*/ 0 w 349916"/>
              <a:gd name="connsiteY309" fmla="*/ 177121 h 313970"/>
              <a:gd name="connsiteX310" fmla="*/ 1520 w 349916"/>
              <a:gd name="connsiteY310" fmla="*/ 175257 h 313970"/>
              <a:gd name="connsiteX311" fmla="*/ 23936 w 349916"/>
              <a:gd name="connsiteY311" fmla="*/ 181223 h 313970"/>
              <a:gd name="connsiteX312" fmla="*/ 30774 w 349916"/>
              <a:gd name="connsiteY312" fmla="*/ 184952 h 313970"/>
              <a:gd name="connsiteX313" fmla="*/ 33434 w 349916"/>
              <a:gd name="connsiteY313" fmla="*/ 185324 h 313970"/>
              <a:gd name="connsiteX314" fmla="*/ 34954 w 349916"/>
              <a:gd name="connsiteY314" fmla="*/ 184952 h 313970"/>
              <a:gd name="connsiteX315" fmla="*/ 36473 w 349916"/>
              <a:gd name="connsiteY315" fmla="*/ 183833 h 313970"/>
              <a:gd name="connsiteX316" fmla="*/ 37613 w 349916"/>
              <a:gd name="connsiteY316" fmla="*/ 183460 h 313970"/>
              <a:gd name="connsiteX317" fmla="*/ 41412 w 349916"/>
              <a:gd name="connsiteY317" fmla="*/ 183460 h 313970"/>
              <a:gd name="connsiteX318" fmla="*/ 44832 w 349916"/>
              <a:gd name="connsiteY318" fmla="*/ 183087 h 313970"/>
              <a:gd name="connsiteX319" fmla="*/ 49391 w 349916"/>
              <a:gd name="connsiteY319" fmla="*/ 183087 h 313970"/>
              <a:gd name="connsiteX320" fmla="*/ 54710 w 349916"/>
              <a:gd name="connsiteY320" fmla="*/ 182714 h 313970"/>
              <a:gd name="connsiteX321" fmla="*/ 61169 w 349916"/>
              <a:gd name="connsiteY321" fmla="*/ 182714 h 313970"/>
              <a:gd name="connsiteX322" fmla="*/ 67248 w 349916"/>
              <a:gd name="connsiteY322" fmla="*/ 185324 h 313970"/>
              <a:gd name="connsiteX323" fmla="*/ 68387 w 349916"/>
              <a:gd name="connsiteY323" fmla="*/ 184579 h 313970"/>
              <a:gd name="connsiteX324" fmla="*/ 69907 w 349916"/>
              <a:gd name="connsiteY324" fmla="*/ 182714 h 313970"/>
              <a:gd name="connsiteX325" fmla="*/ 71047 w 349916"/>
              <a:gd name="connsiteY325" fmla="*/ 181596 h 313970"/>
              <a:gd name="connsiteX326" fmla="*/ 73707 w 349916"/>
              <a:gd name="connsiteY326" fmla="*/ 180850 h 313970"/>
              <a:gd name="connsiteX327" fmla="*/ 78266 w 349916"/>
              <a:gd name="connsiteY327" fmla="*/ 180850 h 313970"/>
              <a:gd name="connsiteX328" fmla="*/ 88144 w 349916"/>
              <a:gd name="connsiteY328" fmla="*/ 181223 h 313970"/>
              <a:gd name="connsiteX329" fmla="*/ 94223 w 349916"/>
              <a:gd name="connsiteY329" fmla="*/ 179731 h 313970"/>
              <a:gd name="connsiteX330" fmla="*/ 101821 w 349916"/>
              <a:gd name="connsiteY330" fmla="*/ 177121 h 313970"/>
              <a:gd name="connsiteX331" fmla="*/ 111320 w 349916"/>
              <a:gd name="connsiteY331" fmla="*/ 175257 h 313970"/>
              <a:gd name="connsiteX332" fmla="*/ 114739 w 349916"/>
              <a:gd name="connsiteY332" fmla="*/ 173019 h 313970"/>
              <a:gd name="connsiteX333" fmla="*/ 114739 w 349916"/>
              <a:gd name="connsiteY333" fmla="*/ 170782 h 313970"/>
              <a:gd name="connsiteX334" fmla="*/ 113219 w 349916"/>
              <a:gd name="connsiteY334" fmla="*/ 169290 h 313970"/>
              <a:gd name="connsiteX335" fmla="*/ 113219 w 349916"/>
              <a:gd name="connsiteY335" fmla="*/ 167799 h 313970"/>
              <a:gd name="connsiteX336" fmla="*/ 114739 w 349916"/>
              <a:gd name="connsiteY336" fmla="*/ 160714 h 313970"/>
              <a:gd name="connsiteX337" fmla="*/ 114359 w 349916"/>
              <a:gd name="connsiteY337" fmla="*/ 155866 h 313970"/>
              <a:gd name="connsiteX338" fmla="*/ 115879 w 349916"/>
              <a:gd name="connsiteY338" fmla="*/ 150646 h 313970"/>
              <a:gd name="connsiteX339" fmla="*/ 117019 w 349916"/>
              <a:gd name="connsiteY339" fmla="*/ 148409 h 313970"/>
              <a:gd name="connsiteX340" fmla="*/ 121198 w 349916"/>
              <a:gd name="connsiteY340" fmla="*/ 145053 h 313970"/>
              <a:gd name="connsiteX341" fmla="*/ 123477 w 349916"/>
              <a:gd name="connsiteY341" fmla="*/ 140951 h 313970"/>
              <a:gd name="connsiteX342" fmla="*/ 126517 w 349916"/>
              <a:gd name="connsiteY342" fmla="*/ 139459 h 313970"/>
              <a:gd name="connsiteX343" fmla="*/ 127657 w 349916"/>
              <a:gd name="connsiteY343" fmla="*/ 140578 h 313970"/>
              <a:gd name="connsiteX344" fmla="*/ 127657 w 349916"/>
              <a:gd name="connsiteY344" fmla="*/ 141697 h 313970"/>
              <a:gd name="connsiteX345" fmla="*/ 132216 w 349916"/>
              <a:gd name="connsiteY345" fmla="*/ 142443 h 313970"/>
              <a:gd name="connsiteX346" fmla="*/ 136395 w 349916"/>
              <a:gd name="connsiteY346" fmla="*/ 141324 h 313970"/>
              <a:gd name="connsiteX347" fmla="*/ 140574 w 349916"/>
              <a:gd name="connsiteY347" fmla="*/ 140578 h 313970"/>
              <a:gd name="connsiteX348" fmla="*/ 143234 w 349916"/>
              <a:gd name="connsiteY348" fmla="*/ 139832 h 313970"/>
              <a:gd name="connsiteX349" fmla="*/ 143994 w 349916"/>
              <a:gd name="connsiteY349" fmla="*/ 139087 h 313970"/>
              <a:gd name="connsiteX350" fmla="*/ 143994 w 349916"/>
              <a:gd name="connsiteY350" fmla="*/ 138341 h 313970"/>
              <a:gd name="connsiteX351" fmla="*/ 141334 w 349916"/>
              <a:gd name="connsiteY351" fmla="*/ 137222 h 313970"/>
              <a:gd name="connsiteX352" fmla="*/ 140954 w 349916"/>
              <a:gd name="connsiteY352" fmla="*/ 136476 h 313970"/>
              <a:gd name="connsiteX353" fmla="*/ 142474 w 349916"/>
              <a:gd name="connsiteY353" fmla="*/ 134985 h 313970"/>
              <a:gd name="connsiteX354" fmla="*/ 148933 w 349916"/>
              <a:gd name="connsiteY354" fmla="*/ 131629 h 313970"/>
              <a:gd name="connsiteX355" fmla="*/ 149693 w 349916"/>
              <a:gd name="connsiteY355" fmla="*/ 129764 h 313970"/>
              <a:gd name="connsiteX356" fmla="*/ 151592 w 349916"/>
              <a:gd name="connsiteY356" fmla="*/ 129019 h 313970"/>
              <a:gd name="connsiteX357" fmla="*/ 153872 w 349916"/>
              <a:gd name="connsiteY357" fmla="*/ 129019 h 313970"/>
              <a:gd name="connsiteX358" fmla="*/ 159951 w 349916"/>
              <a:gd name="connsiteY358" fmla="*/ 130883 h 313970"/>
              <a:gd name="connsiteX359" fmla="*/ 159951 w 349916"/>
              <a:gd name="connsiteY359" fmla="*/ 129764 h 313970"/>
              <a:gd name="connsiteX360" fmla="*/ 158811 w 349916"/>
              <a:gd name="connsiteY360" fmla="*/ 129392 h 313970"/>
              <a:gd name="connsiteX361" fmla="*/ 159571 w 349916"/>
              <a:gd name="connsiteY361" fmla="*/ 127900 h 313970"/>
              <a:gd name="connsiteX362" fmla="*/ 161091 w 349916"/>
              <a:gd name="connsiteY362" fmla="*/ 127900 h 313970"/>
              <a:gd name="connsiteX363" fmla="*/ 163750 w 349916"/>
              <a:gd name="connsiteY363" fmla="*/ 129764 h 313970"/>
              <a:gd name="connsiteX364" fmla="*/ 164130 w 349916"/>
              <a:gd name="connsiteY364" fmla="*/ 131256 h 313970"/>
              <a:gd name="connsiteX365" fmla="*/ 165270 w 349916"/>
              <a:gd name="connsiteY365" fmla="*/ 132748 h 313970"/>
              <a:gd name="connsiteX366" fmla="*/ 167549 w 349916"/>
              <a:gd name="connsiteY366" fmla="*/ 133493 h 313970"/>
              <a:gd name="connsiteX367" fmla="*/ 168309 w 349916"/>
              <a:gd name="connsiteY367" fmla="*/ 133493 h 313970"/>
              <a:gd name="connsiteX368" fmla="*/ 175908 w 349916"/>
              <a:gd name="connsiteY368" fmla="*/ 125663 h 313970"/>
              <a:gd name="connsiteX369" fmla="*/ 175908 w 349916"/>
              <a:gd name="connsiteY369" fmla="*/ 124544 h 313970"/>
              <a:gd name="connsiteX370" fmla="*/ 175148 w 349916"/>
              <a:gd name="connsiteY370" fmla="*/ 120442 h 313970"/>
              <a:gd name="connsiteX371" fmla="*/ 174388 w 349916"/>
              <a:gd name="connsiteY371" fmla="*/ 113730 h 313970"/>
              <a:gd name="connsiteX372" fmla="*/ 175148 w 349916"/>
              <a:gd name="connsiteY372" fmla="*/ 112612 h 313970"/>
              <a:gd name="connsiteX373" fmla="*/ 176288 w 349916"/>
              <a:gd name="connsiteY373" fmla="*/ 110747 h 313970"/>
              <a:gd name="connsiteX374" fmla="*/ 177428 w 349916"/>
              <a:gd name="connsiteY374" fmla="*/ 108883 h 313970"/>
              <a:gd name="connsiteX375" fmla="*/ 178187 w 349916"/>
              <a:gd name="connsiteY375" fmla="*/ 108883 h 313970"/>
              <a:gd name="connsiteX376" fmla="*/ 178567 w 349916"/>
              <a:gd name="connsiteY376" fmla="*/ 107391 h 313970"/>
              <a:gd name="connsiteX377" fmla="*/ 178187 w 349916"/>
              <a:gd name="connsiteY377" fmla="*/ 105154 h 313970"/>
              <a:gd name="connsiteX378" fmla="*/ 178567 w 349916"/>
              <a:gd name="connsiteY378" fmla="*/ 103290 h 313970"/>
              <a:gd name="connsiteX379" fmla="*/ 180847 w 349916"/>
              <a:gd name="connsiteY379" fmla="*/ 102544 h 313970"/>
              <a:gd name="connsiteX380" fmla="*/ 181607 w 349916"/>
              <a:gd name="connsiteY380" fmla="*/ 97323 h 313970"/>
              <a:gd name="connsiteX381" fmla="*/ 186166 w 349916"/>
              <a:gd name="connsiteY381" fmla="*/ 96205 h 313970"/>
              <a:gd name="connsiteX382" fmla="*/ 188825 w 349916"/>
              <a:gd name="connsiteY382" fmla="*/ 96578 h 313970"/>
              <a:gd name="connsiteX383" fmla="*/ 192625 w 349916"/>
              <a:gd name="connsiteY383" fmla="*/ 93595 h 313970"/>
              <a:gd name="connsiteX384" fmla="*/ 195664 w 349916"/>
              <a:gd name="connsiteY384" fmla="*/ 92849 h 313970"/>
              <a:gd name="connsiteX385" fmla="*/ 197184 w 349916"/>
              <a:gd name="connsiteY385" fmla="*/ 90611 h 313970"/>
              <a:gd name="connsiteX386" fmla="*/ 197184 w 349916"/>
              <a:gd name="connsiteY386" fmla="*/ 89120 h 313970"/>
              <a:gd name="connsiteX387" fmla="*/ 195664 w 349916"/>
              <a:gd name="connsiteY387" fmla="*/ 87255 h 313970"/>
              <a:gd name="connsiteX388" fmla="*/ 193765 w 349916"/>
              <a:gd name="connsiteY388" fmla="*/ 81289 h 313970"/>
              <a:gd name="connsiteX389" fmla="*/ 192245 w 349916"/>
              <a:gd name="connsiteY389" fmla="*/ 81289 h 313970"/>
              <a:gd name="connsiteX390" fmla="*/ 189965 w 349916"/>
              <a:gd name="connsiteY390" fmla="*/ 77560 h 313970"/>
              <a:gd name="connsiteX391" fmla="*/ 189585 w 349916"/>
              <a:gd name="connsiteY391" fmla="*/ 76442 h 313970"/>
              <a:gd name="connsiteX392" fmla="*/ 189965 w 349916"/>
              <a:gd name="connsiteY392" fmla="*/ 74577 h 313970"/>
              <a:gd name="connsiteX393" fmla="*/ 191485 w 349916"/>
              <a:gd name="connsiteY393" fmla="*/ 73459 h 313970"/>
              <a:gd name="connsiteX394" fmla="*/ 193005 w 349916"/>
              <a:gd name="connsiteY394" fmla="*/ 74204 h 313970"/>
              <a:gd name="connsiteX395" fmla="*/ 200223 w 349916"/>
              <a:gd name="connsiteY395" fmla="*/ 75696 h 313970"/>
              <a:gd name="connsiteX396" fmla="*/ 204403 w 349916"/>
              <a:gd name="connsiteY396" fmla="*/ 76442 h 313970"/>
              <a:gd name="connsiteX397" fmla="*/ 208582 w 349916"/>
              <a:gd name="connsiteY397" fmla="*/ 75323 h 313970"/>
              <a:gd name="connsiteX398" fmla="*/ 210861 w 349916"/>
              <a:gd name="connsiteY398" fmla="*/ 74204 h 313970"/>
              <a:gd name="connsiteX399" fmla="*/ 213521 w 349916"/>
              <a:gd name="connsiteY399" fmla="*/ 70476 h 313970"/>
              <a:gd name="connsiteX400" fmla="*/ 213521 w 349916"/>
              <a:gd name="connsiteY400" fmla="*/ 67492 h 313970"/>
              <a:gd name="connsiteX401" fmla="*/ 215041 w 349916"/>
              <a:gd name="connsiteY401" fmla="*/ 66374 h 313970"/>
              <a:gd name="connsiteX402" fmla="*/ 213521 w 349916"/>
              <a:gd name="connsiteY402" fmla="*/ 65255 h 313970"/>
              <a:gd name="connsiteX403" fmla="*/ 212001 w 349916"/>
              <a:gd name="connsiteY403" fmla="*/ 64509 h 313970"/>
              <a:gd name="connsiteX404" fmla="*/ 212001 w 349916"/>
              <a:gd name="connsiteY404" fmla="*/ 62272 h 313970"/>
              <a:gd name="connsiteX405" fmla="*/ 213141 w 349916"/>
              <a:gd name="connsiteY405" fmla="*/ 60781 h 313970"/>
              <a:gd name="connsiteX406" fmla="*/ 214661 w 349916"/>
              <a:gd name="connsiteY406" fmla="*/ 58170 h 313970"/>
              <a:gd name="connsiteX407" fmla="*/ 217320 w 349916"/>
              <a:gd name="connsiteY407" fmla="*/ 54814 h 313970"/>
              <a:gd name="connsiteX408" fmla="*/ 220740 w 349916"/>
              <a:gd name="connsiteY408" fmla="*/ 52577 h 313970"/>
              <a:gd name="connsiteX409" fmla="*/ 223019 w 349916"/>
              <a:gd name="connsiteY409" fmla="*/ 49594 h 313970"/>
              <a:gd name="connsiteX410" fmla="*/ 224539 w 349916"/>
              <a:gd name="connsiteY410" fmla="*/ 46984 h 313970"/>
              <a:gd name="connsiteX411" fmla="*/ 224539 w 349916"/>
              <a:gd name="connsiteY411" fmla="*/ 44746 h 313970"/>
              <a:gd name="connsiteX412" fmla="*/ 223399 w 349916"/>
              <a:gd name="connsiteY412" fmla="*/ 43255 h 313970"/>
              <a:gd name="connsiteX413" fmla="*/ 223399 w 349916"/>
              <a:gd name="connsiteY413" fmla="*/ 42509 h 313970"/>
              <a:gd name="connsiteX414" fmla="*/ 225299 w 349916"/>
              <a:gd name="connsiteY414" fmla="*/ 39153 h 313970"/>
              <a:gd name="connsiteX415" fmla="*/ 225299 w 349916"/>
              <a:gd name="connsiteY415" fmla="*/ 38780 h 313970"/>
              <a:gd name="connsiteX416" fmla="*/ 223399 w 349916"/>
              <a:gd name="connsiteY416" fmla="*/ 35051 h 313970"/>
              <a:gd name="connsiteX417" fmla="*/ 222259 w 349916"/>
              <a:gd name="connsiteY417" fmla="*/ 30204 h 313970"/>
              <a:gd name="connsiteX418" fmla="*/ 219600 w 349916"/>
              <a:gd name="connsiteY418" fmla="*/ 27221 h 313970"/>
              <a:gd name="connsiteX419" fmla="*/ 216560 w 349916"/>
              <a:gd name="connsiteY419" fmla="*/ 24983 h 313970"/>
              <a:gd name="connsiteX420" fmla="*/ 216180 w 349916"/>
              <a:gd name="connsiteY420" fmla="*/ 24611 h 313970"/>
              <a:gd name="connsiteX421" fmla="*/ 216560 w 349916"/>
              <a:gd name="connsiteY421" fmla="*/ 22373 h 313970"/>
              <a:gd name="connsiteX422" fmla="*/ 218080 w 349916"/>
              <a:gd name="connsiteY422" fmla="*/ 20882 h 313970"/>
              <a:gd name="connsiteX423" fmla="*/ 224539 w 349916"/>
              <a:gd name="connsiteY423" fmla="*/ 16034 h 313970"/>
              <a:gd name="connsiteX424" fmla="*/ 224539 w 349916"/>
              <a:gd name="connsiteY424" fmla="*/ 14170 h 313970"/>
              <a:gd name="connsiteX425" fmla="*/ 224919 w 349916"/>
              <a:gd name="connsiteY425" fmla="*/ 13424 h 313970"/>
              <a:gd name="connsiteX426" fmla="*/ 226819 w 349916"/>
              <a:gd name="connsiteY426" fmla="*/ 13424 h 313970"/>
              <a:gd name="connsiteX427" fmla="*/ 228718 w 349916"/>
              <a:gd name="connsiteY427" fmla="*/ 14543 h 313970"/>
              <a:gd name="connsiteX428" fmla="*/ 229858 w 349916"/>
              <a:gd name="connsiteY428" fmla="*/ 14170 h 313970"/>
              <a:gd name="connsiteX429" fmla="*/ 229478 w 349916"/>
              <a:gd name="connsiteY429" fmla="*/ 12678 h 313970"/>
              <a:gd name="connsiteX430" fmla="*/ 229858 w 349916"/>
              <a:gd name="connsiteY430" fmla="*/ 11932 h 313970"/>
              <a:gd name="connsiteX431" fmla="*/ 233657 w 349916"/>
              <a:gd name="connsiteY431" fmla="*/ 10814 h 313970"/>
              <a:gd name="connsiteX432" fmla="*/ 235177 w 349916"/>
              <a:gd name="connsiteY432" fmla="*/ 9322 h 313970"/>
              <a:gd name="connsiteX433" fmla="*/ 235177 w 349916"/>
              <a:gd name="connsiteY433" fmla="*/ 8577 h 313970"/>
              <a:gd name="connsiteX434" fmla="*/ 237077 w 349916"/>
              <a:gd name="connsiteY434" fmla="*/ 8204 h 313970"/>
              <a:gd name="connsiteX435" fmla="*/ 238596 w 349916"/>
              <a:gd name="connsiteY435" fmla="*/ 7085 h 313970"/>
              <a:gd name="connsiteX436" fmla="*/ 241636 w 349916"/>
              <a:gd name="connsiteY436" fmla="*/ 6712 h 313970"/>
              <a:gd name="connsiteX437" fmla="*/ 245055 w 349916"/>
              <a:gd name="connsiteY437" fmla="*/ 4475 h 313970"/>
              <a:gd name="connsiteX438" fmla="*/ 247715 w 349916"/>
              <a:gd name="connsiteY438" fmla="*/ 4475 h 313970"/>
              <a:gd name="connsiteX439" fmla="*/ 251514 w 349916"/>
              <a:gd name="connsiteY439" fmla="*/ 2610 h 313970"/>
              <a:gd name="connsiteX440" fmla="*/ 253034 w 349916"/>
              <a:gd name="connsiteY440" fmla="*/ 2983 h 313970"/>
              <a:gd name="connsiteX441" fmla="*/ 266331 w 349916"/>
              <a:gd name="connsiteY441" fmla="*/ 2237 h 313970"/>
              <a:gd name="connsiteX442" fmla="*/ 267851 w 349916"/>
              <a:gd name="connsiteY442" fmla="*/ 2610 h 313970"/>
              <a:gd name="connsiteX443" fmla="*/ 270511 w 349916"/>
              <a:gd name="connsiteY443" fmla="*/ 2237 h 313970"/>
              <a:gd name="connsiteX444" fmla="*/ 275830 w 349916"/>
              <a:gd name="connsiteY444" fmla="*/ 4102 h 313970"/>
              <a:gd name="connsiteX445" fmla="*/ 277729 w 349916"/>
              <a:gd name="connsiteY445" fmla="*/ 4102 h 313970"/>
              <a:gd name="connsiteX446" fmla="*/ 280009 w 349916"/>
              <a:gd name="connsiteY446" fmla="*/ 2237 h 313970"/>
              <a:gd name="connsiteX447" fmla="*/ 281529 w 349916"/>
              <a:gd name="connsiteY447" fmla="*/ 2237 h 313970"/>
              <a:gd name="connsiteX448" fmla="*/ 283428 w 349916"/>
              <a:gd name="connsiteY448" fmla="*/ 746 h 313970"/>
              <a:gd name="connsiteX449" fmla="*/ 286848 w 349916"/>
              <a:gd name="connsiteY449" fmla="*/ 1492 h 313970"/>
              <a:gd name="connsiteX450" fmla="*/ 287607 w 349916"/>
              <a:gd name="connsiteY450" fmla="*/ 0 h 313970"/>
              <a:gd name="connsiteX451" fmla="*/ 287349 w 349916"/>
              <a:gd name="connsiteY451" fmla="*/ 507 h 313970"/>
              <a:gd name="connsiteX452" fmla="*/ 286848 w 349916"/>
              <a:gd name="connsiteY452" fmla="*/ 373 h 3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49916" h="313970">
                <a:moveTo>
                  <a:pt x="287349" y="507"/>
                </a:moveTo>
                <a:lnTo>
                  <a:pt x="291027" y="1492"/>
                </a:lnTo>
                <a:lnTo>
                  <a:pt x="296346" y="746"/>
                </a:lnTo>
                <a:lnTo>
                  <a:pt x="297866" y="1119"/>
                </a:lnTo>
                <a:lnTo>
                  <a:pt x="299765" y="2237"/>
                </a:lnTo>
                <a:lnTo>
                  <a:pt x="302425" y="1492"/>
                </a:lnTo>
                <a:lnTo>
                  <a:pt x="303185" y="2610"/>
                </a:lnTo>
                <a:lnTo>
                  <a:pt x="303185" y="7085"/>
                </a:lnTo>
                <a:lnTo>
                  <a:pt x="303944" y="7458"/>
                </a:lnTo>
                <a:lnTo>
                  <a:pt x="306224" y="5966"/>
                </a:lnTo>
                <a:lnTo>
                  <a:pt x="308124" y="5966"/>
                </a:lnTo>
                <a:lnTo>
                  <a:pt x="312303" y="8577"/>
                </a:lnTo>
                <a:lnTo>
                  <a:pt x="314582" y="10814"/>
                </a:lnTo>
                <a:lnTo>
                  <a:pt x="315342" y="13051"/>
                </a:lnTo>
                <a:lnTo>
                  <a:pt x="315342" y="15288"/>
                </a:lnTo>
                <a:lnTo>
                  <a:pt x="314582" y="17526"/>
                </a:lnTo>
                <a:lnTo>
                  <a:pt x="315342" y="18644"/>
                </a:lnTo>
                <a:lnTo>
                  <a:pt x="316102" y="20509"/>
                </a:lnTo>
                <a:lnTo>
                  <a:pt x="315342" y="22000"/>
                </a:lnTo>
                <a:lnTo>
                  <a:pt x="313443" y="22373"/>
                </a:lnTo>
                <a:lnTo>
                  <a:pt x="313443" y="23119"/>
                </a:lnTo>
                <a:lnTo>
                  <a:pt x="314203" y="24611"/>
                </a:lnTo>
                <a:lnTo>
                  <a:pt x="316862" y="24983"/>
                </a:lnTo>
                <a:lnTo>
                  <a:pt x="319142" y="29085"/>
                </a:lnTo>
                <a:lnTo>
                  <a:pt x="320661" y="29458"/>
                </a:lnTo>
                <a:lnTo>
                  <a:pt x="322561" y="29085"/>
                </a:lnTo>
                <a:lnTo>
                  <a:pt x="323701" y="29085"/>
                </a:lnTo>
                <a:lnTo>
                  <a:pt x="325600" y="27594"/>
                </a:lnTo>
                <a:lnTo>
                  <a:pt x="327120" y="27221"/>
                </a:lnTo>
                <a:lnTo>
                  <a:pt x="327500" y="28712"/>
                </a:lnTo>
                <a:lnTo>
                  <a:pt x="327500" y="30950"/>
                </a:lnTo>
                <a:lnTo>
                  <a:pt x="331299" y="33187"/>
                </a:lnTo>
                <a:lnTo>
                  <a:pt x="337758" y="35424"/>
                </a:lnTo>
                <a:lnTo>
                  <a:pt x="340798" y="37289"/>
                </a:lnTo>
                <a:lnTo>
                  <a:pt x="343077" y="36916"/>
                </a:lnTo>
                <a:lnTo>
                  <a:pt x="345737" y="38780"/>
                </a:lnTo>
                <a:lnTo>
                  <a:pt x="349916" y="39153"/>
                </a:lnTo>
                <a:lnTo>
                  <a:pt x="336998" y="48475"/>
                </a:lnTo>
                <a:lnTo>
                  <a:pt x="335479" y="50713"/>
                </a:lnTo>
                <a:lnTo>
                  <a:pt x="335859" y="51458"/>
                </a:lnTo>
                <a:lnTo>
                  <a:pt x="335859" y="52577"/>
                </a:lnTo>
                <a:lnTo>
                  <a:pt x="334719" y="55560"/>
                </a:lnTo>
                <a:lnTo>
                  <a:pt x="333199" y="57052"/>
                </a:lnTo>
                <a:lnTo>
                  <a:pt x="331679" y="56679"/>
                </a:lnTo>
                <a:lnTo>
                  <a:pt x="330540" y="55187"/>
                </a:lnTo>
                <a:lnTo>
                  <a:pt x="323321" y="55560"/>
                </a:lnTo>
                <a:lnTo>
                  <a:pt x="322561" y="56306"/>
                </a:lnTo>
                <a:lnTo>
                  <a:pt x="320661" y="58543"/>
                </a:lnTo>
                <a:lnTo>
                  <a:pt x="319522" y="58916"/>
                </a:lnTo>
                <a:lnTo>
                  <a:pt x="317242" y="58916"/>
                </a:lnTo>
                <a:lnTo>
                  <a:pt x="314582" y="58170"/>
                </a:lnTo>
                <a:lnTo>
                  <a:pt x="313063" y="58916"/>
                </a:lnTo>
                <a:lnTo>
                  <a:pt x="312303" y="60408"/>
                </a:lnTo>
                <a:lnTo>
                  <a:pt x="310783" y="61153"/>
                </a:lnTo>
                <a:lnTo>
                  <a:pt x="310023" y="61526"/>
                </a:lnTo>
                <a:lnTo>
                  <a:pt x="307364" y="61153"/>
                </a:lnTo>
                <a:lnTo>
                  <a:pt x="306224" y="61526"/>
                </a:lnTo>
                <a:lnTo>
                  <a:pt x="304704" y="60781"/>
                </a:lnTo>
                <a:lnTo>
                  <a:pt x="300145" y="60781"/>
                </a:lnTo>
                <a:lnTo>
                  <a:pt x="298245" y="60408"/>
                </a:lnTo>
                <a:lnTo>
                  <a:pt x="296346" y="60408"/>
                </a:lnTo>
                <a:lnTo>
                  <a:pt x="290647" y="57052"/>
                </a:lnTo>
                <a:lnTo>
                  <a:pt x="286848" y="56306"/>
                </a:lnTo>
                <a:lnTo>
                  <a:pt x="280009" y="53323"/>
                </a:lnTo>
                <a:lnTo>
                  <a:pt x="278109" y="54441"/>
                </a:lnTo>
                <a:lnTo>
                  <a:pt x="276589" y="55560"/>
                </a:lnTo>
                <a:lnTo>
                  <a:pt x="273930" y="55187"/>
                </a:lnTo>
                <a:lnTo>
                  <a:pt x="272410" y="55560"/>
                </a:lnTo>
                <a:lnTo>
                  <a:pt x="272030" y="56679"/>
                </a:lnTo>
                <a:lnTo>
                  <a:pt x="271650" y="59662"/>
                </a:lnTo>
                <a:lnTo>
                  <a:pt x="268611" y="64882"/>
                </a:lnTo>
                <a:lnTo>
                  <a:pt x="268611" y="65628"/>
                </a:lnTo>
                <a:lnTo>
                  <a:pt x="272030" y="65628"/>
                </a:lnTo>
                <a:lnTo>
                  <a:pt x="272790" y="67492"/>
                </a:lnTo>
                <a:lnTo>
                  <a:pt x="272790" y="68984"/>
                </a:lnTo>
                <a:lnTo>
                  <a:pt x="271270" y="69730"/>
                </a:lnTo>
                <a:lnTo>
                  <a:pt x="270511" y="70476"/>
                </a:lnTo>
                <a:lnTo>
                  <a:pt x="270511" y="71594"/>
                </a:lnTo>
                <a:lnTo>
                  <a:pt x="271650" y="73086"/>
                </a:lnTo>
                <a:lnTo>
                  <a:pt x="272410" y="73459"/>
                </a:lnTo>
                <a:lnTo>
                  <a:pt x="276589" y="73086"/>
                </a:lnTo>
                <a:lnTo>
                  <a:pt x="277729" y="74204"/>
                </a:lnTo>
                <a:lnTo>
                  <a:pt x="278109" y="75323"/>
                </a:lnTo>
                <a:lnTo>
                  <a:pt x="278109" y="75696"/>
                </a:lnTo>
                <a:lnTo>
                  <a:pt x="276209" y="77560"/>
                </a:lnTo>
                <a:lnTo>
                  <a:pt x="273930" y="78679"/>
                </a:lnTo>
                <a:lnTo>
                  <a:pt x="273550" y="80916"/>
                </a:lnTo>
                <a:lnTo>
                  <a:pt x="278109" y="85018"/>
                </a:lnTo>
                <a:lnTo>
                  <a:pt x="278109" y="87255"/>
                </a:lnTo>
                <a:lnTo>
                  <a:pt x="277729" y="89120"/>
                </a:lnTo>
                <a:lnTo>
                  <a:pt x="272410" y="92476"/>
                </a:lnTo>
                <a:lnTo>
                  <a:pt x="272030" y="93595"/>
                </a:lnTo>
                <a:lnTo>
                  <a:pt x="275450" y="95086"/>
                </a:lnTo>
                <a:lnTo>
                  <a:pt x="276589" y="98442"/>
                </a:lnTo>
                <a:lnTo>
                  <a:pt x="280389" y="100679"/>
                </a:lnTo>
                <a:lnTo>
                  <a:pt x="280009" y="103290"/>
                </a:lnTo>
                <a:lnTo>
                  <a:pt x="282668" y="103662"/>
                </a:lnTo>
                <a:lnTo>
                  <a:pt x="283808" y="105154"/>
                </a:lnTo>
                <a:lnTo>
                  <a:pt x="286088" y="104408"/>
                </a:lnTo>
                <a:lnTo>
                  <a:pt x="287987" y="104781"/>
                </a:lnTo>
                <a:lnTo>
                  <a:pt x="287987" y="106646"/>
                </a:lnTo>
                <a:lnTo>
                  <a:pt x="287607" y="108883"/>
                </a:lnTo>
                <a:lnTo>
                  <a:pt x="288747" y="111493"/>
                </a:lnTo>
                <a:lnTo>
                  <a:pt x="289127" y="111866"/>
                </a:lnTo>
                <a:lnTo>
                  <a:pt x="295966" y="112612"/>
                </a:lnTo>
                <a:lnTo>
                  <a:pt x="297866" y="113730"/>
                </a:lnTo>
                <a:lnTo>
                  <a:pt x="299765" y="113357"/>
                </a:lnTo>
                <a:lnTo>
                  <a:pt x="302045" y="116341"/>
                </a:lnTo>
                <a:lnTo>
                  <a:pt x="301285" y="117832"/>
                </a:lnTo>
                <a:lnTo>
                  <a:pt x="302425" y="119324"/>
                </a:lnTo>
                <a:lnTo>
                  <a:pt x="300525" y="121188"/>
                </a:lnTo>
                <a:lnTo>
                  <a:pt x="299765" y="122680"/>
                </a:lnTo>
                <a:lnTo>
                  <a:pt x="296726" y="123053"/>
                </a:lnTo>
                <a:lnTo>
                  <a:pt x="295206" y="123053"/>
                </a:lnTo>
                <a:lnTo>
                  <a:pt x="294446" y="122680"/>
                </a:lnTo>
                <a:lnTo>
                  <a:pt x="292547" y="123053"/>
                </a:lnTo>
                <a:lnTo>
                  <a:pt x="291787" y="123798"/>
                </a:lnTo>
                <a:lnTo>
                  <a:pt x="287607" y="125663"/>
                </a:lnTo>
                <a:lnTo>
                  <a:pt x="286088" y="128646"/>
                </a:lnTo>
                <a:lnTo>
                  <a:pt x="285708" y="132748"/>
                </a:lnTo>
                <a:lnTo>
                  <a:pt x="287607" y="134985"/>
                </a:lnTo>
                <a:lnTo>
                  <a:pt x="286848" y="136849"/>
                </a:lnTo>
                <a:lnTo>
                  <a:pt x="287987" y="137222"/>
                </a:lnTo>
                <a:lnTo>
                  <a:pt x="288367" y="138341"/>
                </a:lnTo>
                <a:lnTo>
                  <a:pt x="287987" y="139459"/>
                </a:lnTo>
                <a:lnTo>
                  <a:pt x="286088" y="140951"/>
                </a:lnTo>
                <a:lnTo>
                  <a:pt x="285708" y="143188"/>
                </a:lnTo>
                <a:lnTo>
                  <a:pt x="285708" y="143934"/>
                </a:lnTo>
                <a:lnTo>
                  <a:pt x="286468" y="144680"/>
                </a:lnTo>
                <a:lnTo>
                  <a:pt x="290267" y="144680"/>
                </a:lnTo>
                <a:lnTo>
                  <a:pt x="291027" y="146917"/>
                </a:lnTo>
                <a:lnTo>
                  <a:pt x="290267" y="147663"/>
                </a:lnTo>
                <a:lnTo>
                  <a:pt x="288747" y="148409"/>
                </a:lnTo>
                <a:lnTo>
                  <a:pt x="287607" y="147663"/>
                </a:lnTo>
                <a:lnTo>
                  <a:pt x="286468" y="146917"/>
                </a:lnTo>
                <a:lnTo>
                  <a:pt x="285708" y="149527"/>
                </a:lnTo>
                <a:lnTo>
                  <a:pt x="280389" y="151392"/>
                </a:lnTo>
                <a:lnTo>
                  <a:pt x="275830" y="157358"/>
                </a:lnTo>
                <a:lnTo>
                  <a:pt x="273930" y="158477"/>
                </a:lnTo>
                <a:lnTo>
                  <a:pt x="272030" y="160714"/>
                </a:lnTo>
                <a:lnTo>
                  <a:pt x="270511" y="162578"/>
                </a:lnTo>
                <a:lnTo>
                  <a:pt x="270131" y="164816"/>
                </a:lnTo>
                <a:lnTo>
                  <a:pt x="270511" y="167799"/>
                </a:lnTo>
                <a:lnTo>
                  <a:pt x="269371" y="170782"/>
                </a:lnTo>
                <a:lnTo>
                  <a:pt x="265951" y="172646"/>
                </a:lnTo>
                <a:lnTo>
                  <a:pt x="263292" y="172646"/>
                </a:lnTo>
                <a:lnTo>
                  <a:pt x="261012" y="174511"/>
                </a:lnTo>
                <a:lnTo>
                  <a:pt x="259113" y="177494"/>
                </a:lnTo>
                <a:lnTo>
                  <a:pt x="257593" y="181596"/>
                </a:lnTo>
                <a:lnTo>
                  <a:pt x="255313" y="185697"/>
                </a:lnTo>
                <a:lnTo>
                  <a:pt x="249614" y="193901"/>
                </a:lnTo>
                <a:lnTo>
                  <a:pt x="247335" y="196511"/>
                </a:lnTo>
                <a:lnTo>
                  <a:pt x="242776" y="199121"/>
                </a:lnTo>
                <a:lnTo>
                  <a:pt x="238596" y="202850"/>
                </a:lnTo>
                <a:lnTo>
                  <a:pt x="237077" y="204715"/>
                </a:lnTo>
                <a:lnTo>
                  <a:pt x="233277" y="210681"/>
                </a:lnTo>
                <a:lnTo>
                  <a:pt x="230618" y="214037"/>
                </a:lnTo>
                <a:lnTo>
                  <a:pt x="227578" y="219630"/>
                </a:lnTo>
                <a:lnTo>
                  <a:pt x="225679" y="220749"/>
                </a:lnTo>
                <a:lnTo>
                  <a:pt x="224159" y="221122"/>
                </a:lnTo>
                <a:lnTo>
                  <a:pt x="215421" y="221122"/>
                </a:lnTo>
                <a:lnTo>
                  <a:pt x="214281" y="221494"/>
                </a:lnTo>
                <a:lnTo>
                  <a:pt x="211241" y="222613"/>
                </a:lnTo>
                <a:lnTo>
                  <a:pt x="209342" y="224850"/>
                </a:lnTo>
                <a:lnTo>
                  <a:pt x="207822" y="225223"/>
                </a:lnTo>
                <a:lnTo>
                  <a:pt x="206682" y="224850"/>
                </a:lnTo>
                <a:lnTo>
                  <a:pt x="205922" y="222986"/>
                </a:lnTo>
                <a:lnTo>
                  <a:pt x="202883" y="217766"/>
                </a:lnTo>
                <a:lnTo>
                  <a:pt x="201743" y="217020"/>
                </a:lnTo>
                <a:lnTo>
                  <a:pt x="200223" y="217393"/>
                </a:lnTo>
                <a:lnTo>
                  <a:pt x="196424" y="220749"/>
                </a:lnTo>
                <a:lnTo>
                  <a:pt x="194904" y="222986"/>
                </a:lnTo>
                <a:lnTo>
                  <a:pt x="190725" y="226715"/>
                </a:lnTo>
                <a:lnTo>
                  <a:pt x="185406" y="233427"/>
                </a:lnTo>
                <a:lnTo>
                  <a:pt x="182367" y="236037"/>
                </a:lnTo>
                <a:lnTo>
                  <a:pt x="181607" y="238647"/>
                </a:lnTo>
                <a:lnTo>
                  <a:pt x="180087" y="245359"/>
                </a:lnTo>
                <a:lnTo>
                  <a:pt x="180087" y="247224"/>
                </a:lnTo>
                <a:lnTo>
                  <a:pt x="180847" y="249088"/>
                </a:lnTo>
                <a:lnTo>
                  <a:pt x="183506" y="250207"/>
                </a:lnTo>
                <a:lnTo>
                  <a:pt x="185786" y="249834"/>
                </a:lnTo>
                <a:lnTo>
                  <a:pt x="188446" y="250952"/>
                </a:lnTo>
                <a:lnTo>
                  <a:pt x="192245" y="250952"/>
                </a:lnTo>
                <a:lnTo>
                  <a:pt x="193005" y="251325"/>
                </a:lnTo>
                <a:lnTo>
                  <a:pt x="194524" y="252817"/>
                </a:lnTo>
                <a:lnTo>
                  <a:pt x="194904" y="253935"/>
                </a:lnTo>
                <a:lnTo>
                  <a:pt x="194904" y="255800"/>
                </a:lnTo>
                <a:lnTo>
                  <a:pt x="192625" y="263258"/>
                </a:lnTo>
                <a:lnTo>
                  <a:pt x="192625" y="265122"/>
                </a:lnTo>
                <a:lnTo>
                  <a:pt x="193005" y="266987"/>
                </a:lnTo>
                <a:lnTo>
                  <a:pt x="196804" y="271088"/>
                </a:lnTo>
                <a:lnTo>
                  <a:pt x="198324" y="271461"/>
                </a:lnTo>
                <a:lnTo>
                  <a:pt x="202123" y="269970"/>
                </a:lnTo>
                <a:lnTo>
                  <a:pt x="202883" y="270342"/>
                </a:lnTo>
                <a:lnTo>
                  <a:pt x="204023" y="271461"/>
                </a:lnTo>
                <a:lnTo>
                  <a:pt x="204023" y="275563"/>
                </a:lnTo>
                <a:lnTo>
                  <a:pt x="204403" y="278919"/>
                </a:lnTo>
                <a:lnTo>
                  <a:pt x="206302" y="281529"/>
                </a:lnTo>
                <a:lnTo>
                  <a:pt x="207062" y="284139"/>
                </a:lnTo>
                <a:lnTo>
                  <a:pt x="208962" y="286377"/>
                </a:lnTo>
                <a:lnTo>
                  <a:pt x="210861" y="288241"/>
                </a:lnTo>
                <a:lnTo>
                  <a:pt x="210861" y="289360"/>
                </a:lnTo>
                <a:lnTo>
                  <a:pt x="212381" y="291224"/>
                </a:lnTo>
                <a:lnTo>
                  <a:pt x="212761" y="292343"/>
                </a:lnTo>
                <a:lnTo>
                  <a:pt x="210861" y="293089"/>
                </a:lnTo>
                <a:lnTo>
                  <a:pt x="210861" y="293834"/>
                </a:lnTo>
                <a:lnTo>
                  <a:pt x="210861" y="297563"/>
                </a:lnTo>
                <a:lnTo>
                  <a:pt x="210481" y="299055"/>
                </a:lnTo>
                <a:lnTo>
                  <a:pt x="213141" y="299428"/>
                </a:lnTo>
                <a:lnTo>
                  <a:pt x="213141" y="300173"/>
                </a:lnTo>
                <a:lnTo>
                  <a:pt x="210481" y="300173"/>
                </a:lnTo>
                <a:lnTo>
                  <a:pt x="208582" y="301665"/>
                </a:lnTo>
                <a:lnTo>
                  <a:pt x="208582" y="302411"/>
                </a:lnTo>
                <a:lnTo>
                  <a:pt x="207062" y="303156"/>
                </a:lnTo>
                <a:lnTo>
                  <a:pt x="205922" y="303156"/>
                </a:lnTo>
                <a:lnTo>
                  <a:pt x="203263" y="303156"/>
                </a:lnTo>
                <a:lnTo>
                  <a:pt x="202883" y="302038"/>
                </a:lnTo>
                <a:lnTo>
                  <a:pt x="202503" y="301665"/>
                </a:lnTo>
                <a:lnTo>
                  <a:pt x="202883" y="299428"/>
                </a:lnTo>
                <a:lnTo>
                  <a:pt x="202883" y="299055"/>
                </a:lnTo>
                <a:lnTo>
                  <a:pt x="200223" y="298309"/>
                </a:lnTo>
                <a:lnTo>
                  <a:pt x="198324" y="299800"/>
                </a:lnTo>
                <a:lnTo>
                  <a:pt x="193765" y="301292"/>
                </a:lnTo>
                <a:lnTo>
                  <a:pt x="192245" y="303902"/>
                </a:lnTo>
                <a:lnTo>
                  <a:pt x="191865" y="304275"/>
                </a:lnTo>
                <a:lnTo>
                  <a:pt x="190725" y="304275"/>
                </a:lnTo>
                <a:lnTo>
                  <a:pt x="185406" y="304275"/>
                </a:lnTo>
                <a:lnTo>
                  <a:pt x="181987" y="301665"/>
                </a:lnTo>
                <a:lnTo>
                  <a:pt x="179707" y="302411"/>
                </a:lnTo>
                <a:lnTo>
                  <a:pt x="178187" y="301665"/>
                </a:lnTo>
                <a:lnTo>
                  <a:pt x="173628" y="302038"/>
                </a:lnTo>
                <a:lnTo>
                  <a:pt x="172109" y="301665"/>
                </a:lnTo>
                <a:lnTo>
                  <a:pt x="169829" y="302038"/>
                </a:lnTo>
                <a:lnTo>
                  <a:pt x="168309" y="301665"/>
                </a:lnTo>
                <a:lnTo>
                  <a:pt x="167929" y="302038"/>
                </a:lnTo>
                <a:lnTo>
                  <a:pt x="167549" y="302038"/>
                </a:lnTo>
                <a:lnTo>
                  <a:pt x="166410" y="300173"/>
                </a:lnTo>
                <a:lnTo>
                  <a:pt x="165650" y="300173"/>
                </a:lnTo>
                <a:lnTo>
                  <a:pt x="165270" y="302038"/>
                </a:lnTo>
                <a:lnTo>
                  <a:pt x="165270" y="308377"/>
                </a:lnTo>
                <a:lnTo>
                  <a:pt x="157671" y="308377"/>
                </a:lnTo>
                <a:lnTo>
                  <a:pt x="156151" y="309123"/>
                </a:lnTo>
                <a:lnTo>
                  <a:pt x="154252" y="308377"/>
                </a:lnTo>
                <a:lnTo>
                  <a:pt x="153492" y="310241"/>
                </a:lnTo>
                <a:lnTo>
                  <a:pt x="152732" y="310987"/>
                </a:lnTo>
                <a:lnTo>
                  <a:pt x="151972" y="312106"/>
                </a:lnTo>
                <a:lnTo>
                  <a:pt x="150073" y="313597"/>
                </a:lnTo>
                <a:lnTo>
                  <a:pt x="148553" y="313970"/>
                </a:lnTo>
                <a:lnTo>
                  <a:pt x="143614" y="312106"/>
                </a:lnTo>
                <a:lnTo>
                  <a:pt x="139435" y="311733"/>
                </a:lnTo>
                <a:lnTo>
                  <a:pt x="137915" y="310987"/>
                </a:lnTo>
                <a:lnTo>
                  <a:pt x="137535" y="308377"/>
                </a:lnTo>
                <a:lnTo>
                  <a:pt x="136775" y="307258"/>
                </a:lnTo>
                <a:lnTo>
                  <a:pt x="134875" y="305767"/>
                </a:lnTo>
                <a:lnTo>
                  <a:pt x="132976" y="301292"/>
                </a:lnTo>
                <a:lnTo>
                  <a:pt x="130696" y="294953"/>
                </a:lnTo>
                <a:lnTo>
                  <a:pt x="130696" y="292343"/>
                </a:lnTo>
                <a:lnTo>
                  <a:pt x="129176" y="292343"/>
                </a:lnTo>
                <a:lnTo>
                  <a:pt x="124997" y="291224"/>
                </a:lnTo>
                <a:lnTo>
                  <a:pt x="122338" y="289360"/>
                </a:lnTo>
                <a:lnTo>
                  <a:pt x="120818" y="281902"/>
                </a:lnTo>
                <a:lnTo>
                  <a:pt x="120058" y="280038"/>
                </a:lnTo>
                <a:lnTo>
                  <a:pt x="117019" y="277800"/>
                </a:lnTo>
                <a:lnTo>
                  <a:pt x="114739" y="276309"/>
                </a:lnTo>
                <a:lnTo>
                  <a:pt x="110940" y="275936"/>
                </a:lnTo>
                <a:lnTo>
                  <a:pt x="102961" y="277427"/>
                </a:lnTo>
                <a:lnTo>
                  <a:pt x="94983" y="277427"/>
                </a:lnTo>
                <a:lnTo>
                  <a:pt x="89664" y="279665"/>
                </a:lnTo>
                <a:lnTo>
                  <a:pt x="86244" y="278919"/>
                </a:lnTo>
                <a:lnTo>
                  <a:pt x="80545" y="278173"/>
                </a:lnTo>
                <a:lnTo>
                  <a:pt x="77886" y="283021"/>
                </a:lnTo>
                <a:lnTo>
                  <a:pt x="75986" y="280783"/>
                </a:lnTo>
                <a:lnTo>
                  <a:pt x="71427" y="280783"/>
                </a:lnTo>
                <a:lnTo>
                  <a:pt x="67628" y="277800"/>
                </a:lnTo>
                <a:lnTo>
                  <a:pt x="62309" y="278173"/>
                </a:lnTo>
                <a:lnTo>
                  <a:pt x="57370" y="277800"/>
                </a:lnTo>
                <a:lnTo>
                  <a:pt x="54710" y="280783"/>
                </a:lnTo>
                <a:lnTo>
                  <a:pt x="49391" y="281529"/>
                </a:lnTo>
                <a:lnTo>
                  <a:pt x="38753" y="280038"/>
                </a:lnTo>
                <a:lnTo>
                  <a:pt x="34574" y="280038"/>
                </a:lnTo>
                <a:lnTo>
                  <a:pt x="28875" y="283021"/>
                </a:lnTo>
                <a:lnTo>
                  <a:pt x="26215" y="281529"/>
                </a:lnTo>
                <a:lnTo>
                  <a:pt x="23176" y="283766"/>
                </a:lnTo>
                <a:lnTo>
                  <a:pt x="20136" y="283766"/>
                </a:lnTo>
                <a:lnTo>
                  <a:pt x="18237" y="285258"/>
                </a:lnTo>
                <a:lnTo>
                  <a:pt x="17097" y="283021"/>
                </a:lnTo>
                <a:lnTo>
                  <a:pt x="15957" y="282275"/>
                </a:lnTo>
                <a:lnTo>
                  <a:pt x="15957" y="277054"/>
                </a:lnTo>
                <a:lnTo>
                  <a:pt x="16717" y="272207"/>
                </a:lnTo>
                <a:lnTo>
                  <a:pt x="20896" y="261393"/>
                </a:lnTo>
                <a:lnTo>
                  <a:pt x="24316" y="256919"/>
                </a:lnTo>
                <a:lnTo>
                  <a:pt x="29255" y="253190"/>
                </a:lnTo>
                <a:lnTo>
                  <a:pt x="34574" y="251325"/>
                </a:lnTo>
                <a:lnTo>
                  <a:pt x="40273" y="249088"/>
                </a:lnTo>
                <a:lnTo>
                  <a:pt x="44832" y="247969"/>
                </a:lnTo>
                <a:lnTo>
                  <a:pt x="49771" y="243495"/>
                </a:lnTo>
                <a:lnTo>
                  <a:pt x="50911" y="241257"/>
                </a:lnTo>
                <a:lnTo>
                  <a:pt x="50531" y="237529"/>
                </a:lnTo>
                <a:lnTo>
                  <a:pt x="48631" y="235664"/>
                </a:lnTo>
                <a:lnTo>
                  <a:pt x="41032" y="234173"/>
                </a:lnTo>
                <a:lnTo>
                  <a:pt x="41412" y="228952"/>
                </a:lnTo>
                <a:lnTo>
                  <a:pt x="41032" y="223359"/>
                </a:lnTo>
                <a:lnTo>
                  <a:pt x="39133" y="213664"/>
                </a:lnTo>
                <a:lnTo>
                  <a:pt x="37233" y="211426"/>
                </a:lnTo>
                <a:lnTo>
                  <a:pt x="26975" y="208071"/>
                </a:lnTo>
                <a:lnTo>
                  <a:pt x="20896" y="205087"/>
                </a:lnTo>
                <a:lnTo>
                  <a:pt x="16337" y="201359"/>
                </a:lnTo>
                <a:lnTo>
                  <a:pt x="8358" y="185324"/>
                </a:lnTo>
                <a:lnTo>
                  <a:pt x="3039" y="180850"/>
                </a:lnTo>
                <a:lnTo>
                  <a:pt x="0" y="177121"/>
                </a:lnTo>
                <a:lnTo>
                  <a:pt x="1520" y="175257"/>
                </a:lnTo>
                <a:lnTo>
                  <a:pt x="23936" y="181223"/>
                </a:lnTo>
                <a:lnTo>
                  <a:pt x="30774" y="184952"/>
                </a:lnTo>
                <a:lnTo>
                  <a:pt x="33434" y="185324"/>
                </a:lnTo>
                <a:lnTo>
                  <a:pt x="34954" y="184952"/>
                </a:lnTo>
                <a:lnTo>
                  <a:pt x="36473" y="183833"/>
                </a:lnTo>
                <a:lnTo>
                  <a:pt x="37613" y="183460"/>
                </a:lnTo>
                <a:lnTo>
                  <a:pt x="41412" y="183460"/>
                </a:lnTo>
                <a:lnTo>
                  <a:pt x="44832" y="183087"/>
                </a:lnTo>
                <a:lnTo>
                  <a:pt x="49391" y="183087"/>
                </a:lnTo>
                <a:lnTo>
                  <a:pt x="54710" y="182714"/>
                </a:lnTo>
                <a:lnTo>
                  <a:pt x="61169" y="182714"/>
                </a:lnTo>
                <a:lnTo>
                  <a:pt x="67248" y="185324"/>
                </a:lnTo>
                <a:lnTo>
                  <a:pt x="68387" y="184579"/>
                </a:lnTo>
                <a:lnTo>
                  <a:pt x="69907" y="182714"/>
                </a:lnTo>
                <a:lnTo>
                  <a:pt x="71047" y="181596"/>
                </a:lnTo>
                <a:lnTo>
                  <a:pt x="73707" y="180850"/>
                </a:lnTo>
                <a:lnTo>
                  <a:pt x="78266" y="180850"/>
                </a:lnTo>
                <a:lnTo>
                  <a:pt x="88144" y="181223"/>
                </a:lnTo>
                <a:lnTo>
                  <a:pt x="94223" y="179731"/>
                </a:lnTo>
                <a:lnTo>
                  <a:pt x="101821" y="177121"/>
                </a:lnTo>
                <a:lnTo>
                  <a:pt x="111320" y="175257"/>
                </a:lnTo>
                <a:lnTo>
                  <a:pt x="114739" y="173019"/>
                </a:lnTo>
                <a:lnTo>
                  <a:pt x="114739" y="170782"/>
                </a:lnTo>
                <a:lnTo>
                  <a:pt x="113219" y="169290"/>
                </a:lnTo>
                <a:lnTo>
                  <a:pt x="113219" y="167799"/>
                </a:lnTo>
                <a:lnTo>
                  <a:pt x="114739" y="160714"/>
                </a:lnTo>
                <a:lnTo>
                  <a:pt x="114359" y="155866"/>
                </a:lnTo>
                <a:lnTo>
                  <a:pt x="115879" y="150646"/>
                </a:lnTo>
                <a:lnTo>
                  <a:pt x="117019" y="148409"/>
                </a:lnTo>
                <a:lnTo>
                  <a:pt x="121198" y="145053"/>
                </a:lnTo>
                <a:lnTo>
                  <a:pt x="123477" y="140951"/>
                </a:lnTo>
                <a:lnTo>
                  <a:pt x="126517" y="139459"/>
                </a:lnTo>
                <a:lnTo>
                  <a:pt x="127657" y="140578"/>
                </a:lnTo>
                <a:lnTo>
                  <a:pt x="127657" y="141697"/>
                </a:lnTo>
                <a:lnTo>
                  <a:pt x="132216" y="142443"/>
                </a:lnTo>
                <a:lnTo>
                  <a:pt x="136395" y="141324"/>
                </a:lnTo>
                <a:lnTo>
                  <a:pt x="140574" y="140578"/>
                </a:lnTo>
                <a:lnTo>
                  <a:pt x="143234" y="139832"/>
                </a:lnTo>
                <a:lnTo>
                  <a:pt x="143994" y="139087"/>
                </a:lnTo>
                <a:lnTo>
                  <a:pt x="143994" y="138341"/>
                </a:lnTo>
                <a:lnTo>
                  <a:pt x="141334" y="137222"/>
                </a:lnTo>
                <a:lnTo>
                  <a:pt x="140954" y="136476"/>
                </a:lnTo>
                <a:lnTo>
                  <a:pt x="142474" y="134985"/>
                </a:lnTo>
                <a:lnTo>
                  <a:pt x="148933" y="131629"/>
                </a:lnTo>
                <a:lnTo>
                  <a:pt x="149693" y="129764"/>
                </a:lnTo>
                <a:lnTo>
                  <a:pt x="151592" y="129019"/>
                </a:lnTo>
                <a:lnTo>
                  <a:pt x="153872" y="129019"/>
                </a:lnTo>
                <a:lnTo>
                  <a:pt x="159951" y="130883"/>
                </a:lnTo>
                <a:lnTo>
                  <a:pt x="159951" y="129764"/>
                </a:lnTo>
                <a:lnTo>
                  <a:pt x="158811" y="129392"/>
                </a:lnTo>
                <a:lnTo>
                  <a:pt x="159571" y="127900"/>
                </a:lnTo>
                <a:lnTo>
                  <a:pt x="161091" y="127900"/>
                </a:lnTo>
                <a:lnTo>
                  <a:pt x="163750" y="129764"/>
                </a:lnTo>
                <a:lnTo>
                  <a:pt x="164130" y="131256"/>
                </a:lnTo>
                <a:lnTo>
                  <a:pt x="165270" y="132748"/>
                </a:lnTo>
                <a:lnTo>
                  <a:pt x="167549" y="133493"/>
                </a:lnTo>
                <a:lnTo>
                  <a:pt x="168309" y="133493"/>
                </a:lnTo>
                <a:lnTo>
                  <a:pt x="175908" y="125663"/>
                </a:lnTo>
                <a:lnTo>
                  <a:pt x="175908" y="124544"/>
                </a:lnTo>
                <a:lnTo>
                  <a:pt x="175148" y="120442"/>
                </a:lnTo>
                <a:lnTo>
                  <a:pt x="174388" y="113730"/>
                </a:lnTo>
                <a:lnTo>
                  <a:pt x="175148" y="112612"/>
                </a:lnTo>
                <a:lnTo>
                  <a:pt x="176288" y="110747"/>
                </a:lnTo>
                <a:lnTo>
                  <a:pt x="177428" y="108883"/>
                </a:lnTo>
                <a:lnTo>
                  <a:pt x="178187" y="108883"/>
                </a:lnTo>
                <a:lnTo>
                  <a:pt x="178567" y="107391"/>
                </a:lnTo>
                <a:lnTo>
                  <a:pt x="178187" y="105154"/>
                </a:lnTo>
                <a:lnTo>
                  <a:pt x="178567" y="103290"/>
                </a:lnTo>
                <a:lnTo>
                  <a:pt x="180847" y="102544"/>
                </a:lnTo>
                <a:lnTo>
                  <a:pt x="181607" y="97323"/>
                </a:lnTo>
                <a:lnTo>
                  <a:pt x="186166" y="96205"/>
                </a:lnTo>
                <a:lnTo>
                  <a:pt x="188825" y="96578"/>
                </a:lnTo>
                <a:lnTo>
                  <a:pt x="192625" y="93595"/>
                </a:lnTo>
                <a:lnTo>
                  <a:pt x="195664" y="92849"/>
                </a:lnTo>
                <a:lnTo>
                  <a:pt x="197184" y="90611"/>
                </a:lnTo>
                <a:lnTo>
                  <a:pt x="197184" y="89120"/>
                </a:lnTo>
                <a:lnTo>
                  <a:pt x="195664" y="87255"/>
                </a:lnTo>
                <a:lnTo>
                  <a:pt x="193765" y="81289"/>
                </a:lnTo>
                <a:lnTo>
                  <a:pt x="192245" y="81289"/>
                </a:lnTo>
                <a:lnTo>
                  <a:pt x="189965" y="77560"/>
                </a:lnTo>
                <a:lnTo>
                  <a:pt x="189585" y="76442"/>
                </a:lnTo>
                <a:lnTo>
                  <a:pt x="189965" y="74577"/>
                </a:lnTo>
                <a:lnTo>
                  <a:pt x="191485" y="73459"/>
                </a:lnTo>
                <a:lnTo>
                  <a:pt x="193005" y="74204"/>
                </a:lnTo>
                <a:lnTo>
                  <a:pt x="200223" y="75696"/>
                </a:lnTo>
                <a:lnTo>
                  <a:pt x="204403" y="76442"/>
                </a:lnTo>
                <a:lnTo>
                  <a:pt x="208582" y="75323"/>
                </a:lnTo>
                <a:lnTo>
                  <a:pt x="210861" y="74204"/>
                </a:lnTo>
                <a:lnTo>
                  <a:pt x="213521" y="70476"/>
                </a:lnTo>
                <a:lnTo>
                  <a:pt x="213521" y="67492"/>
                </a:lnTo>
                <a:lnTo>
                  <a:pt x="215041" y="66374"/>
                </a:lnTo>
                <a:lnTo>
                  <a:pt x="213521" y="65255"/>
                </a:lnTo>
                <a:lnTo>
                  <a:pt x="212001" y="64509"/>
                </a:lnTo>
                <a:lnTo>
                  <a:pt x="212001" y="62272"/>
                </a:lnTo>
                <a:lnTo>
                  <a:pt x="213141" y="60781"/>
                </a:lnTo>
                <a:lnTo>
                  <a:pt x="214661" y="58170"/>
                </a:lnTo>
                <a:lnTo>
                  <a:pt x="217320" y="54814"/>
                </a:lnTo>
                <a:lnTo>
                  <a:pt x="220740" y="52577"/>
                </a:lnTo>
                <a:lnTo>
                  <a:pt x="223019" y="49594"/>
                </a:lnTo>
                <a:lnTo>
                  <a:pt x="224539" y="46984"/>
                </a:lnTo>
                <a:lnTo>
                  <a:pt x="224539" y="44746"/>
                </a:lnTo>
                <a:lnTo>
                  <a:pt x="223399" y="43255"/>
                </a:lnTo>
                <a:lnTo>
                  <a:pt x="223399" y="42509"/>
                </a:lnTo>
                <a:lnTo>
                  <a:pt x="225299" y="39153"/>
                </a:lnTo>
                <a:lnTo>
                  <a:pt x="225299" y="38780"/>
                </a:lnTo>
                <a:lnTo>
                  <a:pt x="223399" y="35051"/>
                </a:lnTo>
                <a:lnTo>
                  <a:pt x="222259" y="30204"/>
                </a:lnTo>
                <a:lnTo>
                  <a:pt x="219600" y="27221"/>
                </a:lnTo>
                <a:lnTo>
                  <a:pt x="216560" y="24983"/>
                </a:lnTo>
                <a:lnTo>
                  <a:pt x="216180" y="24611"/>
                </a:lnTo>
                <a:lnTo>
                  <a:pt x="216560" y="22373"/>
                </a:lnTo>
                <a:lnTo>
                  <a:pt x="218080" y="20882"/>
                </a:lnTo>
                <a:lnTo>
                  <a:pt x="224539" y="16034"/>
                </a:lnTo>
                <a:lnTo>
                  <a:pt x="224539" y="14170"/>
                </a:lnTo>
                <a:lnTo>
                  <a:pt x="224919" y="13424"/>
                </a:lnTo>
                <a:lnTo>
                  <a:pt x="226819" y="13424"/>
                </a:lnTo>
                <a:lnTo>
                  <a:pt x="228718" y="14543"/>
                </a:lnTo>
                <a:lnTo>
                  <a:pt x="229858" y="14170"/>
                </a:lnTo>
                <a:lnTo>
                  <a:pt x="229478" y="12678"/>
                </a:lnTo>
                <a:lnTo>
                  <a:pt x="229858" y="11932"/>
                </a:lnTo>
                <a:lnTo>
                  <a:pt x="233657" y="10814"/>
                </a:lnTo>
                <a:lnTo>
                  <a:pt x="235177" y="9322"/>
                </a:lnTo>
                <a:lnTo>
                  <a:pt x="235177" y="8577"/>
                </a:lnTo>
                <a:lnTo>
                  <a:pt x="237077" y="8204"/>
                </a:lnTo>
                <a:lnTo>
                  <a:pt x="238596" y="7085"/>
                </a:lnTo>
                <a:lnTo>
                  <a:pt x="241636" y="6712"/>
                </a:lnTo>
                <a:lnTo>
                  <a:pt x="245055" y="4475"/>
                </a:lnTo>
                <a:lnTo>
                  <a:pt x="247715" y="4475"/>
                </a:lnTo>
                <a:lnTo>
                  <a:pt x="251514" y="2610"/>
                </a:lnTo>
                <a:lnTo>
                  <a:pt x="253034" y="2983"/>
                </a:lnTo>
                <a:lnTo>
                  <a:pt x="266331" y="2237"/>
                </a:lnTo>
                <a:lnTo>
                  <a:pt x="267851" y="2610"/>
                </a:lnTo>
                <a:lnTo>
                  <a:pt x="270511" y="2237"/>
                </a:lnTo>
                <a:lnTo>
                  <a:pt x="275830" y="4102"/>
                </a:lnTo>
                <a:lnTo>
                  <a:pt x="277729" y="4102"/>
                </a:lnTo>
                <a:lnTo>
                  <a:pt x="280009" y="2237"/>
                </a:lnTo>
                <a:lnTo>
                  <a:pt x="281529" y="2237"/>
                </a:lnTo>
                <a:lnTo>
                  <a:pt x="283428" y="746"/>
                </a:lnTo>
                <a:lnTo>
                  <a:pt x="286848" y="1492"/>
                </a:lnTo>
                <a:close/>
                <a:moveTo>
                  <a:pt x="287607" y="0"/>
                </a:moveTo>
                <a:lnTo>
                  <a:pt x="287349" y="507"/>
                </a:lnTo>
                <a:lnTo>
                  <a:pt x="286848" y="37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83" name="Text Placeholder 2882">
            <a:extLst>
              <a:ext uri="{FF2B5EF4-FFF2-40B4-BE49-F238E27FC236}">
                <a16:creationId xmlns:a16="http://schemas.microsoft.com/office/drawing/2014/main" id="{879FBBBC-A7FE-314E-85E9-6E14F3374302}"/>
              </a:ext>
            </a:extLst>
          </p:cNvPr>
          <p:cNvSpPr>
            <a:spLocks noGrp="1"/>
          </p:cNvSpPr>
          <p:nvPr>
            <p:ph type="body" sz="quarter" idx="232" hasCustomPrompt="1"/>
          </p:nvPr>
        </p:nvSpPr>
        <p:spPr>
          <a:xfrm>
            <a:off x="7581145" y="4229118"/>
            <a:ext cx="154023" cy="113995"/>
          </a:xfrm>
          <a:custGeom>
            <a:avLst/>
            <a:gdLst>
              <a:gd name="connsiteX0" fmla="*/ 28975 w 154023"/>
              <a:gd name="connsiteY0" fmla="*/ 0 h 113995"/>
              <a:gd name="connsiteX1" fmla="*/ 34312 w 154023"/>
              <a:gd name="connsiteY1" fmla="*/ 372 h 113995"/>
              <a:gd name="connsiteX2" fmla="*/ 36219 w 154023"/>
              <a:gd name="connsiteY2" fmla="*/ 1486 h 113995"/>
              <a:gd name="connsiteX3" fmla="*/ 38506 w 154023"/>
              <a:gd name="connsiteY3" fmla="*/ 1114 h 113995"/>
              <a:gd name="connsiteX4" fmla="*/ 41556 w 154023"/>
              <a:gd name="connsiteY4" fmla="*/ 1486 h 113995"/>
              <a:gd name="connsiteX5" fmla="*/ 42700 w 154023"/>
              <a:gd name="connsiteY5" fmla="*/ 2599 h 113995"/>
              <a:gd name="connsiteX6" fmla="*/ 42700 w 154023"/>
              <a:gd name="connsiteY6" fmla="*/ 4827 h 113995"/>
              <a:gd name="connsiteX7" fmla="*/ 45368 w 154023"/>
              <a:gd name="connsiteY7" fmla="*/ 5199 h 113995"/>
              <a:gd name="connsiteX8" fmla="*/ 45368 w 154023"/>
              <a:gd name="connsiteY8" fmla="*/ 4085 h 113995"/>
              <a:gd name="connsiteX9" fmla="*/ 46512 w 154023"/>
              <a:gd name="connsiteY9" fmla="*/ 3342 h 113995"/>
              <a:gd name="connsiteX10" fmla="*/ 48800 w 154023"/>
              <a:gd name="connsiteY10" fmla="*/ 5570 h 113995"/>
              <a:gd name="connsiteX11" fmla="*/ 51468 w 154023"/>
              <a:gd name="connsiteY11" fmla="*/ 5570 h 113995"/>
              <a:gd name="connsiteX12" fmla="*/ 54137 w 154023"/>
              <a:gd name="connsiteY12" fmla="*/ 6684 h 113995"/>
              <a:gd name="connsiteX13" fmla="*/ 55662 w 154023"/>
              <a:gd name="connsiteY13" fmla="*/ 6684 h 113995"/>
              <a:gd name="connsiteX14" fmla="*/ 57568 w 154023"/>
              <a:gd name="connsiteY14" fmla="*/ 7427 h 113995"/>
              <a:gd name="connsiteX15" fmla="*/ 59856 w 154023"/>
              <a:gd name="connsiteY15" fmla="*/ 7427 h 113995"/>
              <a:gd name="connsiteX16" fmla="*/ 62906 w 154023"/>
              <a:gd name="connsiteY16" fmla="*/ 6684 h 113995"/>
              <a:gd name="connsiteX17" fmla="*/ 65574 w 154023"/>
              <a:gd name="connsiteY17" fmla="*/ 6684 h 113995"/>
              <a:gd name="connsiteX18" fmla="*/ 66337 w 154023"/>
              <a:gd name="connsiteY18" fmla="*/ 6313 h 113995"/>
              <a:gd name="connsiteX19" fmla="*/ 70531 w 154023"/>
              <a:gd name="connsiteY19" fmla="*/ 6684 h 113995"/>
              <a:gd name="connsiteX20" fmla="*/ 72056 w 154023"/>
              <a:gd name="connsiteY20" fmla="*/ 6684 h 113995"/>
              <a:gd name="connsiteX21" fmla="*/ 74343 w 154023"/>
              <a:gd name="connsiteY21" fmla="*/ 5570 h 113995"/>
              <a:gd name="connsiteX22" fmla="*/ 78155 w 154023"/>
              <a:gd name="connsiteY22" fmla="*/ 5570 h 113995"/>
              <a:gd name="connsiteX23" fmla="*/ 77393 w 154023"/>
              <a:gd name="connsiteY23" fmla="*/ 7055 h 113995"/>
              <a:gd name="connsiteX24" fmla="*/ 77393 w 154023"/>
              <a:gd name="connsiteY24" fmla="*/ 8541 h 113995"/>
              <a:gd name="connsiteX25" fmla="*/ 75868 w 154023"/>
              <a:gd name="connsiteY25" fmla="*/ 10397 h 113995"/>
              <a:gd name="connsiteX26" fmla="*/ 75487 w 154023"/>
              <a:gd name="connsiteY26" fmla="*/ 11511 h 113995"/>
              <a:gd name="connsiteX27" fmla="*/ 77393 w 154023"/>
              <a:gd name="connsiteY27" fmla="*/ 12996 h 113995"/>
              <a:gd name="connsiteX28" fmla="*/ 79299 w 154023"/>
              <a:gd name="connsiteY28" fmla="*/ 14482 h 113995"/>
              <a:gd name="connsiteX29" fmla="*/ 80824 w 154023"/>
              <a:gd name="connsiteY29" fmla="*/ 14110 h 113995"/>
              <a:gd name="connsiteX30" fmla="*/ 82349 w 154023"/>
              <a:gd name="connsiteY30" fmla="*/ 12625 h 113995"/>
              <a:gd name="connsiteX31" fmla="*/ 84637 w 154023"/>
              <a:gd name="connsiteY31" fmla="*/ 10397 h 113995"/>
              <a:gd name="connsiteX32" fmla="*/ 86543 w 154023"/>
              <a:gd name="connsiteY32" fmla="*/ 10397 h 113995"/>
              <a:gd name="connsiteX33" fmla="*/ 87687 w 154023"/>
              <a:gd name="connsiteY33" fmla="*/ 11140 h 113995"/>
              <a:gd name="connsiteX34" fmla="*/ 90737 w 154023"/>
              <a:gd name="connsiteY34" fmla="*/ 15224 h 113995"/>
              <a:gd name="connsiteX35" fmla="*/ 92643 w 154023"/>
              <a:gd name="connsiteY35" fmla="*/ 16338 h 113995"/>
              <a:gd name="connsiteX36" fmla="*/ 94168 w 154023"/>
              <a:gd name="connsiteY36" fmla="*/ 14853 h 113995"/>
              <a:gd name="connsiteX37" fmla="*/ 94930 w 154023"/>
              <a:gd name="connsiteY37" fmla="*/ 12625 h 113995"/>
              <a:gd name="connsiteX38" fmla="*/ 97218 w 154023"/>
              <a:gd name="connsiteY38" fmla="*/ 12254 h 113995"/>
              <a:gd name="connsiteX39" fmla="*/ 98743 w 154023"/>
              <a:gd name="connsiteY39" fmla="*/ 10026 h 113995"/>
              <a:gd name="connsiteX40" fmla="*/ 99886 w 154023"/>
              <a:gd name="connsiteY40" fmla="*/ 10026 h 113995"/>
              <a:gd name="connsiteX41" fmla="*/ 102936 w 154023"/>
              <a:gd name="connsiteY41" fmla="*/ 10397 h 113995"/>
              <a:gd name="connsiteX42" fmla="*/ 106749 w 154023"/>
              <a:gd name="connsiteY42" fmla="*/ 12625 h 113995"/>
              <a:gd name="connsiteX43" fmla="*/ 112086 w 154023"/>
              <a:gd name="connsiteY43" fmla="*/ 14110 h 113995"/>
              <a:gd name="connsiteX44" fmla="*/ 112849 w 154023"/>
              <a:gd name="connsiteY44" fmla="*/ 12625 h 113995"/>
              <a:gd name="connsiteX45" fmla="*/ 112849 w 154023"/>
              <a:gd name="connsiteY45" fmla="*/ 10397 h 113995"/>
              <a:gd name="connsiteX46" fmla="*/ 117805 w 154023"/>
              <a:gd name="connsiteY46" fmla="*/ 8912 h 113995"/>
              <a:gd name="connsiteX47" fmla="*/ 118949 w 154023"/>
              <a:gd name="connsiteY47" fmla="*/ 7427 h 113995"/>
              <a:gd name="connsiteX48" fmla="*/ 118949 w 154023"/>
              <a:gd name="connsiteY48" fmla="*/ 4456 h 113995"/>
              <a:gd name="connsiteX49" fmla="*/ 119330 w 154023"/>
              <a:gd name="connsiteY49" fmla="*/ 4085 h 113995"/>
              <a:gd name="connsiteX50" fmla="*/ 120474 w 154023"/>
              <a:gd name="connsiteY50" fmla="*/ 4085 h 113995"/>
              <a:gd name="connsiteX51" fmla="*/ 123142 w 154023"/>
              <a:gd name="connsiteY51" fmla="*/ 5570 h 113995"/>
              <a:gd name="connsiteX52" fmla="*/ 123524 w 154023"/>
              <a:gd name="connsiteY52" fmla="*/ 5570 h 113995"/>
              <a:gd name="connsiteX53" fmla="*/ 125049 w 154023"/>
              <a:gd name="connsiteY53" fmla="*/ 4456 h 113995"/>
              <a:gd name="connsiteX54" fmla="*/ 125811 w 154023"/>
              <a:gd name="connsiteY54" fmla="*/ 4456 h 113995"/>
              <a:gd name="connsiteX55" fmla="*/ 127336 w 154023"/>
              <a:gd name="connsiteY55" fmla="*/ 5199 h 113995"/>
              <a:gd name="connsiteX56" fmla="*/ 127336 w 154023"/>
              <a:gd name="connsiteY56" fmla="*/ 5570 h 113995"/>
              <a:gd name="connsiteX57" fmla="*/ 126955 w 154023"/>
              <a:gd name="connsiteY57" fmla="*/ 10397 h 113995"/>
              <a:gd name="connsiteX58" fmla="*/ 127336 w 154023"/>
              <a:gd name="connsiteY58" fmla="*/ 10397 h 113995"/>
              <a:gd name="connsiteX59" fmla="*/ 128861 w 154023"/>
              <a:gd name="connsiteY59" fmla="*/ 10397 h 113995"/>
              <a:gd name="connsiteX60" fmla="*/ 129242 w 154023"/>
              <a:gd name="connsiteY60" fmla="*/ 11140 h 113995"/>
              <a:gd name="connsiteX61" fmla="*/ 129242 w 154023"/>
              <a:gd name="connsiteY61" fmla="*/ 13368 h 113995"/>
              <a:gd name="connsiteX62" fmla="*/ 130005 w 154023"/>
              <a:gd name="connsiteY62" fmla="*/ 13368 h 113995"/>
              <a:gd name="connsiteX63" fmla="*/ 130767 w 154023"/>
              <a:gd name="connsiteY63" fmla="*/ 15224 h 113995"/>
              <a:gd name="connsiteX64" fmla="*/ 130767 w 154023"/>
              <a:gd name="connsiteY64" fmla="*/ 21537 h 113995"/>
              <a:gd name="connsiteX65" fmla="*/ 131149 w 154023"/>
              <a:gd name="connsiteY65" fmla="*/ 22279 h 113995"/>
              <a:gd name="connsiteX66" fmla="*/ 133055 w 154023"/>
              <a:gd name="connsiteY66" fmla="*/ 21165 h 113995"/>
              <a:gd name="connsiteX67" fmla="*/ 134961 w 154023"/>
              <a:gd name="connsiteY67" fmla="*/ 24879 h 113995"/>
              <a:gd name="connsiteX68" fmla="*/ 136105 w 154023"/>
              <a:gd name="connsiteY68" fmla="*/ 25993 h 113995"/>
              <a:gd name="connsiteX69" fmla="*/ 137630 w 154023"/>
              <a:gd name="connsiteY69" fmla="*/ 26735 h 113995"/>
              <a:gd name="connsiteX70" fmla="*/ 139536 w 154023"/>
              <a:gd name="connsiteY70" fmla="*/ 26735 h 113995"/>
              <a:gd name="connsiteX71" fmla="*/ 139917 w 154023"/>
              <a:gd name="connsiteY71" fmla="*/ 27107 h 113995"/>
              <a:gd name="connsiteX72" fmla="*/ 139917 w 154023"/>
              <a:gd name="connsiteY72" fmla="*/ 29334 h 113995"/>
              <a:gd name="connsiteX73" fmla="*/ 138773 w 154023"/>
              <a:gd name="connsiteY73" fmla="*/ 29334 h 113995"/>
              <a:gd name="connsiteX74" fmla="*/ 137630 w 154023"/>
              <a:gd name="connsiteY74" fmla="*/ 30820 h 113995"/>
              <a:gd name="connsiteX75" fmla="*/ 136105 w 154023"/>
              <a:gd name="connsiteY75" fmla="*/ 30820 h 113995"/>
              <a:gd name="connsiteX76" fmla="*/ 136105 w 154023"/>
              <a:gd name="connsiteY76" fmla="*/ 32676 h 113995"/>
              <a:gd name="connsiteX77" fmla="*/ 134198 w 154023"/>
              <a:gd name="connsiteY77" fmla="*/ 33048 h 113995"/>
              <a:gd name="connsiteX78" fmla="*/ 133817 w 154023"/>
              <a:gd name="connsiteY78" fmla="*/ 34162 h 113995"/>
              <a:gd name="connsiteX79" fmla="*/ 133817 w 154023"/>
              <a:gd name="connsiteY79" fmla="*/ 36761 h 113995"/>
              <a:gd name="connsiteX80" fmla="*/ 134961 w 154023"/>
              <a:gd name="connsiteY80" fmla="*/ 36761 h 113995"/>
              <a:gd name="connsiteX81" fmla="*/ 137248 w 154023"/>
              <a:gd name="connsiteY81" fmla="*/ 34162 h 113995"/>
              <a:gd name="connsiteX82" fmla="*/ 139155 w 154023"/>
              <a:gd name="connsiteY82" fmla="*/ 34162 h 113995"/>
              <a:gd name="connsiteX83" fmla="*/ 141061 w 154023"/>
              <a:gd name="connsiteY83" fmla="*/ 34533 h 113995"/>
              <a:gd name="connsiteX84" fmla="*/ 141061 w 154023"/>
              <a:gd name="connsiteY84" fmla="*/ 36018 h 113995"/>
              <a:gd name="connsiteX85" fmla="*/ 141442 w 154023"/>
              <a:gd name="connsiteY85" fmla="*/ 44559 h 113995"/>
              <a:gd name="connsiteX86" fmla="*/ 142967 w 154023"/>
              <a:gd name="connsiteY86" fmla="*/ 46786 h 113995"/>
              <a:gd name="connsiteX87" fmla="*/ 144873 w 154023"/>
              <a:gd name="connsiteY87" fmla="*/ 46786 h 113995"/>
              <a:gd name="connsiteX88" fmla="*/ 145636 w 154023"/>
              <a:gd name="connsiteY88" fmla="*/ 48643 h 113995"/>
              <a:gd name="connsiteX89" fmla="*/ 147542 w 154023"/>
              <a:gd name="connsiteY89" fmla="*/ 49386 h 113995"/>
              <a:gd name="connsiteX90" fmla="*/ 148305 w 154023"/>
              <a:gd name="connsiteY90" fmla="*/ 50871 h 113995"/>
              <a:gd name="connsiteX91" fmla="*/ 148305 w 154023"/>
              <a:gd name="connsiteY91" fmla="*/ 51985 h 113995"/>
              <a:gd name="connsiteX92" fmla="*/ 147923 w 154023"/>
              <a:gd name="connsiteY92" fmla="*/ 52728 h 113995"/>
              <a:gd name="connsiteX93" fmla="*/ 145636 w 154023"/>
              <a:gd name="connsiteY93" fmla="*/ 55327 h 113995"/>
              <a:gd name="connsiteX94" fmla="*/ 145255 w 154023"/>
              <a:gd name="connsiteY94" fmla="*/ 56441 h 113995"/>
              <a:gd name="connsiteX95" fmla="*/ 144111 w 154023"/>
              <a:gd name="connsiteY95" fmla="*/ 57183 h 113995"/>
              <a:gd name="connsiteX96" fmla="*/ 144873 w 154023"/>
              <a:gd name="connsiteY96" fmla="*/ 60525 h 113995"/>
              <a:gd name="connsiteX97" fmla="*/ 144873 w 154023"/>
              <a:gd name="connsiteY97" fmla="*/ 66838 h 113995"/>
              <a:gd name="connsiteX98" fmla="*/ 144873 w 154023"/>
              <a:gd name="connsiteY98" fmla="*/ 67952 h 113995"/>
              <a:gd name="connsiteX99" fmla="*/ 147542 w 154023"/>
              <a:gd name="connsiteY99" fmla="*/ 69066 h 113995"/>
              <a:gd name="connsiteX100" fmla="*/ 150211 w 154023"/>
              <a:gd name="connsiteY100" fmla="*/ 69066 h 113995"/>
              <a:gd name="connsiteX101" fmla="*/ 149830 w 154023"/>
              <a:gd name="connsiteY101" fmla="*/ 74264 h 113995"/>
              <a:gd name="connsiteX102" fmla="*/ 151355 w 154023"/>
              <a:gd name="connsiteY102" fmla="*/ 73893 h 113995"/>
              <a:gd name="connsiteX103" fmla="*/ 152498 w 154023"/>
              <a:gd name="connsiteY103" fmla="*/ 75378 h 113995"/>
              <a:gd name="connsiteX104" fmla="*/ 152498 w 154023"/>
              <a:gd name="connsiteY104" fmla="*/ 76492 h 113995"/>
              <a:gd name="connsiteX105" fmla="*/ 151736 w 154023"/>
              <a:gd name="connsiteY105" fmla="*/ 76863 h 113995"/>
              <a:gd name="connsiteX106" fmla="*/ 150211 w 154023"/>
              <a:gd name="connsiteY106" fmla="*/ 78349 h 113995"/>
              <a:gd name="connsiteX107" fmla="*/ 149067 w 154023"/>
              <a:gd name="connsiteY107" fmla="*/ 81319 h 113995"/>
              <a:gd name="connsiteX108" fmla="*/ 149830 w 154023"/>
              <a:gd name="connsiteY108" fmla="*/ 81319 h 113995"/>
              <a:gd name="connsiteX109" fmla="*/ 151355 w 154023"/>
              <a:gd name="connsiteY109" fmla="*/ 82062 h 113995"/>
              <a:gd name="connsiteX110" fmla="*/ 152498 w 154023"/>
              <a:gd name="connsiteY110" fmla="*/ 82062 h 113995"/>
              <a:gd name="connsiteX111" fmla="*/ 152498 w 154023"/>
              <a:gd name="connsiteY111" fmla="*/ 84290 h 113995"/>
              <a:gd name="connsiteX112" fmla="*/ 153642 w 154023"/>
              <a:gd name="connsiteY112" fmla="*/ 85404 h 113995"/>
              <a:gd name="connsiteX113" fmla="*/ 153642 w 154023"/>
              <a:gd name="connsiteY113" fmla="*/ 87260 h 113995"/>
              <a:gd name="connsiteX114" fmla="*/ 154023 w 154023"/>
              <a:gd name="connsiteY114" fmla="*/ 90602 h 113995"/>
              <a:gd name="connsiteX115" fmla="*/ 153642 w 154023"/>
              <a:gd name="connsiteY115" fmla="*/ 90602 h 113995"/>
              <a:gd name="connsiteX116" fmla="*/ 152498 w 154023"/>
              <a:gd name="connsiteY116" fmla="*/ 88374 h 113995"/>
              <a:gd name="connsiteX117" fmla="*/ 151355 w 154023"/>
              <a:gd name="connsiteY117" fmla="*/ 88746 h 113995"/>
              <a:gd name="connsiteX118" fmla="*/ 150211 w 154023"/>
              <a:gd name="connsiteY118" fmla="*/ 88746 h 113995"/>
              <a:gd name="connsiteX119" fmla="*/ 149067 w 154023"/>
              <a:gd name="connsiteY119" fmla="*/ 87260 h 113995"/>
              <a:gd name="connsiteX120" fmla="*/ 145636 w 154023"/>
              <a:gd name="connsiteY120" fmla="*/ 86889 h 113995"/>
              <a:gd name="connsiteX121" fmla="*/ 142205 w 154023"/>
              <a:gd name="connsiteY121" fmla="*/ 88374 h 113995"/>
              <a:gd name="connsiteX122" fmla="*/ 142205 w 154023"/>
              <a:gd name="connsiteY122" fmla="*/ 88746 h 113995"/>
              <a:gd name="connsiteX123" fmla="*/ 142967 w 154023"/>
              <a:gd name="connsiteY123" fmla="*/ 88746 h 113995"/>
              <a:gd name="connsiteX124" fmla="*/ 143348 w 154023"/>
              <a:gd name="connsiteY124" fmla="*/ 90602 h 113995"/>
              <a:gd name="connsiteX125" fmla="*/ 142205 w 154023"/>
              <a:gd name="connsiteY125" fmla="*/ 92459 h 113995"/>
              <a:gd name="connsiteX126" fmla="*/ 143348 w 154023"/>
              <a:gd name="connsiteY126" fmla="*/ 93201 h 113995"/>
              <a:gd name="connsiteX127" fmla="*/ 145636 w 154023"/>
              <a:gd name="connsiteY127" fmla="*/ 93201 h 113995"/>
              <a:gd name="connsiteX128" fmla="*/ 147161 w 154023"/>
              <a:gd name="connsiteY128" fmla="*/ 93201 h 113995"/>
              <a:gd name="connsiteX129" fmla="*/ 147542 w 154023"/>
              <a:gd name="connsiteY129" fmla="*/ 94687 h 113995"/>
              <a:gd name="connsiteX130" fmla="*/ 147161 w 154023"/>
              <a:gd name="connsiteY130" fmla="*/ 95429 h 113995"/>
              <a:gd name="connsiteX131" fmla="*/ 147923 w 154023"/>
              <a:gd name="connsiteY131" fmla="*/ 95429 h 113995"/>
              <a:gd name="connsiteX132" fmla="*/ 148305 w 154023"/>
              <a:gd name="connsiteY132" fmla="*/ 96543 h 113995"/>
              <a:gd name="connsiteX133" fmla="*/ 146398 w 154023"/>
              <a:gd name="connsiteY133" fmla="*/ 97286 h 113995"/>
              <a:gd name="connsiteX134" fmla="*/ 146017 w 154023"/>
              <a:gd name="connsiteY134" fmla="*/ 99142 h 113995"/>
              <a:gd name="connsiteX135" fmla="*/ 146017 w 154023"/>
              <a:gd name="connsiteY135" fmla="*/ 102484 h 113995"/>
              <a:gd name="connsiteX136" fmla="*/ 144111 w 154023"/>
              <a:gd name="connsiteY136" fmla="*/ 104712 h 113995"/>
              <a:gd name="connsiteX137" fmla="*/ 144111 w 154023"/>
              <a:gd name="connsiteY137" fmla="*/ 106569 h 113995"/>
              <a:gd name="connsiteX138" fmla="*/ 139155 w 154023"/>
              <a:gd name="connsiteY138" fmla="*/ 106198 h 113995"/>
              <a:gd name="connsiteX139" fmla="*/ 137630 w 154023"/>
              <a:gd name="connsiteY139" fmla="*/ 106940 h 113995"/>
              <a:gd name="connsiteX140" fmla="*/ 136105 w 154023"/>
              <a:gd name="connsiteY140" fmla="*/ 104712 h 113995"/>
              <a:gd name="connsiteX141" fmla="*/ 133817 w 154023"/>
              <a:gd name="connsiteY141" fmla="*/ 104341 h 113995"/>
              <a:gd name="connsiteX142" fmla="*/ 132674 w 154023"/>
              <a:gd name="connsiteY142" fmla="*/ 105084 h 113995"/>
              <a:gd name="connsiteX143" fmla="*/ 132674 w 154023"/>
              <a:gd name="connsiteY143" fmla="*/ 108425 h 113995"/>
              <a:gd name="connsiteX144" fmla="*/ 130767 w 154023"/>
              <a:gd name="connsiteY144" fmla="*/ 110653 h 113995"/>
              <a:gd name="connsiteX145" fmla="*/ 130005 w 154023"/>
              <a:gd name="connsiteY145" fmla="*/ 112139 h 113995"/>
              <a:gd name="connsiteX146" fmla="*/ 127336 w 154023"/>
              <a:gd name="connsiteY146" fmla="*/ 112510 h 113995"/>
              <a:gd name="connsiteX147" fmla="*/ 126574 w 154023"/>
              <a:gd name="connsiteY147" fmla="*/ 113253 h 113995"/>
              <a:gd name="connsiteX148" fmla="*/ 124667 w 154023"/>
              <a:gd name="connsiteY148" fmla="*/ 113995 h 113995"/>
              <a:gd name="connsiteX149" fmla="*/ 122761 w 154023"/>
              <a:gd name="connsiteY149" fmla="*/ 111025 h 113995"/>
              <a:gd name="connsiteX150" fmla="*/ 120855 w 154023"/>
              <a:gd name="connsiteY150" fmla="*/ 109911 h 113995"/>
              <a:gd name="connsiteX151" fmla="*/ 119711 w 154023"/>
              <a:gd name="connsiteY151" fmla="*/ 109168 h 113995"/>
              <a:gd name="connsiteX152" fmla="*/ 118567 w 154023"/>
              <a:gd name="connsiteY152" fmla="*/ 110653 h 113995"/>
              <a:gd name="connsiteX153" fmla="*/ 116661 w 154023"/>
              <a:gd name="connsiteY153" fmla="*/ 110653 h 113995"/>
              <a:gd name="connsiteX154" fmla="*/ 116280 w 154023"/>
              <a:gd name="connsiteY154" fmla="*/ 110282 h 113995"/>
              <a:gd name="connsiteX155" fmla="*/ 116661 w 154023"/>
              <a:gd name="connsiteY155" fmla="*/ 109168 h 113995"/>
              <a:gd name="connsiteX156" fmla="*/ 117805 w 154023"/>
              <a:gd name="connsiteY156" fmla="*/ 108425 h 113995"/>
              <a:gd name="connsiteX157" fmla="*/ 118949 w 154023"/>
              <a:gd name="connsiteY157" fmla="*/ 106940 h 113995"/>
              <a:gd name="connsiteX158" fmla="*/ 119330 w 154023"/>
              <a:gd name="connsiteY158" fmla="*/ 101370 h 113995"/>
              <a:gd name="connsiteX159" fmla="*/ 118567 w 154023"/>
              <a:gd name="connsiteY159" fmla="*/ 100628 h 113995"/>
              <a:gd name="connsiteX160" fmla="*/ 117805 w 154023"/>
              <a:gd name="connsiteY160" fmla="*/ 95429 h 113995"/>
              <a:gd name="connsiteX161" fmla="*/ 116280 w 154023"/>
              <a:gd name="connsiteY161" fmla="*/ 93201 h 113995"/>
              <a:gd name="connsiteX162" fmla="*/ 116280 w 154023"/>
              <a:gd name="connsiteY162" fmla="*/ 90602 h 113995"/>
              <a:gd name="connsiteX163" fmla="*/ 113230 w 154023"/>
              <a:gd name="connsiteY163" fmla="*/ 88746 h 113995"/>
              <a:gd name="connsiteX164" fmla="*/ 112468 w 154023"/>
              <a:gd name="connsiteY164" fmla="*/ 87260 h 113995"/>
              <a:gd name="connsiteX165" fmla="*/ 112468 w 154023"/>
              <a:gd name="connsiteY165" fmla="*/ 86889 h 113995"/>
              <a:gd name="connsiteX166" fmla="*/ 111324 w 154023"/>
              <a:gd name="connsiteY166" fmla="*/ 86518 h 113995"/>
              <a:gd name="connsiteX167" fmla="*/ 108274 w 154023"/>
              <a:gd name="connsiteY167" fmla="*/ 87260 h 113995"/>
              <a:gd name="connsiteX168" fmla="*/ 107130 w 154023"/>
              <a:gd name="connsiteY168" fmla="*/ 88374 h 113995"/>
              <a:gd name="connsiteX169" fmla="*/ 106749 w 154023"/>
              <a:gd name="connsiteY169" fmla="*/ 88374 h 113995"/>
              <a:gd name="connsiteX170" fmla="*/ 104461 w 154023"/>
              <a:gd name="connsiteY170" fmla="*/ 86518 h 113995"/>
              <a:gd name="connsiteX171" fmla="*/ 102936 w 154023"/>
              <a:gd name="connsiteY171" fmla="*/ 86146 h 113995"/>
              <a:gd name="connsiteX172" fmla="*/ 101411 w 154023"/>
              <a:gd name="connsiteY172" fmla="*/ 86889 h 113995"/>
              <a:gd name="connsiteX173" fmla="*/ 100649 w 154023"/>
              <a:gd name="connsiteY173" fmla="*/ 89117 h 113995"/>
              <a:gd name="connsiteX174" fmla="*/ 99124 w 154023"/>
              <a:gd name="connsiteY174" fmla="*/ 89117 h 113995"/>
              <a:gd name="connsiteX175" fmla="*/ 99124 w 154023"/>
              <a:gd name="connsiteY175" fmla="*/ 88003 h 113995"/>
              <a:gd name="connsiteX176" fmla="*/ 98743 w 154023"/>
              <a:gd name="connsiteY176" fmla="*/ 86889 h 113995"/>
              <a:gd name="connsiteX177" fmla="*/ 98361 w 154023"/>
              <a:gd name="connsiteY177" fmla="*/ 86889 h 113995"/>
              <a:gd name="connsiteX178" fmla="*/ 96074 w 154023"/>
              <a:gd name="connsiteY178" fmla="*/ 88746 h 113995"/>
              <a:gd name="connsiteX179" fmla="*/ 91118 w 154023"/>
              <a:gd name="connsiteY179" fmla="*/ 90602 h 113995"/>
              <a:gd name="connsiteX180" fmla="*/ 91118 w 154023"/>
              <a:gd name="connsiteY180" fmla="*/ 89859 h 113995"/>
              <a:gd name="connsiteX181" fmla="*/ 92262 w 154023"/>
              <a:gd name="connsiteY181" fmla="*/ 88003 h 113995"/>
              <a:gd name="connsiteX182" fmla="*/ 93024 w 154023"/>
              <a:gd name="connsiteY182" fmla="*/ 83918 h 113995"/>
              <a:gd name="connsiteX183" fmla="*/ 94930 w 154023"/>
              <a:gd name="connsiteY183" fmla="*/ 82804 h 113995"/>
              <a:gd name="connsiteX184" fmla="*/ 95693 w 154023"/>
              <a:gd name="connsiteY184" fmla="*/ 82433 h 113995"/>
              <a:gd name="connsiteX185" fmla="*/ 94549 w 154023"/>
              <a:gd name="connsiteY185" fmla="*/ 78720 h 113995"/>
              <a:gd name="connsiteX186" fmla="*/ 94168 w 154023"/>
              <a:gd name="connsiteY186" fmla="*/ 77235 h 113995"/>
              <a:gd name="connsiteX187" fmla="*/ 92262 w 154023"/>
              <a:gd name="connsiteY187" fmla="*/ 76121 h 113995"/>
              <a:gd name="connsiteX188" fmla="*/ 91880 w 154023"/>
              <a:gd name="connsiteY188" fmla="*/ 75007 h 113995"/>
              <a:gd name="connsiteX189" fmla="*/ 91118 w 154023"/>
              <a:gd name="connsiteY189" fmla="*/ 73150 h 113995"/>
              <a:gd name="connsiteX190" fmla="*/ 91880 w 154023"/>
              <a:gd name="connsiteY190" fmla="*/ 73150 h 113995"/>
              <a:gd name="connsiteX191" fmla="*/ 91118 w 154023"/>
              <a:gd name="connsiteY191" fmla="*/ 71294 h 113995"/>
              <a:gd name="connsiteX192" fmla="*/ 91880 w 154023"/>
              <a:gd name="connsiteY192" fmla="*/ 70551 h 113995"/>
              <a:gd name="connsiteX193" fmla="*/ 91880 w 154023"/>
              <a:gd name="connsiteY193" fmla="*/ 69437 h 113995"/>
              <a:gd name="connsiteX194" fmla="*/ 90737 w 154023"/>
              <a:gd name="connsiteY194" fmla="*/ 69066 h 113995"/>
              <a:gd name="connsiteX195" fmla="*/ 88068 w 154023"/>
              <a:gd name="connsiteY195" fmla="*/ 68323 h 113995"/>
              <a:gd name="connsiteX196" fmla="*/ 88068 w 154023"/>
              <a:gd name="connsiteY196" fmla="*/ 67209 h 113995"/>
              <a:gd name="connsiteX197" fmla="*/ 88449 w 154023"/>
              <a:gd name="connsiteY197" fmla="*/ 66466 h 113995"/>
              <a:gd name="connsiteX198" fmla="*/ 87687 w 154023"/>
              <a:gd name="connsiteY198" fmla="*/ 64981 h 113995"/>
              <a:gd name="connsiteX199" fmla="*/ 87687 w 154023"/>
              <a:gd name="connsiteY199" fmla="*/ 64238 h 113995"/>
              <a:gd name="connsiteX200" fmla="*/ 85780 w 154023"/>
              <a:gd name="connsiteY200" fmla="*/ 62753 h 113995"/>
              <a:gd name="connsiteX201" fmla="*/ 84255 w 154023"/>
              <a:gd name="connsiteY201" fmla="*/ 60897 h 113995"/>
              <a:gd name="connsiteX202" fmla="*/ 81968 w 154023"/>
              <a:gd name="connsiteY202" fmla="*/ 59411 h 113995"/>
              <a:gd name="connsiteX203" fmla="*/ 80443 w 154023"/>
              <a:gd name="connsiteY203" fmla="*/ 56812 h 113995"/>
              <a:gd name="connsiteX204" fmla="*/ 75487 w 154023"/>
              <a:gd name="connsiteY204" fmla="*/ 56441 h 113995"/>
              <a:gd name="connsiteX205" fmla="*/ 65574 w 154023"/>
              <a:gd name="connsiteY205" fmla="*/ 56441 h 113995"/>
              <a:gd name="connsiteX206" fmla="*/ 65574 w 154023"/>
              <a:gd name="connsiteY206" fmla="*/ 58297 h 113995"/>
              <a:gd name="connsiteX207" fmla="*/ 63287 w 154023"/>
              <a:gd name="connsiteY207" fmla="*/ 58297 h 113995"/>
              <a:gd name="connsiteX208" fmla="*/ 61381 w 154023"/>
              <a:gd name="connsiteY208" fmla="*/ 59040 h 113995"/>
              <a:gd name="connsiteX209" fmla="*/ 59856 w 154023"/>
              <a:gd name="connsiteY209" fmla="*/ 59040 h 113995"/>
              <a:gd name="connsiteX210" fmla="*/ 58331 w 154023"/>
              <a:gd name="connsiteY210" fmla="*/ 58297 h 113995"/>
              <a:gd name="connsiteX211" fmla="*/ 55281 w 154023"/>
              <a:gd name="connsiteY211" fmla="*/ 58669 h 113995"/>
              <a:gd name="connsiteX212" fmla="*/ 53756 w 154023"/>
              <a:gd name="connsiteY212" fmla="*/ 59040 h 113995"/>
              <a:gd name="connsiteX213" fmla="*/ 54137 w 154023"/>
              <a:gd name="connsiteY213" fmla="*/ 62382 h 113995"/>
              <a:gd name="connsiteX214" fmla="*/ 52993 w 154023"/>
              <a:gd name="connsiteY214" fmla="*/ 64981 h 113995"/>
              <a:gd name="connsiteX215" fmla="*/ 50706 w 154023"/>
              <a:gd name="connsiteY215" fmla="*/ 67952 h 113995"/>
              <a:gd name="connsiteX216" fmla="*/ 48800 w 154023"/>
              <a:gd name="connsiteY216" fmla="*/ 68323 h 113995"/>
              <a:gd name="connsiteX217" fmla="*/ 48800 w 154023"/>
              <a:gd name="connsiteY217" fmla="*/ 70180 h 113995"/>
              <a:gd name="connsiteX218" fmla="*/ 47275 w 154023"/>
              <a:gd name="connsiteY218" fmla="*/ 70922 h 113995"/>
              <a:gd name="connsiteX219" fmla="*/ 45368 w 154023"/>
              <a:gd name="connsiteY219" fmla="*/ 70922 h 113995"/>
              <a:gd name="connsiteX220" fmla="*/ 43843 w 154023"/>
              <a:gd name="connsiteY220" fmla="*/ 74635 h 113995"/>
              <a:gd name="connsiteX221" fmla="*/ 43081 w 154023"/>
              <a:gd name="connsiteY221" fmla="*/ 75007 h 113995"/>
              <a:gd name="connsiteX222" fmla="*/ 41937 w 154023"/>
              <a:gd name="connsiteY222" fmla="*/ 75378 h 113995"/>
              <a:gd name="connsiteX223" fmla="*/ 39650 w 154023"/>
              <a:gd name="connsiteY223" fmla="*/ 75378 h 113995"/>
              <a:gd name="connsiteX224" fmla="*/ 37362 w 154023"/>
              <a:gd name="connsiteY224" fmla="*/ 74635 h 113995"/>
              <a:gd name="connsiteX225" fmla="*/ 36981 w 154023"/>
              <a:gd name="connsiteY225" fmla="*/ 74264 h 113995"/>
              <a:gd name="connsiteX226" fmla="*/ 35456 w 154023"/>
              <a:gd name="connsiteY226" fmla="*/ 72407 h 113995"/>
              <a:gd name="connsiteX227" fmla="*/ 33550 w 154023"/>
              <a:gd name="connsiteY227" fmla="*/ 71294 h 113995"/>
              <a:gd name="connsiteX228" fmla="*/ 33550 w 154023"/>
              <a:gd name="connsiteY228" fmla="*/ 70551 h 113995"/>
              <a:gd name="connsiteX229" fmla="*/ 32787 w 154023"/>
              <a:gd name="connsiteY229" fmla="*/ 69437 h 113995"/>
              <a:gd name="connsiteX230" fmla="*/ 31644 w 154023"/>
              <a:gd name="connsiteY230" fmla="*/ 67952 h 113995"/>
              <a:gd name="connsiteX231" fmla="*/ 28594 w 154023"/>
              <a:gd name="connsiteY231" fmla="*/ 66466 h 113995"/>
              <a:gd name="connsiteX232" fmla="*/ 28212 w 154023"/>
              <a:gd name="connsiteY232" fmla="*/ 62382 h 113995"/>
              <a:gd name="connsiteX233" fmla="*/ 25162 w 154023"/>
              <a:gd name="connsiteY233" fmla="*/ 59040 h 113995"/>
              <a:gd name="connsiteX234" fmla="*/ 20969 w 154023"/>
              <a:gd name="connsiteY234" fmla="*/ 57183 h 113995"/>
              <a:gd name="connsiteX235" fmla="*/ 17919 w 154023"/>
              <a:gd name="connsiteY235" fmla="*/ 54955 h 113995"/>
              <a:gd name="connsiteX236" fmla="*/ 14869 w 154023"/>
              <a:gd name="connsiteY236" fmla="*/ 54213 h 113995"/>
              <a:gd name="connsiteX237" fmla="*/ 13725 w 154023"/>
              <a:gd name="connsiteY237" fmla="*/ 52356 h 113995"/>
              <a:gd name="connsiteX238" fmla="*/ 11819 w 154023"/>
              <a:gd name="connsiteY238" fmla="*/ 47529 h 113995"/>
              <a:gd name="connsiteX239" fmla="*/ 11819 w 154023"/>
              <a:gd name="connsiteY239" fmla="*/ 43073 h 113995"/>
              <a:gd name="connsiteX240" fmla="*/ 11056 w 154023"/>
              <a:gd name="connsiteY240" fmla="*/ 42702 h 113995"/>
              <a:gd name="connsiteX241" fmla="*/ 8006 w 154023"/>
              <a:gd name="connsiteY241" fmla="*/ 42331 h 113995"/>
              <a:gd name="connsiteX242" fmla="*/ 6481 w 154023"/>
              <a:gd name="connsiteY242" fmla="*/ 37132 h 113995"/>
              <a:gd name="connsiteX243" fmla="*/ 4956 w 154023"/>
              <a:gd name="connsiteY243" fmla="*/ 37503 h 113995"/>
              <a:gd name="connsiteX244" fmla="*/ 3813 w 154023"/>
              <a:gd name="connsiteY244" fmla="*/ 40474 h 113995"/>
              <a:gd name="connsiteX245" fmla="*/ 2669 w 154023"/>
              <a:gd name="connsiteY245" fmla="*/ 40845 h 113995"/>
              <a:gd name="connsiteX246" fmla="*/ 1906 w 154023"/>
              <a:gd name="connsiteY246" fmla="*/ 40845 h 113995"/>
              <a:gd name="connsiteX247" fmla="*/ 381 w 154023"/>
              <a:gd name="connsiteY247" fmla="*/ 40474 h 113995"/>
              <a:gd name="connsiteX248" fmla="*/ 0 w 154023"/>
              <a:gd name="connsiteY248" fmla="*/ 36761 h 113995"/>
              <a:gd name="connsiteX249" fmla="*/ 2288 w 154023"/>
              <a:gd name="connsiteY249" fmla="*/ 36018 h 113995"/>
              <a:gd name="connsiteX250" fmla="*/ 4194 w 154023"/>
              <a:gd name="connsiteY250" fmla="*/ 34533 h 113995"/>
              <a:gd name="connsiteX251" fmla="*/ 4956 w 154023"/>
              <a:gd name="connsiteY251" fmla="*/ 33048 h 113995"/>
              <a:gd name="connsiteX252" fmla="*/ 6481 w 154023"/>
              <a:gd name="connsiteY252" fmla="*/ 30077 h 113995"/>
              <a:gd name="connsiteX253" fmla="*/ 8006 w 154023"/>
              <a:gd name="connsiteY253" fmla="*/ 27107 h 113995"/>
              <a:gd name="connsiteX254" fmla="*/ 10675 w 154023"/>
              <a:gd name="connsiteY254" fmla="*/ 24879 h 113995"/>
              <a:gd name="connsiteX255" fmla="*/ 17156 w 154023"/>
              <a:gd name="connsiteY255" fmla="*/ 22279 h 113995"/>
              <a:gd name="connsiteX256" fmla="*/ 24781 w 154023"/>
              <a:gd name="connsiteY256" fmla="*/ 22279 h 113995"/>
              <a:gd name="connsiteX257" fmla="*/ 26306 w 154023"/>
              <a:gd name="connsiteY257" fmla="*/ 21165 h 113995"/>
              <a:gd name="connsiteX258" fmla="*/ 28594 w 154023"/>
              <a:gd name="connsiteY258" fmla="*/ 21165 h 113995"/>
              <a:gd name="connsiteX259" fmla="*/ 28212 w 154023"/>
              <a:gd name="connsiteY259" fmla="*/ 14482 h 113995"/>
              <a:gd name="connsiteX260" fmla="*/ 27069 w 154023"/>
              <a:gd name="connsiteY260" fmla="*/ 12625 h 113995"/>
              <a:gd name="connsiteX261" fmla="*/ 24781 w 154023"/>
              <a:gd name="connsiteY261" fmla="*/ 11140 h 113995"/>
              <a:gd name="connsiteX262" fmla="*/ 25544 w 154023"/>
              <a:gd name="connsiteY262" fmla="*/ 10026 h 113995"/>
              <a:gd name="connsiteX263" fmla="*/ 26306 w 154023"/>
              <a:gd name="connsiteY263" fmla="*/ 9283 h 113995"/>
              <a:gd name="connsiteX264" fmla="*/ 28594 w 154023"/>
              <a:gd name="connsiteY264" fmla="*/ 9283 h 113995"/>
              <a:gd name="connsiteX265" fmla="*/ 29356 w 154023"/>
              <a:gd name="connsiteY265" fmla="*/ 8912 h 113995"/>
              <a:gd name="connsiteX266" fmla="*/ 30500 w 154023"/>
              <a:gd name="connsiteY266" fmla="*/ 6684 h 113995"/>
              <a:gd name="connsiteX267" fmla="*/ 30500 w 154023"/>
              <a:gd name="connsiteY267" fmla="*/ 5199 h 113995"/>
              <a:gd name="connsiteX268" fmla="*/ 28975 w 154023"/>
              <a:gd name="connsiteY268" fmla="*/ 2599 h 11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54023" h="113995">
                <a:moveTo>
                  <a:pt x="28975" y="0"/>
                </a:moveTo>
                <a:lnTo>
                  <a:pt x="34312" y="372"/>
                </a:lnTo>
                <a:lnTo>
                  <a:pt x="36219" y="1486"/>
                </a:lnTo>
                <a:lnTo>
                  <a:pt x="38506" y="1114"/>
                </a:lnTo>
                <a:lnTo>
                  <a:pt x="41556" y="1486"/>
                </a:lnTo>
                <a:lnTo>
                  <a:pt x="42700" y="2599"/>
                </a:lnTo>
                <a:lnTo>
                  <a:pt x="42700" y="4827"/>
                </a:lnTo>
                <a:lnTo>
                  <a:pt x="45368" y="5199"/>
                </a:lnTo>
                <a:lnTo>
                  <a:pt x="45368" y="4085"/>
                </a:lnTo>
                <a:lnTo>
                  <a:pt x="46512" y="3342"/>
                </a:lnTo>
                <a:lnTo>
                  <a:pt x="48800" y="5570"/>
                </a:lnTo>
                <a:lnTo>
                  <a:pt x="51468" y="5570"/>
                </a:lnTo>
                <a:lnTo>
                  <a:pt x="54137" y="6684"/>
                </a:lnTo>
                <a:lnTo>
                  <a:pt x="55662" y="6684"/>
                </a:lnTo>
                <a:lnTo>
                  <a:pt x="57568" y="7427"/>
                </a:lnTo>
                <a:lnTo>
                  <a:pt x="59856" y="7427"/>
                </a:lnTo>
                <a:lnTo>
                  <a:pt x="62906" y="6684"/>
                </a:lnTo>
                <a:lnTo>
                  <a:pt x="65574" y="6684"/>
                </a:lnTo>
                <a:lnTo>
                  <a:pt x="66337" y="6313"/>
                </a:lnTo>
                <a:lnTo>
                  <a:pt x="70531" y="6684"/>
                </a:lnTo>
                <a:lnTo>
                  <a:pt x="72056" y="6684"/>
                </a:lnTo>
                <a:lnTo>
                  <a:pt x="74343" y="5570"/>
                </a:lnTo>
                <a:lnTo>
                  <a:pt x="78155" y="5570"/>
                </a:lnTo>
                <a:lnTo>
                  <a:pt x="77393" y="7055"/>
                </a:lnTo>
                <a:lnTo>
                  <a:pt x="77393" y="8541"/>
                </a:lnTo>
                <a:lnTo>
                  <a:pt x="75868" y="10397"/>
                </a:lnTo>
                <a:lnTo>
                  <a:pt x="75487" y="11511"/>
                </a:lnTo>
                <a:lnTo>
                  <a:pt x="77393" y="12996"/>
                </a:lnTo>
                <a:lnTo>
                  <a:pt x="79299" y="14482"/>
                </a:lnTo>
                <a:lnTo>
                  <a:pt x="80824" y="14110"/>
                </a:lnTo>
                <a:lnTo>
                  <a:pt x="82349" y="12625"/>
                </a:lnTo>
                <a:lnTo>
                  <a:pt x="84637" y="10397"/>
                </a:lnTo>
                <a:lnTo>
                  <a:pt x="86543" y="10397"/>
                </a:lnTo>
                <a:lnTo>
                  <a:pt x="87687" y="11140"/>
                </a:lnTo>
                <a:lnTo>
                  <a:pt x="90737" y="15224"/>
                </a:lnTo>
                <a:lnTo>
                  <a:pt x="92643" y="16338"/>
                </a:lnTo>
                <a:lnTo>
                  <a:pt x="94168" y="14853"/>
                </a:lnTo>
                <a:lnTo>
                  <a:pt x="94930" y="12625"/>
                </a:lnTo>
                <a:lnTo>
                  <a:pt x="97218" y="12254"/>
                </a:lnTo>
                <a:lnTo>
                  <a:pt x="98743" y="10026"/>
                </a:lnTo>
                <a:lnTo>
                  <a:pt x="99886" y="10026"/>
                </a:lnTo>
                <a:lnTo>
                  <a:pt x="102936" y="10397"/>
                </a:lnTo>
                <a:lnTo>
                  <a:pt x="106749" y="12625"/>
                </a:lnTo>
                <a:lnTo>
                  <a:pt x="112086" y="14110"/>
                </a:lnTo>
                <a:lnTo>
                  <a:pt x="112849" y="12625"/>
                </a:lnTo>
                <a:lnTo>
                  <a:pt x="112849" y="10397"/>
                </a:lnTo>
                <a:lnTo>
                  <a:pt x="117805" y="8912"/>
                </a:lnTo>
                <a:lnTo>
                  <a:pt x="118949" y="7427"/>
                </a:lnTo>
                <a:lnTo>
                  <a:pt x="118949" y="4456"/>
                </a:lnTo>
                <a:lnTo>
                  <a:pt x="119330" y="4085"/>
                </a:lnTo>
                <a:lnTo>
                  <a:pt x="120474" y="4085"/>
                </a:lnTo>
                <a:lnTo>
                  <a:pt x="123142" y="5570"/>
                </a:lnTo>
                <a:lnTo>
                  <a:pt x="123524" y="5570"/>
                </a:lnTo>
                <a:lnTo>
                  <a:pt x="125049" y="4456"/>
                </a:lnTo>
                <a:lnTo>
                  <a:pt x="125811" y="4456"/>
                </a:lnTo>
                <a:lnTo>
                  <a:pt x="127336" y="5199"/>
                </a:lnTo>
                <a:lnTo>
                  <a:pt x="127336" y="5570"/>
                </a:lnTo>
                <a:lnTo>
                  <a:pt x="126955" y="10397"/>
                </a:lnTo>
                <a:lnTo>
                  <a:pt x="127336" y="10397"/>
                </a:lnTo>
                <a:lnTo>
                  <a:pt x="128861" y="10397"/>
                </a:lnTo>
                <a:lnTo>
                  <a:pt x="129242" y="11140"/>
                </a:lnTo>
                <a:lnTo>
                  <a:pt x="129242" y="13368"/>
                </a:lnTo>
                <a:lnTo>
                  <a:pt x="130005" y="13368"/>
                </a:lnTo>
                <a:lnTo>
                  <a:pt x="130767" y="15224"/>
                </a:lnTo>
                <a:lnTo>
                  <a:pt x="130767" y="21537"/>
                </a:lnTo>
                <a:lnTo>
                  <a:pt x="131149" y="22279"/>
                </a:lnTo>
                <a:lnTo>
                  <a:pt x="133055" y="21165"/>
                </a:lnTo>
                <a:lnTo>
                  <a:pt x="134961" y="24879"/>
                </a:lnTo>
                <a:lnTo>
                  <a:pt x="136105" y="25993"/>
                </a:lnTo>
                <a:lnTo>
                  <a:pt x="137630" y="26735"/>
                </a:lnTo>
                <a:lnTo>
                  <a:pt x="139536" y="26735"/>
                </a:lnTo>
                <a:lnTo>
                  <a:pt x="139917" y="27107"/>
                </a:lnTo>
                <a:lnTo>
                  <a:pt x="139917" y="29334"/>
                </a:lnTo>
                <a:lnTo>
                  <a:pt x="138773" y="29334"/>
                </a:lnTo>
                <a:lnTo>
                  <a:pt x="137630" y="30820"/>
                </a:lnTo>
                <a:lnTo>
                  <a:pt x="136105" y="30820"/>
                </a:lnTo>
                <a:lnTo>
                  <a:pt x="136105" y="32676"/>
                </a:lnTo>
                <a:lnTo>
                  <a:pt x="134198" y="33048"/>
                </a:lnTo>
                <a:lnTo>
                  <a:pt x="133817" y="34162"/>
                </a:lnTo>
                <a:lnTo>
                  <a:pt x="133817" y="36761"/>
                </a:lnTo>
                <a:lnTo>
                  <a:pt x="134961" y="36761"/>
                </a:lnTo>
                <a:lnTo>
                  <a:pt x="137248" y="34162"/>
                </a:lnTo>
                <a:lnTo>
                  <a:pt x="139155" y="34162"/>
                </a:lnTo>
                <a:lnTo>
                  <a:pt x="141061" y="34533"/>
                </a:lnTo>
                <a:lnTo>
                  <a:pt x="141061" y="36018"/>
                </a:lnTo>
                <a:lnTo>
                  <a:pt x="141442" y="44559"/>
                </a:lnTo>
                <a:lnTo>
                  <a:pt x="142967" y="46786"/>
                </a:lnTo>
                <a:lnTo>
                  <a:pt x="144873" y="46786"/>
                </a:lnTo>
                <a:lnTo>
                  <a:pt x="145636" y="48643"/>
                </a:lnTo>
                <a:lnTo>
                  <a:pt x="147542" y="49386"/>
                </a:lnTo>
                <a:lnTo>
                  <a:pt x="148305" y="50871"/>
                </a:lnTo>
                <a:lnTo>
                  <a:pt x="148305" y="51985"/>
                </a:lnTo>
                <a:lnTo>
                  <a:pt x="147923" y="52728"/>
                </a:lnTo>
                <a:lnTo>
                  <a:pt x="145636" y="55327"/>
                </a:lnTo>
                <a:lnTo>
                  <a:pt x="145255" y="56441"/>
                </a:lnTo>
                <a:lnTo>
                  <a:pt x="144111" y="57183"/>
                </a:lnTo>
                <a:lnTo>
                  <a:pt x="144873" y="60525"/>
                </a:lnTo>
                <a:lnTo>
                  <a:pt x="144873" y="66838"/>
                </a:lnTo>
                <a:lnTo>
                  <a:pt x="144873" y="67952"/>
                </a:lnTo>
                <a:lnTo>
                  <a:pt x="147542" y="69066"/>
                </a:lnTo>
                <a:lnTo>
                  <a:pt x="150211" y="69066"/>
                </a:lnTo>
                <a:lnTo>
                  <a:pt x="149830" y="74264"/>
                </a:lnTo>
                <a:lnTo>
                  <a:pt x="151355" y="73893"/>
                </a:lnTo>
                <a:lnTo>
                  <a:pt x="152498" y="75378"/>
                </a:lnTo>
                <a:lnTo>
                  <a:pt x="152498" y="76492"/>
                </a:lnTo>
                <a:lnTo>
                  <a:pt x="151736" y="76863"/>
                </a:lnTo>
                <a:lnTo>
                  <a:pt x="150211" y="78349"/>
                </a:lnTo>
                <a:lnTo>
                  <a:pt x="149067" y="81319"/>
                </a:lnTo>
                <a:lnTo>
                  <a:pt x="149830" y="81319"/>
                </a:lnTo>
                <a:lnTo>
                  <a:pt x="151355" y="82062"/>
                </a:lnTo>
                <a:lnTo>
                  <a:pt x="152498" y="82062"/>
                </a:lnTo>
                <a:lnTo>
                  <a:pt x="152498" y="84290"/>
                </a:lnTo>
                <a:lnTo>
                  <a:pt x="153642" y="85404"/>
                </a:lnTo>
                <a:lnTo>
                  <a:pt x="153642" y="87260"/>
                </a:lnTo>
                <a:lnTo>
                  <a:pt x="154023" y="90602"/>
                </a:lnTo>
                <a:lnTo>
                  <a:pt x="153642" y="90602"/>
                </a:lnTo>
                <a:lnTo>
                  <a:pt x="152498" y="88374"/>
                </a:lnTo>
                <a:lnTo>
                  <a:pt x="151355" y="88746"/>
                </a:lnTo>
                <a:lnTo>
                  <a:pt x="150211" y="88746"/>
                </a:lnTo>
                <a:lnTo>
                  <a:pt x="149067" y="87260"/>
                </a:lnTo>
                <a:lnTo>
                  <a:pt x="145636" y="86889"/>
                </a:lnTo>
                <a:lnTo>
                  <a:pt x="142205" y="88374"/>
                </a:lnTo>
                <a:lnTo>
                  <a:pt x="142205" y="88746"/>
                </a:lnTo>
                <a:lnTo>
                  <a:pt x="142967" y="88746"/>
                </a:lnTo>
                <a:lnTo>
                  <a:pt x="143348" y="90602"/>
                </a:lnTo>
                <a:lnTo>
                  <a:pt x="142205" y="92459"/>
                </a:lnTo>
                <a:lnTo>
                  <a:pt x="143348" y="93201"/>
                </a:lnTo>
                <a:lnTo>
                  <a:pt x="145636" y="93201"/>
                </a:lnTo>
                <a:lnTo>
                  <a:pt x="147161" y="93201"/>
                </a:lnTo>
                <a:lnTo>
                  <a:pt x="147542" y="94687"/>
                </a:lnTo>
                <a:lnTo>
                  <a:pt x="147161" y="95429"/>
                </a:lnTo>
                <a:lnTo>
                  <a:pt x="147923" y="95429"/>
                </a:lnTo>
                <a:lnTo>
                  <a:pt x="148305" y="96543"/>
                </a:lnTo>
                <a:lnTo>
                  <a:pt x="146398" y="97286"/>
                </a:lnTo>
                <a:lnTo>
                  <a:pt x="146017" y="99142"/>
                </a:lnTo>
                <a:lnTo>
                  <a:pt x="146017" y="102484"/>
                </a:lnTo>
                <a:lnTo>
                  <a:pt x="144111" y="104712"/>
                </a:lnTo>
                <a:lnTo>
                  <a:pt x="144111" y="106569"/>
                </a:lnTo>
                <a:lnTo>
                  <a:pt x="139155" y="106198"/>
                </a:lnTo>
                <a:lnTo>
                  <a:pt x="137630" y="106940"/>
                </a:lnTo>
                <a:lnTo>
                  <a:pt x="136105" y="104712"/>
                </a:lnTo>
                <a:lnTo>
                  <a:pt x="133817" y="104341"/>
                </a:lnTo>
                <a:lnTo>
                  <a:pt x="132674" y="105084"/>
                </a:lnTo>
                <a:lnTo>
                  <a:pt x="132674" y="108425"/>
                </a:lnTo>
                <a:lnTo>
                  <a:pt x="130767" y="110653"/>
                </a:lnTo>
                <a:lnTo>
                  <a:pt x="130005" y="112139"/>
                </a:lnTo>
                <a:lnTo>
                  <a:pt x="127336" y="112510"/>
                </a:lnTo>
                <a:lnTo>
                  <a:pt x="126574" y="113253"/>
                </a:lnTo>
                <a:lnTo>
                  <a:pt x="124667" y="113995"/>
                </a:lnTo>
                <a:lnTo>
                  <a:pt x="122761" y="111025"/>
                </a:lnTo>
                <a:lnTo>
                  <a:pt x="120855" y="109911"/>
                </a:lnTo>
                <a:lnTo>
                  <a:pt x="119711" y="109168"/>
                </a:lnTo>
                <a:lnTo>
                  <a:pt x="118567" y="110653"/>
                </a:lnTo>
                <a:lnTo>
                  <a:pt x="116661" y="110653"/>
                </a:lnTo>
                <a:lnTo>
                  <a:pt x="116280" y="110282"/>
                </a:lnTo>
                <a:lnTo>
                  <a:pt x="116661" y="109168"/>
                </a:lnTo>
                <a:lnTo>
                  <a:pt x="117805" y="108425"/>
                </a:lnTo>
                <a:lnTo>
                  <a:pt x="118949" y="106940"/>
                </a:lnTo>
                <a:lnTo>
                  <a:pt x="119330" y="101370"/>
                </a:lnTo>
                <a:lnTo>
                  <a:pt x="118567" y="100628"/>
                </a:lnTo>
                <a:lnTo>
                  <a:pt x="117805" y="95429"/>
                </a:lnTo>
                <a:lnTo>
                  <a:pt x="116280" y="93201"/>
                </a:lnTo>
                <a:lnTo>
                  <a:pt x="116280" y="90602"/>
                </a:lnTo>
                <a:lnTo>
                  <a:pt x="113230" y="88746"/>
                </a:lnTo>
                <a:lnTo>
                  <a:pt x="112468" y="87260"/>
                </a:lnTo>
                <a:lnTo>
                  <a:pt x="112468" y="86889"/>
                </a:lnTo>
                <a:lnTo>
                  <a:pt x="111324" y="86518"/>
                </a:lnTo>
                <a:lnTo>
                  <a:pt x="108274" y="87260"/>
                </a:lnTo>
                <a:lnTo>
                  <a:pt x="107130" y="88374"/>
                </a:lnTo>
                <a:lnTo>
                  <a:pt x="106749" y="88374"/>
                </a:lnTo>
                <a:lnTo>
                  <a:pt x="104461" y="86518"/>
                </a:lnTo>
                <a:lnTo>
                  <a:pt x="102936" y="86146"/>
                </a:lnTo>
                <a:lnTo>
                  <a:pt x="101411" y="86889"/>
                </a:lnTo>
                <a:lnTo>
                  <a:pt x="100649" y="89117"/>
                </a:lnTo>
                <a:lnTo>
                  <a:pt x="99124" y="89117"/>
                </a:lnTo>
                <a:lnTo>
                  <a:pt x="99124" y="88003"/>
                </a:lnTo>
                <a:lnTo>
                  <a:pt x="98743" y="86889"/>
                </a:lnTo>
                <a:lnTo>
                  <a:pt x="98361" y="86889"/>
                </a:lnTo>
                <a:lnTo>
                  <a:pt x="96074" y="88746"/>
                </a:lnTo>
                <a:lnTo>
                  <a:pt x="91118" y="90602"/>
                </a:lnTo>
                <a:lnTo>
                  <a:pt x="91118" y="89859"/>
                </a:lnTo>
                <a:lnTo>
                  <a:pt x="92262" y="88003"/>
                </a:lnTo>
                <a:lnTo>
                  <a:pt x="93024" y="83918"/>
                </a:lnTo>
                <a:lnTo>
                  <a:pt x="94930" y="82804"/>
                </a:lnTo>
                <a:lnTo>
                  <a:pt x="95693" y="82433"/>
                </a:lnTo>
                <a:lnTo>
                  <a:pt x="94549" y="78720"/>
                </a:lnTo>
                <a:lnTo>
                  <a:pt x="94168" y="77235"/>
                </a:lnTo>
                <a:lnTo>
                  <a:pt x="92262" y="76121"/>
                </a:lnTo>
                <a:lnTo>
                  <a:pt x="91880" y="75007"/>
                </a:lnTo>
                <a:lnTo>
                  <a:pt x="91118" y="73150"/>
                </a:lnTo>
                <a:lnTo>
                  <a:pt x="91880" y="73150"/>
                </a:lnTo>
                <a:lnTo>
                  <a:pt x="91118" y="71294"/>
                </a:lnTo>
                <a:lnTo>
                  <a:pt x="91880" y="70551"/>
                </a:lnTo>
                <a:lnTo>
                  <a:pt x="91880" y="69437"/>
                </a:lnTo>
                <a:lnTo>
                  <a:pt x="90737" y="69066"/>
                </a:lnTo>
                <a:lnTo>
                  <a:pt x="88068" y="68323"/>
                </a:lnTo>
                <a:lnTo>
                  <a:pt x="88068" y="67209"/>
                </a:lnTo>
                <a:lnTo>
                  <a:pt x="88449" y="66466"/>
                </a:lnTo>
                <a:lnTo>
                  <a:pt x="87687" y="64981"/>
                </a:lnTo>
                <a:lnTo>
                  <a:pt x="87687" y="64238"/>
                </a:lnTo>
                <a:lnTo>
                  <a:pt x="85780" y="62753"/>
                </a:lnTo>
                <a:lnTo>
                  <a:pt x="84255" y="60897"/>
                </a:lnTo>
                <a:lnTo>
                  <a:pt x="81968" y="59411"/>
                </a:lnTo>
                <a:lnTo>
                  <a:pt x="80443" y="56812"/>
                </a:lnTo>
                <a:lnTo>
                  <a:pt x="75487" y="56441"/>
                </a:lnTo>
                <a:lnTo>
                  <a:pt x="65574" y="56441"/>
                </a:lnTo>
                <a:lnTo>
                  <a:pt x="65574" y="58297"/>
                </a:lnTo>
                <a:lnTo>
                  <a:pt x="63287" y="58297"/>
                </a:lnTo>
                <a:lnTo>
                  <a:pt x="61381" y="59040"/>
                </a:lnTo>
                <a:lnTo>
                  <a:pt x="59856" y="59040"/>
                </a:lnTo>
                <a:lnTo>
                  <a:pt x="58331" y="58297"/>
                </a:lnTo>
                <a:lnTo>
                  <a:pt x="55281" y="58669"/>
                </a:lnTo>
                <a:lnTo>
                  <a:pt x="53756" y="59040"/>
                </a:lnTo>
                <a:lnTo>
                  <a:pt x="54137" y="62382"/>
                </a:lnTo>
                <a:lnTo>
                  <a:pt x="52993" y="64981"/>
                </a:lnTo>
                <a:lnTo>
                  <a:pt x="50706" y="67952"/>
                </a:lnTo>
                <a:lnTo>
                  <a:pt x="48800" y="68323"/>
                </a:lnTo>
                <a:lnTo>
                  <a:pt x="48800" y="70180"/>
                </a:lnTo>
                <a:lnTo>
                  <a:pt x="47275" y="70922"/>
                </a:lnTo>
                <a:lnTo>
                  <a:pt x="45368" y="70922"/>
                </a:lnTo>
                <a:lnTo>
                  <a:pt x="43843" y="74635"/>
                </a:lnTo>
                <a:lnTo>
                  <a:pt x="43081" y="75007"/>
                </a:lnTo>
                <a:lnTo>
                  <a:pt x="41937" y="75378"/>
                </a:lnTo>
                <a:lnTo>
                  <a:pt x="39650" y="75378"/>
                </a:lnTo>
                <a:lnTo>
                  <a:pt x="37362" y="74635"/>
                </a:lnTo>
                <a:lnTo>
                  <a:pt x="36981" y="74264"/>
                </a:lnTo>
                <a:lnTo>
                  <a:pt x="35456" y="72407"/>
                </a:lnTo>
                <a:lnTo>
                  <a:pt x="33550" y="71294"/>
                </a:lnTo>
                <a:lnTo>
                  <a:pt x="33550" y="70551"/>
                </a:lnTo>
                <a:lnTo>
                  <a:pt x="32787" y="69437"/>
                </a:lnTo>
                <a:lnTo>
                  <a:pt x="31644" y="67952"/>
                </a:lnTo>
                <a:lnTo>
                  <a:pt x="28594" y="66466"/>
                </a:lnTo>
                <a:lnTo>
                  <a:pt x="28212" y="62382"/>
                </a:lnTo>
                <a:lnTo>
                  <a:pt x="25162" y="59040"/>
                </a:lnTo>
                <a:lnTo>
                  <a:pt x="20969" y="57183"/>
                </a:lnTo>
                <a:lnTo>
                  <a:pt x="17919" y="54955"/>
                </a:lnTo>
                <a:lnTo>
                  <a:pt x="14869" y="54213"/>
                </a:lnTo>
                <a:lnTo>
                  <a:pt x="13725" y="52356"/>
                </a:lnTo>
                <a:lnTo>
                  <a:pt x="11819" y="47529"/>
                </a:lnTo>
                <a:lnTo>
                  <a:pt x="11819" y="43073"/>
                </a:lnTo>
                <a:lnTo>
                  <a:pt x="11056" y="42702"/>
                </a:lnTo>
                <a:lnTo>
                  <a:pt x="8006" y="42331"/>
                </a:lnTo>
                <a:lnTo>
                  <a:pt x="6481" y="37132"/>
                </a:lnTo>
                <a:lnTo>
                  <a:pt x="4956" y="37503"/>
                </a:lnTo>
                <a:lnTo>
                  <a:pt x="3813" y="40474"/>
                </a:lnTo>
                <a:lnTo>
                  <a:pt x="2669" y="40845"/>
                </a:lnTo>
                <a:lnTo>
                  <a:pt x="1906" y="40845"/>
                </a:lnTo>
                <a:lnTo>
                  <a:pt x="381" y="40474"/>
                </a:lnTo>
                <a:lnTo>
                  <a:pt x="0" y="36761"/>
                </a:lnTo>
                <a:lnTo>
                  <a:pt x="2288" y="36018"/>
                </a:lnTo>
                <a:lnTo>
                  <a:pt x="4194" y="34533"/>
                </a:lnTo>
                <a:lnTo>
                  <a:pt x="4956" y="33048"/>
                </a:lnTo>
                <a:lnTo>
                  <a:pt x="6481" y="30077"/>
                </a:lnTo>
                <a:lnTo>
                  <a:pt x="8006" y="27107"/>
                </a:lnTo>
                <a:lnTo>
                  <a:pt x="10675" y="24879"/>
                </a:lnTo>
                <a:lnTo>
                  <a:pt x="17156" y="22279"/>
                </a:lnTo>
                <a:lnTo>
                  <a:pt x="24781" y="22279"/>
                </a:lnTo>
                <a:lnTo>
                  <a:pt x="26306" y="21165"/>
                </a:lnTo>
                <a:lnTo>
                  <a:pt x="28594" y="21165"/>
                </a:lnTo>
                <a:lnTo>
                  <a:pt x="28212" y="14482"/>
                </a:lnTo>
                <a:lnTo>
                  <a:pt x="27069" y="12625"/>
                </a:lnTo>
                <a:lnTo>
                  <a:pt x="24781" y="11140"/>
                </a:lnTo>
                <a:lnTo>
                  <a:pt x="25544" y="10026"/>
                </a:lnTo>
                <a:lnTo>
                  <a:pt x="26306" y="9283"/>
                </a:lnTo>
                <a:lnTo>
                  <a:pt x="28594" y="9283"/>
                </a:lnTo>
                <a:lnTo>
                  <a:pt x="29356" y="8912"/>
                </a:lnTo>
                <a:lnTo>
                  <a:pt x="30500" y="6684"/>
                </a:lnTo>
                <a:lnTo>
                  <a:pt x="30500" y="5199"/>
                </a:lnTo>
                <a:lnTo>
                  <a:pt x="28975" y="259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81" name="Text Placeholder 2880">
            <a:extLst>
              <a:ext uri="{FF2B5EF4-FFF2-40B4-BE49-F238E27FC236}">
                <a16:creationId xmlns:a16="http://schemas.microsoft.com/office/drawing/2014/main" id="{2AFEF723-6DDF-134E-934D-D8101EB4873F}"/>
              </a:ext>
            </a:extLst>
          </p:cNvPr>
          <p:cNvSpPr>
            <a:spLocks noGrp="1"/>
          </p:cNvSpPr>
          <p:nvPr>
            <p:ph type="body" sz="quarter" idx="231" hasCustomPrompt="1"/>
          </p:nvPr>
        </p:nvSpPr>
        <p:spPr>
          <a:xfrm>
            <a:off x="8315129" y="3362015"/>
            <a:ext cx="197757" cy="136420"/>
          </a:xfrm>
          <a:custGeom>
            <a:avLst/>
            <a:gdLst>
              <a:gd name="connsiteX0" fmla="*/ 130830 w 197757"/>
              <a:gd name="connsiteY0" fmla="*/ 0 h 136420"/>
              <a:gd name="connsiteX1" fmla="*/ 133099 w 197757"/>
              <a:gd name="connsiteY1" fmla="*/ 375 h 136420"/>
              <a:gd name="connsiteX2" fmla="*/ 136124 w 197757"/>
              <a:gd name="connsiteY2" fmla="*/ 375 h 136420"/>
              <a:gd name="connsiteX3" fmla="*/ 140661 w 197757"/>
              <a:gd name="connsiteY3" fmla="*/ 4123 h 136420"/>
              <a:gd name="connsiteX4" fmla="*/ 145955 w 197757"/>
              <a:gd name="connsiteY4" fmla="*/ 9370 h 136420"/>
              <a:gd name="connsiteX5" fmla="*/ 148980 w 197757"/>
              <a:gd name="connsiteY5" fmla="*/ 14242 h 136420"/>
              <a:gd name="connsiteX6" fmla="*/ 150114 w 197757"/>
              <a:gd name="connsiteY6" fmla="*/ 20613 h 136420"/>
              <a:gd name="connsiteX7" fmla="*/ 154652 w 197757"/>
              <a:gd name="connsiteY7" fmla="*/ 28483 h 136420"/>
              <a:gd name="connsiteX8" fmla="*/ 159567 w 197757"/>
              <a:gd name="connsiteY8" fmla="*/ 36354 h 136420"/>
              <a:gd name="connsiteX9" fmla="*/ 163726 w 197757"/>
              <a:gd name="connsiteY9" fmla="*/ 43849 h 136420"/>
              <a:gd name="connsiteX10" fmla="*/ 165617 w 197757"/>
              <a:gd name="connsiteY10" fmla="*/ 54718 h 136420"/>
              <a:gd name="connsiteX11" fmla="*/ 165617 w 197757"/>
              <a:gd name="connsiteY11" fmla="*/ 62214 h 136420"/>
              <a:gd name="connsiteX12" fmla="*/ 164861 w 197757"/>
              <a:gd name="connsiteY12" fmla="*/ 68210 h 136420"/>
              <a:gd name="connsiteX13" fmla="*/ 165617 w 197757"/>
              <a:gd name="connsiteY13" fmla="*/ 72707 h 136420"/>
              <a:gd name="connsiteX14" fmla="*/ 166373 w 197757"/>
              <a:gd name="connsiteY14" fmla="*/ 77580 h 136420"/>
              <a:gd name="connsiteX15" fmla="*/ 166373 w 197757"/>
              <a:gd name="connsiteY15" fmla="*/ 82827 h 136420"/>
              <a:gd name="connsiteX16" fmla="*/ 166373 w 197757"/>
              <a:gd name="connsiteY16" fmla="*/ 84326 h 136420"/>
              <a:gd name="connsiteX17" fmla="*/ 169398 w 197757"/>
              <a:gd name="connsiteY17" fmla="*/ 83951 h 136420"/>
              <a:gd name="connsiteX18" fmla="*/ 174692 w 197757"/>
              <a:gd name="connsiteY18" fmla="*/ 90322 h 136420"/>
              <a:gd name="connsiteX19" fmla="*/ 178473 w 197757"/>
              <a:gd name="connsiteY19" fmla="*/ 89947 h 136420"/>
              <a:gd name="connsiteX20" fmla="*/ 182632 w 197757"/>
              <a:gd name="connsiteY20" fmla="*/ 86949 h 136420"/>
              <a:gd name="connsiteX21" fmla="*/ 187926 w 197757"/>
              <a:gd name="connsiteY21" fmla="*/ 86200 h 136420"/>
              <a:gd name="connsiteX22" fmla="*/ 191329 w 197757"/>
              <a:gd name="connsiteY22" fmla="*/ 84700 h 136420"/>
              <a:gd name="connsiteX23" fmla="*/ 194732 w 197757"/>
              <a:gd name="connsiteY23" fmla="*/ 84700 h 136420"/>
              <a:gd name="connsiteX24" fmla="*/ 197001 w 197757"/>
              <a:gd name="connsiteY24" fmla="*/ 86200 h 136420"/>
              <a:gd name="connsiteX25" fmla="*/ 197757 w 197757"/>
              <a:gd name="connsiteY25" fmla="*/ 88823 h 136420"/>
              <a:gd name="connsiteX26" fmla="*/ 197757 w 197757"/>
              <a:gd name="connsiteY26" fmla="*/ 95194 h 136420"/>
              <a:gd name="connsiteX27" fmla="*/ 197001 w 197757"/>
              <a:gd name="connsiteY27" fmla="*/ 99317 h 136420"/>
              <a:gd name="connsiteX28" fmla="*/ 195866 w 197757"/>
              <a:gd name="connsiteY28" fmla="*/ 101191 h 136420"/>
              <a:gd name="connsiteX29" fmla="*/ 193976 w 197757"/>
              <a:gd name="connsiteY29" fmla="*/ 103814 h 136420"/>
              <a:gd name="connsiteX30" fmla="*/ 189816 w 197757"/>
              <a:gd name="connsiteY30" fmla="*/ 104564 h 136420"/>
              <a:gd name="connsiteX31" fmla="*/ 186035 w 197757"/>
              <a:gd name="connsiteY31" fmla="*/ 107187 h 136420"/>
              <a:gd name="connsiteX32" fmla="*/ 183388 w 197757"/>
              <a:gd name="connsiteY32" fmla="*/ 110935 h 136420"/>
              <a:gd name="connsiteX33" fmla="*/ 180742 w 197757"/>
              <a:gd name="connsiteY33" fmla="*/ 113184 h 136420"/>
              <a:gd name="connsiteX34" fmla="*/ 179607 w 197757"/>
              <a:gd name="connsiteY34" fmla="*/ 110935 h 136420"/>
              <a:gd name="connsiteX35" fmla="*/ 181876 w 197757"/>
              <a:gd name="connsiteY35" fmla="*/ 108312 h 136420"/>
              <a:gd name="connsiteX36" fmla="*/ 184145 w 197757"/>
              <a:gd name="connsiteY36" fmla="*/ 103814 h 136420"/>
              <a:gd name="connsiteX37" fmla="*/ 184145 w 197757"/>
              <a:gd name="connsiteY37" fmla="*/ 98567 h 136420"/>
              <a:gd name="connsiteX38" fmla="*/ 181498 w 197757"/>
              <a:gd name="connsiteY38" fmla="*/ 98567 h 136420"/>
              <a:gd name="connsiteX39" fmla="*/ 179985 w 197757"/>
              <a:gd name="connsiteY39" fmla="*/ 107187 h 136420"/>
              <a:gd name="connsiteX40" fmla="*/ 178473 w 197757"/>
              <a:gd name="connsiteY40" fmla="*/ 112059 h 136420"/>
              <a:gd name="connsiteX41" fmla="*/ 177338 w 197757"/>
              <a:gd name="connsiteY41" fmla="*/ 116182 h 136420"/>
              <a:gd name="connsiteX42" fmla="*/ 176582 w 197757"/>
              <a:gd name="connsiteY42" fmla="*/ 118805 h 136420"/>
              <a:gd name="connsiteX43" fmla="*/ 176582 w 197757"/>
              <a:gd name="connsiteY43" fmla="*/ 125926 h 136420"/>
              <a:gd name="connsiteX44" fmla="*/ 175826 w 197757"/>
              <a:gd name="connsiteY44" fmla="*/ 128925 h 136420"/>
              <a:gd name="connsiteX45" fmla="*/ 176582 w 197757"/>
              <a:gd name="connsiteY45" fmla="*/ 133047 h 136420"/>
              <a:gd name="connsiteX46" fmla="*/ 169776 w 197757"/>
              <a:gd name="connsiteY46" fmla="*/ 133422 h 136420"/>
              <a:gd name="connsiteX47" fmla="*/ 162214 w 197757"/>
              <a:gd name="connsiteY47" fmla="*/ 128550 h 136420"/>
              <a:gd name="connsiteX48" fmla="*/ 150870 w 197757"/>
              <a:gd name="connsiteY48" fmla="*/ 125177 h 136420"/>
              <a:gd name="connsiteX49" fmla="*/ 148602 w 197757"/>
              <a:gd name="connsiteY49" fmla="*/ 123303 h 136420"/>
              <a:gd name="connsiteX50" fmla="*/ 141039 w 197757"/>
              <a:gd name="connsiteY50" fmla="*/ 122928 h 136420"/>
              <a:gd name="connsiteX51" fmla="*/ 131208 w 197757"/>
              <a:gd name="connsiteY51" fmla="*/ 126301 h 136420"/>
              <a:gd name="connsiteX52" fmla="*/ 123646 w 197757"/>
              <a:gd name="connsiteY52" fmla="*/ 130049 h 136420"/>
              <a:gd name="connsiteX53" fmla="*/ 116461 w 197757"/>
              <a:gd name="connsiteY53" fmla="*/ 134546 h 136420"/>
              <a:gd name="connsiteX54" fmla="*/ 110033 w 197757"/>
              <a:gd name="connsiteY54" fmla="*/ 136420 h 136420"/>
              <a:gd name="connsiteX55" fmla="*/ 93396 w 197757"/>
              <a:gd name="connsiteY55" fmla="*/ 133422 h 136420"/>
              <a:gd name="connsiteX56" fmla="*/ 77893 w 197757"/>
              <a:gd name="connsiteY56" fmla="*/ 133047 h 136420"/>
              <a:gd name="connsiteX57" fmla="*/ 65037 w 197757"/>
              <a:gd name="connsiteY57" fmla="*/ 131548 h 136420"/>
              <a:gd name="connsiteX58" fmla="*/ 59743 w 197757"/>
              <a:gd name="connsiteY58" fmla="*/ 131548 h 136420"/>
              <a:gd name="connsiteX59" fmla="*/ 55584 w 197757"/>
              <a:gd name="connsiteY59" fmla="*/ 128550 h 136420"/>
              <a:gd name="connsiteX60" fmla="*/ 57853 w 197757"/>
              <a:gd name="connsiteY60" fmla="*/ 122928 h 136420"/>
              <a:gd name="connsiteX61" fmla="*/ 53315 w 197757"/>
              <a:gd name="connsiteY61" fmla="*/ 121429 h 136420"/>
              <a:gd name="connsiteX62" fmla="*/ 49534 w 197757"/>
              <a:gd name="connsiteY62" fmla="*/ 120679 h 136420"/>
              <a:gd name="connsiteX63" fmla="*/ 46887 w 197757"/>
              <a:gd name="connsiteY63" fmla="*/ 114683 h 136420"/>
              <a:gd name="connsiteX64" fmla="*/ 50668 w 197757"/>
              <a:gd name="connsiteY64" fmla="*/ 110560 h 136420"/>
              <a:gd name="connsiteX65" fmla="*/ 47643 w 197757"/>
              <a:gd name="connsiteY65" fmla="*/ 106438 h 136420"/>
              <a:gd name="connsiteX66" fmla="*/ 43484 w 197757"/>
              <a:gd name="connsiteY66" fmla="*/ 109811 h 136420"/>
              <a:gd name="connsiteX67" fmla="*/ 32897 w 197757"/>
              <a:gd name="connsiteY67" fmla="*/ 106063 h 136420"/>
              <a:gd name="connsiteX68" fmla="*/ 27225 w 197757"/>
              <a:gd name="connsiteY68" fmla="*/ 101191 h 136420"/>
              <a:gd name="connsiteX69" fmla="*/ 26847 w 197757"/>
              <a:gd name="connsiteY69" fmla="*/ 95944 h 136420"/>
              <a:gd name="connsiteX70" fmla="*/ 26091 w 197757"/>
              <a:gd name="connsiteY70" fmla="*/ 92196 h 136420"/>
              <a:gd name="connsiteX71" fmla="*/ 22687 w 197757"/>
              <a:gd name="connsiteY71" fmla="*/ 90322 h 136420"/>
              <a:gd name="connsiteX72" fmla="*/ 18528 w 197757"/>
              <a:gd name="connsiteY72" fmla="*/ 89198 h 136420"/>
              <a:gd name="connsiteX73" fmla="*/ 15125 w 197757"/>
              <a:gd name="connsiteY73" fmla="*/ 84326 h 136420"/>
              <a:gd name="connsiteX74" fmla="*/ 13234 w 197757"/>
              <a:gd name="connsiteY74" fmla="*/ 77580 h 136420"/>
              <a:gd name="connsiteX75" fmla="*/ 11344 w 197757"/>
              <a:gd name="connsiteY75" fmla="*/ 72707 h 136420"/>
              <a:gd name="connsiteX76" fmla="*/ 7185 w 197757"/>
              <a:gd name="connsiteY76" fmla="*/ 68210 h 136420"/>
              <a:gd name="connsiteX77" fmla="*/ 1891 w 197757"/>
              <a:gd name="connsiteY77" fmla="*/ 65961 h 136420"/>
              <a:gd name="connsiteX78" fmla="*/ 0 w 197757"/>
              <a:gd name="connsiteY78" fmla="*/ 64462 h 136420"/>
              <a:gd name="connsiteX79" fmla="*/ 1135 w 197757"/>
              <a:gd name="connsiteY79" fmla="*/ 64462 h 136420"/>
              <a:gd name="connsiteX80" fmla="*/ 13234 w 197757"/>
              <a:gd name="connsiteY80" fmla="*/ 60715 h 136420"/>
              <a:gd name="connsiteX81" fmla="*/ 19284 w 197757"/>
              <a:gd name="connsiteY81" fmla="*/ 58091 h 136420"/>
              <a:gd name="connsiteX82" fmla="*/ 22309 w 197757"/>
              <a:gd name="connsiteY82" fmla="*/ 51720 h 136420"/>
              <a:gd name="connsiteX83" fmla="*/ 24956 w 197757"/>
              <a:gd name="connsiteY83" fmla="*/ 47972 h 136420"/>
              <a:gd name="connsiteX84" fmla="*/ 27603 w 197757"/>
              <a:gd name="connsiteY84" fmla="*/ 41976 h 136420"/>
              <a:gd name="connsiteX85" fmla="*/ 29494 w 197757"/>
              <a:gd name="connsiteY85" fmla="*/ 36729 h 136420"/>
              <a:gd name="connsiteX86" fmla="*/ 34409 w 197757"/>
              <a:gd name="connsiteY86" fmla="*/ 31856 h 136420"/>
              <a:gd name="connsiteX87" fmla="*/ 35165 w 197757"/>
              <a:gd name="connsiteY87" fmla="*/ 27734 h 136420"/>
              <a:gd name="connsiteX88" fmla="*/ 37434 w 197757"/>
              <a:gd name="connsiteY88" fmla="*/ 23611 h 136420"/>
              <a:gd name="connsiteX89" fmla="*/ 38190 w 197757"/>
              <a:gd name="connsiteY89" fmla="*/ 20613 h 136420"/>
              <a:gd name="connsiteX90" fmla="*/ 41593 w 197757"/>
              <a:gd name="connsiteY90" fmla="*/ 17240 h 136420"/>
              <a:gd name="connsiteX91" fmla="*/ 47265 w 197757"/>
              <a:gd name="connsiteY91" fmla="*/ 14617 h 136420"/>
              <a:gd name="connsiteX92" fmla="*/ 49912 w 197757"/>
              <a:gd name="connsiteY92" fmla="*/ 14617 h 136420"/>
              <a:gd name="connsiteX93" fmla="*/ 52937 w 197757"/>
              <a:gd name="connsiteY93" fmla="*/ 11993 h 136420"/>
              <a:gd name="connsiteX94" fmla="*/ 54450 w 197757"/>
              <a:gd name="connsiteY94" fmla="*/ 9370 h 136420"/>
              <a:gd name="connsiteX95" fmla="*/ 57096 w 197757"/>
              <a:gd name="connsiteY95" fmla="*/ 8245 h 136420"/>
              <a:gd name="connsiteX96" fmla="*/ 63524 w 197757"/>
              <a:gd name="connsiteY96" fmla="*/ 8245 h 136420"/>
              <a:gd name="connsiteX97" fmla="*/ 70709 w 197757"/>
              <a:gd name="connsiteY97" fmla="*/ 9370 h 136420"/>
              <a:gd name="connsiteX98" fmla="*/ 79406 w 197757"/>
              <a:gd name="connsiteY98" fmla="*/ 10119 h 136420"/>
              <a:gd name="connsiteX99" fmla="*/ 85077 w 197757"/>
              <a:gd name="connsiteY99" fmla="*/ 8995 h 136420"/>
              <a:gd name="connsiteX100" fmla="*/ 91127 w 197757"/>
              <a:gd name="connsiteY100" fmla="*/ 8245 h 136420"/>
              <a:gd name="connsiteX101" fmla="*/ 95287 w 197757"/>
              <a:gd name="connsiteY101" fmla="*/ 11993 h 136420"/>
              <a:gd name="connsiteX102" fmla="*/ 98690 w 197757"/>
              <a:gd name="connsiteY102" fmla="*/ 13867 h 136420"/>
              <a:gd name="connsiteX103" fmla="*/ 104740 w 197757"/>
              <a:gd name="connsiteY103" fmla="*/ 9744 h 136420"/>
              <a:gd name="connsiteX104" fmla="*/ 111546 w 197757"/>
              <a:gd name="connsiteY104" fmla="*/ 7871 h 136420"/>
              <a:gd name="connsiteX105" fmla="*/ 117974 w 197757"/>
              <a:gd name="connsiteY105" fmla="*/ 7871 h 1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97757" h="136420">
                <a:moveTo>
                  <a:pt x="130830" y="0"/>
                </a:moveTo>
                <a:lnTo>
                  <a:pt x="133099" y="375"/>
                </a:lnTo>
                <a:lnTo>
                  <a:pt x="136124" y="375"/>
                </a:lnTo>
                <a:lnTo>
                  <a:pt x="140661" y="4123"/>
                </a:lnTo>
                <a:lnTo>
                  <a:pt x="145955" y="9370"/>
                </a:lnTo>
                <a:lnTo>
                  <a:pt x="148980" y="14242"/>
                </a:lnTo>
                <a:lnTo>
                  <a:pt x="150114" y="20613"/>
                </a:lnTo>
                <a:lnTo>
                  <a:pt x="154652" y="28483"/>
                </a:lnTo>
                <a:lnTo>
                  <a:pt x="159567" y="36354"/>
                </a:lnTo>
                <a:lnTo>
                  <a:pt x="163726" y="43849"/>
                </a:lnTo>
                <a:lnTo>
                  <a:pt x="165617" y="54718"/>
                </a:lnTo>
                <a:lnTo>
                  <a:pt x="165617" y="62214"/>
                </a:lnTo>
                <a:lnTo>
                  <a:pt x="164861" y="68210"/>
                </a:lnTo>
                <a:lnTo>
                  <a:pt x="165617" y="72707"/>
                </a:lnTo>
                <a:lnTo>
                  <a:pt x="166373" y="77580"/>
                </a:lnTo>
                <a:lnTo>
                  <a:pt x="166373" y="82827"/>
                </a:lnTo>
                <a:lnTo>
                  <a:pt x="166373" y="84326"/>
                </a:lnTo>
                <a:lnTo>
                  <a:pt x="169398" y="83951"/>
                </a:lnTo>
                <a:lnTo>
                  <a:pt x="174692" y="90322"/>
                </a:lnTo>
                <a:lnTo>
                  <a:pt x="178473" y="89947"/>
                </a:lnTo>
                <a:lnTo>
                  <a:pt x="182632" y="86949"/>
                </a:lnTo>
                <a:lnTo>
                  <a:pt x="187926" y="86200"/>
                </a:lnTo>
                <a:lnTo>
                  <a:pt x="191329" y="84700"/>
                </a:lnTo>
                <a:lnTo>
                  <a:pt x="194732" y="84700"/>
                </a:lnTo>
                <a:lnTo>
                  <a:pt x="197001" y="86200"/>
                </a:lnTo>
                <a:lnTo>
                  <a:pt x="197757" y="88823"/>
                </a:lnTo>
                <a:lnTo>
                  <a:pt x="197757" y="95194"/>
                </a:lnTo>
                <a:lnTo>
                  <a:pt x="197001" y="99317"/>
                </a:lnTo>
                <a:lnTo>
                  <a:pt x="195866" y="101191"/>
                </a:lnTo>
                <a:lnTo>
                  <a:pt x="193976" y="103814"/>
                </a:lnTo>
                <a:lnTo>
                  <a:pt x="189816" y="104564"/>
                </a:lnTo>
                <a:lnTo>
                  <a:pt x="186035" y="107187"/>
                </a:lnTo>
                <a:lnTo>
                  <a:pt x="183388" y="110935"/>
                </a:lnTo>
                <a:lnTo>
                  <a:pt x="180742" y="113184"/>
                </a:lnTo>
                <a:lnTo>
                  <a:pt x="179607" y="110935"/>
                </a:lnTo>
                <a:lnTo>
                  <a:pt x="181876" y="108312"/>
                </a:lnTo>
                <a:lnTo>
                  <a:pt x="184145" y="103814"/>
                </a:lnTo>
                <a:lnTo>
                  <a:pt x="184145" y="98567"/>
                </a:lnTo>
                <a:lnTo>
                  <a:pt x="181498" y="98567"/>
                </a:lnTo>
                <a:lnTo>
                  <a:pt x="179985" y="107187"/>
                </a:lnTo>
                <a:lnTo>
                  <a:pt x="178473" y="112059"/>
                </a:lnTo>
                <a:lnTo>
                  <a:pt x="177338" y="116182"/>
                </a:lnTo>
                <a:lnTo>
                  <a:pt x="176582" y="118805"/>
                </a:lnTo>
                <a:lnTo>
                  <a:pt x="176582" y="125926"/>
                </a:lnTo>
                <a:lnTo>
                  <a:pt x="175826" y="128925"/>
                </a:lnTo>
                <a:lnTo>
                  <a:pt x="176582" y="133047"/>
                </a:lnTo>
                <a:lnTo>
                  <a:pt x="169776" y="133422"/>
                </a:lnTo>
                <a:lnTo>
                  <a:pt x="162214" y="128550"/>
                </a:lnTo>
                <a:lnTo>
                  <a:pt x="150870" y="125177"/>
                </a:lnTo>
                <a:lnTo>
                  <a:pt x="148602" y="123303"/>
                </a:lnTo>
                <a:lnTo>
                  <a:pt x="141039" y="122928"/>
                </a:lnTo>
                <a:lnTo>
                  <a:pt x="131208" y="126301"/>
                </a:lnTo>
                <a:lnTo>
                  <a:pt x="123646" y="130049"/>
                </a:lnTo>
                <a:lnTo>
                  <a:pt x="116461" y="134546"/>
                </a:lnTo>
                <a:lnTo>
                  <a:pt x="110033" y="136420"/>
                </a:lnTo>
                <a:lnTo>
                  <a:pt x="93396" y="133422"/>
                </a:lnTo>
                <a:lnTo>
                  <a:pt x="77893" y="133047"/>
                </a:lnTo>
                <a:lnTo>
                  <a:pt x="65037" y="131548"/>
                </a:lnTo>
                <a:lnTo>
                  <a:pt x="59743" y="131548"/>
                </a:lnTo>
                <a:lnTo>
                  <a:pt x="55584" y="128550"/>
                </a:lnTo>
                <a:lnTo>
                  <a:pt x="57853" y="122928"/>
                </a:lnTo>
                <a:lnTo>
                  <a:pt x="53315" y="121429"/>
                </a:lnTo>
                <a:lnTo>
                  <a:pt x="49534" y="120679"/>
                </a:lnTo>
                <a:lnTo>
                  <a:pt x="46887" y="114683"/>
                </a:lnTo>
                <a:lnTo>
                  <a:pt x="50668" y="110560"/>
                </a:lnTo>
                <a:lnTo>
                  <a:pt x="47643" y="106438"/>
                </a:lnTo>
                <a:lnTo>
                  <a:pt x="43484" y="109811"/>
                </a:lnTo>
                <a:lnTo>
                  <a:pt x="32897" y="106063"/>
                </a:lnTo>
                <a:lnTo>
                  <a:pt x="27225" y="101191"/>
                </a:lnTo>
                <a:lnTo>
                  <a:pt x="26847" y="95944"/>
                </a:lnTo>
                <a:lnTo>
                  <a:pt x="26091" y="92196"/>
                </a:lnTo>
                <a:lnTo>
                  <a:pt x="22687" y="90322"/>
                </a:lnTo>
                <a:lnTo>
                  <a:pt x="18528" y="89198"/>
                </a:lnTo>
                <a:lnTo>
                  <a:pt x="15125" y="84326"/>
                </a:lnTo>
                <a:lnTo>
                  <a:pt x="13234" y="77580"/>
                </a:lnTo>
                <a:lnTo>
                  <a:pt x="11344" y="72707"/>
                </a:lnTo>
                <a:lnTo>
                  <a:pt x="7185" y="68210"/>
                </a:lnTo>
                <a:lnTo>
                  <a:pt x="1891" y="65961"/>
                </a:lnTo>
                <a:lnTo>
                  <a:pt x="0" y="64462"/>
                </a:lnTo>
                <a:lnTo>
                  <a:pt x="1135" y="64462"/>
                </a:lnTo>
                <a:lnTo>
                  <a:pt x="13234" y="60715"/>
                </a:lnTo>
                <a:lnTo>
                  <a:pt x="19284" y="58091"/>
                </a:lnTo>
                <a:lnTo>
                  <a:pt x="22309" y="51720"/>
                </a:lnTo>
                <a:lnTo>
                  <a:pt x="24956" y="47972"/>
                </a:lnTo>
                <a:lnTo>
                  <a:pt x="27603" y="41976"/>
                </a:lnTo>
                <a:lnTo>
                  <a:pt x="29494" y="36729"/>
                </a:lnTo>
                <a:lnTo>
                  <a:pt x="34409" y="31856"/>
                </a:lnTo>
                <a:lnTo>
                  <a:pt x="35165" y="27734"/>
                </a:lnTo>
                <a:lnTo>
                  <a:pt x="37434" y="23611"/>
                </a:lnTo>
                <a:lnTo>
                  <a:pt x="38190" y="20613"/>
                </a:lnTo>
                <a:lnTo>
                  <a:pt x="41593" y="17240"/>
                </a:lnTo>
                <a:lnTo>
                  <a:pt x="47265" y="14617"/>
                </a:lnTo>
                <a:lnTo>
                  <a:pt x="49912" y="14617"/>
                </a:lnTo>
                <a:lnTo>
                  <a:pt x="52937" y="11993"/>
                </a:lnTo>
                <a:lnTo>
                  <a:pt x="54450" y="9370"/>
                </a:lnTo>
                <a:lnTo>
                  <a:pt x="57096" y="8245"/>
                </a:lnTo>
                <a:lnTo>
                  <a:pt x="63524" y="8245"/>
                </a:lnTo>
                <a:lnTo>
                  <a:pt x="70709" y="9370"/>
                </a:lnTo>
                <a:lnTo>
                  <a:pt x="79406" y="10119"/>
                </a:lnTo>
                <a:lnTo>
                  <a:pt x="85077" y="8995"/>
                </a:lnTo>
                <a:lnTo>
                  <a:pt x="91127" y="8245"/>
                </a:lnTo>
                <a:lnTo>
                  <a:pt x="95287" y="11993"/>
                </a:lnTo>
                <a:lnTo>
                  <a:pt x="98690" y="13867"/>
                </a:lnTo>
                <a:lnTo>
                  <a:pt x="104740" y="9744"/>
                </a:lnTo>
                <a:lnTo>
                  <a:pt x="111546" y="7871"/>
                </a:lnTo>
                <a:lnTo>
                  <a:pt x="117974" y="787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79" name="Text Placeholder 2878">
            <a:extLst>
              <a:ext uri="{FF2B5EF4-FFF2-40B4-BE49-F238E27FC236}">
                <a16:creationId xmlns:a16="http://schemas.microsoft.com/office/drawing/2014/main" id="{25333ACC-2910-754C-A22E-9698F9821348}"/>
              </a:ext>
            </a:extLst>
          </p:cNvPr>
          <p:cNvSpPr>
            <a:spLocks noGrp="1"/>
          </p:cNvSpPr>
          <p:nvPr>
            <p:ph type="body" sz="quarter" idx="230" hasCustomPrompt="1"/>
          </p:nvPr>
        </p:nvSpPr>
        <p:spPr>
          <a:xfrm>
            <a:off x="10471445" y="4675748"/>
            <a:ext cx="32326" cy="26162"/>
          </a:xfrm>
          <a:custGeom>
            <a:avLst/>
            <a:gdLst>
              <a:gd name="connsiteX0" fmla="*/ 25480 w 32326"/>
              <a:gd name="connsiteY0" fmla="*/ 0 h 26162"/>
              <a:gd name="connsiteX1" fmla="*/ 32326 w 32326"/>
              <a:gd name="connsiteY1" fmla="*/ 7370 h 26162"/>
              <a:gd name="connsiteX2" fmla="*/ 32326 w 32326"/>
              <a:gd name="connsiteY2" fmla="*/ 8107 h 26162"/>
              <a:gd name="connsiteX3" fmla="*/ 30424 w 32326"/>
              <a:gd name="connsiteY3" fmla="*/ 12897 h 26162"/>
              <a:gd name="connsiteX4" fmla="*/ 26241 w 32326"/>
              <a:gd name="connsiteY4" fmla="*/ 16950 h 26162"/>
              <a:gd name="connsiteX5" fmla="*/ 23959 w 32326"/>
              <a:gd name="connsiteY5" fmla="*/ 19898 h 26162"/>
              <a:gd name="connsiteX6" fmla="*/ 20537 w 32326"/>
              <a:gd name="connsiteY6" fmla="*/ 21372 h 26162"/>
              <a:gd name="connsiteX7" fmla="*/ 18635 w 32326"/>
              <a:gd name="connsiteY7" fmla="*/ 22109 h 26162"/>
              <a:gd name="connsiteX8" fmla="*/ 15212 w 32326"/>
              <a:gd name="connsiteY8" fmla="*/ 23214 h 26162"/>
              <a:gd name="connsiteX9" fmla="*/ 11789 w 32326"/>
              <a:gd name="connsiteY9" fmla="*/ 25057 h 26162"/>
              <a:gd name="connsiteX10" fmla="*/ 7986 w 32326"/>
              <a:gd name="connsiteY10" fmla="*/ 25794 h 26162"/>
              <a:gd name="connsiteX11" fmla="*/ 5705 w 32326"/>
              <a:gd name="connsiteY11" fmla="*/ 26162 h 26162"/>
              <a:gd name="connsiteX12" fmla="*/ 1902 w 32326"/>
              <a:gd name="connsiteY12" fmla="*/ 26162 h 26162"/>
              <a:gd name="connsiteX13" fmla="*/ 0 w 32326"/>
              <a:gd name="connsiteY13" fmla="*/ 24320 h 26162"/>
              <a:gd name="connsiteX14" fmla="*/ 3042 w 32326"/>
              <a:gd name="connsiteY14" fmla="*/ 21372 h 26162"/>
              <a:gd name="connsiteX15" fmla="*/ 3423 w 32326"/>
              <a:gd name="connsiteY15" fmla="*/ 19161 h 26162"/>
              <a:gd name="connsiteX16" fmla="*/ 2282 w 32326"/>
              <a:gd name="connsiteY16" fmla="*/ 16950 h 26162"/>
              <a:gd name="connsiteX17" fmla="*/ 3042 w 32326"/>
              <a:gd name="connsiteY17" fmla="*/ 11423 h 26162"/>
              <a:gd name="connsiteX18" fmla="*/ 5705 w 32326"/>
              <a:gd name="connsiteY18" fmla="*/ 8475 h 26162"/>
              <a:gd name="connsiteX19" fmla="*/ 8367 w 32326"/>
              <a:gd name="connsiteY19" fmla="*/ 6264 h 26162"/>
              <a:gd name="connsiteX20" fmla="*/ 12170 w 32326"/>
              <a:gd name="connsiteY20" fmla="*/ 5527 h 26162"/>
              <a:gd name="connsiteX21" fmla="*/ 15593 w 32326"/>
              <a:gd name="connsiteY21" fmla="*/ 3317 h 26162"/>
              <a:gd name="connsiteX22" fmla="*/ 18255 w 32326"/>
              <a:gd name="connsiteY22" fmla="*/ 2211 h 26162"/>
              <a:gd name="connsiteX23" fmla="*/ 20156 w 32326"/>
              <a:gd name="connsiteY23" fmla="*/ 1474 h 26162"/>
              <a:gd name="connsiteX24" fmla="*/ 23579 w 32326"/>
              <a:gd name="connsiteY24" fmla="*/ 1106 h 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326" h="26162">
                <a:moveTo>
                  <a:pt x="25480" y="0"/>
                </a:moveTo>
                <a:lnTo>
                  <a:pt x="32326" y="7370"/>
                </a:lnTo>
                <a:lnTo>
                  <a:pt x="32326" y="8107"/>
                </a:lnTo>
                <a:lnTo>
                  <a:pt x="30424" y="12897"/>
                </a:lnTo>
                <a:lnTo>
                  <a:pt x="26241" y="16950"/>
                </a:lnTo>
                <a:lnTo>
                  <a:pt x="23959" y="19898"/>
                </a:lnTo>
                <a:lnTo>
                  <a:pt x="20537" y="21372"/>
                </a:lnTo>
                <a:lnTo>
                  <a:pt x="18635" y="22109"/>
                </a:lnTo>
                <a:lnTo>
                  <a:pt x="15212" y="23214"/>
                </a:lnTo>
                <a:lnTo>
                  <a:pt x="11789" y="25057"/>
                </a:lnTo>
                <a:lnTo>
                  <a:pt x="7986" y="25794"/>
                </a:lnTo>
                <a:lnTo>
                  <a:pt x="5705" y="26162"/>
                </a:lnTo>
                <a:lnTo>
                  <a:pt x="1902" y="26162"/>
                </a:lnTo>
                <a:lnTo>
                  <a:pt x="0" y="24320"/>
                </a:lnTo>
                <a:lnTo>
                  <a:pt x="3042" y="21372"/>
                </a:lnTo>
                <a:lnTo>
                  <a:pt x="3423" y="19161"/>
                </a:lnTo>
                <a:lnTo>
                  <a:pt x="2282" y="16950"/>
                </a:lnTo>
                <a:lnTo>
                  <a:pt x="3042" y="11423"/>
                </a:lnTo>
                <a:lnTo>
                  <a:pt x="5705" y="8475"/>
                </a:lnTo>
                <a:lnTo>
                  <a:pt x="8367" y="6264"/>
                </a:lnTo>
                <a:lnTo>
                  <a:pt x="12170" y="5527"/>
                </a:lnTo>
                <a:lnTo>
                  <a:pt x="15593" y="3317"/>
                </a:lnTo>
                <a:lnTo>
                  <a:pt x="18255" y="2211"/>
                </a:lnTo>
                <a:lnTo>
                  <a:pt x="20156" y="1474"/>
                </a:lnTo>
                <a:lnTo>
                  <a:pt x="23579" y="110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77" name="Text Placeholder 2876">
            <a:extLst>
              <a:ext uri="{FF2B5EF4-FFF2-40B4-BE49-F238E27FC236}">
                <a16:creationId xmlns:a16="http://schemas.microsoft.com/office/drawing/2014/main" id="{4486B536-33BC-FE4E-81CE-FB3F0BE2AED4}"/>
              </a:ext>
            </a:extLst>
          </p:cNvPr>
          <p:cNvSpPr>
            <a:spLocks noGrp="1"/>
          </p:cNvSpPr>
          <p:nvPr>
            <p:ph type="body" sz="quarter" idx="229" hasCustomPrompt="1"/>
          </p:nvPr>
        </p:nvSpPr>
        <p:spPr>
          <a:xfrm>
            <a:off x="8794310" y="4739286"/>
            <a:ext cx="148318" cy="291526"/>
          </a:xfrm>
          <a:custGeom>
            <a:avLst/>
            <a:gdLst>
              <a:gd name="connsiteX0" fmla="*/ 122524 w 148318"/>
              <a:gd name="connsiteY0" fmla="*/ 0 h 291526"/>
              <a:gd name="connsiteX1" fmla="*/ 126696 w 148318"/>
              <a:gd name="connsiteY1" fmla="*/ 3757 h 291526"/>
              <a:gd name="connsiteX2" fmla="*/ 130489 w 148318"/>
              <a:gd name="connsiteY2" fmla="*/ 8641 h 291526"/>
              <a:gd name="connsiteX3" fmla="*/ 134283 w 148318"/>
              <a:gd name="connsiteY3" fmla="*/ 12398 h 291526"/>
              <a:gd name="connsiteX4" fmla="*/ 136938 w 148318"/>
              <a:gd name="connsiteY4" fmla="*/ 17657 h 291526"/>
              <a:gd name="connsiteX5" fmla="*/ 138455 w 148318"/>
              <a:gd name="connsiteY5" fmla="*/ 22541 h 291526"/>
              <a:gd name="connsiteX6" fmla="*/ 138835 w 148318"/>
              <a:gd name="connsiteY6" fmla="*/ 27425 h 291526"/>
              <a:gd name="connsiteX7" fmla="*/ 140731 w 148318"/>
              <a:gd name="connsiteY7" fmla="*/ 33436 h 291526"/>
              <a:gd name="connsiteX8" fmla="*/ 141869 w 148318"/>
              <a:gd name="connsiteY8" fmla="*/ 39822 h 291526"/>
              <a:gd name="connsiteX9" fmla="*/ 143007 w 148318"/>
              <a:gd name="connsiteY9" fmla="*/ 45082 h 291526"/>
              <a:gd name="connsiteX10" fmla="*/ 143766 w 148318"/>
              <a:gd name="connsiteY10" fmla="*/ 50717 h 291526"/>
              <a:gd name="connsiteX11" fmla="*/ 144904 w 148318"/>
              <a:gd name="connsiteY11" fmla="*/ 56728 h 291526"/>
              <a:gd name="connsiteX12" fmla="*/ 147180 w 148318"/>
              <a:gd name="connsiteY12" fmla="*/ 62738 h 291526"/>
              <a:gd name="connsiteX13" fmla="*/ 148318 w 148318"/>
              <a:gd name="connsiteY13" fmla="*/ 68749 h 291526"/>
              <a:gd name="connsiteX14" fmla="*/ 147180 w 148318"/>
              <a:gd name="connsiteY14" fmla="*/ 74384 h 291526"/>
              <a:gd name="connsiteX15" fmla="*/ 145283 w 148318"/>
              <a:gd name="connsiteY15" fmla="*/ 78893 h 291526"/>
              <a:gd name="connsiteX16" fmla="*/ 142628 w 148318"/>
              <a:gd name="connsiteY16" fmla="*/ 79268 h 291526"/>
              <a:gd name="connsiteX17" fmla="*/ 140352 w 148318"/>
              <a:gd name="connsiteY17" fmla="*/ 74384 h 291526"/>
              <a:gd name="connsiteX18" fmla="*/ 138835 w 148318"/>
              <a:gd name="connsiteY18" fmla="*/ 68749 h 291526"/>
              <a:gd name="connsiteX19" fmla="*/ 135041 w 148318"/>
              <a:gd name="connsiteY19" fmla="*/ 69125 h 291526"/>
              <a:gd name="connsiteX20" fmla="*/ 133903 w 148318"/>
              <a:gd name="connsiteY20" fmla="*/ 77390 h 291526"/>
              <a:gd name="connsiteX21" fmla="*/ 133903 w 148318"/>
              <a:gd name="connsiteY21" fmla="*/ 83401 h 291526"/>
              <a:gd name="connsiteX22" fmla="*/ 136559 w 148318"/>
              <a:gd name="connsiteY22" fmla="*/ 88285 h 291526"/>
              <a:gd name="connsiteX23" fmla="*/ 136559 w 148318"/>
              <a:gd name="connsiteY23" fmla="*/ 94295 h 291526"/>
              <a:gd name="connsiteX24" fmla="*/ 134662 w 148318"/>
              <a:gd name="connsiteY24" fmla="*/ 98428 h 291526"/>
              <a:gd name="connsiteX25" fmla="*/ 132386 w 148318"/>
              <a:gd name="connsiteY25" fmla="*/ 100682 h 291526"/>
              <a:gd name="connsiteX26" fmla="*/ 129731 w 148318"/>
              <a:gd name="connsiteY26" fmla="*/ 106317 h 291526"/>
              <a:gd name="connsiteX27" fmla="*/ 128593 w 148318"/>
              <a:gd name="connsiteY27" fmla="*/ 112704 h 291526"/>
              <a:gd name="connsiteX28" fmla="*/ 128593 w 148318"/>
              <a:gd name="connsiteY28" fmla="*/ 118339 h 291526"/>
              <a:gd name="connsiteX29" fmla="*/ 124800 w 148318"/>
              <a:gd name="connsiteY29" fmla="*/ 137498 h 291526"/>
              <a:gd name="connsiteX30" fmla="*/ 120627 w 148318"/>
              <a:gd name="connsiteY30" fmla="*/ 149144 h 291526"/>
              <a:gd name="connsiteX31" fmla="*/ 120248 w 148318"/>
              <a:gd name="connsiteY31" fmla="*/ 149144 h 291526"/>
              <a:gd name="connsiteX32" fmla="*/ 119868 w 148318"/>
              <a:gd name="connsiteY32" fmla="*/ 152150 h 291526"/>
              <a:gd name="connsiteX33" fmla="*/ 113799 w 148318"/>
              <a:gd name="connsiteY33" fmla="*/ 172436 h 291526"/>
              <a:gd name="connsiteX34" fmla="*/ 109247 w 148318"/>
              <a:gd name="connsiteY34" fmla="*/ 183331 h 291526"/>
              <a:gd name="connsiteX35" fmla="*/ 107350 w 148318"/>
              <a:gd name="connsiteY35" fmla="*/ 191972 h 291526"/>
              <a:gd name="connsiteX36" fmla="*/ 103557 w 148318"/>
              <a:gd name="connsiteY36" fmla="*/ 206247 h 291526"/>
              <a:gd name="connsiteX37" fmla="*/ 100902 w 148318"/>
              <a:gd name="connsiteY37" fmla="*/ 212634 h 291526"/>
              <a:gd name="connsiteX38" fmla="*/ 96350 w 148318"/>
              <a:gd name="connsiteY38" fmla="*/ 227661 h 291526"/>
              <a:gd name="connsiteX39" fmla="*/ 94074 w 148318"/>
              <a:gd name="connsiteY39" fmla="*/ 238556 h 291526"/>
              <a:gd name="connsiteX40" fmla="*/ 92177 w 148318"/>
              <a:gd name="connsiteY40" fmla="*/ 244567 h 291526"/>
              <a:gd name="connsiteX41" fmla="*/ 89522 w 148318"/>
              <a:gd name="connsiteY41" fmla="*/ 256964 h 291526"/>
              <a:gd name="connsiteX42" fmla="*/ 86108 w 148318"/>
              <a:gd name="connsiteY42" fmla="*/ 262975 h 291526"/>
              <a:gd name="connsiteX43" fmla="*/ 84591 w 148318"/>
              <a:gd name="connsiteY43" fmla="*/ 268610 h 291526"/>
              <a:gd name="connsiteX44" fmla="*/ 79659 w 148318"/>
              <a:gd name="connsiteY44" fmla="*/ 276499 h 291526"/>
              <a:gd name="connsiteX45" fmla="*/ 75866 w 148318"/>
              <a:gd name="connsiteY45" fmla="*/ 279505 h 291526"/>
              <a:gd name="connsiteX46" fmla="*/ 72831 w 148318"/>
              <a:gd name="connsiteY46" fmla="*/ 281383 h 291526"/>
              <a:gd name="connsiteX47" fmla="*/ 69417 w 148318"/>
              <a:gd name="connsiteY47" fmla="*/ 281007 h 291526"/>
              <a:gd name="connsiteX48" fmla="*/ 57279 w 148318"/>
              <a:gd name="connsiteY48" fmla="*/ 283637 h 291526"/>
              <a:gd name="connsiteX49" fmla="*/ 45140 w 148318"/>
              <a:gd name="connsiteY49" fmla="*/ 290775 h 291526"/>
              <a:gd name="connsiteX50" fmla="*/ 40209 w 148318"/>
              <a:gd name="connsiteY50" fmla="*/ 291526 h 291526"/>
              <a:gd name="connsiteX51" fmla="*/ 32622 w 148318"/>
              <a:gd name="connsiteY51" fmla="*/ 286267 h 291526"/>
              <a:gd name="connsiteX52" fmla="*/ 26932 w 148318"/>
              <a:gd name="connsiteY52" fmla="*/ 282886 h 291526"/>
              <a:gd name="connsiteX53" fmla="*/ 22380 w 148318"/>
              <a:gd name="connsiteY53" fmla="*/ 280256 h 291526"/>
              <a:gd name="connsiteX54" fmla="*/ 17829 w 148318"/>
              <a:gd name="connsiteY54" fmla="*/ 276499 h 291526"/>
              <a:gd name="connsiteX55" fmla="*/ 12139 w 148318"/>
              <a:gd name="connsiteY55" fmla="*/ 268234 h 291526"/>
              <a:gd name="connsiteX56" fmla="*/ 10242 w 148318"/>
              <a:gd name="connsiteY56" fmla="*/ 261848 h 291526"/>
              <a:gd name="connsiteX57" fmla="*/ 9104 w 148318"/>
              <a:gd name="connsiteY57" fmla="*/ 254710 h 291526"/>
              <a:gd name="connsiteX58" fmla="*/ 9104 w 148318"/>
              <a:gd name="connsiteY58" fmla="*/ 249075 h 291526"/>
              <a:gd name="connsiteX59" fmla="*/ 10621 w 148318"/>
              <a:gd name="connsiteY59" fmla="*/ 245694 h 291526"/>
              <a:gd name="connsiteX60" fmla="*/ 9104 w 148318"/>
              <a:gd name="connsiteY60" fmla="*/ 239683 h 291526"/>
              <a:gd name="connsiteX61" fmla="*/ 6449 w 148318"/>
              <a:gd name="connsiteY61" fmla="*/ 234423 h 291526"/>
              <a:gd name="connsiteX62" fmla="*/ 3414 w 148318"/>
              <a:gd name="connsiteY62" fmla="*/ 231042 h 291526"/>
              <a:gd name="connsiteX63" fmla="*/ 379 w 148318"/>
              <a:gd name="connsiteY63" fmla="*/ 225783 h 291526"/>
              <a:gd name="connsiteX64" fmla="*/ 379 w 148318"/>
              <a:gd name="connsiteY64" fmla="*/ 220147 h 291526"/>
              <a:gd name="connsiteX65" fmla="*/ 0 w 148318"/>
              <a:gd name="connsiteY65" fmla="*/ 215639 h 291526"/>
              <a:gd name="connsiteX66" fmla="*/ 0 w 148318"/>
              <a:gd name="connsiteY66" fmla="*/ 208501 h 291526"/>
              <a:gd name="connsiteX67" fmla="*/ 3035 w 148318"/>
              <a:gd name="connsiteY67" fmla="*/ 203993 h 291526"/>
              <a:gd name="connsiteX68" fmla="*/ 5690 w 148318"/>
              <a:gd name="connsiteY68" fmla="*/ 197982 h 291526"/>
              <a:gd name="connsiteX69" fmla="*/ 7966 w 148318"/>
              <a:gd name="connsiteY69" fmla="*/ 194601 h 291526"/>
              <a:gd name="connsiteX70" fmla="*/ 11380 w 148318"/>
              <a:gd name="connsiteY70" fmla="*/ 193850 h 291526"/>
              <a:gd name="connsiteX71" fmla="*/ 14415 w 148318"/>
              <a:gd name="connsiteY71" fmla="*/ 183707 h 291526"/>
              <a:gd name="connsiteX72" fmla="*/ 20863 w 148318"/>
              <a:gd name="connsiteY72" fmla="*/ 171685 h 291526"/>
              <a:gd name="connsiteX73" fmla="*/ 24656 w 148318"/>
              <a:gd name="connsiteY73" fmla="*/ 167553 h 291526"/>
              <a:gd name="connsiteX74" fmla="*/ 26174 w 148318"/>
              <a:gd name="connsiteY74" fmla="*/ 163420 h 291526"/>
              <a:gd name="connsiteX75" fmla="*/ 25794 w 148318"/>
              <a:gd name="connsiteY75" fmla="*/ 159663 h 291526"/>
              <a:gd name="connsiteX76" fmla="*/ 26932 w 148318"/>
              <a:gd name="connsiteY76" fmla="*/ 157409 h 291526"/>
              <a:gd name="connsiteX77" fmla="*/ 26174 w 148318"/>
              <a:gd name="connsiteY77" fmla="*/ 153652 h 291526"/>
              <a:gd name="connsiteX78" fmla="*/ 22760 w 148318"/>
              <a:gd name="connsiteY78" fmla="*/ 148769 h 291526"/>
              <a:gd name="connsiteX79" fmla="*/ 20484 w 148318"/>
              <a:gd name="connsiteY79" fmla="*/ 141255 h 291526"/>
              <a:gd name="connsiteX80" fmla="*/ 18208 w 148318"/>
              <a:gd name="connsiteY80" fmla="*/ 130736 h 291526"/>
              <a:gd name="connsiteX81" fmla="*/ 17829 w 148318"/>
              <a:gd name="connsiteY81" fmla="*/ 119466 h 291526"/>
              <a:gd name="connsiteX82" fmla="*/ 14035 w 148318"/>
              <a:gd name="connsiteY82" fmla="*/ 113455 h 291526"/>
              <a:gd name="connsiteX83" fmla="*/ 19346 w 148318"/>
              <a:gd name="connsiteY83" fmla="*/ 105190 h 291526"/>
              <a:gd name="connsiteX84" fmla="*/ 24656 w 148318"/>
              <a:gd name="connsiteY84" fmla="*/ 92793 h 291526"/>
              <a:gd name="connsiteX85" fmla="*/ 24277 w 148318"/>
              <a:gd name="connsiteY85" fmla="*/ 86406 h 291526"/>
              <a:gd name="connsiteX86" fmla="*/ 26174 w 148318"/>
              <a:gd name="connsiteY86" fmla="*/ 84152 h 291526"/>
              <a:gd name="connsiteX87" fmla="*/ 28829 w 148318"/>
              <a:gd name="connsiteY87" fmla="*/ 84903 h 291526"/>
              <a:gd name="connsiteX88" fmla="*/ 34898 w 148318"/>
              <a:gd name="connsiteY88" fmla="*/ 84528 h 291526"/>
              <a:gd name="connsiteX89" fmla="*/ 36416 w 148318"/>
              <a:gd name="connsiteY89" fmla="*/ 83025 h 291526"/>
              <a:gd name="connsiteX90" fmla="*/ 40588 w 148318"/>
              <a:gd name="connsiteY90" fmla="*/ 80771 h 291526"/>
              <a:gd name="connsiteX91" fmla="*/ 41347 w 148318"/>
              <a:gd name="connsiteY91" fmla="*/ 82649 h 291526"/>
              <a:gd name="connsiteX92" fmla="*/ 42864 w 148318"/>
              <a:gd name="connsiteY92" fmla="*/ 83025 h 291526"/>
              <a:gd name="connsiteX93" fmla="*/ 44761 w 148318"/>
              <a:gd name="connsiteY93" fmla="*/ 80771 h 291526"/>
              <a:gd name="connsiteX94" fmla="*/ 47037 w 148318"/>
              <a:gd name="connsiteY94" fmla="*/ 81522 h 291526"/>
              <a:gd name="connsiteX95" fmla="*/ 48934 w 148318"/>
              <a:gd name="connsiteY95" fmla="*/ 79268 h 291526"/>
              <a:gd name="connsiteX96" fmla="*/ 49313 w 148318"/>
              <a:gd name="connsiteY96" fmla="*/ 76639 h 291526"/>
              <a:gd name="connsiteX97" fmla="*/ 53106 w 148318"/>
              <a:gd name="connsiteY97" fmla="*/ 75887 h 291526"/>
              <a:gd name="connsiteX98" fmla="*/ 55382 w 148318"/>
              <a:gd name="connsiteY98" fmla="*/ 77014 h 291526"/>
              <a:gd name="connsiteX99" fmla="*/ 57658 w 148318"/>
              <a:gd name="connsiteY99" fmla="*/ 74760 h 291526"/>
              <a:gd name="connsiteX100" fmla="*/ 60313 w 148318"/>
              <a:gd name="connsiteY100" fmla="*/ 75887 h 291526"/>
              <a:gd name="connsiteX101" fmla="*/ 62210 w 148318"/>
              <a:gd name="connsiteY101" fmla="*/ 79268 h 291526"/>
              <a:gd name="connsiteX102" fmla="*/ 64486 w 148318"/>
              <a:gd name="connsiteY102" fmla="*/ 82274 h 291526"/>
              <a:gd name="connsiteX103" fmla="*/ 67521 w 148318"/>
              <a:gd name="connsiteY103" fmla="*/ 83025 h 291526"/>
              <a:gd name="connsiteX104" fmla="*/ 69797 w 148318"/>
              <a:gd name="connsiteY104" fmla="*/ 82649 h 291526"/>
              <a:gd name="connsiteX105" fmla="*/ 69038 w 148318"/>
              <a:gd name="connsiteY105" fmla="*/ 78893 h 291526"/>
              <a:gd name="connsiteX106" fmla="*/ 65245 w 148318"/>
              <a:gd name="connsiteY106" fmla="*/ 75887 h 291526"/>
              <a:gd name="connsiteX107" fmla="*/ 65624 w 148318"/>
              <a:gd name="connsiteY107" fmla="*/ 72130 h 291526"/>
              <a:gd name="connsiteX108" fmla="*/ 69417 w 148318"/>
              <a:gd name="connsiteY108" fmla="*/ 67998 h 291526"/>
              <a:gd name="connsiteX109" fmla="*/ 73969 w 148318"/>
              <a:gd name="connsiteY109" fmla="*/ 64993 h 291526"/>
              <a:gd name="connsiteX110" fmla="*/ 76625 w 148318"/>
              <a:gd name="connsiteY110" fmla="*/ 66120 h 291526"/>
              <a:gd name="connsiteX111" fmla="*/ 77383 w 148318"/>
              <a:gd name="connsiteY111" fmla="*/ 71003 h 291526"/>
              <a:gd name="connsiteX112" fmla="*/ 80039 w 148318"/>
              <a:gd name="connsiteY112" fmla="*/ 71003 h 291526"/>
              <a:gd name="connsiteX113" fmla="*/ 82694 w 148318"/>
              <a:gd name="connsiteY113" fmla="*/ 69876 h 291526"/>
              <a:gd name="connsiteX114" fmla="*/ 78901 w 148318"/>
              <a:gd name="connsiteY114" fmla="*/ 62738 h 291526"/>
              <a:gd name="connsiteX115" fmla="*/ 81556 w 148318"/>
              <a:gd name="connsiteY115" fmla="*/ 60484 h 291526"/>
              <a:gd name="connsiteX116" fmla="*/ 84970 w 148318"/>
              <a:gd name="connsiteY116" fmla="*/ 56352 h 291526"/>
              <a:gd name="connsiteX117" fmla="*/ 83832 w 148318"/>
              <a:gd name="connsiteY117" fmla="*/ 55976 h 291526"/>
              <a:gd name="connsiteX118" fmla="*/ 86108 w 148318"/>
              <a:gd name="connsiteY118" fmla="*/ 52971 h 291526"/>
              <a:gd name="connsiteX119" fmla="*/ 87625 w 148318"/>
              <a:gd name="connsiteY119" fmla="*/ 55976 h 291526"/>
              <a:gd name="connsiteX120" fmla="*/ 86867 w 148318"/>
              <a:gd name="connsiteY120" fmla="*/ 60109 h 291526"/>
              <a:gd name="connsiteX121" fmla="*/ 92936 w 148318"/>
              <a:gd name="connsiteY121" fmla="*/ 52595 h 291526"/>
              <a:gd name="connsiteX122" fmla="*/ 95970 w 148318"/>
              <a:gd name="connsiteY122" fmla="*/ 52971 h 291526"/>
              <a:gd name="connsiteX123" fmla="*/ 97867 w 148318"/>
              <a:gd name="connsiteY123" fmla="*/ 52595 h 291526"/>
              <a:gd name="connsiteX124" fmla="*/ 97108 w 148318"/>
              <a:gd name="connsiteY124" fmla="*/ 50717 h 291526"/>
              <a:gd name="connsiteX125" fmla="*/ 93694 w 148318"/>
              <a:gd name="connsiteY125" fmla="*/ 49965 h 291526"/>
              <a:gd name="connsiteX126" fmla="*/ 91798 w 148318"/>
              <a:gd name="connsiteY126" fmla="*/ 46960 h 291526"/>
              <a:gd name="connsiteX127" fmla="*/ 92936 w 148318"/>
              <a:gd name="connsiteY127" fmla="*/ 44706 h 291526"/>
              <a:gd name="connsiteX128" fmla="*/ 95970 w 148318"/>
              <a:gd name="connsiteY128" fmla="*/ 40573 h 291526"/>
              <a:gd name="connsiteX129" fmla="*/ 97867 w 148318"/>
              <a:gd name="connsiteY129" fmla="*/ 42452 h 291526"/>
              <a:gd name="connsiteX130" fmla="*/ 98246 w 148318"/>
              <a:gd name="connsiteY130" fmla="*/ 37944 h 291526"/>
              <a:gd name="connsiteX131" fmla="*/ 97108 w 148318"/>
              <a:gd name="connsiteY131" fmla="*/ 34938 h 291526"/>
              <a:gd name="connsiteX132" fmla="*/ 95970 w 148318"/>
              <a:gd name="connsiteY132" fmla="*/ 30430 h 291526"/>
              <a:gd name="connsiteX133" fmla="*/ 97108 w 148318"/>
              <a:gd name="connsiteY133" fmla="*/ 28927 h 291526"/>
              <a:gd name="connsiteX134" fmla="*/ 101281 w 148318"/>
              <a:gd name="connsiteY134" fmla="*/ 30430 h 291526"/>
              <a:gd name="connsiteX135" fmla="*/ 102419 w 148318"/>
              <a:gd name="connsiteY135" fmla="*/ 34563 h 291526"/>
              <a:gd name="connsiteX136" fmla="*/ 107350 w 148318"/>
              <a:gd name="connsiteY136" fmla="*/ 27800 h 291526"/>
              <a:gd name="connsiteX137" fmla="*/ 108109 w 148318"/>
              <a:gd name="connsiteY137" fmla="*/ 23668 h 291526"/>
              <a:gd name="connsiteX138" fmla="*/ 111144 w 148318"/>
              <a:gd name="connsiteY138" fmla="*/ 25546 h 291526"/>
              <a:gd name="connsiteX139" fmla="*/ 114178 w 148318"/>
              <a:gd name="connsiteY139" fmla="*/ 22917 h 291526"/>
              <a:gd name="connsiteX140" fmla="*/ 116075 w 148318"/>
              <a:gd name="connsiteY140" fmla="*/ 17657 h 291526"/>
              <a:gd name="connsiteX141" fmla="*/ 116454 w 148318"/>
              <a:gd name="connsiteY141" fmla="*/ 9392 h 291526"/>
              <a:gd name="connsiteX142" fmla="*/ 114178 w 148318"/>
              <a:gd name="connsiteY142" fmla="*/ 5635 h 291526"/>
              <a:gd name="connsiteX143" fmla="*/ 116075 w 148318"/>
              <a:gd name="connsiteY143" fmla="*/ 6387 h 291526"/>
              <a:gd name="connsiteX144" fmla="*/ 119868 w 148318"/>
              <a:gd name="connsiteY144" fmla="*/ 1879 h 29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48318" h="291526">
                <a:moveTo>
                  <a:pt x="122524" y="0"/>
                </a:moveTo>
                <a:lnTo>
                  <a:pt x="126696" y="3757"/>
                </a:lnTo>
                <a:lnTo>
                  <a:pt x="130489" y="8641"/>
                </a:lnTo>
                <a:lnTo>
                  <a:pt x="134283" y="12398"/>
                </a:lnTo>
                <a:lnTo>
                  <a:pt x="136938" y="17657"/>
                </a:lnTo>
                <a:lnTo>
                  <a:pt x="138455" y="22541"/>
                </a:lnTo>
                <a:lnTo>
                  <a:pt x="138835" y="27425"/>
                </a:lnTo>
                <a:lnTo>
                  <a:pt x="140731" y="33436"/>
                </a:lnTo>
                <a:lnTo>
                  <a:pt x="141869" y="39822"/>
                </a:lnTo>
                <a:lnTo>
                  <a:pt x="143007" y="45082"/>
                </a:lnTo>
                <a:lnTo>
                  <a:pt x="143766" y="50717"/>
                </a:lnTo>
                <a:lnTo>
                  <a:pt x="144904" y="56728"/>
                </a:lnTo>
                <a:lnTo>
                  <a:pt x="147180" y="62738"/>
                </a:lnTo>
                <a:lnTo>
                  <a:pt x="148318" y="68749"/>
                </a:lnTo>
                <a:lnTo>
                  <a:pt x="147180" y="74384"/>
                </a:lnTo>
                <a:lnTo>
                  <a:pt x="145283" y="78893"/>
                </a:lnTo>
                <a:lnTo>
                  <a:pt x="142628" y="79268"/>
                </a:lnTo>
                <a:lnTo>
                  <a:pt x="140352" y="74384"/>
                </a:lnTo>
                <a:lnTo>
                  <a:pt x="138835" y="68749"/>
                </a:lnTo>
                <a:lnTo>
                  <a:pt x="135041" y="69125"/>
                </a:lnTo>
                <a:lnTo>
                  <a:pt x="133903" y="77390"/>
                </a:lnTo>
                <a:lnTo>
                  <a:pt x="133903" y="83401"/>
                </a:lnTo>
                <a:lnTo>
                  <a:pt x="136559" y="88285"/>
                </a:lnTo>
                <a:lnTo>
                  <a:pt x="136559" y="94295"/>
                </a:lnTo>
                <a:lnTo>
                  <a:pt x="134662" y="98428"/>
                </a:lnTo>
                <a:lnTo>
                  <a:pt x="132386" y="100682"/>
                </a:lnTo>
                <a:lnTo>
                  <a:pt x="129731" y="106317"/>
                </a:lnTo>
                <a:lnTo>
                  <a:pt x="128593" y="112704"/>
                </a:lnTo>
                <a:lnTo>
                  <a:pt x="128593" y="118339"/>
                </a:lnTo>
                <a:lnTo>
                  <a:pt x="124800" y="137498"/>
                </a:lnTo>
                <a:lnTo>
                  <a:pt x="120627" y="149144"/>
                </a:lnTo>
                <a:lnTo>
                  <a:pt x="120248" y="149144"/>
                </a:lnTo>
                <a:lnTo>
                  <a:pt x="119868" y="152150"/>
                </a:lnTo>
                <a:lnTo>
                  <a:pt x="113799" y="172436"/>
                </a:lnTo>
                <a:lnTo>
                  <a:pt x="109247" y="183331"/>
                </a:lnTo>
                <a:lnTo>
                  <a:pt x="107350" y="191972"/>
                </a:lnTo>
                <a:lnTo>
                  <a:pt x="103557" y="206247"/>
                </a:lnTo>
                <a:lnTo>
                  <a:pt x="100902" y="212634"/>
                </a:lnTo>
                <a:lnTo>
                  <a:pt x="96350" y="227661"/>
                </a:lnTo>
                <a:lnTo>
                  <a:pt x="94074" y="238556"/>
                </a:lnTo>
                <a:lnTo>
                  <a:pt x="92177" y="244567"/>
                </a:lnTo>
                <a:lnTo>
                  <a:pt x="89522" y="256964"/>
                </a:lnTo>
                <a:lnTo>
                  <a:pt x="86108" y="262975"/>
                </a:lnTo>
                <a:lnTo>
                  <a:pt x="84591" y="268610"/>
                </a:lnTo>
                <a:lnTo>
                  <a:pt x="79659" y="276499"/>
                </a:lnTo>
                <a:lnTo>
                  <a:pt x="75866" y="279505"/>
                </a:lnTo>
                <a:lnTo>
                  <a:pt x="72831" y="281383"/>
                </a:lnTo>
                <a:lnTo>
                  <a:pt x="69417" y="281007"/>
                </a:lnTo>
                <a:lnTo>
                  <a:pt x="57279" y="283637"/>
                </a:lnTo>
                <a:lnTo>
                  <a:pt x="45140" y="290775"/>
                </a:lnTo>
                <a:lnTo>
                  <a:pt x="40209" y="291526"/>
                </a:lnTo>
                <a:lnTo>
                  <a:pt x="32622" y="286267"/>
                </a:lnTo>
                <a:lnTo>
                  <a:pt x="26932" y="282886"/>
                </a:lnTo>
                <a:lnTo>
                  <a:pt x="22380" y="280256"/>
                </a:lnTo>
                <a:lnTo>
                  <a:pt x="17829" y="276499"/>
                </a:lnTo>
                <a:lnTo>
                  <a:pt x="12139" y="268234"/>
                </a:lnTo>
                <a:lnTo>
                  <a:pt x="10242" y="261848"/>
                </a:lnTo>
                <a:lnTo>
                  <a:pt x="9104" y="254710"/>
                </a:lnTo>
                <a:lnTo>
                  <a:pt x="9104" y="249075"/>
                </a:lnTo>
                <a:lnTo>
                  <a:pt x="10621" y="245694"/>
                </a:lnTo>
                <a:lnTo>
                  <a:pt x="9104" y="239683"/>
                </a:lnTo>
                <a:lnTo>
                  <a:pt x="6449" y="234423"/>
                </a:lnTo>
                <a:lnTo>
                  <a:pt x="3414" y="231042"/>
                </a:lnTo>
                <a:lnTo>
                  <a:pt x="379" y="225783"/>
                </a:lnTo>
                <a:lnTo>
                  <a:pt x="379" y="220147"/>
                </a:lnTo>
                <a:lnTo>
                  <a:pt x="0" y="215639"/>
                </a:lnTo>
                <a:lnTo>
                  <a:pt x="0" y="208501"/>
                </a:lnTo>
                <a:lnTo>
                  <a:pt x="3035" y="203993"/>
                </a:lnTo>
                <a:lnTo>
                  <a:pt x="5690" y="197982"/>
                </a:lnTo>
                <a:lnTo>
                  <a:pt x="7966" y="194601"/>
                </a:lnTo>
                <a:lnTo>
                  <a:pt x="11380" y="193850"/>
                </a:lnTo>
                <a:lnTo>
                  <a:pt x="14415" y="183707"/>
                </a:lnTo>
                <a:lnTo>
                  <a:pt x="20863" y="171685"/>
                </a:lnTo>
                <a:lnTo>
                  <a:pt x="24656" y="167553"/>
                </a:lnTo>
                <a:lnTo>
                  <a:pt x="26174" y="163420"/>
                </a:lnTo>
                <a:lnTo>
                  <a:pt x="25794" y="159663"/>
                </a:lnTo>
                <a:lnTo>
                  <a:pt x="26932" y="157409"/>
                </a:lnTo>
                <a:lnTo>
                  <a:pt x="26174" y="153652"/>
                </a:lnTo>
                <a:lnTo>
                  <a:pt x="22760" y="148769"/>
                </a:lnTo>
                <a:lnTo>
                  <a:pt x="20484" y="141255"/>
                </a:lnTo>
                <a:lnTo>
                  <a:pt x="18208" y="130736"/>
                </a:lnTo>
                <a:lnTo>
                  <a:pt x="17829" y="119466"/>
                </a:lnTo>
                <a:lnTo>
                  <a:pt x="14035" y="113455"/>
                </a:lnTo>
                <a:lnTo>
                  <a:pt x="19346" y="105190"/>
                </a:lnTo>
                <a:lnTo>
                  <a:pt x="24656" y="92793"/>
                </a:lnTo>
                <a:lnTo>
                  <a:pt x="24277" y="86406"/>
                </a:lnTo>
                <a:lnTo>
                  <a:pt x="26174" y="84152"/>
                </a:lnTo>
                <a:lnTo>
                  <a:pt x="28829" y="84903"/>
                </a:lnTo>
                <a:lnTo>
                  <a:pt x="34898" y="84528"/>
                </a:lnTo>
                <a:lnTo>
                  <a:pt x="36416" y="83025"/>
                </a:lnTo>
                <a:lnTo>
                  <a:pt x="40588" y="80771"/>
                </a:lnTo>
                <a:lnTo>
                  <a:pt x="41347" y="82649"/>
                </a:lnTo>
                <a:lnTo>
                  <a:pt x="42864" y="83025"/>
                </a:lnTo>
                <a:lnTo>
                  <a:pt x="44761" y="80771"/>
                </a:lnTo>
                <a:lnTo>
                  <a:pt x="47037" y="81522"/>
                </a:lnTo>
                <a:lnTo>
                  <a:pt x="48934" y="79268"/>
                </a:lnTo>
                <a:lnTo>
                  <a:pt x="49313" y="76639"/>
                </a:lnTo>
                <a:lnTo>
                  <a:pt x="53106" y="75887"/>
                </a:lnTo>
                <a:lnTo>
                  <a:pt x="55382" y="77014"/>
                </a:lnTo>
                <a:lnTo>
                  <a:pt x="57658" y="74760"/>
                </a:lnTo>
                <a:lnTo>
                  <a:pt x="60313" y="75887"/>
                </a:lnTo>
                <a:lnTo>
                  <a:pt x="62210" y="79268"/>
                </a:lnTo>
                <a:lnTo>
                  <a:pt x="64486" y="82274"/>
                </a:lnTo>
                <a:lnTo>
                  <a:pt x="67521" y="83025"/>
                </a:lnTo>
                <a:lnTo>
                  <a:pt x="69797" y="82649"/>
                </a:lnTo>
                <a:lnTo>
                  <a:pt x="69038" y="78893"/>
                </a:lnTo>
                <a:lnTo>
                  <a:pt x="65245" y="75887"/>
                </a:lnTo>
                <a:lnTo>
                  <a:pt x="65624" y="72130"/>
                </a:lnTo>
                <a:lnTo>
                  <a:pt x="69417" y="67998"/>
                </a:lnTo>
                <a:lnTo>
                  <a:pt x="73969" y="64993"/>
                </a:lnTo>
                <a:lnTo>
                  <a:pt x="76625" y="66120"/>
                </a:lnTo>
                <a:lnTo>
                  <a:pt x="77383" y="71003"/>
                </a:lnTo>
                <a:lnTo>
                  <a:pt x="80039" y="71003"/>
                </a:lnTo>
                <a:lnTo>
                  <a:pt x="82694" y="69876"/>
                </a:lnTo>
                <a:lnTo>
                  <a:pt x="78901" y="62738"/>
                </a:lnTo>
                <a:lnTo>
                  <a:pt x="81556" y="60484"/>
                </a:lnTo>
                <a:lnTo>
                  <a:pt x="84970" y="56352"/>
                </a:lnTo>
                <a:lnTo>
                  <a:pt x="83832" y="55976"/>
                </a:lnTo>
                <a:lnTo>
                  <a:pt x="86108" y="52971"/>
                </a:lnTo>
                <a:lnTo>
                  <a:pt x="87625" y="55976"/>
                </a:lnTo>
                <a:lnTo>
                  <a:pt x="86867" y="60109"/>
                </a:lnTo>
                <a:lnTo>
                  <a:pt x="92936" y="52595"/>
                </a:lnTo>
                <a:lnTo>
                  <a:pt x="95970" y="52971"/>
                </a:lnTo>
                <a:lnTo>
                  <a:pt x="97867" y="52595"/>
                </a:lnTo>
                <a:lnTo>
                  <a:pt x="97108" y="50717"/>
                </a:lnTo>
                <a:lnTo>
                  <a:pt x="93694" y="49965"/>
                </a:lnTo>
                <a:lnTo>
                  <a:pt x="91798" y="46960"/>
                </a:lnTo>
                <a:lnTo>
                  <a:pt x="92936" y="44706"/>
                </a:lnTo>
                <a:lnTo>
                  <a:pt x="95970" y="40573"/>
                </a:lnTo>
                <a:lnTo>
                  <a:pt x="97867" y="42452"/>
                </a:lnTo>
                <a:lnTo>
                  <a:pt x="98246" y="37944"/>
                </a:lnTo>
                <a:lnTo>
                  <a:pt x="97108" y="34938"/>
                </a:lnTo>
                <a:lnTo>
                  <a:pt x="95970" y="30430"/>
                </a:lnTo>
                <a:lnTo>
                  <a:pt x="97108" y="28927"/>
                </a:lnTo>
                <a:lnTo>
                  <a:pt x="101281" y="30430"/>
                </a:lnTo>
                <a:lnTo>
                  <a:pt x="102419" y="34563"/>
                </a:lnTo>
                <a:lnTo>
                  <a:pt x="107350" y="27800"/>
                </a:lnTo>
                <a:lnTo>
                  <a:pt x="108109" y="23668"/>
                </a:lnTo>
                <a:lnTo>
                  <a:pt x="111144" y="25546"/>
                </a:lnTo>
                <a:lnTo>
                  <a:pt x="114178" y="22917"/>
                </a:lnTo>
                <a:lnTo>
                  <a:pt x="116075" y="17657"/>
                </a:lnTo>
                <a:lnTo>
                  <a:pt x="116454" y="9392"/>
                </a:lnTo>
                <a:lnTo>
                  <a:pt x="114178" y="5635"/>
                </a:lnTo>
                <a:lnTo>
                  <a:pt x="116075" y="6387"/>
                </a:lnTo>
                <a:lnTo>
                  <a:pt x="119868" y="187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75" name="Text Placeholder 2874">
            <a:extLst>
              <a:ext uri="{FF2B5EF4-FFF2-40B4-BE49-F238E27FC236}">
                <a16:creationId xmlns:a16="http://schemas.microsoft.com/office/drawing/2014/main" id="{E9A6356B-33E1-E44D-891C-904B71CCF9B2}"/>
              </a:ext>
            </a:extLst>
          </p:cNvPr>
          <p:cNvSpPr>
            <a:spLocks noGrp="1"/>
          </p:cNvSpPr>
          <p:nvPr>
            <p:ph type="body" sz="quarter" idx="228" hasCustomPrompt="1"/>
          </p:nvPr>
        </p:nvSpPr>
        <p:spPr>
          <a:xfrm>
            <a:off x="8237166" y="4950457"/>
            <a:ext cx="342272" cy="295263"/>
          </a:xfrm>
          <a:custGeom>
            <a:avLst/>
            <a:gdLst>
              <a:gd name="connsiteX0" fmla="*/ 273284 w 342272"/>
              <a:gd name="connsiteY0" fmla="*/ 0 h 295263"/>
              <a:gd name="connsiteX1" fmla="*/ 276714 w 342272"/>
              <a:gd name="connsiteY1" fmla="*/ 747 h 295263"/>
              <a:gd name="connsiteX2" fmla="*/ 285481 w 342272"/>
              <a:gd name="connsiteY2" fmla="*/ 3360 h 295263"/>
              <a:gd name="connsiteX3" fmla="*/ 290055 w 342272"/>
              <a:gd name="connsiteY3" fmla="*/ 4480 h 295263"/>
              <a:gd name="connsiteX4" fmla="*/ 295009 w 342272"/>
              <a:gd name="connsiteY4" fmla="*/ 3360 h 295263"/>
              <a:gd name="connsiteX5" fmla="*/ 299583 w 342272"/>
              <a:gd name="connsiteY5" fmla="*/ 4106 h 295263"/>
              <a:gd name="connsiteX6" fmla="*/ 307587 w 342272"/>
              <a:gd name="connsiteY6" fmla="*/ 6346 h 295263"/>
              <a:gd name="connsiteX7" fmla="*/ 313305 w 342272"/>
              <a:gd name="connsiteY7" fmla="*/ 11945 h 295263"/>
              <a:gd name="connsiteX8" fmla="*/ 315210 w 342272"/>
              <a:gd name="connsiteY8" fmla="*/ 12318 h 295263"/>
              <a:gd name="connsiteX9" fmla="*/ 315592 w 342272"/>
              <a:gd name="connsiteY9" fmla="*/ 12692 h 295263"/>
              <a:gd name="connsiteX10" fmla="*/ 316354 w 342272"/>
              <a:gd name="connsiteY10" fmla="*/ 20531 h 295263"/>
              <a:gd name="connsiteX11" fmla="*/ 318641 w 342272"/>
              <a:gd name="connsiteY11" fmla="*/ 32475 h 295263"/>
              <a:gd name="connsiteX12" fmla="*/ 323596 w 342272"/>
              <a:gd name="connsiteY12" fmla="*/ 48900 h 295263"/>
              <a:gd name="connsiteX13" fmla="*/ 324739 w 342272"/>
              <a:gd name="connsiteY13" fmla="*/ 83615 h 295263"/>
              <a:gd name="connsiteX14" fmla="*/ 322071 w 342272"/>
              <a:gd name="connsiteY14" fmla="*/ 86974 h 295263"/>
              <a:gd name="connsiteX15" fmla="*/ 313305 w 342272"/>
              <a:gd name="connsiteY15" fmla="*/ 81375 h 295263"/>
              <a:gd name="connsiteX16" fmla="*/ 307969 w 342272"/>
              <a:gd name="connsiteY16" fmla="*/ 84734 h 295263"/>
              <a:gd name="connsiteX17" fmla="*/ 305301 w 342272"/>
              <a:gd name="connsiteY17" fmla="*/ 89214 h 295263"/>
              <a:gd name="connsiteX18" fmla="*/ 302251 w 342272"/>
              <a:gd name="connsiteY18" fmla="*/ 95559 h 295263"/>
              <a:gd name="connsiteX19" fmla="*/ 300727 w 342272"/>
              <a:gd name="connsiteY19" fmla="*/ 101532 h 295263"/>
              <a:gd name="connsiteX20" fmla="*/ 301489 w 342272"/>
              <a:gd name="connsiteY20" fmla="*/ 106385 h 295263"/>
              <a:gd name="connsiteX21" fmla="*/ 305301 w 342272"/>
              <a:gd name="connsiteY21" fmla="*/ 113477 h 295263"/>
              <a:gd name="connsiteX22" fmla="*/ 314067 w 342272"/>
              <a:gd name="connsiteY22" fmla="*/ 114597 h 295263"/>
              <a:gd name="connsiteX23" fmla="*/ 318641 w 342272"/>
              <a:gd name="connsiteY23" fmla="*/ 114970 h 295263"/>
              <a:gd name="connsiteX24" fmla="*/ 321690 w 342272"/>
              <a:gd name="connsiteY24" fmla="*/ 111610 h 295263"/>
              <a:gd name="connsiteX25" fmla="*/ 323977 w 342272"/>
              <a:gd name="connsiteY25" fmla="*/ 106385 h 295263"/>
              <a:gd name="connsiteX26" fmla="*/ 326264 w 342272"/>
              <a:gd name="connsiteY26" fmla="*/ 104891 h 295263"/>
              <a:gd name="connsiteX27" fmla="*/ 339985 w 342272"/>
              <a:gd name="connsiteY27" fmla="*/ 104891 h 295263"/>
              <a:gd name="connsiteX28" fmla="*/ 342272 w 342272"/>
              <a:gd name="connsiteY28" fmla="*/ 105265 h 295263"/>
              <a:gd name="connsiteX29" fmla="*/ 341891 w 342272"/>
              <a:gd name="connsiteY29" fmla="*/ 109744 h 295263"/>
              <a:gd name="connsiteX30" fmla="*/ 340747 w 342272"/>
              <a:gd name="connsiteY30" fmla="*/ 113850 h 295263"/>
              <a:gd name="connsiteX31" fmla="*/ 338461 w 342272"/>
              <a:gd name="connsiteY31" fmla="*/ 118703 h 295263"/>
              <a:gd name="connsiteX32" fmla="*/ 338461 w 342272"/>
              <a:gd name="connsiteY32" fmla="*/ 123555 h 295263"/>
              <a:gd name="connsiteX33" fmla="*/ 337698 w 342272"/>
              <a:gd name="connsiteY33" fmla="*/ 128781 h 295263"/>
              <a:gd name="connsiteX34" fmla="*/ 335792 w 342272"/>
              <a:gd name="connsiteY34" fmla="*/ 133261 h 295263"/>
              <a:gd name="connsiteX35" fmla="*/ 333506 w 342272"/>
              <a:gd name="connsiteY35" fmla="*/ 144832 h 295263"/>
              <a:gd name="connsiteX36" fmla="*/ 330075 w 342272"/>
              <a:gd name="connsiteY36" fmla="*/ 149685 h 295263"/>
              <a:gd name="connsiteX37" fmla="*/ 322452 w 342272"/>
              <a:gd name="connsiteY37" fmla="*/ 155657 h 295263"/>
              <a:gd name="connsiteX38" fmla="*/ 318641 w 342272"/>
              <a:gd name="connsiteY38" fmla="*/ 156777 h 295263"/>
              <a:gd name="connsiteX39" fmla="*/ 315592 w 342272"/>
              <a:gd name="connsiteY39" fmla="*/ 159017 h 295263"/>
              <a:gd name="connsiteX40" fmla="*/ 312161 w 342272"/>
              <a:gd name="connsiteY40" fmla="*/ 163123 h 295263"/>
              <a:gd name="connsiteX41" fmla="*/ 307969 w 342272"/>
              <a:gd name="connsiteY41" fmla="*/ 169469 h 295263"/>
              <a:gd name="connsiteX42" fmla="*/ 306444 w 342272"/>
              <a:gd name="connsiteY42" fmla="*/ 173575 h 295263"/>
              <a:gd name="connsiteX43" fmla="*/ 304919 w 342272"/>
              <a:gd name="connsiteY43" fmla="*/ 176561 h 295263"/>
              <a:gd name="connsiteX44" fmla="*/ 303395 w 342272"/>
              <a:gd name="connsiteY44" fmla="*/ 179174 h 295263"/>
              <a:gd name="connsiteX45" fmla="*/ 295009 w 342272"/>
              <a:gd name="connsiteY45" fmla="*/ 194105 h 295263"/>
              <a:gd name="connsiteX46" fmla="*/ 291579 w 342272"/>
              <a:gd name="connsiteY46" fmla="*/ 198957 h 295263"/>
              <a:gd name="connsiteX47" fmla="*/ 284718 w 342272"/>
              <a:gd name="connsiteY47" fmla="*/ 209409 h 295263"/>
              <a:gd name="connsiteX48" fmla="*/ 275571 w 342272"/>
              <a:gd name="connsiteY48" fmla="*/ 217248 h 295263"/>
              <a:gd name="connsiteX49" fmla="*/ 272141 w 342272"/>
              <a:gd name="connsiteY49" fmla="*/ 219861 h 295263"/>
              <a:gd name="connsiteX50" fmla="*/ 268710 w 342272"/>
              <a:gd name="connsiteY50" fmla="*/ 223967 h 295263"/>
              <a:gd name="connsiteX51" fmla="*/ 262612 w 342272"/>
              <a:gd name="connsiteY51" fmla="*/ 232926 h 295263"/>
              <a:gd name="connsiteX52" fmla="*/ 252702 w 342272"/>
              <a:gd name="connsiteY52" fmla="*/ 243378 h 295263"/>
              <a:gd name="connsiteX53" fmla="*/ 244698 w 342272"/>
              <a:gd name="connsiteY53" fmla="*/ 249350 h 295263"/>
              <a:gd name="connsiteX54" fmla="*/ 241268 w 342272"/>
              <a:gd name="connsiteY54" fmla="*/ 253456 h 295263"/>
              <a:gd name="connsiteX55" fmla="*/ 237456 w 342272"/>
              <a:gd name="connsiteY55" fmla="*/ 257189 h 295263"/>
              <a:gd name="connsiteX56" fmla="*/ 223354 w 342272"/>
              <a:gd name="connsiteY56" fmla="*/ 266894 h 295263"/>
              <a:gd name="connsiteX57" fmla="*/ 214968 w 342272"/>
              <a:gd name="connsiteY57" fmla="*/ 271000 h 295263"/>
              <a:gd name="connsiteX58" fmla="*/ 210776 w 342272"/>
              <a:gd name="connsiteY58" fmla="*/ 271373 h 295263"/>
              <a:gd name="connsiteX59" fmla="*/ 202772 w 342272"/>
              <a:gd name="connsiteY59" fmla="*/ 271000 h 295263"/>
              <a:gd name="connsiteX60" fmla="*/ 197817 w 342272"/>
              <a:gd name="connsiteY60" fmla="*/ 271373 h 295263"/>
              <a:gd name="connsiteX61" fmla="*/ 195149 w 342272"/>
              <a:gd name="connsiteY61" fmla="*/ 271747 h 295263"/>
              <a:gd name="connsiteX62" fmla="*/ 192481 w 342272"/>
              <a:gd name="connsiteY62" fmla="*/ 273613 h 295263"/>
              <a:gd name="connsiteX63" fmla="*/ 193624 w 342272"/>
              <a:gd name="connsiteY63" fmla="*/ 277346 h 295263"/>
              <a:gd name="connsiteX64" fmla="*/ 193243 w 342272"/>
              <a:gd name="connsiteY64" fmla="*/ 279586 h 295263"/>
              <a:gd name="connsiteX65" fmla="*/ 187145 w 342272"/>
              <a:gd name="connsiteY65" fmla="*/ 279212 h 295263"/>
              <a:gd name="connsiteX66" fmla="*/ 182571 w 342272"/>
              <a:gd name="connsiteY66" fmla="*/ 277346 h 295263"/>
              <a:gd name="connsiteX67" fmla="*/ 177997 w 342272"/>
              <a:gd name="connsiteY67" fmla="*/ 277719 h 295263"/>
              <a:gd name="connsiteX68" fmla="*/ 174948 w 342272"/>
              <a:gd name="connsiteY68" fmla="*/ 282945 h 295263"/>
              <a:gd name="connsiteX69" fmla="*/ 169993 w 342272"/>
              <a:gd name="connsiteY69" fmla="*/ 282945 h 295263"/>
              <a:gd name="connsiteX70" fmla="*/ 155509 w 342272"/>
              <a:gd name="connsiteY70" fmla="*/ 278466 h 295263"/>
              <a:gd name="connsiteX71" fmla="*/ 150173 w 342272"/>
              <a:gd name="connsiteY71" fmla="*/ 277719 h 295263"/>
              <a:gd name="connsiteX72" fmla="*/ 145218 w 342272"/>
              <a:gd name="connsiteY72" fmla="*/ 278092 h 295263"/>
              <a:gd name="connsiteX73" fmla="*/ 141788 w 342272"/>
              <a:gd name="connsiteY73" fmla="*/ 281079 h 295263"/>
              <a:gd name="connsiteX74" fmla="*/ 139120 w 342272"/>
              <a:gd name="connsiteY74" fmla="*/ 281079 h 295263"/>
              <a:gd name="connsiteX75" fmla="*/ 129972 w 342272"/>
              <a:gd name="connsiteY75" fmla="*/ 278466 h 295263"/>
              <a:gd name="connsiteX76" fmla="*/ 126923 w 342272"/>
              <a:gd name="connsiteY76" fmla="*/ 278092 h 295263"/>
              <a:gd name="connsiteX77" fmla="*/ 120443 w 342272"/>
              <a:gd name="connsiteY77" fmla="*/ 279212 h 295263"/>
              <a:gd name="connsiteX78" fmla="*/ 118538 w 342272"/>
              <a:gd name="connsiteY78" fmla="*/ 281079 h 295263"/>
              <a:gd name="connsiteX79" fmla="*/ 116251 w 342272"/>
              <a:gd name="connsiteY79" fmla="*/ 282945 h 295263"/>
              <a:gd name="connsiteX80" fmla="*/ 112820 w 342272"/>
              <a:gd name="connsiteY80" fmla="*/ 284065 h 295263"/>
              <a:gd name="connsiteX81" fmla="*/ 111677 w 342272"/>
              <a:gd name="connsiteY81" fmla="*/ 287051 h 295263"/>
              <a:gd name="connsiteX82" fmla="*/ 109390 w 342272"/>
              <a:gd name="connsiteY82" fmla="*/ 287798 h 295263"/>
              <a:gd name="connsiteX83" fmla="*/ 101386 w 342272"/>
              <a:gd name="connsiteY83" fmla="*/ 287051 h 295263"/>
              <a:gd name="connsiteX84" fmla="*/ 100624 w 342272"/>
              <a:gd name="connsiteY84" fmla="*/ 288171 h 295263"/>
              <a:gd name="connsiteX85" fmla="*/ 93001 w 342272"/>
              <a:gd name="connsiteY85" fmla="*/ 287424 h 295263"/>
              <a:gd name="connsiteX86" fmla="*/ 89951 w 342272"/>
              <a:gd name="connsiteY86" fmla="*/ 287798 h 295263"/>
              <a:gd name="connsiteX87" fmla="*/ 88427 w 342272"/>
              <a:gd name="connsiteY87" fmla="*/ 289291 h 295263"/>
              <a:gd name="connsiteX88" fmla="*/ 81566 w 342272"/>
              <a:gd name="connsiteY88" fmla="*/ 289664 h 295263"/>
              <a:gd name="connsiteX89" fmla="*/ 77755 w 342272"/>
              <a:gd name="connsiteY89" fmla="*/ 294143 h 295263"/>
              <a:gd name="connsiteX90" fmla="*/ 74324 w 342272"/>
              <a:gd name="connsiteY90" fmla="*/ 295263 h 295263"/>
              <a:gd name="connsiteX91" fmla="*/ 69751 w 342272"/>
              <a:gd name="connsiteY91" fmla="*/ 295263 h 295263"/>
              <a:gd name="connsiteX92" fmla="*/ 66320 w 342272"/>
              <a:gd name="connsiteY92" fmla="*/ 294143 h 295263"/>
              <a:gd name="connsiteX93" fmla="*/ 63271 w 342272"/>
              <a:gd name="connsiteY93" fmla="*/ 294143 h 295263"/>
              <a:gd name="connsiteX94" fmla="*/ 59078 w 342272"/>
              <a:gd name="connsiteY94" fmla="*/ 291904 h 295263"/>
              <a:gd name="connsiteX95" fmla="*/ 59460 w 342272"/>
              <a:gd name="connsiteY95" fmla="*/ 289291 h 295263"/>
              <a:gd name="connsiteX96" fmla="*/ 57554 w 342272"/>
              <a:gd name="connsiteY96" fmla="*/ 287424 h 295263"/>
              <a:gd name="connsiteX97" fmla="*/ 50693 w 342272"/>
              <a:gd name="connsiteY97" fmla="*/ 287798 h 295263"/>
              <a:gd name="connsiteX98" fmla="*/ 48787 w 342272"/>
              <a:gd name="connsiteY98" fmla="*/ 287051 h 295263"/>
              <a:gd name="connsiteX99" fmla="*/ 49168 w 342272"/>
              <a:gd name="connsiteY99" fmla="*/ 284438 h 295263"/>
              <a:gd name="connsiteX100" fmla="*/ 48787 w 342272"/>
              <a:gd name="connsiteY100" fmla="*/ 279959 h 295263"/>
              <a:gd name="connsiteX101" fmla="*/ 45357 w 342272"/>
              <a:gd name="connsiteY101" fmla="*/ 279586 h 295263"/>
              <a:gd name="connsiteX102" fmla="*/ 42689 w 342272"/>
              <a:gd name="connsiteY102" fmla="*/ 279959 h 295263"/>
              <a:gd name="connsiteX103" fmla="*/ 41546 w 342272"/>
              <a:gd name="connsiteY103" fmla="*/ 281452 h 295263"/>
              <a:gd name="connsiteX104" fmla="*/ 41546 w 342272"/>
              <a:gd name="connsiteY104" fmla="*/ 284065 h 295263"/>
              <a:gd name="connsiteX105" fmla="*/ 41927 w 342272"/>
              <a:gd name="connsiteY105" fmla="*/ 287051 h 295263"/>
              <a:gd name="connsiteX106" fmla="*/ 41546 w 342272"/>
              <a:gd name="connsiteY106" fmla="*/ 287424 h 295263"/>
              <a:gd name="connsiteX107" fmla="*/ 39259 w 342272"/>
              <a:gd name="connsiteY107" fmla="*/ 283692 h 295263"/>
              <a:gd name="connsiteX108" fmla="*/ 39259 w 342272"/>
              <a:gd name="connsiteY108" fmla="*/ 279586 h 295263"/>
              <a:gd name="connsiteX109" fmla="*/ 39259 w 342272"/>
              <a:gd name="connsiteY109" fmla="*/ 276973 h 295263"/>
              <a:gd name="connsiteX110" fmla="*/ 41164 w 342272"/>
              <a:gd name="connsiteY110" fmla="*/ 273986 h 295263"/>
              <a:gd name="connsiteX111" fmla="*/ 40783 w 342272"/>
              <a:gd name="connsiteY111" fmla="*/ 271000 h 295263"/>
              <a:gd name="connsiteX112" fmla="*/ 37734 w 342272"/>
              <a:gd name="connsiteY112" fmla="*/ 267267 h 295263"/>
              <a:gd name="connsiteX113" fmla="*/ 35447 w 342272"/>
              <a:gd name="connsiteY113" fmla="*/ 263161 h 295263"/>
              <a:gd name="connsiteX114" fmla="*/ 33541 w 342272"/>
              <a:gd name="connsiteY114" fmla="*/ 261668 h 295263"/>
              <a:gd name="connsiteX115" fmla="*/ 31636 w 342272"/>
              <a:gd name="connsiteY115" fmla="*/ 257935 h 295263"/>
              <a:gd name="connsiteX116" fmla="*/ 33160 w 342272"/>
              <a:gd name="connsiteY116" fmla="*/ 257562 h 295263"/>
              <a:gd name="connsiteX117" fmla="*/ 32398 w 342272"/>
              <a:gd name="connsiteY117" fmla="*/ 254949 h 295263"/>
              <a:gd name="connsiteX118" fmla="*/ 29349 w 342272"/>
              <a:gd name="connsiteY118" fmla="*/ 253083 h 295263"/>
              <a:gd name="connsiteX119" fmla="*/ 28586 w 342272"/>
              <a:gd name="connsiteY119" fmla="*/ 253083 h 295263"/>
              <a:gd name="connsiteX120" fmla="*/ 28968 w 342272"/>
              <a:gd name="connsiteY120" fmla="*/ 248977 h 295263"/>
              <a:gd name="connsiteX121" fmla="*/ 29730 w 342272"/>
              <a:gd name="connsiteY121" fmla="*/ 246364 h 295263"/>
              <a:gd name="connsiteX122" fmla="*/ 34304 w 342272"/>
              <a:gd name="connsiteY122" fmla="*/ 248230 h 295263"/>
              <a:gd name="connsiteX123" fmla="*/ 37734 w 342272"/>
              <a:gd name="connsiteY123" fmla="*/ 241884 h 295263"/>
              <a:gd name="connsiteX124" fmla="*/ 36972 w 342272"/>
              <a:gd name="connsiteY124" fmla="*/ 226953 h 295263"/>
              <a:gd name="connsiteX125" fmla="*/ 34685 w 342272"/>
              <a:gd name="connsiteY125" fmla="*/ 222101 h 295263"/>
              <a:gd name="connsiteX126" fmla="*/ 26681 w 342272"/>
              <a:gd name="connsiteY126" fmla="*/ 209783 h 295263"/>
              <a:gd name="connsiteX127" fmla="*/ 24394 w 342272"/>
              <a:gd name="connsiteY127" fmla="*/ 206050 h 295263"/>
              <a:gd name="connsiteX128" fmla="*/ 22488 w 342272"/>
              <a:gd name="connsiteY128" fmla="*/ 200077 h 295263"/>
              <a:gd name="connsiteX129" fmla="*/ 19439 w 342272"/>
              <a:gd name="connsiteY129" fmla="*/ 197091 h 295263"/>
              <a:gd name="connsiteX130" fmla="*/ 14103 w 342272"/>
              <a:gd name="connsiteY130" fmla="*/ 183280 h 295263"/>
              <a:gd name="connsiteX131" fmla="*/ 10672 w 342272"/>
              <a:gd name="connsiteY131" fmla="*/ 173201 h 295263"/>
              <a:gd name="connsiteX132" fmla="*/ 4955 w 342272"/>
              <a:gd name="connsiteY132" fmla="*/ 159017 h 295263"/>
              <a:gd name="connsiteX133" fmla="*/ 1906 w 342272"/>
              <a:gd name="connsiteY133" fmla="*/ 155284 h 295263"/>
              <a:gd name="connsiteX134" fmla="*/ 381 w 342272"/>
              <a:gd name="connsiteY134" fmla="*/ 153418 h 295263"/>
              <a:gd name="connsiteX135" fmla="*/ 763 w 342272"/>
              <a:gd name="connsiteY135" fmla="*/ 151178 h 295263"/>
              <a:gd name="connsiteX136" fmla="*/ 0 w 342272"/>
              <a:gd name="connsiteY136" fmla="*/ 149685 h 295263"/>
              <a:gd name="connsiteX137" fmla="*/ 1906 w 342272"/>
              <a:gd name="connsiteY137" fmla="*/ 149311 h 295263"/>
              <a:gd name="connsiteX138" fmla="*/ 3049 w 342272"/>
              <a:gd name="connsiteY138" fmla="*/ 148565 h 295263"/>
              <a:gd name="connsiteX139" fmla="*/ 5717 w 342272"/>
              <a:gd name="connsiteY139" fmla="*/ 145579 h 295263"/>
              <a:gd name="connsiteX140" fmla="*/ 8004 w 342272"/>
              <a:gd name="connsiteY140" fmla="*/ 141473 h 295263"/>
              <a:gd name="connsiteX141" fmla="*/ 12578 w 342272"/>
              <a:gd name="connsiteY141" fmla="*/ 141099 h 295263"/>
              <a:gd name="connsiteX142" fmla="*/ 22488 w 342272"/>
              <a:gd name="connsiteY142" fmla="*/ 147818 h 295263"/>
              <a:gd name="connsiteX143" fmla="*/ 22488 w 342272"/>
              <a:gd name="connsiteY143" fmla="*/ 152671 h 295263"/>
              <a:gd name="connsiteX144" fmla="*/ 26681 w 342272"/>
              <a:gd name="connsiteY144" fmla="*/ 157150 h 295263"/>
              <a:gd name="connsiteX145" fmla="*/ 32779 w 342272"/>
              <a:gd name="connsiteY145" fmla="*/ 157897 h 295263"/>
              <a:gd name="connsiteX146" fmla="*/ 38496 w 342272"/>
              <a:gd name="connsiteY146" fmla="*/ 156031 h 295263"/>
              <a:gd name="connsiteX147" fmla="*/ 45738 w 342272"/>
              <a:gd name="connsiteY147" fmla="*/ 156031 h 295263"/>
              <a:gd name="connsiteX148" fmla="*/ 49168 w 342272"/>
              <a:gd name="connsiteY148" fmla="*/ 157150 h 295263"/>
              <a:gd name="connsiteX149" fmla="*/ 53742 w 342272"/>
              <a:gd name="connsiteY149" fmla="*/ 157150 h 295263"/>
              <a:gd name="connsiteX150" fmla="*/ 59841 w 342272"/>
              <a:gd name="connsiteY150" fmla="*/ 151551 h 295263"/>
              <a:gd name="connsiteX151" fmla="*/ 65177 w 342272"/>
              <a:gd name="connsiteY151" fmla="*/ 147818 h 295263"/>
              <a:gd name="connsiteX152" fmla="*/ 69369 w 342272"/>
              <a:gd name="connsiteY152" fmla="*/ 147072 h 295263"/>
              <a:gd name="connsiteX153" fmla="*/ 71656 w 342272"/>
              <a:gd name="connsiteY153" fmla="*/ 145579 h 295263"/>
              <a:gd name="connsiteX154" fmla="*/ 71656 w 342272"/>
              <a:gd name="connsiteY154" fmla="*/ 124675 h 295263"/>
              <a:gd name="connsiteX155" fmla="*/ 71656 w 342272"/>
              <a:gd name="connsiteY155" fmla="*/ 102652 h 295263"/>
              <a:gd name="connsiteX156" fmla="*/ 71656 w 342272"/>
              <a:gd name="connsiteY156" fmla="*/ 80628 h 295263"/>
              <a:gd name="connsiteX157" fmla="*/ 71656 w 342272"/>
              <a:gd name="connsiteY157" fmla="*/ 60098 h 295263"/>
              <a:gd name="connsiteX158" fmla="*/ 73181 w 342272"/>
              <a:gd name="connsiteY158" fmla="*/ 60098 h 295263"/>
              <a:gd name="connsiteX159" fmla="*/ 75468 w 342272"/>
              <a:gd name="connsiteY159" fmla="*/ 62338 h 295263"/>
              <a:gd name="connsiteX160" fmla="*/ 76230 w 342272"/>
              <a:gd name="connsiteY160" fmla="*/ 63458 h 295263"/>
              <a:gd name="connsiteX161" fmla="*/ 80804 w 342272"/>
              <a:gd name="connsiteY161" fmla="*/ 67564 h 295263"/>
              <a:gd name="connsiteX162" fmla="*/ 82710 w 342272"/>
              <a:gd name="connsiteY162" fmla="*/ 70923 h 295263"/>
              <a:gd name="connsiteX163" fmla="*/ 88046 w 342272"/>
              <a:gd name="connsiteY163" fmla="*/ 75029 h 295263"/>
              <a:gd name="connsiteX164" fmla="*/ 90714 w 342272"/>
              <a:gd name="connsiteY164" fmla="*/ 79508 h 295263"/>
              <a:gd name="connsiteX165" fmla="*/ 91095 w 342272"/>
              <a:gd name="connsiteY165" fmla="*/ 86227 h 295263"/>
              <a:gd name="connsiteX166" fmla="*/ 91095 w 342272"/>
              <a:gd name="connsiteY166" fmla="*/ 88467 h 295263"/>
              <a:gd name="connsiteX167" fmla="*/ 90333 w 342272"/>
              <a:gd name="connsiteY167" fmla="*/ 93320 h 295263"/>
              <a:gd name="connsiteX168" fmla="*/ 87665 w 342272"/>
              <a:gd name="connsiteY168" fmla="*/ 101159 h 295263"/>
              <a:gd name="connsiteX169" fmla="*/ 88808 w 342272"/>
              <a:gd name="connsiteY169" fmla="*/ 104518 h 295263"/>
              <a:gd name="connsiteX170" fmla="*/ 92620 w 342272"/>
              <a:gd name="connsiteY170" fmla="*/ 105265 h 295263"/>
              <a:gd name="connsiteX171" fmla="*/ 98718 w 342272"/>
              <a:gd name="connsiteY171" fmla="*/ 106385 h 295263"/>
              <a:gd name="connsiteX172" fmla="*/ 105579 w 342272"/>
              <a:gd name="connsiteY172" fmla="*/ 106758 h 295263"/>
              <a:gd name="connsiteX173" fmla="*/ 118919 w 342272"/>
              <a:gd name="connsiteY173" fmla="*/ 103398 h 295263"/>
              <a:gd name="connsiteX174" fmla="*/ 122730 w 342272"/>
              <a:gd name="connsiteY174" fmla="*/ 97053 h 295263"/>
              <a:gd name="connsiteX175" fmla="*/ 124636 w 342272"/>
              <a:gd name="connsiteY175" fmla="*/ 95186 h 295263"/>
              <a:gd name="connsiteX176" fmla="*/ 129210 w 342272"/>
              <a:gd name="connsiteY176" fmla="*/ 92573 h 295263"/>
              <a:gd name="connsiteX177" fmla="*/ 132640 w 342272"/>
              <a:gd name="connsiteY177" fmla="*/ 88467 h 295263"/>
              <a:gd name="connsiteX178" fmla="*/ 133784 w 342272"/>
              <a:gd name="connsiteY178" fmla="*/ 85481 h 295263"/>
              <a:gd name="connsiteX179" fmla="*/ 136071 w 342272"/>
              <a:gd name="connsiteY179" fmla="*/ 82495 h 295263"/>
              <a:gd name="connsiteX180" fmla="*/ 143312 w 342272"/>
              <a:gd name="connsiteY180" fmla="*/ 75029 h 295263"/>
              <a:gd name="connsiteX181" fmla="*/ 147886 w 342272"/>
              <a:gd name="connsiteY181" fmla="*/ 73536 h 295263"/>
              <a:gd name="connsiteX182" fmla="*/ 153222 w 342272"/>
              <a:gd name="connsiteY182" fmla="*/ 74283 h 295263"/>
              <a:gd name="connsiteX183" fmla="*/ 157796 w 342272"/>
              <a:gd name="connsiteY183" fmla="*/ 76149 h 295263"/>
              <a:gd name="connsiteX184" fmla="*/ 166562 w 342272"/>
              <a:gd name="connsiteY184" fmla="*/ 81002 h 295263"/>
              <a:gd name="connsiteX185" fmla="*/ 172280 w 342272"/>
              <a:gd name="connsiteY185" fmla="*/ 81375 h 295263"/>
              <a:gd name="connsiteX186" fmla="*/ 181808 w 342272"/>
              <a:gd name="connsiteY186" fmla="*/ 79135 h 295263"/>
              <a:gd name="connsiteX187" fmla="*/ 186001 w 342272"/>
              <a:gd name="connsiteY187" fmla="*/ 78762 h 295263"/>
              <a:gd name="connsiteX188" fmla="*/ 189050 w 342272"/>
              <a:gd name="connsiteY188" fmla="*/ 77269 h 295263"/>
              <a:gd name="connsiteX189" fmla="*/ 190956 w 342272"/>
              <a:gd name="connsiteY189" fmla="*/ 75029 h 295263"/>
              <a:gd name="connsiteX190" fmla="*/ 196673 w 342272"/>
              <a:gd name="connsiteY190" fmla="*/ 62338 h 295263"/>
              <a:gd name="connsiteX191" fmla="*/ 202390 w 342272"/>
              <a:gd name="connsiteY191" fmla="*/ 55245 h 295263"/>
              <a:gd name="connsiteX192" fmla="*/ 212682 w 342272"/>
              <a:gd name="connsiteY192" fmla="*/ 48153 h 295263"/>
              <a:gd name="connsiteX193" fmla="*/ 219161 w 342272"/>
              <a:gd name="connsiteY193" fmla="*/ 38821 h 295263"/>
              <a:gd name="connsiteX194" fmla="*/ 223354 w 342272"/>
              <a:gd name="connsiteY194" fmla="*/ 32849 h 295263"/>
              <a:gd name="connsiteX195" fmla="*/ 230596 w 342272"/>
              <a:gd name="connsiteY195" fmla="*/ 26130 h 295263"/>
              <a:gd name="connsiteX196" fmla="*/ 238219 w 342272"/>
              <a:gd name="connsiteY196" fmla="*/ 21277 h 295263"/>
              <a:gd name="connsiteX197" fmla="*/ 244317 w 342272"/>
              <a:gd name="connsiteY197" fmla="*/ 14931 h 295263"/>
              <a:gd name="connsiteX198" fmla="*/ 258800 w 342272"/>
              <a:gd name="connsiteY198" fmla="*/ 8212 h 295263"/>
              <a:gd name="connsiteX199" fmla="*/ 264136 w 342272"/>
              <a:gd name="connsiteY199" fmla="*/ 4853 h 295263"/>
              <a:gd name="connsiteX200" fmla="*/ 268329 w 342272"/>
              <a:gd name="connsiteY200" fmla="*/ 2986 h 295263"/>
              <a:gd name="connsiteX201" fmla="*/ 268710 w 342272"/>
              <a:gd name="connsiteY201" fmla="*/ 1867 h 2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342272" h="295263">
                <a:moveTo>
                  <a:pt x="273284" y="0"/>
                </a:moveTo>
                <a:lnTo>
                  <a:pt x="276714" y="747"/>
                </a:lnTo>
                <a:lnTo>
                  <a:pt x="285481" y="3360"/>
                </a:lnTo>
                <a:lnTo>
                  <a:pt x="290055" y="4480"/>
                </a:lnTo>
                <a:lnTo>
                  <a:pt x="295009" y="3360"/>
                </a:lnTo>
                <a:lnTo>
                  <a:pt x="299583" y="4106"/>
                </a:lnTo>
                <a:lnTo>
                  <a:pt x="307587" y="6346"/>
                </a:lnTo>
                <a:lnTo>
                  <a:pt x="313305" y="11945"/>
                </a:lnTo>
                <a:lnTo>
                  <a:pt x="315210" y="12318"/>
                </a:lnTo>
                <a:lnTo>
                  <a:pt x="315592" y="12692"/>
                </a:lnTo>
                <a:lnTo>
                  <a:pt x="316354" y="20531"/>
                </a:lnTo>
                <a:lnTo>
                  <a:pt x="318641" y="32475"/>
                </a:lnTo>
                <a:lnTo>
                  <a:pt x="323596" y="48900"/>
                </a:lnTo>
                <a:lnTo>
                  <a:pt x="324739" y="83615"/>
                </a:lnTo>
                <a:lnTo>
                  <a:pt x="322071" y="86974"/>
                </a:lnTo>
                <a:lnTo>
                  <a:pt x="313305" y="81375"/>
                </a:lnTo>
                <a:lnTo>
                  <a:pt x="307969" y="84734"/>
                </a:lnTo>
                <a:lnTo>
                  <a:pt x="305301" y="89214"/>
                </a:lnTo>
                <a:lnTo>
                  <a:pt x="302251" y="95559"/>
                </a:lnTo>
                <a:lnTo>
                  <a:pt x="300727" y="101532"/>
                </a:lnTo>
                <a:lnTo>
                  <a:pt x="301489" y="106385"/>
                </a:lnTo>
                <a:lnTo>
                  <a:pt x="305301" y="113477"/>
                </a:lnTo>
                <a:lnTo>
                  <a:pt x="314067" y="114597"/>
                </a:lnTo>
                <a:lnTo>
                  <a:pt x="318641" y="114970"/>
                </a:lnTo>
                <a:lnTo>
                  <a:pt x="321690" y="111610"/>
                </a:lnTo>
                <a:lnTo>
                  <a:pt x="323977" y="106385"/>
                </a:lnTo>
                <a:lnTo>
                  <a:pt x="326264" y="104891"/>
                </a:lnTo>
                <a:lnTo>
                  <a:pt x="339985" y="104891"/>
                </a:lnTo>
                <a:lnTo>
                  <a:pt x="342272" y="105265"/>
                </a:lnTo>
                <a:lnTo>
                  <a:pt x="341891" y="109744"/>
                </a:lnTo>
                <a:lnTo>
                  <a:pt x="340747" y="113850"/>
                </a:lnTo>
                <a:lnTo>
                  <a:pt x="338461" y="118703"/>
                </a:lnTo>
                <a:lnTo>
                  <a:pt x="338461" y="123555"/>
                </a:lnTo>
                <a:lnTo>
                  <a:pt x="337698" y="128781"/>
                </a:lnTo>
                <a:lnTo>
                  <a:pt x="335792" y="133261"/>
                </a:lnTo>
                <a:lnTo>
                  <a:pt x="333506" y="144832"/>
                </a:lnTo>
                <a:lnTo>
                  <a:pt x="330075" y="149685"/>
                </a:lnTo>
                <a:lnTo>
                  <a:pt x="322452" y="155657"/>
                </a:lnTo>
                <a:lnTo>
                  <a:pt x="318641" y="156777"/>
                </a:lnTo>
                <a:lnTo>
                  <a:pt x="315592" y="159017"/>
                </a:lnTo>
                <a:lnTo>
                  <a:pt x="312161" y="163123"/>
                </a:lnTo>
                <a:lnTo>
                  <a:pt x="307969" y="169469"/>
                </a:lnTo>
                <a:lnTo>
                  <a:pt x="306444" y="173575"/>
                </a:lnTo>
                <a:lnTo>
                  <a:pt x="304919" y="176561"/>
                </a:lnTo>
                <a:lnTo>
                  <a:pt x="303395" y="179174"/>
                </a:lnTo>
                <a:lnTo>
                  <a:pt x="295009" y="194105"/>
                </a:lnTo>
                <a:lnTo>
                  <a:pt x="291579" y="198957"/>
                </a:lnTo>
                <a:lnTo>
                  <a:pt x="284718" y="209409"/>
                </a:lnTo>
                <a:lnTo>
                  <a:pt x="275571" y="217248"/>
                </a:lnTo>
                <a:lnTo>
                  <a:pt x="272141" y="219861"/>
                </a:lnTo>
                <a:lnTo>
                  <a:pt x="268710" y="223967"/>
                </a:lnTo>
                <a:lnTo>
                  <a:pt x="262612" y="232926"/>
                </a:lnTo>
                <a:lnTo>
                  <a:pt x="252702" y="243378"/>
                </a:lnTo>
                <a:lnTo>
                  <a:pt x="244698" y="249350"/>
                </a:lnTo>
                <a:lnTo>
                  <a:pt x="241268" y="253456"/>
                </a:lnTo>
                <a:lnTo>
                  <a:pt x="237456" y="257189"/>
                </a:lnTo>
                <a:lnTo>
                  <a:pt x="223354" y="266894"/>
                </a:lnTo>
                <a:lnTo>
                  <a:pt x="214968" y="271000"/>
                </a:lnTo>
                <a:lnTo>
                  <a:pt x="210776" y="271373"/>
                </a:lnTo>
                <a:lnTo>
                  <a:pt x="202772" y="271000"/>
                </a:lnTo>
                <a:lnTo>
                  <a:pt x="197817" y="271373"/>
                </a:lnTo>
                <a:lnTo>
                  <a:pt x="195149" y="271747"/>
                </a:lnTo>
                <a:lnTo>
                  <a:pt x="192481" y="273613"/>
                </a:lnTo>
                <a:lnTo>
                  <a:pt x="193624" y="277346"/>
                </a:lnTo>
                <a:lnTo>
                  <a:pt x="193243" y="279586"/>
                </a:lnTo>
                <a:lnTo>
                  <a:pt x="187145" y="279212"/>
                </a:lnTo>
                <a:lnTo>
                  <a:pt x="182571" y="277346"/>
                </a:lnTo>
                <a:lnTo>
                  <a:pt x="177997" y="277719"/>
                </a:lnTo>
                <a:lnTo>
                  <a:pt x="174948" y="282945"/>
                </a:lnTo>
                <a:lnTo>
                  <a:pt x="169993" y="282945"/>
                </a:lnTo>
                <a:lnTo>
                  <a:pt x="155509" y="278466"/>
                </a:lnTo>
                <a:lnTo>
                  <a:pt x="150173" y="277719"/>
                </a:lnTo>
                <a:lnTo>
                  <a:pt x="145218" y="278092"/>
                </a:lnTo>
                <a:lnTo>
                  <a:pt x="141788" y="281079"/>
                </a:lnTo>
                <a:lnTo>
                  <a:pt x="139120" y="281079"/>
                </a:lnTo>
                <a:lnTo>
                  <a:pt x="129972" y="278466"/>
                </a:lnTo>
                <a:lnTo>
                  <a:pt x="126923" y="278092"/>
                </a:lnTo>
                <a:lnTo>
                  <a:pt x="120443" y="279212"/>
                </a:lnTo>
                <a:lnTo>
                  <a:pt x="118538" y="281079"/>
                </a:lnTo>
                <a:lnTo>
                  <a:pt x="116251" y="282945"/>
                </a:lnTo>
                <a:lnTo>
                  <a:pt x="112820" y="284065"/>
                </a:lnTo>
                <a:lnTo>
                  <a:pt x="111677" y="287051"/>
                </a:lnTo>
                <a:lnTo>
                  <a:pt x="109390" y="287798"/>
                </a:lnTo>
                <a:lnTo>
                  <a:pt x="101386" y="287051"/>
                </a:lnTo>
                <a:lnTo>
                  <a:pt x="100624" y="288171"/>
                </a:lnTo>
                <a:lnTo>
                  <a:pt x="93001" y="287424"/>
                </a:lnTo>
                <a:lnTo>
                  <a:pt x="89951" y="287798"/>
                </a:lnTo>
                <a:lnTo>
                  <a:pt x="88427" y="289291"/>
                </a:lnTo>
                <a:lnTo>
                  <a:pt x="81566" y="289664"/>
                </a:lnTo>
                <a:lnTo>
                  <a:pt x="77755" y="294143"/>
                </a:lnTo>
                <a:lnTo>
                  <a:pt x="74324" y="295263"/>
                </a:lnTo>
                <a:lnTo>
                  <a:pt x="69751" y="295263"/>
                </a:lnTo>
                <a:lnTo>
                  <a:pt x="66320" y="294143"/>
                </a:lnTo>
                <a:lnTo>
                  <a:pt x="63271" y="294143"/>
                </a:lnTo>
                <a:lnTo>
                  <a:pt x="59078" y="291904"/>
                </a:lnTo>
                <a:lnTo>
                  <a:pt x="59460" y="289291"/>
                </a:lnTo>
                <a:lnTo>
                  <a:pt x="57554" y="287424"/>
                </a:lnTo>
                <a:lnTo>
                  <a:pt x="50693" y="287798"/>
                </a:lnTo>
                <a:lnTo>
                  <a:pt x="48787" y="287051"/>
                </a:lnTo>
                <a:lnTo>
                  <a:pt x="49168" y="284438"/>
                </a:lnTo>
                <a:lnTo>
                  <a:pt x="48787" y="279959"/>
                </a:lnTo>
                <a:lnTo>
                  <a:pt x="45357" y="279586"/>
                </a:lnTo>
                <a:lnTo>
                  <a:pt x="42689" y="279959"/>
                </a:lnTo>
                <a:lnTo>
                  <a:pt x="41546" y="281452"/>
                </a:lnTo>
                <a:lnTo>
                  <a:pt x="41546" y="284065"/>
                </a:lnTo>
                <a:lnTo>
                  <a:pt x="41927" y="287051"/>
                </a:lnTo>
                <a:lnTo>
                  <a:pt x="41546" y="287424"/>
                </a:lnTo>
                <a:lnTo>
                  <a:pt x="39259" y="283692"/>
                </a:lnTo>
                <a:lnTo>
                  <a:pt x="39259" y="279586"/>
                </a:lnTo>
                <a:lnTo>
                  <a:pt x="39259" y="276973"/>
                </a:lnTo>
                <a:lnTo>
                  <a:pt x="41164" y="273986"/>
                </a:lnTo>
                <a:lnTo>
                  <a:pt x="40783" y="271000"/>
                </a:lnTo>
                <a:lnTo>
                  <a:pt x="37734" y="267267"/>
                </a:lnTo>
                <a:lnTo>
                  <a:pt x="35447" y="263161"/>
                </a:lnTo>
                <a:lnTo>
                  <a:pt x="33541" y="261668"/>
                </a:lnTo>
                <a:lnTo>
                  <a:pt x="31636" y="257935"/>
                </a:lnTo>
                <a:lnTo>
                  <a:pt x="33160" y="257562"/>
                </a:lnTo>
                <a:lnTo>
                  <a:pt x="32398" y="254949"/>
                </a:lnTo>
                <a:lnTo>
                  <a:pt x="29349" y="253083"/>
                </a:lnTo>
                <a:lnTo>
                  <a:pt x="28586" y="253083"/>
                </a:lnTo>
                <a:lnTo>
                  <a:pt x="28968" y="248977"/>
                </a:lnTo>
                <a:lnTo>
                  <a:pt x="29730" y="246364"/>
                </a:lnTo>
                <a:lnTo>
                  <a:pt x="34304" y="248230"/>
                </a:lnTo>
                <a:lnTo>
                  <a:pt x="37734" y="241884"/>
                </a:lnTo>
                <a:lnTo>
                  <a:pt x="36972" y="226953"/>
                </a:lnTo>
                <a:lnTo>
                  <a:pt x="34685" y="222101"/>
                </a:lnTo>
                <a:lnTo>
                  <a:pt x="26681" y="209783"/>
                </a:lnTo>
                <a:lnTo>
                  <a:pt x="24394" y="206050"/>
                </a:lnTo>
                <a:lnTo>
                  <a:pt x="22488" y="200077"/>
                </a:lnTo>
                <a:lnTo>
                  <a:pt x="19439" y="197091"/>
                </a:lnTo>
                <a:lnTo>
                  <a:pt x="14103" y="183280"/>
                </a:lnTo>
                <a:lnTo>
                  <a:pt x="10672" y="173201"/>
                </a:lnTo>
                <a:lnTo>
                  <a:pt x="4955" y="159017"/>
                </a:lnTo>
                <a:lnTo>
                  <a:pt x="1906" y="155284"/>
                </a:lnTo>
                <a:lnTo>
                  <a:pt x="381" y="153418"/>
                </a:lnTo>
                <a:lnTo>
                  <a:pt x="763" y="151178"/>
                </a:lnTo>
                <a:lnTo>
                  <a:pt x="0" y="149685"/>
                </a:lnTo>
                <a:lnTo>
                  <a:pt x="1906" y="149311"/>
                </a:lnTo>
                <a:lnTo>
                  <a:pt x="3049" y="148565"/>
                </a:lnTo>
                <a:lnTo>
                  <a:pt x="5717" y="145579"/>
                </a:lnTo>
                <a:lnTo>
                  <a:pt x="8004" y="141473"/>
                </a:lnTo>
                <a:lnTo>
                  <a:pt x="12578" y="141099"/>
                </a:lnTo>
                <a:lnTo>
                  <a:pt x="22488" y="147818"/>
                </a:lnTo>
                <a:lnTo>
                  <a:pt x="22488" y="152671"/>
                </a:lnTo>
                <a:lnTo>
                  <a:pt x="26681" y="157150"/>
                </a:lnTo>
                <a:lnTo>
                  <a:pt x="32779" y="157897"/>
                </a:lnTo>
                <a:lnTo>
                  <a:pt x="38496" y="156031"/>
                </a:lnTo>
                <a:lnTo>
                  <a:pt x="45738" y="156031"/>
                </a:lnTo>
                <a:lnTo>
                  <a:pt x="49168" y="157150"/>
                </a:lnTo>
                <a:lnTo>
                  <a:pt x="53742" y="157150"/>
                </a:lnTo>
                <a:lnTo>
                  <a:pt x="59841" y="151551"/>
                </a:lnTo>
                <a:lnTo>
                  <a:pt x="65177" y="147818"/>
                </a:lnTo>
                <a:lnTo>
                  <a:pt x="69369" y="147072"/>
                </a:lnTo>
                <a:lnTo>
                  <a:pt x="71656" y="145579"/>
                </a:lnTo>
                <a:lnTo>
                  <a:pt x="71656" y="124675"/>
                </a:lnTo>
                <a:lnTo>
                  <a:pt x="71656" y="102652"/>
                </a:lnTo>
                <a:lnTo>
                  <a:pt x="71656" y="80628"/>
                </a:lnTo>
                <a:lnTo>
                  <a:pt x="71656" y="60098"/>
                </a:lnTo>
                <a:lnTo>
                  <a:pt x="73181" y="60098"/>
                </a:lnTo>
                <a:lnTo>
                  <a:pt x="75468" y="62338"/>
                </a:lnTo>
                <a:lnTo>
                  <a:pt x="76230" y="63458"/>
                </a:lnTo>
                <a:lnTo>
                  <a:pt x="80804" y="67564"/>
                </a:lnTo>
                <a:lnTo>
                  <a:pt x="82710" y="70923"/>
                </a:lnTo>
                <a:lnTo>
                  <a:pt x="88046" y="75029"/>
                </a:lnTo>
                <a:lnTo>
                  <a:pt x="90714" y="79508"/>
                </a:lnTo>
                <a:lnTo>
                  <a:pt x="91095" y="86227"/>
                </a:lnTo>
                <a:lnTo>
                  <a:pt x="91095" y="88467"/>
                </a:lnTo>
                <a:lnTo>
                  <a:pt x="90333" y="93320"/>
                </a:lnTo>
                <a:lnTo>
                  <a:pt x="87665" y="101159"/>
                </a:lnTo>
                <a:lnTo>
                  <a:pt x="88808" y="104518"/>
                </a:lnTo>
                <a:lnTo>
                  <a:pt x="92620" y="105265"/>
                </a:lnTo>
                <a:lnTo>
                  <a:pt x="98718" y="106385"/>
                </a:lnTo>
                <a:lnTo>
                  <a:pt x="105579" y="106758"/>
                </a:lnTo>
                <a:lnTo>
                  <a:pt x="118919" y="103398"/>
                </a:lnTo>
                <a:lnTo>
                  <a:pt x="122730" y="97053"/>
                </a:lnTo>
                <a:lnTo>
                  <a:pt x="124636" y="95186"/>
                </a:lnTo>
                <a:lnTo>
                  <a:pt x="129210" y="92573"/>
                </a:lnTo>
                <a:lnTo>
                  <a:pt x="132640" y="88467"/>
                </a:lnTo>
                <a:lnTo>
                  <a:pt x="133784" y="85481"/>
                </a:lnTo>
                <a:lnTo>
                  <a:pt x="136071" y="82495"/>
                </a:lnTo>
                <a:lnTo>
                  <a:pt x="143312" y="75029"/>
                </a:lnTo>
                <a:lnTo>
                  <a:pt x="147886" y="73536"/>
                </a:lnTo>
                <a:lnTo>
                  <a:pt x="153222" y="74283"/>
                </a:lnTo>
                <a:lnTo>
                  <a:pt x="157796" y="76149"/>
                </a:lnTo>
                <a:lnTo>
                  <a:pt x="166562" y="81002"/>
                </a:lnTo>
                <a:lnTo>
                  <a:pt x="172280" y="81375"/>
                </a:lnTo>
                <a:lnTo>
                  <a:pt x="181808" y="79135"/>
                </a:lnTo>
                <a:lnTo>
                  <a:pt x="186001" y="78762"/>
                </a:lnTo>
                <a:lnTo>
                  <a:pt x="189050" y="77269"/>
                </a:lnTo>
                <a:lnTo>
                  <a:pt x="190956" y="75029"/>
                </a:lnTo>
                <a:lnTo>
                  <a:pt x="196673" y="62338"/>
                </a:lnTo>
                <a:lnTo>
                  <a:pt x="202390" y="55245"/>
                </a:lnTo>
                <a:lnTo>
                  <a:pt x="212682" y="48153"/>
                </a:lnTo>
                <a:lnTo>
                  <a:pt x="219161" y="38821"/>
                </a:lnTo>
                <a:lnTo>
                  <a:pt x="223354" y="32849"/>
                </a:lnTo>
                <a:lnTo>
                  <a:pt x="230596" y="26130"/>
                </a:lnTo>
                <a:lnTo>
                  <a:pt x="238219" y="21277"/>
                </a:lnTo>
                <a:lnTo>
                  <a:pt x="244317" y="14931"/>
                </a:lnTo>
                <a:lnTo>
                  <a:pt x="258800" y="8212"/>
                </a:lnTo>
                <a:lnTo>
                  <a:pt x="264136" y="4853"/>
                </a:lnTo>
                <a:lnTo>
                  <a:pt x="268329" y="2986"/>
                </a:lnTo>
                <a:lnTo>
                  <a:pt x="268710" y="186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73" name="Text Placeholder 2872">
            <a:extLst>
              <a:ext uri="{FF2B5EF4-FFF2-40B4-BE49-F238E27FC236}">
                <a16:creationId xmlns:a16="http://schemas.microsoft.com/office/drawing/2014/main" id="{FE35B796-8BFF-7D4F-8F88-D53A0436AC1E}"/>
              </a:ext>
            </a:extLst>
          </p:cNvPr>
          <p:cNvSpPr>
            <a:spLocks noGrp="1"/>
          </p:cNvSpPr>
          <p:nvPr>
            <p:ph type="body" sz="quarter" idx="227" hasCustomPrompt="1"/>
          </p:nvPr>
        </p:nvSpPr>
        <p:spPr>
          <a:xfrm>
            <a:off x="8583241" y="4184268"/>
            <a:ext cx="313750" cy="233595"/>
          </a:xfrm>
          <a:custGeom>
            <a:avLst/>
            <a:gdLst>
              <a:gd name="connsiteX0" fmla="*/ 100522 w 313750"/>
              <a:gd name="connsiteY0" fmla="*/ 0 h 233595"/>
              <a:gd name="connsiteX1" fmla="*/ 102045 w 313750"/>
              <a:gd name="connsiteY1" fmla="*/ 1866 h 233595"/>
              <a:gd name="connsiteX2" fmla="*/ 104329 w 313750"/>
              <a:gd name="connsiteY2" fmla="*/ 4105 h 233595"/>
              <a:gd name="connsiteX3" fmla="*/ 106995 w 313750"/>
              <a:gd name="connsiteY3" fmla="*/ 4105 h 233595"/>
              <a:gd name="connsiteX4" fmla="*/ 108137 w 313750"/>
              <a:gd name="connsiteY4" fmla="*/ 4478 h 233595"/>
              <a:gd name="connsiteX5" fmla="*/ 108137 w 313750"/>
              <a:gd name="connsiteY5" fmla="*/ 5597 h 233595"/>
              <a:gd name="connsiteX6" fmla="*/ 111183 w 313750"/>
              <a:gd name="connsiteY6" fmla="*/ 9702 h 233595"/>
              <a:gd name="connsiteX7" fmla="*/ 114610 w 313750"/>
              <a:gd name="connsiteY7" fmla="*/ 9702 h 233595"/>
              <a:gd name="connsiteX8" fmla="*/ 116133 w 313750"/>
              <a:gd name="connsiteY8" fmla="*/ 8956 h 233595"/>
              <a:gd name="connsiteX9" fmla="*/ 121083 w 313750"/>
              <a:gd name="connsiteY9" fmla="*/ 8210 h 233595"/>
              <a:gd name="connsiteX10" fmla="*/ 123368 w 313750"/>
              <a:gd name="connsiteY10" fmla="*/ 6344 h 233595"/>
              <a:gd name="connsiteX11" fmla="*/ 123368 w 313750"/>
              <a:gd name="connsiteY11" fmla="*/ 4851 h 233595"/>
              <a:gd name="connsiteX12" fmla="*/ 125272 w 313750"/>
              <a:gd name="connsiteY12" fmla="*/ 4851 h 233595"/>
              <a:gd name="connsiteX13" fmla="*/ 127175 w 313750"/>
              <a:gd name="connsiteY13" fmla="*/ 6717 h 233595"/>
              <a:gd name="connsiteX14" fmla="*/ 128318 w 313750"/>
              <a:gd name="connsiteY14" fmla="*/ 8956 h 233595"/>
              <a:gd name="connsiteX15" fmla="*/ 129079 w 313750"/>
              <a:gd name="connsiteY15" fmla="*/ 8956 h 233595"/>
              <a:gd name="connsiteX16" fmla="*/ 129460 w 313750"/>
              <a:gd name="connsiteY16" fmla="*/ 8583 h 233595"/>
              <a:gd name="connsiteX17" fmla="*/ 132506 w 313750"/>
              <a:gd name="connsiteY17" fmla="*/ 8210 h 233595"/>
              <a:gd name="connsiteX18" fmla="*/ 134029 w 313750"/>
              <a:gd name="connsiteY18" fmla="*/ 6717 h 233595"/>
              <a:gd name="connsiteX19" fmla="*/ 135552 w 313750"/>
              <a:gd name="connsiteY19" fmla="*/ 6717 h 233595"/>
              <a:gd name="connsiteX20" fmla="*/ 137456 w 313750"/>
              <a:gd name="connsiteY20" fmla="*/ 8210 h 233595"/>
              <a:gd name="connsiteX21" fmla="*/ 141264 w 313750"/>
              <a:gd name="connsiteY21" fmla="*/ 8210 h 233595"/>
              <a:gd name="connsiteX22" fmla="*/ 141644 w 313750"/>
              <a:gd name="connsiteY22" fmla="*/ 9702 h 233595"/>
              <a:gd name="connsiteX23" fmla="*/ 143167 w 313750"/>
              <a:gd name="connsiteY23" fmla="*/ 9702 h 233595"/>
              <a:gd name="connsiteX24" fmla="*/ 143929 w 313750"/>
              <a:gd name="connsiteY24" fmla="*/ 8956 h 233595"/>
              <a:gd name="connsiteX25" fmla="*/ 148117 w 313750"/>
              <a:gd name="connsiteY25" fmla="*/ 8583 h 233595"/>
              <a:gd name="connsiteX26" fmla="*/ 153448 w 313750"/>
              <a:gd name="connsiteY26" fmla="*/ 12688 h 233595"/>
              <a:gd name="connsiteX27" fmla="*/ 157256 w 313750"/>
              <a:gd name="connsiteY27" fmla="*/ 14553 h 233595"/>
              <a:gd name="connsiteX28" fmla="*/ 159921 w 313750"/>
              <a:gd name="connsiteY28" fmla="*/ 14926 h 233595"/>
              <a:gd name="connsiteX29" fmla="*/ 164490 w 313750"/>
              <a:gd name="connsiteY29" fmla="*/ 19031 h 233595"/>
              <a:gd name="connsiteX30" fmla="*/ 167536 w 313750"/>
              <a:gd name="connsiteY30" fmla="*/ 23136 h 233595"/>
              <a:gd name="connsiteX31" fmla="*/ 169440 w 313750"/>
              <a:gd name="connsiteY31" fmla="*/ 26494 h 233595"/>
              <a:gd name="connsiteX32" fmla="*/ 175913 w 313750"/>
              <a:gd name="connsiteY32" fmla="*/ 30972 h 233595"/>
              <a:gd name="connsiteX33" fmla="*/ 180482 w 313750"/>
              <a:gd name="connsiteY33" fmla="*/ 34704 h 233595"/>
              <a:gd name="connsiteX34" fmla="*/ 182767 w 313750"/>
              <a:gd name="connsiteY34" fmla="*/ 36943 h 233595"/>
              <a:gd name="connsiteX35" fmla="*/ 183909 w 313750"/>
              <a:gd name="connsiteY35" fmla="*/ 40674 h 233595"/>
              <a:gd name="connsiteX36" fmla="*/ 185052 w 313750"/>
              <a:gd name="connsiteY36" fmla="*/ 42913 h 233595"/>
              <a:gd name="connsiteX37" fmla="*/ 188478 w 313750"/>
              <a:gd name="connsiteY37" fmla="*/ 44406 h 233595"/>
              <a:gd name="connsiteX38" fmla="*/ 191144 w 313750"/>
              <a:gd name="connsiteY38" fmla="*/ 46645 h 233595"/>
              <a:gd name="connsiteX39" fmla="*/ 192667 w 313750"/>
              <a:gd name="connsiteY39" fmla="*/ 49257 h 233595"/>
              <a:gd name="connsiteX40" fmla="*/ 194951 w 313750"/>
              <a:gd name="connsiteY40" fmla="*/ 52242 h 233595"/>
              <a:gd name="connsiteX41" fmla="*/ 192667 w 313750"/>
              <a:gd name="connsiteY41" fmla="*/ 53735 h 233595"/>
              <a:gd name="connsiteX42" fmla="*/ 190763 w 313750"/>
              <a:gd name="connsiteY42" fmla="*/ 61944 h 233595"/>
              <a:gd name="connsiteX43" fmla="*/ 190002 w 313750"/>
              <a:gd name="connsiteY43" fmla="*/ 66049 h 233595"/>
              <a:gd name="connsiteX44" fmla="*/ 187717 w 313750"/>
              <a:gd name="connsiteY44" fmla="*/ 70900 h 233595"/>
              <a:gd name="connsiteX45" fmla="*/ 184290 w 313750"/>
              <a:gd name="connsiteY45" fmla="*/ 74631 h 233595"/>
              <a:gd name="connsiteX46" fmla="*/ 184290 w 313750"/>
              <a:gd name="connsiteY46" fmla="*/ 75751 h 233595"/>
              <a:gd name="connsiteX47" fmla="*/ 184671 w 313750"/>
              <a:gd name="connsiteY47" fmla="*/ 79109 h 233595"/>
              <a:gd name="connsiteX48" fmla="*/ 186955 w 313750"/>
              <a:gd name="connsiteY48" fmla="*/ 81348 h 233595"/>
              <a:gd name="connsiteX49" fmla="*/ 191905 w 313750"/>
              <a:gd name="connsiteY49" fmla="*/ 82094 h 233595"/>
              <a:gd name="connsiteX50" fmla="*/ 193428 w 313750"/>
              <a:gd name="connsiteY50" fmla="*/ 80975 h 233595"/>
              <a:gd name="connsiteX51" fmla="*/ 196094 w 313750"/>
              <a:gd name="connsiteY51" fmla="*/ 82094 h 233595"/>
              <a:gd name="connsiteX52" fmla="*/ 196475 w 313750"/>
              <a:gd name="connsiteY52" fmla="*/ 81348 h 233595"/>
              <a:gd name="connsiteX53" fmla="*/ 196855 w 313750"/>
              <a:gd name="connsiteY53" fmla="*/ 80602 h 233595"/>
              <a:gd name="connsiteX54" fmla="*/ 201424 w 313750"/>
              <a:gd name="connsiteY54" fmla="*/ 78736 h 233595"/>
              <a:gd name="connsiteX55" fmla="*/ 203328 w 313750"/>
              <a:gd name="connsiteY55" fmla="*/ 79109 h 233595"/>
              <a:gd name="connsiteX56" fmla="*/ 206755 w 313750"/>
              <a:gd name="connsiteY56" fmla="*/ 82094 h 233595"/>
              <a:gd name="connsiteX57" fmla="*/ 206755 w 313750"/>
              <a:gd name="connsiteY57" fmla="*/ 82467 h 233595"/>
              <a:gd name="connsiteX58" fmla="*/ 205232 w 313750"/>
              <a:gd name="connsiteY58" fmla="*/ 84333 h 233595"/>
              <a:gd name="connsiteX59" fmla="*/ 204851 w 313750"/>
              <a:gd name="connsiteY59" fmla="*/ 86199 h 233595"/>
              <a:gd name="connsiteX60" fmla="*/ 206755 w 313750"/>
              <a:gd name="connsiteY60" fmla="*/ 94782 h 233595"/>
              <a:gd name="connsiteX61" fmla="*/ 209421 w 313750"/>
              <a:gd name="connsiteY61" fmla="*/ 97394 h 233595"/>
              <a:gd name="connsiteX62" fmla="*/ 210563 w 313750"/>
              <a:gd name="connsiteY62" fmla="*/ 99259 h 233595"/>
              <a:gd name="connsiteX63" fmla="*/ 212847 w 313750"/>
              <a:gd name="connsiteY63" fmla="*/ 101872 h 233595"/>
              <a:gd name="connsiteX64" fmla="*/ 214751 w 313750"/>
              <a:gd name="connsiteY64" fmla="*/ 102991 h 233595"/>
              <a:gd name="connsiteX65" fmla="*/ 215513 w 313750"/>
              <a:gd name="connsiteY65" fmla="*/ 105230 h 233595"/>
              <a:gd name="connsiteX66" fmla="*/ 217797 w 313750"/>
              <a:gd name="connsiteY66" fmla="*/ 107469 h 233595"/>
              <a:gd name="connsiteX67" fmla="*/ 220463 w 313750"/>
              <a:gd name="connsiteY67" fmla="*/ 111200 h 233595"/>
              <a:gd name="connsiteX68" fmla="*/ 228078 w 313750"/>
              <a:gd name="connsiteY68" fmla="*/ 116798 h 233595"/>
              <a:gd name="connsiteX69" fmla="*/ 230743 w 313750"/>
              <a:gd name="connsiteY69" fmla="*/ 119410 h 233595"/>
              <a:gd name="connsiteX70" fmla="*/ 260443 w 313750"/>
              <a:gd name="connsiteY70" fmla="*/ 129485 h 233595"/>
              <a:gd name="connsiteX71" fmla="*/ 293569 w 313750"/>
              <a:gd name="connsiteY71" fmla="*/ 141426 h 233595"/>
              <a:gd name="connsiteX72" fmla="*/ 313750 w 313750"/>
              <a:gd name="connsiteY72" fmla="*/ 141053 h 233595"/>
              <a:gd name="connsiteX73" fmla="*/ 313369 w 313750"/>
              <a:gd name="connsiteY73" fmla="*/ 142172 h 233595"/>
              <a:gd name="connsiteX74" fmla="*/ 309562 w 313750"/>
              <a:gd name="connsiteY74" fmla="*/ 146650 h 233595"/>
              <a:gd name="connsiteX75" fmla="*/ 282527 w 313750"/>
              <a:gd name="connsiteY75" fmla="*/ 172771 h 233595"/>
              <a:gd name="connsiteX76" fmla="*/ 251685 w 313750"/>
              <a:gd name="connsiteY76" fmla="*/ 203370 h 233595"/>
              <a:gd name="connsiteX77" fmla="*/ 226936 w 313750"/>
              <a:gd name="connsiteY77" fmla="*/ 203370 h 233595"/>
              <a:gd name="connsiteX78" fmla="*/ 223890 w 313750"/>
              <a:gd name="connsiteY78" fmla="*/ 205235 h 233595"/>
              <a:gd name="connsiteX79" fmla="*/ 215894 w 313750"/>
              <a:gd name="connsiteY79" fmla="*/ 208594 h 233595"/>
              <a:gd name="connsiteX80" fmla="*/ 210944 w 313750"/>
              <a:gd name="connsiteY80" fmla="*/ 211579 h 233595"/>
              <a:gd name="connsiteX81" fmla="*/ 206374 w 313750"/>
              <a:gd name="connsiteY81" fmla="*/ 216430 h 233595"/>
              <a:gd name="connsiteX82" fmla="*/ 192667 w 313750"/>
              <a:gd name="connsiteY82" fmla="*/ 220908 h 233595"/>
              <a:gd name="connsiteX83" fmla="*/ 186955 w 313750"/>
              <a:gd name="connsiteY83" fmla="*/ 223520 h 233595"/>
              <a:gd name="connsiteX84" fmla="*/ 185813 w 313750"/>
              <a:gd name="connsiteY84" fmla="*/ 225013 h 233595"/>
              <a:gd name="connsiteX85" fmla="*/ 183909 w 313750"/>
              <a:gd name="connsiteY85" fmla="*/ 225386 h 233595"/>
              <a:gd name="connsiteX86" fmla="*/ 180482 w 313750"/>
              <a:gd name="connsiteY86" fmla="*/ 225013 h 233595"/>
              <a:gd name="connsiteX87" fmla="*/ 175532 w 313750"/>
              <a:gd name="connsiteY87" fmla="*/ 225386 h 233595"/>
              <a:gd name="connsiteX88" fmla="*/ 162586 w 313750"/>
              <a:gd name="connsiteY88" fmla="*/ 219415 h 233595"/>
              <a:gd name="connsiteX89" fmla="*/ 155352 w 313750"/>
              <a:gd name="connsiteY89" fmla="*/ 220908 h 233595"/>
              <a:gd name="connsiteX90" fmla="*/ 148117 w 313750"/>
              <a:gd name="connsiteY90" fmla="*/ 223147 h 233595"/>
              <a:gd name="connsiteX91" fmla="*/ 142025 w 313750"/>
              <a:gd name="connsiteY91" fmla="*/ 229117 h 233595"/>
              <a:gd name="connsiteX92" fmla="*/ 133268 w 313750"/>
              <a:gd name="connsiteY92" fmla="*/ 233595 h 233595"/>
              <a:gd name="connsiteX93" fmla="*/ 123748 w 313750"/>
              <a:gd name="connsiteY93" fmla="*/ 233222 h 233595"/>
              <a:gd name="connsiteX94" fmla="*/ 115372 w 313750"/>
              <a:gd name="connsiteY94" fmla="*/ 230983 h 233595"/>
              <a:gd name="connsiteX95" fmla="*/ 108899 w 313750"/>
              <a:gd name="connsiteY95" fmla="*/ 230983 h 233595"/>
              <a:gd name="connsiteX96" fmla="*/ 101283 w 313750"/>
              <a:gd name="connsiteY96" fmla="*/ 228744 h 233595"/>
              <a:gd name="connsiteX97" fmla="*/ 97095 w 313750"/>
              <a:gd name="connsiteY97" fmla="*/ 223893 h 233595"/>
              <a:gd name="connsiteX98" fmla="*/ 82626 w 313750"/>
              <a:gd name="connsiteY98" fmla="*/ 215684 h 233595"/>
              <a:gd name="connsiteX99" fmla="*/ 76153 w 313750"/>
              <a:gd name="connsiteY99" fmla="*/ 212699 h 233595"/>
              <a:gd name="connsiteX100" fmla="*/ 70441 w 313750"/>
              <a:gd name="connsiteY100" fmla="*/ 212325 h 233595"/>
              <a:gd name="connsiteX101" fmla="*/ 64349 w 313750"/>
              <a:gd name="connsiteY101" fmla="*/ 213072 h 233595"/>
              <a:gd name="connsiteX102" fmla="*/ 59399 w 313750"/>
              <a:gd name="connsiteY102" fmla="*/ 211206 h 233595"/>
              <a:gd name="connsiteX103" fmla="*/ 59780 w 313750"/>
              <a:gd name="connsiteY103" fmla="*/ 202997 h 233595"/>
              <a:gd name="connsiteX104" fmla="*/ 60161 w 313750"/>
              <a:gd name="connsiteY104" fmla="*/ 199265 h 233595"/>
              <a:gd name="connsiteX105" fmla="*/ 59780 w 313750"/>
              <a:gd name="connsiteY105" fmla="*/ 196653 h 233595"/>
              <a:gd name="connsiteX106" fmla="*/ 57115 w 313750"/>
              <a:gd name="connsiteY106" fmla="*/ 194787 h 233595"/>
              <a:gd name="connsiteX107" fmla="*/ 47976 w 313750"/>
              <a:gd name="connsiteY107" fmla="*/ 192921 h 233595"/>
              <a:gd name="connsiteX108" fmla="*/ 44930 w 313750"/>
              <a:gd name="connsiteY108" fmla="*/ 190682 h 233595"/>
              <a:gd name="connsiteX109" fmla="*/ 43026 w 313750"/>
              <a:gd name="connsiteY109" fmla="*/ 187324 h 233595"/>
              <a:gd name="connsiteX110" fmla="*/ 39219 w 313750"/>
              <a:gd name="connsiteY110" fmla="*/ 177249 h 233595"/>
              <a:gd name="connsiteX111" fmla="*/ 37315 w 313750"/>
              <a:gd name="connsiteY111" fmla="*/ 172771 h 233595"/>
              <a:gd name="connsiteX112" fmla="*/ 35411 w 313750"/>
              <a:gd name="connsiteY112" fmla="*/ 169039 h 233595"/>
              <a:gd name="connsiteX113" fmla="*/ 27034 w 313750"/>
              <a:gd name="connsiteY113" fmla="*/ 164188 h 233595"/>
              <a:gd name="connsiteX114" fmla="*/ 24369 w 313750"/>
              <a:gd name="connsiteY114" fmla="*/ 161203 h 233595"/>
              <a:gd name="connsiteX115" fmla="*/ 22084 w 313750"/>
              <a:gd name="connsiteY115" fmla="*/ 158218 h 233595"/>
              <a:gd name="connsiteX116" fmla="*/ 21323 w 313750"/>
              <a:gd name="connsiteY116" fmla="*/ 154486 h 233595"/>
              <a:gd name="connsiteX117" fmla="*/ 18277 w 313750"/>
              <a:gd name="connsiteY117" fmla="*/ 150755 h 233595"/>
              <a:gd name="connsiteX118" fmla="*/ 14850 w 313750"/>
              <a:gd name="connsiteY118" fmla="*/ 148889 h 233595"/>
              <a:gd name="connsiteX119" fmla="*/ 10661 w 313750"/>
              <a:gd name="connsiteY119" fmla="*/ 147396 h 233595"/>
              <a:gd name="connsiteX120" fmla="*/ 7615 w 313750"/>
              <a:gd name="connsiteY120" fmla="*/ 148143 h 233595"/>
              <a:gd name="connsiteX121" fmla="*/ 4569 w 313750"/>
              <a:gd name="connsiteY121" fmla="*/ 145531 h 233595"/>
              <a:gd name="connsiteX122" fmla="*/ 2285 w 313750"/>
              <a:gd name="connsiteY122" fmla="*/ 145531 h 233595"/>
              <a:gd name="connsiteX123" fmla="*/ 0 w 313750"/>
              <a:gd name="connsiteY123" fmla="*/ 144038 h 233595"/>
              <a:gd name="connsiteX124" fmla="*/ 1904 w 313750"/>
              <a:gd name="connsiteY124" fmla="*/ 141053 h 233595"/>
              <a:gd name="connsiteX125" fmla="*/ 4188 w 313750"/>
              <a:gd name="connsiteY125" fmla="*/ 139187 h 233595"/>
              <a:gd name="connsiteX126" fmla="*/ 4188 w 313750"/>
              <a:gd name="connsiteY126" fmla="*/ 133963 h 233595"/>
              <a:gd name="connsiteX127" fmla="*/ 7996 w 313750"/>
              <a:gd name="connsiteY127" fmla="*/ 132470 h 233595"/>
              <a:gd name="connsiteX128" fmla="*/ 16373 w 313750"/>
              <a:gd name="connsiteY128" fmla="*/ 133217 h 233595"/>
              <a:gd name="connsiteX129" fmla="*/ 20561 w 313750"/>
              <a:gd name="connsiteY129" fmla="*/ 131351 h 233595"/>
              <a:gd name="connsiteX130" fmla="*/ 23227 w 313750"/>
              <a:gd name="connsiteY130" fmla="*/ 129112 h 233595"/>
              <a:gd name="connsiteX131" fmla="*/ 23988 w 313750"/>
              <a:gd name="connsiteY131" fmla="*/ 123515 h 233595"/>
              <a:gd name="connsiteX132" fmla="*/ 23988 w 313750"/>
              <a:gd name="connsiteY132" fmla="*/ 106723 h 233595"/>
              <a:gd name="connsiteX133" fmla="*/ 25511 w 313750"/>
              <a:gd name="connsiteY133" fmla="*/ 100752 h 233595"/>
              <a:gd name="connsiteX134" fmla="*/ 26273 w 313750"/>
              <a:gd name="connsiteY134" fmla="*/ 96647 h 233595"/>
              <a:gd name="connsiteX135" fmla="*/ 25511 w 313750"/>
              <a:gd name="connsiteY135" fmla="*/ 94408 h 233595"/>
              <a:gd name="connsiteX136" fmla="*/ 25511 w 313750"/>
              <a:gd name="connsiteY136" fmla="*/ 90304 h 233595"/>
              <a:gd name="connsiteX137" fmla="*/ 27034 w 313750"/>
              <a:gd name="connsiteY137" fmla="*/ 91050 h 233595"/>
              <a:gd name="connsiteX138" fmla="*/ 28177 w 313750"/>
              <a:gd name="connsiteY138" fmla="*/ 88438 h 233595"/>
              <a:gd name="connsiteX139" fmla="*/ 30842 w 313750"/>
              <a:gd name="connsiteY139" fmla="*/ 83960 h 233595"/>
              <a:gd name="connsiteX140" fmla="*/ 33507 w 313750"/>
              <a:gd name="connsiteY140" fmla="*/ 82094 h 233595"/>
              <a:gd name="connsiteX141" fmla="*/ 37696 w 313750"/>
              <a:gd name="connsiteY141" fmla="*/ 82094 h 233595"/>
              <a:gd name="connsiteX142" fmla="*/ 39600 w 313750"/>
              <a:gd name="connsiteY142" fmla="*/ 80229 h 233595"/>
              <a:gd name="connsiteX143" fmla="*/ 41503 w 313750"/>
              <a:gd name="connsiteY143" fmla="*/ 70153 h 233595"/>
              <a:gd name="connsiteX144" fmla="*/ 43407 w 313750"/>
              <a:gd name="connsiteY144" fmla="*/ 64929 h 233595"/>
              <a:gd name="connsiteX145" fmla="*/ 56734 w 313750"/>
              <a:gd name="connsiteY145" fmla="*/ 46645 h 233595"/>
              <a:gd name="connsiteX146" fmla="*/ 60161 w 313750"/>
              <a:gd name="connsiteY146" fmla="*/ 42913 h 233595"/>
              <a:gd name="connsiteX147" fmla="*/ 63588 w 313750"/>
              <a:gd name="connsiteY147" fmla="*/ 42167 h 233595"/>
              <a:gd name="connsiteX148" fmla="*/ 66253 w 313750"/>
              <a:gd name="connsiteY148" fmla="*/ 39182 h 233595"/>
              <a:gd name="connsiteX149" fmla="*/ 73107 w 313750"/>
              <a:gd name="connsiteY149" fmla="*/ 17912 h 233595"/>
              <a:gd name="connsiteX150" fmla="*/ 73107 w 313750"/>
              <a:gd name="connsiteY150" fmla="*/ 11941 h 233595"/>
              <a:gd name="connsiteX151" fmla="*/ 73868 w 313750"/>
              <a:gd name="connsiteY151" fmla="*/ 12314 h 233595"/>
              <a:gd name="connsiteX152" fmla="*/ 79199 w 313750"/>
              <a:gd name="connsiteY152" fmla="*/ 12314 h 233595"/>
              <a:gd name="connsiteX153" fmla="*/ 80722 w 313750"/>
              <a:gd name="connsiteY153" fmla="*/ 13061 h 233595"/>
              <a:gd name="connsiteX154" fmla="*/ 82245 w 313750"/>
              <a:gd name="connsiteY154" fmla="*/ 13061 h 233595"/>
              <a:gd name="connsiteX155" fmla="*/ 83387 w 313750"/>
              <a:gd name="connsiteY155" fmla="*/ 12314 h 233595"/>
              <a:gd name="connsiteX156" fmla="*/ 83768 w 313750"/>
              <a:gd name="connsiteY156" fmla="*/ 10822 h 233595"/>
              <a:gd name="connsiteX157" fmla="*/ 84910 w 313750"/>
              <a:gd name="connsiteY157" fmla="*/ 9702 h 233595"/>
              <a:gd name="connsiteX158" fmla="*/ 87957 w 313750"/>
              <a:gd name="connsiteY158" fmla="*/ 9702 h 233595"/>
              <a:gd name="connsiteX159" fmla="*/ 89860 w 313750"/>
              <a:gd name="connsiteY159" fmla="*/ 11568 h 233595"/>
              <a:gd name="connsiteX160" fmla="*/ 89860 w 313750"/>
              <a:gd name="connsiteY160" fmla="*/ 12688 h 233595"/>
              <a:gd name="connsiteX161" fmla="*/ 92907 w 313750"/>
              <a:gd name="connsiteY161" fmla="*/ 16419 h 23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3750" h="233595">
                <a:moveTo>
                  <a:pt x="100522" y="0"/>
                </a:moveTo>
                <a:lnTo>
                  <a:pt x="102045" y="1866"/>
                </a:lnTo>
                <a:lnTo>
                  <a:pt x="104329" y="4105"/>
                </a:lnTo>
                <a:lnTo>
                  <a:pt x="106995" y="4105"/>
                </a:lnTo>
                <a:lnTo>
                  <a:pt x="108137" y="4478"/>
                </a:lnTo>
                <a:lnTo>
                  <a:pt x="108137" y="5597"/>
                </a:lnTo>
                <a:lnTo>
                  <a:pt x="111183" y="9702"/>
                </a:lnTo>
                <a:lnTo>
                  <a:pt x="114610" y="9702"/>
                </a:lnTo>
                <a:lnTo>
                  <a:pt x="116133" y="8956"/>
                </a:lnTo>
                <a:lnTo>
                  <a:pt x="121083" y="8210"/>
                </a:lnTo>
                <a:lnTo>
                  <a:pt x="123368" y="6344"/>
                </a:lnTo>
                <a:lnTo>
                  <a:pt x="123368" y="4851"/>
                </a:lnTo>
                <a:lnTo>
                  <a:pt x="125272" y="4851"/>
                </a:lnTo>
                <a:lnTo>
                  <a:pt x="127175" y="6717"/>
                </a:lnTo>
                <a:lnTo>
                  <a:pt x="128318" y="8956"/>
                </a:lnTo>
                <a:lnTo>
                  <a:pt x="129079" y="8956"/>
                </a:lnTo>
                <a:lnTo>
                  <a:pt x="129460" y="8583"/>
                </a:lnTo>
                <a:lnTo>
                  <a:pt x="132506" y="8210"/>
                </a:lnTo>
                <a:lnTo>
                  <a:pt x="134029" y="6717"/>
                </a:lnTo>
                <a:lnTo>
                  <a:pt x="135552" y="6717"/>
                </a:lnTo>
                <a:lnTo>
                  <a:pt x="137456" y="8210"/>
                </a:lnTo>
                <a:lnTo>
                  <a:pt x="141264" y="8210"/>
                </a:lnTo>
                <a:lnTo>
                  <a:pt x="141644" y="9702"/>
                </a:lnTo>
                <a:lnTo>
                  <a:pt x="143167" y="9702"/>
                </a:lnTo>
                <a:lnTo>
                  <a:pt x="143929" y="8956"/>
                </a:lnTo>
                <a:lnTo>
                  <a:pt x="148117" y="8583"/>
                </a:lnTo>
                <a:lnTo>
                  <a:pt x="153448" y="12688"/>
                </a:lnTo>
                <a:lnTo>
                  <a:pt x="157256" y="14553"/>
                </a:lnTo>
                <a:lnTo>
                  <a:pt x="159921" y="14926"/>
                </a:lnTo>
                <a:lnTo>
                  <a:pt x="164490" y="19031"/>
                </a:lnTo>
                <a:lnTo>
                  <a:pt x="167536" y="23136"/>
                </a:lnTo>
                <a:lnTo>
                  <a:pt x="169440" y="26494"/>
                </a:lnTo>
                <a:lnTo>
                  <a:pt x="175913" y="30972"/>
                </a:lnTo>
                <a:lnTo>
                  <a:pt x="180482" y="34704"/>
                </a:lnTo>
                <a:lnTo>
                  <a:pt x="182767" y="36943"/>
                </a:lnTo>
                <a:lnTo>
                  <a:pt x="183909" y="40674"/>
                </a:lnTo>
                <a:lnTo>
                  <a:pt x="185052" y="42913"/>
                </a:lnTo>
                <a:lnTo>
                  <a:pt x="188478" y="44406"/>
                </a:lnTo>
                <a:lnTo>
                  <a:pt x="191144" y="46645"/>
                </a:lnTo>
                <a:lnTo>
                  <a:pt x="192667" y="49257"/>
                </a:lnTo>
                <a:lnTo>
                  <a:pt x="194951" y="52242"/>
                </a:lnTo>
                <a:lnTo>
                  <a:pt x="192667" y="53735"/>
                </a:lnTo>
                <a:lnTo>
                  <a:pt x="190763" y="61944"/>
                </a:lnTo>
                <a:lnTo>
                  <a:pt x="190002" y="66049"/>
                </a:lnTo>
                <a:lnTo>
                  <a:pt x="187717" y="70900"/>
                </a:lnTo>
                <a:lnTo>
                  <a:pt x="184290" y="74631"/>
                </a:lnTo>
                <a:lnTo>
                  <a:pt x="184290" y="75751"/>
                </a:lnTo>
                <a:lnTo>
                  <a:pt x="184671" y="79109"/>
                </a:lnTo>
                <a:lnTo>
                  <a:pt x="186955" y="81348"/>
                </a:lnTo>
                <a:lnTo>
                  <a:pt x="191905" y="82094"/>
                </a:lnTo>
                <a:lnTo>
                  <a:pt x="193428" y="80975"/>
                </a:lnTo>
                <a:lnTo>
                  <a:pt x="196094" y="82094"/>
                </a:lnTo>
                <a:lnTo>
                  <a:pt x="196475" y="81348"/>
                </a:lnTo>
                <a:lnTo>
                  <a:pt x="196855" y="80602"/>
                </a:lnTo>
                <a:lnTo>
                  <a:pt x="201424" y="78736"/>
                </a:lnTo>
                <a:lnTo>
                  <a:pt x="203328" y="79109"/>
                </a:lnTo>
                <a:lnTo>
                  <a:pt x="206755" y="82094"/>
                </a:lnTo>
                <a:lnTo>
                  <a:pt x="206755" y="82467"/>
                </a:lnTo>
                <a:lnTo>
                  <a:pt x="205232" y="84333"/>
                </a:lnTo>
                <a:lnTo>
                  <a:pt x="204851" y="86199"/>
                </a:lnTo>
                <a:lnTo>
                  <a:pt x="206755" y="94782"/>
                </a:lnTo>
                <a:lnTo>
                  <a:pt x="209421" y="97394"/>
                </a:lnTo>
                <a:lnTo>
                  <a:pt x="210563" y="99259"/>
                </a:lnTo>
                <a:lnTo>
                  <a:pt x="212847" y="101872"/>
                </a:lnTo>
                <a:lnTo>
                  <a:pt x="214751" y="102991"/>
                </a:lnTo>
                <a:lnTo>
                  <a:pt x="215513" y="105230"/>
                </a:lnTo>
                <a:lnTo>
                  <a:pt x="217797" y="107469"/>
                </a:lnTo>
                <a:lnTo>
                  <a:pt x="220463" y="111200"/>
                </a:lnTo>
                <a:lnTo>
                  <a:pt x="228078" y="116798"/>
                </a:lnTo>
                <a:lnTo>
                  <a:pt x="230743" y="119410"/>
                </a:lnTo>
                <a:lnTo>
                  <a:pt x="260443" y="129485"/>
                </a:lnTo>
                <a:lnTo>
                  <a:pt x="293569" y="141426"/>
                </a:lnTo>
                <a:lnTo>
                  <a:pt x="313750" y="141053"/>
                </a:lnTo>
                <a:lnTo>
                  <a:pt x="313369" y="142172"/>
                </a:lnTo>
                <a:lnTo>
                  <a:pt x="309562" y="146650"/>
                </a:lnTo>
                <a:lnTo>
                  <a:pt x="282527" y="172771"/>
                </a:lnTo>
                <a:lnTo>
                  <a:pt x="251685" y="203370"/>
                </a:lnTo>
                <a:lnTo>
                  <a:pt x="226936" y="203370"/>
                </a:lnTo>
                <a:lnTo>
                  <a:pt x="223890" y="205235"/>
                </a:lnTo>
                <a:lnTo>
                  <a:pt x="215894" y="208594"/>
                </a:lnTo>
                <a:lnTo>
                  <a:pt x="210944" y="211579"/>
                </a:lnTo>
                <a:lnTo>
                  <a:pt x="206374" y="216430"/>
                </a:lnTo>
                <a:lnTo>
                  <a:pt x="192667" y="220908"/>
                </a:lnTo>
                <a:lnTo>
                  <a:pt x="186955" y="223520"/>
                </a:lnTo>
                <a:lnTo>
                  <a:pt x="185813" y="225013"/>
                </a:lnTo>
                <a:lnTo>
                  <a:pt x="183909" y="225386"/>
                </a:lnTo>
                <a:lnTo>
                  <a:pt x="180482" y="225013"/>
                </a:lnTo>
                <a:lnTo>
                  <a:pt x="175532" y="225386"/>
                </a:lnTo>
                <a:lnTo>
                  <a:pt x="162586" y="219415"/>
                </a:lnTo>
                <a:lnTo>
                  <a:pt x="155352" y="220908"/>
                </a:lnTo>
                <a:lnTo>
                  <a:pt x="148117" y="223147"/>
                </a:lnTo>
                <a:lnTo>
                  <a:pt x="142025" y="229117"/>
                </a:lnTo>
                <a:lnTo>
                  <a:pt x="133268" y="233595"/>
                </a:lnTo>
                <a:lnTo>
                  <a:pt x="123748" y="233222"/>
                </a:lnTo>
                <a:lnTo>
                  <a:pt x="115372" y="230983"/>
                </a:lnTo>
                <a:lnTo>
                  <a:pt x="108899" y="230983"/>
                </a:lnTo>
                <a:lnTo>
                  <a:pt x="101283" y="228744"/>
                </a:lnTo>
                <a:lnTo>
                  <a:pt x="97095" y="223893"/>
                </a:lnTo>
                <a:lnTo>
                  <a:pt x="82626" y="215684"/>
                </a:lnTo>
                <a:lnTo>
                  <a:pt x="76153" y="212699"/>
                </a:lnTo>
                <a:lnTo>
                  <a:pt x="70441" y="212325"/>
                </a:lnTo>
                <a:lnTo>
                  <a:pt x="64349" y="213072"/>
                </a:lnTo>
                <a:lnTo>
                  <a:pt x="59399" y="211206"/>
                </a:lnTo>
                <a:lnTo>
                  <a:pt x="59780" y="202997"/>
                </a:lnTo>
                <a:lnTo>
                  <a:pt x="60161" y="199265"/>
                </a:lnTo>
                <a:lnTo>
                  <a:pt x="59780" y="196653"/>
                </a:lnTo>
                <a:lnTo>
                  <a:pt x="57115" y="194787"/>
                </a:lnTo>
                <a:lnTo>
                  <a:pt x="47976" y="192921"/>
                </a:lnTo>
                <a:lnTo>
                  <a:pt x="44930" y="190682"/>
                </a:lnTo>
                <a:lnTo>
                  <a:pt x="43026" y="187324"/>
                </a:lnTo>
                <a:lnTo>
                  <a:pt x="39219" y="177249"/>
                </a:lnTo>
                <a:lnTo>
                  <a:pt x="37315" y="172771"/>
                </a:lnTo>
                <a:lnTo>
                  <a:pt x="35411" y="169039"/>
                </a:lnTo>
                <a:lnTo>
                  <a:pt x="27034" y="164188"/>
                </a:lnTo>
                <a:lnTo>
                  <a:pt x="24369" y="161203"/>
                </a:lnTo>
                <a:lnTo>
                  <a:pt x="22084" y="158218"/>
                </a:lnTo>
                <a:lnTo>
                  <a:pt x="21323" y="154486"/>
                </a:lnTo>
                <a:lnTo>
                  <a:pt x="18277" y="150755"/>
                </a:lnTo>
                <a:lnTo>
                  <a:pt x="14850" y="148889"/>
                </a:lnTo>
                <a:lnTo>
                  <a:pt x="10661" y="147396"/>
                </a:lnTo>
                <a:lnTo>
                  <a:pt x="7615" y="148143"/>
                </a:lnTo>
                <a:lnTo>
                  <a:pt x="4569" y="145531"/>
                </a:lnTo>
                <a:lnTo>
                  <a:pt x="2285" y="145531"/>
                </a:lnTo>
                <a:lnTo>
                  <a:pt x="0" y="144038"/>
                </a:lnTo>
                <a:lnTo>
                  <a:pt x="1904" y="141053"/>
                </a:lnTo>
                <a:lnTo>
                  <a:pt x="4188" y="139187"/>
                </a:lnTo>
                <a:lnTo>
                  <a:pt x="4188" y="133963"/>
                </a:lnTo>
                <a:lnTo>
                  <a:pt x="7996" y="132470"/>
                </a:lnTo>
                <a:lnTo>
                  <a:pt x="16373" y="133217"/>
                </a:lnTo>
                <a:lnTo>
                  <a:pt x="20561" y="131351"/>
                </a:lnTo>
                <a:lnTo>
                  <a:pt x="23227" y="129112"/>
                </a:lnTo>
                <a:lnTo>
                  <a:pt x="23988" y="123515"/>
                </a:lnTo>
                <a:lnTo>
                  <a:pt x="23988" y="106723"/>
                </a:lnTo>
                <a:lnTo>
                  <a:pt x="25511" y="100752"/>
                </a:lnTo>
                <a:lnTo>
                  <a:pt x="26273" y="96647"/>
                </a:lnTo>
                <a:lnTo>
                  <a:pt x="25511" y="94408"/>
                </a:lnTo>
                <a:lnTo>
                  <a:pt x="25511" y="90304"/>
                </a:lnTo>
                <a:lnTo>
                  <a:pt x="27034" y="91050"/>
                </a:lnTo>
                <a:lnTo>
                  <a:pt x="28177" y="88438"/>
                </a:lnTo>
                <a:lnTo>
                  <a:pt x="30842" y="83960"/>
                </a:lnTo>
                <a:lnTo>
                  <a:pt x="33507" y="82094"/>
                </a:lnTo>
                <a:lnTo>
                  <a:pt x="37696" y="82094"/>
                </a:lnTo>
                <a:lnTo>
                  <a:pt x="39600" y="80229"/>
                </a:lnTo>
                <a:lnTo>
                  <a:pt x="41503" y="70153"/>
                </a:lnTo>
                <a:lnTo>
                  <a:pt x="43407" y="64929"/>
                </a:lnTo>
                <a:lnTo>
                  <a:pt x="56734" y="46645"/>
                </a:lnTo>
                <a:lnTo>
                  <a:pt x="60161" y="42913"/>
                </a:lnTo>
                <a:lnTo>
                  <a:pt x="63588" y="42167"/>
                </a:lnTo>
                <a:lnTo>
                  <a:pt x="66253" y="39182"/>
                </a:lnTo>
                <a:lnTo>
                  <a:pt x="73107" y="17912"/>
                </a:lnTo>
                <a:lnTo>
                  <a:pt x="73107" y="11941"/>
                </a:lnTo>
                <a:lnTo>
                  <a:pt x="73868" y="12314"/>
                </a:lnTo>
                <a:lnTo>
                  <a:pt x="79199" y="12314"/>
                </a:lnTo>
                <a:lnTo>
                  <a:pt x="80722" y="13061"/>
                </a:lnTo>
                <a:lnTo>
                  <a:pt x="82245" y="13061"/>
                </a:lnTo>
                <a:lnTo>
                  <a:pt x="83387" y="12314"/>
                </a:lnTo>
                <a:lnTo>
                  <a:pt x="83768" y="10822"/>
                </a:lnTo>
                <a:lnTo>
                  <a:pt x="84910" y="9702"/>
                </a:lnTo>
                <a:lnTo>
                  <a:pt x="87957" y="9702"/>
                </a:lnTo>
                <a:lnTo>
                  <a:pt x="89860" y="11568"/>
                </a:lnTo>
                <a:lnTo>
                  <a:pt x="89860" y="12688"/>
                </a:lnTo>
                <a:lnTo>
                  <a:pt x="92907" y="1641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71" name="Text Placeholder 2870">
            <a:extLst>
              <a:ext uri="{FF2B5EF4-FFF2-40B4-BE49-F238E27FC236}">
                <a16:creationId xmlns:a16="http://schemas.microsoft.com/office/drawing/2014/main" id="{947CB2C4-D7AC-F243-BA73-A4A15963BEA6}"/>
              </a:ext>
            </a:extLst>
          </p:cNvPr>
          <p:cNvSpPr>
            <a:spLocks noGrp="1"/>
          </p:cNvSpPr>
          <p:nvPr>
            <p:ph type="body" sz="quarter" idx="226" hasCustomPrompt="1"/>
          </p:nvPr>
        </p:nvSpPr>
        <p:spPr>
          <a:xfrm>
            <a:off x="7950039" y="4204824"/>
            <a:ext cx="245296" cy="199957"/>
          </a:xfrm>
          <a:custGeom>
            <a:avLst/>
            <a:gdLst>
              <a:gd name="connsiteX0" fmla="*/ 56166 w 245296"/>
              <a:gd name="connsiteY0" fmla="*/ 0 h 199957"/>
              <a:gd name="connsiteX1" fmla="*/ 61897 w 245296"/>
              <a:gd name="connsiteY1" fmla="*/ 752 h 199957"/>
              <a:gd name="connsiteX2" fmla="*/ 76034 w 245296"/>
              <a:gd name="connsiteY2" fmla="*/ 7517 h 199957"/>
              <a:gd name="connsiteX3" fmla="*/ 84440 w 245296"/>
              <a:gd name="connsiteY3" fmla="*/ 15410 h 199957"/>
              <a:gd name="connsiteX4" fmla="*/ 87115 w 245296"/>
              <a:gd name="connsiteY4" fmla="*/ 17290 h 199957"/>
              <a:gd name="connsiteX5" fmla="*/ 89025 w 245296"/>
              <a:gd name="connsiteY5" fmla="*/ 18041 h 199957"/>
              <a:gd name="connsiteX6" fmla="*/ 92464 w 245296"/>
              <a:gd name="connsiteY6" fmla="*/ 18041 h 199957"/>
              <a:gd name="connsiteX7" fmla="*/ 94756 w 245296"/>
              <a:gd name="connsiteY7" fmla="*/ 14283 h 199957"/>
              <a:gd name="connsiteX8" fmla="*/ 100870 w 245296"/>
              <a:gd name="connsiteY8" fmla="*/ 11276 h 199957"/>
              <a:gd name="connsiteX9" fmla="*/ 104690 w 245296"/>
              <a:gd name="connsiteY9" fmla="*/ 10148 h 199957"/>
              <a:gd name="connsiteX10" fmla="*/ 109275 w 245296"/>
              <a:gd name="connsiteY10" fmla="*/ 10148 h 199957"/>
              <a:gd name="connsiteX11" fmla="*/ 115771 w 245296"/>
              <a:gd name="connsiteY11" fmla="*/ 13907 h 199957"/>
              <a:gd name="connsiteX12" fmla="*/ 124941 w 245296"/>
              <a:gd name="connsiteY12" fmla="*/ 19545 h 199957"/>
              <a:gd name="connsiteX13" fmla="*/ 129526 w 245296"/>
              <a:gd name="connsiteY13" fmla="*/ 21048 h 199957"/>
              <a:gd name="connsiteX14" fmla="*/ 138314 w 245296"/>
              <a:gd name="connsiteY14" fmla="*/ 21800 h 199957"/>
              <a:gd name="connsiteX15" fmla="*/ 143281 w 245296"/>
              <a:gd name="connsiteY15" fmla="*/ 21424 h 199957"/>
              <a:gd name="connsiteX16" fmla="*/ 148630 w 245296"/>
              <a:gd name="connsiteY16" fmla="*/ 17666 h 199957"/>
              <a:gd name="connsiteX17" fmla="*/ 155125 w 245296"/>
              <a:gd name="connsiteY17" fmla="*/ 12028 h 199957"/>
              <a:gd name="connsiteX18" fmla="*/ 158564 w 245296"/>
              <a:gd name="connsiteY18" fmla="*/ 10148 h 199957"/>
              <a:gd name="connsiteX19" fmla="*/ 168498 w 245296"/>
              <a:gd name="connsiteY19" fmla="*/ 10148 h 199957"/>
              <a:gd name="connsiteX20" fmla="*/ 175375 w 245296"/>
              <a:gd name="connsiteY20" fmla="*/ 11276 h 199957"/>
              <a:gd name="connsiteX21" fmla="*/ 179196 w 245296"/>
              <a:gd name="connsiteY21" fmla="*/ 9773 h 199957"/>
              <a:gd name="connsiteX22" fmla="*/ 186838 w 245296"/>
              <a:gd name="connsiteY22" fmla="*/ 9021 h 199957"/>
              <a:gd name="connsiteX23" fmla="*/ 189512 w 245296"/>
              <a:gd name="connsiteY23" fmla="*/ 9773 h 199957"/>
              <a:gd name="connsiteX24" fmla="*/ 192187 w 245296"/>
              <a:gd name="connsiteY24" fmla="*/ 11276 h 199957"/>
              <a:gd name="connsiteX25" fmla="*/ 195244 w 245296"/>
              <a:gd name="connsiteY25" fmla="*/ 12028 h 199957"/>
              <a:gd name="connsiteX26" fmla="*/ 197536 w 245296"/>
              <a:gd name="connsiteY26" fmla="*/ 13531 h 199957"/>
              <a:gd name="connsiteX27" fmla="*/ 201739 w 245296"/>
              <a:gd name="connsiteY27" fmla="*/ 13531 h 199957"/>
              <a:gd name="connsiteX28" fmla="*/ 204031 w 245296"/>
              <a:gd name="connsiteY28" fmla="*/ 12028 h 199957"/>
              <a:gd name="connsiteX29" fmla="*/ 207852 w 245296"/>
              <a:gd name="connsiteY29" fmla="*/ 8269 h 199957"/>
              <a:gd name="connsiteX30" fmla="*/ 207852 w 245296"/>
              <a:gd name="connsiteY30" fmla="*/ 7893 h 199957"/>
              <a:gd name="connsiteX31" fmla="*/ 210145 w 245296"/>
              <a:gd name="connsiteY31" fmla="*/ 6014 h 199957"/>
              <a:gd name="connsiteX32" fmla="*/ 213201 w 245296"/>
              <a:gd name="connsiteY32" fmla="*/ 5638 h 199957"/>
              <a:gd name="connsiteX33" fmla="*/ 215494 w 245296"/>
              <a:gd name="connsiteY33" fmla="*/ 5638 h 199957"/>
              <a:gd name="connsiteX34" fmla="*/ 217786 w 245296"/>
              <a:gd name="connsiteY34" fmla="*/ 1128 h 199957"/>
              <a:gd name="connsiteX35" fmla="*/ 218168 w 245296"/>
              <a:gd name="connsiteY35" fmla="*/ 1128 h 199957"/>
              <a:gd name="connsiteX36" fmla="*/ 219315 w 245296"/>
              <a:gd name="connsiteY36" fmla="*/ 0 h 199957"/>
              <a:gd name="connsiteX37" fmla="*/ 220461 w 245296"/>
              <a:gd name="connsiteY37" fmla="*/ 4135 h 199957"/>
              <a:gd name="connsiteX38" fmla="*/ 221989 w 245296"/>
              <a:gd name="connsiteY38" fmla="*/ 7517 h 199957"/>
              <a:gd name="connsiteX39" fmla="*/ 224664 w 245296"/>
              <a:gd name="connsiteY39" fmla="*/ 11276 h 199957"/>
              <a:gd name="connsiteX40" fmla="*/ 228867 w 245296"/>
              <a:gd name="connsiteY40" fmla="*/ 13531 h 199957"/>
              <a:gd name="connsiteX41" fmla="*/ 230777 w 245296"/>
              <a:gd name="connsiteY41" fmla="*/ 16162 h 199957"/>
              <a:gd name="connsiteX42" fmla="*/ 234216 w 245296"/>
              <a:gd name="connsiteY42" fmla="*/ 24431 h 199957"/>
              <a:gd name="connsiteX43" fmla="*/ 238037 w 245296"/>
              <a:gd name="connsiteY43" fmla="*/ 27438 h 199957"/>
              <a:gd name="connsiteX44" fmla="*/ 238419 w 245296"/>
              <a:gd name="connsiteY44" fmla="*/ 28566 h 199957"/>
              <a:gd name="connsiteX45" fmla="*/ 242622 w 245296"/>
              <a:gd name="connsiteY45" fmla="*/ 30069 h 199957"/>
              <a:gd name="connsiteX46" fmla="*/ 243004 w 245296"/>
              <a:gd name="connsiteY46" fmla="*/ 30445 h 199957"/>
              <a:gd name="connsiteX47" fmla="*/ 244150 w 245296"/>
              <a:gd name="connsiteY47" fmla="*/ 31572 h 199957"/>
              <a:gd name="connsiteX48" fmla="*/ 244914 w 245296"/>
              <a:gd name="connsiteY48" fmla="*/ 33452 h 199957"/>
              <a:gd name="connsiteX49" fmla="*/ 244532 w 245296"/>
              <a:gd name="connsiteY49" fmla="*/ 39841 h 199957"/>
              <a:gd name="connsiteX50" fmla="*/ 245296 w 245296"/>
              <a:gd name="connsiteY50" fmla="*/ 44727 h 199957"/>
              <a:gd name="connsiteX51" fmla="*/ 238037 w 245296"/>
              <a:gd name="connsiteY51" fmla="*/ 49614 h 199957"/>
              <a:gd name="connsiteX52" fmla="*/ 236890 w 245296"/>
              <a:gd name="connsiteY52" fmla="*/ 50741 h 199957"/>
              <a:gd name="connsiteX53" fmla="*/ 230777 w 245296"/>
              <a:gd name="connsiteY53" fmla="*/ 53372 h 199957"/>
              <a:gd name="connsiteX54" fmla="*/ 229631 w 245296"/>
              <a:gd name="connsiteY54" fmla="*/ 53748 h 199957"/>
              <a:gd name="connsiteX55" fmla="*/ 226192 w 245296"/>
              <a:gd name="connsiteY55" fmla="*/ 57507 h 199957"/>
              <a:gd name="connsiteX56" fmla="*/ 224282 w 245296"/>
              <a:gd name="connsiteY56" fmla="*/ 59762 h 199957"/>
              <a:gd name="connsiteX57" fmla="*/ 222753 w 245296"/>
              <a:gd name="connsiteY57" fmla="*/ 62393 h 199957"/>
              <a:gd name="connsiteX58" fmla="*/ 220079 w 245296"/>
              <a:gd name="connsiteY58" fmla="*/ 71038 h 199957"/>
              <a:gd name="connsiteX59" fmla="*/ 216640 w 245296"/>
              <a:gd name="connsiteY59" fmla="*/ 77803 h 199957"/>
              <a:gd name="connsiteX60" fmla="*/ 215494 w 245296"/>
              <a:gd name="connsiteY60" fmla="*/ 81938 h 199957"/>
              <a:gd name="connsiteX61" fmla="*/ 214730 w 245296"/>
              <a:gd name="connsiteY61" fmla="*/ 86072 h 199957"/>
              <a:gd name="connsiteX62" fmla="*/ 211673 w 245296"/>
              <a:gd name="connsiteY62" fmla="*/ 96596 h 199957"/>
              <a:gd name="connsiteX63" fmla="*/ 211291 w 245296"/>
              <a:gd name="connsiteY63" fmla="*/ 101106 h 199957"/>
              <a:gd name="connsiteX64" fmla="*/ 210527 w 245296"/>
              <a:gd name="connsiteY64" fmla="*/ 103361 h 199957"/>
              <a:gd name="connsiteX65" fmla="*/ 209763 w 245296"/>
              <a:gd name="connsiteY65" fmla="*/ 105241 h 199957"/>
              <a:gd name="connsiteX66" fmla="*/ 204031 w 245296"/>
              <a:gd name="connsiteY66" fmla="*/ 107872 h 199957"/>
              <a:gd name="connsiteX67" fmla="*/ 199829 w 245296"/>
              <a:gd name="connsiteY67" fmla="*/ 112382 h 199957"/>
              <a:gd name="connsiteX68" fmla="*/ 197536 w 245296"/>
              <a:gd name="connsiteY68" fmla="*/ 118396 h 199957"/>
              <a:gd name="connsiteX69" fmla="*/ 196008 w 245296"/>
              <a:gd name="connsiteY69" fmla="*/ 124410 h 199957"/>
              <a:gd name="connsiteX70" fmla="*/ 195244 w 245296"/>
              <a:gd name="connsiteY70" fmla="*/ 127041 h 199957"/>
              <a:gd name="connsiteX71" fmla="*/ 191423 w 245296"/>
              <a:gd name="connsiteY71" fmla="*/ 135309 h 199957"/>
              <a:gd name="connsiteX72" fmla="*/ 184545 w 245296"/>
              <a:gd name="connsiteY72" fmla="*/ 146961 h 199957"/>
              <a:gd name="connsiteX73" fmla="*/ 183781 w 245296"/>
              <a:gd name="connsiteY73" fmla="*/ 150344 h 199957"/>
              <a:gd name="connsiteX74" fmla="*/ 182635 w 245296"/>
              <a:gd name="connsiteY74" fmla="*/ 152599 h 199957"/>
              <a:gd name="connsiteX75" fmla="*/ 179196 w 245296"/>
              <a:gd name="connsiteY75" fmla="*/ 153727 h 199957"/>
              <a:gd name="connsiteX76" fmla="*/ 174229 w 245296"/>
              <a:gd name="connsiteY76" fmla="*/ 153351 h 199957"/>
              <a:gd name="connsiteX77" fmla="*/ 170790 w 245296"/>
              <a:gd name="connsiteY77" fmla="*/ 150720 h 199957"/>
              <a:gd name="connsiteX78" fmla="*/ 169262 w 245296"/>
              <a:gd name="connsiteY78" fmla="*/ 149592 h 199957"/>
              <a:gd name="connsiteX79" fmla="*/ 169262 w 245296"/>
              <a:gd name="connsiteY79" fmla="*/ 149216 h 199957"/>
              <a:gd name="connsiteX80" fmla="*/ 168116 w 245296"/>
              <a:gd name="connsiteY80" fmla="*/ 147337 h 199957"/>
              <a:gd name="connsiteX81" fmla="*/ 163913 w 245296"/>
              <a:gd name="connsiteY81" fmla="*/ 143578 h 199957"/>
              <a:gd name="connsiteX82" fmla="*/ 158182 w 245296"/>
              <a:gd name="connsiteY82" fmla="*/ 143203 h 199957"/>
              <a:gd name="connsiteX83" fmla="*/ 149776 w 245296"/>
              <a:gd name="connsiteY83" fmla="*/ 145082 h 199957"/>
              <a:gd name="connsiteX84" fmla="*/ 144045 w 245296"/>
              <a:gd name="connsiteY84" fmla="*/ 145082 h 199957"/>
              <a:gd name="connsiteX85" fmla="*/ 143281 w 245296"/>
              <a:gd name="connsiteY85" fmla="*/ 145082 h 199957"/>
              <a:gd name="connsiteX86" fmla="*/ 141752 w 245296"/>
              <a:gd name="connsiteY86" fmla="*/ 151471 h 199957"/>
              <a:gd name="connsiteX87" fmla="*/ 137549 w 245296"/>
              <a:gd name="connsiteY87" fmla="*/ 153351 h 199957"/>
              <a:gd name="connsiteX88" fmla="*/ 134493 w 245296"/>
              <a:gd name="connsiteY88" fmla="*/ 156358 h 199957"/>
              <a:gd name="connsiteX89" fmla="*/ 131436 w 245296"/>
              <a:gd name="connsiteY89" fmla="*/ 160492 h 199957"/>
              <a:gd name="connsiteX90" fmla="*/ 127997 w 245296"/>
              <a:gd name="connsiteY90" fmla="*/ 166506 h 199957"/>
              <a:gd name="connsiteX91" fmla="*/ 126851 w 245296"/>
              <a:gd name="connsiteY91" fmla="*/ 172144 h 199957"/>
              <a:gd name="connsiteX92" fmla="*/ 126087 w 245296"/>
              <a:gd name="connsiteY92" fmla="*/ 177406 h 199957"/>
              <a:gd name="connsiteX93" fmla="*/ 124941 w 245296"/>
              <a:gd name="connsiteY93" fmla="*/ 180788 h 199957"/>
              <a:gd name="connsiteX94" fmla="*/ 122266 w 245296"/>
              <a:gd name="connsiteY94" fmla="*/ 184171 h 199957"/>
              <a:gd name="connsiteX95" fmla="*/ 119592 w 245296"/>
              <a:gd name="connsiteY95" fmla="*/ 186802 h 199957"/>
              <a:gd name="connsiteX96" fmla="*/ 119592 w 245296"/>
              <a:gd name="connsiteY96" fmla="*/ 189433 h 199957"/>
              <a:gd name="connsiteX97" fmla="*/ 118063 w 245296"/>
              <a:gd name="connsiteY97" fmla="*/ 187178 h 199957"/>
              <a:gd name="connsiteX98" fmla="*/ 116153 w 245296"/>
              <a:gd name="connsiteY98" fmla="*/ 186802 h 199957"/>
              <a:gd name="connsiteX99" fmla="*/ 115007 w 245296"/>
              <a:gd name="connsiteY99" fmla="*/ 189809 h 199957"/>
              <a:gd name="connsiteX100" fmla="*/ 114625 w 245296"/>
              <a:gd name="connsiteY100" fmla="*/ 194319 h 199957"/>
              <a:gd name="connsiteX101" fmla="*/ 105455 w 245296"/>
              <a:gd name="connsiteY101" fmla="*/ 193943 h 199957"/>
              <a:gd name="connsiteX102" fmla="*/ 101252 w 245296"/>
              <a:gd name="connsiteY102" fmla="*/ 194319 h 199957"/>
              <a:gd name="connsiteX103" fmla="*/ 92464 w 245296"/>
              <a:gd name="connsiteY103" fmla="*/ 190937 h 199957"/>
              <a:gd name="connsiteX104" fmla="*/ 90553 w 245296"/>
              <a:gd name="connsiteY104" fmla="*/ 193568 h 199957"/>
              <a:gd name="connsiteX105" fmla="*/ 89407 w 245296"/>
              <a:gd name="connsiteY105" fmla="*/ 193943 h 199957"/>
              <a:gd name="connsiteX106" fmla="*/ 88261 w 245296"/>
              <a:gd name="connsiteY106" fmla="*/ 195823 h 199957"/>
              <a:gd name="connsiteX107" fmla="*/ 86733 w 245296"/>
              <a:gd name="connsiteY107" fmla="*/ 196950 h 199957"/>
              <a:gd name="connsiteX108" fmla="*/ 85968 w 245296"/>
              <a:gd name="connsiteY108" fmla="*/ 196950 h 199957"/>
              <a:gd name="connsiteX109" fmla="*/ 84440 w 245296"/>
              <a:gd name="connsiteY109" fmla="*/ 197326 h 199957"/>
              <a:gd name="connsiteX110" fmla="*/ 82530 w 245296"/>
              <a:gd name="connsiteY110" fmla="*/ 196199 h 199957"/>
              <a:gd name="connsiteX111" fmla="*/ 81001 w 245296"/>
              <a:gd name="connsiteY111" fmla="*/ 197326 h 199957"/>
              <a:gd name="connsiteX112" fmla="*/ 80237 w 245296"/>
              <a:gd name="connsiteY112" fmla="*/ 196950 h 199957"/>
              <a:gd name="connsiteX113" fmla="*/ 73742 w 245296"/>
              <a:gd name="connsiteY113" fmla="*/ 199957 h 199957"/>
              <a:gd name="connsiteX114" fmla="*/ 72596 w 245296"/>
              <a:gd name="connsiteY114" fmla="*/ 196950 h 199957"/>
              <a:gd name="connsiteX115" fmla="*/ 69539 w 245296"/>
              <a:gd name="connsiteY115" fmla="*/ 196950 h 199957"/>
              <a:gd name="connsiteX116" fmla="*/ 68775 w 245296"/>
              <a:gd name="connsiteY116" fmla="*/ 196950 h 199957"/>
              <a:gd name="connsiteX117" fmla="*/ 64190 w 245296"/>
              <a:gd name="connsiteY117" fmla="*/ 195823 h 199957"/>
              <a:gd name="connsiteX118" fmla="*/ 62279 w 245296"/>
              <a:gd name="connsiteY118" fmla="*/ 192816 h 199957"/>
              <a:gd name="connsiteX119" fmla="*/ 57694 w 245296"/>
              <a:gd name="connsiteY119" fmla="*/ 187930 h 199957"/>
              <a:gd name="connsiteX120" fmla="*/ 55784 w 245296"/>
              <a:gd name="connsiteY120" fmla="*/ 181164 h 199957"/>
              <a:gd name="connsiteX121" fmla="*/ 55784 w 245296"/>
              <a:gd name="connsiteY121" fmla="*/ 177030 h 199957"/>
              <a:gd name="connsiteX122" fmla="*/ 57694 w 245296"/>
              <a:gd name="connsiteY122" fmla="*/ 175526 h 199957"/>
              <a:gd name="connsiteX123" fmla="*/ 56166 w 245296"/>
              <a:gd name="connsiteY123" fmla="*/ 175526 h 199957"/>
              <a:gd name="connsiteX124" fmla="*/ 53492 w 245296"/>
              <a:gd name="connsiteY124" fmla="*/ 174775 h 199957"/>
              <a:gd name="connsiteX125" fmla="*/ 51963 w 245296"/>
              <a:gd name="connsiteY125" fmla="*/ 170640 h 199957"/>
              <a:gd name="connsiteX126" fmla="*/ 50817 w 245296"/>
              <a:gd name="connsiteY126" fmla="*/ 169513 h 199957"/>
              <a:gd name="connsiteX127" fmla="*/ 49671 w 245296"/>
              <a:gd name="connsiteY127" fmla="*/ 167258 h 199957"/>
              <a:gd name="connsiteX128" fmla="*/ 48142 w 245296"/>
              <a:gd name="connsiteY128" fmla="*/ 166882 h 199957"/>
              <a:gd name="connsiteX129" fmla="*/ 47378 w 245296"/>
              <a:gd name="connsiteY129" fmla="*/ 165002 h 199957"/>
              <a:gd name="connsiteX130" fmla="*/ 44704 w 245296"/>
              <a:gd name="connsiteY130" fmla="*/ 161244 h 199957"/>
              <a:gd name="connsiteX131" fmla="*/ 36680 w 245296"/>
              <a:gd name="connsiteY131" fmla="*/ 156733 h 199957"/>
              <a:gd name="connsiteX132" fmla="*/ 32859 w 245296"/>
              <a:gd name="connsiteY132" fmla="*/ 156358 h 199957"/>
              <a:gd name="connsiteX133" fmla="*/ 24453 w 245296"/>
              <a:gd name="connsiteY133" fmla="*/ 155230 h 199957"/>
              <a:gd name="connsiteX134" fmla="*/ 1911 w 245296"/>
              <a:gd name="connsiteY134" fmla="*/ 156733 h 199957"/>
              <a:gd name="connsiteX135" fmla="*/ 764 w 245296"/>
              <a:gd name="connsiteY135" fmla="*/ 155606 h 199957"/>
              <a:gd name="connsiteX136" fmla="*/ 0 w 245296"/>
              <a:gd name="connsiteY136" fmla="*/ 140947 h 199957"/>
              <a:gd name="connsiteX137" fmla="*/ 382 w 245296"/>
              <a:gd name="connsiteY137" fmla="*/ 137565 h 199957"/>
              <a:gd name="connsiteX138" fmla="*/ 2293 w 245296"/>
              <a:gd name="connsiteY138" fmla="*/ 129672 h 199957"/>
              <a:gd name="connsiteX139" fmla="*/ 1911 w 245296"/>
              <a:gd name="connsiteY139" fmla="*/ 118396 h 199957"/>
              <a:gd name="connsiteX140" fmla="*/ 2293 w 245296"/>
              <a:gd name="connsiteY140" fmla="*/ 110879 h 199957"/>
              <a:gd name="connsiteX141" fmla="*/ 3821 w 245296"/>
              <a:gd name="connsiteY141" fmla="*/ 106368 h 199957"/>
              <a:gd name="connsiteX142" fmla="*/ 8406 w 245296"/>
              <a:gd name="connsiteY142" fmla="*/ 98851 h 199957"/>
              <a:gd name="connsiteX143" fmla="*/ 8788 w 245296"/>
              <a:gd name="connsiteY143" fmla="*/ 93213 h 199957"/>
              <a:gd name="connsiteX144" fmla="*/ 9934 w 245296"/>
              <a:gd name="connsiteY144" fmla="*/ 89831 h 199957"/>
              <a:gd name="connsiteX145" fmla="*/ 12991 w 245296"/>
              <a:gd name="connsiteY145" fmla="*/ 86072 h 199957"/>
              <a:gd name="connsiteX146" fmla="*/ 18722 w 245296"/>
              <a:gd name="connsiteY146" fmla="*/ 81938 h 199957"/>
              <a:gd name="connsiteX147" fmla="*/ 18722 w 245296"/>
              <a:gd name="connsiteY147" fmla="*/ 79682 h 199957"/>
              <a:gd name="connsiteX148" fmla="*/ 20251 w 245296"/>
              <a:gd name="connsiteY148" fmla="*/ 78555 h 199957"/>
              <a:gd name="connsiteX149" fmla="*/ 20251 w 245296"/>
              <a:gd name="connsiteY149" fmla="*/ 78179 h 199957"/>
              <a:gd name="connsiteX150" fmla="*/ 20251 w 245296"/>
              <a:gd name="connsiteY150" fmla="*/ 76675 h 199957"/>
              <a:gd name="connsiteX151" fmla="*/ 18340 w 245296"/>
              <a:gd name="connsiteY151" fmla="*/ 74796 h 199957"/>
              <a:gd name="connsiteX152" fmla="*/ 18340 w 245296"/>
              <a:gd name="connsiteY152" fmla="*/ 74044 h 199957"/>
              <a:gd name="connsiteX153" fmla="*/ 19104 w 245296"/>
              <a:gd name="connsiteY153" fmla="*/ 71789 h 199957"/>
              <a:gd name="connsiteX154" fmla="*/ 20251 w 245296"/>
              <a:gd name="connsiteY154" fmla="*/ 71038 h 199957"/>
              <a:gd name="connsiteX155" fmla="*/ 22161 w 245296"/>
              <a:gd name="connsiteY155" fmla="*/ 71038 h 199957"/>
              <a:gd name="connsiteX156" fmla="*/ 22543 w 245296"/>
              <a:gd name="connsiteY156" fmla="*/ 70286 h 199957"/>
              <a:gd name="connsiteX157" fmla="*/ 22543 w 245296"/>
              <a:gd name="connsiteY157" fmla="*/ 63520 h 199957"/>
              <a:gd name="connsiteX158" fmla="*/ 21015 w 245296"/>
              <a:gd name="connsiteY158" fmla="*/ 57883 h 199957"/>
              <a:gd name="connsiteX159" fmla="*/ 20633 w 245296"/>
              <a:gd name="connsiteY159" fmla="*/ 56003 h 199957"/>
              <a:gd name="connsiteX160" fmla="*/ 16812 w 245296"/>
              <a:gd name="connsiteY160" fmla="*/ 52245 h 199957"/>
              <a:gd name="connsiteX161" fmla="*/ 16430 w 245296"/>
              <a:gd name="connsiteY161" fmla="*/ 50365 h 199957"/>
              <a:gd name="connsiteX162" fmla="*/ 16812 w 245296"/>
              <a:gd name="connsiteY162" fmla="*/ 46231 h 199957"/>
              <a:gd name="connsiteX163" fmla="*/ 18722 w 245296"/>
              <a:gd name="connsiteY163" fmla="*/ 43976 h 199957"/>
              <a:gd name="connsiteX164" fmla="*/ 19104 w 245296"/>
              <a:gd name="connsiteY164" fmla="*/ 41345 h 199957"/>
              <a:gd name="connsiteX165" fmla="*/ 18340 w 245296"/>
              <a:gd name="connsiteY165" fmla="*/ 31948 h 199957"/>
              <a:gd name="connsiteX166" fmla="*/ 18722 w 245296"/>
              <a:gd name="connsiteY166" fmla="*/ 28566 h 199957"/>
              <a:gd name="connsiteX167" fmla="*/ 19486 w 245296"/>
              <a:gd name="connsiteY167" fmla="*/ 27062 h 199957"/>
              <a:gd name="connsiteX168" fmla="*/ 21015 w 245296"/>
              <a:gd name="connsiteY168" fmla="*/ 25183 h 199957"/>
              <a:gd name="connsiteX169" fmla="*/ 23689 w 245296"/>
              <a:gd name="connsiteY169" fmla="*/ 23679 h 199957"/>
              <a:gd name="connsiteX170" fmla="*/ 25600 w 245296"/>
              <a:gd name="connsiteY170" fmla="*/ 21424 h 199957"/>
              <a:gd name="connsiteX171" fmla="*/ 28656 w 245296"/>
              <a:gd name="connsiteY171" fmla="*/ 16162 h 199957"/>
              <a:gd name="connsiteX172" fmla="*/ 29420 w 245296"/>
              <a:gd name="connsiteY172" fmla="*/ 9397 h 199957"/>
              <a:gd name="connsiteX173" fmla="*/ 29803 w 245296"/>
              <a:gd name="connsiteY173" fmla="*/ 7893 h 199957"/>
              <a:gd name="connsiteX174" fmla="*/ 36680 w 245296"/>
              <a:gd name="connsiteY174" fmla="*/ 3383 h 199957"/>
              <a:gd name="connsiteX175" fmla="*/ 43940 w 245296"/>
              <a:gd name="connsiteY175" fmla="*/ 1504 h 199957"/>
              <a:gd name="connsiteX176" fmla="*/ 50817 w 245296"/>
              <a:gd name="connsiteY176" fmla="*/ 1504 h 199957"/>
              <a:gd name="connsiteX177" fmla="*/ 53110 w 245296"/>
              <a:gd name="connsiteY177" fmla="*/ 1128 h 1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245296" h="199957">
                <a:moveTo>
                  <a:pt x="56166" y="0"/>
                </a:moveTo>
                <a:lnTo>
                  <a:pt x="61897" y="752"/>
                </a:lnTo>
                <a:lnTo>
                  <a:pt x="76034" y="7517"/>
                </a:lnTo>
                <a:lnTo>
                  <a:pt x="84440" y="15410"/>
                </a:lnTo>
                <a:lnTo>
                  <a:pt x="87115" y="17290"/>
                </a:lnTo>
                <a:lnTo>
                  <a:pt x="89025" y="18041"/>
                </a:lnTo>
                <a:lnTo>
                  <a:pt x="92464" y="18041"/>
                </a:lnTo>
                <a:lnTo>
                  <a:pt x="94756" y="14283"/>
                </a:lnTo>
                <a:lnTo>
                  <a:pt x="100870" y="11276"/>
                </a:lnTo>
                <a:lnTo>
                  <a:pt x="104690" y="10148"/>
                </a:lnTo>
                <a:lnTo>
                  <a:pt x="109275" y="10148"/>
                </a:lnTo>
                <a:lnTo>
                  <a:pt x="115771" y="13907"/>
                </a:lnTo>
                <a:lnTo>
                  <a:pt x="124941" y="19545"/>
                </a:lnTo>
                <a:lnTo>
                  <a:pt x="129526" y="21048"/>
                </a:lnTo>
                <a:lnTo>
                  <a:pt x="138314" y="21800"/>
                </a:lnTo>
                <a:lnTo>
                  <a:pt x="143281" y="21424"/>
                </a:lnTo>
                <a:lnTo>
                  <a:pt x="148630" y="17666"/>
                </a:lnTo>
                <a:lnTo>
                  <a:pt x="155125" y="12028"/>
                </a:lnTo>
                <a:lnTo>
                  <a:pt x="158564" y="10148"/>
                </a:lnTo>
                <a:lnTo>
                  <a:pt x="168498" y="10148"/>
                </a:lnTo>
                <a:lnTo>
                  <a:pt x="175375" y="11276"/>
                </a:lnTo>
                <a:lnTo>
                  <a:pt x="179196" y="9773"/>
                </a:lnTo>
                <a:lnTo>
                  <a:pt x="186838" y="9021"/>
                </a:lnTo>
                <a:lnTo>
                  <a:pt x="189512" y="9773"/>
                </a:lnTo>
                <a:lnTo>
                  <a:pt x="192187" y="11276"/>
                </a:lnTo>
                <a:lnTo>
                  <a:pt x="195244" y="12028"/>
                </a:lnTo>
                <a:lnTo>
                  <a:pt x="197536" y="13531"/>
                </a:lnTo>
                <a:lnTo>
                  <a:pt x="201739" y="13531"/>
                </a:lnTo>
                <a:lnTo>
                  <a:pt x="204031" y="12028"/>
                </a:lnTo>
                <a:lnTo>
                  <a:pt x="207852" y="8269"/>
                </a:lnTo>
                <a:lnTo>
                  <a:pt x="207852" y="7893"/>
                </a:lnTo>
                <a:lnTo>
                  <a:pt x="210145" y="6014"/>
                </a:lnTo>
                <a:lnTo>
                  <a:pt x="213201" y="5638"/>
                </a:lnTo>
                <a:lnTo>
                  <a:pt x="215494" y="5638"/>
                </a:lnTo>
                <a:lnTo>
                  <a:pt x="217786" y="1128"/>
                </a:lnTo>
                <a:lnTo>
                  <a:pt x="218168" y="1128"/>
                </a:lnTo>
                <a:lnTo>
                  <a:pt x="219315" y="0"/>
                </a:lnTo>
                <a:lnTo>
                  <a:pt x="220461" y="4135"/>
                </a:lnTo>
                <a:lnTo>
                  <a:pt x="221989" y="7517"/>
                </a:lnTo>
                <a:lnTo>
                  <a:pt x="224664" y="11276"/>
                </a:lnTo>
                <a:lnTo>
                  <a:pt x="228867" y="13531"/>
                </a:lnTo>
                <a:lnTo>
                  <a:pt x="230777" y="16162"/>
                </a:lnTo>
                <a:lnTo>
                  <a:pt x="234216" y="24431"/>
                </a:lnTo>
                <a:lnTo>
                  <a:pt x="238037" y="27438"/>
                </a:lnTo>
                <a:lnTo>
                  <a:pt x="238419" y="28566"/>
                </a:lnTo>
                <a:lnTo>
                  <a:pt x="242622" y="30069"/>
                </a:lnTo>
                <a:lnTo>
                  <a:pt x="243004" y="30445"/>
                </a:lnTo>
                <a:lnTo>
                  <a:pt x="244150" y="31572"/>
                </a:lnTo>
                <a:lnTo>
                  <a:pt x="244914" y="33452"/>
                </a:lnTo>
                <a:lnTo>
                  <a:pt x="244532" y="39841"/>
                </a:lnTo>
                <a:lnTo>
                  <a:pt x="245296" y="44727"/>
                </a:lnTo>
                <a:lnTo>
                  <a:pt x="238037" y="49614"/>
                </a:lnTo>
                <a:lnTo>
                  <a:pt x="236890" y="50741"/>
                </a:lnTo>
                <a:lnTo>
                  <a:pt x="230777" y="53372"/>
                </a:lnTo>
                <a:lnTo>
                  <a:pt x="229631" y="53748"/>
                </a:lnTo>
                <a:lnTo>
                  <a:pt x="226192" y="57507"/>
                </a:lnTo>
                <a:lnTo>
                  <a:pt x="224282" y="59762"/>
                </a:lnTo>
                <a:lnTo>
                  <a:pt x="222753" y="62393"/>
                </a:lnTo>
                <a:lnTo>
                  <a:pt x="220079" y="71038"/>
                </a:lnTo>
                <a:lnTo>
                  <a:pt x="216640" y="77803"/>
                </a:lnTo>
                <a:lnTo>
                  <a:pt x="215494" y="81938"/>
                </a:lnTo>
                <a:lnTo>
                  <a:pt x="214730" y="86072"/>
                </a:lnTo>
                <a:lnTo>
                  <a:pt x="211673" y="96596"/>
                </a:lnTo>
                <a:lnTo>
                  <a:pt x="211291" y="101106"/>
                </a:lnTo>
                <a:lnTo>
                  <a:pt x="210527" y="103361"/>
                </a:lnTo>
                <a:lnTo>
                  <a:pt x="209763" y="105241"/>
                </a:lnTo>
                <a:lnTo>
                  <a:pt x="204031" y="107872"/>
                </a:lnTo>
                <a:lnTo>
                  <a:pt x="199829" y="112382"/>
                </a:lnTo>
                <a:lnTo>
                  <a:pt x="197536" y="118396"/>
                </a:lnTo>
                <a:lnTo>
                  <a:pt x="196008" y="124410"/>
                </a:lnTo>
                <a:lnTo>
                  <a:pt x="195244" y="127041"/>
                </a:lnTo>
                <a:lnTo>
                  <a:pt x="191423" y="135309"/>
                </a:lnTo>
                <a:lnTo>
                  <a:pt x="184545" y="146961"/>
                </a:lnTo>
                <a:lnTo>
                  <a:pt x="183781" y="150344"/>
                </a:lnTo>
                <a:lnTo>
                  <a:pt x="182635" y="152599"/>
                </a:lnTo>
                <a:lnTo>
                  <a:pt x="179196" y="153727"/>
                </a:lnTo>
                <a:lnTo>
                  <a:pt x="174229" y="153351"/>
                </a:lnTo>
                <a:lnTo>
                  <a:pt x="170790" y="150720"/>
                </a:lnTo>
                <a:lnTo>
                  <a:pt x="169262" y="149592"/>
                </a:lnTo>
                <a:lnTo>
                  <a:pt x="169262" y="149216"/>
                </a:lnTo>
                <a:lnTo>
                  <a:pt x="168116" y="147337"/>
                </a:lnTo>
                <a:lnTo>
                  <a:pt x="163913" y="143578"/>
                </a:lnTo>
                <a:lnTo>
                  <a:pt x="158182" y="143203"/>
                </a:lnTo>
                <a:lnTo>
                  <a:pt x="149776" y="145082"/>
                </a:lnTo>
                <a:lnTo>
                  <a:pt x="144045" y="145082"/>
                </a:lnTo>
                <a:lnTo>
                  <a:pt x="143281" y="145082"/>
                </a:lnTo>
                <a:lnTo>
                  <a:pt x="141752" y="151471"/>
                </a:lnTo>
                <a:lnTo>
                  <a:pt x="137549" y="153351"/>
                </a:lnTo>
                <a:lnTo>
                  <a:pt x="134493" y="156358"/>
                </a:lnTo>
                <a:lnTo>
                  <a:pt x="131436" y="160492"/>
                </a:lnTo>
                <a:lnTo>
                  <a:pt x="127997" y="166506"/>
                </a:lnTo>
                <a:lnTo>
                  <a:pt x="126851" y="172144"/>
                </a:lnTo>
                <a:lnTo>
                  <a:pt x="126087" y="177406"/>
                </a:lnTo>
                <a:lnTo>
                  <a:pt x="124941" y="180788"/>
                </a:lnTo>
                <a:lnTo>
                  <a:pt x="122266" y="184171"/>
                </a:lnTo>
                <a:lnTo>
                  <a:pt x="119592" y="186802"/>
                </a:lnTo>
                <a:lnTo>
                  <a:pt x="119592" y="189433"/>
                </a:lnTo>
                <a:lnTo>
                  <a:pt x="118063" y="187178"/>
                </a:lnTo>
                <a:lnTo>
                  <a:pt x="116153" y="186802"/>
                </a:lnTo>
                <a:lnTo>
                  <a:pt x="115007" y="189809"/>
                </a:lnTo>
                <a:lnTo>
                  <a:pt x="114625" y="194319"/>
                </a:lnTo>
                <a:lnTo>
                  <a:pt x="105455" y="193943"/>
                </a:lnTo>
                <a:lnTo>
                  <a:pt x="101252" y="194319"/>
                </a:lnTo>
                <a:lnTo>
                  <a:pt x="92464" y="190937"/>
                </a:lnTo>
                <a:lnTo>
                  <a:pt x="90553" y="193568"/>
                </a:lnTo>
                <a:lnTo>
                  <a:pt x="89407" y="193943"/>
                </a:lnTo>
                <a:lnTo>
                  <a:pt x="88261" y="195823"/>
                </a:lnTo>
                <a:lnTo>
                  <a:pt x="86733" y="196950"/>
                </a:lnTo>
                <a:lnTo>
                  <a:pt x="85968" y="196950"/>
                </a:lnTo>
                <a:lnTo>
                  <a:pt x="84440" y="197326"/>
                </a:lnTo>
                <a:lnTo>
                  <a:pt x="82530" y="196199"/>
                </a:lnTo>
                <a:lnTo>
                  <a:pt x="81001" y="197326"/>
                </a:lnTo>
                <a:lnTo>
                  <a:pt x="80237" y="196950"/>
                </a:lnTo>
                <a:lnTo>
                  <a:pt x="73742" y="199957"/>
                </a:lnTo>
                <a:lnTo>
                  <a:pt x="72596" y="196950"/>
                </a:lnTo>
                <a:lnTo>
                  <a:pt x="69539" y="196950"/>
                </a:lnTo>
                <a:lnTo>
                  <a:pt x="68775" y="196950"/>
                </a:lnTo>
                <a:lnTo>
                  <a:pt x="64190" y="195823"/>
                </a:lnTo>
                <a:lnTo>
                  <a:pt x="62279" y="192816"/>
                </a:lnTo>
                <a:lnTo>
                  <a:pt x="57694" y="187930"/>
                </a:lnTo>
                <a:lnTo>
                  <a:pt x="55784" y="181164"/>
                </a:lnTo>
                <a:lnTo>
                  <a:pt x="55784" y="177030"/>
                </a:lnTo>
                <a:lnTo>
                  <a:pt x="57694" y="175526"/>
                </a:lnTo>
                <a:lnTo>
                  <a:pt x="56166" y="175526"/>
                </a:lnTo>
                <a:lnTo>
                  <a:pt x="53492" y="174775"/>
                </a:lnTo>
                <a:lnTo>
                  <a:pt x="51963" y="170640"/>
                </a:lnTo>
                <a:lnTo>
                  <a:pt x="50817" y="169513"/>
                </a:lnTo>
                <a:lnTo>
                  <a:pt x="49671" y="167258"/>
                </a:lnTo>
                <a:lnTo>
                  <a:pt x="48142" y="166882"/>
                </a:lnTo>
                <a:lnTo>
                  <a:pt x="47378" y="165002"/>
                </a:lnTo>
                <a:lnTo>
                  <a:pt x="44704" y="161244"/>
                </a:lnTo>
                <a:lnTo>
                  <a:pt x="36680" y="156733"/>
                </a:lnTo>
                <a:lnTo>
                  <a:pt x="32859" y="156358"/>
                </a:lnTo>
                <a:lnTo>
                  <a:pt x="24453" y="155230"/>
                </a:lnTo>
                <a:lnTo>
                  <a:pt x="1911" y="156733"/>
                </a:lnTo>
                <a:lnTo>
                  <a:pt x="764" y="155606"/>
                </a:lnTo>
                <a:lnTo>
                  <a:pt x="0" y="140947"/>
                </a:lnTo>
                <a:lnTo>
                  <a:pt x="382" y="137565"/>
                </a:lnTo>
                <a:lnTo>
                  <a:pt x="2293" y="129672"/>
                </a:lnTo>
                <a:lnTo>
                  <a:pt x="1911" y="118396"/>
                </a:lnTo>
                <a:lnTo>
                  <a:pt x="2293" y="110879"/>
                </a:lnTo>
                <a:lnTo>
                  <a:pt x="3821" y="106368"/>
                </a:lnTo>
                <a:lnTo>
                  <a:pt x="8406" y="98851"/>
                </a:lnTo>
                <a:lnTo>
                  <a:pt x="8788" y="93213"/>
                </a:lnTo>
                <a:lnTo>
                  <a:pt x="9934" y="89831"/>
                </a:lnTo>
                <a:lnTo>
                  <a:pt x="12991" y="86072"/>
                </a:lnTo>
                <a:lnTo>
                  <a:pt x="18722" y="81938"/>
                </a:lnTo>
                <a:lnTo>
                  <a:pt x="18722" y="79682"/>
                </a:lnTo>
                <a:lnTo>
                  <a:pt x="20251" y="78555"/>
                </a:lnTo>
                <a:lnTo>
                  <a:pt x="20251" y="78179"/>
                </a:lnTo>
                <a:lnTo>
                  <a:pt x="20251" y="76675"/>
                </a:lnTo>
                <a:lnTo>
                  <a:pt x="18340" y="74796"/>
                </a:lnTo>
                <a:lnTo>
                  <a:pt x="18340" y="74044"/>
                </a:lnTo>
                <a:lnTo>
                  <a:pt x="19104" y="71789"/>
                </a:lnTo>
                <a:lnTo>
                  <a:pt x="20251" y="71038"/>
                </a:lnTo>
                <a:lnTo>
                  <a:pt x="22161" y="71038"/>
                </a:lnTo>
                <a:lnTo>
                  <a:pt x="22543" y="70286"/>
                </a:lnTo>
                <a:lnTo>
                  <a:pt x="22543" y="63520"/>
                </a:lnTo>
                <a:lnTo>
                  <a:pt x="21015" y="57883"/>
                </a:lnTo>
                <a:lnTo>
                  <a:pt x="20633" y="56003"/>
                </a:lnTo>
                <a:lnTo>
                  <a:pt x="16812" y="52245"/>
                </a:lnTo>
                <a:lnTo>
                  <a:pt x="16430" y="50365"/>
                </a:lnTo>
                <a:lnTo>
                  <a:pt x="16812" y="46231"/>
                </a:lnTo>
                <a:lnTo>
                  <a:pt x="18722" y="43976"/>
                </a:lnTo>
                <a:lnTo>
                  <a:pt x="19104" y="41345"/>
                </a:lnTo>
                <a:lnTo>
                  <a:pt x="18340" y="31948"/>
                </a:lnTo>
                <a:lnTo>
                  <a:pt x="18722" y="28566"/>
                </a:lnTo>
                <a:lnTo>
                  <a:pt x="19486" y="27062"/>
                </a:lnTo>
                <a:lnTo>
                  <a:pt x="21015" y="25183"/>
                </a:lnTo>
                <a:lnTo>
                  <a:pt x="23689" y="23679"/>
                </a:lnTo>
                <a:lnTo>
                  <a:pt x="25600" y="21424"/>
                </a:lnTo>
                <a:lnTo>
                  <a:pt x="28656" y="16162"/>
                </a:lnTo>
                <a:lnTo>
                  <a:pt x="29420" y="9397"/>
                </a:lnTo>
                <a:lnTo>
                  <a:pt x="29803" y="7893"/>
                </a:lnTo>
                <a:lnTo>
                  <a:pt x="36680" y="3383"/>
                </a:lnTo>
                <a:lnTo>
                  <a:pt x="43940" y="1504"/>
                </a:lnTo>
                <a:lnTo>
                  <a:pt x="50817" y="1504"/>
                </a:lnTo>
                <a:lnTo>
                  <a:pt x="53110" y="112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68" name="Text Placeholder 2867">
            <a:extLst>
              <a:ext uri="{FF2B5EF4-FFF2-40B4-BE49-F238E27FC236}">
                <a16:creationId xmlns:a16="http://schemas.microsoft.com/office/drawing/2014/main" id="{99528A47-14BB-C343-A2BF-877171502E00}"/>
              </a:ext>
            </a:extLst>
          </p:cNvPr>
          <p:cNvSpPr>
            <a:spLocks noGrp="1"/>
          </p:cNvSpPr>
          <p:nvPr>
            <p:ph type="body" sz="quarter" idx="225" hasCustomPrompt="1"/>
          </p:nvPr>
        </p:nvSpPr>
        <p:spPr>
          <a:xfrm>
            <a:off x="8351257" y="4004926"/>
            <a:ext cx="346619" cy="292175"/>
          </a:xfrm>
          <a:custGeom>
            <a:avLst/>
            <a:gdLst>
              <a:gd name="connsiteX0" fmla="*/ 286228 w 346619"/>
              <a:gd name="connsiteY0" fmla="*/ 0 h 292175"/>
              <a:gd name="connsiteX1" fmla="*/ 290888 w 346619"/>
              <a:gd name="connsiteY1" fmla="*/ 6966 h 292175"/>
              <a:gd name="connsiteX2" fmla="*/ 296422 w 346619"/>
              <a:gd name="connsiteY2" fmla="*/ 9256 h 292175"/>
              <a:gd name="connsiteX3" fmla="*/ 300694 w 346619"/>
              <a:gd name="connsiteY3" fmla="*/ 11546 h 292175"/>
              <a:gd name="connsiteX4" fmla="*/ 304869 w 346619"/>
              <a:gd name="connsiteY4" fmla="*/ 16412 h 292175"/>
              <a:gd name="connsiteX5" fmla="*/ 308753 w 346619"/>
              <a:gd name="connsiteY5" fmla="*/ 18321 h 292175"/>
              <a:gd name="connsiteX6" fmla="*/ 313025 w 346619"/>
              <a:gd name="connsiteY6" fmla="*/ 24332 h 292175"/>
              <a:gd name="connsiteX7" fmla="*/ 313413 w 346619"/>
              <a:gd name="connsiteY7" fmla="*/ 30248 h 292175"/>
              <a:gd name="connsiteX8" fmla="*/ 313705 w 346619"/>
              <a:gd name="connsiteY8" fmla="*/ 35115 h 292175"/>
              <a:gd name="connsiteX9" fmla="*/ 319530 w 346619"/>
              <a:gd name="connsiteY9" fmla="*/ 41603 h 292175"/>
              <a:gd name="connsiteX10" fmla="*/ 320695 w 346619"/>
              <a:gd name="connsiteY10" fmla="*/ 44179 h 292175"/>
              <a:gd name="connsiteX11" fmla="*/ 319530 w 346619"/>
              <a:gd name="connsiteY11" fmla="*/ 43798 h 292175"/>
              <a:gd name="connsiteX12" fmla="*/ 319919 w 346619"/>
              <a:gd name="connsiteY12" fmla="*/ 58779 h 292175"/>
              <a:gd name="connsiteX13" fmla="*/ 319919 w 346619"/>
              <a:gd name="connsiteY13" fmla="*/ 71469 h 292175"/>
              <a:gd name="connsiteX14" fmla="*/ 321084 w 346619"/>
              <a:gd name="connsiteY14" fmla="*/ 80153 h 292175"/>
              <a:gd name="connsiteX15" fmla="*/ 323705 w 346619"/>
              <a:gd name="connsiteY15" fmla="*/ 91603 h 292175"/>
              <a:gd name="connsiteX16" fmla="*/ 325647 w 346619"/>
              <a:gd name="connsiteY16" fmla="*/ 94275 h 292175"/>
              <a:gd name="connsiteX17" fmla="*/ 327783 w 346619"/>
              <a:gd name="connsiteY17" fmla="*/ 96183 h 292175"/>
              <a:gd name="connsiteX18" fmla="*/ 333512 w 346619"/>
              <a:gd name="connsiteY18" fmla="*/ 98473 h 292175"/>
              <a:gd name="connsiteX19" fmla="*/ 336230 w 346619"/>
              <a:gd name="connsiteY19" fmla="*/ 98855 h 292175"/>
              <a:gd name="connsiteX20" fmla="*/ 338949 w 346619"/>
              <a:gd name="connsiteY20" fmla="*/ 101145 h 292175"/>
              <a:gd name="connsiteX21" fmla="*/ 340502 w 346619"/>
              <a:gd name="connsiteY21" fmla="*/ 105630 h 292175"/>
              <a:gd name="connsiteX22" fmla="*/ 342444 w 346619"/>
              <a:gd name="connsiteY22" fmla="*/ 104866 h 292175"/>
              <a:gd name="connsiteX23" fmla="*/ 343512 w 346619"/>
              <a:gd name="connsiteY23" fmla="*/ 106393 h 292175"/>
              <a:gd name="connsiteX24" fmla="*/ 345454 w 346619"/>
              <a:gd name="connsiteY24" fmla="*/ 106393 h 292175"/>
              <a:gd name="connsiteX25" fmla="*/ 346619 w 346619"/>
              <a:gd name="connsiteY25" fmla="*/ 109828 h 292175"/>
              <a:gd name="connsiteX26" fmla="*/ 345842 w 346619"/>
              <a:gd name="connsiteY26" fmla="*/ 113168 h 292175"/>
              <a:gd name="connsiteX27" fmla="*/ 343124 w 346619"/>
              <a:gd name="connsiteY27" fmla="*/ 118702 h 292175"/>
              <a:gd name="connsiteX28" fmla="*/ 338172 w 346619"/>
              <a:gd name="connsiteY28" fmla="*/ 120992 h 292175"/>
              <a:gd name="connsiteX29" fmla="*/ 335065 w 346619"/>
              <a:gd name="connsiteY29" fmla="*/ 122042 h 292175"/>
              <a:gd name="connsiteX30" fmla="*/ 327006 w 346619"/>
              <a:gd name="connsiteY30" fmla="*/ 125859 h 292175"/>
              <a:gd name="connsiteX31" fmla="*/ 325259 w 346619"/>
              <a:gd name="connsiteY31" fmla="*/ 128530 h 292175"/>
              <a:gd name="connsiteX32" fmla="*/ 321860 w 346619"/>
              <a:gd name="connsiteY32" fmla="*/ 130439 h 292175"/>
              <a:gd name="connsiteX33" fmla="*/ 316812 w 346619"/>
              <a:gd name="connsiteY33" fmla="*/ 130820 h 292175"/>
              <a:gd name="connsiteX34" fmla="*/ 315258 w 346619"/>
              <a:gd name="connsiteY34" fmla="*/ 134160 h 292175"/>
              <a:gd name="connsiteX35" fmla="*/ 313705 w 346619"/>
              <a:gd name="connsiteY35" fmla="*/ 141889 h 292175"/>
              <a:gd name="connsiteX36" fmla="*/ 313705 w 346619"/>
              <a:gd name="connsiteY36" fmla="*/ 144943 h 292175"/>
              <a:gd name="connsiteX37" fmla="*/ 312637 w 346619"/>
              <a:gd name="connsiteY37" fmla="*/ 152862 h 292175"/>
              <a:gd name="connsiteX38" fmla="*/ 309141 w 346619"/>
              <a:gd name="connsiteY38" fmla="*/ 165553 h 292175"/>
              <a:gd name="connsiteX39" fmla="*/ 306423 w 346619"/>
              <a:gd name="connsiteY39" fmla="*/ 170801 h 292175"/>
              <a:gd name="connsiteX40" fmla="*/ 304869 w 346619"/>
              <a:gd name="connsiteY40" fmla="*/ 177290 h 292175"/>
              <a:gd name="connsiteX41" fmla="*/ 304869 w 346619"/>
              <a:gd name="connsiteY41" fmla="*/ 184637 h 292175"/>
              <a:gd name="connsiteX42" fmla="*/ 306034 w 346619"/>
              <a:gd name="connsiteY42" fmla="*/ 190649 h 292175"/>
              <a:gd name="connsiteX43" fmla="*/ 306034 w 346619"/>
              <a:gd name="connsiteY43" fmla="*/ 196756 h 292175"/>
              <a:gd name="connsiteX44" fmla="*/ 299141 w 346619"/>
              <a:gd name="connsiteY44" fmla="*/ 218130 h 292175"/>
              <a:gd name="connsiteX45" fmla="*/ 296422 w 346619"/>
              <a:gd name="connsiteY45" fmla="*/ 221088 h 292175"/>
              <a:gd name="connsiteX46" fmla="*/ 293218 w 346619"/>
              <a:gd name="connsiteY46" fmla="*/ 221851 h 292175"/>
              <a:gd name="connsiteX47" fmla="*/ 289723 w 346619"/>
              <a:gd name="connsiteY47" fmla="*/ 225477 h 292175"/>
              <a:gd name="connsiteX48" fmla="*/ 276227 w 346619"/>
              <a:gd name="connsiteY48" fmla="*/ 243988 h 292175"/>
              <a:gd name="connsiteX49" fmla="*/ 274382 w 346619"/>
              <a:gd name="connsiteY49" fmla="*/ 249046 h 292175"/>
              <a:gd name="connsiteX50" fmla="*/ 272441 w 346619"/>
              <a:gd name="connsiteY50" fmla="*/ 259255 h 292175"/>
              <a:gd name="connsiteX51" fmla="*/ 270499 w 346619"/>
              <a:gd name="connsiteY51" fmla="*/ 261164 h 292175"/>
              <a:gd name="connsiteX52" fmla="*/ 266227 w 346619"/>
              <a:gd name="connsiteY52" fmla="*/ 261164 h 292175"/>
              <a:gd name="connsiteX53" fmla="*/ 263799 w 346619"/>
              <a:gd name="connsiteY53" fmla="*/ 263072 h 292175"/>
              <a:gd name="connsiteX54" fmla="*/ 261081 w 346619"/>
              <a:gd name="connsiteY54" fmla="*/ 267652 h 292175"/>
              <a:gd name="connsiteX55" fmla="*/ 259916 w 346619"/>
              <a:gd name="connsiteY55" fmla="*/ 270038 h 292175"/>
              <a:gd name="connsiteX56" fmla="*/ 258362 w 346619"/>
              <a:gd name="connsiteY56" fmla="*/ 269275 h 292175"/>
              <a:gd name="connsiteX57" fmla="*/ 258362 w 346619"/>
              <a:gd name="connsiteY57" fmla="*/ 273473 h 292175"/>
              <a:gd name="connsiteX58" fmla="*/ 259139 w 346619"/>
              <a:gd name="connsiteY58" fmla="*/ 275763 h 292175"/>
              <a:gd name="connsiteX59" fmla="*/ 258362 w 346619"/>
              <a:gd name="connsiteY59" fmla="*/ 279866 h 292175"/>
              <a:gd name="connsiteX60" fmla="*/ 256809 w 346619"/>
              <a:gd name="connsiteY60" fmla="*/ 285973 h 292175"/>
              <a:gd name="connsiteX61" fmla="*/ 256809 w 346619"/>
              <a:gd name="connsiteY61" fmla="*/ 290076 h 292175"/>
              <a:gd name="connsiteX62" fmla="*/ 255644 w 346619"/>
              <a:gd name="connsiteY62" fmla="*/ 290076 h 292175"/>
              <a:gd name="connsiteX63" fmla="*/ 252634 w 346619"/>
              <a:gd name="connsiteY63" fmla="*/ 290076 h 292175"/>
              <a:gd name="connsiteX64" fmla="*/ 254576 w 346619"/>
              <a:gd name="connsiteY64" fmla="*/ 277958 h 292175"/>
              <a:gd name="connsiteX65" fmla="*/ 246808 w 346619"/>
              <a:gd name="connsiteY65" fmla="*/ 267462 h 292175"/>
              <a:gd name="connsiteX66" fmla="*/ 239721 w 346619"/>
              <a:gd name="connsiteY66" fmla="*/ 263454 h 292175"/>
              <a:gd name="connsiteX67" fmla="*/ 238167 w 346619"/>
              <a:gd name="connsiteY67" fmla="*/ 243797 h 292175"/>
              <a:gd name="connsiteX68" fmla="*/ 240303 w 346619"/>
              <a:gd name="connsiteY68" fmla="*/ 233588 h 292175"/>
              <a:gd name="connsiteX69" fmla="*/ 229526 w 346619"/>
              <a:gd name="connsiteY69" fmla="*/ 232061 h 292175"/>
              <a:gd name="connsiteX70" fmla="*/ 228943 w 346619"/>
              <a:gd name="connsiteY70" fmla="*/ 237786 h 292175"/>
              <a:gd name="connsiteX71" fmla="*/ 217195 w 346619"/>
              <a:gd name="connsiteY71" fmla="*/ 239599 h 292175"/>
              <a:gd name="connsiteX72" fmla="*/ 221856 w 346619"/>
              <a:gd name="connsiteY72" fmla="*/ 245324 h 292175"/>
              <a:gd name="connsiteX73" fmla="*/ 221856 w 346619"/>
              <a:gd name="connsiteY73" fmla="*/ 256297 h 292175"/>
              <a:gd name="connsiteX74" fmla="*/ 222826 w 346619"/>
              <a:gd name="connsiteY74" fmla="*/ 259255 h 292175"/>
              <a:gd name="connsiteX75" fmla="*/ 213603 w 346619"/>
              <a:gd name="connsiteY75" fmla="*/ 264981 h 292175"/>
              <a:gd name="connsiteX76" fmla="*/ 199136 w 346619"/>
              <a:gd name="connsiteY76" fmla="*/ 284637 h 292175"/>
              <a:gd name="connsiteX77" fmla="*/ 191077 w 346619"/>
              <a:gd name="connsiteY77" fmla="*/ 286545 h 292175"/>
              <a:gd name="connsiteX78" fmla="*/ 184961 w 346619"/>
              <a:gd name="connsiteY78" fmla="*/ 281011 h 292175"/>
              <a:gd name="connsiteX79" fmla="*/ 169911 w 346619"/>
              <a:gd name="connsiteY79" fmla="*/ 272900 h 292175"/>
              <a:gd name="connsiteX80" fmla="*/ 161853 w 346619"/>
              <a:gd name="connsiteY80" fmla="*/ 276526 h 292175"/>
              <a:gd name="connsiteX81" fmla="*/ 162241 w 346619"/>
              <a:gd name="connsiteY81" fmla="*/ 285019 h 292175"/>
              <a:gd name="connsiteX82" fmla="*/ 151464 w 346619"/>
              <a:gd name="connsiteY82" fmla="*/ 285591 h 292175"/>
              <a:gd name="connsiteX83" fmla="*/ 145347 w 346619"/>
              <a:gd name="connsiteY83" fmla="*/ 292175 h 292175"/>
              <a:gd name="connsiteX84" fmla="*/ 130492 w 346619"/>
              <a:gd name="connsiteY84" fmla="*/ 292175 h 292175"/>
              <a:gd name="connsiteX85" fmla="*/ 126511 w 346619"/>
              <a:gd name="connsiteY85" fmla="*/ 287977 h 292175"/>
              <a:gd name="connsiteX86" fmla="*/ 110006 w 346619"/>
              <a:gd name="connsiteY86" fmla="*/ 287691 h 292175"/>
              <a:gd name="connsiteX87" fmla="*/ 102238 w 346619"/>
              <a:gd name="connsiteY87" fmla="*/ 291603 h 292175"/>
              <a:gd name="connsiteX88" fmla="*/ 94180 w 346619"/>
              <a:gd name="connsiteY88" fmla="*/ 289122 h 292175"/>
              <a:gd name="connsiteX89" fmla="*/ 92044 w 346619"/>
              <a:gd name="connsiteY89" fmla="*/ 281584 h 292175"/>
              <a:gd name="connsiteX90" fmla="*/ 85927 w 346619"/>
              <a:gd name="connsiteY90" fmla="*/ 277099 h 292175"/>
              <a:gd name="connsiteX91" fmla="*/ 83402 w 346619"/>
              <a:gd name="connsiteY91" fmla="*/ 270992 h 292175"/>
              <a:gd name="connsiteX92" fmla="*/ 67479 w 346619"/>
              <a:gd name="connsiteY92" fmla="*/ 274427 h 292175"/>
              <a:gd name="connsiteX93" fmla="*/ 68450 w 346619"/>
              <a:gd name="connsiteY93" fmla="*/ 279484 h 292175"/>
              <a:gd name="connsiteX94" fmla="*/ 61848 w 346619"/>
              <a:gd name="connsiteY94" fmla="*/ 285019 h 292175"/>
              <a:gd name="connsiteX95" fmla="*/ 52624 w 346619"/>
              <a:gd name="connsiteY95" fmla="*/ 283110 h 292175"/>
              <a:gd name="connsiteX96" fmla="*/ 44954 w 346619"/>
              <a:gd name="connsiteY96" fmla="*/ 287118 h 292175"/>
              <a:gd name="connsiteX97" fmla="*/ 34565 w 346619"/>
              <a:gd name="connsiteY97" fmla="*/ 287691 h 292175"/>
              <a:gd name="connsiteX98" fmla="*/ 35536 w 346619"/>
              <a:gd name="connsiteY98" fmla="*/ 284446 h 292175"/>
              <a:gd name="connsiteX99" fmla="*/ 33594 w 346619"/>
              <a:gd name="connsiteY99" fmla="*/ 278339 h 292175"/>
              <a:gd name="connsiteX100" fmla="*/ 27477 w 346619"/>
              <a:gd name="connsiteY100" fmla="*/ 270420 h 292175"/>
              <a:gd name="connsiteX101" fmla="*/ 20972 w 346619"/>
              <a:gd name="connsiteY101" fmla="*/ 263454 h 292175"/>
              <a:gd name="connsiteX102" fmla="*/ 17283 w 346619"/>
              <a:gd name="connsiteY102" fmla="*/ 257824 h 292175"/>
              <a:gd name="connsiteX103" fmla="*/ 20584 w 346619"/>
              <a:gd name="connsiteY103" fmla="*/ 256297 h 292175"/>
              <a:gd name="connsiteX104" fmla="*/ 20584 w 346619"/>
              <a:gd name="connsiteY104" fmla="*/ 253244 h 292175"/>
              <a:gd name="connsiteX105" fmla="*/ 19419 w 346619"/>
              <a:gd name="connsiteY105" fmla="*/ 249809 h 292175"/>
              <a:gd name="connsiteX106" fmla="*/ 18254 w 346619"/>
              <a:gd name="connsiteY106" fmla="*/ 247996 h 292175"/>
              <a:gd name="connsiteX107" fmla="*/ 15729 w 346619"/>
              <a:gd name="connsiteY107" fmla="*/ 247042 h 292175"/>
              <a:gd name="connsiteX108" fmla="*/ 15341 w 346619"/>
              <a:gd name="connsiteY108" fmla="*/ 246278 h 292175"/>
              <a:gd name="connsiteX109" fmla="*/ 10777 w 346619"/>
              <a:gd name="connsiteY109" fmla="*/ 233397 h 292175"/>
              <a:gd name="connsiteX110" fmla="*/ 8836 w 346619"/>
              <a:gd name="connsiteY110" fmla="*/ 227385 h 292175"/>
              <a:gd name="connsiteX111" fmla="*/ 9224 w 346619"/>
              <a:gd name="connsiteY111" fmla="*/ 221469 h 292175"/>
              <a:gd name="connsiteX112" fmla="*/ 3107 w 346619"/>
              <a:gd name="connsiteY112" fmla="*/ 222996 h 292175"/>
              <a:gd name="connsiteX113" fmla="*/ 1165 w 346619"/>
              <a:gd name="connsiteY113" fmla="*/ 223378 h 292175"/>
              <a:gd name="connsiteX114" fmla="*/ 0 w 346619"/>
              <a:gd name="connsiteY114" fmla="*/ 223378 h 292175"/>
              <a:gd name="connsiteX115" fmla="*/ 0 w 346619"/>
              <a:gd name="connsiteY115" fmla="*/ 217366 h 292175"/>
              <a:gd name="connsiteX116" fmla="*/ 389 w 346619"/>
              <a:gd name="connsiteY116" fmla="*/ 215458 h 292175"/>
              <a:gd name="connsiteX117" fmla="*/ 2719 w 346619"/>
              <a:gd name="connsiteY117" fmla="*/ 211259 h 292175"/>
              <a:gd name="connsiteX118" fmla="*/ 3496 w 346619"/>
              <a:gd name="connsiteY118" fmla="*/ 207920 h 292175"/>
              <a:gd name="connsiteX119" fmla="*/ 3496 w 346619"/>
              <a:gd name="connsiteY119" fmla="*/ 202767 h 292175"/>
              <a:gd name="connsiteX120" fmla="*/ 4175 w 346619"/>
              <a:gd name="connsiteY120" fmla="*/ 199046 h 292175"/>
              <a:gd name="connsiteX121" fmla="*/ 5340 w 346619"/>
              <a:gd name="connsiteY121" fmla="*/ 197519 h 292175"/>
              <a:gd name="connsiteX122" fmla="*/ 8447 w 346619"/>
              <a:gd name="connsiteY122" fmla="*/ 195611 h 292175"/>
              <a:gd name="connsiteX123" fmla="*/ 8836 w 346619"/>
              <a:gd name="connsiteY123" fmla="*/ 195229 h 292175"/>
              <a:gd name="connsiteX124" fmla="*/ 9224 w 346619"/>
              <a:gd name="connsiteY124" fmla="*/ 193320 h 292175"/>
              <a:gd name="connsiteX125" fmla="*/ 8836 w 346619"/>
              <a:gd name="connsiteY125" fmla="*/ 190267 h 292175"/>
              <a:gd name="connsiteX126" fmla="*/ 8836 w 346619"/>
              <a:gd name="connsiteY126" fmla="*/ 185401 h 292175"/>
              <a:gd name="connsiteX127" fmla="*/ 14952 w 346619"/>
              <a:gd name="connsiteY127" fmla="*/ 178817 h 292175"/>
              <a:gd name="connsiteX128" fmla="*/ 19419 w 346619"/>
              <a:gd name="connsiteY128" fmla="*/ 172328 h 292175"/>
              <a:gd name="connsiteX129" fmla="*/ 20972 w 346619"/>
              <a:gd name="connsiteY129" fmla="*/ 168225 h 292175"/>
              <a:gd name="connsiteX130" fmla="*/ 21361 w 346619"/>
              <a:gd name="connsiteY130" fmla="*/ 164027 h 292175"/>
              <a:gd name="connsiteX131" fmla="*/ 22526 w 346619"/>
              <a:gd name="connsiteY131" fmla="*/ 160591 h 292175"/>
              <a:gd name="connsiteX132" fmla="*/ 22914 w 346619"/>
              <a:gd name="connsiteY132" fmla="*/ 160210 h 292175"/>
              <a:gd name="connsiteX133" fmla="*/ 27477 w 346619"/>
              <a:gd name="connsiteY133" fmla="*/ 159542 h 292175"/>
              <a:gd name="connsiteX134" fmla="*/ 30973 w 346619"/>
              <a:gd name="connsiteY134" fmla="*/ 159160 h 292175"/>
              <a:gd name="connsiteX135" fmla="*/ 42138 w 346619"/>
              <a:gd name="connsiteY135" fmla="*/ 159160 h 292175"/>
              <a:gd name="connsiteX136" fmla="*/ 44371 w 346619"/>
              <a:gd name="connsiteY136" fmla="*/ 158778 h 292175"/>
              <a:gd name="connsiteX137" fmla="*/ 45148 w 346619"/>
              <a:gd name="connsiteY137" fmla="*/ 140458 h 292175"/>
              <a:gd name="connsiteX138" fmla="*/ 45148 w 346619"/>
              <a:gd name="connsiteY138" fmla="*/ 119847 h 292175"/>
              <a:gd name="connsiteX139" fmla="*/ 45148 w 346619"/>
              <a:gd name="connsiteY139" fmla="*/ 99618 h 292175"/>
              <a:gd name="connsiteX140" fmla="*/ 45148 w 346619"/>
              <a:gd name="connsiteY140" fmla="*/ 78626 h 292175"/>
              <a:gd name="connsiteX141" fmla="*/ 45148 w 346619"/>
              <a:gd name="connsiteY141" fmla="*/ 66317 h 292175"/>
              <a:gd name="connsiteX142" fmla="*/ 64955 w 346619"/>
              <a:gd name="connsiteY142" fmla="*/ 66317 h 292175"/>
              <a:gd name="connsiteX143" fmla="*/ 64955 w 346619"/>
              <a:gd name="connsiteY143" fmla="*/ 44179 h 292175"/>
              <a:gd name="connsiteX144" fmla="*/ 64955 w 346619"/>
              <a:gd name="connsiteY144" fmla="*/ 24332 h 292175"/>
              <a:gd name="connsiteX145" fmla="*/ 85150 w 346619"/>
              <a:gd name="connsiteY145" fmla="*/ 24332 h 292175"/>
              <a:gd name="connsiteX146" fmla="*/ 105151 w 346619"/>
              <a:gd name="connsiteY146" fmla="*/ 24332 h 292175"/>
              <a:gd name="connsiteX147" fmla="*/ 124569 w 346619"/>
              <a:gd name="connsiteY147" fmla="*/ 24332 h 292175"/>
              <a:gd name="connsiteX148" fmla="*/ 144764 w 346619"/>
              <a:gd name="connsiteY148" fmla="*/ 24332 h 292175"/>
              <a:gd name="connsiteX149" fmla="*/ 164765 w 346619"/>
              <a:gd name="connsiteY149" fmla="*/ 24332 h 292175"/>
              <a:gd name="connsiteX150" fmla="*/ 184961 w 346619"/>
              <a:gd name="connsiteY150" fmla="*/ 24332 h 292175"/>
              <a:gd name="connsiteX151" fmla="*/ 195738 w 346619"/>
              <a:gd name="connsiteY151" fmla="*/ 24332 h 292175"/>
              <a:gd name="connsiteX152" fmla="*/ 198359 w 346619"/>
              <a:gd name="connsiteY152" fmla="*/ 19847 h 292175"/>
              <a:gd name="connsiteX153" fmla="*/ 199524 w 346619"/>
              <a:gd name="connsiteY153" fmla="*/ 19847 h 292175"/>
              <a:gd name="connsiteX154" fmla="*/ 200301 w 346619"/>
              <a:gd name="connsiteY154" fmla="*/ 20229 h 292175"/>
              <a:gd name="connsiteX155" fmla="*/ 201466 w 346619"/>
              <a:gd name="connsiteY155" fmla="*/ 20229 h 292175"/>
              <a:gd name="connsiteX156" fmla="*/ 199524 w 346619"/>
              <a:gd name="connsiteY156" fmla="*/ 24332 h 292175"/>
              <a:gd name="connsiteX157" fmla="*/ 236419 w 346619"/>
              <a:gd name="connsiteY157" fmla="*/ 24905 h 292175"/>
              <a:gd name="connsiteX158" fmla="*/ 243410 w 346619"/>
              <a:gd name="connsiteY158" fmla="*/ 29866 h 292175"/>
              <a:gd name="connsiteX159" fmla="*/ 253799 w 346619"/>
              <a:gd name="connsiteY159" fmla="*/ 29103 h 292175"/>
              <a:gd name="connsiteX160" fmla="*/ 256809 w 346619"/>
              <a:gd name="connsiteY160" fmla="*/ 19847 h 292175"/>
              <a:gd name="connsiteX161" fmla="*/ 267780 w 346619"/>
              <a:gd name="connsiteY161" fmla="*/ 17176 h 292175"/>
              <a:gd name="connsiteX162" fmla="*/ 272441 w 346619"/>
              <a:gd name="connsiteY162" fmla="*/ 5439 h 292175"/>
              <a:gd name="connsiteX163" fmla="*/ 277781 w 346619"/>
              <a:gd name="connsiteY163" fmla="*/ 7347 h 29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46619" h="292175">
                <a:moveTo>
                  <a:pt x="286228" y="0"/>
                </a:moveTo>
                <a:lnTo>
                  <a:pt x="290888" y="6966"/>
                </a:lnTo>
                <a:lnTo>
                  <a:pt x="296422" y="9256"/>
                </a:lnTo>
                <a:lnTo>
                  <a:pt x="300694" y="11546"/>
                </a:lnTo>
                <a:lnTo>
                  <a:pt x="304869" y="16412"/>
                </a:lnTo>
                <a:lnTo>
                  <a:pt x="308753" y="18321"/>
                </a:lnTo>
                <a:lnTo>
                  <a:pt x="313025" y="24332"/>
                </a:lnTo>
                <a:lnTo>
                  <a:pt x="313413" y="30248"/>
                </a:lnTo>
                <a:lnTo>
                  <a:pt x="313705" y="35115"/>
                </a:lnTo>
                <a:lnTo>
                  <a:pt x="319530" y="41603"/>
                </a:lnTo>
                <a:lnTo>
                  <a:pt x="320695" y="44179"/>
                </a:lnTo>
                <a:lnTo>
                  <a:pt x="319530" y="43798"/>
                </a:lnTo>
                <a:lnTo>
                  <a:pt x="319919" y="58779"/>
                </a:lnTo>
                <a:lnTo>
                  <a:pt x="319919" y="71469"/>
                </a:lnTo>
                <a:lnTo>
                  <a:pt x="321084" y="80153"/>
                </a:lnTo>
                <a:lnTo>
                  <a:pt x="323705" y="91603"/>
                </a:lnTo>
                <a:lnTo>
                  <a:pt x="325647" y="94275"/>
                </a:lnTo>
                <a:lnTo>
                  <a:pt x="327783" y="96183"/>
                </a:lnTo>
                <a:lnTo>
                  <a:pt x="333512" y="98473"/>
                </a:lnTo>
                <a:lnTo>
                  <a:pt x="336230" y="98855"/>
                </a:lnTo>
                <a:lnTo>
                  <a:pt x="338949" y="101145"/>
                </a:lnTo>
                <a:lnTo>
                  <a:pt x="340502" y="105630"/>
                </a:lnTo>
                <a:lnTo>
                  <a:pt x="342444" y="104866"/>
                </a:lnTo>
                <a:lnTo>
                  <a:pt x="343512" y="106393"/>
                </a:lnTo>
                <a:lnTo>
                  <a:pt x="345454" y="106393"/>
                </a:lnTo>
                <a:lnTo>
                  <a:pt x="346619" y="109828"/>
                </a:lnTo>
                <a:lnTo>
                  <a:pt x="345842" y="113168"/>
                </a:lnTo>
                <a:lnTo>
                  <a:pt x="343124" y="118702"/>
                </a:lnTo>
                <a:lnTo>
                  <a:pt x="338172" y="120992"/>
                </a:lnTo>
                <a:lnTo>
                  <a:pt x="335065" y="122042"/>
                </a:lnTo>
                <a:lnTo>
                  <a:pt x="327006" y="125859"/>
                </a:lnTo>
                <a:lnTo>
                  <a:pt x="325259" y="128530"/>
                </a:lnTo>
                <a:lnTo>
                  <a:pt x="321860" y="130439"/>
                </a:lnTo>
                <a:lnTo>
                  <a:pt x="316812" y="130820"/>
                </a:lnTo>
                <a:lnTo>
                  <a:pt x="315258" y="134160"/>
                </a:lnTo>
                <a:lnTo>
                  <a:pt x="313705" y="141889"/>
                </a:lnTo>
                <a:lnTo>
                  <a:pt x="313705" y="144943"/>
                </a:lnTo>
                <a:lnTo>
                  <a:pt x="312637" y="152862"/>
                </a:lnTo>
                <a:lnTo>
                  <a:pt x="309141" y="165553"/>
                </a:lnTo>
                <a:lnTo>
                  <a:pt x="306423" y="170801"/>
                </a:lnTo>
                <a:lnTo>
                  <a:pt x="304869" y="177290"/>
                </a:lnTo>
                <a:lnTo>
                  <a:pt x="304869" y="184637"/>
                </a:lnTo>
                <a:lnTo>
                  <a:pt x="306034" y="190649"/>
                </a:lnTo>
                <a:lnTo>
                  <a:pt x="306034" y="196756"/>
                </a:lnTo>
                <a:lnTo>
                  <a:pt x="299141" y="218130"/>
                </a:lnTo>
                <a:lnTo>
                  <a:pt x="296422" y="221088"/>
                </a:lnTo>
                <a:lnTo>
                  <a:pt x="293218" y="221851"/>
                </a:lnTo>
                <a:lnTo>
                  <a:pt x="289723" y="225477"/>
                </a:lnTo>
                <a:lnTo>
                  <a:pt x="276227" y="243988"/>
                </a:lnTo>
                <a:lnTo>
                  <a:pt x="274382" y="249046"/>
                </a:lnTo>
                <a:lnTo>
                  <a:pt x="272441" y="259255"/>
                </a:lnTo>
                <a:lnTo>
                  <a:pt x="270499" y="261164"/>
                </a:lnTo>
                <a:lnTo>
                  <a:pt x="266227" y="261164"/>
                </a:lnTo>
                <a:lnTo>
                  <a:pt x="263799" y="263072"/>
                </a:lnTo>
                <a:lnTo>
                  <a:pt x="261081" y="267652"/>
                </a:lnTo>
                <a:lnTo>
                  <a:pt x="259916" y="270038"/>
                </a:lnTo>
                <a:lnTo>
                  <a:pt x="258362" y="269275"/>
                </a:lnTo>
                <a:lnTo>
                  <a:pt x="258362" y="273473"/>
                </a:lnTo>
                <a:lnTo>
                  <a:pt x="259139" y="275763"/>
                </a:lnTo>
                <a:lnTo>
                  <a:pt x="258362" y="279866"/>
                </a:lnTo>
                <a:lnTo>
                  <a:pt x="256809" y="285973"/>
                </a:lnTo>
                <a:lnTo>
                  <a:pt x="256809" y="290076"/>
                </a:lnTo>
                <a:lnTo>
                  <a:pt x="255644" y="290076"/>
                </a:lnTo>
                <a:lnTo>
                  <a:pt x="252634" y="290076"/>
                </a:lnTo>
                <a:lnTo>
                  <a:pt x="254576" y="277958"/>
                </a:lnTo>
                <a:lnTo>
                  <a:pt x="246808" y="267462"/>
                </a:lnTo>
                <a:lnTo>
                  <a:pt x="239721" y="263454"/>
                </a:lnTo>
                <a:lnTo>
                  <a:pt x="238167" y="243797"/>
                </a:lnTo>
                <a:lnTo>
                  <a:pt x="240303" y="233588"/>
                </a:lnTo>
                <a:lnTo>
                  <a:pt x="229526" y="232061"/>
                </a:lnTo>
                <a:lnTo>
                  <a:pt x="228943" y="237786"/>
                </a:lnTo>
                <a:lnTo>
                  <a:pt x="217195" y="239599"/>
                </a:lnTo>
                <a:lnTo>
                  <a:pt x="221856" y="245324"/>
                </a:lnTo>
                <a:lnTo>
                  <a:pt x="221856" y="256297"/>
                </a:lnTo>
                <a:lnTo>
                  <a:pt x="222826" y="259255"/>
                </a:lnTo>
                <a:lnTo>
                  <a:pt x="213603" y="264981"/>
                </a:lnTo>
                <a:lnTo>
                  <a:pt x="199136" y="284637"/>
                </a:lnTo>
                <a:lnTo>
                  <a:pt x="191077" y="286545"/>
                </a:lnTo>
                <a:lnTo>
                  <a:pt x="184961" y="281011"/>
                </a:lnTo>
                <a:lnTo>
                  <a:pt x="169911" y="272900"/>
                </a:lnTo>
                <a:lnTo>
                  <a:pt x="161853" y="276526"/>
                </a:lnTo>
                <a:lnTo>
                  <a:pt x="162241" y="285019"/>
                </a:lnTo>
                <a:lnTo>
                  <a:pt x="151464" y="285591"/>
                </a:lnTo>
                <a:lnTo>
                  <a:pt x="145347" y="292175"/>
                </a:lnTo>
                <a:lnTo>
                  <a:pt x="130492" y="292175"/>
                </a:lnTo>
                <a:lnTo>
                  <a:pt x="126511" y="287977"/>
                </a:lnTo>
                <a:lnTo>
                  <a:pt x="110006" y="287691"/>
                </a:lnTo>
                <a:lnTo>
                  <a:pt x="102238" y="291603"/>
                </a:lnTo>
                <a:lnTo>
                  <a:pt x="94180" y="289122"/>
                </a:lnTo>
                <a:lnTo>
                  <a:pt x="92044" y="281584"/>
                </a:lnTo>
                <a:lnTo>
                  <a:pt x="85927" y="277099"/>
                </a:lnTo>
                <a:lnTo>
                  <a:pt x="83402" y="270992"/>
                </a:lnTo>
                <a:lnTo>
                  <a:pt x="67479" y="274427"/>
                </a:lnTo>
                <a:lnTo>
                  <a:pt x="68450" y="279484"/>
                </a:lnTo>
                <a:lnTo>
                  <a:pt x="61848" y="285019"/>
                </a:lnTo>
                <a:lnTo>
                  <a:pt x="52624" y="283110"/>
                </a:lnTo>
                <a:lnTo>
                  <a:pt x="44954" y="287118"/>
                </a:lnTo>
                <a:lnTo>
                  <a:pt x="34565" y="287691"/>
                </a:lnTo>
                <a:lnTo>
                  <a:pt x="35536" y="284446"/>
                </a:lnTo>
                <a:lnTo>
                  <a:pt x="33594" y="278339"/>
                </a:lnTo>
                <a:lnTo>
                  <a:pt x="27477" y="270420"/>
                </a:lnTo>
                <a:lnTo>
                  <a:pt x="20972" y="263454"/>
                </a:lnTo>
                <a:lnTo>
                  <a:pt x="17283" y="257824"/>
                </a:lnTo>
                <a:lnTo>
                  <a:pt x="20584" y="256297"/>
                </a:lnTo>
                <a:lnTo>
                  <a:pt x="20584" y="253244"/>
                </a:lnTo>
                <a:lnTo>
                  <a:pt x="19419" y="249809"/>
                </a:lnTo>
                <a:lnTo>
                  <a:pt x="18254" y="247996"/>
                </a:lnTo>
                <a:lnTo>
                  <a:pt x="15729" y="247042"/>
                </a:lnTo>
                <a:lnTo>
                  <a:pt x="15341" y="246278"/>
                </a:lnTo>
                <a:lnTo>
                  <a:pt x="10777" y="233397"/>
                </a:lnTo>
                <a:lnTo>
                  <a:pt x="8836" y="227385"/>
                </a:lnTo>
                <a:lnTo>
                  <a:pt x="9224" y="221469"/>
                </a:lnTo>
                <a:lnTo>
                  <a:pt x="3107" y="222996"/>
                </a:lnTo>
                <a:lnTo>
                  <a:pt x="1165" y="223378"/>
                </a:lnTo>
                <a:lnTo>
                  <a:pt x="0" y="223378"/>
                </a:lnTo>
                <a:lnTo>
                  <a:pt x="0" y="217366"/>
                </a:lnTo>
                <a:lnTo>
                  <a:pt x="389" y="215458"/>
                </a:lnTo>
                <a:lnTo>
                  <a:pt x="2719" y="211259"/>
                </a:lnTo>
                <a:lnTo>
                  <a:pt x="3496" y="207920"/>
                </a:lnTo>
                <a:lnTo>
                  <a:pt x="3496" y="202767"/>
                </a:lnTo>
                <a:lnTo>
                  <a:pt x="4175" y="199046"/>
                </a:lnTo>
                <a:lnTo>
                  <a:pt x="5340" y="197519"/>
                </a:lnTo>
                <a:lnTo>
                  <a:pt x="8447" y="195611"/>
                </a:lnTo>
                <a:lnTo>
                  <a:pt x="8836" y="195229"/>
                </a:lnTo>
                <a:lnTo>
                  <a:pt x="9224" y="193320"/>
                </a:lnTo>
                <a:lnTo>
                  <a:pt x="8836" y="190267"/>
                </a:lnTo>
                <a:lnTo>
                  <a:pt x="8836" y="185401"/>
                </a:lnTo>
                <a:lnTo>
                  <a:pt x="14952" y="178817"/>
                </a:lnTo>
                <a:lnTo>
                  <a:pt x="19419" y="172328"/>
                </a:lnTo>
                <a:lnTo>
                  <a:pt x="20972" y="168225"/>
                </a:lnTo>
                <a:lnTo>
                  <a:pt x="21361" y="164027"/>
                </a:lnTo>
                <a:lnTo>
                  <a:pt x="22526" y="160591"/>
                </a:lnTo>
                <a:lnTo>
                  <a:pt x="22914" y="160210"/>
                </a:lnTo>
                <a:lnTo>
                  <a:pt x="27477" y="159542"/>
                </a:lnTo>
                <a:lnTo>
                  <a:pt x="30973" y="159160"/>
                </a:lnTo>
                <a:lnTo>
                  <a:pt x="42138" y="159160"/>
                </a:lnTo>
                <a:lnTo>
                  <a:pt x="44371" y="158778"/>
                </a:lnTo>
                <a:lnTo>
                  <a:pt x="45148" y="140458"/>
                </a:lnTo>
                <a:lnTo>
                  <a:pt x="45148" y="119847"/>
                </a:lnTo>
                <a:lnTo>
                  <a:pt x="45148" y="99618"/>
                </a:lnTo>
                <a:lnTo>
                  <a:pt x="45148" y="78626"/>
                </a:lnTo>
                <a:lnTo>
                  <a:pt x="45148" y="66317"/>
                </a:lnTo>
                <a:lnTo>
                  <a:pt x="64955" y="66317"/>
                </a:lnTo>
                <a:lnTo>
                  <a:pt x="64955" y="44179"/>
                </a:lnTo>
                <a:lnTo>
                  <a:pt x="64955" y="24332"/>
                </a:lnTo>
                <a:lnTo>
                  <a:pt x="85150" y="24332"/>
                </a:lnTo>
                <a:lnTo>
                  <a:pt x="105151" y="24332"/>
                </a:lnTo>
                <a:lnTo>
                  <a:pt x="124569" y="24332"/>
                </a:lnTo>
                <a:lnTo>
                  <a:pt x="144764" y="24332"/>
                </a:lnTo>
                <a:lnTo>
                  <a:pt x="164765" y="24332"/>
                </a:lnTo>
                <a:lnTo>
                  <a:pt x="184961" y="24332"/>
                </a:lnTo>
                <a:lnTo>
                  <a:pt x="195738" y="24332"/>
                </a:lnTo>
                <a:lnTo>
                  <a:pt x="198359" y="19847"/>
                </a:lnTo>
                <a:lnTo>
                  <a:pt x="199524" y="19847"/>
                </a:lnTo>
                <a:lnTo>
                  <a:pt x="200301" y="20229"/>
                </a:lnTo>
                <a:lnTo>
                  <a:pt x="201466" y="20229"/>
                </a:lnTo>
                <a:lnTo>
                  <a:pt x="199524" y="24332"/>
                </a:lnTo>
                <a:lnTo>
                  <a:pt x="236419" y="24905"/>
                </a:lnTo>
                <a:lnTo>
                  <a:pt x="243410" y="29866"/>
                </a:lnTo>
                <a:lnTo>
                  <a:pt x="253799" y="29103"/>
                </a:lnTo>
                <a:lnTo>
                  <a:pt x="256809" y="19847"/>
                </a:lnTo>
                <a:lnTo>
                  <a:pt x="267780" y="17176"/>
                </a:lnTo>
                <a:lnTo>
                  <a:pt x="272441" y="5439"/>
                </a:lnTo>
                <a:lnTo>
                  <a:pt x="277781" y="734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66" name="Text Placeholder 2865">
            <a:extLst>
              <a:ext uri="{FF2B5EF4-FFF2-40B4-BE49-F238E27FC236}">
                <a16:creationId xmlns:a16="http://schemas.microsoft.com/office/drawing/2014/main" id="{A8403CE7-2F9A-3642-8051-740D86DF23A0}"/>
              </a:ext>
            </a:extLst>
          </p:cNvPr>
          <p:cNvSpPr>
            <a:spLocks noGrp="1"/>
          </p:cNvSpPr>
          <p:nvPr>
            <p:ph type="body" sz="quarter" idx="224" hasCustomPrompt="1"/>
          </p:nvPr>
        </p:nvSpPr>
        <p:spPr>
          <a:xfrm>
            <a:off x="7896797" y="3995522"/>
            <a:ext cx="330863" cy="254150"/>
          </a:xfrm>
          <a:custGeom>
            <a:avLst/>
            <a:gdLst>
              <a:gd name="connsiteX0" fmla="*/ 245112 w 330863"/>
              <a:gd name="connsiteY0" fmla="*/ 0 h 254150"/>
              <a:gd name="connsiteX1" fmla="*/ 256874 w 330863"/>
              <a:gd name="connsiteY1" fmla="*/ 750 h 254150"/>
              <a:gd name="connsiteX2" fmla="*/ 273190 w 330863"/>
              <a:gd name="connsiteY2" fmla="*/ 375 h 254150"/>
              <a:gd name="connsiteX3" fmla="*/ 287988 w 330863"/>
              <a:gd name="connsiteY3" fmla="*/ 1874 h 254150"/>
              <a:gd name="connsiteX4" fmla="*/ 291403 w 330863"/>
              <a:gd name="connsiteY4" fmla="*/ 2624 h 254150"/>
              <a:gd name="connsiteX5" fmla="*/ 293300 w 330863"/>
              <a:gd name="connsiteY5" fmla="*/ 4124 h 254150"/>
              <a:gd name="connsiteX6" fmla="*/ 294438 w 330863"/>
              <a:gd name="connsiteY6" fmla="*/ 5623 h 254150"/>
              <a:gd name="connsiteX7" fmla="*/ 300129 w 330863"/>
              <a:gd name="connsiteY7" fmla="*/ 8247 h 254150"/>
              <a:gd name="connsiteX8" fmla="*/ 301647 w 330863"/>
              <a:gd name="connsiteY8" fmla="*/ 9746 h 254150"/>
              <a:gd name="connsiteX9" fmla="*/ 303924 w 330863"/>
              <a:gd name="connsiteY9" fmla="*/ 13495 h 254150"/>
              <a:gd name="connsiteX10" fmla="*/ 310374 w 330863"/>
              <a:gd name="connsiteY10" fmla="*/ 11621 h 254150"/>
              <a:gd name="connsiteX11" fmla="*/ 310374 w 330863"/>
              <a:gd name="connsiteY11" fmla="*/ 43858 h 254150"/>
              <a:gd name="connsiteX12" fmla="*/ 311512 w 330863"/>
              <a:gd name="connsiteY12" fmla="*/ 46107 h 254150"/>
              <a:gd name="connsiteX13" fmla="*/ 313409 w 330863"/>
              <a:gd name="connsiteY13" fmla="*/ 49856 h 254150"/>
              <a:gd name="connsiteX14" fmla="*/ 313409 w 330863"/>
              <a:gd name="connsiteY14" fmla="*/ 50605 h 254150"/>
              <a:gd name="connsiteX15" fmla="*/ 314548 w 330863"/>
              <a:gd name="connsiteY15" fmla="*/ 53229 h 254150"/>
              <a:gd name="connsiteX16" fmla="*/ 316065 w 330863"/>
              <a:gd name="connsiteY16" fmla="*/ 57727 h 254150"/>
              <a:gd name="connsiteX17" fmla="*/ 317583 w 330863"/>
              <a:gd name="connsiteY17" fmla="*/ 59977 h 254150"/>
              <a:gd name="connsiteX18" fmla="*/ 319860 w 330863"/>
              <a:gd name="connsiteY18" fmla="*/ 62226 h 254150"/>
              <a:gd name="connsiteX19" fmla="*/ 322136 w 330863"/>
              <a:gd name="connsiteY19" fmla="*/ 64100 h 254150"/>
              <a:gd name="connsiteX20" fmla="*/ 330863 w 330863"/>
              <a:gd name="connsiteY20" fmla="*/ 68973 h 254150"/>
              <a:gd name="connsiteX21" fmla="*/ 325931 w 330863"/>
              <a:gd name="connsiteY21" fmla="*/ 77969 h 254150"/>
              <a:gd name="connsiteX22" fmla="*/ 320239 w 330863"/>
              <a:gd name="connsiteY22" fmla="*/ 107583 h 254150"/>
              <a:gd name="connsiteX23" fmla="*/ 317963 w 330863"/>
              <a:gd name="connsiteY23" fmla="*/ 144693 h 254150"/>
              <a:gd name="connsiteX24" fmla="*/ 316445 w 330863"/>
              <a:gd name="connsiteY24" fmla="*/ 146567 h 254150"/>
              <a:gd name="connsiteX25" fmla="*/ 283055 w 330863"/>
              <a:gd name="connsiteY25" fmla="*/ 183678 h 254150"/>
              <a:gd name="connsiteX26" fmla="*/ 283055 w 330863"/>
              <a:gd name="connsiteY26" fmla="*/ 187801 h 254150"/>
              <a:gd name="connsiteX27" fmla="*/ 280778 w 330863"/>
              <a:gd name="connsiteY27" fmla="*/ 188926 h 254150"/>
              <a:gd name="connsiteX28" fmla="*/ 280778 w 330863"/>
              <a:gd name="connsiteY28" fmla="*/ 192299 h 254150"/>
              <a:gd name="connsiteX29" fmla="*/ 277743 w 330863"/>
              <a:gd name="connsiteY29" fmla="*/ 193049 h 254150"/>
              <a:gd name="connsiteX30" fmla="*/ 275846 w 330863"/>
              <a:gd name="connsiteY30" fmla="*/ 194923 h 254150"/>
              <a:gd name="connsiteX31" fmla="*/ 276984 w 330863"/>
              <a:gd name="connsiteY31" fmla="*/ 199047 h 254150"/>
              <a:gd name="connsiteX32" fmla="*/ 275087 w 330863"/>
              <a:gd name="connsiteY32" fmla="*/ 199797 h 254150"/>
              <a:gd name="connsiteX33" fmla="*/ 273190 w 330863"/>
              <a:gd name="connsiteY33" fmla="*/ 200171 h 254150"/>
              <a:gd name="connsiteX34" fmla="*/ 270913 w 330863"/>
              <a:gd name="connsiteY34" fmla="*/ 201671 h 254150"/>
              <a:gd name="connsiteX35" fmla="*/ 269016 w 330863"/>
              <a:gd name="connsiteY35" fmla="*/ 204295 h 254150"/>
              <a:gd name="connsiteX36" fmla="*/ 269016 w 330863"/>
              <a:gd name="connsiteY36" fmla="*/ 206169 h 254150"/>
              <a:gd name="connsiteX37" fmla="*/ 270534 w 330863"/>
              <a:gd name="connsiteY37" fmla="*/ 208418 h 254150"/>
              <a:gd name="connsiteX38" fmla="*/ 272431 w 330863"/>
              <a:gd name="connsiteY38" fmla="*/ 210292 h 254150"/>
              <a:gd name="connsiteX39" fmla="*/ 271293 w 330863"/>
              <a:gd name="connsiteY39" fmla="*/ 211417 h 254150"/>
              <a:gd name="connsiteX40" fmla="*/ 270913 w 330863"/>
              <a:gd name="connsiteY40" fmla="*/ 211417 h 254150"/>
              <a:gd name="connsiteX41" fmla="*/ 268637 w 330863"/>
              <a:gd name="connsiteY41" fmla="*/ 215915 h 254150"/>
              <a:gd name="connsiteX42" fmla="*/ 266360 w 330863"/>
              <a:gd name="connsiteY42" fmla="*/ 215915 h 254150"/>
              <a:gd name="connsiteX43" fmla="*/ 263325 w 330863"/>
              <a:gd name="connsiteY43" fmla="*/ 216290 h 254150"/>
              <a:gd name="connsiteX44" fmla="*/ 261048 w 330863"/>
              <a:gd name="connsiteY44" fmla="*/ 218164 h 254150"/>
              <a:gd name="connsiteX45" fmla="*/ 261048 w 330863"/>
              <a:gd name="connsiteY45" fmla="*/ 218539 h 254150"/>
              <a:gd name="connsiteX46" fmla="*/ 257254 w 330863"/>
              <a:gd name="connsiteY46" fmla="*/ 222288 h 254150"/>
              <a:gd name="connsiteX47" fmla="*/ 254977 w 330863"/>
              <a:gd name="connsiteY47" fmla="*/ 223787 h 254150"/>
              <a:gd name="connsiteX48" fmla="*/ 250804 w 330863"/>
              <a:gd name="connsiteY48" fmla="*/ 223787 h 254150"/>
              <a:gd name="connsiteX49" fmla="*/ 248527 w 330863"/>
              <a:gd name="connsiteY49" fmla="*/ 222288 h 254150"/>
              <a:gd name="connsiteX50" fmla="*/ 245491 w 330863"/>
              <a:gd name="connsiteY50" fmla="*/ 221538 h 254150"/>
              <a:gd name="connsiteX51" fmla="*/ 242835 w 330863"/>
              <a:gd name="connsiteY51" fmla="*/ 220039 h 254150"/>
              <a:gd name="connsiteX52" fmla="*/ 240179 w 330863"/>
              <a:gd name="connsiteY52" fmla="*/ 219289 h 254150"/>
              <a:gd name="connsiteX53" fmla="*/ 232591 w 330863"/>
              <a:gd name="connsiteY53" fmla="*/ 220039 h 254150"/>
              <a:gd name="connsiteX54" fmla="*/ 228797 w 330863"/>
              <a:gd name="connsiteY54" fmla="*/ 221538 h 254150"/>
              <a:gd name="connsiteX55" fmla="*/ 221967 w 330863"/>
              <a:gd name="connsiteY55" fmla="*/ 220414 h 254150"/>
              <a:gd name="connsiteX56" fmla="*/ 212102 w 330863"/>
              <a:gd name="connsiteY56" fmla="*/ 220414 h 254150"/>
              <a:gd name="connsiteX57" fmla="*/ 208687 w 330863"/>
              <a:gd name="connsiteY57" fmla="*/ 222288 h 254150"/>
              <a:gd name="connsiteX58" fmla="*/ 202236 w 330863"/>
              <a:gd name="connsiteY58" fmla="*/ 227911 h 254150"/>
              <a:gd name="connsiteX59" fmla="*/ 196924 w 330863"/>
              <a:gd name="connsiteY59" fmla="*/ 231659 h 254150"/>
              <a:gd name="connsiteX60" fmla="*/ 191992 w 330863"/>
              <a:gd name="connsiteY60" fmla="*/ 232034 h 254150"/>
              <a:gd name="connsiteX61" fmla="*/ 183265 w 330863"/>
              <a:gd name="connsiteY61" fmla="*/ 231284 h 254150"/>
              <a:gd name="connsiteX62" fmla="*/ 178712 w 330863"/>
              <a:gd name="connsiteY62" fmla="*/ 229785 h 254150"/>
              <a:gd name="connsiteX63" fmla="*/ 169605 w 330863"/>
              <a:gd name="connsiteY63" fmla="*/ 224162 h 254150"/>
              <a:gd name="connsiteX64" fmla="*/ 163155 w 330863"/>
              <a:gd name="connsiteY64" fmla="*/ 220414 h 254150"/>
              <a:gd name="connsiteX65" fmla="*/ 158602 w 330863"/>
              <a:gd name="connsiteY65" fmla="*/ 220414 h 254150"/>
              <a:gd name="connsiteX66" fmla="*/ 154808 w 330863"/>
              <a:gd name="connsiteY66" fmla="*/ 221538 h 254150"/>
              <a:gd name="connsiteX67" fmla="*/ 148737 w 330863"/>
              <a:gd name="connsiteY67" fmla="*/ 224537 h 254150"/>
              <a:gd name="connsiteX68" fmla="*/ 146460 w 330863"/>
              <a:gd name="connsiteY68" fmla="*/ 228285 h 254150"/>
              <a:gd name="connsiteX69" fmla="*/ 143045 w 330863"/>
              <a:gd name="connsiteY69" fmla="*/ 228285 h 254150"/>
              <a:gd name="connsiteX70" fmla="*/ 141148 w 330863"/>
              <a:gd name="connsiteY70" fmla="*/ 227536 h 254150"/>
              <a:gd name="connsiteX71" fmla="*/ 138492 w 330863"/>
              <a:gd name="connsiteY71" fmla="*/ 225661 h 254150"/>
              <a:gd name="connsiteX72" fmla="*/ 130145 w 330863"/>
              <a:gd name="connsiteY72" fmla="*/ 217790 h 254150"/>
              <a:gd name="connsiteX73" fmla="*/ 116106 w 330863"/>
              <a:gd name="connsiteY73" fmla="*/ 211042 h 254150"/>
              <a:gd name="connsiteX74" fmla="*/ 110414 w 330863"/>
              <a:gd name="connsiteY74" fmla="*/ 210292 h 254150"/>
              <a:gd name="connsiteX75" fmla="*/ 107379 w 330863"/>
              <a:gd name="connsiteY75" fmla="*/ 211417 h 254150"/>
              <a:gd name="connsiteX76" fmla="*/ 105102 w 330863"/>
              <a:gd name="connsiteY76" fmla="*/ 211792 h 254150"/>
              <a:gd name="connsiteX77" fmla="*/ 98273 w 330863"/>
              <a:gd name="connsiteY77" fmla="*/ 211792 h 254150"/>
              <a:gd name="connsiteX78" fmla="*/ 91063 w 330863"/>
              <a:gd name="connsiteY78" fmla="*/ 213666 h 254150"/>
              <a:gd name="connsiteX79" fmla="*/ 84234 w 330863"/>
              <a:gd name="connsiteY79" fmla="*/ 218164 h 254150"/>
              <a:gd name="connsiteX80" fmla="*/ 83854 w 330863"/>
              <a:gd name="connsiteY80" fmla="*/ 219664 h 254150"/>
              <a:gd name="connsiteX81" fmla="*/ 83095 w 330863"/>
              <a:gd name="connsiteY81" fmla="*/ 226411 h 254150"/>
              <a:gd name="connsiteX82" fmla="*/ 80060 w 330863"/>
              <a:gd name="connsiteY82" fmla="*/ 231659 h 254150"/>
              <a:gd name="connsiteX83" fmla="*/ 78163 w 330863"/>
              <a:gd name="connsiteY83" fmla="*/ 233908 h 254150"/>
              <a:gd name="connsiteX84" fmla="*/ 75507 w 330863"/>
              <a:gd name="connsiteY84" fmla="*/ 235408 h 254150"/>
              <a:gd name="connsiteX85" fmla="*/ 73989 w 330863"/>
              <a:gd name="connsiteY85" fmla="*/ 237282 h 254150"/>
              <a:gd name="connsiteX86" fmla="*/ 73230 w 330863"/>
              <a:gd name="connsiteY86" fmla="*/ 238781 h 254150"/>
              <a:gd name="connsiteX87" fmla="*/ 72851 w 330863"/>
              <a:gd name="connsiteY87" fmla="*/ 242155 h 254150"/>
              <a:gd name="connsiteX88" fmla="*/ 73610 w 330863"/>
              <a:gd name="connsiteY88" fmla="*/ 251526 h 254150"/>
              <a:gd name="connsiteX89" fmla="*/ 73230 w 330863"/>
              <a:gd name="connsiteY89" fmla="*/ 254150 h 254150"/>
              <a:gd name="connsiteX90" fmla="*/ 69815 w 330863"/>
              <a:gd name="connsiteY90" fmla="*/ 251526 h 254150"/>
              <a:gd name="connsiteX91" fmla="*/ 67159 w 330863"/>
              <a:gd name="connsiteY91" fmla="*/ 249652 h 254150"/>
              <a:gd name="connsiteX92" fmla="*/ 62606 w 330863"/>
              <a:gd name="connsiteY92" fmla="*/ 244779 h 254150"/>
              <a:gd name="connsiteX93" fmla="*/ 58432 w 330863"/>
              <a:gd name="connsiteY93" fmla="*/ 240656 h 254150"/>
              <a:gd name="connsiteX94" fmla="*/ 57294 w 330863"/>
              <a:gd name="connsiteY94" fmla="*/ 240281 h 254150"/>
              <a:gd name="connsiteX95" fmla="*/ 54259 w 330863"/>
              <a:gd name="connsiteY95" fmla="*/ 241780 h 254150"/>
              <a:gd name="connsiteX96" fmla="*/ 52362 w 330863"/>
              <a:gd name="connsiteY96" fmla="*/ 242155 h 254150"/>
              <a:gd name="connsiteX97" fmla="*/ 48188 w 330863"/>
              <a:gd name="connsiteY97" fmla="*/ 243280 h 254150"/>
              <a:gd name="connsiteX98" fmla="*/ 48188 w 330863"/>
              <a:gd name="connsiteY98" fmla="*/ 244779 h 254150"/>
              <a:gd name="connsiteX99" fmla="*/ 50844 w 330863"/>
              <a:gd name="connsiteY99" fmla="*/ 248153 h 254150"/>
              <a:gd name="connsiteX100" fmla="*/ 48188 w 330863"/>
              <a:gd name="connsiteY100" fmla="*/ 249652 h 254150"/>
              <a:gd name="connsiteX101" fmla="*/ 44014 w 330863"/>
              <a:gd name="connsiteY101" fmla="*/ 245903 h 254150"/>
              <a:gd name="connsiteX102" fmla="*/ 41358 w 330863"/>
              <a:gd name="connsiteY102" fmla="*/ 243280 h 254150"/>
              <a:gd name="connsiteX103" fmla="*/ 40979 w 330863"/>
              <a:gd name="connsiteY103" fmla="*/ 241780 h 254150"/>
              <a:gd name="connsiteX104" fmla="*/ 41358 w 330863"/>
              <a:gd name="connsiteY104" fmla="*/ 240281 h 254150"/>
              <a:gd name="connsiteX105" fmla="*/ 42876 w 330863"/>
              <a:gd name="connsiteY105" fmla="*/ 239906 h 254150"/>
              <a:gd name="connsiteX106" fmla="*/ 44773 w 330863"/>
              <a:gd name="connsiteY106" fmla="*/ 239906 h 254150"/>
              <a:gd name="connsiteX107" fmla="*/ 45152 w 330863"/>
              <a:gd name="connsiteY107" fmla="*/ 238781 h 254150"/>
              <a:gd name="connsiteX108" fmla="*/ 44773 w 330863"/>
              <a:gd name="connsiteY108" fmla="*/ 238032 h 254150"/>
              <a:gd name="connsiteX109" fmla="*/ 42496 w 330863"/>
              <a:gd name="connsiteY109" fmla="*/ 234283 h 254150"/>
              <a:gd name="connsiteX110" fmla="*/ 40220 w 330863"/>
              <a:gd name="connsiteY110" fmla="*/ 233159 h 254150"/>
              <a:gd name="connsiteX111" fmla="*/ 38702 w 330863"/>
              <a:gd name="connsiteY111" fmla="*/ 233533 h 254150"/>
              <a:gd name="connsiteX112" fmla="*/ 36805 w 330863"/>
              <a:gd name="connsiteY112" fmla="*/ 235408 h 254150"/>
              <a:gd name="connsiteX113" fmla="*/ 34908 w 330863"/>
              <a:gd name="connsiteY113" fmla="*/ 235782 h 254150"/>
              <a:gd name="connsiteX114" fmla="*/ 33770 w 330863"/>
              <a:gd name="connsiteY114" fmla="*/ 235782 h 254150"/>
              <a:gd name="connsiteX115" fmla="*/ 29596 w 330863"/>
              <a:gd name="connsiteY115" fmla="*/ 234658 h 254150"/>
              <a:gd name="connsiteX116" fmla="*/ 26560 w 330863"/>
              <a:gd name="connsiteY116" fmla="*/ 233159 h 254150"/>
              <a:gd name="connsiteX117" fmla="*/ 22387 w 330863"/>
              <a:gd name="connsiteY117" fmla="*/ 228285 h 254150"/>
              <a:gd name="connsiteX118" fmla="*/ 20869 w 330863"/>
              <a:gd name="connsiteY118" fmla="*/ 226036 h 254150"/>
              <a:gd name="connsiteX119" fmla="*/ 18592 w 330863"/>
              <a:gd name="connsiteY119" fmla="*/ 220414 h 254150"/>
              <a:gd name="connsiteX120" fmla="*/ 16695 w 330863"/>
              <a:gd name="connsiteY120" fmla="*/ 217040 h 254150"/>
              <a:gd name="connsiteX121" fmla="*/ 10245 w 330863"/>
              <a:gd name="connsiteY121" fmla="*/ 211792 h 254150"/>
              <a:gd name="connsiteX122" fmla="*/ 5692 w 330863"/>
              <a:gd name="connsiteY122" fmla="*/ 206169 h 254150"/>
              <a:gd name="connsiteX123" fmla="*/ 4174 w 330863"/>
              <a:gd name="connsiteY123" fmla="*/ 203545 h 254150"/>
              <a:gd name="connsiteX124" fmla="*/ 4553 w 330863"/>
              <a:gd name="connsiteY124" fmla="*/ 200171 h 254150"/>
              <a:gd name="connsiteX125" fmla="*/ 4174 w 330863"/>
              <a:gd name="connsiteY125" fmla="*/ 199422 h 254150"/>
              <a:gd name="connsiteX126" fmla="*/ 380 w 330863"/>
              <a:gd name="connsiteY126" fmla="*/ 196048 h 254150"/>
              <a:gd name="connsiteX127" fmla="*/ 0 w 330863"/>
              <a:gd name="connsiteY127" fmla="*/ 195298 h 254150"/>
              <a:gd name="connsiteX128" fmla="*/ 1139 w 330863"/>
              <a:gd name="connsiteY128" fmla="*/ 191550 h 254150"/>
              <a:gd name="connsiteX129" fmla="*/ 1518 w 330863"/>
              <a:gd name="connsiteY129" fmla="*/ 187052 h 254150"/>
              <a:gd name="connsiteX130" fmla="*/ 1897 w 330863"/>
              <a:gd name="connsiteY130" fmla="*/ 185552 h 254150"/>
              <a:gd name="connsiteX131" fmla="*/ 15936 w 330863"/>
              <a:gd name="connsiteY131" fmla="*/ 185552 h 254150"/>
              <a:gd name="connsiteX132" fmla="*/ 25043 w 330863"/>
              <a:gd name="connsiteY132" fmla="*/ 178055 h 254150"/>
              <a:gd name="connsiteX133" fmla="*/ 58812 w 330863"/>
              <a:gd name="connsiteY133" fmla="*/ 177680 h 254150"/>
              <a:gd name="connsiteX134" fmla="*/ 60709 w 330863"/>
              <a:gd name="connsiteY134" fmla="*/ 178055 h 254150"/>
              <a:gd name="connsiteX135" fmla="*/ 60709 w 330863"/>
              <a:gd name="connsiteY135" fmla="*/ 176931 h 254150"/>
              <a:gd name="connsiteX136" fmla="*/ 65642 w 330863"/>
              <a:gd name="connsiteY136" fmla="*/ 177305 h 254150"/>
              <a:gd name="connsiteX137" fmla="*/ 70574 w 330863"/>
              <a:gd name="connsiteY137" fmla="*/ 177680 h 254150"/>
              <a:gd name="connsiteX138" fmla="*/ 70574 w 330863"/>
              <a:gd name="connsiteY138" fmla="*/ 175806 h 254150"/>
              <a:gd name="connsiteX139" fmla="*/ 71333 w 330863"/>
              <a:gd name="connsiteY139" fmla="*/ 174681 h 254150"/>
              <a:gd name="connsiteX140" fmla="*/ 72851 w 330863"/>
              <a:gd name="connsiteY140" fmla="*/ 173557 h 254150"/>
              <a:gd name="connsiteX141" fmla="*/ 77404 w 330863"/>
              <a:gd name="connsiteY141" fmla="*/ 170933 h 254150"/>
              <a:gd name="connsiteX142" fmla="*/ 77783 w 330863"/>
              <a:gd name="connsiteY142" fmla="*/ 167934 h 254150"/>
              <a:gd name="connsiteX143" fmla="*/ 79301 w 330863"/>
              <a:gd name="connsiteY143" fmla="*/ 165685 h 254150"/>
              <a:gd name="connsiteX144" fmla="*/ 83095 w 330863"/>
              <a:gd name="connsiteY144" fmla="*/ 163436 h 254150"/>
              <a:gd name="connsiteX145" fmla="*/ 84234 w 330863"/>
              <a:gd name="connsiteY145" fmla="*/ 163061 h 254150"/>
              <a:gd name="connsiteX146" fmla="*/ 84234 w 330863"/>
              <a:gd name="connsiteY146" fmla="*/ 142819 h 254150"/>
              <a:gd name="connsiteX147" fmla="*/ 84234 w 330863"/>
              <a:gd name="connsiteY147" fmla="*/ 122577 h 254150"/>
              <a:gd name="connsiteX148" fmla="*/ 84234 w 330863"/>
              <a:gd name="connsiteY148" fmla="*/ 101585 h 254150"/>
              <a:gd name="connsiteX149" fmla="*/ 84234 w 330863"/>
              <a:gd name="connsiteY149" fmla="*/ 97462 h 254150"/>
              <a:gd name="connsiteX150" fmla="*/ 83854 w 330863"/>
              <a:gd name="connsiteY150" fmla="*/ 97087 h 254150"/>
              <a:gd name="connsiteX151" fmla="*/ 83854 w 330863"/>
              <a:gd name="connsiteY151" fmla="*/ 96337 h 254150"/>
              <a:gd name="connsiteX152" fmla="*/ 87269 w 330863"/>
              <a:gd name="connsiteY152" fmla="*/ 95588 h 254150"/>
              <a:gd name="connsiteX153" fmla="*/ 110794 w 330863"/>
              <a:gd name="connsiteY153" fmla="*/ 90340 h 254150"/>
              <a:gd name="connsiteX154" fmla="*/ 116485 w 330863"/>
              <a:gd name="connsiteY154" fmla="*/ 88465 h 254150"/>
              <a:gd name="connsiteX155" fmla="*/ 132801 w 330863"/>
              <a:gd name="connsiteY155" fmla="*/ 77220 h 254150"/>
              <a:gd name="connsiteX156" fmla="*/ 149116 w 330863"/>
              <a:gd name="connsiteY156" fmla="*/ 65974 h 254150"/>
              <a:gd name="connsiteX157" fmla="*/ 165811 w 330863"/>
              <a:gd name="connsiteY157" fmla="*/ 54354 h 254150"/>
              <a:gd name="connsiteX158" fmla="*/ 182886 w 330863"/>
              <a:gd name="connsiteY158" fmla="*/ 42733 h 254150"/>
              <a:gd name="connsiteX159" fmla="*/ 199201 w 330863"/>
              <a:gd name="connsiteY159" fmla="*/ 31488 h 254150"/>
              <a:gd name="connsiteX160" fmla="*/ 215517 w 330863"/>
              <a:gd name="connsiteY160" fmla="*/ 19867 h 254150"/>
              <a:gd name="connsiteX161" fmla="*/ 232211 w 330863"/>
              <a:gd name="connsiteY161" fmla="*/ 8247 h 254150"/>
              <a:gd name="connsiteX162" fmla="*/ 242077 w 330863"/>
              <a:gd name="connsiteY162" fmla="*/ 1500 h 254150"/>
              <a:gd name="connsiteX163" fmla="*/ 243974 w 330863"/>
              <a:gd name="connsiteY163" fmla="*/ 375 h 25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30863" h="254150">
                <a:moveTo>
                  <a:pt x="245112" y="0"/>
                </a:moveTo>
                <a:lnTo>
                  <a:pt x="256874" y="750"/>
                </a:lnTo>
                <a:lnTo>
                  <a:pt x="273190" y="375"/>
                </a:lnTo>
                <a:lnTo>
                  <a:pt x="287988" y="1874"/>
                </a:lnTo>
                <a:lnTo>
                  <a:pt x="291403" y="2624"/>
                </a:lnTo>
                <a:lnTo>
                  <a:pt x="293300" y="4124"/>
                </a:lnTo>
                <a:lnTo>
                  <a:pt x="294438" y="5623"/>
                </a:lnTo>
                <a:lnTo>
                  <a:pt x="300129" y="8247"/>
                </a:lnTo>
                <a:lnTo>
                  <a:pt x="301647" y="9746"/>
                </a:lnTo>
                <a:lnTo>
                  <a:pt x="303924" y="13495"/>
                </a:lnTo>
                <a:lnTo>
                  <a:pt x="310374" y="11621"/>
                </a:lnTo>
                <a:lnTo>
                  <a:pt x="310374" y="43858"/>
                </a:lnTo>
                <a:lnTo>
                  <a:pt x="311512" y="46107"/>
                </a:lnTo>
                <a:lnTo>
                  <a:pt x="313409" y="49856"/>
                </a:lnTo>
                <a:lnTo>
                  <a:pt x="313409" y="50605"/>
                </a:lnTo>
                <a:lnTo>
                  <a:pt x="314548" y="53229"/>
                </a:lnTo>
                <a:lnTo>
                  <a:pt x="316065" y="57727"/>
                </a:lnTo>
                <a:lnTo>
                  <a:pt x="317583" y="59977"/>
                </a:lnTo>
                <a:lnTo>
                  <a:pt x="319860" y="62226"/>
                </a:lnTo>
                <a:lnTo>
                  <a:pt x="322136" y="64100"/>
                </a:lnTo>
                <a:lnTo>
                  <a:pt x="330863" y="68973"/>
                </a:lnTo>
                <a:lnTo>
                  <a:pt x="325931" y="77969"/>
                </a:lnTo>
                <a:lnTo>
                  <a:pt x="320239" y="107583"/>
                </a:lnTo>
                <a:lnTo>
                  <a:pt x="317963" y="144693"/>
                </a:lnTo>
                <a:lnTo>
                  <a:pt x="316445" y="146567"/>
                </a:lnTo>
                <a:lnTo>
                  <a:pt x="283055" y="183678"/>
                </a:lnTo>
                <a:lnTo>
                  <a:pt x="283055" y="187801"/>
                </a:lnTo>
                <a:lnTo>
                  <a:pt x="280778" y="188926"/>
                </a:lnTo>
                <a:lnTo>
                  <a:pt x="280778" y="192299"/>
                </a:lnTo>
                <a:lnTo>
                  <a:pt x="277743" y="193049"/>
                </a:lnTo>
                <a:lnTo>
                  <a:pt x="275846" y="194923"/>
                </a:lnTo>
                <a:lnTo>
                  <a:pt x="276984" y="199047"/>
                </a:lnTo>
                <a:lnTo>
                  <a:pt x="275087" y="199797"/>
                </a:lnTo>
                <a:lnTo>
                  <a:pt x="273190" y="200171"/>
                </a:lnTo>
                <a:lnTo>
                  <a:pt x="270913" y="201671"/>
                </a:lnTo>
                <a:lnTo>
                  <a:pt x="269016" y="204295"/>
                </a:lnTo>
                <a:lnTo>
                  <a:pt x="269016" y="206169"/>
                </a:lnTo>
                <a:lnTo>
                  <a:pt x="270534" y="208418"/>
                </a:lnTo>
                <a:lnTo>
                  <a:pt x="272431" y="210292"/>
                </a:lnTo>
                <a:lnTo>
                  <a:pt x="271293" y="211417"/>
                </a:lnTo>
                <a:lnTo>
                  <a:pt x="270913" y="211417"/>
                </a:lnTo>
                <a:lnTo>
                  <a:pt x="268637" y="215915"/>
                </a:lnTo>
                <a:lnTo>
                  <a:pt x="266360" y="215915"/>
                </a:lnTo>
                <a:lnTo>
                  <a:pt x="263325" y="216290"/>
                </a:lnTo>
                <a:lnTo>
                  <a:pt x="261048" y="218164"/>
                </a:lnTo>
                <a:lnTo>
                  <a:pt x="261048" y="218539"/>
                </a:lnTo>
                <a:lnTo>
                  <a:pt x="257254" y="222288"/>
                </a:lnTo>
                <a:lnTo>
                  <a:pt x="254977" y="223787"/>
                </a:lnTo>
                <a:lnTo>
                  <a:pt x="250804" y="223787"/>
                </a:lnTo>
                <a:lnTo>
                  <a:pt x="248527" y="222288"/>
                </a:lnTo>
                <a:lnTo>
                  <a:pt x="245491" y="221538"/>
                </a:lnTo>
                <a:lnTo>
                  <a:pt x="242835" y="220039"/>
                </a:lnTo>
                <a:lnTo>
                  <a:pt x="240179" y="219289"/>
                </a:lnTo>
                <a:lnTo>
                  <a:pt x="232591" y="220039"/>
                </a:lnTo>
                <a:lnTo>
                  <a:pt x="228797" y="221538"/>
                </a:lnTo>
                <a:lnTo>
                  <a:pt x="221967" y="220414"/>
                </a:lnTo>
                <a:lnTo>
                  <a:pt x="212102" y="220414"/>
                </a:lnTo>
                <a:lnTo>
                  <a:pt x="208687" y="222288"/>
                </a:lnTo>
                <a:lnTo>
                  <a:pt x="202236" y="227911"/>
                </a:lnTo>
                <a:lnTo>
                  <a:pt x="196924" y="231659"/>
                </a:lnTo>
                <a:lnTo>
                  <a:pt x="191992" y="232034"/>
                </a:lnTo>
                <a:lnTo>
                  <a:pt x="183265" y="231284"/>
                </a:lnTo>
                <a:lnTo>
                  <a:pt x="178712" y="229785"/>
                </a:lnTo>
                <a:lnTo>
                  <a:pt x="169605" y="224162"/>
                </a:lnTo>
                <a:lnTo>
                  <a:pt x="163155" y="220414"/>
                </a:lnTo>
                <a:lnTo>
                  <a:pt x="158602" y="220414"/>
                </a:lnTo>
                <a:lnTo>
                  <a:pt x="154808" y="221538"/>
                </a:lnTo>
                <a:lnTo>
                  <a:pt x="148737" y="224537"/>
                </a:lnTo>
                <a:lnTo>
                  <a:pt x="146460" y="228285"/>
                </a:lnTo>
                <a:lnTo>
                  <a:pt x="143045" y="228285"/>
                </a:lnTo>
                <a:lnTo>
                  <a:pt x="141148" y="227536"/>
                </a:lnTo>
                <a:lnTo>
                  <a:pt x="138492" y="225661"/>
                </a:lnTo>
                <a:lnTo>
                  <a:pt x="130145" y="217790"/>
                </a:lnTo>
                <a:lnTo>
                  <a:pt x="116106" y="211042"/>
                </a:lnTo>
                <a:lnTo>
                  <a:pt x="110414" y="210292"/>
                </a:lnTo>
                <a:lnTo>
                  <a:pt x="107379" y="211417"/>
                </a:lnTo>
                <a:lnTo>
                  <a:pt x="105102" y="211792"/>
                </a:lnTo>
                <a:lnTo>
                  <a:pt x="98273" y="211792"/>
                </a:lnTo>
                <a:lnTo>
                  <a:pt x="91063" y="213666"/>
                </a:lnTo>
                <a:lnTo>
                  <a:pt x="84234" y="218164"/>
                </a:lnTo>
                <a:lnTo>
                  <a:pt x="83854" y="219664"/>
                </a:lnTo>
                <a:lnTo>
                  <a:pt x="83095" y="226411"/>
                </a:lnTo>
                <a:lnTo>
                  <a:pt x="80060" y="231659"/>
                </a:lnTo>
                <a:lnTo>
                  <a:pt x="78163" y="233908"/>
                </a:lnTo>
                <a:lnTo>
                  <a:pt x="75507" y="235408"/>
                </a:lnTo>
                <a:lnTo>
                  <a:pt x="73989" y="237282"/>
                </a:lnTo>
                <a:lnTo>
                  <a:pt x="73230" y="238781"/>
                </a:lnTo>
                <a:lnTo>
                  <a:pt x="72851" y="242155"/>
                </a:lnTo>
                <a:lnTo>
                  <a:pt x="73610" y="251526"/>
                </a:lnTo>
                <a:lnTo>
                  <a:pt x="73230" y="254150"/>
                </a:lnTo>
                <a:lnTo>
                  <a:pt x="69815" y="251526"/>
                </a:lnTo>
                <a:lnTo>
                  <a:pt x="67159" y="249652"/>
                </a:lnTo>
                <a:lnTo>
                  <a:pt x="62606" y="244779"/>
                </a:lnTo>
                <a:lnTo>
                  <a:pt x="58432" y="240656"/>
                </a:lnTo>
                <a:lnTo>
                  <a:pt x="57294" y="240281"/>
                </a:lnTo>
                <a:lnTo>
                  <a:pt x="54259" y="241780"/>
                </a:lnTo>
                <a:lnTo>
                  <a:pt x="52362" y="242155"/>
                </a:lnTo>
                <a:lnTo>
                  <a:pt x="48188" y="243280"/>
                </a:lnTo>
                <a:lnTo>
                  <a:pt x="48188" y="244779"/>
                </a:lnTo>
                <a:lnTo>
                  <a:pt x="50844" y="248153"/>
                </a:lnTo>
                <a:lnTo>
                  <a:pt x="48188" y="249652"/>
                </a:lnTo>
                <a:lnTo>
                  <a:pt x="44014" y="245903"/>
                </a:lnTo>
                <a:lnTo>
                  <a:pt x="41358" y="243280"/>
                </a:lnTo>
                <a:lnTo>
                  <a:pt x="40979" y="241780"/>
                </a:lnTo>
                <a:lnTo>
                  <a:pt x="41358" y="240281"/>
                </a:lnTo>
                <a:lnTo>
                  <a:pt x="42876" y="239906"/>
                </a:lnTo>
                <a:lnTo>
                  <a:pt x="44773" y="239906"/>
                </a:lnTo>
                <a:lnTo>
                  <a:pt x="45152" y="238781"/>
                </a:lnTo>
                <a:lnTo>
                  <a:pt x="44773" y="238032"/>
                </a:lnTo>
                <a:lnTo>
                  <a:pt x="42496" y="234283"/>
                </a:lnTo>
                <a:lnTo>
                  <a:pt x="40220" y="233159"/>
                </a:lnTo>
                <a:lnTo>
                  <a:pt x="38702" y="233533"/>
                </a:lnTo>
                <a:lnTo>
                  <a:pt x="36805" y="235408"/>
                </a:lnTo>
                <a:lnTo>
                  <a:pt x="34908" y="235782"/>
                </a:lnTo>
                <a:lnTo>
                  <a:pt x="33770" y="235782"/>
                </a:lnTo>
                <a:lnTo>
                  <a:pt x="29596" y="234658"/>
                </a:lnTo>
                <a:lnTo>
                  <a:pt x="26560" y="233159"/>
                </a:lnTo>
                <a:lnTo>
                  <a:pt x="22387" y="228285"/>
                </a:lnTo>
                <a:lnTo>
                  <a:pt x="20869" y="226036"/>
                </a:lnTo>
                <a:lnTo>
                  <a:pt x="18592" y="220414"/>
                </a:lnTo>
                <a:lnTo>
                  <a:pt x="16695" y="217040"/>
                </a:lnTo>
                <a:lnTo>
                  <a:pt x="10245" y="211792"/>
                </a:lnTo>
                <a:lnTo>
                  <a:pt x="5692" y="206169"/>
                </a:lnTo>
                <a:lnTo>
                  <a:pt x="4174" y="203545"/>
                </a:lnTo>
                <a:lnTo>
                  <a:pt x="4553" y="200171"/>
                </a:lnTo>
                <a:lnTo>
                  <a:pt x="4174" y="199422"/>
                </a:lnTo>
                <a:lnTo>
                  <a:pt x="380" y="196048"/>
                </a:lnTo>
                <a:lnTo>
                  <a:pt x="0" y="195298"/>
                </a:lnTo>
                <a:lnTo>
                  <a:pt x="1139" y="191550"/>
                </a:lnTo>
                <a:lnTo>
                  <a:pt x="1518" y="187052"/>
                </a:lnTo>
                <a:lnTo>
                  <a:pt x="1897" y="185552"/>
                </a:lnTo>
                <a:lnTo>
                  <a:pt x="15936" y="185552"/>
                </a:lnTo>
                <a:lnTo>
                  <a:pt x="25043" y="178055"/>
                </a:lnTo>
                <a:lnTo>
                  <a:pt x="58812" y="177680"/>
                </a:lnTo>
                <a:lnTo>
                  <a:pt x="60709" y="178055"/>
                </a:lnTo>
                <a:lnTo>
                  <a:pt x="60709" y="176931"/>
                </a:lnTo>
                <a:lnTo>
                  <a:pt x="65642" y="177305"/>
                </a:lnTo>
                <a:lnTo>
                  <a:pt x="70574" y="177680"/>
                </a:lnTo>
                <a:lnTo>
                  <a:pt x="70574" y="175806"/>
                </a:lnTo>
                <a:lnTo>
                  <a:pt x="71333" y="174681"/>
                </a:lnTo>
                <a:lnTo>
                  <a:pt x="72851" y="173557"/>
                </a:lnTo>
                <a:lnTo>
                  <a:pt x="77404" y="170933"/>
                </a:lnTo>
                <a:lnTo>
                  <a:pt x="77783" y="167934"/>
                </a:lnTo>
                <a:lnTo>
                  <a:pt x="79301" y="165685"/>
                </a:lnTo>
                <a:lnTo>
                  <a:pt x="83095" y="163436"/>
                </a:lnTo>
                <a:lnTo>
                  <a:pt x="84234" y="163061"/>
                </a:lnTo>
                <a:lnTo>
                  <a:pt x="84234" y="142819"/>
                </a:lnTo>
                <a:lnTo>
                  <a:pt x="84234" y="122577"/>
                </a:lnTo>
                <a:lnTo>
                  <a:pt x="84234" y="101585"/>
                </a:lnTo>
                <a:lnTo>
                  <a:pt x="84234" y="97462"/>
                </a:lnTo>
                <a:lnTo>
                  <a:pt x="83854" y="97087"/>
                </a:lnTo>
                <a:lnTo>
                  <a:pt x="83854" y="96337"/>
                </a:lnTo>
                <a:lnTo>
                  <a:pt x="87269" y="95588"/>
                </a:lnTo>
                <a:lnTo>
                  <a:pt x="110794" y="90340"/>
                </a:lnTo>
                <a:lnTo>
                  <a:pt x="116485" y="88465"/>
                </a:lnTo>
                <a:lnTo>
                  <a:pt x="132801" y="77220"/>
                </a:lnTo>
                <a:lnTo>
                  <a:pt x="149116" y="65974"/>
                </a:lnTo>
                <a:lnTo>
                  <a:pt x="165811" y="54354"/>
                </a:lnTo>
                <a:lnTo>
                  <a:pt x="182886" y="42733"/>
                </a:lnTo>
                <a:lnTo>
                  <a:pt x="199201" y="31488"/>
                </a:lnTo>
                <a:lnTo>
                  <a:pt x="215517" y="19867"/>
                </a:lnTo>
                <a:lnTo>
                  <a:pt x="232211" y="8247"/>
                </a:lnTo>
                <a:lnTo>
                  <a:pt x="242077" y="1500"/>
                </a:lnTo>
                <a:lnTo>
                  <a:pt x="243974" y="37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64" name="Text Placeholder 2863">
            <a:extLst>
              <a:ext uri="{FF2B5EF4-FFF2-40B4-BE49-F238E27FC236}">
                <a16:creationId xmlns:a16="http://schemas.microsoft.com/office/drawing/2014/main" id="{9CB166BD-DCAB-4640-9881-34064D744E5D}"/>
              </a:ext>
            </a:extLst>
          </p:cNvPr>
          <p:cNvSpPr>
            <a:spLocks noGrp="1"/>
          </p:cNvSpPr>
          <p:nvPr>
            <p:ph type="body" sz="quarter" idx="223" hasCustomPrompt="1"/>
          </p:nvPr>
        </p:nvSpPr>
        <p:spPr>
          <a:xfrm>
            <a:off x="9155597" y="3638591"/>
            <a:ext cx="300439" cy="224251"/>
          </a:xfrm>
          <a:custGeom>
            <a:avLst/>
            <a:gdLst>
              <a:gd name="connsiteX0" fmla="*/ 217704 w 300439"/>
              <a:gd name="connsiteY0" fmla="*/ 0 h 224251"/>
              <a:gd name="connsiteX1" fmla="*/ 221517 w 300439"/>
              <a:gd name="connsiteY1" fmla="*/ 749 h 224251"/>
              <a:gd name="connsiteX2" fmla="*/ 226473 w 300439"/>
              <a:gd name="connsiteY2" fmla="*/ 5241 h 224251"/>
              <a:gd name="connsiteX3" fmla="*/ 226473 w 300439"/>
              <a:gd name="connsiteY3" fmla="*/ 7488 h 224251"/>
              <a:gd name="connsiteX4" fmla="*/ 224948 w 300439"/>
              <a:gd name="connsiteY4" fmla="*/ 10483 h 224251"/>
              <a:gd name="connsiteX5" fmla="*/ 224948 w 300439"/>
              <a:gd name="connsiteY5" fmla="*/ 12355 h 224251"/>
              <a:gd name="connsiteX6" fmla="*/ 225329 w 300439"/>
              <a:gd name="connsiteY6" fmla="*/ 13103 h 224251"/>
              <a:gd name="connsiteX7" fmla="*/ 227236 w 300439"/>
              <a:gd name="connsiteY7" fmla="*/ 14226 h 224251"/>
              <a:gd name="connsiteX8" fmla="*/ 229523 w 300439"/>
              <a:gd name="connsiteY8" fmla="*/ 13478 h 224251"/>
              <a:gd name="connsiteX9" fmla="*/ 231048 w 300439"/>
              <a:gd name="connsiteY9" fmla="*/ 14226 h 224251"/>
              <a:gd name="connsiteX10" fmla="*/ 231048 w 300439"/>
              <a:gd name="connsiteY10" fmla="*/ 14975 h 224251"/>
              <a:gd name="connsiteX11" fmla="*/ 231430 w 300439"/>
              <a:gd name="connsiteY11" fmla="*/ 16473 h 224251"/>
              <a:gd name="connsiteX12" fmla="*/ 230667 w 300439"/>
              <a:gd name="connsiteY12" fmla="*/ 17221 h 224251"/>
              <a:gd name="connsiteX13" fmla="*/ 229904 w 300439"/>
              <a:gd name="connsiteY13" fmla="*/ 19093 h 224251"/>
              <a:gd name="connsiteX14" fmla="*/ 230667 w 300439"/>
              <a:gd name="connsiteY14" fmla="*/ 23211 h 224251"/>
              <a:gd name="connsiteX15" fmla="*/ 229904 w 300439"/>
              <a:gd name="connsiteY15" fmla="*/ 25083 h 224251"/>
              <a:gd name="connsiteX16" fmla="*/ 229142 w 300439"/>
              <a:gd name="connsiteY16" fmla="*/ 26955 h 224251"/>
              <a:gd name="connsiteX17" fmla="*/ 229142 w 300439"/>
              <a:gd name="connsiteY17" fmla="*/ 30699 h 224251"/>
              <a:gd name="connsiteX18" fmla="*/ 227998 w 300439"/>
              <a:gd name="connsiteY18" fmla="*/ 34443 h 224251"/>
              <a:gd name="connsiteX19" fmla="*/ 229142 w 300439"/>
              <a:gd name="connsiteY19" fmla="*/ 37438 h 224251"/>
              <a:gd name="connsiteX20" fmla="*/ 231430 w 300439"/>
              <a:gd name="connsiteY20" fmla="*/ 41556 h 224251"/>
              <a:gd name="connsiteX21" fmla="*/ 233336 w 300439"/>
              <a:gd name="connsiteY21" fmla="*/ 45674 h 224251"/>
              <a:gd name="connsiteX22" fmla="*/ 233717 w 300439"/>
              <a:gd name="connsiteY22" fmla="*/ 46423 h 224251"/>
              <a:gd name="connsiteX23" fmla="*/ 235623 w 300439"/>
              <a:gd name="connsiteY23" fmla="*/ 46797 h 224251"/>
              <a:gd name="connsiteX24" fmla="*/ 237530 w 300439"/>
              <a:gd name="connsiteY24" fmla="*/ 45674 h 224251"/>
              <a:gd name="connsiteX25" fmla="*/ 242105 w 300439"/>
              <a:gd name="connsiteY25" fmla="*/ 43053 h 224251"/>
              <a:gd name="connsiteX26" fmla="*/ 247062 w 300439"/>
              <a:gd name="connsiteY26" fmla="*/ 39310 h 224251"/>
              <a:gd name="connsiteX27" fmla="*/ 255449 w 300439"/>
              <a:gd name="connsiteY27" fmla="*/ 37063 h 224251"/>
              <a:gd name="connsiteX28" fmla="*/ 255831 w 300439"/>
              <a:gd name="connsiteY28" fmla="*/ 36689 h 224251"/>
              <a:gd name="connsiteX29" fmla="*/ 257737 w 300439"/>
              <a:gd name="connsiteY29" fmla="*/ 34443 h 224251"/>
              <a:gd name="connsiteX30" fmla="*/ 260406 w 300439"/>
              <a:gd name="connsiteY30" fmla="*/ 32571 h 224251"/>
              <a:gd name="connsiteX31" fmla="*/ 260787 w 300439"/>
              <a:gd name="connsiteY31" fmla="*/ 31448 h 224251"/>
              <a:gd name="connsiteX32" fmla="*/ 262694 w 300439"/>
              <a:gd name="connsiteY32" fmla="*/ 31073 h 224251"/>
              <a:gd name="connsiteX33" fmla="*/ 266506 w 300439"/>
              <a:gd name="connsiteY33" fmla="*/ 28827 h 224251"/>
              <a:gd name="connsiteX34" fmla="*/ 268412 w 300439"/>
              <a:gd name="connsiteY34" fmla="*/ 28078 h 224251"/>
              <a:gd name="connsiteX35" fmla="*/ 271081 w 300439"/>
              <a:gd name="connsiteY35" fmla="*/ 26206 h 224251"/>
              <a:gd name="connsiteX36" fmla="*/ 272988 w 300439"/>
              <a:gd name="connsiteY36" fmla="*/ 26206 h 224251"/>
              <a:gd name="connsiteX37" fmla="*/ 274513 w 300439"/>
              <a:gd name="connsiteY37" fmla="*/ 26955 h 224251"/>
              <a:gd name="connsiteX38" fmla="*/ 275657 w 300439"/>
              <a:gd name="connsiteY38" fmla="*/ 27330 h 224251"/>
              <a:gd name="connsiteX39" fmla="*/ 277182 w 300439"/>
              <a:gd name="connsiteY39" fmla="*/ 27330 h 224251"/>
              <a:gd name="connsiteX40" fmla="*/ 277944 w 300439"/>
              <a:gd name="connsiteY40" fmla="*/ 31073 h 224251"/>
              <a:gd name="connsiteX41" fmla="*/ 278707 w 300439"/>
              <a:gd name="connsiteY41" fmla="*/ 32571 h 224251"/>
              <a:gd name="connsiteX42" fmla="*/ 279851 w 300439"/>
              <a:gd name="connsiteY42" fmla="*/ 32196 h 224251"/>
              <a:gd name="connsiteX43" fmla="*/ 282519 w 300439"/>
              <a:gd name="connsiteY43" fmla="*/ 29576 h 224251"/>
              <a:gd name="connsiteX44" fmla="*/ 282519 w 300439"/>
              <a:gd name="connsiteY44" fmla="*/ 30325 h 224251"/>
              <a:gd name="connsiteX45" fmla="*/ 283282 w 300439"/>
              <a:gd name="connsiteY45" fmla="*/ 30325 h 224251"/>
              <a:gd name="connsiteX46" fmla="*/ 288238 w 300439"/>
              <a:gd name="connsiteY46" fmla="*/ 28453 h 224251"/>
              <a:gd name="connsiteX47" fmla="*/ 292432 w 300439"/>
              <a:gd name="connsiteY47" fmla="*/ 28078 h 224251"/>
              <a:gd name="connsiteX48" fmla="*/ 294720 w 300439"/>
              <a:gd name="connsiteY48" fmla="*/ 28078 h 224251"/>
              <a:gd name="connsiteX49" fmla="*/ 296626 w 300439"/>
              <a:gd name="connsiteY49" fmla="*/ 28827 h 224251"/>
              <a:gd name="connsiteX50" fmla="*/ 299295 w 300439"/>
              <a:gd name="connsiteY50" fmla="*/ 28827 h 224251"/>
              <a:gd name="connsiteX51" fmla="*/ 300439 w 300439"/>
              <a:gd name="connsiteY51" fmla="*/ 30325 h 224251"/>
              <a:gd name="connsiteX52" fmla="*/ 300439 w 300439"/>
              <a:gd name="connsiteY52" fmla="*/ 31073 h 224251"/>
              <a:gd name="connsiteX53" fmla="*/ 298533 w 300439"/>
              <a:gd name="connsiteY53" fmla="*/ 31448 h 224251"/>
              <a:gd name="connsiteX54" fmla="*/ 296626 w 300439"/>
              <a:gd name="connsiteY54" fmla="*/ 31073 h 224251"/>
              <a:gd name="connsiteX55" fmla="*/ 295101 w 300439"/>
              <a:gd name="connsiteY55" fmla="*/ 31073 h 224251"/>
              <a:gd name="connsiteX56" fmla="*/ 292051 w 300439"/>
              <a:gd name="connsiteY56" fmla="*/ 34443 h 224251"/>
              <a:gd name="connsiteX57" fmla="*/ 292814 w 300439"/>
              <a:gd name="connsiteY57" fmla="*/ 35191 h 224251"/>
              <a:gd name="connsiteX58" fmla="*/ 295101 w 300439"/>
              <a:gd name="connsiteY58" fmla="*/ 36315 h 224251"/>
              <a:gd name="connsiteX59" fmla="*/ 295483 w 300439"/>
              <a:gd name="connsiteY59" fmla="*/ 38186 h 224251"/>
              <a:gd name="connsiteX60" fmla="*/ 295483 w 300439"/>
              <a:gd name="connsiteY60" fmla="*/ 39684 h 224251"/>
              <a:gd name="connsiteX61" fmla="*/ 291289 w 300439"/>
              <a:gd name="connsiteY61" fmla="*/ 38935 h 224251"/>
              <a:gd name="connsiteX62" fmla="*/ 289382 w 300439"/>
              <a:gd name="connsiteY62" fmla="*/ 40433 h 224251"/>
              <a:gd name="connsiteX63" fmla="*/ 288620 w 300439"/>
              <a:gd name="connsiteY63" fmla="*/ 40433 h 224251"/>
              <a:gd name="connsiteX64" fmla="*/ 286332 w 300439"/>
              <a:gd name="connsiteY64" fmla="*/ 42305 h 224251"/>
              <a:gd name="connsiteX65" fmla="*/ 284426 w 300439"/>
              <a:gd name="connsiteY65" fmla="*/ 42305 h 224251"/>
              <a:gd name="connsiteX66" fmla="*/ 279088 w 300439"/>
              <a:gd name="connsiteY66" fmla="*/ 40433 h 224251"/>
              <a:gd name="connsiteX67" fmla="*/ 276419 w 300439"/>
              <a:gd name="connsiteY67" fmla="*/ 40807 h 224251"/>
              <a:gd name="connsiteX68" fmla="*/ 274894 w 300439"/>
              <a:gd name="connsiteY68" fmla="*/ 40433 h 224251"/>
              <a:gd name="connsiteX69" fmla="*/ 261550 w 300439"/>
              <a:gd name="connsiteY69" fmla="*/ 41181 h 224251"/>
              <a:gd name="connsiteX70" fmla="*/ 260025 w 300439"/>
              <a:gd name="connsiteY70" fmla="*/ 41181 h 224251"/>
              <a:gd name="connsiteX71" fmla="*/ 256212 w 300439"/>
              <a:gd name="connsiteY71" fmla="*/ 42679 h 224251"/>
              <a:gd name="connsiteX72" fmla="*/ 253543 w 300439"/>
              <a:gd name="connsiteY72" fmla="*/ 42679 h 224251"/>
              <a:gd name="connsiteX73" fmla="*/ 250112 w 300439"/>
              <a:gd name="connsiteY73" fmla="*/ 44925 h 224251"/>
              <a:gd name="connsiteX74" fmla="*/ 247062 w 300439"/>
              <a:gd name="connsiteY74" fmla="*/ 45300 h 224251"/>
              <a:gd name="connsiteX75" fmla="*/ 245155 w 300439"/>
              <a:gd name="connsiteY75" fmla="*/ 46423 h 224251"/>
              <a:gd name="connsiteX76" fmla="*/ 243630 w 300439"/>
              <a:gd name="connsiteY76" fmla="*/ 46797 h 224251"/>
              <a:gd name="connsiteX77" fmla="*/ 243249 w 300439"/>
              <a:gd name="connsiteY77" fmla="*/ 48295 h 224251"/>
              <a:gd name="connsiteX78" fmla="*/ 242105 w 300439"/>
              <a:gd name="connsiteY78" fmla="*/ 49043 h 224251"/>
              <a:gd name="connsiteX79" fmla="*/ 238292 w 300439"/>
              <a:gd name="connsiteY79" fmla="*/ 50166 h 224251"/>
              <a:gd name="connsiteX80" fmla="*/ 237911 w 300439"/>
              <a:gd name="connsiteY80" fmla="*/ 50915 h 224251"/>
              <a:gd name="connsiteX81" fmla="*/ 238292 w 300439"/>
              <a:gd name="connsiteY81" fmla="*/ 52413 h 224251"/>
              <a:gd name="connsiteX82" fmla="*/ 237149 w 300439"/>
              <a:gd name="connsiteY82" fmla="*/ 52787 h 224251"/>
              <a:gd name="connsiteX83" fmla="*/ 235242 w 300439"/>
              <a:gd name="connsiteY83" fmla="*/ 51664 h 224251"/>
              <a:gd name="connsiteX84" fmla="*/ 233336 w 300439"/>
              <a:gd name="connsiteY84" fmla="*/ 51664 h 224251"/>
              <a:gd name="connsiteX85" fmla="*/ 232955 w 300439"/>
              <a:gd name="connsiteY85" fmla="*/ 52413 h 224251"/>
              <a:gd name="connsiteX86" fmla="*/ 232573 w 300439"/>
              <a:gd name="connsiteY86" fmla="*/ 54285 h 224251"/>
              <a:gd name="connsiteX87" fmla="*/ 226473 w 300439"/>
              <a:gd name="connsiteY87" fmla="*/ 59151 h 224251"/>
              <a:gd name="connsiteX88" fmla="*/ 224948 w 300439"/>
              <a:gd name="connsiteY88" fmla="*/ 60649 h 224251"/>
              <a:gd name="connsiteX89" fmla="*/ 224567 w 300439"/>
              <a:gd name="connsiteY89" fmla="*/ 62895 h 224251"/>
              <a:gd name="connsiteX90" fmla="*/ 224948 w 300439"/>
              <a:gd name="connsiteY90" fmla="*/ 63644 h 224251"/>
              <a:gd name="connsiteX91" fmla="*/ 227998 w 300439"/>
              <a:gd name="connsiteY91" fmla="*/ 65516 h 224251"/>
              <a:gd name="connsiteX92" fmla="*/ 230667 w 300439"/>
              <a:gd name="connsiteY92" fmla="*/ 68511 h 224251"/>
              <a:gd name="connsiteX93" fmla="*/ 231811 w 300439"/>
              <a:gd name="connsiteY93" fmla="*/ 73378 h 224251"/>
              <a:gd name="connsiteX94" fmla="*/ 233336 w 300439"/>
              <a:gd name="connsiteY94" fmla="*/ 77122 h 224251"/>
              <a:gd name="connsiteX95" fmla="*/ 233336 w 300439"/>
              <a:gd name="connsiteY95" fmla="*/ 77496 h 224251"/>
              <a:gd name="connsiteX96" fmla="*/ 231811 w 300439"/>
              <a:gd name="connsiteY96" fmla="*/ 80865 h 224251"/>
              <a:gd name="connsiteX97" fmla="*/ 231811 w 300439"/>
              <a:gd name="connsiteY97" fmla="*/ 81614 h 224251"/>
              <a:gd name="connsiteX98" fmla="*/ 232955 w 300439"/>
              <a:gd name="connsiteY98" fmla="*/ 83112 h 224251"/>
              <a:gd name="connsiteX99" fmla="*/ 232573 w 300439"/>
              <a:gd name="connsiteY99" fmla="*/ 85358 h 224251"/>
              <a:gd name="connsiteX100" fmla="*/ 231048 w 300439"/>
              <a:gd name="connsiteY100" fmla="*/ 87978 h 224251"/>
              <a:gd name="connsiteX101" fmla="*/ 229142 w 300439"/>
              <a:gd name="connsiteY101" fmla="*/ 90973 h 224251"/>
              <a:gd name="connsiteX102" fmla="*/ 225711 w 300439"/>
              <a:gd name="connsiteY102" fmla="*/ 93220 h 224251"/>
              <a:gd name="connsiteX103" fmla="*/ 223042 w 300439"/>
              <a:gd name="connsiteY103" fmla="*/ 96589 h 224251"/>
              <a:gd name="connsiteX104" fmla="*/ 221517 w 300439"/>
              <a:gd name="connsiteY104" fmla="*/ 99210 h 224251"/>
              <a:gd name="connsiteX105" fmla="*/ 220373 w 300439"/>
              <a:gd name="connsiteY105" fmla="*/ 100707 h 224251"/>
              <a:gd name="connsiteX106" fmla="*/ 220373 w 300439"/>
              <a:gd name="connsiteY106" fmla="*/ 102953 h 224251"/>
              <a:gd name="connsiteX107" fmla="*/ 221898 w 300439"/>
              <a:gd name="connsiteY107" fmla="*/ 103702 h 224251"/>
              <a:gd name="connsiteX108" fmla="*/ 223423 w 300439"/>
              <a:gd name="connsiteY108" fmla="*/ 104825 h 224251"/>
              <a:gd name="connsiteX109" fmla="*/ 221898 w 300439"/>
              <a:gd name="connsiteY109" fmla="*/ 105948 h 224251"/>
              <a:gd name="connsiteX110" fmla="*/ 221898 w 300439"/>
              <a:gd name="connsiteY110" fmla="*/ 108943 h 224251"/>
              <a:gd name="connsiteX111" fmla="*/ 219229 w 300439"/>
              <a:gd name="connsiteY111" fmla="*/ 112687 h 224251"/>
              <a:gd name="connsiteX112" fmla="*/ 216941 w 300439"/>
              <a:gd name="connsiteY112" fmla="*/ 113810 h 224251"/>
              <a:gd name="connsiteX113" fmla="*/ 212747 w 300439"/>
              <a:gd name="connsiteY113" fmla="*/ 114933 h 224251"/>
              <a:gd name="connsiteX114" fmla="*/ 208553 w 300439"/>
              <a:gd name="connsiteY114" fmla="*/ 114185 h 224251"/>
              <a:gd name="connsiteX115" fmla="*/ 201309 w 300439"/>
              <a:gd name="connsiteY115" fmla="*/ 112687 h 224251"/>
              <a:gd name="connsiteX116" fmla="*/ 199784 w 300439"/>
              <a:gd name="connsiteY116" fmla="*/ 111938 h 224251"/>
              <a:gd name="connsiteX117" fmla="*/ 198259 w 300439"/>
              <a:gd name="connsiteY117" fmla="*/ 113062 h 224251"/>
              <a:gd name="connsiteX118" fmla="*/ 197115 w 300439"/>
              <a:gd name="connsiteY118" fmla="*/ 114933 h 224251"/>
              <a:gd name="connsiteX119" fmla="*/ 198259 w 300439"/>
              <a:gd name="connsiteY119" fmla="*/ 116057 h 224251"/>
              <a:gd name="connsiteX120" fmla="*/ 200166 w 300439"/>
              <a:gd name="connsiteY120" fmla="*/ 119800 h 224251"/>
              <a:gd name="connsiteX121" fmla="*/ 202072 w 300439"/>
              <a:gd name="connsiteY121" fmla="*/ 119800 h 224251"/>
              <a:gd name="connsiteX122" fmla="*/ 203978 w 300439"/>
              <a:gd name="connsiteY122" fmla="*/ 125790 h 224251"/>
              <a:gd name="connsiteX123" fmla="*/ 205503 w 300439"/>
              <a:gd name="connsiteY123" fmla="*/ 127662 h 224251"/>
              <a:gd name="connsiteX124" fmla="*/ 205503 w 300439"/>
              <a:gd name="connsiteY124" fmla="*/ 129160 h 224251"/>
              <a:gd name="connsiteX125" fmla="*/ 203216 w 300439"/>
              <a:gd name="connsiteY125" fmla="*/ 131406 h 224251"/>
              <a:gd name="connsiteX126" fmla="*/ 200928 w 300439"/>
              <a:gd name="connsiteY126" fmla="*/ 132155 h 224251"/>
              <a:gd name="connsiteX127" fmla="*/ 197115 w 300439"/>
              <a:gd name="connsiteY127" fmla="*/ 135150 h 224251"/>
              <a:gd name="connsiteX128" fmla="*/ 194065 w 300439"/>
              <a:gd name="connsiteY128" fmla="*/ 134775 h 224251"/>
              <a:gd name="connsiteX129" fmla="*/ 189871 w 300439"/>
              <a:gd name="connsiteY129" fmla="*/ 135898 h 224251"/>
              <a:gd name="connsiteX130" fmla="*/ 189109 w 300439"/>
              <a:gd name="connsiteY130" fmla="*/ 141140 h 224251"/>
              <a:gd name="connsiteX131" fmla="*/ 186821 w 300439"/>
              <a:gd name="connsiteY131" fmla="*/ 141888 h 224251"/>
              <a:gd name="connsiteX132" fmla="*/ 186440 w 300439"/>
              <a:gd name="connsiteY132" fmla="*/ 143760 h 224251"/>
              <a:gd name="connsiteX133" fmla="*/ 186821 w 300439"/>
              <a:gd name="connsiteY133" fmla="*/ 146007 h 224251"/>
              <a:gd name="connsiteX134" fmla="*/ 186440 w 300439"/>
              <a:gd name="connsiteY134" fmla="*/ 147504 h 224251"/>
              <a:gd name="connsiteX135" fmla="*/ 185677 w 300439"/>
              <a:gd name="connsiteY135" fmla="*/ 147504 h 224251"/>
              <a:gd name="connsiteX136" fmla="*/ 184152 w 300439"/>
              <a:gd name="connsiteY136" fmla="*/ 149376 h 224251"/>
              <a:gd name="connsiteX137" fmla="*/ 183390 w 300439"/>
              <a:gd name="connsiteY137" fmla="*/ 151248 h 224251"/>
              <a:gd name="connsiteX138" fmla="*/ 182627 w 300439"/>
              <a:gd name="connsiteY138" fmla="*/ 152371 h 224251"/>
              <a:gd name="connsiteX139" fmla="*/ 183390 w 300439"/>
              <a:gd name="connsiteY139" fmla="*/ 159110 h 224251"/>
              <a:gd name="connsiteX140" fmla="*/ 184152 w 300439"/>
              <a:gd name="connsiteY140" fmla="*/ 163602 h 224251"/>
              <a:gd name="connsiteX141" fmla="*/ 184152 w 300439"/>
              <a:gd name="connsiteY141" fmla="*/ 164351 h 224251"/>
              <a:gd name="connsiteX142" fmla="*/ 176527 w 300439"/>
              <a:gd name="connsiteY142" fmla="*/ 172213 h 224251"/>
              <a:gd name="connsiteX143" fmla="*/ 175383 w 300439"/>
              <a:gd name="connsiteY143" fmla="*/ 172213 h 224251"/>
              <a:gd name="connsiteX144" fmla="*/ 173477 w 300439"/>
              <a:gd name="connsiteY144" fmla="*/ 171464 h 224251"/>
              <a:gd name="connsiteX145" fmla="*/ 172333 w 300439"/>
              <a:gd name="connsiteY145" fmla="*/ 169967 h 224251"/>
              <a:gd name="connsiteX146" fmla="*/ 171952 w 300439"/>
              <a:gd name="connsiteY146" fmla="*/ 168469 h 224251"/>
              <a:gd name="connsiteX147" fmla="*/ 169283 w 300439"/>
              <a:gd name="connsiteY147" fmla="*/ 166597 h 224251"/>
              <a:gd name="connsiteX148" fmla="*/ 167758 w 300439"/>
              <a:gd name="connsiteY148" fmla="*/ 166597 h 224251"/>
              <a:gd name="connsiteX149" fmla="*/ 166995 w 300439"/>
              <a:gd name="connsiteY149" fmla="*/ 168095 h 224251"/>
              <a:gd name="connsiteX150" fmla="*/ 168139 w 300439"/>
              <a:gd name="connsiteY150" fmla="*/ 168469 h 224251"/>
              <a:gd name="connsiteX151" fmla="*/ 168139 w 300439"/>
              <a:gd name="connsiteY151" fmla="*/ 169592 h 224251"/>
              <a:gd name="connsiteX152" fmla="*/ 162039 w 300439"/>
              <a:gd name="connsiteY152" fmla="*/ 167720 h 224251"/>
              <a:gd name="connsiteX153" fmla="*/ 159751 w 300439"/>
              <a:gd name="connsiteY153" fmla="*/ 167720 h 224251"/>
              <a:gd name="connsiteX154" fmla="*/ 157845 w 300439"/>
              <a:gd name="connsiteY154" fmla="*/ 168469 h 224251"/>
              <a:gd name="connsiteX155" fmla="*/ 157082 w 300439"/>
              <a:gd name="connsiteY155" fmla="*/ 170341 h 224251"/>
              <a:gd name="connsiteX156" fmla="*/ 150601 w 300439"/>
              <a:gd name="connsiteY156" fmla="*/ 173710 h 224251"/>
              <a:gd name="connsiteX157" fmla="*/ 149076 w 300439"/>
              <a:gd name="connsiteY157" fmla="*/ 175208 h 224251"/>
              <a:gd name="connsiteX158" fmla="*/ 149457 w 300439"/>
              <a:gd name="connsiteY158" fmla="*/ 175957 h 224251"/>
              <a:gd name="connsiteX159" fmla="*/ 152126 w 300439"/>
              <a:gd name="connsiteY159" fmla="*/ 177080 h 224251"/>
              <a:gd name="connsiteX160" fmla="*/ 152126 w 300439"/>
              <a:gd name="connsiteY160" fmla="*/ 177829 h 224251"/>
              <a:gd name="connsiteX161" fmla="*/ 151363 w 300439"/>
              <a:gd name="connsiteY161" fmla="*/ 178577 h 224251"/>
              <a:gd name="connsiteX162" fmla="*/ 148694 w 300439"/>
              <a:gd name="connsiteY162" fmla="*/ 179326 h 224251"/>
              <a:gd name="connsiteX163" fmla="*/ 143738 w 300439"/>
              <a:gd name="connsiteY163" fmla="*/ 180075 h 224251"/>
              <a:gd name="connsiteX164" fmla="*/ 140307 w 300439"/>
              <a:gd name="connsiteY164" fmla="*/ 181198 h 224251"/>
              <a:gd name="connsiteX165" fmla="*/ 135731 w 300439"/>
              <a:gd name="connsiteY165" fmla="*/ 180449 h 224251"/>
              <a:gd name="connsiteX166" fmla="*/ 135731 w 300439"/>
              <a:gd name="connsiteY166" fmla="*/ 179326 h 224251"/>
              <a:gd name="connsiteX167" fmla="*/ 134206 w 300439"/>
              <a:gd name="connsiteY167" fmla="*/ 178203 h 224251"/>
              <a:gd name="connsiteX168" fmla="*/ 131537 w 300439"/>
              <a:gd name="connsiteY168" fmla="*/ 179700 h 224251"/>
              <a:gd name="connsiteX169" fmla="*/ 129250 w 300439"/>
              <a:gd name="connsiteY169" fmla="*/ 183819 h 224251"/>
              <a:gd name="connsiteX170" fmla="*/ 124675 w 300439"/>
              <a:gd name="connsiteY170" fmla="*/ 187188 h 224251"/>
              <a:gd name="connsiteX171" fmla="*/ 123912 w 300439"/>
              <a:gd name="connsiteY171" fmla="*/ 189434 h 224251"/>
              <a:gd name="connsiteX172" fmla="*/ 122387 w 300439"/>
              <a:gd name="connsiteY172" fmla="*/ 194675 h 224251"/>
              <a:gd name="connsiteX173" fmla="*/ 122768 w 300439"/>
              <a:gd name="connsiteY173" fmla="*/ 199542 h 224251"/>
              <a:gd name="connsiteX174" fmla="*/ 121243 w 300439"/>
              <a:gd name="connsiteY174" fmla="*/ 206655 h 224251"/>
              <a:gd name="connsiteX175" fmla="*/ 121243 w 300439"/>
              <a:gd name="connsiteY175" fmla="*/ 208153 h 224251"/>
              <a:gd name="connsiteX176" fmla="*/ 122768 w 300439"/>
              <a:gd name="connsiteY176" fmla="*/ 209650 h 224251"/>
              <a:gd name="connsiteX177" fmla="*/ 122387 w 300439"/>
              <a:gd name="connsiteY177" fmla="*/ 211897 h 224251"/>
              <a:gd name="connsiteX178" fmla="*/ 119337 w 300439"/>
              <a:gd name="connsiteY178" fmla="*/ 214143 h 224251"/>
              <a:gd name="connsiteX179" fmla="*/ 109805 w 300439"/>
              <a:gd name="connsiteY179" fmla="*/ 216015 h 224251"/>
              <a:gd name="connsiteX180" fmla="*/ 102180 w 300439"/>
              <a:gd name="connsiteY180" fmla="*/ 218635 h 224251"/>
              <a:gd name="connsiteX181" fmla="*/ 96079 w 300439"/>
              <a:gd name="connsiteY181" fmla="*/ 220133 h 224251"/>
              <a:gd name="connsiteX182" fmla="*/ 86167 w 300439"/>
              <a:gd name="connsiteY182" fmla="*/ 219759 h 224251"/>
              <a:gd name="connsiteX183" fmla="*/ 81210 w 300439"/>
              <a:gd name="connsiteY183" fmla="*/ 219759 h 224251"/>
              <a:gd name="connsiteX184" fmla="*/ 78922 w 300439"/>
              <a:gd name="connsiteY184" fmla="*/ 220507 h 224251"/>
              <a:gd name="connsiteX185" fmla="*/ 77397 w 300439"/>
              <a:gd name="connsiteY185" fmla="*/ 221631 h 224251"/>
              <a:gd name="connsiteX186" fmla="*/ 76254 w 300439"/>
              <a:gd name="connsiteY186" fmla="*/ 223502 h 224251"/>
              <a:gd name="connsiteX187" fmla="*/ 75110 w 300439"/>
              <a:gd name="connsiteY187" fmla="*/ 224251 h 224251"/>
              <a:gd name="connsiteX188" fmla="*/ 69009 w 300439"/>
              <a:gd name="connsiteY188" fmla="*/ 221631 h 224251"/>
              <a:gd name="connsiteX189" fmla="*/ 62528 w 300439"/>
              <a:gd name="connsiteY189" fmla="*/ 221631 h 224251"/>
              <a:gd name="connsiteX190" fmla="*/ 56809 w 300439"/>
              <a:gd name="connsiteY190" fmla="*/ 222379 h 224251"/>
              <a:gd name="connsiteX191" fmla="*/ 52615 w 300439"/>
              <a:gd name="connsiteY191" fmla="*/ 222005 h 224251"/>
              <a:gd name="connsiteX192" fmla="*/ 49184 w 300439"/>
              <a:gd name="connsiteY192" fmla="*/ 222379 h 224251"/>
              <a:gd name="connsiteX193" fmla="*/ 45371 w 300439"/>
              <a:gd name="connsiteY193" fmla="*/ 222379 h 224251"/>
              <a:gd name="connsiteX194" fmla="*/ 44227 w 300439"/>
              <a:gd name="connsiteY194" fmla="*/ 222754 h 224251"/>
              <a:gd name="connsiteX195" fmla="*/ 42702 w 300439"/>
              <a:gd name="connsiteY195" fmla="*/ 223877 h 224251"/>
              <a:gd name="connsiteX196" fmla="*/ 41177 w 300439"/>
              <a:gd name="connsiteY196" fmla="*/ 224251 h 224251"/>
              <a:gd name="connsiteX197" fmla="*/ 38508 w 300439"/>
              <a:gd name="connsiteY197" fmla="*/ 223877 h 224251"/>
              <a:gd name="connsiteX198" fmla="*/ 31645 w 300439"/>
              <a:gd name="connsiteY198" fmla="*/ 220133 h 224251"/>
              <a:gd name="connsiteX199" fmla="*/ 9150 w 300439"/>
              <a:gd name="connsiteY199" fmla="*/ 214143 h 224251"/>
              <a:gd name="connsiteX200" fmla="*/ 13726 w 300439"/>
              <a:gd name="connsiteY200" fmla="*/ 204784 h 224251"/>
              <a:gd name="connsiteX201" fmla="*/ 22495 w 300439"/>
              <a:gd name="connsiteY201" fmla="*/ 194301 h 224251"/>
              <a:gd name="connsiteX202" fmla="*/ 24782 w 300439"/>
              <a:gd name="connsiteY202" fmla="*/ 187937 h 224251"/>
              <a:gd name="connsiteX203" fmla="*/ 24782 w 300439"/>
              <a:gd name="connsiteY203" fmla="*/ 182321 h 224251"/>
              <a:gd name="connsiteX204" fmla="*/ 22495 w 300439"/>
              <a:gd name="connsiteY204" fmla="*/ 176331 h 224251"/>
              <a:gd name="connsiteX205" fmla="*/ 18301 w 300439"/>
              <a:gd name="connsiteY205" fmla="*/ 172587 h 224251"/>
              <a:gd name="connsiteX206" fmla="*/ 13726 w 300439"/>
              <a:gd name="connsiteY206" fmla="*/ 172587 h 224251"/>
              <a:gd name="connsiteX207" fmla="*/ 9150 w 300439"/>
              <a:gd name="connsiteY207" fmla="*/ 171464 h 224251"/>
              <a:gd name="connsiteX208" fmla="*/ 5338 w 300439"/>
              <a:gd name="connsiteY208" fmla="*/ 167346 h 224251"/>
              <a:gd name="connsiteX209" fmla="*/ 4575 w 300439"/>
              <a:gd name="connsiteY209" fmla="*/ 162479 h 224251"/>
              <a:gd name="connsiteX210" fmla="*/ 5719 w 300439"/>
              <a:gd name="connsiteY210" fmla="*/ 156115 h 224251"/>
              <a:gd name="connsiteX211" fmla="*/ 4575 w 300439"/>
              <a:gd name="connsiteY211" fmla="*/ 149376 h 224251"/>
              <a:gd name="connsiteX212" fmla="*/ 2288 w 300439"/>
              <a:gd name="connsiteY212" fmla="*/ 143386 h 224251"/>
              <a:gd name="connsiteX213" fmla="*/ 1144 w 300439"/>
              <a:gd name="connsiteY213" fmla="*/ 138893 h 224251"/>
              <a:gd name="connsiteX214" fmla="*/ 2288 w 300439"/>
              <a:gd name="connsiteY214" fmla="*/ 132155 h 224251"/>
              <a:gd name="connsiteX215" fmla="*/ 5719 w 300439"/>
              <a:gd name="connsiteY215" fmla="*/ 125416 h 224251"/>
              <a:gd name="connsiteX216" fmla="*/ 5338 w 300439"/>
              <a:gd name="connsiteY216" fmla="*/ 121298 h 224251"/>
              <a:gd name="connsiteX217" fmla="*/ 0 w 300439"/>
              <a:gd name="connsiteY217" fmla="*/ 119426 h 224251"/>
              <a:gd name="connsiteX218" fmla="*/ 0 w 300439"/>
              <a:gd name="connsiteY218" fmla="*/ 111938 h 224251"/>
              <a:gd name="connsiteX219" fmla="*/ 0 w 300439"/>
              <a:gd name="connsiteY219" fmla="*/ 108195 h 224251"/>
              <a:gd name="connsiteX220" fmla="*/ 8007 w 300439"/>
              <a:gd name="connsiteY220" fmla="*/ 105200 h 224251"/>
              <a:gd name="connsiteX221" fmla="*/ 8007 w 300439"/>
              <a:gd name="connsiteY221" fmla="*/ 99584 h 224251"/>
              <a:gd name="connsiteX222" fmla="*/ 13344 w 300439"/>
              <a:gd name="connsiteY222" fmla="*/ 91348 h 224251"/>
              <a:gd name="connsiteX223" fmla="*/ 15251 w 300439"/>
              <a:gd name="connsiteY223" fmla="*/ 83486 h 224251"/>
              <a:gd name="connsiteX224" fmla="*/ 15251 w 300439"/>
              <a:gd name="connsiteY224" fmla="*/ 77122 h 224251"/>
              <a:gd name="connsiteX225" fmla="*/ 16013 w 300439"/>
              <a:gd name="connsiteY225" fmla="*/ 71880 h 224251"/>
              <a:gd name="connsiteX226" fmla="*/ 18301 w 300439"/>
              <a:gd name="connsiteY226" fmla="*/ 73378 h 224251"/>
              <a:gd name="connsiteX227" fmla="*/ 20588 w 300439"/>
              <a:gd name="connsiteY227" fmla="*/ 75624 h 224251"/>
              <a:gd name="connsiteX228" fmla="*/ 21732 w 300439"/>
              <a:gd name="connsiteY228" fmla="*/ 77122 h 224251"/>
              <a:gd name="connsiteX229" fmla="*/ 25926 w 300439"/>
              <a:gd name="connsiteY229" fmla="*/ 77870 h 224251"/>
              <a:gd name="connsiteX230" fmla="*/ 30501 w 300439"/>
              <a:gd name="connsiteY230" fmla="*/ 77122 h 224251"/>
              <a:gd name="connsiteX231" fmla="*/ 32789 w 300439"/>
              <a:gd name="connsiteY231" fmla="*/ 78993 h 224251"/>
              <a:gd name="connsiteX232" fmla="*/ 35839 w 300439"/>
              <a:gd name="connsiteY232" fmla="*/ 80491 h 224251"/>
              <a:gd name="connsiteX233" fmla="*/ 37364 w 300439"/>
              <a:gd name="connsiteY233" fmla="*/ 82737 h 224251"/>
              <a:gd name="connsiteX234" fmla="*/ 39271 w 300439"/>
              <a:gd name="connsiteY234" fmla="*/ 82737 h 224251"/>
              <a:gd name="connsiteX235" fmla="*/ 42321 w 300439"/>
              <a:gd name="connsiteY235" fmla="*/ 81988 h 224251"/>
              <a:gd name="connsiteX236" fmla="*/ 47277 w 300439"/>
              <a:gd name="connsiteY236" fmla="*/ 81988 h 224251"/>
              <a:gd name="connsiteX237" fmla="*/ 49565 w 300439"/>
              <a:gd name="connsiteY237" fmla="*/ 79742 h 224251"/>
              <a:gd name="connsiteX238" fmla="*/ 52996 w 300439"/>
              <a:gd name="connsiteY238" fmla="*/ 78619 h 224251"/>
              <a:gd name="connsiteX239" fmla="*/ 54521 w 300439"/>
              <a:gd name="connsiteY239" fmla="*/ 77496 h 224251"/>
              <a:gd name="connsiteX240" fmla="*/ 55284 w 300439"/>
              <a:gd name="connsiteY240" fmla="*/ 73003 h 224251"/>
              <a:gd name="connsiteX241" fmla="*/ 56809 w 300439"/>
              <a:gd name="connsiteY241" fmla="*/ 72629 h 224251"/>
              <a:gd name="connsiteX242" fmla="*/ 58334 w 300439"/>
              <a:gd name="connsiteY242" fmla="*/ 70757 h 224251"/>
              <a:gd name="connsiteX243" fmla="*/ 55665 w 300439"/>
              <a:gd name="connsiteY243" fmla="*/ 68885 h 224251"/>
              <a:gd name="connsiteX244" fmla="*/ 55665 w 300439"/>
              <a:gd name="connsiteY244" fmla="*/ 66639 h 224251"/>
              <a:gd name="connsiteX245" fmla="*/ 58715 w 300439"/>
              <a:gd name="connsiteY245" fmla="*/ 67013 h 224251"/>
              <a:gd name="connsiteX246" fmla="*/ 61003 w 300439"/>
              <a:gd name="connsiteY246" fmla="*/ 65890 h 224251"/>
              <a:gd name="connsiteX247" fmla="*/ 67866 w 300439"/>
              <a:gd name="connsiteY247" fmla="*/ 64767 h 224251"/>
              <a:gd name="connsiteX248" fmla="*/ 70916 w 300439"/>
              <a:gd name="connsiteY248" fmla="*/ 62895 h 224251"/>
              <a:gd name="connsiteX249" fmla="*/ 73966 w 300439"/>
              <a:gd name="connsiteY249" fmla="*/ 61398 h 224251"/>
              <a:gd name="connsiteX250" fmla="*/ 76254 w 300439"/>
              <a:gd name="connsiteY250" fmla="*/ 59151 h 224251"/>
              <a:gd name="connsiteX251" fmla="*/ 79304 w 300439"/>
              <a:gd name="connsiteY251" fmla="*/ 58777 h 224251"/>
              <a:gd name="connsiteX252" fmla="*/ 85023 w 300439"/>
              <a:gd name="connsiteY252" fmla="*/ 55033 h 224251"/>
              <a:gd name="connsiteX253" fmla="*/ 85404 w 300439"/>
              <a:gd name="connsiteY253" fmla="*/ 53161 h 224251"/>
              <a:gd name="connsiteX254" fmla="*/ 85404 w 300439"/>
              <a:gd name="connsiteY254" fmla="*/ 50541 h 224251"/>
              <a:gd name="connsiteX255" fmla="*/ 86167 w 300439"/>
              <a:gd name="connsiteY255" fmla="*/ 45674 h 224251"/>
              <a:gd name="connsiteX256" fmla="*/ 87310 w 300439"/>
              <a:gd name="connsiteY256" fmla="*/ 44551 h 224251"/>
              <a:gd name="connsiteX257" fmla="*/ 89598 w 300439"/>
              <a:gd name="connsiteY257" fmla="*/ 38186 h 224251"/>
              <a:gd name="connsiteX258" fmla="*/ 89598 w 300439"/>
              <a:gd name="connsiteY258" fmla="*/ 35566 h 224251"/>
              <a:gd name="connsiteX259" fmla="*/ 89979 w 300439"/>
              <a:gd name="connsiteY259" fmla="*/ 34817 h 224251"/>
              <a:gd name="connsiteX260" fmla="*/ 91504 w 300439"/>
              <a:gd name="connsiteY260" fmla="*/ 33320 h 224251"/>
              <a:gd name="connsiteX261" fmla="*/ 93411 w 300439"/>
              <a:gd name="connsiteY261" fmla="*/ 31073 h 224251"/>
              <a:gd name="connsiteX262" fmla="*/ 96461 w 300439"/>
              <a:gd name="connsiteY262" fmla="*/ 30699 h 224251"/>
              <a:gd name="connsiteX263" fmla="*/ 98748 w 300439"/>
              <a:gd name="connsiteY263" fmla="*/ 31073 h 224251"/>
              <a:gd name="connsiteX264" fmla="*/ 104467 w 300439"/>
              <a:gd name="connsiteY264" fmla="*/ 31073 h 224251"/>
              <a:gd name="connsiteX265" fmla="*/ 105611 w 300439"/>
              <a:gd name="connsiteY265" fmla="*/ 30699 h 224251"/>
              <a:gd name="connsiteX266" fmla="*/ 106374 w 300439"/>
              <a:gd name="connsiteY266" fmla="*/ 28827 h 224251"/>
              <a:gd name="connsiteX267" fmla="*/ 106755 w 300439"/>
              <a:gd name="connsiteY267" fmla="*/ 25458 h 224251"/>
              <a:gd name="connsiteX268" fmla="*/ 107899 w 300439"/>
              <a:gd name="connsiteY268" fmla="*/ 24335 h 224251"/>
              <a:gd name="connsiteX269" fmla="*/ 109805 w 300439"/>
              <a:gd name="connsiteY269" fmla="*/ 24335 h 224251"/>
              <a:gd name="connsiteX270" fmla="*/ 111711 w 300439"/>
              <a:gd name="connsiteY270" fmla="*/ 24335 h 224251"/>
              <a:gd name="connsiteX271" fmla="*/ 116668 w 300439"/>
              <a:gd name="connsiteY271" fmla="*/ 27330 h 224251"/>
              <a:gd name="connsiteX272" fmla="*/ 120481 w 300439"/>
              <a:gd name="connsiteY272" fmla="*/ 28827 h 224251"/>
              <a:gd name="connsiteX273" fmla="*/ 126200 w 300439"/>
              <a:gd name="connsiteY273" fmla="*/ 28827 h 224251"/>
              <a:gd name="connsiteX274" fmla="*/ 137256 w 300439"/>
              <a:gd name="connsiteY274" fmla="*/ 28453 h 224251"/>
              <a:gd name="connsiteX275" fmla="*/ 139544 w 300439"/>
              <a:gd name="connsiteY275" fmla="*/ 29201 h 224251"/>
              <a:gd name="connsiteX276" fmla="*/ 142594 w 300439"/>
              <a:gd name="connsiteY276" fmla="*/ 31073 h 224251"/>
              <a:gd name="connsiteX277" fmla="*/ 146026 w 300439"/>
              <a:gd name="connsiteY277" fmla="*/ 30325 h 224251"/>
              <a:gd name="connsiteX278" fmla="*/ 150982 w 300439"/>
              <a:gd name="connsiteY278" fmla="*/ 30699 h 224251"/>
              <a:gd name="connsiteX279" fmla="*/ 152888 w 300439"/>
              <a:gd name="connsiteY279" fmla="*/ 32571 h 224251"/>
              <a:gd name="connsiteX280" fmla="*/ 157845 w 300439"/>
              <a:gd name="connsiteY280" fmla="*/ 38186 h 224251"/>
              <a:gd name="connsiteX281" fmla="*/ 160895 w 300439"/>
              <a:gd name="connsiteY281" fmla="*/ 37063 h 224251"/>
              <a:gd name="connsiteX282" fmla="*/ 163564 w 300439"/>
              <a:gd name="connsiteY282" fmla="*/ 37063 h 224251"/>
              <a:gd name="connsiteX283" fmla="*/ 163945 w 300439"/>
              <a:gd name="connsiteY283" fmla="*/ 35191 h 224251"/>
              <a:gd name="connsiteX284" fmla="*/ 169283 w 300439"/>
              <a:gd name="connsiteY284" fmla="*/ 32571 h 224251"/>
              <a:gd name="connsiteX285" fmla="*/ 171189 w 300439"/>
              <a:gd name="connsiteY285" fmla="*/ 32196 h 224251"/>
              <a:gd name="connsiteX286" fmla="*/ 172714 w 300439"/>
              <a:gd name="connsiteY286" fmla="*/ 32571 h 224251"/>
              <a:gd name="connsiteX287" fmla="*/ 173858 w 300439"/>
              <a:gd name="connsiteY287" fmla="*/ 31073 h 224251"/>
              <a:gd name="connsiteX288" fmla="*/ 176146 w 300439"/>
              <a:gd name="connsiteY288" fmla="*/ 30325 h 224251"/>
              <a:gd name="connsiteX289" fmla="*/ 177671 w 300439"/>
              <a:gd name="connsiteY289" fmla="*/ 30699 h 224251"/>
              <a:gd name="connsiteX290" fmla="*/ 179577 w 300439"/>
              <a:gd name="connsiteY290" fmla="*/ 32571 h 224251"/>
              <a:gd name="connsiteX291" fmla="*/ 184534 w 300439"/>
              <a:gd name="connsiteY291" fmla="*/ 34443 h 224251"/>
              <a:gd name="connsiteX292" fmla="*/ 186059 w 300439"/>
              <a:gd name="connsiteY292" fmla="*/ 33320 h 224251"/>
              <a:gd name="connsiteX293" fmla="*/ 186440 w 300439"/>
              <a:gd name="connsiteY293" fmla="*/ 32571 h 224251"/>
              <a:gd name="connsiteX294" fmla="*/ 186440 w 300439"/>
              <a:gd name="connsiteY294" fmla="*/ 30699 h 224251"/>
              <a:gd name="connsiteX295" fmla="*/ 185677 w 300439"/>
              <a:gd name="connsiteY295" fmla="*/ 29201 h 224251"/>
              <a:gd name="connsiteX296" fmla="*/ 184915 w 300439"/>
              <a:gd name="connsiteY296" fmla="*/ 26581 h 224251"/>
              <a:gd name="connsiteX297" fmla="*/ 188728 w 300439"/>
              <a:gd name="connsiteY297" fmla="*/ 22088 h 224251"/>
              <a:gd name="connsiteX298" fmla="*/ 190634 w 300439"/>
              <a:gd name="connsiteY298" fmla="*/ 22088 h 224251"/>
              <a:gd name="connsiteX299" fmla="*/ 192921 w 300439"/>
              <a:gd name="connsiteY299" fmla="*/ 22837 h 224251"/>
              <a:gd name="connsiteX300" fmla="*/ 195972 w 300439"/>
              <a:gd name="connsiteY300" fmla="*/ 22088 h 224251"/>
              <a:gd name="connsiteX301" fmla="*/ 199022 w 300439"/>
              <a:gd name="connsiteY301" fmla="*/ 24335 h 224251"/>
              <a:gd name="connsiteX302" fmla="*/ 200547 w 300439"/>
              <a:gd name="connsiteY302" fmla="*/ 24335 h 224251"/>
              <a:gd name="connsiteX303" fmla="*/ 201309 w 300439"/>
              <a:gd name="connsiteY303" fmla="*/ 23586 h 224251"/>
              <a:gd name="connsiteX304" fmla="*/ 204360 w 300439"/>
              <a:gd name="connsiteY304" fmla="*/ 20965 h 224251"/>
              <a:gd name="connsiteX305" fmla="*/ 204741 w 300439"/>
              <a:gd name="connsiteY305" fmla="*/ 19093 h 224251"/>
              <a:gd name="connsiteX306" fmla="*/ 202834 w 300439"/>
              <a:gd name="connsiteY306" fmla="*/ 16847 h 224251"/>
              <a:gd name="connsiteX307" fmla="*/ 202834 w 300439"/>
              <a:gd name="connsiteY307" fmla="*/ 14975 h 224251"/>
              <a:gd name="connsiteX308" fmla="*/ 206647 w 300439"/>
              <a:gd name="connsiteY308" fmla="*/ 10108 h 224251"/>
              <a:gd name="connsiteX309" fmla="*/ 210841 w 300439"/>
              <a:gd name="connsiteY309" fmla="*/ 4118 h 224251"/>
              <a:gd name="connsiteX310" fmla="*/ 211604 w 300439"/>
              <a:gd name="connsiteY310" fmla="*/ 3370 h 224251"/>
              <a:gd name="connsiteX311" fmla="*/ 213129 w 300439"/>
              <a:gd name="connsiteY311" fmla="*/ 1123 h 224251"/>
              <a:gd name="connsiteX312" fmla="*/ 213510 w 300439"/>
              <a:gd name="connsiteY312" fmla="*/ 749 h 224251"/>
              <a:gd name="connsiteX313" fmla="*/ 216179 w 300439"/>
              <a:gd name="connsiteY313" fmla="*/ 1123 h 22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Lst>
            <a:rect l="l" t="t" r="r" b="b"/>
            <a:pathLst>
              <a:path w="300439" h="224251">
                <a:moveTo>
                  <a:pt x="217704" y="0"/>
                </a:moveTo>
                <a:lnTo>
                  <a:pt x="221517" y="749"/>
                </a:lnTo>
                <a:lnTo>
                  <a:pt x="226473" y="5241"/>
                </a:lnTo>
                <a:lnTo>
                  <a:pt x="226473" y="7488"/>
                </a:lnTo>
                <a:lnTo>
                  <a:pt x="224948" y="10483"/>
                </a:lnTo>
                <a:lnTo>
                  <a:pt x="224948" y="12355"/>
                </a:lnTo>
                <a:lnTo>
                  <a:pt x="225329" y="13103"/>
                </a:lnTo>
                <a:lnTo>
                  <a:pt x="227236" y="14226"/>
                </a:lnTo>
                <a:lnTo>
                  <a:pt x="229523" y="13478"/>
                </a:lnTo>
                <a:lnTo>
                  <a:pt x="231048" y="14226"/>
                </a:lnTo>
                <a:lnTo>
                  <a:pt x="231048" y="14975"/>
                </a:lnTo>
                <a:lnTo>
                  <a:pt x="231430" y="16473"/>
                </a:lnTo>
                <a:lnTo>
                  <a:pt x="230667" y="17221"/>
                </a:lnTo>
                <a:lnTo>
                  <a:pt x="229904" y="19093"/>
                </a:lnTo>
                <a:lnTo>
                  <a:pt x="230667" y="23211"/>
                </a:lnTo>
                <a:lnTo>
                  <a:pt x="229904" y="25083"/>
                </a:lnTo>
                <a:lnTo>
                  <a:pt x="229142" y="26955"/>
                </a:lnTo>
                <a:lnTo>
                  <a:pt x="229142" y="30699"/>
                </a:lnTo>
                <a:lnTo>
                  <a:pt x="227998" y="34443"/>
                </a:lnTo>
                <a:lnTo>
                  <a:pt x="229142" y="37438"/>
                </a:lnTo>
                <a:lnTo>
                  <a:pt x="231430" y="41556"/>
                </a:lnTo>
                <a:lnTo>
                  <a:pt x="233336" y="45674"/>
                </a:lnTo>
                <a:lnTo>
                  <a:pt x="233717" y="46423"/>
                </a:lnTo>
                <a:lnTo>
                  <a:pt x="235623" y="46797"/>
                </a:lnTo>
                <a:lnTo>
                  <a:pt x="237530" y="45674"/>
                </a:lnTo>
                <a:lnTo>
                  <a:pt x="242105" y="43053"/>
                </a:lnTo>
                <a:lnTo>
                  <a:pt x="247062" y="39310"/>
                </a:lnTo>
                <a:lnTo>
                  <a:pt x="255449" y="37063"/>
                </a:lnTo>
                <a:lnTo>
                  <a:pt x="255831" y="36689"/>
                </a:lnTo>
                <a:lnTo>
                  <a:pt x="257737" y="34443"/>
                </a:lnTo>
                <a:lnTo>
                  <a:pt x="260406" y="32571"/>
                </a:lnTo>
                <a:lnTo>
                  <a:pt x="260787" y="31448"/>
                </a:lnTo>
                <a:lnTo>
                  <a:pt x="262694" y="31073"/>
                </a:lnTo>
                <a:lnTo>
                  <a:pt x="266506" y="28827"/>
                </a:lnTo>
                <a:lnTo>
                  <a:pt x="268412" y="28078"/>
                </a:lnTo>
                <a:lnTo>
                  <a:pt x="271081" y="26206"/>
                </a:lnTo>
                <a:lnTo>
                  <a:pt x="272988" y="26206"/>
                </a:lnTo>
                <a:lnTo>
                  <a:pt x="274513" y="26955"/>
                </a:lnTo>
                <a:lnTo>
                  <a:pt x="275657" y="27330"/>
                </a:lnTo>
                <a:lnTo>
                  <a:pt x="277182" y="27330"/>
                </a:lnTo>
                <a:lnTo>
                  <a:pt x="277944" y="31073"/>
                </a:lnTo>
                <a:lnTo>
                  <a:pt x="278707" y="32571"/>
                </a:lnTo>
                <a:lnTo>
                  <a:pt x="279851" y="32196"/>
                </a:lnTo>
                <a:lnTo>
                  <a:pt x="282519" y="29576"/>
                </a:lnTo>
                <a:lnTo>
                  <a:pt x="282519" y="30325"/>
                </a:lnTo>
                <a:lnTo>
                  <a:pt x="283282" y="30325"/>
                </a:lnTo>
                <a:lnTo>
                  <a:pt x="288238" y="28453"/>
                </a:lnTo>
                <a:lnTo>
                  <a:pt x="292432" y="28078"/>
                </a:lnTo>
                <a:lnTo>
                  <a:pt x="294720" y="28078"/>
                </a:lnTo>
                <a:lnTo>
                  <a:pt x="296626" y="28827"/>
                </a:lnTo>
                <a:lnTo>
                  <a:pt x="299295" y="28827"/>
                </a:lnTo>
                <a:lnTo>
                  <a:pt x="300439" y="30325"/>
                </a:lnTo>
                <a:lnTo>
                  <a:pt x="300439" y="31073"/>
                </a:lnTo>
                <a:lnTo>
                  <a:pt x="298533" y="31448"/>
                </a:lnTo>
                <a:lnTo>
                  <a:pt x="296626" y="31073"/>
                </a:lnTo>
                <a:lnTo>
                  <a:pt x="295101" y="31073"/>
                </a:lnTo>
                <a:lnTo>
                  <a:pt x="292051" y="34443"/>
                </a:lnTo>
                <a:lnTo>
                  <a:pt x="292814" y="35191"/>
                </a:lnTo>
                <a:lnTo>
                  <a:pt x="295101" y="36315"/>
                </a:lnTo>
                <a:lnTo>
                  <a:pt x="295483" y="38186"/>
                </a:lnTo>
                <a:lnTo>
                  <a:pt x="295483" y="39684"/>
                </a:lnTo>
                <a:lnTo>
                  <a:pt x="291289" y="38935"/>
                </a:lnTo>
                <a:lnTo>
                  <a:pt x="289382" y="40433"/>
                </a:lnTo>
                <a:lnTo>
                  <a:pt x="288620" y="40433"/>
                </a:lnTo>
                <a:lnTo>
                  <a:pt x="286332" y="42305"/>
                </a:lnTo>
                <a:lnTo>
                  <a:pt x="284426" y="42305"/>
                </a:lnTo>
                <a:lnTo>
                  <a:pt x="279088" y="40433"/>
                </a:lnTo>
                <a:lnTo>
                  <a:pt x="276419" y="40807"/>
                </a:lnTo>
                <a:lnTo>
                  <a:pt x="274894" y="40433"/>
                </a:lnTo>
                <a:lnTo>
                  <a:pt x="261550" y="41181"/>
                </a:lnTo>
                <a:lnTo>
                  <a:pt x="260025" y="41181"/>
                </a:lnTo>
                <a:lnTo>
                  <a:pt x="256212" y="42679"/>
                </a:lnTo>
                <a:lnTo>
                  <a:pt x="253543" y="42679"/>
                </a:lnTo>
                <a:lnTo>
                  <a:pt x="250112" y="44925"/>
                </a:lnTo>
                <a:lnTo>
                  <a:pt x="247062" y="45300"/>
                </a:lnTo>
                <a:lnTo>
                  <a:pt x="245155" y="46423"/>
                </a:lnTo>
                <a:lnTo>
                  <a:pt x="243630" y="46797"/>
                </a:lnTo>
                <a:lnTo>
                  <a:pt x="243249" y="48295"/>
                </a:lnTo>
                <a:lnTo>
                  <a:pt x="242105" y="49043"/>
                </a:lnTo>
                <a:lnTo>
                  <a:pt x="238292" y="50166"/>
                </a:lnTo>
                <a:lnTo>
                  <a:pt x="237911" y="50915"/>
                </a:lnTo>
                <a:lnTo>
                  <a:pt x="238292" y="52413"/>
                </a:lnTo>
                <a:lnTo>
                  <a:pt x="237149" y="52787"/>
                </a:lnTo>
                <a:lnTo>
                  <a:pt x="235242" y="51664"/>
                </a:lnTo>
                <a:lnTo>
                  <a:pt x="233336" y="51664"/>
                </a:lnTo>
                <a:lnTo>
                  <a:pt x="232955" y="52413"/>
                </a:lnTo>
                <a:lnTo>
                  <a:pt x="232573" y="54285"/>
                </a:lnTo>
                <a:lnTo>
                  <a:pt x="226473" y="59151"/>
                </a:lnTo>
                <a:lnTo>
                  <a:pt x="224948" y="60649"/>
                </a:lnTo>
                <a:lnTo>
                  <a:pt x="224567" y="62895"/>
                </a:lnTo>
                <a:lnTo>
                  <a:pt x="224948" y="63644"/>
                </a:lnTo>
                <a:lnTo>
                  <a:pt x="227998" y="65516"/>
                </a:lnTo>
                <a:lnTo>
                  <a:pt x="230667" y="68511"/>
                </a:lnTo>
                <a:lnTo>
                  <a:pt x="231811" y="73378"/>
                </a:lnTo>
                <a:lnTo>
                  <a:pt x="233336" y="77122"/>
                </a:lnTo>
                <a:lnTo>
                  <a:pt x="233336" y="77496"/>
                </a:lnTo>
                <a:lnTo>
                  <a:pt x="231811" y="80865"/>
                </a:lnTo>
                <a:lnTo>
                  <a:pt x="231811" y="81614"/>
                </a:lnTo>
                <a:lnTo>
                  <a:pt x="232955" y="83112"/>
                </a:lnTo>
                <a:lnTo>
                  <a:pt x="232573" y="85358"/>
                </a:lnTo>
                <a:lnTo>
                  <a:pt x="231048" y="87978"/>
                </a:lnTo>
                <a:lnTo>
                  <a:pt x="229142" y="90973"/>
                </a:lnTo>
                <a:lnTo>
                  <a:pt x="225711" y="93220"/>
                </a:lnTo>
                <a:lnTo>
                  <a:pt x="223042" y="96589"/>
                </a:lnTo>
                <a:lnTo>
                  <a:pt x="221517" y="99210"/>
                </a:lnTo>
                <a:lnTo>
                  <a:pt x="220373" y="100707"/>
                </a:lnTo>
                <a:lnTo>
                  <a:pt x="220373" y="102953"/>
                </a:lnTo>
                <a:lnTo>
                  <a:pt x="221898" y="103702"/>
                </a:lnTo>
                <a:lnTo>
                  <a:pt x="223423" y="104825"/>
                </a:lnTo>
                <a:lnTo>
                  <a:pt x="221898" y="105948"/>
                </a:lnTo>
                <a:lnTo>
                  <a:pt x="221898" y="108943"/>
                </a:lnTo>
                <a:lnTo>
                  <a:pt x="219229" y="112687"/>
                </a:lnTo>
                <a:lnTo>
                  <a:pt x="216941" y="113810"/>
                </a:lnTo>
                <a:lnTo>
                  <a:pt x="212747" y="114933"/>
                </a:lnTo>
                <a:lnTo>
                  <a:pt x="208553" y="114185"/>
                </a:lnTo>
                <a:lnTo>
                  <a:pt x="201309" y="112687"/>
                </a:lnTo>
                <a:lnTo>
                  <a:pt x="199784" y="111938"/>
                </a:lnTo>
                <a:lnTo>
                  <a:pt x="198259" y="113062"/>
                </a:lnTo>
                <a:lnTo>
                  <a:pt x="197115" y="114933"/>
                </a:lnTo>
                <a:lnTo>
                  <a:pt x="198259" y="116057"/>
                </a:lnTo>
                <a:lnTo>
                  <a:pt x="200166" y="119800"/>
                </a:lnTo>
                <a:lnTo>
                  <a:pt x="202072" y="119800"/>
                </a:lnTo>
                <a:lnTo>
                  <a:pt x="203978" y="125790"/>
                </a:lnTo>
                <a:lnTo>
                  <a:pt x="205503" y="127662"/>
                </a:lnTo>
                <a:lnTo>
                  <a:pt x="205503" y="129160"/>
                </a:lnTo>
                <a:lnTo>
                  <a:pt x="203216" y="131406"/>
                </a:lnTo>
                <a:lnTo>
                  <a:pt x="200928" y="132155"/>
                </a:lnTo>
                <a:lnTo>
                  <a:pt x="197115" y="135150"/>
                </a:lnTo>
                <a:lnTo>
                  <a:pt x="194065" y="134775"/>
                </a:lnTo>
                <a:lnTo>
                  <a:pt x="189871" y="135898"/>
                </a:lnTo>
                <a:lnTo>
                  <a:pt x="189109" y="141140"/>
                </a:lnTo>
                <a:lnTo>
                  <a:pt x="186821" y="141888"/>
                </a:lnTo>
                <a:lnTo>
                  <a:pt x="186440" y="143760"/>
                </a:lnTo>
                <a:lnTo>
                  <a:pt x="186821" y="146007"/>
                </a:lnTo>
                <a:lnTo>
                  <a:pt x="186440" y="147504"/>
                </a:lnTo>
                <a:lnTo>
                  <a:pt x="185677" y="147504"/>
                </a:lnTo>
                <a:lnTo>
                  <a:pt x="184152" y="149376"/>
                </a:lnTo>
                <a:lnTo>
                  <a:pt x="183390" y="151248"/>
                </a:lnTo>
                <a:lnTo>
                  <a:pt x="182627" y="152371"/>
                </a:lnTo>
                <a:lnTo>
                  <a:pt x="183390" y="159110"/>
                </a:lnTo>
                <a:lnTo>
                  <a:pt x="184152" y="163602"/>
                </a:lnTo>
                <a:lnTo>
                  <a:pt x="184152" y="164351"/>
                </a:lnTo>
                <a:lnTo>
                  <a:pt x="176527" y="172213"/>
                </a:lnTo>
                <a:lnTo>
                  <a:pt x="175383" y="172213"/>
                </a:lnTo>
                <a:lnTo>
                  <a:pt x="173477" y="171464"/>
                </a:lnTo>
                <a:lnTo>
                  <a:pt x="172333" y="169967"/>
                </a:lnTo>
                <a:lnTo>
                  <a:pt x="171952" y="168469"/>
                </a:lnTo>
                <a:lnTo>
                  <a:pt x="169283" y="166597"/>
                </a:lnTo>
                <a:lnTo>
                  <a:pt x="167758" y="166597"/>
                </a:lnTo>
                <a:lnTo>
                  <a:pt x="166995" y="168095"/>
                </a:lnTo>
                <a:lnTo>
                  <a:pt x="168139" y="168469"/>
                </a:lnTo>
                <a:lnTo>
                  <a:pt x="168139" y="169592"/>
                </a:lnTo>
                <a:lnTo>
                  <a:pt x="162039" y="167720"/>
                </a:lnTo>
                <a:lnTo>
                  <a:pt x="159751" y="167720"/>
                </a:lnTo>
                <a:lnTo>
                  <a:pt x="157845" y="168469"/>
                </a:lnTo>
                <a:lnTo>
                  <a:pt x="157082" y="170341"/>
                </a:lnTo>
                <a:lnTo>
                  <a:pt x="150601" y="173710"/>
                </a:lnTo>
                <a:lnTo>
                  <a:pt x="149076" y="175208"/>
                </a:lnTo>
                <a:lnTo>
                  <a:pt x="149457" y="175957"/>
                </a:lnTo>
                <a:lnTo>
                  <a:pt x="152126" y="177080"/>
                </a:lnTo>
                <a:lnTo>
                  <a:pt x="152126" y="177829"/>
                </a:lnTo>
                <a:lnTo>
                  <a:pt x="151363" y="178577"/>
                </a:lnTo>
                <a:lnTo>
                  <a:pt x="148694" y="179326"/>
                </a:lnTo>
                <a:lnTo>
                  <a:pt x="143738" y="180075"/>
                </a:lnTo>
                <a:lnTo>
                  <a:pt x="140307" y="181198"/>
                </a:lnTo>
                <a:lnTo>
                  <a:pt x="135731" y="180449"/>
                </a:lnTo>
                <a:lnTo>
                  <a:pt x="135731" y="179326"/>
                </a:lnTo>
                <a:lnTo>
                  <a:pt x="134206" y="178203"/>
                </a:lnTo>
                <a:lnTo>
                  <a:pt x="131537" y="179700"/>
                </a:lnTo>
                <a:lnTo>
                  <a:pt x="129250" y="183819"/>
                </a:lnTo>
                <a:lnTo>
                  <a:pt x="124675" y="187188"/>
                </a:lnTo>
                <a:lnTo>
                  <a:pt x="123912" y="189434"/>
                </a:lnTo>
                <a:lnTo>
                  <a:pt x="122387" y="194675"/>
                </a:lnTo>
                <a:lnTo>
                  <a:pt x="122768" y="199542"/>
                </a:lnTo>
                <a:lnTo>
                  <a:pt x="121243" y="206655"/>
                </a:lnTo>
                <a:lnTo>
                  <a:pt x="121243" y="208153"/>
                </a:lnTo>
                <a:lnTo>
                  <a:pt x="122768" y="209650"/>
                </a:lnTo>
                <a:lnTo>
                  <a:pt x="122387" y="211897"/>
                </a:lnTo>
                <a:lnTo>
                  <a:pt x="119337" y="214143"/>
                </a:lnTo>
                <a:lnTo>
                  <a:pt x="109805" y="216015"/>
                </a:lnTo>
                <a:lnTo>
                  <a:pt x="102180" y="218635"/>
                </a:lnTo>
                <a:lnTo>
                  <a:pt x="96079" y="220133"/>
                </a:lnTo>
                <a:lnTo>
                  <a:pt x="86167" y="219759"/>
                </a:lnTo>
                <a:lnTo>
                  <a:pt x="81210" y="219759"/>
                </a:lnTo>
                <a:lnTo>
                  <a:pt x="78922" y="220507"/>
                </a:lnTo>
                <a:lnTo>
                  <a:pt x="77397" y="221631"/>
                </a:lnTo>
                <a:lnTo>
                  <a:pt x="76254" y="223502"/>
                </a:lnTo>
                <a:lnTo>
                  <a:pt x="75110" y="224251"/>
                </a:lnTo>
                <a:lnTo>
                  <a:pt x="69009" y="221631"/>
                </a:lnTo>
                <a:lnTo>
                  <a:pt x="62528" y="221631"/>
                </a:lnTo>
                <a:lnTo>
                  <a:pt x="56809" y="222379"/>
                </a:lnTo>
                <a:lnTo>
                  <a:pt x="52615" y="222005"/>
                </a:lnTo>
                <a:lnTo>
                  <a:pt x="49184" y="222379"/>
                </a:lnTo>
                <a:lnTo>
                  <a:pt x="45371" y="222379"/>
                </a:lnTo>
                <a:lnTo>
                  <a:pt x="44227" y="222754"/>
                </a:lnTo>
                <a:lnTo>
                  <a:pt x="42702" y="223877"/>
                </a:lnTo>
                <a:lnTo>
                  <a:pt x="41177" y="224251"/>
                </a:lnTo>
                <a:lnTo>
                  <a:pt x="38508" y="223877"/>
                </a:lnTo>
                <a:lnTo>
                  <a:pt x="31645" y="220133"/>
                </a:lnTo>
                <a:lnTo>
                  <a:pt x="9150" y="214143"/>
                </a:lnTo>
                <a:lnTo>
                  <a:pt x="13726" y="204784"/>
                </a:lnTo>
                <a:lnTo>
                  <a:pt x="22495" y="194301"/>
                </a:lnTo>
                <a:lnTo>
                  <a:pt x="24782" y="187937"/>
                </a:lnTo>
                <a:lnTo>
                  <a:pt x="24782" y="182321"/>
                </a:lnTo>
                <a:lnTo>
                  <a:pt x="22495" y="176331"/>
                </a:lnTo>
                <a:lnTo>
                  <a:pt x="18301" y="172587"/>
                </a:lnTo>
                <a:lnTo>
                  <a:pt x="13726" y="172587"/>
                </a:lnTo>
                <a:lnTo>
                  <a:pt x="9150" y="171464"/>
                </a:lnTo>
                <a:lnTo>
                  <a:pt x="5338" y="167346"/>
                </a:lnTo>
                <a:lnTo>
                  <a:pt x="4575" y="162479"/>
                </a:lnTo>
                <a:lnTo>
                  <a:pt x="5719" y="156115"/>
                </a:lnTo>
                <a:lnTo>
                  <a:pt x="4575" y="149376"/>
                </a:lnTo>
                <a:lnTo>
                  <a:pt x="2288" y="143386"/>
                </a:lnTo>
                <a:lnTo>
                  <a:pt x="1144" y="138893"/>
                </a:lnTo>
                <a:lnTo>
                  <a:pt x="2288" y="132155"/>
                </a:lnTo>
                <a:lnTo>
                  <a:pt x="5719" y="125416"/>
                </a:lnTo>
                <a:lnTo>
                  <a:pt x="5338" y="121298"/>
                </a:lnTo>
                <a:lnTo>
                  <a:pt x="0" y="119426"/>
                </a:lnTo>
                <a:lnTo>
                  <a:pt x="0" y="111938"/>
                </a:lnTo>
                <a:lnTo>
                  <a:pt x="0" y="108195"/>
                </a:lnTo>
                <a:lnTo>
                  <a:pt x="8007" y="105200"/>
                </a:lnTo>
                <a:lnTo>
                  <a:pt x="8007" y="99584"/>
                </a:lnTo>
                <a:lnTo>
                  <a:pt x="13344" y="91348"/>
                </a:lnTo>
                <a:lnTo>
                  <a:pt x="15251" y="83486"/>
                </a:lnTo>
                <a:lnTo>
                  <a:pt x="15251" y="77122"/>
                </a:lnTo>
                <a:lnTo>
                  <a:pt x="16013" y="71880"/>
                </a:lnTo>
                <a:lnTo>
                  <a:pt x="18301" y="73378"/>
                </a:lnTo>
                <a:lnTo>
                  <a:pt x="20588" y="75624"/>
                </a:lnTo>
                <a:lnTo>
                  <a:pt x="21732" y="77122"/>
                </a:lnTo>
                <a:lnTo>
                  <a:pt x="25926" y="77870"/>
                </a:lnTo>
                <a:lnTo>
                  <a:pt x="30501" y="77122"/>
                </a:lnTo>
                <a:lnTo>
                  <a:pt x="32789" y="78993"/>
                </a:lnTo>
                <a:lnTo>
                  <a:pt x="35839" y="80491"/>
                </a:lnTo>
                <a:lnTo>
                  <a:pt x="37364" y="82737"/>
                </a:lnTo>
                <a:lnTo>
                  <a:pt x="39271" y="82737"/>
                </a:lnTo>
                <a:lnTo>
                  <a:pt x="42321" y="81988"/>
                </a:lnTo>
                <a:lnTo>
                  <a:pt x="47277" y="81988"/>
                </a:lnTo>
                <a:lnTo>
                  <a:pt x="49565" y="79742"/>
                </a:lnTo>
                <a:lnTo>
                  <a:pt x="52996" y="78619"/>
                </a:lnTo>
                <a:lnTo>
                  <a:pt x="54521" y="77496"/>
                </a:lnTo>
                <a:lnTo>
                  <a:pt x="55284" y="73003"/>
                </a:lnTo>
                <a:lnTo>
                  <a:pt x="56809" y="72629"/>
                </a:lnTo>
                <a:lnTo>
                  <a:pt x="58334" y="70757"/>
                </a:lnTo>
                <a:lnTo>
                  <a:pt x="55665" y="68885"/>
                </a:lnTo>
                <a:lnTo>
                  <a:pt x="55665" y="66639"/>
                </a:lnTo>
                <a:lnTo>
                  <a:pt x="58715" y="67013"/>
                </a:lnTo>
                <a:lnTo>
                  <a:pt x="61003" y="65890"/>
                </a:lnTo>
                <a:lnTo>
                  <a:pt x="67866" y="64767"/>
                </a:lnTo>
                <a:lnTo>
                  <a:pt x="70916" y="62895"/>
                </a:lnTo>
                <a:lnTo>
                  <a:pt x="73966" y="61398"/>
                </a:lnTo>
                <a:lnTo>
                  <a:pt x="76254" y="59151"/>
                </a:lnTo>
                <a:lnTo>
                  <a:pt x="79304" y="58777"/>
                </a:lnTo>
                <a:lnTo>
                  <a:pt x="85023" y="55033"/>
                </a:lnTo>
                <a:lnTo>
                  <a:pt x="85404" y="53161"/>
                </a:lnTo>
                <a:lnTo>
                  <a:pt x="85404" y="50541"/>
                </a:lnTo>
                <a:lnTo>
                  <a:pt x="86167" y="45674"/>
                </a:lnTo>
                <a:lnTo>
                  <a:pt x="87310" y="44551"/>
                </a:lnTo>
                <a:lnTo>
                  <a:pt x="89598" y="38186"/>
                </a:lnTo>
                <a:lnTo>
                  <a:pt x="89598" y="35566"/>
                </a:lnTo>
                <a:lnTo>
                  <a:pt x="89979" y="34817"/>
                </a:lnTo>
                <a:lnTo>
                  <a:pt x="91504" y="33320"/>
                </a:lnTo>
                <a:lnTo>
                  <a:pt x="93411" y="31073"/>
                </a:lnTo>
                <a:lnTo>
                  <a:pt x="96461" y="30699"/>
                </a:lnTo>
                <a:lnTo>
                  <a:pt x="98748" y="31073"/>
                </a:lnTo>
                <a:lnTo>
                  <a:pt x="104467" y="31073"/>
                </a:lnTo>
                <a:lnTo>
                  <a:pt x="105611" y="30699"/>
                </a:lnTo>
                <a:lnTo>
                  <a:pt x="106374" y="28827"/>
                </a:lnTo>
                <a:lnTo>
                  <a:pt x="106755" y="25458"/>
                </a:lnTo>
                <a:lnTo>
                  <a:pt x="107899" y="24335"/>
                </a:lnTo>
                <a:lnTo>
                  <a:pt x="109805" y="24335"/>
                </a:lnTo>
                <a:lnTo>
                  <a:pt x="111711" y="24335"/>
                </a:lnTo>
                <a:lnTo>
                  <a:pt x="116668" y="27330"/>
                </a:lnTo>
                <a:lnTo>
                  <a:pt x="120481" y="28827"/>
                </a:lnTo>
                <a:lnTo>
                  <a:pt x="126200" y="28827"/>
                </a:lnTo>
                <a:lnTo>
                  <a:pt x="137256" y="28453"/>
                </a:lnTo>
                <a:lnTo>
                  <a:pt x="139544" y="29201"/>
                </a:lnTo>
                <a:lnTo>
                  <a:pt x="142594" y="31073"/>
                </a:lnTo>
                <a:lnTo>
                  <a:pt x="146026" y="30325"/>
                </a:lnTo>
                <a:lnTo>
                  <a:pt x="150982" y="30699"/>
                </a:lnTo>
                <a:lnTo>
                  <a:pt x="152888" y="32571"/>
                </a:lnTo>
                <a:lnTo>
                  <a:pt x="157845" y="38186"/>
                </a:lnTo>
                <a:lnTo>
                  <a:pt x="160895" y="37063"/>
                </a:lnTo>
                <a:lnTo>
                  <a:pt x="163564" y="37063"/>
                </a:lnTo>
                <a:lnTo>
                  <a:pt x="163945" y="35191"/>
                </a:lnTo>
                <a:lnTo>
                  <a:pt x="169283" y="32571"/>
                </a:lnTo>
                <a:lnTo>
                  <a:pt x="171189" y="32196"/>
                </a:lnTo>
                <a:lnTo>
                  <a:pt x="172714" y="32571"/>
                </a:lnTo>
                <a:lnTo>
                  <a:pt x="173858" y="31073"/>
                </a:lnTo>
                <a:lnTo>
                  <a:pt x="176146" y="30325"/>
                </a:lnTo>
                <a:lnTo>
                  <a:pt x="177671" y="30699"/>
                </a:lnTo>
                <a:lnTo>
                  <a:pt x="179577" y="32571"/>
                </a:lnTo>
                <a:lnTo>
                  <a:pt x="184534" y="34443"/>
                </a:lnTo>
                <a:lnTo>
                  <a:pt x="186059" y="33320"/>
                </a:lnTo>
                <a:lnTo>
                  <a:pt x="186440" y="32571"/>
                </a:lnTo>
                <a:lnTo>
                  <a:pt x="186440" y="30699"/>
                </a:lnTo>
                <a:lnTo>
                  <a:pt x="185677" y="29201"/>
                </a:lnTo>
                <a:lnTo>
                  <a:pt x="184915" y="26581"/>
                </a:lnTo>
                <a:lnTo>
                  <a:pt x="188728" y="22088"/>
                </a:lnTo>
                <a:lnTo>
                  <a:pt x="190634" y="22088"/>
                </a:lnTo>
                <a:lnTo>
                  <a:pt x="192921" y="22837"/>
                </a:lnTo>
                <a:lnTo>
                  <a:pt x="195972" y="22088"/>
                </a:lnTo>
                <a:lnTo>
                  <a:pt x="199022" y="24335"/>
                </a:lnTo>
                <a:lnTo>
                  <a:pt x="200547" y="24335"/>
                </a:lnTo>
                <a:lnTo>
                  <a:pt x="201309" y="23586"/>
                </a:lnTo>
                <a:lnTo>
                  <a:pt x="204360" y="20965"/>
                </a:lnTo>
                <a:lnTo>
                  <a:pt x="204741" y="19093"/>
                </a:lnTo>
                <a:lnTo>
                  <a:pt x="202834" y="16847"/>
                </a:lnTo>
                <a:lnTo>
                  <a:pt x="202834" y="14975"/>
                </a:lnTo>
                <a:lnTo>
                  <a:pt x="206647" y="10108"/>
                </a:lnTo>
                <a:lnTo>
                  <a:pt x="210841" y="4118"/>
                </a:lnTo>
                <a:lnTo>
                  <a:pt x="211604" y="3370"/>
                </a:lnTo>
                <a:lnTo>
                  <a:pt x="213129" y="1123"/>
                </a:lnTo>
                <a:lnTo>
                  <a:pt x="213510" y="749"/>
                </a:lnTo>
                <a:lnTo>
                  <a:pt x="216179" y="112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62" name="Text Placeholder 2861">
            <a:extLst>
              <a:ext uri="{FF2B5EF4-FFF2-40B4-BE49-F238E27FC236}">
                <a16:creationId xmlns:a16="http://schemas.microsoft.com/office/drawing/2014/main" id="{7955E756-5617-EE40-B358-416D474E9739}"/>
              </a:ext>
            </a:extLst>
          </p:cNvPr>
          <p:cNvSpPr>
            <a:spLocks noGrp="1"/>
          </p:cNvSpPr>
          <p:nvPr>
            <p:ph type="body" sz="quarter" idx="222" hasCustomPrompt="1"/>
          </p:nvPr>
        </p:nvSpPr>
        <p:spPr>
          <a:xfrm>
            <a:off x="8703104" y="3664813"/>
            <a:ext cx="203464" cy="203697"/>
          </a:xfrm>
          <a:custGeom>
            <a:avLst/>
            <a:gdLst>
              <a:gd name="connsiteX0" fmla="*/ 87253 w 203464"/>
              <a:gd name="connsiteY0" fmla="*/ 0 h 203697"/>
              <a:gd name="connsiteX1" fmla="*/ 94874 w 203464"/>
              <a:gd name="connsiteY1" fmla="*/ 3346 h 203697"/>
              <a:gd name="connsiteX2" fmla="*/ 106304 w 203464"/>
              <a:gd name="connsiteY2" fmla="*/ 3717 h 203697"/>
              <a:gd name="connsiteX3" fmla="*/ 113163 w 203464"/>
              <a:gd name="connsiteY3" fmla="*/ 3346 h 203697"/>
              <a:gd name="connsiteX4" fmla="*/ 116592 w 203464"/>
              <a:gd name="connsiteY4" fmla="*/ 7434 h 203697"/>
              <a:gd name="connsiteX5" fmla="*/ 122688 w 203464"/>
              <a:gd name="connsiteY5" fmla="*/ 8178 h 203697"/>
              <a:gd name="connsiteX6" fmla="*/ 125355 w 203464"/>
              <a:gd name="connsiteY6" fmla="*/ 5204 h 203697"/>
              <a:gd name="connsiteX7" fmla="*/ 127260 w 203464"/>
              <a:gd name="connsiteY7" fmla="*/ 17470 h 203697"/>
              <a:gd name="connsiteX8" fmla="*/ 131070 w 203464"/>
              <a:gd name="connsiteY8" fmla="*/ 23790 h 203697"/>
              <a:gd name="connsiteX9" fmla="*/ 135643 w 203464"/>
              <a:gd name="connsiteY9" fmla="*/ 27507 h 203697"/>
              <a:gd name="connsiteX10" fmla="*/ 137929 w 203464"/>
              <a:gd name="connsiteY10" fmla="*/ 35684 h 203697"/>
              <a:gd name="connsiteX11" fmla="*/ 142501 w 203464"/>
              <a:gd name="connsiteY11" fmla="*/ 39773 h 203697"/>
              <a:gd name="connsiteX12" fmla="*/ 150883 w 203464"/>
              <a:gd name="connsiteY12" fmla="*/ 41632 h 203697"/>
              <a:gd name="connsiteX13" fmla="*/ 156218 w 203464"/>
              <a:gd name="connsiteY13" fmla="*/ 41632 h 203697"/>
              <a:gd name="connsiteX14" fmla="*/ 153932 w 203464"/>
              <a:gd name="connsiteY14" fmla="*/ 44234 h 203697"/>
              <a:gd name="connsiteX15" fmla="*/ 151645 w 203464"/>
              <a:gd name="connsiteY15" fmla="*/ 49438 h 203697"/>
              <a:gd name="connsiteX16" fmla="*/ 153551 w 203464"/>
              <a:gd name="connsiteY16" fmla="*/ 56500 h 203697"/>
              <a:gd name="connsiteX17" fmla="*/ 150121 w 203464"/>
              <a:gd name="connsiteY17" fmla="*/ 60217 h 203697"/>
              <a:gd name="connsiteX18" fmla="*/ 145168 w 203464"/>
              <a:gd name="connsiteY18" fmla="*/ 68395 h 203697"/>
              <a:gd name="connsiteX19" fmla="*/ 145549 w 203464"/>
              <a:gd name="connsiteY19" fmla="*/ 71368 h 203697"/>
              <a:gd name="connsiteX20" fmla="*/ 142501 w 203464"/>
              <a:gd name="connsiteY20" fmla="*/ 72484 h 203697"/>
              <a:gd name="connsiteX21" fmla="*/ 140977 w 203464"/>
              <a:gd name="connsiteY21" fmla="*/ 75086 h 203697"/>
              <a:gd name="connsiteX22" fmla="*/ 139453 w 203464"/>
              <a:gd name="connsiteY22" fmla="*/ 84378 h 203697"/>
              <a:gd name="connsiteX23" fmla="*/ 137929 w 203464"/>
              <a:gd name="connsiteY23" fmla="*/ 86980 h 203697"/>
              <a:gd name="connsiteX24" fmla="*/ 136786 w 203464"/>
              <a:gd name="connsiteY24" fmla="*/ 87724 h 203697"/>
              <a:gd name="connsiteX25" fmla="*/ 137548 w 203464"/>
              <a:gd name="connsiteY25" fmla="*/ 93299 h 203697"/>
              <a:gd name="connsiteX26" fmla="*/ 139834 w 203464"/>
              <a:gd name="connsiteY26" fmla="*/ 95158 h 203697"/>
              <a:gd name="connsiteX27" fmla="*/ 143263 w 203464"/>
              <a:gd name="connsiteY27" fmla="*/ 95158 h 203697"/>
              <a:gd name="connsiteX28" fmla="*/ 144787 w 203464"/>
              <a:gd name="connsiteY28" fmla="*/ 98132 h 203697"/>
              <a:gd name="connsiteX29" fmla="*/ 147454 w 203464"/>
              <a:gd name="connsiteY29" fmla="*/ 99990 h 203697"/>
              <a:gd name="connsiteX30" fmla="*/ 149740 w 203464"/>
              <a:gd name="connsiteY30" fmla="*/ 105194 h 203697"/>
              <a:gd name="connsiteX31" fmla="*/ 149740 w 203464"/>
              <a:gd name="connsiteY31" fmla="*/ 109283 h 203697"/>
              <a:gd name="connsiteX32" fmla="*/ 154313 w 203464"/>
              <a:gd name="connsiteY32" fmla="*/ 111885 h 203697"/>
              <a:gd name="connsiteX33" fmla="*/ 160028 w 203464"/>
              <a:gd name="connsiteY33" fmla="*/ 115602 h 203697"/>
              <a:gd name="connsiteX34" fmla="*/ 164600 w 203464"/>
              <a:gd name="connsiteY34" fmla="*/ 119691 h 203697"/>
              <a:gd name="connsiteX35" fmla="*/ 169172 w 203464"/>
              <a:gd name="connsiteY35" fmla="*/ 121549 h 203697"/>
              <a:gd name="connsiteX36" fmla="*/ 174126 w 203464"/>
              <a:gd name="connsiteY36" fmla="*/ 123036 h 203697"/>
              <a:gd name="connsiteX37" fmla="*/ 177555 w 203464"/>
              <a:gd name="connsiteY37" fmla="*/ 126381 h 203697"/>
              <a:gd name="connsiteX38" fmla="*/ 180222 w 203464"/>
              <a:gd name="connsiteY38" fmla="*/ 131957 h 203697"/>
              <a:gd name="connsiteX39" fmla="*/ 182889 w 203464"/>
              <a:gd name="connsiteY39" fmla="*/ 136418 h 203697"/>
              <a:gd name="connsiteX40" fmla="*/ 185556 w 203464"/>
              <a:gd name="connsiteY40" fmla="*/ 141622 h 203697"/>
              <a:gd name="connsiteX41" fmla="*/ 184032 w 203464"/>
              <a:gd name="connsiteY41" fmla="*/ 151658 h 203697"/>
              <a:gd name="connsiteX42" fmla="*/ 183651 w 203464"/>
              <a:gd name="connsiteY42" fmla="*/ 159464 h 203697"/>
              <a:gd name="connsiteX43" fmla="*/ 188604 w 203464"/>
              <a:gd name="connsiteY43" fmla="*/ 162066 h 203697"/>
              <a:gd name="connsiteX44" fmla="*/ 190128 w 203464"/>
              <a:gd name="connsiteY44" fmla="*/ 169500 h 203697"/>
              <a:gd name="connsiteX45" fmla="*/ 192033 w 203464"/>
              <a:gd name="connsiteY45" fmla="*/ 172474 h 203697"/>
              <a:gd name="connsiteX46" fmla="*/ 194701 w 203464"/>
              <a:gd name="connsiteY46" fmla="*/ 175447 h 203697"/>
              <a:gd name="connsiteX47" fmla="*/ 202321 w 203464"/>
              <a:gd name="connsiteY47" fmla="*/ 181023 h 203697"/>
              <a:gd name="connsiteX48" fmla="*/ 203464 w 203464"/>
              <a:gd name="connsiteY48" fmla="*/ 181766 h 203697"/>
              <a:gd name="connsiteX49" fmla="*/ 200797 w 203464"/>
              <a:gd name="connsiteY49" fmla="*/ 185855 h 203697"/>
              <a:gd name="connsiteX50" fmla="*/ 198130 w 203464"/>
              <a:gd name="connsiteY50" fmla="*/ 183997 h 203697"/>
              <a:gd name="connsiteX51" fmla="*/ 194320 w 203464"/>
              <a:gd name="connsiteY51" fmla="*/ 182138 h 203697"/>
              <a:gd name="connsiteX52" fmla="*/ 193177 w 203464"/>
              <a:gd name="connsiteY52" fmla="*/ 182510 h 203697"/>
              <a:gd name="connsiteX53" fmla="*/ 192414 w 203464"/>
              <a:gd name="connsiteY53" fmla="*/ 183625 h 203697"/>
              <a:gd name="connsiteX54" fmla="*/ 187842 w 203464"/>
              <a:gd name="connsiteY54" fmla="*/ 182138 h 203697"/>
              <a:gd name="connsiteX55" fmla="*/ 182508 w 203464"/>
              <a:gd name="connsiteY55" fmla="*/ 181766 h 203697"/>
              <a:gd name="connsiteX56" fmla="*/ 176412 w 203464"/>
              <a:gd name="connsiteY56" fmla="*/ 183997 h 203697"/>
              <a:gd name="connsiteX57" fmla="*/ 172220 w 203464"/>
              <a:gd name="connsiteY57" fmla="*/ 190316 h 203697"/>
              <a:gd name="connsiteX58" fmla="*/ 168410 w 203464"/>
              <a:gd name="connsiteY58" fmla="*/ 197750 h 203697"/>
              <a:gd name="connsiteX59" fmla="*/ 162314 w 203464"/>
              <a:gd name="connsiteY59" fmla="*/ 203697 h 203697"/>
              <a:gd name="connsiteX60" fmla="*/ 124974 w 203464"/>
              <a:gd name="connsiteY60" fmla="*/ 201839 h 203697"/>
              <a:gd name="connsiteX61" fmla="*/ 100970 w 203464"/>
              <a:gd name="connsiteY61" fmla="*/ 191431 h 203697"/>
              <a:gd name="connsiteX62" fmla="*/ 100208 w 203464"/>
              <a:gd name="connsiteY62" fmla="*/ 189944 h 203697"/>
              <a:gd name="connsiteX63" fmla="*/ 100208 w 203464"/>
              <a:gd name="connsiteY63" fmla="*/ 175447 h 203697"/>
              <a:gd name="connsiteX64" fmla="*/ 99446 w 203464"/>
              <a:gd name="connsiteY64" fmla="*/ 174332 h 203697"/>
              <a:gd name="connsiteX65" fmla="*/ 88396 w 203464"/>
              <a:gd name="connsiteY65" fmla="*/ 173589 h 203697"/>
              <a:gd name="connsiteX66" fmla="*/ 85348 w 203464"/>
              <a:gd name="connsiteY66" fmla="*/ 166898 h 203697"/>
              <a:gd name="connsiteX67" fmla="*/ 83062 w 203464"/>
              <a:gd name="connsiteY67" fmla="*/ 165039 h 203697"/>
              <a:gd name="connsiteX68" fmla="*/ 61725 w 203464"/>
              <a:gd name="connsiteY68" fmla="*/ 157233 h 203697"/>
              <a:gd name="connsiteX69" fmla="*/ 38102 w 203464"/>
              <a:gd name="connsiteY69" fmla="*/ 139763 h 203697"/>
              <a:gd name="connsiteX70" fmla="*/ 6096 w 203464"/>
              <a:gd name="connsiteY70" fmla="*/ 131214 h 203697"/>
              <a:gd name="connsiteX71" fmla="*/ 0 w 203464"/>
              <a:gd name="connsiteY71" fmla="*/ 103335 h 203697"/>
              <a:gd name="connsiteX72" fmla="*/ 16384 w 203464"/>
              <a:gd name="connsiteY72" fmla="*/ 92184 h 203697"/>
              <a:gd name="connsiteX73" fmla="*/ 22099 w 203464"/>
              <a:gd name="connsiteY73" fmla="*/ 88095 h 203697"/>
              <a:gd name="connsiteX74" fmla="*/ 27814 w 203464"/>
              <a:gd name="connsiteY74" fmla="*/ 86237 h 203697"/>
              <a:gd name="connsiteX75" fmla="*/ 36197 w 203464"/>
              <a:gd name="connsiteY75" fmla="*/ 81776 h 203697"/>
              <a:gd name="connsiteX76" fmla="*/ 40769 w 203464"/>
              <a:gd name="connsiteY76" fmla="*/ 79174 h 203697"/>
              <a:gd name="connsiteX77" fmla="*/ 42293 w 203464"/>
              <a:gd name="connsiteY77" fmla="*/ 77687 h 203697"/>
              <a:gd name="connsiteX78" fmla="*/ 46865 w 203464"/>
              <a:gd name="connsiteY78" fmla="*/ 75829 h 203697"/>
              <a:gd name="connsiteX79" fmla="*/ 50675 w 203464"/>
              <a:gd name="connsiteY79" fmla="*/ 66908 h 203697"/>
              <a:gd name="connsiteX80" fmla="*/ 51819 w 203464"/>
              <a:gd name="connsiteY80" fmla="*/ 53155 h 203697"/>
              <a:gd name="connsiteX81" fmla="*/ 53343 w 203464"/>
              <a:gd name="connsiteY81" fmla="*/ 27135 h 203697"/>
              <a:gd name="connsiteX82" fmla="*/ 65154 w 203464"/>
              <a:gd name="connsiteY82" fmla="*/ 22303 h 203697"/>
              <a:gd name="connsiteX83" fmla="*/ 72013 w 203464"/>
              <a:gd name="connsiteY83" fmla="*/ 11523 h 203697"/>
              <a:gd name="connsiteX84" fmla="*/ 77728 w 203464"/>
              <a:gd name="connsiteY84" fmla="*/ 8178 h 20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03464" h="203697">
                <a:moveTo>
                  <a:pt x="87253" y="0"/>
                </a:moveTo>
                <a:lnTo>
                  <a:pt x="94874" y="3346"/>
                </a:lnTo>
                <a:lnTo>
                  <a:pt x="106304" y="3717"/>
                </a:lnTo>
                <a:lnTo>
                  <a:pt x="113163" y="3346"/>
                </a:lnTo>
                <a:lnTo>
                  <a:pt x="116592" y="7434"/>
                </a:lnTo>
                <a:lnTo>
                  <a:pt x="122688" y="8178"/>
                </a:lnTo>
                <a:lnTo>
                  <a:pt x="125355" y="5204"/>
                </a:lnTo>
                <a:lnTo>
                  <a:pt x="127260" y="17470"/>
                </a:lnTo>
                <a:lnTo>
                  <a:pt x="131070" y="23790"/>
                </a:lnTo>
                <a:lnTo>
                  <a:pt x="135643" y="27507"/>
                </a:lnTo>
                <a:lnTo>
                  <a:pt x="137929" y="35684"/>
                </a:lnTo>
                <a:lnTo>
                  <a:pt x="142501" y="39773"/>
                </a:lnTo>
                <a:lnTo>
                  <a:pt x="150883" y="41632"/>
                </a:lnTo>
                <a:lnTo>
                  <a:pt x="156218" y="41632"/>
                </a:lnTo>
                <a:lnTo>
                  <a:pt x="153932" y="44234"/>
                </a:lnTo>
                <a:lnTo>
                  <a:pt x="151645" y="49438"/>
                </a:lnTo>
                <a:lnTo>
                  <a:pt x="153551" y="56500"/>
                </a:lnTo>
                <a:lnTo>
                  <a:pt x="150121" y="60217"/>
                </a:lnTo>
                <a:lnTo>
                  <a:pt x="145168" y="68395"/>
                </a:lnTo>
                <a:lnTo>
                  <a:pt x="145549" y="71368"/>
                </a:lnTo>
                <a:lnTo>
                  <a:pt x="142501" y="72484"/>
                </a:lnTo>
                <a:lnTo>
                  <a:pt x="140977" y="75086"/>
                </a:lnTo>
                <a:lnTo>
                  <a:pt x="139453" y="84378"/>
                </a:lnTo>
                <a:lnTo>
                  <a:pt x="137929" y="86980"/>
                </a:lnTo>
                <a:lnTo>
                  <a:pt x="136786" y="87724"/>
                </a:lnTo>
                <a:lnTo>
                  <a:pt x="137548" y="93299"/>
                </a:lnTo>
                <a:lnTo>
                  <a:pt x="139834" y="95158"/>
                </a:lnTo>
                <a:lnTo>
                  <a:pt x="143263" y="95158"/>
                </a:lnTo>
                <a:lnTo>
                  <a:pt x="144787" y="98132"/>
                </a:lnTo>
                <a:lnTo>
                  <a:pt x="147454" y="99990"/>
                </a:lnTo>
                <a:lnTo>
                  <a:pt x="149740" y="105194"/>
                </a:lnTo>
                <a:lnTo>
                  <a:pt x="149740" y="109283"/>
                </a:lnTo>
                <a:lnTo>
                  <a:pt x="154313" y="111885"/>
                </a:lnTo>
                <a:lnTo>
                  <a:pt x="160028" y="115602"/>
                </a:lnTo>
                <a:lnTo>
                  <a:pt x="164600" y="119691"/>
                </a:lnTo>
                <a:lnTo>
                  <a:pt x="169172" y="121549"/>
                </a:lnTo>
                <a:lnTo>
                  <a:pt x="174126" y="123036"/>
                </a:lnTo>
                <a:lnTo>
                  <a:pt x="177555" y="126381"/>
                </a:lnTo>
                <a:lnTo>
                  <a:pt x="180222" y="131957"/>
                </a:lnTo>
                <a:lnTo>
                  <a:pt x="182889" y="136418"/>
                </a:lnTo>
                <a:lnTo>
                  <a:pt x="185556" y="141622"/>
                </a:lnTo>
                <a:lnTo>
                  <a:pt x="184032" y="151658"/>
                </a:lnTo>
                <a:lnTo>
                  <a:pt x="183651" y="159464"/>
                </a:lnTo>
                <a:lnTo>
                  <a:pt x="188604" y="162066"/>
                </a:lnTo>
                <a:lnTo>
                  <a:pt x="190128" y="169500"/>
                </a:lnTo>
                <a:lnTo>
                  <a:pt x="192033" y="172474"/>
                </a:lnTo>
                <a:lnTo>
                  <a:pt x="194701" y="175447"/>
                </a:lnTo>
                <a:lnTo>
                  <a:pt x="202321" y="181023"/>
                </a:lnTo>
                <a:lnTo>
                  <a:pt x="203464" y="181766"/>
                </a:lnTo>
                <a:lnTo>
                  <a:pt x="200797" y="185855"/>
                </a:lnTo>
                <a:lnTo>
                  <a:pt x="198130" y="183997"/>
                </a:lnTo>
                <a:lnTo>
                  <a:pt x="194320" y="182138"/>
                </a:lnTo>
                <a:lnTo>
                  <a:pt x="193177" y="182510"/>
                </a:lnTo>
                <a:lnTo>
                  <a:pt x="192414" y="183625"/>
                </a:lnTo>
                <a:lnTo>
                  <a:pt x="187842" y="182138"/>
                </a:lnTo>
                <a:lnTo>
                  <a:pt x="182508" y="181766"/>
                </a:lnTo>
                <a:lnTo>
                  <a:pt x="176412" y="183997"/>
                </a:lnTo>
                <a:lnTo>
                  <a:pt x="172220" y="190316"/>
                </a:lnTo>
                <a:lnTo>
                  <a:pt x="168410" y="197750"/>
                </a:lnTo>
                <a:lnTo>
                  <a:pt x="162314" y="203697"/>
                </a:lnTo>
                <a:lnTo>
                  <a:pt x="124974" y="201839"/>
                </a:lnTo>
                <a:lnTo>
                  <a:pt x="100970" y="191431"/>
                </a:lnTo>
                <a:lnTo>
                  <a:pt x="100208" y="189944"/>
                </a:lnTo>
                <a:lnTo>
                  <a:pt x="100208" y="175447"/>
                </a:lnTo>
                <a:lnTo>
                  <a:pt x="99446" y="174332"/>
                </a:lnTo>
                <a:lnTo>
                  <a:pt x="88396" y="173589"/>
                </a:lnTo>
                <a:lnTo>
                  <a:pt x="85348" y="166898"/>
                </a:lnTo>
                <a:lnTo>
                  <a:pt x="83062" y="165039"/>
                </a:lnTo>
                <a:lnTo>
                  <a:pt x="61725" y="157233"/>
                </a:lnTo>
                <a:lnTo>
                  <a:pt x="38102" y="139763"/>
                </a:lnTo>
                <a:lnTo>
                  <a:pt x="6096" y="131214"/>
                </a:lnTo>
                <a:lnTo>
                  <a:pt x="0" y="103335"/>
                </a:lnTo>
                <a:lnTo>
                  <a:pt x="16384" y="92184"/>
                </a:lnTo>
                <a:lnTo>
                  <a:pt x="22099" y="88095"/>
                </a:lnTo>
                <a:lnTo>
                  <a:pt x="27814" y="86237"/>
                </a:lnTo>
                <a:lnTo>
                  <a:pt x="36197" y="81776"/>
                </a:lnTo>
                <a:lnTo>
                  <a:pt x="40769" y="79174"/>
                </a:lnTo>
                <a:lnTo>
                  <a:pt x="42293" y="77687"/>
                </a:lnTo>
                <a:lnTo>
                  <a:pt x="46865" y="75829"/>
                </a:lnTo>
                <a:lnTo>
                  <a:pt x="50675" y="66908"/>
                </a:lnTo>
                <a:lnTo>
                  <a:pt x="51819" y="53155"/>
                </a:lnTo>
                <a:lnTo>
                  <a:pt x="53343" y="27135"/>
                </a:lnTo>
                <a:lnTo>
                  <a:pt x="65154" y="22303"/>
                </a:lnTo>
                <a:lnTo>
                  <a:pt x="72013" y="11523"/>
                </a:lnTo>
                <a:lnTo>
                  <a:pt x="77728" y="817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60" name="Text Placeholder 2859">
            <a:extLst>
              <a:ext uri="{FF2B5EF4-FFF2-40B4-BE49-F238E27FC236}">
                <a16:creationId xmlns:a16="http://schemas.microsoft.com/office/drawing/2014/main" id="{90C11C31-460D-BC48-92B7-66B1E8CB827F}"/>
              </a:ext>
            </a:extLst>
          </p:cNvPr>
          <p:cNvSpPr>
            <a:spLocks noGrp="1"/>
          </p:cNvSpPr>
          <p:nvPr>
            <p:ph type="body" sz="quarter" idx="221" hasCustomPrompt="1"/>
          </p:nvPr>
        </p:nvSpPr>
        <p:spPr>
          <a:xfrm>
            <a:off x="8815295" y="3603142"/>
            <a:ext cx="399322" cy="358806"/>
          </a:xfrm>
          <a:custGeom>
            <a:avLst/>
            <a:gdLst>
              <a:gd name="connsiteX0" fmla="*/ 9517 w 399322"/>
              <a:gd name="connsiteY0" fmla="*/ 0 h 358806"/>
              <a:gd name="connsiteX1" fmla="*/ 12943 w 399322"/>
              <a:gd name="connsiteY1" fmla="*/ 4107 h 358806"/>
              <a:gd name="connsiteX2" fmla="*/ 14465 w 399322"/>
              <a:gd name="connsiteY2" fmla="*/ 5974 h 358806"/>
              <a:gd name="connsiteX3" fmla="*/ 26647 w 399322"/>
              <a:gd name="connsiteY3" fmla="*/ 23149 h 358806"/>
              <a:gd name="connsiteX4" fmla="*/ 32738 w 399322"/>
              <a:gd name="connsiteY4" fmla="*/ 24269 h 358806"/>
              <a:gd name="connsiteX5" fmla="*/ 37686 w 399322"/>
              <a:gd name="connsiteY5" fmla="*/ 25389 h 358806"/>
              <a:gd name="connsiteX6" fmla="*/ 39590 w 399322"/>
              <a:gd name="connsiteY6" fmla="*/ 25389 h 358806"/>
              <a:gd name="connsiteX7" fmla="*/ 46061 w 399322"/>
              <a:gd name="connsiteY7" fmla="*/ 25389 h 358806"/>
              <a:gd name="connsiteX8" fmla="*/ 48345 w 399322"/>
              <a:gd name="connsiteY8" fmla="*/ 25389 h 358806"/>
              <a:gd name="connsiteX9" fmla="*/ 52532 w 399322"/>
              <a:gd name="connsiteY9" fmla="*/ 24269 h 358806"/>
              <a:gd name="connsiteX10" fmla="*/ 57100 w 399322"/>
              <a:gd name="connsiteY10" fmla="*/ 19789 h 358806"/>
              <a:gd name="connsiteX11" fmla="*/ 59384 w 399322"/>
              <a:gd name="connsiteY11" fmla="*/ 13815 h 358806"/>
              <a:gd name="connsiteX12" fmla="*/ 63191 w 399322"/>
              <a:gd name="connsiteY12" fmla="*/ 10081 h 358806"/>
              <a:gd name="connsiteX13" fmla="*/ 67759 w 399322"/>
              <a:gd name="connsiteY13" fmla="*/ 7094 h 358806"/>
              <a:gd name="connsiteX14" fmla="*/ 77657 w 399322"/>
              <a:gd name="connsiteY14" fmla="*/ 4854 h 358806"/>
              <a:gd name="connsiteX15" fmla="*/ 84128 w 399322"/>
              <a:gd name="connsiteY15" fmla="*/ 8214 h 358806"/>
              <a:gd name="connsiteX16" fmla="*/ 83747 w 399322"/>
              <a:gd name="connsiteY16" fmla="*/ 13441 h 358806"/>
              <a:gd name="connsiteX17" fmla="*/ 86412 w 399322"/>
              <a:gd name="connsiteY17" fmla="*/ 21282 h 358806"/>
              <a:gd name="connsiteX18" fmla="*/ 80702 w 399322"/>
              <a:gd name="connsiteY18" fmla="*/ 24269 h 358806"/>
              <a:gd name="connsiteX19" fmla="*/ 79560 w 399322"/>
              <a:gd name="connsiteY19" fmla="*/ 26136 h 358806"/>
              <a:gd name="connsiteX20" fmla="*/ 83747 w 399322"/>
              <a:gd name="connsiteY20" fmla="*/ 28749 h 358806"/>
              <a:gd name="connsiteX21" fmla="*/ 85270 w 399322"/>
              <a:gd name="connsiteY21" fmla="*/ 30243 h 358806"/>
              <a:gd name="connsiteX22" fmla="*/ 88315 w 399322"/>
              <a:gd name="connsiteY22" fmla="*/ 31736 h 358806"/>
              <a:gd name="connsiteX23" fmla="*/ 91361 w 399322"/>
              <a:gd name="connsiteY23" fmla="*/ 34350 h 358806"/>
              <a:gd name="connsiteX24" fmla="*/ 94025 w 399322"/>
              <a:gd name="connsiteY24" fmla="*/ 35470 h 358806"/>
              <a:gd name="connsiteX25" fmla="*/ 96690 w 399322"/>
              <a:gd name="connsiteY25" fmla="*/ 35470 h 358806"/>
              <a:gd name="connsiteX26" fmla="*/ 98213 w 399322"/>
              <a:gd name="connsiteY26" fmla="*/ 35097 h 358806"/>
              <a:gd name="connsiteX27" fmla="*/ 98974 w 399322"/>
              <a:gd name="connsiteY27" fmla="*/ 45924 h 358806"/>
              <a:gd name="connsiteX28" fmla="*/ 100877 w 399322"/>
              <a:gd name="connsiteY28" fmla="*/ 53018 h 358806"/>
              <a:gd name="connsiteX29" fmla="*/ 102781 w 399322"/>
              <a:gd name="connsiteY29" fmla="*/ 57872 h 358806"/>
              <a:gd name="connsiteX30" fmla="*/ 107349 w 399322"/>
              <a:gd name="connsiteY30" fmla="*/ 61606 h 358806"/>
              <a:gd name="connsiteX31" fmla="*/ 111536 w 399322"/>
              <a:gd name="connsiteY31" fmla="*/ 62352 h 358806"/>
              <a:gd name="connsiteX32" fmla="*/ 115343 w 399322"/>
              <a:gd name="connsiteY32" fmla="*/ 63846 h 358806"/>
              <a:gd name="connsiteX33" fmla="*/ 121053 w 399322"/>
              <a:gd name="connsiteY33" fmla="*/ 63473 h 358806"/>
              <a:gd name="connsiteX34" fmla="*/ 125240 w 399322"/>
              <a:gd name="connsiteY34" fmla="*/ 63846 h 358806"/>
              <a:gd name="connsiteX35" fmla="*/ 127905 w 399322"/>
              <a:gd name="connsiteY35" fmla="*/ 65713 h 358806"/>
              <a:gd name="connsiteX36" fmla="*/ 130950 w 399322"/>
              <a:gd name="connsiteY36" fmla="*/ 71687 h 358806"/>
              <a:gd name="connsiteX37" fmla="*/ 135899 w 399322"/>
              <a:gd name="connsiteY37" fmla="*/ 75794 h 358806"/>
              <a:gd name="connsiteX38" fmla="*/ 143512 w 399322"/>
              <a:gd name="connsiteY38" fmla="*/ 79901 h 358806"/>
              <a:gd name="connsiteX39" fmla="*/ 156455 w 399322"/>
              <a:gd name="connsiteY39" fmla="*/ 84008 h 358806"/>
              <a:gd name="connsiteX40" fmla="*/ 161023 w 399322"/>
              <a:gd name="connsiteY40" fmla="*/ 84381 h 358806"/>
              <a:gd name="connsiteX41" fmla="*/ 182341 w 399322"/>
              <a:gd name="connsiteY41" fmla="*/ 78034 h 358806"/>
              <a:gd name="connsiteX42" fmla="*/ 189193 w 399322"/>
              <a:gd name="connsiteY42" fmla="*/ 77287 h 358806"/>
              <a:gd name="connsiteX43" fmla="*/ 197567 w 399322"/>
              <a:gd name="connsiteY43" fmla="*/ 75420 h 358806"/>
              <a:gd name="connsiteX44" fmla="*/ 196425 w 399322"/>
              <a:gd name="connsiteY44" fmla="*/ 76540 h 358806"/>
              <a:gd name="connsiteX45" fmla="*/ 191096 w 399322"/>
              <a:gd name="connsiteY45" fmla="*/ 77661 h 358806"/>
              <a:gd name="connsiteX46" fmla="*/ 197567 w 399322"/>
              <a:gd name="connsiteY46" fmla="*/ 78407 h 358806"/>
              <a:gd name="connsiteX47" fmla="*/ 206703 w 399322"/>
              <a:gd name="connsiteY47" fmla="*/ 77287 h 358806"/>
              <a:gd name="connsiteX48" fmla="*/ 206703 w 399322"/>
              <a:gd name="connsiteY48" fmla="*/ 69820 h 358806"/>
              <a:gd name="connsiteX49" fmla="*/ 203277 w 399322"/>
              <a:gd name="connsiteY49" fmla="*/ 61979 h 358806"/>
              <a:gd name="connsiteX50" fmla="*/ 208607 w 399322"/>
              <a:gd name="connsiteY50" fmla="*/ 61979 h 358806"/>
              <a:gd name="connsiteX51" fmla="*/ 215459 w 399322"/>
              <a:gd name="connsiteY51" fmla="*/ 60486 h 358806"/>
              <a:gd name="connsiteX52" fmla="*/ 228402 w 399322"/>
              <a:gd name="connsiteY52" fmla="*/ 50405 h 358806"/>
              <a:gd name="connsiteX53" fmla="*/ 234112 w 399322"/>
              <a:gd name="connsiteY53" fmla="*/ 45178 h 358806"/>
              <a:gd name="connsiteX54" fmla="*/ 240202 w 399322"/>
              <a:gd name="connsiteY54" fmla="*/ 43684 h 358806"/>
              <a:gd name="connsiteX55" fmla="*/ 244390 w 399322"/>
              <a:gd name="connsiteY55" fmla="*/ 43684 h 358806"/>
              <a:gd name="connsiteX56" fmla="*/ 248577 w 399322"/>
              <a:gd name="connsiteY56" fmla="*/ 45178 h 358806"/>
              <a:gd name="connsiteX57" fmla="*/ 252764 w 399322"/>
              <a:gd name="connsiteY57" fmla="*/ 45178 h 358806"/>
              <a:gd name="connsiteX58" fmla="*/ 254668 w 399322"/>
              <a:gd name="connsiteY58" fmla="*/ 43311 h 358806"/>
              <a:gd name="connsiteX59" fmla="*/ 255810 w 399322"/>
              <a:gd name="connsiteY59" fmla="*/ 39950 h 358806"/>
              <a:gd name="connsiteX60" fmla="*/ 261139 w 399322"/>
              <a:gd name="connsiteY60" fmla="*/ 39204 h 358806"/>
              <a:gd name="connsiteX61" fmla="*/ 269133 w 399322"/>
              <a:gd name="connsiteY61" fmla="*/ 39950 h 358806"/>
              <a:gd name="connsiteX62" fmla="*/ 274843 w 399322"/>
              <a:gd name="connsiteY62" fmla="*/ 44431 h 358806"/>
              <a:gd name="connsiteX63" fmla="*/ 278269 w 399322"/>
              <a:gd name="connsiteY63" fmla="*/ 48911 h 358806"/>
              <a:gd name="connsiteX64" fmla="*/ 292735 w 399322"/>
              <a:gd name="connsiteY64" fmla="*/ 53392 h 358806"/>
              <a:gd name="connsiteX65" fmla="*/ 297683 w 399322"/>
              <a:gd name="connsiteY65" fmla="*/ 56005 h 358806"/>
              <a:gd name="connsiteX66" fmla="*/ 301871 w 399322"/>
              <a:gd name="connsiteY66" fmla="*/ 57125 h 358806"/>
              <a:gd name="connsiteX67" fmla="*/ 306058 w 399322"/>
              <a:gd name="connsiteY67" fmla="*/ 56005 h 358806"/>
              <a:gd name="connsiteX68" fmla="*/ 311768 w 399322"/>
              <a:gd name="connsiteY68" fmla="*/ 57125 h 358806"/>
              <a:gd name="connsiteX69" fmla="*/ 315194 w 399322"/>
              <a:gd name="connsiteY69" fmla="*/ 58992 h 358806"/>
              <a:gd name="connsiteX70" fmla="*/ 318620 w 399322"/>
              <a:gd name="connsiteY70" fmla="*/ 63846 h 358806"/>
              <a:gd name="connsiteX71" fmla="*/ 320143 w 399322"/>
              <a:gd name="connsiteY71" fmla="*/ 68326 h 358806"/>
              <a:gd name="connsiteX72" fmla="*/ 323950 w 399322"/>
              <a:gd name="connsiteY72" fmla="*/ 69820 h 358806"/>
              <a:gd name="connsiteX73" fmla="*/ 330040 w 399322"/>
              <a:gd name="connsiteY73" fmla="*/ 73553 h 358806"/>
              <a:gd name="connsiteX74" fmla="*/ 338415 w 399322"/>
              <a:gd name="connsiteY74" fmla="*/ 80274 h 358806"/>
              <a:gd name="connsiteX75" fmla="*/ 344506 w 399322"/>
              <a:gd name="connsiteY75" fmla="*/ 84008 h 358806"/>
              <a:gd name="connsiteX76" fmla="*/ 354403 w 399322"/>
              <a:gd name="connsiteY76" fmla="*/ 84008 h 358806"/>
              <a:gd name="connsiteX77" fmla="*/ 356306 w 399322"/>
              <a:gd name="connsiteY77" fmla="*/ 85875 h 358806"/>
              <a:gd name="connsiteX78" fmla="*/ 356306 w 399322"/>
              <a:gd name="connsiteY78" fmla="*/ 99689 h 358806"/>
              <a:gd name="connsiteX79" fmla="*/ 357448 w 399322"/>
              <a:gd name="connsiteY79" fmla="*/ 103796 h 358806"/>
              <a:gd name="connsiteX80" fmla="*/ 356687 w 399322"/>
              <a:gd name="connsiteY80" fmla="*/ 108650 h 358806"/>
              <a:gd name="connsiteX81" fmla="*/ 355926 w 399322"/>
              <a:gd name="connsiteY81" fmla="*/ 113877 h 358806"/>
              <a:gd name="connsiteX82" fmla="*/ 355926 w 399322"/>
              <a:gd name="connsiteY82" fmla="*/ 119851 h 358806"/>
              <a:gd name="connsiteX83" fmla="*/ 354022 w 399322"/>
              <a:gd name="connsiteY83" fmla="*/ 128065 h 358806"/>
              <a:gd name="connsiteX84" fmla="*/ 348693 w 399322"/>
              <a:gd name="connsiteY84" fmla="*/ 136279 h 358806"/>
              <a:gd name="connsiteX85" fmla="*/ 348693 w 399322"/>
              <a:gd name="connsiteY85" fmla="*/ 141880 h 358806"/>
              <a:gd name="connsiteX86" fmla="*/ 340699 w 399322"/>
              <a:gd name="connsiteY86" fmla="*/ 144867 h 358806"/>
              <a:gd name="connsiteX87" fmla="*/ 340699 w 399322"/>
              <a:gd name="connsiteY87" fmla="*/ 148600 h 358806"/>
              <a:gd name="connsiteX88" fmla="*/ 340699 w 399322"/>
              <a:gd name="connsiteY88" fmla="*/ 156068 h 358806"/>
              <a:gd name="connsiteX89" fmla="*/ 346028 w 399322"/>
              <a:gd name="connsiteY89" fmla="*/ 157935 h 358806"/>
              <a:gd name="connsiteX90" fmla="*/ 346409 w 399322"/>
              <a:gd name="connsiteY90" fmla="*/ 162042 h 358806"/>
              <a:gd name="connsiteX91" fmla="*/ 343744 w 399322"/>
              <a:gd name="connsiteY91" fmla="*/ 168762 h 358806"/>
              <a:gd name="connsiteX92" fmla="*/ 342222 w 399322"/>
              <a:gd name="connsiteY92" fmla="*/ 175483 h 358806"/>
              <a:gd name="connsiteX93" fmla="*/ 342983 w 399322"/>
              <a:gd name="connsiteY93" fmla="*/ 179963 h 358806"/>
              <a:gd name="connsiteX94" fmla="*/ 345267 w 399322"/>
              <a:gd name="connsiteY94" fmla="*/ 185937 h 358806"/>
              <a:gd name="connsiteX95" fmla="*/ 346409 w 399322"/>
              <a:gd name="connsiteY95" fmla="*/ 192658 h 358806"/>
              <a:gd name="connsiteX96" fmla="*/ 345267 w 399322"/>
              <a:gd name="connsiteY96" fmla="*/ 199005 h 358806"/>
              <a:gd name="connsiteX97" fmla="*/ 346028 w 399322"/>
              <a:gd name="connsiteY97" fmla="*/ 203859 h 358806"/>
              <a:gd name="connsiteX98" fmla="*/ 349835 w 399322"/>
              <a:gd name="connsiteY98" fmla="*/ 207966 h 358806"/>
              <a:gd name="connsiteX99" fmla="*/ 354403 w 399322"/>
              <a:gd name="connsiteY99" fmla="*/ 209086 h 358806"/>
              <a:gd name="connsiteX100" fmla="*/ 358971 w 399322"/>
              <a:gd name="connsiteY100" fmla="*/ 209086 h 358806"/>
              <a:gd name="connsiteX101" fmla="*/ 363158 w 399322"/>
              <a:gd name="connsiteY101" fmla="*/ 212820 h 358806"/>
              <a:gd name="connsiteX102" fmla="*/ 365442 w 399322"/>
              <a:gd name="connsiteY102" fmla="*/ 218793 h 358806"/>
              <a:gd name="connsiteX103" fmla="*/ 365442 w 399322"/>
              <a:gd name="connsiteY103" fmla="*/ 224394 h 358806"/>
              <a:gd name="connsiteX104" fmla="*/ 363158 w 399322"/>
              <a:gd name="connsiteY104" fmla="*/ 230741 h 358806"/>
              <a:gd name="connsiteX105" fmla="*/ 354403 w 399322"/>
              <a:gd name="connsiteY105" fmla="*/ 241195 h 358806"/>
              <a:gd name="connsiteX106" fmla="*/ 349835 w 399322"/>
              <a:gd name="connsiteY106" fmla="*/ 250530 h 358806"/>
              <a:gd name="connsiteX107" fmla="*/ 348312 w 399322"/>
              <a:gd name="connsiteY107" fmla="*/ 252396 h 358806"/>
              <a:gd name="connsiteX108" fmla="*/ 351358 w 399322"/>
              <a:gd name="connsiteY108" fmla="*/ 256130 h 358806"/>
              <a:gd name="connsiteX109" fmla="*/ 356687 w 399322"/>
              <a:gd name="connsiteY109" fmla="*/ 260611 h 358806"/>
              <a:gd name="connsiteX110" fmla="*/ 364681 w 399322"/>
              <a:gd name="connsiteY110" fmla="*/ 276665 h 358806"/>
              <a:gd name="connsiteX111" fmla="*/ 369249 w 399322"/>
              <a:gd name="connsiteY111" fmla="*/ 280399 h 358806"/>
              <a:gd name="connsiteX112" fmla="*/ 375340 w 399322"/>
              <a:gd name="connsiteY112" fmla="*/ 283386 h 358806"/>
              <a:gd name="connsiteX113" fmla="*/ 385618 w 399322"/>
              <a:gd name="connsiteY113" fmla="*/ 286746 h 358806"/>
              <a:gd name="connsiteX114" fmla="*/ 387521 w 399322"/>
              <a:gd name="connsiteY114" fmla="*/ 288986 h 358806"/>
              <a:gd name="connsiteX115" fmla="*/ 389425 w 399322"/>
              <a:gd name="connsiteY115" fmla="*/ 298694 h 358806"/>
              <a:gd name="connsiteX116" fmla="*/ 389805 w 399322"/>
              <a:gd name="connsiteY116" fmla="*/ 304295 h 358806"/>
              <a:gd name="connsiteX117" fmla="*/ 389425 w 399322"/>
              <a:gd name="connsiteY117" fmla="*/ 309522 h 358806"/>
              <a:gd name="connsiteX118" fmla="*/ 397038 w 399322"/>
              <a:gd name="connsiteY118" fmla="*/ 311015 h 358806"/>
              <a:gd name="connsiteX119" fmla="*/ 398941 w 399322"/>
              <a:gd name="connsiteY119" fmla="*/ 312882 h 358806"/>
              <a:gd name="connsiteX120" fmla="*/ 399322 w 399322"/>
              <a:gd name="connsiteY120" fmla="*/ 316616 h 358806"/>
              <a:gd name="connsiteX121" fmla="*/ 398180 w 399322"/>
              <a:gd name="connsiteY121" fmla="*/ 318856 h 358806"/>
              <a:gd name="connsiteX122" fmla="*/ 393231 w 399322"/>
              <a:gd name="connsiteY122" fmla="*/ 323336 h 358806"/>
              <a:gd name="connsiteX123" fmla="*/ 388663 w 399322"/>
              <a:gd name="connsiteY123" fmla="*/ 324456 h 358806"/>
              <a:gd name="connsiteX124" fmla="*/ 382953 w 399322"/>
              <a:gd name="connsiteY124" fmla="*/ 326697 h 358806"/>
              <a:gd name="connsiteX125" fmla="*/ 377624 w 399322"/>
              <a:gd name="connsiteY125" fmla="*/ 328563 h 358806"/>
              <a:gd name="connsiteX126" fmla="*/ 372675 w 399322"/>
              <a:gd name="connsiteY126" fmla="*/ 332297 h 358806"/>
              <a:gd name="connsiteX127" fmla="*/ 369249 w 399322"/>
              <a:gd name="connsiteY127" fmla="*/ 336777 h 358806"/>
              <a:gd name="connsiteX128" fmla="*/ 365062 w 399322"/>
              <a:gd name="connsiteY128" fmla="*/ 347605 h 358806"/>
              <a:gd name="connsiteX129" fmla="*/ 364300 w 399322"/>
              <a:gd name="connsiteY129" fmla="*/ 352459 h 358806"/>
              <a:gd name="connsiteX130" fmla="*/ 364300 w 399322"/>
              <a:gd name="connsiteY130" fmla="*/ 357686 h 358806"/>
              <a:gd name="connsiteX131" fmla="*/ 363158 w 399322"/>
              <a:gd name="connsiteY131" fmla="*/ 357313 h 358806"/>
              <a:gd name="connsiteX132" fmla="*/ 360494 w 399322"/>
              <a:gd name="connsiteY132" fmla="*/ 358806 h 358806"/>
              <a:gd name="connsiteX133" fmla="*/ 354784 w 399322"/>
              <a:gd name="connsiteY133" fmla="*/ 358433 h 358806"/>
              <a:gd name="connsiteX134" fmla="*/ 350216 w 399322"/>
              <a:gd name="connsiteY134" fmla="*/ 357313 h 358806"/>
              <a:gd name="connsiteX135" fmla="*/ 343744 w 399322"/>
              <a:gd name="connsiteY135" fmla="*/ 355072 h 358806"/>
              <a:gd name="connsiteX136" fmla="*/ 340699 w 399322"/>
              <a:gd name="connsiteY136" fmla="*/ 352459 h 358806"/>
              <a:gd name="connsiteX137" fmla="*/ 338415 w 399322"/>
              <a:gd name="connsiteY137" fmla="*/ 354326 h 358806"/>
              <a:gd name="connsiteX138" fmla="*/ 325472 w 399322"/>
              <a:gd name="connsiteY138" fmla="*/ 353579 h 358806"/>
              <a:gd name="connsiteX139" fmla="*/ 318239 w 399322"/>
              <a:gd name="connsiteY139" fmla="*/ 352459 h 358806"/>
              <a:gd name="connsiteX140" fmla="*/ 314052 w 399322"/>
              <a:gd name="connsiteY140" fmla="*/ 350592 h 358806"/>
              <a:gd name="connsiteX141" fmla="*/ 312149 w 399322"/>
              <a:gd name="connsiteY141" fmla="*/ 351339 h 358806"/>
              <a:gd name="connsiteX142" fmla="*/ 311387 w 399322"/>
              <a:gd name="connsiteY142" fmla="*/ 352832 h 358806"/>
              <a:gd name="connsiteX143" fmla="*/ 306819 w 399322"/>
              <a:gd name="connsiteY143" fmla="*/ 350219 h 358806"/>
              <a:gd name="connsiteX144" fmla="*/ 301490 w 399322"/>
              <a:gd name="connsiteY144" fmla="*/ 348352 h 358806"/>
              <a:gd name="connsiteX145" fmla="*/ 295019 w 399322"/>
              <a:gd name="connsiteY145" fmla="*/ 348352 h 358806"/>
              <a:gd name="connsiteX146" fmla="*/ 287405 w 399322"/>
              <a:gd name="connsiteY146" fmla="*/ 347232 h 358806"/>
              <a:gd name="connsiteX147" fmla="*/ 283218 w 399322"/>
              <a:gd name="connsiteY147" fmla="*/ 345738 h 358806"/>
              <a:gd name="connsiteX148" fmla="*/ 276366 w 399322"/>
              <a:gd name="connsiteY148" fmla="*/ 345365 h 358806"/>
              <a:gd name="connsiteX149" fmla="*/ 272940 w 399322"/>
              <a:gd name="connsiteY149" fmla="*/ 340511 h 358806"/>
              <a:gd name="connsiteX150" fmla="*/ 270275 w 399322"/>
              <a:gd name="connsiteY150" fmla="*/ 333417 h 358806"/>
              <a:gd name="connsiteX151" fmla="*/ 268372 w 399322"/>
              <a:gd name="connsiteY151" fmla="*/ 324456 h 358806"/>
              <a:gd name="connsiteX152" fmla="*/ 265326 w 399322"/>
              <a:gd name="connsiteY152" fmla="*/ 318109 h 358806"/>
              <a:gd name="connsiteX153" fmla="*/ 259997 w 399322"/>
              <a:gd name="connsiteY153" fmla="*/ 314749 h 358806"/>
              <a:gd name="connsiteX154" fmla="*/ 256190 w 399322"/>
              <a:gd name="connsiteY154" fmla="*/ 313255 h 358806"/>
              <a:gd name="connsiteX155" fmla="*/ 253145 w 399322"/>
              <a:gd name="connsiteY155" fmla="*/ 312882 h 358806"/>
              <a:gd name="connsiteX156" fmla="*/ 245532 w 399322"/>
              <a:gd name="connsiteY156" fmla="*/ 316242 h 358806"/>
              <a:gd name="connsiteX157" fmla="*/ 237918 w 399322"/>
              <a:gd name="connsiteY157" fmla="*/ 318482 h 358806"/>
              <a:gd name="connsiteX158" fmla="*/ 235634 w 399322"/>
              <a:gd name="connsiteY158" fmla="*/ 321096 h 358806"/>
              <a:gd name="connsiteX159" fmla="*/ 232208 w 399322"/>
              <a:gd name="connsiteY159" fmla="*/ 322963 h 358806"/>
              <a:gd name="connsiteX160" fmla="*/ 228402 w 399322"/>
              <a:gd name="connsiteY160" fmla="*/ 322963 h 358806"/>
              <a:gd name="connsiteX161" fmla="*/ 222311 w 399322"/>
              <a:gd name="connsiteY161" fmla="*/ 326697 h 358806"/>
              <a:gd name="connsiteX162" fmla="*/ 218123 w 399322"/>
              <a:gd name="connsiteY162" fmla="*/ 327443 h 358806"/>
              <a:gd name="connsiteX163" fmla="*/ 212794 w 399322"/>
              <a:gd name="connsiteY163" fmla="*/ 326323 h 358806"/>
              <a:gd name="connsiteX164" fmla="*/ 209749 w 399322"/>
              <a:gd name="connsiteY164" fmla="*/ 324083 h 358806"/>
              <a:gd name="connsiteX165" fmla="*/ 204419 w 399322"/>
              <a:gd name="connsiteY165" fmla="*/ 322963 h 358806"/>
              <a:gd name="connsiteX166" fmla="*/ 199090 w 399322"/>
              <a:gd name="connsiteY166" fmla="*/ 324083 h 358806"/>
              <a:gd name="connsiteX167" fmla="*/ 196425 w 399322"/>
              <a:gd name="connsiteY167" fmla="*/ 324083 h 358806"/>
              <a:gd name="connsiteX168" fmla="*/ 192999 w 399322"/>
              <a:gd name="connsiteY168" fmla="*/ 319603 h 358806"/>
              <a:gd name="connsiteX169" fmla="*/ 194522 w 399322"/>
              <a:gd name="connsiteY169" fmla="*/ 320723 h 358806"/>
              <a:gd name="connsiteX170" fmla="*/ 193761 w 399322"/>
              <a:gd name="connsiteY170" fmla="*/ 318856 h 358806"/>
              <a:gd name="connsiteX171" fmla="*/ 191096 w 399322"/>
              <a:gd name="connsiteY171" fmla="*/ 316989 h 358806"/>
              <a:gd name="connsiteX172" fmla="*/ 178915 w 399322"/>
              <a:gd name="connsiteY172" fmla="*/ 312882 h 358806"/>
              <a:gd name="connsiteX173" fmla="*/ 175869 w 399322"/>
              <a:gd name="connsiteY173" fmla="*/ 308402 h 358806"/>
              <a:gd name="connsiteX174" fmla="*/ 175869 w 399322"/>
              <a:gd name="connsiteY174" fmla="*/ 306908 h 358806"/>
              <a:gd name="connsiteX175" fmla="*/ 172443 w 399322"/>
              <a:gd name="connsiteY175" fmla="*/ 303174 h 358806"/>
              <a:gd name="connsiteX176" fmla="*/ 166733 w 399322"/>
              <a:gd name="connsiteY176" fmla="*/ 300561 h 358806"/>
              <a:gd name="connsiteX177" fmla="*/ 161784 w 399322"/>
              <a:gd name="connsiteY177" fmla="*/ 298694 h 358806"/>
              <a:gd name="connsiteX178" fmla="*/ 155694 w 399322"/>
              <a:gd name="connsiteY178" fmla="*/ 298321 h 358806"/>
              <a:gd name="connsiteX179" fmla="*/ 152268 w 399322"/>
              <a:gd name="connsiteY179" fmla="*/ 296454 h 358806"/>
              <a:gd name="connsiteX180" fmla="*/ 149222 w 399322"/>
              <a:gd name="connsiteY180" fmla="*/ 293093 h 358806"/>
              <a:gd name="connsiteX181" fmla="*/ 146177 w 399322"/>
              <a:gd name="connsiteY181" fmla="*/ 284506 h 358806"/>
              <a:gd name="connsiteX182" fmla="*/ 142370 w 399322"/>
              <a:gd name="connsiteY182" fmla="*/ 278159 h 358806"/>
              <a:gd name="connsiteX183" fmla="*/ 141228 w 399322"/>
              <a:gd name="connsiteY183" fmla="*/ 272558 h 358806"/>
              <a:gd name="connsiteX184" fmla="*/ 133615 w 399322"/>
              <a:gd name="connsiteY184" fmla="*/ 266211 h 358806"/>
              <a:gd name="connsiteX185" fmla="*/ 132092 w 399322"/>
              <a:gd name="connsiteY185" fmla="*/ 260984 h 358806"/>
              <a:gd name="connsiteX186" fmla="*/ 130189 w 399322"/>
              <a:gd name="connsiteY186" fmla="*/ 257250 h 358806"/>
              <a:gd name="connsiteX187" fmla="*/ 127144 w 399322"/>
              <a:gd name="connsiteY187" fmla="*/ 255757 h 358806"/>
              <a:gd name="connsiteX188" fmla="*/ 123337 w 399322"/>
              <a:gd name="connsiteY188" fmla="*/ 249783 h 358806"/>
              <a:gd name="connsiteX189" fmla="*/ 122956 w 399322"/>
              <a:gd name="connsiteY189" fmla="*/ 246796 h 358806"/>
              <a:gd name="connsiteX190" fmla="*/ 121433 w 399322"/>
              <a:gd name="connsiteY190" fmla="*/ 244556 h 358806"/>
              <a:gd name="connsiteX191" fmla="*/ 119149 w 399322"/>
              <a:gd name="connsiteY191" fmla="*/ 243062 h 358806"/>
              <a:gd name="connsiteX192" fmla="*/ 114581 w 399322"/>
              <a:gd name="connsiteY192" fmla="*/ 244929 h 358806"/>
              <a:gd name="connsiteX193" fmla="*/ 111536 w 399322"/>
              <a:gd name="connsiteY193" fmla="*/ 247916 h 358806"/>
              <a:gd name="connsiteX194" fmla="*/ 111155 w 399322"/>
              <a:gd name="connsiteY194" fmla="*/ 246796 h 358806"/>
              <a:gd name="connsiteX195" fmla="*/ 108871 w 399322"/>
              <a:gd name="connsiteY195" fmla="*/ 246049 h 358806"/>
              <a:gd name="connsiteX196" fmla="*/ 107729 w 399322"/>
              <a:gd name="connsiteY196" fmla="*/ 244182 h 358806"/>
              <a:gd name="connsiteX197" fmla="*/ 105065 w 399322"/>
              <a:gd name="connsiteY197" fmla="*/ 242316 h 358806"/>
              <a:gd name="connsiteX198" fmla="*/ 103161 w 399322"/>
              <a:gd name="connsiteY198" fmla="*/ 239702 h 358806"/>
              <a:gd name="connsiteX199" fmla="*/ 102781 w 399322"/>
              <a:gd name="connsiteY199" fmla="*/ 235968 h 358806"/>
              <a:gd name="connsiteX200" fmla="*/ 100877 w 399322"/>
              <a:gd name="connsiteY200" fmla="*/ 234101 h 358806"/>
              <a:gd name="connsiteX201" fmla="*/ 97451 w 399322"/>
              <a:gd name="connsiteY201" fmla="*/ 232981 h 358806"/>
              <a:gd name="connsiteX202" fmla="*/ 95929 w 399322"/>
              <a:gd name="connsiteY202" fmla="*/ 234475 h 358806"/>
              <a:gd name="connsiteX203" fmla="*/ 96690 w 399322"/>
              <a:gd name="connsiteY203" fmla="*/ 236715 h 358806"/>
              <a:gd name="connsiteX204" fmla="*/ 95929 w 399322"/>
              <a:gd name="connsiteY204" fmla="*/ 238955 h 358806"/>
              <a:gd name="connsiteX205" fmla="*/ 96309 w 399322"/>
              <a:gd name="connsiteY205" fmla="*/ 241195 h 358806"/>
              <a:gd name="connsiteX206" fmla="*/ 92883 w 399322"/>
              <a:gd name="connsiteY206" fmla="*/ 241195 h 358806"/>
              <a:gd name="connsiteX207" fmla="*/ 92503 w 399322"/>
              <a:gd name="connsiteY207" fmla="*/ 244929 h 358806"/>
              <a:gd name="connsiteX208" fmla="*/ 91361 w 399322"/>
              <a:gd name="connsiteY208" fmla="*/ 244556 h 358806"/>
              <a:gd name="connsiteX209" fmla="*/ 90219 w 399322"/>
              <a:gd name="connsiteY209" fmla="*/ 243809 h 358806"/>
              <a:gd name="connsiteX210" fmla="*/ 82605 w 399322"/>
              <a:gd name="connsiteY210" fmla="*/ 238208 h 358806"/>
              <a:gd name="connsiteX211" fmla="*/ 79941 w 399322"/>
              <a:gd name="connsiteY211" fmla="*/ 235222 h 358806"/>
              <a:gd name="connsiteX212" fmla="*/ 78037 w 399322"/>
              <a:gd name="connsiteY212" fmla="*/ 232235 h 358806"/>
              <a:gd name="connsiteX213" fmla="*/ 76515 w 399322"/>
              <a:gd name="connsiteY213" fmla="*/ 224767 h 358806"/>
              <a:gd name="connsiteX214" fmla="*/ 71566 w 399322"/>
              <a:gd name="connsiteY214" fmla="*/ 222154 h 358806"/>
              <a:gd name="connsiteX215" fmla="*/ 71946 w 399322"/>
              <a:gd name="connsiteY215" fmla="*/ 214313 h 358806"/>
              <a:gd name="connsiteX216" fmla="*/ 73469 w 399322"/>
              <a:gd name="connsiteY216" fmla="*/ 204232 h 358806"/>
              <a:gd name="connsiteX217" fmla="*/ 70804 w 399322"/>
              <a:gd name="connsiteY217" fmla="*/ 199005 h 358806"/>
              <a:gd name="connsiteX218" fmla="*/ 68140 w 399322"/>
              <a:gd name="connsiteY218" fmla="*/ 194525 h 358806"/>
              <a:gd name="connsiteX219" fmla="*/ 65475 w 399322"/>
              <a:gd name="connsiteY219" fmla="*/ 188924 h 358806"/>
              <a:gd name="connsiteX220" fmla="*/ 62049 w 399322"/>
              <a:gd name="connsiteY220" fmla="*/ 185564 h 358806"/>
              <a:gd name="connsiteX221" fmla="*/ 57100 w 399322"/>
              <a:gd name="connsiteY221" fmla="*/ 184070 h 358806"/>
              <a:gd name="connsiteX222" fmla="*/ 53294 w 399322"/>
              <a:gd name="connsiteY222" fmla="*/ 182203 h 358806"/>
              <a:gd name="connsiteX223" fmla="*/ 47964 w 399322"/>
              <a:gd name="connsiteY223" fmla="*/ 178096 h 358806"/>
              <a:gd name="connsiteX224" fmla="*/ 42254 w 399322"/>
              <a:gd name="connsiteY224" fmla="*/ 173989 h 358806"/>
              <a:gd name="connsiteX225" fmla="*/ 37686 w 399322"/>
              <a:gd name="connsiteY225" fmla="*/ 171749 h 358806"/>
              <a:gd name="connsiteX226" fmla="*/ 37686 w 399322"/>
              <a:gd name="connsiteY226" fmla="*/ 167642 h 358806"/>
              <a:gd name="connsiteX227" fmla="*/ 35402 w 399322"/>
              <a:gd name="connsiteY227" fmla="*/ 162415 h 358806"/>
              <a:gd name="connsiteX228" fmla="*/ 32738 w 399322"/>
              <a:gd name="connsiteY228" fmla="*/ 160175 h 358806"/>
              <a:gd name="connsiteX229" fmla="*/ 31215 w 399322"/>
              <a:gd name="connsiteY229" fmla="*/ 157561 h 358806"/>
              <a:gd name="connsiteX230" fmla="*/ 27789 w 399322"/>
              <a:gd name="connsiteY230" fmla="*/ 157561 h 358806"/>
              <a:gd name="connsiteX231" fmla="*/ 25505 w 399322"/>
              <a:gd name="connsiteY231" fmla="*/ 155694 h 358806"/>
              <a:gd name="connsiteX232" fmla="*/ 24743 w 399322"/>
              <a:gd name="connsiteY232" fmla="*/ 149720 h 358806"/>
              <a:gd name="connsiteX233" fmla="*/ 25886 w 399322"/>
              <a:gd name="connsiteY233" fmla="*/ 149347 h 358806"/>
              <a:gd name="connsiteX234" fmla="*/ 27408 w 399322"/>
              <a:gd name="connsiteY234" fmla="*/ 146733 h 358806"/>
              <a:gd name="connsiteX235" fmla="*/ 28931 w 399322"/>
              <a:gd name="connsiteY235" fmla="*/ 137399 h 358806"/>
              <a:gd name="connsiteX236" fmla="*/ 30454 w 399322"/>
              <a:gd name="connsiteY236" fmla="*/ 134412 h 358806"/>
              <a:gd name="connsiteX237" fmla="*/ 33499 w 399322"/>
              <a:gd name="connsiteY237" fmla="*/ 133666 h 358806"/>
              <a:gd name="connsiteX238" fmla="*/ 33118 w 399322"/>
              <a:gd name="connsiteY238" fmla="*/ 130305 h 358806"/>
              <a:gd name="connsiteX239" fmla="*/ 38067 w 399322"/>
              <a:gd name="connsiteY239" fmla="*/ 122465 h 358806"/>
              <a:gd name="connsiteX240" fmla="*/ 41493 w 399322"/>
              <a:gd name="connsiteY240" fmla="*/ 118358 h 358806"/>
              <a:gd name="connsiteX241" fmla="*/ 39590 w 399322"/>
              <a:gd name="connsiteY241" fmla="*/ 111637 h 358806"/>
              <a:gd name="connsiteX242" fmla="*/ 41874 w 399322"/>
              <a:gd name="connsiteY242" fmla="*/ 106410 h 358806"/>
              <a:gd name="connsiteX243" fmla="*/ 44158 w 399322"/>
              <a:gd name="connsiteY243" fmla="*/ 103796 h 358806"/>
              <a:gd name="connsiteX244" fmla="*/ 38828 w 399322"/>
              <a:gd name="connsiteY244" fmla="*/ 103796 h 358806"/>
              <a:gd name="connsiteX245" fmla="*/ 30454 w 399322"/>
              <a:gd name="connsiteY245" fmla="*/ 101929 h 358806"/>
              <a:gd name="connsiteX246" fmla="*/ 25886 w 399322"/>
              <a:gd name="connsiteY246" fmla="*/ 97822 h 358806"/>
              <a:gd name="connsiteX247" fmla="*/ 23601 w 399322"/>
              <a:gd name="connsiteY247" fmla="*/ 89608 h 358806"/>
              <a:gd name="connsiteX248" fmla="*/ 19033 w 399322"/>
              <a:gd name="connsiteY248" fmla="*/ 85875 h 358806"/>
              <a:gd name="connsiteX249" fmla="*/ 15227 w 399322"/>
              <a:gd name="connsiteY249" fmla="*/ 79527 h 358806"/>
              <a:gd name="connsiteX250" fmla="*/ 13323 w 399322"/>
              <a:gd name="connsiteY250" fmla="*/ 67206 h 358806"/>
              <a:gd name="connsiteX251" fmla="*/ 12943 w 399322"/>
              <a:gd name="connsiteY251" fmla="*/ 61232 h 358806"/>
              <a:gd name="connsiteX252" fmla="*/ 8375 w 399322"/>
              <a:gd name="connsiteY252" fmla="*/ 54885 h 358806"/>
              <a:gd name="connsiteX253" fmla="*/ 3045 w 399322"/>
              <a:gd name="connsiteY253" fmla="*/ 51898 h 358806"/>
              <a:gd name="connsiteX254" fmla="*/ 4568 w 399322"/>
              <a:gd name="connsiteY254" fmla="*/ 44057 h 358806"/>
              <a:gd name="connsiteX255" fmla="*/ 3807 w 399322"/>
              <a:gd name="connsiteY255" fmla="*/ 38084 h 358806"/>
              <a:gd name="connsiteX256" fmla="*/ 3807 w 399322"/>
              <a:gd name="connsiteY256" fmla="*/ 31736 h 358806"/>
              <a:gd name="connsiteX257" fmla="*/ 3045 w 399322"/>
              <a:gd name="connsiteY257" fmla="*/ 21655 h 358806"/>
              <a:gd name="connsiteX258" fmla="*/ 381 w 399322"/>
              <a:gd name="connsiteY258" fmla="*/ 15308 h 358806"/>
              <a:gd name="connsiteX259" fmla="*/ 0 w 399322"/>
              <a:gd name="connsiteY259" fmla="*/ 12695 h 358806"/>
              <a:gd name="connsiteX260" fmla="*/ 5329 w 399322"/>
              <a:gd name="connsiteY260" fmla="*/ 9334 h 358806"/>
              <a:gd name="connsiteX261" fmla="*/ 6091 w 399322"/>
              <a:gd name="connsiteY261" fmla="*/ 6721 h 35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399322" h="358806">
                <a:moveTo>
                  <a:pt x="9517" y="0"/>
                </a:moveTo>
                <a:lnTo>
                  <a:pt x="12943" y="4107"/>
                </a:lnTo>
                <a:lnTo>
                  <a:pt x="14465" y="5974"/>
                </a:lnTo>
                <a:lnTo>
                  <a:pt x="26647" y="23149"/>
                </a:lnTo>
                <a:lnTo>
                  <a:pt x="32738" y="24269"/>
                </a:lnTo>
                <a:lnTo>
                  <a:pt x="37686" y="25389"/>
                </a:lnTo>
                <a:lnTo>
                  <a:pt x="39590" y="25389"/>
                </a:lnTo>
                <a:lnTo>
                  <a:pt x="46061" y="25389"/>
                </a:lnTo>
                <a:lnTo>
                  <a:pt x="48345" y="25389"/>
                </a:lnTo>
                <a:lnTo>
                  <a:pt x="52532" y="24269"/>
                </a:lnTo>
                <a:lnTo>
                  <a:pt x="57100" y="19789"/>
                </a:lnTo>
                <a:lnTo>
                  <a:pt x="59384" y="13815"/>
                </a:lnTo>
                <a:lnTo>
                  <a:pt x="63191" y="10081"/>
                </a:lnTo>
                <a:lnTo>
                  <a:pt x="67759" y="7094"/>
                </a:lnTo>
                <a:lnTo>
                  <a:pt x="77657" y="4854"/>
                </a:lnTo>
                <a:lnTo>
                  <a:pt x="84128" y="8214"/>
                </a:lnTo>
                <a:lnTo>
                  <a:pt x="83747" y="13441"/>
                </a:lnTo>
                <a:lnTo>
                  <a:pt x="86412" y="21282"/>
                </a:lnTo>
                <a:lnTo>
                  <a:pt x="80702" y="24269"/>
                </a:lnTo>
                <a:lnTo>
                  <a:pt x="79560" y="26136"/>
                </a:lnTo>
                <a:lnTo>
                  <a:pt x="83747" y="28749"/>
                </a:lnTo>
                <a:lnTo>
                  <a:pt x="85270" y="30243"/>
                </a:lnTo>
                <a:lnTo>
                  <a:pt x="88315" y="31736"/>
                </a:lnTo>
                <a:lnTo>
                  <a:pt x="91361" y="34350"/>
                </a:lnTo>
                <a:lnTo>
                  <a:pt x="94025" y="35470"/>
                </a:lnTo>
                <a:lnTo>
                  <a:pt x="96690" y="35470"/>
                </a:lnTo>
                <a:lnTo>
                  <a:pt x="98213" y="35097"/>
                </a:lnTo>
                <a:lnTo>
                  <a:pt x="98974" y="45924"/>
                </a:lnTo>
                <a:lnTo>
                  <a:pt x="100877" y="53018"/>
                </a:lnTo>
                <a:lnTo>
                  <a:pt x="102781" y="57872"/>
                </a:lnTo>
                <a:lnTo>
                  <a:pt x="107349" y="61606"/>
                </a:lnTo>
                <a:lnTo>
                  <a:pt x="111536" y="62352"/>
                </a:lnTo>
                <a:lnTo>
                  <a:pt x="115343" y="63846"/>
                </a:lnTo>
                <a:lnTo>
                  <a:pt x="121053" y="63473"/>
                </a:lnTo>
                <a:lnTo>
                  <a:pt x="125240" y="63846"/>
                </a:lnTo>
                <a:lnTo>
                  <a:pt x="127905" y="65713"/>
                </a:lnTo>
                <a:lnTo>
                  <a:pt x="130950" y="71687"/>
                </a:lnTo>
                <a:lnTo>
                  <a:pt x="135899" y="75794"/>
                </a:lnTo>
                <a:lnTo>
                  <a:pt x="143512" y="79901"/>
                </a:lnTo>
                <a:lnTo>
                  <a:pt x="156455" y="84008"/>
                </a:lnTo>
                <a:lnTo>
                  <a:pt x="161023" y="84381"/>
                </a:lnTo>
                <a:lnTo>
                  <a:pt x="182341" y="78034"/>
                </a:lnTo>
                <a:lnTo>
                  <a:pt x="189193" y="77287"/>
                </a:lnTo>
                <a:lnTo>
                  <a:pt x="197567" y="75420"/>
                </a:lnTo>
                <a:lnTo>
                  <a:pt x="196425" y="76540"/>
                </a:lnTo>
                <a:lnTo>
                  <a:pt x="191096" y="77661"/>
                </a:lnTo>
                <a:lnTo>
                  <a:pt x="197567" y="78407"/>
                </a:lnTo>
                <a:lnTo>
                  <a:pt x="206703" y="77287"/>
                </a:lnTo>
                <a:lnTo>
                  <a:pt x="206703" y="69820"/>
                </a:lnTo>
                <a:lnTo>
                  <a:pt x="203277" y="61979"/>
                </a:lnTo>
                <a:lnTo>
                  <a:pt x="208607" y="61979"/>
                </a:lnTo>
                <a:lnTo>
                  <a:pt x="215459" y="60486"/>
                </a:lnTo>
                <a:lnTo>
                  <a:pt x="228402" y="50405"/>
                </a:lnTo>
                <a:lnTo>
                  <a:pt x="234112" y="45178"/>
                </a:lnTo>
                <a:lnTo>
                  <a:pt x="240202" y="43684"/>
                </a:lnTo>
                <a:lnTo>
                  <a:pt x="244390" y="43684"/>
                </a:lnTo>
                <a:lnTo>
                  <a:pt x="248577" y="45178"/>
                </a:lnTo>
                <a:lnTo>
                  <a:pt x="252764" y="45178"/>
                </a:lnTo>
                <a:lnTo>
                  <a:pt x="254668" y="43311"/>
                </a:lnTo>
                <a:lnTo>
                  <a:pt x="255810" y="39950"/>
                </a:lnTo>
                <a:lnTo>
                  <a:pt x="261139" y="39204"/>
                </a:lnTo>
                <a:lnTo>
                  <a:pt x="269133" y="39950"/>
                </a:lnTo>
                <a:lnTo>
                  <a:pt x="274843" y="44431"/>
                </a:lnTo>
                <a:lnTo>
                  <a:pt x="278269" y="48911"/>
                </a:lnTo>
                <a:lnTo>
                  <a:pt x="292735" y="53392"/>
                </a:lnTo>
                <a:lnTo>
                  <a:pt x="297683" y="56005"/>
                </a:lnTo>
                <a:lnTo>
                  <a:pt x="301871" y="57125"/>
                </a:lnTo>
                <a:lnTo>
                  <a:pt x="306058" y="56005"/>
                </a:lnTo>
                <a:lnTo>
                  <a:pt x="311768" y="57125"/>
                </a:lnTo>
                <a:lnTo>
                  <a:pt x="315194" y="58992"/>
                </a:lnTo>
                <a:lnTo>
                  <a:pt x="318620" y="63846"/>
                </a:lnTo>
                <a:lnTo>
                  <a:pt x="320143" y="68326"/>
                </a:lnTo>
                <a:lnTo>
                  <a:pt x="323950" y="69820"/>
                </a:lnTo>
                <a:lnTo>
                  <a:pt x="330040" y="73553"/>
                </a:lnTo>
                <a:lnTo>
                  <a:pt x="338415" y="80274"/>
                </a:lnTo>
                <a:lnTo>
                  <a:pt x="344506" y="84008"/>
                </a:lnTo>
                <a:lnTo>
                  <a:pt x="354403" y="84008"/>
                </a:lnTo>
                <a:lnTo>
                  <a:pt x="356306" y="85875"/>
                </a:lnTo>
                <a:lnTo>
                  <a:pt x="356306" y="99689"/>
                </a:lnTo>
                <a:lnTo>
                  <a:pt x="357448" y="103796"/>
                </a:lnTo>
                <a:lnTo>
                  <a:pt x="356687" y="108650"/>
                </a:lnTo>
                <a:lnTo>
                  <a:pt x="355926" y="113877"/>
                </a:lnTo>
                <a:lnTo>
                  <a:pt x="355926" y="119851"/>
                </a:lnTo>
                <a:lnTo>
                  <a:pt x="354022" y="128065"/>
                </a:lnTo>
                <a:lnTo>
                  <a:pt x="348693" y="136279"/>
                </a:lnTo>
                <a:lnTo>
                  <a:pt x="348693" y="141880"/>
                </a:lnTo>
                <a:lnTo>
                  <a:pt x="340699" y="144867"/>
                </a:lnTo>
                <a:lnTo>
                  <a:pt x="340699" y="148600"/>
                </a:lnTo>
                <a:lnTo>
                  <a:pt x="340699" y="156068"/>
                </a:lnTo>
                <a:lnTo>
                  <a:pt x="346028" y="157935"/>
                </a:lnTo>
                <a:lnTo>
                  <a:pt x="346409" y="162042"/>
                </a:lnTo>
                <a:lnTo>
                  <a:pt x="343744" y="168762"/>
                </a:lnTo>
                <a:lnTo>
                  <a:pt x="342222" y="175483"/>
                </a:lnTo>
                <a:lnTo>
                  <a:pt x="342983" y="179963"/>
                </a:lnTo>
                <a:lnTo>
                  <a:pt x="345267" y="185937"/>
                </a:lnTo>
                <a:lnTo>
                  <a:pt x="346409" y="192658"/>
                </a:lnTo>
                <a:lnTo>
                  <a:pt x="345267" y="199005"/>
                </a:lnTo>
                <a:lnTo>
                  <a:pt x="346028" y="203859"/>
                </a:lnTo>
                <a:lnTo>
                  <a:pt x="349835" y="207966"/>
                </a:lnTo>
                <a:lnTo>
                  <a:pt x="354403" y="209086"/>
                </a:lnTo>
                <a:lnTo>
                  <a:pt x="358971" y="209086"/>
                </a:lnTo>
                <a:lnTo>
                  <a:pt x="363158" y="212820"/>
                </a:lnTo>
                <a:lnTo>
                  <a:pt x="365442" y="218793"/>
                </a:lnTo>
                <a:lnTo>
                  <a:pt x="365442" y="224394"/>
                </a:lnTo>
                <a:lnTo>
                  <a:pt x="363158" y="230741"/>
                </a:lnTo>
                <a:lnTo>
                  <a:pt x="354403" y="241195"/>
                </a:lnTo>
                <a:lnTo>
                  <a:pt x="349835" y="250530"/>
                </a:lnTo>
                <a:lnTo>
                  <a:pt x="348312" y="252396"/>
                </a:lnTo>
                <a:lnTo>
                  <a:pt x="351358" y="256130"/>
                </a:lnTo>
                <a:lnTo>
                  <a:pt x="356687" y="260611"/>
                </a:lnTo>
                <a:lnTo>
                  <a:pt x="364681" y="276665"/>
                </a:lnTo>
                <a:lnTo>
                  <a:pt x="369249" y="280399"/>
                </a:lnTo>
                <a:lnTo>
                  <a:pt x="375340" y="283386"/>
                </a:lnTo>
                <a:lnTo>
                  <a:pt x="385618" y="286746"/>
                </a:lnTo>
                <a:lnTo>
                  <a:pt x="387521" y="288986"/>
                </a:lnTo>
                <a:lnTo>
                  <a:pt x="389425" y="298694"/>
                </a:lnTo>
                <a:lnTo>
                  <a:pt x="389805" y="304295"/>
                </a:lnTo>
                <a:lnTo>
                  <a:pt x="389425" y="309522"/>
                </a:lnTo>
                <a:lnTo>
                  <a:pt x="397038" y="311015"/>
                </a:lnTo>
                <a:lnTo>
                  <a:pt x="398941" y="312882"/>
                </a:lnTo>
                <a:lnTo>
                  <a:pt x="399322" y="316616"/>
                </a:lnTo>
                <a:lnTo>
                  <a:pt x="398180" y="318856"/>
                </a:lnTo>
                <a:lnTo>
                  <a:pt x="393231" y="323336"/>
                </a:lnTo>
                <a:lnTo>
                  <a:pt x="388663" y="324456"/>
                </a:lnTo>
                <a:lnTo>
                  <a:pt x="382953" y="326697"/>
                </a:lnTo>
                <a:lnTo>
                  <a:pt x="377624" y="328563"/>
                </a:lnTo>
                <a:lnTo>
                  <a:pt x="372675" y="332297"/>
                </a:lnTo>
                <a:lnTo>
                  <a:pt x="369249" y="336777"/>
                </a:lnTo>
                <a:lnTo>
                  <a:pt x="365062" y="347605"/>
                </a:lnTo>
                <a:lnTo>
                  <a:pt x="364300" y="352459"/>
                </a:lnTo>
                <a:lnTo>
                  <a:pt x="364300" y="357686"/>
                </a:lnTo>
                <a:lnTo>
                  <a:pt x="363158" y="357313"/>
                </a:lnTo>
                <a:lnTo>
                  <a:pt x="360494" y="358806"/>
                </a:lnTo>
                <a:lnTo>
                  <a:pt x="354784" y="358433"/>
                </a:lnTo>
                <a:lnTo>
                  <a:pt x="350216" y="357313"/>
                </a:lnTo>
                <a:lnTo>
                  <a:pt x="343744" y="355072"/>
                </a:lnTo>
                <a:lnTo>
                  <a:pt x="340699" y="352459"/>
                </a:lnTo>
                <a:lnTo>
                  <a:pt x="338415" y="354326"/>
                </a:lnTo>
                <a:lnTo>
                  <a:pt x="325472" y="353579"/>
                </a:lnTo>
                <a:lnTo>
                  <a:pt x="318239" y="352459"/>
                </a:lnTo>
                <a:lnTo>
                  <a:pt x="314052" y="350592"/>
                </a:lnTo>
                <a:lnTo>
                  <a:pt x="312149" y="351339"/>
                </a:lnTo>
                <a:lnTo>
                  <a:pt x="311387" y="352832"/>
                </a:lnTo>
                <a:lnTo>
                  <a:pt x="306819" y="350219"/>
                </a:lnTo>
                <a:lnTo>
                  <a:pt x="301490" y="348352"/>
                </a:lnTo>
                <a:lnTo>
                  <a:pt x="295019" y="348352"/>
                </a:lnTo>
                <a:lnTo>
                  <a:pt x="287405" y="347232"/>
                </a:lnTo>
                <a:lnTo>
                  <a:pt x="283218" y="345738"/>
                </a:lnTo>
                <a:lnTo>
                  <a:pt x="276366" y="345365"/>
                </a:lnTo>
                <a:lnTo>
                  <a:pt x="272940" y="340511"/>
                </a:lnTo>
                <a:lnTo>
                  <a:pt x="270275" y="333417"/>
                </a:lnTo>
                <a:lnTo>
                  <a:pt x="268372" y="324456"/>
                </a:lnTo>
                <a:lnTo>
                  <a:pt x="265326" y="318109"/>
                </a:lnTo>
                <a:lnTo>
                  <a:pt x="259997" y="314749"/>
                </a:lnTo>
                <a:lnTo>
                  <a:pt x="256190" y="313255"/>
                </a:lnTo>
                <a:lnTo>
                  <a:pt x="253145" y="312882"/>
                </a:lnTo>
                <a:lnTo>
                  <a:pt x="245532" y="316242"/>
                </a:lnTo>
                <a:lnTo>
                  <a:pt x="237918" y="318482"/>
                </a:lnTo>
                <a:lnTo>
                  <a:pt x="235634" y="321096"/>
                </a:lnTo>
                <a:lnTo>
                  <a:pt x="232208" y="322963"/>
                </a:lnTo>
                <a:lnTo>
                  <a:pt x="228402" y="322963"/>
                </a:lnTo>
                <a:lnTo>
                  <a:pt x="222311" y="326697"/>
                </a:lnTo>
                <a:lnTo>
                  <a:pt x="218123" y="327443"/>
                </a:lnTo>
                <a:lnTo>
                  <a:pt x="212794" y="326323"/>
                </a:lnTo>
                <a:lnTo>
                  <a:pt x="209749" y="324083"/>
                </a:lnTo>
                <a:lnTo>
                  <a:pt x="204419" y="322963"/>
                </a:lnTo>
                <a:lnTo>
                  <a:pt x="199090" y="324083"/>
                </a:lnTo>
                <a:lnTo>
                  <a:pt x="196425" y="324083"/>
                </a:lnTo>
                <a:lnTo>
                  <a:pt x="192999" y="319603"/>
                </a:lnTo>
                <a:lnTo>
                  <a:pt x="194522" y="320723"/>
                </a:lnTo>
                <a:lnTo>
                  <a:pt x="193761" y="318856"/>
                </a:lnTo>
                <a:lnTo>
                  <a:pt x="191096" y="316989"/>
                </a:lnTo>
                <a:lnTo>
                  <a:pt x="178915" y="312882"/>
                </a:lnTo>
                <a:lnTo>
                  <a:pt x="175869" y="308402"/>
                </a:lnTo>
                <a:lnTo>
                  <a:pt x="175869" y="306908"/>
                </a:lnTo>
                <a:lnTo>
                  <a:pt x="172443" y="303174"/>
                </a:lnTo>
                <a:lnTo>
                  <a:pt x="166733" y="300561"/>
                </a:lnTo>
                <a:lnTo>
                  <a:pt x="161784" y="298694"/>
                </a:lnTo>
                <a:lnTo>
                  <a:pt x="155694" y="298321"/>
                </a:lnTo>
                <a:lnTo>
                  <a:pt x="152268" y="296454"/>
                </a:lnTo>
                <a:lnTo>
                  <a:pt x="149222" y="293093"/>
                </a:lnTo>
                <a:lnTo>
                  <a:pt x="146177" y="284506"/>
                </a:lnTo>
                <a:lnTo>
                  <a:pt x="142370" y="278159"/>
                </a:lnTo>
                <a:lnTo>
                  <a:pt x="141228" y="272558"/>
                </a:lnTo>
                <a:lnTo>
                  <a:pt x="133615" y="266211"/>
                </a:lnTo>
                <a:lnTo>
                  <a:pt x="132092" y="260984"/>
                </a:lnTo>
                <a:lnTo>
                  <a:pt x="130189" y="257250"/>
                </a:lnTo>
                <a:lnTo>
                  <a:pt x="127144" y="255757"/>
                </a:lnTo>
                <a:lnTo>
                  <a:pt x="123337" y="249783"/>
                </a:lnTo>
                <a:lnTo>
                  <a:pt x="122956" y="246796"/>
                </a:lnTo>
                <a:lnTo>
                  <a:pt x="121433" y="244556"/>
                </a:lnTo>
                <a:lnTo>
                  <a:pt x="119149" y="243062"/>
                </a:lnTo>
                <a:lnTo>
                  <a:pt x="114581" y="244929"/>
                </a:lnTo>
                <a:lnTo>
                  <a:pt x="111536" y="247916"/>
                </a:lnTo>
                <a:lnTo>
                  <a:pt x="111155" y="246796"/>
                </a:lnTo>
                <a:lnTo>
                  <a:pt x="108871" y="246049"/>
                </a:lnTo>
                <a:lnTo>
                  <a:pt x="107729" y="244182"/>
                </a:lnTo>
                <a:lnTo>
                  <a:pt x="105065" y="242316"/>
                </a:lnTo>
                <a:lnTo>
                  <a:pt x="103161" y="239702"/>
                </a:lnTo>
                <a:lnTo>
                  <a:pt x="102781" y="235968"/>
                </a:lnTo>
                <a:lnTo>
                  <a:pt x="100877" y="234101"/>
                </a:lnTo>
                <a:lnTo>
                  <a:pt x="97451" y="232981"/>
                </a:lnTo>
                <a:lnTo>
                  <a:pt x="95929" y="234475"/>
                </a:lnTo>
                <a:lnTo>
                  <a:pt x="96690" y="236715"/>
                </a:lnTo>
                <a:lnTo>
                  <a:pt x="95929" y="238955"/>
                </a:lnTo>
                <a:lnTo>
                  <a:pt x="96309" y="241195"/>
                </a:lnTo>
                <a:lnTo>
                  <a:pt x="92883" y="241195"/>
                </a:lnTo>
                <a:lnTo>
                  <a:pt x="92503" y="244929"/>
                </a:lnTo>
                <a:lnTo>
                  <a:pt x="91361" y="244556"/>
                </a:lnTo>
                <a:lnTo>
                  <a:pt x="90219" y="243809"/>
                </a:lnTo>
                <a:lnTo>
                  <a:pt x="82605" y="238208"/>
                </a:lnTo>
                <a:lnTo>
                  <a:pt x="79941" y="235222"/>
                </a:lnTo>
                <a:lnTo>
                  <a:pt x="78037" y="232235"/>
                </a:lnTo>
                <a:lnTo>
                  <a:pt x="76515" y="224767"/>
                </a:lnTo>
                <a:lnTo>
                  <a:pt x="71566" y="222154"/>
                </a:lnTo>
                <a:lnTo>
                  <a:pt x="71946" y="214313"/>
                </a:lnTo>
                <a:lnTo>
                  <a:pt x="73469" y="204232"/>
                </a:lnTo>
                <a:lnTo>
                  <a:pt x="70804" y="199005"/>
                </a:lnTo>
                <a:lnTo>
                  <a:pt x="68140" y="194525"/>
                </a:lnTo>
                <a:lnTo>
                  <a:pt x="65475" y="188924"/>
                </a:lnTo>
                <a:lnTo>
                  <a:pt x="62049" y="185564"/>
                </a:lnTo>
                <a:lnTo>
                  <a:pt x="57100" y="184070"/>
                </a:lnTo>
                <a:lnTo>
                  <a:pt x="53294" y="182203"/>
                </a:lnTo>
                <a:lnTo>
                  <a:pt x="47964" y="178096"/>
                </a:lnTo>
                <a:lnTo>
                  <a:pt x="42254" y="173989"/>
                </a:lnTo>
                <a:lnTo>
                  <a:pt x="37686" y="171749"/>
                </a:lnTo>
                <a:lnTo>
                  <a:pt x="37686" y="167642"/>
                </a:lnTo>
                <a:lnTo>
                  <a:pt x="35402" y="162415"/>
                </a:lnTo>
                <a:lnTo>
                  <a:pt x="32738" y="160175"/>
                </a:lnTo>
                <a:lnTo>
                  <a:pt x="31215" y="157561"/>
                </a:lnTo>
                <a:lnTo>
                  <a:pt x="27789" y="157561"/>
                </a:lnTo>
                <a:lnTo>
                  <a:pt x="25505" y="155694"/>
                </a:lnTo>
                <a:lnTo>
                  <a:pt x="24743" y="149720"/>
                </a:lnTo>
                <a:lnTo>
                  <a:pt x="25886" y="149347"/>
                </a:lnTo>
                <a:lnTo>
                  <a:pt x="27408" y="146733"/>
                </a:lnTo>
                <a:lnTo>
                  <a:pt x="28931" y="137399"/>
                </a:lnTo>
                <a:lnTo>
                  <a:pt x="30454" y="134412"/>
                </a:lnTo>
                <a:lnTo>
                  <a:pt x="33499" y="133666"/>
                </a:lnTo>
                <a:lnTo>
                  <a:pt x="33118" y="130305"/>
                </a:lnTo>
                <a:lnTo>
                  <a:pt x="38067" y="122465"/>
                </a:lnTo>
                <a:lnTo>
                  <a:pt x="41493" y="118358"/>
                </a:lnTo>
                <a:lnTo>
                  <a:pt x="39590" y="111637"/>
                </a:lnTo>
                <a:lnTo>
                  <a:pt x="41874" y="106410"/>
                </a:lnTo>
                <a:lnTo>
                  <a:pt x="44158" y="103796"/>
                </a:lnTo>
                <a:lnTo>
                  <a:pt x="38828" y="103796"/>
                </a:lnTo>
                <a:lnTo>
                  <a:pt x="30454" y="101929"/>
                </a:lnTo>
                <a:lnTo>
                  <a:pt x="25886" y="97822"/>
                </a:lnTo>
                <a:lnTo>
                  <a:pt x="23601" y="89608"/>
                </a:lnTo>
                <a:lnTo>
                  <a:pt x="19033" y="85875"/>
                </a:lnTo>
                <a:lnTo>
                  <a:pt x="15227" y="79527"/>
                </a:lnTo>
                <a:lnTo>
                  <a:pt x="13323" y="67206"/>
                </a:lnTo>
                <a:lnTo>
                  <a:pt x="12943" y="61232"/>
                </a:lnTo>
                <a:lnTo>
                  <a:pt x="8375" y="54885"/>
                </a:lnTo>
                <a:lnTo>
                  <a:pt x="3045" y="51898"/>
                </a:lnTo>
                <a:lnTo>
                  <a:pt x="4568" y="44057"/>
                </a:lnTo>
                <a:lnTo>
                  <a:pt x="3807" y="38084"/>
                </a:lnTo>
                <a:lnTo>
                  <a:pt x="3807" y="31736"/>
                </a:lnTo>
                <a:lnTo>
                  <a:pt x="3045" y="21655"/>
                </a:lnTo>
                <a:lnTo>
                  <a:pt x="381" y="15308"/>
                </a:lnTo>
                <a:lnTo>
                  <a:pt x="0" y="12695"/>
                </a:lnTo>
                <a:lnTo>
                  <a:pt x="5329" y="9334"/>
                </a:lnTo>
                <a:lnTo>
                  <a:pt x="6091" y="672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58" name="Text Placeholder 2857">
            <a:extLst>
              <a:ext uri="{FF2B5EF4-FFF2-40B4-BE49-F238E27FC236}">
                <a16:creationId xmlns:a16="http://schemas.microsoft.com/office/drawing/2014/main" id="{286456A0-E5AD-9147-9FD7-34AA201323CE}"/>
              </a:ext>
            </a:extLst>
          </p:cNvPr>
          <p:cNvSpPr>
            <a:spLocks noGrp="1"/>
          </p:cNvSpPr>
          <p:nvPr>
            <p:ph type="body" sz="quarter" idx="220" hasCustomPrompt="1"/>
          </p:nvPr>
        </p:nvSpPr>
        <p:spPr>
          <a:xfrm>
            <a:off x="8440693" y="3541473"/>
            <a:ext cx="387913" cy="164453"/>
          </a:xfrm>
          <a:custGeom>
            <a:avLst/>
            <a:gdLst>
              <a:gd name="connsiteX0" fmla="*/ 187124 w 387913"/>
              <a:gd name="connsiteY0" fmla="*/ 0 h 164453"/>
              <a:gd name="connsiteX1" fmla="*/ 189402 w 387913"/>
              <a:gd name="connsiteY1" fmla="*/ 1124 h 164453"/>
              <a:gd name="connsiteX2" fmla="*/ 189402 w 387913"/>
              <a:gd name="connsiteY2" fmla="*/ 3746 h 164453"/>
              <a:gd name="connsiteX3" fmla="*/ 192059 w 387913"/>
              <a:gd name="connsiteY3" fmla="*/ 7867 h 164453"/>
              <a:gd name="connsiteX4" fmla="*/ 197373 w 387913"/>
              <a:gd name="connsiteY4" fmla="*/ 10864 h 164453"/>
              <a:gd name="connsiteX5" fmla="*/ 202307 w 387913"/>
              <a:gd name="connsiteY5" fmla="*/ 13111 h 164453"/>
              <a:gd name="connsiteX6" fmla="*/ 207241 w 387913"/>
              <a:gd name="connsiteY6" fmla="*/ 9740 h 164453"/>
              <a:gd name="connsiteX7" fmla="*/ 209898 w 387913"/>
              <a:gd name="connsiteY7" fmla="*/ 13861 h 164453"/>
              <a:gd name="connsiteX8" fmla="*/ 212555 w 387913"/>
              <a:gd name="connsiteY8" fmla="*/ 21727 h 164453"/>
              <a:gd name="connsiteX9" fmla="*/ 222803 w 387913"/>
              <a:gd name="connsiteY9" fmla="*/ 22851 h 164453"/>
              <a:gd name="connsiteX10" fmla="*/ 236468 w 387913"/>
              <a:gd name="connsiteY10" fmla="*/ 29969 h 164453"/>
              <a:gd name="connsiteX11" fmla="*/ 238745 w 387913"/>
              <a:gd name="connsiteY11" fmla="*/ 28845 h 164453"/>
              <a:gd name="connsiteX12" fmla="*/ 241022 w 387913"/>
              <a:gd name="connsiteY12" fmla="*/ 27721 h 164453"/>
              <a:gd name="connsiteX13" fmla="*/ 248993 w 387913"/>
              <a:gd name="connsiteY13" fmla="*/ 31467 h 164453"/>
              <a:gd name="connsiteX14" fmla="*/ 256964 w 387913"/>
              <a:gd name="connsiteY14" fmla="*/ 31093 h 164453"/>
              <a:gd name="connsiteX15" fmla="*/ 263037 w 387913"/>
              <a:gd name="connsiteY15" fmla="*/ 28845 h 164453"/>
              <a:gd name="connsiteX16" fmla="*/ 274803 w 387913"/>
              <a:gd name="connsiteY16" fmla="*/ 26972 h 164453"/>
              <a:gd name="connsiteX17" fmla="*/ 287708 w 387913"/>
              <a:gd name="connsiteY17" fmla="*/ 29969 h 164453"/>
              <a:gd name="connsiteX18" fmla="*/ 295679 w 387913"/>
              <a:gd name="connsiteY18" fmla="*/ 29594 h 164453"/>
              <a:gd name="connsiteX19" fmla="*/ 311241 w 387913"/>
              <a:gd name="connsiteY19" fmla="*/ 19105 h 164453"/>
              <a:gd name="connsiteX20" fmla="*/ 318073 w 387913"/>
              <a:gd name="connsiteY20" fmla="*/ 14984 h 164453"/>
              <a:gd name="connsiteX21" fmla="*/ 318833 w 387913"/>
              <a:gd name="connsiteY21" fmla="*/ 13111 h 164453"/>
              <a:gd name="connsiteX22" fmla="*/ 321490 w 387913"/>
              <a:gd name="connsiteY22" fmla="*/ 15359 h 164453"/>
              <a:gd name="connsiteX23" fmla="*/ 324526 w 387913"/>
              <a:gd name="connsiteY23" fmla="*/ 15359 h 164453"/>
              <a:gd name="connsiteX24" fmla="*/ 329460 w 387913"/>
              <a:gd name="connsiteY24" fmla="*/ 13861 h 164453"/>
              <a:gd name="connsiteX25" fmla="*/ 336672 w 387913"/>
              <a:gd name="connsiteY25" fmla="*/ 16108 h 164453"/>
              <a:gd name="connsiteX26" fmla="*/ 338949 w 387913"/>
              <a:gd name="connsiteY26" fmla="*/ 16108 h 164453"/>
              <a:gd name="connsiteX27" fmla="*/ 340847 w 387913"/>
              <a:gd name="connsiteY27" fmla="*/ 13486 h 164453"/>
              <a:gd name="connsiteX28" fmla="*/ 342745 w 387913"/>
              <a:gd name="connsiteY28" fmla="*/ 11988 h 164453"/>
              <a:gd name="connsiteX29" fmla="*/ 345782 w 387913"/>
              <a:gd name="connsiteY29" fmla="*/ 13111 h 164453"/>
              <a:gd name="connsiteX30" fmla="*/ 348818 w 387913"/>
              <a:gd name="connsiteY30" fmla="*/ 15734 h 164453"/>
              <a:gd name="connsiteX31" fmla="*/ 352993 w 387913"/>
              <a:gd name="connsiteY31" fmla="*/ 21727 h 164453"/>
              <a:gd name="connsiteX32" fmla="*/ 354891 w 387913"/>
              <a:gd name="connsiteY32" fmla="*/ 22102 h 164453"/>
              <a:gd name="connsiteX33" fmla="*/ 358307 w 387913"/>
              <a:gd name="connsiteY33" fmla="*/ 25848 h 164453"/>
              <a:gd name="connsiteX34" fmla="*/ 360964 w 387913"/>
              <a:gd name="connsiteY34" fmla="*/ 28096 h 164453"/>
              <a:gd name="connsiteX35" fmla="*/ 363621 w 387913"/>
              <a:gd name="connsiteY35" fmla="*/ 33340 h 164453"/>
              <a:gd name="connsiteX36" fmla="*/ 364380 w 387913"/>
              <a:gd name="connsiteY36" fmla="*/ 40832 h 164453"/>
              <a:gd name="connsiteX37" fmla="*/ 365519 w 387913"/>
              <a:gd name="connsiteY37" fmla="*/ 46077 h 164453"/>
              <a:gd name="connsiteX38" fmla="*/ 368555 w 387913"/>
              <a:gd name="connsiteY38" fmla="*/ 49823 h 164453"/>
              <a:gd name="connsiteX39" fmla="*/ 372730 w 387913"/>
              <a:gd name="connsiteY39" fmla="*/ 51321 h 164453"/>
              <a:gd name="connsiteX40" fmla="*/ 375767 w 387913"/>
              <a:gd name="connsiteY40" fmla="*/ 53569 h 164453"/>
              <a:gd name="connsiteX41" fmla="*/ 379563 w 387913"/>
              <a:gd name="connsiteY41" fmla="*/ 57315 h 164453"/>
              <a:gd name="connsiteX42" fmla="*/ 382599 w 387913"/>
              <a:gd name="connsiteY42" fmla="*/ 58439 h 164453"/>
              <a:gd name="connsiteX43" fmla="*/ 384117 w 387913"/>
              <a:gd name="connsiteY43" fmla="*/ 60312 h 164453"/>
              <a:gd name="connsiteX44" fmla="*/ 380701 w 387913"/>
              <a:gd name="connsiteY44" fmla="*/ 67055 h 164453"/>
              <a:gd name="connsiteX45" fmla="*/ 379942 w 387913"/>
              <a:gd name="connsiteY45" fmla="*/ 69677 h 164453"/>
              <a:gd name="connsiteX46" fmla="*/ 374628 w 387913"/>
              <a:gd name="connsiteY46" fmla="*/ 73049 h 164453"/>
              <a:gd name="connsiteX47" fmla="*/ 375008 w 387913"/>
              <a:gd name="connsiteY47" fmla="*/ 75671 h 164453"/>
              <a:gd name="connsiteX48" fmla="*/ 377665 w 387913"/>
              <a:gd name="connsiteY48" fmla="*/ 82039 h 164453"/>
              <a:gd name="connsiteX49" fmla="*/ 378424 w 387913"/>
              <a:gd name="connsiteY49" fmla="*/ 92154 h 164453"/>
              <a:gd name="connsiteX50" fmla="*/ 378424 w 387913"/>
              <a:gd name="connsiteY50" fmla="*/ 98522 h 164453"/>
              <a:gd name="connsiteX51" fmla="*/ 379183 w 387913"/>
              <a:gd name="connsiteY51" fmla="*/ 104516 h 164453"/>
              <a:gd name="connsiteX52" fmla="*/ 377665 w 387913"/>
              <a:gd name="connsiteY52" fmla="*/ 112383 h 164453"/>
              <a:gd name="connsiteX53" fmla="*/ 382979 w 387913"/>
              <a:gd name="connsiteY53" fmla="*/ 115379 h 164453"/>
              <a:gd name="connsiteX54" fmla="*/ 387533 w 387913"/>
              <a:gd name="connsiteY54" fmla="*/ 121748 h 164453"/>
              <a:gd name="connsiteX55" fmla="*/ 387913 w 387913"/>
              <a:gd name="connsiteY55" fmla="*/ 127742 h 164453"/>
              <a:gd name="connsiteX56" fmla="*/ 385256 w 387913"/>
              <a:gd name="connsiteY56" fmla="*/ 130364 h 164453"/>
              <a:gd name="connsiteX57" fmla="*/ 379563 w 387913"/>
              <a:gd name="connsiteY57" fmla="*/ 129989 h 164453"/>
              <a:gd name="connsiteX58" fmla="*/ 375767 w 387913"/>
              <a:gd name="connsiteY58" fmla="*/ 125868 h 164453"/>
              <a:gd name="connsiteX59" fmla="*/ 369314 w 387913"/>
              <a:gd name="connsiteY59" fmla="*/ 126243 h 164453"/>
              <a:gd name="connsiteX60" fmla="*/ 357548 w 387913"/>
              <a:gd name="connsiteY60" fmla="*/ 125868 h 164453"/>
              <a:gd name="connsiteX61" fmla="*/ 349957 w 387913"/>
              <a:gd name="connsiteY61" fmla="*/ 122497 h 164453"/>
              <a:gd name="connsiteX62" fmla="*/ 340468 w 387913"/>
              <a:gd name="connsiteY62" fmla="*/ 130364 h 164453"/>
              <a:gd name="connsiteX63" fmla="*/ 337052 w 387913"/>
              <a:gd name="connsiteY63" fmla="*/ 130738 h 164453"/>
              <a:gd name="connsiteX64" fmla="*/ 336672 w 387913"/>
              <a:gd name="connsiteY64" fmla="*/ 129989 h 164453"/>
              <a:gd name="connsiteX65" fmla="*/ 336672 w 387913"/>
              <a:gd name="connsiteY65" fmla="*/ 128116 h 164453"/>
              <a:gd name="connsiteX66" fmla="*/ 335154 w 387913"/>
              <a:gd name="connsiteY66" fmla="*/ 126992 h 164453"/>
              <a:gd name="connsiteX67" fmla="*/ 334395 w 387913"/>
              <a:gd name="connsiteY67" fmla="*/ 126243 h 164453"/>
              <a:gd name="connsiteX68" fmla="*/ 330979 w 387913"/>
              <a:gd name="connsiteY68" fmla="*/ 128865 h 164453"/>
              <a:gd name="connsiteX69" fmla="*/ 324526 w 387913"/>
              <a:gd name="connsiteY69" fmla="*/ 131862 h 164453"/>
              <a:gd name="connsiteX70" fmla="*/ 311241 w 387913"/>
              <a:gd name="connsiteY70" fmla="*/ 132611 h 164453"/>
              <a:gd name="connsiteX71" fmla="*/ 307446 w 387913"/>
              <a:gd name="connsiteY71" fmla="*/ 131488 h 164453"/>
              <a:gd name="connsiteX72" fmla="*/ 304030 w 387913"/>
              <a:gd name="connsiteY72" fmla="*/ 131488 h 164453"/>
              <a:gd name="connsiteX73" fmla="*/ 297957 w 387913"/>
              <a:gd name="connsiteY73" fmla="*/ 132986 h 164453"/>
              <a:gd name="connsiteX74" fmla="*/ 294161 w 387913"/>
              <a:gd name="connsiteY74" fmla="*/ 136358 h 164453"/>
              <a:gd name="connsiteX75" fmla="*/ 291125 w 387913"/>
              <a:gd name="connsiteY75" fmla="*/ 137856 h 164453"/>
              <a:gd name="connsiteX76" fmla="*/ 286190 w 387913"/>
              <a:gd name="connsiteY76" fmla="*/ 138980 h 164453"/>
              <a:gd name="connsiteX77" fmla="*/ 284672 w 387913"/>
              <a:gd name="connsiteY77" fmla="*/ 140478 h 164453"/>
              <a:gd name="connsiteX78" fmla="*/ 271767 w 387913"/>
              <a:gd name="connsiteY78" fmla="*/ 142726 h 164453"/>
              <a:gd name="connsiteX79" fmla="*/ 261519 w 387913"/>
              <a:gd name="connsiteY79" fmla="*/ 141602 h 164453"/>
              <a:gd name="connsiteX80" fmla="*/ 257343 w 387913"/>
              <a:gd name="connsiteY80" fmla="*/ 137107 h 164453"/>
              <a:gd name="connsiteX81" fmla="*/ 254687 w 387913"/>
              <a:gd name="connsiteY81" fmla="*/ 136732 h 164453"/>
              <a:gd name="connsiteX82" fmla="*/ 249373 w 387913"/>
              <a:gd name="connsiteY82" fmla="*/ 137107 h 164453"/>
              <a:gd name="connsiteX83" fmla="*/ 245957 w 387913"/>
              <a:gd name="connsiteY83" fmla="*/ 139729 h 164453"/>
              <a:gd name="connsiteX84" fmla="*/ 240643 w 387913"/>
              <a:gd name="connsiteY84" fmla="*/ 141602 h 164453"/>
              <a:gd name="connsiteX85" fmla="*/ 237606 w 387913"/>
              <a:gd name="connsiteY85" fmla="*/ 142351 h 164453"/>
              <a:gd name="connsiteX86" fmla="*/ 236088 w 387913"/>
              <a:gd name="connsiteY86" fmla="*/ 143850 h 164453"/>
              <a:gd name="connsiteX87" fmla="*/ 230395 w 387913"/>
              <a:gd name="connsiteY87" fmla="*/ 142726 h 164453"/>
              <a:gd name="connsiteX88" fmla="*/ 226978 w 387913"/>
              <a:gd name="connsiteY88" fmla="*/ 143850 h 164453"/>
              <a:gd name="connsiteX89" fmla="*/ 226599 w 387913"/>
              <a:gd name="connsiteY89" fmla="*/ 142726 h 164453"/>
              <a:gd name="connsiteX90" fmla="*/ 226599 w 387913"/>
              <a:gd name="connsiteY90" fmla="*/ 141977 h 164453"/>
              <a:gd name="connsiteX91" fmla="*/ 226599 w 387913"/>
              <a:gd name="connsiteY91" fmla="*/ 141602 h 164453"/>
              <a:gd name="connsiteX92" fmla="*/ 224701 w 387913"/>
              <a:gd name="connsiteY92" fmla="*/ 140104 h 164453"/>
              <a:gd name="connsiteX93" fmla="*/ 221285 w 387913"/>
              <a:gd name="connsiteY93" fmla="*/ 139729 h 164453"/>
              <a:gd name="connsiteX94" fmla="*/ 219387 w 387913"/>
              <a:gd name="connsiteY94" fmla="*/ 138605 h 164453"/>
              <a:gd name="connsiteX95" fmla="*/ 217489 w 387913"/>
              <a:gd name="connsiteY95" fmla="*/ 142726 h 164453"/>
              <a:gd name="connsiteX96" fmla="*/ 216730 w 387913"/>
              <a:gd name="connsiteY96" fmla="*/ 143100 h 164453"/>
              <a:gd name="connsiteX97" fmla="*/ 216730 w 387913"/>
              <a:gd name="connsiteY97" fmla="*/ 144974 h 164453"/>
              <a:gd name="connsiteX98" fmla="*/ 215971 w 387913"/>
              <a:gd name="connsiteY98" fmla="*/ 148345 h 164453"/>
              <a:gd name="connsiteX99" fmla="*/ 219767 w 387913"/>
              <a:gd name="connsiteY99" fmla="*/ 152840 h 164453"/>
              <a:gd name="connsiteX100" fmla="*/ 219767 w 387913"/>
              <a:gd name="connsiteY100" fmla="*/ 153964 h 164453"/>
              <a:gd name="connsiteX101" fmla="*/ 218628 w 387913"/>
              <a:gd name="connsiteY101" fmla="*/ 154339 h 164453"/>
              <a:gd name="connsiteX102" fmla="*/ 215971 w 387913"/>
              <a:gd name="connsiteY102" fmla="*/ 154339 h 164453"/>
              <a:gd name="connsiteX103" fmla="*/ 212555 w 387913"/>
              <a:gd name="connsiteY103" fmla="*/ 155088 h 164453"/>
              <a:gd name="connsiteX104" fmla="*/ 212555 w 387913"/>
              <a:gd name="connsiteY104" fmla="*/ 156586 h 164453"/>
              <a:gd name="connsiteX105" fmla="*/ 212555 w 387913"/>
              <a:gd name="connsiteY105" fmla="*/ 159958 h 164453"/>
              <a:gd name="connsiteX106" fmla="*/ 210278 w 387913"/>
              <a:gd name="connsiteY106" fmla="*/ 161831 h 164453"/>
              <a:gd name="connsiteX107" fmla="*/ 209139 w 387913"/>
              <a:gd name="connsiteY107" fmla="*/ 162205 h 164453"/>
              <a:gd name="connsiteX108" fmla="*/ 208000 w 387913"/>
              <a:gd name="connsiteY108" fmla="*/ 164453 h 164453"/>
              <a:gd name="connsiteX109" fmla="*/ 205723 w 387913"/>
              <a:gd name="connsiteY109" fmla="*/ 162955 h 164453"/>
              <a:gd name="connsiteX110" fmla="*/ 204964 w 387913"/>
              <a:gd name="connsiteY110" fmla="*/ 161831 h 164453"/>
              <a:gd name="connsiteX111" fmla="*/ 203446 w 387913"/>
              <a:gd name="connsiteY111" fmla="*/ 161831 h 164453"/>
              <a:gd name="connsiteX112" fmla="*/ 204205 w 387913"/>
              <a:gd name="connsiteY112" fmla="*/ 158834 h 164453"/>
              <a:gd name="connsiteX113" fmla="*/ 203066 w 387913"/>
              <a:gd name="connsiteY113" fmla="*/ 153964 h 164453"/>
              <a:gd name="connsiteX114" fmla="*/ 204205 w 387913"/>
              <a:gd name="connsiteY114" fmla="*/ 147970 h 164453"/>
              <a:gd name="connsiteX115" fmla="*/ 208000 w 387913"/>
              <a:gd name="connsiteY115" fmla="*/ 145723 h 164453"/>
              <a:gd name="connsiteX116" fmla="*/ 209519 w 387913"/>
              <a:gd name="connsiteY116" fmla="*/ 141977 h 164453"/>
              <a:gd name="connsiteX117" fmla="*/ 206102 w 387913"/>
              <a:gd name="connsiteY117" fmla="*/ 138605 h 164453"/>
              <a:gd name="connsiteX118" fmla="*/ 199650 w 387913"/>
              <a:gd name="connsiteY118" fmla="*/ 141602 h 164453"/>
              <a:gd name="connsiteX119" fmla="*/ 198891 w 387913"/>
              <a:gd name="connsiteY119" fmla="*/ 145723 h 164453"/>
              <a:gd name="connsiteX120" fmla="*/ 195854 w 387913"/>
              <a:gd name="connsiteY120" fmla="*/ 146472 h 164453"/>
              <a:gd name="connsiteX121" fmla="*/ 190920 w 387913"/>
              <a:gd name="connsiteY121" fmla="*/ 146097 h 164453"/>
              <a:gd name="connsiteX122" fmla="*/ 187124 w 387913"/>
              <a:gd name="connsiteY122" fmla="*/ 142726 h 164453"/>
              <a:gd name="connsiteX123" fmla="*/ 183708 w 387913"/>
              <a:gd name="connsiteY123" fmla="*/ 140853 h 164453"/>
              <a:gd name="connsiteX124" fmla="*/ 181051 w 387913"/>
              <a:gd name="connsiteY124" fmla="*/ 140104 h 164453"/>
              <a:gd name="connsiteX125" fmla="*/ 178774 w 387913"/>
              <a:gd name="connsiteY125" fmla="*/ 140104 h 164453"/>
              <a:gd name="connsiteX126" fmla="*/ 174599 w 387913"/>
              <a:gd name="connsiteY126" fmla="*/ 141977 h 164453"/>
              <a:gd name="connsiteX127" fmla="*/ 167387 w 387913"/>
              <a:gd name="connsiteY127" fmla="*/ 148720 h 164453"/>
              <a:gd name="connsiteX128" fmla="*/ 165489 w 387913"/>
              <a:gd name="connsiteY128" fmla="*/ 152091 h 164453"/>
              <a:gd name="connsiteX129" fmla="*/ 162073 w 387913"/>
              <a:gd name="connsiteY129" fmla="*/ 152466 h 164453"/>
              <a:gd name="connsiteX130" fmla="*/ 159037 w 387913"/>
              <a:gd name="connsiteY130" fmla="*/ 155088 h 164453"/>
              <a:gd name="connsiteX131" fmla="*/ 154862 w 387913"/>
              <a:gd name="connsiteY131" fmla="*/ 156586 h 164453"/>
              <a:gd name="connsiteX132" fmla="*/ 150686 w 387913"/>
              <a:gd name="connsiteY132" fmla="*/ 156212 h 164453"/>
              <a:gd name="connsiteX133" fmla="*/ 143854 w 387913"/>
              <a:gd name="connsiteY133" fmla="*/ 158085 h 164453"/>
              <a:gd name="connsiteX134" fmla="*/ 140059 w 387913"/>
              <a:gd name="connsiteY134" fmla="*/ 159958 h 164453"/>
              <a:gd name="connsiteX135" fmla="*/ 132847 w 387913"/>
              <a:gd name="connsiteY135" fmla="*/ 157710 h 164453"/>
              <a:gd name="connsiteX136" fmla="*/ 129431 w 387913"/>
              <a:gd name="connsiteY136" fmla="*/ 153215 h 164453"/>
              <a:gd name="connsiteX137" fmla="*/ 127913 w 387913"/>
              <a:gd name="connsiteY137" fmla="*/ 150593 h 164453"/>
              <a:gd name="connsiteX138" fmla="*/ 125635 w 387913"/>
              <a:gd name="connsiteY138" fmla="*/ 148720 h 164453"/>
              <a:gd name="connsiteX139" fmla="*/ 121840 w 387913"/>
              <a:gd name="connsiteY139" fmla="*/ 146472 h 164453"/>
              <a:gd name="connsiteX140" fmla="*/ 111971 w 387913"/>
              <a:gd name="connsiteY140" fmla="*/ 141977 h 164453"/>
              <a:gd name="connsiteX141" fmla="*/ 107416 w 387913"/>
              <a:gd name="connsiteY141" fmla="*/ 138605 h 164453"/>
              <a:gd name="connsiteX142" fmla="*/ 101343 w 387913"/>
              <a:gd name="connsiteY142" fmla="*/ 137856 h 164453"/>
              <a:gd name="connsiteX143" fmla="*/ 97548 w 387913"/>
              <a:gd name="connsiteY143" fmla="*/ 138605 h 164453"/>
              <a:gd name="connsiteX144" fmla="*/ 94132 w 387913"/>
              <a:gd name="connsiteY144" fmla="*/ 138605 h 164453"/>
              <a:gd name="connsiteX145" fmla="*/ 92993 w 387913"/>
              <a:gd name="connsiteY145" fmla="*/ 141977 h 164453"/>
              <a:gd name="connsiteX146" fmla="*/ 92993 w 387913"/>
              <a:gd name="connsiteY146" fmla="*/ 146472 h 164453"/>
              <a:gd name="connsiteX147" fmla="*/ 91854 w 387913"/>
              <a:gd name="connsiteY147" fmla="*/ 148345 h 164453"/>
              <a:gd name="connsiteX148" fmla="*/ 91095 w 387913"/>
              <a:gd name="connsiteY148" fmla="*/ 152466 h 164453"/>
              <a:gd name="connsiteX149" fmla="*/ 83504 w 387913"/>
              <a:gd name="connsiteY149" fmla="*/ 154339 h 164453"/>
              <a:gd name="connsiteX150" fmla="*/ 78569 w 387913"/>
              <a:gd name="connsiteY150" fmla="*/ 156212 h 164453"/>
              <a:gd name="connsiteX151" fmla="*/ 74394 w 387913"/>
              <a:gd name="connsiteY151" fmla="*/ 156212 h 164453"/>
              <a:gd name="connsiteX152" fmla="*/ 70599 w 387913"/>
              <a:gd name="connsiteY152" fmla="*/ 155088 h 164453"/>
              <a:gd name="connsiteX153" fmla="*/ 66803 w 387913"/>
              <a:gd name="connsiteY153" fmla="*/ 153215 h 164453"/>
              <a:gd name="connsiteX154" fmla="*/ 63387 w 387913"/>
              <a:gd name="connsiteY154" fmla="*/ 150218 h 164453"/>
              <a:gd name="connsiteX155" fmla="*/ 62248 w 387913"/>
              <a:gd name="connsiteY155" fmla="*/ 144599 h 164453"/>
              <a:gd name="connsiteX156" fmla="*/ 62248 w 387913"/>
              <a:gd name="connsiteY156" fmla="*/ 142726 h 164453"/>
              <a:gd name="connsiteX157" fmla="*/ 59212 w 387913"/>
              <a:gd name="connsiteY157" fmla="*/ 141602 h 164453"/>
              <a:gd name="connsiteX158" fmla="*/ 58453 w 387913"/>
              <a:gd name="connsiteY158" fmla="*/ 143100 h 164453"/>
              <a:gd name="connsiteX159" fmla="*/ 58832 w 387913"/>
              <a:gd name="connsiteY159" fmla="*/ 144599 h 164453"/>
              <a:gd name="connsiteX160" fmla="*/ 57314 w 387913"/>
              <a:gd name="connsiteY160" fmla="*/ 144599 h 164453"/>
              <a:gd name="connsiteX161" fmla="*/ 54277 w 387913"/>
              <a:gd name="connsiteY161" fmla="*/ 142351 h 164453"/>
              <a:gd name="connsiteX162" fmla="*/ 52000 w 387913"/>
              <a:gd name="connsiteY162" fmla="*/ 140104 h 164453"/>
              <a:gd name="connsiteX163" fmla="*/ 50861 w 387913"/>
              <a:gd name="connsiteY163" fmla="*/ 139729 h 164453"/>
              <a:gd name="connsiteX164" fmla="*/ 45168 w 387913"/>
              <a:gd name="connsiteY164" fmla="*/ 140104 h 164453"/>
              <a:gd name="connsiteX165" fmla="*/ 44409 w 387913"/>
              <a:gd name="connsiteY165" fmla="*/ 142351 h 164453"/>
              <a:gd name="connsiteX166" fmla="*/ 40613 w 387913"/>
              <a:gd name="connsiteY166" fmla="*/ 144599 h 164453"/>
              <a:gd name="connsiteX167" fmla="*/ 39854 w 387913"/>
              <a:gd name="connsiteY167" fmla="*/ 144599 h 164453"/>
              <a:gd name="connsiteX168" fmla="*/ 40993 w 387913"/>
              <a:gd name="connsiteY168" fmla="*/ 141977 h 164453"/>
              <a:gd name="connsiteX169" fmla="*/ 40613 w 387913"/>
              <a:gd name="connsiteY169" fmla="*/ 140478 h 164453"/>
              <a:gd name="connsiteX170" fmla="*/ 27708 w 387913"/>
              <a:gd name="connsiteY170" fmla="*/ 144224 h 164453"/>
              <a:gd name="connsiteX171" fmla="*/ 29986 w 387913"/>
              <a:gd name="connsiteY171" fmla="*/ 141602 h 164453"/>
              <a:gd name="connsiteX172" fmla="*/ 33022 w 387913"/>
              <a:gd name="connsiteY172" fmla="*/ 138980 h 164453"/>
              <a:gd name="connsiteX173" fmla="*/ 38336 w 387913"/>
              <a:gd name="connsiteY173" fmla="*/ 138980 h 164453"/>
              <a:gd name="connsiteX174" fmla="*/ 40993 w 387913"/>
              <a:gd name="connsiteY174" fmla="*/ 137856 h 164453"/>
              <a:gd name="connsiteX175" fmla="*/ 41752 w 387913"/>
              <a:gd name="connsiteY175" fmla="*/ 137107 h 164453"/>
              <a:gd name="connsiteX176" fmla="*/ 44789 w 387913"/>
              <a:gd name="connsiteY176" fmla="*/ 135608 h 164453"/>
              <a:gd name="connsiteX177" fmla="*/ 46307 w 387913"/>
              <a:gd name="connsiteY177" fmla="*/ 133735 h 164453"/>
              <a:gd name="connsiteX178" fmla="*/ 42891 w 387913"/>
              <a:gd name="connsiteY178" fmla="*/ 132986 h 164453"/>
              <a:gd name="connsiteX179" fmla="*/ 34920 w 387913"/>
              <a:gd name="connsiteY179" fmla="*/ 134859 h 164453"/>
              <a:gd name="connsiteX180" fmla="*/ 26190 w 387913"/>
              <a:gd name="connsiteY180" fmla="*/ 134859 h 164453"/>
              <a:gd name="connsiteX181" fmla="*/ 25431 w 387913"/>
              <a:gd name="connsiteY181" fmla="*/ 132986 h 164453"/>
              <a:gd name="connsiteX182" fmla="*/ 29986 w 387913"/>
              <a:gd name="connsiteY182" fmla="*/ 128865 h 164453"/>
              <a:gd name="connsiteX183" fmla="*/ 26949 w 387913"/>
              <a:gd name="connsiteY183" fmla="*/ 125868 h 164453"/>
              <a:gd name="connsiteX184" fmla="*/ 25811 w 387913"/>
              <a:gd name="connsiteY184" fmla="*/ 124745 h 164453"/>
              <a:gd name="connsiteX185" fmla="*/ 23913 w 387913"/>
              <a:gd name="connsiteY185" fmla="*/ 124745 h 164453"/>
              <a:gd name="connsiteX186" fmla="*/ 24292 w 387913"/>
              <a:gd name="connsiteY186" fmla="*/ 121748 h 164453"/>
              <a:gd name="connsiteX187" fmla="*/ 26190 w 387913"/>
              <a:gd name="connsiteY187" fmla="*/ 120249 h 164453"/>
              <a:gd name="connsiteX188" fmla="*/ 26949 w 387913"/>
              <a:gd name="connsiteY188" fmla="*/ 118376 h 164453"/>
              <a:gd name="connsiteX189" fmla="*/ 24292 w 387913"/>
              <a:gd name="connsiteY189" fmla="*/ 118751 h 164453"/>
              <a:gd name="connsiteX190" fmla="*/ 21635 w 387913"/>
              <a:gd name="connsiteY190" fmla="*/ 119875 h 164453"/>
              <a:gd name="connsiteX191" fmla="*/ 19738 w 387913"/>
              <a:gd name="connsiteY191" fmla="*/ 116878 h 164453"/>
              <a:gd name="connsiteX192" fmla="*/ 22394 w 387913"/>
              <a:gd name="connsiteY192" fmla="*/ 115754 h 164453"/>
              <a:gd name="connsiteX193" fmla="*/ 22774 w 387913"/>
              <a:gd name="connsiteY193" fmla="*/ 112383 h 164453"/>
              <a:gd name="connsiteX194" fmla="*/ 21256 w 387913"/>
              <a:gd name="connsiteY194" fmla="*/ 108637 h 164453"/>
              <a:gd name="connsiteX195" fmla="*/ 19358 w 387913"/>
              <a:gd name="connsiteY195" fmla="*/ 107513 h 164453"/>
              <a:gd name="connsiteX196" fmla="*/ 14044 w 387913"/>
              <a:gd name="connsiteY196" fmla="*/ 106014 h 164453"/>
              <a:gd name="connsiteX197" fmla="*/ 11387 w 387913"/>
              <a:gd name="connsiteY197" fmla="*/ 103767 h 164453"/>
              <a:gd name="connsiteX198" fmla="*/ 7592 w 387913"/>
              <a:gd name="connsiteY198" fmla="*/ 104516 h 164453"/>
              <a:gd name="connsiteX199" fmla="*/ 6073 w 387913"/>
              <a:gd name="connsiteY199" fmla="*/ 103767 h 164453"/>
              <a:gd name="connsiteX200" fmla="*/ 3796 w 387913"/>
              <a:gd name="connsiteY200" fmla="*/ 101519 h 164453"/>
              <a:gd name="connsiteX201" fmla="*/ 3796 w 387913"/>
              <a:gd name="connsiteY201" fmla="*/ 100395 h 164453"/>
              <a:gd name="connsiteX202" fmla="*/ 6073 w 387913"/>
              <a:gd name="connsiteY202" fmla="*/ 99646 h 164453"/>
              <a:gd name="connsiteX203" fmla="*/ 6453 w 387913"/>
              <a:gd name="connsiteY203" fmla="*/ 95900 h 164453"/>
              <a:gd name="connsiteX204" fmla="*/ 6073 w 387913"/>
              <a:gd name="connsiteY204" fmla="*/ 94027 h 164453"/>
              <a:gd name="connsiteX205" fmla="*/ 7212 w 387913"/>
              <a:gd name="connsiteY205" fmla="*/ 91779 h 164453"/>
              <a:gd name="connsiteX206" fmla="*/ 8351 w 387913"/>
              <a:gd name="connsiteY206" fmla="*/ 92154 h 164453"/>
              <a:gd name="connsiteX207" fmla="*/ 10628 w 387913"/>
              <a:gd name="connsiteY207" fmla="*/ 98147 h 164453"/>
              <a:gd name="connsiteX208" fmla="*/ 13285 w 387913"/>
              <a:gd name="connsiteY208" fmla="*/ 98522 h 164453"/>
              <a:gd name="connsiteX209" fmla="*/ 16321 w 387913"/>
              <a:gd name="connsiteY209" fmla="*/ 98147 h 164453"/>
              <a:gd name="connsiteX210" fmla="*/ 20497 w 387913"/>
              <a:gd name="connsiteY210" fmla="*/ 98147 h 164453"/>
              <a:gd name="connsiteX211" fmla="*/ 19738 w 387913"/>
              <a:gd name="connsiteY211" fmla="*/ 97398 h 164453"/>
              <a:gd name="connsiteX212" fmla="*/ 15942 w 387913"/>
              <a:gd name="connsiteY212" fmla="*/ 95525 h 164453"/>
              <a:gd name="connsiteX213" fmla="*/ 14044 w 387913"/>
              <a:gd name="connsiteY213" fmla="*/ 92154 h 164453"/>
              <a:gd name="connsiteX214" fmla="*/ 14424 w 387913"/>
              <a:gd name="connsiteY214" fmla="*/ 89531 h 164453"/>
              <a:gd name="connsiteX215" fmla="*/ 17840 w 387913"/>
              <a:gd name="connsiteY215" fmla="*/ 86535 h 164453"/>
              <a:gd name="connsiteX216" fmla="*/ 16701 w 387913"/>
              <a:gd name="connsiteY216" fmla="*/ 84662 h 164453"/>
              <a:gd name="connsiteX217" fmla="*/ 14424 w 387913"/>
              <a:gd name="connsiteY217" fmla="*/ 82414 h 164453"/>
              <a:gd name="connsiteX218" fmla="*/ 14424 w 387913"/>
              <a:gd name="connsiteY218" fmla="*/ 80166 h 164453"/>
              <a:gd name="connsiteX219" fmla="*/ 12146 w 387913"/>
              <a:gd name="connsiteY219" fmla="*/ 77169 h 164453"/>
              <a:gd name="connsiteX220" fmla="*/ 12526 w 387913"/>
              <a:gd name="connsiteY220" fmla="*/ 73049 h 164453"/>
              <a:gd name="connsiteX221" fmla="*/ 16321 w 387913"/>
              <a:gd name="connsiteY221" fmla="*/ 69677 h 164453"/>
              <a:gd name="connsiteX222" fmla="*/ 15562 w 387913"/>
              <a:gd name="connsiteY222" fmla="*/ 68179 h 164453"/>
              <a:gd name="connsiteX223" fmla="*/ 9489 w 387913"/>
              <a:gd name="connsiteY223" fmla="*/ 69677 h 164453"/>
              <a:gd name="connsiteX224" fmla="*/ 0 w 387913"/>
              <a:gd name="connsiteY224" fmla="*/ 69677 h 164453"/>
              <a:gd name="connsiteX225" fmla="*/ 0 w 387913"/>
              <a:gd name="connsiteY225" fmla="*/ 67804 h 164453"/>
              <a:gd name="connsiteX226" fmla="*/ 1139 w 387913"/>
              <a:gd name="connsiteY226" fmla="*/ 59937 h 164453"/>
              <a:gd name="connsiteX227" fmla="*/ 3037 w 387913"/>
              <a:gd name="connsiteY227" fmla="*/ 56191 h 164453"/>
              <a:gd name="connsiteX228" fmla="*/ 5314 w 387913"/>
              <a:gd name="connsiteY228" fmla="*/ 55817 h 164453"/>
              <a:gd name="connsiteX229" fmla="*/ 7592 w 387913"/>
              <a:gd name="connsiteY229" fmla="*/ 51696 h 164453"/>
              <a:gd name="connsiteX230" fmla="*/ 10248 w 387913"/>
              <a:gd name="connsiteY230" fmla="*/ 49448 h 164453"/>
              <a:gd name="connsiteX231" fmla="*/ 13285 w 387913"/>
              <a:gd name="connsiteY231" fmla="*/ 45702 h 164453"/>
              <a:gd name="connsiteX232" fmla="*/ 18219 w 387913"/>
              <a:gd name="connsiteY232" fmla="*/ 46077 h 164453"/>
              <a:gd name="connsiteX233" fmla="*/ 23913 w 387913"/>
              <a:gd name="connsiteY233" fmla="*/ 44204 h 164453"/>
              <a:gd name="connsiteX234" fmla="*/ 25811 w 387913"/>
              <a:gd name="connsiteY234" fmla="*/ 46077 h 164453"/>
              <a:gd name="connsiteX235" fmla="*/ 30365 w 387913"/>
              <a:gd name="connsiteY235" fmla="*/ 47575 h 164453"/>
              <a:gd name="connsiteX236" fmla="*/ 34540 w 387913"/>
              <a:gd name="connsiteY236" fmla="*/ 47201 h 164453"/>
              <a:gd name="connsiteX237" fmla="*/ 33022 w 387913"/>
              <a:gd name="connsiteY237" fmla="*/ 41956 h 164453"/>
              <a:gd name="connsiteX238" fmla="*/ 36438 w 387913"/>
              <a:gd name="connsiteY238" fmla="*/ 42331 h 164453"/>
              <a:gd name="connsiteX239" fmla="*/ 38716 w 387913"/>
              <a:gd name="connsiteY239" fmla="*/ 43829 h 164453"/>
              <a:gd name="connsiteX240" fmla="*/ 38336 w 387913"/>
              <a:gd name="connsiteY240" fmla="*/ 45702 h 164453"/>
              <a:gd name="connsiteX241" fmla="*/ 40993 w 387913"/>
              <a:gd name="connsiteY241" fmla="*/ 46077 h 164453"/>
              <a:gd name="connsiteX242" fmla="*/ 46307 w 387913"/>
              <a:gd name="connsiteY242" fmla="*/ 45328 h 164453"/>
              <a:gd name="connsiteX243" fmla="*/ 56555 w 387913"/>
              <a:gd name="connsiteY243" fmla="*/ 45328 h 164453"/>
              <a:gd name="connsiteX244" fmla="*/ 61110 w 387913"/>
              <a:gd name="connsiteY244" fmla="*/ 44953 h 164453"/>
              <a:gd name="connsiteX245" fmla="*/ 60730 w 387913"/>
              <a:gd name="connsiteY245" fmla="*/ 42331 h 164453"/>
              <a:gd name="connsiteX246" fmla="*/ 57314 w 387913"/>
              <a:gd name="connsiteY246" fmla="*/ 41582 h 164453"/>
              <a:gd name="connsiteX247" fmla="*/ 56934 w 387913"/>
              <a:gd name="connsiteY247" fmla="*/ 40083 h 164453"/>
              <a:gd name="connsiteX248" fmla="*/ 60730 w 387913"/>
              <a:gd name="connsiteY248" fmla="*/ 38959 h 164453"/>
              <a:gd name="connsiteX249" fmla="*/ 77431 w 387913"/>
              <a:gd name="connsiteY249" fmla="*/ 37461 h 164453"/>
              <a:gd name="connsiteX250" fmla="*/ 77431 w 387913"/>
              <a:gd name="connsiteY250" fmla="*/ 35963 h 164453"/>
              <a:gd name="connsiteX251" fmla="*/ 74394 w 387913"/>
              <a:gd name="connsiteY251" fmla="*/ 35213 h 164453"/>
              <a:gd name="connsiteX252" fmla="*/ 71737 w 387913"/>
              <a:gd name="connsiteY252" fmla="*/ 35963 h 164453"/>
              <a:gd name="connsiteX253" fmla="*/ 66803 w 387913"/>
              <a:gd name="connsiteY253" fmla="*/ 35213 h 164453"/>
              <a:gd name="connsiteX254" fmla="*/ 65664 w 387913"/>
              <a:gd name="connsiteY254" fmla="*/ 33715 h 164453"/>
              <a:gd name="connsiteX255" fmla="*/ 64526 w 387913"/>
              <a:gd name="connsiteY255" fmla="*/ 33340 h 164453"/>
              <a:gd name="connsiteX256" fmla="*/ 63387 w 387913"/>
              <a:gd name="connsiteY256" fmla="*/ 31093 h 164453"/>
              <a:gd name="connsiteX257" fmla="*/ 61110 w 387913"/>
              <a:gd name="connsiteY257" fmla="*/ 29594 h 164453"/>
              <a:gd name="connsiteX258" fmla="*/ 62248 w 387913"/>
              <a:gd name="connsiteY258" fmla="*/ 27347 h 164453"/>
              <a:gd name="connsiteX259" fmla="*/ 64526 w 387913"/>
              <a:gd name="connsiteY259" fmla="*/ 23226 h 164453"/>
              <a:gd name="connsiteX260" fmla="*/ 64905 w 387913"/>
              <a:gd name="connsiteY260" fmla="*/ 24724 h 164453"/>
              <a:gd name="connsiteX261" fmla="*/ 68321 w 387913"/>
              <a:gd name="connsiteY261" fmla="*/ 24724 h 164453"/>
              <a:gd name="connsiteX262" fmla="*/ 73256 w 387913"/>
              <a:gd name="connsiteY262" fmla="*/ 25848 h 164453"/>
              <a:gd name="connsiteX263" fmla="*/ 87679 w 387913"/>
              <a:gd name="connsiteY263" fmla="*/ 25473 h 164453"/>
              <a:gd name="connsiteX264" fmla="*/ 91854 w 387913"/>
              <a:gd name="connsiteY264" fmla="*/ 26972 h 164453"/>
              <a:gd name="connsiteX265" fmla="*/ 94132 w 387913"/>
              <a:gd name="connsiteY265" fmla="*/ 28096 h 164453"/>
              <a:gd name="connsiteX266" fmla="*/ 96029 w 387913"/>
              <a:gd name="connsiteY266" fmla="*/ 27721 h 164453"/>
              <a:gd name="connsiteX267" fmla="*/ 104000 w 387913"/>
              <a:gd name="connsiteY267" fmla="*/ 28845 h 164453"/>
              <a:gd name="connsiteX268" fmla="*/ 109314 w 387913"/>
              <a:gd name="connsiteY268" fmla="*/ 26223 h 164453"/>
              <a:gd name="connsiteX269" fmla="*/ 111971 w 387913"/>
              <a:gd name="connsiteY269" fmla="*/ 21353 h 164453"/>
              <a:gd name="connsiteX270" fmla="*/ 116526 w 387913"/>
              <a:gd name="connsiteY270" fmla="*/ 19105 h 164453"/>
              <a:gd name="connsiteX271" fmla="*/ 120701 w 387913"/>
              <a:gd name="connsiteY271" fmla="*/ 15359 h 164453"/>
              <a:gd name="connsiteX272" fmla="*/ 126015 w 387913"/>
              <a:gd name="connsiteY272" fmla="*/ 13486 h 164453"/>
              <a:gd name="connsiteX273" fmla="*/ 130190 w 387913"/>
              <a:gd name="connsiteY273" fmla="*/ 9740 h 164453"/>
              <a:gd name="connsiteX274" fmla="*/ 134745 w 387913"/>
              <a:gd name="connsiteY274" fmla="*/ 7118 h 164453"/>
              <a:gd name="connsiteX275" fmla="*/ 144613 w 387913"/>
              <a:gd name="connsiteY275" fmla="*/ 3372 h 164453"/>
              <a:gd name="connsiteX276" fmla="*/ 151066 w 387913"/>
              <a:gd name="connsiteY276" fmla="*/ 2622 h 164453"/>
              <a:gd name="connsiteX277" fmla="*/ 157139 w 387913"/>
              <a:gd name="connsiteY277" fmla="*/ 1873 h 164453"/>
              <a:gd name="connsiteX278" fmla="*/ 165489 w 387913"/>
              <a:gd name="connsiteY278" fmla="*/ 2997 h 164453"/>
              <a:gd name="connsiteX279" fmla="*/ 179533 w 387913"/>
              <a:gd name="connsiteY279" fmla="*/ 2997 h 164453"/>
              <a:gd name="connsiteX280" fmla="*/ 184088 w 387913"/>
              <a:gd name="connsiteY280" fmla="*/ 749 h 16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87913" h="164453">
                <a:moveTo>
                  <a:pt x="187124" y="0"/>
                </a:moveTo>
                <a:lnTo>
                  <a:pt x="189402" y="1124"/>
                </a:lnTo>
                <a:lnTo>
                  <a:pt x="189402" y="3746"/>
                </a:lnTo>
                <a:lnTo>
                  <a:pt x="192059" y="7867"/>
                </a:lnTo>
                <a:lnTo>
                  <a:pt x="197373" y="10864"/>
                </a:lnTo>
                <a:lnTo>
                  <a:pt x="202307" y="13111"/>
                </a:lnTo>
                <a:lnTo>
                  <a:pt x="207241" y="9740"/>
                </a:lnTo>
                <a:lnTo>
                  <a:pt x="209898" y="13861"/>
                </a:lnTo>
                <a:lnTo>
                  <a:pt x="212555" y="21727"/>
                </a:lnTo>
                <a:lnTo>
                  <a:pt x="222803" y="22851"/>
                </a:lnTo>
                <a:lnTo>
                  <a:pt x="236468" y="29969"/>
                </a:lnTo>
                <a:lnTo>
                  <a:pt x="238745" y="28845"/>
                </a:lnTo>
                <a:lnTo>
                  <a:pt x="241022" y="27721"/>
                </a:lnTo>
                <a:lnTo>
                  <a:pt x="248993" y="31467"/>
                </a:lnTo>
                <a:lnTo>
                  <a:pt x="256964" y="31093"/>
                </a:lnTo>
                <a:lnTo>
                  <a:pt x="263037" y="28845"/>
                </a:lnTo>
                <a:lnTo>
                  <a:pt x="274803" y="26972"/>
                </a:lnTo>
                <a:lnTo>
                  <a:pt x="287708" y="29969"/>
                </a:lnTo>
                <a:lnTo>
                  <a:pt x="295679" y="29594"/>
                </a:lnTo>
                <a:lnTo>
                  <a:pt x="311241" y="19105"/>
                </a:lnTo>
                <a:lnTo>
                  <a:pt x="318073" y="14984"/>
                </a:lnTo>
                <a:lnTo>
                  <a:pt x="318833" y="13111"/>
                </a:lnTo>
                <a:lnTo>
                  <a:pt x="321490" y="15359"/>
                </a:lnTo>
                <a:lnTo>
                  <a:pt x="324526" y="15359"/>
                </a:lnTo>
                <a:lnTo>
                  <a:pt x="329460" y="13861"/>
                </a:lnTo>
                <a:lnTo>
                  <a:pt x="336672" y="16108"/>
                </a:lnTo>
                <a:lnTo>
                  <a:pt x="338949" y="16108"/>
                </a:lnTo>
                <a:lnTo>
                  <a:pt x="340847" y="13486"/>
                </a:lnTo>
                <a:lnTo>
                  <a:pt x="342745" y="11988"/>
                </a:lnTo>
                <a:lnTo>
                  <a:pt x="345782" y="13111"/>
                </a:lnTo>
                <a:lnTo>
                  <a:pt x="348818" y="15734"/>
                </a:lnTo>
                <a:lnTo>
                  <a:pt x="352993" y="21727"/>
                </a:lnTo>
                <a:lnTo>
                  <a:pt x="354891" y="22102"/>
                </a:lnTo>
                <a:lnTo>
                  <a:pt x="358307" y="25848"/>
                </a:lnTo>
                <a:lnTo>
                  <a:pt x="360964" y="28096"/>
                </a:lnTo>
                <a:lnTo>
                  <a:pt x="363621" y="33340"/>
                </a:lnTo>
                <a:lnTo>
                  <a:pt x="364380" y="40832"/>
                </a:lnTo>
                <a:lnTo>
                  <a:pt x="365519" y="46077"/>
                </a:lnTo>
                <a:lnTo>
                  <a:pt x="368555" y="49823"/>
                </a:lnTo>
                <a:lnTo>
                  <a:pt x="372730" y="51321"/>
                </a:lnTo>
                <a:lnTo>
                  <a:pt x="375767" y="53569"/>
                </a:lnTo>
                <a:lnTo>
                  <a:pt x="379563" y="57315"/>
                </a:lnTo>
                <a:lnTo>
                  <a:pt x="382599" y="58439"/>
                </a:lnTo>
                <a:lnTo>
                  <a:pt x="384117" y="60312"/>
                </a:lnTo>
                <a:lnTo>
                  <a:pt x="380701" y="67055"/>
                </a:lnTo>
                <a:lnTo>
                  <a:pt x="379942" y="69677"/>
                </a:lnTo>
                <a:lnTo>
                  <a:pt x="374628" y="73049"/>
                </a:lnTo>
                <a:lnTo>
                  <a:pt x="375008" y="75671"/>
                </a:lnTo>
                <a:lnTo>
                  <a:pt x="377665" y="82039"/>
                </a:lnTo>
                <a:lnTo>
                  <a:pt x="378424" y="92154"/>
                </a:lnTo>
                <a:lnTo>
                  <a:pt x="378424" y="98522"/>
                </a:lnTo>
                <a:lnTo>
                  <a:pt x="379183" y="104516"/>
                </a:lnTo>
                <a:lnTo>
                  <a:pt x="377665" y="112383"/>
                </a:lnTo>
                <a:lnTo>
                  <a:pt x="382979" y="115379"/>
                </a:lnTo>
                <a:lnTo>
                  <a:pt x="387533" y="121748"/>
                </a:lnTo>
                <a:lnTo>
                  <a:pt x="387913" y="127742"/>
                </a:lnTo>
                <a:lnTo>
                  <a:pt x="385256" y="130364"/>
                </a:lnTo>
                <a:lnTo>
                  <a:pt x="379563" y="129989"/>
                </a:lnTo>
                <a:lnTo>
                  <a:pt x="375767" y="125868"/>
                </a:lnTo>
                <a:lnTo>
                  <a:pt x="369314" y="126243"/>
                </a:lnTo>
                <a:lnTo>
                  <a:pt x="357548" y="125868"/>
                </a:lnTo>
                <a:lnTo>
                  <a:pt x="349957" y="122497"/>
                </a:lnTo>
                <a:lnTo>
                  <a:pt x="340468" y="130364"/>
                </a:lnTo>
                <a:lnTo>
                  <a:pt x="337052" y="130738"/>
                </a:lnTo>
                <a:lnTo>
                  <a:pt x="336672" y="129989"/>
                </a:lnTo>
                <a:lnTo>
                  <a:pt x="336672" y="128116"/>
                </a:lnTo>
                <a:lnTo>
                  <a:pt x="335154" y="126992"/>
                </a:lnTo>
                <a:lnTo>
                  <a:pt x="334395" y="126243"/>
                </a:lnTo>
                <a:lnTo>
                  <a:pt x="330979" y="128865"/>
                </a:lnTo>
                <a:lnTo>
                  <a:pt x="324526" y="131862"/>
                </a:lnTo>
                <a:lnTo>
                  <a:pt x="311241" y="132611"/>
                </a:lnTo>
                <a:lnTo>
                  <a:pt x="307446" y="131488"/>
                </a:lnTo>
                <a:lnTo>
                  <a:pt x="304030" y="131488"/>
                </a:lnTo>
                <a:lnTo>
                  <a:pt x="297957" y="132986"/>
                </a:lnTo>
                <a:lnTo>
                  <a:pt x="294161" y="136358"/>
                </a:lnTo>
                <a:lnTo>
                  <a:pt x="291125" y="137856"/>
                </a:lnTo>
                <a:lnTo>
                  <a:pt x="286190" y="138980"/>
                </a:lnTo>
                <a:lnTo>
                  <a:pt x="284672" y="140478"/>
                </a:lnTo>
                <a:lnTo>
                  <a:pt x="271767" y="142726"/>
                </a:lnTo>
                <a:lnTo>
                  <a:pt x="261519" y="141602"/>
                </a:lnTo>
                <a:lnTo>
                  <a:pt x="257343" y="137107"/>
                </a:lnTo>
                <a:lnTo>
                  <a:pt x="254687" y="136732"/>
                </a:lnTo>
                <a:lnTo>
                  <a:pt x="249373" y="137107"/>
                </a:lnTo>
                <a:lnTo>
                  <a:pt x="245957" y="139729"/>
                </a:lnTo>
                <a:lnTo>
                  <a:pt x="240643" y="141602"/>
                </a:lnTo>
                <a:lnTo>
                  <a:pt x="237606" y="142351"/>
                </a:lnTo>
                <a:lnTo>
                  <a:pt x="236088" y="143850"/>
                </a:lnTo>
                <a:lnTo>
                  <a:pt x="230395" y="142726"/>
                </a:lnTo>
                <a:lnTo>
                  <a:pt x="226978" y="143850"/>
                </a:lnTo>
                <a:lnTo>
                  <a:pt x="226599" y="142726"/>
                </a:lnTo>
                <a:lnTo>
                  <a:pt x="226599" y="141977"/>
                </a:lnTo>
                <a:lnTo>
                  <a:pt x="226599" y="141602"/>
                </a:lnTo>
                <a:lnTo>
                  <a:pt x="224701" y="140104"/>
                </a:lnTo>
                <a:lnTo>
                  <a:pt x="221285" y="139729"/>
                </a:lnTo>
                <a:lnTo>
                  <a:pt x="219387" y="138605"/>
                </a:lnTo>
                <a:lnTo>
                  <a:pt x="217489" y="142726"/>
                </a:lnTo>
                <a:lnTo>
                  <a:pt x="216730" y="143100"/>
                </a:lnTo>
                <a:lnTo>
                  <a:pt x="216730" y="144974"/>
                </a:lnTo>
                <a:lnTo>
                  <a:pt x="215971" y="148345"/>
                </a:lnTo>
                <a:lnTo>
                  <a:pt x="219767" y="152840"/>
                </a:lnTo>
                <a:lnTo>
                  <a:pt x="219767" y="153964"/>
                </a:lnTo>
                <a:lnTo>
                  <a:pt x="218628" y="154339"/>
                </a:lnTo>
                <a:lnTo>
                  <a:pt x="215971" y="154339"/>
                </a:lnTo>
                <a:lnTo>
                  <a:pt x="212555" y="155088"/>
                </a:lnTo>
                <a:lnTo>
                  <a:pt x="212555" y="156586"/>
                </a:lnTo>
                <a:lnTo>
                  <a:pt x="212555" y="159958"/>
                </a:lnTo>
                <a:lnTo>
                  <a:pt x="210278" y="161831"/>
                </a:lnTo>
                <a:lnTo>
                  <a:pt x="209139" y="162205"/>
                </a:lnTo>
                <a:lnTo>
                  <a:pt x="208000" y="164453"/>
                </a:lnTo>
                <a:lnTo>
                  <a:pt x="205723" y="162955"/>
                </a:lnTo>
                <a:lnTo>
                  <a:pt x="204964" y="161831"/>
                </a:lnTo>
                <a:lnTo>
                  <a:pt x="203446" y="161831"/>
                </a:lnTo>
                <a:lnTo>
                  <a:pt x="204205" y="158834"/>
                </a:lnTo>
                <a:lnTo>
                  <a:pt x="203066" y="153964"/>
                </a:lnTo>
                <a:lnTo>
                  <a:pt x="204205" y="147970"/>
                </a:lnTo>
                <a:lnTo>
                  <a:pt x="208000" y="145723"/>
                </a:lnTo>
                <a:lnTo>
                  <a:pt x="209519" y="141977"/>
                </a:lnTo>
                <a:lnTo>
                  <a:pt x="206102" y="138605"/>
                </a:lnTo>
                <a:lnTo>
                  <a:pt x="199650" y="141602"/>
                </a:lnTo>
                <a:lnTo>
                  <a:pt x="198891" y="145723"/>
                </a:lnTo>
                <a:lnTo>
                  <a:pt x="195854" y="146472"/>
                </a:lnTo>
                <a:lnTo>
                  <a:pt x="190920" y="146097"/>
                </a:lnTo>
                <a:lnTo>
                  <a:pt x="187124" y="142726"/>
                </a:lnTo>
                <a:lnTo>
                  <a:pt x="183708" y="140853"/>
                </a:lnTo>
                <a:lnTo>
                  <a:pt x="181051" y="140104"/>
                </a:lnTo>
                <a:lnTo>
                  <a:pt x="178774" y="140104"/>
                </a:lnTo>
                <a:lnTo>
                  <a:pt x="174599" y="141977"/>
                </a:lnTo>
                <a:lnTo>
                  <a:pt x="167387" y="148720"/>
                </a:lnTo>
                <a:lnTo>
                  <a:pt x="165489" y="152091"/>
                </a:lnTo>
                <a:lnTo>
                  <a:pt x="162073" y="152466"/>
                </a:lnTo>
                <a:lnTo>
                  <a:pt x="159037" y="155088"/>
                </a:lnTo>
                <a:lnTo>
                  <a:pt x="154862" y="156586"/>
                </a:lnTo>
                <a:lnTo>
                  <a:pt x="150686" y="156212"/>
                </a:lnTo>
                <a:lnTo>
                  <a:pt x="143854" y="158085"/>
                </a:lnTo>
                <a:lnTo>
                  <a:pt x="140059" y="159958"/>
                </a:lnTo>
                <a:lnTo>
                  <a:pt x="132847" y="157710"/>
                </a:lnTo>
                <a:lnTo>
                  <a:pt x="129431" y="153215"/>
                </a:lnTo>
                <a:lnTo>
                  <a:pt x="127913" y="150593"/>
                </a:lnTo>
                <a:lnTo>
                  <a:pt x="125635" y="148720"/>
                </a:lnTo>
                <a:lnTo>
                  <a:pt x="121840" y="146472"/>
                </a:lnTo>
                <a:lnTo>
                  <a:pt x="111971" y="141977"/>
                </a:lnTo>
                <a:lnTo>
                  <a:pt x="107416" y="138605"/>
                </a:lnTo>
                <a:lnTo>
                  <a:pt x="101343" y="137856"/>
                </a:lnTo>
                <a:lnTo>
                  <a:pt x="97548" y="138605"/>
                </a:lnTo>
                <a:lnTo>
                  <a:pt x="94132" y="138605"/>
                </a:lnTo>
                <a:lnTo>
                  <a:pt x="92993" y="141977"/>
                </a:lnTo>
                <a:lnTo>
                  <a:pt x="92993" y="146472"/>
                </a:lnTo>
                <a:lnTo>
                  <a:pt x="91854" y="148345"/>
                </a:lnTo>
                <a:lnTo>
                  <a:pt x="91095" y="152466"/>
                </a:lnTo>
                <a:lnTo>
                  <a:pt x="83504" y="154339"/>
                </a:lnTo>
                <a:lnTo>
                  <a:pt x="78569" y="156212"/>
                </a:lnTo>
                <a:lnTo>
                  <a:pt x="74394" y="156212"/>
                </a:lnTo>
                <a:lnTo>
                  <a:pt x="70599" y="155088"/>
                </a:lnTo>
                <a:lnTo>
                  <a:pt x="66803" y="153215"/>
                </a:lnTo>
                <a:lnTo>
                  <a:pt x="63387" y="150218"/>
                </a:lnTo>
                <a:lnTo>
                  <a:pt x="62248" y="144599"/>
                </a:lnTo>
                <a:lnTo>
                  <a:pt x="62248" y="142726"/>
                </a:lnTo>
                <a:lnTo>
                  <a:pt x="59212" y="141602"/>
                </a:lnTo>
                <a:lnTo>
                  <a:pt x="58453" y="143100"/>
                </a:lnTo>
                <a:lnTo>
                  <a:pt x="58832" y="144599"/>
                </a:lnTo>
                <a:lnTo>
                  <a:pt x="57314" y="144599"/>
                </a:lnTo>
                <a:lnTo>
                  <a:pt x="54277" y="142351"/>
                </a:lnTo>
                <a:lnTo>
                  <a:pt x="52000" y="140104"/>
                </a:lnTo>
                <a:lnTo>
                  <a:pt x="50861" y="139729"/>
                </a:lnTo>
                <a:lnTo>
                  <a:pt x="45168" y="140104"/>
                </a:lnTo>
                <a:lnTo>
                  <a:pt x="44409" y="142351"/>
                </a:lnTo>
                <a:lnTo>
                  <a:pt x="40613" y="144599"/>
                </a:lnTo>
                <a:lnTo>
                  <a:pt x="39854" y="144599"/>
                </a:lnTo>
                <a:lnTo>
                  <a:pt x="40993" y="141977"/>
                </a:lnTo>
                <a:lnTo>
                  <a:pt x="40613" y="140478"/>
                </a:lnTo>
                <a:lnTo>
                  <a:pt x="27708" y="144224"/>
                </a:lnTo>
                <a:lnTo>
                  <a:pt x="29986" y="141602"/>
                </a:lnTo>
                <a:lnTo>
                  <a:pt x="33022" y="138980"/>
                </a:lnTo>
                <a:lnTo>
                  <a:pt x="38336" y="138980"/>
                </a:lnTo>
                <a:lnTo>
                  <a:pt x="40993" y="137856"/>
                </a:lnTo>
                <a:lnTo>
                  <a:pt x="41752" y="137107"/>
                </a:lnTo>
                <a:lnTo>
                  <a:pt x="44789" y="135608"/>
                </a:lnTo>
                <a:lnTo>
                  <a:pt x="46307" y="133735"/>
                </a:lnTo>
                <a:lnTo>
                  <a:pt x="42891" y="132986"/>
                </a:lnTo>
                <a:lnTo>
                  <a:pt x="34920" y="134859"/>
                </a:lnTo>
                <a:lnTo>
                  <a:pt x="26190" y="134859"/>
                </a:lnTo>
                <a:lnTo>
                  <a:pt x="25431" y="132986"/>
                </a:lnTo>
                <a:lnTo>
                  <a:pt x="29986" y="128865"/>
                </a:lnTo>
                <a:lnTo>
                  <a:pt x="26949" y="125868"/>
                </a:lnTo>
                <a:lnTo>
                  <a:pt x="25811" y="124745"/>
                </a:lnTo>
                <a:lnTo>
                  <a:pt x="23913" y="124745"/>
                </a:lnTo>
                <a:lnTo>
                  <a:pt x="24292" y="121748"/>
                </a:lnTo>
                <a:lnTo>
                  <a:pt x="26190" y="120249"/>
                </a:lnTo>
                <a:lnTo>
                  <a:pt x="26949" y="118376"/>
                </a:lnTo>
                <a:lnTo>
                  <a:pt x="24292" y="118751"/>
                </a:lnTo>
                <a:lnTo>
                  <a:pt x="21635" y="119875"/>
                </a:lnTo>
                <a:lnTo>
                  <a:pt x="19738" y="116878"/>
                </a:lnTo>
                <a:lnTo>
                  <a:pt x="22394" y="115754"/>
                </a:lnTo>
                <a:lnTo>
                  <a:pt x="22774" y="112383"/>
                </a:lnTo>
                <a:lnTo>
                  <a:pt x="21256" y="108637"/>
                </a:lnTo>
                <a:lnTo>
                  <a:pt x="19358" y="107513"/>
                </a:lnTo>
                <a:lnTo>
                  <a:pt x="14044" y="106014"/>
                </a:lnTo>
                <a:lnTo>
                  <a:pt x="11387" y="103767"/>
                </a:lnTo>
                <a:lnTo>
                  <a:pt x="7592" y="104516"/>
                </a:lnTo>
                <a:lnTo>
                  <a:pt x="6073" y="103767"/>
                </a:lnTo>
                <a:lnTo>
                  <a:pt x="3796" y="101519"/>
                </a:lnTo>
                <a:lnTo>
                  <a:pt x="3796" y="100395"/>
                </a:lnTo>
                <a:lnTo>
                  <a:pt x="6073" y="99646"/>
                </a:lnTo>
                <a:lnTo>
                  <a:pt x="6453" y="95900"/>
                </a:lnTo>
                <a:lnTo>
                  <a:pt x="6073" y="94027"/>
                </a:lnTo>
                <a:lnTo>
                  <a:pt x="7212" y="91779"/>
                </a:lnTo>
                <a:lnTo>
                  <a:pt x="8351" y="92154"/>
                </a:lnTo>
                <a:lnTo>
                  <a:pt x="10628" y="98147"/>
                </a:lnTo>
                <a:lnTo>
                  <a:pt x="13285" y="98522"/>
                </a:lnTo>
                <a:lnTo>
                  <a:pt x="16321" y="98147"/>
                </a:lnTo>
                <a:lnTo>
                  <a:pt x="20497" y="98147"/>
                </a:lnTo>
                <a:lnTo>
                  <a:pt x="19738" y="97398"/>
                </a:lnTo>
                <a:lnTo>
                  <a:pt x="15942" y="95525"/>
                </a:lnTo>
                <a:lnTo>
                  <a:pt x="14044" y="92154"/>
                </a:lnTo>
                <a:lnTo>
                  <a:pt x="14424" y="89531"/>
                </a:lnTo>
                <a:lnTo>
                  <a:pt x="17840" y="86535"/>
                </a:lnTo>
                <a:lnTo>
                  <a:pt x="16701" y="84662"/>
                </a:lnTo>
                <a:lnTo>
                  <a:pt x="14424" y="82414"/>
                </a:lnTo>
                <a:lnTo>
                  <a:pt x="14424" y="80166"/>
                </a:lnTo>
                <a:lnTo>
                  <a:pt x="12146" y="77169"/>
                </a:lnTo>
                <a:lnTo>
                  <a:pt x="12526" y="73049"/>
                </a:lnTo>
                <a:lnTo>
                  <a:pt x="16321" y="69677"/>
                </a:lnTo>
                <a:lnTo>
                  <a:pt x="15562" y="68179"/>
                </a:lnTo>
                <a:lnTo>
                  <a:pt x="9489" y="69677"/>
                </a:lnTo>
                <a:lnTo>
                  <a:pt x="0" y="69677"/>
                </a:lnTo>
                <a:lnTo>
                  <a:pt x="0" y="67804"/>
                </a:lnTo>
                <a:lnTo>
                  <a:pt x="1139" y="59937"/>
                </a:lnTo>
                <a:lnTo>
                  <a:pt x="3037" y="56191"/>
                </a:lnTo>
                <a:lnTo>
                  <a:pt x="5314" y="55817"/>
                </a:lnTo>
                <a:lnTo>
                  <a:pt x="7592" y="51696"/>
                </a:lnTo>
                <a:lnTo>
                  <a:pt x="10248" y="49448"/>
                </a:lnTo>
                <a:lnTo>
                  <a:pt x="13285" y="45702"/>
                </a:lnTo>
                <a:lnTo>
                  <a:pt x="18219" y="46077"/>
                </a:lnTo>
                <a:lnTo>
                  <a:pt x="23913" y="44204"/>
                </a:lnTo>
                <a:lnTo>
                  <a:pt x="25811" y="46077"/>
                </a:lnTo>
                <a:lnTo>
                  <a:pt x="30365" y="47575"/>
                </a:lnTo>
                <a:lnTo>
                  <a:pt x="34540" y="47201"/>
                </a:lnTo>
                <a:lnTo>
                  <a:pt x="33022" y="41956"/>
                </a:lnTo>
                <a:lnTo>
                  <a:pt x="36438" y="42331"/>
                </a:lnTo>
                <a:lnTo>
                  <a:pt x="38716" y="43829"/>
                </a:lnTo>
                <a:lnTo>
                  <a:pt x="38336" y="45702"/>
                </a:lnTo>
                <a:lnTo>
                  <a:pt x="40993" y="46077"/>
                </a:lnTo>
                <a:lnTo>
                  <a:pt x="46307" y="45328"/>
                </a:lnTo>
                <a:lnTo>
                  <a:pt x="56555" y="45328"/>
                </a:lnTo>
                <a:lnTo>
                  <a:pt x="61110" y="44953"/>
                </a:lnTo>
                <a:lnTo>
                  <a:pt x="60730" y="42331"/>
                </a:lnTo>
                <a:lnTo>
                  <a:pt x="57314" y="41582"/>
                </a:lnTo>
                <a:lnTo>
                  <a:pt x="56934" y="40083"/>
                </a:lnTo>
                <a:lnTo>
                  <a:pt x="60730" y="38959"/>
                </a:lnTo>
                <a:lnTo>
                  <a:pt x="77431" y="37461"/>
                </a:lnTo>
                <a:lnTo>
                  <a:pt x="77431" y="35963"/>
                </a:lnTo>
                <a:lnTo>
                  <a:pt x="74394" y="35213"/>
                </a:lnTo>
                <a:lnTo>
                  <a:pt x="71737" y="35963"/>
                </a:lnTo>
                <a:lnTo>
                  <a:pt x="66803" y="35213"/>
                </a:lnTo>
                <a:lnTo>
                  <a:pt x="65664" y="33715"/>
                </a:lnTo>
                <a:lnTo>
                  <a:pt x="64526" y="33340"/>
                </a:lnTo>
                <a:lnTo>
                  <a:pt x="63387" y="31093"/>
                </a:lnTo>
                <a:lnTo>
                  <a:pt x="61110" y="29594"/>
                </a:lnTo>
                <a:lnTo>
                  <a:pt x="62248" y="27347"/>
                </a:lnTo>
                <a:lnTo>
                  <a:pt x="64526" y="23226"/>
                </a:lnTo>
                <a:lnTo>
                  <a:pt x="64905" y="24724"/>
                </a:lnTo>
                <a:lnTo>
                  <a:pt x="68321" y="24724"/>
                </a:lnTo>
                <a:lnTo>
                  <a:pt x="73256" y="25848"/>
                </a:lnTo>
                <a:lnTo>
                  <a:pt x="87679" y="25473"/>
                </a:lnTo>
                <a:lnTo>
                  <a:pt x="91854" y="26972"/>
                </a:lnTo>
                <a:lnTo>
                  <a:pt x="94132" y="28096"/>
                </a:lnTo>
                <a:lnTo>
                  <a:pt x="96029" y="27721"/>
                </a:lnTo>
                <a:lnTo>
                  <a:pt x="104000" y="28845"/>
                </a:lnTo>
                <a:lnTo>
                  <a:pt x="109314" y="26223"/>
                </a:lnTo>
                <a:lnTo>
                  <a:pt x="111971" y="21353"/>
                </a:lnTo>
                <a:lnTo>
                  <a:pt x="116526" y="19105"/>
                </a:lnTo>
                <a:lnTo>
                  <a:pt x="120701" y="15359"/>
                </a:lnTo>
                <a:lnTo>
                  <a:pt x="126015" y="13486"/>
                </a:lnTo>
                <a:lnTo>
                  <a:pt x="130190" y="9740"/>
                </a:lnTo>
                <a:lnTo>
                  <a:pt x="134745" y="7118"/>
                </a:lnTo>
                <a:lnTo>
                  <a:pt x="144613" y="3372"/>
                </a:lnTo>
                <a:lnTo>
                  <a:pt x="151066" y="2622"/>
                </a:lnTo>
                <a:lnTo>
                  <a:pt x="157139" y="1873"/>
                </a:lnTo>
                <a:lnTo>
                  <a:pt x="165489" y="2997"/>
                </a:lnTo>
                <a:lnTo>
                  <a:pt x="179533" y="2997"/>
                </a:lnTo>
                <a:lnTo>
                  <a:pt x="184088" y="74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56" name="Text Placeholder 2855">
            <a:extLst>
              <a:ext uri="{FF2B5EF4-FFF2-40B4-BE49-F238E27FC236}">
                <a16:creationId xmlns:a16="http://schemas.microsoft.com/office/drawing/2014/main" id="{F88F8A89-7F7E-E44A-B11D-5632099AF679}"/>
              </a:ext>
            </a:extLst>
          </p:cNvPr>
          <p:cNvSpPr>
            <a:spLocks noGrp="1"/>
          </p:cNvSpPr>
          <p:nvPr>
            <p:ph type="body" sz="quarter" idx="219" hasCustomPrompt="1"/>
          </p:nvPr>
        </p:nvSpPr>
        <p:spPr>
          <a:xfrm>
            <a:off x="8142092" y="3272315"/>
            <a:ext cx="144515" cy="84094"/>
          </a:xfrm>
          <a:custGeom>
            <a:avLst/>
            <a:gdLst>
              <a:gd name="connsiteX0" fmla="*/ 47025 w 144515"/>
              <a:gd name="connsiteY0" fmla="*/ 0 h 84094"/>
              <a:gd name="connsiteX1" fmla="*/ 50466 w 144515"/>
              <a:gd name="connsiteY1" fmla="*/ 1137 h 84094"/>
              <a:gd name="connsiteX2" fmla="*/ 53524 w 144515"/>
              <a:gd name="connsiteY2" fmla="*/ 5682 h 84094"/>
              <a:gd name="connsiteX3" fmla="*/ 55818 w 144515"/>
              <a:gd name="connsiteY3" fmla="*/ 9091 h 84094"/>
              <a:gd name="connsiteX4" fmla="*/ 58494 w 144515"/>
              <a:gd name="connsiteY4" fmla="*/ 9091 h 84094"/>
              <a:gd name="connsiteX5" fmla="*/ 60788 w 144515"/>
              <a:gd name="connsiteY5" fmla="*/ 10228 h 84094"/>
              <a:gd name="connsiteX6" fmla="*/ 66523 w 144515"/>
              <a:gd name="connsiteY6" fmla="*/ 4925 h 84094"/>
              <a:gd name="connsiteX7" fmla="*/ 70346 w 144515"/>
              <a:gd name="connsiteY7" fmla="*/ 6819 h 84094"/>
              <a:gd name="connsiteX8" fmla="*/ 72640 w 144515"/>
              <a:gd name="connsiteY8" fmla="*/ 10228 h 84094"/>
              <a:gd name="connsiteX9" fmla="*/ 75699 w 144515"/>
              <a:gd name="connsiteY9" fmla="*/ 10228 h 84094"/>
              <a:gd name="connsiteX10" fmla="*/ 83345 w 144515"/>
              <a:gd name="connsiteY10" fmla="*/ 11743 h 84094"/>
              <a:gd name="connsiteX11" fmla="*/ 87168 w 144515"/>
              <a:gd name="connsiteY11" fmla="*/ 16289 h 84094"/>
              <a:gd name="connsiteX12" fmla="*/ 91373 w 144515"/>
              <a:gd name="connsiteY12" fmla="*/ 17046 h 84094"/>
              <a:gd name="connsiteX13" fmla="*/ 91756 w 144515"/>
              <a:gd name="connsiteY13" fmla="*/ 17804 h 84094"/>
              <a:gd name="connsiteX14" fmla="*/ 91756 w 144515"/>
              <a:gd name="connsiteY14" fmla="*/ 18940 h 84094"/>
              <a:gd name="connsiteX15" fmla="*/ 90227 w 144515"/>
              <a:gd name="connsiteY15" fmla="*/ 23107 h 84094"/>
              <a:gd name="connsiteX16" fmla="*/ 97491 w 144515"/>
              <a:gd name="connsiteY16" fmla="*/ 29925 h 84094"/>
              <a:gd name="connsiteX17" fmla="*/ 100549 w 144515"/>
              <a:gd name="connsiteY17" fmla="*/ 31062 h 84094"/>
              <a:gd name="connsiteX18" fmla="*/ 104755 w 144515"/>
              <a:gd name="connsiteY18" fmla="*/ 28031 h 84094"/>
              <a:gd name="connsiteX19" fmla="*/ 103608 w 144515"/>
              <a:gd name="connsiteY19" fmla="*/ 25759 h 84094"/>
              <a:gd name="connsiteX20" fmla="*/ 103990 w 144515"/>
              <a:gd name="connsiteY20" fmla="*/ 23486 h 84094"/>
              <a:gd name="connsiteX21" fmla="*/ 113548 w 144515"/>
              <a:gd name="connsiteY21" fmla="*/ 26516 h 84094"/>
              <a:gd name="connsiteX22" fmla="*/ 121194 w 144515"/>
              <a:gd name="connsiteY22" fmla="*/ 27653 h 84094"/>
              <a:gd name="connsiteX23" fmla="*/ 121194 w 144515"/>
              <a:gd name="connsiteY23" fmla="*/ 33713 h 84094"/>
              <a:gd name="connsiteX24" fmla="*/ 124635 w 144515"/>
              <a:gd name="connsiteY24" fmla="*/ 36365 h 84094"/>
              <a:gd name="connsiteX25" fmla="*/ 126546 w 144515"/>
              <a:gd name="connsiteY25" fmla="*/ 35607 h 84094"/>
              <a:gd name="connsiteX26" fmla="*/ 129987 w 144515"/>
              <a:gd name="connsiteY26" fmla="*/ 37502 h 84094"/>
              <a:gd name="connsiteX27" fmla="*/ 137634 w 144515"/>
              <a:gd name="connsiteY27" fmla="*/ 48108 h 84094"/>
              <a:gd name="connsiteX28" fmla="*/ 144515 w 144515"/>
              <a:gd name="connsiteY28" fmla="*/ 51517 h 84094"/>
              <a:gd name="connsiteX29" fmla="*/ 141839 w 144515"/>
              <a:gd name="connsiteY29" fmla="*/ 54169 h 84094"/>
              <a:gd name="connsiteX30" fmla="*/ 137634 w 144515"/>
              <a:gd name="connsiteY30" fmla="*/ 53790 h 84094"/>
              <a:gd name="connsiteX31" fmla="*/ 135722 w 144515"/>
              <a:gd name="connsiteY31" fmla="*/ 56442 h 84094"/>
              <a:gd name="connsiteX32" fmla="*/ 133810 w 144515"/>
              <a:gd name="connsiteY32" fmla="*/ 59093 h 84094"/>
              <a:gd name="connsiteX33" fmla="*/ 130370 w 144515"/>
              <a:gd name="connsiteY33" fmla="*/ 60230 h 84094"/>
              <a:gd name="connsiteX34" fmla="*/ 129605 w 144515"/>
              <a:gd name="connsiteY34" fmla="*/ 62124 h 84094"/>
              <a:gd name="connsiteX35" fmla="*/ 129223 w 144515"/>
              <a:gd name="connsiteY35" fmla="*/ 66669 h 84094"/>
              <a:gd name="connsiteX36" fmla="*/ 127311 w 144515"/>
              <a:gd name="connsiteY36" fmla="*/ 70078 h 84094"/>
              <a:gd name="connsiteX37" fmla="*/ 123870 w 144515"/>
              <a:gd name="connsiteY37" fmla="*/ 70836 h 84094"/>
              <a:gd name="connsiteX38" fmla="*/ 123870 w 144515"/>
              <a:gd name="connsiteY38" fmla="*/ 73109 h 84094"/>
              <a:gd name="connsiteX39" fmla="*/ 118900 w 144515"/>
              <a:gd name="connsiteY39" fmla="*/ 76897 h 84094"/>
              <a:gd name="connsiteX40" fmla="*/ 113165 w 144515"/>
              <a:gd name="connsiteY40" fmla="*/ 78033 h 84094"/>
              <a:gd name="connsiteX41" fmla="*/ 111254 w 144515"/>
              <a:gd name="connsiteY41" fmla="*/ 76139 h 84094"/>
              <a:gd name="connsiteX42" fmla="*/ 108195 w 144515"/>
              <a:gd name="connsiteY42" fmla="*/ 76139 h 84094"/>
              <a:gd name="connsiteX43" fmla="*/ 105519 w 144515"/>
              <a:gd name="connsiteY43" fmla="*/ 79549 h 84094"/>
              <a:gd name="connsiteX44" fmla="*/ 103608 w 144515"/>
              <a:gd name="connsiteY44" fmla="*/ 84094 h 84094"/>
              <a:gd name="connsiteX45" fmla="*/ 103608 w 144515"/>
              <a:gd name="connsiteY45" fmla="*/ 78791 h 84094"/>
              <a:gd name="connsiteX46" fmla="*/ 100549 w 144515"/>
              <a:gd name="connsiteY46" fmla="*/ 74624 h 84094"/>
              <a:gd name="connsiteX47" fmla="*/ 86786 w 144515"/>
              <a:gd name="connsiteY47" fmla="*/ 76139 h 84094"/>
              <a:gd name="connsiteX48" fmla="*/ 81433 w 144515"/>
              <a:gd name="connsiteY48" fmla="*/ 71215 h 84094"/>
              <a:gd name="connsiteX49" fmla="*/ 78375 w 144515"/>
              <a:gd name="connsiteY49" fmla="*/ 69321 h 84094"/>
              <a:gd name="connsiteX50" fmla="*/ 65758 w 144515"/>
              <a:gd name="connsiteY50" fmla="*/ 68942 h 84094"/>
              <a:gd name="connsiteX51" fmla="*/ 63465 w 144515"/>
              <a:gd name="connsiteY51" fmla="*/ 72730 h 84094"/>
              <a:gd name="connsiteX52" fmla="*/ 61935 w 144515"/>
              <a:gd name="connsiteY52" fmla="*/ 76139 h 84094"/>
              <a:gd name="connsiteX53" fmla="*/ 58112 w 144515"/>
              <a:gd name="connsiteY53" fmla="*/ 79170 h 84094"/>
              <a:gd name="connsiteX54" fmla="*/ 54671 w 144515"/>
              <a:gd name="connsiteY54" fmla="*/ 80685 h 84094"/>
              <a:gd name="connsiteX55" fmla="*/ 50466 w 144515"/>
              <a:gd name="connsiteY55" fmla="*/ 81064 h 84094"/>
              <a:gd name="connsiteX56" fmla="*/ 46260 w 144515"/>
              <a:gd name="connsiteY56" fmla="*/ 80685 h 84094"/>
              <a:gd name="connsiteX57" fmla="*/ 43584 w 144515"/>
              <a:gd name="connsiteY57" fmla="*/ 78412 h 84094"/>
              <a:gd name="connsiteX58" fmla="*/ 38232 w 144515"/>
              <a:gd name="connsiteY58" fmla="*/ 76518 h 84094"/>
              <a:gd name="connsiteX59" fmla="*/ 37085 w 144515"/>
              <a:gd name="connsiteY59" fmla="*/ 74245 h 84094"/>
              <a:gd name="connsiteX60" fmla="*/ 27145 w 144515"/>
              <a:gd name="connsiteY60" fmla="*/ 66669 h 84094"/>
              <a:gd name="connsiteX61" fmla="*/ 23321 w 144515"/>
              <a:gd name="connsiteY61" fmla="*/ 62124 h 84094"/>
              <a:gd name="connsiteX62" fmla="*/ 12617 w 144515"/>
              <a:gd name="connsiteY62" fmla="*/ 53032 h 84094"/>
              <a:gd name="connsiteX63" fmla="*/ 8793 w 144515"/>
              <a:gd name="connsiteY63" fmla="*/ 48108 h 84094"/>
              <a:gd name="connsiteX64" fmla="*/ 8793 w 144515"/>
              <a:gd name="connsiteY64" fmla="*/ 41668 h 84094"/>
              <a:gd name="connsiteX65" fmla="*/ 8029 w 144515"/>
              <a:gd name="connsiteY65" fmla="*/ 36744 h 84094"/>
              <a:gd name="connsiteX66" fmla="*/ 3059 w 144515"/>
              <a:gd name="connsiteY66" fmla="*/ 34471 h 84094"/>
              <a:gd name="connsiteX67" fmla="*/ 0 w 144515"/>
              <a:gd name="connsiteY67" fmla="*/ 31062 h 84094"/>
              <a:gd name="connsiteX68" fmla="*/ 0 w 144515"/>
              <a:gd name="connsiteY68" fmla="*/ 27653 h 84094"/>
              <a:gd name="connsiteX69" fmla="*/ 383 w 144515"/>
              <a:gd name="connsiteY69" fmla="*/ 25759 h 84094"/>
              <a:gd name="connsiteX70" fmla="*/ 6500 w 144515"/>
              <a:gd name="connsiteY70" fmla="*/ 31441 h 84094"/>
              <a:gd name="connsiteX71" fmla="*/ 7264 w 144515"/>
              <a:gd name="connsiteY71" fmla="*/ 31441 h 84094"/>
              <a:gd name="connsiteX72" fmla="*/ 9176 w 144515"/>
              <a:gd name="connsiteY72" fmla="*/ 26137 h 84094"/>
              <a:gd name="connsiteX73" fmla="*/ 15293 w 144515"/>
              <a:gd name="connsiteY73" fmla="*/ 23486 h 84094"/>
              <a:gd name="connsiteX74" fmla="*/ 21792 w 144515"/>
              <a:gd name="connsiteY74" fmla="*/ 21592 h 84094"/>
              <a:gd name="connsiteX75" fmla="*/ 28674 w 144515"/>
              <a:gd name="connsiteY75" fmla="*/ 18183 h 84094"/>
              <a:gd name="connsiteX76" fmla="*/ 30968 w 144515"/>
              <a:gd name="connsiteY76" fmla="*/ 13637 h 84094"/>
              <a:gd name="connsiteX77" fmla="*/ 45496 w 144515"/>
              <a:gd name="connsiteY77" fmla="*/ 8713 h 8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44515" h="84094">
                <a:moveTo>
                  <a:pt x="47025" y="0"/>
                </a:moveTo>
                <a:lnTo>
                  <a:pt x="50466" y="1137"/>
                </a:lnTo>
                <a:lnTo>
                  <a:pt x="53524" y="5682"/>
                </a:lnTo>
                <a:lnTo>
                  <a:pt x="55818" y="9091"/>
                </a:lnTo>
                <a:lnTo>
                  <a:pt x="58494" y="9091"/>
                </a:lnTo>
                <a:lnTo>
                  <a:pt x="60788" y="10228"/>
                </a:lnTo>
                <a:lnTo>
                  <a:pt x="66523" y="4925"/>
                </a:lnTo>
                <a:lnTo>
                  <a:pt x="70346" y="6819"/>
                </a:lnTo>
                <a:lnTo>
                  <a:pt x="72640" y="10228"/>
                </a:lnTo>
                <a:lnTo>
                  <a:pt x="75699" y="10228"/>
                </a:lnTo>
                <a:lnTo>
                  <a:pt x="83345" y="11743"/>
                </a:lnTo>
                <a:lnTo>
                  <a:pt x="87168" y="16289"/>
                </a:lnTo>
                <a:lnTo>
                  <a:pt x="91373" y="17046"/>
                </a:lnTo>
                <a:lnTo>
                  <a:pt x="91756" y="17804"/>
                </a:lnTo>
                <a:lnTo>
                  <a:pt x="91756" y="18940"/>
                </a:lnTo>
                <a:lnTo>
                  <a:pt x="90227" y="23107"/>
                </a:lnTo>
                <a:lnTo>
                  <a:pt x="97491" y="29925"/>
                </a:lnTo>
                <a:lnTo>
                  <a:pt x="100549" y="31062"/>
                </a:lnTo>
                <a:lnTo>
                  <a:pt x="104755" y="28031"/>
                </a:lnTo>
                <a:lnTo>
                  <a:pt x="103608" y="25759"/>
                </a:lnTo>
                <a:lnTo>
                  <a:pt x="103990" y="23486"/>
                </a:lnTo>
                <a:lnTo>
                  <a:pt x="113548" y="26516"/>
                </a:lnTo>
                <a:lnTo>
                  <a:pt x="121194" y="27653"/>
                </a:lnTo>
                <a:lnTo>
                  <a:pt x="121194" y="33713"/>
                </a:lnTo>
                <a:lnTo>
                  <a:pt x="124635" y="36365"/>
                </a:lnTo>
                <a:lnTo>
                  <a:pt x="126546" y="35607"/>
                </a:lnTo>
                <a:lnTo>
                  <a:pt x="129987" y="37502"/>
                </a:lnTo>
                <a:lnTo>
                  <a:pt x="137634" y="48108"/>
                </a:lnTo>
                <a:lnTo>
                  <a:pt x="144515" y="51517"/>
                </a:lnTo>
                <a:lnTo>
                  <a:pt x="141839" y="54169"/>
                </a:lnTo>
                <a:lnTo>
                  <a:pt x="137634" y="53790"/>
                </a:lnTo>
                <a:lnTo>
                  <a:pt x="135722" y="56442"/>
                </a:lnTo>
                <a:lnTo>
                  <a:pt x="133810" y="59093"/>
                </a:lnTo>
                <a:lnTo>
                  <a:pt x="130370" y="60230"/>
                </a:lnTo>
                <a:lnTo>
                  <a:pt x="129605" y="62124"/>
                </a:lnTo>
                <a:lnTo>
                  <a:pt x="129223" y="66669"/>
                </a:lnTo>
                <a:lnTo>
                  <a:pt x="127311" y="70078"/>
                </a:lnTo>
                <a:lnTo>
                  <a:pt x="123870" y="70836"/>
                </a:lnTo>
                <a:lnTo>
                  <a:pt x="123870" y="73109"/>
                </a:lnTo>
                <a:lnTo>
                  <a:pt x="118900" y="76897"/>
                </a:lnTo>
                <a:lnTo>
                  <a:pt x="113165" y="78033"/>
                </a:lnTo>
                <a:lnTo>
                  <a:pt x="111254" y="76139"/>
                </a:lnTo>
                <a:lnTo>
                  <a:pt x="108195" y="76139"/>
                </a:lnTo>
                <a:lnTo>
                  <a:pt x="105519" y="79549"/>
                </a:lnTo>
                <a:lnTo>
                  <a:pt x="103608" y="84094"/>
                </a:lnTo>
                <a:lnTo>
                  <a:pt x="103608" y="78791"/>
                </a:lnTo>
                <a:lnTo>
                  <a:pt x="100549" y="74624"/>
                </a:lnTo>
                <a:lnTo>
                  <a:pt x="86786" y="76139"/>
                </a:lnTo>
                <a:lnTo>
                  <a:pt x="81433" y="71215"/>
                </a:lnTo>
                <a:lnTo>
                  <a:pt x="78375" y="69321"/>
                </a:lnTo>
                <a:lnTo>
                  <a:pt x="65758" y="68942"/>
                </a:lnTo>
                <a:lnTo>
                  <a:pt x="63465" y="72730"/>
                </a:lnTo>
                <a:lnTo>
                  <a:pt x="61935" y="76139"/>
                </a:lnTo>
                <a:lnTo>
                  <a:pt x="58112" y="79170"/>
                </a:lnTo>
                <a:lnTo>
                  <a:pt x="54671" y="80685"/>
                </a:lnTo>
                <a:lnTo>
                  <a:pt x="50466" y="81064"/>
                </a:lnTo>
                <a:lnTo>
                  <a:pt x="46260" y="80685"/>
                </a:lnTo>
                <a:lnTo>
                  <a:pt x="43584" y="78412"/>
                </a:lnTo>
                <a:lnTo>
                  <a:pt x="38232" y="76518"/>
                </a:lnTo>
                <a:lnTo>
                  <a:pt x="37085" y="74245"/>
                </a:lnTo>
                <a:lnTo>
                  <a:pt x="27145" y="66669"/>
                </a:lnTo>
                <a:lnTo>
                  <a:pt x="23321" y="62124"/>
                </a:lnTo>
                <a:lnTo>
                  <a:pt x="12617" y="53032"/>
                </a:lnTo>
                <a:lnTo>
                  <a:pt x="8793" y="48108"/>
                </a:lnTo>
                <a:lnTo>
                  <a:pt x="8793" y="41668"/>
                </a:lnTo>
                <a:lnTo>
                  <a:pt x="8029" y="36744"/>
                </a:lnTo>
                <a:lnTo>
                  <a:pt x="3059" y="34471"/>
                </a:lnTo>
                <a:lnTo>
                  <a:pt x="0" y="31062"/>
                </a:lnTo>
                <a:lnTo>
                  <a:pt x="0" y="27653"/>
                </a:lnTo>
                <a:lnTo>
                  <a:pt x="383" y="25759"/>
                </a:lnTo>
                <a:lnTo>
                  <a:pt x="6500" y="31441"/>
                </a:lnTo>
                <a:lnTo>
                  <a:pt x="7264" y="31441"/>
                </a:lnTo>
                <a:lnTo>
                  <a:pt x="9176" y="26137"/>
                </a:lnTo>
                <a:lnTo>
                  <a:pt x="15293" y="23486"/>
                </a:lnTo>
                <a:lnTo>
                  <a:pt x="21792" y="21592"/>
                </a:lnTo>
                <a:lnTo>
                  <a:pt x="28674" y="18183"/>
                </a:lnTo>
                <a:lnTo>
                  <a:pt x="30968" y="13637"/>
                </a:lnTo>
                <a:lnTo>
                  <a:pt x="45496" y="871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54" name="Text Placeholder 2853">
            <a:extLst>
              <a:ext uri="{FF2B5EF4-FFF2-40B4-BE49-F238E27FC236}">
                <a16:creationId xmlns:a16="http://schemas.microsoft.com/office/drawing/2014/main" id="{3955BE1B-4E79-4D47-989B-8BC804C94314}"/>
              </a:ext>
            </a:extLst>
          </p:cNvPr>
          <p:cNvSpPr>
            <a:spLocks noGrp="1"/>
          </p:cNvSpPr>
          <p:nvPr>
            <p:ph type="body" sz="quarter" idx="218" hasCustomPrompt="1"/>
          </p:nvPr>
        </p:nvSpPr>
        <p:spPr>
          <a:xfrm>
            <a:off x="8172514" y="3999261"/>
            <a:ext cx="224379" cy="338245"/>
          </a:xfrm>
          <a:custGeom>
            <a:avLst/>
            <a:gdLst>
              <a:gd name="connsiteX0" fmla="*/ 56095 w 224379"/>
              <a:gd name="connsiteY0" fmla="*/ 0 h 338245"/>
              <a:gd name="connsiteX1" fmla="*/ 60293 w 224379"/>
              <a:gd name="connsiteY1" fmla="*/ 1869 h 338245"/>
              <a:gd name="connsiteX2" fmla="*/ 77846 w 224379"/>
              <a:gd name="connsiteY2" fmla="*/ 11213 h 338245"/>
              <a:gd name="connsiteX3" fmla="*/ 95781 w 224379"/>
              <a:gd name="connsiteY3" fmla="*/ 20183 h 338245"/>
              <a:gd name="connsiteX4" fmla="*/ 113716 w 224379"/>
              <a:gd name="connsiteY4" fmla="*/ 29526 h 338245"/>
              <a:gd name="connsiteX5" fmla="*/ 131270 w 224379"/>
              <a:gd name="connsiteY5" fmla="*/ 38870 h 338245"/>
              <a:gd name="connsiteX6" fmla="*/ 149205 w 224379"/>
              <a:gd name="connsiteY6" fmla="*/ 48214 h 338245"/>
              <a:gd name="connsiteX7" fmla="*/ 167140 w 224379"/>
              <a:gd name="connsiteY7" fmla="*/ 57558 h 338245"/>
              <a:gd name="connsiteX8" fmla="*/ 185456 w 224379"/>
              <a:gd name="connsiteY8" fmla="*/ 66528 h 338245"/>
              <a:gd name="connsiteX9" fmla="*/ 203010 w 224379"/>
              <a:gd name="connsiteY9" fmla="*/ 75498 h 338245"/>
              <a:gd name="connsiteX10" fmla="*/ 220945 w 224379"/>
              <a:gd name="connsiteY10" fmla="*/ 84468 h 338245"/>
              <a:gd name="connsiteX11" fmla="*/ 224379 w 224379"/>
              <a:gd name="connsiteY11" fmla="*/ 84842 h 338245"/>
              <a:gd name="connsiteX12" fmla="*/ 224379 w 224379"/>
              <a:gd name="connsiteY12" fmla="*/ 105772 h 338245"/>
              <a:gd name="connsiteX13" fmla="*/ 224379 w 224379"/>
              <a:gd name="connsiteY13" fmla="*/ 125954 h 338245"/>
              <a:gd name="connsiteX14" fmla="*/ 224379 w 224379"/>
              <a:gd name="connsiteY14" fmla="*/ 146511 h 338245"/>
              <a:gd name="connsiteX15" fmla="*/ 223616 w 224379"/>
              <a:gd name="connsiteY15" fmla="*/ 164824 h 338245"/>
              <a:gd name="connsiteX16" fmla="*/ 221326 w 224379"/>
              <a:gd name="connsiteY16" fmla="*/ 165198 h 338245"/>
              <a:gd name="connsiteX17" fmla="*/ 210260 w 224379"/>
              <a:gd name="connsiteY17" fmla="*/ 165198 h 338245"/>
              <a:gd name="connsiteX18" fmla="*/ 206826 w 224379"/>
              <a:gd name="connsiteY18" fmla="*/ 165572 h 338245"/>
              <a:gd name="connsiteX19" fmla="*/ 202247 w 224379"/>
              <a:gd name="connsiteY19" fmla="*/ 166319 h 338245"/>
              <a:gd name="connsiteX20" fmla="*/ 201865 w 224379"/>
              <a:gd name="connsiteY20" fmla="*/ 166693 h 338245"/>
              <a:gd name="connsiteX21" fmla="*/ 200720 w 224379"/>
              <a:gd name="connsiteY21" fmla="*/ 170057 h 338245"/>
              <a:gd name="connsiteX22" fmla="*/ 200339 w 224379"/>
              <a:gd name="connsiteY22" fmla="*/ 174168 h 338245"/>
              <a:gd name="connsiteX23" fmla="*/ 198812 w 224379"/>
              <a:gd name="connsiteY23" fmla="*/ 178280 h 338245"/>
              <a:gd name="connsiteX24" fmla="*/ 194233 w 224379"/>
              <a:gd name="connsiteY24" fmla="*/ 184633 h 338245"/>
              <a:gd name="connsiteX25" fmla="*/ 188128 w 224379"/>
              <a:gd name="connsiteY25" fmla="*/ 191361 h 338245"/>
              <a:gd name="connsiteX26" fmla="*/ 188128 w 224379"/>
              <a:gd name="connsiteY26" fmla="*/ 196220 h 338245"/>
              <a:gd name="connsiteX27" fmla="*/ 188509 w 224379"/>
              <a:gd name="connsiteY27" fmla="*/ 199210 h 338245"/>
              <a:gd name="connsiteX28" fmla="*/ 188128 w 224379"/>
              <a:gd name="connsiteY28" fmla="*/ 201078 h 338245"/>
              <a:gd name="connsiteX29" fmla="*/ 187746 w 224379"/>
              <a:gd name="connsiteY29" fmla="*/ 201452 h 338245"/>
              <a:gd name="connsiteX30" fmla="*/ 184693 w 224379"/>
              <a:gd name="connsiteY30" fmla="*/ 203321 h 338245"/>
              <a:gd name="connsiteX31" fmla="*/ 183548 w 224379"/>
              <a:gd name="connsiteY31" fmla="*/ 204816 h 338245"/>
              <a:gd name="connsiteX32" fmla="*/ 182785 w 224379"/>
              <a:gd name="connsiteY32" fmla="*/ 208554 h 338245"/>
              <a:gd name="connsiteX33" fmla="*/ 182785 w 224379"/>
              <a:gd name="connsiteY33" fmla="*/ 213786 h 338245"/>
              <a:gd name="connsiteX34" fmla="*/ 182022 w 224379"/>
              <a:gd name="connsiteY34" fmla="*/ 217150 h 338245"/>
              <a:gd name="connsiteX35" fmla="*/ 179732 w 224379"/>
              <a:gd name="connsiteY35" fmla="*/ 221261 h 338245"/>
              <a:gd name="connsiteX36" fmla="*/ 179351 w 224379"/>
              <a:gd name="connsiteY36" fmla="*/ 223130 h 338245"/>
              <a:gd name="connsiteX37" fmla="*/ 179351 w 224379"/>
              <a:gd name="connsiteY37" fmla="*/ 229110 h 338245"/>
              <a:gd name="connsiteX38" fmla="*/ 180496 w 224379"/>
              <a:gd name="connsiteY38" fmla="*/ 229110 h 338245"/>
              <a:gd name="connsiteX39" fmla="*/ 182404 w 224379"/>
              <a:gd name="connsiteY39" fmla="*/ 228736 h 338245"/>
              <a:gd name="connsiteX40" fmla="*/ 188509 w 224379"/>
              <a:gd name="connsiteY40" fmla="*/ 227241 h 338245"/>
              <a:gd name="connsiteX41" fmla="*/ 188128 w 224379"/>
              <a:gd name="connsiteY41" fmla="*/ 233221 h 338245"/>
              <a:gd name="connsiteX42" fmla="*/ 190036 w 224379"/>
              <a:gd name="connsiteY42" fmla="*/ 239201 h 338245"/>
              <a:gd name="connsiteX43" fmla="*/ 194615 w 224379"/>
              <a:gd name="connsiteY43" fmla="*/ 251909 h 338245"/>
              <a:gd name="connsiteX44" fmla="*/ 194996 w 224379"/>
              <a:gd name="connsiteY44" fmla="*/ 252656 h 338245"/>
              <a:gd name="connsiteX45" fmla="*/ 197667 w 224379"/>
              <a:gd name="connsiteY45" fmla="*/ 253777 h 338245"/>
              <a:gd name="connsiteX46" fmla="*/ 198812 w 224379"/>
              <a:gd name="connsiteY46" fmla="*/ 255646 h 338245"/>
              <a:gd name="connsiteX47" fmla="*/ 199957 w 224379"/>
              <a:gd name="connsiteY47" fmla="*/ 259010 h 338245"/>
              <a:gd name="connsiteX48" fmla="*/ 199957 w 224379"/>
              <a:gd name="connsiteY48" fmla="*/ 262000 h 338245"/>
              <a:gd name="connsiteX49" fmla="*/ 196523 w 224379"/>
              <a:gd name="connsiteY49" fmla="*/ 263495 h 338245"/>
              <a:gd name="connsiteX50" fmla="*/ 192325 w 224379"/>
              <a:gd name="connsiteY50" fmla="*/ 264616 h 338245"/>
              <a:gd name="connsiteX51" fmla="*/ 188891 w 224379"/>
              <a:gd name="connsiteY51" fmla="*/ 265737 h 338245"/>
              <a:gd name="connsiteX52" fmla="*/ 182785 w 224379"/>
              <a:gd name="connsiteY52" fmla="*/ 266111 h 338245"/>
              <a:gd name="connsiteX53" fmla="*/ 180496 w 224379"/>
              <a:gd name="connsiteY53" fmla="*/ 267232 h 338245"/>
              <a:gd name="connsiteX54" fmla="*/ 178206 w 224379"/>
              <a:gd name="connsiteY54" fmla="*/ 269101 h 338245"/>
              <a:gd name="connsiteX55" fmla="*/ 176298 w 224379"/>
              <a:gd name="connsiteY55" fmla="*/ 273212 h 338245"/>
              <a:gd name="connsiteX56" fmla="*/ 176298 w 224379"/>
              <a:gd name="connsiteY56" fmla="*/ 279193 h 338245"/>
              <a:gd name="connsiteX57" fmla="*/ 173627 w 224379"/>
              <a:gd name="connsiteY57" fmla="*/ 279940 h 338245"/>
              <a:gd name="connsiteX58" fmla="*/ 171337 w 224379"/>
              <a:gd name="connsiteY58" fmla="*/ 283678 h 338245"/>
              <a:gd name="connsiteX59" fmla="*/ 169811 w 224379"/>
              <a:gd name="connsiteY59" fmla="*/ 284799 h 338245"/>
              <a:gd name="connsiteX60" fmla="*/ 167903 w 224379"/>
              <a:gd name="connsiteY60" fmla="*/ 285173 h 338245"/>
              <a:gd name="connsiteX61" fmla="*/ 161797 w 224379"/>
              <a:gd name="connsiteY61" fmla="*/ 291153 h 338245"/>
              <a:gd name="connsiteX62" fmla="*/ 160271 w 224379"/>
              <a:gd name="connsiteY62" fmla="*/ 294890 h 338245"/>
              <a:gd name="connsiteX63" fmla="*/ 159126 w 224379"/>
              <a:gd name="connsiteY63" fmla="*/ 296011 h 338245"/>
              <a:gd name="connsiteX64" fmla="*/ 154165 w 224379"/>
              <a:gd name="connsiteY64" fmla="*/ 298254 h 338245"/>
              <a:gd name="connsiteX65" fmla="*/ 151876 w 224379"/>
              <a:gd name="connsiteY65" fmla="*/ 299001 h 338245"/>
              <a:gd name="connsiteX66" fmla="*/ 149968 w 224379"/>
              <a:gd name="connsiteY66" fmla="*/ 301618 h 338245"/>
              <a:gd name="connsiteX67" fmla="*/ 149205 w 224379"/>
              <a:gd name="connsiteY67" fmla="*/ 302739 h 338245"/>
              <a:gd name="connsiteX68" fmla="*/ 146533 w 224379"/>
              <a:gd name="connsiteY68" fmla="*/ 303860 h 338245"/>
              <a:gd name="connsiteX69" fmla="*/ 144625 w 224379"/>
              <a:gd name="connsiteY69" fmla="*/ 303113 h 338245"/>
              <a:gd name="connsiteX70" fmla="*/ 141573 w 224379"/>
              <a:gd name="connsiteY70" fmla="*/ 303113 h 338245"/>
              <a:gd name="connsiteX71" fmla="*/ 138902 w 224379"/>
              <a:gd name="connsiteY71" fmla="*/ 303860 h 338245"/>
              <a:gd name="connsiteX72" fmla="*/ 135086 w 224379"/>
              <a:gd name="connsiteY72" fmla="*/ 304234 h 338245"/>
              <a:gd name="connsiteX73" fmla="*/ 134322 w 224379"/>
              <a:gd name="connsiteY73" fmla="*/ 305355 h 338245"/>
              <a:gd name="connsiteX74" fmla="*/ 126690 w 224379"/>
              <a:gd name="connsiteY74" fmla="*/ 305355 h 338245"/>
              <a:gd name="connsiteX75" fmla="*/ 122493 w 224379"/>
              <a:gd name="connsiteY75" fmla="*/ 305729 h 338245"/>
              <a:gd name="connsiteX76" fmla="*/ 118677 w 224379"/>
              <a:gd name="connsiteY76" fmla="*/ 307224 h 338245"/>
              <a:gd name="connsiteX77" fmla="*/ 117914 w 224379"/>
              <a:gd name="connsiteY77" fmla="*/ 307598 h 338245"/>
              <a:gd name="connsiteX78" fmla="*/ 117151 w 224379"/>
              <a:gd name="connsiteY78" fmla="*/ 309093 h 338245"/>
              <a:gd name="connsiteX79" fmla="*/ 117151 w 224379"/>
              <a:gd name="connsiteY79" fmla="*/ 309840 h 338245"/>
              <a:gd name="connsiteX80" fmla="*/ 119822 w 224379"/>
              <a:gd name="connsiteY80" fmla="*/ 311709 h 338245"/>
              <a:gd name="connsiteX81" fmla="*/ 120585 w 224379"/>
              <a:gd name="connsiteY81" fmla="*/ 314325 h 338245"/>
              <a:gd name="connsiteX82" fmla="*/ 119822 w 224379"/>
              <a:gd name="connsiteY82" fmla="*/ 315820 h 338245"/>
              <a:gd name="connsiteX83" fmla="*/ 117914 w 224379"/>
              <a:gd name="connsiteY83" fmla="*/ 317315 h 338245"/>
              <a:gd name="connsiteX84" fmla="*/ 116769 w 224379"/>
              <a:gd name="connsiteY84" fmla="*/ 320305 h 338245"/>
              <a:gd name="connsiteX85" fmla="*/ 114861 w 224379"/>
              <a:gd name="connsiteY85" fmla="*/ 321426 h 338245"/>
              <a:gd name="connsiteX86" fmla="*/ 112953 w 224379"/>
              <a:gd name="connsiteY86" fmla="*/ 321800 h 338245"/>
              <a:gd name="connsiteX87" fmla="*/ 112190 w 224379"/>
              <a:gd name="connsiteY87" fmla="*/ 322921 h 338245"/>
              <a:gd name="connsiteX88" fmla="*/ 111808 w 224379"/>
              <a:gd name="connsiteY88" fmla="*/ 325164 h 338245"/>
              <a:gd name="connsiteX89" fmla="*/ 111045 w 224379"/>
              <a:gd name="connsiteY89" fmla="*/ 325538 h 338245"/>
              <a:gd name="connsiteX90" fmla="*/ 101887 w 224379"/>
              <a:gd name="connsiteY90" fmla="*/ 325538 h 338245"/>
              <a:gd name="connsiteX91" fmla="*/ 99215 w 224379"/>
              <a:gd name="connsiteY91" fmla="*/ 327033 h 338245"/>
              <a:gd name="connsiteX92" fmla="*/ 95781 w 224379"/>
              <a:gd name="connsiteY92" fmla="*/ 327033 h 338245"/>
              <a:gd name="connsiteX93" fmla="*/ 93491 w 224379"/>
              <a:gd name="connsiteY93" fmla="*/ 327033 h 338245"/>
              <a:gd name="connsiteX94" fmla="*/ 85096 w 224379"/>
              <a:gd name="connsiteY94" fmla="*/ 329649 h 338245"/>
              <a:gd name="connsiteX95" fmla="*/ 83570 w 224379"/>
              <a:gd name="connsiteY95" fmla="*/ 331144 h 338245"/>
              <a:gd name="connsiteX96" fmla="*/ 82044 w 224379"/>
              <a:gd name="connsiteY96" fmla="*/ 331891 h 338245"/>
              <a:gd name="connsiteX97" fmla="*/ 79754 w 224379"/>
              <a:gd name="connsiteY97" fmla="*/ 333386 h 338245"/>
              <a:gd name="connsiteX98" fmla="*/ 76701 w 224379"/>
              <a:gd name="connsiteY98" fmla="*/ 333760 h 338245"/>
              <a:gd name="connsiteX99" fmla="*/ 75556 w 224379"/>
              <a:gd name="connsiteY99" fmla="*/ 335255 h 338245"/>
              <a:gd name="connsiteX100" fmla="*/ 74030 w 224379"/>
              <a:gd name="connsiteY100" fmla="*/ 335629 h 338245"/>
              <a:gd name="connsiteX101" fmla="*/ 71359 w 224379"/>
              <a:gd name="connsiteY101" fmla="*/ 333386 h 338245"/>
              <a:gd name="connsiteX102" fmla="*/ 70596 w 224379"/>
              <a:gd name="connsiteY102" fmla="*/ 332265 h 338245"/>
              <a:gd name="connsiteX103" fmla="*/ 69069 w 224379"/>
              <a:gd name="connsiteY103" fmla="*/ 330023 h 338245"/>
              <a:gd name="connsiteX104" fmla="*/ 67925 w 224379"/>
              <a:gd name="connsiteY104" fmla="*/ 329649 h 338245"/>
              <a:gd name="connsiteX105" fmla="*/ 66780 w 224379"/>
              <a:gd name="connsiteY105" fmla="*/ 329649 h 338245"/>
              <a:gd name="connsiteX106" fmla="*/ 66398 w 224379"/>
              <a:gd name="connsiteY106" fmla="*/ 330396 h 338245"/>
              <a:gd name="connsiteX107" fmla="*/ 64872 w 224379"/>
              <a:gd name="connsiteY107" fmla="*/ 330396 h 338245"/>
              <a:gd name="connsiteX108" fmla="*/ 63727 w 224379"/>
              <a:gd name="connsiteY108" fmla="*/ 333386 h 338245"/>
              <a:gd name="connsiteX109" fmla="*/ 58766 w 224379"/>
              <a:gd name="connsiteY109" fmla="*/ 334134 h 338245"/>
              <a:gd name="connsiteX110" fmla="*/ 54950 w 224379"/>
              <a:gd name="connsiteY110" fmla="*/ 337124 h 338245"/>
              <a:gd name="connsiteX111" fmla="*/ 53042 w 224379"/>
              <a:gd name="connsiteY111" fmla="*/ 337498 h 338245"/>
              <a:gd name="connsiteX112" fmla="*/ 50753 w 224379"/>
              <a:gd name="connsiteY112" fmla="*/ 336376 h 338245"/>
              <a:gd name="connsiteX113" fmla="*/ 48845 w 224379"/>
              <a:gd name="connsiteY113" fmla="*/ 336376 h 338245"/>
              <a:gd name="connsiteX114" fmla="*/ 46555 w 224379"/>
              <a:gd name="connsiteY114" fmla="*/ 337124 h 338245"/>
              <a:gd name="connsiteX115" fmla="*/ 43121 w 224379"/>
              <a:gd name="connsiteY115" fmla="*/ 337498 h 338245"/>
              <a:gd name="connsiteX116" fmla="*/ 41976 w 224379"/>
              <a:gd name="connsiteY116" fmla="*/ 338245 h 338245"/>
              <a:gd name="connsiteX117" fmla="*/ 40831 w 224379"/>
              <a:gd name="connsiteY117" fmla="*/ 337498 h 338245"/>
              <a:gd name="connsiteX118" fmla="*/ 40450 w 224379"/>
              <a:gd name="connsiteY118" fmla="*/ 336376 h 338245"/>
              <a:gd name="connsiteX119" fmla="*/ 40068 w 224379"/>
              <a:gd name="connsiteY119" fmla="*/ 330023 h 338245"/>
              <a:gd name="connsiteX120" fmla="*/ 38160 w 224379"/>
              <a:gd name="connsiteY120" fmla="*/ 323295 h 338245"/>
              <a:gd name="connsiteX121" fmla="*/ 34344 w 224379"/>
              <a:gd name="connsiteY121" fmla="*/ 313204 h 338245"/>
              <a:gd name="connsiteX122" fmla="*/ 32054 w 224379"/>
              <a:gd name="connsiteY122" fmla="*/ 309466 h 338245"/>
              <a:gd name="connsiteX123" fmla="*/ 30528 w 224379"/>
              <a:gd name="connsiteY123" fmla="*/ 308345 h 338245"/>
              <a:gd name="connsiteX124" fmla="*/ 25949 w 224379"/>
              <a:gd name="connsiteY124" fmla="*/ 307598 h 338245"/>
              <a:gd name="connsiteX125" fmla="*/ 22514 w 224379"/>
              <a:gd name="connsiteY125" fmla="*/ 306103 h 338245"/>
              <a:gd name="connsiteX126" fmla="*/ 19843 w 224379"/>
              <a:gd name="connsiteY126" fmla="*/ 303860 h 338245"/>
              <a:gd name="connsiteX127" fmla="*/ 15646 w 224379"/>
              <a:gd name="connsiteY127" fmla="*/ 299001 h 338245"/>
              <a:gd name="connsiteX128" fmla="*/ 15264 w 224379"/>
              <a:gd name="connsiteY128" fmla="*/ 294143 h 338245"/>
              <a:gd name="connsiteX129" fmla="*/ 15264 w 224379"/>
              <a:gd name="connsiteY129" fmla="*/ 288910 h 338245"/>
              <a:gd name="connsiteX130" fmla="*/ 17172 w 224379"/>
              <a:gd name="connsiteY130" fmla="*/ 286668 h 338245"/>
              <a:gd name="connsiteX131" fmla="*/ 18317 w 224379"/>
              <a:gd name="connsiteY131" fmla="*/ 285546 h 338245"/>
              <a:gd name="connsiteX132" fmla="*/ 19843 w 224379"/>
              <a:gd name="connsiteY132" fmla="*/ 285173 h 338245"/>
              <a:gd name="connsiteX133" fmla="*/ 25567 w 224379"/>
              <a:gd name="connsiteY133" fmla="*/ 284799 h 338245"/>
              <a:gd name="connsiteX134" fmla="*/ 31673 w 224379"/>
              <a:gd name="connsiteY134" fmla="*/ 285546 h 338245"/>
              <a:gd name="connsiteX135" fmla="*/ 38923 w 224379"/>
              <a:gd name="connsiteY135" fmla="*/ 287041 h 338245"/>
              <a:gd name="connsiteX136" fmla="*/ 40450 w 224379"/>
              <a:gd name="connsiteY136" fmla="*/ 285920 h 338245"/>
              <a:gd name="connsiteX137" fmla="*/ 40831 w 224379"/>
              <a:gd name="connsiteY137" fmla="*/ 285173 h 338245"/>
              <a:gd name="connsiteX138" fmla="*/ 40450 w 224379"/>
              <a:gd name="connsiteY138" fmla="*/ 281809 h 338245"/>
              <a:gd name="connsiteX139" fmla="*/ 39686 w 224379"/>
              <a:gd name="connsiteY139" fmla="*/ 279566 h 338245"/>
              <a:gd name="connsiteX140" fmla="*/ 33962 w 224379"/>
              <a:gd name="connsiteY140" fmla="*/ 271717 h 338245"/>
              <a:gd name="connsiteX141" fmla="*/ 30146 w 224379"/>
              <a:gd name="connsiteY141" fmla="*/ 263869 h 338245"/>
              <a:gd name="connsiteX142" fmla="*/ 30146 w 224379"/>
              <a:gd name="connsiteY142" fmla="*/ 260879 h 338245"/>
              <a:gd name="connsiteX143" fmla="*/ 31673 w 224379"/>
              <a:gd name="connsiteY143" fmla="*/ 256767 h 338245"/>
              <a:gd name="connsiteX144" fmla="*/ 32054 w 224379"/>
              <a:gd name="connsiteY144" fmla="*/ 252656 h 338245"/>
              <a:gd name="connsiteX145" fmla="*/ 32436 w 224379"/>
              <a:gd name="connsiteY145" fmla="*/ 245181 h 338245"/>
              <a:gd name="connsiteX146" fmla="*/ 31673 w 224379"/>
              <a:gd name="connsiteY146" fmla="*/ 242565 h 338245"/>
              <a:gd name="connsiteX147" fmla="*/ 29383 w 224379"/>
              <a:gd name="connsiteY147" fmla="*/ 239201 h 338245"/>
              <a:gd name="connsiteX148" fmla="*/ 26712 w 224379"/>
              <a:gd name="connsiteY148" fmla="*/ 228736 h 338245"/>
              <a:gd name="connsiteX149" fmla="*/ 26712 w 224379"/>
              <a:gd name="connsiteY149" fmla="*/ 227615 h 338245"/>
              <a:gd name="connsiteX150" fmla="*/ 25949 w 224379"/>
              <a:gd name="connsiteY150" fmla="*/ 227241 h 338245"/>
              <a:gd name="connsiteX151" fmla="*/ 32054 w 224379"/>
              <a:gd name="connsiteY151" fmla="*/ 225372 h 338245"/>
              <a:gd name="connsiteX152" fmla="*/ 35870 w 224379"/>
              <a:gd name="connsiteY152" fmla="*/ 222756 h 338245"/>
              <a:gd name="connsiteX153" fmla="*/ 36252 w 224379"/>
              <a:gd name="connsiteY153" fmla="*/ 219392 h 338245"/>
              <a:gd name="connsiteX154" fmla="*/ 37015 w 224379"/>
              <a:gd name="connsiteY154" fmla="*/ 217524 h 338245"/>
              <a:gd name="connsiteX155" fmla="*/ 34344 w 224379"/>
              <a:gd name="connsiteY155" fmla="*/ 212665 h 338245"/>
              <a:gd name="connsiteX156" fmla="*/ 31673 w 224379"/>
              <a:gd name="connsiteY156" fmla="*/ 213412 h 338245"/>
              <a:gd name="connsiteX157" fmla="*/ 28620 w 224379"/>
              <a:gd name="connsiteY157" fmla="*/ 212665 h 338245"/>
              <a:gd name="connsiteX158" fmla="*/ 26330 w 224379"/>
              <a:gd name="connsiteY158" fmla="*/ 211170 h 338245"/>
              <a:gd name="connsiteX159" fmla="*/ 21751 w 224379"/>
              <a:gd name="connsiteY159" fmla="*/ 212291 h 338245"/>
              <a:gd name="connsiteX160" fmla="*/ 15264 w 224379"/>
              <a:gd name="connsiteY160" fmla="*/ 210796 h 338245"/>
              <a:gd name="connsiteX161" fmla="*/ 13738 w 224379"/>
              <a:gd name="connsiteY161" fmla="*/ 202947 h 338245"/>
              <a:gd name="connsiteX162" fmla="*/ 11448 w 224379"/>
              <a:gd name="connsiteY162" fmla="*/ 199583 h 338245"/>
              <a:gd name="connsiteX163" fmla="*/ 8395 w 224379"/>
              <a:gd name="connsiteY163" fmla="*/ 198462 h 338245"/>
              <a:gd name="connsiteX164" fmla="*/ 7251 w 224379"/>
              <a:gd name="connsiteY164" fmla="*/ 196220 h 338245"/>
              <a:gd name="connsiteX165" fmla="*/ 1145 w 224379"/>
              <a:gd name="connsiteY165" fmla="*/ 194351 h 338245"/>
              <a:gd name="connsiteX166" fmla="*/ 0 w 224379"/>
              <a:gd name="connsiteY166" fmla="*/ 190240 h 338245"/>
              <a:gd name="connsiteX167" fmla="*/ 1908 w 224379"/>
              <a:gd name="connsiteY167" fmla="*/ 188371 h 338245"/>
              <a:gd name="connsiteX168" fmla="*/ 4961 w 224379"/>
              <a:gd name="connsiteY168" fmla="*/ 187623 h 338245"/>
              <a:gd name="connsiteX169" fmla="*/ 4961 w 224379"/>
              <a:gd name="connsiteY169" fmla="*/ 184260 h 338245"/>
              <a:gd name="connsiteX170" fmla="*/ 7251 w 224379"/>
              <a:gd name="connsiteY170" fmla="*/ 183138 h 338245"/>
              <a:gd name="connsiteX171" fmla="*/ 7251 w 224379"/>
              <a:gd name="connsiteY171" fmla="*/ 179027 h 338245"/>
              <a:gd name="connsiteX172" fmla="*/ 40831 w 224379"/>
              <a:gd name="connsiteY172" fmla="*/ 142026 h 338245"/>
              <a:gd name="connsiteX173" fmla="*/ 42358 w 224379"/>
              <a:gd name="connsiteY173" fmla="*/ 140157 h 338245"/>
              <a:gd name="connsiteX174" fmla="*/ 44647 w 224379"/>
              <a:gd name="connsiteY174" fmla="*/ 103156 h 338245"/>
              <a:gd name="connsiteX175" fmla="*/ 50371 w 224379"/>
              <a:gd name="connsiteY175" fmla="*/ 73629 h 338245"/>
              <a:gd name="connsiteX176" fmla="*/ 55332 w 224379"/>
              <a:gd name="connsiteY176" fmla="*/ 64659 h 338245"/>
              <a:gd name="connsiteX177" fmla="*/ 46555 w 224379"/>
              <a:gd name="connsiteY177" fmla="*/ 59800 h 338245"/>
              <a:gd name="connsiteX178" fmla="*/ 44265 w 224379"/>
              <a:gd name="connsiteY178" fmla="*/ 57932 h 338245"/>
              <a:gd name="connsiteX179" fmla="*/ 41976 w 224379"/>
              <a:gd name="connsiteY179" fmla="*/ 55689 h 338245"/>
              <a:gd name="connsiteX180" fmla="*/ 40450 w 224379"/>
              <a:gd name="connsiteY180" fmla="*/ 53447 h 338245"/>
              <a:gd name="connsiteX181" fmla="*/ 38923 w 224379"/>
              <a:gd name="connsiteY181" fmla="*/ 48962 h 338245"/>
              <a:gd name="connsiteX182" fmla="*/ 37778 w 224379"/>
              <a:gd name="connsiteY182" fmla="*/ 46345 h 338245"/>
              <a:gd name="connsiteX183" fmla="*/ 37778 w 224379"/>
              <a:gd name="connsiteY183" fmla="*/ 45598 h 338245"/>
              <a:gd name="connsiteX184" fmla="*/ 35870 w 224379"/>
              <a:gd name="connsiteY184" fmla="*/ 41860 h 338245"/>
              <a:gd name="connsiteX185" fmla="*/ 34726 w 224379"/>
              <a:gd name="connsiteY185" fmla="*/ 39618 h 338245"/>
              <a:gd name="connsiteX186" fmla="*/ 34726 w 224379"/>
              <a:gd name="connsiteY186" fmla="*/ 7475 h 338245"/>
              <a:gd name="connsiteX187" fmla="*/ 37015 w 224379"/>
              <a:gd name="connsiteY187" fmla="*/ 6354 h 33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4379" h="338245">
                <a:moveTo>
                  <a:pt x="56095" y="0"/>
                </a:moveTo>
                <a:lnTo>
                  <a:pt x="60293" y="1869"/>
                </a:lnTo>
                <a:lnTo>
                  <a:pt x="77846" y="11213"/>
                </a:lnTo>
                <a:lnTo>
                  <a:pt x="95781" y="20183"/>
                </a:lnTo>
                <a:lnTo>
                  <a:pt x="113716" y="29526"/>
                </a:lnTo>
                <a:lnTo>
                  <a:pt x="131270" y="38870"/>
                </a:lnTo>
                <a:lnTo>
                  <a:pt x="149205" y="48214"/>
                </a:lnTo>
                <a:lnTo>
                  <a:pt x="167140" y="57558"/>
                </a:lnTo>
                <a:lnTo>
                  <a:pt x="185456" y="66528"/>
                </a:lnTo>
                <a:lnTo>
                  <a:pt x="203010" y="75498"/>
                </a:lnTo>
                <a:lnTo>
                  <a:pt x="220945" y="84468"/>
                </a:lnTo>
                <a:lnTo>
                  <a:pt x="224379" y="84842"/>
                </a:lnTo>
                <a:lnTo>
                  <a:pt x="224379" y="105772"/>
                </a:lnTo>
                <a:lnTo>
                  <a:pt x="224379" y="125954"/>
                </a:lnTo>
                <a:lnTo>
                  <a:pt x="224379" y="146511"/>
                </a:lnTo>
                <a:lnTo>
                  <a:pt x="223616" y="164824"/>
                </a:lnTo>
                <a:lnTo>
                  <a:pt x="221326" y="165198"/>
                </a:lnTo>
                <a:lnTo>
                  <a:pt x="210260" y="165198"/>
                </a:lnTo>
                <a:lnTo>
                  <a:pt x="206826" y="165572"/>
                </a:lnTo>
                <a:lnTo>
                  <a:pt x="202247" y="166319"/>
                </a:lnTo>
                <a:lnTo>
                  <a:pt x="201865" y="166693"/>
                </a:lnTo>
                <a:lnTo>
                  <a:pt x="200720" y="170057"/>
                </a:lnTo>
                <a:lnTo>
                  <a:pt x="200339" y="174168"/>
                </a:lnTo>
                <a:lnTo>
                  <a:pt x="198812" y="178280"/>
                </a:lnTo>
                <a:lnTo>
                  <a:pt x="194233" y="184633"/>
                </a:lnTo>
                <a:lnTo>
                  <a:pt x="188128" y="191361"/>
                </a:lnTo>
                <a:lnTo>
                  <a:pt x="188128" y="196220"/>
                </a:lnTo>
                <a:lnTo>
                  <a:pt x="188509" y="199210"/>
                </a:lnTo>
                <a:lnTo>
                  <a:pt x="188128" y="201078"/>
                </a:lnTo>
                <a:lnTo>
                  <a:pt x="187746" y="201452"/>
                </a:lnTo>
                <a:lnTo>
                  <a:pt x="184693" y="203321"/>
                </a:lnTo>
                <a:lnTo>
                  <a:pt x="183548" y="204816"/>
                </a:lnTo>
                <a:lnTo>
                  <a:pt x="182785" y="208554"/>
                </a:lnTo>
                <a:lnTo>
                  <a:pt x="182785" y="213786"/>
                </a:lnTo>
                <a:lnTo>
                  <a:pt x="182022" y="217150"/>
                </a:lnTo>
                <a:lnTo>
                  <a:pt x="179732" y="221261"/>
                </a:lnTo>
                <a:lnTo>
                  <a:pt x="179351" y="223130"/>
                </a:lnTo>
                <a:lnTo>
                  <a:pt x="179351" y="229110"/>
                </a:lnTo>
                <a:lnTo>
                  <a:pt x="180496" y="229110"/>
                </a:lnTo>
                <a:lnTo>
                  <a:pt x="182404" y="228736"/>
                </a:lnTo>
                <a:lnTo>
                  <a:pt x="188509" y="227241"/>
                </a:lnTo>
                <a:lnTo>
                  <a:pt x="188128" y="233221"/>
                </a:lnTo>
                <a:lnTo>
                  <a:pt x="190036" y="239201"/>
                </a:lnTo>
                <a:lnTo>
                  <a:pt x="194615" y="251909"/>
                </a:lnTo>
                <a:lnTo>
                  <a:pt x="194996" y="252656"/>
                </a:lnTo>
                <a:lnTo>
                  <a:pt x="197667" y="253777"/>
                </a:lnTo>
                <a:lnTo>
                  <a:pt x="198812" y="255646"/>
                </a:lnTo>
                <a:lnTo>
                  <a:pt x="199957" y="259010"/>
                </a:lnTo>
                <a:lnTo>
                  <a:pt x="199957" y="262000"/>
                </a:lnTo>
                <a:lnTo>
                  <a:pt x="196523" y="263495"/>
                </a:lnTo>
                <a:lnTo>
                  <a:pt x="192325" y="264616"/>
                </a:lnTo>
                <a:lnTo>
                  <a:pt x="188891" y="265737"/>
                </a:lnTo>
                <a:lnTo>
                  <a:pt x="182785" y="266111"/>
                </a:lnTo>
                <a:lnTo>
                  <a:pt x="180496" y="267232"/>
                </a:lnTo>
                <a:lnTo>
                  <a:pt x="178206" y="269101"/>
                </a:lnTo>
                <a:lnTo>
                  <a:pt x="176298" y="273212"/>
                </a:lnTo>
                <a:lnTo>
                  <a:pt x="176298" y="279193"/>
                </a:lnTo>
                <a:lnTo>
                  <a:pt x="173627" y="279940"/>
                </a:lnTo>
                <a:lnTo>
                  <a:pt x="171337" y="283678"/>
                </a:lnTo>
                <a:lnTo>
                  <a:pt x="169811" y="284799"/>
                </a:lnTo>
                <a:lnTo>
                  <a:pt x="167903" y="285173"/>
                </a:lnTo>
                <a:lnTo>
                  <a:pt x="161797" y="291153"/>
                </a:lnTo>
                <a:lnTo>
                  <a:pt x="160271" y="294890"/>
                </a:lnTo>
                <a:lnTo>
                  <a:pt x="159126" y="296011"/>
                </a:lnTo>
                <a:lnTo>
                  <a:pt x="154165" y="298254"/>
                </a:lnTo>
                <a:lnTo>
                  <a:pt x="151876" y="299001"/>
                </a:lnTo>
                <a:lnTo>
                  <a:pt x="149968" y="301618"/>
                </a:lnTo>
                <a:lnTo>
                  <a:pt x="149205" y="302739"/>
                </a:lnTo>
                <a:lnTo>
                  <a:pt x="146533" y="303860"/>
                </a:lnTo>
                <a:lnTo>
                  <a:pt x="144625" y="303113"/>
                </a:lnTo>
                <a:lnTo>
                  <a:pt x="141573" y="303113"/>
                </a:lnTo>
                <a:lnTo>
                  <a:pt x="138902" y="303860"/>
                </a:lnTo>
                <a:lnTo>
                  <a:pt x="135086" y="304234"/>
                </a:lnTo>
                <a:lnTo>
                  <a:pt x="134322" y="305355"/>
                </a:lnTo>
                <a:lnTo>
                  <a:pt x="126690" y="305355"/>
                </a:lnTo>
                <a:lnTo>
                  <a:pt x="122493" y="305729"/>
                </a:lnTo>
                <a:lnTo>
                  <a:pt x="118677" y="307224"/>
                </a:lnTo>
                <a:lnTo>
                  <a:pt x="117914" y="307598"/>
                </a:lnTo>
                <a:lnTo>
                  <a:pt x="117151" y="309093"/>
                </a:lnTo>
                <a:lnTo>
                  <a:pt x="117151" y="309840"/>
                </a:lnTo>
                <a:lnTo>
                  <a:pt x="119822" y="311709"/>
                </a:lnTo>
                <a:lnTo>
                  <a:pt x="120585" y="314325"/>
                </a:lnTo>
                <a:lnTo>
                  <a:pt x="119822" y="315820"/>
                </a:lnTo>
                <a:lnTo>
                  <a:pt x="117914" y="317315"/>
                </a:lnTo>
                <a:lnTo>
                  <a:pt x="116769" y="320305"/>
                </a:lnTo>
                <a:lnTo>
                  <a:pt x="114861" y="321426"/>
                </a:lnTo>
                <a:lnTo>
                  <a:pt x="112953" y="321800"/>
                </a:lnTo>
                <a:lnTo>
                  <a:pt x="112190" y="322921"/>
                </a:lnTo>
                <a:lnTo>
                  <a:pt x="111808" y="325164"/>
                </a:lnTo>
                <a:lnTo>
                  <a:pt x="111045" y="325538"/>
                </a:lnTo>
                <a:lnTo>
                  <a:pt x="101887" y="325538"/>
                </a:lnTo>
                <a:lnTo>
                  <a:pt x="99215" y="327033"/>
                </a:lnTo>
                <a:lnTo>
                  <a:pt x="95781" y="327033"/>
                </a:lnTo>
                <a:lnTo>
                  <a:pt x="93491" y="327033"/>
                </a:lnTo>
                <a:lnTo>
                  <a:pt x="85096" y="329649"/>
                </a:lnTo>
                <a:lnTo>
                  <a:pt x="83570" y="331144"/>
                </a:lnTo>
                <a:lnTo>
                  <a:pt x="82044" y="331891"/>
                </a:lnTo>
                <a:lnTo>
                  <a:pt x="79754" y="333386"/>
                </a:lnTo>
                <a:lnTo>
                  <a:pt x="76701" y="333760"/>
                </a:lnTo>
                <a:lnTo>
                  <a:pt x="75556" y="335255"/>
                </a:lnTo>
                <a:lnTo>
                  <a:pt x="74030" y="335629"/>
                </a:lnTo>
                <a:lnTo>
                  <a:pt x="71359" y="333386"/>
                </a:lnTo>
                <a:lnTo>
                  <a:pt x="70596" y="332265"/>
                </a:lnTo>
                <a:lnTo>
                  <a:pt x="69069" y="330023"/>
                </a:lnTo>
                <a:lnTo>
                  <a:pt x="67925" y="329649"/>
                </a:lnTo>
                <a:lnTo>
                  <a:pt x="66780" y="329649"/>
                </a:lnTo>
                <a:lnTo>
                  <a:pt x="66398" y="330396"/>
                </a:lnTo>
                <a:lnTo>
                  <a:pt x="64872" y="330396"/>
                </a:lnTo>
                <a:lnTo>
                  <a:pt x="63727" y="333386"/>
                </a:lnTo>
                <a:lnTo>
                  <a:pt x="58766" y="334134"/>
                </a:lnTo>
                <a:lnTo>
                  <a:pt x="54950" y="337124"/>
                </a:lnTo>
                <a:lnTo>
                  <a:pt x="53042" y="337498"/>
                </a:lnTo>
                <a:lnTo>
                  <a:pt x="50753" y="336376"/>
                </a:lnTo>
                <a:lnTo>
                  <a:pt x="48845" y="336376"/>
                </a:lnTo>
                <a:lnTo>
                  <a:pt x="46555" y="337124"/>
                </a:lnTo>
                <a:lnTo>
                  <a:pt x="43121" y="337498"/>
                </a:lnTo>
                <a:lnTo>
                  <a:pt x="41976" y="338245"/>
                </a:lnTo>
                <a:lnTo>
                  <a:pt x="40831" y="337498"/>
                </a:lnTo>
                <a:lnTo>
                  <a:pt x="40450" y="336376"/>
                </a:lnTo>
                <a:lnTo>
                  <a:pt x="40068" y="330023"/>
                </a:lnTo>
                <a:lnTo>
                  <a:pt x="38160" y="323295"/>
                </a:lnTo>
                <a:lnTo>
                  <a:pt x="34344" y="313204"/>
                </a:lnTo>
                <a:lnTo>
                  <a:pt x="32054" y="309466"/>
                </a:lnTo>
                <a:lnTo>
                  <a:pt x="30528" y="308345"/>
                </a:lnTo>
                <a:lnTo>
                  <a:pt x="25949" y="307598"/>
                </a:lnTo>
                <a:lnTo>
                  <a:pt x="22514" y="306103"/>
                </a:lnTo>
                <a:lnTo>
                  <a:pt x="19843" y="303860"/>
                </a:lnTo>
                <a:lnTo>
                  <a:pt x="15646" y="299001"/>
                </a:lnTo>
                <a:lnTo>
                  <a:pt x="15264" y="294143"/>
                </a:lnTo>
                <a:lnTo>
                  <a:pt x="15264" y="288910"/>
                </a:lnTo>
                <a:lnTo>
                  <a:pt x="17172" y="286668"/>
                </a:lnTo>
                <a:lnTo>
                  <a:pt x="18317" y="285546"/>
                </a:lnTo>
                <a:lnTo>
                  <a:pt x="19843" y="285173"/>
                </a:lnTo>
                <a:lnTo>
                  <a:pt x="25567" y="284799"/>
                </a:lnTo>
                <a:lnTo>
                  <a:pt x="31673" y="285546"/>
                </a:lnTo>
                <a:lnTo>
                  <a:pt x="38923" y="287041"/>
                </a:lnTo>
                <a:lnTo>
                  <a:pt x="40450" y="285920"/>
                </a:lnTo>
                <a:lnTo>
                  <a:pt x="40831" y="285173"/>
                </a:lnTo>
                <a:lnTo>
                  <a:pt x="40450" y="281809"/>
                </a:lnTo>
                <a:lnTo>
                  <a:pt x="39686" y="279566"/>
                </a:lnTo>
                <a:lnTo>
                  <a:pt x="33962" y="271717"/>
                </a:lnTo>
                <a:lnTo>
                  <a:pt x="30146" y="263869"/>
                </a:lnTo>
                <a:lnTo>
                  <a:pt x="30146" y="260879"/>
                </a:lnTo>
                <a:lnTo>
                  <a:pt x="31673" y="256767"/>
                </a:lnTo>
                <a:lnTo>
                  <a:pt x="32054" y="252656"/>
                </a:lnTo>
                <a:lnTo>
                  <a:pt x="32436" y="245181"/>
                </a:lnTo>
                <a:lnTo>
                  <a:pt x="31673" y="242565"/>
                </a:lnTo>
                <a:lnTo>
                  <a:pt x="29383" y="239201"/>
                </a:lnTo>
                <a:lnTo>
                  <a:pt x="26712" y="228736"/>
                </a:lnTo>
                <a:lnTo>
                  <a:pt x="26712" y="227615"/>
                </a:lnTo>
                <a:lnTo>
                  <a:pt x="25949" y="227241"/>
                </a:lnTo>
                <a:lnTo>
                  <a:pt x="32054" y="225372"/>
                </a:lnTo>
                <a:lnTo>
                  <a:pt x="35870" y="222756"/>
                </a:lnTo>
                <a:lnTo>
                  <a:pt x="36252" y="219392"/>
                </a:lnTo>
                <a:lnTo>
                  <a:pt x="37015" y="217524"/>
                </a:lnTo>
                <a:lnTo>
                  <a:pt x="34344" y="212665"/>
                </a:lnTo>
                <a:lnTo>
                  <a:pt x="31673" y="213412"/>
                </a:lnTo>
                <a:lnTo>
                  <a:pt x="28620" y="212665"/>
                </a:lnTo>
                <a:lnTo>
                  <a:pt x="26330" y="211170"/>
                </a:lnTo>
                <a:lnTo>
                  <a:pt x="21751" y="212291"/>
                </a:lnTo>
                <a:lnTo>
                  <a:pt x="15264" y="210796"/>
                </a:lnTo>
                <a:lnTo>
                  <a:pt x="13738" y="202947"/>
                </a:lnTo>
                <a:lnTo>
                  <a:pt x="11448" y="199583"/>
                </a:lnTo>
                <a:lnTo>
                  <a:pt x="8395" y="198462"/>
                </a:lnTo>
                <a:lnTo>
                  <a:pt x="7251" y="196220"/>
                </a:lnTo>
                <a:lnTo>
                  <a:pt x="1145" y="194351"/>
                </a:lnTo>
                <a:lnTo>
                  <a:pt x="0" y="190240"/>
                </a:lnTo>
                <a:lnTo>
                  <a:pt x="1908" y="188371"/>
                </a:lnTo>
                <a:lnTo>
                  <a:pt x="4961" y="187623"/>
                </a:lnTo>
                <a:lnTo>
                  <a:pt x="4961" y="184260"/>
                </a:lnTo>
                <a:lnTo>
                  <a:pt x="7251" y="183138"/>
                </a:lnTo>
                <a:lnTo>
                  <a:pt x="7251" y="179027"/>
                </a:lnTo>
                <a:lnTo>
                  <a:pt x="40831" y="142026"/>
                </a:lnTo>
                <a:lnTo>
                  <a:pt x="42358" y="140157"/>
                </a:lnTo>
                <a:lnTo>
                  <a:pt x="44647" y="103156"/>
                </a:lnTo>
                <a:lnTo>
                  <a:pt x="50371" y="73629"/>
                </a:lnTo>
                <a:lnTo>
                  <a:pt x="55332" y="64659"/>
                </a:lnTo>
                <a:lnTo>
                  <a:pt x="46555" y="59800"/>
                </a:lnTo>
                <a:lnTo>
                  <a:pt x="44265" y="57932"/>
                </a:lnTo>
                <a:lnTo>
                  <a:pt x="41976" y="55689"/>
                </a:lnTo>
                <a:lnTo>
                  <a:pt x="40450" y="53447"/>
                </a:lnTo>
                <a:lnTo>
                  <a:pt x="38923" y="48962"/>
                </a:lnTo>
                <a:lnTo>
                  <a:pt x="37778" y="46345"/>
                </a:lnTo>
                <a:lnTo>
                  <a:pt x="37778" y="45598"/>
                </a:lnTo>
                <a:lnTo>
                  <a:pt x="35870" y="41860"/>
                </a:lnTo>
                <a:lnTo>
                  <a:pt x="34726" y="39618"/>
                </a:lnTo>
                <a:lnTo>
                  <a:pt x="34726" y="7475"/>
                </a:lnTo>
                <a:lnTo>
                  <a:pt x="37015" y="635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52" name="Text Placeholder 2851">
            <a:extLst>
              <a:ext uri="{FF2B5EF4-FFF2-40B4-BE49-F238E27FC236}">
                <a16:creationId xmlns:a16="http://schemas.microsoft.com/office/drawing/2014/main" id="{A01026B9-1E9F-5948-BCD5-83C016DF5806}"/>
              </a:ext>
            </a:extLst>
          </p:cNvPr>
          <p:cNvSpPr>
            <a:spLocks noGrp="1"/>
          </p:cNvSpPr>
          <p:nvPr>
            <p:ph type="body" sz="quarter" idx="217" hasCustomPrompt="1"/>
          </p:nvPr>
        </p:nvSpPr>
        <p:spPr>
          <a:xfrm>
            <a:off x="7641994" y="3963754"/>
            <a:ext cx="338469" cy="317688"/>
          </a:xfrm>
          <a:custGeom>
            <a:avLst/>
            <a:gdLst>
              <a:gd name="connsiteX0" fmla="*/ 114343 w 338469"/>
              <a:gd name="connsiteY0" fmla="*/ 0 h 317688"/>
              <a:gd name="connsiteX1" fmla="*/ 151191 w 338469"/>
              <a:gd name="connsiteY1" fmla="*/ 0 h 317688"/>
              <a:gd name="connsiteX2" fmla="*/ 175503 w 338469"/>
              <a:gd name="connsiteY2" fmla="*/ 16426 h 317688"/>
              <a:gd name="connsiteX3" fmla="*/ 275030 w 338469"/>
              <a:gd name="connsiteY3" fmla="*/ 84369 h 317688"/>
              <a:gd name="connsiteX4" fmla="*/ 275030 w 338469"/>
              <a:gd name="connsiteY4" fmla="*/ 86235 h 317688"/>
              <a:gd name="connsiteX5" fmla="*/ 276550 w 338469"/>
              <a:gd name="connsiteY5" fmla="*/ 87355 h 317688"/>
              <a:gd name="connsiteX6" fmla="*/ 276170 w 338469"/>
              <a:gd name="connsiteY6" fmla="*/ 90715 h 317688"/>
              <a:gd name="connsiteX7" fmla="*/ 276550 w 338469"/>
              <a:gd name="connsiteY7" fmla="*/ 92208 h 317688"/>
              <a:gd name="connsiteX8" fmla="*/ 278829 w 338469"/>
              <a:gd name="connsiteY8" fmla="*/ 93328 h 317688"/>
              <a:gd name="connsiteX9" fmla="*/ 281868 w 338469"/>
              <a:gd name="connsiteY9" fmla="*/ 94075 h 317688"/>
              <a:gd name="connsiteX10" fmla="*/ 286046 w 338469"/>
              <a:gd name="connsiteY10" fmla="*/ 96314 h 317688"/>
              <a:gd name="connsiteX11" fmla="*/ 286806 w 338469"/>
              <a:gd name="connsiteY11" fmla="*/ 96688 h 317688"/>
              <a:gd name="connsiteX12" fmla="*/ 287186 w 338469"/>
              <a:gd name="connsiteY12" fmla="*/ 98928 h 317688"/>
              <a:gd name="connsiteX13" fmla="*/ 287946 w 338469"/>
              <a:gd name="connsiteY13" fmla="*/ 100794 h 317688"/>
              <a:gd name="connsiteX14" fmla="*/ 290605 w 338469"/>
              <a:gd name="connsiteY14" fmla="*/ 103034 h 317688"/>
              <a:gd name="connsiteX15" fmla="*/ 292504 w 338469"/>
              <a:gd name="connsiteY15" fmla="*/ 104154 h 317688"/>
              <a:gd name="connsiteX16" fmla="*/ 296303 w 338469"/>
              <a:gd name="connsiteY16" fmla="*/ 104901 h 317688"/>
              <a:gd name="connsiteX17" fmla="*/ 299342 w 338469"/>
              <a:gd name="connsiteY17" fmla="*/ 104527 h 317688"/>
              <a:gd name="connsiteX18" fmla="*/ 300482 w 338469"/>
              <a:gd name="connsiteY18" fmla="*/ 104901 h 317688"/>
              <a:gd name="connsiteX19" fmla="*/ 301621 w 338469"/>
              <a:gd name="connsiteY19" fmla="*/ 107514 h 317688"/>
              <a:gd name="connsiteX20" fmla="*/ 303141 w 338469"/>
              <a:gd name="connsiteY20" fmla="*/ 108634 h 317688"/>
              <a:gd name="connsiteX21" fmla="*/ 307319 w 338469"/>
              <a:gd name="connsiteY21" fmla="*/ 108634 h 317688"/>
              <a:gd name="connsiteX22" fmla="*/ 308839 w 338469"/>
              <a:gd name="connsiteY22" fmla="*/ 109380 h 317688"/>
              <a:gd name="connsiteX23" fmla="*/ 310738 w 338469"/>
              <a:gd name="connsiteY23" fmla="*/ 109380 h 317688"/>
              <a:gd name="connsiteX24" fmla="*/ 313777 w 338469"/>
              <a:gd name="connsiteY24" fmla="*/ 111247 h 317688"/>
              <a:gd name="connsiteX25" fmla="*/ 317196 w 338469"/>
              <a:gd name="connsiteY25" fmla="*/ 112367 h 317688"/>
              <a:gd name="connsiteX26" fmla="*/ 318716 w 338469"/>
              <a:gd name="connsiteY26" fmla="*/ 113113 h 317688"/>
              <a:gd name="connsiteX27" fmla="*/ 319096 w 338469"/>
              <a:gd name="connsiteY27" fmla="*/ 114607 h 317688"/>
              <a:gd name="connsiteX28" fmla="*/ 319475 w 338469"/>
              <a:gd name="connsiteY28" fmla="*/ 114607 h 317688"/>
              <a:gd name="connsiteX29" fmla="*/ 319855 w 338469"/>
              <a:gd name="connsiteY29" fmla="*/ 116847 h 317688"/>
              <a:gd name="connsiteX30" fmla="*/ 319475 w 338469"/>
              <a:gd name="connsiteY30" fmla="*/ 117593 h 317688"/>
              <a:gd name="connsiteX31" fmla="*/ 319475 w 338469"/>
              <a:gd name="connsiteY31" fmla="*/ 119086 h 317688"/>
              <a:gd name="connsiteX32" fmla="*/ 320615 w 338469"/>
              <a:gd name="connsiteY32" fmla="*/ 120953 h 317688"/>
              <a:gd name="connsiteX33" fmla="*/ 320615 w 338469"/>
              <a:gd name="connsiteY33" fmla="*/ 121326 h 317688"/>
              <a:gd name="connsiteX34" fmla="*/ 319096 w 338469"/>
              <a:gd name="connsiteY34" fmla="*/ 122446 h 317688"/>
              <a:gd name="connsiteX35" fmla="*/ 318716 w 338469"/>
              <a:gd name="connsiteY35" fmla="*/ 123193 h 317688"/>
              <a:gd name="connsiteX36" fmla="*/ 319096 w 338469"/>
              <a:gd name="connsiteY36" fmla="*/ 125433 h 317688"/>
              <a:gd name="connsiteX37" fmla="*/ 317956 w 338469"/>
              <a:gd name="connsiteY37" fmla="*/ 127299 h 317688"/>
              <a:gd name="connsiteX38" fmla="*/ 317956 w 338469"/>
              <a:gd name="connsiteY38" fmla="*/ 129166 h 317688"/>
              <a:gd name="connsiteX39" fmla="*/ 320995 w 338469"/>
              <a:gd name="connsiteY39" fmla="*/ 132526 h 317688"/>
              <a:gd name="connsiteX40" fmla="*/ 323274 w 338469"/>
              <a:gd name="connsiteY40" fmla="*/ 132899 h 317688"/>
              <a:gd name="connsiteX41" fmla="*/ 325933 w 338469"/>
              <a:gd name="connsiteY41" fmla="*/ 132899 h 317688"/>
              <a:gd name="connsiteX42" fmla="*/ 329352 w 338469"/>
              <a:gd name="connsiteY42" fmla="*/ 131032 h 317688"/>
              <a:gd name="connsiteX43" fmla="*/ 332391 w 338469"/>
              <a:gd name="connsiteY43" fmla="*/ 131032 h 317688"/>
              <a:gd name="connsiteX44" fmla="*/ 336190 w 338469"/>
              <a:gd name="connsiteY44" fmla="*/ 129166 h 317688"/>
              <a:gd name="connsiteX45" fmla="*/ 338089 w 338469"/>
              <a:gd name="connsiteY45" fmla="*/ 128419 h 317688"/>
              <a:gd name="connsiteX46" fmla="*/ 338089 w 338469"/>
              <a:gd name="connsiteY46" fmla="*/ 129166 h 317688"/>
              <a:gd name="connsiteX47" fmla="*/ 338469 w 338469"/>
              <a:gd name="connsiteY47" fmla="*/ 129539 h 317688"/>
              <a:gd name="connsiteX48" fmla="*/ 338469 w 338469"/>
              <a:gd name="connsiteY48" fmla="*/ 133646 h 317688"/>
              <a:gd name="connsiteX49" fmla="*/ 338469 w 338469"/>
              <a:gd name="connsiteY49" fmla="*/ 154551 h 317688"/>
              <a:gd name="connsiteX50" fmla="*/ 338469 w 338469"/>
              <a:gd name="connsiteY50" fmla="*/ 174710 h 317688"/>
              <a:gd name="connsiteX51" fmla="*/ 338469 w 338469"/>
              <a:gd name="connsiteY51" fmla="*/ 194869 h 317688"/>
              <a:gd name="connsiteX52" fmla="*/ 337330 w 338469"/>
              <a:gd name="connsiteY52" fmla="*/ 195242 h 317688"/>
              <a:gd name="connsiteX53" fmla="*/ 333531 w 338469"/>
              <a:gd name="connsiteY53" fmla="*/ 197482 h 317688"/>
              <a:gd name="connsiteX54" fmla="*/ 332011 w 338469"/>
              <a:gd name="connsiteY54" fmla="*/ 199722 h 317688"/>
              <a:gd name="connsiteX55" fmla="*/ 331631 w 338469"/>
              <a:gd name="connsiteY55" fmla="*/ 202708 h 317688"/>
              <a:gd name="connsiteX56" fmla="*/ 327073 w 338469"/>
              <a:gd name="connsiteY56" fmla="*/ 205321 h 317688"/>
              <a:gd name="connsiteX57" fmla="*/ 325553 w 338469"/>
              <a:gd name="connsiteY57" fmla="*/ 206441 h 317688"/>
              <a:gd name="connsiteX58" fmla="*/ 324794 w 338469"/>
              <a:gd name="connsiteY58" fmla="*/ 207561 h 317688"/>
              <a:gd name="connsiteX59" fmla="*/ 324794 w 338469"/>
              <a:gd name="connsiteY59" fmla="*/ 209428 h 317688"/>
              <a:gd name="connsiteX60" fmla="*/ 319855 w 338469"/>
              <a:gd name="connsiteY60" fmla="*/ 209055 h 317688"/>
              <a:gd name="connsiteX61" fmla="*/ 314917 w 338469"/>
              <a:gd name="connsiteY61" fmla="*/ 208681 h 317688"/>
              <a:gd name="connsiteX62" fmla="*/ 314917 w 338469"/>
              <a:gd name="connsiteY62" fmla="*/ 209801 h 317688"/>
              <a:gd name="connsiteX63" fmla="*/ 313018 w 338469"/>
              <a:gd name="connsiteY63" fmla="*/ 209428 h 317688"/>
              <a:gd name="connsiteX64" fmla="*/ 279209 w 338469"/>
              <a:gd name="connsiteY64" fmla="*/ 209801 h 317688"/>
              <a:gd name="connsiteX65" fmla="*/ 270092 w 338469"/>
              <a:gd name="connsiteY65" fmla="*/ 217267 h 317688"/>
              <a:gd name="connsiteX66" fmla="*/ 256036 w 338469"/>
              <a:gd name="connsiteY66" fmla="*/ 217267 h 317688"/>
              <a:gd name="connsiteX67" fmla="*/ 243500 w 338469"/>
              <a:gd name="connsiteY67" fmla="*/ 217641 h 317688"/>
              <a:gd name="connsiteX68" fmla="*/ 235903 w 338469"/>
              <a:gd name="connsiteY68" fmla="*/ 220627 h 317688"/>
              <a:gd name="connsiteX69" fmla="*/ 232864 w 338469"/>
              <a:gd name="connsiteY69" fmla="*/ 221747 h 317688"/>
              <a:gd name="connsiteX70" fmla="*/ 227166 w 338469"/>
              <a:gd name="connsiteY70" fmla="*/ 226600 h 317688"/>
              <a:gd name="connsiteX71" fmla="*/ 213110 w 338469"/>
              <a:gd name="connsiteY71" fmla="*/ 235560 h 317688"/>
              <a:gd name="connsiteX72" fmla="*/ 208552 w 338469"/>
              <a:gd name="connsiteY72" fmla="*/ 241533 h 317688"/>
              <a:gd name="connsiteX73" fmla="*/ 201334 w 338469"/>
              <a:gd name="connsiteY73" fmla="*/ 246759 h 317688"/>
              <a:gd name="connsiteX74" fmla="*/ 186899 w 338469"/>
              <a:gd name="connsiteY74" fmla="*/ 251239 h 317688"/>
              <a:gd name="connsiteX75" fmla="*/ 182340 w 338469"/>
              <a:gd name="connsiteY75" fmla="*/ 251985 h 317688"/>
              <a:gd name="connsiteX76" fmla="*/ 177782 w 338469"/>
              <a:gd name="connsiteY76" fmla="*/ 252732 h 317688"/>
              <a:gd name="connsiteX77" fmla="*/ 175503 w 338469"/>
              <a:gd name="connsiteY77" fmla="*/ 253105 h 317688"/>
              <a:gd name="connsiteX78" fmla="*/ 172084 w 338469"/>
              <a:gd name="connsiteY78" fmla="*/ 255345 h 317688"/>
              <a:gd name="connsiteX79" fmla="*/ 170184 w 338469"/>
              <a:gd name="connsiteY79" fmla="*/ 257585 h 317688"/>
              <a:gd name="connsiteX80" fmla="*/ 168285 w 338469"/>
              <a:gd name="connsiteY80" fmla="*/ 261692 h 317688"/>
              <a:gd name="connsiteX81" fmla="*/ 166766 w 338469"/>
              <a:gd name="connsiteY81" fmla="*/ 267291 h 317688"/>
              <a:gd name="connsiteX82" fmla="*/ 164106 w 338469"/>
              <a:gd name="connsiteY82" fmla="*/ 274011 h 317688"/>
              <a:gd name="connsiteX83" fmla="*/ 161447 w 338469"/>
              <a:gd name="connsiteY83" fmla="*/ 277744 h 317688"/>
              <a:gd name="connsiteX84" fmla="*/ 155369 w 338469"/>
              <a:gd name="connsiteY84" fmla="*/ 282224 h 317688"/>
              <a:gd name="connsiteX85" fmla="*/ 151571 w 338469"/>
              <a:gd name="connsiteY85" fmla="*/ 285583 h 317688"/>
              <a:gd name="connsiteX86" fmla="*/ 150051 w 338469"/>
              <a:gd name="connsiteY86" fmla="*/ 287450 h 317688"/>
              <a:gd name="connsiteX87" fmla="*/ 148152 w 338469"/>
              <a:gd name="connsiteY87" fmla="*/ 290810 h 317688"/>
              <a:gd name="connsiteX88" fmla="*/ 147772 w 338469"/>
              <a:gd name="connsiteY88" fmla="*/ 294170 h 317688"/>
              <a:gd name="connsiteX89" fmla="*/ 144353 w 338469"/>
              <a:gd name="connsiteY89" fmla="*/ 300889 h 317688"/>
              <a:gd name="connsiteX90" fmla="*/ 143973 w 338469"/>
              <a:gd name="connsiteY90" fmla="*/ 304996 h 317688"/>
              <a:gd name="connsiteX91" fmla="*/ 143973 w 338469"/>
              <a:gd name="connsiteY91" fmla="*/ 309849 h 317688"/>
              <a:gd name="connsiteX92" fmla="*/ 144353 w 338469"/>
              <a:gd name="connsiteY92" fmla="*/ 313955 h 317688"/>
              <a:gd name="connsiteX93" fmla="*/ 140174 w 338469"/>
              <a:gd name="connsiteY93" fmla="*/ 315075 h 317688"/>
              <a:gd name="connsiteX94" fmla="*/ 139415 w 338469"/>
              <a:gd name="connsiteY94" fmla="*/ 314328 h 317688"/>
              <a:gd name="connsiteX95" fmla="*/ 137895 w 338469"/>
              <a:gd name="connsiteY95" fmla="*/ 312089 h 317688"/>
              <a:gd name="connsiteX96" fmla="*/ 137135 w 338469"/>
              <a:gd name="connsiteY96" fmla="*/ 311715 h 317688"/>
              <a:gd name="connsiteX97" fmla="*/ 132957 w 338469"/>
              <a:gd name="connsiteY97" fmla="*/ 311715 h 317688"/>
              <a:gd name="connsiteX98" fmla="*/ 131437 w 338469"/>
              <a:gd name="connsiteY98" fmla="*/ 312089 h 317688"/>
              <a:gd name="connsiteX99" fmla="*/ 130677 w 338469"/>
              <a:gd name="connsiteY99" fmla="*/ 314328 h 317688"/>
              <a:gd name="connsiteX100" fmla="*/ 129158 w 338469"/>
              <a:gd name="connsiteY100" fmla="*/ 314328 h 317688"/>
              <a:gd name="connsiteX101" fmla="*/ 127638 w 338469"/>
              <a:gd name="connsiteY101" fmla="*/ 315822 h 317688"/>
              <a:gd name="connsiteX102" fmla="*/ 123840 w 338469"/>
              <a:gd name="connsiteY102" fmla="*/ 315822 h 317688"/>
              <a:gd name="connsiteX103" fmla="*/ 124599 w 338469"/>
              <a:gd name="connsiteY103" fmla="*/ 315075 h 317688"/>
              <a:gd name="connsiteX104" fmla="*/ 123840 w 338469"/>
              <a:gd name="connsiteY104" fmla="*/ 310969 h 317688"/>
              <a:gd name="connsiteX105" fmla="*/ 123460 w 338469"/>
              <a:gd name="connsiteY105" fmla="*/ 309475 h 317688"/>
              <a:gd name="connsiteX106" fmla="*/ 123460 w 338469"/>
              <a:gd name="connsiteY106" fmla="*/ 309102 h 317688"/>
              <a:gd name="connsiteX107" fmla="*/ 123460 w 338469"/>
              <a:gd name="connsiteY107" fmla="*/ 307236 h 317688"/>
              <a:gd name="connsiteX108" fmla="*/ 122700 w 338469"/>
              <a:gd name="connsiteY108" fmla="*/ 305742 h 317688"/>
              <a:gd name="connsiteX109" fmla="*/ 121560 w 338469"/>
              <a:gd name="connsiteY109" fmla="*/ 306116 h 317688"/>
              <a:gd name="connsiteX110" fmla="*/ 119281 w 338469"/>
              <a:gd name="connsiteY110" fmla="*/ 306116 h 317688"/>
              <a:gd name="connsiteX111" fmla="*/ 118521 w 338469"/>
              <a:gd name="connsiteY111" fmla="*/ 309102 h 317688"/>
              <a:gd name="connsiteX112" fmla="*/ 117762 w 338469"/>
              <a:gd name="connsiteY112" fmla="*/ 309102 h 317688"/>
              <a:gd name="connsiteX113" fmla="*/ 115482 w 338469"/>
              <a:gd name="connsiteY113" fmla="*/ 307609 h 317688"/>
              <a:gd name="connsiteX114" fmla="*/ 114723 w 338469"/>
              <a:gd name="connsiteY114" fmla="*/ 307609 h 317688"/>
              <a:gd name="connsiteX115" fmla="*/ 113583 w 338469"/>
              <a:gd name="connsiteY115" fmla="*/ 309102 h 317688"/>
              <a:gd name="connsiteX116" fmla="*/ 113583 w 338469"/>
              <a:gd name="connsiteY116" fmla="*/ 310222 h 317688"/>
              <a:gd name="connsiteX117" fmla="*/ 114343 w 338469"/>
              <a:gd name="connsiteY117" fmla="*/ 312462 h 317688"/>
              <a:gd name="connsiteX118" fmla="*/ 113583 w 338469"/>
              <a:gd name="connsiteY118" fmla="*/ 313582 h 317688"/>
              <a:gd name="connsiteX119" fmla="*/ 109404 w 338469"/>
              <a:gd name="connsiteY119" fmla="*/ 313582 h 317688"/>
              <a:gd name="connsiteX120" fmla="*/ 107125 w 338469"/>
              <a:gd name="connsiteY120" fmla="*/ 314328 h 317688"/>
              <a:gd name="connsiteX121" fmla="*/ 107125 w 338469"/>
              <a:gd name="connsiteY121" fmla="*/ 315822 h 317688"/>
              <a:gd name="connsiteX122" fmla="*/ 106365 w 338469"/>
              <a:gd name="connsiteY122" fmla="*/ 317688 h 317688"/>
              <a:gd name="connsiteX123" fmla="*/ 104846 w 338469"/>
              <a:gd name="connsiteY123" fmla="*/ 317688 h 317688"/>
              <a:gd name="connsiteX124" fmla="*/ 103326 w 338469"/>
              <a:gd name="connsiteY124" fmla="*/ 316942 h 317688"/>
              <a:gd name="connsiteX125" fmla="*/ 102187 w 338469"/>
              <a:gd name="connsiteY125" fmla="*/ 315075 h 317688"/>
              <a:gd name="connsiteX126" fmla="*/ 101047 w 338469"/>
              <a:gd name="connsiteY126" fmla="*/ 315075 h 317688"/>
              <a:gd name="connsiteX127" fmla="*/ 100287 w 338469"/>
              <a:gd name="connsiteY127" fmla="*/ 315448 h 317688"/>
              <a:gd name="connsiteX128" fmla="*/ 99528 w 338469"/>
              <a:gd name="connsiteY128" fmla="*/ 315822 h 317688"/>
              <a:gd name="connsiteX129" fmla="*/ 99148 w 338469"/>
              <a:gd name="connsiteY129" fmla="*/ 315822 h 317688"/>
              <a:gd name="connsiteX130" fmla="*/ 98768 w 338469"/>
              <a:gd name="connsiteY130" fmla="*/ 313582 h 317688"/>
              <a:gd name="connsiteX131" fmla="*/ 97248 w 338469"/>
              <a:gd name="connsiteY131" fmla="*/ 311715 h 317688"/>
              <a:gd name="connsiteX132" fmla="*/ 96109 w 338469"/>
              <a:gd name="connsiteY132" fmla="*/ 311342 h 317688"/>
              <a:gd name="connsiteX133" fmla="*/ 94589 w 338469"/>
              <a:gd name="connsiteY133" fmla="*/ 312462 h 317688"/>
              <a:gd name="connsiteX134" fmla="*/ 92690 w 338469"/>
              <a:gd name="connsiteY134" fmla="*/ 312089 h 317688"/>
              <a:gd name="connsiteX135" fmla="*/ 91930 w 338469"/>
              <a:gd name="connsiteY135" fmla="*/ 312462 h 317688"/>
              <a:gd name="connsiteX136" fmla="*/ 90790 w 338469"/>
              <a:gd name="connsiteY136" fmla="*/ 313582 h 317688"/>
              <a:gd name="connsiteX137" fmla="*/ 90411 w 338469"/>
              <a:gd name="connsiteY137" fmla="*/ 315075 h 317688"/>
              <a:gd name="connsiteX138" fmla="*/ 89271 w 338469"/>
              <a:gd name="connsiteY138" fmla="*/ 316195 h 317688"/>
              <a:gd name="connsiteX139" fmla="*/ 86992 w 338469"/>
              <a:gd name="connsiteY139" fmla="*/ 316942 h 317688"/>
              <a:gd name="connsiteX140" fmla="*/ 86992 w 338469"/>
              <a:gd name="connsiteY140" fmla="*/ 315822 h 317688"/>
              <a:gd name="connsiteX141" fmla="*/ 86232 w 338469"/>
              <a:gd name="connsiteY141" fmla="*/ 314328 h 317688"/>
              <a:gd name="connsiteX142" fmla="*/ 84333 w 338469"/>
              <a:gd name="connsiteY142" fmla="*/ 313582 h 317688"/>
              <a:gd name="connsiteX143" fmla="*/ 83573 w 338469"/>
              <a:gd name="connsiteY143" fmla="*/ 311715 h 317688"/>
              <a:gd name="connsiteX144" fmla="*/ 81673 w 338469"/>
              <a:gd name="connsiteY144" fmla="*/ 311715 h 317688"/>
              <a:gd name="connsiteX145" fmla="*/ 80154 w 338469"/>
              <a:gd name="connsiteY145" fmla="*/ 309475 h 317688"/>
              <a:gd name="connsiteX146" fmla="*/ 79774 w 338469"/>
              <a:gd name="connsiteY146" fmla="*/ 300889 h 317688"/>
              <a:gd name="connsiteX147" fmla="*/ 79774 w 338469"/>
              <a:gd name="connsiteY147" fmla="*/ 299396 h 317688"/>
              <a:gd name="connsiteX148" fmla="*/ 77875 w 338469"/>
              <a:gd name="connsiteY148" fmla="*/ 299023 h 317688"/>
              <a:gd name="connsiteX149" fmla="*/ 75975 w 338469"/>
              <a:gd name="connsiteY149" fmla="*/ 299023 h 317688"/>
              <a:gd name="connsiteX150" fmla="*/ 73696 w 338469"/>
              <a:gd name="connsiteY150" fmla="*/ 301636 h 317688"/>
              <a:gd name="connsiteX151" fmla="*/ 72556 w 338469"/>
              <a:gd name="connsiteY151" fmla="*/ 301636 h 317688"/>
              <a:gd name="connsiteX152" fmla="*/ 72556 w 338469"/>
              <a:gd name="connsiteY152" fmla="*/ 299023 h 317688"/>
              <a:gd name="connsiteX153" fmla="*/ 72936 w 338469"/>
              <a:gd name="connsiteY153" fmla="*/ 297903 h 317688"/>
              <a:gd name="connsiteX154" fmla="*/ 74836 w 338469"/>
              <a:gd name="connsiteY154" fmla="*/ 297529 h 317688"/>
              <a:gd name="connsiteX155" fmla="*/ 74836 w 338469"/>
              <a:gd name="connsiteY155" fmla="*/ 295663 h 317688"/>
              <a:gd name="connsiteX156" fmla="*/ 76355 w 338469"/>
              <a:gd name="connsiteY156" fmla="*/ 295663 h 317688"/>
              <a:gd name="connsiteX157" fmla="*/ 77495 w 338469"/>
              <a:gd name="connsiteY157" fmla="*/ 294170 h 317688"/>
              <a:gd name="connsiteX158" fmla="*/ 78634 w 338469"/>
              <a:gd name="connsiteY158" fmla="*/ 294170 h 317688"/>
              <a:gd name="connsiteX159" fmla="*/ 78634 w 338469"/>
              <a:gd name="connsiteY159" fmla="*/ 291930 h 317688"/>
              <a:gd name="connsiteX160" fmla="*/ 78255 w 338469"/>
              <a:gd name="connsiteY160" fmla="*/ 291930 h 317688"/>
              <a:gd name="connsiteX161" fmla="*/ 76355 w 338469"/>
              <a:gd name="connsiteY161" fmla="*/ 291930 h 317688"/>
              <a:gd name="connsiteX162" fmla="*/ 74836 w 338469"/>
              <a:gd name="connsiteY162" fmla="*/ 290810 h 317688"/>
              <a:gd name="connsiteX163" fmla="*/ 73696 w 338469"/>
              <a:gd name="connsiteY163" fmla="*/ 289690 h 317688"/>
              <a:gd name="connsiteX164" fmla="*/ 71797 w 338469"/>
              <a:gd name="connsiteY164" fmla="*/ 285957 h 317688"/>
              <a:gd name="connsiteX165" fmla="*/ 69897 w 338469"/>
              <a:gd name="connsiteY165" fmla="*/ 287077 h 317688"/>
              <a:gd name="connsiteX166" fmla="*/ 69517 w 338469"/>
              <a:gd name="connsiteY166" fmla="*/ 286330 h 317688"/>
              <a:gd name="connsiteX167" fmla="*/ 69517 w 338469"/>
              <a:gd name="connsiteY167" fmla="*/ 279984 h 317688"/>
              <a:gd name="connsiteX168" fmla="*/ 68758 w 338469"/>
              <a:gd name="connsiteY168" fmla="*/ 278117 h 317688"/>
              <a:gd name="connsiteX169" fmla="*/ 67998 w 338469"/>
              <a:gd name="connsiteY169" fmla="*/ 278117 h 317688"/>
              <a:gd name="connsiteX170" fmla="*/ 67998 w 338469"/>
              <a:gd name="connsiteY170" fmla="*/ 275877 h 317688"/>
              <a:gd name="connsiteX171" fmla="*/ 67618 w 338469"/>
              <a:gd name="connsiteY171" fmla="*/ 275131 h 317688"/>
              <a:gd name="connsiteX172" fmla="*/ 66099 w 338469"/>
              <a:gd name="connsiteY172" fmla="*/ 275131 h 317688"/>
              <a:gd name="connsiteX173" fmla="*/ 65719 w 338469"/>
              <a:gd name="connsiteY173" fmla="*/ 275131 h 317688"/>
              <a:gd name="connsiteX174" fmla="*/ 66099 w 338469"/>
              <a:gd name="connsiteY174" fmla="*/ 270278 h 317688"/>
              <a:gd name="connsiteX175" fmla="*/ 66099 w 338469"/>
              <a:gd name="connsiteY175" fmla="*/ 269904 h 317688"/>
              <a:gd name="connsiteX176" fmla="*/ 64579 w 338469"/>
              <a:gd name="connsiteY176" fmla="*/ 269158 h 317688"/>
              <a:gd name="connsiteX177" fmla="*/ 63819 w 338469"/>
              <a:gd name="connsiteY177" fmla="*/ 269158 h 317688"/>
              <a:gd name="connsiteX178" fmla="*/ 62300 w 338469"/>
              <a:gd name="connsiteY178" fmla="*/ 270278 h 317688"/>
              <a:gd name="connsiteX179" fmla="*/ 61920 w 338469"/>
              <a:gd name="connsiteY179" fmla="*/ 270278 h 317688"/>
              <a:gd name="connsiteX180" fmla="*/ 59261 w 338469"/>
              <a:gd name="connsiteY180" fmla="*/ 268784 h 317688"/>
              <a:gd name="connsiteX181" fmla="*/ 58121 w 338469"/>
              <a:gd name="connsiteY181" fmla="*/ 268784 h 317688"/>
              <a:gd name="connsiteX182" fmla="*/ 57741 w 338469"/>
              <a:gd name="connsiteY182" fmla="*/ 269158 h 317688"/>
              <a:gd name="connsiteX183" fmla="*/ 57741 w 338469"/>
              <a:gd name="connsiteY183" fmla="*/ 272144 h 317688"/>
              <a:gd name="connsiteX184" fmla="*/ 56602 w 338469"/>
              <a:gd name="connsiteY184" fmla="*/ 273637 h 317688"/>
              <a:gd name="connsiteX185" fmla="*/ 51663 w 338469"/>
              <a:gd name="connsiteY185" fmla="*/ 275131 h 317688"/>
              <a:gd name="connsiteX186" fmla="*/ 51663 w 338469"/>
              <a:gd name="connsiteY186" fmla="*/ 277371 h 317688"/>
              <a:gd name="connsiteX187" fmla="*/ 50904 w 338469"/>
              <a:gd name="connsiteY187" fmla="*/ 278864 h 317688"/>
              <a:gd name="connsiteX188" fmla="*/ 45585 w 338469"/>
              <a:gd name="connsiteY188" fmla="*/ 277371 h 317688"/>
              <a:gd name="connsiteX189" fmla="*/ 41787 w 338469"/>
              <a:gd name="connsiteY189" fmla="*/ 275131 h 317688"/>
              <a:gd name="connsiteX190" fmla="*/ 38748 w 338469"/>
              <a:gd name="connsiteY190" fmla="*/ 274757 h 317688"/>
              <a:gd name="connsiteX191" fmla="*/ 37608 w 338469"/>
              <a:gd name="connsiteY191" fmla="*/ 274757 h 317688"/>
              <a:gd name="connsiteX192" fmla="*/ 36088 w 338469"/>
              <a:gd name="connsiteY192" fmla="*/ 276997 h 317688"/>
              <a:gd name="connsiteX193" fmla="*/ 33809 w 338469"/>
              <a:gd name="connsiteY193" fmla="*/ 277371 h 317688"/>
              <a:gd name="connsiteX194" fmla="*/ 33049 w 338469"/>
              <a:gd name="connsiteY194" fmla="*/ 279610 h 317688"/>
              <a:gd name="connsiteX195" fmla="*/ 31530 w 338469"/>
              <a:gd name="connsiteY195" fmla="*/ 281104 h 317688"/>
              <a:gd name="connsiteX196" fmla="*/ 29631 w 338469"/>
              <a:gd name="connsiteY196" fmla="*/ 279984 h 317688"/>
              <a:gd name="connsiteX197" fmla="*/ 26592 w 338469"/>
              <a:gd name="connsiteY197" fmla="*/ 275877 h 317688"/>
              <a:gd name="connsiteX198" fmla="*/ 25452 w 338469"/>
              <a:gd name="connsiteY198" fmla="*/ 275131 h 317688"/>
              <a:gd name="connsiteX199" fmla="*/ 23553 w 338469"/>
              <a:gd name="connsiteY199" fmla="*/ 275131 h 317688"/>
              <a:gd name="connsiteX200" fmla="*/ 21273 w 338469"/>
              <a:gd name="connsiteY200" fmla="*/ 277371 h 317688"/>
              <a:gd name="connsiteX201" fmla="*/ 19754 w 338469"/>
              <a:gd name="connsiteY201" fmla="*/ 278864 h 317688"/>
              <a:gd name="connsiteX202" fmla="*/ 18234 w 338469"/>
              <a:gd name="connsiteY202" fmla="*/ 279237 h 317688"/>
              <a:gd name="connsiteX203" fmla="*/ 16335 w 338469"/>
              <a:gd name="connsiteY203" fmla="*/ 277744 h 317688"/>
              <a:gd name="connsiteX204" fmla="*/ 14436 w 338469"/>
              <a:gd name="connsiteY204" fmla="*/ 276251 h 317688"/>
              <a:gd name="connsiteX205" fmla="*/ 14815 w 338469"/>
              <a:gd name="connsiteY205" fmla="*/ 275131 h 317688"/>
              <a:gd name="connsiteX206" fmla="*/ 16335 w 338469"/>
              <a:gd name="connsiteY206" fmla="*/ 273264 h 317688"/>
              <a:gd name="connsiteX207" fmla="*/ 16335 w 338469"/>
              <a:gd name="connsiteY207" fmla="*/ 271771 h 317688"/>
              <a:gd name="connsiteX208" fmla="*/ 17475 w 338469"/>
              <a:gd name="connsiteY208" fmla="*/ 270278 h 317688"/>
              <a:gd name="connsiteX209" fmla="*/ 18234 w 338469"/>
              <a:gd name="connsiteY209" fmla="*/ 269904 h 317688"/>
              <a:gd name="connsiteX210" fmla="*/ 18234 w 338469"/>
              <a:gd name="connsiteY210" fmla="*/ 269158 h 317688"/>
              <a:gd name="connsiteX211" fmla="*/ 16715 w 338469"/>
              <a:gd name="connsiteY211" fmla="*/ 267665 h 317688"/>
              <a:gd name="connsiteX212" fmla="*/ 16715 w 338469"/>
              <a:gd name="connsiteY212" fmla="*/ 265051 h 317688"/>
              <a:gd name="connsiteX213" fmla="*/ 17475 w 338469"/>
              <a:gd name="connsiteY213" fmla="*/ 263558 h 317688"/>
              <a:gd name="connsiteX214" fmla="*/ 17475 w 338469"/>
              <a:gd name="connsiteY214" fmla="*/ 262065 h 317688"/>
              <a:gd name="connsiteX215" fmla="*/ 17095 w 338469"/>
              <a:gd name="connsiteY215" fmla="*/ 260945 h 317688"/>
              <a:gd name="connsiteX216" fmla="*/ 17095 w 338469"/>
              <a:gd name="connsiteY216" fmla="*/ 260198 h 317688"/>
              <a:gd name="connsiteX217" fmla="*/ 17475 w 338469"/>
              <a:gd name="connsiteY217" fmla="*/ 260198 h 317688"/>
              <a:gd name="connsiteX218" fmla="*/ 17095 w 338469"/>
              <a:gd name="connsiteY218" fmla="*/ 259078 h 317688"/>
              <a:gd name="connsiteX219" fmla="*/ 15575 w 338469"/>
              <a:gd name="connsiteY219" fmla="*/ 257212 h 317688"/>
              <a:gd name="connsiteX220" fmla="*/ 14815 w 338469"/>
              <a:gd name="connsiteY220" fmla="*/ 255345 h 317688"/>
              <a:gd name="connsiteX221" fmla="*/ 13676 w 338469"/>
              <a:gd name="connsiteY221" fmla="*/ 254599 h 317688"/>
              <a:gd name="connsiteX222" fmla="*/ 13296 w 338469"/>
              <a:gd name="connsiteY222" fmla="*/ 253105 h 317688"/>
              <a:gd name="connsiteX223" fmla="*/ 12156 w 338469"/>
              <a:gd name="connsiteY223" fmla="*/ 251612 h 317688"/>
              <a:gd name="connsiteX224" fmla="*/ 12156 w 338469"/>
              <a:gd name="connsiteY224" fmla="*/ 250119 h 317688"/>
              <a:gd name="connsiteX225" fmla="*/ 10257 w 338469"/>
              <a:gd name="connsiteY225" fmla="*/ 250119 h 317688"/>
              <a:gd name="connsiteX226" fmla="*/ 9117 w 338469"/>
              <a:gd name="connsiteY226" fmla="*/ 251239 h 317688"/>
              <a:gd name="connsiteX227" fmla="*/ 7598 w 338469"/>
              <a:gd name="connsiteY227" fmla="*/ 251239 h 317688"/>
              <a:gd name="connsiteX228" fmla="*/ 7218 w 338469"/>
              <a:gd name="connsiteY228" fmla="*/ 250866 h 317688"/>
              <a:gd name="connsiteX229" fmla="*/ 6458 w 338469"/>
              <a:gd name="connsiteY229" fmla="*/ 248626 h 317688"/>
              <a:gd name="connsiteX230" fmla="*/ 3419 w 338469"/>
              <a:gd name="connsiteY230" fmla="*/ 244146 h 317688"/>
              <a:gd name="connsiteX231" fmla="*/ 3419 w 338469"/>
              <a:gd name="connsiteY231" fmla="*/ 243399 h 317688"/>
              <a:gd name="connsiteX232" fmla="*/ 5319 w 338469"/>
              <a:gd name="connsiteY232" fmla="*/ 241159 h 317688"/>
              <a:gd name="connsiteX233" fmla="*/ 4939 w 338469"/>
              <a:gd name="connsiteY233" fmla="*/ 239293 h 317688"/>
              <a:gd name="connsiteX234" fmla="*/ 4179 w 338469"/>
              <a:gd name="connsiteY234" fmla="*/ 237053 h 317688"/>
              <a:gd name="connsiteX235" fmla="*/ 4179 w 338469"/>
              <a:gd name="connsiteY235" fmla="*/ 234813 h 317688"/>
              <a:gd name="connsiteX236" fmla="*/ 3419 w 338469"/>
              <a:gd name="connsiteY236" fmla="*/ 231827 h 317688"/>
              <a:gd name="connsiteX237" fmla="*/ 2280 w 338469"/>
              <a:gd name="connsiteY237" fmla="*/ 230707 h 317688"/>
              <a:gd name="connsiteX238" fmla="*/ 1900 w 338469"/>
              <a:gd name="connsiteY238" fmla="*/ 230707 h 317688"/>
              <a:gd name="connsiteX239" fmla="*/ 1140 w 338469"/>
              <a:gd name="connsiteY239" fmla="*/ 229213 h 317688"/>
              <a:gd name="connsiteX240" fmla="*/ 380 w 338469"/>
              <a:gd name="connsiteY240" fmla="*/ 229213 h 317688"/>
              <a:gd name="connsiteX241" fmla="*/ 380 w 338469"/>
              <a:gd name="connsiteY241" fmla="*/ 226973 h 317688"/>
              <a:gd name="connsiteX242" fmla="*/ 1140 w 338469"/>
              <a:gd name="connsiteY242" fmla="*/ 223987 h 317688"/>
              <a:gd name="connsiteX243" fmla="*/ 760 w 338469"/>
              <a:gd name="connsiteY243" fmla="*/ 222867 h 317688"/>
              <a:gd name="connsiteX244" fmla="*/ 0 w 338469"/>
              <a:gd name="connsiteY244" fmla="*/ 221747 h 317688"/>
              <a:gd name="connsiteX245" fmla="*/ 8737 w 338469"/>
              <a:gd name="connsiteY245" fmla="*/ 213534 h 317688"/>
              <a:gd name="connsiteX246" fmla="*/ 11397 w 338469"/>
              <a:gd name="connsiteY246" fmla="*/ 206815 h 317688"/>
              <a:gd name="connsiteX247" fmla="*/ 12916 w 338469"/>
              <a:gd name="connsiteY247" fmla="*/ 202708 h 317688"/>
              <a:gd name="connsiteX248" fmla="*/ 14815 w 338469"/>
              <a:gd name="connsiteY248" fmla="*/ 198602 h 317688"/>
              <a:gd name="connsiteX249" fmla="*/ 15575 w 338469"/>
              <a:gd name="connsiteY249" fmla="*/ 197855 h 317688"/>
              <a:gd name="connsiteX250" fmla="*/ 17095 w 338469"/>
              <a:gd name="connsiteY250" fmla="*/ 198602 h 317688"/>
              <a:gd name="connsiteX251" fmla="*/ 17095 w 338469"/>
              <a:gd name="connsiteY251" fmla="*/ 198975 h 317688"/>
              <a:gd name="connsiteX252" fmla="*/ 19374 w 338469"/>
              <a:gd name="connsiteY252" fmla="*/ 199348 h 317688"/>
              <a:gd name="connsiteX253" fmla="*/ 20893 w 338469"/>
              <a:gd name="connsiteY253" fmla="*/ 200468 h 317688"/>
              <a:gd name="connsiteX254" fmla="*/ 22793 w 338469"/>
              <a:gd name="connsiteY254" fmla="*/ 205321 h 317688"/>
              <a:gd name="connsiteX255" fmla="*/ 26592 w 338469"/>
              <a:gd name="connsiteY255" fmla="*/ 212041 h 317688"/>
              <a:gd name="connsiteX256" fmla="*/ 31910 w 338469"/>
              <a:gd name="connsiteY256" fmla="*/ 213534 h 317688"/>
              <a:gd name="connsiteX257" fmla="*/ 33049 w 338469"/>
              <a:gd name="connsiteY257" fmla="*/ 213534 h 317688"/>
              <a:gd name="connsiteX258" fmla="*/ 42926 w 338469"/>
              <a:gd name="connsiteY258" fmla="*/ 205321 h 317688"/>
              <a:gd name="connsiteX259" fmla="*/ 75975 w 338469"/>
              <a:gd name="connsiteY259" fmla="*/ 206441 h 317688"/>
              <a:gd name="connsiteX260" fmla="*/ 102946 w 338469"/>
              <a:gd name="connsiteY260" fmla="*/ 206815 h 317688"/>
              <a:gd name="connsiteX261" fmla="*/ 130677 w 338469"/>
              <a:gd name="connsiteY261" fmla="*/ 207188 h 317688"/>
              <a:gd name="connsiteX262" fmla="*/ 137515 w 338469"/>
              <a:gd name="connsiteY262" fmla="*/ 207188 h 317688"/>
              <a:gd name="connsiteX263" fmla="*/ 142074 w 338469"/>
              <a:gd name="connsiteY263" fmla="*/ 189642 h 317688"/>
              <a:gd name="connsiteX264" fmla="*/ 133716 w 338469"/>
              <a:gd name="connsiteY264" fmla="*/ 187029 h 317688"/>
              <a:gd name="connsiteX265" fmla="*/ 131437 w 338469"/>
              <a:gd name="connsiteY265" fmla="*/ 165750 h 317688"/>
              <a:gd name="connsiteX266" fmla="*/ 129538 w 338469"/>
              <a:gd name="connsiteY266" fmla="*/ 145218 h 317688"/>
              <a:gd name="connsiteX267" fmla="*/ 127259 w 338469"/>
              <a:gd name="connsiteY267" fmla="*/ 125059 h 317688"/>
              <a:gd name="connsiteX268" fmla="*/ 124979 w 338469"/>
              <a:gd name="connsiteY268" fmla="*/ 104901 h 317688"/>
              <a:gd name="connsiteX269" fmla="*/ 123080 w 338469"/>
              <a:gd name="connsiteY269" fmla="*/ 84369 h 317688"/>
              <a:gd name="connsiteX270" fmla="*/ 120801 w 338469"/>
              <a:gd name="connsiteY270" fmla="*/ 63090 h 317688"/>
              <a:gd name="connsiteX271" fmla="*/ 118901 w 338469"/>
              <a:gd name="connsiteY271" fmla="*/ 42558 h 317688"/>
              <a:gd name="connsiteX272" fmla="*/ 116622 w 338469"/>
              <a:gd name="connsiteY272" fmla="*/ 21652 h 31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338469" h="317688">
                <a:moveTo>
                  <a:pt x="114343" y="0"/>
                </a:moveTo>
                <a:lnTo>
                  <a:pt x="151191" y="0"/>
                </a:lnTo>
                <a:lnTo>
                  <a:pt x="175503" y="16426"/>
                </a:lnTo>
                <a:lnTo>
                  <a:pt x="275030" y="84369"/>
                </a:lnTo>
                <a:lnTo>
                  <a:pt x="275030" y="86235"/>
                </a:lnTo>
                <a:lnTo>
                  <a:pt x="276550" y="87355"/>
                </a:lnTo>
                <a:lnTo>
                  <a:pt x="276170" y="90715"/>
                </a:lnTo>
                <a:lnTo>
                  <a:pt x="276550" y="92208"/>
                </a:lnTo>
                <a:lnTo>
                  <a:pt x="278829" y="93328"/>
                </a:lnTo>
                <a:lnTo>
                  <a:pt x="281868" y="94075"/>
                </a:lnTo>
                <a:lnTo>
                  <a:pt x="286046" y="96314"/>
                </a:lnTo>
                <a:lnTo>
                  <a:pt x="286806" y="96688"/>
                </a:lnTo>
                <a:lnTo>
                  <a:pt x="287186" y="98928"/>
                </a:lnTo>
                <a:lnTo>
                  <a:pt x="287946" y="100794"/>
                </a:lnTo>
                <a:lnTo>
                  <a:pt x="290605" y="103034"/>
                </a:lnTo>
                <a:lnTo>
                  <a:pt x="292504" y="104154"/>
                </a:lnTo>
                <a:lnTo>
                  <a:pt x="296303" y="104901"/>
                </a:lnTo>
                <a:lnTo>
                  <a:pt x="299342" y="104527"/>
                </a:lnTo>
                <a:lnTo>
                  <a:pt x="300482" y="104901"/>
                </a:lnTo>
                <a:lnTo>
                  <a:pt x="301621" y="107514"/>
                </a:lnTo>
                <a:lnTo>
                  <a:pt x="303141" y="108634"/>
                </a:lnTo>
                <a:lnTo>
                  <a:pt x="307319" y="108634"/>
                </a:lnTo>
                <a:lnTo>
                  <a:pt x="308839" y="109380"/>
                </a:lnTo>
                <a:lnTo>
                  <a:pt x="310738" y="109380"/>
                </a:lnTo>
                <a:lnTo>
                  <a:pt x="313777" y="111247"/>
                </a:lnTo>
                <a:lnTo>
                  <a:pt x="317196" y="112367"/>
                </a:lnTo>
                <a:lnTo>
                  <a:pt x="318716" y="113113"/>
                </a:lnTo>
                <a:lnTo>
                  <a:pt x="319096" y="114607"/>
                </a:lnTo>
                <a:lnTo>
                  <a:pt x="319475" y="114607"/>
                </a:lnTo>
                <a:lnTo>
                  <a:pt x="319855" y="116847"/>
                </a:lnTo>
                <a:lnTo>
                  <a:pt x="319475" y="117593"/>
                </a:lnTo>
                <a:lnTo>
                  <a:pt x="319475" y="119086"/>
                </a:lnTo>
                <a:lnTo>
                  <a:pt x="320615" y="120953"/>
                </a:lnTo>
                <a:lnTo>
                  <a:pt x="320615" y="121326"/>
                </a:lnTo>
                <a:lnTo>
                  <a:pt x="319096" y="122446"/>
                </a:lnTo>
                <a:lnTo>
                  <a:pt x="318716" y="123193"/>
                </a:lnTo>
                <a:lnTo>
                  <a:pt x="319096" y="125433"/>
                </a:lnTo>
                <a:lnTo>
                  <a:pt x="317956" y="127299"/>
                </a:lnTo>
                <a:lnTo>
                  <a:pt x="317956" y="129166"/>
                </a:lnTo>
                <a:lnTo>
                  <a:pt x="320995" y="132526"/>
                </a:lnTo>
                <a:lnTo>
                  <a:pt x="323274" y="132899"/>
                </a:lnTo>
                <a:lnTo>
                  <a:pt x="325933" y="132899"/>
                </a:lnTo>
                <a:lnTo>
                  <a:pt x="329352" y="131032"/>
                </a:lnTo>
                <a:lnTo>
                  <a:pt x="332391" y="131032"/>
                </a:lnTo>
                <a:lnTo>
                  <a:pt x="336190" y="129166"/>
                </a:lnTo>
                <a:lnTo>
                  <a:pt x="338089" y="128419"/>
                </a:lnTo>
                <a:lnTo>
                  <a:pt x="338089" y="129166"/>
                </a:lnTo>
                <a:lnTo>
                  <a:pt x="338469" y="129539"/>
                </a:lnTo>
                <a:lnTo>
                  <a:pt x="338469" y="133646"/>
                </a:lnTo>
                <a:lnTo>
                  <a:pt x="338469" y="154551"/>
                </a:lnTo>
                <a:lnTo>
                  <a:pt x="338469" y="174710"/>
                </a:lnTo>
                <a:lnTo>
                  <a:pt x="338469" y="194869"/>
                </a:lnTo>
                <a:lnTo>
                  <a:pt x="337330" y="195242"/>
                </a:lnTo>
                <a:lnTo>
                  <a:pt x="333531" y="197482"/>
                </a:lnTo>
                <a:lnTo>
                  <a:pt x="332011" y="199722"/>
                </a:lnTo>
                <a:lnTo>
                  <a:pt x="331631" y="202708"/>
                </a:lnTo>
                <a:lnTo>
                  <a:pt x="327073" y="205321"/>
                </a:lnTo>
                <a:lnTo>
                  <a:pt x="325553" y="206441"/>
                </a:lnTo>
                <a:lnTo>
                  <a:pt x="324794" y="207561"/>
                </a:lnTo>
                <a:lnTo>
                  <a:pt x="324794" y="209428"/>
                </a:lnTo>
                <a:lnTo>
                  <a:pt x="319855" y="209055"/>
                </a:lnTo>
                <a:lnTo>
                  <a:pt x="314917" y="208681"/>
                </a:lnTo>
                <a:lnTo>
                  <a:pt x="314917" y="209801"/>
                </a:lnTo>
                <a:lnTo>
                  <a:pt x="313018" y="209428"/>
                </a:lnTo>
                <a:lnTo>
                  <a:pt x="279209" y="209801"/>
                </a:lnTo>
                <a:lnTo>
                  <a:pt x="270092" y="217267"/>
                </a:lnTo>
                <a:lnTo>
                  <a:pt x="256036" y="217267"/>
                </a:lnTo>
                <a:lnTo>
                  <a:pt x="243500" y="217641"/>
                </a:lnTo>
                <a:lnTo>
                  <a:pt x="235903" y="220627"/>
                </a:lnTo>
                <a:lnTo>
                  <a:pt x="232864" y="221747"/>
                </a:lnTo>
                <a:lnTo>
                  <a:pt x="227166" y="226600"/>
                </a:lnTo>
                <a:lnTo>
                  <a:pt x="213110" y="235560"/>
                </a:lnTo>
                <a:lnTo>
                  <a:pt x="208552" y="241533"/>
                </a:lnTo>
                <a:lnTo>
                  <a:pt x="201334" y="246759"/>
                </a:lnTo>
                <a:lnTo>
                  <a:pt x="186899" y="251239"/>
                </a:lnTo>
                <a:lnTo>
                  <a:pt x="182340" y="251985"/>
                </a:lnTo>
                <a:lnTo>
                  <a:pt x="177782" y="252732"/>
                </a:lnTo>
                <a:lnTo>
                  <a:pt x="175503" y="253105"/>
                </a:lnTo>
                <a:lnTo>
                  <a:pt x="172084" y="255345"/>
                </a:lnTo>
                <a:lnTo>
                  <a:pt x="170184" y="257585"/>
                </a:lnTo>
                <a:lnTo>
                  <a:pt x="168285" y="261692"/>
                </a:lnTo>
                <a:lnTo>
                  <a:pt x="166766" y="267291"/>
                </a:lnTo>
                <a:lnTo>
                  <a:pt x="164106" y="274011"/>
                </a:lnTo>
                <a:lnTo>
                  <a:pt x="161447" y="277744"/>
                </a:lnTo>
                <a:lnTo>
                  <a:pt x="155369" y="282224"/>
                </a:lnTo>
                <a:lnTo>
                  <a:pt x="151571" y="285583"/>
                </a:lnTo>
                <a:lnTo>
                  <a:pt x="150051" y="287450"/>
                </a:lnTo>
                <a:lnTo>
                  <a:pt x="148152" y="290810"/>
                </a:lnTo>
                <a:lnTo>
                  <a:pt x="147772" y="294170"/>
                </a:lnTo>
                <a:lnTo>
                  <a:pt x="144353" y="300889"/>
                </a:lnTo>
                <a:lnTo>
                  <a:pt x="143973" y="304996"/>
                </a:lnTo>
                <a:lnTo>
                  <a:pt x="143973" y="309849"/>
                </a:lnTo>
                <a:lnTo>
                  <a:pt x="144353" y="313955"/>
                </a:lnTo>
                <a:lnTo>
                  <a:pt x="140174" y="315075"/>
                </a:lnTo>
                <a:lnTo>
                  <a:pt x="139415" y="314328"/>
                </a:lnTo>
                <a:lnTo>
                  <a:pt x="137895" y="312089"/>
                </a:lnTo>
                <a:lnTo>
                  <a:pt x="137135" y="311715"/>
                </a:lnTo>
                <a:lnTo>
                  <a:pt x="132957" y="311715"/>
                </a:lnTo>
                <a:lnTo>
                  <a:pt x="131437" y="312089"/>
                </a:lnTo>
                <a:lnTo>
                  <a:pt x="130677" y="314328"/>
                </a:lnTo>
                <a:lnTo>
                  <a:pt x="129158" y="314328"/>
                </a:lnTo>
                <a:lnTo>
                  <a:pt x="127638" y="315822"/>
                </a:lnTo>
                <a:lnTo>
                  <a:pt x="123840" y="315822"/>
                </a:lnTo>
                <a:lnTo>
                  <a:pt x="124599" y="315075"/>
                </a:lnTo>
                <a:lnTo>
                  <a:pt x="123840" y="310969"/>
                </a:lnTo>
                <a:lnTo>
                  <a:pt x="123460" y="309475"/>
                </a:lnTo>
                <a:lnTo>
                  <a:pt x="123460" y="309102"/>
                </a:lnTo>
                <a:lnTo>
                  <a:pt x="123460" y="307236"/>
                </a:lnTo>
                <a:lnTo>
                  <a:pt x="122700" y="305742"/>
                </a:lnTo>
                <a:lnTo>
                  <a:pt x="121560" y="306116"/>
                </a:lnTo>
                <a:lnTo>
                  <a:pt x="119281" y="306116"/>
                </a:lnTo>
                <a:lnTo>
                  <a:pt x="118521" y="309102"/>
                </a:lnTo>
                <a:lnTo>
                  <a:pt x="117762" y="309102"/>
                </a:lnTo>
                <a:lnTo>
                  <a:pt x="115482" y="307609"/>
                </a:lnTo>
                <a:lnTo>
                  <a:pt x="114723" y="307609"/>
                </a:lnTo>
                <a:lnTo>
                  <a:pt x="113583" y="309102"/>
                </a:lnTo>
                <a:lnTo>
                  <a:pt x="113583" y="310222"/>
                </a:lnTo>
                <a:lnTo>
                  <a:pt x="114343" y="312462"/>
                </a:lnTo>
                <a:lnTo>
                  <a:pt x="113583" y="313582"/>
                </a:lnTo>
                <a:lnTo>
                  <a:pt x="109404" y="313582"/>
                </a:lnTo>
                <a:lnTo>
                  <a:pt x="107125" y="314328"/>
                </a:lnTo>
                <a:lnTo>
                  <a:pt x="107125" y="315822"/>
                </a:lnTo>
                <a:lnTo>
                  <a:pt x="106365" y="317688"/>
                </a:lnTo>
                <a:lnTo>
                  <a:pt x="104846" y="317688"/>
                </a:lnTo>
                <a:lnTo>
                  <a:pt x="103326" y="316942"/>
                </a:lnTo>
                <a:lnTo>
                  <a:pt x="102187" y="315075"/>
                </a:lnTo>
                <a:lnTo>
                  <a:pt x="101047" y="315075"/>
                </a:lnTo>
                <a:lnTo>
                  <a:pt x="100287" y="315448"/>
                </a:lnTo>
                <a:lnTo>
                  <a:pt x="99528" y="315822"/>
                </a:lnTo>
                <a:lnTo>
                  <a:pt x="99148" y="315822"/>
                </a:lnTo>
                <a:lnTo>
                  <a:pt x="98768" y="313582"/>
                </a:lnTo>
                <a:lnTo>
                  <a:pt x="97248" y="311715"/>
                </a:lnTo>
                <a:lnTo>
                  <a:pt x="96109" y="311342"/>
                </a:lnTo>
                <a:lnTo>
                  <a:pt x="94589" y="312462"/>
                </a:lnTo>
                <a:lnTo>
                  <a:pt x="92690" y="312089"/>
                </a:lnTo>
                <a:lnTo>
                  <a:pt x="91930" y="312462"/>
                </a:lnTo>
                <a:lnTo>
                  <a:pt x="90790" y="313582"/>
                </a:lnTo>
                <a:lnTo>
                  <a:pt x="90411" y="315075"/>
                </a:lnTo>
                <a:lnTo>
                  <a:pt x="89271" y="316195"/>
                </a:lnTo>
                <a:lnTo>
                  <a:pt x="86992" y="316942"/>
                </a:lnTo>
                <a:lnTo>
                  <a:pt x="86992" y="315822"/>
                </a:lnTo>
                <a:lnTo>
                  <a:pt x="86232" y="314328"/>
                </a:lnTo>
                <a:lnTo>
                  <a:pt x="84333" y="313582"/>
                </a:lnTo>
                <a:lnTo>
                  <a:pt x="83573" y="311715"/>
                </a:lnTo>
                <a:lnTo>
                  <a:pt x="81673" y="311715"/>
                </a:lnTo>
                <a:lnTo>
                  <a:pt x="80154" y="309475"/>
                </a:lnTo>
                <a:lnTo>
                  <a:pt x="79774" y="300889"/>
                </a:lnTo>
                <a:lnTo>
                  <a:pt x="79774" y="299396"/>
                </a:lnTo>
                <a:lnTo>
                  <a:pt x="77875" y="299023"/>
                </a:lnTo>
                <a:lnTo>
                  <a:pt x="75975" y="299023"/>
                </a:lnTo>
                <a:lnTo>
                  <a:pt x="73696" y="301636"/>
                </a:lnTo>
                <a:lnTo>
                  <a:pt x="72556" y="301636"/>
                </a:lnTo>
                <a:lnTo>
                  <a:pt x="72556" y="299023"/>
                </a:lnTo>
                <a:lnTo>
                  <a:pt x="72936" y="297903"/>
                </a:lnTo>
                <a:lnTo>
                  <a:pt x="74836" y="297529"/>
                </a:lnTo>
                <a:lnTo>
                  <a:pt x="74836" y="295663"/>
                </a:lnTo>
                <a:lnTo>
                  <a:pt x="76355" y="295663"/>
                </a:lnTo>
                <a:lnTo>
                  <a:pt x="77495" y="294170"/>
                </a:lnTo>
                <a:lnTo>
                  <a:pt x="78634" y="294170"/>
                </a:lnTo>
                <a:lnTo>
                  <a:pt x="78634" y="291930"/>
                </a:lnTo>
                <a:lnTo>
                  <a:pt x="78255" y="291930"/>
                </a:lnTo>
                <a:lnTo>
                  <a:pt x="76355" y="291930"/>
                </a:lnTo>
                <a:lnTo>
                  <a:pt x="74836" y="290810"/>
                </a:lnTo>
                <a:lnTo>
                  <a:pt x="73696" y="289690"/>
                </a:lnTo>
                <a:lnTo>
                  <a:pt x="71797" y="285957"/>
                </a:lnTo>
                <a:lnTo>
                  <a:pt x="69897" y="287077"/>
                </a:lnTo>
                <a:lnTo>
                  <a:pt x="69517" y="286330"/>
                </a:lnTo>
                <a:lnTo>
                  <a:pt x="69517" y="279984"/>
                </a:lnTo>
                <a:lnTo>
                  <a:pt x="68758" y="278117"/>
                </a:lnTo>
                <a:lnTo>
                  <a:pt x="67998" y="278117"/>
                </a:lnTo>
                <a:lnTo>
                  <a:pt x="67998" y="275877"/>
                </a:lnTo>
                <a:lnTo>
                  <a:pt x="67618" y="275131"/>
                </a:lnTo>
                <a:lnTo>
                  <a:pt x="66099" y="275131"/>
                </a:lnTo>
                <a:lnTo>
                  <a:pt x="65719" y="275131"/>
                </a:lnTo>
                <a:lnTo>
                  <a:pt x="66099" y="270278"/>
                </a:lnTo>
                <a:lnTo>
                  <a:pt x="66099" y="269904"/>
                </a:lnTo>
                <a:lnTo>
                  <a:pt x="64579" y="269158"/>
                </a:lnTo>
                <a:lnTo>
                  <a:pt x="63819" y="269158"/>
                </a:lnTo>
                <a:lnTo>
                  <a:pt x="62300" y="270278"/>
                </a:lnTo>
                <a:lnTo>
                  <a:pt x="61920" y="270278"/>
                </a:lnTo>
                <a:lnTo>
                  <a:pt x="59261" y="268784"/>
                </a:lnTo>
                <a:lnTo>
                  <a:pt x="58121" y="268784"/>
                </a:lnTo>
                <a:lnTo>
                  <a:pt x="57741" y="269158"/>
                </a:lnTo>
                <a:lnTo>
                  <a:pt x="57741" y="272144"/>
                </a:lnTo>
                <a:lnTo>
                  <a:pt x="56602" y="273637"/>
                </a:lnTo>
                <a:lnTo>
                  <a:pt x="51663" y="275131"/>
                </a:lnTo>
                <a:lnTo>
                  <a:pt x="51663" y="277371"/>
                </a:lnTo>
                <a:lnTo>
                  <a:pt x="50904" y="278864"/>
                </a:lnTo>
                <a:lnTo>
                  <a:pt x="45585" y="277371"/>
                </a:lnTo>
                <a:lnTo>
                  <a:pt x="41787" y="275131"/>
                </a:lnTo>
                <a:lnTo>
                  <a:pt x="38748" y="274757"/>
                </a:lnTo>
                <a:lnTo>
                  <a:pt x="37608" y="274757"/>
                </a:lnTo>
                <a:lnTo>
                  <a:pt x="36088" y="276997"/>
                </a:lnTo>
                <a:lnTo>
                  <a:pt x="33809" y="277371"/>
                </a:lnTo>
                <a:lnTo>
                  <a:pt x="33049" y="279610"/>
                </a:lnTo>
                <a:lnTo>
                  <a:pt x="31530" y="281104"/>
                </a:lnTo>
                <a:lnTo>
                  <a:pt x="29631" y="279984"/>
                </a:lnTo>
                <a:lnTo>
                  <a:pt x="26592" y="275877"/>
                </a:lnTo>
                <a:lnTo>
                  <a:pt x="25452" y="275131"/>
                </a:lnTo>
                <a:lnTo>
                  <a:pt x="23553" y="275131"/>
                </a:lnTo>
                <a:lnTo>
                  <a:pt x="21273" y="277371"/>
                </a:lnTo>
                <a:lnTo>
                  <a:pt x="19754" y="278864"/>
                </a:lnTo>
                <a:lnTo>
                  <a:pt x="18234" y="279237"/>
                </a:lnTo>
                <a:lnTo>
                  <a:pt x="16335" y="277744"/>
                </a:lnTo>
                <a:lnTo>
                  <a:pt x="14436" y="276251"/>
                </a:lnTo>
                <a:lnTo>
                  <a:pt x="14815" y="275131"/>
                </a:lnTo>
                <a:lnTo>
                  <a:pt x="16335" y="273264"/>
                </a:lnTo>
                <a:lnTo>
                  <a:pt x="16335" y="271771"/>
                </a:lnTo>
                <a:lnTo>
                  <a:pt x="17475" y="270278"/>
                </a:lnTo>
                <a:lnTo>
                  <a:pt x="18234" y="269904"/>
                </a:lnTo>
                <a:lnTo>
                  <a:pt x="18234" y="269158"/>
                </a:lnTo>
                <a:lnTo>
                  <a:pt x="16715" y="267665"/>
                </a:lnTo>
                <a:lnTo>
                  <a:pt x="16715" y="265051"/>
                </a:lnTo>
                <a:lnTo>
                  <a:pt x="17475" y="263558"/>
                </a:lnTo>
                <a:lnTo>
                  <a:pt x="17475" y="262065"/>
                </a:lnTo>
                <a:lnTo>
                  <a:pt x="17095" y="260945"/>
                </a:lnTo>
                <a:lnTo>
                  <a:pt x="17095" y="260198"/>
                </a:lnTo>
                <a:lnTo>
                  <a:pt x="17475" y="260198"/>
                </a:lnTo>
                <a:lnTo>
                  <a:pt x="17095" y="259078"/>
                </a:lnTo>
                <a:lnTo>
                  <a:pt x="15575" y="257212"/>
                </a:lnTo>
                <a:lnTo>
                  <a:pt x="14815" y="255345"/>
                </a:lnTo>
                <a:lnTo>
                  <a:pt x="13676" y="254599"/>
                </a:lnTo>
                <a:lnTo>
                  <a:pt x="13296" y="253105"/>
                </a:lnTo>
                <a:lnTo>
                  <a:pt x="12156" y="251612"/>
                </a:lnTo>
                <a:lnTo>
                  <a:pt x="12156" y="250119"/>
                </a:lnTo>
                <a:lnTo>
                  <a:pt x="10257" y="250119"/>
                </a:lnTo>
                <a:lnTo>
                  <a:pt x="9117" y="251239"/>
                </a:lnTo>
                <a:lnTo>
                  <a:pt x="7598" y="251239"/>
                </a:lnTo>
                <a:lnTo>
                  <a:pt x="7218" y="250866"/>
                </a:lnTo>
                <a:lnTo>
                  <a:pt x="6458" y="248626"/>
                </a:lnTo>
                <a:lnTo>
                  <a:pt x="3419" y="244146"/>
                </a:lnTo>
                <a:lnTo>
                  <a:pt x="3419" y="243399"/>
                </a:lnTo>
                <a:lnTo>
                  <a:pt x="5319" y="241159"/>
                </a:lnTo>
                <a:lnTo>
                  <a:pt x="4939" y="239293"/>
                </a:lnTo>
                <a:lnTo>
                  <a:pt x="4179" y="237053"/>
                </a:lnTo>
                <a:lnTo>
                  <a:pt x="4179" y="234813"/>
                </a:lnTo>
                <a:lnTo>
                  <a:pt x="3419" y="231827"/>
                </a:lnTo>
                <a:lnTo>
                  <a:pt x="2280" y="230707"/>
                </a:lnTo>
                <a:lnTo>
                  <a:pt x="1900" y="230707"/>
                </a:lnTo>
                <a:lnTo>
                  <a:pt x="1140" y="229213"/>
                </a:lnTo>
                <a:lnTo>
                  <a:pt x="380" y="229213"/>
                </a:lnTo>
                <a:lnTo>
                  <a:pt x="380" y="226973"/>
                </a:lnTo>
                <a:lnTo>
                  <a:pt x="1140" y="223987"/>
                </a:lnTo>
                <a:lnTo>
                  <a:pt x="760" y="222867"/>
                </a:lnTo>
                <a:lnTo>
                  <a:pt x="0" y="221747"/>
                </a:lnTo>
                <a:lnTo>
                  <a:pt x="8737" y="213534"/>
                </a:lnTo>
                <a:lnTo>
                  <a:pt x="11397" y="206815"/>
                </a:lnTo>
                <a:lnTo>
                  <a:pt x="12916" y="202708"/>
                </a:lnTo>
                <a:lnTo>
                  <a:pt x="14815" y="198602"/>
                </a:lnTo>
                <a:lnTo>
                  <a:pt x="15575" y="197855"/>
                </a:lnTo>
                <a:lnTo>
                  <a:pt x="17095" y="198602"/>
                </a:lnTo>
                <a:lnTo>
                  <a:pt x="17095" y="198975"/>
                </a:lnTo>
                <a:lnTo>
                  <a:pt x="19374" y="199348"/>
                </a:lnTo>
                <a:lnTo>
                  <a:pt x="20893" y="200468"/>
                </a:lnTo>
                <a:lnTo>
                  <a:pt x="22793" y="205321"/>
                </a:lnTo>
                <a:lnTo>
                  <a:pt x="26592" y="212041"/>
                </a:lnTo>
                <a:lnTo>
                  <a:pt x="31910" y="213534"/>
                </a:lnTo>
                <a:lnTo>
                  <a:pt x="33049" y="213534"/>
                </a:lnTo>
                <a:lnTo>
                  <a:pt x="42926" y="205321"/>
                </a:lnTo>
                <a:lnTo>
                  <a:pt x="75975" y="206441"/>
                </a:lnTo>
                <a:lnTo>
                  <a:pt x="102946" y="206815"/>
                </a:lnTo>
                <a:lnTo>
                  <a:pt x="130677" y="207188"/>
                </a:lnTo>
                <a:lnTo>
                  <a:pt x="137515" y="207188"/>
                </a:lnTo>
                <a:lnTo>
                  <a:pt x="142074" y="189642"/>
                </a:lnTo>
                <a:lnTo>
                  <a:pt x="133716" y="187029"/>
                </a:lnTo>
                <a:lnTo>
                  <a:pt x="131437" y="165750"/>
                </a:lnTo>
                <a:lnTo>
                  <a:pt x="129538" y="145218"/>
                </a:lnTo>
                <a:lnTo>
                  <a:pt x="127259" y="125059"/>
                </a:lnTo>
                <a:lnTo>
                  <a:pt x="124979" y="104901"/>
                </a:lnTo>
                <a:lnTo>
                  <a:pt x="123080" y="84369"/>
                </a:lnTo>
                <a:lnTo>
                  <a:pt x="120801" y="63090"/>
                </a:lnTo>
                <a:lnTo>
                  <a:pt x="118901" y="42558"/>
                </a:lnTo>
                <a:lnTo>
                  <a:pt x="116622" y="2165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50" name="Text Placeholder 2849">
            <a:extLst>
              <a:ext uri="{FF2B5EF4-FFF2-40B4-BE49-F238E27FC236}">
                <a16:creationId xmlns:a16="http://schemas.microsoft.com/office/drawing/2014/main" id="{7CA2227F-4D6E-D744-BFCF-52AA67ADE189}"/>
              </a:ext>
            </a:extLst>
          </p:cNvPr>
          <p:cNvSpPr>
            <a:spLocks noGrp="1"/>
          </p:cNvSpPr>
          <p:nvPr>
            <p:ph type="body" sz="quarter" idx="216" hasCustomPrompt="1"/>
          </p:nvPr>
        </p:nvSpPr>
        <p:spPr>
          <a:xfrm>
            <a:off x="8085046" y="3773141"/>
            <a:ext cx="330863" cy="312082"/>
          </a:xfrm>
          <a:custGeom>
            <a:avLst/>
            <a:gdLst>
              <a:gd name="connsiteX0" fmla="*/ 45204 w 330863"/>
              <a:gd name="connsiteY0" fmla="*/ 0 h 312082"/>
              <a:gd name="connsiteX1" fmla="*/ 49383 w 330863"/>
              <a:gd name="connsiteY1" fmla="*/ 750 h 312082"/>
              <a:gd name="connsiteX2" fmla="*/ 53941 w 330863"/>
              <a:gd name="connsiteY2" fmla="*/ 3376 h 312082"/>
              <a:gd name="connsiteX3" fmla="*/ 64198 w 330863"/>
              <a:gd name="connsiteY3" fmla="*/ 7502 h 312082"/>
              <a:gd name="connsiteX4" fmla="*/ 72175 w 330863"/>
              <a:gd name="connsiteY4" fmla="*/ 8252 h 312082"/>
              <a:gd name="connsiteX5" fmla="*/ 80152 w 330863"/>
              <a:gd name="connsiteY5" fmla="*/ 6377 h 312082"/>
              <a:gd name="connsiteX6" fmla="*/ 85850 w 330863"/>
              <a:gd name="connsiteY6" fmla="*/ 6752 h 312082"/>
              <a:gd name="connsiteX7" fmla="*/ 90028 w 330863"/>
              <a:gd name="connsiteY7" fmla="*/ 8627 h 312082"/>
              <a:gd name="connsiteX8" fmla="*/ 94967 w 330863"/>
              <a:gd name="connsiteY8" fmla="*/ 9002 h 312082"/>
              <a:gd name="connsiteX9" fmla="*/ 101424 w 330863"/>
              <a:gd name="connsiteY9" fmla="*/ 10878 h 312082"/>
              <a:gd name="connsiteX10" fmla="*/ 104843 w 330863"/>
              <a:gd name="connsiteY10" fmla="*/ 13129 h 312082"/>
              <a:gd name="connsiteX11" fmla="*/ 112820 w 330863"/>
              <a:gd name="connsiteY11" fmla="*/ 16880 h 312082"/>
              <a:gd name="connsiteX12" fmla="*/ 117379 w 330863"/>
              <a:gd name="connsiteY12" fmla="*/ 17630 h 312082"/>
              <a:gd name="connsiteX13" fmla="*/ 122697 w 330863"/>
              <a:gd name="connsiteY13" fmla="*/ 19505 h 312082"/>
              <a:gd name="connsiteX14" fmla="*/ 124976 w 330863"/>
              <a:gd name="connsiteY14" fmla="*/ 21756 h 312082"/>
              <a:gd name="connsiteX15" fmla="*/ 126496 w 330863"/>
              <a:gd name="connsiteY15" fmla="*/ 26632 h 312082"/>
              <a:gd name="connsiteX16" fmla="*/ 126496 w 330863"/>
              <a:gd name="connsiteY16" fmla="*/ 31508 h 312082"/>
              <a:gd name="connsiteX17" fmla="*/ 129914 w 330863"/>
              <a:gd name="connsiteY17" fmla="*/ 37135 h 312082"/>
              <a:gd name="connsiteX18" fmla="*/ 135992 w 330863"/>
              <a:gd name="connsiteY18" fmla="*/ 43136 h 312082"/>
              <a:gd name="connsiteX19" fmla="*/ 140930 w 330863"/>
              <a:gd name="connsiteY19" fmla="*/ 45387 h 312082"/>
              <a:gd name="connsiteX20" fmla="*/ 143969 w 330863"/>
              <a:gd name="connsiteY20" fmla="*/ 46512 h 312082"/>
              <a:gd name="connsiteX21" fmla="*/ 157644 w 330863"/>
              <a:gd name="connsiteY21" fmla="*/ 46887 h 312082"/>
              <a:gd name="connsiteX22" fmla="*/ 163722 w 330863"/>
              <a:gd name="connsiteY22" fmla="*/ 48763 h 312082"/>
              <a:gd name="connsiteX23" fmla="*/ 174359 w 330863"/>
              <a:gd name="connsiteY23" fmla="*/ 52514 h 312082"/>
              <a:gd name="connsiteX24" fmla="*/ 180057 w 330863"/>
              <a:gd name="connsiteY24" fmla="*/ 55890 h 312082"/>
              <a:gd name="connsiteX25" fmla="*/ 183095 w 330863"/>
              <a:gd name="connsiteY25" fmla="*/ 56640 h 312082"/>
              <a:gd name="connsiteX26" fmla="*/ 186134 w 330863"/>
              <a:gd name="connsiteY26" fmla="*/ 57765 h 312082"/>
              <a:gd name="connsiteX27" fmla="*/ 188414 w 330863"/>
              <a:gd name="connsiteY27" fmla="*/ 60766 h 312082"/>
              <a:gd name="connsiteX28" fmla="*/ 195251 w 330863"/>
              <a:gd name="connsiteY28" fmla="*/ 66768 h 312082"/>
              <a:gd name="connsiteX29" fmla="*/ 200949 w 330863"/>
              <a:gd name="connsiteY29" fmla="*/ 69018 h 312082"/>
              <a:gd name="connsiteX30" fmla="*/ 206267 w 330863"/>
              <a:gd name="connsiteY30" fmla="*/ 69018 h 312082"/>
              <a:gd name="connsiteX31" fmla="*/ 213105 w 330863"/>
              <a:gd name="connsiteY31" fmla="*/ 66017 h 312082"/>
              <a:gd name="connsiteX32" fmla="*/ 216904 w 330863"/>
              <a:gd name="connsiteY32" fmla="*/ 63767 h 312082"/>
              <a:gd name="connsiteX33" fmla="*/ 220702 w 330863"/>
              <a:gd name="connsiteY33" fmla="*/ 59641 h 312082"/>
              <a:gd name="connsiteX34" fmla="*/ 222981 w 330863"/>
              <a:gd name="connsiteY34" fmla="*/ 55515 h 312082"/>
              <a:gd name="connsiteX35" fmla="*/ 225261 w 330863"/>
              <a:gd name="connsiteY35" fmla="*/ 51764 h 312082"/>
              <a:gd name="connsiteX36" fmla="*/ 225640 w 330863"/>
              <a:gd name="connsiteY36" fmla="*/ 48763 h 312082"/>
              <a:gd name="connsiteX37" fmla="*/ 223741 w 330863"/>
              <a:gd name="connsiteY37" fmla="*/ 43887 h 312082"/>
              <a:gd name="connsiteX38" fmla="*/ 223361 w 330863"/>
              <a:gd name="connsiteY38" fmla="*/ 40511 h 312082"/>
              <a:gd name="connsiteX39" fmla="*/ 221082 w 330863"/>
              <a:gd name="connsiteY39" fmla="*/ 36760 h 312082"/>
              <a:gd name="connsiteX40" fmla="*/ 221082 w 330863"/>
              <a:gd name="connsiteY40" fmla="*/ 31133 h 312082"/>
              <a:gd name="connsiteX41" fmla="*/ 222602 w 330863"/>
              <a:gd name="connsiteY41" fmla="*/ 26257 h 312082"/>
              <a:gd name="connsiteX42" fmla="*/ 227160 w 330863"/>
              <a:gd name="connsiteY42" fmla="*/ 20631 h 312082"/>
              <a:gd name="connsiteX43" fmla="*/ 230199 w 330863"/>
              <a:gd name="connsiteY43" fmla="*/ 17630 h 312082"/>
              <a:gd name="connsiteX44" fmla="*/ 237416 w 330863"/>
              <a:gd name="connsiteY44" fmla="*/ 12378 h 312082"/>
              <a:gd name="connsiteX45" fmla="*/ 243494 w 330863"/>
              <a:gd name="connsiteY45" fmla="*/ 9002 h 312082"/>
              <a:gd name="connsiteX46" fmla="*/ 249952 w 330863"/>
              <a:gd name="connsiteY46" fmla="*/ 8252 h 312082"/>
              <a:gd name="connsiteX47" fmla="*/ 254510 w 330863"/>
              <a:gd name="connsiteY47" fmla="*/ 6377 h 312082"/>
              <a:gd name="connsiteX48" fmla="*/ 266286 w 330863"/>
              <a:gd name="connsiteY48" fmla="*/ 5627 h 312082"/>
              <a:gd name="connsiteX49" fmla="*/ 276922 w 330863"/>
              <a:gd name="connsiteY49" fmla="*/ 9378 h 312082"/>
              <a:gd name="connsiteX50" fmla="*/ 279961 w 330863"/>
              <a:gd name="connsiteY50" fmla="*/ 10878 h 312082"/>
              <a:gd name="connsiteX51" fmla="*/ 283000 w 330863"/>
              <a:gd name="connsiteY51" fmla="*/ 11253 h 312082"/>
              <a:gd name="connsiteX52" fmla="*/ 286419 w 330863"/>
              <a:gd name="connsiteY52" fmla="*/ 13129 h 312082"/>
              <a:gd name="connsiteX53" fmla="*/ 286799 w 330863"/>
              <a:gd name="connsiteY53" fmla="*/ 16880 h 312082"/>
              <a:gd name="connsiteX54" fmla="*/ 286419 w 330863"/>
              <a:gd name="connsiteY54" fmla="*/ 17630 h 312082"/>
              <a:gd name="connsiteX55" fmla="*/ 285279 w 330863"/>
              <a:gd name="connsiteY55" fmla="*/ 17255 h 312082"/>
              <a:gd name="connsiteX56" fmla="*/ 286039 w 330863"/>
              <a:gd name="connsiteY56" fmla="*/ 20255 h 312082"/>
              <a:gd name="connsiteX57" fmla="*/ 289458 w 330863"/>
              <a:gd name="connsiteY57" fmla="*/ 22881 h 312082"/>
              <a:gd name="connsiteX58" fmla="*/ 291357 w 330863"/>
              <a:gd name="connsiteY58" fmla="*/ 23631 h 312082"/>
              <a:gd name="connsiteX59" fmla="*/ 293257 w 330863"/>
              <a:gd name="connsiteY59" fmla="*/ 23256 h 312082"/>
              <a:gd name="connsiteX60" fmla="*/ 298955 w 330863"/>
              <a:gd name="connsiteY60" fmla="*/ 24382 h 312082"/>
              <a:gd name="connsiteX61" fmla="*/ 302753 w 330863"/>
              <a:gd name="connsiteY61" fmla="*/ 25132 h 312082"/>
              <a:gd name="connsiteX62" fmla="*/ 304273 w 330863"/>
              <a:gd name="connsiteY62" fmla="*/ 25507 h 312082"/>
              <a:gd name="connsiteX63" fmla="*/ 309591 w 330863"/>
              <a:gd name="connsiteY63" fmla="*/ 27757 h 312082"/>
              <a:gd name="connsiteX64" fmla="*/ 315669 w 330863"/>
              <a:gd name="connsiteY64" fmla="*/ 28883 h 312082"/>
              <a:gd name="connsiteX65" fmla="*/ 325165 w 330863"/>
              <a:gd name="connsiteY65" fmla="*/ 29258 h 312082"/>
              <a:gd name="connsiteX66" fmla="*/ 328204 w 330863"/>
              <a:gd name="connsiteY66" fmla="*/ 31133 h 312082"/>
              <a:gd name="connsiteX67" fmla="*/ 329724 w 330863"/>
              <a:gd name="connsiteY67" fmla="*/ 35634 h 312082"/>
              <a:gd name="connsiteX68" fmla="*/ 330863 w 330863"/>
              <a:gd name="connsiteY68" fmla="*/ 36385 h 312082"/>
              <a:gd name="connsiteX69" fmla="*/ 327824 w 330863"/>
              <a:gd name="connsiteY69" fmla="*/ 37135 h 312082"/>
              <a:gd name="connsiteX70" fmla="*/ 326685 w 330863"/>
              <a:gd name="connsiteY70" fmla="*/ 40511 h 312082"/>
              <a:gd name="connsiteX71" fmla="*/ 323646 w 330863"/>
              <a:gd name="connsiteY71" fmla="*/ 43512 h 312082"/>
              <a:gd name="connsiteX72" fmla="*/ 323646 w 330863"/>
              <a:gd name="connsiteY72" fmla="*/ 44637 h 312082"/>
              <a:gd name="connsiteX73" fmla="*/ 325165 w 330863"/>
              <a:gd name="connsiteY73" fmla="*/ 47638 h 312082"/>
              <a:gd name="connsiteX74" fmla="*/ 325545 w 330863"/>
              <a:gd name="connsiteY74" fmla="*/ 57765 h 312082"/>
              <a:gd name="connsiteX75" fmla="*/ 326685 w 330863"/>
              <a:gd name="connsiteY75" fmla="*/ 64142 h 312082"/>
              <a:gd name="connsiteX76" fmla="*/ 325925 w 330863"/>
              <a:gd name="connsiteY76" fmla="*/ 67518 h 312082"/>
              <a:gd name="connsiteX77" fmla="*/ 325925 w 330863"/>
              <a:gd name="connsiteY77" fmla="*/ 68643 h 312082"/>
              <a:gd name="connsiteX78" fmla="*/ 322126 w 330863"/>
              <a:gd name="connsiteY78" fmla="*/ 70144 h 312082"/>
              <a:gd name="connsiteX79" fmla="*/ 320987 w 330863"/>
              <a:gd name="connsiteY79" fmla="*/ 72019 h 312082"/>
              <a:gd name="connsiteX80" fmla="*/ 320987 w 330863"/>
              <a:gd name="connsiteY80" fmla="*/ 73519 h 312082"/>
              <a:gd name="connsiteX81" fmla="*/ 321367 w 330863"/>
              <a:gd name="connsiteY81" fmla="*/ 81397 h 312082"/>
              <a:gd name="connsiteX82" fmla="*/ 324026 w 330863"/>
              <a:gd name="connsiteY82" fmla="*/ 85148 h 312082"/>
              <a:gd name="connsiteX83" fmla="*/ 324785 w 330863"/>
              <a:gd name="connsiteY83" fmla="*/ 86273 h 312082"/>
              <a:gd name="connsiteX84" fmla="*/ 323646 w 330863"/>
              <a:gd name="connsiteY84" fmla="*/ 91149 h 312082"/>
              <a:gd name="connsiteX85" fmla="*/ 330104 w 330863"/>
              <a:gd name="connsiteY85" fmla="*/ 97901 h 312082"/>
              <a:gd name="connsiteX86" fmla="*/ 330104 w 330863"/>
              <a:gd name="connsiteY86" fmla="*/ 114030 h 312082"/>
              <a:gd name="connsiteX87" fmla="*/ 330104 w 330863"/>
              <a:gd name="connsiteY87" fmla="*/ 135786 h 312082"/>
              <a:gd name="connsiteX88" fmla="*/ 330104 w 330863"/>
              <a:gd name="connsiteY88" fmla="*/ 157917 h 312082"/>
              <a:gd name="connsiteX89" fmla="*/ 330104 w 330863"/>
              <a:gd name="connsiteY89" fmla="*/ 179672 h 312082"/>
              <a:gd name="connsiteX90" fmla="*/ 330104 w 330863"/>
              <a:gd name="connsiteY90" fmla="*/ 200678 h 312082"/>
              <a:gd name="connsiteX91" fmla="*/ 330104 w 330863"/>
              <a:gd name="connsiteY91" fmla="*/ 222434 h 312082"/>
              <a:gd name="connsiteX92" fmla="*/ 330104 w 330863"/>
              <a:gd name="connsiteY92" fmla="*/ 243439 h 312082"/>
              <a:gd name="connsiteX93" fmla="*/ 330104 w 330863"/>
              <a:gd name="connsiteY93" fmla="*/ 257693 h 312082"/>
              <a:gd name="connsiteX94" fmla="*/ 330104 w 330863"/>
              <a:gd name="connsiteY94" fmla="*/ 277573 h 312082"/>
              <a:gd name="connsiteX95" fmla="*/ 330104 w 330863"/>
              <a:gd name="connsiteY95" fmla="*/ 299704 h 312082"/>
              <a:gd name="connsiteX96" fmla="*/ 310350 w 330863"/>
              <a:gd name="connsiteY96" fmla="*/ 299704 h 312082"/>
              <a:gd name="connsiteX97" fmla="*/ 310350 w 330863"/>
              <a:gd name="connsiteY97" fmla="*/ 312082 h 312082"/>
              <a:gd name="connsiteX98" fmla="*/ 306932 w 330863"/>
              <a:gd name="connsiteY98" fmla="*/ 311707 h 312082"/>
              <a:gd name="connsiteX99" fmla="*/ 289078 w 330863"/>
              <a:gd name="connsiteY99" fmla="*/ 302705 h 312082"/>
              <a:gd name="connsiteX100" fmla="*/ 271604 w 330863"/>
              <a:gd name="connsiteY100" fmla="*/ 293702 h 312082"/>
              <a:gd name="connsiteX101" fmla="*/ 253371 w 330863"/>
              <a:gd name="connsiteY101" fmla="*/ 284700 h 312082"/>
              <a:gd name="connsiteX102" fmla="*/ 235517 w 330863"/>
              <a:gd name="connsiteY102" fmla="*/ 275322 h 312082"/>
              <a:gd name="connsiteX103" fmla="*/ 217663 w 330863"/>
              <a:gd name="connsiteY103" fmla="*/ 265945 h 312082"/>
              <a:gd name="connsiteX104" fmla="*/ 200189 w 330863"/>
              <a:gd name="connsiteY104" fmla="*/ 256943 h 312082"/>
              <a:gd name="connsiteX105" fmla="*/ 182336 w 330863"/>
              <a:gd name="connsiteY105" fmla="*/ 247190 h 312082"/>
              <a:gd name="connsiteX106" fmla="*/ 164482 w 330863"/>
              <a:gd name="connsiteY106" fmla="*/ 238188 h 312082"/>
              <a:gd name="connsiteX107" fmla="*/ 147008 w 330863"/>
              <a:gd name="connsiteY107" fmla="*/ 228810 h 312082"/>
              <a:gd name="connsiteX108" fmla="*/ 142830 w 330863"/>
              <a:gd name="connsiteY108" fmla="*/ 226935 h 312082"/>
              <a:gd name="connsiteX109" fmla="*/ 123836 w 330863"/>
              <a:gd name="connsiteY109" fmla="*/ 233311 h 312082"/>
              <a:gd name="connsiteX110" fmla="*/ 121557 w 330863"/>
              <a:gd name="connsiteY110" fmla="*/ 234437 h 312082"/>
              <a:gd name="connsiteX111" fmla="*/ 115100 w 330863"/>
              <a:gd name="connsiteY111" fmla="*/ 236312 h 312082"/>
              <a:gd name="connsiteX112" fmla="*/ 112820 w 330863"/>
              <a:gd name="connsiteY112" fmla="*/ 232561 h 312082"/>
              <a:gd name="connsiteX113" fmla="*/ 111301 w 330863"/>
              <a:gd name="connsiteY113" fmla="*/ 231061 h 312082"/>
              <a:gd name="connsiteX114" fmla="*/ 105603 w 330863"/>
              <a:gd name="connsiteY114" fmla="*/ 228435 h 312082"/>
              <a:gd name="connsiteX115" fmla="*/ 104463 w 330863"/>
              <a:gd name="connsiteY115" fmla="*/ 226935 h 312082"/>
              <a:gd name="connsiteX116" fmla="*/ 102564 w 330863"/>
              <a:gd name="connsiteY116" fmla="*/ 225434 h 312082"/>
              <a:gd name="connsiteX117" fmla="*/ 99145 w 330863"/>
              <a:gd name="connsiteY117" fmla="*/ 224684 h 312082"/>
              <a:gd name="connsiteX118" fmla="*/ 84330 w 330863"/>
              <a:gd name="connsiteY118" fmla="*/ 223184 h 312082"/>
              <a:gd name="connsiteX119" fmla="*/ 67996 w 330863"/>
              <a:gd name="connsiteY119" fmla="*/ 223559 h 312082"/>
              <a:gd name="connsiteX120" fmla="*/ 56220 w 330863"/>
              <a:gd name="connsiteY120" fmla="*/ 222809 h 312082"/>
              <a:gd name="connsiteX121" fmla="*/ 55081 w 330863"/>
              <a:gd name="connsiteY121" fmla="*/ 223184 h 312082"/>
              <a:gd name="connsiteX122" fmla="*/ 53181 w 330863"/>
              <a:gd name="connsiteY122" fmla="*/ 224309 h 312082"/>
              <a:gd name="connsiteX123" fmla="*/ 52422 w 330863"/>
              <a:gd name="connsiteY123" fmla="*/ 222058 h 312082"/>
              <a:gd name="connsiteX124" fmla="*/ 50902 w 330863"/>
              <a:gd name="connsiteY124" fmla="*/ 216807 h 312082"/>
              <a:gd name="connsiteX125" fmla="*/ 44065 w 330863"/>
              <a:gd name="connsiteY125" fmla="*/ 205929 h 312082"/>
              <a:gd name="connsiteX126" fmla="*/ 33049 w 330863"/>
              <a:gd name="connsiteY126" fmla="*/ 200678 h 312082"/>
              <a:gd name="connsiteX127" fmla="*/ 28870 w 330863"/>
              <a:gd name="connsiteY127" fmla="*/ 200678 h 312082"/>
              <a:gd name="connsiteX128" fmla="*/ 21653 w 330863"/>
              <a:gd name="connsiteY128" fmla="*/ 200303 h 312082"/>
              <a:gd name="connsiteX129" fmla="*/ 16334 w 330863"/>
              <a:gd name="connsiteY129" fmla="*/ 194676 h 312082"/>
              <a:gd name="connsiteX130" fmla="*/ 15195 w 330863"/>
              <a:gd name="connsiteY130" fmla="*/ 190175 h 312082"/>
              <a:gd name="connsiteX131" fmla="*/ 14815 w 330863"/>
              <a:gd name="connsiteY131" fmla="*/ 182673 h 312082"/>
              <a:gd name="connsiteX132" fmla="*/ 11016 w 330863"/>
              <a:gd name="connsiteY132" fmla="*/ 176672 h 312082"/>
              <a:gd name="connsiteX133" fmla="*/ 4179 w 330863"/>
              <a:gd name="connsiteY133" fmla="*/ 168419 h 312082"/>
              <a:gd name="connsiteX134" fmla="*/ 2279 w 330863"/>
              <a:gd name="connsiteY134" fmla="*/ 163543 h 312082"/>
              <a:gd name="connsiteX135" fmla="*/ 2659 w 330863"/>
              <a:gd name="connsiteY135" fmla="*/ 160542 h 312082"/>
              <a:gd name="connsiteX136" fmla="*/ 6838 w 330863"/>
              <a:gd name="connsiteY136" fmla="*/ 159417 h 312082"/>
              <a:gd name="connsiteX137" fmla="*/ 10257 w 330863"/>
              <a:gd name="connsiteY137" fmla="*/ 156791 h 312082"/>
              <a:gd name="connsiteX138" fmla="*/ 10636 w 330863"/>
              <a:gd name="connsiteY138" fmla="*/ 135786 h 312082"/>
              <a:gd name="connsiteX139" fmla="*/ 12156 w 330863"/>
              <a:gd name="connsiteY139" fmla="*/ 127534 h 312082"/>
              <a:gd name="connsiteX140" fmla="*/ 12156 w 330863"/>
              <a:gd name="connsiteY140" fmla="*/ 122657 h 312082"/>
              <a:gd name="connsiteX141" fmla="*/ 11016 w 330863"/>
              <a:gd name="connsiteY141" fmla="*/ 119657 h 312082"/>
              <a:gd name="connsiteX142" fmla="*/ 11016 w 330863"/>
              <a:gd name="connsiteY142" fmla="*/ 108029 h 312082"/>
              <a:gd name="connsiteX143" fmla="*/ 10636 w 330863"/>
              <a:gd name="connsiteY143" fmla="*/ 99776 h 312082"/>
              <a:gd name="connsiteX144" fmla="*/ 8737 w 330863"/>
              <a:gd name="connsiteY144" fmla="*/ 91149 h 312082"/>
              <a:gd name="connsiteX145" fmla="*/ 4179 w 330863"/>
              <a:gd name="connsiteY145" fmla="*/ 83272 h 312082"/>
              <a:gd name="connsiteX146" fmla="*/ 0 w 330863"/>
              <a:gd name="connsiteY146" fmla="*/ 77646 h 312082"/>
              <a:gd name="connsiteX147" fmla="*/ 380 w 330863"/>
              <a:gd name="connsiteY147" fmla="*/ 71644 h 312082"/>
              <a:gd name="connsiteX148" fmla="*/ 4179 w 330863"/>
              <a:gd name="connsiteY148" fmla="*/ 69018 h 312082"/>
              <a:gd name="connsiteX149" fmla="*/ 4559 w 330863"/>
              <a:gd name="connsiteY149" fmla="*/ 67893 h 312082"/>
              <a:gd name="connsiteX150" fmla="*/ 9117 w 330863"/>
              <a:gd name="connsiteY150" fmla="*/ 67518 h 312082"/>
              <a:gd name="connsiteX151" fmla="*/ 13675 w 330863"/>
              <a:gd name="connsiteY151" fmla="*/ 64142 h 312082"/>
              <a:gd name="connsiteX152" fmla="*/ 17474 w 330863"/>
              <a:gd name="connsiteY152" fmla="*/ 61141 h 312082"/>
              <a:gd name="connsiteX153" fmla="*/ 19753 w 330863"/>
              <a:gd name="connsiteY153" fmla="*/ 57390 h 312082"/>
              <a:gd name="connsiteX154" fmla="*/ 19753 w 330863"/>
              <a:gd name="connsiteY154" fmla="*/ 53639 h 312082"/>
              <a:gd name="connsiteX155" fmla="*/ 17474 w 330863"/>
              <a:gd name="connsiteY155" fmla="*/ 43136 h 312082"/>
              <a:gd name="connsiteX156" fmla="*/ 18234 w 330863"/>
              <a:gd name="connsiteY156" fmla="*/ 39761 h 312082"/>
              <a:gd name="connsiteX157" fmla="*/ 19753 w 330863"/>
              <a:gd name="connsiteY157" fmla="*/ 36760 h 312082"/>
              <a:gd name="connsiteX158" fmla="*/ 24692 w 330863"/>
              <a:gd name="connsiteY158" fmla="*/ 34509 h 312082"/>
              <a:gd name="connsiteX159" fmla="*/ 28490 w 330863"/>
              <a:gd name="connsiteY159" fmla="*/ 31884 h 312082"/>
              <a:gd name="connsiteX160" fmla="*/ 30010 w 330863"/>
              <a:gd name="connsiteY160" fmla="*/ 27757 h 312082"/>
              <a:gd name="connsiteX161" fmla="*/ 41026 w 330863"/>
              <a:gd name="connsiteY161" fmla="*/ 20631 h 312082"/>
              <a:gd name="connsiteX162" fmla="*/ 43305 w 330863"/>
              <a:gd name="connsiteY162" fmla="*/ 18755 h 312082"/>
              <a:gd name="connsiteX163" fmla="*/ 45204 w 330863"/>
              <a:gd name="connsiteY163" fmla="*/ 14629 h 312082"/>
              <a:gd name="connsiteX164" fmla="*/ 44824 w 330863"/>
              <a:gd name="connsiteY164" fmla="*/ 1125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30863" h="312082">
                <a:moveTo>
                  <a:pt x="45204" y="0"/>
                </a:moveTo>
                <a:lnTo>
                  <a:pt x="49383" y="750"/>
                </a:lnTo>
                <a:lnTo>
                  <a:pt x="53941" y="3376"/>
                </a:lnTo>
                <a:lnTo>
                  <a:pt x="64198" y="7502"/>
                </a:lnTo>
                <a:lnTo>
                  <a:pt x="72175" y="8252"/>
                </a:lnTo>
                <a:lnTo>
                  <a:pt x="80152" y="6377"/>
                </a:lnTo>
                <a:lnTo>
                  <a:pt x="85850" y="6752"/>
                </a:lnTo>
                <a:lnTo>
                  <a:pt x="90028" y="8627"/>
                </a:lnTo>
                <a:lnTo>
                  <a:pt x="94967" y="9002"/>
                </a:lnTo>
                <a:lnTo>
                  <a:pt x="101424" y="10878"/>
                </a:lnTo>
                <a:lnTo>
                  <a:pt x="104843" y="13129"/>
                </a:lnTo>
                <a:lnTo>
                  <a:pt x="112820" y="16880"/>
                </a:lnTo>
                <a:lnTo>
                  <a:pt x="117379" y="17630"/>
                </a:lnTo>
                <a:lnTo>
                  <a:pt x="122697" y="19505"/>
                </a:lnTo>
                <a:lnTo>
                  <a:pt x="124976" y="21756"/>
                </a:lnTo>
                <a:lnTo>
                  <a:pt x="126496" y="26632"/>
                </a:lnTo>
                <a:lnTo>
                  <a:pt x="126496" y="31508"/>
                </a:lnTo>
                <a:lnTo>
                  <a:pt x="129914" y="37135"/>
                </a:lnTo>
                <a:lnTo>
                  <a:pt x="135992" y="43136"/>
                </a:lnTo>
                <a:lnTo>
                  <a:pt x="140930" y="45387"/>
                </a:lnTo>
                <a:lnTo>
                  <a:pt x="143969" y="46512"/>
                </a:lnTo>
                <a:lnTo>
                  <a:pt x="157644" y="46887"/>
                </a:lnTo>
                <a:lnTo>
                  <a:pt x="163722" y="48763"/>
                </a:lnTo>
                <a:lnTo>
                  <a:pt x="174359" y="52514"/>
                </a:lnTo>
                <a:lnTo>
                  <a:pt x="180057" y="55890"/>
                </a:lnTo>
                <a:lnTo>
                  <a:pt x="183095" y="56640"/>
                </a:lnTo>
                <a:lnTo>
                  <a:pt x="186134" y="57765"/>
                </a:lnTo>
                <a:lnTo>
                  <a:pt x="188414" y="60766"/>
                </a:lnTo>
                <a:lnTo>
                  <a:pt x="195251" y="66768"/>
                </a:lnTo>
                <a:lnTo>
                  <a:pt x="200949" y="69018"/>
                </a:lnTo>
                <a:lnTo>
                  <a:pt x="206267" y="69018"/>
                </a:lnTo>
                <a:lnTo>
                  <a:pt x="213105" y="66017"/>
                </a:lnTo>
                <a:lnTo>
                  <a:pt x="216904" y="63767"/>
                </a:lnTo>
                <a:lnTo>
                  <a:pt x="220702" y="59641"/>
                </a:lnTo>
                <a:lnTo>
                  <a:pt x="222981" y="55515"/>
                </a:lnTo>
                <a:lnTo>
                  <a:pt x="225261" y="51764"/>
                </a:lnTo>
                <a:lnTo>
                  <a:pt x="225640" y="48763"/>
                </a:lnTo>
                <a:lnTo>
                  <a:pt x="223741" y="43887"/>
                </a:lnTo>
                <a:lnTo>
                  <a:pt x="223361" y="40511"/>
                </a:lnTo>
                <a:lnTo>
                  <a:pt x="221082" y="36760"/>
                </a:lnTo>
                <a:lnTo>
                  <a:pt x="221082" y="31133"/>
                </a:lnTo>
                <a:lnTo>
                  <a:pt x="222602" y="26257"/>
                </a:lnTo>
                <a:lnTo>
                  <a:pt x="227160" y="20631"/>
                </a:lnTo>
                <a:lnTo>
                  <a:pt x="230199" y="17630"/>
                </a:lnTo>
                <a:lnTo>
                  <a:pt x="237416" y="12378"/>
                </a:lnTo>
                <a:lnTo>
                  <a:pt x="243494" y="9002"/>
                </a:lnTo>
                <a:lnTo>
                  <a:pt x="249952" y="8252"/>
                </a:lnTo>
                <a:lnTo>
                  <a:pt x="254510" y="6377"/>
                </a:lnTo>
                <a:lnTo>
                  <a:pt x="266286" y="5627"/>
                </a:lnTo>
                <a:lnTo>
                  <a:pt x="276922" y="9378"/>
                </a:lnTo>
                <a:lnTo>
                  <a:pt x="279961" y="10878"/>
                </a:lnTo>
                <a:lnTo>
                  <a:pt x="283000" y="11253"/>
                </a:lnTo>
                <a:lnTo>
                  <a:pt x="286419" y="13129"/>
                </a:lnTo>
                <a:lnTo>
                  <a:pt x="286799" y="16880"/>
                </a:lnTo>
                <a:lnTo>
                  <a:pt x="286419" y="17630"/>
                </a:lnTo>
                <a:lnTo>
                  <a:pt x="285279" y="17255"/>
                </a:lnTo>
                <a:lnTo>
                  <a:pt x="286039" y="20255"/>
                </a:lnTo>
                <a:lnTo>
                  <a:pt x="289458" y="22881"/>
                </a:lnTo>
                <a:lnTo>
                  <a:pt x="291357" y="23631"/>
                </a:lnTo>
                <a:lnTo>
                  <a:pt x="293257" y="23256"/>
                </a:lnTo>
                <a:lnTo>
                  <a:pt x="298955" y="24382"/>
                </a:lnTo>
                <a:lnTo>
                  <a:pt x="302753" y="25132"/>
                </a:lnTo>
                <a:lnTo>
                  <a:pt x="304273" y="25507"/>
                </a:lnTo>
                <a:lnTo>
                  <a:pt x="309591" y="27757"/>
                </a:lnTo>
                <a:lnTo>
                  <a:pt x="315669" y="28883"/>
                </a:lnTo>
                <a:lnTo>
                  <a:pt x="325165" y="29258"/>
                </a:lnTo>
                <a:lnTo>
                  <a:pt x="328204" y="31133"/>
                </a:lnTo>
                <a:lnTo>
                  <a:pt x="329724" y="35634"/>
                </a:lnTo>
                <a:lnTo>
                  <a:pt x="330863" y="36385"/>
                </a:lnTo>
                <a:lnTo>
                  <a:pt x="327824" y="37135"/>
                </a:lnTo>
                <a:lnTo>
                  <a:pt x="326685" y="40511"/>
                </a:lnTo>
                <a:lnTo>
                  <a:pt x="323646" y="43512"/>
                </a:lnTo>
                <a:lnTo>
                  <a:pt x="323646" y="44637"/>
                </a:lnTo>
                <a:lnTo>
                  <a:pt x="325165" y="47638"/>
                </a:lnTo>
                <a:lnTo>
                  <a:pt x="325545" y="57765"/>
                </a:lnTo>
                <a:lnTo>
                  <a:pt x="326685" y="64142"/>
                </a:lnTo>
                <a:lnTo>
                  <a:pt x="325925" y="67518"/>
                </a:lnTo>
                <a:lnTo>
                  <a:pt x="325925" y="68643"/>
                </a:lnTo>
                <a:lnTo>
                  <a:pt x="322126" y="70144"/>
                </a:lnTo>
                <a:lnTo>
                  <a:pt x="320987" y="72019"/>
                </a:lnTo>
                <a:lnTo>
                  <a:pt x="320987" y="73519"/>
                </a:lnTo>
                <a:lnTo>
                  <a:pt x="321367" y="81397"/>
                </a:lnTo>
                <a:lnTo>
                  <a:pt x="324026" y="85148"/>
                </a:lnTo>
                <a:lnTo>
                  <a:pt x="324785" y="86273"/>
                </a:lnTo>
                <a:lnTo>
                  <a:pt x="323646" y="91149"/>
                </a:lnTo>
                <a:lnTo>
                  <a:pt x="330104" y="97901"/>
                </a:lnTo>
                <a:lnTo>
                  <a:pt x="330104" y="114030"/>
                </a:lnTo>
                <a:lnTo>
                  <a:pt x="330104" y="135786"/>
                </a:lnTo>
                <a:lnTo>
                  <a:pt x="330104" y="157917"/>
                </a:lnTo>
                <a:lnTo>
                  <a:pt x="330104" y="179672"/>
                </a:lnTo>
                <a:lnTo>
                  <a:pt x="330104" y="200678"/>
                </a:lnTo>
                <a:lnTo>
                  <a:pt x="330104" y="222434"/>
                </a:lnTo>
                <a:lnTo>
                  <a:pt x="330104" y="243439"/>
                </a:lnTo>
                <a:lnTo>
                  <a:pt x="330104" y="257693"/>
                </a:lnTo>
                <a:lnTo>
                  <a:pt x="330104" y="277573"/>
                </a:lnTo>
                <a:lnTo>
                  <a:pt x="330104" y="299704"/>
                </a:lnTo>
                <a:lnTo>
                  <a:pt x="310350" y="299704"/>
                </a:lnTo>
                <a:lnTo>
                  <a:pt x="310350" y="312082"/>
                </a:lnTo>
                <a:lnTo>
                  <a:pt x="306932" y="311707"/>
                </a:lnTo>
                <a:lnTo>
                  <a:pt x="289078" y="302705"/>
                </a:lnTo>
                <a:lnTo>
                  <a:pt x="271604" y="293702"/>
                </a:lnTo>
                <a:lnTo>
                  <a:pt x="253371" y="284700"/>
                </a:lnTo>
                <a:lnTo>
                  <a:pt x="235517" y="275322"/>
                </a:lnTo>
                <a:lnTo>
                  <a:pt x="217663" y="265945"/>
                </a:lnTo>
                <a:lnTo>
                  <a:pt x="200189" y="256943"/>
                </a:lnTo>
                <a:lnTo>
                  <a:pt x="182336" y="247190"/>
                </a:lnTo>
                <a:lnTo>
                  <a:pt x="164482" y="238188"/>
                </a:lnTo>
                <a:lnTo>
                  <a:pt x="147008" y="228810"/>
                </a:lnTo>
                <a:lnTo>
                  <a:pt x="142830" y="226935"/>
                </a:lnTo>
                <a:lnTo>
                  <a:pt x="123836" y="233311"/>
                </a:lnTo>
                <a:lnTo>
                  <a:pt x="121557" y="234437"/>
                </a:lnTo>
                <a:lnTo>
                  <a:pt x="115100" y="236312"/>
                </a:lnTo>
                <a:lnTo>
                  <a:pt x="112820" y="232561"/>
                </a:lnTo>
                <a:lnTo>
                  <a:pt x="111301" y="231061"/>
                </a:lnTo>
                <a:lnTo>
                  <a:pt x="105603" y="228435"/>
                </a:lnTo>
                <a:lnTo>
                  <a:pt x="104463" y="226935"/>
                </a:lnTo>
                <a:lnTo>
                  <a:pt x="102564" y="225434"/>
                </a:lnTo>
                <a:lnTo>
                  <a:pt x="99145" y="224684"/>
                </a:lnTo>
                <a:lnTo>
                  <a:pt x="84330" y="223184"/>
                </a:lnTo>
                <a:lnTo>
                  <a:pt x="67996" y="223559"/>
                </a:lnTo>
                <a:lnTo>
                  <a:pt x="56220" y="222809"/>
                </a:lnTo>
                <a:lnTo>
                  <a:pt x="55081" y="223184"/>
                </a:lnTo>
                <a:lnTo>
                  <a:pt x="53181" y="224309"/>
                </a:lnTo>
                <a:lnTo>
                  <a:pt x="52422" y="222058"/>
                </a:lnTo>
                <a:lnTo>
                  <a:pt x="50902" y="216807"/>
                </a:lnTo>
                <a:lnTo>
                  <a:pt x="44065" y="205929"/>
                </a:lnTo>
                <a:lnTo>
                  <a:pt x="33049" y="200678"/>
                </a:lnTo>
                <a:lnTo>
                  <a:pt x="28870" y="200678"/>
                </a:lnTo>
                <a:lnTo>
                  <a:pt x="21653" y="200303"/>
                </a:lnTo>
                <a:lnTo>
                  <a:pt x="16334" y="194676"/>
                </a:lnTo>
                <a:lnTo>
                  <a:pt x="15195" y="190175"/>
                </a:lnTo>
                <a:lnTo>
                  <a:pt x="14815" y="182673"/>
                </a:lnTo>
                <a:lnTo>
                  <a:pt x="11016" y="176672"/>
                </a:lnTo>
                <a:lnTo>
                  <a:pt x="4179" y="168419"/>
                </a:lnTo>
                <a:lnTo>
                  <a:pt x="2279" y="163543"/>
                </a:lnTo>
                <a:lnTo>
                  <a:pt x="2659" y="160542"/>
                </a:lnTo>
                <a:lnTo>
                  <a:pt x="6838" y="159417"/>
                </a:lnTo>
                <a:lnTo>
                  <a:pt x="10257" y="156791"/>
                </a:lnTo>
                <a:lnTo>
                  <a:pt x="10636" y="135786"/>
                </a:lnTo>
                <a:lnTo>
                  <a:pt x="12156" y="127534"/>
                </a:lnTo>
                <a:lnTo>
                  <a:pt x="12156" y="122657"/>
                </a:lnTo>
                <a:lnTo>
                  <a:pt x="11016" y="119657"/>
                </a:lnTo>
                <a:lnTo>
                  <a:pt x="11016" y="108029"/>
                </a:lnTo>
                <a:lnTo>
                  <a:pt x="10636" y="99776"/>
                </a:lnTo>
                <a:lnTo>
                  <a:pt x="8737" y="91149"/>
                </a:lnTo>
                <a:lnTo>
                  <a:pt x="4179" y="83272"/>
                </a:lnTo>
                <a:lnTo>
                  <a:pt x="0" y="77646"/>
                </a:lnTo>
                <a:lnTo>
                  <a:pt x="380" y="71644"/>
                </a:lnTo>
                <a:lnTo>
                  <a:pt x="4179" y="69018"/>
                </a:lnTo>
                <a:lnTo>
                  <a:pt x="4559" y="67893"/>
                </a:lnTo>
                <a:lnTo>
                  <a:pt x="9117" y="67518"/>
                </a:lnTo>
                <a:lnTo>
                  <a:pt x="13675" y="64142"/>
                </a:lnTo>
                <a:lnTo>
                  <a:pt x="17474" y="61141"/>
                </a:lnTo>
                <a:lnTo>
                  <a:pt x="19753" y="57390"/>
                </a:lnTo>
                <a:lnTo>
                  <a:pt x="19753" y="53639"/>
                </a:lnTo>
                <a:lnTo>
                  <a:pt x="17474" y="43136"/>
                </a:lnTo>
                <a:lnTo>
                  <a:pt x="18234" y="39761"/>
                </a:lnTo>
                <a:lnTo>
                  <a:pt x="19753" y="36760"/>
                </a:lnTo>
                <a:lnTo>
                  <a:pt x="24692" y="34509"/>
                </a:lnTo>
                <a:lnTo>
                  <a:pt x="28490" y="31884"/>
                </a:lnTo>
                <a:lnTo>
                  <a:pt x="30010" y="27757"/>
                </a:lnTo>
                <a:lnTo>
                  <a:pt x="41026" y="20631"/>
                </a:lnTo>
                <a:lnTo>
                  <a:pt x="43305" y="18755"/>
                </a:lnTo>
                <a:lnTo>
                  <a:pt x="45204" y="14629"/>
                </a:lnTo>
                <a:lnTo>
                  <a:pt x="44824" y="112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48" name="Text Placeholder 2847">
            <a:extLst>
              <a:ext uri="{FF2B5EF4-FFF2-40B4-BE49-F238E27FC236}">
                <a16:creationId xmlns:a16="http://schemas.microsoft.com/office/drawing/2014/main" id="{936E40B2-8805-DB4D-AC4B-4A3989A1D549}"/>
              </a:ext>
            </a:extLst>
          </p:cNvPr>
          <p:cNvSpPr>
            <a:spLocks noGrp="1"/>
          </p:cNvSpPr>
          <p:nvPr>
            <p:ph type="body" sz="quarter" idx="215" hasCustomPrompt="1"/>
          </p:nvPr>
        </p:nvSpPr>
        <p:spPr>
          <a:xfrm>
            <a:off x="9300113" y="3569447"/>
            <a:ext cx="157827" cy="115863"/>
          </a:xfrm>
          <a:custGeom>
            <a:avLst/>
            <a:gdLst>
              <a:gd name="connsiteX0" fmla="*/ 64342 w 157827"/>
              <a:gd name="connsiteY0" fmla="*/ 0 h 115863"/>
              <a:gd name="connsiteX1" fmla="*/ 66991 w 157827"/>
              <a:gd name="connsiteY1" fmla="*/ 0 h 115863"/>
              <a:gd name="connsiteX2" fmla="*/ 67370 w 157827"/>
              <a:gd name="connsiteY2" fmla="*/ 3342 h 115863"/>
              <a:gd name="connsiteX3" fmla="*/ 69262 w 157827"/>
              <a:gd name="connsiteY3" fmla="*/ 5570 h 115863"/>
              <a:gd name="connsiteX4" fmla="*/ 70019 w 157827"/>
              <a:gd name="connsiteY4" fmla="*/ 8170 h 115863"/>
              <a:gd name="connsiteX5" fmla="*/ 68505 w 157827"/>
              <a:gd name="connsiteY5" fmla="*/ 10769 h 115863"/>
              <a:gd name="connsiteX6" fmla="*/ 65856 w 157827"/>
              <a:gd name="connsiteY6" fmla="*/ 12255 h 115863"/>
              <a:gd name="connsiteX7" fmla="*/ 63206 w 157827"/>
              <a:gd name="connsiteY7" fmla="*/ 14112 h 115863"/>
              <a:gd name="connsiteX8" fmla="*/ 65099 w 157827"/>
              <a:gd name="connsiteY8" fmla="*/ 20053 h 115863"/>
              <a:gd name="connsiteX9" fmla="*/ 66613 w 157827"/>
              <a:gd name="connsiteY9" fmla="*/ 22653 h 115863"/>
              <a:gd name="connsiteX10" fmla="*/ 70019 w 157827"/>
              <a:gd name="connsiteY10" fmla="*/ 22281 h 115863"/>
              <a:gd name="connsiteX11" fmla="*/ 72669 w 157827"/>
              <a:gd name="connsiteY11" fmla="*/ 20796 h 115863"/>
              <a:gd name="connsiteX12" fmla="*/ 74182 w 157827"/>
              <a:gd name="connsiteY12" fmla="*/ 20796 h 115863"/>
              <a:gd name="connsiteX13" fmla="*/ 72669 w 157827"/>
              <a:gd name="connsiteY13" fmla="*/ 24138 h 115863"/>
              <a:gd name="connsiteX14" fmla="*/ 70019 w 157827"/>
              <a:gd name="connsiteY14" fmla="*/ 24881 h 115863"/>
              <a:gd name="connsiteX15" fmla="*/ 68127 w 157827"/>
              <a:gd name="connsiteY15" fmla="*/ 27852 h 115863"/>
              <a:gd name="connsiteX16" fmla="*/ 65099 w 157827"/>
              <a:gd name="connsiteY16" fmla="*/ 28595 h 115863"/>
              <a:gd name="connsiteX17" fmla="*/ 60179 w 157827"/>
              <a:gd name="connsiteY17" fmla="*/ 25624 h 115863"/>
              <a:gd name="connsiteX18" fmla="*/ 56772 w 157827"/>
              <a:gd name="connsiteY18" fmla="*/ 24881 h 115863"/>
              <a:gd name="connsiteX19" fmla="*/ 50717 w 157827"/>
              <a:gd name="connsiteY19" fmla="*/ 25995 h 115863"/>
              <a:gd name="connsiteX20" fmla="*/ 47689 w 157827"/>
              <a:gd name="connsiteY20" fmla="*/ 24881 h 115863"/>
              <a:gd name="connsiteX21" fmla="*/ 45039 w 157827"/>
              <a:gd name="connsiteY21" fmla="*/ 26738 h 115863"/>
              <a:gd name="connsiteX22" fmla="*/ 39362 w 157827"/>
              <a:gd name="connsiteY22" fmla="*/ 28595 h 115863"/>
              <a:gd name="connsiteX23" fmla="*/ 39362 w 157827"/>
              <a:gd name="connsiteY23" fmla="*/ 31937 h 115863"/>
              <a:gd name="connsiteX24" fmla="*/ 39362 w 157827"/>
              <a:gd name="connsiteY24" fmla="*/ 37878 h 115863"/>
              <a:gd name="connsiteX25" fmla="*/ 40876 w 157827"/>
              <a:gd name="connsiteY25" fmla="*/ 40107 h 115863"/>
              <a:gd name="connsiteX26" fmla="*/ 44282 w 157827"/>
              <a:gd name="connsiteY26" fmla="*/ 40107 h 115863"/>
              <a:gd name="connsiteX27" fmla="*/ 46932 w 157827"/>
              <a:gd name="connsiteY27" fmla="*/ 39364 h 115863"/>
              <a:gd name="connsiteX28" fmla="*/ 52987 w 157827"/>
              <a:gd name="connsiteY28" fmla="*/ 40478 h 115863"/>
              <a:gd name="connsiteX29" fmla="*/ 62071 w 157827"/>
              <a:gd name="connsiteY29" fmla="*/ 39364 h 115863"/>
              <a:gd name="connsiteX30" fmla="*/ 65099 w 157827"/>
              <a:gd name="connsiteY30" fmla="*/ 39364 h 115863"/>
              <a:gd name="connsiteX31" fmla="*/ 68127 w 157827"/>
              <a:gd name="connsiteY31" fmla="*/ 40107 h 115863"/>
              <a:gd name="connsiteX32" fmla="*/ 70019 w 157827"/>
              <a:gd name="connsiteY32" fmla="*/ 42335 h 115863"/>
              <a:gd name="connsiteX33" fmla="*/ 73047 w 157827"/>
              <a:gd name="connsiteY33" fmla="*/ 42706 h 115863"/>
              <a:gd name="connsiteX34" fmla="*/ 84780 w 157827"/>
              <a:gd name="connsiteY34" fmla="*/ 39364 h 115863"/>
              <a:gd name="connsiteX35" fmla="*/ 87429 w 157827"/>
              <a:gd name="connsiteY35" fmla="*/ 40849 h 115863"/>
              <a:gd name="connsiteX36" fmla="*/ 90457 w 157827"/>
              <a:gd name="connsiteY36" fmla="*/ 41592 h 115863"/>
              <a:gd name="connsiteX37" fmla="*/ 92350 w 157827"/>
              <a:gd name="connsiteY37" fmla="*/ 47534 h 115863"/>
              <a:gd name="connsiteX38" fmla="*/ 98405 w 157827"/>
              <a:gd name="connsiteY38" fmla="*/ 46791 h 115863"/>
              <a:gd name="connsiteX39" fmla="*/ 101055 w 157827"/>
              <a:gd name="connsiteY39" fmla="*/ 47905 h 115863"/>
              <a:gd name="connsiteX40" fmla="*/ 106732 w 157827"/>
              <a:gd name="connsiteY40" fmla="*/ 45306 h 115863"/>
              <a:gd name="connsiteX41" fmla="*/ 112788 w 157827"/>
              <a:gd name="connsiteY41" fmla="*/ 44191 h 115863"/>
              <a:gd name="connsiteX42" fmla="*/ 118843 w 157827"/>
              <a:gd name="connsiteY42" fmla="*/ 45306 h 115863"/>
              <a:gd name="connsiteX43" fmla="*/ 122250 w 157827"/>
              <a:gd name="connsiteY43" fmla="*/ 44191 h 115863"/>
              <a:gd name="connsiteX44" fmla="*/ 126035 w 157827"/>
              <a:gd name="connsiteY44" fmla="*/ 44563 h 115863"/>
              <a:gd name="connsiteX45" fmla="*/ 127170 w 157827"/>
              <a:gd name="connsiteY45" fmla="*/ 39364 h 115863"/>
              <a:gd name="connsiteX46" fmla="*/ 134361 w 157827"/>
              <a:gd name="connsiteY46" fmla="*/ 40107 h 115863"/>
              <a:gd name="connsiteX47" fmla="*/ 130198 w 157827"/>
              <a:gd name="connsiteY47" fmla="*/ 52733 h 115863"/>
              <a:gd name="connsiteX48" fmla="*/ 130955 w 157827"/>
              <a:gd name="connsiteY48" fmla="*/ 60160 h 115863"/>
              <a:gd name="connsiteX49" fmla="*/ 132469 w 157827"/>
              <a:gd name="connsiteY49" fmla="*/ 66473 h 115863"/>
              <a:gd name="connsiteX50" fmla="*/ 136632 w 157827"/>
              <a:gd name="connsiteY50" fmla="*/ 69444 h 115863"/>
              <a:gd name="connsiteX51" fmla="*/ 144202 w 157827"/>
              <a:gd name="connsiteY51" fmla="*/ 66844 h 115863"/>
              <a:gd name="connsiteX52" fmla="*/ 151393 w 157827"/>
              <a:gd name="connsiteY52" fmla="*/ 67587 h 115863"/>
              <a:gd name="connsiteX53" fmla="*/ 154042 w 157827"/>
              <a:gd name="connsiteY53" fmla="*/ 71672 h 115863"/>
              <a:gd name="connsiteX54" fmla="*/ 154042 w 157827"/>
              <a:gd name="connsiteY54" fmla="*/ 78728 h 115863"/>
              <a:gd name="connsiteX55" fmla="*/ 157827 w 157827"/>
              <a:gd name="connsiteY55" fmla="*/ 88011 h 115863"/>
              <a:gd name="connsiteX56" fmla="*/ 157827 w 157827"/>
              <a:gd name="connsiteY56" fmla="*/ 101380 h 115863"/>
              <a:gd name="connsiteX57" fmla="*/ 156692 w 157827"/>
              <a:gd name="connsiteY57" fmla="*/ 101752 h 115863"/>
              <a:gd name="connsiteX58" fmla="*/ 153664 w 157827"/>
              <a:gd name="connsiteY58" fmla="*/ 100638 h 115863"/>
              <a:gd name="connsiteX59" fmla="*/ 155556 w 157827"/>
              <a:gd name="connsiteY59" fmla="*/ 100266 h 115863"/>
              <a:gd name="connsiteX60" fmla="*/ 155556 w 157827"/>
              <a:gd name="connsiteY60" fmla="*/ 99523 h 115863"/>
              <a:gd name="connsiteX61" fmla="*/ 154799 w 157827"/>
              <a:gd name="connsiteY61" fmla="*/ 98038 h 115863"/>
              <a:gd name="connsiteX62" fmla="*/ 151771 w 157827"/>
              <a:gd name="connsiteY62" fmla="*/ 98038 h 115863"/>
              <a:gd name="connsiteX63" fmla="*/ 149879 w 157827"/>
              <a:gd name="connsiteY63" fmla="*/ 96553 h 115863"/>
              <a:gd name="connsiteX64" fmla="*/ 147608 w 157827"/>
              <a:gd name="connsiteY64" fmla="*/ 96553 h 115863"/>
              <a:gd name="connsiteX65" fmla="*/ 143445 w 157827"/>
              <a:gd name="connsiteY65" fmla="*/ 97667 h 115863"/>
              <a:gd name="connsiteX66" fmla="*/ 138524 w 157827"/>
              <a:gd name="connsiteY66" fmla="*/ 99523 h 115863"/>
              <a:gd name="connsiteX67" fmla="*/ 137767 w 157827"/>
              <a:gd name="connsiteY67" fmla="*/ 99523 h 115863"/>
              <a:gd name="connsiteX68" fmla="*/ 137767 w 157827"/>
              <a:gd name="connsiteY68" fmla="*/ 98781 h 115863"/>
              <a:gd name="connsiteX69" fmla="*/ 135118 w 157827"/>
              <a:gd name="connsiteY69" fmla="*/ 101380 h 115863"/>
              <a:gd name="connsiteX70" fmla="*/ 133983 w 157827"/>
              <a:gd name="connsiteY70" fmla="*/ 101752 h 115863"/>
              <a:gd name="connsiteX71" fmla="*/ 133226 w 157827"/>
              <a:gd name="connsiteY71" fmla="*/ 100266 h 115863"/>
              <a:gd name="connsiteX72" fmla="*/ 132469 w 157827"/>
              <a:gd name="connsiteY72" fmla="*/ 96553 h 115863"/>
              <a:gd name="connsiteX73" fmla="*/ 130955 w 157827"/>
              <a:gd name="connsiteY73" fmla="*/ 96553 h 115863"/>
              <a:gd name="connsiteX74" fmla="*/ 129819 w 157827"/>
              <a:gd name="connsiteY74" fmla="*/ 96181 h 115863"/>
              <a:gd name="connsiteX75" fmla="*/ 128305 w 157827"/>
              <a:gd name="connsiteY75" fmla="*/ 95439 h 115863"/>
              <a:gd name="connsiteX76" fmla="*/ 126413 w 157827"/>
              <a:gd name="connsiteY76" fmla="*/ 95439 h 115863"/>
              <a:gd name="connsiteX77" fmla="*/ 123764 w 157827"/>
              <a:gd name="connsiteY77" fmla="*/ 97295 h 115863"/>
              <a:gd name="connsiteX78" fmla="*/ 121871 w 157827"/>
              <a:gd name="connsiteY78" fmla="*/ 97667 h 115863"/>
              <a:gd name="connsiteX79" fmla="*/ 118086 w 157827"/>
              <a:gd name="connsiteY79" fmla="*/ 100266 h 115863"/>
              <a:gd name="connsiteX80" fmla="*/ 116194 w 157827"/>
              <a:gd name="connsiteY80" fmla="*/ 100638 h 115863"/>
              <a:gd name="connsiteX81" fmla="*/ 115816 w 157827"/>
              <a:gd name="connsiteY81" fmla="*/ 101752 h 115863"/>
              <a:gd name="connsiteX82" fmla="*/ 113166 w 157827"/>
              <a:gd name="connsiteY82" fmla="*/ 103237 h 115863"/>
              <a:gd name="connsiteX83" fmla="*/ 111652 w 157827"/>
              <a:gd name="connsiteY83" fmla="*/ 105837 h 115863"/>
              <a:gd name="connsiteX84" fmla="*/ 110895 w 157827"/>
              <a:gd name="connsiteY84" fmla="*/ 106208 h 115863"/>
              <a:gd name="connsiteX85" fmla="*/ 102947 w 157827"/>
              <a:gd name="connsiteY85" fmla="*/ 108436 h 115863"/>
              <a:gd name="connsiteX86" fmla="*/ 97648 w 157827"/>
              <a:gd name="connsiteY86" fmla="*/ 112150 h 115863"/>
              <a:gd name="connsiteX87" fmla="*/ 93107 w 157827"/>
              <a:gd name="connsiteY87" fmla="*/ 114749 h 115863"/>
              <a:gd name="connsiteX88" fmla="*/ 91214 w 157827"/>
              <a:gd name="connsiteY88" fmla="*/ 115863 h 115863"/>
              <a:gd name="connsiteX89" fmla="*/ 89322 w 157827"/>
              <a:gd name="connsiteY89" fmla="*/ 115492 h 115863"/>
              <a:gd name="connsiteX90" fmla="*/ 88943 w 157827"/>
              <a:gd name="connsiteY90" fmla="*/ 114749 h 115863"/>
              <a:gd name="connsiteX91" fmla="*/ 87051 w 157827"/>
              <a:gd name="connsiteY91" fmla="*/ 110664 h 115863"/>
              <a:gd name="connsiteX92" fmla="*/ 84780 w 157827"/>
              <a:gd name="connsiteY92" fmla="*/ 106579 h 115863"/>
              <a:gd name="connsiteX93" fmla="*/ 83645 w 157827"/>
              <a:gd name="connsiteY93" fmla="*/ 103237 h 115863"/>
              <a:gd name="connsiteX94" fmla="*/ 84780 w 157827"/>
              <a:gd name="connsiteY94" fmla="*/ 99895 h 115863"/>
              <a:gd name="connsiteX95" fmla="*/ 84780 w 157827"/>
              <a:gd name="connsiteY95" fmla="*/ 96181 h 115863"/>
              <a:gd name="connsiteX96" fmla="*/ 85537 w 157827"/>
              <a:gd name="connsiteY96" fmla="*/ 94324 h 115863"/>
              <a:gd name="connsiteX97" fmla="*/ 86294 w 157827"/>
              <a:gd name="connsiteY97" fmla="*/ 92468 h 115863"/>
              <a:gd name="connsiteX98" fmla="*/ 85537 w 157827"/>
              <a:gd name="connsiteY98" fmla="*/ 88383 h 115863"/>
              <a:gd name="connsiteX99" fmla="*/ 86294 w 157827"/>
              <a:gd name="connsiteY99" fmla="*/ 86526 h 115863"/>
              <a:gd name="connsiteX100" fmla="*/ 87051 w 157827"/>
              <a:gd name="connsiteY100" fmla="*/ 85783 h 115863"/>
              <a:gd name="connsiteX101" fmla="*/ 86672 w 157827"/>
              <a:gd name="connsiteY101" fmla="*/ 84298 h 115863"/>
              <a:gd name="connsiteX102" fmla="*/ 86672 w 157827"/>
              <a:gd name="connsiteY102" fmla="*/ 83555 h 115863"/>
              <a:gd name="connsiteX103" fmla="*/ 85158 w 157827"/>
              <a:gd name="connsiteY103" fmla="*/ 82812 h 115863"/>
              <a:gd name="connsiteX104" fmla="*/ 82888 w 157827"/>
              <a:gd name="connsiteY104" fmla="*/ 83555 h 115863"/>
              <a:gd name="connsiteX105" fmla="*/ 80995 w 157827"/>
              <a:gd name="connsiteY105" fmla="*/ 82441 h 115863"/>
              <a:gd name="connsiteX106" fmla="*/ 80617 w 157827"/>
              <a:gd name="connsiteY106" fmla="*/ 81698 h 115863"/>
              <a:gd name="connsiteX107" fmla="*/ 80617 w 157827"/>
              <a:gd name="connsiteY107" fmla="*/ 79842 h 115863"/>
              <a:gd name="connsiteX108" fmla="*/ 82131 w 157827"/>
              <a:gd name="connsiteY108" fmla="*/ 76871 h 115863"/>
              <a:gd name="connsiteX109" fmla="*/ 82131 w 157827"/>
              <a:gd name="connsiteY109" fmla="*/ 74643 h 115863"/>
              <a:gd name="connsiteX110" fmla="*/ 77210 w 157827"/>
              <a:gd name="connsiteY110" fmla="*/ 70186 h 115863"/>
              <a:gd name="connsiteX111" fmla="*/ 73426 w 157827"/>
              <a:gd name="connsiteY111" fmla="*/ 69444 h 115863"/>
              <a:gd name="connsiteX112" fmla="*/ 71912 w 157827"/>
              <a:gd name="connsiteY112" fmla="*/ 70558 h 115863"/>
              <a:gd name="connsiteX113" fmla="*/ 69262 w 157827"/>
              <a:gd name="connsiteY113" fmla="*/ 70186 h 115863"/>
              <a:gd name="connsiteX114" fmla="*/ 68884 w 157827"/>
              <a:gd name="connsiteY114" fmla="*/ 70558 h 115863"/>
              <a:gd name="connsiteX115" fmla="*/ 67370 w 157827"/>
              <a:gd name="connsiteY115" fmla="*/ 72415 h 115863"/>
              <a:gd name="connsiteX116" fmla="*/ 66613 w 157827"/>
              <a:gd name="connsiteY116" fmla="*/ 73529 h 115863"/>
              <a:gd name="connsiteX117" fmla="*/ 62450 w 157827"/>
              <a:gd name="connsiteY117" fmla="*/ 79470 h 115863"/>
              <a:gd name="connsiteX118" fmla="*/ 58665 w 157827"/>
              <a:gd name="connsiteY118" fmla="*/ 84298 h 115863"/>
              <a:gd name="connsiteX119" fmla="*/ 58665 w 157827"/>
              <a:gd name="connsiteY119" fmla="*/ 86155 h 115863"/>
              <a:gd name="connsiteX120" fmla="*/ 60557 w 157827"/>
              <a:gd name="connsiteY120" fmla="*/ 88383 h 115863"/>
              <a:gd name="connsiteX121" fmla="*/ 60179 w 157827"/>
              <a:gd name="connsiteY121" fmla="*/ 90240 h 115863"/>
              <a:gd name="connsiteX122" fmla="*/ 57908 w 157827"/>
              <a:gd name="connsiteY122" fmla="*/ 92839 h 115863"/>
              <a:gd name="connsiteX123" fmla="*/ 56394 w 157827"/>
              <a:gd name="connsiteY123" fmla="*/ 93582 h 115863"/>
              <a:gd name="connsiteX124" fmla="*/ 54880 w 157827"/>
              <a:gd name="connsiteY124" fmla="*/ 93582 h 115863"/>
              <a:gd name="connsiteX125" fmla="*/ 52231 w 157827"/>
              <a:gd name="connsiteY125" fmla="*/ 91354 h 115863"/>
              <a:gd name="connsiteX126" fmla="*/ 48824 w 157827"/>
              <a:gd name="connsiteY126" fmla="*/ 92096 h 115863"/>
              <a:gd name="connsiteX127" fmla="*/ 46553 w 157827"/>
              <a:gd name="connsiteY127" fmla="*/ 91354 h 115863"/>
              <a:gd name="connsiteX128" fmla="*/ 44661 w 157827"/>
              <a:gd name="connsiteY128" fmla="*/ 91354 h 115863"/>
              <a:gd name="connsiteX129" fmla="*/ 41633 w 157827"/>
              <a:gd name="connsiteY129" fmla="*/ 95810 h 115863"/>
              <a:gd name="connsiteX130" fmla="*/ 41633 w 157827"/>
              <a:gd name="connsiteY130" fmla="*/ 98409 h 115863"/>
              <a:gd name="connsiteX131" fmla="*/ 42390 w 157827"/>
              <a:gd name="connsiteY131" fmla="*/ 99895 h 115863"/>
              <a:gd name="connsiteX132" fmla="*/ 42390 w 157827"/>
              <a:gd name="connsiteY132" fmla="*/ 101752 h 115863"/>
              <a:gd name="connsiteX133" fmla="*/ 42012 w 157827"/>
              <a:gd name="connsiteY133" fmla="*/ 102494 h 115863"/>
              <a:gd name="connsiteX134" fmla="*/ 40498 w 157827"/>
              <a:gd name="connsiteY134" fmla="*/ 103608 h 115863"/>
              <a:gd name="connsiteX135" fmla="*/ 35577 w 157827"/>
              <a:gd name="connsiteY135" fmla="*/ 101752 h 115863"/>
              <a:gd name="connsiteX136" fmla="*/ 33685 w 157827"/>
              <a:gd name="connsiteY136" fmla="*/ 99895 h 115863"/>
              <a:gd name="connsiteX137" fmla="*/ 32171 w 157827"/>
              <a:gd name="connsiteY137" fmla="*/ 99523 h 115863"/>
              <a:gd name="connsiteX138" fmla="*/ 29900 w 157827"/>
              <a:gd name="connsiteY138" fmla="*/ 100266 h 115863"/>
              <a:gd name="connsiteX139" fmla="*/ 28765 w 157827"/>
              <a:gd name="connsiteY139" fmla="*/ 101752 h 115863"/>
              <a:gd name="connsiteX140" fmla="*/ 27251 w 157827"/>
              <a:gd name="connsiteY140" fmla="*/ 101380 h 115863"/>
              <a:gd name="connsiteX141" fmla="*/ 25358 w 157827"/>
              <a:gd name="connsiteY141" fmla="*/ 101752 h 115863"/>
              <a:gd name="connsiteX142" fmla="*/ 20060 w 157827"/>
              <a:gd name="connsiteY142" fmla="*/ 104351 h 115863"/>
              <a:gd name="connsiteX143" fmla="*/ 19681 w 157827"/>
              <a:gd name="connsiteY143" fmla="*/ 106208 h 115863"/>
              <a:gd name="connsiteX144" fmla="*/ 17032 w 157827"/>
              <a:gd name="connsiteY144" fmla="*/ 106208 h 115863"/>
              <a:gd name="connsiteX145" fmla="*/ 14004 w 157827"/>
              <a:gd name="connsiteY145" fmla="*/ 107322 h 115863"/>
              <a:gd name="connsiteX146" fmla="*/ 9084 w 157827"/>
              <a:gd name="connsiteY146" fmla="*/ 101752 h 115863"/>
              <a:gd name="connsiteX147" fmla="*/ 7191 w 157827"/>
              <a:gd name="connsiteY147" fmla="*/ 99895 h 115863"/>
              <a:gd name="connsiteX148" fmla="*/ 9084 w 157827"/>
              <a:gd name="connsiteY148" fmla="*/ 98781 h 115863"/>
              <a:gd name="connsiteX149" fmla="*/ 9084 w 157827"/>
              <a:gd name="connsiteY149" fmla="*/ 96181 h 115863"/>
              <a:gd name="connsiteX150" fmla="*/ 8327 w 157827"/>
              <a:gd name="connsiteY150" fmla="*/ 93953 h 115863"/>
              <a:gd name="connsiteX151" fmla="*/ 10976 w 157827"/>
              <a:gd name="connsiteY151" fmla="*/ 88754 h 115863"/>
              <a:gd name="connsiteX152" fmla="*/ 14004 w 157827"/>
              <a:gd name="connsiteY152" fmla="*/ 84669 h 115863"/>
              <a:gd name="connsiteX153" fmla="*/ 15139 w 157827"/>
              <a:gd name="connsiteY153" fmla="*/ 82441 h 115863"/>
              <a:gd name="connsiteX154" fmla="*/ 17789 w 157827"/>
              <a:gd name="connsiteY154" fmla="*/ 80584 h 115863"/>
              <a:gd name="connsiteX155" fmla="*/ 19681 w 157827"/>
              <a:gd name="connsiteY155" fmla="*/ 78728 h 115863"/>
              <a:gd name="connsiteX156" fmla="*/ 20438 w 157827"/>
              <a:gd name="connsiteY156" fmla="*/ 76128 h 115863"/>
              <a:gd name="connsiteX157" fmla="*/ 20060 w 157827"/>
              <a:gd name="connsiteY157" fmla="*/ 73900 h 115863"/>
              <a:gd name="connsiteX158" fmla="*/ 17410 w 157827"/>
              <a:gd name="connsiteY158" fmla="*/ 72043 h 115863"/>
              <a:gd name="connsiteX159" fmla="*/ 15518 w 157827"/>
              <a:gd name="connsiteY159" fmla="*/ 69444 h 115863"/>
              <a:gd name="connsiteX160" fmla="*/ 14004 w 157827"/>
              <a:gd name="connsiteY160" fmla="*/ 63502 h 115863"/>
              <a:gd name="connsiteX161" fmla="*/ 15518 w 157827"/>
              <a:gd name="connsiteY161" fmla="*/ 61274 h 115863"/>
              <a:gd name="connsiteX162" fmla="*/ 15896 w 157827"/>
              <a:gd name="connsiteY162" fmla="*/ 57932 h 115863"/>
              <a:gd name="connsiteX163" fmla="*/ 15139 w 157827"/>
              <a:gd name="connsiteY163" fmla="*/ 55332 h 115863"/>
              <a:gd name="connsiteX164" fmla="*/ 12868 w 157827"/>
              <a:gd name="connsiteY164" fmla="*/ 53475 h 115863"/>
              <a:gd name="connsiteX165" fmla="*/ 9462 w 157827"/>
              <a:gd name="connsiteY165" fmla="*/ 53847 h 115863"/>
              <a:gd name="connsiteX166" fmla="*/ 6056 w 157827"/>
              <a:gd name="connsiteY166" fmla="*/ 53475 h 115863"/>
              <a:gd name="connsiteX167" fmla="*/ 5299 w 157827"/>
              <a:gd name="connsiteY167" fmla="*/ 50505 h 115863"/>
              <a:gd name="connsiteX168" fmla="*/ 2271 w 157827"/>
              <a:gd name="connsiteY168" fmla="*/ 48648 h 115863"/>
              <a:gd name="connsiteX169" fmla="*/ 0 w 157827"/>
              <a:gd name="connsiteY169" fmla="*/ 46420 h 115863"/>
              <a:gd name="connsiteX170" fmla="*/ 3028 w 157827"/>
              <a:gd name="connsiteY170" fmla="*/ 44563 h 115863"/>
              <a:gd name="connsiteX171" fmla="*/ 2271 w 157827"/>
              <a:gd name="connsiteY171" fmla="*/ 41592 h 115863"/>
              <a:gd name="connsiteX172" fmla="*/ 3785 w 157827"/>
              <a:gd name="connsiteY172" fmla="*/ 39364 h 115863"/>
              <a:gd name="connsiteX173" fmla="*/ 6813 w 157827"/>
              <a:gd name="connsiteY173" fmla="*/ 37878 h 115863"/>
              <a:gd name="connsiteX174" fmla="*/ 9841 w 157827"/>
              <a:gd name="connsiteY174" fmla="*/ 37507 h 115863"/>
              <a:gd name="connsiteX175" fmla="*/ 12111 w 157827"/>
              <a:gd name="connsiteY175" fmla="*/ 39735 h 115863"/>
              <a:gd name="connsiteX176" fmla="*/ 15139 w 157827"/>
              <a:gd name="connsiteY176" fmla="*/ 40107 h 115863"/>
              <a:gd name="connsiteX177" fmla="*/ 21195 w 157827"/>
              <a:gd name="connsiteY177" fmla="*/ 39735 h 115863"/>
              <a:gd name="connsiteX178" fmla="*/ 23844 w 157827"/>
              <a:gd name="connsiteY178" fmla="*/ 38621 h 115863"/>
              <a:gd name="connsiteX179" fmla="*/ 28386 w 157827"/>
              <a:gd name="connsiteY179" fmla="*/ 30451 h 115863"/>
              <a:gd name="connsiteX180" fmla="*/ 28386 w 157827"/>
              <a:gd name="connsiteY180" fmla="*/ 27852 h 115863"/>
              <a:gd name="connsiteX181" fmla="*/ 31414 w 157827"/>
              <a:gd name="connsiteY181" fmla="*/ 25995 h 115863"/>
              <a:gd name="connsiteX182" fmla="*/ 37470 w 157827"/>
              <a:gd name="connsiteY182" fmla="*/ 24881 h 115863"/>
              <a:gd name="connsiteX183" fmla="*/ 39741 w 157827"/>
              <a:gd name="connsiteY183" fmla="*/ 23396 h 115863"/>
              <a:gd name="connsiteX184" fmla="*/ 40498 w 157827"/>
              <a:gd name="connsiteY184" fmla="*/ 20425 h 115863"/>
              <a:gd name="connsiteX185" fmla="*/ 40498 w 157827"/>
              <a:gd name="connsiteY185" fmla="*/ 17454 h 115863"/>
              <a:gd name="connsiteX186" fmla="*/ 38605 w 157827"/>
              <a:gd name="connsiteY186" fmla="*/ 14854 h 115863"/>
              <a:gd name="connsiteX187" fmla="*/ 40876 w 157827"/>
              <a:gd name="connsiteY187" fmla="*/ 13369 h 115863"/>
              <a:gd name="connsiteX188" fmla="*/ 41633 w 157827"/>
              <a:gd name="connsiteY188" fmla="*/ 10027 h 115863"/>
              <a:gd name="connsiteX189" fmla="*/ 44282 w 157827"/>
              <a:gd name="connsiteY189" fmla="*/ 8541 h 115863"/>
              <a:gd name="connsiteX190" fmla="*/ 46553 w 157827"/>
              <a:gd name="connsiteY190" fmla="*/ 10398 h 115863"/>
              <a:gd name="connsiteX191" fmla="*/ 49960 w 157827"/>
              <a:gd name="connsiteY191" fmla="*/ 10027 h 115863"/>
              <a:gd name="connsiteX192" fmla="*/ 54880 w 157827"/>
              <a:gd name="connsiteY192" fmla="*/ 7427 h 115863"/>
              <a:gd name="connsiteX193" fmla="*/ 60557 w 157827"/>
              <a:gd name="connsiteY193" fmla="*/ 4456 h 115863"/>
              <a:gd name="connsiteX194" fmla="*/ 62071 w 157827"/>
              <a:gd name="connsiteY194" fmla="*/ 185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57827" h="115863">
                <a:moveTo>
                  <a:pt x="64342" y="0"/>
                </a:moveTo>
                <a:lnTo>
                  <a:pt x="66991" y="0"/>
                </a:lnTo>
                <a:lnTo>
                  <a:pt x="67370" y="3342"/>
                </a:lnTo>
                <a:lnTo>
                  <a:pt x="69262" y="5570"/>
                </a:lnTo>
                <a:lnTo>
                  <a:pt x="70019" y="8170"/>
                </a:lnTo>
                <a:lnTo>
                  <a:pt x="68505" y="10769"/>
                </a:lnTo>
                <a:lnTo>
                  <a:pt x="65856" y="12255"/>
                </a:lnTo>
                <a:lnTo>
                  <a:pt x="63206" y="14112"/>
                </a:lnTo>
                <a:lnTo>
                  <a:pt x="65099" y="20053"/>
                </a:lnTo>
                <a:lnTo>
                  <a:pt x="66613" y="22653"/>
                </a:lnTo>
                <a:lnTo>
                  <a:pt x="70019" y="22281"/>
                </a:lnTo>
                <a:lnTo>
                  <a:pt x="72669" y="20796"/>
                </a:lnTo>
                <a:lnTo>
                  <a:pt x="74182" y="20796"/>
                </a:lnTo>
                <a:lnTo>
                  <a:pt x="72669" y="24138"/>
                </a:lnTo>
                <a:lnTo>
                  <a:pt x="70019" y="24881"/>
                </a:lnTo>
                <a:lnTo>
                  <a:pt x="68127" y="27852"/>
                </a:lnTo>
                <a:lnTo>
                  <a:pt x="65099" y="28595"/>
                </a:lnTo>
                <a:lnTo>
                  <a:pt x="60179" y="25624"/>
                </a:lnTo>
                <a:lnTo>
                  <a:pt x="56772" y="24881"/>
                </a:lnTo>
                <a:lnTo>
                  <a:pt x="50717" y="25995"/>
                </a:lnTo>
                <a:lnTo>
                  <a:pt x="47689" y="24881"/>
                </a:lnTo>
                <a:lnTo>
                  <a:pt x="45039" y="26738"/>
                </a:lnTo>
                <a:lnTo>
                  <a:pt x="39362" y="28595"/>
                </a:lnTo>
                <a:lnTo>
                  <a:pt x="39362" y="31937"/>
                </a:lnTo>
                <a:lnTo>
                  <a:pt x="39362" y="37878"/>
                </a:lnTo>
                <a:lnTo>
                  <a:pt x="40876" y="40107"/>
                </a:lnTo>
                <a:lnTo>
                  <a:pt x="44282" y="40107"/>
                </a:lnTo>
                <a:lnTo>
                  <a:pt x="46932" y="39364"/>
                </a:lnTo>
                <a:lnTo>
                  <a:pt x="52987" y="40478"/>
                </a:lnTo>
                <a:lnTo>
                  <a:pt x="62071" y="39364"/>
                </a:lnTo>
                <a:lnTo>
                  <a:pt x="65099" y="39364"/>
                </a:lnTo>
                <a:lnTo>
                  <a:pt x="68127" y="40107"/>
                </a:lnTo>
                <a:lnTo>
                  <a:pt x="70019" y="42335"/>
                </a:lnTo>
                <a:lnTo>
                  <a:pt x="73047" y="42706"/>
                </a:lnTo>
                <a:lnTo>
                  <a:pt x="84780" y="39364"/>
                </a:lnTo>
                <a:lnTo>
                  <a:pt x="87429" y="40849"/>
                </a:lnTo>
                <a:lnTo>
                  <a:pt x="90457" y="41592"/>
                </a:lnTo>
                <a:lnTo>
                  <a:pt x="92350" y="47534"/>
                </a:lnTo>
                <a:lnTo>
                  <a:pt x="98405" y="46791"/>
                </a:lnTo>
                <a:lnTo>
                  <a:pt x="101055" y="47905"/>
                </a:lnTo>
                <a:lnTo>
                  <a:pt x="106732" y="45306"/>
                </a:lnTo>
                <a:lnTo>
                  <a:pt x="112788" y="44191"/>
                </a:lnTo>
                <a:lnTo>
                  <a:pt x="118843" y="45306"/>
                </a:lnTo>
                <a:lnTo>
                  <a:pt x="122250" y="44191"/>
                </a:lnTo>
                <a:lnTo>
                  <a:pt x="126035" y="44563"/>
                </a:lnTo>
                <a:lnTo>
                  <a:pt x="127170" y="39364"/>
                </a:lnTo>
                <a:lnTo>
                  <a:pt x="134361" y="40107"/>
                </a:lnTo>
                <a:lnTo>
                  <a:pt x="130198" y="52733"/>
                </a:lnTo>
                <a:lnTo>
                  <a:pt x="130955" y="60160"/>
                </a:lnTo>
                <a:lnTo>
                  <a:pt x="132469" y="66473"/>
                </a:lnTo>
                <a:lnTo>
                  <a:pt x="136632" y="69444"/>
                </a:lnTo>
                <a:lnTo>
                  <a:pt x="144202" y="66844"/>
                </a:lnTo>
                <a:lnTo>
                  <a:pt x="151393" y="67587"/>
                </a:lnTo>
                <a:lnTo>
                  <a:pt x="154042" y="71672"/>
                </a:lnTo>
                <a:lnTo>
                  <a:pt x="154042" y="78728"/>
                </a:lnTo>
                <a:lnTo>
                  <a:pt x="157827" y="88011"/>
                </a:lnTo>
                <a:lnTo>
                  <a:pt x="157827" y="101380"/>
                </a:lnTo>
                <a:lnTo>
                  <a:pt x="156692" y="101752"/>
                </a:lnTo>
                <a:lnTo>
                  <a:pt x="153664" y="100638"/>
                </a:lnTo>
                <a:lnTo>
                  <a:pt x="155556" y="100266"/>
                </a:lnTo>
                <a:lnTo>
                  <a:pt x="155556" y="99523"/>
                </a:lnTo>
                <a:lnTo>
                  <a:pt x="154799" y="98038"/>
                </a:lnTo>
                <a:lnTo>
                  <a:pt x="151771" y="98038"/>
                </a:lnTo>
                <a:lnTo>
                  <a:pt x="149879" y="96553"/>
                </a:lnTo>
                <a:lnTo>
                  <a:pt x="147608" y="96553"/>
                </a:lnTo>
                <a:lnTo>
                  <a:pt x="143445" y="97667"/>
                </a:lnTo>
                <a:lnTo>
                  <a:pt x="138524" y="99523"/>
                </a:lnTo>
                <a:lnTo>
                  <a:pt x="137767" y="99523"/>
                </a:lnTo>
                <a:lnTo>
                  <a:pt x="137767" y="98781"/>
                </a:lnTo>
                <a:lnTo>
                  <a:pt x="135118" y="101380"/>
                </a:lnTo>
                <a:lnTo>
                  <a:pt x="133983" y="101752"/>
                </a:lnTo>
                <a:lnTo>
                  <a:pt x="133226" y="100266"/>
                </a:lnTo>
                <a:lnTo>
                  <a:pt x="132469" y="96553"/>
                </a:lnTo>
                <a:lnTo>
                  <a:pt x="130955" y="96553"/>
                </a:lnTo>
                <a:lnTo>
                  <a:pt x="129819" y="96181"/>
                </a:lnTo>
                <a:lnTo>
                  <a:pt x="128305" y="95439"/>
                </a:lnTo>
                <a:lnTo>
                  <a:pt x="126413" y="95439"/>
                </a:lnTo>
                <a:lnTo>
                  <a:pt x="123764" y="97295"/>
                </a:lnTo>
                <a:lnTo>
                  <a:pt x="121871" y="97667"/>
                </a:lnTo>
                <a:lnTo>
                  <a:pt x="118086" y="100266"/>
                </a:lnTo>
                <a:lnTo>
                  <a:pt x="116194" y="100638"/>
                </a:lnTo>
                <a:lnTo>
                  <a:pt x="115816" y="101752"/>
                </a:lnTo>
                <a:lnTo>
                  <a:pt x="113166" y="103237"/>
                </a:lnTo>
                <a:lnTo>
                  <a:pt x="111652" y="105837"/>
                </a:lnTo>
                <a:lnTo>
                  <a:pt x="110895" y="106208"/>
                </a:lnTo>
                <a:lnTo>
                  <a:pt x="102947" y="108436"/>
                </a:lnTo>
                <a:lnTo>
                  <a:pt x="97648" y="112150"/>
                </a:lnTo>
                <a:lnTo>
                  <a:pt x="93107" y="114749"/>
                </a:lnTo>
                <a:lnTo>
                  <a:pt x="91214" y="115863"/>
                </a:lnTo>
                <a:lnTo>
                  <a:pt x="89322" y="115492"/>
                </a:lnTo>
                <a:lnTo>
                  <a:pt x="88943" y="114749"/>
                </a:lnTo>
                <a:lnTo>
                  <a:pt x="87051" y="110664"/>
                </a:lnTo>
                <a:lnTo>
                  <a:pt x="84780" y="106579"/>
                </a:lnTo>
                <a:lnTo>
                  <a:pt x="83645" y="103237"/>
                </a:lnTo>
                <a:lnTo>
                  <a:pt x="84780" y="99895"/>
                </a:lnTo>
                <a:lnTo>
                  <a:pt x="84780" y="96181"/>
                </a:lnTo>
                <a:lnTo>
                  <a:pt x="85537" y="94324"/>
                </a:lnTo>
                <a:lnTo>
                  <a:pt x="86294" y="92468"/>
                </a:lnTo>
                <a:lnTo>
                  <a:pt x="85537" y="88383"/>
                </a:lnTo>
                <a:lnTo>
                  <a:pt x="86294" y="86526"/>
                </a:lnTo>
                <a:lnTo>
                  <a:pt x="87051" y="85783"/>
                </a:lnTo>
                <a:lnTo>
                  <a:pt x="86672" y="84298"/>
                </a:lnTo>
                <a:lnTo>
                  <a:pt x="86672" y="83555"/>
                </a:lnTo>
                <a:lnTo>
                  <a:pt x="85158" y="82812"/>
                </a:lnTo>
                <a:lnTo>
                  <a:pt x="82888" y="83555"/>
                </a:lnTo>
                <a:lnTo>
                  <a:pt x="80995" y="82441"/>
                </a:lnTo>
                <a:lnTo>
                  <a:pt x="80617" y="81698"/>
                </a:lnTo>
                <a:lnTo>
                  <a:pt x="80617" y="79842"/>
                </a:lnTo>
                <a:lnTo>
                  <a:pt x="82131" y="76871"/>
                </a:lnTo>
                <a:lnTo>
                  <a:pt x="82131" y="74643"/>
                </a:lnTo>
                <a:lnTo>
                  <a:pt x="77210" y="70186"/>
                </a:lnTo>
                <a:lnTo>
                  <a:pt x="73426" y="69444"/>
                </a:lnTo>
                <a:lnTo>
                  <a:pt x="71912" y="70558"/>
                </a:lnTo>
                <a:lnTo>
                  <a:pt x="69262" y="70186"/>
                </a:lnTo>
                <a:lnTo>
                  <a:pt x="68884" y="70558"/>
                </a:lnTo>
                <a:lnTo>
                  <a:pt x="67370" y="72415"/>
                </a:lnTo>
                <a:lnTo>
                  <a:pt x="66613" y="73529"/>
                </a:lnTo>
                <a:lnTo>
                  <a:pt x="62450" y="79470"/>
                </a:lnTo>
                <a:lnTo>
                  <a:pt x="58665" y="84298"/>
                </a:lnTo>
                <a:lnTo>
                  <a:pt x="58665" y="86155"/>
                </a:lnTo>
                <a:lnTo>
                  <a:pt x="60557" y="88383"/>
                </a:lnTo>
                <a:lnTo>
                  <a:pt x="60179" y="90240"/>
                </a:lnTo>
                <a:lnTo>
                  <a:pt x="57908" y="92839"/>
                </a:lnTo>
                <a:lnTo>
                  <a:pt x="56394" y="93582"/>
                </a:lnTo>
                <a:lnTo>
                  <a:pt x="54880" y="93582"/>
                </a:lnTo>
                <a:lnTo>
                  <a:pt x="52231" y="91354"/>
                </a:lnTo>
                <a:lnTo>
                  <a:pt x="48824" y="92096"/>
                </a:lnTo>
                <a:lnTo>
                  <a:pt x="46553" y="91354"/>
                </a:lnTo>
                <a:lnTo>
                  <a:pt x="44661" y="91354"/>
                </a:lnTo>
                <a:lnTo>
                  <a:pt x="41633" y="95810"/>
                </a:lnTo>
                <a:lnTo>
                  <a:pt x="41633" y="98409"/>
                </a:lnTo>
                <a:lnTo>
                  <a:pt x="42390" y="99895"/>
                </a:lnTo>
                <a:lnTo>
                  <a:pt x="42390" y="101752"/>
                </a:lnTo>
                <a:lnTo>
                  <a:pt x="42012" y="102494"/>
                </a:lnTo>
                <a:lnTo>
                  <a:pt x="40498" y="103608"/>
                </a:lnTo>
                <a:lnTo>
                  <a:pt x="35577" y="101752"/>
                </a:lnTo>
                <a:lnTo>
                  <a:pt x="33685" y="99895"/>
                </a:lnTo>
                <a:lnTo>
                  <a:pt x="32171" y="99523"/>
                </a:lnTo>
                <a:lnTo>
                  <a:pt x="29900" y="100266"/>
                </a:lnTo>
                <a:lnTo>
                  <a:pt x="28765" y="101752"/>
                </a:lnTo>
                <a:lnTo>
                  <a:pt x="27251" y="101380"/>
                </a:lnTo>
                <a:lnTo>
                  <a:pt x="25358" y="101752"/>
                </a:lnTo>
                <a:lnTo>
                  <a:pt x="20060" y="104351"/>
                </a:lnTo>
                <a:lnTo>
                  <a:pt x="19681" y="106208"/>
                </a:lnTo>
                <a:lnTo>
                  <a:pt x="17032" y="106208"/>
                </a:lnTo>
                <a:lnTo>
                  <a:pt x="14004" y="107322"/>
                </a:lnTo>
                <a:lnTo>
                  <a:pt x="9084" y="101752"/>
                </a:lnTo>
                <a:lnTo>
                  <a:pt x="7191" y="99895"/>
                </a:lnTo>
                <a:lnTo>
                  <a:pt x="9084" y="98781"/>
                </a:lnTo>
                <a:lnTo>
                  <a:pt x="9084" y="96181"/>
                </a:lnTo>
                <a:lnTo>
                  <a:pt x="8327" y="93953"/>
                </a:lnTo>
                <a:lnTo>
                  <a:pt x="10976" y="88754"/>
                </a:lnTo>
                <a:lnTo>
                  <a:pt x="14004" y="84669"/>
                </a:lnTo>
                <a:lnTo>
                  <a:pt x="15139" y="82441"/>
                </a:lnTo>
                <a:lnTo>
                  <a:pt x="17789" y="80584"/>
                </a:lnTo>
                <a:lnTo>
                  <a:pt x="19681" y="78728"/>
                </a:lnTo>
                <a:lnTo>
                  <a:pt x="20438" y="76128"/>
                </a:lnTo>
                <a:lnTo>
                  <a:pt x="20060" y="73900"/>
                </a:lnTo>
                <a:lnTo>
                  <a:pt x="17410" y="72043"/>
                </a:lnTo>
                <a:lnTo>
                  <a:pt x="15518" y="69444"/>
                </a:lnTo>
                <a:lnTo>
                  <a:pt x="14004" y="63502"/>
                </a:lnTo>
                <a:lnTo>
                  <a:pt x="15518" y="61274"/>
                </a:lnTo>
                <a:lnTo>
                  <a:pt x="15896" y="57932"/>
                </a:lnTo>
                <a:lnTo>
                  <a:pt x="15139" y="55332"/>
                </a:lnTo>
                <a:lnTo>
                  <a:pt x="12868" y="53475"/>
                </a:lnTo>
                <a:lnTo>
                  <a:pt x="9462" y="53847"/>
                </a:lnTo>
                <a:lnTo>
                  <a:pt x="6056" y="53475"/>
                </a:lnTo>
                <a:lnTo>
                  <a:pt x="5299" y="50505"/>
                </a:lnTo>
                <a:lnTo>
                  <a:pt x="2271" y="48648"/>
                </a:lnTo>
                <a:lnTo>
                  <a:pt x="0" y="46420"/>
                </a:lnTo>
                <a:lnTo>
                  <a:pt x="3028" y="44563"/>
                </a:lnTo>
                <a:lnTo>
                  <a:pt x="2271" y="41592"/>
                </a:lnTo>
                <a:lnTo>
                  <a:pt x="3785" y="39364"/>
                </a:lnTo>
                <a:lnTo>
                  <a:pt x="6813" y="37878"/>
                </a:lnTo>
                <a:lnTo>
                  <a:pt x="9841" y="37507"/>
                </a:lnTo>
                <a:lnTo>
                  <a:pt x="12111" y="39735"/>
                </a:lnTo>
                <a:lnTo>
                  <a:pt x="15139" y="40107"/>
                </a:lnTo>
                <a:lnTo>
                  <a:pt x="21195" y="39735"/>
                </a:lnTo>
                <a:lnTo>
                  <a:pt x="23844" y="38621"/>
                </a:lnTo>
                <a:lnTo>
                  <a:pt x="28386" y="30451"/>
                </a:lnTo>
                <a:lnTo>
                  <a:pt x="28386" y="27852"/>
                </a:lnTo>
                <a:lnTo>
                  <a:pt x="31414" y="25995"/>
                </a:lnTo>
                <a:lnTo>
                  <a:pt x="37470" y="24881"/>
                </a:lnTo>
                <a:lnTo>
                  <a:pt x="39741" y="23396"/>
                </a:lnTo>
                <a:lnTo>
                  <a:pt x="40498" y="20425"/>
                </a:lnTo>
                <a:lnTo>
                  <a:pt x="40498" y="17454"/>
                </a:lnTo>
                <a:lnTo>
                  <a:pt x="38605" y="14854"/>
                </a:lnTo>
                <a:lnTo>
                  <a:pt x="40876" y="13369"/>
                </a:lnTo>
                <a:lnTo>
                  <a:pt x="41633" y="10027"/>
                </a:lnTo>
                <a:lnTo>
                  <a:pt x="44282" y="8541"/>
                </a:lnTo>
                <a:lnTo>
                  <a:pt x="46553" y="10398"/>
                </a:lnTo>
                <a:lnTo>
                  <a:pt x="49960" y="10027"/>
                </a:lnTo>
                <a:lnTo>
                  <a:pt x="54880" y="7427"/>
                </a:lnTo>
                <a:lnTo>
                  <a:pt x="60557" y="4456"/>
                </a:lnTo>
                <a:lnTo>
                  <a:pt x="62071" y="185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46" name="Text Placeholder 2845">
            <a:extLst>
              <a:ext uri="{FF2B5EF4-FFF2-40B4-BE49-F238E27FC236}">
                <a16:creationId xmlns:a16="http://schemas.microsoft.com/office/drawing/2014/main" id="{094A6A33-F270-3942-A381-F6C4F7F04CB4}"/>
              </a:ext>
            </a:extLst>
          </p:cNvPr>
          <p:cNvSpPr>
            <a:spLocks noGrp="1"/>
          </p:cNvSpPr>
          <p:nvPr>
            <p:ph type="body" sz="quarter" idx="214" hasCustomPrompt="1"/>
          </p:nvPr>
        </p:nvSpPr>
        <p:spPr>
          <a:xfrm>
            <a:off x="8988264" y="3520858"/>
            <a:ext cx="296637" cy="201826"/>
          </a:xfrm>
          <a:custGeom>
            <a:avLst/>
            <a:gdLst>
              <a:gd name="connsiteX0" fmla="*/ 128492 w 296637"/>
              <a:gd name="connsiteY0" fmla="*/ 0 h 201826"/>
              <a:gd name="connsiteX1" fmla="*/ 136499 w 296637"/>
              <a:gd name="connsiteY1" fmla="*/ 7907 h 201826"/>
              <a:gd name="connsiteX2" fmla="*/ 141455 w 296637"/>
              <a:gd name="connsiteY2" fmla="*/ 11296 h 201826"/>
              <a:gd name="connsiteX3" fmla="*/ 143362 w 296637"/>
              <a:gd name="connsiteY3" fmla="*/ 13556 h 201826"/>
              <a:gd name="connsiteX4" fmla="*/ 146793 w 296637"/>
              <a:gd name="connsiteY4" fmla="*/ 14685 h 201826"/>
              <a:gd name="connsiteX5" fmla="*/ 150225 w 296637"/>
              <a:gd name="connsiteY5" fmla="*/ 13932 h 201826"/>
              <a:gd name="connsiteX6" fmla="*/ 155944 w 296637"/>
              <a:gd name="connsiteY6" fmla="*/ 15438 h 201826"/>
              <a:gd name="connsiteX7" fmla="*/ 157469 w 296637"/>
              <a:gd name="connsiteY7" fmla="*/ 18074 h 201826"/>
              <a:gd name="connsiteX8" fmla="*/ 156707 w 296637"/>
              <a:gd name="connsiteY8" fmla="*/ 20710 h 201826"/>
              <a:gd name="connsiteX9" fmla="*/ 157088 w 296637"/>
              <a:gd name="connsiteY9" fmla="*/ 24099 h 201826"/>
              <a:gd name="connsiteX10" fmla="*/ 159376 w 296637"/>
              <a:gd name="connsiteY10" fmla="*/ 25981 h 201826"/>
              <a:gd name="connsiteX11" fmla="*/ 161663 w 296637"/>
              <a:gd name="connsiteY11" fmla="*/ 27488 h 201826"/>
              <a:gd name="connsiteX12" fmla="*/ 158994 w 296637"/>
              <a:gd name="connsiteY12" fmla="*/ 28617 h 201826"/>
              <a:gd name="connsiteX13" fmla="*/ 158994 w 296637"/>
              <a:gd name="connsiteY13" fmla="*/ 31630 h 201826"/>
              <a:gd name="connsiteX14" fmla="*/ 159376 w 296637"/>
              <a:gd name="connsiteY14" fmla="*/ 34642 h 201826"/>
              <a:gd name="connsiteX15" fmla="*/ 158613 w 296637"/>
              <a:gd name="connsiteY15" fmla="*/ 37654 h 201826"/>
              <a:gd name="connsiteX16" fmla="*/ 160519 w 296637"/>
              <a:gd name="connsiteY16" fmla="*/ 39913 h 201826"/>
              <a:gd name="connsiteX17" fmla="*/ 165857 w 296637"/>
              <a:gd name="connsiteY17" fmla="*/ 42926 h 201826"/>
              <a:gd name="connsiteX18" fmla="*/ 172339 w 296637"/>
              <a:gd name="connsiteY18" fmla="*/ 44055 h 201826"/>
              <a:gd name="connsiteX19" fmla="*/ 175389 w 296637"/>
              <a:gd name="connsiteY19" fmla="*/ 43679 h 201826"/>
              <a:gd name="connsiteX20" fmla="*/ 184540 w 296637"/>
              <a:gd name="connsiteY20" fmla="*/ 45562 h 201826"/>
              <a:gd name="connsiteX21" fmla="*/ 187591 w 296637"/>
              <a:gd name="connsiteY21" fmla="*/ 44432 h 201826"/>
              <a:gd name="connsiteX22" fmla="*/ 187972 w 296637"/>
              <a:gd name="connsiteY22" fmla="*/ 41796 h 201826"/>
              <a:gd name="connsiteX23" fmla="*/ 190259 w 296637"/>
              <a:gd name="connsiteY23" fmla="*/ 40290 h 201826"/>
              <a:gd name="connsiteX24" fmla="*/ 193310 w 296637"/>
              <a:gd name="connsiteY24" fmla="*/ 42173 h 201826"/>
              <a:gd name="connsiteX25" fmla="*/ 197885 w 296637"/>
              <a:gd name="connsiteY25" fmla="*/ 46315 h 201826"/>
              <a:gd name="connsiteX26" fmla="*/ 199791 w 296637"/>
              <a:gd name="connsiteY26" fmla="*/ 48574 h 201826"/>
              <a:gd name="connsiteX27" fmla="*/ 200554 w 296637"/>
              <a:gd name="connsiteY27" fmla="*/ 51586 h 201826"/>
              <a:gd name="connsiteX28" fmla="*/ 200935 w 296637"/>
              <a:gd name="connsiteY28" fmla="*/ 57234 h 201826"/>
              <a:gd name="connsiteX29" fmla="*/ 202460 w 296637"/>
              <a:gd name="connsiteY29" fmla="*/ 60247 h 201826"/>
              <a:gd name="connsiteX30" fmla="*/ 205129 w 296637"/>
              <a:gd name="connsiteY30" fmla="*/ 61753 h 201826"/>
              <a:gd name="connsiteX31" fmla="*/ 207036 w 296637"/>
              <a:gd name="connsiteY31" fmla="*/ 64012 h 201826"/>
              <a:gd name="connsiteX32" fmla="*/ 208942 w 296637"/>
              <a:gd name="connsiteY32" fmla="*/ 70037 h 201826"/>
              <a:gd name="connsiteX33" fmla="*/ 208561 w 296637"/>
              <a:gd name="connsiteY33" fmla="*/ 73049 h 201826"/>
              <a:gd name="connsiteX34" fmla="*/ 210849 w 296637"/>
              <a:gd name="connsiteY34" fmla="*/ 78697 h 201826"/>
              <a:gd name="connsiteX35" fmla="*/ 212755 w 296637"/>
              <a:gd name="connsiteY35" fmla="*/ 80956 h 201826"/>
              <a:gd name="connsiteX36" fmla="*/ 232200 w 296637"/>
              <a:gd name="connsiteY36" fmla="*/ 92253 h 201826"/>
              <a:gd name="connsiteX37" fmla="*/ 239826 w 296637"/>
              <a:gd name="connsiteY37" fmla="*/ 101290 h 201826"/>
              <a:gd name="connsiteX38" fmla="*/ 242495 w 296637"/>
              <a:gd name="connsiteY38" fmla="*/ 103172 h 201826"/>
              <a:gd name="connsiteX39" fmla="*/ 248977 w 296637"/>
              <a:gd name="connsiteY39" fmla="*/ 103549 h 201826"/>
              <a:gd name="connsiteX40" fmla="*/ 253933 w 296637"/>
              <a:gd name="connsiteY40" fmla="*/ 106938 h 201826"/>
              <a:gd name="connsiteX41" fmla="*/ 261559 w 296637"/>
              <a:gd name="connsiteY41" fmla="*/ 112586 h 201826"/>
              <a:gd name="connsiteX42" fmla="*/ 269947 w 296637"/>
              <a:gd name="connsiteY42" fmla="*/ 121246 h 201826"/>
              <a:gd name="connsiteX43" fmla="*/ 272235 w 296637"/>
              <a:gd name="connsiteY43" fmla="*/ 123506 h 201826"/>
              <a:gd name="connsiteX44" fmla="*/ 275667 w 296637"/>
              <a:gd name="connsiteY44" fmla="*/ 123882 h 201826"/>
              <a:gd name="connsiteX45" fmla="*/ 277954 w 296637"/>
              <a:gd name="connsiteY45" fmla="*/ 121999 h 201826"/>
              <a:gd name="connsiteX46" fmla="*/ 281004 w 296637"/>
              <a:gd name="connsiteY46" fmla="*/ 121623 h 201826"/>
              <a:gd name="connsiteX47" fmla="*/ 289774 w 296637"/>
              <a:gd name="connsiteY47" fmla="*/ 125388 h 201826"/>
              <a:gd name="connsiteX48" fmla="*/ 291680 w 296637"/>
              <a:gd name="connsiteY48" fmla="*/ 127648 h 201826"/>
              <a:gd name="connsiteX49" fmla="*/ 294349 w 296637"/>
              <a:gd name="connsiteY49" fmla="*/ 129154 h 201826"/>
              <a:gd name="connsiteX50" fmla="*/ 296637 w 296637"/>
              <a:gd name="connsiteY50" fmla="*/ 131036 h 201826"/>
              <a:gd name="connsiteX51" fmla="*/ 295112 w 296637"/>
              <a:gd name="connsiteY51" fmla="*/ 133672 h 201826"/>
              <a:gd name="connsiteX52" fmla="*/ 293968 w 296637"/>
              <a:gd name="connsiteY52" fmla="*/ 136685 h 201826"/>
              <a:gd name="connsiteX53" fmla="*/ 293968 w 296637"/>
              <a:gd name="connsiteY53" fmla="*/ 142333 h 201826"/>
              <a:gd name="connsiteX54" fmla="*/ 294349 w 296637"/>
              <a:gd name="connsiteY54" fmla="*/ 145722 h 201826"/>
              <a:gd name="connsiteX55" fmla="*/ 293968 w 296637"/>
              <a:gd name="connsiteY55" fmla="*/ 147604 h 201826"/>
              <a:gd name="connsiteX56" fmla="*/ 288249 w 296637"/>
              <a:gd name="connsiteY56" fmla="*/ 147604 h 201826"/>
              <a:gd name="connsiteX57" fmla="*/ 284436 w 296637"/>
              <a:gd name="connsiteY57" fmla="*/ 146098 h 201826"/>
              <a:gd name="connsiteX58" fmla="*/ 279479 w 296637"/>
              <a:gd name="connsiteY58" fmla="*/ 143086 h 201826"/>
              <a:gd name="connsiteX59" fmla="*/ 277573 w 296637"/>
              <a:gd name="connsiteY59" fmla="*/ 143086 h 201826"/>
              <a:gd name="connsiteX60" fmla="*/ 275667 w 296637"/>
              <a:gd name="connsiteY60" fmla="*/ 143086 h 201826"/>
              <a:gd name="connsiteX61" fmla="*/ 274523 w 296637"/>
              <a:gd name="connsiteY61" fmla="*/ 144215 h 201826"/>
              <a:gd name="connsiteX62" fmla="*/ 274141 w 296637"/>
              <a:gd name="connsiteY62" fmla="*/ 147228 h 201826"/>
              <a:gd name="connsiteX63" fmla="*/ 273379 w 296637"/>
              <a:gd name="connsiteY63" fmla="*/ 149487 h 201826"/>
              <a:gd name="connsiteX64" fmla="*/ 272235 w 296637"/>
              <a:gd name="connsiteY64" fmla="*/ 149863 h 201826"/>
              <a:gd name="connsiteX65" fmla="*/ 266516 w 296637"/>
              <a:gd name="connsiteY65" fmla="*/ 149863 h 201826"/>
              <a:gd name="connsiteX66" fmla="*/ 264228 w 296637"/>
              <a:gd name="connsiteY66" fmla="*/ 149487 h 201826"/>
              <a:gd name="connsiteX67" fmla="*/ 261178 w 296637"/>
              <a:gd name="connsiteY67" fmla="*/ 149863 h 201826"/>
              <a:gd name="connsiteX68" fmla="*/ 259271 w 296637"/>
              <a:gd name="connsiteY68" fmla="*/ 152123 h 201826"/>
              <a:gd name="connsiteX69" fmla="*/ 257746 w 296637"/>
              <a:gd name="connsiteY69" fmla="*/ 153629 h 201826"/>
              <a:gd name="connsiteX70" fmla="*/ 257365 w 296637"/>
              <a:gd name="connsiteY70" fmla="*/ 154382 h 201826"/>
              <a:gd name="connsiteX71" fmla="*/ 257365 w 296637"/>
              <a:gd name="connsiteY71" fmla="*/ 157018 h 201826"/>
              <a:gd name="connsiteX72" fmla="*/ 255077 w 296637"/>
              <a:gd name="connsiteY72" fmla="*/ 163419 h 201826"/>
              <a:gd name="connsiteX73" fmla="*/ 253933 w 296637"/>
              <a:gd name="connsiteY73" fmla="*/ 164549 h 201826"/>
              <a:gd name="connsiteX74" fmla="*/ 253171 w 296637"/>
              <a:gd name="connsiteY74" fmla="*/ 169444 h 201826"/>
              <a:gd name="connsiteX75" fmla="*/ 253171 w 296637"/>
              <a:gd name="connsiteY75" fmla="*/ 172079 h 201826"/>
              <a:gd name="connsiteX76" fmla="*/ 252790 w 296637"/>
              <a:gd name="connsiteY76" fmla="*/ 173962 h 201826"/>
              <a:gd name="connsiteX77" fmla="*/ 247070 w 296637"/>
              <a:gd name="connsiteY77" fmla="*/ 177728 h 201826"/>
              <a:gd name="connsiteX78" fmla="*/ 244020 w 296637"/>
              <a:gd name="connsiteY78" fmla="*/ 178104 h 201826"/>
              <a:gd name="connsiteX79" fmla="*/ 241732 w 296637"/>
              <a:gd name="connsiteY79" fmla="*/ 180363 h 201826"/>
              <a:gd name="connsiteX80" fmla="*/ 238682 w 296637"/>
              <a:gd name="connsiteY80" fmla="*/ 181869 h 201826"/>
              <a:gd name="connsiteX81" fmla="*/ 235632 w 296637"/>
              <a:gd name="connsiteY81" fmla="*/ 183752 h 201826"/>
              <a:gd name="connsiteX82" fmla="*/ 229150 w 296637"/>
              <a:gd name="connsiteY82" fmla="*/ 184882 h 201826"/>
              <a:gd name="connsiteX83" fmla="*/ 226481 w 296637"/>
              <a:gd name="connsiteY83" fmla="*/ 186011 h 201826"/>
              <a:gd name="connsiteX84" fmla="*/ 223431 w 296637"/>
              <a:gd name="connsiteY84" fmla="*/ 185635 h 201826"/>
              <a:gd name="connsiteX85" fmla="*/ 223431 w 296637"/>
              <a:gd name="connsiteY85" fmla="*/ 187894 h 201826"/>
              <a:gd name="connsiteX86" fmla="*/ 226100 w 296637"/>
              <a:gd name="connsiteY86" fmla="*/ 189777 h 201826"/>
              <a:gd name="connsiteX87" fmla="*/ 224575 w 296637"/>
              <a:gd name="connsiteY87" fmla="*/ 191660 h 201826"/>
              <a:gd name="connsiteX88" fmla="*/ 223050 w 296637"/>
              <a:gd name="connsiteY88" fmla="*/ 192036 h 201826"/>
              <a:gd name="connsiteX89" fmla="*/ 222287 w 296637"/>
              <a:gd name="connsiteY89" fmla="*/ 196555 h 201826"/>
              <a:gd name="connsiteX90" fmla="*/ 220762 w 296637"/>
              <a:gd name="connsiteY90" fmla="*/ 197684 h 201826"/>
              <a:gd name="connsiteX91" fmla="*/ 217330 w 296637"/>
              <a:gd name="connsiteY91" fmla="*/ 198814 h 201826"/>
              <a:gd name="connsiteX92" fmla="*/ 215043 w 296637"/>
              <a:gd name="connsiteY92" fmla="*/ 201073 h 201826"/>
              <a:gd name="connsiteX93" fmla="*/ 210086 w 296637"/>
              <a:gd name="connsiteY93" fmla="*/ 201073 h 201826"/>
              <a:gd name="connsiteX94" fmla="*/ 207036 w 296637"/>
              <a:gd name="connsiteY94" fmla="*/ 201826 h 201826"/>
              <a:gd name="connsiteX95" fmla="*/ 205129 w 296637"/>
              <a:gd name="connsiteY95" fmla="*/ 201826 h 201826"/>
              <a:gd name="connsiteX96" fmla="*/ 203604 w 296637"/>
              <a:gd name="connsiteY96" fmla="*/ 199567 h 201826"/>
              <a:gd name="connsiteX97" fmla="*/ 200554 w 296637"/>
              <a:gd name="connsiteY97" fmla="*/ 198061 h 201826"/>
              <a:gd name="connsiteX98" fmla="*/ 198266 w 296637"/>
              <a:gd name="connsiteY98" fmla="*/ 196178 h 201826"/>
              <a:gd name="connsiteX99" fmla="*/ 193691 w 296637"/>
              <a:gd name="connsiteY99" fmla="*/ 196931 h 201826"/>
              <a:gd name="connsiteX100" fmla="*/ 189497 w 296637"/>
              <a:gd name="connsiteY100" fmla="*/ 195801 h 201826"/>
              <a:gd name="connsiteX101" fmla="*/ 188353 w 296637"/>
              <a:gd name="connsiteY101" fmla="*/ 194672 h 201826"/>
              <a:gd name="connsiteX102" fmla="*/ 186065 w 296637"/>
              <a:gd name="connsiteY102" fmla="*/ 192413 h 201826"/>
              <a:gd name="connsiteX103" fmla="*/ 183778 w 296637"/>
              <a:gd name="connsiteY103" fmla="*/ 190906 h 201826"/>
              <a:gd name="connsiteX104" fmla="*/ 184540 w 296637"/>
              <a:gd name="connsiteY104" fmla="*/ 186011 h 201826"/>
              <a:gd name="connsiteX105" fmla="*/ 183396 w 296637"/>
              <a:gd name="connsiteY105" fmla="*/ 181869 h 201826"/>
              <a:gd name="connsiteX106" fmla="*/ 183396 w 296637"/>
              <a:gd name="connsiteY106" fmla="*/ 167937 h 201826"/>
              <a:gd name="connsiteX107" fmla="*/ 181490 w 296637"/>
              <a:gd name="connsiteY107" fmla="*/ 166055 h 201826"/>
              <a:gd name="connsiteX108" fmla="*/ 171577 w 296637"/>
              <a:gd name="connsiteY108" fmla="*/ 166055 h 201826"/>
              <a:gd name="connsiteX109" fmla="*/ 165476 w 296637"/>
              <a:gd name="connsiteY109" fmla="*/ 162289 h 201826"/>
              <a:gd name="connsiteX110" fmla="*/ 157088 w 296637"/>
              <a:gd name="connsiteY110" fmla="*/ 155512 h 201826"/>
              <a:gd name="connsiteX111" fmla="*/ 150987 w 296637"/>
              <a:gd name="connsiteY111" fmla="*/ 151746 h 201826"/>
              <a:gd name="connsiteX112" fmla="*/ 147175 w 296637"/>
              <a:gd name="connsiteY112" fmla="*/ 150240 h 201826"/>
              <a:gd name="connsiteX113" fmla="*/ 145650 w 296637"/>
              <a:gd name="connsiteY113" fmla="*/ 145722 h 201826"/>
              <a:gd name="connsiteX114" fmla="*/ 142218 w 296637"/>
              <a:gd name="connsiteY114" fmla="*/ 140826 h 201826"/>
              <a:gd name="connsiteX115" fmla="*/ 138786 w 296637"/>
              <a:gd name="connsiteY115" fmla="*/ 138944 h 201826"/>
              <a:gd name="connsiteX116" fmla="*/ 133067 w 296637"/>
              <a:gd name="connsiteY116" fmla="*/ 137814 h 201826"/>
              <a:gd name="connsiteX117" fmla="*/ 128873 w 296637"/>
              <a:gd name="connsiteY117" fmla="*/ 138944 h 201826"/>
              <a:gd name="connsiteX118" fmla="*/ 124679 w 296637"/>
              <a:gd name="connsiteY118" fmla="*/ 137814 h 201826"/>
              <a:gd name="connsiteX119" fmla="*/ 119722 w 296637"/>
              <a:gd name="connsiteY119" fmla="*/ 135178 h 201826"/>
              <a:gd name="connsiteX120" fmla="*/ 105234 w 296637"/>
              <a:gd name="connsiteY120" fmla="*/ 130660 h 201826"/>
              <a:gd name="connsiteX121" fmla="*/ 101802 w 296637"/>
              <a:gd name="connsiteY121" fmla="*/ 126141 h 201826"/>
              <a:gd name="connsiteX122" fmla="*/ 96083 w 296637"/>
              <a:gd name="connsiteY122" fmla="*/ 121623 h 201826"/>
              <a:gd name="connsiteX123" fmla="*/ 88076 w 296637"/>
              <a:gd name="connsiteY123" fmla="*/ 120870 h 201826"/>
              <a:gd name="connsiteX124" fmla="*/ 82738 w 296637"/>
              <a:gd name="connsiteY124" fmla="*/ 121623 h 201826"/>
              <a:gd name="connsiteX125" fmla="*/ 81594 w 296637"/>
              <a:gd name="connsiteY125" fmla="*/ 125012 h 201826"/>
              <a:gd name="connsiteX126" fmla="*/ 79688 w 296637"/>
              <a:gd name="connsiteY126" fmla="*/ 126894 h 201826"/>
              <a:gd name="connsiteX127" fmla="*/ 75494 w 296637"/>
              <a:gd name="connsiteY127" fmla="*/ 126894 h 201826"/>
              <a:gd name="connsiteX128" fmla="*/ 71300 w 296637"/>
              <a:gd name="connsiteY128" fmla="*/ 125388 h 201826"/>
              <a:gd name="connsiteX129" fmla="*/ 67106 w 296637"/>
              <a:gd name="connsiteY129" fmla="*/ 125388 h 201826"/>
              <a:gd name="connsiteX130" fmla="*/ 61005 w 296637"/>
              <a:gd name="connsiteY130" fmla="*/ 126894 h 201826"/>
              <a:gd name="connsiteX131" fmla="*/ 55286 w 296637"/>
              <a:gd name="connsiteY131" fmla="*/ 132166 h 201826"/>
              <a:gd name="connsiteX132" fmla="*/ 42322 w 296637"/>
              <a:gd name="connsiteY132" fmla="*/ 142333 h 201826"/>
              <a:gd name="connsiteX133" fmla="*/ 35459 w 296637"/>
              <a:gd name="connsiteY133" fmla="*/ 143839 h 201826"/>
              <a:gd name="connsiteX134" fmla="*/ 30121 w 296637"/>
              <a:gd name="connsiteY134" fmla="*/ 143839 h 201826"/>
              <a:gd name="connsiteX135" fmla="*/ 30503 w 296637"/>
              <a:gd name="connsiteY135" fmla="*/ 142333 h 201826"/>
              <a:gd name="connsiteX136" fmla="*/ 28215 w 296637"/>
              <a:gd name="connsiteY136" fmla="*/ 127271 h 201826"/>
              <a:gd name="connsiteX137" fmla="*/ 27834 w 296637"/>
              <a:gd name="connsiteY137" fmla="*/ 117481 h 201826"/>
              <a:gd name="connsiteX138" fmla="*/ 29359 w 296637"/>
              <a:gd name="connsiteY138" fmla="*/ 108820 h 201826"/>
              <a:gd name="connsiteX139" fmla="*/ 32790 w 296637"/>
              <a:gd name="connsiteY139" fmla="*/ 103549 h 201826"/>
              <a:gd name="connsiteX140" fmla="*/ 28596 w 296637"/>
              <a:gd name="connsiteY140" fmla="*/ 102419 h 201826"/>
              <a:gd name="connsiteX141" fmla="*/ 24402 w 296637"/>
              <a:gd name="connsiteY141" fmla="*/ 98654 h 201826"/>
              <a:gd name="connsiteX142" fmla="*/ 21733 w 296637"/>
              <a:gd name="connsiteY142" fmla="*/ 94888 h 201826"/>
              <a:gd name="connsiteX143" fmla="*/ 19064 w 296637"/>
              <a:gd name="connsiteY143" fmla="*/ 94135 h 201826"/>
              <a:gd name="connsiteX144" fmla="*/ 19064 w 296637"/>
              <a:gd name="connsiteY144" fmla="*/ 93006 h 201826"/>
              <a:gd name="connsiteX145" fmla="*/ 26690 w 296637"/>
              <a:gd name="connsiteY145" fmla="*/ 89617 h 201826"/>
              <a:gd name="connsiteX146" fmla="*/ 29359 w 296637"/>
              <a:gd name="connsiteY146" fmla="*/ 88111 h 201826"/>
              <a:gd name="connsiteX147" fmla="*/ 25165 w 296637"/>
              <a:gd name="connsiteY147" fmla="*/ 86605 h 201826"/>
              <a:gd name="connsiteX148" fmla="*/ 22114 w 296637"/>
              <a:gd name="connsiteY148" fmla="*/ 84722 h 201826"/>
              <a:gd name="connsiteX149" fmla="*/ 19445 w 296637"/>
              <a:gd name="connsiteY149" fmla="*/ 82463 h 201826"/>
              <a:gd name="connsiteX150" fmla="*/ 23258 w 296637"/>
              <a:gd name="connsiteY150" fmla="*/ 78697 h 201826"/>
              <a:gd name="connsiteX151" fmla="*/ 25927 w 296637"/>
              <a:gd name="connsiteY151" fmla="*/ 80580 h 201826"/>
              <a:gd name="connsiteX152" fmla="*/ 29740 w 296637"/>
              <a:gd name="connsiteY152" fmla="*/ 82086 h 201826"/>
              <a:gd name="connsiteX153" fmla="*/ 27452 w 296637"/>
              <a:gd name="connsiteY153" fmla="*/ 77944 h 201826"/>
              <a:gd name="connsiteX154" fmla="*/ 19445 w 296637"/>
              <a:gd name="connsiteY154" fmla="*/ 74932 h 201826"/>
              <a:gd name="connsiteX155" fmla="*/ 12964 w 296637"/>
              <a:gd name="connsiteY155" fmla="*/ 76438 h 201826"/>
              <a:gd name="connsiteX156" fmla="*/ 9913 w 296637"/>
              <a:gd name="connsiteY156" fmla="*/ 79450 h 201826"/>
              <a:gd name="connsiteX157" fmla="*/ 8007 w 296637"/>
              <a:gd name="connsiteY157" fmla="*/ 79450 h 201826"/>
              <a:gd name="connsiteX158" fmla="*/ 5338 w 296637"/>
              <a:gd name="connsiteY158" fmla="*/ 68154 h 201826"/>
              <a:gd name="connsiteX159" fmla="*/ 6101 w 296637"/>
              <a:gd name="connsiteY159" fmla="*/ 62506 h 201826"/>
              <a:gd name="connsiteX160" fmla="*/ 8769 w 296637"/>
              <a:gd name="connsiteY160" fmla="*/ 58364 h 201826"/>
              <a:gd name="connsiteX161" fmla="*/ 9151 w 296637"/>
              <a:gd name="connsiteY161" fmla="*/ 56858 h 201826"/>
              <a:gd name="connsiteX162" fmla="*/ 8007 w 296637"/>
              <a:gd name="connsiteY162" fmla="*/ 48197 h 201826"/>
              <a:gd name="connsiteX163" fmla="*/ 10295 w 296637"/>
              <a:gd name="connsiteY163" fmla="*/ 53845 h 201826"/>
              <a:gd name="connsiteX164" fmla="*/ 12201 w 296637"/>
              <a:gd name="connsiteY164" fmla="*/ 56858 h 201826"/>
              <a:gd name="connsiteX165" fmla="*/ 20208 w 296637"/>
              <a:gd name="connsiteY165" fmla="*/ 56858 h 201826"/>
              <a:gd name="connsiteX166" fmla="*/ 27834 w 296637"/>
              <a:gd name="connsiteY166" fmla="*/ 59117 h 201826"/>
              <a:gd name="connsiteX167" fmla="*/ 32028 w 296637"/>
              <a:gd name="connsiteY167" fmla="*/ 58741 h 201826"/>
              <a:gd name="connsiteX168" fmla="*/ 37747 w 296637"/>
              <a:gd name="connsiteY168" fmla="*/ 60247 h 201826"/>
              <a:gd name="connsiteX169" fmla="*/ 41560 w 296637"/>
              <a:gd name="connsiteY169" fmla="*/ 58364 h 201826"/>
              <a:gd name="connsiteX170" fmla="*/ 37747 w 296637"/>
              <a:gd name="connsiteY170" fmla="*/ 57987 h 201826"/>
              <a:gd name="connsiteX171" fmla="*/ 36984 w 296637"/>
              <a:gd name="connsiteY171" fmla="*/ 55728 h 201826"/>
              <a:gd name="connsiteX172" fmla="*/ 42704 w 296637"/>
              <a:gd name="connsiteY172" fmla="*/ 54222 h 201826"/>
              <a:gd name="connsiteX173" fmla="*/ 48041 w 296637"/>
              <a:gd name="connsiteY173" fmla="*/ 47821 h 201826"/>
              <a:gd name="connsiteX174" fmla="*/ 38891 w 296637"/>
              <a:gd name="connsiteY174" fmla="*/ 41043 h 201826"/>
              <a:gd name="connsiteX175" fmla="*/ 32790 w 296637"/>
              <a:gd name="connsiteY175" fmla="*/ 34265 h 201826"/>
              <a:gd name="connsiteX176" fmla="*/ 30503 w 296637"/>
              <a:gd name="connsiteY176" fmla="*/ 27864 h 201826"/>
              <a:gd name="connsiteX177" fmla="*/ 26690 w 296637"/>
              <a:gd name="connsiteY177" fmla="*/ 22593 h 201826"/>
              <a:gd name="connsiteX178" fmla="*/ 25927 w 296637"/>
              <a:gd name="connsiteY178" fmla="*/ 21840 h 201826"/>
              <a:gd name="connsiteX179" fmla="*/ 21733 w 296637"/>
              <a:gd name="connsiteY179" fmla="*/ 21463 h 201826"/>
              <a:gd name="connsiteX180" fmla="*/ 14870 w 296637"/>
              <a:gd name="connsiteY180" fmla="*/ 23346 h 201826"/>
              <a:gd name="connsiteX181" fmla="*/ 8769 w 296637"/>
              <a:gd name="connsiteY181" fmla="*/ 26358 h 201826"/>
              <a:gd name="connsiteX182" fmla="*/ 5338 w 296637"/>
              <a:gd name="connsiteY182" fmla="*/ 30876 h 201826"/>
              <a:gd name="connsiteX183" fmla="*/ 5338 w 296637"/>
              <a:gd name="connsiteY183" fmla="*/ 34265 h 201826"/>
              <a:gd name="connsiteX184" fmla="*/ 7244 w 296637"/>
              <a:gd name="connsiteY184" fmla="*/ 35395 h 201826"/>
              <a:gd name="connsiteX185" fmla="*/ 7626 w 296637"/>
              <a:gd name="connsiteY185" fmla="*/ 44809 h 201826"/>
              <a:gd name="connsiteX186" fmla="*/ 6863 w 296637"/>
              <a:gd name="connsiteY186" fmla="*/ 44055 h 201826"/>
              <a:gd name="connsiteX187" fmla="*/ 1525 w 296637"/>
              <a:gd name="connsiteY187" fmla="*/ 34642 h 201826"/>
              <a:gd name="connsiteX188" fmla="*/ 0 w 296637"/>
              <a:gd name="connsiteY188" fmla="*/ 27864 h 201826"/>
              <a:gd name="connsiteX189" fmla="*/ 11438 w 296637"/>
              <a:gd name="connsiteY189" fmla="*/ 18074 h 201826"/>
              <a:gd name="connsiteX190" fmla="*/ 20208 w 296637"/>
              <a:gd name="connsiteY190" fmla="*/ 14685 h 201826"/>
              <a:gd name="connsiteX191" fmla="*/ 29359 w 296637"/>
              <a:gd name="connsiteY191" fmla="*/ 12049 h 201826"/>
              <a:gd name="connsiteX192" fmla="*/ 32409 w 296637"/>
              <a:gd name="connsiteY192" fmla="*/ 11673 h 201826"/>
              <a:gd name="connsiteX193" fmla="*/ 35459 w 296637"/>
              <a:gd name="connsiteY193" fmla="*/ 11673 h 201826"/>
              <a:gd name="connsiteX194" fmla="*/ 38128 w 296637"/>
              <a:gd name="connsiteY194" fmla="*/ 13179 h 201826"/>
              <a:gd name="connsiteX195" fmla="*/ 40797 w 296637"/>
              <a:gd name="connsiteY195" fmla="*/ 15438 h 201826"/>
              <a:gd name="connsiteX196" fmla="*/ 46516 w 296637"/>
              <a:gd name="connsiteY196" fmla="*/ 17698 h 201826"/>
              <a:gd name="connsiteX197" fmla="*/ 48423 w 296637"/>
              <a:gd name="connsiteY197" fmla="*/ 20333 h 201826"/>
              <a:gd name="connsiteX198" fmla="*/ 50710 w 296637"/>
              <a:gd name="connsiteY198" fmla="*/ 25981 h 201826"/>
              <a:gd name="connsiteX199" fmla="*/ 52998 w 296637"/>
              <a:gd name="connsiteY199" fmla="*/ 28241 h 201826"/>
              <a:gd name="connsiteX200" fmla="*/ 54523 w 296637"/>
              <a:gd name="connsiteY200" fmla="*/ 30876 h 201826"/>
              <a:gd name="connsiteX201" fmla="*/ 58336 w 296637"/>
              <a:gd name="connsiteY201" fmla="*/ 39537 h 201826"/>
              <a:gd name="connsiteX202" fmla="*/ 62149 w 296637"/>
              <a:gd name="connsiteY202" fmla="*/ 42173 h 201826"/>
              <a:gd name="connsiteX203" fmla="*/ 69012 w 296637"/>
              <a:gd name="connsiteY203" fmla="*/ 42549 h 201826"/>
              <a:gd name="connsiteX204" fmla="*/ 73587 w 296637"/>
              <a:gd name="connsiteY204" fmla="*/ 40290 h 201826"/>
              <a:gd name="connsiteX205" fmla="*/ 94177 w 296637"/>
              <a:gd name="connsiteY205" fmla="*/ 43679 h 201826"/>
              <a:gd name="connsiteX206" fmla="*/ 97227 w 296637"/>
              <a:gd name="connsiteY206" fmla="*/ 41796 h 201826"/>
              <a:gd name="connsiteX207" fmla="*/ 94939 w 296637"/>
              <a:gd name="connsiteY207" fmla="*/ 36148 h 201826"/>
              <a:gd name="connsiteX208" fmla="*/ 95320 w 296637"/>
              <a:gd name="connsiteY208" fmla="*/ 33512 h 201826"/>
              <a:gd name="connsiteX209" fmla="*/ 93414 w 296637"/>
              <a:gd name="connsiteY209" fmla="*/ 27488 h 201826"/>
              <a:gd name="connsiteX210" fmla="*/ 94939 w 296637"/>
              <a:gd name="connsiteY210" fmla="*/ 24475 h 201826"/>
              <a:gd name="connsiteX211" fmla="*/ 97608 w 296637"/>
              <a:gd name="connsiteY211" fmla="*/ 22593 h 201826"/>
              <a:gd name="connsiteX212" fmla="*/ 99133 w 296637"/>
              <a:gd name="connsiteY212" fmla="*/ 20333 h 201826"/>
              <a:gd name="connsiteX213" fmla="*/ 101040 w 296637"/>
              <a:gd name="connsiteY213" fmla="*/ 17698 h 201826"/>
              <a:gd name="connsiteX214" fmla="*/ 104090 w 296637"/>
              <a:gd name="connsiteY214" fmla="*/ 17321 h 201826"/>
              <a:gd name="connsiteX215" fmla="*/ 110190 w 296637"/>
              <a:gd name="connsiteY215" fmla="*/ 17321 h 201826"/>
              <a:gd name="connsiteX216" fmla="*/ 113622 w 296637"/>
              <a:gd name="connsiteY216" fmla="*/ 15815 h 201826"/>
              <a:gd name="connsiteX217" fmla="*/ 114384 w 296637"/>
              <a:gd name="connsiteY217" fmla="*/ 13179 h 201826"/>
              <a:gd name="connsiteX218" fmla="*/ 114384 w 296637"/>
              <a:gd name="connsiteY218" fmla="*/ 10167 h 201826"/>
              <a:gd name="connsiteX219" fmla="*/ 117435 w 296637"/>
              <a:gd name="connsiteY219" fmla="*/ 9037 h 201826"/>
              <a:gd name="connsiteX220" fmla="*/ 122010 w 296637"/>
              <a:gd name="connsiteY220" fmla="*/ 12049 h 201826"/>
              <a:gd name="connsiteX221" fmla="*/ 125060 w 296637"/>
              <a:gd name="connsiteY221" fmla="*/ 13179 h 201826"/>
              <a:gd name="connsiteX222" fmla="*/ 123916 w 296637"/>
              <a:gd name="connsiteY222" fmla="*/ 10167 h 201826"/>
              <a:gd name="connsiteX223" fmla="*/ 122010 w 296637"/>
              <a:gd name="connsiteY223" fmla="*/ 7531 h 201826"/>
              <a:gd name="connsiteX224" fmla="*/ 119722 w 296637"/>
              <a:gd name="connsiteY224" fmla="*/ 5648 h 201826"/>
              <a:gd name="connsiteX225" fmla="*/ 122391 w 296637"/>
              <a:gd name="connsiteY225" fmla="*/ 4142 h 201826"/>
              <a:gd name="connsiteX226" fmla="*/ 125060 w 296637"/>
              <a:gd name="connsiteY226" fmla="*/ 4142 h 201826"/>
              <a:gd name="connsiteX227" fmla="*/ 128111 w 296637"/>
              <a:gd name="connsiteY227" fmla="*/ 2259 h 20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6637" h="201826">
                <a:moveTo>
                  <a:pt x="128492" y="0"/>
                </a:moveTo>
                <a:lnTo>
                  <a:pt x="136499" y="7907"/>
                </a:lnTo>
                <a:lnTo>
                  <a:pt x="141455" y="11296"/>
                </a:lnTo>
                <a:lnTo>
                  <a:pt x="143362" y="13556"/>
                </a:lnTo>
                <a:lnTo>
                  <a:pt x="146793" y="14685"/>
                </a:lnTo>
                <a:lnTo>
                  <a:pt x="150225" y="13932"/>
                </a:lnTo>
                <a:lnTo>
                  <a:pt x="155944" y="15438"/>
                </a:lnTo>
                <a:lnTo>
                  <a:pt x="157469" y="18074"/>
                </a:lnTo>
                <a:lnTo>
                  <a:pt x="156707" y="20710"/>
                </a:lnTo>
                <a:lnTo>
                  <a:pt x="157088" y="24099"/>
                </a:lnTo>
                <a:lnTo>
                  <a:pt x="159376" y="25981"/>
                </a:lnTo>
                <a:lnTo>
                  <a:pt x="161663" y="27488"/>
                </a:lnTo>
                <a:lnTo>
                  <a:pt x="158994" y="28617"/>
                </a:lnTo>
                <a:lnTo>
                  <a:pt x="158994" y="31630"/>
                </a:lnTo>
                <a:lnTo>
                  <a:pt x="159376" y="34642"/>
                </a:lnTo>
                <a:lnTo>
                  <a:pt x="158613" y="37654"/>
                </a:lnTo>
                <a:lnTo>
                  <a:pt x="160519" y="39913"/>
                </a:lnTo>
                <a:lnTo>
                  <a:pt x="165857" y="42926"/>
                </a:lnTo>
                <a:lnTo>
                  <a:pt x="172339" y="44055"/>
                </a:lnTo>
                <a:lnTo>
                  <a:pt x="175389" y="43679"/>
                </a:lnTo>
                <a:lnTo>
                  <a:pt x="184540" y="45562"/>
                </a:lnTo>
                <a:lnTo>
                  <a:pt x="187591" y="44432"/>
                </a:lnTo>
                <a:lnTo>
                  <a:pt x="187972" y="41796"/>
                </a:lnTo>
                <a:lnTo>
                  <a:pt x="190259" y="40290"/>
                </a:lnTo>
                <a:lnTo>
                  <a:pt x="193310" y="42173"/>
                </a:lnTo>
                <a:lnTo>
                  <a:pt x="197885" y="46315"/>
                </a:lnTo>
                <a:lnTo>
                  <a:pt x="199791" y="48574"/>
                </a:lnTo>
                <a:lnTo>
                  <a:pt x="200554" y="51586"/>
                </a:lnTo>
                <a:lnTo>
                  <a:pt x="200935" y="57234"/>
                </a:lnTo>
                <a:lnTo>
                  <a:pt x="202460" y="60247"/>
                </a:lnTo>
                <a:lnTo>
                  <a:pt x="205129" y="61753"/>
                </a:lnTo>
                <a:lnTo>
                  <a:pt x="207036" y="64012"/>
                </a:lnTo>
                <a:lnTo>
                  <a:pt x="208942" y="70037"/>
                </a:lnTo>
                <a:lnTo>
                  <a:pt x="208561" y="73049"/>
                </a:lnTo>
                <a:lnTo>
                  <a:pt x="210849" y="78697"/>
                </a:lnTo>
                <a:lnTo>
                  <a:pt x="212755" y="80956"/>
                </a:lnTo>
                <a:lnTo>
                  <a:pt x="232200" y="92253"/>
                </a:lnTo>
                <a:lnTo>
                  <a:pt x="239826" y="101290"/>
                </a:lnTo>
                <a:lnTo>
                  <a:pt x="242495" y="103172"/>
                </a:lnTo>
                <a:lnTo>
                  <a:pt x="248977" y="103549"/>
                </a:lnTo>
                <a:lnTo>
                  <a:pt x="253933" y="106938"/>
                </a:lnTo>
                <a:lnTo>
                  <a:pt x="261559" y="112586"/>
                </a:lnTo>
                <a:lnTo>
                  <a:pt x="269947" y="121246"/>
                </a:lnTo>
                <a:lnTo>
                  <a:pt x="272235" y="123506"/>
                </a:lnTo>
                <a:lnTo>
                  <a:pt x="275667" y="123882"/>
                </a:lnTo>
                <a:lnTo>
                  <a:pt x="277954" y="121999"/>
                </a:lnTo>
                <a:lnTo>
                  <a:pt x="281004" y="121623"/>
                </a:lnTo>
                <a:lnTo>
                  <a:pt x="289774" y="125388"/>
                </a:lnTo>
                <a:lnTo>
                  <a:pt x="291680" y="127648"/>
                </a:lnTo>
                <a:lnTo>
                  <a:pt x="294349" y="129154"/>
                </a:lnTo>
                <a:lnTo>
                  <a:pt x="296637" y="131036"/>
                </a:lnTo>
                <a:lnTo>
                  <a:pt x="295112" y="133672"/>
                </a:lnTo>
                <a:lnTo>
                  <a:pt x="293968" y="136685"/>
                </a:lnTo>
                <a:lnTo>
                  <a:pt x="293968" y="142333"/>
                </a:lnTo>
                <a:lnTo>
                  <a:pt x="294349" y="145722"/>
                </a:lnTo>
                <a:lnTo>
                  <a:pt x="293968" y="147604"/>
                </a:lnTo>
                <a:lnTo>
                  <a:pt x="288249" y="147604"/>
                </a:lnTo>
                <a:lnTo>
                  <a:pt x="284436" y="146098"/>
                </a:lnTo>
                <a:lnTo>
                  <a:pt x="279479" y="143086"/>
                </a:lnTo>
                <a:lnTo>
                  <a:pt x="277573" y="143086"/>
                </a:lnTo>
                <a:lnTo>
                  <a:pt x="275667" y="143086"/>
                </a:lnTo>
                <a:lnTo>
                  <a:pt x="274523" y="144215"/>
                </a:lnTo>
                <a:lnTo>
                  <a:pt x="274141" y="147228"/>
                </a:lnTo>
                <a:lnTo>
                  <a:pt x="273379" y="149487"/>
                </a:lnTo>
                <a:lnTo>
                  <a:pt x="272235" y="149863"/>
                </a:lnTo>
                <a:lnTo>
                  <a:pt x="266516" y="149863"/>
                </a:lnTo>
                <a:lnTo>
                  <a:pt x="264228" y="149487"/>
                </a:lnTo>
                <a:lnTo>
                  <a:pt x="261178" y="149863"/>
                </a:lnTo>
                <a:lnTo>
                  <a:pt x="259271" y="152123"/>
                </a:lnTo>
                <a:lnTo>
                  <a:pt x="257746" y="153629"/>
                </a:lnTo>
                <a:lnTo>
                  <a:pt x="257365" y="154382"/>
                </a:lnTo>
                <a:lnTo>
                  <a:pt x="257365" y="157018"/>
                </a:lnTo>
                <a:lnTo>
                  <a:pt x="255077" y="163419"/>
                </a:lnTo>
                <a:lnTo>
                  <a:pt x="253933" y="164549"/>
                </a:lnTo>
                <a:lnTo>
                  <a:pt x="253171" y="169444"/>
                </a:lnTo>
                <a:lnTo>
                  <a:pt x="253171" y="172079"/>
                </a:lnTo>
                <a:lnTo>
                  <a:pt x="252790" y="173962"/>
                </a:lnTo>
                <a:lnTo>
                  <a:pt x="247070" y="177728"/>
                </a:lnTo>
                <a:lnTo>
                  <a:pt x="244020" y="178104"/>
                </a:lnTo>
                <a:lnTo>
                  <a:pt x="241732" y="180363"/>
                </a:lnTo>
                <a:lnTo>
                  <a:pt x="238682" y="181869"/>
                </a:lnTo>
                <a:lnTo>
                  <a:pt x="235632" y="183752"/>
                </a:lnTo>
                <a:lnTo>
                  <a:pt x="229150" y="184882"/>
                </a:lnTo>
                <a:lnTo>
                  <a:pt x="226481" y="186011"/>
                </a:lnTo>
                <a:lnTo>
                  <a:pt x="223431" y="185635"/>
                </a:lnTo>
                <a:lnTo>
                  <a:pt x="223431" y="187894"/>
                </a:lnTo>
                <a:lnTo>
                  <a:pt x="226100" y="189777"/>
                </a:lnTo>
                <a:lnTo>
                  <a:pt x="224575" y="191660"/>
                </a:lnTo>
                <a:lnTo>
                  <a:pt x="223050" y="192036"/>
                </a:lnTo>
                <a:lnTo>
                  <a:pt x="222287" y="196555"/>
                </a:lnTo>
                <a:lnTo>
                  <a:pt x="220762" y="197684"/>
                </a:lnTo>
                <a:lnTo>
                  <a:pt x="217330" y="198814"/>
                </a:lnTo>
                <a:lnTo>
                  <a:pt x="215043" y="201073"/>
                </a:lnTo>
                <a:lnTo>
                  <a:pt x="210086" y="201073"/>
                </a:lnTo>
                <a:lnTo>
                  <a:pt x="207036" y="201826"/>
                </a:lnTo>
                <a:lnTo>
                  <a:pt x="205129" y="201826"/>
                </a:lnTo>
                <a:lnTo>
                  <a:pt x="203604" y="199567"/>
                </a:lnTo>
                <a:lnTo>
                  <a:pt x="200554" y="198061"/>
                </a:lnTo>
                <a:lnTo>
                  <a:pt x="198266" y="196178"/>
                </a:lnTo>
                <a:lnTo>
                  <a:pt x="193691" y="196931"/>
                </a:lnTo>
                <a:lnTo>
                  <a:pt x="189497" y="195801"/>
                </a:lnTo>
                <a:lnTo>
                  <a:pt x="188353" y="194672"/>
                </a:lnTo>
                <a:lnTo>
                  <a:pt x="186065" y="192413"/>
                </a:lnTo>
                <a:lnTo>
                  <a:pt x="183778" y="190906"/>
                </a:lnTo>
                <a:lnTo>
                  <a:pt x="184540" y="186011"/>
                </a:lnTo>
                <a:lnTo>
                  <a:pt x="183396" y="181869"/>
                </a:lnTo>
                <a:lnTo>
                  <a:pt x="183396" y="167937"/>
                </a:lnTo>
                <a:lnTo>
                  <a:pt x="181490" y="166055"/>
                </a:lnTo>
                <a:lnTo>
                  <a:pt x="171577" y="166055"/>
                </a:lnTo>
                <a:lnTo>
                  <a:pt x="165476" y="162289"/>
                </a:lnTo>
                <a:lnTo>
                  <a:pt x="157088" y="155512"/>
                </a:lnTo>
                <a:lnTo>
                  <a:pt x="150987" y="151746"/>
                </a:lnTo>
                <a:lnTo>
                  <a:pt x="147175" y="150240"/>
                </a:lnTo>
                <a:lnTo>
                  <a:pt x="145650" y="145722"/>
                </a:lnTo>
                <a:lnTo>
                  <a:pt x="142218" y="140826"/>
                </a:lnTo>
                <a:lnTo>
                  <a:pt x="138786" y="138944"/>
                </a:lnTo>
                <a:lnTo>
                  <a:pt x="133067" y="137814"/>
                </a:lnTo>
                <a:lnTo>
                  <a:pt x="128873" y="138944"/>
                </a:lnTo>
                <a:lnTo>
                  <a:pt x="124679" y="137814"/>
                </a:lnTo>
                <a:lnTo>
                  <a:pt x="119722" y="135178"/>
                </a:lnTo>
                <a:lnTo>
                  <a:pt x="105234" y="130660"/>
                </a:lnTo>
                <a:lnTo>
                  <a:pt x="101802" y="126141"/>
                </a:lnTo>
                <a:lnTo>
                  <a:pt x="96083" y="121623"/>
                </a:lnTo>
                <a:lnTo>
                  <a:pt x="88076" y="120870"/>
                </a:lnTo>
                <a:lnTo>
                  <a:pt x="82738" y="121623"/>
                </a:lnTo>
                <a:lnTo>
                  <a:pt x="81594" y="125012"/>
                </a:lnTo>
                <a:lnTo>
                  <a:pt x="79688" y="126894"/>
                </a:lnTo>
                <a:lnTo>
                  <a:pt x="75494" y="126894"/>
                </a:lnTo>
                <a:lnTo>
                  <a:pt x="71300" y="125388"/>
                </a:lnTo>
                <a:lnTo>
                  <a:pt x="67106" y="125388"/>
                </a:lnTo>
                <a:lnTo>
                  <a:pt x="61005" y="126894"/>
                </a:lnTo>
                <a:lnTo>
                  <a:pt x="55286" y="132166"/>
                </a:lnTo>
                <a:lnTo>
                  <a:pt x="42322" y="142333"/>
                </a:lnTo>
                <a:lnTo>
                  <a:pt x="35459" y="143839"/>
                </a:lnTo>
                <a:lnTo>
                  <a:pt x="30121" y="143839"/>
                </a:lnTo>
                <a:lnTo>
                  <a:pt x="30503" y="142333"/>
                </a:lnTo>
                <a:lnTo>
                  <a:pt x="28215" y="127271"/>
                </a:lnTo>
                <a:lnTo>
                  <a:pt x="27834" y="117481"/>
                </a:lnTo>
                <a:lnTo>
                  <a:pt x="29359" y="108820"/>
                </a:lnTo>
                <a:lnTo>
                  <a:pt x="32790" y="103549"/>
                </a:lnTo>
                <a:lnTo>
                  <a:pt x="28596" y="102419"/>
                </a:lnTo>
                <a:lnTo>
                  <a:pt x="24402" y="98654"/>
                </a:lnTo>
                <a:lnTo>
                  <a:pt x="21733" y="94888"/>
                </a:lnTo>
                <a:lnTo>
                  <a:pt x="19064" y="94135"/>
                </a:lnTo>
                <a:lnTo>
                  <a:pt x="19064" y="93006"/>
                </a:lnTo>
                <a:lnTo>
                  <a:pt x="26690" y="89617"/>
                </a:lnTo>
                <a:lnTo>
                  <a:pt x="29359" y="88111"/>
                </a:lnTo>
                <a:lnTo>
                  <a:pt x="25165" y="86605"/>
                </a:lnTo>
                <a:lnTo>
                  <a:pt x="22114" y="84722"/>
                </a:lnTo>
                <a:lnTo>
                  <a:pt x="19445" y="82463"/>
                </a:lnTo>
                <a:lnTo>
                  <a:pt x="23258" y="78697"/>
                </a:lnTo>
                <a:lnTo>
                  <a:pt x="25927" y="80580"/>
                </a:lnTo>
                <a:lnTo>
                  <a:pt x="29740" y="82086"/>
                </a:lnTo>
                <a:lnTo>
                  <a:pt x="27452" y="77944"/>
                </a:lnTo>
                <a:lnTo>
                  <a:pt x="19445" y="74932"/>
                </a:lnTo>
                <a:lnTo>
                  <a:pt x="12964" y="76438"/>
                </a:lnTo>
                <a:lnTo>
                  <a:pt x="9913" y="79450"/>
                </a:lnTo>
                <a:lnTo>
                  <a:pt x="8007" y="79450"/>
                </a:lnTo>
                <a:lnTo>
                  <a:pt x="5338" y="68154"/>
                </a:lnTo>
                <a:lnTo>
                  <a:pt x="6101" y="62506"/>
                </a:lnTo>
                <a:lnTo>
                  <a:pt x="8769" y="58364"/>
                </a:lnTo>
                <a:lnTo>
                  <a:pt x="9151" y="56858"/>
                </a:lnTo>
                <a:lnTo>
                  <a:pt x="8007" y="48197"/>
                </a:lnTo>
                <a:lnTo>
                  <a:pt x="10295" y="53845"/>
                </a:lnTo>
                <a:lnTo>
                  <a:pt x="12201" y="56858"/>
                </a:lnTo>
                <a:lnTo>
                  <a:pt x="20208" y="56858"/>
                </a:lnTo>
                <a:lnTo>
                  <a:pt x="27834" y="59117"/>
                </a:lnTo>
                <a:lnTo>
                  <a:pt x="32028" y="58741"/>
                </a:lnTo>
                <a:lnTo>
                  <a:pt x="37747" y="60247"/>
                </a:lnTo>
                <a:lnTo>
                  <a:pt x="41560" y="58364"/>
                </a:lnTo>
                <a:lnTo>
                  <a:pt x="37747" y="57987"/>
                </a:lnTo>
                <a:lnTo>
                  <a:pt x="36984" y="55728"/>
                </a:lnTo>
                <a:lnTo>
                  <a:pt x="42704" y="54222"/>
                </a:lnTo>
                <a:lnTo>
                  <a:pt x="48041" y="47821"/>
                </a:lnTo>
                <a:lnTo>
                  <a:pt x="38891" y="41043"/>
                </a:lnTo>
                <a:lnTo>
                  <a:pt x="32790" y="34265"/>
                </a:lnTo>
                <a:lnTo>
                  <a:pt x="30503" y="27864"/>
                </a:lnTo>
                <a:lnTo>
                  <a:pt x="26690" y="22593"/>
                </a:lnTo>
                <a:lnTo>
                  <a:pt x="25927" y="21840"/>
                </a:lnTo>
                <a:lnTo>
                  <a:pt x="21733" y="21463"/>
                </a:lnTo>
                <a:lnTo>
                  <a:pt x="14870" y="23346"/>
                </a:lnTo>
                <a:lnTo>
                  <a:pt x="8769" y="26358"/>
                </a:lnTo>
                <a:lnTo>
                  <a:pt x="5338" y="30876"/>
                </a:lnTo>
                <a:lnTo>
                  <a:pt x="5338" y="34265"/>
                </a:lnTo>
                <a:lnTo>
                  <a:pt x="7244" y="35395"/>
                </a:lnTo>
                <a:lnTo>
                  <a:pt x="7626" y="44809"/>
                </a:lnTo>
                <a:lnTo>
                  <a:pt x="6863" y="44055"/>
                </a:lnTo>
                <a:lnTo>
                  <a:pt x="1525" y="34642"/>
                </a:lnTo>
                <a:lnTo>
                  <a:pt x="0" y="27864"/>
                </a:lnTo>
                <a:lnTo>
                  <a:pt x="11438" y="18074"/>
                </a:lnTo>
                <a:lnTo>
                  <a:pt x="20208" y="14685"/>
                </a:lnTo>
                <a:lnTo>
                  <a:pt x="29359" y="12049"/>
                </a:lnTo>
                <a:lnTo>
                  <a:pt x="32409" y="11673"/>
                </a:lnTo>
                <a:lnTo>
                  <a:pt x="35459" y="11673"/>
                </a:lnTo>
                <a:lnTo>
                  <a:pt x="38128" y="13179"/>
                </a:lnTo>
                <a:lnTo>
                  <a:pt x="40797" y="15438"/>
                </a:lnTo>
                <a:lnTo>
                  <a:pt x="46516" y="17698"/>
                </a:lnTo>
                <a:lnTo>
                  <a:pt x="48423" y="20333"/>
                </a:lnTo>
                <a:lnTo>
                  <a:pt x="50710" y="25981"/>
                </a:lnTo>
                <a:lnTo>
                  <a:pt x="52998" y="28241"/>
                </a:lnTo>
                <a:lnTo>
                  <a:pt x="54523" y="30876"/>
                </a:lnTo>
                <a:lnTo>
                  <a:pt x="58336" y="39537"/>
                </a:lnTo>
                <a:lnTo>
                  <a:pt x="62149" y="42173"/>
                </a:lnTo>
                <a:lnTo>
                  <a:pt x="69012" y="42549"/>
                </a:lnTo>
                <a:lnTo>
                  <a:pt x="73587" y="40290"/>
                </a:lnTo>
                <a:lnTo>
                  <a:pt x="94177" y="43679"/>
                </a:lnTo>
                <a:lnTo>
                  <a:pt x="97227" y="41796"/>
                </a:lnTo>
                <a:lnTo>
                  <a:pt x="94939" y="36148"/>
                </a:lnTo>
                <a:lnTo>
                  <a:pt x="95320" y="33512"/>
                </a:lnTo>
                <a:lnTo>
                  <a:pt x="93414" y="27488"/>
                </a:lnTo>
                <a:lnTo>
                  <a:pt x="94939" y="24475"/>
                </a:lnTo>
                <a:lnTo>
                  <a:pt x="97608" y="22593"/>
                </a:lnTo>
                <a:lnTo>
                  <a:pt x="99133" y="20333"/>
                </a:lnTo>
                <a:lnTo>
                  <a:pt x="101040" y="17698"/>
                </a:lnTo>
                <a:lnTo>
                  <a:pt x="104090" y="17321"/>
                </a:lnTo>
                <a:lnTo>
                  <a:pt x="110190" y="17321"/>
                </a:lnTo>
                <a:lnTo>
                  <a:pt x="113622" y="15815"/>
                </a:lnTo>
                <a:lnTo>
                  <a:pt x="114384" y="13179"/>
                </a:lnTo>
                <a:lnTo>
                  <a:pt x="114384" y="10167"/>
                </a:lnTo>
                <a:lnTo>
                  <a:pt x="117435" y="9037"/>
                </a:lnTo>
                <a:lnTo>
                  <a:pt x="122010" y="12049"/>
                </a:lnTo>
                <a:lnTo>
                  <a:pt x="125060" y="13179"/>
                </a:lnTo>
                <a:lnTo>
                  <a:pt x="123916" y="10167"/>
                </a:lnTo>
                <a:lnTo>
                  <a:pt x="122010" y="7531"/>
                </a:lnTo>
                <a:lnTo>
                  <a:pt x="119722" y="5648"/>
                </a:lnTo>
                <a:lnTo>
                  <a:pt x="122391" y="4142"/>
                </a:lnTo>
                <a:lnTo>
                  <a:pt x="125060" y="4142"/>
                </a:lnTo>
                <a:lnTo>
                  <a:pt x="128111" y="225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44" name="Text Placeholder 2843">
            <a:extLst>
              <a:ext uri="{FF2B5EF4-FFF2-40B4-BE49-F238E27FC236}">
                <a16:creationId xmlns:a16="http://schemas.microsoft.com/office/drawing/2014/main" id="{9CD3BF14-E7A8-6B47-8AFC-51C395B1131B}"/>
              </a:ext>
            </a:extLst>
          </p:cNvPr>
          <p:cNvSpPr>
            <a:spLocks noGrp="1"/>
          </p:cNvSpPr>
          <p:nvPr>
            <p:ph type="body" sz="quarter" idx="213" hasCustomPrompt="1"/>
          </p:nvPr>
        </p:nvSpPr>
        <p:spPr>
          <a:xfrm>
            <a:off x="7953842" y="3262972"/>
            <a:ext cx="70357" cy="59800"/>
          </a:xfrm>
          <a:custGeom>
            <a:avLst/>
            <a:gdLst>
              <a:gd name="connsiteX0" fmla="*/ 44160 w 70357"/>
              <a:gd name="connsiteY0" fmla="*/ 0 h 59800"/>
              <a:gd name="connsiteX1" fmla="*/ 46406 w 70357"/>
              <a:gd name="connsiteY1" fmla="*/ 2229 h 59800"/>
              <a:gd name="connsiteX2" fmla="*/ 47529 w 70357"/>
              <a:gd name="connsiteY2" fmla="*/ 2229 h 59800"/>
              <a:gd name="connsiteX3" fmla="*/ 48277 w 70357"/>
              <a:gd name="connsiteY3" fmla="*/ 5200 h 59800"/>
              <a:gd name="connsiteX4" fmla="*/ 51645 w 70357"/>
              <a:gd name="connsiteY4" fmla="*/ 6314 h 59800"/>
              <a:gd name="connsiteX5" fmla="*/ 54639 w 70357"/>
              <a:gd name="connsiteY5" fmla="*/ 7057 h 59800"/>
              <a:gd name="connsiteX6" fmla="*/ 58007 w 70357"/>
              <a:gd name="connsiteY6" fmla="*/ 8914 h 59800"/>
              <a:gd name="connsiteX7" fmla="*/ 58007 w 70357"/>
              <a:gd name="connsiteY7" fmla="*/ 13000 h 59800"/>
              <a:gd name="connsiteX8" fmla="*/ 57633 w 70357"/>
              <a:gd name="connsiteY8" fmla="*/ 16343 h 59800"/>
              <a:gd name="connsiteX9" fmla="*/ 58382 w 70357"/>
              <a:gd name="connsiteY9" fmla="*/ 20429 h 59800"/>
              <a:gd name="connsiteX10" fmla="*/ 61001 w 70357"/>
              <a:gd name="connsiteY10" fmla="*/ 23029 h 59800"/>
              <a:gd name="connsiteX11" fmla="*/ 65866 w 70357"/>
              <a:gd name="connsiteY11" fmla="*/ 23029 h 59800"/>
              <a:gd name="connsiteX12" fmla="*/ 67738 w 70357"/>
              <a:gd name="connsiteY12" fmla="*/ 25257 h 59800"/>
              <a:gd name="connsiteX13" fmla="*/ 68112 w 70357"/>
              <a:gd name="connsiteY13" fmla="*/ 29343 h 59800"/>
              <a:gd name="connsiteX14" fmla="*/ 70357 w 70357"/>
              <a:gd name="connsiteY14" fmla="*/ 32314 h 59800"/>
              <a:gd name="connsiteX15" fmla="*/ 70357 w 70357"/>
              <a:gd name="connsiteY15" fmla="*/ 35657 h 59800"/>
              <a:gd name="connsiteX16" fmla="*/ 66241 w 70357"/>
              <a:gd name="connsiteY16" fmla="*/ 41600 h 59800"/>
              <a:gd name="connsiteX17" fmla="*/ 63995 w 70357"/>
              <a:gd name="connsiteY17" fmla="*/ 41600 h 59800"/>
              <a:gd name="connsiteX18" fmla="*/ 60253 w 70357"/>
              <a:gd name="connsiteY18" fmla="*/ 44200 h 59800"/>
              <a:gd name="connsiteX19" fmla="*/ 58007 w 70357"/>
              <a:gd name="connsiteY19" fmla="*/ 49029 h 59800"/>
              <a:gd name="connsiteX20" fmla="*/ 59130 w 70357"/>
              <a:gd name="connsiteY20" fmla="*/ 53857 h 59800"/>
              <a:gd name="connsiteX21" fmla="*/ 59130 w 70357"/>
              <a:gd name="connsiteY21" fmla="*/ 59429 h 59800"/>
              <a:gd name="connsiteX22" fmla="*/ 56136 w 70357"/>
              <a:gd name="connsiteY22" fmla="*/ 59800 h 59800"/>
              <a:gd name="connsiteX23" fmla="*/ 52394 w 70357"/>
              <a:gd name="connsiteY23" fmla="*/ 59057 h 59800"/>
              <a:gd name="connsiteX24" fmla="*/ 49026 w 70357"/>
              <a:gd name="connsiteY24" fmla="*/ 56457 h 59800"/>
              <a:gd name="connsiteX25" fmla="*/ 44909 w 70357"/>
              <a:gd name="connsiteY25" fmla="*/ 54229 h 59800"/>
              <a:gd name="connsiteX26" fmla="*/ 46032 w 70357"/>
              <a:gd name="connsiteY26" fmla="*/ 52000 h 59800"/>
              <a:gd name="connsiteX27" fmla="*/ 44160 w 70357"/>
              <a:gd name="connsiteY27" fmla="*/ 51257 h 59800"/>
              <a:gd name="connsiteX28" fmla="*/ 44160 w 70357"/>
              <a:gd name="connsiteY28" fmla="*/ 42343 h 59800"/>
              <a:gd name="connsiteX29" fmla="*/ 41915 w 70357"/>
              <a:gd name="connsiteY29" fmla="*/ 42343 h 59800"/>
              <a:gd name="connsiteX30" fmla="*/ 39670 w 70357"/>
              <a:gd name="connsiteY30" fmla="*/ 45314 h 59800"/>
              <a:gd name="connsiteX31" fmla="*/ 37798 w 70357"/>
              <a:gd name="connsiteY31" fmla="*/ 47914 h 59800"/>
              <a:gd name="connsiteX32" fmla="*/ 34056 w 70357"/>
              <a:gd name="connsiteY32" fmla="*/ 47914 h 59800"/>
              <a:gd name="connsiteX33" fmla="*/ 30314 w 70357"/>
              <a:gd name="connsiteY33" fmla="*/ 46429 h 59800"/>
              <a:gd name="connsiteX34" fmla="*/ 29565 w 70357"/>
              <a:gd name="connsiteY34" fmla="*/ 40857 h 59800"/>
              <a:gd name="connsiteX35" fmla="*/ 28442 w 70357"/>
              <a:gd name="connsiteY35" fmla="*/ 37514 h 59800"/>
              <a:gd name="connsiteX36" fmla="*/ 26197 w 70357"/>
              <a:gd name="connsiteY36" fmla="*/ 35657 h 59800"/>
              <a:gd name="connsiteX37" fmla="*/ 21706 w 70357"/>
              <a:gd name="connsiteY37" fmla="*/ 34172 h 59800"/>
              <a:gd name="connsiteX38" fmla="*/ 16467 w 70357"/>
              <a:gd name="connsiteY38" fmla="*/ 31200 h 59800"/>
              <a:gd name="connsiteX39" fmla="*/ 12724 w 70357"/>
              <a:gd name="connsiteY39" fmla="*/ 29714 h 59800"/>
              <a:gd name="connsiteX40" fmla="*/ 9356 w 70357"/>
              <a:gd name="connsiteY40" fmla="*/ 23029 h 59800"/>
              <a:gd name="connsiteX41" fmla="*/ 4865 w 70357"/>
              <a:gd name="connsiteY41" fmla="*/ 23400 h 59800"/>
              <a:gd name="connsiteX42" fmla="*/ 749 w 70357"/>
              <a:gd name="connsiteY42" fmla="*/ 21543 h 59800"/>
              <a:gd name="connsiteX43" fmla="*/ 0 w 70357"/>
              <a:gd name="connsiteY43" fmla="*/ 17829 h 59800"/>
              <a:gd name="connsiteX44" fmla="*/ 0 w 70357"/>
              <a:gd name="connsiteY44" fmla="*/ 11886 h 59800"/>
              <a:gd name="connsiteX45" fmla="*/ 0 w 70357"/>
              <a:gd name="connsiteY45" fmla="*/ 10400 h 59800"/>
              <a:gd name="connsiteX46" fmla="*/ 8608 w 70357"/>
              <a:gd name="connsiteY46" fmla="*/ 5572 h 59800"/>
              <a:gd name="connsiteX47" fmla="*/ 12350 w 70357"/>
              <a:gd name="connsiteY47" fmla="*/ 4086 h 59800"/>
              <a:gd name="connsiteX48" fmla="*/ 14596 w 70357"/>
              <a:gd name="connsiteY48" fmla="*/ 3714 h 59800"/>
              <a:gd name="connsiteX49" fmla="*/ 14596 w 70357"/>
              <a:gd name="connsiteY49" fmla="*/ 4086 h 59800"/>
              <a:gd name="connsiteX50" fmla="*/ 20958 w 70357"/>
              <a:gd name="connsiteY50" fmla="*/ 7429 h 59800"/>
              <a:gd name="connsiteX51" fmla="*/ 28442 w 70357"/>
              <a:gd name="connsiteY51" fmla="*/ 5200 h 59800"/>
              <a:gd name="connsiteX52" fmla="*/ 34056 w 70357"/>
              <a:gd name="connsiteY52" fmla="*/ 1486 h 59800"/>
              <a:gd name="connsiteX53" fmla="*/ 38547 w 70357"/>
              <a:gd name="connsiteY53" fmla="*/ 372 h 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0357" h="59800">
                <a:moveTo>
                  <a:pt x="44160" y="0"/>
                </a:moveTo>
                <a:lnTo>
                  <a:pt x="46406" y="2229"/>
                </a:lnTo>
                <a:lnTo>
                  <a:pt x="47529" y="2229"/>
                </a:lnTo>
                <a:lnTo>
                  <a:pt x="48277" y="5200"/>
                </a:lnTo>
                <a:lnTo>
                  <a:pt x="51645" y="6314"/>
                </a:lnTo>
                <a:lnTo>
                  <a:pt x="54639" y="7057"/>
                </a:lnTo>
                <a:lnTo>
                  <a:pt x="58007" y="8914"/>
                </a:lnTo>
                <a:lnTo>
                  <a:pt x="58007" y="13000"/>
                </a:lnTo>
                <a:lnTo>
                  <a:pt x="57633" y="16343"/>
                </a:lnTo>
                <a:lnTo>
                  <a:pt x="58382" y="20429"/>
                </a:lnTo>
                <a:lnTo>
                  <a:pt x="61001" y="23029"/>
                </a:lnTo>
                <a:lnTo>
                  <a:pt x="65866" y="23029"/>
                </a:lnTo>
                <a:lnTo>
                  <a:pt x="67738" y="25257"/>
                </a:lnTo>
                <a:lnTo>
                  <a:pt x="68112" y="29343"/>
                </a:lnTo>
                <a:lnTo>
                  <a:pt x="70357" y="32314"/>
                </a:lnTo>
                <a:lnTo>
                  <a:pt x="70357" y="35657"/>
                </a:lnTo>
                <a:lnTo>
                  <a:pt x="66241" y="41600"/>
                </a:lnTo>
                <a:lnTo>
                  <a:pt x="63995" y="41600"/>
                </a:lnTo>
                <a:lnTo>
                  <a:pt x="60253" y="44200"/>
                </a:lnTo>
                <a:lnTo>
                  <a:pt x="58007" y="49029"/>
                </a:lnTo>
                <a:lnTo>
                  <a:pt x="59130" y="53857"/>
                </a:lnTo>
                <a:lnTo>
                  <a:pt x="59130" y="59429"/>
                </a:lnTo>
                <a:lnTo>
                  <a:pt x="56136" y="59800"/>
                </a:lnTo>
                <a:lnTo>
                  <a:pt x="52394" y="59057"/>
                </a:lnTo>
                <a:lnTo>
                  <a:pt x="49026" y="56457"/>
                </a:lnTo>
                <a:lnTo>
                  <a:pt x="44909" y="54229"/>
                </a:lnTo>
                <a:lnTo>
                  <a:pt x="46032" y="52000"/>
                </a:lnTo>
                <a:lnTo>
                  <a:pt x="44160" y="51257"/>
                </a:lnTo>
                <a:lnTo>
                  <a:pt x="44160" y="42343"/>
                </a:lnTo>
                <a:lnTo>
                  <a:pt x="41915" y="42343"/>
                </a:lnTo>
                <a:lnTo>
                  <a:pt x="39670" y="45314"/>
                </a:lnTo>
                <a:lnTo>
                  <a:pt x="37798" y="47914"/>
                </a:lnTo>
                <a:lnTo>
                  <a:pt x="34056" y="47914"/>
                </a:lnTo>
                <a:lnTo>
                  <a:pt x="30314" y="46429"/>
                </a:lnTo>
                <a:lnTo>
                  <a:pt x="29565" y="40857"/>
                </a:lnTo>
                <a:lnTo>
                  <a:pt x="28442" y="37514"/>
                </a:lnTo>
                <a:lnTo>
                  <a:pt x="26197" y="35657"/>
                </a:lnTo>
                <a:lnTo>
                  <a:pt x="21706" y="34172"/>
                </a:lnTo>
                <a:lnTo>
                  <a:pt x="16467" y="31200"/>
                </a:lnTo>
                <a:lnTo>
                  <a:pt x="12724" y="29714"/>
                </a:lnTo>
                <a:lnTo>
                  <a:pt x="9356" y="23029"/>
                </a:lnTo>
                <a:lnTo>
                  <a:pt x="4865" y="23400"/>
                </a:lnTo>
                <a:lnTo>
                  <a:pt x="749" y="21543"/>
                </a:lnTo>
                <a:lnTo>
                  <a:pt x="0" y="17829"/>
                </a:lnTo>
                <a:lnTo>
                  <a:pt x="0" y="11886"/>
                </a:lnTo>
                <a:lnTo>
                  <a:pt x="0" y="10400"/>
                </a:lnTo>
                <a:lnTo>
                  <a:pt x="8608" y="5572"/>
                </a:lnTo>
                <a:lnTo>
                  <a:pt x="12350" y="4086"/>
                </a:lnTo>
                <a:lnTo>
                  <a:pt x="14596" y="3714"/>
                </a:lnTo>
                <a:lnTo>
                  <a:pt x="14596" y="4086"/>
                </a:lnTo>
                <a:lnTo>
                  <a:pt x="20958" y="7429"/>
                </a:lnTo>
                <a:lnTo>
                  <a:pt x="28442" y="5200"/>
                </a:lnTo>
                <a:lnTo>
                  <a:pt x="34056" y="1486"/>
                </a:lnTo>
                <a:lnTo>
                  <a:pt x="38547" y="37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42" name="Text Placeholder 2841">
            <a:extLst>
              <a:ext uri="{FF2B5EF4-FFF2-40B4-BE49-F238E27FC236}">
                <a16:creationId xmlns:a16="http://schemas.microsoft.com/office/drawing/2014/main" id="{55BC35E0-F127-F949-AF59-BDD047AB9CF7}"/>
              </a:ext>
            </a:extLst>
          </p:cNvPr>
          <p:cNvSpPr>
            <a:spLocks noGrp="1"/>
          </p:cNvSpPr>
          <p:nvPr>
            <p:ph type="body" sz="quarter" idx="212" hasCustomPrompt="1"/>
          </p:nvPr>
        </p:nvSpPr>
        <p:spPr>
          <a:xfrm>
            <a:off x="8229562" y="3354541"/>
            <a:ext cx="140712" cy="82225"/>
          </a:xfrm>
          <a:custGeom>
            <a:avLst/>
            <a:gdLst>
              <a:gd name="connsiteX0" fmla="*/ 108680 w 140712"/>
              <a:gd name="connsiteY0" fmla="*/ 0 h 82225"/>
              <a:gd name="connsiteX1" fmla="*/ 114400 w 140712"/>
              <a:gd name="connsiteY1" fmla="*/ 1844 h 82225"/>
              <a:gd name="connsiteX2" fmla="*/ 120883 w 140712"/>
              <a:gd name="connsiteY2" fmla="*/ 5531 h 82225"/>
              <a:gd name="connsiteX3" fmla="*/ 125459 w 140712"/>
              <a:gd name="connsiteY3" fmla="*/ 4425 h 82225"/>
              <a:gd name="connsiteX4" fmla="*/ 131179 w 140712"/>
              <a:gd name="connsiteY4" fmla="*/ 7006 h 82225"/>
              <a:gd name="connsiteX5" fmla="*/ 135755 w 140712"/>
              <a:gd name="connsiteY5" fmla="*/ 10693 h 82225"/>
              <a:gd name="connsiteX6" fmla="*/ 139187 w 140712"/>
              <a:gd name="connsiteY6" fmla="*/ 14012 h 82225"/>
              <a:gd name="connsiteX7" fmla="*/ 140712 w 140712"/>
              <a:gd name="connsiteY7" fmla="*/ 17699 h 82225"/>
              <a:gd name="connsiteX8" fmla="*/ 139187 w 140712"/>
              <a:gd name="connsiteY8" fmla="*/ 20280 h 82225"/>
              <a:gd name="connsiteX9" fmla="*/ 136136 w 140712"/>
              <a:gd name="connsiteY9" fmla="*/ 22861 h 82225"/>
              <a:gd name="connsiteX10" fmla="*/ 133467 w 140712"/>
              <a:gd name="connsiteY10" fmla="*/ 22861 h 82225"/>
              <a:gd name="connsiteX11" fmla="*/ 127747 w 140712"/>
              <a:gd name="connsiteY11" fmla="*/ 25442 h 82225"/>
              <a:gd name="connsiteX12" fmla="*/ 124315 w 140712"/>
              <a:gd name="connsiteY12" fmla="*/ 28760 h 82225"/>
              <a:gd name="connsiteX13" fmla="*/ 123552 w 140712"/>
              <a:gd name="connsiteY13" fmla="*/ 31710 h 82225"/>
              <a:gd name="connsiteX14" fmla="*/ 121264 w 140712"/>
              <a:gd name="connsiteY14" fmla="*/ 35766 h 82225"/>
              <a:gd name="connsiteX15" fmla="*/ 120502 w 140712"/>
              <a:gd name="connsiteY15" fmla="*/ 39822 h 82225"/>
              <a:gd name="connsiteX16" fmla="*/ 115544 w 140712"/>
              <a:gd name="connsiteY16" fmla="*/ 44615 h 82225"/>
              <a:gd name="connsiteX17" fmla="*/ 113638 w 140712"/>
              <a:gd name="connsiteY17" fmla="*/ 49778 h 82225"/>
              <a:gd name="connsiteX18" fmla="*/ 110968 w 140712"/>
              <a:gd name="connsiteY18" fmla="*/ 55677 h 82225"/>
              <a:gd name="connsiteX19" fmla="*/ 108299 w 140712"/>
              <a:gd name="connsiteY19" fmla="*/ 59364 h 82225"/>
              <a:gd name="connsiteX20" fmla="*/ 105248 w 140712"/>
              <a:gd name="connsiteY20" fmla="*/ 65633 h 82225"/>
              <a:gd name="connsiteX21" fmla="*/ 99147 w 140712"/>
              <a:gd name="connsiteY21" fmla="*/ 68214 h 82225"/>
              <a:gd name="connsiteX22" fmla="*/ 86944 w 140712"/>
              <a:gd name="connsiteY22" fmla="*/ 71901 h 82225"/>
              <a:gd name="connsiteX23" fmla="*/ 85800 w 140712"/>
              <a:gd name="connsiteY23" fmla="*/ 71901 h 82225"/>
              <a:gd name="connsiteX24" fmla="*/ 84275 w 140712"/>
              <a:gd name="connsiteY24" fmla="*/ 69320 h 82225"/>
              <a:gd name="connsiteX25" fmla="*/ 79699 w 140712"/>
              <a:gd name="connsiteY25" fmla="*/ 71163 h 82225"/>
              <a:gd name="connsiteX26" fmla="*/ 75123 w 140712"/>
              <a:gd name="connsiteY26" fmla="*/ 71163 h 82225"/>
              <a:gd name="connsiteX27" fmla="*/ 69022 w 140712"/>
              <a:gd name="connsiteY27" fmla="*/ 75219 h 82225"/>
              <a:gd name="connsiteX28" fmla="*/ 63302 w 140712"/>
              <a:gd name="connsiteY28" fmla="*/ 75219 h 82225"/>
              <a:gd name="connsiteX29" fmla="*/ 61014 w 140712"/>
              <a:gd name="connsiteY29" fmla="*/ 77063 h 82225"/>
              <a:gd name="connsiteX30" fmla="*/ 55294 w 140712"/>
              <a:gd name="connsiteY30" fmla="*/ 77432 h 82225"/>
              <a:gd name="connsiteX31" fmla="*/ 50718 w 140712"/>
              <a:gd name="connsiteY31" fmla="*/ 80382 h 82225"/>
              <a:gd name="connsiteX32" fmla="*/ 45379 w 140712"/>
              <a:gd name="connsiteY32" fmla="*/ 81856 h 82225"/>
              <a:gd name="connsiteX33" fmla="*/ 38896 w 140712"/>
              <a:gd name="connsiteY33" fmla="*/ 82225 h 82225"/>
              <a:gd name="connsiteX34" fmla="*/ 33176 w 140712"/>
              <a:gd name="connsiteY34" fmla="*/ 78907 h 82225"/>
              <a:gd name="connsiteX35" fmla="*/ 28982 w 140712"/>
              <a:gd name="connsiteY35" fmla="*/ 77432 h 82225"/>
              <a:gd name="connsiteX36" fmla="*/ 24787 w 140712"/>
              <a:gd name="connsiteY36" fmla="*/ 71901 h 82225"/>
              <a:gd name="connsiteX37" fmla="*/ 19067 w 140712"/>
              <a:gd name="connsiteY37" fmla="*/ 69320 h 82225"/>
              <a:gd name="connsiteX38" fmla="*/ 15635 w 140712"/>
              <a:gd name="connsiteY38" fmla="*/ 63420 h 82225"/>
              <a:gd name="connsiteX39" fmla="*/ 10678 w 140712"/>
              <a:gd name="connsiteY39" fmla="*/ 61577 h 82225"/>
              <a:gd name="connsiteX40" fmla="*/ 7627 w 140712"/>
              <a:gd name="connsiteY40" fmla="*/ 56415 h 82225"/>
              <a:gd name="connsiteX41" fmla="*/ 5720 w 140712"/>
              <a:gd name="connsiteY41" fmla="*/ 51621 h 82225"/>
              <a:gd name="connsiteX42" fmla="*/ 2670 w 140712"/>
              <a:gd name="connsiteY42" fmla="*/ 50146 h 82225"/>
              <a:gd name="connsiteX43" fmla="*/ 0 w 140712"/>
              <a:gd name="connsiteY43" fmla="*/ 50146 h 82225"/>
              <a:gd name="connsiteX44" fmla="*/ 3814 w 140712"/>
              <a:gd name="connsiteY44" fmla="*/ 46090 h 82225"/>
              <a:gd name="connsiteX45" fmla="*/ 8008 w 140712"/>
              <a:gd name="connsiteY45" fmla="*/ 45353 h 82225"/>
              <a:gd name="connsiteX46" fmla="*/ 7627 w 140712"/>
              <a:gd name="connsiteY46" fmla="*/ 41297 h 82225"/>
              <a:gd name="connsiteX47" fmla="*/ 7627 w 140712"/>
              <a:gd name="connsiteY47" fmla="*/ 37610 h 82225"/>
              <a:gd name="connsiteX48" fmla="*/ 10678 w 140712"/>
              <a:gd name="connsiteY48" fmla="*/ 30604 h 82225"/>
              <a:gd name="connsiteX49" fmla="*/ 8390 w 140712"/>
              <a:gd name="connsiteY49" fmla="*/ 27654 h 82225"/>
              <a:gd name="connsiteX50" fmla="*/ 9915 w 140712"/>
              <a:gd name="connsiteY50" fmla="*/ 24704 h 82225"/>
              <a:gd name="connsiteX51" fmla="*/ 20211 w 140712"/>
              <a:gd name="connsiteY51" fmla="*/ 24704 h 82225"/>
              <a:gd name="connsiteX52" fmla="*/ 22118 w 140712"/>
              <a:gd name="connsiteY52" fmla="*/ 21755 h 82225"/>
              <a:gd name="connsiteX53" fmla="*/ 22118 w 140712"/>
              <a:gd name="connsiteY53" fmla="*/ 14380 h 82225"/>
              <a:gd name="connsiteX54" fmla="*/ 27075 w 140712"/>
              <a:gd name="connsiteY54" fmla="*/ 17330 h 82225"/>
              <a:gd name="connsiteX55" fmla="*/ 36227 w 140712"/>
              <a:gd name="connsiteY55" fmla="*/ 23967 h 82225"/>
              <a:gd name="connsiteX56" fmla="*/ 48811 w 140712"/>
              <a:gd name="connsiteY56" fmla="*/ 23598 h 82225"/>
              <a:gd name="connsiteX57" fmla="*/ 51099 w 140712"/>
              <a:gd name="connsiteY57" fmla="*/ 23598 h 82225"/>
              <a:gd name="connsiteX58" fmla="*/ 56056 w 140712"/>
              <a:gd name="connsiteY58" fmla="*/ 16224 h 82225"/>
              <a:gd name="connsiteX59" fmla="*/ 67878 w 140712"/>
              <a:gd name="connsiteY59" fmla="*/ 12905 h 82225"/>
              <a:gd name="connsiteX60" fmla="*/ 73979 w 140712"/>
              <a:gd name="connsiteY60" fmla="*/ 9587 h 82225"/>
              <a:gd name="connsiteX61" fmla="*/ 80462 w 140712"/>
              <a:gd name="connsiteY61" fmla="*/ 11799 h 82225"/>
              <a:gd name="connsiteX62" fmla="*/ 85800 w 140712"/>
              <a:gd name="connsiteY62" fmla="*/ 8849 h 82225"/>
              <a:gd name="connsiteX63" fmla="*/ 89614 w 140712"/>
              <a:gd name="connsiteY63" fmla="*/ 8112 h 82225"/>
              <a:gd name="connsiteX64" fmla="*/ 91520 w 140712"/>
              <a:gd name="connsiteY64" fmla="*/ 3687 h 82225"/>
              <a:gd name="connsiteX65" fmla="*/ 97240 w 140712"/>
              <a:gd name="connsiteY65" fmla="*/ 369 h 82225"/>
              <a:gd name="connsiteX66" fmla="*/ 104104 w 140712"/>
              <a:gd name="connsiteY66" fmla="*/ 738 h 8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0712" h="82225">
                <a:moveTo>
                  <a:pt x="108680" y="0"/>
                </a:moveTo>
                <a:lnTo>
                  <a:pt x="114400" y="1844"/>
                </a:lnTo>
                <a:lnTo>
                  <a:pt x="120883" y="5531"/>
                </a:lnTo>
                <a:lnTo>
                  <a:pt x="125459" y="4425"/>
                </a:lnTo>
                <a:lnTo>
                  <a:pt x="131179" y="7006"/>
                </a:lnTo>
                <a:lnTo>
                  <a:pt x="135755" y="10693"/>
                </a:lnTo>
                <a:lnTo>
                  <a:pt x="139187" y="14012"/>
                </a:lnTo>
                <a:lnTo>
                  <a:pt x="140712" y="17699"/>
                </a:lnTo>
                <a:lnTo>
                  <a:pt x="139187" y="20280"/>
                </a:lnTo>
                <a:lnTo>
                  <a:pt x="136136" y="22861"/>
                </a:lnTo>
                <a:lnTo>
                  <a:pt x="133467" y="22861"/>
                </a:lnTo>
                <a:lnTo>
                  <a:pt x="127747" y="25442"/>
                </a:lnTo>
                <a:lnTo>
                  <a:pt x="124315" y="28760"/>
                </a:lnTo>
                <a:lnTo>
                  <a:pt x="123552" y="31710"/>
                </a:lnTo>
                <a:lnTo>
                  <a:pt x="121264" y="35766"/>
                </a:lnTo>
                <a:lnTo>
                  <a:pt x="120502" y="39822"/>
                </a:lnTo>
                <a:lnTo>
                  <a:pt x="115544" y="44615"/>
                </a:lnTo>
                <a:lnTo>
                  <a:pt x="113638" y="49778"/>
                </a:lnTo>
                <a:lnTo>
                  <a:pt x="110968" y="55677"/>
                </a:lnTo>
                <a:lnTo>
                  <a:pt x="108299" y="59364"/>
                </a:lnTo>
                <a:lnTo>
                  <a:pt x="105248" y="65633"/>
                </a:lnTo>
                <a:lnTo>
                  <a:pt x="99147" y="68214"/>
                </a:lnTo>
                <a:lnTo>
                  <a:pt x="86944" y="71901"/>
                </a:lnTo>
                <a:lnTo>
                  <a:pt x="85800" y="71901"/>
                </a:lnTo>
                <a:lnTo>
                  <a:pt x="84275" y="69320"/>
                </a:lnTo>
                <a:lnTo>
                  <a:pt x="79699" y="71163"/>
                </a:lnTo>
                <a:lnTo>
                  <a:pt x="75123" y="71163"/>
                </a:lnTo>
                <a:lnTo>
                  <a:pt x="69022" y="75219"/>
                </a:lnTo>
                <a:lnTo>
                  <a:pt x="63302" y="75219"/>
                </a:lnTo>
                <a:lnTo>
                  <a:pt x="61014" y="77063"/>
                </a:lnTo>
                <a:lnTo>
                  <a:pt x="55294" y="77432"/>
                </a:lnTo>
                <a:lnTo>
                  <a:pt x="50718" y="80382"/>
                </a:lnTo>
                <a:lnTo>
                  <a:pt x="45379" y="81856"/>
                </a:lnTo>
                <a:lnTo>
                  <a:pt x="38896" y="82225"/>
                </a:lnTo>
                <a:lnTo>
                  <a:pt x="33176" y="78907"/>
                </a:lnTo>
                <a:lnTo>
                  <a:pt x="28982" y="77432"/>
                </a:lnTo>
                <a:lnTo>
                  <a:pt x="24787" y="71901"/>
                </a:lnTo>
                <a:lnTo>
                  <a:pt x="19067" y="69320"/>
                </a:lnTo>
                <a:lnTo>
                  <a:pt x="15635" y="63420"/>
                </a:lnTo>
                <a:lnTo>
                  <a:pt x="10678" y="61577"/>
                </a:lnTo>
                <a:lnTo>
                  <a:pt x="7627" y="56415"/>
                </a:lnTo>
                <a:lnTo>
                  <a:pt x="5720" y="51621"/>
                </a:lnTo>
                <a:lnTo>
                  <a:pt x="2670" y="50146"/>
                </a:lnTo>
                <a:lnTo>
                  <a:pt x="0" y="50146"/>
                </a:lnTo>
                <a:lnTo>
                  <a:pt x="3814" y="46090"/>
                </a:lnTo>
                <a:lnTo>
                  <a:pt x="8008" y="45353"/>
                </a:lnTo>
                <a:lnTo>
                  <a:pt x="7627" y="41297"/>
                </a:lnTo>
                <a:lnTo>
                  <a:pt x="7627" y="37610"/>
                </a:lnTo>
                <a:lnTo>
                  <a:pt x="10678" y="30604"/>
                </a:lnTo>
                <a:lnTo>
                  <a:pt x="8390" y="27654"/>
                </a:lnTo>
                <a:lnTo>
                  <a:pt x="9915" y="24704"/>
                </a:lnTo>
                <a:lnTo>
                  <a:pt x="20211" y="24704"/>
                </a:lnTo>
                <a:lnTo>
                  <a:pt x="22118" y="21755"/>
                </a:lnTo>
                <a:lnTo>
                  <a:pt x="22118" y="14380"/>
                </a:lnTo>
                <a:lnTo>
                  <a:pt x="27075" y="17330"/>
                </a:lnTo>
                <a:lnTo>
                  <a:pt x="36227" y="23967"/>
                </a:lnTo>
                <a:lnTo>
                  <a:pt x="48811" y="23598"/>
                </a:lnTo>
                <a:lnTo>
                  <a:pt x="51099" y="23598"/>
                </a:lnTo>
                <a:lnTo>
                  <a:pt x="56056" y="16224"/>
                </a:lnTo>
                <a:lnTo>
                  <a:pt x="67878" y="12905"/>
                </a:lnTo>
                <a:lnTo>
                  <a:pt x="73979" y="9587"/>
                </a:lnTo>
                <a:lnTo>
                  <a:pt x="80462" y="11799"/>
                </a:lnTo>
                <a:lnTo>
                  <a:pt x="85800" y="8849"/>
                </a:lnTo>
                <a:lnTo>
                  <a:pt x="89614" y="8112"/>
                </a:lnTo>
                <a:lnTo>
                  <a:pt x="91520" y="3687"/>
                </a:lnTo>
                <a:lnTo>
                  <a:pt x="97240" y="369"/>
                </a:lnTo>
                <a:lnTo>
                  <a:pt x="104104" y="73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40" name="Text Placeholder 2839">
            <a:extLst>
              <a:ext uri="{FF2B5EF4-FFF2-40B4-BE49-F238E27FC236}">
                <a16:creationId xmlns:a16="http://schemas.microsoft.com/office/drawing/2014/main" id="{CDCC1EF6-02F7-FE41-8B88-056726722877}"/>
              </a:ext>
            </a:extLst>
          </p:cNvPr>
          <p:cNvSpPr>
            <a:spLocks noGrp="1"/>
          </p:cNvSpPr>
          <p:nvPr>
            <p:ph type="body" sz="quarter" idx="211" hasCustomPrompt="1"/>
          </p:nvPr>
        </p:nvSpPr>
        <p:spPr>
          <a:xfrm>
            <a:off x="8355061" y="3231203"/>
            <a:ext cx="378402" cy="246675"/>
          </a:xfrm>
          <a:custGeom>
            <a:avLst/>
            <a:gdLst>
              <a:gd name="connsiteX0" fmla="*/ 245296 w 378402"/>
              <a:gd name="connsiteY0" fmla="*/ 0 h 246675"/>
              <a:gd name="connsiteX1" fmla="*/ 249859 w 378402"/>
              <a:gd name="connsiteY1" fmla="*/ 3374 h 246675"/>
              <a:gd name="connsiteX2" fmla="*/ 251761 w 378402"/>
              <a:gd name="connsiteY2" fmla="*/ 6373 h 246675"/>
              <a:gd name="connsiteX3" fmla="*/ 251761 w 378402"/>
              <a:gd name="connsiteY3" fmla="*/ 9372 h 246675"/>
              <a:gd name="connsiteX4" fmla="*/ 256705 w 378402"/>
              <a:gd name="connsiteY4" fmla="*/ 13871 h 246675"/>
              <a:gd name="connsiteX5" fmla="*/ 258606 w 378402"/>
              <a:gd name="connsiteY5" fmla="*/ 16120 h 246675"/>
              <a:gd name="connsiteX6" fmla="*/ 258606 w 378402"/>
              <a:gd name="connsiteY6" fmla="*/ 19494 h 246675"/>
              <a:gd name="connsiteX7" fmla="*/ 255184 w 378402"/>
              <a:gd name="connsiteY7" fmla="*/ 20994 h 246675"/>
              <a:gd name="connsiteX8" fmla="*/ 252522 w 378402"/>
              <a:gd name="connsiteY8" fmla="*/ 21369 h 246675"/>
              <a:gd name="connsiteX9" fmla="*/ 253662 w 378402"/>
              <a:gd name="connsiteY9" fmla="*/ 24368 h 246675"/>
              <a:gd name="connsiteX10" fmla="*/ 253662 w 378402"/>
              <a:gd name="connsiteY10" fmla="*/ 26992 h 246675"/>
              <a:gd name="connsiteX11" fmla="*/ 255184 w 378402"/>
              <a:gd name="connsiteY11" fmla="*/ 32990 h 246675"/>
              <a:gd name="connsiteX12" fmla="*/ 257846 w 378402"/>
              <a:gd name="connsiteY12" fmla="*/ 34865 h 246675"/>
              <a:gd name="connsiteX13" fmla="*/ 260888 w 378402"/>
              <a:gd name="connsiteY13" fmla="*/ 36364 h 246675"/>
              <a:gd name="connsiteX14" fmla="*/ 266973 w 378402"/>
              <a:gd name="connsiteY14" fmla="*/ 37489 h 246675"/>
              <a:gd name="connsiteX15" fmla="*/ 269635 w 378402"/>
              <a:gd name="connsiteY15" fmla="*/ 36364 h 246675"/>
              <a:gd name="connsiteX16" fmla="*/ 273058 w 378402"/>
              <a:gd name="connsiteY16" fmla="*/ 36364 h 246675"/>
              <a:gd name="connsiteX17" fmla="*/ 273819 w 378402"/>
              <a:gd name="connsiteY17" fmla="*/ 39363 h 246675"/>
              <a:gd name="connsiteX18" fmla="*/ 278002 w 378402"/>
              <a:gd name="connsiteY18" fmla="*/ 43487 h 246675"/>
              <a:gd name="connsiteX19" fmla="*/ 280664 w 378402"/>
              <a:gd name="connsiteY19" fmla="*/ 54359 h 246675"/>
              <a:gd name="connsiteX20" fmla="*/ 279903 w 378402"/>
              <a:gd name="connsiteY20" fmla="*/ 56983 h 246675"/>
              <a:gd name="connsiteX21" fmla="*/ 280664 w 378402"/>
              <a:gd name="connsiteY21" fmla="*/ 59607 h 246675"/>
              <a:gd name="connsiteX22" fmla="*/ 283326 w 378402"/>
              <a:gd name="connsiteY22" fmla="*/ 61856 h 246675"/>
              <a:gd name="connsiteX23" fmla="*/ 285988 w 378402"/>
              <a:gd name="connsiteY23" fmla="*/ 63356 h 246675"/>
              <a:gd name="connsiteX24" fmla="*/ 288650 w 378402"/>
              <a:gd name="connsiteY24" fmla="*/ 61856 h 246675"/>
              <a:gd name="connsiteX25" fmla="*/ 291693 w 378402"/>
              <a:gd name="connsiteY25" fmla="*/ 61481 h 246675"/>
              <a:gd name="connsiteX26" fmla="*/ 294735 w 378402"/>
              <a:gd name="connsiteY26" fmla="*/ 61856 h 246675"/>
              <a:gd name="connsiteX27" fmla="*/ 298919 w 378402"/>
              <a:gd name="connsiteY27" fmla="*/ 66355 h 246675"/>
              <a:gd name="connsiteX28" fmla="*/ 302341 w 378402"/>
              <a:gd name="connsiteY28" fmla="*/ 65230 h 246675"/>
              <a:gd name="connsiteX29" fmla="*/ 304623 w 378402"/>
              <a:gd name="connsiteY29" fmla="*/ 66730 h 246675"/>
              <a:gd name="connsiteX30" fmla="*/ 314511 w 378402"/>
              <a:gd name="connsiteY30" fmla="*/ 63731 h 246675"/>
              <a:gd name="connsiteX31" fmla="*/ 320216 w 378402"/>
              <a:gd name="connsiteY31" fmla="*/ 61107 h 246675"/>
              <a:gd name="connsiteX32" fmla="*/ 322878 w 378402"/>
              <a:gd name="connsiteY32" fmla="*/ 61856 h 246675"/>
              <a:gd name="connsiteX33" fmla="*/ 324779 w 378402"/>
              <a:gd name="connsiteY33" fmla="*/ 64855 h 246675"/>
              <a:gd name="connsiteX34" fmla="*/ 328963 w 378402"/>
              <a:gd name="connsiteY34" fmla="*/ 73103 h 246675"/>
              <a:gd name="connsiteX35" fmla="*/ 333146 w 378402"/>
              <a:gd name="connsiteY35" fmla="*/ 77227 h 246675"/>
              <a:gd name="connsiteX36" fmla="*/ 335808 w 378402"/>
              <a:gd name="connsiteY36" fmla="*/ 77227 h 246675"/>
              <a:gd name="connsiteX37" fmla="*/ 337329 w 378402"/>
              <a:gd name="connsiteY37" fmla="*/ 74602 h 246675"/>
              <a:gd name="connsiteX38" fmla="*/ 340752 w 378402"/>
              <a:gd name="connsiteY38" fmla="*/ 74602 h 246675"/>
              <a:gd name="connsiteX39" fmla="*/ 342653 w 378402"/>
              <a:gd name="connsiteY39" fmla="*/ 76852 h 246675"/>
              <a:gd name="connsiteX40" fmla="*/ 345316 w 378402"/>
              <a:gd name="connsiteY40" fmla="*/ 77227 h 246675"/>
              <a:gd name="connsiteX41" fmla="*/ 347978 w 378402"/>
              <a:gd name="connsiteY41" fmla="*/ 78726 h 246675"/>
              <a:gd name="connsiteX42" fmla="*/ 350640 w 378402"/>
              <a:gd name="connsiteY42" fmla="*/ 80976 h 246675"/>
              <a:gd name="connsiteX43" fmla="*/ 356725 w 378402"/>
              <a:gd name="connsiteY43" fmla="*/ 80601 h 246675"/>
              <a:gd name="connsiteX44" fmla="*/ 361669 w 378402"/>
              <a:gd name="connsiteY44" fmla="*/ 83975 h 246675"/>
              <a:gd name="connsiteX45" fmla="*/ 364331 w 378402"/>
              <a:gd name="connsiteY45" fmla="*/ 83600 h 246675"/>
              <a:gd name="connsiteX46" fmla="*/ 369275 w 378402"/>
              <a:gd name="connsiteY46" fmla="*/ 87723 h 246675"/>
              <a:gd name="connsiteX47" fmla="*/ 372317 w 378402"/>
              <a:gd name="connsiteY47" fmla="*/ 88098 h 246675"/>
              <a:gd name="connsiteX48" fmla="*/ 375740 w 378402"/>
              <a:gd name="connsiteY48" fmla="*/ 88098 h 246675"/>
              <a:gd name="connsiteX49" fmla="*/ 378022 w 378402"/>
              <a:gd name="connsiteY49" fmla="*/ 89973 h 246675"/>
              <a:gd name="connsiteX50" fmla="*/ 375360 w 378402"/>
              <a:gd name="connsiteY50" fmla="*/ 91472 h 246675"/>
              <a:gd name="connsiteX51" fmla="*/ 378402 w 378402"/>
              <a:gd name="connsiteY51" fmla="*/ 100095 h 246675"/>
              <a:gd name="connsiteX52" fmla="*/ 375360 w 378402"/>
              <a:gd name="connsiteY52" fmla="*/ 105718 h 246675"/>
              <a:gd name="connsiteX53" fmla="*/ 369275 w 378402"/>
              <a:gd name="connsiteY53" fmla="*/ 107218 h 246675"/>
              <a:gd name="connsiteX54" fmla="*/ 371176 w 378402"/>
              <a:gd name="connsiteY54" fmla="*/ 109467 h 246675"/>
              <a:gd name="connsiteX55" fmla="*/ 374219 w 378402"/>
              <a:gd name="connsiteY55" fmla="*/ 110217 h 246675"/>
              <a:gd name="connsiteX56" fmla="*/ 375740 w 378402"/>
              <a:gd name="connsiteY56" fmla="*/ 112841 h 246675"/>
              <a:gd name="connsiteX57" fmla="*/ 369655 w 378402"/>
              <a:gd name="connsiteY57" fmla="*/ 114715 h 246675"/>
              <a:gd name="connsiteX58" fmla="*/ 368514 w 378402"/>
              <a:gd name="connsiteY58" fmla="*/ 117339 h 246675"/>
              <a:gd name="connsiteX59" fmla="*/ 368134 w 378402"/>
              <a:gd name="connsiteY59" fmla="*/ 119964 h 246675"/>
              <a:gd name="connsiteX60" fmla="*/ 370035 w 378402"/>
              <a:gd name="connsiteY60" fmla="*/ 122213 h 246675"/>
              <a:gd name="connsiteX61" fmla="*/ 371176 w 378402"/>
              <a:gd name="connsiteY61" fmla="*/ 125587 h 246675"/>
              <a:gd name="connsiteX62" fmla="*/ 370416 w 378402"/>
              <a:gd name="connsiteY62" fmla="*/ 128211 h 246675"/>
              <a:gd name="connsiteX63" fmla="*/ 372697 w 378402"/>
              <a:gd name="connsiteY63" fmla="*/ 129711 h 246675"/>
              <a:gd name="connsiteX64" fmla="*/ 371937 w 378402"/>
              <a:gd name="connsiteY64" fmla="*/ 135709 h 246675"/>
              <a:gd name="connsiteX65" fmla="*/ 369275 w 378402"/>
              <a:gd name="connsiteY65" fmla="*/ 144331 h 246675"/>
              <a:gd name="connsiteX66" fmla="*/ 366232 w 378402"/>
              <a:gd name="connsiteY66" fmla="*/ 145831 h 246675"/>
              <a:gd name="connsiteX67" fmla="*/ 360147 w 378402"/>
              <a:gd name="connsiteY67" fmla="*/ 144331 h 246675"/>
              <a:gd name="connsiteX68" fmla="*/ 357485 w 378402"/>
              <a:gd name="connsiteY68" fmla="*/ 145081 h 246675"/>
              <a:gd name="connsiteX69" fmla="*/ 351781 w 378402"/>
              <a:gd name="connsiteY69" fmla="*/ 142082 h 246675"/>
              <a:gd name="connsiteX70" fmla="*/ 349499 w 378402"/>
              <a:gd name="connsiteY70" fmla="*/ 143956 h 246675"/>
              <a:gd name="connsiteX71" fmla="*/ 346076 w 378402"/>
              <a:gd name="connsiteY71" fmla="*/ 149205 h 246675"/>
              <a:gd name="connsiteX72" fmla="*/ 340752 w 378402"/>
              <a:gd name="connsiteY72" fmla="*/ 151454 h 246675"/>
              <a:gd name="connsiteX73" fmla="*/ 337710 w 378402"/>
              <a:gd name="connsiteY73" fmla="*/ 157077 h 246675"/>
              <a:gd name="connsiteX74" fmla="*/ 338470 w 378402"/>
              <a:gd name="connsiteY74" fmla="*/ 160076 h 246675"/>
              <a:gd name="connsiteX75" fmla="*/ 338470 w 378402"/>
              <a:gd name="connsiteY75" fmla="*/ 165700 h 246675"/>
              <a:gd name="connsiteX76" fmla="*/ 329343 w 378402"/>
              <a:gd name="connsiteY76" fmla="*/ 167199 h 246675"/>
              <a:gd name="connsiteX77" fmla="*/ 324399 w 378402"/>
              <a:gd name="connsiteY77" fmla="*/ 167949 h 246675"/>
              <a:gd name="connsiteX78" fmla="*/ 320596 w 378402"/>
              <a:gd name="connsiteY78" fmla="*/ 172073 h 246675"/>
              <a:gd name="connsiteX79" fmla="*/ 317934 w 378402"/>
              <a:gd name="connsiteY79" fmla="*/ 171698 h 246675"/>
              <a:gd name="connsiteX80" fmla="*/ 310708 w 378402"/>
              <a:gd name="connsiteY80" fmla="*/ 174322 h 246675"/>
              <a:gd name="connsiteX81" fmla="*/ 309187 w 378402"/>
              <a:gd name="connsiteY81" fmla="*/ 178821 h 246675"/>
              <a:gd name="connsiteX82" fmla="*/ 304623 w 378402"/>
              <a:gd name="connsiteY82" fmla="*/ 176197 h 246675"/>
              <a:gd name="connsiteX83" fmla="*/ 296256 w 378402"/>
              <a:gd name="connsiteY83" fmla="*/ 180320 h 246675"/>
              <a:gd name="connsiteX84" fmla="*/ 295496 w 378402"/>
              <a:gd name="connsiteY84" fmla="*/ 182195 h 246675"/>
              <a:gd name="connsiteX85" fmla="*/ 294735 w 378402"/>
              <a:gd name="connsiteY85" fmla="*/ 180320 h 246675"/>
              <a:gd name="connsiteX86" fmla="*/ 290552 w 378402"/>
              <a:gd name="connsiteY86" fmla="*/ 181820 h 246675"/>
              <a:gd name="connsiteX87" fmla="*/ 287890 w 378402"/>
              <a:gd name="connsiteY87" fmla="*/ 181820 h 246675"/>
              <a:gd name="connsiteX88" fmla="*/ 281805 w 378402"/>
              <a:gd name="connsiteY88" fmla="*/ 187443 h 246675"/>
              <a:gd name="connsiteX89" fmla="*/ 280284 w 378402"/>
              <a:gd name="connsiteY89" fmla="*/ 187818 h 246675"/>
              <a:gd name="connsiteX90" fmla="*/ 278002 w 378402"/>
              <a:gd name="connsiteY90" fmla="*/ 191567 h 246675"/>
              <a:gd name="connsiteX91" fmla="*/ 275340 w 378402"/>
              <a:gd name="connsiteY91" fmla="*/ 195691 h 246675"/>
              <a:gd name="connsiteX92" fmla="*/ 272297 w 378402"/>
              <a:gd name="connsiteY92" fmla="*/ 196815 h 246675"/>
              <a:gd name="connsiteX93" fmla="*/ 273438 w 378402"/>
              <a:gd name="connsiteY93" fmla="*/ 194941 h 246675"/>
              <a:gd name="connsiteX94" fmla="*/ 275720 w 378402"/>
              <a:gd name="connsiteY94" fmla="*/ 193816 h 246675"/>
              <a:gd name="connsiteX95" fmla="*/ 277622 w 378402"/>
              <a:gd name="connsiteY95" fmla="*/ 191942 h 246675"/>
              <a:gd name="connsiteX96" fmla="*/ 275720 w 378402"/>
              <a:gd name="connsiteY96" fmla="*/ 186318 h 246675"/>
              <a:gd name="connsiteX97" fmla="*/ 274199 w 378402"/>
              <a:gd name="connsiteY97" fmla="*/ 186318 h 246675"/>
              <a:gd name="connsiteX98" fmla="*/ 272297 w 378402"/>
              <a:gd name="connsiteY98" fmla="*/ 191942 h 246675"/>
              <a:gd name="connsiteX99" fmla="*/ 268875 w 378402"/>
              <a:gd name="connsiteY99" fmla="*/ 195691 h 246675"/>
              <a:gd name="connsiteX100" fmla="*/ 269635 w 378402"/>
              <a:gd name="connsiteY100" fmla="*/ 200939 h 246675"/>
              <a:gd name="connsiteX101" fmla="*/ 269635 w 378402"/>
              <a:gd name="connsiteY101" fmla="*/ 204313 h 246675"/>
              <a:gd name="connsiteX102" fmla="*/ 267734 w 378402"/>
              <a:gd name="connsiteY102" fmla="*/ 204313 h 246675"/>
              <a:gd name="connsiteX103" fmla="*/ 267734 w 378402"/>
              <a:gd name="connsiteY103" fmla="*/ 202813 h 246675"/>
              <a:gd name="connsiteX104" fmla="*/ 265452 w 378402"/>
              <a:gd name="connsiteY104" fmla="*/ 198690 h 246675"/>
              <a:gd name="connsiteX105" fmla="*/ 265832 w 378402"/>
              <a:gd name="connsiteY105" fmla="*/ 197565 h 246675"/>
              <a:gd name="connsiteX106" fmla="*/ 265072 w 378402"/>
              <a:gd name="connsiteY106" fmla="*/ 196066 h 246675"/>
              <a:gd name="connsiteX107" fmla="*/ 262790 w 378402"/>
              <a:gd name="connsiteY107" fmla="*/ 197940 h 246675"/>
              <a:gd name="connsiteX108" fmla="*/ 261269 w 378402"/>
              <a:gd name="connsiteY108" fmla="*/ 200189 h 246675"/>
              <a:gd name="connsiteX109" fmla="*/ 260128 w 378402"/>
              <a:gd name="connsiteY109" fmla="*/ 199814 h 246675"/>
              <a:gd name="connsiteX110" fmla="*/ 261269 w 378402"/>
              <a:gd name="connsiteY110" fmla="*/ 196815 h 246675"/>
              <a:gd name="connsiteX111" fmla="*/ 260128 w 378402"/>
              <a:gd name="connsiteY111" fmla="*/ 196066 h 246675"/>
              <a:gd name="connsiteX112" fmla="*/ 255184 w 378402"/>
              <a:gd name="connsiteY112" fmla="*/ 196066 h 246675"/>
              <a:gd name="connsiteX113" fmla="*/ 254803 w 378402"/>
              <a:gd name="connsiteY113" fmla="*/ 194941 h 246675"/>
              <a:gd name="connsiteX114" fmla="*/ 254803 w 378402"/>
              <a:gd name="connsiteY114" fmla="*/ 191942 h 246675"/>
              <a:gd name="connsiteX115" fmla="*/ 253282 w 378402"/>
              <a:gd name="connsiteY115" fmla="*/ 190067 h 246675"/>
              <a:gd name="connsiteX116" fmla="*/ 252522 w 378402"/>
              <a:gd name="connsiteY116" fmla="*/ 194941 h 246675"/>
              <a:gd name="connsiteX117" fmla="*/ 251381 w 378402"/>
              <a:gd name="connsiteY117" fmla="*/ 195691 h 246675"/>
              <a:gd name="connsiteX118" fmla="*/ 244915 w 378402"/>
              <a:gd name="connsiteY118" fmla="*/ 193816 h 246675"/>
              <a:gd name="connsiteX119" fmla="*/ 246817 w 378402"/>
              <a:gd name="connsiteY119" fmla="*/ 194941 h 246675"/>
              <a:gd name="connsiteX120" fmla="*/ 248338 w 378402"/>
              <a:gd name="connsiteY120" fmla="*/ 196815 h 246675"/>
              <a:gd name="connsiteX121" fmla="*/ 249859 w 378402"/>
              <a:gd name="connsiteY121" fmla="*/ 196815 h 246675"/>
              <a:gd name="connsiteX122" fmla="*/ 251000 w 378402"/>
              <a:gd name="connsiteY122" fmla="*/ 197565 h 246675"/>
              <a:gd name="connsiteX123" fmla="*/ 251761 w 378402"/>
              <a:gd name="connsiteY123" fmla="*/ 199814 h 246675"/>
              <a:gd name="connsiteX124" fmla="*/ 252522 w 378402"/>
              <a:gd name="connsiteY124" fmla="*/ 201689 h 246675"/>
              <a:gd name="connsiteX125" fmla="*/ 253662 w 378402"/>
              <a:gd name="connsiteY125" fmla="*/ 203563 h 246675"/>
              <a:gd name="connsiteX126" fmla="*/ 254803 w 378402"/>
              <a:gd name="connsiteY126" fmla="*/ 202439 h 246675"/>
              <a:gd name="connsiteX127" fmla="*/ 254803 w 378402"/>
              <a:gd name="connsiteY127" fmla="*/ 199814 h 246675"/>
              <a:gd name="connsiteX128" fmla="*/ 258606 w 378402"/>
              <a:gd name="connsiteY128" fmla="*/ 200564 h 246675"/>
              <a:gd name="connsiteX129" fmla="*/ 260128 w 378402"/>
              <a:gd name="connsiteY129" fmla="*/ 202064 h 246675"/>
              <a:gd name="connsiteX130" fmla="*/ 262029 w 378402"/>
              <a:gd name="connsiteY130" fmla="*/ 202064 h 246675"/>
              <a:gd name="connsiteX131" fmla="*/ 260888 w 378402"/>
              <a:gd name="connsiteY131" fmla="*/ 206562 h 246675"/>
              <a:gd name="connsiteX132" fmla="*/ 261649 w 378402"/>
              <a:gd name="connsiteY132" fmla="*/ 206937 h 246675"/>
              <a:gd name="connsiteX133" fmla="*/ 263931 w 378402"/>
              <a:gd name="connsiteY133" fmla="*/ 206187 h 246675"/>
              <a:gd name="connsiteX134" fmla="*/ 265072 w 378402"/>
              <a:gd name="connsiteY134" fmla="*/ 206562 h 246675"/>
              <a:gd name="connsiteX135" fmla="*/ 263931 w 378402"/>
              <a:gd name="connsiteY135" fmla="*/ 209936 h 246675"/>
              <a:gd name="connsiteX136" fmla="*/ 269255 w 378402"/>
              <a:gd name="connsiteY136" fmla="*/ 209561 h 246675"/>
              <a:gd name="connsiteX137" fmla="*/ 271537 w 378402"/>
              <a:gd name="connsiteY137" fmla="*/ 212561 h 246675"/>
              <a:gd name="connsiteX138" fmla="*/ 271537 w 378402"/>
              <a:gd name="connsiteY138" fmla="*/ 216684 h 246675"/>
              <a:gd name="connsiteX139" fmla="*/ 272297 w 378402"/>
              <a:gd name="connsiteY139" fmla="*/ 220433 h 246675"/>
              <a:gd name="connsiteX140" fmla="*/ 273819 w 378402"/>
              <a:gd name="connsiteY140" fmla="*/ 218559 h 246675"/>
              <a:gd name="connsiteX141" fmla="*/ 280284 w 378402"/>
              <a:gd name="connsiteY141" fmla="*/ 220433 h 246675"/>
              <a:gd name="connsiteX142" fmla="*/ 280664 w 378402"/>
              <a:gd name="connsiteY142" fmla="*/ 218184 h 246675"/>
              <a:gd name="connsiteX143" fmla="*/ 285228 w 378402"/>
              <a:gd name="connsiteY143" fmla="*/ 221183 h 246675"/>
              <a:gd name="connsiteX144" fmla="*/ 289791 w 378402"/>
              <a:gd name="connsiteY144" fmla="*/ 216309 h 246675"/>
              <a:gd name="connsiteX145" fmla="*/ 291312 w 378402"/>
              <a:gd name="connsiteY145" fmla="*/ 216309 h 246675"/>
              <a:gd name="connsiteX146" fmla="*/ 292073 w 378402"/>
              <a:gd name="connsiteY146" fmla="*/ 218184 h 246675"/>
              <a:gd name="connsiteX147" fmla="*/ 294735 w 378402"/>
              <a:gd name="connsiteY147" fmla="*/ 216684 h 246675"/>
              <a:gd name="connsiteX148" fmla="*/ 300059 w 378402"/>
              <a:gd name="connsiteY148" fmla="*/ 215560 h 246675"/>
              <a:gd name="connsiteX149" fmla="*/ 304243 w 378402"/>
              <a:gd name="connsiteY149" fmla="*/ 215934 h 246675"/>
              <a:gd name="connsiteX150" fmla="*/ 303862 w 378402"/>
              <a:gd name="connsiteY150" fmla="*/ 218934 h 246675"/>
              <a:gd name="connsiteX151" fmla="*/ 302341 w 378402"/>
              <a:gd name="connsiteY151" fmla="*/ 220433 h 246675"/>
              <a:gd name="connsiteX152" fmla="*/ 301961 w 378402"/>
              <a:gd name="connsiteY152" fmla="*/ 223807 h 246675"/>
              <a:gd name="connsiteX153" fmla="*/ 301961 w 378402"/>
              <a:gd name="connsiteY153" fmla="*/ 227931 h 246675"/>
              <a:gd name="connsiteX154" fmla="*/ 294735 w 378402"/>
              <a:gd name="connsiteY154" fmla="*/ 227931 h 246675"/>
              <a:gd name="connsiteX155" fmla="*/ 293594 w 378402"/>
              <a:gd name="connsiteY155" fmla="*/ 229055 h 246675"/>
              <a:gd name="connsiteX156" fmla="*/ 281425 w 378402"/>
              <a:gd name="connsiteY156" fmla="*/ 225682 h 246675"/>
              <a:gd name="connsiteX157" fmla="*/ 274959 w 378402"/>
              <a:gd name="connsiteY157" fmla="*/ 232055 h 246675"/>
              <a:gd name="connsiteX158" fmla="*/ 271537 w 378402"/>
              <a:gd name="connsiteY158" fmla="*/ 235803 h 246675"/>
              <a:gd name="connsiteX159" fmla="*/ 266973 w 378402"/>
              <a:gd name="connsiteY159" fmla="*/ 234679 h 246675"/>
              <a:gd name="connsiteX160" fmla="*/ 261269 w 378402"/>
              <a:gd name="connsiteY160" fmla="*/ 236178 h 246675"/>
              <a:gd name="connsiteX161" fmla="*/ 263170 w 378402"/>
              <a:gd name="connsiteY161" fmla="*/ 237303 h 246675"/>
              <a:gd name="connsiteX162" fmla="*/ 260888 w 378402"/>
              <a:gd name="connsiteY162" fmla="*/ 238053 h 246675"/>
              <a:gd name="connsiteX163" fmla="*/ 258987 w 378402"/>
              <a:gd name="connsiteY163" fmla="*/ 240302 h 246675"/>
              <a:gd name="connsiteX164" fmla="*/ 258606 w 378402"/>
              <a:gd name="connsiteY164" fmla="*/ 242177 h 246675"/>
              <a:gd name="connsiteX165" fmla="*/ 257465 w 378402"/>
              <a:gd name="connsiteY165" fmla="*/ 243301 h 246675"/>
              <a:gd name="connsiteX166" fmla="*/ 254803 w 378402"/>
              <a:gd name="connsiteY166" fmla="*/ 244051 h 246675"/>
              <a:gd name="connsiteX167" fmla="*/ 250620 w 378402"/>
              <a:gd name="connsiteY167" fmla="*/ 246675 h 246675"/>
              <a:gd name="connsiteX168" fmla="*/ 244535 w 378402"/>
              <a:gd name="connsiteY168" fmla="*/ 246300 h 246675"/>
              <a:gd name="connsiteX169" fmla="*/ 243014 w 378402"/>
              <a:gd name="connsiteY169" fmla="*/ 245925 h 246675"/>
              <a:gd name="connsiteX170" fmla="*/ 238831 w 378402"/>
              <a:gd name="connsiteY170" fmla="*/ 242177 h 246675"/>
              <a:gd name="connsiteX171" fmla="*/ 240352 w 378402"/>
              <a:gd name="connsiteY171" fmla="*/ 239177 h 246675"/>
              <a:gd name="connsiteX172" fmla="*/ 240352 w 378402"/>
              <a:gd name="connsiteY172" fmla="*/ 235803 h 246675"/>
              <a:gd name="connsiteX173" fmla="*/ 241112 w 378402"/>
              <a:gd name="connsiteY173" fmla="*/ 232429 h 246675"/>
              <a:gd name="connsiteX174" fmla="*/ 240732 w 378402"/>
              <a:gd name="connsiteY174" fmla="*/ 228681 h 246675"/>
              <a:gd name="connsiteX175" fmla="*/ 238831 w 378402"/>
              <a:gd name="connsiteY175" fmla="*/ 224557 h 246675"/>
              <a:gd name="connsiteX176" fmla="*/ 236168 w 378402"/>
              <a:gd name="connsiteY176" fmla="*/ 224182 h 246675"/>
              <a:gd name="connsiteX177" fmla="*/ 233506 w 378402"/>
              <a:gd name="connsiteY177" fmla="*/ 224182 h 246675"/>
              <a:gd name="connsiteX178" fmla="*/ 230844 w 378402"/>
              <a:gd name="connsiteY178" fmla="*/ 221183 h 246675"/>
              <a:gd name="connsiteX179" fmla="*/ 226281 w 378402"/>
              <a:gd name="connsiteY179" fmla="*/ 218559 h 246675"/>
              <a:gd name="connsiteX180" fmla="*/ 220196 w 378402"/>
              <a:gd name="connsiteY180" fmla="*/ 218559 h 246675"/>
              <a:gd name="connsiteX181" fmla="*/ 220196 w 378402"/>
              <a:gd name="connsiteY181" fmla="*/ 217809 h 246675"/>
              <a:gd name="connsiteX182" fmla="*/ 220956 w 378402"/>
              <a:gd name="connsiteY182" fmla="*/ 215560 h 246675"/>
              <a:gd name="connsiteX183" fmla="*/ 224759 w 378402"/>
              <a:gd name="connsiteY183" fmla="*/ 213685 h 246675"/>
              <a:gd name="connsiteX184" fmla="*/ 230084 w 378402"/>
              <a:gd name="connsiteY184" fmla="*/ 208437 h 246675"/>
              <a:gd name="connsiteX185" fmla="*/ 233126 w 378402"/>
              <a:gd name="connsiteY185" fmla="*/ 206187 h 246675"/>
              <a:gd name="connsiteX186" fmla="*/ 243775 w 378402"/>
              <a:gd name="connsiteY186" fmla="*/ 202813 h 246675"/>
              <a:gd name="connsiteX187" fmla="*/ 245296 w 378402"/>
              <a:gd name="connsiteY187" fmla="*/ 202064 h 246675"/>
              <a:gd name="connsiteX188" fmla="*/ 243775 w 378402"/>
              <a:gd name="connsiteY188" fmla="*/ 200939 h 246675"/>
              <a:gd name="connsiteX189" fmla="*/ 243394 w 378402"/>
              <a:gd name="connsiteY189" fmla="*/ 198315 h 246675"/>
              <a:gd name="connsiteX190" fmla="*/ 241112 w 378402"/>
              <a:gd name="connsiteY190" fmla="*/ 196066 h 246675"/>
              <a:gd name="connsiteX191" fmla="*/ 238831 w 378402"/>
              <a:gd name="connsiteY191" fmla="*/ 198315 h 246675"/>
              <a:gd name="connsiteX192" fmla="*/ 235028 w 378402"/>
              <a:gd name="connsiteY192" fmla="*/ 196440 h 246675"/>
              <a:gd name="connsiteX193" fmla="*/ 235028 w 378402"/>
              <a:gd name="connsiteY193" fmla="*/ 194566 h 246675"/>
              <a:gd name="connsiteX194" fmla="*/ 231985 w 378402"/>
              <a:gd name="connsiteY194" fmla="*/ 195691 h 246675"/>
              <a:gd name="connsiteX195" fmla="*/ 231225 w 378402"/>
              <a:gd name="connsiteY195" fmla="*/ 196815 h 246675"/>
              <a:gd name="connsiteX196" fmla="*/ 228562 w 378402"/>
              <a:gd name="connsiteY196" fmla="*/ 196815 h 246675"/>
              <a:gd name="connsiteX197" fmla="*/ 220196 w 378402"/>
              <a:gd name="connsiteY197" fmla="*/ 198690 h 246675"/>
              <a:gd name="connsiteX198" fmla="*/ 214111 w 378402"/>
              <a:gd name="connsiteY198" fmla="*/ 196440 h 246675"/>
              <a:gd name="connsiteX199" fmla="*/ 211829 w 378402"/>
              <a:gd name="connsiteY199" fmla="*/ 194191 h 246675"/>
              <a:gd name="connsiteX200" fmla="*/ 209547 w 378402"/>
              <a:gd name="connsiteY200" fmla="*/ 193441 h 246675"/>
              <a:gd name="connsiteX201" fmla="*/ 204984 w 378402"/>
              <a:gd name="connsiteY201" fmla="*/ 193816 h 246675"/>
              <a:gd name="connsiteX202" fmla="*/ 204603 w 378402"/>
              <a:gd name="connsiteY202" fmla="*/ 192317 h 246675"/>
              <a:gd name="connsiteX203" fmla="*/ 209547 w 378402"/>
              <a:gd name="connsiteY203" fmla="*/ 188568 h 246675"/>
              <a:gd name="connsiteX204" fmla="*/ 208787 w 378402"/>
              <a:gd name="connsiteY204" fmla="*/ 187818 h 246675"/>
              <a:gd name="connsiteX205" fmla="*/ 202702 w 378402"/>
              <a:gd name="connsiteY205" fmla="*/ 186693 h 246675"/>
              <a:gd name="connsiteX206" fmla="*/ 200800 w 378402"/>
              <a:gd name="connsiteY206" fmla="*/ 185944 h 246675"/>
              <a:gd name="connsiteX207" fmla="*/ 203843 w 378402"/>
              <a:gd name="connsiteY207" fmla="*/ 184444 h 246675"/>
              <a:gd name="connsiteX208" fmla="*/ 212970 w 378402"/>
              <a:gd name="connsiteY208" fmla="*/ 185944 h 246675"/>
              <a:gd name="connsiteX209" fmla="*/ 214111 w 378402"/>
              <a:gd name="connsiteY209" fmla="*/ 185569 h 246675"/>
              <a:gd name="connsiteX210" fmla="*/ 212970 w 378402"/>
              <a:gd name="connsiteY210" fmla="*/ 184069 h 246675"/>
              <a:gd name="connsiteX211" fmla="*/ 210688 w 378402"/>
              <a:gd name="connsiteY211" fmla="*/ 183694 h 246675"/>
              <a:gd name="connsiteX212" fmla="*/ 208406 w 378402"/>
              <a:gd name="connsiteY212" fmla="*/ 180320 h 246675"/>
              <a:gd name="connsiteX213" fmla="*/ 206505 w 378402"/>
              <a:gd name="connsiteY213" fmla="*/ 176571 h 246675"/>
              <a:gd name="connsiteX214" fmla="*/ 205744 w 378402"/>
              <a:gd name="connsiteY214" fmla="*/ 179571 h 246675"/>
              <a:gd name="connsiteX215" fmla="*/ 202702 w 378402"/>
              <a:gd name="connsiteY215" fmla="*/ 180695 h 246675"/>
              <a:gd name="connsiteX216" fmla="*/ 199279 w 378402"/>
              <a:gd name="connsiteY216" fmla="*/ 181820 h 246675"/>
              <a:gd name="connsiteX217" fmla="*/ 200040 w 378402"/>
              <a:gd name="connsiteY217" fmla="*/ 178071 h 246675"/>
              <a:gd name="connsiteX218" fmla="*/ 197758 w 378402"/>
              <a:gd name="connsiteY218" fmla="*/ 179945 h 246675"/>
              <a:gd name="connsiteX219" fmla="*/ 193194 w 378402"/>
              <a:gd name="connsiteY219" fmla="*/ 182195 h 246675"/>
              <a:gd name="connsiteX220" fmla="*/ 187109 w 378402"/>
              <a:gd name="connsiteY220" fmla="*/ 183319 h 246675"/>
              <a:gd name="connsiteX221" fmla="*/ 184447 w 378402"/>
              <a:gd name="connsiteY221" fmla="*/ 184444 h 246675"/>
              <a:gd name="connsiteX222" fmla="*/ 181785 w 378402"/>
              <a:gd name="connsiteY222" fmla="*/ 185569 h 246675"/>
              <a:gd name="connsiteX223" fmla="*/ 181405 w 378402"/>
              <a:gd name="connsiteY223" fmla="*/ 188193 h 246675"/>
              <a:gd name="connsiteX224" fmla="*/ 177221 w 378402"/>
              <a:gd name="connsiteY224" fmla="*/ 194941 h 246675"/>
              <a:gd name="connsiteX225" fmla="*/ 175320 w 378402"/>
              <a:gd name="connsiteY225" fmla="*/ 194566 h 246675"/>
              <a:gd name="connsiteX226" fmla="*/ 173799 w 378402"/>
              <a:gd name="connsiteY226" fmla="*/ 191567 h 246675"/>
              <a:gd name="connsiteX227" fmla="*/ 171137 w 378402"/>
              <a:gd name="connsiteY227" fmla="*/ 190817 h 246675"/>
              <a:gd name="connsiteX228" fmla="*/ 169615 w 378402"/>
              <a:gd name="connsiteY228" fmla="*/ 188943 h 246675"/>
              <a:gd name="connsiteX229" fmla="*/ 170756 w 378402"/>
              <a:gd name="connsiteY229" fmla="*/ 191942 h 246675"/>
              <a:gd name="connsiteX230" fmla="*/ 173799 w 378402"/>
              <a:gd name="connsiteY230" fmla="*/ 194566 h 246675"/>
              <a:gd name="connsiteX231" fmla="*/ 174179 w 378402"/>
              <a:gd name="connsiteY231" fmla="*/ 198690 h 246675"/>
              <a:gd name="connsiteX232" fmla="*/ 172278 w 378402"/>
              <a:gd name="connsiteY232" fmla="*/ 202813 h 246675"/>
              <a:gd name="connsiteX233" fmla="*/ 170756 w 378402"/>
              <a:gd name="connsiteY233" fmla="*/ 204688 h 246675"/>
              <a:gd name="connsiteX234" fmla="*/ 165052 w 378402"/>
              <a:gd name="connsiteY234" fmla="*/ 205063 h 246675"/>
              <a:gd name="connsiteX235" fmla="*/ 163911 w 378402"/>
              <a:gd name="connsiteY235" fmla="*/ 206937 h 246675"/>
              <a:gd name="connsiteX236" fmla="*/ 162009 w 378402"/>
              <a:gd name="connsiteY236" fmla="*/ 208062 h 246675"/>
              <a:gd name="connsiteX237" fmla="*/ 161629 w 378402"/>
              <a:gd name="connsiteY237" fmla="*/ 210686 h 246675"/>
              <a:gd name="connsiteX238" fmla="*/ 159727 w 378402"/>
              <a:gd name="connsiteY238" fmla="*/ 209936 h 246675"/>
              <a:gd name="connsiteX239" fmla="*/ 159347 w 378402"/>
              <a:gd name="connsiteY239" fmla="*/ 206187 h 246675"/>
              <a:gd name="connsiteX240" fmla="*/ 158967 w 378402"/>
              <a:gd name="connsiteY240" fmla="*/ 204688 h 246675"/>
              <a:gd name="connsiteX241" fmla="*/ 158967 w 378402"/>
              <a:gd name="connsiteY241" fmla="*/ 212186 h 246675"/>
              <a:gd name="connsiteX242" fmla="*/ 159347 w 378402"/>
              <a:gd name="connsiteY242" fmla="*/ 217809 h 246675"/>
              <a:gd name="connsiteX243" fmla="*/ 158587 w 378402"/>
              <a:gd name="connsiteY243" fmla="*/ 218184 h 246675"/>
              <a:gd name="connsiteX244" fmla="*/ 156305 w 378402"/>
              <a:gd name="connsiteY244" fmla="*/ 216684 h 246675"/>
              <a:gd name="connsiteX245" fmla="*/ 152882 w 378402"/>
              <a:gd name="connsiteY245" fmla="*/ 216684 h 246675"/>
              <a:gd name="connsiteX246" fmla="*/ 149459 w 378402"/>
              <a:gd name="connsiteY246" fmla="*/ 218184 h 246675"/>
              <a:gd name="connsiteX247" fmla="*/ 144135 w 378402"/>
              <a:gd name="connsiteY247" fmla="*/ 218934 h 246675"/>
              <a:gd name="connsiteX248" fmla="*/ 139952 w 378402"/>
              <a:gd name="connsiteY248" fmla="*/ 221933 h 246675"/>
              <a:gd name="connsiteX249" fmla="*/ 135388 w 378402"/>
              <a:gd name="connsiteY249" fmla="*/ 222308 h 246675"/>
              <a:gd name="connsiteX250" fmla="*/ 130825 w 378402"/>
              <a:gd name="connsiteY250" fmla="*/ 215934 h 246675"/>
              <a:gd name="connsiteX251" fmla="*/ 127782 w 378402"/>
              <a:gd name="connsiteY251" fmla="*/ 216309 h 246675"/>
              <a:gd name="connsiteX252" fmla="*/ 127782 w 378402"/>
              <a:gd name="connsiteY252" fmla="*/ 214810 h 246675"/>
              <a:gd name="connsiteX253" fmla="*/ 131205 w 378402"/>
              <a:gd name="connsiteY253" fmla="*/ 214810 h 246675"/>
              <a:gd name="connsiteX254" fmla="*/ 133106 w 378402"/>
              <a:gd name="connsiteY254" fmla="*/ 212561 h 246675"/>
              <a:gd name="connsiteX255" fmla="*/ 133867 w 378402"/>
              <a:gd name="connsiteY255" fmla="*/ 209936 h 246675"/>
              <a:gd name="connsiteX256" fmla="*/ 134627 w 378402"/>
              <a:gd name="connsiteY256" fmla="*/ 206937 h 246675"/>
              <a:gd name="connsiteX257" fmla="*/ 138050 w 378402"/>
              <a:gd name="connsiteY257" fmla="*/ 205063 h 246675"/>
              <a:gd name="connsiteX258" fmla="*/ 138430 w 378402"/>
              <a:gd name="connsiteY258" fmla="*/ 202064 h 246675"/>
              <a:gd name="connsiteX259" fmla="*/ 140332 w 378402"/>
              <a:gd name="connsiteY259" fmla="*/ 200189 h 246675"/>
              <a:gd name="connsiteX260" fmla="*/ 142994 w 378402"/>
              <a:gd name="connsiteY260" fmla="*/ 198690 h 246675"/>
              <a:gd name="connsiteX261" fmla="*/ 144135 w 378402"/>
              <a:gd name="connsiteY261" fmla="*/ 189692 h 246675"/>
              <a:gd name="connsiteX262" fmla="*/ 145276 w 378402"/>
              <a:gd name="connsiteY262" fmla="*/ 186693 h 246675"/>
              <a:gd name="connsiteX263" fmla="*/ 148699 w 378402"/>
              <a:gd name="connsiteY263" fmla="*/ 185569 h 246675"/>
              <a:gd name="connsiteX264" fmla="*/ 150220 w 378402"/>
              <a:gd name="connsiteY264" fmla="*/ 187818 h 246675"/>
              <a:gd name="connsiteX265" fmla="*/ 152882 w 378402"/>
              <a:gd name="connsiteY265" fmla="*/ 186318 h 246675"/>
              <a:gd name="connsiteX266" fmla="*/ 161629 w 378402"/>
              <a:gd name="connsiteY266" fmla="*/ 188568 h 246675"/>
              <a:gd name="connsiteX267" fmla="*/ 163911 w 378402"/>
              <a:gd name="connsiteY267" fmla="*/ 186693 h 246675"/>
              <a:gd name="connsiteX268" fmla="*/ 165432 w 378402"/>
              <a:gd name="connsiteY268" fmla="*/ 184069 h 246675"/>
              <a:gd name="connsiteX269" fmla="*/ 163911 w 378402"/>
              <a:gd name="connsiteY269" fmla="*/ 181445 h 246675"/>
              <a:gd name="connsiteX270" fmla="*/ 165052 w 378402"/>
              <a:gd name="connsiteY270" fmla="*/ 178446 h 246675"/>
              <a:gd name="connsiteX271" fmla="*/ 164671 w 378402"/>
              <a:gd name="connsiteY271" fmla="*/ 175447 h 246675"/>
              <a:gd name="connsiteX272" fmla="*/ 162770 w 378402"/>
              <a:gd name="connsiteY272" fmla="*/ 172448 h 246675"/>
              <a:gd name="connsiteX273" fmla="*/ 157065 w 378402"/>
              <a:gd name="connsiteY273" fmla="*/ 169823 h 246675"/>
              <a:gd name="connsiteX274" fmla="*/ 154784 w 378402"/>
              <a:gd name="connsiteY274" fmla="*/ 164575 h 246675"/>
              <a:gd name="connsiteX275" fmla="*/ 155164 w 378402"/>
              <a:gd name="connsiteY275" fmla="*/ 161576 h 246675"/>
              <a:gd name="connsiteX276" fmla="*/ 154403 w 378402"/>
              <a:gd name="connsiteY276" fmla="*/ 158577 h 246675"/>
              <a:gd name="connsiteX277" fmla="*/ 151361 w 378402"/>
              <a:gd name="connsiteY277" fmla="*/ 158202 h 246675"/>
              <a:gd name="connsiteX278" fmla="*/ 150220 w 378402"/>
              <a:gd name="connsiteY278" fmla="*/ 155578 h 246675"/>
              <a:gd name="connsiteX279" fmla="*/ 147177 w 378402"/>
              <a:gd name="connsiteY279" fmla="*/ 153329 h 246675"/>
              <a:gd name="connsiteX280" fmla="*/ 148699 w 378402"/>
              <a:gd name="connsiteY280" fmla="*/ 147330 h 246675"/>
              <a:gd name="connsiteX281" fmla="*/ 148699 w 378402"/>
              <a:gd name="connsiteY281" fmla="*/ 144331 h 246675"/>
              <a:gd name="connsiteX282" fmla="*/ 148699 w 378402"/>
              <a:gd name="connsiteY282" fmla="*/ 141332 h 246675"/>
              <a:gd name="connsiteX283" fmla="*/ 147177 w 378402"/>
              <a:gd name="connsiteY283" fmla="*/ 138333 h 246675"/>
              <a:gd name="connsiteX284" fmla="*/ 144135 w 378402"/>
              <a:gd name="connsiteY284" fmla="*/ 139458 h 246675"/>
              <a:gd name="connsiteX285" fmla="*/ 139952 w 378402"/>
              <a:gd name="connsiteY285" fmla="*/ 134959 h 246675"/>
              <a:gd name="connsiteX286" fmla="*/ 136529 w 378402"/>
              <a:gd name="connsiteY286" fmla="*/ 134209 h 246675"/>
              <a:gd name="connsiteX287" fmla="*/ 130444 w 378402"/>
              <a:gd name="connsiteY287" fmla="*/ 135334 h 246675"/>
              <a:gd name="connsiteX288" fmla="*/ 127782 w 378402"/>
              <a:gd name="connsiteY288" fmla="*/ 134209 h 246675"/>
              <a:gd name="connsiteX289" fmla="*/ 120556 w 378402"/>
              <a:gd name="connsiteY289" fmla="*/ 128211 h 246675"/>
              <a:gd name="connsiteX290" fmla="*/ 117894 w 378402"/>
              <a:gd name="connsiteY290" fmla="*/ 127086 h 246675"/>
              <a:gd name="connsiteX291" fmla="*/ 111809 w 378402"/>
              <a:gd name="connsiteY291" fmla="*/ 125212 h 246675"/>
              <a:gd name="connsiteX292" fmla="*/ 105725 w 378402"/>
              <a:gd name="connsiteY292" fmla="*/ 127086 h 246675"/>
              <a:gd name="connsiteX293" fmla="*/ 102302 w 378402"/>
              <a:gd name="connsiteY293" fmla="*/ 127461 h 246675"/>
              <a:gd name="connsiteX294" fmla="*/ 99259 w 378402"/>
              <a:gd name="connsiteY294" fmla="*/ 127086 h 246675"/>
              <a:gd name="connsiteX295" fmla="*/ 96597 w 378402"/>
              <a:gd name="connsiteY295" fmla="*/ 128211 h 246675"/>
              <a:gd name="connsiteX296" fmla="*/ 94316 w 378402"/>
              <a:gd name="connsiteY296" fmla="*/ 132335 h 246675"/>
              <a:gd name="connsiteX297" fmla="*/ 92034 w 378402"/>
              <a:gd name="connsiteY297" fmla="*/ 131960 h 246675"/>
              <a:gd name="connsiteX298" fmla="*/ 79103 w 378402"/>
              <a:gd name="connsiteY298" fmla="*/ 139833 h 246675"/>
              <a:gd name="connsiteX299" fmla="*/ 71878 w 378402"/>
              <a:gd name="connsiteY299" fmla="*/ 140208 h 246675"/>
              <a:gd name="connsiteX300" fmla="*/ 65793 w 378402"/>
              <a:gd name="connsiteY300" fmla="*/ 141707 h 246675"/>
              <a:gd name="connsiteX301" fmla="*/ 59708 w 378402"/>
              <a:gd name="connsiteY301" fmla="*/ 145831 h 246675"/>
              <a:gd name="connsiteX302" fmla="*/ 56285 w 378402"/>
              <a:gd name="connsiteY302" fmla="*/ 143956 h 246675"/>
              <a:gd name="connsiteX303" fmla="*/ 52102 w 378402"/>
              <a:gd name="connsiteY303" fmla="*/ 140208 h 246675"/>
              <a:gd name="connsiteX304" fmla="*/ 46017 w 378402"/>
              <a:gd name="connsiteY304" fmla="*/ 140957 h 246675"/>
              <a:gd name="connsiteX305" fmla="*/ 40312 w 378402"/>
              <a:gd name="connsiteY305" fmla="*/ 142082 h 246675"/>
              <a:gd name="connsiteX306" fmla="*/ 31565 w 378402"/>
              <a:gd name="connsiteY306" fmla="*/ 141332 h 246675"/>
              <a:gd name="connsiteX307" fmla="*/ 24340 w 378402"/>
              <a:gd name="connsiteY307" fmla="*/ 140208 h 246675"/>
              <a:gd name="connsiteX308" fmla="*/ 17875 w 378402"/>
              <a:gd name="connsiteY308" fmla="*/ 140208 h 246675"/>
              <a:gd name="connsiteX309" fmla="*/ 15212 w 378402"/>
              <a:gd name="connsiteY309" fmla="*/ 141332 h 246675"/>
              <a:gd name="connsiteX310" fmla="*/ 13691 w 378402"/>
              <a:gd name="connsiteY310" fmla="*/ 137583 h 246675"/>
              <a:gd name="connsiteX311" fmla="*/ 10268 w 378402"/>
              <a:gd name="connsiteY311" fmla="*/ 134209 h 246675"/>
              <a:gd name="connsiteX312" fmla="*/ 5705 w 378402"/>
              <a:gd name="connsiteY312" fmla="*/ 130460 h 246675"/>
              <a:gd name="connsiteX313" fmla="*/ 0 w 378402"/>
              <a:gd name="connsiteY313" fmla="*/ 127836 h 246675"/>
              <a:gd name="connsiteX314" fmla="*/ 2282 w 378402"/>
              <a:gd name="connsiteY314" fmla="*/ 119214 h 246675"/>
              <a:gd name="connsiteX315" fmla="*/ 6465 w 378402"/>
              <a:gd name="connsiteY315" fmla="*/ 107967 h 246675"/>
              <a:gd name="connsiteX316" fmla="*/ 7226 w 378402"/>
              <a:gd name="connsiteY316" fmla="*/ 105718 h 246675"/>
              <a:gd name="connsiteX317" fmla="*/ 9128 w 378402"/>
              <a:gd name="connsiteY317" fmla="*/ 106093 h 246675"/>
              <a:gd name="connsiteX318" fmla="*/ 12550 w 378402"/>
              <a:gd name="connsiteY318" fmla="*/ 105343 h 246675"/>
              <a:gd name="connsiteX319" fmla="*/ 11790 w 378402"/>
              <a:gd name="connsiteY319" fmla="*/ 100844 h 246675"/>
              <a:gd name="connsiteX320" fmla="*/ 12550 w 378402"/>
              <a:gd name="connsiteY320" fmla="*/ 95221 h 246675"/>
              <a:gd name="connsiteX321" fmla="*/ 19396 w 378402"/>
              <a:gd name="connsiteY321" fmla="*/ 80976 h 246675"/>
              <a:gd name="connsiteX322" fmla="*/ 24720 w 378402"/>
              <a:gd name="connsiteY322" fmla="*/ 73853 h 246675"/>
              <a:gd name="connsiteX323" fmla="*/ 32326 w 378402"/>
              <a:gd name="connsiteY323" fmla="*/ 68979 h 246675"/>
              <a:gd name="connsiteX324" fmla="*/ 39172 w 378402"/>
              <a:gd name="connsiteY324" fmla="*/ 63356 h 246675"/>
              <a:gd name="connsiteX325" fmla="*/ 41073 w 378402"/>
              <a:gd name="connsiteY325" fmla="*/ 58482 h 246675"/>
              <a:gd name="connsiteX326" fmla="*/ 38791 w 378402"/>
              <a:gd name="connsiteY326" fmla="*/ 52484 h 246675"/>
              <a:gd name="connsiteX327" fmla="*/ 39172 w 378402"/>
              <a:gd name="connsiteY327" fmla="*/ 48360 h 246675"/>
              <a:gd name="connsiteX328" fmla="*/ 34988 w 378402"/>
              <a:gd name="connsiteY328" fmla="*/ 44237 h 246675"/>
              <a:gd name="connsiteX329" fmla="*/ 34608 w 378402"/>
              <a:gd name="connsiteY329" fmla="*/ 42737 h 246675"/>
              <a:gd name="connsiteX330" fmla="*/ 31946 w 378402"/>
              <a:gd name="connsiteY330" fmla="*/ 35614 h 246675"/>
              <a:gd name="connsiteX331" fmla="*/ 31565 w 378402"/>
              <a:gd name="connsiteY331" fmla="*/ 31116 h 246675"/>
              <a:gd name="connsiteX332" fmla="*/ 28903 w 378402"/>
              <a:gd name="connsiteY332" fmla="*/ 26617 h 246675"/>
              <a:gd name="connsiteX333" fmla="*/ 31565 w 378402"/>
              <a:gd name="connsiteY333" fmla="*/ 24368 h 246675"/>
              <a:gd name="connsiteX334" fmla="*/ 34608 w 378402"/>
              <a:gd name="connsiteY334" fmla="*/ 23993 h 246675"/>
              <a:gd name="connsiteX335" fmla="*/ 38031 w 378402"/>
              <a:gd name="connsiteY335" fmla="*/ 24368 h 246675"/>
              <a:gd name="connsiteX336" fmla="*/ 43355 w 378402"/>
              <a:gd name="connsiteY336" fmla="*/ 21369 h 246675"/>
              <a:gd name="connsiteX337" fmla="*/ 46017 w 378402"/>
              <a:gd name="connsiteY337" fmla="*/ 19119 h 246675"/>
              <a:gd name="connsiteX338" fmla="*/ 46778 w 378402"/>
              <a:gd name="connsiteY338" fmla="*/ 16495 h 246675"/>
              <a:gd name="connsiteX339" fmla="*/ 49440 w 378402"/>
              <a:gd name="connsiteY339" fmla="*/ 14996 h 246675"/>
              <a:gd name="connsiteX340" fmla="*/ 65412 w 378402"/>
              <a:gd name="connsiteY340" fmla="*/ 12746 h 246675"/>
              <a:gd name="connsiteX341" fmla="*/ 68455 w 378402"/>
              <a:gd name="connsiteY341" fmla="*/ 13871 h 246675"/>
              <a:gd name="connsiteX342" fmla="*/ 74920 w 378402"/>
              <a:gd name="connsiteY342" fmla="*/ 14246 h 246675"/>
              <a:gd name="connsiteX343" fmla="*/ 77962 w 378402"/>
              <a:gd name="connsiteY343" fmla="*/ 13121 h 246675"/>
              <a:gd name="connsiteX344" fmla="*/ 83287 w 378402"/>
              <a:gd name="connsiteY344" fmla="*/ 16495 h 246675"/>
              <a:gd name="connsiteX345" fmla="*/ 89372 w 378402"/>
              <a:gd name="connsiteY345" fmla="*/ 18370 h 246675"/>
              <a:gd name="connsiteX346" fmla="*/ 92414 w 378402"/>
              <a:gd name="connsiteY346" fmla="*/ 18744 h 246675"/>
              <a:gd name="connsiteX347" fmla="*/ 95837 w 378402"/>
              <a:gd name="connsiteY347" fmla="*/ 18370 h 246675"/>
              <a:gd name="connsiteX348" fmla="*/ 98119 w 378402"/>
              <a:gd name="connsiteY348" fmla="*/ 19494 h 246675"/>
              <a:gd name="connsiteX349" fmla="*/ 101541 w 378402"/>
              <a:gd name="connsiteY349" fmla="*/ 20619 h 246675"/>
              <a:gd name="connsiteX350" fmla="*/ 104203 w 378402"/>
              <a:gd name="connsiteY350" fmla="*/ 22118 h 246675"/>
              <a:gd name="connsiteX351" fmla="*/ 104584 w 378402"/>
              <a:gd name="connsiteY351" fmla="*/ 25117 h 246675"/>
              <a:gd name="connsiteX352" fmla="*/ 107246 w 378402"/>
              <a:gd name="connsiteY352" fmla="*/ 26992 h 246675"/>
              <a:gd name="connsiteX353" fmla="*/ 112950 w 378402"/>
              <a:gd name="connsiteY353" fmla="*/ 26617 h 246675"/>
              <a:gd name="connsiteX354" fmla="*/ 113711 w 378402"/>
              <a:gd name="connsiteY354" fmla="*/ 29616 h 246675"/>
              <a:gd name="connsiteX355" fmla="*/ 116373 w 378402"/>
              <a:gd name="connsiteY355" fmla="*/ 32240 h 246675"/>
              <a:gd name="connsiteX356" fmla="*/ 118655 w 378402"/>
              <a:gd name="connsiteY356" fmla="*/ 29616 h 246675"/>
              <a:gd name="connsiteX357" fmla="*/ 121697 w 378402"/>
              <a:gd name="connsiteY357" fmla="*/ 28866 h 246675"/>
              <a:gd name="connsiteX358" fmla="*/ 124740 w 378402"/>
              <a:gd name="connsiteY358" fmla="*/ 28866 h 246675"/>
              <a:gd name="connsiteX359" fmla="*/ 127022 w 378402"/>
              <a:gd name="connsiteY359" fmla="*/ 26617 h 246675"/>
              <a:gd name="connsiteX360" fmla="*/ 129303 w 378402"/>
              <a:gd name="connsiteY360" fmla="*/ 28491 h 246675"/>
              <a:gd name="connsiteX361" fmla="*/ 132726 w 378402"/>
              <a:gd name="connsiteY361" fmla="*/ 29241 h 246675"/>
              <a:gd name="connsiteX362" fmla="*/ 135388 w 378402"/>
              <a:gd name="connsiteY362" fmla="*/ 28491 h 246675"/>
              <a:gd name="connsiteX363" fmla="*/ 137290 w 378402"/>
              <a:gd name="connsiteY363" fmla="*/ 31116 h 246675"/>
              <a:gd name="connsiteX364" fmla="*/ 140332 w 378402"/>
              <a:gd name="connsiteY364" fmla="*/ 32990 h 246675"/>
              <a:gd name="connsiteX365" fmla="*/ 146797 w 378402"/>
              <a:gd name="connsiteY365" fmla="*/ 26242 h 246675"/>
              <a:gd name="connsiteX366" fmla="*/ 151361 w 378402"/>
              <a:gd name="connsiteY366" fmla="*/ 29616 h 246675"/>
              <a:gd name="connsiteX367" fmla="*/ 152882 w 378402"/>
              <a:gd name="connsiteY367" fmla="*/ 32615 h 246675"/>
              <a:gd name="connsiteX368" fmla="*/ 155164 w 378402"/>
              <a:gd name="connsiteY368" fmla="*/ 34865 h 246675"/>
              <a:gd name="connsiteX369" fmla="*/ 157826 w 378402"/>
              <a:gd name="connsiteY369" fmla="*/ 32990 h 246675"/>
              <a:gd name="connsiteX370" fmla="*/ 161249 w 378402"/>
              <a:gd name="connsiteY370" fmla="*/ 32990 h 246675"/>
              <a:gd name="connsiteX371" fmla="*/ 167334 w 378402"/>
              <a:gd name="connsiteY371" fmla="*/ 32240 h 246675"/>
              <a:gd name="connsiteX372" fmla="*/ 170756 w 378402"/>
              <a:gd name="connsiteY372" fmla="*/ 32240 h 246675"/>
              <a:gd name="connsiteX373" fmla="*/ 173418 w 378402"/>
              <a:gd name="connsiteY373" fmla="*/ 33365 h 246675"/>
              <a:gd name="connsiteX374" fmla="*/ 175320 w 378402"/>
              <a:gd name="connsiteY374" fmla="*/ 35614 h 246675"/>
              <a:gd name="connsiteX375" fmla="*/ 178362 w 378402"/>
              <a:gd name="connsiteY375" fmla="*/ 34865 h 246675"/>
              <a:gd name="connsiteX376" fmla="*/ 179884 w 378402"/>
              <a:gd name="connsiteY376" fmla="*/ 32240 h 246675"/>
              <a:gd name="connsiteX377" fmla="*/ 179123 w 378402"/>
              <a:gd name="connsiteY377" fmla="*/ 26242 h 246675"/>
              <a:gd name="connsiteX378" fmla="*/ 179884 w 378402"/>
              <a:gd name="connsiteY378" fmla="*/ 22868 h 246675"/>
              <a:gd name="connsiteX379" fmla="*/ 179884 w 378402"/>
              <a:gd name="connsiteY379" fmla="*/ 19494 h 246675"/>
              <a:gd name="connsiteX380" fmla="*/ 181024 w 378402"/>
              <a:gd name="connsiteY380" fmla="*/ 16495 h 246675"/>
              <a:gd name="connsiteX381" fmla="*/ 187870 w 378402"/>
              <a:gd name="connsiteY381" fmla="*/ 10122 h 246675"/>
              <a:gd name="connsiteX382" fmla="*/ 190532 w 378402"/>
              <a:gd name="connsiteY382" fmla="*/ 8623 h 246675"/>
              <a:gd name="connsiteX383" fmla="*/ 193955 w 378402"/>
              <a:gd name="connsiteY383" fmla="*/ 8623 h 246675"/>
              <a:gd name="connsiteX384" fmla="*/ 196617 w 378402"/>
              <a:gd name="connsiteY384" fmla="*/ 6748 h 246675"/>
              <a:gd name="connsiteX385" fmla="*/ 204223 w 378402"/>
              <a:gd name="connsiteY385" fmla="*/ 6748 h 246675"/>
              <a:gd name="connsiteX386" fmla="*/ 206505 w 378402"/>
              <a:gd name="connsiteY386" fmla="*/ 8623 h 246675"/>
              <a:gd name="connsiteX387" fmla="*/ 209547 w 378402"/>
              <a:gd name="connsiteY387" fmla="*/ 9372 h 246675"/>
              <a:gd name="connsiteX388" fmla="*/ 212209 w 378402"/>
              <a:gd name="connsiteY388" fmla="*/ 8248 h 246675"/>
              <a:gd name="connsiteX389" fmla="*/ 214111 w 378402"/>
              <a:gd name="connsiteY389" fmla="*/ 5998 h 246675"/>
              <a:gd name="connsiteX390" fmla="*/ 214871 w 378402"/>
              <a:gd name="connsiteY390" fmla="*/ 2624 h 246675"/>
              <a:gd name="connsiteX391" fmla="*/ 217914 w 378402"/>
              <a:gd name="connsiteY391" fmla="*/ 750 h 246675"/>
              <a:gd name="connsiteX392" fmla="*/ 223999 w 378402"/>
              <a:gd name="connsiteY392" fmla="*/ 2249 h 246675"/>
              <a:gd name="connsiteX393" fmla="*/ 227041 w 378402"/>
              <a:gd name="connsiteY393" fmla="*/ 2249 h 246675"/>
              <a:gd name="connsiteX394" fmla="*/ 233126 w 378402"/>
              <a:gd name="connsiteY394" fmla="*/ 375 h 246675"/>
              <a:gd name="connsiteX395" fmla="*/ 239211 w 378402"/>
              <a:gd name="connsiteY395" fmla="*/ 1125 h 24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378402" h="246675">
                <a:moveTo>
                  <a:pt x="245296" y="0"/>
                </a:moveTo>
                <a:lnTo>
                  <a:pt x="249859" y="3374"/>
                </a:lnTo>
                <a:lnTo>
                  <a:pt x="251761" y="6373"/>
                </a:lnTo>
                <a:lnTo>
                  <a:pt x="251761" y="9372"/>
                </a:lnTo>
                <a:lnTo>
                  <a:pt x="256705" y="13871"/>
                </a:lnTo>
                <a:lnTo>
                  <a:pt x="258606" y="16120"/>
                </a:lnTo>
                <a:lnTo>
                  <a:pt x="258606" y="19494"/>
                </a:lnTo>
                <a:lnTo>
                  <a:pt x="255184" y="20994"/>
                </a:lnTo>
                <a:lnTo>
                  <a:pt x="252522" y="21369"/>
                </a:lnTo>
                <a:lnTo>
                  <a:pt x="253662" y="24368"/>
                </a:lnTo>
                <a:lnTo>
                  <a:pt x="253662" y="26992"/>
                </a:lnTo>
                <a:lnTo>
                  <a:pt x="255184" y="32990"/>
                </a:lnTo>
                <a:lnTo>
                  <a:pt x="257846" y="34865"/>
                </a:lnTo>
                <a:lnTo>
                  <a:pt x="260888" y="36364"/>
                </a:lnTo>
                <a:lnTo>
                  <a:pt x="266973" y="37489"/>
                </a:lnTo>
                <a:lnTo>
                  <a:pt x="269635" y="36364"/>
                </a:lnTo>
                <a:lnTo>
                  <a:pt x="273058" y="36364"/>
                </a:lnTo>
                <a:lnTo>
                  <a:pt x="273819" y="39363"/>
                </a:lnTo>
                <a:lnTo>
                  <a:pt x="278002" y="43487"/>
                </a:lnTo>
                <a:lnTo>
                  <a:pt x="280664" y="54359"/>
                </a:lnTo>
                <a:lnTo>
                  <a:pt x="279903" y="56983"/>
                </a:lnTo>
                <a:lnTo>
                  <a:pt x="280664" y="59607"/>
                </a:lnTo>
                <a:lnTo>
                  <a:pt x="283326" y="61856"/>
                </a:lnTo>
                <a:lnTo>
                  <a:pt x="285988" y="63356"/>
                </a:lnTo>
                <a:lnTo>
                  <a:pt x="288650" y="61856"/>
                </a:lnTo>
                <a:lnTo>
                  <a:pt x="291693" y="61481"/>
                </a:lnTo>
                <a:lnTo>
                  <a:pt x="294735" y="61856"/>
                </a:lnTo>
                <a:lnTo>
                  <a:pt x="298919" y="66355"/>
                </a:lnTo>
                <a:lnTo>
                  <a:pt x="302341" y="65230"/>
                </a:lnTo>
                <a:lnTo>
                  <a:pt x="304623" y="66730"/>
                </a:lnTo>
                <a:lnTo>
                  <a:pt x="314511" y="63731"/>
                </a:lnTo>
                <a:lnTo>
                  <a:pt x="320216" y="61107"/>
                </a:lnTo>
                <a:lnTo>
                  <a:pt x="322878" y="61856"/>
                </a:lnTo>
                <a:lnTo>
                  <a:pt x="324779" y="64855"/>
                </a:lnTo>
                <a:lnTo>
                  <a:pt x="328963" y="73103"/>
                </a:lnTo>
                <a:lnTo>
                  <a:pt x="333146" y="77227"/>
                </a:lnTo>
                <a:lnTo>
                  <a:pt x="335808" y="77227"/>
                </a:lnTo>
                <a:lnTo>
                  <a:pt x="337329" y="74602"/>
                </a:lnTo>
                <a:lnTo>
                  <a:pt x="340752" y="74602"/>
                </a:lnTo>
                <a:lnTo>
                  <a:pt x="342653" y="76852"/>
                </a:lnTo>
                <a:lnTo>
                  <a:pt x="345316" y="77227"/>
                </a:lnTo>
                <a:lnTo>
                  <a:pt x="347978" y="78726"/>
                </a:lnTo>
                <a:lnTo>
                  <a:pt x="350640" y="80976"/>
                </a:lnTo>
                <a:lnTo>
                  <a:pt x="356725" y="80601"/>
                </a:lnTo>
                <a:lnTo>
                  <a:pt x="361669" y="83975"/>
                </a:lnTo>
                <a:lnTo>
                  <a:pt x="364331" y="83600"/>
                </a:lnTo>
                <a:lnTo>
                  <a:pt x="369275" y="87723"/>
                </a:lnTo>
                <a:lnTo>
                  <a:pt x="372317" y="88098"/>
                </a:lnTo>
                <a:lnTo>
                  <a:pt x="375740" y="88098"/>
                </a:lnTo>
                <a:lnTo>
                  <a:pt x="378022" y="89973"/>
                </a:lnTo>
                <a:lnTo>
                  <a:pt x="375360" y="91472"/>
                </a:lnTo>
                <a:lnTo>
                  <a:pt x="378402" y="100095"/>
                </a:lnTo>
                <a:lnTo>
                  <a:pt x="375360" y="105718"/>
                </a:lnTo>
                <a:lnTo>
                  <a:pt x="369275" y="107218"/>
                </a:lnTo>
                <a:lnTo>
                  <a:pt x="371176" y="109467"/>
                </a:lnTo>
                <a:lnTo>
                  <a:pt x="374219" y="110217"/>
                </a:lnTo>
                <a:lnTo>
                  <a:pt x="375740" y="112841"/>
                </a:lnTo>
                <a:lnTo>
                  <a:pt x="369655" y="114715"/>
                </a:lnTo>
                <a:lnTo>
                  <a:pt x="368514" y="117339"/>
                </a:lnTo>
                <a:lnTo>
                  <a:pt x="368134" y="119964"/>
                </a:lnTo>
                <a:lnTo>
                  <a:pt x="370035" y="122213"/>
                </a:lnTo>
                <a:lnTo>
                  <a:pt x="371176" y="125587"/>
                </a:lnTo>
                <a:lnTo>
                  <a:pt x="370416" y="128211"/>
                </a:lnTo>
                <a:lnTo>
                  <a:pt x="372697" y="129711"/>
                </a:lnTo>
                <a:lnTo>
                  <a:pt x="371937" y="135709"/>
                </a:lnTo>
                <a:lnTo>
                  <a:pt x="369275" y="144331"/>
                </a:lnTo>
                <a:lnTo>
                  <a:pt x="366232" y="145831"/>
                </a:lnTo>
                <a:lnTo>
                  <a:pt x="360147" y="144331"/>
                </a:lnTo>
                <a:lnTo>
                  <a:pt x="357485" y="145081"/>
                </a:lnTo>
                <a:lnTo>
                  <a:pt x="351781" y="142082"/>
                </a:lnTo>
                <a:lnTo>
                  <a:pt x="349499" y="143956"/>
                </a:lnTo>
                <a:lnTo>
                  <a:pt x="346076" y="149205"/>
                </a:lnTo>
                <a:lnTo>
                  <a:pt x="340752" y="151454"/>
                </a:lnTo>
                <a:lnTo>
                  <a:pt x="337710" y="157077"/>
                </a:lnTo>
                <a:lnTo>
                  <a:pt x="338470" y="160076"/>
                </a:lnTo>
                <a:lnTo>
                  <a:pt x="338470" y="165700"/>
                </a:lnTo>
                <a:lnTo>
                  <a:pt x="329343" y="167199"/>
                </a:lnTo>
                <a:lnTo>
                  <a:pt x="324399" y="167949"/>
                </a:lnTo>
                <a:lnTo>
                  <a:pt x="320596" y="172073"/>
                </a:lnTo>
                <a:lnTo>
                  <a:pt x="317934" y="171698"/>
                </a:lnTo>
                <a:lnTo>
                  <a:pt x="310708" y="174322"/>
                </a:lnTo>
                <a:lnTo>
                  <a:pt x="309187" y="178821"/>
                </a:lnTo>
                <a:lnTo>
                  <a:pt x="304623" y="176197"/>
                </a:lnTo>
                <a:lnTo>
                  <a:pt x="296256" y="180320"/>
                </a:lnTo>
                <a:lnTo>
                  <a:pt x="295496" y="182195"/>
                </a:lnTo>
                <a:lnTo>
                  <a:pt x="294735" y="180320"/>
                </a:lnTo>
                <a:lnTo>
                  <a:pt x="290552" y="181820"/>
                </a:lnTo>
                <a:lnTo>
                  <a:pt x="287890" y="181820"/>
                </a:lnTo>
                <a:lnTo>
                  <a:pt x="281805" y="187443"/>
                </a:lnTo>
                <a:lnTo>
                  <a:pt x="280284" y="187818"/>
                </a:lnTo>
                <a:lnTo>
                  <a:pt x="278002" y="191567"/>
                </a:lnTo>
                <a:lnTo>
                  <a:pt x="275340" y="195691"/>
                </a:lnTo>
                <a:lnTo>
                  <a:pt x="272297" y="196815"/>
                </a:lnTo>
                <a:lnTo>
                  <a:pt x="273438" y="194941"/>
                </a:lnTo>
                <a:lnTo>
                  <a:pt x="275720" y="193816"/>
                </a:lnTo>
                <a:lnTo>
                  <a:pt x="277622" y="191942"/>
                </a:lnTo>
                <a:lnTo>
                  <a:pt x="275720" y="186318"/>
                </a:lnTo>
                <a:lnTo>
                  <a:pt x="274199" y="186318"/>
                </a:lnTo>
                <a:lnTo>
                  <a:pt x="272297" y="191942"/>
                </a:lnTo>
                <a:lnTo>
                  <a:pt x="268875" y="195691"/>
                </a:lnTo>
                <a:lnTo>
                  <a:pt x="269635" y="200939"/>
                </a:lnTo>
                <a:lnTo>
                  <a:pt x="269635" y="204313"/>
                </a:lnTo>
                <a:lnTo>
                  <a:pt x="267734" y="204313"/>
                </a:lnTo>
                <a:lnTo>
                  <a:pt x="267734" y="202813"/>
                </a:lnTo>
                <a:lnTo>
                  <a:pt x="265452" y="198690"/>
                </a:lnTo>
                <a:lnTo>
                  <a:pt x="265832" y="197565"/>
                </a:lnTo>
                <a:lnTo>
                  <a:pt x="265072" y="196066"/>
                </a:lnTo>
                <a:lnTo>
                  <a:pt x="262790" y="197940"/>
                </a:lnTo>
                <a:lnTo>
                  <a:pt x="261269" y="200189"/>
                </a:lnTo>
                <a:lnTo>
                  <a:pt x="260128" y="199814"/>
                </a:lnTo>
                <a:lnTo>
                  <a:pt x="261269" y="196815"/>
                </a:lnTo>
                <a:lnTo>
                  <a:pt x="260128" y="196066"/>
                </a:lnTo>
                <a:lnTo>
                  <a:pt x="255184" y="196066"/>
                </a:lnTo>
                <a:lnTo>
                  <a:pt x="254803" y="194941"/>
                </a:lnTo>
                <a:lnTo>
                  <a:pt x="254803" y="191942"/>
                </a:lnTo>
                <a:lnTo>
                  <a:pt x="253282" y="190067"/>
                </a:lnTo>
                <a:lnTo>
                  <a:pt x="252522" y="194941"/>
                </a:lnTo>
                <a:lnTo>
                  <a:pt x="251381" y="195691"/>
                </a:lnTo>
                <a:lnTo>
                  <a:pt x="244915" y="193816"/>
                </a:lnTo>
                <a:lnTo>
                  <a:pt x="246817" y="194941"/>
                </a:lnTo>
                <a:lnTo>
                  <a:pt x="248338" y="196815"/>
                </a:lnTo>
                <a:lnTo>
                  <a:pt x="249859" y="196815"/>
                </a:lnTo>
                <a:lnTo>
                  <a:pt x="251000" y="197565"/>
                </a:lnTo>
                <a:lnTo>
                  <a:pt x="251761" y="199814"/>
                </a:lnTo>
                <a:lnTo>
                  <a:pt x="252522" y="201689"/>
                </a:lnTo>
                <a:lnTo>
                  <a:pt x="253662" y="203563"/>
                </a:lnTo>
                <a:lnTo>
                  <a:pt x="254803" y="202439"/>
                </a:lnTo>
                <a:lnTo>
                  <a:pt x="254803" y="199814"/>
                </a:lnTo>
                <a:lnTo>
                  <a:pt x="258606" y="200564"/>
                </a:lnTo>
                <a:lnTo>
                  <a:pt x="260128" y="202064"/>
                </a:lnTo>
                <a:lnTo>
                  <a:pt x="262029" y="202064"/>
                </a:lnTo>
                <a:lnTo>
                  <a:pt x="260888" y="206562"/>
                </a:lnTo>
                <a:lnTo>
                  <a:pt x="261649" y="206937"/>
                </a:lnTo>
                <a:lnTo>
                  <a:pt x="263931" y="206187"/>
                </a:lnTo>
                <a:lnTo>
                  <a:pt x="265072" y="206562"/>
                </a:lnTo>
                <a:lnTo>
                  <a:pt x="263931" y="209936"/>
                </a:lnTo>
                <a:lnTo>
                  <a:pt x="269255" y="209561"/>
                </a:lnTo>
                <a:lnTo>
                  <a:pt x="271537" y="212561"/>
                </a:lnTo>
                <a:lnTo>
                  <a:pt x="271537" y="216684"/>
                </a:lnTo>
                <a:lnTo>
                  <a:pt x="272297" y="220433"/>
                </a:lnTo>
                <a:lnTo>
                  <a:pt x="273819" y="218559"/>
                </a:lnTo>
                <a:lnTo>
                  <a:pt x="280284" y="220433"/>
                </a:lnTo>
                <a:lnTo>
                  <a:pt x="280664" y="218184"/>
                </a:lnTo>
                <a:lnTo>
                  <a:pt x="285228" y="221183"/>
                </a:lnTo>
                <a:lnTo>
                  <a:pt x="289791" y="216309"/>
                </a:lnTo>
                <a:lnTo>
                  <a:pt x="291312" y="216309"/>
                </a:lnTo>
                <a:lnTo>
                  <a:pt x="292073" y="218184"/>
                </a:lnTo>
                <a:lnTo>
                  <a:pt x="294735" y="216684"/>
                </a:lnTo>
                <a:lnTo>
                  <a:pt x="300059" y="215560"/>
                </a:lnTo>
                <a:lnTo>
                  <a:pt x="304243" y="215934"/>
                </a:lnTo>
                <a:lnTo>
                  <a:pt x="303862" y="218934"/>
                </a:lnTo>
                <a:lnTo>
                  <a:pt x="302341" y="220433"/>
                </a:lnTo>
                <a:lnTo>
                  <a:pt x="301961" y="223807"/>
                </a:lnTo>
                <a:lnTo>
                  <a:pt x="301961" y="227931"/>
                </a:lnTo>
                <a:lnTo>
                  <a:pt x="294735" y="227931"/>
                </a:lnTo>
                <a:lnTo>
                  <a:pt x="293594" y="229055"/>
                </a:lnTo>
                <a:lnTo>
                  <a:pt x="281425" y="225682"/>
                </a:lnTo>
                <a:lnTo>
                  <a:pt x="274959" y="232055"/>
                </a:lnTo>
                <a:lnTo>
                  <a:pt x="271537" y="235803"/>
                </a:lnTo>
                <a:lnTo>
                  <a:pt x="266973" y="234679"/>
                </a:lnTo>
                <a:lnTo>
                  <a:pt x="261269" y="236178"/>
                </a:lnTo>
                <a:lnTo>
                  <a:pt x="263170" y="237303"/>
                </a:lnTo>
                <a:lnTo>
                  <a:pt x="260888" y="238053"/>
                </a:lnTo>
                <a:lnTo>
                  <a:pt x="258987" y="240302"/>
                </a:lnTo>
                <a:lnTo>
                  <a:pt x="258606" y="242177"/>
                </a:lnTo>
                <a:lnTo>
                  <a:pt x="257465" y="243301"/>
                </a:lnTo>
                <a:lnTo>
                  <a:pt x="254803" y="244051"/>
                </a:lnTo>
                <a:lnTo>
                  <a:pt x="250620" y="246675"/>
                </a:lnTo>
                <a:lnTo>
                  <a:pt x="244535" y="246300"/>
                </a:lnTo>
                <a:lnTo>
                  <a:pt x="243014" y="245925"/>
                </a:lnTo>
                <a:lnTo>
                  <a:pt x="238831" y="242177"/>
                </a:lnTo>
                <a:lnTo>
                  <a:pt x="240352" y="239177"/>
                </a:lnTo>
                <a:lnTo>
                  <a:pt x="240352" y="235803"/>
                </a:lnTo>
                <a:lnTo>
                  <a:pt x="241112" y="232429"/>
                </a:lnTo>
                <a:lnTo>
                  <a:pt x="240732" y="228681"/>
                </a:lnTo>
                <a:lnTo>
                  <a:pt x="238831" y="224557"/>
                </a:lnTo>
                <a:lnTo>
                  <a:pt x="236168" y="224182"/>
                </a:lnTo>
                <a:lnTo>
                  <a:pt x="233506" y="224182"/>
                </a:lnTo>
                <a:lnTo>
                  <a:pt x="230844" y="221183"/>
                </a:lnTo>
                <a:lnTo>
                  <a:pt x="226281" y="218559"/>
                </a:lnTo>
                <a:lnTo>
                  <a:pt x="220196" y="218559"/>
                </a:lnTo>
                <a:lnTo>
                  <a:pt x="220196" y="217809"/>
                </a:lnTo>
                <a:lnTo>
                  <a:pt x="220956" y="215560"/>
                </a:lnTo>
                <a:lnTo>
                  <a:pt x="224759" y="213685"/>
                </a:lnTo>
                <a:lnTo>
                  <a:pt x="230084" y="208437"/>
                </a:lnTo>
                <a:lnTo>
                  <a:pt x="233126" y="206187"/>
                </a:lnTo>
                <a:lnTo>
                  <a:pt x="243775" y="202813"/>
                </a:lnTo>
                <a:lnTo>
                  <a:pt x="245296" y="202064"/>
                </a:lnTo>
                <a:lnTo>
                  <a:pt x="243775" y="200939"/>
                </a:lnTo>
                <a:lnTo>
                  <a:pt x="243394" y="198315"/>
                </a:lnTo>
                <a:lnTo>
                  <a:pt x="241112" y="196066"/>
                </a:lnTo>
                <a:lnTo>
                  <a:pt x="238831" y="198315"/>
                </a:lnTo>
                <a:lnTo>
                  <a:pt x="235028" y="196440"/>
                </a:lnTo>
                <a:lnTo>
                  <a:pt x="235028" y="194566"/>
                </a:lnTo>
                <a:lnTo>
                  <a:pt x="231985" y="195691"/>
                </a:lnTo>
                <a:lnTo>
                  <a:pt x="231225" y="196815"/>
                </a:lnTo>
                <a:lnTo>
                  <a:pt x="228562" y="196815"/>
                </a:lnTo>
                <a:lnTo>
                  <a:pt x="220196" y="198690"/>
                </a:lnTo>
                <a:lnTo>
                  <a:pt x="214111" y="196440"/>
                </a:lnTo>
                <a:lnTo>
                  <a:pt x="211829" y="194191"/>
                </a:lnTo>
                <a:lnTo>
                  <a:pt x="209547" y="193441"/>
                </a:lnTo>
                <a:lnTo>
                  <a:pt x="204984" y="193816"/>
                </a:lnTo>
                <a:lnTo>
                  <a:pt x="204603" y="192317"/>
                </a:lnTo>
                <a:lnTo>
                  <a:pt x="209547" y="188568"/>
                </a:lnTo>
                <a:lnTo>
                  <a:pt x="208787" y="187818"/>
                </a:lnTo>
                <a:lnTo>
                  <a:pt x="202702" y="186693"/>
                </a:lnTo>
                <a:lnTo>
                  <a:pt x="200800" y="185944"/>
                </a:lnTo>
                <a:lnTo>
                  <a:pt x="203843" y="184444"/>
                </a:lnTo>
                <a:lnTo>
                  <a:pt x="212970" y="185944"/>
                </a:lnTo>
                <a:lnTo>
                  <a:pt x="214111" y="185569"/>
                </a:lnTo>
                <a:lnTo>
                  <a:pt x="212970" y="184069"/>
                </a:lnTo>
                <a:lnTo>
                  <a:pt x="210688" y="183694"/>
                </a:lnTo>
                <a:lnTo>
                  <a:pt x="208406" y="180320"/>
                </a:lnTo>
                <a:lnTo>
                  <a:pt x="206505" y="176571"/>
                </a:lnTo>
                <a:lnTo>
                  <a:pt x="205744" y="179571"/>
                </a:lnTo>
                <a:lnTo>
                  <a:pt x="202702" y="180695"/>
                </a:lnTo>
                <a:lnTo>
                  <a:pt x="199279" y="181820"/>
                </a:lnTo>
                <a:lnTo>
                  <a:pt x="200040" y="178071"/>
                </a:lnTo>
                <a:lnTo>
                  <a:pt x="197758" y="179945"/>
                </a:lnTo>
                <a:lnTo>
                  <a:pt x="193194" y="182195"/>
                </a:lnTo>
                <a:lnTo>
                  <a:pt x="187109" y="183319"/>
                </a:lnTo>
                <a:lnTo>
                  <a:pt x="184447" y="184444"/>
                </a:lnTo>
                <a:lnTo>
                  <a:pt x="181785" y="185569"/>
                </a:lnTo>
                <a:lnTo>
                  <a:pt x="181405" y="188193"/>
                </a:lnTo>
                <a:lnTo>
                  <a:pt x="177221" y="194941"/>
                </a:lnTo>
                <a:lnTo>
                  <a:pt x="175320" y="194566"/>
                </a:lnTo>
                <a:lnTo>
                  <a:pt x="173799" y="191567"/>
                </a:lnTo>
                <a:lnTo>
                  <a:pt x="171137" y="190817"/>
                </a:lnTo>
                <a:lnTo>
                  <a:pt x="169615" y="188943"/>
                </a:lnTo>
                <a:lnTo>
                  <a:pt x="170756" y="191942"/>
                </a:lnTo>
                <a:lnTo>
                  <a:pt x="173799" y="194566"/>
                </a:lnTo>
                <a:lnTo>
                  <a:pt x="174179" y="198690"/>
                </a:lnTo>
                <a:lnTo>
                  <a:pt x="172278" y="202813"/>
                </a:lnTo>
                <a:lnTo>
                  <a:pt x="170756" y="204688"/>
                </a:lnTo>
                <a:lnTo>
                  <a:pt x="165052" y="205063"/>
                </a:lnTo>
                <a:lnTo>
                  <a:pt x="163911" y="206937"/>
                </a:lnTo>
                <a:lnTo>
                  <a:pt x="162009" y="208062"/>
                </a:lnTo>
                <a:lnTo>
                  <a:pt x="161629" y="210686"/>
                </a:lnTo>
                <a:lnTo>
                  <a:pt x="159727" y="209936"/>
                </a:lnTo>
                <a:lnTo>
                  <a:pt x="159347" y="206187"/>
                </a:lnTo>
                <a:lnTo>
                  <a:pt x="158967" y="204688"/>
                </a:lnTo>
                <a:lnTo>
                  <a:pt x="158967" y="212186"/>
                </a:lnTo>
                <a:lnTo>
                  <a:pt x="159347" y="217809"/>
                </a:lnTo>
                <a:lnTo>
                  <a:pt x="158587" y="218184"/>
                </a:lnTo>
                <a:lnTo>
                  <a:pt x="156305" y="216684"/>
                </a:lnTo>
                <a:lnTo>
                  <a:pt x="152882" y="216684"/>
                </a:lnTo>
                <a:lnTo>
                  <a:pt x="149459" y="218184"/>
                </a:lnTo>
                <a:lnTo>
                  <a:pt x="144135" y="218934"/>
                </a:lnTo>
                <a:lnTo>
                  <a:pt x="139952" y="221933"/>
                </a:lnTo>
                <a:lnTo>
                  <a:pt x="135388" y="222308"/>
                </a:lnTo>
                <a:lnTo>
                  <a:pt x="130825" y="215934"/>
                </a:lnTo>
                <a:lnTo>
                  <a:pt x="127782" y="216309"/>
                </a:lnTo>
                <a:lnTo>
                  <a:pt x="127782" y="214810"/>
                </a:lnTo>
                <a:lnTo>
                  <a:pt x="131205" y="214810"/>
                </a:lnTo>
                <a:lnTo>
                  <a:pt x="133106" y="212561"/>
                </a:lnTo>
                <a:lnTo>
                  <a:pt x="133867" y="209936"/>
                </a:lnTo>
                <a:lnTo>
                  <a:pt x="134627" y="206937"/>
                </a:lnTo>
                <a:lnTo>
                  <a:pt x="138050" y="205063"/>
                </a:lnTo>
                <a:lnTo>
                  <a:pt x="138430" y="202064"/>
                </a:lnTo>
                <a:lnTo>
                  <a:pt x="140332" y="200189"/>
                </a:lnTo>
                <a:lnTo>
                  <a:pt x="142994" y="198690"/>
                </a:lnTo>
                <a:lnTo>
                  <a:pt x="144135" y="189692"/>
                </a:lnTo>
                <a:lnTo>
                  <a:pt x="145276" y="186693"/>
                </a:lnTo>
                <a:lnTo>
                  <a:pt x="148699" y="185569"/>
                </a:lnTo>
                <a:lnTo>
                  <a:pt x="150220" y="187818"/>
                </a:lnTo>
                <a:lnTo>
                  <a:pt x="152882" y="186318"/>
                </a:lnTo>
                <a:lnTo>
                  <a:pt x="161629" y="188568"/>
                </a:lnTo>
                <a:lnTo>
                  <a:pt x="163911" y="186693"/>
                </a:lnTo>
                <a:lnTo>
                  <a:pt x="165432" y="184069"/>
                </a:lnTo>
                <a:lnTo>
                  <a:pt x="163911" y="181445"/>
                </a:lnTo>
                <a:lnTo>
                  <a:pt x="165052" y="178446"/>
                </a:lnTo>
                <a:lnTo>
                  <a:pt x="164671" y="175447"/>
                </a:lnTo>
                <a:lnTo>
                  <a:pt x="162770" y="172448"/>
                </a:lnTo>
                <a:lnTo>
                  <a:pt x="157065" y="169823"/>
                </a:lnTo>
                <a:lnTo>
                  <a:pt x="154784" y="164575"/>
                </a:lnTo>
                <a:lnTo>
                  <a:pt x="155164" y="161576"/>
                </a:lnTo>
                <a:lnTo>
                  <a:pt x="154403" y="158577"/>
                </a:lnTo>
                <a:lnTo>
                  <a:pt x="151361" y="158202"/>
                </a:lnTo>
                <a:lnTo>
                  <a:pt x="150220" y="155578"/>
                </a:lnTo>
                <a:lnTo>
                  <a:pt x="147177" y="153329"/>
                </a:lnTo>
                <a:lnTo>
                  <a:pt x="148699" y="147330"/>
                </a:lnTo>
                <a:lnTo>
                  <a:pt x="148699" y="144331"/>
                </a:lnTo>
                <a:lnTo>
                  <a:pt x="148699" y="141332"/>
                </a:lnTo>
                <a:lnTo>
                  <a:pt x="147177" y="138333"/>
                </a:lnTo>
                <a:lnTo>
                  <a:pt x="144135" y="139458"/>
                </a:lnTo>
                <a:lnTo>
                  <a:pt x="139952" y="134959"/>
                </a:lnTo>
                <a:lnTo>
                  <a:pt x="136529" y="134209"/>
                </a:lnTo>
                <a:lnTo>
                  <a:pt x="130444" y="135334"/>
                </a:lnTo>
                <a:lnTo>
                  <a:pt x="127782" y="134209"/>
                </a:lnTo>
                <a:lnTo>
                  <a:pt x="120556" y="128211"/>
                </a:lnTo>
                <a:lnTo>
                  <a:pt x="117894" y="127086"/>
                </a:lnTo>
                <a:lnTo>
                  <a:pt x="111809" y="125212"/>
                </a:lnTo>
                <a:lnTo>
                  <a:pt x="105725" y="127086"/>
                </a:lnTo>
                <a:lnTo>
                  <a:pt x="102302" y="127461"/>
                </a:lnTo>
                <a:lnTo>
                  <a:pt x="99259" y="127086"/>
                </a:lnTo>
                <a:lnTo>
                  <a:pt x="96597" y="128211"/>
                </a:lnTo>
                <a:lnTo>
                  <a:pt x="94316" y="132335"/>
                </a:lnTo>
                <a:lnTo>
                  <a:pt x="92034" y="131960"/>
                </a:lnTo>
                <a:lnTo>
                  <a:pt x="79103" y="139833"/>
                </a:lnTo>
                <a:lnTo>
                  <a:pt x="71878" y="140208"/>
                </a:lnTo>
                <a:lnTo>
                  <a:pt x="65793" y="141707"/>
                </a:lnTo>
                <a:lnTo>
                  <a:pt x="59708" y="145831"/>
                </a:lnTo>
                <a:lnTo>
                  <a:pt x="56285" y="143956"/>
                </a:lnTo>
                <a:lnTo>
                  <a:pt x="52102" y="140208"/>
                </a:lnTo>
                <a:lnTo>
                  <a:pt x="46017" y="140957"/>
                </a:lnTo>
                <a:lnTo>
                  <a:pt x="40312" y="142082"/>
                </a:lnTo>
                <a:lnTo>
                  <a:pt x="31565" y="141332"/>
                </a:lnTo>
                <a:lnTo>
                  <a:pt x="24340" y="140208"/>
                </a:lnTo>
                <a:lnTo>
                  <a:pt x="17875" y="140208"/>
                </a:lnTo>
                <a:lnTo>
                  <a:pt x="15212" y="141332"/>
                </a:lnTo>
                <a:lnTo>
                  <a:pt x="13691" y="137583"/>
                </a:lnTo>
                <a:lnTo>
                  <a:pt x="10268" y="134209"/>
                </a:lnTo>
                <a:lnTo>
                  <a:pt x="5705" y="130460"/>
                </a:lnTo>
                <a:lnTo>
                  <a:pt x="0" y="127836"/>
                </a:lnTo>
                <a:lnTo>
                  <a:pt x="2282" y="119214"/>
                </a:lnTo>
                <a:lnTo>
                  <a:pt x="6465" y="107967"/>
                </a:lnTo>
                <a:lnTo>
                  <a:pt x="7226" y="105718"/>
                </a:lnTo>
                <a:lnTo>
                  <a:pt x="9128" y="106093"/>
                </a:lnTo>
                <a:lnTo>
                  <a:pt x="12550" y="105343"/>
                </a:lnTo>
                <a:lnTo>
                  <a:pt x="11790" y="100844"/>
                </a:lnTo>
                <a:lnTo>
                  <a:pt x="12550" y="95221"/>
                </a:lnTo>
                <a:lnTo>
                  <a:pt x="19396" y="80976"/>
                </a:lnTo>
                <a:lnTo>
                  <a:pt x="24720" y="73853"/>
                </a:lnTo>
                <a:lnTo>
                  <a:pt x="32326" y="68979"/>
                </a:lnTo>
                <a:lnTo>
                  <a:pt x="39172" y="63356"/>
                </a:lnTo>
                <a:lnTo>
                  <a:pt x="41073" y="58482"/>
                </a:lnTo>
                <a:lnTo>
                  <a:pt x="38791" y="52484"/>
                </a:lnTo>
                <a:lnTo>
                  <a:pt x="39172" y="48360"/>
                </a:lnTo>
                <a:lnTo>
                  <a:pt x="34988" y="44237"/>
                </a:lnTo>
                <a:lnTo>
                  <a:pt x="34608" y="42737"/>
                </a:lnTo>
                <a:lnTo>
                  <a:pt x="31946" y="35614"/>
                </a:lnTo>
                <a:lnTo>
                  <a:pt x="31565" y="31116"/>
                </a:lnTo>
                <a:lnTo>
                  <a:pt x="28903" y="26617"/>
                </a:lnTo>
                <a:lnTo>
                  <a:pt x="31565" y="24368"/>
                </a:lnTo>
                <a:lnTo>
                  <a:pt x="34608" y="23993"/>
                </a:lnTo>
                <a:lnTo>
                  <a:pt x="38031" y="24368"/>
                </a:lnTo>
                <a:lnTo>
                  <a:pt x="43355" y="21369"/>
                </a:lnTo>
                <a:lnTo>
                  <a:pt x="46017" y="19119"/>
                </a:lnTo>
                <a:lnTo>
                  <a:pt x="46778" y="16495"/>
                </a:lnTo>
                <a:lnTo>
                  <a:pt x="49440" y="14996"/>
                </a:lnTo>
                <a:lnTo>
                  <a:pt x="65412" y="12746"/>
                </a:lnTo>
                <a:lnTo>
                  <a:pt x="68455" y="13871"/>
                </a:lnTo>
                <a:lnTo>
                  <a:pt x="74920" y="14246"/>
                </a:lnTo>
                <a:lnTo>
                  <a:pt x="77962" y="13121"/>
                </a:lnTo>
                <a:lnTo>
                  <a:pt x="83287" y="16495"/>
                </a:lnTo>
                <a:lnTo>
                  <a:pt x="89372" y="18370"/>
                </a:lnTo>
                <a:lnTo>
                  <a:pt x="92414" y="18744"/>
                </a:lnTo>
                <a:lnTo>
                  <a:pt x="95837" y="18370"/>
                </a:lnTo>
                <a:lnTo>
                  <a:pt x="98119" y="19494"/>
                </a:lnTo>
                <a:lnTo>
                  <a:pt x="101541" y="20619"/>
                </a:lnTo>
                <a:lnTo>
                  <a:pt x="104203" y="22118"/>
                </a:lnTo>
                <a:lnTo>
                  <a:pt x="104584" y="25117"/>
                </a:lnTo>
                <a:lnTo>
                  <a:pt x="107246" y="26992"/>
                </a:lnTo>
                <a:lnTo>
                  <a:pt x="112950" y="26617"/>
                </a:lnTo>
                <a:lnTo>
                  <a:pt x="113711" y="29616"/>
                </a:lnTo>
                <a:lnTo>
                  <a:pt x="116373" y="32240"/>
                </a:lnTo>
                <a:lnTo>
                  <a:pt x="118655" y="29616"/>
                </a:lnTo>
                <a:lnTo>
                  <a:pt x="121697" y="28866"/>
                </a:lnTo>
                <a:lnTo>
                  <a:pt x="124740" y="28866"/>
                </a:lnTo>
                <a:lnTo>
                  <a:pt x="127022" y="26617"/>
                </a:lnTo>
                <a:lnTo>
                  <a:pt x="129303" y="28491"/>
                </a:lnTo>
                <a:lnTo>
                  <a:pt x="132726" y="29241"/>
                </a:lnTo>
                <a:lnTo>
                  <a:pt x="135388" y="28491"/>
                </a:lnTo>
                <a:lnTo>
                  <a:pt x="137290" y="31116"/>
                </a:lnTo>
                <a:lnTo>
                  <a:pt x="140332" y="32990"/>
                </a:lnTo>
                <a:lnTo>
                  <a:pt x="146797" y="26242"/>
                </a:lnTo>
                <a:lnTo>
                  <a:pt x="151361" y="29616"/>
                </a:lnTo>
                <a:lnTo>
                  <a:pt x="152882" y="32615"/>
                </a:lnTo>
                <a:lnTo>
                  <a:pt x="155164" y="34865"/>
                </a:lnTo>
                <a:lnTo>
                  <a:pt x="157826" y="32990"/>
                </a:lnTo>
                <a:lnTo>
                  <a:pt x="161249" y="32990"/>
                </a:lnTo>
                <a:lnTo>
                  <a:pt x="167334" y="32240"/>
                </a:lnTo>
                <a:lnTo>
                  <a:pt x="170756" y="32240"/>
                </a:lnTo>
                <a:lnTo>
                  <a:pt x="173418" y="33365"/>
                </a:lnTo>
                <a:lnTo>
                  <a:pt x="175320" y="35614"/>
                </a:lnTo>
                <a:lnTo>
                  <a:pt x="178362" y="34865"/>
                </a:lnTo>
                <a:lnTo>
                  <a:pt x="179884" y="32240"/>
                </a:lnTo>
                <a:lnTo>
                  <a:pt x="179123" y="26242"/>
                </a:lnTo>
                <a:lnTo>
                  <a:pt x="179884" y="22868"/>
                </a:lnTo>
                <a:lnTo>
                  <a:pt x="179884" y="19494"/>
                </a:lnTo>
                <a:lnTo>
                  <a:pt x="181024" y="16495"/>
                </a:lnTo>
                <a:lnTo>
                  <a:pt x="187870" y="10122"/>
                </a:lnTo>
                <a:lnTo>
                  <a:pt x="190532" y="8623"/>
                </a:lnTo>
                <a:lnTo>
                  <a:pt x="193955" y="8623"/>
                </a:lnTo>
                <a:lnTo>
                  <a:pt x="196617" y="6748"/>
                </a:lnTo>
                <a:lnTo>
                  <a:pt x="204223" y="6748"/>
                </a:lnTo>
                <a:lnTo>
                  <a:pt x="206505" y="8623"/>
                </a:lnTo>
                <a:lnTo>
                  <a:pt x="209547" y="9372"/>
                </a:lnTo>
                <a:lnTo>
                  <a:pt x="212209" y="8248"/>
                </a:lnTo>
                <a:lnTo>
                  <a:pt x="214111" y="5998"/>
                </a:lnTo>
                <a:lnTo>
                  <a:pt x="214871" y="2624"/>
                </a:lnTo>
                <a:lnTo>
                  <a:pt x="217914" y="750"/>
                </a:lnTo>
                <a:lnTo>
                  <a:pt x="223999" y="2249"/>
                </a:lnTo>
                <a:lnTo>
                  <a:pt x="227041" y="2249"/>
                </a:lnTo>
                <a:lnTo>
                  <a:pt x="233126" y="375"/>
                </a:lnTo>
                <a:lnTo>
                  <a:pt x="239211" y="112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38" name="Text Placeholder 2837">
            <a:extLst>
              <a:ext uri="{FF2B5EF4-FFF2-40B4-BE49-F238E27FC236}">
                <a16:creationId xmlns:a16="http://schemas.microsoft.com/office/drawing/2014/main" id="{5C8D7608-CE51-B24D-8CA5-D529C8B84CCC}"/>
              </a:ext>
            </a:extLst>
          </p:cNvPr>
          <p:cNvSpPr>
            <a:spLocks noGrp="1"/>
          </p:cNvSpPr>
          <p:nvPr>
            <p:ph type="body" sz="quarter" idx="210" hasCustomPrompt="1"/>
          </p:nvPr>
        </p:nvSpPr>
        <p:spPr>
          <a:xfrm>
            <a:off x="8301821" y="3113473"/>
            <a:ext cx="68455" cy="50456"/>
          </a:xfrm>
          <a:custGeom>
            <a:avLst/>
            <a:gdLst>
              <a:gd name="connsiteX0" fmla="*/ 29161 w 68455"/>
              <a:gd name="connsiteY0" fmla="*/ 12244 h 50456"/>
              <a:gd name="connsiteX1" fmla="*/ 27002 w 68455"/>
              <a:gd name="connsiteY1" fmla="*/ 17321 h 50456"/>
              <a:gd name="connsiteX2" fmla="*/ 24720 w 68455"/>
              <a:gd name="connsiteY2" fmla="*/ 20710 h 50456"/>
              <a:gd name="connsiteX3" fmla="*/ 21678 w 68455"/>
              <a:gd name="connsiteY3" fmla="*/ 24099 h 50456"/>
              <a:gd name="connsiteX4" fmla="*/ 23199 w 68455"/>
              <a:gd name="connsiteY4" fmla="*/ 26734 h 50456"/>
              <a:gd name="connsiteX5" fmla="*/ 25481 w 68455"/>
              <a:gd name="connsiteY5" fmla="*/ 26358 h 50456"/>
              <a:gd name="connsiteX6" fmla="*/ 28903 w 68455"/>
              <a:gd name="connsiteY6" fmla="*/ 28240 h 50456"/>
              <a:gd name="connsiteX7" fmla="*/ 33087 w 68455"/>
              <a:gd name="connsiteY7" fmla="*/ 28240 h 50456"/>
              <a:gd name="connsiteX8" fmla="*/ 33847 w 68455"/>
              <a:gd name="connsiteY8" fmla="*/ 24852 h 50456"/>
              <a:gd name="connsiteX9" fmla="*/ 33847 w 68455"/>
              <a:gd name="connsiteY9" fmla="*/ 18450 h 50456"/>
              <a:gd name="connsiteX10" fmla="*/ 35369 w 68455"/>
              <a:gd name="connsiteY10" fmla="*/ 16568 h 50456"/>
              <a:gd name="connsiteX11" fmla="*/ 35369 w 68455"/>
              <a:gd name="connsiteY11" fmla="*/ 15438 h 50456"/>
              <a:gd name="connsiteX12" fmla="*/ 39172 w 68455"/>
              <a:gd name="connsiteY12" fmla="*/ 14309 h 50456"/>
              <a:gd name="connsiteX13" fmla="*/ 41454 w 68455"/>
              <a:gd name="connsiteY13" fmla="*/ 16191 h 50456"/>
              <a:gd name="connsiteX14" fmla="*/ 44116 w 68455"/>
              <a:gd name="connsiteY14" fmla="*/ 17321 h 50456"/>
              <a:gd name="connsiteX15" fmla="*/ 46398 w 68455"/>
              <a:gd name="connsiteY15" fmla="*/ 18827 h 50456"/>
              <a:gd name="connsiteX16" fmla="*/ 49440 w 68455"/>
              <a:gd name="connsiteY16" fmla="*/ 20333 h 50456"/>
              <a:gd name="connsiteX17" fmla="*/ 55905 w 68455"/>
              <a:gd name="connsiteY17" fmla="*/ 21463 h 50456"/>
              <a:gd name="connsiteX18" fmla="*/ 61990 w 68455"/>
              <a:gd name="connsiteY18" fmla="*/ 20710 h 50456"/>
              <a:gd name="connsiteX19" fmla="*/ 64272 w 68455"/>
              <a:gd name="connsiteY19" fmla="*/ 22216 h 50456"/>
              <a:gd name="connsiteX20" fmla="*/ 68455 w 68455"/>
              <a:gd name="connsiteY20" fmla="*/ 30876 h 50456"/>
              <a:gd name="connsiteX21" fmla="*/ 66173 w 68455"/>
              <a:gd name="connsiteY21" fmla="*/ 36524 h 50456"/>
              <a:gd name="connsiteX22" fmla="*/ 66173 w 68455"/>
              <a:gd name="connsiteY22" fmla="*/ 42925 h 50456"/>
              <a:gd name="connsiteX23" fmla="*/ 67314 w 68455"/>
              <a:gd name="connsiteY23" fmla="*/ 46691 h 50456"/>
              <a:gd name="connsiteX24" fmla="*/ 58187 w 68455"/>
              <a:gd name="connsiteY24" fmla="*/ 47820 h 50456"/>
              <a:gd name="connsiteX25" fmla="*/ 47919 w 68455"/>
              <a:gd name="connsiteY25" fmla="*/ 50080 h 50456"/>
              <a:gd name="connsiteX26" fmla="*/ 29664 w 68455"/>
              <a:gd name="connsiteY26" fmla="*/ 50456 h 50456"/>
              <a:gd name="connsiteX27" fmla="*/ 5325 w 68455"/>
              <a:gd name="connsiteY27" fmla="*/ 46314 h 50456"/>
              <a:gd name="connsiteX28" fmla="*/ 0 w 68455"/>
              <a:gd name="connsiteY28" fmla="*/ 44432 h 50456"/>
              <a:gd name="connsiteX29" fmla="*/ 761 w 68455"/>
              <a:gd name="connsiteY29" fmla="*/ 42925 h 50456"/>
              <a:gd name="connsiteX30" fmla="*/ 4564 w 68455"/>
              <a:gd name="connsiteY30" fmla="*/ 40290 h 50456"/>
              <a:gd name="connsiteX31" fmla="*/ 5325 w 68455"/>
              <a:gd name="connsiteY31" fmla="*/ 38407 h 50456"/>
              <a:gd name="connsiteX32" fmla="*/ 7226 w 68455"/>
              <a:gd name="connsiteY32" fmla="*/ 32759 h 50456"/>
              <a:gd name="connsiteX33" fmla="*/ 7987 w 68455"/>
              <a:gd name="connsiteY33" fmla="*/ 28617 h 50456"/>
              <a:gd name="connsiteX34" fmla="*/ 9508 w 68455"/>
              <a:gd name="connsiteY34" fmla="*/ 26358 h 50456"/>
              <a:gd name="connsiteX35" fmla="*/ 17494 w 68455"/>
              <a:gd name="connsiteY35" fmla="*/ 25981 h 50456"/>
              <a:gd name="connsiteX36" fmla="*/ 20917 w 68455"/>
              <a:gd name="connsiteY36" fmla="*/ 23722 h 50456"/>
              <a:gd name="connsiteX37" fmla="*/ 25481 w 68455"/>
              <a:gd name="connsiteY37" fmla="*/ 18074 h 50456"/>
              <a:gd name="connsiteX38" fmla="*/ 29377 w 68455"/>
              <a:gd name="connsiteY38" fmla="*/ 11737 h 50456"/>
              <a:gd name="connsiteX39" fmla="*/ 29284 w 68455"/>
              <a:gd name="connsiteY39" fmla="*/ 12049 h 50456"/>
              <a:gd name="connsiteX40" fmla="*/ 29161 w 68455"/>
              <a:gd name="connsiteY40" fmla="*/ 12244 h 50456"/>
              <a:gd name="connsiteX41" fmla="*/ 30249 w 68455"/>
              <a:gd name="connsiteY41" fmla="*/ 8801 h 50456"/>
              <a:gd name="connsiteX42" fmla="*/ 30044 w 68455"/>
              <a:gd name="connsiteY42" fmla="*/ 10167 h 50456"/>
              <a:gd name="connsiteX43" fmla="*/ 29377 w 68455"/>
              <a:gd name="connsiteY43" fmla="*/ 11737 h 50456"/>
              <a:gd name="connsiteX44" fmla="*/ 31566 w 68455"/>
              <a:gd name="connsiteY44" fmla="*/ 0 h 50456"/>
              <a:gd name="connsiteX45" fmla="*/ 31185 w 68455"/>
              <a:gd name="connsiteY45" fmla="*/ 5648 h 50456"/>
              <a:gd name="connsiteX46" fmla="*/ 30249 w 68455"/>
              <a:gd name="connsiteY46" fmla="*/ 8801 h 5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455" h="50456">
                <a:moveTo>
                  <a:pt x="29161" y="12244"/>
                </a:moveTo>
                <a:lnTo>
                  <a:pt x="27002" y="17321"/>
                </a:lnTo>
                <a:lnTo>
                  <a:pt x="24720" y="20710"/>
                </a:lnTo>
                <a:lnTo>
                  <a:pt x="21678" y="24099"/>
                </a:lnTo>
                <a:lnTo>
                  <a:pt x="23199" y="26734"/>
                </a:lnTo>
                <a:lnTo>
                  <a:pt x="25481" y="26358"/>
                </a:lnTo>
                <a:lnTo>
                  <a:pt x="28903" y="28240"/>
                </a:lnTo>
                <a:lnTo>
                  <a:pt x="33087" y="28240"/>
                </a:lnTo>
                <a:lnTo>
                  <a:pt x="33847" y="24852"/>
                </a:lnTo>
                <a:lnTo>
                  <a:pt x="33847" y="18450"/>
                </a:lnTo>
                <a:lnTo>
                  <a:pt x="35369" y="16568"/>
                </a:lnTo>
                <a:lnTo>
                  <a:pt x="35369" y="15438"/>
                </a:lnTo>
                <a:lnTo>
                  <a:pt x="39172" y="14309"/>
                </a:lnTo>
                <a:lnTo>
                  <a:pt x="41454" y="16191"/>
                </a:lnTo>
                <a:lnTo>
                  <a:pt x="44116" y="17321"/>
                </a:lnTo>
                <a:lnTo>
                  <a:pt x="46398" y="18827"/>
                </a:lnTo>
                <a:lnTo>
                  <a:pt x="49440" y="20333"/>
                </a:lnTo>
                <a:lnTo>
                  <a:pt x="55905" y="21463"/>
                </a:lnTo>
                <a:lnTo>
                  <a:pt x="61990" y="20710"/>
                </a:lnTo>
                <a:lnTo>
                  <a:pt x="64272" y="22216"/>
                </a:lnTo>
                <a:lnTo>
                  <a:pt x="68455" y="30876"/>
                </a:lnTo>
                <a:lnTo>
                  <a:pt x="66173" y="36524"/>
                </a:lnTo>
                <a:lnTo>
                  <a:pt x="66173" y="42925"/>
                </a:lnTo>
                <a:lnTo>
                  <a:pt x="67314" y="46691"/>
                </a:lnTo>
                <a:lnTo>
                  <a:pt x="58187" y="47820"/>
                </a:lnTo>
                <a:lnTo>
                  <a:pt x="47919" y="50080"/>
                </a:lnTo>
                <a:lnTo>
                  <a:pt x="29664" y="50456"/>
                </a:lnTo>
                <a:lnTo>
                  <a:pt x="5325" y="46314"/>
                </a:lnTo>
                <a:lnTo>
                  <a:pt x="0" y="44432"/>
                </a:lnTo>
                <a:lnTo>
                  <a:pt x="761" y="42925"/>
                </a:lnTo>
                <a:lnTo>
                  <a:pt x="4564" y="40290"/>
                </a:lnTo>
                <a:lnTo>
                  <a:pt x="5325" y="38407"/>
                </a:lnTo>
                <a:lnTo>
                  <a:pt x="7226" y="32759"/>
                </a:lnTo>
                <a:lnTo>
                  <a:pt x="7987" y="28617"/>
                </a:lnTo>
                <a:lnTo>
                  <a:pt x="9508" y="26358"/>
                </a:lnTo>
                <a:lnTo>
                  <a:pt x="17494" y="25981"/>
                </a:lnTo>
                <a:lnTo>
                  <a:pt x="20917" y="23722"/>
                </a:lnTo>
                <a:lnTo>
                  <a:pt x="25481" y="18074"/>
                </a:lnTo>
                <a:close/>
                <a:moveTo>
                  <a:pt x="29377" y="11737"/>
                </a:moveTo>
                <a:lnTo>
                  <a:pt x="29284" y="12049"/>
                </a:lnTo>
                <a:lnTo>
                  <a:pt x="29161" y="12244"/>
                </a:lnTo>
                <a:close/>
                <a:moveTo>
                  <a:pt x="30249" y="8801"/>
                </a:moveTo>
                <a:lnTo>
                  <a:pt x="30044" y="10167"/>
                </a:lnTo>
                <a:lnTo>
                  <a:pt x="29377" y="11737"/>
                </a:lnTo>
                <a:close/>
                <a:moveTo>
                  <a:pt x="31566" y="0"/>
                </a:moveTo>
                <a:lnTo>
                  <a:pt x="31185" y="5648"/>
                </a:lnTo>
                <a:lnTo>
                  <a:pt x="30249" y="880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36" name="Text Placeholder 2835">
            <a:extLst>
              <a:ext uri="{FF2B5EF4-FFF2-40B4-BE49-F238E27FC236}">
                <a16:creationId xmlns:a16="http://schemas.microsoft.com/office/drawing/2014/main" id="{14810EBB-F169-A34D-B206-C7FA6FAFB77D}"/>
              </a:ext>
            </a:extLst>
          </p:cNvPr>
          <p:cNvSpPr>
            <a:spLocks noGrp="1"/>
          </p:cNvSpPr>
          <p:nvPr>
            <p:ph type="body" sz="quarter" idx="209" hasCustomPrompt="1"/>
          </p:nvPr>
        </p:nvSpPr>
        <p:spPr>
          <a:xfrm>
            <a:off x="9557495" y="4289190"/>
            <a:ext cx="43739" cy="80361"/>
          </a:xfrm>
          <a:custGeom>
            <a:avLst/>
            <a:gdLst>
              <a:gd name="connsiteX0" fmla="*/ 6787 w 43739"/>
              <a:gd name="connsiteY0" fmla="*/ 0 h 80361"/>
              <a:gd name="connsiteX1" fmla="*/ 10181 w 43739"/>
              <a:gd name="connsiteY1" fmla="*/ 0 h 80361"/>
              <a:gd name="connsiteX2" fmla="*/ 13197 w 43739"/>
              <a:gd name="connsiteY2" fmla="*/ 1524 h 80361"/>
              <a:gd name="connsiteX3" fmla="*/ 16968 w 43739"/>
              <a:gd name="connsiteY3" fmla="*/ 4571 h 80361"/>
              <a:gd name="connsiteX4" fmla="*/ 24132 w 43739"/>
              <a:gd name="connsiteY4" fmla="*/ 12569 h 80361"/>
              <a:gd name="connsiteX5" fmla="*/ 25263 w 43739"/>
              <a:gd name="connsiteY5" fmla="*/ 16758 h 80361"/>
              <a:gd name="connsiteX6" fmla="*/ 30165 w 43739"/>
              <a:gd name="connsiteY6" fmla="*/ 20947 h 80361"/>
              <a:gd name="connsiteX7" fmla="*/ 31296 w 43739"/>
              <a:gd name="connsiteY7" fmla="*/ 23613 h 80361"/>
              <a:gd name="connsiteX8" fmla="*/ 32427 w 43739"/>
              <a:gd name="connsiteY8" fmla="*/ 26279 h 80361"/>
              <a:gd name="connsiteX9" fmla="*/ 34690 w 43739"/>
              <a:gd name="connsiteY9" fmla="*/ 28565 h 80361"/>
              <a:gd name="connsiteX10" fmla="*/ 36952 w 43739"/>
              <a:gd name="connsiteY10" fmla="*/ 33135 h 80361"/>
              <a:gd name="connsiteX11" fmla="*/ 40723 w 43739"/>
              <a:gd name="connsiteY11" fmla="*/ 43418 h 80361"/>
              <a:gd name="connsiteX12" fmla="*/ 43362 w 43739"/>
              <a:gd name="connsiteY12" fmla="*/ 44561 h 80361"/>
              <a:gd name="connsiteX13" fmla="*/ 43739 w 43739"/>
              <a:gd name="connsiteY13" fmla="*/ 47607 h 80361"/>
              <a:gd name="connsiteX14" fmla="*/ 43362 w 43739"/>
              <a:gd name="connsiteY14" fmla="*/ 55225 h 80361"/>
              <a:gd name="connsiteX15" fmla="*/ 42608 w 43739"/>
              <a:gd name="connsiteY15" fmla="*/ 64746 h 80361"/>
              <a:gd name="connsiteX16" fmla="*/ 37706 w 43739"/>
              <a:gd name="connsiteY16" fmla="*/ 71221 h 80361"/>
              <a:gd name="connsiteX17" fmla="*/ 32427 w 43739"/>
              <a:gd name="connsiteY17" fmla="*/ 75029 h 80361"/>
              <a:gd name="connsiteX18" fmla="*/ 22247 w 43739"/>
              <a:gd name="connsiteY18" fmla="*/ 80361 h 80361"/>
              <a:gd name="connsiteX19" fmla="*/ 16968 w 43739"/>
              <a:gd name="connsiteY19" fmla="*/ 80361 h 80361"/>
              <a:gd name="connsiteX20" fmla="*/ 10935 w 43739"/>
              <a:gd name="connsiteY20" fmla="*/ 79600 h 80361"/>
              <a:gd name="connsiteX21" fmla="*/ 7164 w 43739"/>
              <a:gd name="connsiteY21" fmla="*/ 75410 h 80361"/>
              <a:gd name="connsiteX22" fmla="*/ 4148 w 43739"/>
              <a:gd name="connsiteY22" fmla="*/ 69316 h 80361"/>
              <a:gd name="connsiteX23" fmla="*/ 2639 w 43739"/>
              <a:gd name="connsiteY23" fmla="*/ 63223 h 80361"/>
              <a:gd name="connsiteX24" fmla="*/ 0 w 43739"/>
              <a:gd name="connsiteY24" fmla="*/ 42275 h 80361"/>
              <a:gd name="connsiteX25" fmla="*/ 0 w 43739"/>
              <a:gd name="connsiteY25" fmla="*/ 36182 h 80361"/>
              <a:gd name="connsiteX26" fmla="*/ 754 w 43739"/>
              <a:gd name="connsiteY26" fmla="*/ 34658 h 80361"/>
              <a:gd name="connsiteX27" fmla="*/ 2639 w 43739"/>
              <a:gd name="connsiteY27" fmla="*/ 36182 h 80361"/>
              <a:gd name="connsiteX28" fmla="*/ 4902 w 43739"/>
              <a:gd name="connsiteY28" fmla="*/ 17901 h 80361"/>
              <a:gd name="connsiteX29" fmla="*/ 7164 w 43739"/>
              <a:gd name="connsiteY29" fmla="*/ 14473 h 80361"/>
              <a:gd name="connsiteX30" fmla="*/ 8295 w 43739"/>
              <a:gd name="connsiteY30" fmla="*/ 9522 h 80361"/>
              <a:gd name="connsiteX31" fmla="*/ 10558 w 43739"/>
              <a:gd name="connsiteY31" fmla="*/ 7237 h 80361"/>
              <a:gd name="connsiteX32" fmla="*/ 12443 w 43739"/>
              <a:gd name="connsiteY32" fmla="*/ 7237 h 80361"/>
              <a:gd name="connsiteX33" fmla="*/ 10558 w 43739"/>
              <a:gd name="connsiteY33" fmla="*/ 4571 h 80361"/>
              <a:gd name="connsiteX34" fmla="*/ 7164 w 43739"/>
              <a:gd name="connsiteY34" fmla="*/ 3428 h 80361"/>
              <a:gd name="connsiteX35" fmla="*/ 4902 w 43739"/>
              <a:gd name="connsiteY35" fmla="*/ 1524 h 8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39" h="80361">
                <a:moveTo>
                  <a:pt x="6787" y="0"/>
                </a:moveTo>
                <a:lnTo>
                  <a:pt x="10181" y="0"/>
                </a:lnTo>
                <a:lnTo>
                  <a:pt x="13197" y="1524"/>
                </a:lnTo>
                <a:lnTo>
                  <a:pt x="16968" y="4571"/>
                </a:lnTo>
                <a:lnTo>
                  <a:pt x="24132" y="12569"/>
                </a:lnTo>
                <a:lnTo>
                  <a:pt x="25263" y="16758"/>
                </a:lnTo>
                <a:lnTo>
                  <a:pt x="30165" y="20947"/>
                </a:lnTo>
                <a:lnTo>
                  <a:pt x="31296" y="23613"/>
                </a:lnTo>
                <a:lnTo>
                  <a:pt x="32427" y="26279"/>
                </a:lnTo>
                <a:lnTo>
                  <a:pt x="34690" y="28565"/>
                </a:lnTo>
                <a:lnTo>
                  <a:pt x="36952" y="33135"/>
                </a:lnTo>
                <a:lnTo>
                  <a:pt x="40723" y="43418"/>
                </a:lnTo>
                <a:lnTo>
                  <a:pt x="43362" y="44561"/>
                </a:lnTo>
                <a:lnTo>
                  <a:pt x="43739" y="47607"/>
                </a:lnTo>
                <a:lnTo>
                  <a:pt x="43362" y="55225"/>
                </a:lnTo>
                <a:lnTo>
                  <a:pt x="42608" y="64746"/>
                </a:lnTo>
                <a:lnTo>
                  <a:pt x="37706" y="71221"/>
                </a:lnTo>
                <a:lnTo>
                  <a:pt x="32427" y="75029"/>
                </a:lnTo>
                <a:lnTo>
                  <a:pt x="22247" y="80361"/>
                </a:lnTo>
                <a:lnTo>
                  <a:pt x="16968" y="80361"/>
                </a:lnTo>
                <a:lnTo>
                  <a:pt x="10935" y="79600"/>
                </a:lnTo>
                <a:lnTo>
                  <a:pt x="7164" y="75410"/>
                </a:lnTo>
                <a:lnTo>
                  <a:pt x="4148" y="69316"/>
                </a:lnTo>
                <a:lnTo>
                  <a:pt x="2639" y="63223"/>
                </a:lnTo>
                <a:lnTo>
                  <a:pt x="0" y="42275"/>
                </a:lnTo>
                <a:lnTo>
                  <a:pt x="0" y="36182"/>
                </a:lnTo>
                <a:lnTo>
                  <a:pt x="754" y="34658"/>
                </a:lnTo>
                <a:lnTo>
                  <a:pt x="2639" y="36182"/>
                </a:lnTo>
                <a:lnTo>
                  <a:pt x="4902" y="17901"/>
                </a:lnTo>
                <a:lnTo>
                  <a:pt x="7164" y="14473"/>
                </a:lnTo>
                <a:lnTo>
                  <a:pt x="8295" y="9522"/>
                </a:lnTo>
                <a:lnTo>
                  <a:pt x="10558" y="7237"/>
                </a:lnTo>
                <a:lnTo>
                  <a:pt x="12443" y="7237"/>
                </a:lnTo>
                <a:lnTo>
                  <a:pt x="10558" y="4571"/>
                </a:lnTo>
                <a:lnTo>
                  <a:pt x="7164" y="3428"/>
                </a:lnTo>
                <a:lnTo>
                  <a:pt x="4902" y="152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34" name="Text Placeholder 2833">
            <a:extLst>
              <a:ext uri="{FF2B5EF4-FFF2-40B4-BE49-F238E27FC236}">
                <a16:creationId xmlns:a16="http://schemas.microsoft.com/office/drawing/2014/main" id="{388B7507-E4E7-0847-93F4-D240EE520832}"/>
              </a:ext>
            </a:extLst>
          </p:cNvPr>
          <p:cNvSpPr>
            <a:spLocks noGrp="1"/>
          </p:cNvSpPr>
          <p:nvPr>
            <p:ph type="body" sz="quarter" idx="208" hasCustomPrompt="1"/>
          </p:nvPr>
        </p:nvSpPr>
        <p:spPr>
          <a:xfrm>
            <a:off x="8062229" y="3040590"/>
            <a:ext cx="58947" cy="106520"/>
          </a:xfrm>
          <a:custGeom>
            <a:avLst/>
            <a:gdLst>
              <a:gd name="connsiteX0" fmla="*/ 49378 w 58947"/>
              <a:gd name="connsiteY0" fmla="*/ 0 h 106520"/>
              <a:gd name="connsiteX1" fmla="*/ 49761 w 58947"/>
              <a:gd name="connsiteY1" fmla="*/ 750 h 106520"/>
              <a:gd name="connsiteX2" fmla="*/ 48995 w 58947"/>
              <a:gd name="connsiteY2" fmla="*/ 3751 h 106520"/>
              <a:gd name="connsiteX3" fmla="*/ 48230 w 58947"/>
              <a:gd name="connsiteY3" fmla="*/ 7502 h 106520"/>
              <a:gd name="connsiteX4" fmla="*/ 50526 w 58947"/>
              <a:gd name="connsiteY4" fmla="*/ 14628 h 106520"/>
              <a:gd name="connsiteX5" fmla="*/ 50526 w 58947"/>
              <a:gd name="connsiteY5" fmla="*/ 18004 h 106520"/>
              <a:gd name="connsiteX6" fmla="*/ 46699 w 58947"/>
              <a:gd name="connsiteY6" fmla="*/ 24755 h 106520"/>
              <a:gd name="connsiteX7" fmla="*/ 45167 w 58947"/>
              <a:gd name="connsiteY7" fmla="*/ 30006 h 106520"/>
              <a:gd name="connsiteX8" fmla="*/ 45167 w 58947"/>
              <a:gd name="connsiteY8" fmla="*/ 34507 h 106520"/>
              <a:gd name="connsiteX9" fmla="*/ 44785 w 58947"/>
              <a:gd name="connsiteY9" fmla="*/ 34882 h 106520"/>
              <a:gd name="connsiteX10" fmla="*/ 44785 w 58947"/>
              <a:gd name="connsiteY10" fmla="*/ 38257 h 106520"/>
              <a:gd name="connsiteX11" fmla="*/ 41340 w 58947"/>
              <a:gd name="connsiteY11" fmla="*/ 39758 h 106520"/>
              <a:gd name="connsiteX12" fmla="*/ 41340 w 58947"/>
              <a:gd name="connsiteY12" fmla="*/ 40883 h 106520"/>
              <a:gd name="connsiteX13" fmla="*/ 45167 w 58947"/>
              <a:gd name="connsiteY13" fmla="*/ 40133 h 106520"/>
              <a:gd name="connsiteX14" fmla="*/ 45550 w 58947"/>
              <a:gd name="connsiteY14" fmla="*/ 40883 h 106520"/>
              <a:gd name="connsiteX15" fmla="*/ 43254 w 58947"/>
              <a:gd name="connsiteY15" fmla="*/ 43883 h 106520"/>
              <a:gd name="connsiteX16" fmla="*/ 42871 w 58947"/>
              <a:gd name="connsiteY16" fmla="*/ 46134 h 106520"/>
              <a:gd name="connsiteX17" fmla="*/ 43636 w 58947"/>
              <a:gd name="connsiteY17" fmla="*/ 48009 h 106520"/>
              <a:gd name="connsiteX18" fmla="*/ 45550 w 58947"/>
              <a:gd name="connsiteY18" fmla="*/ 45009 h 106520"/>
              <a:gd name="connsiteX19" fmla="*/ 48230 w 58947"/>
              <a:gd name="connsiteY19" fmla="*/ 45009 h 106520"/>
              <a:gd name="connsiteX20" fmla="*/ 49378 w 58947"/>
              <a:gd name="connsiteY20" fmla="*/ 47259 h 106520"/>
              <a:gd name="connsiteX21" fmla="*/ 52440 w 58947"/>
              <a:gd name="connsiteY21" fmla="*/ 46509 h 106520"/>
              <a:gd name="connsiteX22" fmla="*/ 55885 w 58947"/>
              <a:gd name="connsiteY22" fmla="*/ 46134 h 106520"/>
              <a:gd name="connsiteX23" fmla="*/ 57799 w 58947"/>
              <a:gd name="connsiteY23" fmla="*/ 46884 h 106520"/>
              <a:gd name="connsiteX24" fmla="*/ 58947 w 58947"/>
              <a:gd name="connsiteY24" fmla="*/ 49884 h 106520"/>
              <a:gd name="connsiteX25" fmla="*/ 58564 w 58947"/>
              <a:gd name="connsiteY25" fmla="*/ 54010 h 106520"/>
              <a:gd name="connsiteX26" fmla="*/ 52823 w 58947"/>
              <a:gd name="connsiteY26" fmla="*/ 58511 h 106520"/>
              <a:gd name="connsiteX27" fmla="*/ 52440 w 58947"/>
              <a:gd name="connsiteY27" fmla="*/ 57011 h 106520"/>
              <a:gd name="connsiteX28" fmla="*/ 49761 w 58947"/>
              <a:gd name="connsiteY28" fmla="*/ 60386 h 106520"/>
              <a:gd name="connsiteX29" fmla="*/ 48612 w 58947"/>
              <a:gd name="connsiteY29" fmla="*/ 57386 h 106520"/>
              <a:gd name="connsiteX30" fmla="*/ 48612 w 58947"/>
              <a:gd name="connsiteY30" fmla="*/ 55886 h 106520"/>
              <a:gd name="connsiteX31" fmla="*/ 46699 w 58947"/>
              <a:gd name="connsiteY31" fmla="*/ 56636 h 106520"/>
              <a:gd name="connsiteX32" fmla="*/ 45167 w 58947"/>
              <a:gd name="connsiteY32" fmla="*/ 61137 h 106520"/>
              <a:gd name="connsiteX33" fmla="*/ 46316 w 58947"/>
              <a:gd name="connsiteY33" fmla="*/ 66013 h 106520"/>
              <a:gd name="connsiteX34" fmla="*/ 44402 w 58947"/>
              <a:gd name="connsiteY34" fmla="*/ 68263 h 106520"/>
              <a:gd name="connsiteX35" fmla="*/ 39043 w 58947"/>
              <a:gd name="connsiteY35" fmla="*/ 67513 h 106520"/>
              <a:gd name="connsiteX36" fmla="*/ 37512 w 58947"/>
              <a:gd name="connsiteY36" fmla="*/ 69388 h 106520"/>
              <a:gd name="connsiteX37" fmla="*/ 39426 w 58947"/>
              <a:gd name="connsiteY37" fmla="*/ 72389 h 106520"/>
              <a:gd name="connsiteX38" fmla="*/ 39043 w 58947"/>
              <a:gd name="connsiteY38" fmla="*/ 74639 h 106520"/>
              <a:gd name="connsiteX39" fmla="*/ 34450 w 58947"/>
              <a:gd name="connsiteY39" fmla="*/ 74264 h 106520"/>
              <a:gd name="connsiteX40" fmla="*/ 32153 w 58947"/>
              <a:gd name="connsiteY40" fmla="*/ 75014 h 106520"/>
              <a:gd name="connsiteX41" fmla="*/ 34450 w 58947"/>
              <a:gd name="connsiteY41" fmla="*/ 77265 h 106520"/>
              <a:gd name="connsiteX42" fmla="*/ 34833 w 58947"/>
              <a:gd name="connsiteY42" fmla="*/ 78765 h 106520"/>
              <a:gd name="connsiteX43" fmla="*/ 31005 w 58947"/>
              <a:gd name="connsiteY43" fmla="*/ 82516 h 106520"/>
              <a:gd name="connsiteX44" fmla="*/ 32153 w 58947"/>
              <a:gd name="connsiteY44" fmla="*/ 83641 h 106520"/>
              <a:gd name="connsiteX45" fmla="*/ 31005 w 58947"/>
              <a:gd name="connsiteY45" fmla="*/ 88142 h 106520"/>
              <a:gd name="connsiteX46" fmla="*/ 31770 w 58947"/>
              <a:gd name="connsiteY46" fmla="*/ 91142 h 106520"/>
              <a:gd name="connsiteX47" fmla="*/ 32536 w 58947"/>
              <a:gd name="connsiteY47" fmla="*/ 91142 h 106520"/>
              <a:gd name="connsiteX48" fmla="*/ 32536 w 58947"/>
              <a:gd name="connsiteY48" fmla="*/ 92643 h 106520"/>
              <a:gd name="connsiteX49" fmla="*/ 28708 w 58947"/>
              <a:gd name="connsiteY49" fmla="*/ 94893 h 106520"/>
              <a:gd name="connsiteX50" fmla="*/ 28708 w 58947"/>
              <a:gd name="connsiteY50" fmla="*/ 98269 h 106520"/>
              <a:gd name="connsiteX51" fmla="*/ 28708 w 58947"/>
              <a:gd name="connsiteY51" fmla="*/ 99769 h 106520"/>
              <a:gd name="connsiteX52" fmla="*/ 31770 w 58947"/>
              <a:gd name="connsiteY52" fmla="*/ 99769 h 106520"/>
              <a:gd name="connsiteX53" fmla="*/ 32919 w 58947"/>
              <a:gd name="connsiteY53" fmla="*/ 101269 h 106520"/>
              <a:gd name="connsiteX54" fmla="*/ 34067 w 58947"/>
              <a:gd name="connsiteY54" fmla="*/ 103144 h 106520"/>
              <a:gd name="connsiteX55" fmla="*/ 34067 w 58947"/>
              <a:gd name="connsiteY55" fmla="*/ 104645 h 106520"/>
              <a:gd name="connsiteX56" fmla="*/ 32153 w 58947"/>
              <a:gd name="connsiteY56" fmla="*/ 104645 h 106520"/>
              <a:gd name="connsiteX57" fmla="*/ 31770 w 58947"/>
              <a:gd name="connsiteY57" fmla="*/ 103520 h 106520"/>
              <a:gd name="connsiteX58" fmla="*/ 30622 w 58947"/>
              <a:gd name="connsiteY58" fmla="*/ 103520 h 106520"/>
              <a:gd name="connsiteX59" fmla="*/ 30239 w 58947"/>
              <a:gd name="connsiteY59" fmla="*/ 104645 h 106520"/>
              <a:gd name="connsiteX60" fmla="*/ 28708 w 58947"/>
              <a:gd name="connsiteY60" fmla="*/ 105020 h 106520"/>
              <a:gd name="connsiteX61" fmla="*/ 25646 w 58947"/>
              <a:gd name="connsiteY61" fmla="*/ 106520 h 106520"/>
              <a:gd name="connsiteX62" fmla="*/ 16459 w 58947"/>
              <a:gd name="connsiteY62" fmla="*/ 104270 h 106520"/>
              <a:gd name="connsiteX63" fmla="*/ 13397 w 58947"/>
              <a:gd name="connsiteY63" fmla="*/ 104645 h 106520"/>
              <a:gd name="connsiteX64" fmla="*/ 12632 w 58947"/>
              <a:gd name="connsiteY64" fmla="*/ 100894 h 106520"/>
              <a:gd name="connsiteX65" fmla="*/ 12632 w 58947"/>
              <a:gd name="connsiteY65" fmla="*/ 88517 h 106520"/>
              <a:gd name="connsiteX66" fmla="*/ 10718 w 58947"/>
              <a:gd name="connsiteY66" fmla="*/ 84766 h 106520"/>
              <a:gd name="connsiteX67" fmla="*/ 8038 w 58947"/>
              <a:gd name="connsiteY67" fmla="*/ 82141 h 106520"/>
              <a:gd name="connsiteX68" fmla="*/ 4594 w 58947"/>
              <a:gd name="connsiteY68" fmla="*/ 80265 h 106520"/>
              <a:gd name="connsiteX69" fmla="*/ 3445 w 58947"/>
              <a:gd name="connsiteY69" fmla="*/ 81015 h 106520"/>
              <a:gd name="connsiteX70" fmla="*/ 1531 w 58947"/>
              <a:gd name="connsiteY70" fmla="*/ 81015 h 106520"/>
              <a:gd name="connsiteX71" fmla="*/ 2297 w 58947"/>
              <a:gd name="connsiteY71" fmla="*/ 74639 h 106520"/>
              <a:gd name="connsiteX72" fmla="*/ 2297 w 58947"/>
              <a:gd name="connsiteY72" fmla="*/ 69388 h 106520"/>
              <a:gd name="connsiteX73" fmla="*/ 1149 w 58947"/>
              <a:gd name="connsiteY73" fmla="*/ 65262 h 106520"/>
              <a:gd name="connsiteX74" fmla="*/ 0 w 58947"/>
              <a:gd name="connsiteY74" fmla="*/ 54760 h 106520"/>
              <a:gd name="connsiteX75" fmla="*/ 0 w 58947"/>
              <a:gd name="connsiteY75" fmla="*/ 50260 h 106520"/>
              <a:gd name="connsiteX76" fmla="*/ 2297 w 58947"/>
              <a:gd name="connsiteY76" fmla="*/ 44634 h 106520"/>
              <a:gd name="connsiteX77" fmla="*/ 3062 w 58947"/>
              <a:gd name="connsiteY77" fmla="*/ 40133 h 106520"/>
              <a:gd name="connsiteX78" fmla="*/ 5742 w 58947"/>
              <a:gd name="connsiteY78" fmla="*/ 30756 h 106520"/>
              <a:gd name="connsiteX79" fmla="*/ 7656 w 58947"/>
              <a:gd name="connsiteY79" fmla="*/ 26630 h 106520"/>
              <a:gd name="connsiteX80" fmla="*/ 10718 w 58947"/>
              <a:gd name="connsiteY80" fmla="*/ 23630 h 106520"/>
              <a:gd name="connsiteX81" fmla="*/ 27177 w 58947"/>
              <a:gd name="connsiteY81" fmla="*/ 20254 h 106520"/>
              <a:gd name="connsiteX82" fmla="*/ 31770 w 58947"/>
              <a:gd name="connsiteY82" fmla="*/ 16878 h 106520"/>
              <a:gd name="connsiteX83" fmla="*/ 32536 w 58947"/>
              <a:gd name="connsiteY83" fmla="*/ 12753 h 106520"/>
              <a:gd name="connsiteX84" fmla="*/ 38660 w 58947"/>
              <a:gd name="connsiteY84" fmla="*/ 6376 h 106520"/>
              <a:gd name="connsiteX85" fmla="*/ 47081 w 58947"/>
              <a:gd name="connsiteY85" fmla="*/ 2251 h 10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8947" h="106520">
                <a:moveTo>
                  <a:pt x="49378" y="0"/>
                </a:moveTo>
                <a:lnTo>
                  <a:pt x="49761" y="750"/>
                </a:lnTo>
                <a:lnTo>
                  <a:pt x="48995" y="3751"/>
                </a:lnTo>
                <a:lnTo>
                  <a:pt x="48230" y="7502"/>
                </a:lnTo>
                <a:lnTo>
                  <a:pt x="50526" y="14628"/>
                </a:lnTo>
                <a:lnTo>
                  <a:pt x="50526" y="18004"/>
                </a:lnTo>
                <a:lnTo>
                  <a:pt x="46699" y="24755"/>
                </a:lnTo>
                <a:lnTo>
                  <a:pt x="45167" y="30006"/>
                </a:lnTo>
                <a:lnTo>
                  <a:pt x="45167" y="34507"/>
                </a:lnTo>
                <a:lnTo>
                  <a:pt x="44785" y="34882"/>
                </a:lnTo>
                <a:lnTo>
                  <a:pt x="44785" y="38257"/>
                </a:lnTo>
                <a:lnTo>
                  <a:pt x="41340" y="39758"/>
                </a:lnTo>
                <a:lnTo>
                  <a:pt x="41340" y="40883"/>
                </a:lnTo>
                <a:lnTo>
                  <a:pt x="45167" y="40133"/>
                </a:lnTo>
                <a:lnTo>
                  <a:pt x="45550" y="40883"/>
                </a:lnTo>
                <a:lnTo>
                  <a:pt x="43254" y="43883"/>
                </a:lnTo>
                <a:lnTo>
                  <a:pt x="42871" y="46134"/>
                </a:lnTo>
                <a:lnTo>
                  <a:pt x="43636" y="48009"/>
                </a:lnTo>
                <a:lnTo>
                  <a:pt x="45550" y="45009"/>
                </a:lnTo>
                <a:lnTo>
                  <a:pt x="48230" y="45009"/>
                </a:lnTo>
                <a:lnTo>
                  <a:pt x="49378" y="47259"/>
                </a:lnTo>
                <a:lnTo>
                  <a:pt x="52440" y="46509"/>
                </a:lnTo>
                <a:lnTo>
                  <a:pt x="55885" y="46134"/>
                </a:lnTo>
                <a:lnTo>
                  <a:pt x="57799" y="46884"/>
                </a:lnTo>
                <a:lnTo>
                  <a:pt x="58947" y="49884"/>
                </a:lnTo>
                <a:lnTo>
                  <a:pt x="58564" y="54010"/>
                </a:lnTo>
                <a:lnTo>
                  <a:pt x="52823" y="58511"/>
                </a:lnTo>
                <a:lnTo>
                  <a:pt x="52440" y="57011"/>
                </a:lnTo>
                <a:lnTo>
                  <a:pt x="49761" y="60386"/>
                </a:lnTo>
                <a:lnTo>
                  <a:pt x="48612" y="57386"/>
                </a:lnTo>
                <a:lnTo>
                  <a:pt x="48612" y="55886"/>
                </a:lnTo>
                <a:lnTo>
                  <a:pt x="46699" y="56636"/>
                </a:lnTo>
                <a:lnTo>
                  <a:pt x="45167" y="61137"/>
                </a:lnTo>
                <a:lnTo>
                  <a:pt x="46316" y="66013"/>
                </a:lnTo>
                <a:lnTo>
                  <a:pt x="44402" y="68263"/>
                </a:lnTo>
                <a:lnTo>
                  <a:pt x="39043" y="67513"/>
                </a:lnTo>
                <a:lnTo>
                  <a:pt x="37512" y="69388"/>
                </a:lnTo>
                <a:lnTo>
                  <a:pt x="39426" y="72389"/>
                </a:lnTo>
                <a:lnTo>
                  <a:pt x="39043" y="74639"/>
                </a:lnTo>
                <a:lnTo>
                  <a:pt x="34450" y="74264"/>
                </a:lnTo>
                <a:lnTo>
                  <a:pt x="32153" y="75014"/>
                </a:lnTo>
                <a:lnTo>
                  <a:pt x="34450" y="77265"/>
                </a:lnTo>
                <a:lnTo>
                  <a:pt x="34833" y="78765"/>
                </a:lnTo>
                <a:lnTo>
                  <a:pt x="31005" y="82516"/>
                </a:lnTo>
                <a:lnTo>
                  <a:pt x="32153" y="83641"/>
                </a:lnTo>
                <a:lnTo>
                  <a:pt x="31005" y="88142"/>
                </a:lnTo>
                <a:lnTo>
                  <a:pt x="31770" y="91142"/>
                </a:lnTo>
                <a:lnTo>
                  <a:pt x="32536" y="91142"/>
                </a:lnTo>
                <a:lnTo>
                  <a:pt x="32536" y="92643"/>
                </a:lnTo>
                <a:lnTo>
                  <a:pt x="28708" y="94893"/>
                </a:lnTo>
                <a:lnTo>
                  <a:pt x="28708" y="98269"/>
                </a:lnTo>
                <a:lnTo>
                  <a:pt x="28708" y="99769"/>
                </a:lnTo>
                <a:lnTo>
                  <a:pt x="31770" y="99769"/>
                </a:lnTo>
                <a:lnTo>
                  <a:pt x="32919" y="101269"/>
                </a:lnTo>
                <a:lnTo>
                  <a:pt x="34067" y="103144"/>
                </a:lnTo>
                <a:lnTo>
                  <a:pt x="34067" y="104645"/>
                </a:lnTo>
                <a:lnTo>
                  <a:pt x="32153" y="104645"/>
                </a:lnTo>
                <a:lnTo>
                  <a:pt x="31770" y="103520"/>
                </a:lnTo>
                <a:lnTo>
                  <a:pt x="30622" y="103520"/>
                </a:lnTo>
                <a:lnTo>
                  <a:pt x="30239" y="104645"/>
                </a:lnTo>
                <a:lnTo>
                  <a:pt x="28708" y="105020"/>
                </a:lnTo>
                <a:lnTo>
                  <a:pt x="25646" y="106520"/>
                </a:lnTo>
                <a:lnTo>
                  <a:pt x="16459" y="104270"/>
                </a:lnTo>
                <a:lnTo>
                  <a:pt x="13397" y="104645"/>
                </a:lnTo>
                <a:lnTo>
                  <a:pt x="12632" y="100894"/>
                </a:lnTo>
                <a:lnTo>
                  <a:pt x="12632" y="88517"/>
                </a:lnTo>
                <a:lnTo>
                  <a:pt x="10718" y="84766"/>
                </a:lnTo>
                <a:lnTo>
                  <a:pt x="8038" y="82141"/>
                </a:lnTo>
                <a:lnTo>
                  <a:pt x="4594" y="80265"/>
                </a:lnTo>
                <a:lnTo>
                  <a:pt x="3445" y="81015"/>
                </a:lnTo>
                <a:lnTo>
                  <a:pt x="1531" y="81015"/>
                </a:lnTo>
                <a:lnTo>
                  <a:pt x="2297" y="74639"/>
                </a:lnTo>
                <a:lnTo>
                  <a:pt x="2297" y="69388"/>
                </a:lnTo>
                <a:lnTo>
                  <a:pt x="1149" y="65262"/>
                </a:lnTo>
                <a:lnTo>
                  <a:pt x="0" y="54760"/>
                </a:lnTo>
                <a:lnTo>
                  <a:pt x="0" y="50260"/>
                </a:lnTo>
                <a:lnTo>
                  <a:pt x="2297" y="44634"/>
                </a:lnTo>
                <a:lnTo>
                  <a:pt x="3062" y="40133"/>
                </a:lnTo>
                <a:lnTo>
                  <a:pt x="5742" y="30756"/>
                </a:lnTo>
                <a:lnTo>
                  <a:pt x="7656" y="26630"/>
                </a:lnTo>
                <a:lnTo>
                  <a:pt x="10718" y="23630"/>
                </a:lnTo>
                <a:lnTo>
                  <a:pt x="27177" y="20254"/>
                </a:lnTo>
                <a:lnTo>
                  <a:pt x="31770" y="16878"/>
                </a:lnTo>
                <a:lnTo>
                  <a:pt x="32536" y="12753"/>
                </a:lnTo>
                <a:lnTo>
                  <a:pt x="38660" y="6376"/>
                </a:lnTo>
                <a:lnTo>
                  <a:pt x="47081" y="225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32" name="Text Placeholder 2831">
            <a:extLst>
              <a:ext uri="{FF2B5EF4-FFF2-40B4-BE49-F238E27FC236}">
                <a16:creationId xmlns:a16="http://schemas.microsoft.com/office/drawing/2014/main" id="{266305C0-1E85-3A45-921E-F6BE1689F6D9}"/>
              </a:ext>
            </a:extLst>
          </p:cNvPr>
          <p:cNvSpPr>
            <a:spLocks noGrp="1"/>
          </p:cNvSpPr>
          <p:nvPr>
            <p:ph type="body" sz="quarter" idx="207" hasCustomPrompt="1"/>
          </p:nvPr>
        </p:nvSpPr>
        <p:spPr>
          <a:xfrm>
            <a:off x="7967153" y="3195697"/>
            <a:ext cx="76060" cy="89700"/>
          </a:xfrm>
          <a:custGeom>
            <a:avLst/>
            <a:gdLst>
              <a:gd name="connsiteX0" fmla="*/ 67135 w 76060"/>
              <a:gd name="connsiteY0" fmla="*/ 0 h 89700"/>
              <a:gd name="connsiteX1" fmla="*/ 70627 w 76060"/>
              <a:gd name="connsiteY1" fmla="*/ 1126 h 89700"/>
              <a:gd name="connsiteX2" fmla="*/ 74120 w 76060"/>
              <a:gd name="connsiteY2" fmla="*/ 3753 h 89700"/>
              <a:gd name="connsiteX3" fmla="*/ 76060 w 76060"/>
              <a:gd name="connsiteY3" fmla="*/ 6005 h 89700"/>
              <a:gd name="connsiteX4" fmla="*/ 72180 w 76060"/>
              <a:gd name="connsiteY4" fmla="*/ 23270 h 89700"/>
              <a:gd name="connsiteX5" fmla="*/ 65971 w 76060"/>
              <a:gd name="connsiteY5" fmla="*/ 27398 h 89700"/>
              <a:gd name="connsiteX6" fmla="*/ 66747 w 76060"/>
              <a:gd name="connsiteY6" fmla="*/ 30401 h 89700"/>
              <a:gd name="connsiteX7" fmla="*/ 74120 w 76060"/>
              <a:gd name="connsiteY7" fmla="*/ 33778 h 89700"/>
              <a:gd name="connsiteX8" fmla="*/ 73344 w 76060"/>
              <a:gd name="connsiteY8" fmla="*/ 37907 h 89700"/>
              <a:gd name="connsiteX9" fmla="*/ 70627 w 76060"/>
              <a:gd name="connsiteY9" fmla="*/ 41660 h 89700"/>
              <a:gd name="connsiteX10" fmla="*/ 66747 w 76060"/>
              <a:gd name="connsiteY10" fmla="*/ 44287 h 89700"/>
              <a:gd name="connsiteX11" fmla="*/ 66359 w 76060"/>
              <a:gd name="connsiteY11" fmla="*/ 48416 h 89700"/>
              <a:gd name="connsiteX12" fmla="*/ 64418 w 76060"/>
              <a:gd name="connsiteY12" fmla="*/ 52544 h 89700"/>
              <a:gd name="connsiteX13" fmla="*/ 61314 w 76060"/>
              <a:gd name="connsiteY13" fmla="*/ 53295 h 89700"/>
              <a:gd name="connsiteX14" fmla="*/ 56269 w 76060"/>
              <a:gd name="connsiteY14" fmla="*/ 51418 h 89700"/>
              <a:gd name="connsiteX15" fmla="*/ 52389 w 76060"/>
              <a:gd name="connsiteY15" fmla="*/ 51418 h 89700"/>
              <a:gd name="connsiteX16" fmla="*/ 52000 w 76060"/>
              <a:gd name="connsiteY16" fmla="*/ 54421 h 89700"/>
              <a:gd name="connsiteX17" fmla="*/ 53553 w 76060"/>
              <a:gd name="connsiteY17" fmla="*/ 60050 h 89700"/>
              <a:gd name="connsiteX18" fmla="*/ 53941 w 76060"/>
              <a:gd name="connsiteY18" fmla="*/ 63803 h 89700"/>
              <a:gd name="connsiteX19" fmla="*/ 53553 w 76060"/>
              <a:gd name="connsiteY19" fmla="*/ 68307 h 89700"/>
              <a:gd name="connsiteX20" fmla="*/ 53553 w 76060"/>
              <a:gd name="connsiteY20" fmla="*/ 75438 h 89700"/>
              <a:gd name="connsiteX21" fmla="*/ 51224 w 76060"/>
              <a:gd name="connsiteY21" fmla="*/ 78065 h 89700"/>
              <a:gd name="connsiteX22" fmla="*/ 51224 w 76060"/>
              <a:gd name="connsiteY22" fmla="*/ 80693 h 89700"/>
              <a:gd name="connsiteX23" fmla="*/ 53165 w 76060"/>
              <a:gd name="connsiteY23" fmla="*/ 87073 h 89700"/>
              <a:gd name="connsiteX24" fmla="*/ 53165 w 76060"/>
              <a:gd name="connsiteY24" fmla="*/ 89700 h 89700"/>
              <a:gd name="connsiteX25" fmla="*/ 48120 w 76060"/>
              <a:gd name="connsiteY25" fmla="*/ 89700 h 89700"/>
              <a:gd name="connsiteX26" fmla="*/ 45403 w 76060"/>
              <a:gd name="connsiteY26" fmla="*/ 87073 h 89700"/>
              <a:gd name="connsiteX27" fmla="*/ 45015 w 76060"/>
              <a:gd name="connsiteY27" fmla="*/ 82944 h 89700"/>
              <a:gd name="connsiteX28" fmla="*/ 45403 w 76060"/>
              <a:gd name="connsiteY28" fmla="*/ 79567 h 89700"/>
              <a:gd name="connsiteX29" fmla="*/ 45015 w 76060"/>
              <a:gd name="connsiteY29" fmla="*/ 75438 h 89700"/>
              <a:gd name="connsiteX30" fmla="*/ 41523 w 76060"/>
              <a:gd name="connsiteY30" fmla="*/ 73562 h 89700"/>
              <a:gd name="connsiteX31" fmla="*/ 38418 w 76060"/>
              <a:gd name="connsiteY31" fmla="*/ 72811 h 89700"/>
              <a:gd name="connsiteX32" fmla="*/ 34926 w 76060"/>
              <a:gd name="connsiteY32" fmla="*/ 70934 h 89700"/>
              <a:gd name="connsiteX33" fmla="*/ 34150 w 76060"/>
              <a:gd name="connsiteY33" fmla="*/ 68683 h 89700"/>
              <a:gd name="connsiteX34" fmla="*/ 32985 w 76060"/>
              <a:gd name="connsiteY34" fmla="*/ 68683 h 89700"/>
              <a:gd name="connsiteX35" fmla="*/ 30657 w 76060"/>
              <a:gd name="connsiteY35" fmla="*/ 66431 h 89700"/>
              <a:gd name="connsiteX36" fmla="*/ 24836 w 76060"/>
              <a:gd name="connsiteY36" fmla="*/ 66806 h 89700"/>
              <a:gd name="connsiteX37" fmla="*/ 20179 w 76060"/>
              <a:gd name="connsiteY37" fmla="*/ 67932 h 89700"/>
              <a:gd name="connsiteX38" fmla="*/ 14359 w 76060"/>
              <a:gd name="connsiteY38" fmla="*/ 71685 h 89700"/>
              <a:gd name="connsiteX39" fmla="*/ 6597 w 76060"/>
              <a:gd name="connsiteY39" fmla="*/ 73937 h 89700"/>
              <a:gd name="connsiteX40" fmla="*/ 0 w 76060"/>
              <a:gd name="connsiteY40" fmla="*/ 70559 h 89700"/>
              <a:gd name="connsiteX41" fmla="*/ 0 w 76060"/>
              <a:gd name="connsiteY41" fmla="*/ 70184 h 89700"/>
              <a:gd name="connsiteX42" fmla="*/ 1164 w 76060"/>
              <a:gd name="connsiteY42" fmla="*/ 69433 h 89700"/>
              <a:gd name="connsiteX43" fmla="*/ 3881 w 76060"/>
              <a:gd name="connsiteY43" fmla="*/ 69433 h 89700"/>
              <a:gd name="connsiteX44" fmla="*/ 8150 w 76060"/>
              <a:gd name="connsiteY44" fmla="*/ 71685 h 89700"/>
              <a:gd name="connsiteX45" fmla="*/ 11642 w 76060"/>
              <a:gd name="connsiteY45" fmla="*/ 69808 h 89700"/>
              <a:gd name="connsiteX46" fmla="*/ 14747 w 76060"/>
              <a:gd name="connsiteY46" fmla="*/ 69808 h 89700"/>
              <a:gd name="connsiteX47" fmla="*/ 16299 w 76060"/>
              <a:gd name="connsiteY47" fmla="*/ 68307 h 89700"/>
              <a:gd name="connsiteX48" fmla="*/ 13582 w 76060"/>
              <a:gd name="connsiteY48" fmla="*/ 67932 h 89700"/>
              <a:gd name="connsiteX49" fmla="*/ 9702 w 76060"/>
              <a:gd name="connsiteY49" fmla="*/ 68307 h 89700"/>
              <a:gd name="connsiteX50" fmla="*/ 7761 w 76060"/>
              <a:gd name="connsiteY50" fmla="*/ 67932 h 89700"/>
              <a:gd name="connsiteX51" fmla="*/ 9314 w 76060"/>
              <a:gd name="connsiteY51" fmla="*/ 64554 h 89700"/>
              <a:gd name="connsiteX52" fmla="*/ 16687 w 76060"/>
              <a:gd name="connsiteY52" fmla="*/ 63428 h 89700"/>
              <a:gd name="connsiteX53" fmla="*/ 20956 w 76060"/>
              <a:gd name="connsiteY53" fmla="*/ 60801 h 89700"/>
              <a:gd name="connsiteX54" fmla="*/ 27941 w 76060"/>
              <a:gd name="connsiteY54" fmla="*/ 59675 h 89700"/>
              <a:gd name="connsiteX55" fmla="*/ 30269 w 76060"/>
              <a:gd name="connsiteY55" fmla="*/ 58174 h 89700"/>
              <a:gd name="connsiteX56" fmla="*/ 28329 w 76060"/>
              <a:gd name="connsiteY56" fmla="*/ 56673 h 89700"/>
              <a:gd name="connsiteX57" fmla="*/ 24060 w 76060"/>
              <a:gd name="connsiteY57" fmla="*/ 58549 h 89700"/>
              <a:gd name="connsiteX58" fmla="*/ 20179 w 76060"/>
              <a:gd name="connsiteY58" fmla="*/ 58174 h 89700"/>
              <a:gd name="connsiteX59" fmla="*/ 17463 w 76060"/>
              <a:gd name="connsiteY59" fmla="*/ 57423 h 89700"/>
              <a:gd name="connsiteX60" fmla="*/ 14747 w 76060"/>
              <a:gd name="connsiteY60" fmla="*/ 54796 h 89700"/>
              <a:gd name="connsiteX61" fmla="*/ 14747 w 76060"/>
              <a:gd name="connsiteY61" fmla="*/ 51793 h 89700"/>
              <a:gd name="connsiteX62" fmla="*/ 15523 w 76060"/>
              <a:gd name="connsiteY62" fmla="*/ 49917 h 89700"/>
              <a:gd name="connsiteX63" fmla="*/ 24060 w 76060"/>
              <a:gd name="connsiteY63" fmla="*/ 39783 h 89700"/>
              <a:gd name="connsiteX64" fmla="*/ 26388 w 76060"/>
              <a:gd name="connsiteY64" fmla="*/ 25897 h 89700"/>
              <a:gd name="connsiteX65" fmla="*/ 28717 w 76060"/>
              <a:gd name="connsiteY65" fmla="*/ 19516 h 89700"/>
              <a:gd name="connsiteX66" fmla="*/ 32597 w 76060"/>
              <a:gd name="connsiteY66" fmla="*/ 18015 h 89700"/>
              <a:gd name="connsiteX67" fmla="*/ 34150 w 76060"/>
              <a:gd name="connsiteY67" fmla="*/ 21393 h 89700"/>
              <a:gd name="connsiteX68" fmla="*/ 36478 w 76060"/>
              <a:gd name="connsiteY68" fmla="*/ 23270 h 89700"/>
              <a:gd name="connsiteX69" fmla="*/ 36478 w 76060"/>
              <a:gd name="connsiteY69" fmla="*/ 24396 h 89700"/>
              <a:gd name="connsiteX70" fmla="*/ 36478 w 76060"/>
              <a:gd name="connsiteY70" fmla="*/ 25146 h 89700"/>
              <a:gd name="connsiteX71" fmla="*/ 32985 w 76060"/>
              <a:gd name="connsiteY71" fmla="*/ 25897 h 89700"/>
              <a:gd name="connsiteX72" fmla="*/ 32597 w 76060"/>
              <a:gd name="connsiteY72" fmla="*/ 27398 h 89700"/>
              <a:gd name="connsiteX73" fmla="*/ 32209 w 76060"/>
              <a:gd name="connsiteY73" fmla="*/ 29650 h 89700"/>
              <a:gd name="connsiteX74" fmla="*/ 32597 w 76060"/>
              <a:gd name="connsiteY74" fmla="*/ 33778 h 89700"/>
              <a:gd name="connsiteX75" fmla="*/ 32597 w 76060"/>
              <a:gd name="connsiteY75" fmla="*/ 35280 h 89700"/>
              <a:gd name="connsiteX76" fmla="*/ 34538 w 76060"/>
              <a:gd name="connsiteY76" fmla="*/ 37532 h 89700"/>
              <a:gd name="connsiteX77" fmla="*/ 38806 w 76060"/>
              <a:gd name="connsiteY77" fmla="*/ 38657 h 89700"/>
              <a:gd name="connsiteX78" fmla="*/ 40747 w 76060"/>
              <a:gd name="connsiteY78" fmla="*/ 38657 h 89700"/>
              <a:gd name="connsiteX79" fmla="*/ 41135 w 76060"/>
              <a:gd name="connsiteY79" fmla="*/ 37907 h 89700"/>
              <a:gd name="connsiteX80" fmla="*/ 40747 w 76060"/>
              <a:gd name="connsiteY80" fmla="*/ 35280 h 89700"/>
              <a:gd name="connsiteX81" fmla="*/ 39194 w 76060"/>
              <a:gd name="connsiteY81" fmla="*/ 33028 h 89700"/>
              <a:gd name="connsiteX82" fmla="*/ 38806 w 76060"/>
              <a:gd name="connsiteY82" fmla="*/ 31151 h 89700"/>
              <a:gd name="connsiteX83" fmla="*/ 39971 w 76060"/>
              <a:gd name="connsiteY83" fmla="*/ 30401 h 89700"/>
              <a:gd name="connsiteX84" fmla="*/ 42687 w 76060"/>
              <a:gd name="connsiteY84" fmla="*/ 28524 h 89700"/>
              <a:gd name="connsiteX85" fmla="*/ 43075 w 76060"/>
              <a:gd name="connsiteY85" fmla="*/ 24396 h 89700"/>
              <a:gd name="connsiteX86" fmla="*/ 45015 w 76060"/>
              <a:gd name="connsiteY86" fmla="*/ 19892 h 89700"/>
              <a:gd name="connsiteX87" fmla="*/ 43463 w 76060"/>
              <a:gd name="connsiteY87" fmla="*/ 19141 h 89700"/>
              <a:gd name="connsiteX88" fmla="*/ 41135 w 76060"/>
              <a:gd name="connsiteY88" fmla="*/ 19141 h 89700"/>
              <a:gd name="connsiteX89" fmla="*/ 40747 w 76060"/>
              <a:gd name="connsiteY89" fmla="*/ 18015 h 89700"/>
              <a:gd name="connsiteX90" fmla="*/ 39582 w 76060"/>
              <a:gd name="connsiteY90" fmla="*/ 11635 h 89700"/>
              <a:gd name="connsiteX91" fmla="*/ 39971 w 76060"/>
              <a:gd name="connsiteY91" fmla="*/ 9758 h 89700"/>
              <a:gd name="connsiteX92" fmla="*/ 41911 w 76060"/>
              <a:gd name="connsiteY92" fmla="*/ 7131 h 89700"/>
              <a:gd name="connsiteX93" fmla="*/ 45403 w 76060"/>
              <a:gd name="connsiteY93" fmla="*/ 4129 h 89700"/>
              <a:gd name="connsiteX94" fmla="*/ 49672 w 76060"/>
              <a:gd name="connsiteY94" fmla="*/ 2252 h 89700"/>
              <a:gd name="connsiteX95" fmla="*/ 53553 w 76060"/>
              <a:gd name="connsiteY95" fmla="*/ 1501 h 89700"/>
              <a:gd name="connsiteX96" fmla="*/ 58597 w 76060"/>
              <a:gd name="connsiteY96" fmla="*/ 2252 h 89700"/>
              <a:gd name="connsiteX97" fmla="*/ 62478 w 76060"/>
              <a:gd name="connsiteY97" fmla="*/ 751 h 8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6060" h="89700">
                <a:moveTo>
                  <a:pt x="67135" y="0"/>
                </a:moveTo>
                <a:lnTo>
                  <a:pt x="70627" y="1126"/>
                </a:lnTo>
                <a:lnTo>
                  <a:pt x="74120" y="3753"/>
                </a:lnTo>
                <a:lnTo>
                  <a:pt x="76060" y="6005"/>
                </a:lnTo>
                <a:lnTo>
                  <a:pt x="72180" y="23270"/>
                </a:lnTo>
                <a:lnTo>
                  <a:pt x="65971" y="27398"/>
                </a:lnTo>
                <a:lnTo>
                  <a:pt x="66747" y="30401"/>
                </a:lnTo>
                <a:lnTo>
                  <a:pt x="74120" y="33778"/>
                </a:lnTo>
                <a:lnTo>
                  <a:pt x="73344" y="37907"/>
                </a:lnTo>
                <a:lnTo>
                  <a:pt x="70627" y="41660"/>
                </a:lnTo>
                <a:lnTo>
                  <a:pt x="66747" y="44287"/>
                </a:lnTo>
                <a:lnTo>
                  <a:pt x="66359" y="48416"/>
                </a:lnTo>
                <a:lnTo>
                  <a:pt x="64418" y="52544"/>
                </a:lnTo>
                <a:lnTo>
                  <a:pt x="61314" y="53295"/>
                </a:lnTo>
                <a:lnTo>
                  <a:pt x="56269" y="51418"/>
                </a:lnTo>
                <a:lnTo>
                  <a:pt x="52389" y="51418"/>
                </a:lnTo>
                <a:lnTo>
                  <a:pt x="52000" y="54421"/>
                </a:lnTo>
                <a:lnTo>
                  <a:pt x="53553" y="60050"/>
                </a:lnTo>
                <a:lnTo>
                  <a:pt x="53941" y="63803"/>
                </a:lnTo>
                <a:lnTo>
                  <a:pt x="53553" y="68307"/>
                </a:lnTo>
                <a:lnTo>
                  <a:pt x="53553" y="75438"/>
                </a:lnTo>
                <a:lnTo>
                  <a:pt x="51224" y="78065"/>
                </a:lnTo>
                <a:lnTo>
                  <a:pt x="51224" y="80693"/>
                </a:lnTo>
                <a:lnTo>
                  <a:pt x="53165" y="87073"/>
                </a:lnTo>
                <a:lnTo>
                  <a:pt x="53165" y="89700"/>
                </a:lnTo>
                <a:lnTo>
                  <a:pt x="48120" y="89700"/>
                </a:lnTo>
                <a:lnTo>
                  <a:pt x="45403" y="87073"/>
                </a:lnTo>
                <a:lnTo>
                  <a:pt x="45015" y="82944"/>
                </a:lnTo>
                <a:lnTo>
                  <a:pt x="45403" y="79567"/>
                </a:lnTo>
                <a:lnTo>
                  <a:pt x="45015" y="75438"/>
                </a:lnTo>
                <a:lnTo>
                  <a:pt x="41523" y="73562"/>
                </a:lnTo>
                <a:lnTo>
                  <a:pt x="38418" y="72811"/>
                </a:lnTo>
                <a:lnTo>
                  <a:pt x="34926" y="70934"/>
                </a:lnTo>
                <a:lnTo>
                  <a:pt x="34150" y="68683"/>
                </a:lnTo>
                <a:lnTo>
                  <a:pt x="32985" y="68683"/>
                </a:lnTo>
                <a:lnTo>
                  <a:pt x="30657" y="66431"/>
                </a:lnTo>
                <a:lnTo>
                  <a:pt x="24836" y="66806"/>
                </a:lnTo>
                <a:lnTo>
                  <a:pt x="20179" y="67932"/>
                </a:lnTo>
                <a:lnTo>
                  <a:pt x="14359" y="71685"/>
                </a:lnTo>
                <a:lnTo>
                  <a:pt x="6597" y="73937"/>
                </a:lnTo>
                <a:lnTo>
                  <a:pt x="0" y="70559"/>
                </a:lnTo>
                <a:lnTo>
                  <a:pt x="0" y="70184"/>
                </a:lnTo>
                <a:lnTo>
                  <a:pt x="1164" y="69433"/>
                </a:lnTo>
                <a:lnTo>
                  <a:pt x="3881" y="69433"/>
                </a:lnTo>
                <a:lnTo>
                  <a:pt x="8150" y="71685"/>
                </a:lnTo>
                <a:lnTo>
                  <a:pt x="11642" y="69808"/>
                </a:lnTo>
                <a:lnTo>
                  <a:pt x="14747" y="69808"/>
                </a:lnTo>
                <a:lnTo>
                  <a:pt x="16299" y="68307"/>
                </a:lnTo>
                <a:lnTo>
                  <a:pt x="13582" y="67932"/>
                </a:lnTo>
                <a:lnTo>
                  <a:pt x="9702" y="68307"/>
                </a:lnTo>
                <a:lnTo>
                  <a:pt x="7761" y="67932"/>
                </a:lnTo>
                <a:lnTo>
                  <a:pt x="9314" y="64554"/>
                </a:lnTo>
                <a:lnTo>
                  <a:pt x="16687" y="63428"/>
                </a:lnTo>
                <a:lnTo>
                  <a:pt x="20956" y="60801"/>
                </a:lnTo>
                <a:lnTo>
                  <a:pt x="27941" y="59675"/>
                </a:lnTo>
                <a:lnTo>
                  <a:pt x="30269" y="58174"/>
                </a:lnTo>
                <a:lnTo>
                  <a:pt x="28329" y="56673"/>
                </a:lnTo>
                <a:lnTo>
                  <a:pt x="24060" y="58549"/>
                </a:lnTo>
                <a:lnTo>
                  <a:pt x="20179" y="58174"/>
                </a:lnTo>
                <a:lnTo>
                  <a:pt x="17463" y="57423"/>
                </a:lnTo>
                <a:lnTo>
                  <a:pt x="14747" y="54796"/>
                </a:lnTo>
                <a:lnTo>
                  <a:pt x="14747" y="51793"/>
                </a:lnTo>
                <a:lnTo>
                  <a:pt x="15523" y="49917"/>
                </a:lnTo>
                <a:lnTo>
                  <a:pt x="24060" y="39783"/>
                </a:lnTo>
                <a:lnTo>
                  <a:pt x="26388" y="25897"/>
                </a:lnTo>
                <a:lnTo>
                  <a:pt x="28717" y="19516"/>
                </a:lnTo>
                <a:lnTo>
                  <a:pt x="32597" y="18015"/>
                </a:lnTo>
                <a:lnTo>
                  <a:pt x="34150" y="21393"/>
                </a:lnTo>
                <a:lnTo>
                  <a:pt x="36478" y="23270"/>
                </a:lnTo>
                <a:lnTo>
                  <a:pt x="36478" y="24396"/>
                </a:lnTo>
                <a:lnTo>
                  <a:pt x="36478" y="25146"/>
                </a:lnTo>
                <a:lnTo>
                  <a:pt x="32985" y="25897"/>
                </a:lnTo>
                <a:lnTo>
                  <a:pt x="32597" y="27398"/>
                </a:lnTo>
                <a:lnTo>
                  <a:pt x="32209" y="29650"/>
                </a:lnTo>
                <a:lnTo>
                  <a:pt x="32597" y="33778"/>
                </a:lnTo>
                <a:lnTo>
                  <a:pt x="32597" y="35280"/>
                </a:lnTo>
                <a:lnTo>
                  <a:pt x="34538" y="37532"/>
                </a:lnTo>
                <a:lnTo>
                  <a:pt x="38806" y="38657"/>
                </a:lnTo>
                <a:lnTo>
                  <a:pt x="40747" y="38657"/>
                </a:lnTo>
                <a:lnTo>
                  <a:pt x="41135" y="37907"/>
                </a:lnTo>
                <a:lnTo>
                  <a:pt x="40747" y="35280"/>
                </a:lnTo>
                <a:lnTo>
                  <a:pt x="39194" y="33028"/>
                </a:lnTo>
                <a:lnTo>
                  <a:pt x="38806" y="31151"/>
                </a:lnTo>
                <a:lnTo>
                  <a:pt x="39971" y="30401"/>
                </a:lnTo>
                <a:lnTo>
                  <a:pt x="42687" y="28524"/>
                </a:lnTo>
                <a:lnTo>
                  <a:pt x="43075" y="24396"/>
                </a:lnTo>
                <a:lnTo>
                  <a:pt x="45015" y="19892"/>
                </a:lnTo>
                <a:lnTo>
                  <a:pt x="43463" y="19141"/>
                </a:lnTo>
                <a:lnTo>
                  <a:pt x="41135" y="19141"/>
                </a:lnTo>
                <a:lnTo>
                  <a:pt x="40747" y="18015"/>
                </a:lnTo>
                <a:lnTo>
                  <a:pt x="39582" y="11635"/>
                </a:lnTo>
                <a:lnTo>
                  <a:pt x="39971" y="9758"/>
                </a:lnTo>
                <a:lnTo>
                  <a:pt x="41911" y="7131"/>
                </a:lnTo>
                <a:lnTo>
                  <a:pt x="45403" y="4129"/>
                </a:lnTo>
                <a:lnTo>
                  <a:pt x="49672" y="2252"/>
                </a:lnTo>
                <a:lnTo>
                  <a:pt x="53553" y="1501"/>
                </a:lnTo>
                <a:lnTo>
                  <a:pt x="58597" y="2252"/>
                </a:lnTo>
                <a:lnTo>
                  <a:pt x="62478" y="75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30" name="Text Placeholder 2829">
            <a:extLst>
              <a:ext uri="{FF2B5EF4-FFF2-40B4-BE49-F238E27FC236}">
                <a16:creationId xmlns:a16="http://schemas.microsoft.com/office/drawing/2014/main" id="{98D45D84-EA6A-734C-A8CB-8F9411C6CCEB}"/>
              </a:ext>
            </a:extLst>
          </p:cNvPr>
          <p:cNvSpPr>
            <a:spLocks noGrp="1"/>
          </p:cNvSpPr>
          <p:nvPr>
            <p:ph type="body" sz="quarter" idx="206" hasCustomPrompt="1"/>
          </p:nvPr>
        </p:nvSpPr>
        <p:spPr>
          <a:xfrm>
            <a:off x="8018493" y="3145241"/>
            <a:ext cx="186348" cy="244807"/>
          </a:xfrm>
          <a:custGeom>
            <a:avLst/>
            <a:gdLst>
              <a:gd name="connsiteX0" fmla="*/ 60088 w 186348"/>
              <a:gd name="connsiteY0" fmla="*/ 0 h 244807"/>
              <a:gd name="connsiteX1" fmla="*/ 69215 w 186348"/>
              <a:gd name="connsiteY1" fmla="*/ 2229 h 244807"/>
              <a:gd name="connsiteX2" fmla="*/ 72258 w 186348"/>
              <a:gd name="connsiteY2" fmla="*/ 743 h 244807"/>
              <a:gd name="connsiteX3" fmla="*/ 71877 w 186348"/>
              <a:gd name="connsiteY3" fmla="*/ 2601 h 244807"/>
              <a:gd name="connsiteX4" fmla="*/ 74539 w 186348"/>
              <a:gd name="connsiteY4" fmla="*/ 2229 h 244807"/>
              <a:gd name="connsiteX5" fmla="*/ 80624 w 186348"/>
              <a:gd name="connsiteY5" fmla="*/ 4086 h 244807"/>
              <a:gd name="connsiteX6" fmla="*/ 82526 w 186348"/>
              <a:gd name="connsiteY6" fmla="*/ 8173 h 244807"/>
              <a:gd name="connsiteX7" fmla="*/ 82526 w 186348"/>
              <a:gd name="connsiteY7" fmla="*/ 11516 h 244807"/>
              <a:gd name="connsiteX8" fmla="*/ 80244 w 186348"/>
              <a:gd name="connsiteY8" fmla="*/ 14488 h 244807"/>
              <a:gd name="connsiteX9" fmla="*/ 81765 w 186348"/>
              <a:gd name="connsiteY9" fmla="*/ 15602 h 244807"/>
              <a:gd name="connsiteX10" fmla="*/ 84427 w 186348"/>
              <a:gd name="connsiteY10" fmla="*/ 15602 h 244807"/>
              <a:gd name="connsiteX11" fmla="*/ 84808 w 186348"/>
              <a:gd name="connsiteY11" fmla="*/ 18574 h 244807"/>
              <a:gd name="connsiteX12" fmla="*/ 86709 w 186348"/>
              <a:gd name="connsiteY12" fmla="*/ 18574 h 244807"/>
              <a:gd name="connsiteX13" fmla="*/ 88611 w 186348"/>
              <a:gd name="connsiteY13" fmla="*/ 16345 h 244807"/>
              <a:gd name="connsiteX14" fmla="*/ 92794 w 186348"/>
              <a:gd name="connsiteY14" fmla="*/ 18203 h 244807"/>
              <a:gd name="connsiteX15" fmla="*/ 94695 w 186348"/>
              <a:gd name="connsiteY15" fmla="*/ 20432 h 244807"/>
              <a:gd name="connsiteX16" fmla="*/ 96977 w 186348"/>
              <a:gd name="connsiteY16" fmla="*/ 20432 h 244807"/>
              <a:gd name="connsiteX17" fmla="*/ 103442 w 186348"/>
              <a:gd name="connsiteY17" fmla="*/ 18203 h 244807"/>
              <a:gd name="connsiteX18" fmla="*/ 104964 w 186348"/>
              <a:gd name="connsiteY18" fmla="*/ 19317 h 244807"/>
              <a:gd name="connsiteX19" fmla="*/ 104964 w 186348"/>
              <a:gd name="connsiteY19" fmla="*/ 23032 h 244807"/>
              <a:gd name="connsiteX20" fmla="*/ 103062 w 186348"/>
              <a:gd name="connsiteY20" fmla="*/ 25261 h 244807"/>
              <a:gd name="connsiteX21" fmla="*/ 100400 w 186348"/>
              <a:gd name="connsiteY21" fmla="*/ 27118 h 244807"/>
              <a:gd name="connsiteX22" fmla="*/ 98879 w 186348"/>
              <a:gd name="connsiteY22" fmla="*/ 30833 h 244807"/>
              <a:gd name="connsiteX23" fmla="*/ 99259 w 186348"/>
              <a:gd name="connsiteY23" fmla="*/ 32691 h 244807"/>
              <a:gd name="connsiteX24" fmla="*/ 100400 w 186348"/>
              <a:gd name="connsiteY24" fmla="*/ 34919 h 244807"/>
              <a:gd name="connsiteX25" fmla="*/ 105344 w 186348"/>
              <a:gd name="connsiteY25" fmla="*/ 31205 h 244807"/>
              <a:gd name="connsiteX26" fmla="*/ 110288 w 186348"/>
              <a:gd name="connsiteY26" fmla="*/ 32691 h 244807"/>
              <a:gd name="connsiteX27" fmla="*/ 113711 w 186348"/>
              <a:gd name="connsiteY27" fmla="*/ 32691 h 244807"/>
              <a:gd name="connsiteX28" fmla="*/ 112570 w 186348"/>
              <a:gd name="connsiteY28" fmla="*/ 30833 h 244807"/>
              <a:gd name="connsiteX29" fmla="*/ 118654 w 186348"/>
              <a:gd name="connsiteY29" fmla="*/ 26375 h 244807"/>
              <a:gd name="connsiteX30" fmla="*/ 125500 w 186348"/>
              <a:gd name="connsiteY30" fmla="*/ 24518 h 244807"/>
              <a:gd name="connsiteX31" fmla="*/ 125500 w 186348"/>
              <a:gd name="connsiteY31" fmla="*/ 26747 h 244807"/>
              <a:gd name="connsiteX32" fmla="*/ 127401 w 186348"/>
              <a:gd name="connsiteY32" fmla="*/ 26004 h 244807"/>
              <a:gd name="connsiteX33" fmla="*/ 128923 w 186348"/>
              <a:gd name="connsiteY33" fmla="*/ 22289 h 244807"/>
              <a:gd name="connsiteX34" fmla="*/ 133867 w 186348"/>
              <a:gd name="connsiteY34" fmla="*/ 15602 h 244807"/>
              <a:gd name="connsiteX35" fmla="*/ 137289 w 186348"/>
              <a:gd name="connsiteY35" fmla="*/ 15231 h 244807"/>
              <a:gd name="connsiteX36" fmla="*/ 139951 w 186348"/>
              <a:gd name="connsiteY36" fmla="*/ 15602 h 244807"/>
              <a:gd name="connsiteX37" fmla="*/ 136148 w 186348"/>
              <a:gd name="connsiteY37" fmla="*/ 18203 h 244807"/>
              <a:gd name="connsiteX38" fmla="*/ 133867 w 186348"/>
              <a:gd name="connsiteY38" fmla="*/ 20060 h 244807"/>
              <a:gd name="connsiteX39" fmla="*/ 133486 w 186348"/>
              <a:gd name="connsiteY39" fmla="*/ 22289 h 244807"/>
              <a:gd name="connsiteX40" fmla="*/ 135768 w 186348"/>
              <a:gd name="connsiteY40" fmla="*/ 20432 h 244807"/>
              <a:gd name="connsiteX41" fmla="*/ 138810 w 186348"/>
              <a:gd name="connsiteY41" fmla="*/ 18946 h 244807"/>
              <a:gd name="connsiteX42" fmla="*/ 144895 w 186348"/>
              <a:gd name="connsiteY42" fmla="*/ 18203 h 244807"/>
              <a:gd name="connsiteX43" fmla="*/ 147177 w 186348"/>
              <a:gd name="connsiteY43" fmla="*/ 20432 h 244807"/>
              <a:gd name="connsiteX44" fmla="*/ 149839 w 186348"/>
              <a:gd name="connsiteY44" fmla="*/ 22289 h 244807"/>
              <a:gd name="connsiteX45" fmla="*/ 150980 w 186348"/>
              <a:gd name="connsiteY45" fmla="*/ 24889 h 244807"/>
              <a:gd name="connsiteX46" fmla="*/ 151741 w 186348"/>
              <a:gd name="connsiteY46" fmla="*/ 25261 h 244807"/>
              <a:gd name="connsiteX47" fmla="*/ 154023 w 186348"/>
              <a:gd name="connsiteY47" fmla="*/ 27118 h 244807"/>
              <a:gd name="connsiteX48" fmla="*/ 157826 w 186348"/>
              <a:gd name="connsiteY48" fmla="*/ 26747 h 244807"/>
              <a:gd name="connsiteX49" fmla="*/ 161248 w 186348"/>
              <a:gd name="connsiteY49" fmla="*/ 31576 h 244807"/>
              <a:gd name="connsiteX50" fmla="*/ 162009 w 186348"/>
              <a:gd name="connsiteY50" fmla="*/ 36777 h 244807"/>
              <a:gd name="connsiteX51" fmla="*/ 170376 w 186348"/>
              <a:gd name="connsiteY51" fmla="*/ 39377 h 244807"/>
              <a:gd name="connsiteX52" fmla="*/ 171516 w 186348"/>
              <a:gd name="connsiteY52" fmla="*/ 42721 h 244807"/>
              <a:gd name="connsiteX53" fmla="*/ 174559 w 186348"/>
              <a:gd name="connsiteY53" fmla="*/ 49036 h 244807"/>
              <a:gd name="connsiteX54" fmla="*/ 174559 w 186348"/>
              <a:gd name="connsiteY54" fmla="*/ 55351 h 244807"/>
              <a:gd name="connsiteX55" fmla="*/ 174179 w 186348"/>
              <a:gd name="connsiteY55" fmla="*/ 60180 h 244807"/>
              <a:gd name="connsiteX56" fmla="*/ 171897 w 186348"/>
              <a:gd name="connsiteY56" fmla="*/ 64638 h 244807"/>
              <a:gd name="connsiteX57" fmla="*/ 169995 w 186348"/>
              <a:gd name="connsiteY57" fmla="*/ 69096 h 244807"/>
              <a:gd name="connsiteX58" fmla="*/ 170376 w 186348"/>
              <a:gd name="connsiteY58" fmla="*/ 72068 h 244807"/>
              <a:gd name="connsiteX59" fmla="*/ 176080 w 186348"/>
              <a:gd name="connsiteY59" fmla="*/ 76154 h 244807"/>
              <a:gd name="connsiteX60" fmla="*/ 176460 w 186348"/>
              <a:gd name="connsiteY60" fmla="*/ 79126 h 244807"/>
              <a:gd name="connsiteX61" fmla="*/ 177601 w 186348"/>
              <a:gd name="connsiteY61" fmla="*/ 88041 h 244807"/>
              <a:gd name="connsiteX62" fmla="*/ 178362 w 186348"/>
              <a:gd name="connsiteY62" fmla="*/ 91385 h 244807"/>
              <a:gd name="connsiteX63" fmla="*/ 178742 w 186348"/>
              <a:gd name="connsiteY63" fmla="*/ 97329 h 244807"/>
              <a:gd name="connsiteX64" fmla="*/ 178742 w 186348"/>
              <a:gd name="connsiteY64" fmla="*/ 101415 h 244807"/>
              <a:gd name="connsiteX65" fmla="*/ 179883 w 186348"/>
              <a:gd name="connsiteY65" fmla="*/ 110330 h 244807"/>
              <a:gd name="connsiteX66" fmla="*/ 185968 w 186348"/>
              <a:gd name="connsiteY66" fmla="*/ 117389 h 244807"/>
              <a:gd name="connsiteX67" fmla="*/ 186348 w 186348"/>
              <a:gd name="connsiteY67" fmla="*/ 118875 h 244807"/>
              <a:gd name="connsiteX68" fmla="*/ 185968 w 186348"/>
              <a:gd name="connsiteY68" fmla="*/ 126676 h 244807"/>
              <a:gd name="connsiteX69" fmla="*/ 184447 w 186348"/>
              <a:gd name="connsiteY69" fmla="*/ 132991 h 244807"/>
              <a:gd name="connsiteX70" fmla="*/ 182926 w 186348"/>
              <a:gd name="connsiteY70" fmla="*/ 136334 h 244807"/>
              <a:gd name="connsiteX71" fmla="*/ 180263 w 186348"/>
              <a:gd name="connsiteY71" fmla="*/ 136334 h 244807"/>
              <a:gd name="connsiteX72" fmla="*/ 177982 w 186348"/>
              <a:gd name="connsiteY72" fmla="*/ 132991 h 244807"/>
              <a:gd name="connsiteX73" fmla="*/ 174939 w 186348"/>
              <a:gd name="connsiteY73" fmla="*/ 128533 h 244807"/>
              <a:gd name="connsiteX74" fmla="*/ 171516 w 186348"/>
              <a:gd name="connsiteY74" fmla="*/ 127419 h 244807"/>
              <a:gd name="connsiteX75" fmla="*/ 169995 w 186348"/>
              <a:gd name="connsiteY75" fmla="*/ 135963 h 244807"/>
              <a:gd name="connsiteX76" fmla="*/ 155544 w 186348"/>
              <a:gd name="connsiteY76" fmla="*/ 140792 h 244807"/>
              <a:gd name="connsiteX77" fmla="*/ 153262 w 186348"/>
              <a:gd name="connsiteY77" fmla="*/ 145250 h 244807"/>
              <a:gd name="connsiteX78" fmla="*/ 146417 w 186348"/>
              <a:gd name="connsiteY78" fmla="*/ 148222 h 244807"/>
              <a:gd name="connsiteX79" fmla="*/ 139951 w 186348"/>
              <a:gd name="connsiteY79" fmla="*/ 150451 h 244807"/>
              <a:gd name="connsiteX80" fmla="*/ 133867 w 186348"/>
              <a:gd name="connsiteY80" fmla="*/ 153051 h 244807"/>
              <a:gd name="connsiteX81" fmla="*/ 131965 w 186348"/>
              <a:gd name="connsiteY81" fmla="*/ 158252 h 244807"/>
              <a:gd name="connsiteX82" fmla="*/ 131204 w 186348"/>
              <a:gd name="connsiteY82" fmla="*/ 158252 h 244807"/>
              <a:gd name="connsiteX83" fmla="*/ 125120 w 186348"/>
              <a:gd name="connsiteY83" fmla="*/ 152679 h 244807"/>
              <a:gd name="connsiteX84" fmla="*/ 124739 w 186348"/>
              <a:gd name="connsiteY84" fmla="*/ 154537 h 244807"/>
              <a:gd name="connsiteX85" fmla="*/ 124739 w 186348"/>
              <a:gd name="connsiteY85" fmla="*/ 157880 h 244807"/>
              <a:gd name="connsiteX86" fmla="*/ 127782 w 186348"/>
              <a:gd name="connsiteY86" fmla="*/ 161224 h 244807"/>
              <a:gd name="connsiteX87" fmla="*/ 132726 w 186348"/>
              <a:gd name="connsiteY87" fmla="*/ 163452 h 244807"/>
              <a:gd name="connsiteX88" fmla="*/ 133486 w 186348"/>
              <a:gd name="connsiteY88" fmla="*/ 168282 h 244807"/>
              <a:gd name="connsiteX89" fmla="*/ 133486 w 186348"/>
              <a:gd name="connsiteY89" fmla="*/ 174597 h 244807"/>
              <a:gd name="connsiteX90" fmla="*/ 137289 w 186348"/>
              <a:gd name="connsiteY90" fmla="*/ 179426 h 244807"/>
              <a:gd name="connsiteX91" fmla="*/ 147938 w 186348"/>
              <a:gd name="connsiteY91" fmla="*/ 187970 h 244807"/>
              <a:gd name="connsiteX92" fmla="*/ 151741 w 186348"/>
              <a:gd name="connsiteY92" fmla="*/ 192800 h 244807"/>
              <a:gd name="connsiteX93" fmla="*/ 161629 w 186348"/>
              <a:gd name="connsiteY93" fmla="*/ 200229 h 244807"/>
              <a:gd name="connsiteX94" fmla="*/ 162770 w 186348"/>
              <a:gd name="connsiteY94" fmla="*/ 202458 h 244807"/>
              <a:gd name="connsiteX95" fmla="*/ 162389 w 186348"/>
              <a:gd name="connsiteY95" fmla="*/ 205059 h 244807"/>
              <a:gd name="connsiteX96" fmla="*/ 155924 w 186348"/>
              <a:gd name="connsiteY96" fmla="*/ 208030 h 244807"/>
              <a:gd name="connsiteX97" fmla="*/ 154403 w 186348"/>
              <a:gd name="connsiteY97" fmla="*/ 211002 h 244807"/>
              <a:gd name="connsiteX98" fmla="*/ 153262 w 186348"/>
              <a:gd name="connsiteY98" fmla="*/ 214717 h 244807"/>
              <a:gd name="connsiteX99" fmla="*/ 144895 w 186348"/>
              <a:gd name="connsiteY99" fmla="*/ 218060 h 244807"/>
              <a:gd name="connsiteX100" fmla="*/ 142994 w 186348"/>
              <a:gd name="connsiteY100" fmla="*/ 222518 h 244807"/>
              <a:gd name="connsiteX101" fmla="*/ 143374 w 186348"/>
              <a:gd name="connsiteY101" fmla="*/ 228462 h 244807"/>
              <a:gd name="connsiteX102" fmla="*/ 146036 w 186348"/>
              <a:gd name="connsiteY102" fmla="*/ 234406 h 244807"/>
              <a:gd name="connsiteX103" fmla="*/ 146036 w 186348"/>
              <a:gd name="connsiteY103" fmla="*/ 237006 h 244807"/>
              <a:gd name="connsiteX104" fmla="*/ 143374 w 186348"/>
              <a:gd name="connsiteY104" fmla="*/ 238492 h 244807"/>
              <a:gd name="connsiteX105" fmla="*/ 141473 w 186348"/>
              <a:gd name="connsiteY105" fmla="*/ 235892 h 244807"/>
              <a:gd name="connsiteX106" fmla="*/ 135768 w 186348"/>
              <a:gd name="connsiteY106" fmla="*/ 235892 h 244807"/>
              <a:gd name="connsiteX107" fmla="*/ 131585 w 186348"/>
              <a:gd name="connsiteY107" fmla="*/ 234406 h 244807"/>
              <a:gd name="connsiteX108" fmla="*/ 130064 w 186348"/>
              <a:gd name="connsiteY108" fmla="*/ 236263 h 244807"/>
              <a:gd name="connsiteX109" fmla="*/ 117514 w 186348"/>
              <a:gd name="connsiteY109" fmla="*/ 237377 h 244807"/>
              <a:gd name="connsiteX110" fmla="*/ 110288 w 186348"/>
              <a:gd name="connsiteY110" fmla="*/ 242207 h 244807"/>
              <a:gd name="connsiteX111" fmla="*/ 104964 w 186348"/>
              <a:gd name="connsiteY111" fmla="*/ 242207 h 244807"/>
              <a:gd name="connsiteX112" fmla="*/ 100020 w 186348"/>
              <a:gd name="connsiteY112" fmla="*/ 239235 h 244807"/>
              <a:gd name="connsiteX113" fmla="*/ 95836 w 186348"/>
              <a:gd name="connsiteY113" fmla="*/ 238863 h 244807"/>
              <a:gd name="connsiteX114" fmla="*/ 92794 w 186348"/>
              <a:gd name="connsiteY114" fmla="*/ 241092 h 244807"/>
              <a:gd name="connsiteX115" fmla="*/ 92033 w 186348"/>
              <a:gd name="connsiteY115" fmla="*/ 244064 h 244807"/>
              <a:gd name="connsiteX116" fmla="*/ 90132 w 186348"/>
              <a:gd name="connsiteY116" fmla="*/ 244807 h 244807"/>
              <a:gd name="connsiteX117" fmla="*/ 86329 w 186348"/>
              <a:gd name="connsiteY117" fmla="*/ 242950 h 244807"/>
              <a:gd name="connsiteX118" fmla="*/ 84047 w 186348"/>
              <a:gd name="connsiteY118" fmla="*/ 239978 h 244807"/>
              <a:gd name="connsiteX119" fmla="*/ 80624 w 186348"/>
              <a:gd name="connsiteY119" fmla="*/ 239235 h 244807"/>
              <a:gd name="connsiteX120" fmla="*/ 77582 w 186348"/>
              <a:gd name="connsiteY120" fmla="*/ 239235 h 244807"/>
              <a:gd name="connsiteX121" fmla="*/ 73399 w 186348"/>
              <a:gd name="connsiteY121" fmla="*/ 240721 h 244807"/>
              <a:gd name="connsiteX122" fmla="*/ 66553 w 186348"/>
              <a:gd name="connsiteY122" fmla="*/ 237377 h 244807"/>
              <a:gd name="connsiteX123" fmla="*/ 59327 w 186348"/>
              <a:gd name="connsiteY123" fmla="*/ 235892 h 244807"/>
              <a:gd name="connsiteX124" fmla="*/ 49440 w 186348"/>
              <a:gd name="connsiteY124" fmla="*/ 237377 h 244807"/>
              <a:gd name="connsiteX125" fmla="*/ 35749 w 186348"/>
              <a:gd name="connsiteY125" fmla="*/ 239235 h 244807"/>
              <a:gd name="connsiteX126" fmla="*/ 33467 w 186348"/>
              <a:gd name="connsiteY126" fmla="*/ 237006 h 244807"/>
              <a:gd name="connsiteX127" fmla="*/ 32706 w 186348"/>
              <a:gd name="connsiteY127" fmla="*/ 236263 h 244807"/>
              <a:gd name="connsiteX128" fmla="*/ 31946 w 186348"/>
              <a:gd name="connsiteY128" fmla="*/ 232548 h 244807"/>
              <a:gd name="connsiteX129" fmla="*/ 32706 w 186348"/>
              <a:gd name="connsiteY129" fmla="*/ 222147 h 244807"/>
              <a:gd name="connsiteX130" fmla="*/ 35368 w 186348"/>
              <a:gd name="connsiteY130" fmla="*/ 212860 h 244807"/>
              <a:gd name="connsiteX131" fmla="*/ 36509 w 186348"/>
              <a:gd name="connsiteY131" fmla="*/ 208402 h 244807"/>
              <a:gd name="connsiteX132" fmla="*/ 42974 w 186348"/>
              <a:gd name="connsiteY132" fmla="*/ 199858 h 244807"/>
              <a:gd name="connsiteX133" fmla="*/ 43735 w 186348"/>
              <a:gd name="connsiteY133" fmla="*/ 195400 h 244807"/>
              <a:gd name="connsiteX134" fmla="*/ 38791 w 186348"/>
              <a:gd name="connsiteY134" fmla="*/ 193171 h 244807"/>
              <a:gd name="connsiteX135" fmla="*/ 23199 w 186348"/>
              <a:gd name="connsiteY135" fmla="*/ 188713 h 244807"/>
              <a:gd name="connsiteX136" fmla="*/ 16353 w 186348"/>
              <a:gd name="connsiteY136" fmla="*/ 188342 h 244807"/>
              <a:gd name="connsiteX137" fmla="*/ 14071 w 186348"/>
              <a:gd name="connsiteY137" fmla="*/ 184255 h 244807"/>
              <a:gd name="connsiteX138" fmla="*/ 11029 w 186348"/>
              <a:gd name="connsiteY138" fmla="*/ 182027 h 244807"/>
              <a:gd name="connsiteX139" fmla="*/ 6465 w 186348"/>
              <a:gd name="connsiteY139" fmla="*/ 177940 h 244807"/>
              <a:gd name="connsiteX140" fmla="*/ 8367 w 186348"/>
              <a:gd name="connsiteY140" fmla="*/ 175340 h 244807"/>
              <a:gd name="connsiteX141" fmla="*/ 7987 w 186348"/>
              <a:gd name="connsiteY141" fmla="*/ 170882 h 244807"/>
              <a:gd name="connsiteX142" fmla="*/ 6465 w 186348"/>
              <a:gd name="connsiteY142" fmla="*/ 168282 h 244807"/>
              <a:gd name="connsiteX143" fmla="*/ 4564 w 186348"/>
              <a:gd name="connsiteY143" fmla="*/ 165310 h 244807"/>
              <a:gd name="connsiteX144" fmla="*/ 4564 w 186348"/>
              <a:gd name="connsiteY144" fmla="*/ 162709 h 244807"/>
              <a:gd name="connsiteX145" fmla="*/ 5324 w 186348"/>
              <a:gd name="connsiteY145" fmla="*/ 160109 h 244807"/>
              <a:gd name="connsiteX146" fmla="*/ 2282 w 186348"/>
              <a:gd name="connsiteY146" fmla="*/ 158623 h 244807"/>
              <a:gd name="connsiteX147" fmla="*/ 6465 w 186348"/>
              <a:gd name="connsiteY147" fmla="*/ 152308 h 244807"/>
              <a:gd name="connsiteX148" fmla="*/ 6465 w 186348"/>
              <a:gd name="connsiteY148" fmla="*/ 149336 h 244807"/>
              <a:gd name="connsiteX149" fmla="*/ 4184 w 186348"/>
              <a:gd name="connsiteY149" fmla="*/ 146364 h 244807"/>
              <a:gd name="connsiteX150" fmla="*/ 3803 w 186348"/>
              <a:gd name="connsiteY150" fmla="*/ 142278 h 244807"/>
              <a:gd name="connsiteX151" fmla="*/ 1902 w 186348"/>
              <a:gd name="connsiteY151" fmla="*/ 140049 h 244807"/>
              <a:gd name="connsiteX152" fmla="*/ 1902 w 186348"/>
              <a:gd name="connsiteY152" fmla="*/ 137449 h 244807"/>
              <a:gd name="connsiteX153" fmla="*/ 0 w 186348"/>
              <a:gd name="connsiteY153" fmla="*/ 131133 h 244807"/>
              <a:gd name="connsiteX154" fmla="*/ 0 w 186348"/>
              <a:gd name="connsiteY154" fmla="*/ 128533 h 244807"/>
              <a:gd name="connsiteX155" fmla="*/ 2282 w 186348"/>
              <a:gd name="connsiteY155" fmla="*/ 125933 h 244807"/>
              <a:gd name="connsiteX156" fmla="*/ 2282 w 186348"/>
              <a:gd name="connsiteY156" fmla="*/ 118875 h 244807"/>
              <a:gd name="connsiteX157" fmla="*/ 2662 w 186348"/>
              <a:gd name="connsiteY157" fmla="*/ 114417 h 244807"/>
              <a:gd name="connsiteX158" fmla="*/ 2282 w 186348"/>
              <a:gd name="connsiteY158" fmla="*/ 110702 h 244807"/>
              <a:gd name="connsiteX159" fmla="*/ 761 w 186348"/>
              <a:gd name="connsiteY159" fmla="*/ 105130 h 244807"/>
              <a:gd name="connsiteX160" fmla="*/ 1141 w 186348"/>
              <a:gd name="connsiteY160" fmla="*/ 102158 h 244807"/>
              <a:gd name="connsiteX161" fmla="*/ 4944 w 186348"/>
              <a:gd name="connsiteY161" fmla="*/ 102158 h 244807"/>
              <a:gd name="connsiteX162" fmla="*/ 9888 w 186348"/>
              <a:gd name="connsiteY162" fmla="*/ 104015 h 244807"/>
              <a:gd name="connsiteX163" fmla="*/ 12931 w 186348"/>
              <a:gd name="connsiteY163" fmla="*/ 103272 h 244807"/>
              <a:gd name="connsiteX164" fmla="*/ 14832 w 186348"/>
              <a:gd name="connsiteY164" fmla="*/ 99186 h 244807"/>
              <a:gd name="connsiteX165" fmla="*/ 15212 w 186348"/>
              <a:gd name="connsiteY165" fmla="*/ 95100 h 244807"/>
              <a:gd name="connsiteX166" fmla="*/ 19015 w 186348"/>
              <a:gd name="connsiteY166" fmla="*/ 92499 h 244807"/>
              <a:gd name="connsiteX167" fmla="*/ 21677 w 186348"/>
              <a:gd name="connsiteY167" fmla="*/ 88784 h 244807"/>
              <a:gd name="connsiteX168" fmla="*/ 22438 w 186348"/>
              <a:gd name="connsiteY168" fmla="*/ 84698 h 244807"/>
              <a:gd name="connsiteX169" fmla="*/ 15212 w 186348"/>
              <a:gd name="connsiteY169" fmla="*/ 81355 h 244807"/>
              <a:gd name="connsiteX170" fmla="*/ 14452 w 186348"/>
              <a:gd name="connsiteY170" fmla="*/ 78383 h 244807"/>
              <a:gd name="connsiteX171" fmla="*/ 20537 w 186348"/>
              <a:gd name="connsiteY171" fmla="*/ 74297 h 244807"/>
              <a:gd name="connsiteX172" fmla="*/ 24340 w 186348"/>
              <a:gd name="connsiteY172" fmla="*/ 57208 h 244807"/>
              <a:gd name="connsiteX173" fmla="*/ 29664 w 186348"/>
              <a:gd name="connsiteY173" fmla="*/ 56094 h 244807"/>
              <a:gd name="connsiteX174" fmla="*/ 31565 w 186348"/>
              <a:gd name="connsiteY174" fmla="*/ 59066 h 244807"/>
              <a:gd name="connsiteX175" fmla="*/ 32706 w 186348"/>
              <a:gd name="connsiteY175" fmla="*/ 59437 h 244807"/>
              <a:gd name="connsiteX176" fmla="*/ 31565 w 186348"/>
              <a:gd name="connsiteY176" fmla="*/ 56465 h 244807"/>
              <a:gd name="connsiteX177" fmla="*/ 29664 w 186348"/>
              <a:gd name="connsiteY177" fmla="*/ 54237 h 244807"/>
              <a:gd name="connsiteX178" fmla="*/ 27762 w 186348"/>
              <a:gd name="connsiteY178" fmla="*/ 52751 h 244807"/>
              <a:gd name="connsiteX179" fmla="*/ 23579 w 186348"/>
              <a:gd name="connsiteY179" fmla="*/ 52008 h 244807"/>
              <a:gd name="connsiteX180" fmla="*/ 23199 w 186348"/>
              <a:gd name="connsiteY180" fmla="*/ 50893 h 244807"/>
              <a:gd name="connsiteX181" fmla="*/ 24720 w 186348"/>
              <a:gd name="connsiteY181" fmla="*/ 48293 h 244807"/>
              <a:gd name="connsiteX182" fmla="*/ 26241 w 186348"/>
              <a:gd name="connsiteY182" fmla="*/ 46807 h 244807"/>
              <a:gd name="connsiteX183" fmla="*/ 27382 w 186348"/>
              <a:gd name="connsiteY183" fmla="*/ 43464 h 244807"/>
              <a:gd name="connsiteX184" fmla="*/ 37650 w 186348"/>
              <a:gd name="connsiteY184" fmla="*/ 41978 h 244807"/>
              <a:gd name="connsiteX185" fmla="*/ 43735 w 186348"/>
              <a:gd name="connsiteY185" fmla="*/ 42721 h 244807"/>
              <a:gd name="connsiteX186" fmla="*/ 45636 w 186348"/>
              <a:gd name="connsiteY186" fmla="*/ 46435 h 244807"/>
              <a:gd name="connsiteX187" fmla="*/ 46777 w 186348"/>
              <a:gd name="connsiteY187" fmla="*/ 50893 h 244807"/>
              <a:gd name="connsiteX188" fmla="*/ 49059 w 186348"/>
              <a:gd name="connsiteY188" fmla="*/ 50893 h 244807"/>
              <a:gd name="connsiteX189" fmla="*/ 49440 w 186348"/>
              <a:gd name="connsiteY189" fmla="*/ 46807 h 244807"/>
              <a:gd name="connsiteX190" fmla="*/ 52102 w 186348"/>
              <a:gd name="connsiteY190" fmla="*/ 47550 h 244807"/>
              <a:gd name="connsiteX191" fmla="*/ 54003 w 186348"/>
              <a:gd name="connsiteY191" fmla="*/ 52751 h 244807"/>
              <a:gd name="connsiteX192" fmla="*/ 56285 w 186348"/>
              <a:gd name="connsiteY192" fmla="*/ 54980 h 244807"/>
              <a:gd name="connsiteX193" fmla="*/ 54003 w 186348"/>
              <a:gd name="connsiteY193" fmla="*/ 47550 h 244807"/>
              <a:gd name="connsiteX194" fmla="*/ 54003 w 186348"/>
              <a:gd name="connsiteY194" fmla="*/ 40863 h 244807"/>
              <a:gd name="connsiteX195" fmla="*/ 55144 w 186348"/>
              <a:gd name="connsiteY195" fmla="*/ 39377 h 244807"/>
              <a:gd name="connsiteX196" fmla="*/ 56285 w 186348"/>
              <a:gd name="connsiteY196" fmla="*/ 36777 h 244807"/>
              <a:gd name="connsiteX197" fmla="*/ 64652 w 186348"/>
              <a:gd name="connsiteY197" fmla="*/ 36777 h 244807"/>
              <a:gd name="connsiteX198" fmla="*/ 65412 w 186348"/>
              <a:gd name="connsiteY198" fmla="*/ 36034 h 244807"/>
              <a:gd name="connsiteX199" fmla="*/ 60468 w 186348"/>
              <a:gd name="connsiteY199" fmla="*/ 32319 h 244807"/>
              <a:gd name="connsiteX200" fmla="*/ 60468 w 186348"/>
              <a:gd name="connsiteY200" fmla="*/ 29347 h 244807"/>
              <a:gd name="connsiteX201" fmla="*/ 62370 w 186348"/>
              <a:gd name="connsiteY201" fmla="*/ 28976 h 244807"/>
              <a:gd name="connsiteX202" fmla="*/ 63130 w 186348"/>
              <a:gd name="connsiteY202" fmla="*/ 27490 h 244807"/>
              <a:gd name="connsiteX203" fmla="*/ 61229 w 186348"/>
              <a:gd name="connsiteY203" fmla="*/ 26375 h 244807"/>
              <a:gd name="connsiteX204" fmla="*/ 59708 w 186348"/>
              <a:gd name="connsiteY204" fmla="*/ 24146 h 244807"/>
              <a:gd name="connsiteX205" fmla="*/ 60468 w 186348"/>
              <a:gd name="connsiteY205" fmla="*/ 21546 h 244807"/>
              <a:gd name="connsiteX206" fmla="*/ 58947 w 186348"/>
              <a:gd name="connsiteY206" fmla="*/ 20432 h 244807"/>
              <a:gd name="connsiteX207" fmla="*/ 56285 w 186348"/>
              <a:gd name="connsiteY207" fmla="*/ 20432 h 244807"/>
              <a:gd name="connsiteX208" fmla="*/ 57806 w 186348"/>
              <a:gd name="connsiteY208" fmla="*/ 18574 h 244807"/>
              <a:gd name="connsiteX209" fmla="*/ 58186 w 186348"/>
              <a:gd name="connsiteY209" fmla="*/ 17088 h 244807"/>
              <a:gd name="connsiteX210" fmla="*/ 63511 w 186348"/>
              <a:gd name="connsiteY210" fmla="*/ 14116 h 244807"/>
              <a:gd name="connsiteX211" fmla="*/ 62370 w 186348"/>
              <a:gd name="connsiteY211" fmla="*/ 11516 h 244807"/>
              <a:gd name="connsiteX212" fmla="*/ 60088 w 186348"/>
              <a:gd name="connsiteY212" fmla="*/ 9287 h 244807"/>
              <a:gd name="connsiteX213" fmla="*/ 57046 w 186348"/>
              <a:gd name="connsiteY213" fmla="*/ 4086 h 244807"/>
              <a:gd name="connsiteX214" fmla="*/ 57046 w 186348"/>
              <a:gd name="connsiteY214" fmla="*/ 372 h 24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86348" h="244807">
                <a:moveTo>
                  <a:pt x="60088" y="0"/>
                </a:moveTo>
                <a:lnTo>
                  <a:pt x="69215" y="2229"/>
                </a:lnTo>
                <a:lnTo>
                  <a:pt x="72258" y="743"/>
                </a:lnTo>
                <a:lnTo>
                  <a:pt x="71877" y="2601"/>
                </a:lnTo>
                <a:lnTo>
                  <a:pt x="74539" y="2229"/>
                </a:lnTo>
                <a:lnTo>
                  <a:pt x="80624" y="4086"/>
                </a:lnTo>
                <a:lnTo>
                  <a:pt x="82526" y="8173"/>
                </a:lnTo>
                <a:lnTo>
                  <a:pt x="82526" y="11516"/>
                </a:lnTo>
                <a:lnTo>
                  <a:pt x="80244" y="14488"/>
                </a:lnTo>
                <a:lnTo>
                  <a:pt x="81765" y="15602"/>
                </a:lnTo>
                <a:lnTo>
                  <a:pt x="84427" y="15602"/>
                </a:lnTo>
                <a:lnTo>
                  <a:pt x="84808" y="18574"/>
                </a:lnTo>
                <a:lnTo>
                  <a:pt x="86709" y="18574"/>
                </a:lnTo>
                <a:lnTo>
                  <a:pt x="88611" y="16345"/>
                </a:lnTo>
                <a:lnTo>
                  <a:pt x="92794" y="18203"/>
                </a:lnTo>
                <a:lnTo>
                  <a:pt x="94695" y="20432"/>
                </a:lnTo>
                <a:lnTo>
                  <a:pt x="96977" y="20432"/>
                </a:lnTo>
                <a:lnTo>
                  <a:pt x="103442" y="18203"/>
                </a:lnTo>
                <a:lnTo>
                  <a:pt x="104964" y="19317"/>
                </a:lnTo>
                <a:lnTo>
                  <a:pt x="104964" y="23032"/>
                </a:lnTo>
                <a:lnTo>
                  <a:pt x="103062" y="25261"/>
                </a:lnTo>
                <a:lnTo>
                  <a:pt x="100400" y="27118"/>
                </a:lnTo>
                <a:lnTo>
                  <a:pt x="98879" y="30833"/>
                </a:lnTo>
                <a:lnTo>
                  <a:pt x="99259" y="32691"/>
                </a:lnTo>
                <a:lnTo>
                  <a:pt x="100400" y="34919"/>
                </a:lnTo>
                <a:lnTo>
                  <a:pt x="105344" y="31205"/>
                </a:lnTo>
                <a:lnTo>
                  <a:pt x="110288" y="32691"/>
                </a:lnTo>
                <a:lnTo>
                  <a:pt x="113711" y="32691"/>
                </a:lnTo>
                <a:lnTo>
                  <a:pt x="112570" y="30833"/>
                </a:lnTo>
                <a:lnTo>
                  <a:pt x="118654" y="26375"/>
                </a:lnTo>
                <a:lnTo>
                  <a:pt x="125500" y="24518"/>
                </a:lnTo>
                <a:lnTo>
                  <a:pt x="125500" y="26747"/>
                </a:lnTo>
                <a:lnTo>
                  <a:pt x="127401" y="26004"/>
                </a:lnTo>
                <a:lnTo>
                  <a:pt x="128923" y="22289"/>
                </a:lnTo>
                <a:lnTo>
                  <a:pt x="133867" y="15602"/>
                </a:lnTo>
                <a:lnTo>
                  <a:pt x="137289" y="15231"/>
                </a:lnTo>
                <a:lnTo>
                  <a:pt x="139951" y="15602"/>
                </a:lnTo>
                <a:lnTo>
                  <a:pt x="136148" y="18203"/>
                </a:lnTo>
                <a:lnTo>
                  <a:pt x="133867" y="20060"/>
                </a:lnTo>
                <a:lnTo>
                  <a:pt x="133486" y="22289"/>
                </a:lnTo>
                <a:lnTo>
                  <a:pt x="135768" y="20432"/>
                </a:lnTo>
                <a:lnTo>
                  <a:pt x="138810" y="18946"/>
                </a:lnTo>
                <a:lnTo>
                  <a:pt x="144895" y="18203"/>
                </a:lnTo>
                <a:lnTo>
                  <a:pt x="147177" y="20432"/>
                </a:lnTo>
                <a:lnTo>
                  <a:pt x="149839" y="22289"/>
                </a:lnTo>
                <a:lnTo>
                  <a:pt x="150980" y="24889"/>
                </a:lnTo>
                <a:lnTo>
                  <a:pt x="151741" y="25261"/>
                </a:lnTo>
                <a:lnTo>
                  <a:pt x="154023" y="27118"/>
                </a:lnTo>
                <a:lnTo>
                  <a:pt x="157826" y="26747"/>
                </a:lnTo>
                <a:lnTo>
                  <a:pt x="161248" y="31576"/>
                </a:lnTo>
                <a:lnTo>
                  <a:pt x="162009" y="36777"/>
                </a:lnTo>
                <a:lnTo>
                  <a:pt x="170376" y="39377"/>
                </a:lnTo>
                <a:lnTo>
                  <a:pt x="171516" y="42721"/>
                </a:lnTo>
                <a:lnTo>
                  <a:pt x="174559" y="49036"/>
                </a:lnTo>
                <a:lnTo>
                  <a:pt x="174559" y="55351"/>
                </a:lnTo>
                <a:lnTo>
                  <a:pt x="174179" y="60180"/>
                </a:lnTo>
                <a:lnTo>
                  <a:pt x="171897" y="64638"/>
                </a:lnTo>
                <a:lnTo>
                  <a:pt x="169995" y="69096"/>
                </a:lnTo>
                <a:lnTo>
                  <a:pt x="170376" y="72068"/>
                </a:lnTo>
                <a:lnTo>
                  <a:pt x="176080" y="76154"/>
                </a:lnTo>
                <a:lnTo>
                  <a:pt x="176460" y="79126"/>
                </a:lnTo>
                <a:lnTo>
                  <a:pt x="177601" y="88041"/>
                </a:lnTo>
                <a:lnTo>
                  <a:pt x="178362" y="91385"/>
                </a:lnTo>
                <a:lnTo>
                  <a:pt x="178742" y="97329"/>
                </a:lnTo>
                <a:lnTo>
                  <a:pt x="178742" y="101415"/>
                </a:lnTo>
                <a:lnTo>
                  <a:pt x="179883" y="110330"/>
                </a:lnTo>
                <a:lnTo>
                  <a:pt x="185968" y="117389"/>
                </a:lnTo>
                <a:lnTo>
                  <a:pt x="186348" y="118875"/>
                </a:lnTo>
                <a:lnTo>
                  <a:pt x="185968" y="126676"/>
                </a:lnTo>
                <a:lnTo>
                  <a:pt x="184447" y="132991"/>
                </a:lnTo>
                <a:lnTo>
                  <a:pt x="182926" y="136334"/>
                </a:lnTo>
                <a:lnTo>
                  <a:pt x="180263" y="136334"/>
                </a:lnTo>
                <a:lnTo>
                  <a:pt x="177982" y="132991"/>
                </a:lnTo>
                <a:lnTo>
                  <a:pt x="174939" y="128533"/>
                </a:lnTo>
                <a:lnTo>
                  <a:pt x="171516" y="127419"/>
                </a:lnTo>
                <a:lnTo>
                  <a:pt x="169995" y="135963"/>
                </a:lnTo>
                <a:lnTo>
                  <a:pt x="155544" y="140792"/>
                </a:lnTo>
                <a:lnTo>
                  <a:pt x="153262" y="145250"/>
                </a:lnTo>
                <a:lnTo>
                  <a:pt x="146417" y="148222"/>
                </a:lnTo>
                <a:lnTo>
                  <a:pt x="139951" y="150451"/>
                </a:lnTo>
                <a:lnTo>
                  <a:pt x="133867" y="153051"/>
                </a:lnTo>
                <a:lnTo>
                  <a:pt x="131965" y="158252"/>
                </a:lnTo>
                <a:lnTo>
                  <a:pt x="131204" y="158252"/>
                </a:lnTo>
                <a:lnTo>
                  <a:pt x="125120" y="152679"/>
                </a:lnTo>
                <a:lnTo>
                  <a:pt x="124739" y="154537"/>
                </a:lnTo>
                <a:lnTo>
                  <a:pt x="124739" y="157880"/>
                </a:lnTo>
                <a:lnTo>
                  <a:pt x="127782" y="161224"/>
                </a:lnTo>
                <a:lnTo>
                  <a:pt x="132726" y="163452"/>
                </a:lnTo>
                <a:lnTo>
                  <a:pt x="133486" y="168282"/>
                </a:lnTo>
                <a:lnTo>
                  <a:pt x="133486" y="174597"/>
                </a:lnTo>
                <a:lnTo>
                  <a:pt x="137289" y="179426"/>
                </a:lnTo>
                <a:lnTo>
                  <a:pt x="147938" y="187970"/>
                </a:lnTo>
                <a:lnTo>
                  <a:pt x="151741" y="192800"/>
                </a:lnTo>
                <a:lnTo>
                  <a:pt x="161629" y="200229"/>
                </a:lnTo>
                <a:lnTo>
                  <a:pt x="162770" y="202458"/>
                </a:lnTo>
                <a:lnTo>
                  <a:pt x="162389" y="205059"/>
                </a:lnTo>
                <a:lnTo>
                  <a:pt x="155924" y="208030"/>
                </a:lnTo>
                <a:lnTo>
                  <a:pt x="154403" y="211002"/>
                </a:lnTo>
                <a:lnTo>
                  <a:pt x="153262" y="214717"/>
                </a:lnTo>
                <a:lnTo>
                  <a:pt x="144895" y="218060"/>
                </a:lnTo>
                <a:lnTo>
                  <a:pt x="142994" y="222518"/>
                </a:lnTo>
                <a:lnTo>
                  <a:pt x="143374" y="228462"/>
                </a:lnTo>
                <a:lnTo>
                  <a:pt x="146036" y="234406"/>
                </a:lnTo>
                <a:lnTo>
                  <a:pt x="146036" y="237006"/>
                </a:lnTo>
                <a:lnTo>
                  <a:pt x="143374" y="238492"/>
                </a:lnTo>
                <a:lnTo>
                  <a:pt x="141473" y="235892"/>
                </a:lnTo>
                <a:lnTo>
                  <a:pt x="135768" y="235892"/>
                </a:lnTo>
                <a:lnTo>
                  <a:pt x="131585" y="234406"/>
                </a:lnTo>
                <a:lnTo>
                  <a:pt x="130064" y="236263"/>
                </a:lnTo>
                <a:lnTo>
                  <a:pt x="117514" y="237377"/>
                </a:lnTo>
                <a:lnTo>
                  <a:pt x="110288" y="242207"/>
                </a:lnTo>
                <a:lnTo>
                  <a:pt x="104964" y="242207"/>
                </a:lnTo>
                <a:lnTo>
                  <a:pt x="100020" y="239235"/>
                </a:lnTo>
                <a:lnTo>
                  <a:pt x="95836" y="238863"/>
                </a:lnTo>
                <a:lnTo>
                  <a:pt x="92794" y="241092"/>
                </a:lnTo>
                <a:lnTo>
                  <a:pt x="92033" y="244064"/>
                </a:lnTo>
                <a:lnTo>
                  <a:pt x="90132" y="244807"/>
                </a:lnTo>
                <a:lnTo>
                  <a:pt x="86329" y="242950"/>
                </a:lnTo>
                <a:lnTo>
                  <a:pt x="84047" y="239978"/>
                </a:lnTo>
                <a:lnTo>
                  <a:pt x="80624" y="239235"/>
                </a:lnTo>
                <a:lnTo>
                  <a:pt x="77582" y="239235"/>
                </a:lnTo>
                <a:lnTo>
                  <a:pt x="73399" y="240721"/>
                </a:lnTo>
                <a:lnTo>
                  <a:pt x="66553" y="237377"/>
                </a:lnTo>
                <a:lnTo>
                  <a:pt x="59327" y="235892"/>
                </a:lnTo>
                <a:lnTo>
                  <a:pt x="49440" y="237377"/>
                </a:lnTo>
                <a:lnTo>
                  <a:pt x="35749" y="239235"/>
                </a:lnTo>
                <a:lnTo>
                  <a:pt x="33467" y="237006"/>
                </a:lnTo>
                <a:lnTo>
                  <a:pt x="32706" y="236263"/>
                </a:lnTo>
                <a:lnTo>
                  <a:pt x="31946" y="232548"/>
                </a:lnTo>
                <a:lnTo>
                  <a:pt x="32706" y="222147"/>
                </a:lnTo>
                <a:lnTo>
                  <a:pt x="35368" y="212860"/>
                </a:lnTo>
                <a:lnTo>
                  <a:pt x="36509" y="208402"/>
                </a:lnTo>
                <a:lnTo>
                  <a:pt x="42974" y="199858"/>
                </a:lnTo>
                <a:lnTo>
                  <a:pt x="43735" y="195400"/>
                </a:lnTo>
                <a:lnTo>
                  <a:pt x="38791" y="193171"/>
                </a:lnTo>
                <a:lnTo>
                  <a:pt x="23199" y="188713"/>
                </a:lnTo>
                <a:lnTo>
                  <a:pt x="16353" y="188342"/>
                </a:lnTo>
                <a:lnTo>
                  <a:pt x="14071" y="184255"/>
                </a:lnTo>
                <a:lnTo>
                  <a:pt x="11029" y="182027"/>
                </a:lnTo>
                <a:lnTo>
                  <a:pt x="6465" y="177940"/>
                </a:lnTo>
                <a:lnTo>
                  <a:pt x="8367" y="175340"/>
                </a:lnTo>
                <a:lnTo>
                  <a:pt x="7987" y="170882"/>
                </a:lnTo>
                <a:lnTo>
                  <a:pt x="6465" y="168282"/>
                </a:lnTo>
                <a:lnTo>
                  <a:pt x="4564" y="165310"/>
                </a:lnTo>
                <a:lnTo>
                  <a:pt x="4564" y="162709"/>
                </a:lnTo>
                <a:lnTo>
                  <a:pt x="5324" y="160109"/>
                </a:lnTo>
                <a:lnTo>
                  <a:pt x="2282" y="158623"/>
                </a:lnTo>
                <a:lnTo>
                  <a:pt x="6465" y="152308"/>
                </a:lnTo>
                <a:lnTo>
                  <a:pt x="6465" y="149336"/>
                </a:lnTo>
                <a:lnTo>
                  <a:pt x="4184" y="146364"/>
                </a:lnTo>
                <a:lnTo>
                  <a:pt x="3803" y="142278"/>
                </a:lnTo>
                <a:lnTo>
                  <a:pt x="1902" y="140049"/>
                </a:lnTo>
                <a:lnTo>
                  <a:pt x="1902" y="137449"/>
                </a:lnTo>
                <a:lnTo>
                  <a:pt x="0" y="131133"/>
                </a:lnTo>
                <a:lnTo>
                  <a:pt x="0" y="128533"/>
                </a:lnTo>
                <a:lnTo>
                  <a:pt x="2282" y="125933"/>
                </a:lnTo>
                <a:lnTo>
                  <a:pt x="2282" y="118875"/>
                </a:lnTo>
                <a:lnTo>
                  <a:pt x="2662" y="114417"/>
                </a:lnTo>
                <a:lnTo>
                  <a:pt x="2282" y="110702"/>
                </a:lnTo>
                <a:lnTo>
                  <a:pt x="761" y="105130"/>
                </a:lnTo>
                <a:lnTo>
                  <a:pt x="1141" y="102158"/>
                </a:lnTo>
                <a:lnTo>
                  <a:pt x="4944" y="102158"/>
                </a:lnTo>
                <a:lnTo>
                  <a:pt x="9888" y="104015"/>
                </a:lnTo>
                <a:lnTo>
                  <a:pt x="12931" y="103272"/>
                </a:lnTo>
                <a:lnTo>
                  <a:pt x="14832" y="99186"/>
                </a:lnTo>
                <a:lnTo>
                  <a:pt x="15212" y="95100"/>
                </a:lnTo>
                <a:lnTo>
                  <a:pt x="19015" y="92499"/>
                </a:lnTo>
                <a:lnTo>
                  <a:pt x="21677" y="88784"/>
                </a:lnTo>
                <a:lnTo>
                  <a:pt x="22438" y="84698"/>
                </a:lnTo>
                <a:lnTo>
                  <a:pt x="15212" y="81355"/>
                </a:lnTo>
                <a:lnTo>
                  <a:pt x="14452" y="78383"/>
                </a:lnTo>
                <a:lnTo>
                  <a:pt x="20537" y="74297"/>
                </a:lnTo>
                <a:lnTo>
                  <a:pt x="24340" y="57208"/>
                </a:lnTo>
                <a:lnTo>
                  <a:pt x="29664" y="56094"/>
                </a:lnTo>
                <a:lnTo>
                  <a:pt x="31565" y="59066"/>
                </a:lnTo>
                <a:lnTo>
                  <a:pt x="32706" y="59437"/>
                </a:lnTo>
                <a:lnTo>
                  <a:pt x="31565" y="56465"/>
                </a:lnTo>
                <a:lnTo>
                  <a:pt x="29664" y="54237"/>
                </a:lnTo>
                <a:lnTo>
                  <a:pt x="27762" y="52751"/>
                </a:lnTo>
                <a:lnTo>
                  <a:pt x="23579" y="52008"/>
                </a:lnTo>
                <a:lnTo>
                  <a:pt x="23199" y="50893"/>
                </a:lnTo>
                <a:lnTo>
                  <a:pt x="24720" y="48293"/>
                </a:lnTo>
                <a:lnTo>
                  <a:pt x="26241" y="46807"/>
                </a:lnTo>
                <a:lnTo>
                  <a:pt x="27382" y="43464"/>
                </a:lnTo>
                <a:lnTo>
                  <a:pt x="37650" y="41978"/>
                </a:lnTo>
                <a:lnTo>
                  <a:pt x="43735" y="42721"/>
                </a:lnTo>
                <a:lnTo>
                  <a:pt x="45636" y="46435"/>
                </a:lnTo>
                <a:lnTo>
                  <a:pt x="46777" y="50893"/>
                </a:lnTo>
                <a:lnTo>
                  <a:pt x="49059" y="50893"/>
                </a:lnTo>
                <a:lnTo>
                  <a:pt x="49440" y="46807"/>
                </a:lnTo>
                <a:lnTo>
                  <a:pt x="52102" y="47550"/>
                </a:lnTo>
                <a:lnTo>
                  <a:pt x="54003" y="52751"/>
                </a:lnTo>
                <a:lnTo>
                  <a:pt x="56285" y="54980"/>
                </a:lnTo>
                <a:lnTo>
                  <a:pt x="54003" y="47550"/>
                </a:lnTo>
                <a:lnTo>
                  <a:pt x="54003" y="40863"/>
                </a:lnTo>
                <a:lnTo>
                  <a:pt x="55144" y="39377"/>
                </a:lnTo>
                <a:lnTo>
                  <a:pt x="56285" y="36777"/>
                </a:lnTo>
                <a:lnTo>
                  <a:pt x="64652" y="36777"/>
                </a:lnTo>
                <a:lnTo>
                  <a:pt x="65412" y="36034"/>
                </a:lnTo>
                <a:lnTo>
                  <a:pt x="60468" y="32319"/>
                </a:lnTo>
                <a:lnTo>
                  <a:pt x="60468" y="29347"/>
                </a:lnTo>
                <a:lnTo>
                  <a:pt x="62370" y="28976"/>
                </a:lnTo>
                <a:lnTo>
                  <a:pt x="63130" y="27490"/>
                </a:lnTo>
                <a:lnTo>
                  <a:pt x="61229" y="26375"/>
                </a:lnTo>
                <a:lnTo>
                  <a:pt x="59708" y="24146"/>
                </a:lnTo>
                <a:lnTo>
                  <a:pt x="60468" y="21546"/>
                </a:lnTo>
                <a:lnTo>
                  <a:pt x="58947" y="20432"/>
                </a:lnTo>
                <a:lnTo>
                  <a:pt x="56285" y="20432"/>
                </a:lnTo>
                <a:lnTo>
                  <a:pt x="57806" y="18574"/>
                </a:lnTo>
                <a:lnTo>
                  <a:pt x="58186" y="17088"/>
                </a:lnTo>
                <a:lnTo>
                  <a:pt x="63511" y="14116"/>
                </a:lnTo>
                <a:lnTo>
                  <a:pt x="62370" y="11516"/>
                </a:lnTo>
                <a:lnTo>
                  <a:pt x="60088" y="9287"/>
                </a:lnTo>
                <a:lnTo>
                  <a:pt x="57046" y="4086"/>
                </a:lnTo>
                <a:lnTo>
                  <a:pt x="57046" y="37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28" name="Text Placeholder 2827">
            <a:extLst>
              <a:ext uri="{FF2B5EF4-FFF2-40B4-BE49-F238E27FC236}">
                <a16:creationId xmlns:a16="http://schemas.microsoft.com/office/drawing/2014/main" id="{3F8BC432-A09A-3343-A753-99EF47FFC7C7}"/>
              </a:ext>
            </a:extLst>
          </p:cNvPr>
          <p:cNvSpPr>
            <a:spLocks noGrp="1"/>
          </p:cNvSpPr>
          <p:nvPr>
            <p:ph type="body" sz="quarter" idx="205" hasCustomPrompt="1"/>
          </p:nvPr>
        </p:nvSpPr>
        <p:spPr>
          <a:xfrm>
            <a:off x="8187728" y="3145240"/>
            <a:ext cx="207265" cy="192482"/>
          </a:xfrm>
          <a:custGeom>
            <a:avLst/>
            <a:gdLst>
              <a:gd name="connsiteX0" fmla="*/ 81765 w 207265"/>
              <a:gd name="connsiteY0" fmla="*/ 0 h 192482"/>
              <a:gd name="connsiteX1" fmla="*/ 86709 w 207265"/>
              <a:gd name="connsiteY1" fmla="*/ 0 h 192482"/>
              <a:gd name="connsiteX2" fmla="*/ 90893 w 207265"/>
              <a:gd name="connsiteY2" fmla="*/ 1130 h 192482"/>
              <a:gd name="connsiteX3" fmla="*/ 94315 w 207265"/>
              <a:gd name="connsiteY3" fmla="*/ 2637 h 192482"/>
              <a:gd name="connsiteX4" fmla="*/ 96977 w 207265"/>
              <a:gd name="connsiteY4" fmla="*/ 5650 h 192482"/>
              <a:gd name="connsiteX5" fmla="*/ 96597 w 207265"/>
              <a:gd name="connsiteY5" fmla="*/ 7910 h 192482"/>
              <a:gd name="connsiteX6" fmla="*/ 89752 w 207265"/>
              <a:gd name="connsiteY6" fmla="*/ 3767 h 192482"/>
              <a:gd name="connsiteX7" fmla="*/ 90132 w 207265"/>
              <a:gd name="connsiteY7" fmla="*/ 6027 h 192482"/>
              <a:gd name="connsiteX8" fmla="*/ 95076 w 207265"/>
              <a:gd name="connsiteY8" fmla="*/ 18834 h 192482"/>
              <a:gd name="connsiteX9" fmla="*/ 97738 w 207265"/>
              <a:gd name="connsiteY9" fmla="*/ 19587 h 192482"/>
              <a:gd name="connsiteX10" fmla="*/ 98118 w 207265"/>
              <a:gd name="connsiteY10" fmla="*/ 18081 h 192482"/>
              <a:gd name="connsiteX11" fmla="*/ 99640 w 207265"/>
              <a:gd name="connsiteY11" fmla="*/ 16951 h 192482"/>
              <a:gd name="connsiteX12" fmla="*/ 101161 w 207265"/>
              <a:gd name="connsiteY12" fmla="*/ 18081 h 192482"/>
              <a:gd name="connsiteX13" fmla="*/ 104964 w 207265"/>
              <a:gd name="connsiteY13" fmla="*/ 16951 h 192482"/>
              <a:gd name="connsiteX14" fmla="*/ 110288 w 207265"/>
              <a:gd name="connsiteY14" fmla="*/ 15821 h 192482"/>
              <a:gd name="connsiteX15" fmla="*/ 114091 w 207265"/>
              <a:gd name="connsiteY15" fmla="*/ 13561 h 192482"/>
              <a:gd name="connsiteX16" fmla="*/ 119415 w 207265"/>
              <a:gd name="connsiteY16" fmla="*/ 15444 h 192482"/>
              <a:gd name="connsiteX17" fmla="*/ 143755 w 207265"/>
              <a:gd name="connsiteY17" fmla="*/ 19587 h 192482"/>
              <a:gd name="connsiteX18" fmla="*/ 162009 w 207265"/>
              <a:gd name="connsiteY18" fmla="*/ 19211 h 192482"/>
              <a:gd name="connsiteX19" fmla="*/ 172277 w 207265"/>
              <a:gd name="connsiteY19" fmla="*/ 16951 h 192482"/>
              <a:gd name="connsiteX20" fmla="*/ 181405 w 207265"/>
              <a:gd name="connsiteY20" fmla="*/ 15821 h 192482"/>
              <a:gd name="connsiteX21" fmla="*/ 186729 w 207265"/>
              <a:gd name="connsiteY21" fmla="*/ 18834 h 192482"/>
              <a:gd name="connsiteX22" fmla="*/ 193955 w 207265"/>
              <a:gd name="connsiteY22" fmla="*/ 23731 h 192482"/>
              <a:gd name="connsiteX23" fmla="*/ 195856 w 207265"/>
              <a:gd name="connsiteY23" fmla="*/ 27874 h 192482"/>
              <a:gd name="connsiteX24" fmla="*/ 195856 w 207265"/>
              <a:gd name="connsiteY24" fmla="*/ 30511 h 192482"/>
              <a:gd name="connsiteX25" fmla="*/ 196236 w 207265"/>
              <a:gd name="connsiteY25" fmla="*/ 34278 h 192482"/>
              <a:gd name="connsiteX26" fmla="*/ 203082 w 207265"/>
              <a:gd name="connsiteY26" fmla="*/ 61398 h 192482"/>
              <a:gd name="connsiteX27" fmla="*/ 203082 w 207265"/>
              <a:gd name="connsiteY27" fmla="*/ 67425 h 192482"/>
              <a:gd name="connsiteX28" fmla="*/ 202702 w 207265"/>
              <a:gd name="connsiteY28" fmla="*/ 73829 h 192482"/>
              <a:gd name="connsiteX29" fmla="*/ 198518 w 207265"/>
              <a:gd name="connsiteY29" fmla="*/ 79856 h 192482"/>
              <a:gd name="connsiteX30" fmla="*/ 192814 w 207265"/>
              <a:gd name="connsiteY30" fmla="*/ 82869 h 192482"/>
              <a:gd name="connsiteX31" fmla="*/ 188630 w 207265"/>
              <a:gd name="connsiteY31" fmla="*/ 88143 h 192482"/>
              <a:gd name="connsiteX32" fmla="*/ 190912 w 207265"/>
              <a:gd name="connsiteY32" fmla="*/ 92286 h 192482"/>
              <a:gd name="connsiteX33" fmla="*/ 196617 w 207265"/>
              <a:gd name="connsiteY33" fmla="*/ 96806 h 192482"/>
              <a:gd name="connsiteX34" fmla="*/ 195096 w 207265"/>
              <a:gd name="connsiteY34" fmla="*/ 112250 h 192482"/>
              <a:gd name="connsiteX35" fmla="*/ 197758 w 207265"/>
              <a:gd name="connsiteY35" fmla="*/ 117147 h 192482"/>
              <a:gd name="connsiteX36" fmla="*/ 198138 w 207265"/>
              <a:gd name="connsiteY36" fmla="*/ 121667 h 192482"/>
              <a:gd name="connsiteX37" fmla="*/ 200800 w 207265"/>
              <a:gd name="connsiteY37" fmla="*/ 128824 h 192482"/>
              <a:gd name="connsiteX38" fmla="*/ 201180 w 207265"/>
              <a:gd name="connsiteY38" fmla="*/ 130330 h 192482"/>
              <a:gd name="connsiteX39" fmla="*/ 205364 w 207265"/>
              <a:gd name="connsiteY39" fmla="*/ 134474 h 192482"/>
              <a:gd name="connsiteX40" fmla="*/ 204983 w 207265"/>
              <a:gd name="connsiteY40" fmla="*/ 138617 h 192482"/>
              <a:gd name="connsiteX41" fmla="*/ 207265 w 207265"/>
              <a:gd name="connsiteY41" fmla="*/ 143891 h 192482"/>
              <a:gd name="connsiteX42" fmla="*/ 205364 w 207265"/>
              <a:gd name="connsiteY42" fmla="*/ 149541 h 192482"/>
              <a:gd name="connsiteX43" fmla="*/ 198518 w 207265"/>
              <a:gd name="connsiteY43" fmla="*/ 155191 h 192482"/>
              <a:gd name="connsiteX44" fmla="*/ 190912 w 207265"/>
              <a:gd name="connsiteY44" fmla="*/ 160088 h 192482"/>
              <a:gd name="connsiteX45" fmla="*/ 185588 w 207265"/>
              <a:gd name="connsiteY45" fmla="*/ 167245 h 192482"/>
              <a:gd name="connsiteX46" fmla="*/ 178743 w 207265"/>
              <a:gd name="connsiteY46" fmla="*/ 181558 h 192482"/>
              <a:gd name="connsiteX47" fmla="*/ 177982 w 207265"/>
              <a:gd name="connsiteY47" fmla="*/ 187209 h 192482"/>
              <a:gd name="connsiteX48" fmla="*/ 178743 w 207265"/>
              <a:gd name="connsiteY48" fmla="*/ 191729 h 192482"/>
              <a:gd name="connsiteX49" fmla="*/ 175320 w 207265"/>
              <a:gd name="connsiteY49" fmla="*/ 192482 h 192482"/>
              <a:gd name="connsiteX50" fmla="*/ 173418 w 207265"/>
              <a:gd name="connsiteY50" fmla="*/ 192105 h 192482"/>
              <a:gd name="connsiteX51" fmla="*/ 169615 w 207265"/>
              <a:gd name="connsiteY51" fmla="*/ 190599 h 192482"/>
              <a:gd name="connsiteX52" fmla="*/ 165432 w 207265"/>
              <a:gd name="connsiteY52" fmla="*/ 187585 h 192482"/>
              <a:gd name="connsiteX53" fmla="*/ 162009 w 207265"/>
              <a:gd name="connsiteY53" fmla="*/ 184949 h 192482"/>
              <a:gd name="connsiteX54" fmla="*/ 158206 w 207265"/>
              <a:gd name="connsiteY54" fmla="*/ 181935 h 192482"/>
              <a:gd name="connsiteX55" fmla="*/ 153262 w 207265"/>
              <a:gd name="connsiteY55" fmla="*/ 181558 h 192482"/>
              <a:gd name="connsiteX56" fmla="*/ 148699 w 207265"/>
              <a:gd name="connsiteY56" fmla="*/ 181935 h 192482"/>
              <a:gd name="connsiteX57" fmla="*/ 144135 w 207265"/>
              <a:gd name="connsiteY57" fmla="*/ 183819 h 192482"/>
              <a:gd name="connsiteX58" fmla="*/ 141473 w 207265"/>
              <a:gd name="connsiteY58" fmla="*/ 186079 h 192482"/>
              <a:gd name="connsiteX59" fmla="*/ 137670 w 207265"/>
              <a:gd name="connsiteY59" fmla="*/ 183442 h 192482"/>
              <a:gd name="connsiteX60" fmla="*/ 130444 w 207265"/>
              <a:gd name="connsiteY60" fmla="*/ 183442 h 192482"/>
              <a:gd name="connsiteX61" fmla="*/ 127021 w 207265"/>
              <a:gd name="connsiteY61" fmla="*/ 186455 h 192482"/>
              <a:gd name="connsiteX62" fmla="*/ 123218 w 207265"/>
              <a:gd name="connsiteY62" fmla="*/ 188339 h 192482"/>
              <a:gd name="connsiteX63" fmla="*/ 120556 w 207265"/>
              <a:gd name="connsiteY63" fmla="*/ 187585 h 192482"/>
              <a:gd name="connsiteX64" fmla="*/ 117514 w 207265"/>
              <a:gd name="connsiteY64" fmla="*/ 184195 h 192482"/>
              <a:gd name="connsiteX65" fmla="*/ 114091 w 207265"/>
              <a:gd name="connsiteY65" fmla="*/ 180428 h 192482"/>
              <a:gd name="connsiteX66" fmla="*/ 110668 w 207265"/>
              <a:gd name="connsiteY66" fmla="*/ 178168 h 192482"/>
              <a:gd name="connsiteX67" fmla="*/ 106865 w 207265"/>
              <a:gd name="connsiteY67" fmla="*/ 180052 h 192482"/>
              <a:gd name="connsiteX68" fmla="*/ 102682 w 207265"/>
              <a:gd name="connsiteY68" fmla="*/ 181182 h 192482"/>
              <a:gd name="connsiteX69" fmla="*/ 98499 w 207265"/>
              <a:gd name="connsiteY69" fmla="*/ 178922 h 192482"/>
              <a:gd name="connsiteX70" fmla="*/ 91653 w 207265"/>
              <a:gd name="connsiteY70" fmla="*/ 175532 h 192482"/>
              <a:gd name="connsiteX71" fmla="*/ 84047 w 207265"/>
              <a:gd name="connsiteY71" fmla="*/ 164985 h 192482"/>
              <a:gd name="connsiteX72" fmla="*/ 80624 w 207265"/>
              <a:gd name="connsiteY72" fmla="*/ 163101 h 192482"/>
              <a:gd name="connsiteX73" fmla="*/ 78723 w 207265"/>
              <a:gd name="connsiteY73" fmla="*/ 163855 h 192482"/>
              <a:gd name="connsiteX74" fmla="*/ 75300 w 207265"/>
              <a:gd name="connsiteY74" fmla="*/ 161218 h 192482"/>
              <a:gd name="connsiteX75" fmla="*/ 75300 w 207265"/>
              <a:gd name="connsiteY75" fmla="*/ 155191 h 192482"/>
              <a:gd name="connsiteX76" fmla="*/ 67694 w 207265"/>
              <a:gd name="connsiteY76" fmla="*/ 154061 h 192482"/>
              <a:gd name="connsiteX77" fmla="*/ 58187 w 207265"/>
              <a:gd name="connsiteY77" fmla="*/ 151048 h 192482"/>
              <a:gd name="connsiteX78" fmla="*/ 57806 w 207265"/>
              <a:gd name="connsiteY78" fmla="*/ 153308 h 192482"/>
              <a:gd name="connsiteX79" fmla="*/ 58947 w 207265"/>
              <a:gd name="connsiteY79" fmla="*/ 155568 h 192482"/>
              <a:gd name="connsiteX80" fmla="*/ 54764 w 207265"/>
              <a:gd name="connsiteY80" fmla="*/ 158581 h 192482"/>
              <a:gd name="connsiteX81" fmla="*/ 51721 w 207265"/>
              <a:gd name="connsiteY81" fmla="*/ 157451 h 192482"/>
              <a:gd name="connsiteX82" fmla="*/ 44496 w 207265"/>
              <a:gd name="connsiteY82" fmla="*/ 150671 h 192482"/>
              <a:gd name="connsiteX83" fmla="*/ 46017 w 207265"/>
              <a:gd name="connsiteY83" fmla="*/ 146528 h 192482"/>
              <a:gd name="connsiteX84" fmla="*/ 46017 w 207265"/>
              <a:gd name="connsiteY84" fmla="*/ 145397 h 192482"/>
              <a:gd name="connsiteX85" fmla="*/ 45637 w 207265"/>
              <a:gd name="connsiteY85" fmla="*/ 144644 h 192482"/>
              <a:gd name="connsiteX86" fmla="*/ 41453 w 207265"/>
              <a:gd name="connsiteY86" fmla="*/ 143891 h 192482"/>
              <a:gd name="connsiteX87" fmla="*/ 37650 w 207265"/>
              <a:gd name="connsiteY87" fmla="*/ 139371 h 192482"/>
              <a:gd name="connsiteX88" fmla="*/ 30044 w 207265"/>
              <a:gd name="connsiteY88" fmla="*/ 137487 h 192482"/>
              <a:gd name="connsiteX89" fmla="*/ 27002 w 207265"/>
              <a:gd name="connsiteY89" fmla="*/ 137864 h 192482"/>
              <a:gd name="connsiteX90" fmla="*/ 24720 w 207265"/>
              <a:gd name="connsiteY90" fmla="*/ 134474 h 192482"/>
              <a:gd name="connsiteX91" fmla="*/ 20917 w 207265"/>
              <a:gd name="connsiteY91" fmla="*/ 132590 h 192482"/>
              <a:gd name="connsiteX92" fmla="*/ 15212 w 207265"/>
              <a:gd name="connsiteY92" fmla="*/ 137864 h 192482"/>
              <a:gd name="connsiteX93" fmla="*/ 12931 w 207265"/>
              <a:gd name="connsiteY93" fmla="*/ 136734 h 192482"/>
              <a:gd name="connsiteX94" fmla="*/ 14452 w 207265"/>
              <a:gd name="connsiteY94" fmla="*/ 133344 h 192482"/>
              <a:gd name="connsiteX95" fmla="*/ 15973 w 207265"/>
              <a:gd name="connsiteY95" fmla="*/ 126940 h 192482"/>
              <a:gd name="connsiteX96" fmla="*/ 16353 w 207265"/>
              <a:gd name="connsiteY96" fmla="*/ 119030 h 192482"/>
              <a:gd name="connsiteX97" fmla="*/ 15973 w 207265"/>
              <a:gd name="connsiteY97" fmla="*/ 117523 h 192482"/>
              <a:gd name="connsiteX98" fmla="*/ 9888 w 207265"/>
              <a:gd name="connsiteY98" fmla="*/ 110367 h 192482"/>
              <a:gd name="connsiteX99" fmla="*/ 8747 w 207265"/>
              <a:gd name="connsiteY99" fmla="*/ 101326 h 192482"/>
              <a:gd name="connsiteX100" fmla="*/ 8747 w 207265"/>
              <a:gd name="connsiteY100" fmla="*/ 97183 h 192482"/>
              <a:gd name="connsiteX101" fmla="*/ 8367 w 207265"/>
              <a:gd name="connsiteY101" fmla="*/ 91156 h 192482"/>
              <a:gd name="connsiteX102" fmla="*/ 7606 w 207265"/>
              <a:gd name="connsiteY102" fmla="*/ 87766 h 192482"/>
              <a:gd name="connsiteX103" fmla="*/ 6465 w 207265"/>
              <a:gd name="connsiteY103" fmla="*/ 78726 h 192482"/>
              <a:gd name="connsiteX104" fmla="*/ 6085 w 207265"/>
              <a:gd name="connsiteY104" fmla="*/ 75712 h 192482"/>
              <a:gd name="connsiteX105" fmla="*/ 381 w 207265"/>
              <a:gd name="connsiteY105" fmla="*/ 71569 h 192482"/>
              <a:gd name="connsiteX106" fmla="*/ 0 w 207265"/>
              <a:gd name="connsiteY106" fmla="*/ 68555 h 192482"/>
              <a:gd name="connsiteX107" fmla="*/ 1902 w 207265"/>
              <a:gd name="connsiteY107" fmla="*/ 64035 h 192482"/>
              <a:gd name="connsiteX108" fmla="*/ 4184 w 207265"/>
              <a:gd name="connsiteY108" fmla="*/ 59515 h 192482"/>
              <a:gd name="connsiteX109" fmla="*/ 4564 w 207265"/>
              <a:gd name="connsiteY109" fmla="*/ 54618 h 192482"/>
              <a:gd name="connsiteX110" fmla="*/ 4564 w 207265"/>
              <a:gd name="connsiteY110" fmla="*/ 48215 h 192482"/>
              <a:gd name="connsiteX111" fmla="*/ 1521 w 207265"/>
              <a:gd name="connsiteY111" fmla="*/ 41811 h 192482"/>
              <a:gd name="connsiteX112" fmla="*/ 381 w 207265"/>
              <a:gd name="connsiteY112" fmla="*/ 38421 h 192482"/>
              <a:gd name="connsiteX113" fmla="*/ 6846 w 207265"/>
              <a:gd name="connsiteY113" fmla="*/ 41435 h 192482"/>
              <a:gd name="connsiteX114" fmla="*/ 7987 w 207265"/>
              <a:gd name="connsiteY114" fmla="*/ 39551 h 192482"/>
              <a:gd name="connsiteX115" fmla="*/ 7987 w 207265"/>
              <a:gd name="connsiteY115" fmla="*/ 36161 h 192482"/>
              <a:gd name="connsiteX116" fmla="*/ 2662 w 207265"/>
              <a:gd name="connsiteY116" fmla="*/ 35031 h 192482"/>
              <a:gd name="connsiteX117" fmla="*/ 6085 w 207265"/>
              <a:gd name="connsiteY117" fmla="*/ 32394 h 192482"/>
              <a:gd name="connsiteX118" fmla="*/ 9888 w 207265"/>
              <a:gd name="connsiteY118" fmla="*/ 31264 h 192482"/>
              <a:gd name="connsiteX119" fmla="*/ 10268 w 207265"/>
              <a:gd name="connsiteY119" fmla="*/ 32394 h 192482"/>
              <a:gd name="connsiteX120" fmla="*/ 14452 w 207265"/>
              <a:gd name="connsiteY120" fmla="*/ 27874 h 192482"/>
              <a:gd name="connsiteX121" fmla="*/ 19396 w 207265"/>
              <a:gd name="connsiteY121" fmla="*/ 25237 h 192482"/>
              <a:gd name="connsiteX122" fmla="*/ 26621 w 207265"/>
              <a:gd name="connsiteY122" fmla="*/ 23731 h 192482"/>
              <a:gd name="connsiteX123" fmla="*/ 38791 w 207265"/>
              <a:gd name="connsiteY123" fmla="*/ 19964 h 192482"/>
              <a:gd name="connsiteX124" fmla="*/ 50961 w 207265"/>
              <a:gd name="connsiteY124" fmla="*/ 9794 h 192482"/>
              <a:gd name="connsiteX125" fmla="*/ 56665 w 207265"/>
              <a:gd name="connsiteY125" fmla="*/ 7910 h 192482"/>
              <a:gd name="connsiteX126" fmla="*/ 65412 w 207265"/>
              <a:gd name="connsiteY126" fmla="*/ 3390 h 19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07265" h="192482">
                <a:moveTo>
                  <a:pt x="81765" y="0"/>
                </a:moveTo>
                <a:lnTo>
                  <a:pt x="86709" y="0"/>
                </a:lnTo>
                <a:lnTo>
                  <a:pt x="90893" y="1130"/>
                </a:lnTo>
                <a:lnTo>
                  <a:pt x="94315" y="2637"/>
                </a:lnTo>
                <a:lnTo>
                  <a:pt x="96977" y="5650"/>
                </a:lnTo>
                <a:lnTo>
                  <a:pt x="96597" y="7910"/>
                </a:lnTo>
                <a:lnTo>
                  <a:pt x="89752" y="3767"/>
                </a:lnTo>
                <a:lnTo>
                  <a:pt x="90132" y="6027"/>
                </a:lnTo>
                <a:lnTo>
                  <a:pt x="95076" y="18834"/>
                </a:lnTo>
                <a:lnTo>
                  <a:pt x="97738" y="19587"/>
                </a:lnTo>
                <a:lnTo>
                  <a:pt x="98118" y="18081"/>
                </a:lnTo>
                <a:lnTo>
                  <a:pt x="99640" y="16951"/>
                </a:lnTo>
                <a:lnTo>
                  <a:pt x="101161" y="18081"/>
                </a:lnTo>
                <a:lnTo>
                  <a:pt x="104964" y="16951"/>
                </a:lnTo>
                <a:lnTo>
                  <a:pt x="110288" y="15821"/>
                </a:lnTo>
                <a:lnTo>
                  <a:pt x="114091" y="13561"/>
                </a:lnTo>
                <a:lnTo>
                  <a:pt x="119415" y="15444"/>
                </a:lnTo>
                <a:lnTo>
                  <a:pt x="143755" y="19587"/>
                </a:lnTo>
                <a:lnTo>
                  <a:pt x="162009" y="19211"/>
                </a:lnTo>
                <a:lnTo>
                  <a:pt x="172277" y="16951"/>
                </a:lnTo>
                <a:lnTo>
                  <a:pt x="181405" y="15821"/>
                </a:lnTo>
                <a:lnTo>
                  <a:pt x="186729" y="18834"/>
                </a:lnTo>
                <a:lnTo>
                  <a:pt x="193955" y="23731"/>
                </a:lnTo>
                <a:lnTo>
                  <a:pt x="195856" y="27874"/>
                </a:lnTo>
                <a:lnTo>
                  <a:pt x="195856" y="30511"/>
                </a:lnTo>
                <a:lnTo>
                  <a:pt x="196236" y="34278"/>
                </a:lnTo>
                <a:lnTo>
                  <a:pt x="203082" y="61398"/>
                </a:lnTo>
                <a:lnTo>
                  <a:pt x="203082" y="67425"/>
                </a:lnTo>
                <a:lnTo>
                  <a:pt x="202702" y="73829"/>
                </a:lnTo>
                <a:lnTo>
                  <a:pt x="198518" y="79856"/>
                </a:lnTo>
                <a:lnTo>
                  <a:pt x="192814" y="82869"/>
                </a:lnTo>
                <a:lnTo>
                  <a:pt x="188630" y="88143"/>
                </a:lnTo>
                <a:lnTo>
                  <a:pt x="190912" y="92286"/>
                </a:lnTo>
                <a:lnTo>
                  <a:pt x="196617" y="96806"/>
                </a:lnTo>
                <a:lnTo>
                  <a:pt x="195096" y="112250"/>
                </a:lnTo>
                <a:lnTo>
                  <a:pt x="197758" y="117147"/>
                </a:lnTo>
                <a:lnTo>
                  <a:pt x="198138" y="121667"/>
                </a:lnTo>
                <a:lnTo>
                  <a:pt x="200800" y="128824"/>
                </a:lnTo>
                <a:lnTo>
                  <a:pt x="201180" y="130330"/>
                </a:lnTo>
                <a:lnTo>
                  <a:pt x="205364" y="134474"/>
                </a:lnTo>
                <a:lnTo>
                  <a:pt x="204983" y="138617"/>
                </a:lnTo>
                <a:lnTo>
                  <a:pt x="207265" y="143891"/>
                </a:lnTo>
                <a:lnTo>
                  <a:pt x="205364" y="149541"/>
                </a:lnTo>
                <a:lnTo>
                  <a:pt x="198518" y="155191"/>
                </a:lnTo>
                <a:lnTo>
                  <a:pt x="190912" y="160088"/>
                </a:lnTo>
                <a:lnTo>
                  <a:pt x="185588" y="167245"/>
                </a:lnTo>
                <a:lnTo>
                  <a:pt x="178743" y="181558"/>
                </a:lnTo>
                <a:lnTo>
                  <a:pt x="177982" y="187209"/>
                </a:lnTo>
                <a:lnTo>
                  <a:pt x="178743" y="191729"/>
                </a:lnTo>
                <a:lnTo>
                  <a:pt x="175320" y="192482"/>
                </a:lnTo>
                <a:lnTo>
                  <a:pt x="173418" y="192105"/>
                </a:lnTo>
                <a:lnTo>
                  <a:pt x="169615" y="190599"/>
                </a:lnTo>
                <a:lnTo>
                  <a:pt x="165432" y="187585"/>
                </a:lnTo>
                <a:lnTo>
                  <a:pt x="162009" y="184949"/>
                </a:lnTo>
                <a:lnTo>
                  <a:pt x="158206" y="181935"/>
                </a:lnTo>
                <a:lnTo>
                  <a:pt x="153262" y="181558"/>
                </a:lnTo>
                <a:lnTo>
                  <a:pt x="148699" y="181935"/>
                </a:lnTo>
                <a:lnTo>
                  <a:pt x="144135" y="183819"/>
                </a:lnTo>
                <a:lnTo>
                  <a:pt x="141473" y="186079"/>
                </a:lnTo>
                <a:lnTo>
                  <a:pt x="137670" y="183442"/>
                </a:lnTo>
                <a:lnTo>
                  <a:pt x="130444" y="183442"/>
                </a:lnTo>
                <a:lnTo>
                  <a:pt x="127021" y="186455"/>
                </a:lnTo>
                <a:lnTo>
                  <a:pt x="123218" y="188339"/>
                </a:lnTo>
                <a:lnTo>
                  <a:pt x="120556" y="187585"/>
                </a:lnTo>
                <a:lnTo>
                  <a:pt x="117514" y="184195"/>
                </a:lnTo>
                <a:lnTo>
                  <a:pt x="114091" y="180428"/>
                </a:lnTo>
                <a:lnTo>
                  <a:pt x="110668" y="178168"/>
                </a:lnTo>
                <a:lnTo>
                  <a:pt x="106865" y="180052"/>
                </a:lnTo>
                <a:lnTo>
                  <a:pt x="102682" y="181182"/>
                </a:lnTo>
                <a:lnTo>
                  <a:pt x="98499" y="178922"/>
                </a:lnTo>
                <a:lnTo>
                  <a:pt x="91653" y="175532"/>
                </a:lnTo>
                <a:lnTo>
                  <a:pt x="84047" y="164985"/>
                </a:lnTo>
                <a:lnTo>
                  <a:pt x="80624" y="163101"/>
                </a:lnTo>
                <a:lnTo>
                  <a:pt x="78723" y="163855"/>
                </a:lnTo>
                <a:lnTo>
                  <a:pt x="75300" y="161218"/>
                </a:lnTo>
                <a:lnTo>
                  <a:pt x="75300" y="155191"/>
                </a:lnTo>
                <a:lnTo>
                  <a:pt x="67694" y="154061"/>
                </a:lnTo>
                <a:lnTo>
                  <a:pt x="58187" y="151048"/>
                </a:lnTo>
                <a:lnTo>
                  <a:pt x="57806" y="153308"/>
                </a:lnTo>
                <a:lnTo>
                  <a:pt x="58947" y="155568"/>
                </a:lnTo>
                <a:lnTo>
                  <a:pt x="54764" y="158581"/>
                </a:lnTo>
                <a:lnTo>
                  <a:pt x="51721" y="157451"/>
                </a:lnTo>
                <a:lnTo>
                  <a:pt x="44496" y="150671"/>
                </a:lnTo>
                <a:lnTo>
                  <a:pt x="46017" y="146528"/>
                </a:lnTo>
                <a:lnTo>
                  <a:pt x="46017" y="145397"/>
                </a:lnTo>
                <a:lnTo>
                  <a:pt x="45637" y="144644"/>
                </a:lnTo>
                <a:lnTo>
                  <a:pt x="41453" y="143891"/>
                </a:lnTo>
                <a:lnTo>
                  <a:pt x="37650" y="139371"/>
                </a:lnTo>
                <a:lnTo>
                  <a:pt x="30044" y="137487"/>
                </a:lnTo>
                <a:lnTo>
                  <a:pt x="27002" y="137864"/>
                </a:lnTo>
                <a:lnTo>
                  <a:pt x="24720" y="134474"/>
                </a:lnTo>
                <a:lnTo>
                  <a:pt x="20917" y="132590"/>
                </a:lnTo>
                <a:lnTo>
                  <a:pt x="15212" y="137864"/>
                </a:lnTo>
                <a:lnTo>
                  <a:pt x="12931" y="136734"/>
                </a:lnTo>
                <a:lnTo>
                  <a:pt x="14452" y="133344"/>
                </a:lnTo>
                <a:lnTo>
                  <a:pt x="15973" y="126940"/>
                </a:lnTo>
                <a:lnTo>
                  <a:pt x="16353" y="119030"/>
                </a:lnTo>
                <a:lnTo>
                  <a:pt x="15973" y="117523"/>
                </a:lnTo>
                <a:lnTo>
                  <a:pt x="9888" y="110367"/>
                </a:lnTo>
                <a:lnTo>
                  <a:pt x="8747" y="101326"/>
                </a:lnTo>
                <a:lnTo>
                  <a:pt x="8747" y="97183"/>
                </a:lnTo>
                <a:lnTo>
                  <a:pt x="8367" y="91156"/>
                </a:lnTo>
                <a:lnTo>
                  <a:pt x="7606" y="87766"/>
                </a:lnTo>
                <a:lnTo>
                  <a:pt x="6465" y="78726"/>
                </a:lnTo>
                <a:lnTo>
                  <a:pt x="6085" y="75712"/>
                </a:lnTo>
                <a:lnTo>
                  <a:pt x="381" y="71569"/>
                </a:lnTo>
                <a:lnTo>
                  <a:pt x="0" y="68555"/>
                </a:lnTo>
                <a:lnTo>
                  <a:pt x="1902" y="64035"/>
                </a:lnTo>
                <a:lnTo>
                  <a:pt x="4184" y="59515"/>
                </a:lnTo>
                <a:lnTo>
                  <a:pt x="4564" y="54618"/>
                </a:lnTo>
                <a:lnTo>
                  <a:pt x="4564" y="48215"/>
                </a:lnTo>
                <a:lnTo>
                  <a:pt x="1521" y="41811"/>
                </a:lnTo>
                <a:lnTo>
                  <a:pt x="381" y="38421"/>
                </a:lnTo>
                <a:lnTo>
                  <a:pt x="6846" y="41435"/>
                </a:lnTo>
                <a:lnTo>
                  <a:pt x="7987" y="39551"/>
                </a:lnTo>
                <a:lnTo>
                  <a:pt x="7987" y="36161"/>
                </a:lnTo>
                <a:lnTo>
                  <a:pt x="2662" y="35031"/>
                </a:lnTo>
                <a:lnTo>
                  <a:pt x="6085" y="32394"/>
                </a:lnTo>
                <a:lnTo>
                  <a:pt x="9888" y="31264"/>
                </a:lnTo>
                <a:lnTo>
                  <a:pt x="10268" y="32394"/>
                </a:lnTo>
                <a:lnTo>
                  <a:pt x="14452" y="27874"/>
                </a:lnTo>
                <a:lnTo>
                  <a:pt x="19396" y="25237"/>
                </a:lnTo>
                <a:lnTo>
                  <a:pt x="26621" y="23731"/>
                </a:lnTo>
                <a:lnTo>
                  <a:pt x="38791" y="19964"/>
                </a:lnTo>
                <a:lnTo>
                  <a:pt x="50961" y="9794"/>
                </a:lnTo>
                <a:lnTo>
                  <a:pt x="56665" y="7910"/>
                </a:lnTo>
                <a:lnTo>
                  <a:pt x="65412" y="339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26" name="Text Placeholder 2825">
            <a:extLst>
              <a:ext uri="{FF2B5EF4-FFF2-40B4-BE49-F238E27FC236}">
                <a16:creationId xmlns:a16="http://schemas.microsoft.com/office/drawing/2014/main" id="{65073D2D-BBC3-5747-9F3C-ED1B0BC61DC0}"/>
              </a:ext>
            </a:extLst>
          </p:cNvPr>
          <p:cNvSpPr>
            <a:spLocks noGrp="1"/>
          </p:cNvSpPr>
          <p:nvPr>
            <p:ph type="body" sz="quarter" idx="204" hasCustomPrompt="1"/>
          </p:nvPr>
        </p:nvSpPr>
        <p:spPr>
          <a:xfrm>
            <a:off x="7541213" y="3902085"/>
            <a:ext cx="174939" cy="149500"/>
          </a:xfrm>
          <a:custGeom>
            <a:avLst/>
            <a:gdLst>
              <a:gd name="connsiteX0" fmla="*/ 83087 w 174939"/>
              <a:gd name="connsiteY0" fmla="*/ 0 h 149500"/>
              <a:gd name="connsiteX1" fmla="*/ 86517 w 174939"/>
              <a:gd name="connsiteY1" fmla="*/ 0 h 149500"/>
              <a:gd name="connsiteX2" fmla="*/ 99475 w 174939"/>
              <a:gd name="connsiteY2" fmla="*/ 0 h 149500"/>
              <a:gd name="connsiteX3" fmla="*/ 113196 w 174939"/>
              <a:gd name="connsiteY3" fmla="*/ 0 h 149500"/>
              <a:gd name="connsiteX4" fmla="*/ 128822 w 174939"/>
              <a:gd name="connsiteY4" fmla="*/ 0 h 149500"/>
              <a:gd name="connsiteX5" fmla="*/ 144449 w 174939"/>
              <a:gd name="connsiteY5" fmla="*/ 0 h 149500"/>
              <a:gd name="connsiteX6" fmla="*/ 160837 w 174939"/>
              <a:gd name="connsiteY6" fmla="*/ 0 h 149500"/>
              <a:gd name="connsiteX7" fmla="*/ 174939 w 174939"/>
              <a:gd name="connsiteY7" fmla="*/ 0 h 149500"/>
              <a:gd name="connsiteX8" fmla="*/ 174939 w 174939"/>
              <a:gd name="connsiteY8" fmla="*/ 11930 h 149500"/>
              <a:gd name="connsiteX9" fmla="*/ 174939 w 174939"/>
              <a:gd name="connsiteY9" fmla="*/ 38028 h 149500"/>
              <a:gd name="connsiteX10" fmla="*/ 154358 w 174939"/>
              <a:gd name="connsiteY10" fmla="*/ 38028 h 149500"/>
              <a:gd name="connsiteX11" fmla="*/ 134158 w 174939"/>
              <a:gd name="connsiteY11" fmla="*/ 38028 h 149500"/>
              <a:gd name="connsiteX12" fmla="*/ 113958 w 174939"/>
              <a:gd name="connsiteY12" fmla="*/ 38028 h 149500"/>
              <a:gd name="connsiteX13" fmla="*/ 107098 w 174939"/>
              <a:gd name="connsiteY13" fmla="*/ 38028 h 149500"/>
              <a:gd name="connsiteX14" fmla="*/ 107098 w 174939"/>
              <a:gd name="connsiteY14" fmla="*/ 59651 h 149500"/>
              <a:gd name="connsiteX15" fmla="*/ 107098 w 174939"/>
              <a:gd name="connsiteY15" fmla="*/ 81647 h 149500"/>
              <a:gd name="connsiteX16" fmla="*/ 107098 w 174939"/>
              <a:gd name="connsiteY16" fmla="*/ 94696 h 149500"/>
              <a:gd name="connsiteX17" fmla="*/ 99475 w 174939"/>
              <a:gd name="connsiteY17" fmla="*/ 97306 h 149500"/>
              <a:gd name="connsiteX18" fmla="*/ 92996 w 174939"/>
              <a:gd name="connsiteY18" fmla="*/ 98051 h 149500"/>
              <a:gd name="connsiteX19" fmla="*/ 86898 w 174939"/>
              <a:gd name="connsiteY19" fmla="*/ 99915 h 149500"/>
              <a:gd name="connsiteX20" fmla="*/ 84992 w 174939"/>
              <a:gd name="connsiteY20" fmla="*/ 101407 h 149500"/>
              <a:gd name="connsiteX21" fmla="*/ 83849 w 174939"/>
              <a:gd name="connsiteY21" fmla="*/ 103271 h 149500"/>
              <a:gd name="connsiteX22" fmla="*/ 81943 w 174939"/>
              <a:gd name="connsiteY22" fmla="*/ 107372 h 149500"/>
              <a:gd name="connsiteX23" fmla="*/ 81181 w 174939"/>
              <a:gd name="connsiteY23" fmla="*/ 110354 h 149500"/>
              <a:gd name="connsiteX24" fmla="*/ 81943 w 174939"/>
              <a:gd name="connsiteY24" fmla="*/ 120048 h 149500"/>
              <a:gd name="connsiteX25" fmla="*/ 83087 w 174939"/>
              <a:gd name="connsiteY25" fmla="*/ 127504 h 149500"/>
              <a:gd name="connsiteX26" fmla="*/ 83087 w 174939"/>
              <a:gd name="connsiteY26" fmla="*/ 135333 h 149500"/>
              <a:gd name="connsiteX27" fmla="*/ 84611 w 174939"/>
              <a:gd name="connsiteY27" fmla="*/ 141298 h 149500"/>
              <a:gd name="connsiteX28" fmla="*/ 74702 w 174939"/>
              <a:gd name="connsiteY28" fmla="*/ 141298 h 149500"/>
              <a:gd name="connsiteX29" fmla="*/ 56408 w 174939"/>
              <a:gd name="connsiteY29" fmla="*/ 141298 h 149500"/>
              <a:gd name="connsiteX30" fmla="*/ 36589 w 174939"/>
              <a:gd name="connsiteY30" fmla="*/ 141298 h 149500"/>
              <a:gd name="connsiteX31" fmla="*/ 17151 w 174939"/>
              <a:gd name="connsiteY31" fmla="*/ 141298 h 149500"/>
              <a:gd name="connsiteX32" fmla="*/ 6098 w 174939"/>
              <a:gd name="connsiteY32" fmla="*/ 141298 h 149500"/>
              <a:gd name="connsiteX33" fmla="*/ 5336 w 174939"/>
              <a:gd name="connsiteY33" fmla="*/ 143535 h 149500"/>
              <a:gd name="connsiteX34" fmla="*/ 2287 w 174939"/>
              <a:gd name="connsiteY34" fmla="*/ 146145 h 149500"/>
              <a:gd name="connsiteX35" fmla="*/ 763 w 174939"/>
              <a:gd name="connsiteY35" fmla="*/ 148009 h 149500"/>
              <a:gd name="connsiteX36" fmla="*/ 1906 w 174939"/>
              <a:gd name="connsiteY36" fmla="*/ 147636 h 149500"/>
              <a:gd name="connsiteX37" fmla="*/ 0 w 174939"/>
              <a:gd name="connsiteY37" fmla="*/ 149500 h 149500"/>
              <a:gd name="connsiteX38" fmla="*/ 0 w 174939"/>
              <a:gd name="connsiteY38" fmla="*/ 146145 h 149500"/>
              <a:gd name="connsiteX39" fmla="*/ 1906 w 174939"/>
              <a:gd name="connsiteY39" fmla="*/ 132351 h 149500"/>
              <a:gd name="connsiteX40" fmla="*/ 6098 w 174939"/>
              <a:gd name="connsiteY40" fmla="*/ 122657 h 149500"/>
              <a:gd name="connsiteX41" fmla="*/ 10672 w 174939"/>
              <a:gd name="connsiteY41" fmla="*/ 120420 h 149500"/>
              <a:gd name="connsiteX42" fmla="*/ 15245 w 174939"/>
              <a:gd name="connsiteY42" fmla="*/ 110354 h 149500"/>
              <a:gd name="connsiteX43" fmla="*/ 18295 w 174939"/>
              <a:gd name="connsiteY43" fmla="*/ 105880 h 149500"/>
              <a:gd name="connsiteX44" fmla="*/ 17151 w 174939"/>
              <a:gd name="connsiteY44" fmla="*/ 102525 h 149500"/>
              <a:gd name="connsiteX45" fmla="*/ 24774 w 174939"/>
              <a:gd name="connsiteY45" fmla="*/ 91713 h 149500"/>
              <a:gd name="connsiteX46" fmla="*/ 26298 w 174939"/>
              <a:gd name="connsiteY46" fmla="*/ 89476 h 149500"/>
              <a:gd name="connsiteX47" fmla="*/ 27061 w 174939"/>
              <a:gd name="connsiteY47" fmla="*/ 85375 h 149500"/>
              <a:gd name="connsiteX48" fmla="*/ 28966 w 174939"/>
              <a:gd name="connsiteY48" fmla="*/ 82393 h 149500"/>
              <a:gd name="connsiteX49" fmla="*/ 40019 w 174939"/>
              <a:gd name="connsiteY49" fmla="*/ 70090 h 149500"/>
              <a:gd name="connsiteX50" fmla="*/ 45736 w 174939"/>
              <a:gd name="connsiteY50" fmla="*/ 61142 h 149500"/>
              <a:gd name="connsiteX51" fmla="*/ 46879 w 174939"/>
              <a:gd name="connsiteY51" fmla="*/ 54059 h 149500"/>
              <a:gd name="connsiteX52" fmla="*/ 50310 w 174939"/>
              <a:gd name="connsiteY52" fmla="*/ 45484 h 149500"/>
              <a:gd name="connsiteX53" fmla="*/ 52977 w 174939"/>
              <a:gd name="connsiteY53" fmla="*/ 37282 h 149500"/>
              <a:gd name="connsiteX54" fmla="*/ 59076 w 174939"/>
              <a:gd name="connsiteY54" fmla="*/ 29826 h 149500"/>
              <a:gd name="connsiteX55" fmla="*/ 66317 w 174939"/>
              <a:gd name="connsiteY55" fmla="*/ 26097 h 149500"/>
              <a:gd name="connsiteX56" fmla="*/ 72415 w 174939"/>
              <a:gd name="connsiteY56" fmla="*/ 21251 h 149500"/>
              <a:gd name="connsiteX57" fmla="*/ 74702 w 174939"/>
              <a:gd name="connsiteY57" fmla="*/ 14167 h 149500"/>
              <a:gd name="connsiteX58" fmla="*/ 75845 w 174939"/>
              <a:gd name="connsiteY58" fmla="*/ 12303 h 149500"/>
              <a:gd name="connsiteX59" fmla="*/ 77751 w 174939"/>
              <a:gd name="connsiteY59" fmla="*/ 8202 h 149500"/>
              <a:gd name="connsiteX60" fmla="*/ 81181 w 174939"/>
              <a:gd name="connsiteY60" fmla="*/ 2237 h 14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4939" h="149500">
                <a:moveTo>
                  <a:pt x="83087" y="0"/>
                </a:moveTo>
                <a:lnTo>
                  <a:pt x="86517" y="0"/>
                </a:lnTo>
                <a:lnTo>
                  <a:pt x="99475" y="0"/>
                </a:lnTo>
                <a:lnTo>
                  <a:pt x="113196" y="0"/>
                </a:lnTo>
                <a:lnTo>
                  <a:pt x="128822" y="0"/>
                </a:lnTo>
                <a:lnTo>
                  <a:pt x="144449" y="0"/>
                </a:lnTo>
                <a:lnTo>
                  <a:pt x="160837" y="0"/>
                </a:lnTo>
                <a:lnTo>
                  <a:pt x="174939" y="0"/>
                </a:lnTo>
                <a:lnTo>
                  <a:pt x="174939" y="11930"/>
                </a:lnTo>
                <a:lnTo>
                  <a:pt x="174939" y="38028"/>
                </a:lnTo>
                <a:lnTo>
                  <a:pt x="154358" y="38028"/>
                </a:lnTo>
                <a:lnTo>
                  <a:pt x="134158" y="38028"/>
                </a:lnTo>
                <a:lnTo>
                  <a:pt x="113958" y="38028"/>
                </a:lnTo>
                <a:lnTo>
                  <a:pt x="107098" y="38028"/>
                </a:lnTo>
                <a:lnTo>
                  <a:pt x="107098" y="59651"/>
                </a:lnTo>
                <a:lnTo>
                  <a:pt x="107098" y="81647"/>
                </a:lnTo>
                <a:lnTo>
                  <a:pt x="107098" y="94696"/>
                </a:lnTo>
                <a:lnTo>
                  <a:pt x="99475" y="97306"/>
                </a:lnTo>
                <a:lnTo>
                  <a:pt x="92996" y="98051"/>
                </a:lnTo>
                <a:lnTo>
                  <a:pt x="86898" y="99915"/>
                </a:lnTo>
                <a:lnTo>
                  <a:pt x="84992" y="101407"/>
                </a:lnTo>
                <a:lnTo>
                  <a:pt x="83849" y="103271"/>
                </a:lnTo>
                <a:lnTo>
                  <a:pt x="81943" y="107372"/>
                </a:lnTo>
                <a:lnTo>
                  <a:pt x="81181" y="110354"/>
                </a:lnTo>
                <a:lnTo>
                  <a:pt x="81943" y="120048"/>
                </a:lnTo>
                <a:lnTo>
                  <a:pt x="83087" y="127504"/>
                </a:lnTo>
                <a:lnTo>
                  <a:pt x="83087" y="135333"/>
                </a:lnTo>
                <a:lnTo>
                  <a:pt x="84611" y="141298"/>
                </a:lnTo>
                <a:lnTo>
                  <a:pt x="74702" y="141298"/>
                </a:lnTo>
                <a:lnTo>
                  <a:pt x="56408" y="141298"/>
                </a:lnTo>
                <a:lnTo>
                  <a:pt x="36589" y="141298"/>
                </a:lnTo>
                <a:lnTo>
                  <a:pt x="17151" y="141298"/>
                </a:lnTo>
                <a:lnTo>
                  <a:pt x="6098" y="141298"/>
                </a:lnTo>
                <a:lnTo>
                  <a:pt x="5336" y="143535"/>
                </a:lnTo>
                <a:lnTo>
                  <a:pt x="2287" y="146145"/>
                </a:lnTo>
                <a:lnTo>
                  <a:pt x="763" y="148009"/>
                </a:lnTo>
                <a:lnTo>
                  <a:pt x="1906" y="147636"/>
                </a:lnTo>
                <a:lnTo>
                  <a:pt x="0" y="149500"/>
                </a:lnTo>
                <a:lnTo>
                  <a:pt x="0" y="146145"/>
                </a:lnTo>
                <a:lnTo>
                  <a:pt x="1906" y="132351"/>
                </a:lnTo>
                <a:lnTo>
                  <a:pt x="6098" y="122657"/>
                </a:lnTo>
                <a:lnTo>
                  <a:pt x="10672" y="120420"/>
                </a:lnTo>
                <a:lnTo>
                  <a:pt x="15245" y="110354"/>
                </a:lnTo>
                <a:lnTo>
                  <a:pt x="18295" y="105880"/>
                </a:lnTo>
                <a:lnTo>
                  <a:pt x="17151" y="102525"/>
                </a:lnTo>
                <a:lnTo>
                  <a:pt x="24774" y="91713"/>
                </a:lnTo>
                <a:lnTo>
                  <a:pt x="26298" y="89476"/>
                </a:lnTo>
                <a:lnTo>
                  <a:pt x="27061" y="85375"/>
                </a:lnTo>
                <a:lnTo>
                  <a:pt x="28966" y="82393"/>
                </a:lnTo>
                <a:lnTo>
                  <a:pt x="40019" y="70090"/>
                </a:lnTo>
                <a:lnTo>
                  <a:pt x="45736" y="61142"/>
                </a:lnTo>
                <a:lnTo>
                  <a:pt x="46879" y="54059"/>
                </a:lnTo>
                <a:lnTo>
                  <a:pt x="50310" y="45484"/>
                </a:lnTo>
                <a:lnTo>
                  <a:pt x="52977" y="37282"/>
                </a:lnTo>
                <a:lnTo>
                  <a:pt x="59076" y="29826"/>
                </a:lnTo>
                <a:lnTo>
                  <a:pt x="66317" y="26097"/>
                </a:lnTo>
                <a:lnTo>
                  <a:pt x="72415" y="21251"/>
                </a:lnTo>
                <a:lnTo>
                  <a:pt x="74702" y="14167"/>
                </a:lnTo>
                <a:lnTo>
                  <a:pt x="75845" y="12303"/>
                </a:lnTo>
                <a:lnTo>
                  <a:pt x="77751" y="8202"/>
                </a:lnTo>
                <a:lnTo>
                  <a:pt x="81181" y="223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24" name="Text Placeholder 2823">
            <a:extLst>
              <a:ext uri="{FF2B5EF4-FFF2-40B4-BE49-F238E27FC236}">
                <a16:creationId xmlns:a16="http://schemas.microsoft.com/office/drawing/2014/main" id="{EDA71DF3-E2F3-B340-9FED-B2611D288807}"/>
              </a:ext>
            </a:extLst>
          </p:cNvPr>
          <p:cNvSpPr>
            <a:spLocks noGrp="1"/>
          </p:cNvSpPr>
          <p:nvPr>
            <p:ph type="body" sz="quarter" idx="203" hasCustomPrompt="1"/>
          </p:nvPr>
        </p:nvSpPr>
        <p:spPr>
          <a:xfrm>
            <a:off x="7541213" y="3913297"/>
            <a:ext cx="251000" cy="272838"/>
          </a:xfrm>
          <a:custGeom>
            <a:avLst/>
            <a:gdLst>
              <a:gd name="connsiteX0" fmla="*/ 173916 w 251000"/>
              <a:gd name="connsiteY0" fmla="*/ 0 h 272838"/>
              <a:gd name="connsiteX1" fmla="*/ 199357 w 251000"/>
              <a:gd name="connsiteY1" fmla="*/ 16513 h 272838"/>
              <a:gd name="connsiteX2" fmla="*/ 221761 w 251000"/>
              <a:gd name="connsiteY2" fmla="*/ 30774 h 272838"/>
              <a:gd name="connsiteX3" fmla="*/ 251000 w 251000"/>
              <a:gd name="connsiteY3" fmla="*/ 49914 h 272838"/>
              <a:gd name="connsiteX4" fmla="*/ 214167 w 251000"/>
              <a:gd name="connsiteY4" fmla="*/ 49914 h 272838"/>
              <a:gd name="connsiteX5" fmla="*/ 216445 w 251000"/>
              <a:gd name="connsiteY5" fmla="*/ 71681 h 272838"/>
              <a:gd name="connsiteX6" fmla="*/ 218723 w 251000"/>
              <a:gd name="connsiteY6" fmla="*/ 92697 h 272838"/>
              <a:gd name="connsiteX7" fmla="*/ 220622 w 251000"/>
              <a:gd name="connsiteY7" fmla="*/ 113339 h 272838"/>
              <a:gd name="connsiteX8" fmla="*/ 222900 w 251000"/>
              <a:gd name="connsiteY8" fmla="*/ 134730 h 272838"/>
              <a:gd name="connsiteX9" fmla="*/ 224799 w 251000"/>
              <a:gd name="connsiteY9" fmla="*/ 155371 h 272838"/>
              <a:gd name="connsiteX10" fmla="*/ 227077 w 251000"/>
              <a:gd name="connsiteY10" fmla="*/ 175637 h 272838"/>
              <a:gd name="connsiteX11" fmla="*/ 229356 w 251000"/>
              <a:gd name="connsiteY11" fmla="*/ 195903 h 272838"/>
              <a:gd name="connsiteX12" fmla="*/ 231254 w 251000"/>
              <a:gd name="connsiteY12" fmla="*/ 216544 h 272838"/>
              <a:gd name="connsiteX13" fmla="*/ 233533 w 251000"/>
              <a:gd name="connsiteY13" fmla="*/ 237936 h 272838"/>
              <a:gd name="connsiteX14" fmla="*/ 241887 w 251000"/>
              <a:gd name="connsiteY14" fmla="*/ 240563 h 272838"/>
              <a:gd name="connsiteX15" fmla="*/ 237330 w 251000"/>
              <a:gd name="connsiteY15" fmla="*/ 258202 h 272838"/>
              <a:gd name="connsiteX16" fmla="*/ 230495 w 251000"/>
              <a:gd name="connsiteY16" fmla="*/ 258202 h 272838"/>
              <a:gd name="connsiteX17" fmla="*/ 202775 w 251000"/>
              <a:gd name="connsiteY17" fmla="*/ 257826 h 272838"/>
              <a:gd name="connsiteX18" fmla="*/ 175814 w 251000"/>
              <a:gd name="connsiteY18" fmla="*/ 257451 h 272838"/>
              <a:gd name="connsiteX19" fmla="*/ 142778 w 251000"/>
              <a:gd name="connsiteY19" fmla="*/ 256325 h 272838"/>
              <a:gd name="connsiteX20" fmla="*/ 132905 w 251000"/>
              <a:gd name="connsiteY20" fmla="*/ 264582 h 272838"/>
              <a:gd name="connsiteX21" fmla="*/ 131766 w 251000"/>
              <a:gd name="connsiteY21" fmla="*/ 264582 h 272838"/>
              <a:gd name="connsiteX22" fmla="*/ 126450 w 251000"/>
              <a:gd name="connsiteY22" fmla="*/ 263081 h 272838"/>
              <a:gd name="connsiteX23" fmla="*/ 122652 w 251000"/>
              <a:gd name="connsiteY23" fmla="*/ 256325 h 272838"/>
              <a:gd name="connsiteX24" fmla="*/ 120754 w 251000"/>
              <a:gd name="connsiteY24" fmla="*/ 251446 h 272838"/>
              <a:gd name="connsiteX25" fmla="*/ 119235 w 251000"/>
              <a:gd name="connsiteY25" fmla="*/ 250321 h 272838"/>
              <a:gd name="connsiteX26" fmla="*/ 116956 w 251000"/>
              <a:gd name="connsiteY26" fmla="*/ 249945 h 272838"/>
              <a:gd name="connsiteX27" fmla="*/ 116577 w 251000"/>
              <a:gd name="connsiteY27" fmla="*/ 249570 h 272838"/>
              <a:gd name="connsiteX28" fmla="*/ 115437 w 251000"/>
              <a:gd name="connsiteY28" fmla="*/ 248819 h 272838"/>
              <a:gd name="connsiteX29" fmla="*/ 114678 w 251000"/>
              <a:gd name="connsiteY29" fmla="*/ 249570 h 272838"/>
              <a:gd name="connsiteX30" fmla="*/ 112779 w 251000"/>
              <a:gd name="connsiteY30" fmla="*/ 253698 h 272838"/>
              <a:gd name="connsiteX31" fmla="*/ 111260 w 251000"/>
              <a:gd name="connsiteY31" fmla="*/ 257826 h 272838"/>
              <a:gd name="connsiteX32" fmla="*/ 108602 w 251000"/>
              <a:gd name="connsiteY32" fmla="*/ 264582 h 272838"/>
              <a:gd name="connsiteX33" fmla="*/ 99869 w 251000"/>
              <a:gd name="connsiteY33" fmla="*/ 272838 h 272838"/>
              <a:gd name="connsiteX34" fmla="*/ 97211 w 251000"/>
              <a:gd name="connsiteY34" fmla="*/ 270586 h 272838"/>
              <a:gd name="connsiteX35" fmla="*/ 94932 w 251000"/>
              <a:gd name="connsiteY35" fmla="*/ 269836 h 272838"/>
              <a:gd name="connsiteX36" fmla="*/ 94173 w 251000"/>
              <a:gd name="connsiteY36" fmla="*/ 269085 h 272838"/>
              <a:gd name="connsiteX37" fmla="*/ 93793 w 251000"/>
              <a:gd name="connsiteY37" fmla="*/ 267584 h 272838"/>
              <a:gd name="connsiteX38" fmla="*/ 92654 w 251000"/>
              <a:gd name="connsiteY38" fmla="*/ 266083 h 272838"/>
              <a:gd name="connsiteX39" fmla="*/ 90375 w 251000"/>
              <a:gd name="connsiteY39" fmla="*/ 264957 h 272838"/>
              <a:gd name="connsiteX40" fmla="*/ 88857 w 251000"/>
              <a:gd name="connsiteY40" fmla="*/ 264957 h 272838"/>
              <a:gd name="connsiteX41" fmla="*/ 87717 w 251000"/>
              <a:gd name="connsiteY41" fmla="*/ 264206 h 272838"/>
              <a:gd name="connsiteX42" fmla="*/ 86578 w 251000"/>
              <a:gd name="connsiteY42" fmla="*/ 262705 h 272838"/>
              <a:gd name="connsiteX43" fmla="*/ 84680 w 251000"/>
              <a:gd name="connsiteY43" fmla="*/ 262330 h 272838"/>
              <a:gd name="connsiteX44" fmla="*/ 84680 w 251000"/>
              <a:gd name="connsiteY44" fmla="*/ 261955 h 272838"/>
              <a:gd name="connsiteX45" fmla="*/ 86198 w 251000"/>
              <a:gd name="connsiteY45" fmla="*/ 261579 h 272838"/>
              <a:gd name="connsiteX46" fmla="*/ 85439 w 251000"/>
              <a:gd name="connsiteY46" fmla="*/ 260078 h 272838"/>
              <a:gd name="connsiteX47" fmla="*/ 84300 w 251000"/>
              <a:gd name="connsiteY47" fmla="*/ 259703 h 272838"/>
              <a:gd name="connsiteX48" fmla="*/ 83540 w 251000"/>
              <a:gd name="connsiteY48" fmla="*/ 256701 h 272838"/>
              <a:gd name="connsiteX49" fmla="*/ 82781 w 251000"/>
              <a:gd name="connsiteY49" fmla="*/ 256701 h 272838"/>
              <a:gd name="connsiteX50" fmla="*/ 81642 w 251000"/>
              <a:gd name="connsiteY50" fmla="*/ 257451 h 272838"/>
              <a:gd name="connsiteX51" fmla="*/ 80503 w 251000"/>
              <a:gd name="connsiteY51" fmla="*/ 256701 h 272838"/>
              <a:gd name="connsiteX52" fmla="*/ 80503 w 251000"/>
              <a:gd name="connsiteY52" fmla="*/ 255950 h 272838"/>
              <a:gd name="connsiteX53" fmla="*/ 79363 w 251000"/>
              <a:gd name="connsiteY53" fmla="*/ 254073 h 272838"/>
              <a:gd name="connsiteX54" fmla="*/ 77844 w 251000"/>
              <a:gd name="connsiteY54" fmla="*/ 253698 h 272838"/>
              <a:gd name="connsiteX55" fmla="*/ 77844 w 251000"/>
              <a:gd name="connsiteY55" fmla="*/ 252197 h 272838"/>
              <a:gd name="connsiteX56" fmla="*/ 75946 w 251000"/>
              <a:gd name="connsiteY56" fmla="*/ 248444 h 272838"/>
              <a:gd name="connsiteX57" fmla="*/ 72149 w 251000"/>
              <a:gd name="connsiteY57" fmla="*/ 242815 h 272838"/>
              <a:gd name="connsiteX58" fmla="*/ 71389 w 251000"/>
              <a:gd name="connsiteY58" fmla="*/ 242815 h 272838"/>
              <a:gd name="connsiteX59" fmla="*/ 69490 w 251000"/>
              <a:gd name="connsiteY59" fmla="*/ 244316 h 272838"/>
              <a:gd name="connsiteX60" fmla="*/ 67972 w 251000"/>
              <a:gd name="connsiteY60" fmla="*/ 243941 h 272838"/>
              <a:gd name="connsiteX61" fmla="*/ 67972 w 251000"/>
              <a:gd name="connsiteY61" fmla="*/ 242439 h 272838"/>
              <a:gd name="connsiteX62" fmla="*/ 65693 w 251000"/>
              <a:gd name="connsiteY62" fmla="*/ 242815 h 272838"/>
              <a:gd name="connsiteX63" fmla="*/ 64174 w 251000"/>
              <a:gd name="connsiteY63" fmla="*/ 243565 h 272838"/>
              <a:gd name="connsiteX64" fmla="*/ 61516 w 251000"/>
              <a:gd name="connsiteY64" fmla="*/ 240563 h 272838"/>
              <a:gd name="connsiteX65" fmla="*/ 61136 w 251000"/>
              <a:gd name="connsiteY65" fmla="*/ 238311 h 272838"/>
              <a:gd name="connsiteX66" fmla="*/ 56959 w 251000"/>
              <a:gd name="connsiteY66" fmla="*/ 235309 h 272838"/>
              <a:gd name="connsiteX67" fmla="*/ 54301 w 251000"/>
              <a:gd name="connsiteY67" fmla="*/ 234558 h 272838"/>
              <a:gd name="connsiteX68" fmla="*/ 53542 w 251000"/>
              <a:gd name="connsiteY68" fmla="*/ 232682 h 272838"/>
              <a:gd name="connsiteX69" fmla="*/ 51643 w 251000"/>
              <a:gd name="connsiteY69" fmla="*/ 233432 h 272838"/>
              <a:gd name="connsiteX70" fmla="*/ 51263 w 251000"/>
              <a:gd name="connsiteY70" fmla="*/ 232682 h 272838"/>
              <a:gd name="connsiteX71" fmla="*/ 45188 w 251000"/>
              <a:gd name="connsiteY71" fmla="*/ 232682 h 272838"/>
              <a:gd name="connsiteX72" fmla="*/ 42909 w 251000"/>
              <a:gd name="connsiteY72" fmla="*/ 231931 h 272838"/>
              <a:gd name="connsiteX73" fmla="*/ 41011 w 251000"/>
              <a:gd name="connsiteY73" fmla="*/ 232306 h 272838"/>
              <a:gd name="connsiteX74" fmla="*/ 38732 w 251000"/>
              <a:gd name="connsiteY74" fmla="*/ 232306 h 272838"/>
              <a:gd name="connsiteX75" fmla="*/ 37973 w 251000"/>
              <a:gd name="connsiteY75" fmla="*/ 232306 h 272838"/>
              <a:gd name="connsiteX76" fmla="*/ 37973 w 251000"/>
              <a:gd name="connsiteY76" fmla="*/ 233808 h 272838"/>
              <a:gd name="connsiteX77" fmla="*/ 37214 w 251000"/>
              <a:gd name="connsiteY77" fmla="*/ 234183 h 272838"/>
              <a:gd name="connsiteX78" fmla="*/ 33796 w 251000"/>
              <a:gd name="connsiteY78" fmla="*/ 233808 h 272838"/>
              <a:gd name="connsiteX79" fmla="*/ 29619 w 251000"/>
              <a:gd name="connsiteY79" fmla="*/ 234558 h 272838"/>
              <a:gd name="connsiteX80" fmla="*/ 28860 w 251000"/>
              <a:gd name="connsiteY80" fmla="*/ 235684 h 272838"/>
              <a:gd name="connsiteX81" fmla="*/ 26201 w 251000"/>
              <a:gd name="connsiteY81" fmla="*/ 236059 h 272838"/>
              <a:gd name="connsiteX82" fmla="*/ 22404 w 251000"/>
              <a:gd name="connsiteY82" fmla="*/ 235309 h 272838"/>
              <a:gd name="connsiteX83" fmla="*/ 18987 w 251000"/>
              <a:gd name="connsiteY83" fmla="*/ 235309 h 272838"/>
              <a:gd name="connsiteX84" fmla="*/ 16329 w 251000"/>
              <a:gd name="connsiteY84" fmla="*/ 234558 h 272838"/>
              <a:gd name="connsiteX85" fmla="*/ 15189 w 251000"/>
              <a:gd name="connsiteY85" fmla="*/ 235309 h 272838"/>
              <a:gd name="connsiteX86" fmla="*/ 14050 w 251000"/>
              <a:gd name="connsiteY86" fmla="*/ 235309 h 272838"/>
              <a:gd name="connsiteX87" fmla="*/ 12152 w 251000"/>
              <a:gd name="connsiteY87" fmla="*/ 240188 h 272838"/>
              <a:gd name="connsiteX88" fmla="*/ 10633 w 251000"/>
              <a:gd name="connsiteY88" fmla="*/ 242815 h 272838"/>
              <a:gd name="connsiteX89" fmla="*/ 9114 w 251000"/>
              <a:gd name="connsiteY89" fmla="*/ 243941 h 272838"/>
              <a:gd name="connsiteX90" fmla="*/ 8734 w 251000"/>
              <a:gd name="connsiteY90" fmla="*/ 244316 h 272838"/>
              <a:gd name="connsiteX91" fmla="*/ 9114 w 251000"/>
              <a:gd name="connsiteY91" fmla="*/ 239812 h 272838"/>
              <a:gd name="connsiteX92" fmla="*/ 11392 w 251000"/>
              <a:gd name="connsiteY92" fmla="*/ 233808 h 272838"/>
              <a:gd name="connsiteX93" fmla="*/ 12152 w 251000"/>
              <a:gd name="connsiteY93" fmla="*/ 230430 h 272838"/>
              <a:gd name="connsiteX94" fmla="*/ 17468 w 251000"/>
              <a:gd name="connsiteY94" fmla="*/ 216544 h 272838"/>
              <a:gd name="connsiteX95" fmla="*/ 18987 w 251000"/>
              <a:gd name="connsiteY95" fmla="*/ 211290 h 272838"/>
              <a:gd name="connsiteX96" fmla="*/ 19366 w 251000"/>
              <a:gd name="connsiteY96" fmla="*/ 197780 h 272838"/>
              <a:gd name="connsiteX97" fmla="*/ 18987 w 251000"/>
              <a:gd name="connsiteY97" fmla="*/ 193276 h 272838"/>
              <a:gd name="connsiteX98" fmla="*/ 18607 w 251000"/>
              <a:gd name="connsiteY98" fmla="*/ 188022 h 272838"/>
              <a:gd name="connsiteX99" fmla="*/ 17088 w 251000"/>
              <a:gd name="connsiteY99" fmla="*/ 183143 h 272838"/>
              <a:gd name="connsiteX100" fmla="*/ 10253 w 251000"/>
              <a:gd name="connsiteY100" fmla="*/ 173761 h 272838"/>
              <a:gd name="connsiteX101" fmla="*/ 10633 w 251000"/>
              <a:gd name="connsiteY101" fmla="*/ 172635 h 272838"/>
              <a:gd name="connsiteX102" fmla="*/ 12531 w 251000"/>
              <a:gd name="connsiteY102" fmla="*/ 171884 h 272838"/>
              <a:gd name="connsiteX103" fmla="*/ 13291 w 251000"/>
              <a:gd name="connsiteY103" fmla="*/ 170758 h 272838"/>
              <a:gd name="connsiteX104" fmla="*/ 15569 w 251000"/>
              <a:gd name="connsiteY104" fmla="*/ 164003 h 272838"/>
              <a:gd name="connsiteX105" fmla="*/ 15569 w 251000"/>
              <a:gd name="connsiteY105" fmla="*/ 161001 h 272838"/>
              <a:gd name="connsiteX106" fmla="*/ 15569 w 251000"/>
              <a:gd name="connsiteY106" fmla="*/ 155371 h 272838"/>
              <a:gd name="connsiteX107" fmla="*/ 15189 w 251000"/>
              <a:gd name="connsiteY107" fmla="*/ 153495 h 272838"/>
              <a:gd name="connsiteX108" fmla="*/ 11392 w 251000"/>
              <a:gd name="connsiteY108" fmla="*/ 146740 h 272838"/>
              <a:gd name="connsiteX109" fmla="*/ 8734 w 251000"/>
              <a:gd name="connsiteY109" fmla="*/ 147490 h 272838"/>
              <a:gd name="connsiteX110" fmla="*/ 8354 w 251000"/>
              <a:gd name="connsiteY110" fmla="*/ 146740 h 272838"/>
              <a:gd name="connsiteX111" fmla="*/ 4557 w 251000"/>
              <a:gd name="connsiteY111" fmla="*/ 138483 h 272838"/>
              <a:gd name="connsiteX112" fmla="*/ 3798 w 251000"/>
              <a:gd name="connsiteY112" fmla="*/ 136982 h 272838"/>
              <a:gd name="connsiteX113" fmla="*/ 0 w 251000"/>
              <a:gd name="connsiteY113" fmla="*/ 138483 h 272838"/>
              <a:gd name="connsiteX114" fmla="*/ 1899 w 251000"/>
              <a:gd name="connsiteY114" fmla="*/ 136607 h 272838"/>
              <a:gd name="connsiteX115" fmla="*/ 760 w 251000"/>
              <a:gd name="connsiteY115" fmla="*/ 136982 h 272838"/>
              <a:gd name="connsiteX116" fmla="*/ 2279 w 251000"/>
              <a:gd name="connsiteY116" fmla="*/ 135106 h 272838"/>
              <a:gd name="connsiteX117" fmla="*/ 5316 w 251000"/>
              <a:gd name="connsiteY117" fmla="*/ 132479 h 272838"/>
              <a:gd name="connsiteX118" fmla="*/ 6076 w 251000"/>
              <a:gd name="connsiteY118" fmla="*/ 130227 h 272838"/>
              <a:gd name="connsiteX119" fmla="*/ 17088 w 251000"/>
              <a:gd name="connsiteY119" fmla="*/ 130227 h 272838"/>
              <a:gd name="connsiteX120" fmla="*/ 36454 w 251000"/>
              <a:gd name="connsiteY120" fmla="*/ 130227 h 272838"/>
              <a:gd name="connsiteX121" fmla="*/ 56200 w 251000"/>
              <a:gd name="connsiteY121" fmla="*/ 130227 h 272838"/>
              <a:gd name="connsiteX122" fmla="*/ 74427 w 251000"/>
              <a:gd name="connsiteY122" fmla="*/ 130227 h 272838"/>
              <a:gd name="connsiteX123" fmla="*/ 84300 w 251000"/>
              <a:gd name="connsiteY123" fmla="*/ 130227 h 272838"/>
              <a:gd name="connsiteX124" fmla="*/ 82781 w 251000"/>
              <a:gd name="connsiteY124" fmla="*/ 124222 h 272838"/>
              <a:gd name="connsiteX125" fmla="*/ 82781 w 251000"/>
              <a:gd name="connsiteY125" fmla="*/ 116341 h 272838"/>
              <a:gd name="connsiteX126" fmla="*/ 81642 w 251000"/>
              <a:gd name="connsiteY126" fmla="*/ 108835 h 272838"/>
              <a:gd name="connsiteX127" fmla="*/ 80882 w 251000"/>
              <a:gd name="connsiteY127" fmla="*/ 99077 h 272838"/>
              <a:gd name="connsiteX128" fmla="*/ 81642 w 251000"/>
              <a:gd name="connsiteY128" fmla="*/ 96075 h 272838"/>
              <a:gd name="connsiteX129" fmla="*/ 83540 w 251000"/>
              <a:gd name="connsiteY129" fmla="*/ 91947 h 272838"/>
              <a:gd name="connsiteX130" fmla="*/ 84680 w 251000"/>
              <a:gd name="connsiteY130" fmla="*/ 90070 h 272838"/>
              <a:gd name="connsiteX131" fmla="*/ 86578 w 251000"/>
              <a:gd name="connsiteY131" fmla="*/ 88569 h 272838"/>
              <a:gd name="connsiteX132" fmla="*/ 92654 w 251000"/>
              <a:gd name="connsiteY132" fmla="*/ 86693 h 272838"/>
              <a:gd name="connsiteX133" fmla="*/ 99109 w 251000"/>
              <a:gd name="connsiteY133" fmla="*/ 85942 h 272838"/>
              <a:gd name="connsiteX134" fmla="*/ 106704 w 251000"/>
              <a:gd name="connsiteY134" fmla="*/ 83315 h 272838"/>
              <a:gd name="connsiteX135" fmla="*/ 106704 w 251000"/>
              <a:gd name="connsiteY135" fmla="*/ 70180 h 272838"/>
              <a:gd name="connsiteX136" fmla="*/ 106704 w 251000"/>
              <a:gd name="connsiteY136" fmla="*/ 48038 h 272838"/>
              <a:gd name="connsiteX137" fmla="*/ 106704 w 251000"/>
              <a:gd name="connsiteY137" fmla="*/ 26271 h 272838"/>
              <a:gd name="connsiteX138" fmla="*/ 113539 w 251000"/>
              <a:gd name="connsiteY138" fmla="*/ 26271 h 272838"/>
              <a:gd name="connsiteX139" fmla="*/ 133664 w 251000"/>
              <a:gd name="connsiteY139" fmla="*/ 26271 h 272838"/>
              <a:gd name="connsiteX140" fmla="*/ 153790 w 251000"/>
              <a:gd name="connsiteY140" fmla="*/ 26271 h 272838"/>
              <a:gd name="connsiteX141" fmla="*/ 173916 w 251000"/>
              <a:gd name="connsiteY141" fmla="*/ 26271 h 2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251000" h="272838">
                <a:moveTo>
                  <a:pt x="173916" y="0"/>
                </a:moveTo>
                <a:lnTo>
                  <a:pt x="199357" y="16513"/>
                </a:lnTo>
                <a:lnTo>
                  <a:pt x="221761" y="30774"/>
                </a:lnTo>
                <a:lnTo>
                  <a:pt x="251000" y="49914"/>
                </a:lnTo>
                <a:lnTo>
                  <a:pt x="214167" y="49914"/>
                </a:lnTo>
                <a:lnTo>
                  <a:pt x="216445" y="71681"/>
                </a:lnTo>
                <a:lnTo>
                  <a:pt x="218723" y="92697"/>
                </a:lnTo>
                <a:lnTo>
                  <a:pt x="220622" y="113339"/>
                </a:lnTo>
                <a:lnTo>
                  <a:pt x="222900" y="134730"/>
                </a:lnTo>
                <a:lnTo>
                  <a:pt x="224799" y="155371"/>
                </a:lnTo>
                <a:lnTo>
                  <a:pt x="227077" y="175637"/>
                </a:lnTo>
                <a:lnTo>
                  <a:pt x="229356" y="195903"/>
                </a:lnTo>
                <a:lnTo>
                  <a:pt x="231254" y="216544"/>
                </a:lnTo>
                <a:lnTo>
                  <a:pt x="233533" y="237936"/>
                </a:lnTo>
                <a:lnTo>
                  <a:pt x="241887" y="240563"/>
                </a:lnTo>
                <a:lnTo>
                  <a:pt x="237330" y="258202"/>
                </a:lnTo>
                <a:lnTo>
                  <a:pt x="230495" y="258202"/>
                </a:lnTo>
                <a:lnTo>
                  <a:pt x="202775" y="257826"/>
                </a:lnTo>
                <a:lnTo>
                  <a:pt x="175814" y="257451"/>
                </a:lnTo>
                <a:lnTo>
                  <a:pt x="142778" y="256325"/>
                </a:lnTo>
                <a:lnTo>
                  <a:pt x="132905" y="264582"/>
                </a:lnTo>
                <a:lnTo>
                  <a:pt x="131766" y="264582"/>
                </a:lnTo>
                <a:lnTo>
                  <a:pt x="126450" y="263081"/>
                </a:lnTo>
                <a:lnTo>
                  <a:pt x="122652" y="256325"/>
                </a:lnTo>
                <a:lnTo>
                  <a:pt x="120754" y="251446"/>
                </a:lnTo>
                <a:lnTo>
                  <a:pt x="119235" y="250321"/>
                </a:lnTo>
                <a:lnTo>
                  <a:pt x="116956" y="249945"/>
                </a:lnTo>
                <a:lnTo>
                  <a:pt x="116577" y="249570"/>
                </a:lnTo>
                <a:lnTo>
                  <a:pt x="115437" y="248819"/>
                </a:lnTo>
                <a:lnTo>
                  <a:pt x="114678" y="249570"/>
                </a:lnTo>
                <a:lnTo>
                  <a:pt x="112779" y="253698"/>
                </a:lnTo>
                <a:lnTo>
                  <a:pt x="111260" y="257826"/>
                </a:lnTo>
                <a:lnTo>
                  <a:pt x="108602" y="264582"/>
                </a:lnTo>
                <a:lnTo>
                  <a:pt x="99869" y="272838"/>
                </a:lnTo>
                <a:lnTo>
                  <a:pt x="97211" y="270586"/>
                </a:lnTo>
                <a:lnTo>
                  <a:pt x="94932" y="269836"/>
                </a:lnTo>
                <a:lnTo>
                  <a:pt x="94173" y="269085"/>
                </a:lnTo>
                <a:lnTo>
                  <a:pt x="93793" y="267584"/>
                </a:lnTo>
                <a:lnTo>
                  <a:pt x="92654" y="266083"/>
                </a:lnTo>
                <a:lnTo>
                  <a:pt x="90375" y="264957"/>
                </a:lnTo>
                <a:lnTo>
                  <a:pt x="88857" y="264957"/>
                </a:lnTo>
                <a:lnTo>
                  <a:pt x="87717" y="264206"/>
                </a:lnTo>
                <a:lnTo>
                  <a:pt x="86578" y="262705"/>
                </a:lnTo>
                <a:lnTo>
                  <a:pt x="84680" y="262330"/>
                </a:lnTo>
                <a:lnTo>
                  <a:pt x="84680" y="261955"/>
                </a:lnTo>
                <a:lnTo>
                  <a:pt x="86198" y="261579"/>
                </a:lnTo>
                <a:lnTo>
                  <a:pt x="85439" y="260078"/>
                </a:lnTo>
                <a:lnTo>
                  <a:pt x="84300" y="259703"/>
                </a:lnTo>
                <a:lnTo>
                  <a:pt x="83540" y="256701"/>
                </a:lnTo>
                <a:lnTo>
                  <a:pt x="82781" y="256701"/>
                </a:lnTo>
                <a:lnTo>
                  <a:pt x="81642" y="257451"/>
                </a:lnTo>
                <a:lnTo>
                  <a:pt x="80503" y="256701"/>
                </a:lnTo>
                <a:lnTo>
                  <a:pt x="80503" y="255950"/>
                </a:lnTo>
                <a:lnTo>
                  <a:pt x="79363" y="254073"/>
                </a:lnTo>
                <a:lnTo>
                  <a:pt x="77844" y="253698"/>
                </a:lnTo>
                <a:lnTo>
                  <a:pt x="77844" y="252197"/>
                </a:lnTo>
                <a:lnTo>
                  <a:pt x="75946" y="248444"/>
                </a:lnTo>
                <a:lnTo>
                  <a:pt x="72149" y="242815"/>
                </a:lnTo>
                <a:lnTo>
                  <a:pt x="71389" y="242815"/>
                </a:lnTo>
                <a:lnTo>
                  <a:pt x="69490" y="244316"/>
                </a:lnTo>
                <a:lnTo>
                  <a:pt x="67972" y="243941"/>
                </a:lnTo>
                <a:lnTo>
                  <a:pt x="67972" y="242439"/>
                </a:lnTo>
                <a:lnTo>
                  <a:pt x="65693" y="242815"/>
                </a:lnTo>
                <a:lnTo>
                  <a:pt x="64174" y="243565"/>
                </a:lnTo>
                <a:lnTo>
                  <a:pt x="61516" y="240563"/>
                </a:lnTo>
                <a:lnTo>
                  <a:pt x="61136" y="238311"/>
                </a:lnTo>
                <a:lnTo>
                  <a:pt x="56959" y="235309"/>
                </a:lnTo>
                <a:lnTo>
                  <a:pt x="54301" y="234558"/>
                </a:lnTo>
                <a:lnTo>
                  <a:pt x="53542" y="232682"/>
                </a:lnTo>
                <a:lnTo>
                  <a:pt x="51643" y="233432"/>
                </a:lnTo>
                <a:lnTo>
                  <a:pt x="51263" y="232682"/>
                </a:lnTo>
                <a:lnTo>
                  <a:pt x="45188" y="232682"/>
                </a:lnTo>
                <a:lnTo>
                  <a:pt x="42909" y="231931"/>
                </a:lnTo>
                <a:lnTo>
                  <a:pt x="41011" y="232306"/>
                </a:lnTo>
                <a:lnTo>
                  <a:pt x="38732" y="232306"/>
                </a:lnTo>
                <a:lnTo>
                  <a:pt x="37973" y="232306"/>
                </a:lnTo>
                <a:lnTo>
                  <a:pt x="37973" y="233808"/>
                </a:lnTo>
                <a:lnTo>
                  <a:pt x="37214" y="234183"/>
                </a:lnTo>
                <a:lnTo>
                  <a:pt x="33796" y="233808"/>
                </a:lnTo>
                <a:lnTo>
                  <a:pt x="29619" y="234558"/>
                </a:lnTo>
                <a:lnTo>
                  <a:pt x="28860" y="235684"/>
                </a:lnTo>
                <a:lnTo>
                  <a:pt x="26201" y="236059"/>
                </a:lnTo>
                <a:lnTo>
                  <a:pt x="22404" y="235309"/>
                </a:lnTo>
                <a:lnTo>
                  <a:pt x="18987" y="235309"/>
                </a:lnTo>
                <a:lnTo>
                  <a:pt x="16329" y="234558"/>
                </a:lnTo>
                <a:lnTo>
                  <a:pt x="15189" y="235309"/>
                </a:lnTo>
                <a:lnTo>
                  <a:pt x="14050" y="235309"/>
                </a:lnTo>
                <a:lnTo>
                  <a:pt x="12152" y="240188"/>
                </a:lnTo>
                <a:lnTo>
                  <a:pt x="10633" y="242815"/>
                </a:lnTo>
                <a:lnTo>
                  <a:pt x="9114" y="243941"/>
                </a:lnTo>
                <a:lnTo>
                  <a:pt x="8734" y="244316"/>
                </a:lnTo>
                <a:lnTo>
                  <a:pt x="9114" y="239812"/>
                </a:lnTo>
                <a:lnTo>
                  <a:pt x="11392" y="233808"/>
                </a:lnTo>
                <a:lnTo>
                  <a:pt x="12152" y="230430"/>
                </a:lnTo>
                <a:lnTo>
                  <a:pt x="17468" y="216544"/>
                </a:lnTo>
                <a:lnTo>
                  <a:pt x="18987" y="211290"/>
                </a:lnTo>
                <a:lnTo>
                  <a:pt x="19366" y="197780"/>
                </a:lnTo>
                <a:lnTo>
                  <a:pt x="18987" y="193276"/>
                </a:lnTo>
                <a:lnTo>
                  <a:pt x="18607" y="188022"/>
                </a:lnTo>
                <a:lnTo>
                  <a:pt x="17088" y="183143"/>
                </a:lnTo>
                <a:lnTo>
                  <a:pt x="10253" y="173761"/>
                </a:lnTo>
                <a:lnTo>
                  <a:pt x="10633" y="172635"/>
                </a:lnTo>
                <a:lnTo>
                  <a:pt x="12531" y="171884"/>
                </a:lnTo>
                <a:lnTo>
                  <a:pt x="13291" y="170758"/>
                </a:lnTo>
                <a:lnTo>
                  <a:pt x="15569" y="164003"/>
                </a:lnTo>
                <a:lnTo>
                  <a:pt x="15569" y="161001"/>
                </a:lnTo>
                <a:lnTo>
                  <a:pt x="15569" y="155371"/>
                </a:lnTo>
                <a:lnTo>
                  <a:pt x="15189" y="153495"/>
                </a:lnTo>
                <a:lnTo>
                  <a:pt x="11392" y="146740"/>
                </a:lnTo>
                <a:lnTo>
                  <a:pt x="8734" y="147490"/>
                </a:lnTo>
                <a:lnTo>
                  <a:pt x="8354" y="146740"/>
                </a:lnTo>
                <a:lnTo>
                  <a:pt x="4557" y="138483"/>
                </a:lnTo>
                <a:lnTo>
                  <a:pt x="3798" y="136982"/>
                </a:lnTo>
                <a:lnTo>
                  <a:pt x="0" y="138483"/>
                </a:lnTo>
                <a:lnTo>
                  <a:pt x="1899" y="136607"/>
                </a:lnTo>
                <a:lnTo>
                  <a:pt x="760" y="136982"/>
                </a:lnTo>
                <a:lnTo>
                  <a:pt x="2279" y="135106"/>
                </a:lnTo>
                <a:lnTo>
                  <a:pt x="5316" y="132479"/>
                </a:lnTo>
                <a:lnTo>
                  <a:pt x="6076" y="130227"/>
                </a:lnTo>
                <a:lnTo>
                  <a:pt x="17088" y="130227"/>
                </a:lnTo>
                <a:lnTo>
                  <a:pt x="36454" y="130227"/>
                </a:lnTo>
                <a:lnTo>
                  <a:pt x="56200" y="130227"/>
                </a:lnTo>
                <a:lnTo>
                  <a:pt x="74427" y="130227"/>
                </a:lnTo>
                <a:lnTo>
                  <a:pt x="84300" y="130227"/>
                </a:lnTo>
                <a:lnTo>
                  <a:pt x="82781" y="124222"/>
                </a:lnTo>
                <a:lnTo>
                  <a:pt x="82781" y="116341"/>
                </a:lnTo>
                <a:lnTo>
                  <a:pt x="81642" y="108835"/>
                </a:lnTo>
                <a:lnTo>
                  <a:pt x="80882" y="99077"/>
                </a:lnTo>
                <a:lnTo>
                  <a:pt x="81642" y="96075"/>
                </a:lnTo>
                <a:lnTo>
                  <a:pt x="83540" y="91947"/>
                </a:lnTo>
                <a:lnTo>
                  <a:pt x="84680" y="90070"/>
                </a:lnTo>
                <a:lnTo>
                  <a:pt x="86578" y="88569"/>
                </a:lnTo>
                <a:lnTo>
                  <a:pt x="92654" y="86693"/>
                </a:lnTo>
                <a:lnTo>
                  <a:pt x="99109" y="85942"/>
                </a:lnTo>
                <a:lnTo>
                  <a:pt x="106704" y="83315"/>
                </a:lnTo>
                <a:lnTo>
                  <a:pt x="106704" y="70180"/>
                </a:lnTo>
                <a:lnTo>
                  <a:pt x="106704" y="48038"/>
                </a:lnTo>
                <a:lnTo>
                  <a:pt x="106704" y="26271"/>
                </a:lnTo>
                <a:lnTo>
                  <a:pt x="113539" y="26271"/>
                </a:lnTo>
                <a:lnTo>
                  <a:pt x="133664" y="26271"/>
                </a:lnTo>
                <a:lnTo>
                  <a:pt x="153790" y="26271"/>
                </a:lnTo>
                <a:lnTo>
                  <a:pt x="173916" y="2627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22" name="Text Placeholder 2821">
            <a:extLst>
              <a:ext uri="{FF2B5EF4-FFF2-40B4-BE49-F238E27FC236}">
                <a16:creationId xmlns:a16="http://schemas.microsoft.com/office/drawing/2014/main" id="{86F07723-ACE0-1849-ACA9-CABFB49C6DA9}"/>
              </a:ext>
            </a:extLst>
          </p:cNvPr>
          <p:cNvSpPr>
            <a:spLocks noGrp="1"/>
          </p:cNvSpPr>
          <p:nvPr>
            <p:ph type="body" sz="quarter" idx="202" hasCustomPrompt="1"/>
          </p:nvPr>
        </p:nvSpPr>
        <p:spPr>
          <a:xfrm>
            <a:off x="8332243" y="3087309"/>
            <a:ext cx="119796" cy="89700"/>
          </a:xfrm>
          <a:custGeom>
            <a:avLst/>
            <a:gdLst>
              <a:gd name="connsiteX0" fmla="*/ 81250 w 119796"/>
              <a:gd name="connsiteY0" fmla="*/ 0 h 89700"/>
              <a:gd name="connsiteX1" fmla="*/ 83517 w 119796"/>
              <a:gd name="connsiteY1" fmla="*/ 1838 h 89700"/>
              <a:gd name="connsiteX2" fmla="*/ 87296 w 119796"/>
              <a:gd name="connsiteY2" fmla="*/ 10294 h 89700"/>
              <a:gd name="connsiteX3" fmla="*/ 90320 w 119796"/>
              <a:gd name="connsiteY3" fmla="*/ 11029 h 89700"/>
              <a:gd name="connsiteX4" fmla="*/ 96366 w 119796"/>
              <a:gd name="connsiteY4" fmla="*/ 10661 h 89700"/>
              <a:gd name="connsiteX5" fmla="*/ 106570 w 119796"/>
              <a:gd name="connsiteY5" fmla="*/ 17646 h 89700"/>
              <a:gd name="connsiteX6" fmla="*/ 113372 w 119796"/>
              <a:gd name="connsiteY6" fmla="*/ 26101 h 89700"/>
              <a:gd name="connsiteX7" fmla="*/ 116017 w 119796"/>
              <a:gd name="connsiteY7" fmla="*/ 26837 h 89700"/>
              <a:gd name="connsiteX8" fmla="*/ 118285 w 119796"/>
              <a:gd name="connsiteY8" fmla="*/ 28675 h 89700"/>
              <a:gd name="connsiteX9" fmla="*/ 118285 w 119796"/>
              <a:gd name="connsiteY9" fmla="*/ 29410 h 89700"/>
              <a:gd name="connsiteX10" fmla="*/ 119040 w 119796"/>
              <a:gd name="connsiteY10" fmla="*/ 29778 h 89700"/>
              <a:gd name="connsiteX11" fmla="*/ 116773 w 119796"/>
              <a:gd name="connsiteY11" fmla="*/ 31983 h 89700"/>
              <a:gd name="connsiteX12" fmla="*/ 113750 w 119796"/>
              <a:gd name="connsiteY12" fmla="*/ 33454 h 89700"/>
              <a:gd name="connsiteX13" fmla="*/ 113750 w 119796"/>
              <a:gd name="connsiteY13" fmla="*/ 36395 h 89700"/>
              <a:gd name="connsiteX14" fmla="*/ 113750 w 119796"/>
              <a:gd name="connsiteY14" fmla="*/ 39336 h 89700"/>
              <a:gd name="connsiteX15" fmla="*/ 117151 w 119796"/>
              <a:gd name="connsiteY15" fmla="*/ 39336 h 89700"/>
              <a:gd name="connsiteX16" fmla="*/ 119796 w 119796"/>
              <a:gd name="connsiteY16" fmla="*/ 40439 h 89700"/>
              <a:gd name="connsiteX17" fmla="*/ 116773 w 119796"/>
              <a:gd name="connsiteY17" fmla="*/ 47423 h 89700"/>
              <a:gd name="connsiteX18" fmla="*/ 111482 w 119796"/>
              <a:gd name="connsiteY18" fmla="*/ 47423 h 89700"/>
              <a:gd name="connsiteX19" fmla="*/ 108837 w 119796"/>
              <a:gd name="connsiteY19" fmla="*/ 48526 h 89700"/>
              <a:gd name="connsiteX20" fmla="*/ 106947 w 119796"/>
              <a:gd name="connsiteY20" fmla="*/ 50364 h 89700"/>
              <a:gd name="connsiteX21" fmla="*/ 103546 w 119796"/>
              <a:gd name="connsiteY21" fmla="*/ 51467 h 89700"/>
              <a:gd name="connsiteX22" fmla="*/ 100901 w 119796"/>
              <a:gd name="connsiteY22" fmla="*/ 52570 h 89700"/>
              <a:gd name="connsiteX23" fmla="*/ 100523 w 119796"/>
              <a:gd name="connsiteY23" fmla="*/ 55511 h 89700"/>
              <a:gd name="connsiteX24" fmla="*/ 100523 w 119796"/>
              <a:gd name="connsiteY24" fmla="*/ 58452 h 89700"/>
              <a:gd name="connsiteX25" fmla="*/ 99389 w 119796"/>
              <a:gd name="connsiteY25" fmla="*/ 61761 h 89700"/>
              <a:gd name="connsiteX26" fmla="*/ 99389 w 119796"/>
              <a:gd name="connsiteY26" fmla="*/ 64334 h 89700"/>
              <a:gd name="connsiteX27" fmla="*/ 96366 w 119796"/>
              <a:gd name="connsiteY27" fmla="*/ 69848 h 89700"/>
              <a:gd name="connsiteX28" fmla="*/ 95610 w 119796"/>
              <a:gd name="connsiteY28" fmla="*/ 72422 h 89700"/>
              <a:gd name="connsiteX29" fmla="*/ 97122 w 119796"/>
              <a:gd name="connsiteY29" fmla="*/ 75363 h 89700"/>
              <a:gd name="connsiteX30" fmla="*/ 99011 w 119796"/>
              <a:gd name="connsiteY30" fmla="*/ 77569 h 89700"/>
              <a:gd name="connsiteX31" fmla="*/ 99389 w 119796"/>
              <a:gd name="connsiteY31" fmla="*/ 80877 h 89700"/>
              <a:gd name="connsiteX32" fmla="*/ 96744 w 119796"/>
              <a:gd name="connsiteY32" fmla="*/ 81612 h 89700"/>
              <a:gd name="connsiteX33" fmla="*/ 93721 w 119796"/>
              <a:gd name="connsiteY33" fmla="*/ 80142 h 89700"/>
              <a:gd name="connsiteX34" fmla="*/ 92587 w 119796"/>
              <a:gd name="connsiteY34" fmla="*/ 77569 h 89700"/>
              <a:gd name="connsiteX35" fmla="*/ 89186 w 119796"/>
              <a:gd name="connsiteY35" fmla="*/ 76833 h 89700"/>
              <a:gd name="connsiteX36" fmla="*/ 86541 w 119796"/>
              <a:gd name="connsiteY36" fmla="*/ 78304 h 89700"/>
              <a:gd name="connsiteX37" fmla="*/ 84651 w 119796"/>
              <a:gd name="connsiteY37" fmla="*/ 80877 h 89700"/>
              <a:gd name="connsiteX38" fmla="*/ 81250 w 119796"/>
              <a:gd name="connsiteY38" fmla="*/ 80877 h 89700"/>
              <a:gd name="connsiteX39" fmla="*/ 78982 w 119796"/>
              <a:gd name="connsiteY39" fmla="*/ 81612 h 89700"/>
              <a:gd name="connsiteX40" fmla="*/ 80116 w 119796"/>
              <a:gd name="connsiteY40" fmla="*/ 87127 h 89700"/>
              <a:gd name="connsiteX41" fmla="*/ 77093 w 119796"/>
              <a:gd name="connsiteY41" fmla="*/ 87494 h 89700"/>
              <a:gd name="connsiteX42" fmla="*/ 74448 w 119796"/>
              <a:gd name="connsiteY42" fmla="*/ 86024 h 89700"/>
              <a:gd name="connsiteX43" fmla="*/ 72180 w 119796"/>
              <a:gd name="connsiteY43" fmla="*/ 87862 h 89700"/>
              <a:gd name="connsiteX44" fmla="*/ 69157 w 119796"/>
              <a:gd name="connsiteY44" fmla="*/ 89333 h 89700"/>
              <a:gd name="connsiteX45" fmla="*/ 63110 w 119796"/>
              <a:gd name="connsiteY45" fmla="*/ 88230 h 89700"/>
              <a:gd name="connsiteX46" fmla="*/ 57064 w 119796"/>
              <a:gd name="connsiteY46" fmla="*/ 89700 h 89700"/>
              <a:gd name="connsiteX47" fmla="*/ 51773 w 119796"/>
              <a:gd name="connsiteY47" fmla="*/ 88230 h 89700"/>
              <a:gd name="connsiteX48" fmla="*/ 51773 w 119796"/>
              <a:gd name="connsiteY48" fmla="*/ 85656 h 89700"/>
              <a:gd name="connsiteX49" fmla="*/ 49884 w 119796"/>
              <a:gd name="connsiteY49" fmla="*/ 81612 h 89700"/>
              <a:gd name="connsiteX50" fmla="*/ 42704 w 119796"/>
              <a:gd name="connsiteY50" fmla="*/ 76833 h 89700"/>
              <a:gd name="connsiteX51" fmla="*/ 37413 w 119796"/>
              <a:gd name="connsiteY51" fmla="*/ 73892 h 89700"/>
              <a:gd name="connsiteX52" fmla="*/ 36279 w 119796"/>
              <a:gd name="connsiteY52" fmla="*/ 70216 h 89700"/>
              <a:gd name="connsiteX53" fmla="*/ 36279 w 119796"/>
              <a:gd name="connsiteY53" fmla="*/ 63967 h 89700"/>
              <a:gd name="connsiteX54" fmla="*/ 38547 w 119796"/>
              <a:gd name="connsiteY54" fmla="*/ 58452 h 89700"/>
              <a:gd name="connsiteX55" fmla="*/ 34390 w 119796"/>
              <a:gd name="connsiteY55" fmla="*/ 49997 h 89700"/>
              <a:gd name="connsiteX56" fmla="*/ 32122 w 119796"/>
              <a:gd name="connsiteY56" fmla="*/ 48526 h 89700"/>
              <a:gd name="connsiteX57" fmla="*/ 26076 w 119796"/>
              <a:gd name="connsiteY57" fmla="*/ 49262 h 89700"/>
              <a:gd name="connsiteX58" fmla="*/ 19651 w 119796"/>
              <a:gd name="connsiteY58" fmla="*/ 48159 h 89700"/>
              <a:gd name="connsiteX59" fmla="*/ 16628 w 119796"/>
              <a:gd name="connsiteY59" fmla="*/ 46688 h 89700"/>
              <a:gd name="connsiteX60" fmla="*/ 14361 w 119796"/>
              <a:gd name="connsiteY60" fmla="*/ 45218 h 89700"/>
              <a:gd name="connsiteX61" fmla="*/ 11715 w 119796"/>
              <a:gd name="connsiteY61" fmla="*/ 44115 h 89700"/>
              <a:gd name="connsiteX62" fmla="*/ 9448 w 119796"/>
              <a:gd name="connsiteY62" fmla="*/ 42277 h 89700"/>
              <a:gd name="connsiteX63" fmla="*/ 5669 w 119796"/>
              <a:gd name="connsiteY63" fmla="*/ 43380 h 89700"/>
              <a:gd name="connsiteX64" fmla="*/ 5291 w 119796"/>
              <a:gd name="connsiteY64" fmla="*/ 40439 h 89700"/>
              <a:gd name="connsiteX65" fmla="*/ 4157 w 119796"/>
              <a:gd name="connsiteY65" fmla="*/ 40439 h 89700"/>
              <a:gd name="connsiteX66" fmla="*/ 4913 w 119796"/>
              <a:gd name="connsiteY66" fmla="*/ 37498 h 89700"/>
              <a:gd name="connsiteX67" fmla="*/ 4157 w 119796"/>
              <a:gd name="connsiteY67" fmla="*/ 34557 h 89700"/>
              <a:gd name="connsiteX68" fmla="*/ 2268 w 119796"/>
              <a:gd name="connsiteY68" fmla="*/ 26469 h 89700"/>
              <a:gd name="connsiteX69" fmla="*/ 1512 w 119796"/>
              <a:gd name="connsiteY69" fmla="*/ 23528 h 89700"/>
              <a:gd name="connsiteX70" fmla="*/ 1134 w 119796"/>
              <a:gd name="connsiteY70" fmla="*/ 19852 h 89700"/>
              <a:gd name="connsiteX71" fmla="*/ 1890 w 119796"/>
              <a:gd name="connsiteY71" fmla="*/ 28675 h 89700"/>
              <a:gd name="connsiteX72" fmla="*/ 1134 w 119796"/>
              <a:gd name="connsiteY72" fmla="*/ 26101 h 89700"/>
              <a:gd name="connsiteX73" fmla="*/ 1134 w 119796"/>
              <a:gd name="connsiteY73" fmla="*/ 20955 h 89700"/>
              <a:gd name="connsiteX74" fmla="*/ 0 w 119796"/>
              <a:gd name="connsiteY74" fmla="*/ 12867 h 89700"/>
              <a:gd name="connsiteX75" fmla="*/ 3779 w 119796"/>
              <a:gd name="connsiteY75" fmla="*/ 13970 h 89700"/>
              <a:gd name="connsiteX76" fmla="*/ 6425 w 119796"/>
              <a:gd name="connsiteY76" fmla="*/ 12132 h 89700"/>
              <a:gd name="connsiteX77" fmla="*/ 9826 w 119796"/>
              <a:gd name="connsiteY77" fmla="*/ 6985 h 89700"/>
              <a:gd name="connsiteX78" fmla="*/ 15494 w 119796"/>
              <a:gd name="connsiteY78" fmla="*/ 4044 h 89700"/>
              <a:gd name="connsiteX79" fmla="*/ 24186 w 119796"/>
              <a:gd name="connsiteY79" fmla="*/ 1103 h 89700"/>
              <a:gd name="connsiteX80" fmla="*/ 30233 w 119796"/>
              <a:gd name="connsiteY80" fmla="*/ 735 h 89700"/>
              <a:gd name="connsiteX81" fmla="*/ 33634 w 119796"/>
              <a:gd name="connsiteY81" fmla="*/ 1103 h 89700"/>
              <a:gd name="connsiteX82" fmla="*/ 35901 w 119796"/>
              <a:gd name="connsiteY82" fmla="*/ 2573 h 89700"/>
              <a:gd name="connsiteX83" fmla="*/ 38925 w 119796"/>
              <a:gd name="connsiteY83" fmla="*/ 2573 h 89700"/>
              <a:gd name="connsiteX84" fmla="*/ 41948 w 119796"/>
              <a:gd name="connsiteY84" fmla="*/ 1103 h 89700"/>
              <a:gd name="connsiteX85" fmla="*/ 44593 w 119796"/>
              <a:gd name="connsiteY85" fmla="*/ 2206 h 89700"/>
              <a:gd name="connsiteX86" fmla="*/ 47616 w 119796"/>
              <a:gd name="connsiteY86" fmla="*/ 1103 h 89700"/>
              <a:gd name="connsiteX87" fmla="*/ 54041 w 119796"/>
              <a:gd name="connsiteY87" fmla="*/ 2206 h 89700"/>
              <a:gd name="connsiteX88" fmla="*/ 56686 w 119796"/>
              <a:gd name="connsiteY88" fmla="*/ 2206 h 89700"/>
              <a:gd name="connsiteX89" fmla="*/ 68401 w 119796"/>
              <a:gd name="connsiteY89" fmla="*/ 6250 h 89700"/>
              <a:gd name="connsiteX90" fmla="*/ 74448 w 119796"/>
              <a:gd name="connsiteY90" fmla="*/ 4779 h 89700"/>
              <a:gd name="connsiteX91" fmla="*/ 78605 w 119796"/>
              <a:gd name="connsiteY91" fmla="*/ 735 h 8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19796" h="89700">
                <a:moveTo>
                  <a:pt x="81250" y="0"/>
                </a:moveTo>
                <a:lnTo>
                  <a:pt x="83517" y="1838"/>
                </a:lnTo>
                <a:lnTo>
                  <a:pt x="87296" y="10294"/>
                </a:lnTo>
                <a:lnTo>
                  <a:pt x="90320" y="11029"/>
                </a:lnTo>
                <a:lnTo>
                  <a:pt x="96366" y="10661"/>
                </a:lnTo>
                <a:lnTo>
                  <a:pt x="106570" y="17646"/>
                </a:lnTo>
                <a:lnTo>
                  <a:pt x="113372" y="26101"/>
                </a:lnTo>
                <a:lnTo>
                  <a:pt x="116017" y="26837"/>
                </a:lnTo>
                <a:lnTo>
                  <a:pt x="118285" y="28675"/>
                </a:lnTo>
                <a:lnTo>
                  <a:pt x="118285" y="29410"/>
                </a:lnTo>
                <a:lnTo>
                  <a:pt x="119040" y="29778"/>
                </a:lnTo>
                <a:lnTo>
                  <a:pt x="116773" y="31983"/>
                </a:lnTo>
                <a:lnTo>
                  <a:pt x="113750" y="33454"/>
                </a:lnTo>
                <a:lnTo>
                  <a:pt x="113750" y="36395"/>
                </a:lnTo>
                <a:lnTo>
                  <a:pt x="113750" y="39336"/>
                </a:lnTo>
                <a:lnTo>
                  <a:pt x="117151" y="39336"/>
                </a:lnTo>
                <a:lnTo>
                  <a:pt x="119796" y="40439"/>
                </a:lnTo>
                <a:lnTo>
                  <a:pt x="116773" y="47423"/>
                </a:lnTo>
                <a:lnTo>
                  <a:pt x="111482" y="47423"/>
                </a:lnTo>
                <a:lnTo>
                  <a:pt x="108837" y="48526"/>
                </a:lnTo>
                <a:lnTo>
                  <a:pt x="106947" y="50364"/>
                </a:lnTo>
                <a:lnTo>
                  <a:pt x="103546" y="51467"/>
                </a:lnTo>
                <a:lnTo>
                  <a:pt x="100901" y="52570"/>
                </a:lnTo>
                <a:lnTo>
                  <a:pt x="100523" y="55511"/>
                </a:lnTo>
                <a:lnTo>
                  <a:pt x="100523" y="58452"/>
                </a:lnTo>
                <a:lnTo>
                  <a:pt x="99389" y="61761"/>
                </a:lnTo>
                <a:lnTo>
                  <a:pt x="99389" y="64334"/>
                </a:lnTo>
                <a:lnTo>
                  <a:pt x="96366" y="69848"/>
                </a:lnTo>
                <a:lnTo>
                  <a:pt x="95610" y="72422"/>
                </a:lnTo>
                <a:lnTo>
                  <a:pt x="97122" y="75363"/>
                </a:lnTo>
                <a:lnTo>
                  <a:pt x="99011" y="77569"/>
                </a:lnTo>
                <a:lnTo>
                  <a:pt x="99389" y="80877"/>
                </a:lnTo>
                <a:lnTo>
                  <a:pt x="96744" y="81612"/>
                </a:lnTo>
                <a:lnTo>
                  <a:pt x="93721" y="80142"/>
                </a:lnTo>
                <a:lnTo>
                  <a:pt x="92587" y="77569"/>
                </a:lnTo>
                <a:lnTo>
                  <a:pt x="89186" y="76833"/>
                </a:lnTo>
                <a:lnTo>
                  <a:pt x="86541" y="78304"/>
                </a:lnTo>
                <a:lnTo>
                  <a:pt x="84651" y="80877"/>
                </a:lnTo>
                <a:lnTo>
                  <a:pt x="81250" y="80877"/>
                </a:lnTo>
                <a:lnTo>
                  <a:pt x="78982" y="81612"/>
                </a:lnTo>
                <a:lnTo>
                  <a:pt x="80116" y="87127"/>
                </a:lnTo>
                <a:lnTo>
                  <a:pt x="77093" y="87494"/>
                </a:lnTo>
                <a:lnTo>
                  <a:pt x="74448" y="86024"/>
                </a:lnTo>
                <a:lnTo>
                  <a:pt x="72180" y="87862"/>
                </a:lnTo>
                <a:lnTo>
                  <a:pt x="69157" y="89333"/>
                </a:lnTo>
                <a:lnTo>
                  <a:pt x="63110" y="88230"/>
                </a:lnTo>
                <a:lnTo>
                  <a:pt x="57064" y="89700"/>
                </a:lnTo>
                <a:lnTo>
                  <a:pt x="51773" y="88230"/>
                </a:lnTo>
                <a:lnTo>
                  <a:pt x="51773" y="85656"/>
                </a:lnTo>
                <a:lnTo>
                  <a:pt x="49884" y="81612"/>
                </a:lnTo>
                <a:lnTo>
                  <a:pt x="42704" y="76833"/>
                </a:lnTo>
                <a:lnTo>
                  <a:pt x="37413" y="73892"/>
                </a:lnTo>
                <a:lnTo>
                  <a:pt x="36279" y="70216"/>
                </a:lnTo>
                <a:lnTo>
                  <a:pt x="36279" y="63967"/>
                </a:lnTo>
                <a:lnTo>
                  <a:pt x="38547" y="58452"/>
                </a:lnTo>
                <a:lnTo>
                  <a:pt x="34390" y="49997"/>
                </a:lnTo>
                <a:lnTo>
                  <a:pt x="32122" y="48526"/>
                </a:lnTo>
                <a:lnTo>
                  <a:pt x="26076" y="49262"/>
                </a:lnTo>
                <a:lnTo>
                  <a:pt x="19651" y="48159"/>
                </a:lnTo>
                <a:lnTo>
                  <a:pt x="16628" y="46688"/>
                </a:lnTo>
                <a:lnTo>
                  <a:pt x="14361" y="45218"/>
                </a:lnTo>
                <a:lnTo>
                  <a:pt x="11715" y="44115"/>
                </a:lnTo>
                <a:lnTo>
                  <a:pt x="9448" y="42277"/>
                </a:lnTo>
                <a:lnTo>
                  <a:pt x="5669" y="43380"/>
                </a:lnTo>
                <a:lnTo>
                  <a:pt x="5291" y="40439"/>
                </a:lnTo>
                <a:lnTo>
                  <a:pt x="4157" y="40439"/>
                </a:lnTo>
                <a:lnTo>
                  <a:pt x="4913" y="37498"/>
                </a:lnTo>
                <a:lnTo>
                  <a:pt x="4157" y="34557"/>
                </a:lnTo>
                <a:lnTo>
                  <a:pt x="2268" y="26469"/>
                </a:lnTo>
                <a:lnTo>
                  <a:pt x="1512" y="23528"/>
                </a:lnTo>
                <a:lnTo>
                  <a:pt x="1134" y="19852"/>
                </a:lnTo>
                <a:lnTo>
                  <a:pt x="1890" y="28675"/>
                </a:lnTo>
                <a:lnTo>
                  <a:pt x="1134" y="26101"/>
                </a:lnTo>
                <a:lnTo>
                  <a:pt x="1134" y="20955"/>
                </a:lnTo>
                <a:lnTo>
                  <a:pt x="0" y="12867"/>
                </a:lnTo>
                <a:lnTo>
                  <a:pt x="3779" y="13970"/>
                </a:lnTo>
                <a:lnTo>
                  <a:pt x="6425" y="12132"/>
                </a:lnTo>
                <a:lnTo>
                  <a:pt x="9826" y="6985"/>
                </a:lnTo>
                <a:lnTo>
                  <a:pt x="15494" y="4044"/>
                </a:lnTo>
                <a:lnTo>
                  <a:pt x="24186" y="1103"/>
                </a:lnTo>
                <a:lnTo>
                  <a:pt x="30233" y="735"/>
                </a:lnTo>
                <a:lnTo>
                  <a:pt x="33634" y="1103"/>
                </a:lnTo>
                <a:lnTo>
                  <a:pt x="35901" y="2573"/>
                </a:lnTo>
                <a:lnTo>
                  <a:pt x="38925" y="2573"/>
                </a:lnTo>
                <a:lnTo>
                  <a:pt x="41948" y="1103"/>
                </a:lnTo>
                <a:lnTo>
                  <a:pt x="44593" y="2206"/>
                </a:lnTo>
                <a:lnTo>
                  <a:pt x="47616" y="1103"/>
                </a:lnTo>
                <a:lnTo>
                  <a:pt x="54041" y="2206"/>
                </a:lnTo>
                <a:lnTo>
                  <a:pt x="56686" y="2206"/>
                </a:lnTo>
                <a:lnTo>
                  <a:pt x="68401" y="6250"/>
                </a:lnTo>
                <a:lnTo>
                  <a:pt x="74448" y="4779"/>
                </a:lnTo>
                <a:lnTo>
                  <a:pt x="78605" y="73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20" name="Text Placeholder 2819">
            <a:extLst>
              <a:ext uri="{FF2B5EF4-FFF2-40B4-BE49-F238E27FC236}">
                <a16:creationId xmlns:a16="http://schemas.microsoft.com/office/drawing/2014/main" id="{23C73DE2-DD4D-3F4A-AF92-0089CA9411E7}"/>
              </a:ext>
            </a:extLst>
          </p:cNvPr>
          <p:cNvSpPr>
            <a:spLocks noGrp="1"/>
          </p:cNvSpPr>
          <p:nvPr>
            <p:ph type="body" sz="quarter" idx="201" hasCustomPrompt="1"/>
          </p:nvPr>
        </p:nvSpPr>
        <p:spPr>
          <a:xfrm>
            <a:off x="8406401" y="3810516"/>
            <a:ext cx="233887" cy="226120"/>
          </a:xfrm>
          <a:custGeom>
            <a:avLst/>
            <a:gdLst>
              <a:gd name="connsiteX0" fmla="*/ 9937 w 233887"/>
              <a:gd name="connsiteY0" fmla="*/ 0 h 226120"/>
              <a:gd name="connsiteX1" fmla="*/ 10701 w 233887"/>
              <a:gd name="connsiteY1" fmla="*/ 2243 h 226120"/>
              <a:gd name="connsiteX2" fmla="*/ 13376 w 233887"/>
              <a:gd name="connsiteY2" fmla="*/ 2990 h 226120"/>
              <a:gd name="connsiteX3" fmla="*/ 20637 w 233887"/>
              <a:gd name="connsiteY3" fmla="*/ 1121 h 226120"/>
              <a:gd name="connsiteX4" fmla="*/ 25606 w 233887"/>
              <a:gd name="connsiteY4" fmla="*/ 1121 h 226120"/>
              <a:gd name="connsiteX5" fmla="*/ 34778 w 233887"/>
              <a:gd name="connsiteY5" fmla="*/ 2616 h 226120"/>
              <a:gd name="connsiteX6" fmla="*/ 47007 w 233887"/>
              <a:gd name="connsiteY6" fmla="*/ 4485 h 226120"/>
              <a:gd name="connsiteX7" fmla="*/ 54268 w 233887"/>
              <a:gd name="connsiteY7" fmla="*/ 7101 h 226120"/>
              <a:gd name="connsiteX8" fmla="*/ 58472 w 233887"/>
              <a:gd name="connsiteY8" fmla="*/ 10091 h 226120"/>
              <a:gd name="connsiteX9" fmla="*/ 64587 w 233887"/>
              <a:gd name="connsiteY9" fmla="*/ 10839 h 226120"/>
              <a:gd name="connsiteX10" fmla="*/ 67644 w 233887"/>
              <a:gd name="connsiteY10" fmla="*/ 11586 h 226120"/>
              <a:gd name="connsiteX11" fmla="*/ 70701 w 233887"/>
              <a:gd name="connsiteY11" fmla="*/ 14203 h 226120"/>
              <a:gd name="connsiteX12" fmla="*/ 76816 w 233887"/>
              <a:gd name="connsiteY12" fmla="*/ 14203 h 226120"/>
              <a:gd name="connsiteX13" fmla="*/ 81784 w 233887"/>
              <a:gd name="connsiteY13" fmla="*/ 14576 h 226120"/>
              <a:gd name="connsiteX14" fmla="*/ 87134 w 233887"/>
              <a:gd name="connsiteY14" fmla="*/ 16819 h 226120"/>
              <a:gd name="connsiteX15" fmla="*/ 91338 w 233887"/>
              <a:gd name="connsiteY15" fmla="*/ 19435 h 226120"/>
              <a:gd name="connsiteX16" fmla="*/ 97453 w 233887"/>
              <a:gd name="connsiteY16" fmla="*/ 17566 h 226120"/>
              <a:gd name="connsiteX17" fmla="*/ 102803 w 233887"/>
              <a:gd name="connsiteY17" fmla="*/ 14950 h 226120"/>
              <a:gd name="connsiteX18" fmla="*/ 108918 w 233887"/>
              <a:gd name="connsiteY18" fmla="*/ 10465 h 226120"/>
              <a:gd name="connsiteX19" fmla="*/ 115033 w 233887"/>
              <a:gd name="connsiteY19" fmla="*/ 7475 h 226120"/>
              <a:gd name="connsiteX20" fmla="*/ 118854 w 233887"/>
              <a:gd name="connsiteY20" fmla="*/ 4859 h 226120"/>
              <a:gd name="connsiteX21" fmla="*/ 123823 w 233887"/>
              <a:gd name="connsiteY21" fmla="*/ 4485 h 226120"/>
              <a:gd name="connsiteX22" fmla="*/ 127644 w 233887"/>
              <a:gd name="connsiteY22" fmla="*/ 2990 h 226120"/>
              <a:gd name="connsiteX23" fmla="*/ 128409 w 233887"/>
              <a:gd name="connsiteY23" fmla="*/ 2990 h 226120"/>
              <a:gd name="connsiteX24" fmla="*/ 128409 w 233887"/>
              <a:gd name="connsiteY24" fmla="*/ 4111 h 226120"/>
              <a:gd name="connsiteX25" fmla="*/ 123823 w 233887"/>
              <a:gd name="connsiteY25" fmla="*/ 5980 h 226120"/>
              <a:gd name="connsiteX26" fmla="*/ 123058 w 233887"/>
              <a:gd name="connsiteY26" fmla="*/ 7475 h 226120"/>
              <a:gd name="connsiteX27" fmla="*/ 123823 w 233887"/>
              <a:gd name="connsiteY27" fmla="*/ 7475 h 226120"/>
              <a:gd name="connsiteX28" fmla="*/ 131466 w 233887"/>
              <a:gd name="connsiteY28" fmla="*/ 6354 h 226120"/>
              <a:gd name="connsiteX29" fmla="*/ 133377 w 233887"/>
              <a:gd name="connsiteY29" fmla="*/ 4859 h 226120"/>
              <a:gd name="connsiteX30" fmla="*/ 135288 w 233887"/>
              <a:gd name="connsiteY30" fmla="*/ 2616 h 226120"/>
              <a:gd name="connsiteX31" fmla="*/ 137963 w 233887"/>
              <a:gd name="connsiteY31" fmla="*/ 4111 h 226120"/>
              <a:gd name="connsiteX32" fmla="*/ 139491 w 233887"/>
              <a:gd name="connsiteY32" fmla="*/ 4111 h 226120"/>
              <a:gd name="connsiteX33" fmla="*/ 148281 w 233887"/>
              <a:gd name="connsiteY33" fmla="*/ 4111 h 226120"/>
              <a:gd name="connsiteX34" fmla="*/ 149046 w 233887"/>
              <a:gd name="connsiteY34" fmla="*/ 4111 h 226120"/>
              <a:gd name="connsiteX35" fmla="*/ 152867 w 233887"/>
              <a:gd name="connsiteY35" fmla="*/ 2243 h 226120"/>
              <a:gd name="connsiteX36" fmla="*/ 153249 w 233887"/>
              <a:gd name="connsiteY36" fmla="*/ 2990 h 226120"/>
              <a:gd name="connsiteX37" fmla="*/ 154778 w 233887"/>
              <a:gd name="connsiteY37" fmla="*/ 5233 h 226120"/>
              <a:gd name="connsiteX38" fmla="*/ 155925 w 233887"/>
              <a:gd name="connsiteY38" fmla="*/ 5980 h 226120"/>
              <a:gd name="connsiteX39" fmla="*/ 157071 w 233887"/>
              <a:gd name="connsiteY39" fmla="*/ 7475 h 226120"/>
              <a:gd name="connsiteX40" fmla="*/ 158982 w 233887"/>
              <a:gd name="connsiteY40" fmla="*/ 8970 h 226120"/>
              <a:gd name="connsiteX41" fmla="*/ 162804 w 233887"/>
              <a:gd name="connsiteY41" fmla="*/ 10465 h 226120"/>
              <a:gd name="connsiteX42" fmla="*/ 164715 w 233887"/>
              <a:gd name="connsiteY42" fmla="*/ 13081 h 226120"/>
              <a:gd name="connsiteX43" fmla="*/ 166243 w 233887"/>
              <a:gd name="connsiteY43" fmla="*/ 14950 h 226120"/>
              <a:gd name="connsiteX44" fmla="*/ 170829 w 233887"/>
              <a:gd name="connsiteY44" fmla="*/ 14950 h 226120"/>
              <a:gd name="connsiteX45" fmla="*/ 174269 w 233887"/>
              <a:gd name="connsiteY45" fmla="*/ 14576 h 226120"/>
              <a:gd name="connsiteX46" fmla="*/ 175415 w 233887"/>
              <a:gd name="connsiteY46" fmla="*/ 13081 h 226120"/>
              <a:gd name="connsiteX47" fmla="*/ 176944 w 233887"/>
              <a:gd name="connsiteY47" fmla="*/ 12708 h 226120"/>
              <a:gd name="connsiteX48" fmla="*/ 178855 w 233887"/>
              <a:gd name="connsiteY48" fmla="*/ 14950 h 226120"/>
              <a:gd name="connsiteX49" fmla="*/ 187645 w 233887"/>
              <a:gd name="connsiteY49" fmla="*/ 14203 h 226120"/>
              <a:gd name="connsiteX50" fmla="*/ 194906 w 233887"/>
              <a:gd name="connsiteY50" fmla="*/ 10839 h 226120"/>
              <a:gd name="connsiteX51" fmla="*/ 199110 w 233887"/>
              <a:gd name="connsiteY51" fmla="*/ 7475 h 226120"/>
              <a:gd name="connsiteX52" fmla="*/ 199874 w 233887"/>
              <a:gd name="connsiteY52" fmla="*/ 11213 h 226120"/>
              <a:gd name="connsiteX53" fmla="*/ 199874 w 233887"/>
              <a:gd name="connsiteY53" fmla="*/ 13081 h 226120"/>
              <a:gd name="connsiteX54" fmla="*/ 201403 w 233887"/>
              <a:gd name="connsiteY54" fmla="*/ 15324 h 226120"/>
              <a:gd name="connsiteX55" fmla="*/ 208282 w 233887"/>
              <a:gd name="connsiteY55" fmla="*/ 37002 h 226120"/>
              <a:gd name="connsiteX56" fmla="*/ 214396 w 233887"/>
              <a:gd name="connsiteY56" fmla="*/ 53820 h 226120"/>
              <a:gd name="connsiteX57" fmla="*/ 211721 w 233887"/>
              <a:gd name="connsiteY57" fmla="*/ 61295 h 226120"/>
              <a:gd name="connsiteX58" fmla="*/ 209810 w 233887"/>
              <a:gd name="connsiteY58" fmla="*/ 69892 h 226120"/>
              <a:gd name="connsiteX59" fmla="*/ 205989 w 233887"/>
              <a:gd name="connsiteY59" fmla="*/ 78862 h 226120"/>
              <a:gd name="connsiteX60" fmla="*/ 205989 w 233887"/>
              <a:gd name="connsiteY60" fmla="*/ 82599 h 226120"/>
              <a:gd name="connsiteX61" fmla="*/ 205989 w 233887"/>
              <a:gd name="connsiteY61" fmla="*/ 85216 h 226120"/>
              <a:gd name="connsiteX62" fmla="*/ 205607 w 233887"/>
              <a:gd name="connsiteY62" fmla="*/ 87458 h 226120"/>
              <a:gd name="connsiteX63" fmla="*/ 204078 w 233887"/>
              <a:gd name="connsiteY63" fmla="*/ 88953 h 226120"/>
              <a:gd name="connsiteX64" fmla="*/ 201403 w 233887"/>
              <a:gd name="connsiteY64" fmla="*/ 90448 h 226120"/>
              <a:gd name="connsiteX65" fmla="*/ 197963 w 233887"/>
              <a:gd name="connsiteY65" fmla="*/ 90448 h 226120"/>
              <a:gd name="connsiteX66" fmla="*/ 194906 w 233887"/>
              <a:gd name="connsiteY66" fmla="*/ 87832 h 226120"/>
              <a:gd name="connsiteX67" fmla="*/ 190702 w 233887"/>
              <a:gd name="connsiteY67" fmla="*/ 81852 h 226120"/>
              <a:gd name="connsiteX68" fmla="*/ 185734 w 233887"/>
              <a:gd name="connsiteY68" fmla="*/ 77367 h 226120"/>
              <a:gd name="connsiteX69" fmla="*/ 181912 w 233887"/>
              <a:gd name="connsiteY69" fmla="*/ 71761 h 226120"/>
              <a:gd name="connsiteX70" fmla="*/ 181148 w 233887"/>
              <a:gd name="connsiteY70" fmla="*/ 70639 h 226120"/>
              <a:gd name="connsiteX71" fmla="*/ 180766 w 233887"/>
              <a:gd name="connsiteY71" fmla="*/ 65407 h 226120"/>
              <a:gd name="connsiteX72" fmla="*/ 179237 w 233887"/>
              <a:gd name="connsiteY72" fmla="*/ 61669 h 226120"/>
              <a:gd name="connsiteX73" fmla="*/ 175033 w 233887"/>
              <a:gd name="connsiteY73" fmla="*/ 57558 h 226120"/>
              <a:gd name="connsiteX74" fmla="*/ 173504 w 233887"/>
              <a:gd name="connsiteY74" fmla="*/ 53820 h 226120"/>
              <a:gd name="connsiteX75" fmla="*/ 170829 w 233887"/>
              <a:gd name="connsiteY75" fmla="*/ 50457 h 226120"/>
              <a:gd name="connsiteX76" fmla="*/ 168918 w 233887"/>
              <a:gd name="connsiteY76" fmla="*/ 42982 h 226120"/>
              <a:gd name="connsiteX77" fmla="*/ 168154 w 233887"/>
              <a:gd name="connsiteY77" fmla="*/ 40739 h 226120"/>
              <a:gd name="connsiteX78" fmla="*/ 167390 w 233887"/>
              <a:gd name="connsiteY78" fmla="*/ 39244 h 226120"/>
              <a:gd name="connsiteX79" fmla="*/ 166625 w 233887"/>
              <a:gd name="connsiteY79" fmla="*/ 38870 h 226120"/>
              <a:gd name="connsiteX80" fmla="*/ 165097 w 233887"/>
              <a:gd name="connsiteY80" fmla="*/ 40365 h 226120"/>
              <a:gd name="connsiteX81" fmla="*/ 165479 w 233887"/>
              <a:gd name="connsiteY81" fmla="*/ 42234 h 226120"/>
              <a:gd name="connsiteX82" fmla="*/ 163950 w 233887"/>
              <a:gd name="connsiteY82" fmla="*/ 44477 h 226120"/>
              <a:gd name="connsiteX83" fmla="*/ 163186 w 233887"/>
              <a:gd name="connsiteY83" fmla="*/ 48962 h 226120"/>
              <a:gd name="connsiteX84" fmla="*/ 163950 w 233887"/>
              <a:gd name="connsiteY84" fmla="*/ 50457 h 226120"/>
              <a:gd name="connsiteX85" fmla="*/ 167008 w 233887"/>
              <a:gd name="connsiteY85" fmla="*/ 53447 h 226120"/>
              <a:gd name="connsiteX86" fmla="*/ 168154 w 233887"/>
              <a:gd name="connsiteY86" fmla="*/ 55315 h 226120"/>
              <a:gd name="connsiteX87" fmla="*/ 168918 w 233887"/>
              <a:gd name="connsiteY87" fmla="*/ 57558 h 226120"/>
              <a:gd name="connsiteX88" fmla="*/ 168536 w 233887"/>
              <a:gd name="connsiteY88" fmla="*/ 62417 h 226120"/>
              <a:gd name="connsiteX89" fmla="*/ 169301 w 233887"/>
              <a:gd name="connsiteY89" fmla="*/ 65033 h 226120"/>
              <a:gd name="connsiteX90" fmla="*/ 175033 w 233887"/>
              <a:gd name="connsiteY90" fmla="*/ 75872 h 226120"/>
              <a:gd name="connsiteX91" fmla="*/ 181530 w 233887"/>
              <a:gd name="connsiteY91" fmla="*/ 83347 h 226120"/>
              <a:gd name="connsiteX92" fmla="*/ 184587 w 233887"/>
              <a:gd name="connsiteY92" fmla="*/ 85963 h 226120"/>
              <a:gd name="connsiteX93" fmla="*/ 186116 w 233887"/>
              <a:gd name="connsiteY93" fmla="*/ 86711 h 226120"/>
              <a:gd name="connsiteX94" fmla="*/ 187262 w 233887"/>
              <a:gd name="connsiteY94" fmla="*/ 95681 h 226120"/>
              <a:gd name="connsiteX95" fmla="*/ 189173 w 233887"/>
              <a:gd name="connsiteY95" fmla="*/ 99044 h 226120"/>
              <a:gd name="connsiteX96" fmla="*/ 193377 w 233887"/>
              <a:gd name="connsiteY96" fmla="*/ 103903 h 226120"/>
              <a:gd name="connsiteX97" fmla="*/ 195670 w 233887"/>
              <a:gd name="connsiteY97" fmla="*/ 113621 h 226120"/>
              <a:gd name="connsiteX98" fmla="*/ 196817 w 233887"/>
              <a:gd name="connsiteY98" fmla="*/ 117358 h 226120"/>
              <a:gd name="connsiteX99" fmla="*/ 197581 w 233887"/>
              <a:gd name="connsiteY99" fmla="*/ 120722 h 226120"/>
              <a:gd name="connsiteX100" fmla="*/ 202549 w 233887"/>
              <a:gd name="connsiteY100" fmla="*/ 129318 h 226120"/>
              <a:gd name="connsiteX101" fmla="*/ 204460 w 233887"/>
              <a:gd name="connsiteY101" fmla="*/ 135298 h 226120"/>
              <a:gd name="connsiteX102" fmla="*/ 208282 w 233887"/>
              <a:gd name="connsiteY102" fmla="*/ 139783 h 226120"/>
              <a:gd name="connsiteX103" fmla="*/ 213250 w 233887"/>
              <a:gd name="connsiteY103" fmla="*/ 149875 h 226120"/>
              <a:gd name="connsiteX104" fmla="*/ 214779 w 233887"/>
              <a:gd name="connsiteY104" fmla="*/ 153986 h 226120"/>
              <a:gd name="connsiteX105" fmla="*/ 216689 w 233887"/>
              <a:gd name="connsiteY105" fmla="*/ 156228 h 226120"/>
              <a:gd name="connsiteX106" fmla="*/ 220893 w 233887"/>
              <a:gd name="connsiteY106" fmla="*/ 165946 h 226120"/>
              <a:gd name="connsiteX107" fmla="*/ 224715 w 233887"/>
              <a:gd name="connsiteY107" fmla="*/ 170057 h 226120"/>
              <a:gd name="connsiteX108" fmla="*/ 230830 w 233887"/>
              <a:gd name="connsiteY108" fmla="*/ 175290 h 226120"/>
              <a:gd name="connsiteX109" fmla="*/ 232358 w 233887"/>
              <a:gd name="connsiteY109" fmla="*/ 176037 h 226120"/>
              <a:gd name="connsiteX110" fmla="*/ 233887 w 233887"/>
              <a:gd name="connsiteY110" fmla="*/ 177906 h 226120"/>
              <a:gd name="connsiteX111" fmla="*/ 233887 w 233887"/>
              <a:gd name="connsiteY111" fmla="*/ 179027 h 226120"/>
              <a:gd name="connsiteX112" fmla="*/ 228537 w 233887"/>
              <a:gd name="connsiteY112" fmla="*/ 177906 h 226120"/>
              <a:gd name="connsiteX113" fmla="*/ 227772 w 233887"/>
              <a:gd name="connsiteY113" fmla="*/ 177906 h 226120"/>
              <a:gd name="connsiteX114" fmla="*/ 227008 w 233887"/>
              <a:gd name="connsiteY114" fmla="*/ 179027 h 226120"/>
              <a:gd name="connsiteX115" fmla="*/ 228537 w 233887"/>
              <a:gd name="connsiteY115" fmla="*/ 182391 h 226120"/>
              <a:gd name="connsiteX116" fmla="*/ 228919 w 233887"/>
              <a:gd name="connsiteY116" fmla="*/ 191735 h 226120"/>
              <a:gd name="connsiteX117" fmla="*/ 230447 w 233887"/>
              <a:gd name="connsiteY117" fmla="*/ 196220 h 226120"/>
              <a:gd name="connsiteX118" fmla="*/ 222040 w 233887"/>
              <a:gd name="connsiteY118" fmla="*/ 203695 h 226120"/>
              <a:gd name="connsiteX119" fmla="*/ 216689 w 233887"/>
              <a:gd name="connsiteY119" fmla="*/ 201826 h 226120"/>
              <a:gd name="connsiteX120" fmla="*/ 212103 w 233887"/>
              <a:gd name="connsiteY120" fmla="*/ 213413 h 226120"/>
              <a:gd name="connsiteX121" fmla="*/ 201021 w 233887"/>
              <a:gd name="connsiteY121" fmla="*/ 216029 h 226120"/>
              <a:gd name="connsiteX122" fmla="*/ 197963 w 233887"/>
              <a:gd name="connsiteY122" fmla="*/ 225373 h 226120"/>
              <a:gd name="connsiteX123" fmla="*/ 187645 w 233887"/>
              <a:gd name="connsiteY123" fmla="*/ 226120 h 226120"/>
              <a:gd name="connsiteX124" fmla="*/ 180766 w 233887"/>
              <a:gd name="connsiteY124" fmla="*/ 221261 h 226120"/>
              <a:gd name="connsiteX125" fmla="*/ 143695 w 233887"/>
              <a:gd name="connsiteY125" fmla="*/ 220514 h 226120"/>
              <a:gd name="connsiteX126" fmla="*/ 145606 w 233887"/>
              <a:gd name="connsiteY126" fmla="*/ 216403 h 226120"/>
              <a:gd name="connsiteX127" fmla="*/ 144460 w 233887"/>
              <a:gd name="connsiteY127" fmla="*/ 216403 h 226120"/>
              <a:gd name="connsiteX128" fmla="*/ 143695 w 233887"/>
              <a:gd name="connsiteY128" fmla="*/ 216029 h 226120"/>
              <a:gd name="connsiteX129" fmla="*/ 142549 w 233887"/>
              <a:gd name="connsiteY129" fmla="*/ 216029 h 226120"/>
              <a:gd name="connsiteX130" fmla="*/ 139874 w 233887"/>
              <a:gd name="connsiteY130" fmla="*/ 220514 h 226120"/>
              <a:gd name="connsiteX131" fmla="*/ 129173 w 233887"/>
              <a:gd name="connsiteY131" fmla="*/ 220514 h 226120"/>
              <a:gd name="connsiteX132" fmla="*/ 108918 w 233887"/>
              <a:gd name="connsiteY132" fmla="*/ 220514 h 226120"/>
              <a:gd name="connsiteX133" fmla="*/ 89045 w 233887"/>
              <a:gd name="connsiteY133" fmla="*/ 220514 h 226120"/>
              <a:gd name="connsiteX134" fmla="*/ 68791 w 233887"/>
              <a:gd name="connsiteY134" fmla="*/ 220514 h 226120"/>
              <a:gd name="connsiteX135" fmla="*/ 49300 w 233887"/>
              <a:gd name="connsiteY135" fmla="*/ 220514 h 226120"/>
              <a:gd name="connsiteX136" fmla="*/ 29427 w 233887"/>
              <a:gd name="connsiteY136" fmla="*/ 220514 h 226120"/>
              <a:gd name="connsiteX137" fmla="*/ 9172 w 233887"/>
              <a:gd name="connsiteY137" fmla="*/ 220514 h 226120"/>
              <a:gd name="connsiteX138" fmla="*/ 9172 w 233887"/>
              <a:gd name="connsiteY138" fmla="*/ 206311 h 226120"/>
              <a:gd name="connsiteX139" fmla="*/ 9172 w 233887"/>
              <a:gd name="connsiteY139" fmla="*/ 185381 h 226120"/>
              <a:gd name="connsiteX140" fmla="*/ 9172 w 233887"/>
              <a:gd name="connsiteY140" fmla="*/ 163704 h 226120"/>
              <a:gd name="connsiteX141" fmla="*/ 9172 w 233887"/>
              <a:gd name="connsiteY141" fmla="*/ 142773 h 226120"/>
              <a:gd name="connsiteX142" fmla="*/ 9172 w 233887"/>
              <a:gd name="connsiteY142" fmla="*/ 121096 h 226120"/>
              <a:gd name="connsiteX143" fmla="*/ 9172 w 233887"/>
              <a:gd name="connsiteY143" fmla="*/ 99044 h 226120"/>
              <a:gd name="connsiteX144" fmla="*/ 9172 w 233887"/>
              <a:gd name="connsiteY144" fmla="*/ 77367 h 226120"/>
              <a:gd name="connsiteX145" fmla="*/ 9172 w 233887"/>
              <a:gd name="connsiteY145" fmla="*/ 61295 h 226120"/>
              <a:gd name="connsiteX146" fmla="*/ 2675 w 233887"/>
              <a:gd name="connsiteY146" fmla="*/ 54568 h 226120"/>
              <a:gd name="connsiteX147" fmla="*/ 3822 w 233887"/>
              <a:gd name="connsiteY147" fmla="*/ 49709 h 226120"/>
              <a:gd name="connsiteX148" fmla="*/ 3058 w 233887"/>
              <a:gd name="connsiteY148" fmla="*/ 48588 h 226120"/>
              <a:gd name="connsiteX149" fmla="*/ 382 w 233887"/>
              <a:gd name="connsiteY149" fmla="*/ 44850 h 226120"/>
              <a:gd name="connsiteX150" fmla="*/ 0 w 233887"/>
              <a:gd name="connsiteY150" fmla="*/ 37002 h 226120"/>
              <a:gd name="connsiteX151" fmla="*/ 0 w 233887"/>
              <a:gd name="connsiteY151" fmla="*/ 35507 h 226120"/>
              <a:gd name="connsiteX152" fmla="*/ 1147 w 233887"/>
              <a:gd name="connsiteY152" fmla="*/ 33638 h 226120"/>
              <a:gd name="connsiteX153" fmla="*/ 4968 w 233887"/>
              <a:gd name="connsiteY153" fmla="*/ 32143 h 226120"/>
              <a:gd name="connsiteX154" fmla="*/ 4968 w 233887"/>
              <a:gd name="connsiteY154" fmla="*/ 31022 h 226120"/>
              <a:gd name="connsiteX155" fmla="*/ 5733 w 233887"/>
              <a:gd name="connsiteY155" fmla="*/ 27658 h 226120"/>
              <a:gd name="connsiteX156" fmla="*/ 4586 w 233887"/>
              <a:gd name="connsiteY156" fmla="*/ 21304 h 226120"/>
              <a:gd name="connsiteX157" fmla="*/ 4204 w 233887"/>
              <a:gd name="connsiteY157" fmla="*/ 11213 h 226120"/>
              <a:gd name="connsiteX158" fmla="*/ 2675 w 233887"/>
              <a:gd name="connsiteY158" fmla="*/ 8223 h 226120"/>
              <a:gd name="connsiteX159" fmla="*/ 2675 w 233887"/>
              <a:gd name="connsiteY159" fmla="*/ 7101 h 226120"/>
              <a:gd name="connsiteX160" fmla="*/ 5733 w 233887"/>
              <a:gd name="connsiteY160" fmla="*/ 4111 h 226120"/>
              <a:gd name="connsiteX161" fmla="*/ 6879 w 233887"/>
              <a:gd name="connsiteY161" fmla="*/ 748 h 22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33887" h="226120">
                <a:moveTo>
                  <a:pt x="9937" y="0"/>
                </a:moveTo>
                <a:lnTo>
                  <a:pt x="10701" y="2243"/>
                </a:lnTo>
                <a:lnTo>
                  <a:pt x="13376" y="2990"/>
                </a:lnTo>
                <a:lnTo>
                  <a:pt x="20637" y="1121"/>
                </a:lnTo>
                <a:lnTo>
                  <a:pt x="25606" y="1121"/>
                </a:lnTo>
                <a:lnTo>
                  <a:pt x="34778" y="2616"/>
                </a:lnTo>
                <a:lnTo>
                  <a:pt x="47007" y="4485"/>
                </a:lnTo>
                <a:lnTo>
                  <a:pt x="54268" y="7101"/>
                </a:lnTo>
                <a:lnTo>
                  <a:pt x="58472" y="10091"/>
                </a:lnTo>
                <a:lnTo>
                  <a:pt x="64587" y="10839"/>
                </a:lnTo>
                <a:lnTo>
                  <a:pt x="67644" y="11586"/>
                </a:lnTo>
                <a:lnTo>
                  <a:pt x="70701" y="14203"/>
                </a:lnTo>
                <a:lnTo>
                  <a:pt x="76816" y="14203"/>
                </a:lnTo>
                <a:lnTo>
                  <a:pt x="81784" y="14576"/>
                </a:lnTo>
                <a:lnTo>
                  <a:pt x="87134" y="16819"/>
                </a:lnTo>
                <a:lnTo>
                  <a:pt x="91338" y="19435"/>
                </a:lnTo>
                <a:lnTo>
                  <a:pt x="97453" y="17566"/>
                </a:lnTo>
                <a:lnTo>
                  <a:pt x="102803" y="14950"/>
                </a:lnTo>
                <a:lnTo>
                  <a:pt x="108918" y="10465"/>
                </a:lnTo>
                <a:lnTo>
                  <a:pt x="115033" y="7475"/>
                </a:lnTo>
                <a:lnTo>
                  <a:pt x="118854" y="4859"/>
                </a:lnTo>
                <a:lnTo>
                  <a:pt x="123823" y="4485"/>
                </a:lnTo>
                <a:lnTo>
                  <a:pt x="127644" y="2990"/>
                </a:lnTo>
                <a:lnTo>
                  <a:pt x="128409" y="2990"/>
                </a:lnTo>
                <a:lnTo>
                  <a:pt x="128409" y="4111"/>
                </a:lnTo>
                <a:lnTo>
                  <a:pt x="123823" y="5980"/>
                </a:lnTo>
                <a:lnTo>
                  <a:pt x="123058" y="7475"/>
                </a:lnTo>
                <a:lnTo>
                  <a:pt x="123823" y="7475"/>
                </a:lnTo>
                <a:lnTo>
                  <a:pt x="131466" y="6354"/>
                </a:lnTo>
                <a:lnTo>
                  <a:pt x="133377" y="4859"/>
                </a:lnTo>
                <a:lnTo>
                  <a:pt x="135288" y="2616"/>
                </a:lnTo>
                <a:lnTo>
                  <a:pt x="137963" y="4111"/>
                </a:lnTo>
                <a:lnTo>
                  <a:pt x="139491" y="4111"/>
                </a:lnTo>
                <a:lnTo>
                  <a:pt x="148281" y="4111"/>
                </a:lnTo>
                <a:lnTo>
                  <a:pt x="149046" y="4111"/>
                </a:lnTo>
                <a:lnTo>
                  <a:pt x="152867" y="2243"/>
                </a:lnTo>
                <a:lnTo>
                  <a:pt x="153249" y="2990"/>
                </a:lnTo>
                <a:lnTo>
                  <a:pt x="154778" y="5233"/>
                </a:lnTo>
                <a:lnTo>
                  <a:pt x="155925" y="5980"/>
                </a:lnTo>
                <a:lnTo>
                  <a:pt x="157071" y="7475"/>
                </a:lnTo>
                <a:lnTo>
                  <a:pt x="158982" y="8970"/>
                </a:lnTo>
                <a:lnTo>
                  <a:pt x="162804" y="10465"/>
                </a:lnTo>
                <a:lnTo>
                  <a:pt x="164715" y="13081"/>
                </a:lnTo>
                <a:lnTo>
                  <a:pt x="166243" y="14950"/>
                </a:lnTo>
                <a:lnTo>
                  <a:pt x="170829" y="14950"/>
                </a:lnTo>
                <a:lnTo>
                  <a:pt x="174269" y="14576"/>
                </a:lnTo>
                <a:lnTo>
                  <a:pt x="175415" y="13081"/>
                </a:lnTo>
                <a:lnTo>
                  <a:pt x="176944" y="12708"/>
                </a:lnTo>
                <a:lnTo>
                  <a:pt x="178855" y="14950"/>
                </a:lnTo>
                <a:lnTo>
                  <a:pt x="187645" y="14203"/>
                </a:lnTo>
                <a:lnTo>
                  <a:pt x="194906" y="10839"/>
                </a:lnTo>
                <a:lnTo>
                  <a:pt x="199110" y="7475"/>
                </a:lnTo>
                <a:lnTo>
                  <a:pt x="199874" y="11213"/>
                </a:lnTo>
                <a:lnTo>
                  <a:pt x="199874" y="13081"/>
                </a:lnTo>
                <a:lnTo>
                  <a:pt x="201403" y="15324"/>
                </a:lnTo>
                <a:lnTo>
                  <a:pt x="208282" y="37002"/>
                </a:lnTo>
                <a:lnTo>
                  <a:pt x="214396" y="53820"/>
                </a:lnTo>
                <a:lnTo>
                  <a:pt x="211721" y="61295"/>
                </a:lnTo>
                <a:lnTo>
                  <a:pt x="209810" y="69892"/>
                </a:lnTo>
                <a:lnTo>
                  <a:pt x="205989" y="78862"/>
                </a:lnTo>
                <a:lnTo>
                  <a:pt x="205989" y="82599"/>
                </a:lnTo>
                <a:lnTo>
                  <a:pt x="205989" y="85216"/>
                </a:lnTo>
                <a:lnTo>
                  <a:pt x="205607" y="87458"/>
                </a:lnTo>
                <a:lnTo>
                  <a:pt x="204078" y="88953"/>
                </a:lnTo>
                <a:lnTo>
                  <a:pt x="201403" y="90448"/>
                </a:lnTo>
                <a:lnTo>
                  <a:pt x="197963" y="90448"/>
                </a:lnTo>
                <a:lnTo>
                  <a:pt x="194906" y="87832"/>
                </a:lnTo>
                <a:lnTo>
                  <a:pt x="190702" y="81852"/>
                </a:lnTo>
                <a:lnTo>
                  <a:pt x="185734" y="77367"/>
                </a:lnTo>
                <a:lnTo>
                  <a:pt x="181912" y="71761"/>
                </a:lnTo>
                <a:lnTo>
                  <a:pt x="181148" y="70639"/>
                </a:lnTo>
                <a:lnTo>
                  <a:pt x="180766" y="65407"/>
                </a:lnTo>
                <a:lnTo>
                  <a:pt x="179237" y="61669"/>
                </a:lnTo>
                <a:lnTo>
                  <a:pt x="175033" y="57558"/>
                </a:lnTo>
                <a:lnTo>
                  <a:pt x="173504" y="53820"/>
                </a:lnTo>
                <a:lnTo>
                  <a:pt x="170829" y="50457"/>
                </a:lnTo>
                <a:lnTo>
                  <a:pt x="168918" y="42982"/>
                </a:lnTo>
                <a:lnTo>
                  <a:pt x="168154" y="40739"/>
                </a:lnTo>
                <a:lnTo>
                  <a:pt x="167390" y="39244"/>
                </a:lnTo>
                <a:lnTo>
                  <a:pt x="166625" y="38870"/>
                </a:lnTo>
                <a:lnTo>
                  <a:pt x="165097" y="40365"/>
                </a:lnTo>
                <a:lnTo>
                  <a:pt x="165479" y="42234"/>
                </a:lnTo>
                <a:lnTo>
                  <a:pt x="163950" y="44477"/>
                </a:lnTo>
                <a:lnTo>
                  <a:pt x="163186" y="48962"/>
                </a:lnTo>
                <a:lnTo>
                  <a:pt x="163950" y="50457"/>
                </a:lnTo>
                <a:lnTo>
                  <a:pt x="167008" y="53447"/>
                </a:lnTo>
                <a:lnTo>
                  <a:pt x="168154" y="55315"/>
                </a:lnTo>
                <a:lnTo>
                  <a:pt x="168918" y="57558"/>
                </a:lnTo>
                <a:lnTo>
                  <a:pt x="168536" y="62417"/>
                </a:lnTo>
                <a:lnTo>
                  <a:pt x="169301" y="65033"/>
                </a:lnTo>
                <a:lnTo>
                  <a:pt x="175033" y="75872"/>
                </a:lnTo>
                <a:lnTo>
                  <a:pt x="181530" y="83347"/>
                </a:lnTo>
                <a:lnTo>
                  <a:pt x="184587" y="85963"/>
                </a:lnTo>
                <a:lnTo>
                  <a:pt x="186116" y="86711"/>
                </a:lnTo>
                <a:lnTo>
                  <a:pt x="187262" y="95681"/>
                </a:lnTo>
                <a:lnTo>
                  <a:pt x="189173" y="99044"/>
                </a:lnTo>
                <a:lnTo>
                  <a:pt x="193377" y="103903"/>
                </a:lnTo>
                <a:lnTo>
                  <a:pt x="195670" y="113621"/>
                </a:lnTo>
                <a:lnTo>
                  <a:pt x="196817" y="117358"/>
                </a:lnTo>
                <a:lnTo>
                  <a:pt x="197581" y="120722"/>
                </a:lnTo>
                <a:lnTo>
                  <a:pt x="202549" y="129318"/>
                </a:lnTo>
                <a:lnTo>
                  <a:pt x="204460" y="135298"/>
                </a:lnTo>
                <a:lnTo>
                  <a:pt x="208282" y="139783"/>
                </a:lnTo>
                <a:lnTo>
                  <a:pt x="213250" y="149875"/>
                </a:lnTo>
                <a:lnTo>
                  <a:pt x="214779" y="153986"/>
                </a:lnTo>
                <a:lnTo>
                  <a:pt x="216689" y="156228"/>
                </a:lnTo>
                <a:lnTo>
                  <a:pt x="220893" y="165946"/>
                </a:lnTo>
                <a:lnTo>
                  <a:pt x="224715" y="170057"/>
                </a:lnTo>
                <a:lnTo>
                  <a:pt x="230830" y="175290"/>
                </a:lnTo>
                <a:lnTo>
                  <a:pt x="232358" y="176037"/>
                </a:lnTo>
                <a:lnTo>
                  <a:pt x="233887" y="177906"/>
                </a:lnTo>
                <a:lnTo>
                  <a:pt x="233887" y="179027"/>
                </a:lnTo>
                <a:lnTo>
                  <a:pt x="228537" y="177906"/>
                </a:lnTo>
                <a:lnTo>
                  <a:pt x="227772" y="177906"/>
                </a:lnTo>
                <a:lnTo>
                  <a:pt x="227008" y="179027"/>
                </a:lnTo>
                <a:lnTo>
                  <a:pt x="228537" y="182391"/>
                </a:lnTo>
                <a:lnTo>
                  <a:pt x="228919" y="191735"/>
                </a:lnTo>
                <a:lnTo>
                  <a:pt x="230447" y="196220"/>
                </a:lnTo>
                <a:lnTo>
                  <a:pt x="222040" y="203695"/>
                </a:lnTo>
                <a:lnTo>
                  <a:pt x="216689" y="201826"/>
                </a:lnTo>
                <a:lnTo>
                  <a:pt x="212103" y="213413"/>
                </a:lnTo>
                <a:lnTo>
                  <a:pt x="201021" y="216029"/>
                </a:lnTo>
                <a:lnTo>
                  <a:pt x="197963" y="225373"/>
                </a:lnTo>
                <a:lnTo>
                  <a:pt x="187645" y="226120"/>
                </a:lnTo>
                <a:lnTo>
                  <a:pt x="180766" y="221261"/>
                </a:lnTo>
                <a:lnTo>
                  <a:pt x="143695" y="220514"/>
                </a:lnTo>
                <a:lnTo>
                  <a:pt x="145606" y="216403"/>
                </a:lnTo>
                <a:lnTo>
                  <a:pt x="144460" y="216403"/>
                </a:lnTo>
                <a:lnTo>
                  <a:pt x="143695" y="216029"/>
                </a:lnTo>
                <a:lnTo>
                  <a:pt x="142549" y="216029"/>
                </a:lnTo>
                <a:lnTo>
                  <a:pt x="139874" y="220514"/>
                </a:lnTo>
                <a:lnTo>
                  <a:pt x="129173" y="220514"/>
                </a:lnTo>
                <a:lnTo>
                  <a:pt x="108918" y="220514"/>
                </a:lnTo>
                <a:lnTo>
                  <a:pt x="89045" y="220514"/>
                </a:lnTo>
                <a:lnTo>
                  <a:pt x="68791" y="220514"/>
                </a:lnTo>
                <a:lnTo>
                  <a:pt x="49300" y="220514"/>
                </a:lnTo>
                <a:lnTo>
                  <a:pt x="29427" y="220514"/>
                </a:lnTo>
                <a:lnTo>
                  <a:pt x="9172" y="220514"/>
                </a:lnTo>
                <a:lnTo>
                  <a:pt x="9172" y="206311"/>
                </a:lnTo>
                <a:lnTo>
                  <a:pt x="9172" y="185381"/>
                </a:lnTo>
                <a:lnTo>
                  <a:pt x="9172" y="163704"/>
                </a:lnTo>
                <a:lnTo>
                  <a:pt x="9172" y="142773"/>
                </a:lnTo>
                <a:lnTo>
                  <a:pt x="9172" y="121096"/>
                </a:lnTo>
                <a:lnTo>
                  <a:pt x="9172" y="99044"/>
                </a:lnTo>
                <a:lnTo>
                  <a:pt x="9172" y="77367"/>
                </a:lnTo>
                <a:lnTo>
                  <a:pt x="9172" y="61295"/>
                </a:lnTo>
                <a:lnTo>
                  <a:pt x="2675" y="54568"/>
                </a:lnTo>
                <a:lnTo>
                  <a:pt x="3822" y="49709"/>
                </a:lnTo>
                <a:lnTo>
                  <a:pt x="3058" y="48588"/>
                </a:lnTo>
                <a:lnTo>
                  <a:pt x="382" y="44850"/>
                </a:lnTo>
                <a:lnTo>
                  <a:pt x="0" y="37002"/>
                </a:lnTo>
                <a:lnTo>
                  <a:pt x="0" y="35507"/>
                </a:lnTo>
                <a:lnTo>
                  <a:pt x="1147" y="33638"/>
                </a:lnTo>
                <a:lnTo>
                  <a:pt x="4968" y="32143"/>
                </a:lnTo>
                <a:lnTo>
                  <a:pt x="4968" y="31022"/>
                </a:lnTo>
                <a:lnTo>
                  <a:pt x="5733" y="27658"/>
                </a:lnTo>
                <a:lnTo>
                  <a:pt x="4586" y="21304"/>
                </a:lnTo>
                <a:lnTo>
                  <a:pt x="4204" y="11213"/>
                </a:lnTo>
                <a:lnTo>
                  <a:pt x="2675" y="8223"/>
                </a:lnTo>
                <a:lnTo>
                  <a:pt x="2675" y="7101"/>
                </a:lnTo>
                <a:lnTo>
                  <a:pt x="5733" y="4111"/>
                </a:lnTo>
                <a:lnTo>
                  <a:pt x="6879" y="74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18" name="Text Placeholder 2817">
            <a:extLst>
              <a:ext uri="{FF2B5EF4-FFF2-40B4-BE49-F238E27FC236}">
                <a16:creationId xmlns:a16="http://schemas.microsoft.com/office/drawing/2014/main" id="{1EA156C3-4A1D-E84B-A4B2-07D0E263FFEC}"/>
              </a:ext>
            </a:extLst>
          </p:cNvPr>
          <p:cNvSpPr>
            <a:spLocks noGrp="1"/>
          </p:cNvSpPr>
          <p:nvPr>
            <p:ph type="body" sz="quarter" idx="200" hasCustomPrompt="1"/>
          </p:nvPr>
        </p:nvSpPr>
        <p:spPr>
          <a:xfrm>
            <a:off x="7700941" y="3543285"/>
            <a:ext cx="66554" cy="132682"/>
          </a:xfrm>
          <a:custGeom>
            <a:avLst/>
            <a:gdLst>
              <a:gd name="connsiteX0" fmla="*/ 27073 w 66554"/>
              <a:gd name="connsiteY0" fmla="*/ 0 h 132682"/>
              <a:gd name="connsiteX1" fmla="*/ 27449 w 66554"/>
              <a:gd name="connsiteY1" fmla="*/ 4473 h 132682"/>
              <a:gd name="connsiteX2" fmla="*/ 30457 w 66554"/>
              <a:gd name="connsiteY2" fmla="*/ 6336 h 132682"/>
              <a:gd name="connsiteX3" fmla="*/ 35345 w 66554"/>
              <a:gd name="connsiteY3" fmla="*/ 5591 h 132682"/>
              <a:gd name="connsiteX4" fmla="*/ 44370 w 66554"/>
              <a:gd name="connsiteY4" fmla="*/ 6336 h 132682"/>
              <a:gd name="connsiteX5" fmla="*/ 49258 w 66554"/>
              <a:gd name="connsiteY5" fmla="*/ 4100 h 132682"/>
              <a:gd name="connsiteX6" fmla="*/ 55650 w 66554"/>
              <a:gd name="connsiteY6" fmla="*/ 4100 h 132682"/>
              <a:gd name="connsiteX7" fmla="*/ 61290 w 66554"/>
              <a:gd name="connsiteY7" fmla="*/ 5591 h 132682"/>
              <a:gd name="connsiteX8" fmla="*/ 63546 w 66554"/>
              <a:gd name="connsiteY8" fmla="*/ 8945 h 132682"/>
              <a:gd name="connsiteX9" fmla="*/ 66554 w 66554"/>
              <a:gd name="connsiteY9" fmla="*/ 12299 h 132682"/>
              <a:gd name="connsiteX10" fmla="*/ 66554 w 66554"/>
              <a:gd name="connsiteY10" fmla="*/ 15654 h 132682"/>
              <a:gd name="connsiteX11" fmla="*/ 63546 w 66554"/>
              <a:gd name="connsiteY11" fmla="*/ 20499 h 132682"/>
              <a:gd name="connsiteX12" fmla="*/ 55274 w 66554"/>
              <a:gd name="connsiteY12" fmla="*/ 28698 h 132682"/>
              <a:gd name="connsiteX13" fmla="*/ 54898 w 66554"/>
              <a:gd name="connsiteY13" fmla="*/ 32425 h 132682"/>
              <a:gd name="connsiteX14" fmla="*/ 54898 w 66554"/>
              <a:gd name="connsiteY14" fmla="*/ 37643 h 132682"/>
              <a:gd name="connsiteX15" fmla="*/ 53770 w 66554"/>
              <a:gd name="connsiteY15" fmla="*/ 42861 h 132682"/>
              <a:gd name="connsiteX16" fmla="*/ 51514 w 66554"/>
              <a:gd name="connsiteY16" fmla="*/ 48451 h 132682"/>
              <a:gd name="connsiteX17" fmla="*/ 51514 w 66554"/>
              <a:gd name="connsiteY17" fmla="*/ 51060 h 132682"/>
              <a:gd name="connsiteX18" fmla="*/ 54522 w 66554"/>
              <a:gd name="connsiteY18" fmla="*/ 54787 h 132682"/>
              <a:gd name="connsiteX19" fmla="*/ 53770 w 66554"/>
              <a:gd name="connsiteY19" fmla="*/ 58514 h 132682"/>
              <a:gd name="connsiteX20" fmla="*/ 50386 w 66554"/>
              <a:gd name="connsiteY20" fmla="*/ 62614 h 132682"/>
              <a:gd name="connsiteX21" fmla="*/ 45874 w 66554"/>
              <a:gd name="connsiteY21" fmla="*/ 64105 h 132682"/>
              <a:gd name="connsiteX22" fmla="*/ 42866 w 66554"/>
              <a:gd name="connsiteY22" fmla="*/ 66341 h 132682"/>
              <a:gd name="connsiteX23" fmla="*/ 44370 w 66554"/>
              <a:gd name="connsiteY23" fmla="*/ 72304 h 132682"/>
              <a:gd name="connsiteX24" fmla="*/ 48882 w 66554"/>
              <a:gd name="connsiteY24" fmla="*/ 79013 h 132682"/>
              <a:gd name="connsiteX25" fmla="*/ 49634 w 66554"/>
              <a:gd name="connsiteY25" fmla="*/ 80877 h 132682"/>
              <a:gd name="connsiteX26" fmla="*/ 48506 w 66554"/>
              <a:gd name="connsiteY26" fmla="*/ 84231 h 132682"/>
              <a:gd name="connsiteX27" fmla="*/ 45498 w 66554"/>
              <a:gd name="connsiteY27" fmla="*/ 88703 h 132682"/>
              <a:gd name="connsiteX28" fmla="*/ 45122 w 66554"/>
              <a:gd name="connsiteY28" fmla="*/ 94294 h 132682"/>
              <a:gd name="connsiteX29" fmla="*/ 46626 w 66554"/>
              <a:gd name="connsiteY29" fmla="*/ 98766 h 132682"/>
              <a:gd name="connsiteX30" fmla="*/ 50386 w 66554"/>
              <a:gd name="connsiteY30" fmla="*/ 102493 h 132682"/>
              <a:gd name="connsiteX31" fmla="*/ 51138 w 66554"/>
              <a:gd name="connsiteY31" fmla="*/ 106966 h 132682"/>
              <a:gd name="connsiteX32" fmla="*/ 48882 w 66554"/>
              <a:gd name="connsiteY32" fmla="*/ 110320 h 132682"/>
              <a:gd name="connsiteX33" fmla="*/ 43242 w 66554"/>
              <a:gd name="connsiteY33" fmla="*/ 114420 h 132682"/>
              <a:gd name="connsiteX34" fmla="*/ 40609 w 66554"/>
              <a:gd name="connsiteY34" fmla="*/ 118147 h 132682"/>
              <a:gd name="connsiteX35" fmla="*/ 40985 w 66554"/>
              <a:gd name="connsiteY35" fmla="*/ 122246 h 132682"/>
              <a:gd name="connsiteX36" fmla="*/ 42490 w 66554"/>
              <a:gd name="connsiteY36" fmla="*/ 128582 h 132682"/>
              <a:gd name="connsiteX37" fmla="*/ 39105 w 66554"/>
              <a:gd name="connsiteY37" fmla="*/ 129701 h 132682"/>
              <a:gd name="connsiteX38" fmla="*/ 36473 w 66554"/>
              <a:gd name="connsiteY38" fmla="*/ 131191 h 132682"/>
              <a:gd name="connsiteX39" fmla="*/ 32713 w 66554"/>
              <a:gd name="connsiteY39" fmla="*/ 132682 h 132682"/>
              <a:gd name="connsiteX40" fmla="*/ 28577 w 66554"/>
              <a:gd name="connsiteY40" fmla="*/ 132682 h 132682"/>
              <a:gd name="connsiteX41" fmla="*/ 25193 w 66554"/>
              <a:gd name="connsiteY41" fmla="*/ 131191 h 132682"/>
              <a:gd name="connsiteX42" fmla="*/ 20681 w 66554"/>
              <a:gd name="connsiteY42" fmla="*/ 131191 h 132682"/>
              <a:gd name="connsiteX43" fmla="*/ 16169 w 66554"/>
              <a:gd name="connsiteY43" fmla="*/ 131191 h 132682"/>
              <a:gd name="connsiteX44" fmla="*/ 12033 w 66554"/>
              <a:gd name="connsiteY44" fmla="*/ 132309 h 132682"/>
              <a:gd name="connsiteX45" fmla="*/ 10905 w 66554"/>
              <a:gd name="connsiteY45" fmla="*/ 130819 h 132682"/>
              <a:gd name="connsiteX46" fmla="*/ 10905 w 66554"/>
              <a:gd name="connsiteY46" fmla="*/ 126719 h 132682"/>
              <a:gd name="connsiteX47" fmla="*/ 13161 w 66554"/>
              <a:gd name="connsiteY47" fmla="*/ 122246 h 132682"/>
              <a:gd name="connsiteX48" fmla="*/ 13537 w 66554"/>
              <a:gd name="connsiteY48" fmla="*/ 118892 h 132682"/>
              <a:gd name="connsiteX49" fmla="*/ 13537 w 66554"/>
              <a:gd name="connsiteY49" fmla="*/ 110320 h 132682"/>
              <a:gd name="connsiteX50" fmla="*/ 13161 w 66554"/>
              <a:gd name="connsiteY50" fmla="*/ 108084 h 132682"/>
              <a:gd name="connsiteX51" fmla="*/ 14289 w 66554"/>
              <a:gd name="connsiteY51" fmla="*/ 103239 h 132682"/>
              <a:gd name="connsiteX52" fmla="*/ 13537 w 66554"/>
              <a:gd name="connsiteY52" fmla="*/ 97648 h 132682"/>
              <a:gd name="connsiteX53" fmla="*/ 14665 w 66554"/>
              <a:gd name="connsiteY53" fmla="*/ 96157 h 132682"/>
              <a:gd name="connsiteX54" fmla="*/ 15041 w 66554"/>
              <a:gd name="connsiteY54" fmla="*/ 94294 h 132682"/>
              <a:gd name="connsiteX55" fmla="*/ 9401 w 66554"/>
              <a:gd name="connsiteY55" fmla="*/ 95039 h 132682"/>
              <a:gd name="connsiteX56" fmla="*/ 6768 w 66554"/>
              <a:gd name="connsiteY56" fmla="*/ 96530 h 132682"/>
              <a:gd name="connsiteX57" fmla="*/ 3008 w 66554"/>
              <a:gd name="connsiteY57" fmla="*/ 90567 h 132682"/>
              <a:gd name="connsiteX58" fmla="*/ 376 w 66554"/>
              <a:gd name="connsiteY58" fmla="*/ 88703 h 132682"/>
              <a:gd name="connsiteX59" fmla="*/ 0 w 66554"/>
              <a:gd name="connsiteY59" fmla="*/ 87585 h 132682"/>
              <a:gd name="connsiteX60" fmla="*/ 1128 w 66554"/>
              <a:gd name="connsiteY60" fmla="*/ 81995 h 132682"/>
              <a:gd name="connsiteX61" fmla="*/ 1128 w 66554"/>
              <a:gd name="connsiteY61" fmla="*/ 75659 h 132682"/>
              <a:gd name="connsiteX62" fmla="*/ 6016 w 66554"/>
              <a:gd name="connsiteY62" fmla="*/ 68577 h 132682"/>
              <a:gd name="connsiteX63" fmla="*/ 8272 w 66554"/>
              <a:gd name="connsiteY63" fmla="*/ 64478 h 132682"/>
              <a:gd name="connsiteX64" fmla="*/ 10529 w 66554"/>
              <a:gd name="connsiteY64" fmla="*/ 57769 h 132682"/>
              <a:gd name="connsiteX65" fmla="*/ 11281 w 66554"/>
              <a:gd name="connsiteY65" fmla="*/ 53669 h 132682"/>
              <a:gd name="connsiteX66" fmla="*/ 12033 w 66554"/>
              <a:gd name="connsiteY66" fmla="*/ 48079 h 132682"/>
              <a:gd name="connsiteX67" fmla="*/ 13161 w 66554"/>
              <a:gd name="connsiteY67" fmla="*/ 42115 h 132682"/>
              <a:gd name="connsiteX68" fmla="*/ 14289 w 66554"/>
              <a:gd name="connsiteY68" fmla="*/ 38761 h 132682"/>
              <a:gd name="connsiteX69" fmla="*/ 15417 w 66554"/>
              <a:gd name="connsiteY69" fmla="*/ 30189 h 132682"/>
              <a:gd name="connsiteX70" fmla="*/ 16921 w 66554"/>
              <a:gd name="connsiteY70" fmla="*/ 27580 h 132682"/>
              <a:gd name="connsiteX71" fmla="*/ 16545 w 66554"/>
              <a:gd name="connsiteY71" fmla="*/ 23480 h 132682"/>
              <a:gd name="connsiteX72" fmla="*/ 13161 w 66554"/>
              <a:gd name="connsiteY72" fmla="*/ 6709 h 132682"/>
              <a:gd name="connsiteX73" fmla="*/ 16545 w 66554"/>
              <a:gd name="connsiteY73" fmla="*/ 2982 h 132682"/>
              <a:gd name="connsiteX74" fmla="*/ 22185 w 66554"/>
              <a:gd name="connsiteY74" fmla="*/ 746 h 13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6554" h="132682">
                <a:moveTo>
                  <a:pt x="27073" y="0"/>
                </a:moveTo>
                <a:lnTo>
                  <a:pt x="27449" y="4473"/>
                </a:lnTo>
                <a:lnTo>
                  <a:pt x="30457" y="6336"/>
                </a:lnTo>
                <a:lnTo>
                  <a:pt x="35345" y="5591"/>
                </a:lnTo>
                <a:lnTo>
                  <a:pt x="44370" y="6336"/>
                </a:lnTo>
                <a:lnTo>
                  <a:pt x="49258" y="4100"/>
                </a:lnTo>
                <a:lnTo>
                  <a:pt x="55650" y="4100"/>
                </a:lnTo>
                <a:lnTo>
                  <a:pt x="61290" y="5591"/>
                </a:lnTo>
                <a:lnTo>
                  <a:pt x="63546" y="8945"/>
                </a:lnTo>
                <a:lnTo>
                  <a:pt x="66554" y="12299"/>
                </a:lnTo>
                <a:lnTo>
                  <a:pt x="66554" y="15654"/>
                </a:lnTo>
                <a:lnTo>
                  <a:pt x="63546" y="20499"/>
                </a:lnTo>
                <a:lnTo>
                  <a:pt x="55274" y="28698"/>
                </a:lnTo>
                <a:lnTo>
                  <a:pt x="54898" y="32425"/>
                </a:lnTo>
                <a:lnTo>
                  <a:pt x="54898" y="37643"/>
                </a:lnTo>
                <a:lnTo>
                  <a:pt x="53770" y="42861"/>
                </a:lnTo>
                <a:lnTo>
                  <a:pt x="51514" y="48451"/>
                </a:lnTo>
                <a:lnTo>
                  <a:pt x="51514" y="51060"/>
                </a:lnTo>
                <a:lnTo>
                  <a:pt x="54522" y="54787"/>
                </a:lnTo>
                <a:lnTo>
                  <a:pt x="53770" y="58514"/>
                </a:lnTo>
                <a:lnTo>
                  <a:pt x="50386" y="62614"/>
                </a:lnTo>
                <a:lnTo>
                  <a:pt x="45874" y="64105"/>
                </a:lnTo>
                <a:lnTo>
                  <a:pt x="42866" y="66341"/>
                </a:lnTo>
                <a:lnTo>
                  <a:pt x="44370" y="72304"/>
                </a:lnTo>
                <a:lnTo>
                  <a:pt x="48882" y="79013"/>
                </a:lnTo>
                <a:lnTo>
                  <a:pt x="49634" y="80877"/>
                </a:lnTo>
                <a:lnTo>
                  <a:pt x="48506" y="84231"/>
                </a:lnTo>
                <a:lnTo>
                  <a:pt x="45498" y="88703"/>
                </a:lnTo>
                <a:lnTo>
                  <a:pt x="45122" y="94294"/>
                </a:lnTo>
                <a:lnTo>
                  <a:pt x="46626" y="98766"/>
                </a:lnTo>
                <a:lnTo>
                  <a:pt x="50386" y="102493"/>
                </a:lnTo>
                <a:lnTo>
                  <a:pt x="51138" y="106966"/>
                </a:lnTo>
                <a:lnTo>
                  <a:pt x="48882" y="110320"/>
                </a:lnTo>
                <a:lnTo>
                  <a:pt x="43242" y="114420"/>
                </a:lnTo>
                <a:lnTo>
                  <a:pt x="40609" y="118147"/>
                </a:lnTo>
                <a:lnTo>
                  <a:pt x="40985" y="122246"/>
                </a:lnTo>
                <a:lnTo>
                  <a:pt x="42490" y="128582"/>
                </a:lnTo>
                <a:lnTo>
                  <a:pt x="39105" y="129701"/>
                </a:lnTo>
                <a:lnTo>
                  <a:pt x="36473" y="131191"/>
                </a:lnTo>
                <a:lnTo>
                  <a:pt x="32713" y="132682"/>
                </a:lnTo>
                <a:lnTo>
                  <a:pt x="28577" y="132682"/>
                </a:lnTo>
                <a:lnTo>
                  <a:pt x="25193" y="131191"/>
                </a:lnTo>
                <a:lnTo>
                  <a:pt x="20681" y="131191"/>
                </a:lnTo>
                <a:lnTo>
                  <a:pt x="16169" y="131191"/>
                </a:lnTo>
                <a:lnTo>
                  <a:pt x="12033" y="132309"/>
                </a:lnTo>
                <a:lnTo>
                  <a:pt x="10905" y="130819"/>
                </a:lnTo>
                <a:lnTo>
                  <a:pt x="10905" y="126719"/>
                </a:lnTo>
                <a:lnTo>
                  <a:pt x="13161" y="122246"/>
                </a:lnTo>
                <a:lnTo>
                  <a:pt x="13537" y="118892"/>
                </a:lnTo>
                <a:lnTo>
                  <a:pt x="13537" y="110320"/>
                </a:lnTo>
                <a:lnTo>
                  <a:pt x="13161" y="108084"/>
                </a:lnTo>
                <a:lnTo>
                  <a:pt x="14289" y="103239"/>
                </a:lnTo>
                <a:lnTo>
                  <a:pt x="13537" y="97648"/>
                </a:lnTo>
                <a:lnTo>
                  <a:pt x="14665" y="96157"/>
                </a:lnTo>
                <a:lnTo>
                  <a:pt x="15041" y="94294"/>
                </a:lnTo>
                <a:lnTo>
                  <a:pt x="9401" y="95039"/>
                </a:lnTo>
                <a:lnTo>
                  <a:pt x="6768" y="96530"/>
                </a:lnTo>
                <a:lnTo>
                  <a:pt x="3008" y="90567"/>
                </a:lnTo>
                <a:lnTo>
                  <a:pt x="376" y="88703"/>
                </a:lnTo>
                <a:lnTo>
                  <a:pt x="0" y="87585"/>
                </a:lnTo>
                <a:lnTo>
                  <a:pt x="1128" y="81995"/>
                </a:lnTo>
                <a:lnTo>
                  <a:pt x="1128" y="75659"/>
                </a:lnTo>
                <a:lnTo>
                  <a:pt x="6016" y="68577"/>
                </a:lnTo>
                <a:lnTo>
                  <a:pt x="8272" y="64478"/>
                </a:lnTo>
                <a:lnTo>
                  <a:pt x="10529" y="57769"/>
                </a:lnTo>
                <a:lnTo>
                  <a:pt x="11281" y="53669"/>
                </a:lnTo>
                <a:lnTo>
                  <a:pt x="12033" y="48079"/>
                </a:lnTo>
                <a:lnTo>
                  <a:pt x="13161" y="42115"/>
                </a:lnTo>
                <a:lnTo>
                  <a:pt x="14289" y="38761"/>
                </a:lnTo>
                <a:lnTo>
                  <a:pt x="15417" y="30189"/>
                </a:lnTo>
                <a:lnTo>
                  <a:pt x="16921" y="27580"/>
                </a:lnTo>
                <a:lnTo>
                  <a:pt x="16545" y="23480"/>
                </a:lnTo>
                <a:lnTo>
                  <a:pt x="13161" y="6709"/>
                </a:lnTo>
                <a:lnTo>
                  <a:pt x="16545" y="2982"/>
                </a:lnTo>
                <a:lnTo>
                  <a:pt x="22185" y="74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16" name="Text Placeholder 2815">
            <a:extLst>
              <a:ext uri="{FF2B5EF4-FFF2-40B4-BE49-F238E27FC236}">
                <a16:creationId xmlns:a16="http://schemas.microsoft.com/office/drawing/2014/main" id="{0E78E1E1-BCA4-0048-A6AC-AC838179F94B}"/>
              </a:ext>
            </a:extLst>
          </p:cNvPr>
          <p:cNvSpPr>
            <a:spLocks noGrp="1"/>
          </p:cNvSpPr>
          <p:nvPr>
            <p:ph type="body" sz="quarter" idx="199" hasCustomPrompt="1"/>
          </p:nvPr>
        </p:nvSpPr>
        <p:spPr>
          <a:xfrm>
            <a:off x="7624880" y="3705866"/>
            <a:ext cx="249099" cy="196220"/>
          </a:xfrm>
          <a:custGeom>
            <a:avLst/>
            <a:gdLst>
              <a:gd name="connsiteX0" fmla="*/ 159105 w 249099"/>
              <a:gd name="connsiteY0" fmla="*/ 0 h 196220"/>
              <a:gd name="connsiteX1" fmla="*/ 162902 w 249099"/>
              <a:gd name="connsiteY1" fmla="*/ 6715 h 196220"/>
              <a:gd name="connsiteX2" fmla="*/ 168218 w 249099"/>
              <a:gd name="connsiteY2" fmla="*/ 11937 h 196220"/>
              <a:gd name="connsiteX3" fmla="*/ 176572 w 249099"/>
              <a:gd name="connsiteY3" fmla="*/ 17906 h 196220"/>
              <a:gd name="connsiteX4" fmla="*/ 180369 w 249099"/>
              <a:gd name="connsiteY4" fmla="*/ 19025 h 196220"/>
              <a:gd name="connsiteX5" fmla="*/ 189483 w 249099"/>
              <a:gd name="connsiteY5" fmla="*/ 15668 h 196220"/>
              <a:gd name="connsiteX6" fmla="*/ 192520 w 249099"/>
              <a:gd name="connsiteY6" fmla="*/ 16787 h 196220"/>
              <a:gd name="connsiteX7" fmla="*/ 199355 w 249099"/>
              <a:gd name="connsiteY7" fmla="*/ 16787 h 196220"/>
              <a:gd name="connsiteX8" fmla="*/ 205431 w 249099"/>
              <a:gd name="connsiteY8" fmla="*/ 16041 h 196220"/>
              <a:gd name="connsiteX9" fmla="*/ 208089 w 249099"/>
              <a:gd name="connsiteY9" fmla="*/ 14922 h 196220"/>
              <a:gd name="connsiteX10" fmla="*/ 211507 w 249099"/>
              <a:gd name="connsiteY10" fmla="*/ 16787 h 196220"/>
              <a:gd name="connsiteX11" fmla="*/ 214165 w 249099"/>
              <a:gd name="connsiteY11" fmla="*/ 19025 h 196220"/>
              <a:gd name="connsiteX12" fmla="*/ 217962 w 249099"/>
              <a:gd name="connsiteY12" fmla="*/ 19771 h 196220"/>
              <a:gd name="connsiteX13" fmla="*/ 220240 w 249099"/>
              <a:gd name="connsiteY13" fmla="*/ 19771 h 196220"/>
              <a:gd name="connsiteX14" fmla="*/ 222139 w 249099"/>
              <a:gd name="connsiteY14" fmla="*/ 19398 h 196220"/>
              <a:gd name="connsiteX15" fmla="*/ 229354 w 249099"/>
              <a:gd name="connsiteY15" fmla="*/ 20890 h 196220"/>
              <a:gd name="connsiteX16" fmla="*/ 229354 w 249099"/>
              <a:gd name="connsiteY16" fmla="*/ 22756 h 196220"/>
              <a:gd name="connsiteX17" fmla="*/ 230113 w 249099"/>
              <a:gd name="connsiteY17" fmla="*/ 24621 h 196220"/>
              <a:gd name="connsiteX18" fmla="*/ 232391 w 249099"/>
              <a:gd name="connsiteY18" fmla="*/ 26486 h 196220"/>
              <a:gd name="connsiteX19" fmla="*/ 232771 w 249099"/>
              <a:gd name="connsiteY19" fmla="*/ 27232 h 196220"/>
              <a:gd name="connsiteX20" fmla="*/ 234290 w 249099"/>
              <a:gd name="connsiteY20" fmla="*/ 29097 h 196220"/>
              <a:gd name="connsiteX21" fmla="*/ 235809 w 249099"/>
              <a:gd name="connsiteY21" fmla="*/ 29470 h 196220"/>
              <a:gd name="connsiteX22" fmla="*/ 236568 w 249099"/>
              <a:gd name="connsiteY22" fmla="*/ 30963 h 196220"/>
              <a:gd name="connsiteX23" fmla="*/ 236189 w 249099"/>
              <a:gd name="connsiteY23" fmla="*/ 31709 h 196220"/>
              <a:gd name="connsiteX24" fmla="*/ 235809 w 249099"/>
              <a:gd name="connsiteY24" fmla="*/ 31709 h 196220"/>
              <a:gd name="connsiteX25" fmla="*/ 235429 w 249099"/>
              <a:gd name="connsiteY25" fmla="*/ 32828 h 196220"/>
              <a:gd name="connsiteX26" fmla="*/ 237708 w 249099"/>
              <a:gd name="connsiteY26" fmla="*/ 35812 h 196220"/>
              <a:gd name="connsiteX27" fmla="*/ 236189 w 249099"/>
              <a:gd name="connsiteY27" fmla="*/ 38796 h 196220"/>
              <a:gd name="connsiteX28" fmla="*/ 236948 w 249099"/>
              <a:gd name="connsiteY28" fmla="*/ 41408 h 196220"/>
              <a:gd name="connsiteX29" fmla="*/ 238087 w 249099"/>
              <a:gd name="connsiteY29" fmla="*/ 45511 h 196220"/>
              <a:gd name="connsiteX30" fmla="*/ 237708 w 249099"/>
              <a:gd name="connsiteY30" fmla="*/ 48869 h 196220"/>
              <a:gd name="connsiteX31" fmla="*/ 237708 w 249099"/>
              <a:gd name="connsiteY31" fmla="*/ 52599 h 196220"/>
              <a:gd name="connsiteX32" fmla="*/ 236568 w 249099"/>
              <a:gd name="connsiteY32" fmla="*/ 53718 h 196220"/>
              <a:gd name="connsiteX33" fmla="*/ 239606 w 249099"/>
              <a:gd name="connsiteY33" fmla="*/ 56702 h 196220"/>
              <a:gd name="connsiteX34" fmla="*/ 239606 w 249099"/>
              <a:gd name="connsiteY34" fmla="*/ 58195 h 196220"/>
              <a:gd name="connsiteX35" fmla="*/ 239606 w 249099"/>
              <a:gd name="connsiteY35" fmla="*/ 59687 h 196220"/>
              <a:gd name="connsiteX36" fmla="*/ 238847 w 249099"/>
              <a:gd name="connsiteY36" fmla="*/ 61925 h 196220"/>
              <a:gd name="connsiteX37" fmla="*/ 238467 w 249099"/>
              <a:gd name="connsiteY37" fmla="*/ 63790 h 196220"/>
              <a:gd name="connsiteX38" fmla="*/ 239606 w 249099"/>
              <a:gd name="connsiteY38" fmla="*/ 66775 h 196220"/>
              <a:gd name="connsiteX39" fmla="*/ 240366 w 249099"/>
              <a:gd name="connsiteY39" fmla="*/ 69386 h 196220"/>
              <a:gd name="connsiteX40" fmla="*/ 240366 w 249099"/>
              <a:gd name="connsiteY40" fmla="*/ 71624 h 196220"/>
              <a:gd name="connsiteX41" fmla="*/ 243024 w 249099"/>
              <a:gd name="connsiteY41" fmla="*/ 77220 h 196220"/>
              <a:gd name="connsiteX42" fmla="*/ 246441 w 249099"/>
              <a:gd name="connsiteY42" fmla="*/ 80204 h 196220"/>
              <a:gd name="connsiteX43" fmla="*/ 249099 w 249099"/>
              <a:gd name="connsiteY43" fmla="*/ 82069 h 196220"/>
              <a:gd name="connsiteX44" fmla="*/ 249099 w 249099"/>
              <a:gd name="connsiteY44" fmla="*/ 82815 h 196220"/>
              <a:gd name="connsiteX45" fmla="*/ 247201 w 249099"/>
              <a:gd name="connsiteY45" fmla="*/ 83561 h 196220"/>
              <a:gd name="connsiteX46" fmla="*/ 246061 w 249099"/>
              <a:gd name="connsiteY46" fmla="*/ 86173 h 196220"/>
              <a:gd name="connsiteX47" fmla="*/ 245682 w 249099"/>
              <a:gd name="connsiteY47" fmla="*/ 88784 h 196220"/>
              <a:gd name="connsiteX48" fmla="*/ 246441 w 249099"/>
              <a:gd name="connsiteY48" fmla="*/ 90276 h 196220"/>
              <a:gd name="connsiteX49" fmla="*/ 246441 w 249099"/>
              <a:gd name="connsiteY49" fmla="*/ 91395 h 196220"/>
              <a:gd name="connsiteX50" fmla="*/ 245682 w 249099"/>
              <a:gd name="connsiteY50" fmla="*/ 91768 h 196220"/>
              <a:gd name="connsiteX51" fmla="*/ 242644 w 249099"/>
              <a:gd name="connsiteY51" fmla="*/ 90276 h 196220"/>
              <a:gd name="connsiteX52" fmla="*/ 238087 w 249099"/>
              <a:gd name="connsiteY52" fmla="*/ 90276 h 196220"/>
              <a:gd name="connsiteX53" fmla="*/ 233910 w 249099"/>
              <a:gd name="connsiteY53" fmla="*/ 89903 h 196220"/>
              <a:gd name="connsiteX54" fmla="*/ 232012 w 249099"/>
              <a:gd name="connsiteY54" fmla="*/ 90276 h 196220"/>
              <a:gd name="connsiteX55" fmla="*/ 220240 w 249099"/>
              <a:gd name="connsiteY55" fmla="*/ 90276 h 196220"/>
              <a:gd name="connsiteX56" fmla="*/ 216443 w 249099"/>
              <a:gd name="connsiteY56" fmla="*/ 91395 h 196220"/>
              <a:gd name="connsiteX57" fmla="*/ 215304 w 249099"/>
              <a:gd name="connsiteY57" fmla="*/ 92141 h 196220"/>
              <a:gd name="connsiteX58" fmla="*/ 213785 w 249099"/>
              <a:gd name="connsiteY58" fmla="*/ 92888 h 196220"/>
              <a:gd name="connsiteX59" fmla="*/ 211127 w 249099"/>
              <a:gd name="connsiteY59" fmla="*/ 91768 h 196220"/>
              <a:gd name="connsiteX60" fmla="*/ 209988 w 249099"/>
              <a:gd name="connsiteY60" fmla="*/ 92141 h 196220"/>
              <a:gd name="connsiteX61" fmla="*/ 209228 w 249099"/>
              <a:gd name="connsiteY61" fmla="*/ 94007 h 196220"/>
              <a:gd name="connsiteX62" fmla="*/ 209608 w 249099"/>
              <a:gd name="connsiteY62" fmla="*/ 95872 h 196220"/>
              <a:gd name="connsiteX63" fmla="*/ 209228 w 249099"/>
              <a:gd name="connsiteY63" fmla="*/ 98110 h 196220"/>
              <a:gd name="connsiteX64" fmla="*/ 208089 w 249099"/>
              <a:gd name="connsiteY64" fmla="*/ 99229 h 196220"/>
              <a:gd name="connsiteX65" fmla="*/ 203153 w 249099"/>
              <a:gd name="connsiteY65" fmla="*/ 101468 h 196220"/>
              <a:gd name="connsiteX66" fmla="*/ 200115 w 249099"/>
              <a:gd name="connsiteY66" fmla="*/ 101841 h 196220"/>
              <a:gd name="connsiteX67" fmla="*/ 197457 w 249099"/>
              <a:gd name="connsiteY67" fmla="*/ 102214 h 196220"/>
              <a:gd name="connsiteX68" fmla="*/ 194799 w 249099"/>
              <a:gd name="connsiteY68" fmla="*/ 101841 h 196220"/>
              <a:gd name="connsiteX69" fmla="*/ 192900 w 249099"/>
              <a:gd name="connsiteY69" fmla="*/ 101841 h 196220"/>
              <a:gd name="connsiteX70" fmla="*/ 191001 w 249099"/>
              <a:gd name="connsiteY70" fmla="*/ 103333 h 196220"/>
              <a:gd name="connsiteX71" fmla="*/ 190622 w 249099"/>
              <a:gd name="connsiteY71" fmla="*/ 105198 h 196220"/>
              <a:gd name="connsiteX72" fmla="*/ 190622 w 249099"/>
              <a:gd name="connsiteY72" fmla="*/ 107436 h 196220"/>
              <a:gd name="connsiteX73" fmla="*/ 191001 w 249099"/>
              <a:gd name="connsiteY73" fmla="*/ 108182 h 196220"/>
              <a:gd name="connsiteX74" fmla="*/ 192900 w 249099"/>
              <a:gd name="connsiteY74" fmla="*/ 108182 h 196220"/>
              <a:gd name="connsiteX75" fmla="*/ 193280 w 249099"/>
              <a:gd name="connsiteY75" fmla="*/ 109301 h 196220"/>
              <a:gd name="connsiteX76" fmla="*/ 191381 w 249099"/>
              <a:gd name="connsiteY76" fmla="*/ 111167 h 196220"/>
              <a:gd name="connsiteX77" fmla="*/ 191001 w 249099"/>
              <a:gd name="connsiteY77" fmla="*/ 115270 h 196220"/>
              <a:gd name="connsiteX78" fmla="*/ 191381 w 249099"/>
              <a:gd name="connsiteY78" fmla="*/ 115270 h 196220"/>
              <a:gd name="connsiteX79" fmla="*/ 192520 w 249099"/>
              <a:gd name="connsiteY79" fmla="*/ 114897 h 196220"/>
              <a:gd name="connsiteX80" fmla="*/ 193280 w 249099"/>
              <a:gd name="connsiteY80" fmla="*/ 114897 h 196220"/>
              <a:gd name="connsiteX81" fmla="*/ 193660 w 249099"/>
              <a:gd name="connsiteY81" fmla="*/ 115643 h 196220"/>
              <a:gd name="connsiteX82" fmla="*/ 195558 w 249099"/>
              <a:gd name="connsiteY82" fmla="*/ 117135 h 196220"/>
              <a:gd name="connsiteX83" fmla="*/ 195938 w 249099"/>
              <a:gd name="connsiteY83" fmla="*/ 118254 h 196220"/>
              <a:gd name="connsiteX84" fmla="*/ 195178 w 249099"/>
              <a:gd name="connsiteY84" fmla="*/ 119747 h 196220"/>
              <a:gd name="connsiteX85" fmla="*/ 187204 w 249099"/>
              <a:gd name="connsiteY85" fmla="*/ 121239 h 196220"/>
              <a:gd name="connsiteX86" fmla="*/ 177331 w 249099"/>
              <a:gd name="connsiteY86" fmla="*/ 127580 h 196220"/>
              <a:gd name="connsiteX87" fmla="*/ 175053 w 249099"/>
              <a:gd name="connsiteY87" fmla="*/ 127580 h 196220"/>
              <a:gd name="connsiteX88" fmla="*/ 169357 w 249099"/>
              <a:gd name="connsiteY88" fmla="*/ 129819 h 196220"/>
              <a:gd name="connsiteX89" fmla="*/ 165560 w 249099"/>
              <a:gd name="connsiteY89" fmla="*/ 132430 h 196220"/>
              <a:gd name="connsiteX90" fmla="*/ 164421 w 249099"/>
              <a:gd name="connsiteY90" fmla="*/ 135414 h 196220"/>
              <a:gd name="connsiteX91" fmla="*/ 164421 w 249099"/>
              <a:gd name="connsiteY91" fmla="*/ 136160 h 196220"/>
              <a:gd name="connsiteX92" fmla="*/ 163282 w 249099"/>
              <a:gd name="connsiteY92" fmla="*/ 138399 h 196220"/>
              <a:gd name="connsiteX93" fmla="*/ 161003 w 249099"/>
              <a:gd name="connsiteY93" fmla="*/ 140264 h 196220"/>
              <a:gd name="connsiteX94" fmla="*/ 158725 w 249099"/>
              <a:gd name="connsiteY94" fmla="*/ 142129 h 196220"/>
              <a:gd name="connsiteX95" fmla="*/ 152270 w 249099"/>
              <a:gd name="connsiteY95" fmla="*/ 145113 h 196220"/>
              <a:gd name="connsiteX96" fmla="*/ 146194 w 249099"/>
              <a:gd name="connsiteY96" fmla="*/ 145859 h 196220"/>
              <a:gd name="connsiteX97" fmla="*/ 142776 w 249099"/>
              <a:gd name="connsiteY97" fmla="*/ 145859 h 196220"/>
              <a:gd name="connsiteX98" fmla="*/ 140878 w 249099"/>
              <a:gd name="connsiteY98" fmla="*/ 146979 h 196220"/>
              <a:gd name="connsiteX99" fmla="*/ 134423 w 249099"/>
              <a:gd name="connsiteY99" fmla="*/ 146233 h 196220"/>
              <a:gd name="connsiteX100" fmla="*/ 134043 w 249099"/>
              <a:gd name="connsiteY100" fmla="*/ 147725 h 196220"/>
              <a:gd name="connsiteX101" fmla="*/ 134043 w 249099"/>
              <a:gd name="connsiteY101" fmla="*/ 151082 h 196220"/>
              <a:gd name="connsiteX102" fmla="*/ 132904 w 249099"/>
              <a:gd name="connsiteY102" fmla="*/ 151455 h 196220"/>
              <a:gd name="connsiteX103" fmla="*/ 129866 w 249099"/>
              <a:gd name="connsiteY103" fmla="*/ 151455 h 196220"/>
              <a:gd name="connsiteX104" fmla="*/ 127967 w 249099"/>
              <a:gd name="connsiteY104" fmla="*/ 150336 h 196220"/>
              <a:gd name="connsiteX105" fmla="*/ 125309 w 249099"/>
              <a:gd name="connsiteY105" fmla="*/ 151082 h 196220"/>
              <a:gd name="connsiteX106" fmla="*/ 122651 w 249099"/>
              <a:gd name="connsiteY106" fmla="*/ 150336 h 196220"/>
              <a:gd name="connsiteX107" fmla="*/ 121132 w 249099"/>
              <a:gd name="connsiteY107" fmla="*/ 151828 h 196220"/>
              <a:gd name="connsiteX108" fmla="*/ 118474 w 249099"/>
              <a:gd name="connsiteY108" fmla="*/ 154066 h 196220"/>
              <a:gd name="connsiteX109" fmla="*/ 116196 w 249099"/>
              <a:gd name="connsiteY109" fmla="*/ 155559 h 196220"/>
              <a:gd name="connsiteX110" fmla="*/ 113538 w 249099"/>
              <a:gd name="connsiteY110" fmla="*/ 157797 h 196220"/>
              <a:gd name="connsiteX111" fmla="*/ 108981 w 249099"/>
              <a:gd name="connsiteY111" fmla="*/ 157797 h 196220"/>
              <a:gd name="connsiteX112" fmla="*/ 101007 w 249099"/>
              <a:gd name="connsiteY112" fmla="*/ 163019 h 196220"/>
              <a:gd name="connsiteX113" fmla="*/ 91134 w 249099"/>
              <a:gd name="connsiteY113" fmla="*/ 170480 h 196220"/>
              <a:gd name="connsiteX114" fmla="*/ 91134 w 249099"/>
              <a:gd name="connsiteY114" fmla="*/ 196220 h 196220"/>
              <a:gd name="connsiteX115" fmla="*/ 77464 w 249099"/>
              <a:gd name="connsiteY115" fmla="*/ 196220 h 196220"/>
              <a:gd name="connsiteX116" fmla="*/ 61136 w 249099"/>
              <a:gd name="connsiteY116" fmla="*/ 196220 h 196220"/>
              <a:gd name="connsiteX117" fmla="*/ 45567 w 249099"/>
              <a:gd name="connsiteY117" fmla="*/ 196220 h 196220"/>
              <a:gd name="connsiteX118" fmla="*/ 29998 w 249099"/>
              <a:gd name="connsiteY118" fmla="*/ 196220 h 196220"/>
              <a:gd name="connsiteX119" fmla="*/ 16328 w 249099"/>
              <a:gd name="connsiteY119" fmla="*/ 196220 h 196220"/>
              <a:gd name="connsiteX120" fmla="*/ 3418 w 249099"/>
              <a:gd name="connsiteY120" fmla="*/ 196220 h 196220"/>
              <a:gd name="connsiteX121" fmla="*/ 0 w 249099"/>
              <a:gd name="connsiteY121" fmla="*/ 196220 h 196220"/>
              <a:gd name="connsiteX122" fmla="*/ 1899 w 249099"/>
              <a:gd name="connsiteY122" fmla="*/ 192117 h 196220"/>
              <a:gd name="connsiteX123" fmla="*/ 5316 w 249099"/>
              <a:gd name="connsiteY123" fmla="*/ 190625 h 196220"/>
              <a:gd name="connsiteX124" fmla="*/ 10253 w 249099"/>
              <a:gd name="connsiteY124" fmla="*/ 190625 h 196220"/>
              <a:gd name="connsiteX125" fmla="*/ 17468 w 249099"/>
              <a:gd name="connsiteY125" fmla="*/ 189132 h 196220"/>
              <a:gd name="connsiteX126" fmla="*/ 29239 w 249099"/>
              <a:gd name="connsiteY126" fmla="*/ 184656 h 196220"/>
              <a:gd name="connsiteX127" fmla="*/ 32657 w 249099"/>
              <a:gd name="connsiteY127" fmla="*/ 181672 h 196220"/>
              <a:gd name="connsiteX128" fmla="*/ 36833 w 249099"/>
              <a:gd name="connsiteY128" fmla="*/ 177195 h 196220"/>
              <a:gd name="connsiteX129" fmla="*/ 38352 w 249099"/>
              <a:gd name="connsiteY129" fmla="*/ 176076 h 196220"/>
              <a:gd name="connsiteX130" fmla="*/ 42529 w 249099"/>
              <a:gd name="connsiteY130" fmla="*/ 173092 h 196220"/>
              <a:gd name="connsiteX131" fmla="*/ 48985 w 249099"/>
              <a:gd name="connsiteY131" fmla="*/ 170107 h 196220"/>
              <a:gd name="connsiteX132" fmla="*/ 53162 w 249099"/>
              <a:gd name="connsiteY132" fmla="*/ 166004 h 196220"/>
              <a:gd name="connsiteX133" fmla="*/ 54681 w 249099"/>
              <a:gd name="connsiteY133" fmla="*/ 163765 h 196220"/>
              <a:gd name="connsiteX134" fmla="*/ 56579 w 249099"/>
              <a:gd name="connsiteY134" fmla="*/ 163019 h 196220"/>
              <a:gd name="connsiteX135" fmla="*/ 58478 w 249099"/>
              <a:gd name="connsiteY135" fmla="*/ 161527 h 196220"/>
              <a:gd name="connsiteX136" fmla="*/ 63034 w 249099"/>
              <a:gd name="connsiteY136" fmla="*/ 153320 h 196220"/>
              <a:gd name="connsiteX137" fmla="*/ 69110 w 249099"/>
              <a:gd name="connsiteY137" fmla="*/ 143248 h 196220"/>
              <a:gd name="connsiteX138" fmla="*/ 69490 w 249099"/>
              <a:gd name="connsiteY138" fmla="*/ 141383 h 196220"/>
              <a:gd name="connsiteX139" fmla="*/ 69110 w 249099"/>
              <a:gd name="connsiteY139" fmla="*/ 135041 h 196220"/>
              <a:gd name="connsiteX140" fmla="*/ 65313 w 249099"/>
              <a:gd name="connsiteY140" fmla="*/ 127953 h 196220"/>
              <a:gd name="connsiteX141" fmla="*/ 66452 w 249099"/>
              <a:gd name="connsiteY141" fmla="*/ 123850 h 196220"/>
              <a:gd name="connsiteX142" fmla="*/ 66452 w 249099"/>
              <a:gd name="connsiteY142" fmla="*/ 113778 h 196220"/>
              <a:gd name="connsiteX143" fmla="*/ 67211 w 249099"/>
              <a:gd name="connsiteY143" fmla="*/ 110794 h 196220"/>
              <a:gd name="connsiteX144" fmla="*/ 73667 w 249099"/>
              <a:gd name="connsiteY144" fmla="*/ 99602 h 196220"/>
              <a:gd name="connsiteX145" fmla="*/ 73667 w 249099"/>
              <a:gd name="connsiteY145" fmla="*/ 98110 h 196220"/>
              <a:gd name="connsiteX146" fmla="*/ 77547 w 249099"/>
              <a:gd name="connsiteY146" fmla="*/ 96058 h 196220"/>
              <a:gd name="connsiteX147" fmla="*/ 77464 w 249099"/>
              <a:gd name="connsiteY147" fmla="*/ 96245 h 196220"/>
              <a:gd name="connsiteX148" fmla="*/ 78603 w 249099"/>
              <a:gd name="connsiteY148" fmla="*/ 95499 h 196220"/>
              <a:gd name="connsiteX149" fmla="*/ 77547 w 249099"/>
              <a:gd name="connsiteY149" fmla="*/ 96058 h 196220"/>
              <a:gd name="connsiteX150" fmla="*/ 81261 w 249099"/>
              <a:gd name="connsiteY150" fmla="*/ 87665 h 196220"/>
              <a:gd name="connsiteX151" fmla="*/ 80881 w 249099"/>
              <a:gd name="connsiteY151" fmla="*/ 83561 h 196220"/>
              <a:gd name="connsiteX152" fmla="*/ 89235 w 249099"/>
              <a:gd name="connsiteY152" fmla="*/ 73862 h 196220"/>
              <a:gd name="connsiteX153" fmla="*/ 92653 w 249099"/>
              <a:gd name="connsiteY153" fmla="*/ 68640 h 196220"/>
              <a:gd name="connsiteX154" fmla="*/ 96070 w 249099"/>
              <a:gd name="connsiteY154" fmla="*/ 65282 h 196220"/>
              <a:gd name="connsiteX155" fmla="*/ 102905 w 249099"/>
              <a:gd name="connsiteY155" fmla="*/ 61925 h 196220"/>
              <a:gd name="connsiteX156" fmla="*/ 113538 w 249099"/>
              <a:gd name="connsiteY156" fmla="*/ 57822 h 196220"/>
              <a:gd name="connsiteX157" fmla="*/ 119234 w 249099"/>
              <a:gd name="connsiteY157" fmla="*/ 55210 h 196220"/>
              <a:gd name="connsiteX158" fmla="*/ 127967 w 249099"/>
              <a:gd name="connsiteY158" fmla="*/ 49242 h 196220"/>
              <a:gd name="connsiteX159" fmla="*/ 132144 w 249099"/>
              <a:gd name="connsiteY159" fmla="*/ 44765 h 196220"/>
              <a:gd name="connsiteX160" fmla="*/ 134423 w 249099"/>
              <a:gd name="connsiteY160" fmla="*/ 38050 h 196220"/>
              <a:gd name="connsiteX161" fmla="*/ 138600 w 249099"/>
              <a:gd name="connsiteY161" fmla="*/ 33201 h 196220"/>
              <a:gd name="connsiteX162" fmla="*/ 142776 w 249099"/>
              <a:gd name="connsiteY162" fmla="*/ 20890 h 196220"/>
              <a:gd name="connsiteX163" fmla="*/ 148852 w 249099"/>
              <a:gd name="connsiteY163" fmla="*/ 4477 h 196220"/>
              <a:gd name="connsiteX164" fmla="*/ 151130 w 249099"/>
              <a:gd name="connsiteY164" fmla="*/ 2611 h 1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49099" h="196220">
                <a:moveTo>
                  <a:pt x="159105" y="0"/>
                </a:moveTo>
                <a:lnTo>
                  <a:pt x="162902" y="6715"/>
                </a:lnTo>
                <a:lnTo>
                  <a:pt x="168218" y="11937"/>
                </a:lnTo>
                <a:lnTo>
                  <a:pt x="176572" y="17906"/>
                </a:lnTo>
                <a:lnTo>
                  <a:pt x="180369" y="19025"/>
                </a:lnTo>
                <a:lnTo>
                  <a:pt x="189483" y="15668"/>
                </a:lnTo>
                <a:lnTo>
                  <a:pt x="192520" y="16787"/>
                </a:lnTo>
                <a:lnTo>
                  <a:pt x="199355" y="16787"/>
                </a:lnTo>
                <a:lnTo>
                  <a:pt x="205431" y="16041"/>
                </a:lnTo>
                <a:lnTo>
                  <a:pt x="208089" y="14922"/>
                </a:lnTo>
                <a:lnTo>
                  <a:pt x="211507" y="16787"/>
                </a:lnTo>
                <a:lnTo>
                  <a:pt x="214165" y="19025"/>
                </a:lnTo>
                <a:lnTo>
                  <a:pt x="217962" y="19771"/>
                </a:lnTo>
                <a:lnTo>
                  <a:pt x="220240" y="19771"/>
                </a:lnTo>
                <a:lnTo>
                  <a:pt x="222139" y="19398"/>
                </a:lnTo>
                <a:lnTo>
                  <a:pt x="229354" y="20890"/>
                </a:lnTo>
                <a:lnTo>
                  <a:pt x="229354" y="22756"/>
                </a:lnTo>
                <a:lnTo>
                  <a:pt x="230113" y="24621"/>
                </a:lnTo>
                <a:lnTo>
                  <a:pt x="232391" y="26486"/>
                </a:lnTo>
                <a:lnTo>
                  <a:pt x="232771" y="27232"/>
                </a:lnTo>
                <a:lnTo>
                  <a:pt x="234290" y="29097"/>
                </a:lnTo>
                <a:lnTo>
                  <a:pt x="235809" y="29470"/>
                </a:lnTo>
                <a:lnTo>
                  <a:pt x="236568" y="30963"/>
                </a:lnTo>
                <a:lnTo>
                  <a:pt x="236189" y="31709"/>
                </a:lnTo>
                <a:lnTo>
                  <a:pt x="235809" y="31709"/>
                </a:lnTo>
                <a:lnTo>
                  <a:pt x="235429" y="32828"/>
                </a:lnTo>
                <a:lnTo>
                  <a:pt x="237708" y="35812"/>
                </a:lnTo>
                <a:lnTo>
                  <a:pt x="236189" y="38796"/>
                </a:lnTo>
                <a:lnTo>
                  <a:pt x="236948" y="41408"/>
                </a:lnTo>
                <a:lnTo>
                  <a:pt x="238087" y="45511"/>
                </a:lnTo>
                <a:lnTo>
                  <a:pt x="237708" y="48869"/>
                </a:lnTo>
                <a:lnTo>
                  <a:pt x="237708" y="52599"/>
                </a:lnTo>
                <a:lnTo>
                  <a:pt x="236568" y="53718"/>
                </a:lnTo>
                <a:lnTo>
                  <a:pt x="239606" y="56702"/>
                </a:lnTo>
                <a:lnTo>
                  <a:pt x="239606" y="58195"/>
                </a:lnTo>
                <a:lnTo>
                  <a:pt x="239606" y="59687"/>
                </a:lnTo>
                <a:lnTo>
                  <a:pt x="238847" y="61925"/>
                </a:lnTo>
                <a:lnTo>
                  <a:pt x="238467" y="63790"/>
                </a:lnTo>
                <a:lnTo>
                  <a:pt x="239606" y="66775"/>
                </a:lnTo>
                <a:lnTo>
                  <a:pt x="240366" y="69386"/>
                </a:lnTo>
                <a:lnTo>
                  <a:pt x="240366" y="71624"/>
                </a:lnTo>
                <a:lnTo>
                  <a:pt x="243024" y="77220"/>
                </a:lnTo>
                <a:lnTo>
                  <a:pt x="246441" y="80204"/>
                </a:lnTo>
                <a:lnTo>
                  <a:pt x="249099" y="82069"/>
                </a:lnTo>
                <a:lnTo>
                  <a:pt x="249099" y="82815"/>
                </a:lnTo>
                <a:lnTo>
                  <a:pt x="247201" y="83561"/>
                </a:lnTo>
                <a:lnTo>
                  <a:pt x="246061" y="86173"/>
                </a:lnTo>
                <a:lnTo>
                  <a:pt x="245682" y="88784"/>
                </a:lnTo>
                <a:lnTo>
                  <a:pt x="246441" y="90276"/>
                </a:lnTo>
                <a:lnTo>
                  <a:pt x="246441" y="91395"/>
                </a:lnTo>
                <a:lnTo>
                  <a:pt x="245682" y="91768"/>
                </a:lnTo>
                <a:lnTo>
                  <a:pt x="242644" y="90276"/>
                </a:lnTo>
                <a:lnTo>
                  <a:pt x="238087" y="90276"/>
                </a:lnTo>
                <a:lnTo>
                  <a:pt x="233910" y="89903"/>
                </a:lnTo>
                <a:lnTo>
                  <a:pt x="232012" y="90276"/>
                </a:lnTo>
                <a:lnTo>
                  <a:pt x="220240" y="90276"/>
                </a:lnTo>
                <a:lnTo>
                  <a:pt x="216443" y="91395"/>
                </a:lnTo>
                <a:lnTo>
                  <a:pt x="215304" y="92141"/>
                </a:lnTo>
                <a:lnTo>
                  <a:pt x="213785" y="92888"/>
                </a:lnTo>
                <a:lnTo>
                  <a:pt x="211127" y="91768"/>
                </a:lnTo>
                <a:lnTo>
                  <a:pt x="209988" y="92141"/>
                </a:lnTo>
                <a:lnTo>
                  <a:pt x="209228" y="94007"/>
                </a:lnTo>
                <a:lnTo>
                  <a:pt x="209608" y="95872"/>
                </a:lnTo>
                <a:lnTo>
                  <a:pt x="209228" y="98110"/>
                </a:lnTo>
                <a:lnTo>
                  <a:pt x="208089" y="99229"/>
                </a:lnTo>
                <a:lnTo>
                  <a:pt x="203153" y="101468"/>
                </a:lnTo>
                <a:lnTo>
                  <a:pt x="200115" y="101841"/>
                </a:lnTo>
                <a:lnTo>
                  <a:pt x="197457" y="102214"/>
                </a:lnTo>
                <a:lnTo>
                  <a:pt x="194799" y="101841"/>
                </a:lnTo>
                <a:lnTo>
                  <a:pt x="192900" y="101841"/>
                </a:lnTo>
                <a:lnTo>
                  <a:pt x="191001" y="103333"/>
                </a:lnTo>
                <a:lnTo>
                  <a:pt x="190622" y="105198"/>
                </a:lnTo>
                <a:lnTo>
                  <a:pt x="190622" y="107436"/>
                </a:lnTo>
                <a:lnTo>
                  <a:pt x="191001" y="108182"/>
                </a:lnTo>
                <a:lnTo>
                  <a:pt x="192900" y="108182"/>
                </a:lnTo>
                <a:lnTo>
                  <a:pt x="193280" y="109301"/>
                </a:lnTo>
                <a:lnTo>
                  <a:pt x="191381" y="111167"/>
                </a:lnTo>
                <a:lnTo>
                  <a:pt x="191001" y="115270"/>
                </a:lnTo>
                <a:lnTo>
                  <a:pt x="191381" y="115270"/>
                </a:lnTo>
                <a:lnTo>
                  <a:pt x="192520" y="114897"/>
                </a:lnTo>
                <a:lnTo>
                  <a:pt x="193280" y="114897"/>
                </a:lnTo>
                <a:lnTo>
                  <a:pt x="193660" y="115643"/>
                </a:lnTo>
                <a:lnTo>
                  <a:pt x="195558" y="117135"/>
                </a:lnTo>
                <a:lnTo>
                  <a:pt x="195938" y="118254"/>
                </a:lnTo>
                <a:lnTo>
                  <a:pt x="195178" y="119747"/>
                </a:lnTo>
                <a:lnTo>
                  <a:pt x="187204" y="121239"/>
                </a:lnTo>
                <a:lnTo>
                  <a:pt x="177331" y="127580"/>
                </a:lnTo>
                <a:lnTo>
                  <a:pt x="175053" y="127580"/>
                </a:lnTo>
                <a:lnTo>
                  <a:pt x="169357" y="129819"/>
                </a:lnTo>
                <a:lnTo>
                  <a:pt x="165560" y="132430"/>
                </a:lnTo>
                <a:lnTo>
                  <a:pt x="164421" y="135414"/>
                </a:lnTo>
                <a:lnTo>
                  <a:pt x="164421" y="136160"/>
                </a:lnTo>
                <a:lnTo>
                  <a:pt x="163282" y="138399"/>
                </a:lnTo>
                <a:lnTo>
                  <a:pt x="161003" y="140264"/>
                </a:lnTo>
                <a:lnTo>
                  <a:pt x="158725" y="142129"/>
                </a:lnTo>
                <a:lnTo>
                  <a:pt x="152270" y="145113"/>
                </a:lnTo>
                <a:lnTo>
                  <a:pt x="146194" y="145859"/>
                </a:lnTo>
                <a:lnTo>
                  <a:pt x="142776" y="145859"/>
                </a:lnTo>
                <a:lnTo>
                  <a:pt x="140878" y="146979"/>
                </a:lnTo>
                <a:lnTo>
                  <a:pt x="134423" y="146233"/>
                </a:lnTo>
                <a:lnTo>
                  <a:pt x="134043" y="147725"/>
                </a:lnTo>
                <a:lnTo>
                  <a:pt x="134043" y="151082"/>
                </a:lnTo>
                <a:lnTo>
                  <a:pt x="132904" y="151455"/>
                </a:lnTo>
                <a:lnTo>
                  <a:pt x="129866" y="151455"/>
                </a:lnTo>
                <a:lnTo>
                  <a:pt x="127967" y="150336"/>
                </a:lnTo>
                <a:lnTo>
                  <a:pt x="125309" y="151082"/>
                </a:lnTo>
                <a:lnTo>
                  <a:pt x="122651" y="150336"/>
                </a:lnTo>
                <a:lnTo>
                  <a:pt x="121132" y="151828"/>
                </a:lnTo>
                <a:lnTo>
                  <a:pt x="118474" y="154066"/>
                </a:lnTo>
                <a:lnTo>
                  <a:pt x="116196" y="155559"/>
                </a:lnTo>
                <a:lnTo>
                  <a:pt x="113538" y="157797"/>
                </a:lnTo>
                <a:lnTo>
                  <a:pt x="108981" y="157797"/>
                </a:lnTo>
                <a:lnTo>
                  <a:pt x="101007" y="163019"/>
                </a:lnTo>
                <a:lnTo>
                  <a:pt x="91134" y="170480"/>
                </a:lnTo>
                <a:lnTo>
                  <a:pt x="91134" y="196220"/>
                </a:lnTo>
                <a:lnTo>
                  <a:pt x="77464" y="196220"/>
                </a:lnTo>
                <a:lnTo>
                  <a:pt x="61136" y="196220"/>
                </a:lnTo>
                <a:lnTo>
                  <a:pt x="45567" y="196220"/>
                </a:lnTo>
                <a:lnTo>
                  <a:pt x="29998" y="196220"/>
                </a:lnTo>
                <a:lnTo>
                  <a:pt x="16328" y="196220"/>
                </a:lnTo>
                <a:lnTo>
                  <a:pt x="3418" y="196220"/>
                </a:lnTo>
                <a:lnTo>
                  <a:pt x="0" y="196220"/>
                </a:lnTo>
                <a:lnTo>
                  <a:pt x="1899" y="192117"/>
                </a:lnTo>
                <a:lnTo>
                  <a:pt x="5316" y="190625"/>
                </a:lnTo>
                <a:lnTo>
                  <a:pt x="10253" y="190625"/>
                </a:lnTo>
                <a:lnTo>
                  <a:pt x="17468" y="189132"/>
                </a:lnTo>
                <a:lnTo>
                  <a:pt x="29239" y="184656"/>
                </a:lnTo>
                <a:lnTo>
                  <a:pt x="32657" y="181672"/>
                </a:lnTo>
                <a:lnTo>
                  <a:pt x="36833" y="177195"/>
                </a:lnTo>
                <a:lnTo>
                  <a:pt x="38352" y="176076"/>
                </a:lnTo>
                <a:lnTo>
                  <a:pt x="42529" y="173092"/>
                </a:lnTo>
                <a:lnTo>
                  <a:pt x="48985" y="170107"/>
                </a:lnTo>
                <a:lnTo>
                  <a:pt x="53162" y="166004"/>
                </a:lnTo>
                <a:lnTo>
                  <a:pt x="54681" y="163765"/>
                </a:lnTo>
                <a:lnTo>
                  <a:pt x="56579" y="163019"/>
                </a:lnTo>
                <a:lnTo>
                  <a:pt x="58478" y="161527"/>
                </a:lnTo>
                <a:lnTo>
                  <a:pt x="63034" y="153320"/>
                </a:lnTo>
                <a:lnTo>
                  <a:pt x="69110" y="143248"/>
                </a:lnTo>
                <a:lnTo>
                  <a:pt x="69490" y="141383"/>
                </a:lnTo>
                <a:lnTo>
                  <a:pt x="69110" y="135041"/>
                </a:lnTo>
                <a:lnTo>
                  <a:pt x="65313" y="127953"/>
                </a:lnTo>
                <a:lnTo>
                  <a:pt x="66452" y="123850"/>
                </a:lnTo>
                <a:lnTo>
                  <a:pt x="66452" y="113778"/>
                </a:lnTo>
                <a:lnTo>
                  <a:pt x="67211" y="110794"/>
                </a:lnTo>
                <a:lnTo>
                  <a:pt x="73667" y="99602"/>
                </a:lnTo>
                <a:lnTo>
                  <a:pt x="73667" y="98110"/>
                </a:lnTo>
                <a:lnTo>
                  <a:pt x="77547" y="96058"/>
                </a:lnTo>
                <a:lnTo>
                  <a:pt x="77464" y="96245"/>
                </a:lnTo>
                <a:lnTo>
                  <a:pt x="78603" y="95499"/>
                </a:lnTo>
                <a:lnTo>
                  <a:pt x="77547" y="96058"/>
                </a:lnTo>
                <a:lnTo>
                  <a:pt x="81261" y="87665"/>
                </a:lnTo>
                <a:lnTo>
                  <a:pt x="80881" y="83561"/>
                </a:lnTo>
                <a:lnTo>
                  <a:pt x="89235" y="73862"/>
                </a:lnTo>
                <a:lnTo>
                  <a:pt x="92653" y="68640"/>
                </a:lnTo>
                <a:lnTo>
                  <a:pt x="96070" y="65282"/>
                </a:lnTo>
                <a:lnTo>
                  <a:pt x="102905" y="61925"/>
                </a:lnTo>
                <a:lnTo>
                  <a:pt x="113538" y="57822"/>
                </a:lnTo>
                <a:lnTo>
                  <a:pt x="119234" y="55210"/>
                </a:lnTo>
                <a:lnTo>
                  <a:pt x="127967" y="49242"/>
                </a:lnTo>
                <a:lnTo>
                  <a:pt x="132144" y="44765"/>
                </a:lnTo>
                <a:lnTo>
                  <a:pt x="134423" y="38050"/>
                </a:lnTo>
                <a:lnTo>
                  <a:pt x="138600" y="33201"/>
                </a:lnTo>
                <a:lnTo>
                  <a:pt x="142776" y="20890"/>
                </a:lnTo>
                <a:lnTo>
                  <a:pt x="148852" y="4477"/>
                </a:lnTo>
                <a:lnTo>
                  <a:pt x="151130" y="261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14" name="Text Placeholder 2813">
            <a:extLst>
              <a:ext uri="{FF2B5EF4-FFF2-40B4-BE49-F238E27FC236}">
                <a16:creationId xmlns:a16="http://schemas.microsoft.com/office/drawing/2014/main" id="{6339B347-6CAD-614C-BC4A-38F7B828E16E}"/>
              </a:ext>
            </a:extLst>
          </p:cNvPr>
          <p:cNvSpPr>
            <a:spLocks noGrp="1"/>
          </p:cNvSpPr>
          <p:nvPr>
            <p:ph type="body" sz="quarter" idx="198" hasCustomPrompt="1"/>
          </p:nvPr>
        </p:nvSpPr>
        <p:spPr>
          <a:xfrm>
            <a:off x="8381683" y="2965840"/>
            <a:ext cx="102682" cy="82225"/>
          </a:xfrm>
          <a:custGeom>
            <a:avLst/>
            <a:gdLst>
              <a:gd name="connsiteX0" fmla="*/ 47688 w 102682"/>
              <a:gd name="connsiteY0" fmla="*/ 0 h 82225"/>
              <a:gd name="connsiteX1" fmla="*/ 50380 w 102682"/>
              <a:gd name="connsiteY1" fmla="*/ 3364 h 82225"/>
              <a:gd name="connsiteX2" fmla="*/ 53841 w 102682"/>
              <a:gd name="connsiteY2" fmla="*/ 1869 h 82225"/>
              <a:gd name="connsiteX3" fmla="*/ 56533 w 102682"/>
              <a:gd name="connsiteY3" fmla="*/ 2243 h 82225"/>
              <a:gd name="connsiteX4" fmla="*/ 61148 w 102682"/>
              <a:gd name="connsiteY4" fmla="*/ 4859 h 82225"/>
              <a:gd name="connsiteX5" fmla="*/ 68839 w 102682"/>
              <a:gd name="connsiteY5" fmla="*/ 5606 h 82225"/>
              <a:gd name="connsiteX6" fmla="*/ 70762 w 102682"/>
              <a:gd name="connsiteY6" fmla="*/ 7849 h 82225"/>
              <a:gd name="connsiteX7" fmla="*/ 75377 w 102682"/>
              <a:gd name="connsiteY7" fmla="*/ 9344 h 82225"/>
              <a:gd name="connsiteX8" fmla="*/ 91914 w 102682"/>
              <a:gd name="connsiteY8" fmla="*/ 9718 h 82225"/>
              <a:gd name="connsiteX9" fmla="*/ 96144 w 102682"/>
              <a:gd name="connsiteY9" fmla="*/ 8223 h 82225"/>
              <a:gd name="connsiteX10" fmla="*/ 97298 w 102682"/>
              <a:gd name="connsiteY10" fmla="*/ 5606 h 82225"/>
              <a:gd name="connsiteX11" fmla="*/ 99990 w 102682"/>
              <a:gd name="connsiteY11" fmla="*/ 5980 h 82225"/>
              <a:gd name="connsiteX12" fmla="*/ 101913 w 102682"/>
              <a:gd name="connsiteY12" fmla="*/ 8223 h 82225"/>
              <a:gd name="connsiteX13" fmla="*/ 102682 w 102682"/>
              <a:gd name="connsiteY13" fmla="*/ 11213 h 82225"/>
              <a:gd name="connsiteX14" fmla="*/ 101529 w 102682"/>
              <a:gd name="connsiteY14" fmla="*/ 14203 h 82225"/>
              <a:gd name="connsiteX15" fmla="*/ 97298 w 102682"/>
              <a:gd name="connsiteY15" fmla="*/ 18314 h 82225"/>
              <a:gd name="connsiteX16" fmla="*/ 93837 w 102682"/>
              <a:gd name="connsiteY16" fmla="*/ 23920 h 82225"/>
              <a:gd name="connsiteX17" fmla="*/ 91530 w 102682"/>
              <a:gd name="connsiteY17" fmla="*/ 29153 h 82225"/>
              <a:gd name="connsiteX18" fmla="*/ 93068 w 102682"/>
              <a:gd name="connsiteY18" fmla="*/ 34011 h 82225"/>
              <a:gd name="connsiteX19" fmla="*/ 91914 w 102682"/>
              <a:gd name="connsiteY19" fmla="*/ 41113 h 82225"/>
              <a:gd name="connsiteX20" fmla="*/ 92299 w 102682"/>
              <a:gd name="connsiteY20" fmla="*/ 43355 h 82225"/>
              <a:gd name="connsiteX21" fmla="*/ 93452 w 102682"/>
              <a:gd name="connsiteY21" fmla="*/ 45224 h 82225"/>
              <a:gd name="connsiteX22" fmla="*/ 93452 w 102682"/>
              <a:gd name="connsiteY22" fmla="*/ 47466 h 82225"/>
              <a:gd name="connsiteX23" fmla="*/ 92299 w 102682"/>
              <a:gd name="connsiteY23" fmla="*/ 50083 h 82225"/>
              <a:gd name="connsiteX24" fmla="*/ 89222 w 102682"/>
              <a:gd name="connsiteY24" fmla="*/ 53446 h 82225"/>
              <a:gd name="connsiteX25" fmla="*/ 87299 w 102682"/>
              <a:gd name="connsiteY25" fmla="*/ 54568 h 82225"/>
              <a:gd name="connsiteX26" fmla="*/ 86145 w 102682"/>
              <a:gd name="connsiteY26" fmla="*/ 57558 h 82225"/>
              <a:gd name="connsiteX27" fmla="*/ 87684 w 102682"/>
              <a:gd name="connsiteY27" fmla="*/ 60174 h 82225"/>
              <a:gd name="connsiteX28" fmla="*/ 91145 w 102682"/>
              <a:gd name="connsiteY28" fmla="*/ 60548 h 82225"/>
              <a:gd name="connsiteX29" fmla="*/ 96144 w 102682"/>
              <a:gd name="connsiteY29" fmla="*/ 60174 h 82225"/>
              <a:gd name="connsiteX30" fmla="*/ 100375 w 102682"/>
              <a:gd name="connsiteY30" fmla="*/ 66528 h 82225"/>
              <a:gd name="connsiteX31" fmla="*/ 99990 w 102682"/>
              <a:gd name="connsiteY31" fmla="*/ 72508 h 82225"/>
              <a:gd name="connsiteX32" fmla="*/ 96144 w 102682"/>
              <a:gd name="connsiteY32" fmla="*/ 72508 h 82225"/>
              <a:gd name="connsiteX33" fmla="*/ 93068 w 102682"/>
              <a:gd name="connsiteY33" fmla="*/ 68396 h 82225"/>
              <a:gd name="connsiteX34" fmla="*/ 89607 w 102682"/>
              <a:gd name="connsiteY34" fmla="*/ 65780 h 82225"/>
              <a:gd name="connsiteX35" fmla="*/ 89607 w 102682"/>
              <a:gd name="connsiteY35" fmla="*/ 71386 h 82225"/>
              <a:gd name="connsiteX36" fmla="*/ 88068 w 102682"/>
              <a:gd name="connsiteY36" fmla="*/ 74003 h 82225"/>
              <a:gd name="connsiteX37" fmla="*/ 85761 w 102682"/>
              <a:gd name="connsiteY37" fmla="*/ 79609 h 82225"/>
              <a:gd name="connsiteX38" fmla="*/ 86145 w 102682"/>
              <a:gd name="connsiteY38" fmla="*/ 82225 h 82225"/>
              <a:gd name="connsiteX39" fmla="*/ 85761 w 102682"/>
              <a:gd name="connsiteY39" fmla="*/ 81851 h 82225"/>
              <a:gd name="connsiteX40" fmla="*/ 79223 w 102682"/>
              <a:gd name="connsiteY40" fmla="*/ 80356 h 82225"/>
              <a:gd name="connsiteX41" fmla="*/ 73454 w 102682"/>
              <a:gd name="connsiteY41" fmla="*/ 81104 h 82225"/>
              <a:gd name="connsiteX42" fmla="*/ 70378 w 102682"/>
              <a:gd name="connsiteY42" fmla="*/ 82225 h 82225"/>
              <a:gd name="connsiteX43" fmla="*/ 67301 w 102682"/>
              <a:gd name="connsiteY43" fmla="*/ 82225 h 82225"/>
              <a:gd name="connsiteX44" fmla="*/ 58840 w 102682"/>
              <a:gd name="connsiteY44" fmla="*/ 75124 h 82225"/>
              <a:gd name="connsiteX45" fmla="*/ 56918 w 102682"/>
              <a:gd name="connsiteY45" fmla="*/ 71386 h 82225"/>
              <a:gd name="connsiteX46" fmla="*/ 51534 w 102682"/>
              <a:gd name="connsiteY46" fmla="*/ 69518 h 82225"/>
              <a:gd name="connsiteX47" fmla="*/ 46149 w 102682"/>
              <a:gd name="connsiteY47" fmla="*/ 65406 h 82225"/>
              <a:gd name="connsiteX48" fmla="*/ 39996 w 102682"/>
              <a:gd name="connsiteY48" fmla="*/ 63911 h 82225"/>
              <a:gd name="connsiteX49" fmla="*/ 29997 w 102682"/>
              <a:gd name="connsiteY49" fmla="*/ 65406 h 82225"/>
              <a:gd name="connsiteX50" fmla="*/ 24998 w 102682"/>
              <a:gd name="connsiteY50" fmla="*/ 69144 h 82225"/>
              <a:gd name="connsiteX51" fmla="*/ 21537 w 102682"/>
              <a:gd name="connsiteY51" fmla="*/ 69518 h 82225"/>
              <a:gd name="connsiteX52" fmla="*/ 19229 w 102682"/>
              <a:gd name="connsiteY52" fmla="*/ 71760 h 82225"/>
              <a:gd name="connsiteX53" fmla="*/ 20767 w 102682"/>
              <a:gd name="connsiteY53" fmla="*/ 67275 h 82225"/>
              <a:gd name="connsiteX54" fmla="*/ 21537 w 102682"/>
              <a:gd name="connsiteY54" fmla="*/ 57931 h 82225"/>
              <a:gd name="connsiteX55" fmla="*/ 23075 w 102682"/>
              <a:gd name="connsiteY55" fmla="*/ 53820 h 82225"/>
              <a:gd name="connsiteX56" fmla="*/ 23075 w 102682"/>
              <a:gd name="connsiteY56" fmla="*/ 51951 h 82225"/>
              <a:gd name="connsiteX57" fmla="*/ 17306 w 102682"/>
              <a:gd name="connsiteY57" fmla="*/ 51204 h 82225"/>
              <a:gd name="connsiteX58" fmla="*/ 16537 w 102682"/>
              <a:gd name="connsiteY58" fmla="*/ 53820 h 82225"/>
              <a:gd name="connsiteX59" fmla="*/ 13076 w 102682"/>
              <a:gd name="connsiteY59" fmla="*/ 55689 h 82225"/>
              <a:gd name="connsiteX60" fmla="*/ 10768 w 102682"/>
              <a:gd name="connsiteY60" fmla="*/ 52325 h 82225"/>
              <a:gd name="connsiteX61" fmla="*/ 8461 w 102682"/>
              <a:gd name="connsiteY61" fmla="*/ 53073 h 82225"/>
              <a:gd name="connsiteX62" fmla="*/ 5384 w 102682"/>
              <a:gd name="connsiteY62" fmla="*/ 51951 h 82225"/>
              <a:gd name="connsiteX63" fmla="*/ 4231 w 102682"/>
              <a:gd name="connsiteY63" fmla="*/ 47840 h 82225"/>
              <a:gd name="connsiteX64" fmla="*/ 1923 w 102682"/>
              <a:gd name="connsiteY64" fmla="*/ 44476 h 82225"/>
              <a:gd name="connsiteX65" fmla="*/ 1154 w 102682"/>
              <a:gd name="connsiteY65" fmla="*/ 41113 h 82225"/>
              <a:gd name="connsiteX66" fmla="*/ 2692 w 102682"/>
              <a:gd name="connsiteY66" fmla="*/ 37375 h 82225"/>
              <a:gd name="connsiteX67" fmla="*/ 6923 w 102682"/>
              <a:gd name="connsiteY67" fmla="*/ 36254 h 82225"/>
              <a:gd name="connsiteX68" fmla="*/ 6153 w 102682"/>
              <a:gd name="connsiteY68" fmla="*/ 35133 h 82225"/>
              <a:gd name="connsiteX69" fmla="*/ 769 w 102682"/>
              <a:gd name="connsiteY69" fmla="*/ 34385 h 82225"/>
              <a:gd name="connsiteX70" fmla="*/ 1154 w 102682"/>
              <a:gd name="connsiteY70" fmla="*/ 29526 h 82225"/>
              <a:gd name="connsiteX71" fmla="*/ 2308 w 102682"/>
              <a:gd name="connsiteY71" fmla="*/ 28031 h 82225"/>
              <a:gd name="connsiteX72" fmla="*/ 1923 w 102682"/>
              <a:gd name="connsiteY72" fmla="*/ 26910 h 82225"/>
              <a:gd name="connsiteX73" fmla="*/ 0 w 102682"/>
              <a:gd name="connsiteY73" fmla="*/ 26163 h 82225"/>
              <a:gd name="connsiteX74" fmla="*/ 1154 w 102682"/>
              <a:gd name="connsiteY74" fmla="*/ 18314 h 82225"/>
              <a:gd name="connsiteX75" fmla="*/ 3077 w 102682"/>
              <a:gd name="connsiteY75" fmla="*/ 17193 h 82225"/>
              <a:gd name="connsiteX76" fmla="*/ 13460 w 102682"/>
              <a:gd name="connsiteY76" fmla="*/ 14203 h 82225"/>
              <a:gd name="connsiteX77" fmla="*/ 13460 w 102682"/>
              <a:gd name="connsiteY77" fmla="*/ 12334 h 82225"/>
              <a:gd name="connsiteX78" fmla="*/ 14999 w 102682"/>
              <a:gd name="connsiteY78" fmla="*/ 11213 h 82225"/>
              <a:gd name="connsiteX79" fmla="*/ 18460 w 102682"/>
              <a:gd name="connsiteY79" fmla="*/ 10091 h 82225"/>
              <a:gd name="connsiteX80" fmla="*/ 20767 w 102682"/>
              <a:gd name="connsiteY80" fmla="*/ 7849 h 82225"/>
              <a:gd name="connsiteX81" fmla="*/ 28844 w 102682"/>
              <a:gd name="connsiteY81" fmla="*/ 8223 h 82225"/>
              <a:gd name="connsiteX82" fmla="*/ 29613 w 102682"/>
              <a:gd name="connsiteY82" fmla="*/ 4859 h 82225"/>
              <a:gd name="connsiteX83" fmla="*/ 33458 w 102682"/>
              <a:gd name="connsiteY83" fmla="*/ 7101 h 82225"/>
              <a:gd name="connsiteX84" fmla="*/ 41535 w 102682"/>
              <a:gd name="connsiteY84" fmla="*/ 5980 h 82225"/>
              <a:gd name="connsiteX85" fmla="*/ 43457 w 102682"/>
              <a:gd name="connsiteY85" fmla="*/ 4859 h 82225"/>
              <a:gd name="connsiteX86" fmla="*/ 42688 w 102682"/>
              <a:gd name="connsiteY86" fmla="*/ 1869 h 82225"/>
              <a:gd name="connsiteX87" fmla="*/ 46534 w 102682"/>
              <a:gd name="connsiteY87" fmla="*/ 1869 h 8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2682" h="82225">
                <a:moveTo>
                  <a:pt x="47688" y="0"/>
                </a:moveTo>
                <a:lnTo>
                  <a:pt x="50380" y="3364"/>
                </a:lnTo>
                <a:lnTo>
                  <a:pt x="53841" y="1869"/>
                </a:lnTo>
                <a:lnTo>
                  <a:pt x="56533" y="2243"/>
                </a:lnTo>
                <a:lnTo>
                  <a:pt x="61148" y="4859"/>
                </a:lnTo>
                <a:lnTo>
                  <a:pt x="68839" y="5606"/>
                </a:lnTo>
                <a:lnTo>
                  <a:pt x="70762" y="7849"/>
                </a:lnTo>
                <a:lnTo>
                  <a:pt x="75377" y="9344"/>
                </a:lnTo>
                <a:lnTo>
                  <a:pt x="91914" y="9718"/>
                </a:lnTo>
                <a:lnTo>
                  <a:pt x="96144" y="8223"/>
                </a:lnTo>
                <a:lnTo>
                  <a:pt x="97298" y="5606"/>
                </a:lnTo>
                <a:lnTo>
                  <a:pt x="99990" y="5980"/>
                </a:lnTo>
                <a:lnTo>
                  <a:pt x="101913" y="8223"/>
                </a:lnTo>
                <a:lnTo>
                  <a:pt x="102682" y="11213"/>
                </a:lnTo>
                <a:lnTo>
                  <a:pt x="101529" y="14203"/>
                </a:lnTo>
                <a:lnTo>
                  <a:pt x="97298" y="18314"/>
                </a:lnTo>
                <a:lnTo>
                  <a:pt x="93837" y="23920"/>
                </a:lnTo>
                <a:lnTo>
                  <a:pt x="91530" y="29153"/>
                </a:lnTo>
                <a:lnTo>
                  <a:pt x="93068" y="34011"/>
                </a:lnTo>
                <a:lnTo>
                  <a:pt x="91914" y="41113"/>
                </a:lnTo>
                <a:lnTo>
                  <a:pt x="92299" y="43355"/>
                </a:lnTo>
                <a:lnTo>
                  <a:pt x="93452" y="45224"/>
                </a:lnTo>
                <a:lnTo>
                  <a:pt x="93452" y="47466"/>
                </a:lnTo>
                <a:lnTo>
                  <a:pt x="92299" y="50083"/>
                </a:lnTo>
                <a:lnTo>
                  <a:pt x="89222" y="53446"/>
                </a:lnTo>
                <a:lnTo>
                  <a:pt x="87299" y="54568"/>
                </a:lnTo>
                <a:lnTo>
                  <a:pt x="86145" y="57558"/>
                </a:lnTo>
                <a:lnTo>
                  <a:pt x="87684" y="60174"/>
                </a:lnTo>
                <a:lnTo>
                  <a:pt x="91145" y="60548"/>
                </a:lnTo>
                <a:lnTo>
                  <a:pt x="96144" y="60174"/>
                </a:lnTo>
                <a:lnTo>
                  <a:pt x="100375" y="66528"/>
                </a:lnTo>
                <a:lnTo>
                  <a:pt x="99990" y="72508"/>
                </a:lnTo>
                <a:lnTo>
                  <a:pt x="96144" y="72508"/>
                </a:lnTo>
                <a:lnTo>
                  <a:pt x="93068" y="68396"/>
                </a:lnTo>
                <a:lnTo>
                  <a:pt x="89607" y="65780"/>
                </a:lnTo>
                <a:lnTo>
                  <a:pt x="89607" y="71386"/>
                </a:lnTo>
                <a:lnTo>
                  <a:pt x="88068" y="74003"/>
                </a:lnTo>
                <a:lnTo>
                  <a:pt x="85761" y="79609"/>
                </a:lnTo>
                <a:lnTo>
                  <a:pt x="86145" y="82225"/>
                </a:lnTo>
                <a:lnTo>
                  <a:pt x="85761" y="81851"/>
                </a:lnTo>
                <a:lnTo>
                  <a:pt x="79223" y="80356"/>
                </a:lnTo>
                <a:lnTo>
                  <a:pt x="73454" y="81104"/>
                </a:lnTo>
                <a:lnTo>
                  <a:pt x="70378" y="82225"/>
                </a:lnTo>
                <a:lnTo>
                  <a:pt x="67301" y="82225"/>
                </a:lnTo>
                <a:lnTo>
                  <a:pt x="58840" y="75124"/>
                </a:lnTo>
                <a:lnTo>
                  <a:pt x="56918" y="71386"/>
                </a:lnTo>
                <a:lnTo>
                  <a:pt x="51534" y="69518"/>
                </a:lnTo>
                <a:lnTo>
                  <a:pt x="46149" y="65406"/>
                </a:lnTo>
                <a:lnTo>
                  <a:pt x="39996" y="63911"/>
                </a:lnTo>
                <a:lnTo>
                  <a:pt x="29997" y="65406"/>
                </a:lnTo>
                <a:lnTo>
                  <a:pt x="24998" y="69144"/>
                </a:lnTo>
                <a:lnTo>
                  <a:pt x="21537" y="69518"/>
                </a:lnTo>
                <a:lnTo>
                  <a:pt x="19229" y="71760"/>
                </a:lnTo>
                <a:lnTo>
                  <a:pt x="20767" y="67275"/>
                </a:lnTo>
                <a:lnTo>
                  <a:pt x="21537" y="57931"/>
                </a:lnTo>
                <a:lnTo>
                  <a:pt x="23075" y="53820"/>
                </a:lnTo>
                <a:lnTo>
                  <a:pt x="23075" y="51951"/>
                </a:lnTo>
                <a:lnTo>
                  <a:pt x="17306" y="51204"/>
                </a:lnTo>
                <a:lnTo>
                  <a:pt x="16537" y="53820"/>
                </a:lnTo>
                <a:lnTo>
                  <a:pt x="13076" y="55689"/>
                </a:lnTo>
                <a:lnTo>
                  <a:pt x="10768" y="52325"/>
                </a:lnTo>
                <a:lnTo>
                  <a:pt x="8461" y="53073"/>
                </a:lnTo>
                <a:lnTo>
                  <a:pt x="5384" y="51951"/>
                </a:lnTo>
                <a:lnTo>
                  <a:pt x="4231" y="47840"/>
                </a:lnTo>
                <a:lnTo>
                  <a:pt x="1923" y="44476"/>
                </a:lnTo>
                <a:lnTo>
                  <a:pt x="1154" y="41113"/>
                </a:lnTo>
                <a:lnTo>
                  <a:pt x="2692" y="37375"/>
                </a:lnTo>
                <a:lnTo>
                  <a:pt x="6923" y="36254"/>
                </a:lnTo>
                <a:lnTo>
                  <a:pt x="6153" y="35133"/>
                </a:lnTo>
                <a:lnTo>
                  <a:pt x="769" y="34385"/>
                </a:lnTo>
                <a:lnTo>
                  <a:pt x="1154" y="29526"/>
                </a:lnTo>
                <a:lnTo>
                  <a:pt x="2308" y="28031"/>
                </a:lnTo>
                <a:lnTo>
                  <a:pt x="1923" y="26910"/>
                </a:lnTo>
                <a:lnTo>
                  <a:pt x="0" y="26163"/>
                </a:lnTo>
                <a:lnTo>
                  <a:pt x="1154" y="18314"/>
                </a:lnTo>
                <a:lnTo>
                  <a:pt x="3077" y="17193"/>
                </a:lnTo>
                <a:lnTo>
                  <a:pt x="13460" y="14203"/>
                </a:lnTo>
                <a:lnTo>
                  <a:pt x="13460" y="12334"/>
                </a:lnTo>
                <a:lnTo>
                  <a:pt x="14999" y="11213"/>
                </a:lnTo>
                <a:lnTo>
                  <a:pt x="18460" y="10091"/>
                </a:lnTo>
                <a:lnTo>
                  <a:pt x="20767" y="7849"/>
                </a:lnTo>
                <a:lnTo>
                  <a:pt x="28844" y="8223"/>
                </a:lnTo>
                <a:lnTo>
                  <a:pt x="29613" y="4859"/>
                </a:lnTo>
                <a:lnTo>
                  <a:pt x="33458" y="7101"/>
                </a:lnTo>
                <a:lnTo>
                  <a:pt x="41535" y="5980"/>
                </a:lnTo>
                <a:lnTo>
                  <a:pt x="43457" y="4859"/>
                </a:lnTo>
                <a:lnTo>
                  <a:pt x="42688" y="1869"/>
                </a:lnTo>
                <a:lnTo>
                  <a:pt x="46534" y="186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12" name="Text Placeholder 2811">
            <a:extLst>
              <a:ext uri="{FF2B5EF4-FFF2-40B4-BE49-F238E27FC236}">
                <a16:creationId xmlns:a16="http://schemas.microsoft.com/office/drawing/2014/main" id="{E850DB55-CCFD-A946-BD56-3F4F6CCFC4E6}"/>
              </a:ext>
            </a:extLst>
          </p:cNvPr>
          <p:cNvSpPr>
            <a:spLocks noGrp="1"/>
          </p:cNvSpPr>
          <p:nvPr>
            <p:ph type="body" sz="quarter" idx="197" hasCustomPrompt="1"/>
          </p:nvPr>
        </p:nvSpPr>
        <p:spPr>
          <a:xfrm>
            <a:off x="9062422" y="3442371"/>
            <a:ext cx="357484" cy="227988"/>
          </a:xfrm>
          <a:custGeom>
            <a:avLst/>
            <a:gdLst>
              <a:gd name="connsiteX0" fmla="*/ 54003 w 357484"/>
              <a:gd name="connsiteY0" fmla="*/ 0 h 227988"/>
              <a:gd name="connsiteX1" fmla="*/ 65032 w 357484"/>
              <a:gd name="connsiteY1" fmla="*/ 4843 h 227988"/>
              <a:gd name="connsiteX2" fmla="*/ 72638 w 357484"/>
              <a:gd name="connsiteY2" fmla="*/ 9686 h 227988"/>
              <a:gd name="connsiteX3" fmla="*/ 79863 w 357484"/>
              <a:gd name="connsiteY3" fmla="*/ 15646 h 227988"/>
              <a:gd name="connsiteX4" fmla="*/ 85188 w 357484"/>
              <a:gd name="connsiteY4" fmla="*/ 19372 h 227988"/>
              <a:gd name="connsiteX5" fmla="*/ 98498 w 357484"/>
              <a:gd name="connsiteY5" fmla="*/ 31665 h 227988"/>
              <a:gd name="connsiteX6" fmla="*/ 115612 w 357484"/>
              <a:gd name="connsiteY6" fmla="*/ 49547 h 227988"/>
              <a:gd name="connsiteX7" fmla="*/ 125880 w 357484"/>
              <a:gd name="connsiteY7" fmla="*/ 59977 h 227988"/>
              <a:gd name="connsiteX8" fmla="*/ 152881 w 357484"/>
              <a:gd name="connsiteY8" fmla="*/ 55507 h 227988"/>
              <a:gd name="connsiteX9" fmla="*/ 181784 w 357484"/>
              <a:gd name="connsiteY9" fmla="*/ 55880 h 227988"/>
              <a:gd name="connsiteX10" fmla="*/ 187109 w 357484"/>
              <a:gd name="connsiteY10" fmla="*/ 53644 h 227988"/>
              <a:gd name="connsiteX11" fmla="*/ 189390 w 357484"/>
              <a:gd name="connsiteY11" fmla="*/ 55880 h 227988"/>
              <a:gd name="connsiteX12" fmla="*/ 193954 w 357484"/>
              <a:gd name="connsiteY12" fmla="*/ 59605 h 227988"/>
              <a:gd name="connsiteX13" fmla="*/ 196616 w 357484"/>
              <a:gd name="connsiteY13" fmla="*/ 61095 h 227988"/>
              <a:gd name="connsiteX14" fmla="*/ 201560 w 357484"/>
              <a:gd name="connsiteY14" fmla="*/ 64820 h 227988"/>
              <a:gd name="connsiteX15" fmla="*/ 208025 w 357484"/>
              <a:gd name="connsiteY15" fmla="*/ 77114 h 227988"/>
              <a:gd name="connsiteX16" fmla="*/ 212969 w 357484"/>
              <a:gd name="connsiteY16" fmla="*/ 76741 h 227988"/>
              <a:gd name="connsiteX17" fmla="*/ 213730 w 357484"/>
              <a:gd name="connsiteY17" fmla="*/ 92760 h 227988"/>
              <a:gd name="connsiteX18" fmla="*/ 210687 w 357484"/>
              <a:gd name="connsiteY18" fmla="*/ 93132 h 227988"/>
              <a:gd name="connsiteX19" fmla="*/ 210307 w 357484"/>
              <a:gd name="connsiteY19" fmla="*/ 99093 h 227988"/>
              <a:gd name="connsiteX20" fmla="*/ 210687 w 357484"/>
              <a:gd name="connsiteY20" fmla="*/ 103936 h 227988"/>
              <a:gd name="connsiteX21" fmla="*/ 223237 w 357484"/>
              <a:gd name="connsiteY21" fmla="*/ 106171 h 227988"/>
              <a:gd name="connsiteX22" fmla="*/ 227040 w 357484"/>
              <a:gd name="connsiteY22" fmla="*/ 123307 h 227988"/>
              <a:gd name="connsiteX23" fmla="*/ 248718 w 357484"/>
              <a:gd name="connsiteY23" fmla="*/ 121072 h 227988"/>
              <a:gd name="connsiteX24" fmla="*/ 253662 w 357484"/>
              <a:gd name="connsiteY24" fmla="*/ 124052 h 227988"/>
              <a:gd name="connsiteX25" fmla="*/ 257084 w 357484"/>
              <a:gd name="connsiteY25" fmla="*/ 124797 h 227988"/>
              <a:gd name="connsiteX26" fmla="*/ 262789 w 357484"/>
              <a:gd name="connsiteY26" fmla="*/ 127405 h 227988"/>
              <a:gd name="connsiteX27" fmla="*/ 265831 w 357484"/>
              <a:gd name="connsiteY27" fmla="*/ 127778 h 227988"/>
              <a:gd name="connsiteX28" fmla="*/ 268874 w 357484"/>
              <a:gd name="connsiteY28" fmla="*/ 126288 h 227988"/>
              <a:gd name="connsiteX29" fmla="*/ 271155 w 357484"/>
              <a:gd name="connsiteY29" fmla="*/ 124797 h 227988"/>
              <a:gd name="connsiteX30" fmla="*/ 271916 w 357484"/>
              <a:gd name="connsiteY30" fmla="*/ 121817 h 227988"/>
              <a:gd name="connsiteX31" fmla="*/ 273437 w 357484"/>
              <a:gd name="connsiteY31" fmla="*/ 119210 h 227988"/>
              <a:gd name="connsiteX32" fmla="*/ 276099 w 357484"/>
              <a:gd name="connsiteY32" fmla="*/ 117347 h 227988"/>
              <a:gd name="connsiteX33" fmla="*/ 279142 w 357484"/>
              <a:gd name="connsiteY33" fmla="*/ 116229 h 227988"/>
              <a:gd name="connsiteX34" fmla="*/ 281043 w 357484"/>
              <a:gd name="connsiteY34" fmla="*/ 113994 h 227988"/>
              <a:gd name="connsiteX35" fmla="*/ 286367 w 357484"/>
              <a:gd name="connsiteY35" fmla="*/ 111014 h 227988"/>
              <a:gd name="connsiteX36" fmla="*/ 294734 w 357484"/>
              <a:gd name="connsiteY36" fmla="*/ 107289 h 227988"/>
              <a:gd name="connsiteX37" fmla="*/ 297396 w 357484"/>
              <a:gd name="connsiteY37" fmla="*/ 105426 h 227988"/>
              <a:gd name="connsiteX38" fmla="*/ 299678 w 357484"/>
              <a:gd name="connsiteY38" fmla="*/ 99838 h 227988"/>
              <a:gd name="connsiteX39" fmla="*/ 302340 w 357484"/>
              <a:gd name="connsiteY39" fmla="*/ 100956 h 227988"/>
              <a:gd name="connsiteX40" fmla="*/ 305002 w 357484"/>
              <a:gd name="connsiteY40" fmla="*/ 99838 h 227988"/>
              <a:gd name="connsiteX41" fmla="*/ 309566 w 357484"/>
              <a:gd name="connsiteY41" fmla="*/ 95368 h 227988"/>
              <a:gd name="connsiteX42" fmla="*/ 310327 w 357484"/>
              <a:gd name="connsiteY42" fmla="*/ 92760 h 227988"/>
              <a:gd name="connsiteX43" fmla="*/ 316792 w 357484"/>
              <a:gd name="connsiteY43" fmla="*/ 94250 h 227988"/>
              <a:gd name="connsiteX44" fmla="*/ 317172 w 357484"/>
              <a:gd name="connsiteY44" fmla="*/ 97603 h 227988"/>
              <a:gd name="connsiteX45" fmla="*/ 311848 w 357484"/>
              <a:gd name="connsiteY45" fmla="*/ 99838 h 227988"/>
              <a:gd name="connsiteX46" fmla="*/ 308045 w 357484"/>
              <a:gd name="connsiteY46" fmla="*/ 104308 h 227988"/>
              <a:gd name="connsiteX47" fmla="*/ 303481 w 357484"/>
              <a:gd name="connsiteY47" fmla="*/ 108779 h 227988"/>
              <a:gd name="connsiteX48" fmla="*/ 297777 w 357484"/>
              <a:gd name="connsiteY48" fmla="*/ 112131 h 227988"/>
              <a:gd name="connsiteX49" fmla="*/ 297396 w 357484"/>
              <a:gd name="connsiteY49" fmla="*/ 115484 h 227988"/>
              <a:gd name="connsiteX50" fmla="*/ 300439 w 357484"/>
              <a:gd name="connsiteY50" fmla="*/ 116229 h 227988"/>
              <a:gd name="connsiteX51" fmla="*/ 302721 w 357484"/>
              <a:gd name="connsiteY51" fmla="*/ 118092 h 227988"/>
              <a:gd name="connsiteX52" fmla="*/ 305763 w 357484"/>
              <a:gd name="connsiteY52" fmla="*/ 116974 h 227988"/>
              <a:gd name="connsiteX53" fmla="*/ 308805 w 357484"/>
              <a:gd name="connsiteY53" fmla="*/ 121817 h 227988"/>
              <a:gd name="connsiteX54" fmla="*/ 317933 w 357484"/>
              <a:gd name="connsiteY54" fmla="*/ 125543 h 227988"/>
              <a:gd name="connsiteX55" fmla="*/ 320595 w 357484"/>
              <a:gd name="connsiteY55" fmla="*/ 125543 h 227988"/>
              <a:gd name="connsiteX56" fmla="*/ 321355 w 357484"/>
              <a:gd name="connsiteY56" fmla="*/ 122935 h 227988"/>
              <a:gd name="connsiteX57" fmla="*/ 324398 w 357484"/>
              <a:gd name="connsiteY57" fmla="*/ 121072 h 227988"/>
              <a:gd name="connsiteX58" fmla="*/ 326299 w 357484"/>
              <a:gd name="connsiteY58" fmla="*/ 115484 h 227988"/>
              <a:gd name="connsiteX59" fmla="*/ 328961 w 357484"/>
              <a:gd name="connsiteY59" fmla="*/ 116974 h 227988"/>
              <a:gd name="connsiteX60" fmla="*/ 330863 w 357484"/>
              <a:gd name="connsiteY60" fmla="*/ 119210 h 227988"/>
              <a:gd name="connsiteX61" fmla="*/ 330863 w 357484"/>
              <a:gd name="connsiteY61" fmla="*/ 122190 h 227988"/>
              <a:gd name="connsiteX62" fmla="*/ 336187 w 357484"/>
              <a:gd name="connsiteY62" fmla="*/ 125543 h 227988"/>
              <a:gd name="connsiteX63" fmla="*/ 338469 w 357484"/>
              <a:gd name="connsiteY63" fmla="*/ 127405 h 227988"/>
              <a:gd name="connsiteX64" fmla="*/ 341511 w 357484"/>
              <a:gd name="connsiteY64" fmla="*/ 127405 h 227988"/>
              <a:gd name="connsiteX65" fmla="*/ 345695 w 357484"/>
              <a:gd name="connsiteY65" fmla="*/ 131130 h 227988"/>
              <a:gd name="connsiteX66" fmla="*/ 351779 w 357484"/>
              <a:gd name="connsiteY66" fmla="*/ 132993 h 227988"/>
              <a:gd name="connsiteX67" fmla="*/ 354822 w 357484"/>
              <a:gd name="connsiteY67" fmla="*/ 131876 h 227988"/>
              <a:gd name="connsiteX68" fmla="*/ 357484 w 357484"/>
              <a:gd name="connsiteY68" fmla="*/ 133366 h 227988"/>
              <a:gd name="connsiteX69" fmla="*/ 355583 w 357484"/>
              <a:gd name="connsiteY69" fmla="*/ 135973 h 227988"/>
              <a:gd name="connsiteX70" fmla="*/ 349498 w 357484"/>
              <a:gd name="connsiteY70" fmla="*/ 137463 h 227988"/>
              <a:gd name="connsiteX71" fmla="*/ 347976 w 357484"/>
              <a:gd name="connsiteY71" fmla="*/ 140816 h 227988"/>
              <a:gd name="connsiteX72" fmla="*/ 345695 w 357484"/>
              <a:gd name="connsiteY72" fmla="*/ 141934 h 227988"/>
              <a:gd name="connsiteX73" fmla="*/ 342652 w 357484"/>
              <a:gd name="connsiteY73" fmla="*/ 141189 h 227988"/>
              <a:gd name="connsiteX74" fmla="*/ 340751 w 357484"/>
              <a:gd name="connsiteY74" fmla="*/ 143424 h 227988"/>
              <a:gd name="connsiteX75" fmla="*/ 337708 w 357484"/>
              <a:gd name="connsiteY75" fmla="*/ 143424 h 227988"/>
              <a:gd name="connsiteX76" fmla="*/ 335046 w 357484"/>
              <a:gd name="connsiteY76" fmla="*/ 144914 h 227988"/>
              <a:gd name="connsiteX77" fmla="*/ 333525 w 357484"/>
              <a:gd name="connsiteY77" fmla="*/ 147522 h 227988"/>
              <a:gd name="connsiteX78" fmla="*/ 331243 w 357484"/>
              <a:gd name="connsiteY78" fmla="*/ 149384 h 227988"/>
              <a:gd name="connsiteX79" fmla="*/ 325158 w 357484"/>
              <a:gd name="connsiteY79" fmla="*/ 150129 h 227988"/>
              <a:gd name="connsiteX80" fmla="*/ 319073 w 357484"/>
              <a:gd name="connsiteY80" fmla="*/ 148267 h 227988"/>
              <a:gd name="connsiteX81" fmla="*/ 316411 w 357484"/>
              <a:gd name="connsiteY81" fmla="*/ 147894 h 227988"/>
              <a:gd name="connsiteX82" fmla="*/ 311848 w 357484"/>
              <a:gd name="connsiteY82" fmla="*/ 148267 h 227988"/>
              <a:gd name="connsiteX83" fmla="*/ 310327 w 357484"/>
              <a:gd name="connsiteY83" fmla="*/ 148267 h 227988"/>
              <a:gd name="connsiteX84" fmla="*/ 307664 w 357484"/>
              <a:gd name="connsiteY84" fmla="*/ 149757 h 227988"/>
              <a:gd name="connsiteX85" fmla="*/ 304242 w 357484"/>
              <a:gd name="connsiteY85" fmla="*/ 150129 h 227988"/>
              <a:gd name="connsiteX86" fmla="*/ 302721 w 357484"/>
              <a:gd name="connsiteY86" fmla="*/ 147522 h 227988"/>
              <a:gd name="connsiteX87" fmla="*/ 300819 w 357484"/>
              <a:gd name="connsiteY87" fmla="*/ 141561 h 227988"/>
              <a:gd name="connsiteX88" fmla="*/ 303481 w 357484"/>
              <a:gd name="connsiteY88" fmla="*/ 139699 h 227988"/>
              <a:gd name="connsiteX89" fmla="*/ 306143 w 357484"/>
              <a:gd name="connsiteY89" fmla="*/ 138209 h 227988"/>
              <a:gd name="connsiteX90" fmla="*/ 307664 w 357484"/>
              <a:gd name="connsiteY90" fmla="*/ 135601 h 227988"/>
              <a:gd name="connsiteX91" fmla="*/ 306904 w 357484"/>
              <a:gd name="connsiteY91" fmla="*/ 132993 h 227988"/>
              <a:gd name="connsiteX92" fmla="*/ 305002 w 357484"/>
              <a:gd name="connsiteY92" fmla="*/ 130758 h 227988"/>
              <a:gd name="connsiteX93" fmla="*/ 304622 w 357484"/>
              <a:gd name="connsiteY93" fmla="*/ 127405 h 227988"/>
              <a:gd name="connsiteX94" fmla="*/ 301960 w 357484"/>
              <a:gd name="connsiteY94" fmla="*/ 127405 h 227988"/>
              <a:gd name="connsiteX95" fmla="*/ 299678 w 357484"/>
              <a:gd name="connsiteY95" fmla="*/ 129268 h 227988"/>
              <a:gd name="connsiteX96" fmla="*/ 298157 w 357484"/>
              <a:gd name="connsiteY96" fmla="*/ 131876 h 227988"/>
              <a:gd name="connsiteX97" fmla="*/ 292452 w 357484"/>
              <a:gd name="connsiteY97" fmla="*/ 134856 h 227988"/>
              <a:gd name="connsiteX98" fmla="*/ 287508 w 357484"/>
              <a:gd name="connsiteY98" fmla="*/ 137463 h 227988"/>
              <a:gd name="connsiteX99" fmla="*/ 284086 w 357484"/>
              <a:gd name="connsiteY99" fmla="*/ 137836 h 227988"/>
              <a:gd name="connsiteX100" fmla="*/ 281804 w 357484"/>
              <a:gd name="connsiteY100" fmla="*/ 135973 h 227988"/>
              <a:gd name="connsiteX101" fmla="*/ 279142 w 357484"/>
              <a:gd name="connsiteY101" fmla="*/ 137463 h 227988"/>
              <a:gd name="connsiteX102" fmla="*/ 278381 w 357484"/>
              <a:gd name="connsiteY102" fmla="*/ 140816 h 227988"/>
              <a:gd name="connsiteX103" fmla="*/ 276099 w 357484"/>
              <a:gd name="connsiteY103" fmla="*/ 142306 h 227988"/>
              <a:gd name="connsiteX104" fmla="*/ 278001 w 357484"/>
              <a:gd name="connsiteY104" fmla="*/ 144914 h 227988"/>
              <a:gd name="connsiteX105" fmla="*/ 278001 w 357484"/>
              <a:gd name="connsiteY105" fmla="*/ 147894 h 227988"/>
              <a:gd name="connsiteX106" fmla="*/ 277240 w 357484"/>
              <a:gd name="connsiteY106" fmla="*/ 150875 h 227988"/>
              <a:gd name="connsiteX107" fmla="*/ 274958 w 357484"/>
              <a:gd name="connsiteY107" fmla="*/ 152365 h 227988"/>
              <a:gd name="connsiteX108" fmla="*/ 268874 w 357484"/>
              <a:gd name="connsiteY108" fmla="*/ 153482 h 227988"/>
              <a:gd name="connsiteX109" fmla="*/ 265831 w 357484"/>
              <a:gd name="connsiteY109" fmla="*/ 155345 h 227988"/>
              <a:gd name="connsiteX110" fmla="*/ 265831 w 357484"/>
              <a:gd name="connsiteY110" fmla="*/ 157953 h 227988"/>
              <a:gd name="connsiteX111" fmla="*/ 261268 w 357484"/>
              <a:gd name="connsiteY111" fmla="*/ 166148 h 227988"/>
              <a:gd name="connsiteX112" fmla="*/ 258605 w 357484"/>
              <a:gd name="connsiteY112" fmla="*/ 167266 h 227988"/>
              <a:gd name="connsiteX113" fmla="*/ 252521 w 357484"/>
              <a:gd name="connsiteY113" fmla="*/ 167638 h 227988"/>
              <a:gd name="connsiteX114" fmla="*/ 249478 w 357484"/>
              <a:gd name="connsiteY114" fmla="*/ 167266 h 227988"/>
              <a:gd name="connsiteX115" fmla="*/ 247196 w 357484"/>
              <a:gd name="connsiteY115" fmla="*/ 165031 h 227988"/>
              <a:gd name="connsiteX116" fmla="*/ 244154 w 357484"/>
              <a:gd name="connsiteY116" fmla="*/ 165403 h 227988"/>
              <a:gd name="connsiteX117" fmla="*/ 241112 w 357484"/>
              <a:gd name="connsiteY117" fmla="*/ 166893 h 227988"/>
              <a:gd name="connsiteX118" fmla="*/ 239590 w 357484"/>
              <a:gd name="connsiteY118" fmla="*/ 169128 h 227988"/>
              <a:gd name="connsiteX119" fmla="*/ 240351 w 357484"/>
              <a:gd name="connsiteY119" fmla="*/ 172109 h 227988"/>
              <a:gd name="connsiteX120" fmla="*/ 237309 w 357484"/>
              <a:gd name="connsiteY120" fmla="*/ 173971 h 227988"/>
              <a:gd name="connsiteX121" fmla="*/ 239590 w 357484"/>
              <a:gd name="connsiteY121" fmla="*/ 176207 h 227988"/>
              <a:gd name="connsiteX122" fmla="*/ 242633 w 357484"/>
              <a:gd name="connsiteY122" fmla="*/ 178069 h 227988"/>
              <a:gd name="connsiteX123" fmla="*/ 243393 w 357484"/>
              <a:gd name="connsiteY123" fmla="*/ 181049 h 227988"/>
              <a:gd name="connsiteX124" fmla="*/ 246816 w 357484"/>
              <a:gd name="connsiteY124" fmla="*/ 181422 h 227988"/>
              <a:gd name="connsiteX125" fmla="*/ 250239 w 357484"/>
              <a:gd name="connsiteY125" fmla="*/ 181049 h 227988"/>
              <a:gd name="connsiteX126" fmla="*/ 252521 w 357484"/>
              <a:gd name="connsiteY126" fmla="*/ 182912 h 227988"/>
              <a:gd name="connsiteX127" fmla="*/ 253281 w 357484"/>
              <a:gd name="connsiteY127" fmla="*/ 185520 h 227988"/>
              <a:gd name="connsiteX128" fmla="*/ 252901 w 357484"/>
              <a:gd name="connsiteY128" fmla="*/ 188873 h 227988"/>
              <a:gd name="connsiteX129" fmla="*/ 251380 w 357484"/>
              <a:gd name="connsiteY129" fmla="*/ 191108 h 227988"/>
              <a:gd name="connsiteX130" fmla="*/ 252901 w 357484"/>
              <a:gd name="connsiteY130" fmla="*/ 197068 h 227988"/>
              <a:gd name="connsiteX131" fmla="*/ 254802 w 357484"/>
              <a:gd name="connsiteY131" fmla="*/ 199676 h 227988"/>
              <a:gd name="connsiteX132" fmla="*/ 257465 w 357484"/>
              <a:gd name="connsiteY132" fmla="*/ 201539 h 227988"/>
              <a:gd name="connsiteX133" fmla="*/ 257845 w 357484"/>
              <a:gd name="connsiteY133" fmla="*/ 203774 h 227988"/>
              <a:gd name="connsiteX134" fmla="*/ 257084 w 357484"/>
              <a:gd name="connsiteY134" fmla="*/ 206381 h 227988"/>
              <a:gd name="connsiteX135" fmla="*/ 255183 w 357484"/>
              <a:gd name="connsiteY135" fmla="*/ 208244 h 227988"/>
              <a:gd name="connsiteX136" fmla="*/ 252521 w 357484"/>
              <a:gd name="connsiteY136" fmla="*/ 210107 h 227988"/>
              <a:gd name="connsiteX137" fmla="*/ 251380 w 357484"/>
              <a:gd name="connsiteY137" fmla="*/ 212342 h 227988"/>
              <a:gd name="connsiteX138" fmla="*/ 248337 w 357484"/>
              <a:gd name="connsiteY138" fmla="*/ 216440 h 227988"/>
              <a:gd name="connsiteX139" fmla="*/ 245675 w 357484"/>
              <a:gd name="connsiteY139" fmla="*/ 221655 h 227988"/>
              <a:gd name="connsiteX140" fmla="*/ 246436 w 357484"/>
              <a:gd name="connsiteY140" fmla="*/ 223890 h 227988"/>
              <a:gd name="connsiteX141" fmla="*/ 246436 w 357484"/>
              <a:gd name="connsiteY141" fmla="*/ 226498 h 227988"/>
              <a:gd name="connsiteX142" fmla="*/ 244534 w 357484"/>
              <a:gd name="connsiteY142" fmla="*/ 227616 h 227988"/>
              <a:gd name="connsiteX143" fmla="*/ 239590 w 357484"/>
              <a:gd name="connsiteY143" fmla="*/ 227243 h 227988"/>
              <a:gd name="connsiteX144" fmla="*/ 236168 w 357484"/>
              <a:gd name="connsiteY144" fmla="*/ 227988 h 227988"/>
              <a:gd name="connsiteX145" fmla="*/ 233886 w 357484"/>
              <a:gd name="connsiteY145" fmla="*/ 226125 h 227988"/>
              <a:gd name="connsiteX146" fmla="*/ 230843 w 357484"/>
              <a:gd name="connsiteY146" fmla="*/ 225380 h 227988"/>
              <a:gd name="connsiteX147" fmla="*/ 219815 w 357484"/>
              <a:gd name="connsiteY147" fmla="*/ 225753 h 227988"/>
              <a:gd name="connsiteX148" fmla="*/ 220195 w 357484"/>
              <a:gd name="connsiteY148" fmla="*/ 223890 h 227988"/>
              <a:gd name="connsiteX149" fmla="*/ 219815 w 357484"/>
              <a:gd name="connsiteY149" fmla="*/ 220538 h 227988"/>
              <a:gd name="connsiteX150" fmla="*/ 219815 w 357484"/>
              <a:gd name="connsiteY150" fmla="*/ 214950 h 227988"/>
              <a:gd name="connsiteX151" fmla="*/ 220956 w 357484"/>
              <a:gd name="connsiteY151" fmla="*/ 211969 h 227988"/>
              <a:gd name="connsiteX152" fmla="*/ 222477 w 357484"/>
              <a:gd name="connsiteY152" fmla="*/ 209362 h 227988"/>
              <a:gd name="connsiteX153" fmla="*/ 220195 w 357484"/>
              <a:gd name="connsiteY153" fmla="*/ 207499 h 227988"/>
              <a:gd name="connsiteX154" fmla="*/ 217533 w 357484"/>
              <a:gd name="connsiteY154" fmla="*/ 206009 h 227988"/>
              <a:gd name="connsiteX155" fmla="*/ 215631 w 357484"/>
              <a:gd name="connsiteY155" fmla="*/ 203774 h 227988"/>
              <a:gd name="connsiteX156" fmla="*/ 206884 w 357484"/>
              <a:gd name="connsiteY156" fmla="*/ 200048 h 227988"/>
              <a:gd name="connsiteX157" fmla="*/ 203842 w 357484"/>
              <a:gd name="connsiteY157" fmla="*/ 200421 h 227988"/>
              <a:gd name="connsiteX158" fmla="*/ 201560 w 357484"/>
              <a:gd name="connsiteY158" fmla="*/ 202284 h 227988"/>
              <a:gd name="connsiteX159" fmla="*/ 198137 w 357484"/>
              <a:gd name="connsiteY159" fmla="*/ 201911 h 227988"/>
              <a:gd name="connsiteX160" fmla="*/ 195856 w 357484"/>
              <a:gd name="connsiteY160" fmla="*/ 199676 h 227988"/>
              <a:gd name="connsiteX161" fmla="*/ 187489 w 357484"/>
              <a:gd name="connsiteY161" fmla="*/ 191108 h 227988"/>
              <a:gd name="connsiteX162" fmla="*/ 179883 w 357484"/>
              <a:gd name="connsiteY162" fmla="*/ 185520 h 227988"/>
              <a:gd name="connsiteX163" fmla="*/ 174939 w 357484"/>
              <a:gd name="connsiteY163" fmla="*/ 182167 h 227988"/>
              <a:gd name="connsiteX164" fmla="*/ 168474 w 357484"/>
              <a:gd name="connsiteY164" fmla="*/ 181794 h 227988"/>
              <a:gd name="connsiteX165" fmla="*/ 165812 w 357484"/>
              <a:gd name="connsiteY165" fmla="*/ 179932 h 227988"/>
              <a:gd name="connsiteX166" fmla="*/ 158206 w 357484"/>
              <a:gd name="connsiteY166" fmla="*/ 170991 h 227988"/>
              <a:gd name="connsiteX167" fmla="*/ 138810 w 357484"/>
              <a:gd name="connsiteY167" fmla="*/ 159815 h 227988"/>
              <a:gd name="connsiteX168" fmla="*/ 136909 w 357484"/>
              <a:gd name="connsiteY168" fmla="*/ 157580 h 227988"/>
              <a:gd name="connsiteX169" fmla="*/ 134627 w 357484"/>
              <a:gd name="connsiteY169" fmla="*/ 151992 h 227988"/>
              <a:gd name="connsiteX170" fmla="*/ 135007 w 357484"/>
              <a:gd name="connsiteY170" fmla="*/ 149012 h 227988"/>
              <a:gd name="connsiteX171" fmla="*/ 133106 w 357484"/>
              <a:gd name="connsiteY171" fmla="*/ 143051 h 227988"/>
              <a:gd name="connsiteX172" fmla="*/ 131204 w 357484"/>
              <a:gd name="connsiteY172" fmla="*/ 140816 h 227988"/>
              <a:gd name="connsiteX173" fmla="*/ 128542 w 357484"/>
              <a:gd name="connsiteY173" fmla="*/ 139326 h 227988"/>
              <a:gd name="connsiteX174" fmla="*/ 127021 w 357484"/>
              <a:gd name="connsiteY174" fmla="*/ 136346 h 227988"/>
              <a:gd name="connsiteX175" fmla="*/ 126641 w 357484"/>
              <a:gd name="connsiteY175" fmla="*/ 130758 h 227988"/>
              <a:gd name="connsiteX176" fmla="*/ 125880 w 357484"/>
              <a:gd name="connsiteY176" fmla="*/ 127778 h 227988"/>
              <a:gd name="connsiteX177" fmla="*/ 123978 w 357484"/>
              <a:gd name="connsiteY177" fmla="*/ 125543 h 227988"/>
              <a:gd name="connsiteX178" fmla="*/ 119415 w 357484"/>
              <a:gd name="connsiteY178" fmla="*/ 121445 h 227988"/>
              <a:gd name="connsiteX179" fmla="*/ 116372 w 357484"/>
              <a:gd name="connsiteY179" fmla="*/ 119582 h 227988"/>
              <a:gd name="connsiteX180" fmla="*/ 114091 w 357484"/>
              <a:gd name="connsiteY180" fmla="*/ 121072 h 227988"/>
              <a:gd name="connsiteX181" fmla="*/ 113710 w 357484"/>
              <a:gd name="connsiteY181" fmla="*/ 123680 h 227988"/>
              <a:gd name="connsiteX182" fmla="*/ 110668 w 357484"/>
              <a:gd name="connsiteY182" fmla="*/ 124797 h 227988"/>
              <a:gd name="connsiteX183" fmla="*/ 101541 w 357484"/>
              <a:gd name="connsiteY183" fmla="*/ 122935 h 227988"/>
              <a:gd name="connsiteX184" fmla="*/ 98498 w 357484"/>
              <a:gd name="connsiteY184" fmla="*/ 123307 h 227988"/>
              <a:gd name="connsiteX185" fmla="*/ 92033 w 357484"/>
              <a:gd name="connsiteY185" fmla="*/ 122190 h 227988"/>
              <a:gd name="connsiteX186" fmla="*/ 86709 w 357484"/>
              <a:gd name="connsiteY186" fmla="*/ 119210 h 227988"/>
              <a:gd name="connsiteX187" fmla="*/ 84807 w 357484"/>
              <a:gd name="connsiteY187" fmla="*/ 116974 h 227988"/>
              <a:gd name="connsiteX188" fmla="*/ 85568 w 357484"/>
              <a:gd name="connsiteY188" fmla="*/ 113994 h 227988"/>
              <a:gd name="connsiteX189" fmla="*/ 85188 w 357484"/>
              <a:gd name="connsiteY189" fmla="*/ 111014 h 227988"/>
              <a:gd name="connsiteX190" fmla="*/ 85188 w 357484"/>
              <a:gd name="connsiteY190" fmla="*/ 108034 h 227988"/>
              <a:gd name="connsiteX191" fmla="*/ 87850 w 357484"/>
              <a:gd name="connsiteY191" fmla="*/ 106916 h 227988"/>
              <a:gd name="connsiteX192" fmla="*/ 85568 w 357484"/>
              <a:gd name="connsiteY192" fmla="*/ 105426 h 227988"/>
              <a:gd name="connsiteX193" fmla="*/ 83286 w 357484"/>
              <a:gd name="connsiteY193" fmla="*/ 103563 h 227988"/>
              <a:gd name="connsiteX194" fmla="*/ 82906 w 357484"/>
              <a:gd name="connsiteY194" fmla="*/ 100211 h 227988"/>
              <a:gd name="connsiteX195" fmla="*/ 83666 w 357484"/>
              <a:gd name="connsiteY195" fmla="*/ 97603 h 227988"/>
              <a:gd name="connsiteX196" fmla="*/ 82145 w 357484"/>
              <a:gd name="connsiteY196" fmla="*/ 94995 h 227988"/>
              <a:gd name="connsiteX197" fmla="*/ 76441 w 357484"/>
              <a:gd name="connsiteY197" fmla="*/ 93505 h 227988"/>
              <a:gd name="connsiteX198" fmla="*/ 73018 w 357484"/>
              <a:gd name="connsiteY198" fmla="*/ 94250 h 227988"/>
              <a:gd name="connsiteX199" fmla="*/ 69595 w 357484"/>
              <a:gd name="connsiteY199" fmla="*/ 93132 h 227988"/>
              <a:gd name="connsiteX200" fmla="*/ 67694 w 357484"/>
              <a:gd name="connsiteY200" fmla="*/ 90897 h 227988"/>
              <a:gd name="connsiteX201" fmla="*/ 62750 w 357484"/>
              <a:gd name="connsiteY201" fmla="*/ 87545 h 227988"/>
              <a:gd name="connsiteX202" fmla="*/ 54764 w 357484"/>
              <a:gd name="connsiteY202" fmla="*/ 79721 h 227988"/>
              <a:gd name="connsiteX203" fmla="*/ 54383 w 357484"/>
              <a:gd name="connsiteY203" fmla="*/ 81957 h 227988"/>
              <a:gd name="connsiteX204" fmla="*/ 51341 w 357484"/>
              <a:gd name="connsiteY204" fmla="*/ 83819 h 227988"/>
              <a:gd name="connsiteX205" fmla="*/ 48679 w 357484"/>
              <a:gd name="connsiteY205" fmla="*/ 83819 h 227988"/>
              <a:gd name="connsiteX206" fmla="*/ 46017 w 357484"/>
              <a:gd name="connsiteY206" fmla="*/ 85309 h 227988"/>
              <a:gd name="connsiteX207" fmla="*/ 48298 w 357484"/>
              <a:gd name="connsiteY207" fmla="*/ 87172 h 227988"/>
              <a:gd name="connsiteX208" fmla="*/ 50200 w 357484"/>
              <a:gd name="connsiteY208" fmla="*/ 89780 h 227988"/>
              <a:gd name="connsiteX209" fmla="*/ 51341 w 357484"/>
              <a:gd name="connsiteY209" fmla="*/ 92760 h 227988"/>
              <a:gd name="connsiteX210" fmla="*/ 48298 w 357484"/>
              <a:gd name="connsiteY210" fmla="*/ 91642 h 227988"/>
              <a:gd name="connsiteX211" fmla="*/ 43735 w 357484"/>
              <a:gd name="connsiteY211" fmla="*/ 88662 h 227988"/>
              <a:gd name="connsiteX212" fmla="*/ 40692 w 357484"/>
              <a:gd name="connsiteY212" fmla="*/ 89780 h 227988"/>
              <a:gd name="connsiteX213" fmla="*/ 40692 w 357484"/>
              <a:gd name="connsiteY213" fmla="*/ 92760 h 227988"/>
              <a:gd name="connsiteX214" fmla="*/ 39932 w 357484"/>
              <a:gd name="connsiteY214" fmla="*/ 95368 h 227988"/>
              <a:gd name="connsiteX215" fmla="*/ 36509 w 357484"/>
              <a:gd name="connsiteY215" fmla="*/ 96858 h 227988"/>
              <a:gd name="connsiteX216" fmla="*/ 30424 w 357484"/>
              <a:gd name="connsiteY216" fmla="*/ 96858 h 227988"/>
              <a:gd name="connsiteX217" fmla="*/ 27382 w 357484"/>
              <a:gd name="connsiteY217" fmla="*/ 97230 h 227988"/>
              <a:gd name="connsiteX218" fmla="*/ 25480 w 357484"/>
              <a:gd name="connsiteY218" fmla="*/ 99838 h 227988"/>
              <a:gd name="connsiteX219" fmla="*/ 23959 w 357484"/>
              <a:gd name="connsiteY219" fmla="*/ 102073 h 227988"/>
              <a:gd name="connsiteX220" fmla="*/ 21297 w 357484"/>
              <a:gd name="connsiteY220" fmla="*/ 103936 h 227988"/>
              <a:gd name="connsiteX221" fmla="*/ 19776 w 357484"/>
              <a:gd name="connsiteY221" fmla="*/ 106916 h 227988"/>
              <a:gd name="connsiteX222" fmla="*/ 21677 w 357484"/>
              <a:gd name="connsiteY222" fmla="*/ 112877 h 227988"/>
              <a:gd name="connsiteX223" fmla="*/ 21297 w 357484"/>
              <a:gd name="connsiteY223" fmla="*/ 115484 h 227988"/>
              <a:gd name="connsiteX224" fmla="*/ 23579 w 357484"/>
              <a:gd name="connsiteY224" fmla="*/ 121072 h 227988"/>
              <a:gd name="connsiteX225" fmla="*/ 20536 w 357484"/>
              <a:gd name="connsiteY225" fmla="*/ 122935 h 227988"/>
              <a:gd name="connsiteX226" fmla="*/ 0 w 357484"/>
              <a:gd name="connsiteY226" fmla="*/ 119582 h 227988"/>
              <a:gd name="connsiteX227" fmla="*/ 0 w 357484"/>
              <a:gd name="connsiteY227" fmla="*/ 96858 h 227988"/>
              <a:gd name="connsiteX228" fmla="*/ 0 w 357484"/>
              <a:gd name="connsiteY228" fmla="*/ 72643 h 227988"/>
              <a:gd name="connsiteX229" fmla="*/ 0 w 357484"/>
              <a:gd name="connsiteY229" fmla="*/ 45076 h 227988"/>
              <a:gd name="connsiteX230" fmla="*/ 0 w 357484"/>
              <a:gd name="connsiteY230" fmla="*/ 18999 h 22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57484" h="227988">
                <a:moveTo>
                  <a:pt x="54003" y="0"/>
                </a:moveTo>
                <a:lnTo>
                  <a:pt x="65032" y="4843"/>
                </a:lnTo>
                <a:lnTo>
                  <a:pt x="72638" y="9686"/>
                </a:lnTo>
                <a:lnTo>
                  <a:pt x="79863" y="15646"/>
                </a:lnTo>
                <a:lnTo>
                  <a:pt x="85188" y="19372"/>
                </a:lnTo>
                <a:lnTo>
                  <a:pt x="98498" y="31665"/>
                </a:lnTo>
                <a:lnTo>
                  <a:pt x="115612" y="49547"/>
                </a:lnTo>
                <a:lnTo>
                  <a:pt x="125880" y="59977"/>
                </a:lnTo>
                <a:lnTo>
                  <a:pt x="152881" y="55507"/>
                </a:lnTo>
                <a:lnTo>
                  <a:pt x="181784" y="55880"/>
                </a:lnTo>
                <a:lnTo>
                  <a:pt x="187109" y="53644"/>
                </a:lnTo>
                <a:lnTo>
                  <a:pt x="189390" y="55880"/>
                </a:lnTo>
                <a:lnTo>
                  <a:pt x="193954" y="59605"/>
                </a:lnTo>
                <a:lnTo>
                  <a:pt x="196616" y="61095"/>
                </a:lnTo>
                <a:lnTo>
                  <a:pt x="201560" y="64820"/>
                </a:lnTo>
                <a:lnTo>
                  <a:pt x="208025" y="77114"/>
                </a:lnTo>
                <a:lnTo>
                  <a:pt x="212969" y="76741"/>
                </a:lnTo>
                <a:lnTo>
                  <a:pt x="213730" y="92760"/>
                </a:lnTo>
                <a:lnTo>
                  <a:pt x="210687" y="93132"/>
                </a:lnTo>
                <a:lnTo>
                  <a:pt x="210307" y="99093"/>
                </a:lnTo>
                <a:lnTo>
                  <a:pt x="210687" y="103936"/>
                </a:lnTo>
                <a:lnTo>
                  <a:pt x="223237" y="106171"/>
                </a:lnTo>
                <a:lnTo>
                  <a:pt x="227040" y="123307"/>
                </a:lnTo>
                <a:lnTo>
                  <a:pt x="248718" y="121072"/>
                </a:lnTo>
                <a:lnTo>
                  <a:pt x="253662" y="124052"/>
                </a:lnTo>
                <a:lnTo>
                  <a:pt x="257084" y="124797"/>
                </a:lnTo>
                <a:lnTo>
                  <a:pt x="262789" y="127405"/>
                </a:lnTo>
                <a:lnTo>
                  <a:pt x="265831" y="127778"/>
                </a:lnTo>
                <a:lnTo>
                  <a:pt x="268874" y="126288"/>
                </a:lnTo>
                <a:lnTo>
                  <a:pt x="271155" y="124797"/>
                </a:lnTo>
                <a:lnTo>
                  <a:pt x="271916" y="121817"/>
                </a:lnTo>
                <a:lnTo>
                  <a:pt x="273437" y="119210"/>
                </a:lnTo>
                <a:lnTo>
                  <a:pt x="276099" y="117347"/>
                </a:lnTo>
                <a:lnTo>
                  <a:pt x="279142" y="116229"/>
                </a:lnTo>
                <a:lnTo>
                  <a:pt x="281043" y="113994"/>
                </a:lnTo>
                <a:lnTo>
                  <a:pt x="286367" y="111014"/>
                </a:lnTo>
                <a:lnTo>
                  <a:pt x="294734" y="107289"/>
                </a:lnTo>
                <a:lnTo>
                  <a:pt x="297396" y="105426"/>
                </a:lnTo>
                <a:lnTo>
                  <a:pt x="299678" y="99838"/>
                </a:lnTo>
                <a:lnTo>
                  <a:pt x="302340" y="100956"/>
                </a:lnTo>
                <a:lnTo>
                  <a:pt x="305002" y="99838"/>
                </a:lnTo>
                <a:lnTo>
                  <a:pt x="309566" y="95368"/>
                </a:lnTo>
                <a:lnTo>
                  <a:pt x="310327" y="92760"/>
                </a:lnTo>
                <a:lnTo>
                  <a:pt x="316792" y="94250"/>
                </a:lnTo>
                <a:lnTo>
                  <a:pt x="317172" y="97603"/>
                </a:lnTo>
                <a:lnTo>
                  <a:pt x="311848" y="99838"/>
                </a:lnTo>
                <a:lnTo>
                  <a:pt x="308045" y="104308"/>
                </a:lnTo>
                <a:lnTo>
                  <a:pt x="303481" y="108779"/>
                </a:lnTo>
                <a:lnTo>
                  <a:pt x="297777" y="112131"/>
                </a:lnTo>
                <a:lnTo>
                  <a:pt x="297396" y="115484"/>
                </a:lnTo>
                <a:lnTo>
                  <a:pt x="300439" y="116229"/>
                </a:lnTo>
                <a:lnTo>
                  <a:pt x="302721" y="118092"/>
                </a:lnTo>
                <a:lnTo>
                  <a:pt x="305763" y="116974"/>
                </a:lnTo>
                <a:lnTo>
                  <a:pt x="308805" y="121817"/>
                </a:lnTo>
                <a:lnTo>
                  <a:pt x="317933" y="125543"/>
                </a:lnTo>
                <a:lnTo>
                  <a:pt x="320595" y="125543"/>
                </a:lnTo>
                <a:lnTo>
                  <a:pt x="321355" y="122935"/>
                </a:lnTo>
                <a:lnTo>
                  <a:pt x="324398" y="121072"/>
                </a:lnTo>
                <a:lnTo>
                  <a:pt x="326299" y="115484"/>
                </a:lnTo>
                <a:lnTo>
                  <a:pt x="328961" y="116974"/>
                </a:lnTo>
                <a:lnTo>
                  <a:pt x="330863" y="119210"/>
                </a:lnTo>
                <a:lnTo>
                  <a:pt x="330863" y="122190"/>
                </a:lnTo>
                <a:lnTo>
                  <a:pt x="336187" y="125543"/>
                </a:lnTo>
                <a:lnTo>
                  <a:pt x="338469" y="127405"/>
                </a:lnTo>
                <a:lnTo>
                  <a:pt x="341511" y="127405"/>
                </a:lnTo>
                <a:lnTo>
                  <a:pt x="345695" y="131130"/>
                </a:lnTo>
                <a:lnTo>
                  <a:pt x="351779" y="132993"/>
                </a:lnTo>
                <a:lnTo>
                  <a:pt x="354822" y="131876"/>
                </a:lnTo>
                <a:lnTo>
                  <a:pt x="357484" y="133366"/>
                </a:lnTo>
                <a:lnTo>
                  <a:pt x="355583" y="135973"/>
                </a:lnTo>
                <a:lnTo>
                  <a:pt x="349498" y="137463"/>
                </a:lnTo>
                <a:lnTo>
                  <a:pt x="347976" y="140816"/>
                </a:lnTo>
                <a:lnTo>
                  <a:pt x="345695" y="141934"/>
                </a:lnTo>
                <a:lnTo>
                  <a:pt x="342652" y="141189"/>
                </a:lnTo>
                <a:lnTo>
                  <a:pt x="340751" y="143424"/>
                </a:lnTo>
                <a:lnTo>
                  <a:pt x="337708" y="143424"/>
                </a:lnTo>
                <a:lnTo>
                  <a:pt x="335046" y="144914"/>
                </a:lnTo>
                <a:lnTo>
                  <a:pt x="333525" y="147522"/>
                </a:lnTo>
                <a:lnTo>
                  <a:pt x="331243" y="149384"/>
                </a:lnTo>
                <a:lnTo>
                  <a:pt x="325158" y="150129"/>
                </a:lnTo>
                <a:lnTo>
                  <a:pt x="319073" y="148267"/>
                </a:lnTo>
                <a:lnTo>
                  <a:pt x="316411" y="147894"/>
                </a:lnTo>
                <a:lnTo>
                  <a:pt x="311848" y="148267"/>
                </a:lnTo>
                <a:lnTo>
                  <a:pt x="310327" y="148267"/>
                </a:lnTo>
                <a:lnTo>
                  <a:pt x="307664" y="149757"/>
                </a:lnTo>
                <a:lnTo>
                  <a:pt x="304242" y="150129"/>
                </a:lnTo>
                <a:lnTo>
                  <a:pt x="302721" y="147522"/>
                </a:lnTo>
                <a:lnTo>
                  <a:pt x="300819" y="141561"/>
                </a:lnTo>
                <a:lnTo>
                  <a:pt x="303481" y="139699"/>
                </a:lnTo>
                <a:lnTo>
                  <a:pt x="306143" y="138209"/>
                </a:lnTo>
                <a:lnTo>
                  <a:pt x="307664" y="135601"/>
                </a:lnTo>
                <a:lnTo>
                  <a:pt x="306904" y="132993"/>
                </a:lnTo>
                <a:lnTo>
                  <a:pt x="305002" y="130758"/>
                </a:lnTo>
                <a:lnTo>
                  <a:pt x="304622" y="127405"/>
                </a:lnTo>
                <a:lnTo>
                  <a:pt x="301960" y="127405"/>
                </a:lnTo>
                <a:lnTo>
                  <a:pt x="299678" y="129268"/>
                </a:lnTo>
                <a:lnTo>
                  <a:pt x="298157" y="131876"/>
                </a:lnTo>
                <a:lnTo>
                  <a:pt x="292452" y="134856"/>
                </a:lnTo>
                <a:lnTo>
                  <a:pt x="287508" y="137463"/>
                </a:lnTo>
                <a:lnTo>
                  <a:pt x="284086" y="137836"/>
                </a:lnTo>
                <a:lnTo>
                  <a:pt x="281804" y="135973"/>
                </a:lnTo>
                <a:lnTo>
                  <a:pt x="279142" y="137463"/>
                </a:lnTo>
                <a:lnTo>
                  <a:pt x="278381" y="140816"/>
                </a:lnTo>
                <a:lnTo>
                  <a:pt x="276099" y="142306"/>
                </a:lnTo>
                <a:lnTo>
                  <a:pt x="278001" y="144914"/>
                </a:lnTo>
                <a:lnTo>
                  <a:pt x="278001" y="147894"/>
                </a:lnTo>
                <a:lnTo>
                  <a:pt x="277240" y="150875"/>
                </a:lnTo>
                <a:lnTo>
                  <a:pt x="274958" y="152365"/>
                </a:lnTo>
                <a:lnTo>
                  <a:pt x="268874" y="153482"/>
                </a:lnTo>
                <a:lnTo>
                  <a:pt x="265831" y="155345"/>
                </a:lnTo>
                <a:lnTo>
                  <a:pt x="265831" y="157953"/>
                </a:lnTo>
                <a:lnTo>
                  <a:pt x="261268" y="166148"/>
                </a:lnTo>
                <a:lnTo>
                  <a:pt x="258605" y="167266"/>
                </a:lnTo>
                <a:lnTo>
                  <a:pt x="252521" y="167638"/>
                </a:lnTo>
                <a:lnTo>
                  <a:pt x="249478" y="167266"/>
                </a:lnTo>
                <a:lnTo>
                  <a:pt x="247196" y="165031"/>
                </a:lnTo>
                <a:lnTo>
                  <a:pt x="244154" y="165403"/>
                </a:lnTo>
                <a:lnTo>
                  <a:pt x="241112" y="166893"/>
                </a:lnTo>
                <a:lnTo>
                  <a:pt x="239590" y="169128"/>
                </a:lnTo>
                <a:lnTo>
                  <a:pt x="240351" y="172109"/>
                </a:lnTo>
                <a:lnTo>
                  <a:pt x="237309" y="173971"/>
                </a:lnTo>
                <a:lnTo>
                  <a:pt x="239590" y="176207"/>
                </a:lnTo>
                <a:lnTo>
                  <a:pt x="242633" y="178069"/>
                </a:lnTo>
                <a:lnTo>
                  <a:pt x="243393" y="181049"/>
                </a:lnTo>
                <a:lnTo>
                  <a:pt x="246816" y="181422"/>
                </a:lnTo>
                <a:lnTo>
                  <a:pt x="250239" y="181049"/>
                </a:lnTo>
                <a:lnTo>
                  <a:pt x="252521" y="182912"/>
                </a:lnTo>
                <a:lnTo>
                  <a:pt x="253281" y="185520"/>
                </a:lnTo>
                <a:lnTo>
                  <a:pt x="252901" y="188873"/>
                </a:lnTo>
                <a:lnTo>
                  <a:pt x="251380" y="191108"/>
                </a:lnTo>
                <a:lnTo>
                  <a:pt x="252901" y="197068"/>
                </a:lnTo>
                <a:lnTo>
                  <a:pt x="254802" y="199676"/>
                </a:lnTo>
                <a:lnTo>
                  <a:pt x="257465" y="201539"/>
                </a:lnTo>
                <a:lnTo>
                  <a:pt x="257845" y="203774"/>
                </a:lnTo>
                <a:lnTo>
                  <a:pt x="257084" y="206381"/>
                </a:lnTo>
                <a:lnTo>
                  <a:pt x="255183" y="208244"/>
                </a:lnTo>
                <a:lnTo>
                  <a:pt x="252521" y="210107"/>
                </a:lnTo>
                <a:lnTo>
                  <a:pt x="251380" y="212342"/>
                </a:lnTo>
                <a:lnTo>
                  <a:pt x="248337" y="216440"/>
                </a:lnTo>
                <a:lnTo>
                  <a:pt x="245675" y="221655"/>
                </a:lnTo>
                <a:lnTo>
                  <a:pt x="246436" y="223890"/>
                </a:lnTo>
                <a:lnTo>
                  <a:pt x="246436" y="226498"/>
                </a:lnTo>
                <a:lnTo>
                  <a:pt x="244534" y="227616"/>
                </a:lnTo>
                <a:lnTo>
                  <a:pt x="239590" y="227243"/>
                </a:lnTo>
                <a:lnTo>
                  <a:pt x="236168" y="227988"/>
                </a:lnTo>
                <a:lnTo>
                  <a:pt x="233886" y="226125"/>
                </a:lnTo>
                <a:lnTo>
                  <a:pt x="230843" y="225380"/>
                </a:lnTo>
                <a:lnTo>
                  <a:pt x="219815" y="225753"/>
                </a:lnTo>
                <a:lnTo>
                  <a:pt x="220195" y="223890"/>
                </a:lnTo>
                <a:lnTo>
                  <a:pt x="219815" y="220538"/>
                </a:lnTo>
                <a:lnTo>
                  <a:pt x="219815" y="214950"/>
                </a:lnTo>
                <a:lnTo>
                  <a:pt x="220956" y="211969"/>
                </a:lnTo>
                <a:lnTo>
                  <a:pt x="222477" y="209362"/>
                </a:lnTo>
                <a:lnTo>
                  <a:pt x="220195" y="207499"/>
                </a:lnTo>
                <a:lnTo>
                  <a:pt x="217533" y="206009"/>
                </a:lnTo>
                <a:lnTo>
                  <a:pt x="215631" y="203774"/>
                </a:lnTo>
                <a:lnTo>
                  <a:pt x="206884" y="200048"/>
                </a:lnTo>
                <a:lnTo>
                  <a:pt x="203842" y="200421"/>
                </a:lnTo>
                <a:lnTo>
                  <a:pt x="201560" y="202284"/>
                </a:lnTo>
                <a:lnTo>
                  <a:pt x="198137" y="201911"/>
                </a:lnTo>
                <a:lnTo>
                  <a:pt x="195856" y="199676"/>
                </a:lnTo>
                <a:lnTo>
                  <a:pt x="187489" y="191108"/>
                </a:lnTo>
                <a:lnTo>
                  <a:pt x="179883" y="185520"/>
                </a:lnTo>
                <a:lnTo>
                  <a:pt x="174939" y="182167"/>
                </a:lnTo>
                <a:lnTo>
                  <a:pt x="168474" y="181794"/>
                </a:lnTo>
                <a:lnTo>
                  <a:pt x="165812" y="179932"/>
                </a:lnTo>
                <a:lnTo>
                  <a:pt x="158206" y="170991"/>
                </a:lnTo>
                <a:lnTo>
                  <a:pt x="138810" y="159815"/>
                </a:lnTo>
                <a:lnTo>
                  <a:pt x="136909" y="157580"/>
                </a:lnTo>
                <a:lnTo>
                  <a:pt x="134627" y="151992"/>
                </a:lnTo>
                <a:lnTo>
                  <a:pt x="135007" y="149012"/>
                </a:lnTo>
                <a:lnTo>
                  <a:pt x="133106" y="143051"/>
                </a:lnTo>
                <a:lnTo>
                  <a:pt x="131204" y="140816"/>
                </a:lnTo>
                <a:lnTo>
                  <a:pt x="128542" y="139326"/>
                </a:lnTo>
                <a:lnTo>
                  <a:pt x="127021" y="136346"/>
                </a:lnTo>
                <a:lnTo>
                  <a:pt x="126641" y="130758"/>
                </a:lnTo>
                <a:lnTo>
                  <a:pt x="125880" y="127778"/>
                </a:lnTo>
                <a:lnTo>
                  <a:pt x="123978" y="125543"/>
                </a:lnTo>
                <a:lnTo>
                  <a:pt x="119415" y="121445"/>
                </a:lnTo>
                <a:lnTo>
                  <a:pt x="116372" y="119582"/>
                </a:lnTo>
                <a:lnTo>
                  <a:pt x="114091" y="121072"/>
                </a:lnTo>
                <a:lnTo>
                  <a:pt x="113710" y="123680"/>
                </a:lnTo>
                <a:lnTo>
                  <a:pt x="110668" y="124797"/>
                </a:lnTo>
                <a:lnTo>
                  <a:pt x="101541" y="122935"/>
                </a:lnTo>
                <a:lnTo>
                  <a:pt x="98498" y="123307"/>
                </a:lnTo>
                <a:lnTo>
                  <a:pt x="92033" y="122190"/>
                </a:lnTo>
                <a:lnTo>
                  <a:pt x="86709" y="119210"/>
                </a:lnTo>
                <a:lnTo>
                  <a:pt x="84807" y="116974"/>
                </a:lnTo>
                <a:lnTo>
                  <a:pt x="85568" y="113994"/>
                </a:lnTo>
                <a:lnTo>
                  <a:pt x="85188" y="111014"/>
                </a:lnTo>
                <a:lnTo>
                  <a:pt x="85188" y="108034"/>
                </a:lnTo>
                <a:lnTo>
                  <a:pt x="87850" y="106916"/>
                </a:lnTo>
                <a:lnTo>
                  <a:pt x="85568" y="105426"/>
                </a:lnTo>
                <a:lnTo>
                  <a:pt x="83286" y="103563"/>
                </a:lnTo>
                <a:lnTo>
                  <a:pt x="82906" y="100211"/>
                </a:lnTo>
                <a:lnTo>
                  <a:pt x="83666" y="97603"/>
                </a:lnTo>
                <a:lnTo>
                  <a:pt x="82145" y="94995"/>
                </a:lnTo>
                <a:lnTo>
                  <a:pt x="76441" y="93505"/>
                </a:lnTo>
                <a:lnTo>
                  <a:pt x="73018" y="94250"/>
                </a:lnTo>
                <a:lnTo>
                  <a:pt x="69595" y="93132"/>
                </a:lnTo>
                <a:lnTo>
                  <a:pt x="67694" y="90897"/>
                </a:lnTo>
                <a:lnTo>
                  <a:pt x="62750" y="87545"/>
                </a:lnTo>
                <a:lnTo>
                  <a:pt x="54764" y="79721"/>
                </a:lnTo>
                <a:lnTo>
                  <a:pt x="54383" y="81957"/>
                </a:lnTo>
                <a:lnTo>
                  <a:pt x="51341" y="83819"/>
                </a:lnTo>
                <a:lnTo>
                  <a:pt x="48679" y="83819"/>
                </a:lnTo>
                <a:lnTo>
                  <a:pt x="46017" y="85309"/>
                </a:lnTo>
                <a:lnTo>
                  <a:pt x="48298" y="87172"/>
                </a:lnTo>
                <a:lnTo>
                  <a:pt x="50200" y="89780"/>
                </a:lnTo>
                <a:lnTo>
                  <a:pt x="51341" y="92760"/>
                </a:lnTo>
                <a:lnTo>
                  <a:pt x="48298" y="91642"/>
                </a:lnTo>
                <a:lnTo>
                  <a:pt x="43735" y="88662"/>
                </a:lnTo>
                <a:lnTo>
                  <a:pt x="40692" y="89780"/>
                </a:lnTo>
                <a:lnTo>
                  <a:pt x="40692" y="92760"/>
                </a:lnTo>
                <a:lnTo>
                  <a:pt x="39932" y="95368"/>
                </a:lnTo>
                <a:lnTo>
                  <a:pt x="36509" y="96858"/>
                </a:lnTo>
                <a:lnTo>
                  <a:pt x="30424" y="96858"/>
                </a:lnTo>
                <a:lnTo>
                  <a:pt x="27382" y="97230"/>
                </a:lnTo>
                <a:lnTo>
                  <a:pt x="25480" y="99838"/>
                </a:lnTo>
                <a:lnTo>
                  <a:pt x="23959" y="102073"/>
                </a:lnTo>
                <a:lnTo>
                  <a:pt x="21297" y="103936"/>
                </a:lnTo>
                <a:lnTo>
                  <a:pt x="19776" y="106916"/>
                </a:lnTo>
                <a:lnTo>
                  <a:pt x="21677" y="112877"/>
                </a:lnTo>
                <a:lnTo>
                  <a:pt x="21297" y="115484"/>
                </a:lnTo>
                <a:lnTo>
                  <a:pt x="23579" y="121072"/>
                </a:lnTo>
                <a:lnTo>
                  <a:pt x="20536" y="122935"/>
                </a:lnTo>
                <a:lnTo>
                  <a:pt x="0" y="119582"/>
                </a:lnTo>
                <a:lnTo>
                  <a:pt x="0" y="96858"/>
                </a:lnTo>
                <a:lnTo>
                  <a:pt x="0" y="72643"/>
                </a:lnTo>
                <a:lnTo>
                  <a:pt x="0" y="45076"/>
                </a:lnTo>
                <a:lnTo>
                  <a:pt x="0" y="1899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10" name="Text Placeholder 2809">
            <a:extLst>
              <a:ext uri="{FF2B5EF4-FFF2-40B4-BE49-F238E27FC236}">
                <a16:creationId xmlns:a16="http://schemas.microsoft.com/office/drawing/2014/main" id="{E1DC11F4-2774-9841-A71C-80C16FAE3540}"/>
              </a:ext>
            </a:extLst>
          </p:cNvPr>
          <p:cNvSpPr>
            <a:spLocks noGrp="1"/>
          </p:cNvSpPr>
          <p:nvPr>
            <p:ph type="body" sz="quarter" idx="196" hasCustomPrompt="1"/>
          </p:nvPr>
        </p:nvSpPr>
        <p:spPr>
          <a:xfrm>
            <a:off x="7716152" y="3674097"/>
            <a:ext cx="422136" cy="422338"/>
          </a:xfrm>
          <a:custGeom>
            <a:avLst/>
            <a:gdLst>
              <a:gd name="connsiteX0" fmla="*/ 310908 w 422136"/>
              <a:gd name="connsiteY0" fmla="*/ 0 h 422338"/>
              <a:gd name="connsiteX1" fmla="*/ 315843 w 422136"/>
              <a:gd name="connsiteY1" fmla="*/ 1496 h 422338"/>
              <a:gd name="connsiteX2" fmla="*/ 318880 w 422136"/>
              <a:gd name="connsiteY2" fmla="*/ 3741 h 422338"/>
              <a:gd name="connsiteX3" fmla="*/ 321158 w 422136"/>
              <a:gd name="connsiteY3" fmla="*/ 3741 h 422338"/>
              <a:gd name="connsiteX4" fmla="*/ 324574 w 422136"/>
              <a:gd name="connsiteY4" fmla="*/ 5237 h 422338"/>
              <a:gd name="connsiteX5" fmla="*/ 328750 w 422136"/>
              <a:gd name="connsiteY5" fmla="*/ 3367 h 422338"/>
              <a:gd name="connsiteX6" fmla="*/ 331028 w 422136"/>
              <a:gd name="connsiteY6" fmla="*/ 374 h 422338"/>
              <a:gd name="connsiteX7" fmla="*/ 338620 w 422136"/>
              <a:gd name="connsiteY7" fmla="*/ 3367 h 422338"/>
              <a:gd name="connsiteX8" fmla="*/ 341657 w 422136"/>
              <a:gd name="connsiteY8" fmla="*/ 5611 h 422338"/>
              <a:gd name="connsiteX9" fmla="*/ 346592 w 422136"/>
              <a:gd name="connsiteY9" fmla="*/ 5237 h 422338"/>
              <a:gd name="connsiteX10" fmla="*/ 349629 w 422136"/>
              <a:gd name="connsiteY10" fmla="*/ 3741 h 422338"/>
              <a:gd name="connsiteX11" fmla="*/ 354944 w 422136"/>
              <a:gd name="connsiteY11" fmla="*/ 4489 h 422338"/>
              <a:gd name="connsiteX12" fmla="*/ 359879 w 422136"/>
              <a:gd name="connsiteY12" fmla="*/ 3741 h 422338"/>
              <a:gd name="connsiteX13" fmla="*/ 359120 w 422136"/>
              <a:gd name="connsiteY13" fmla="*/ 5985 h 422338"/>
              <a:gd name="connsiteX14" fmla="*/ 357221 w 422136"/>
              <a:gd name="connsiteY14" fmla="*/ 7482 h 422338"/>
              <a:gd name="connsiteX15" fmla="*/ 354944 w 422136"/>
              <a:gd name="connsiteY15" fmla="*/ 9726 h 422338"/>
              <a:gd name="connsiteX16" fmla="*/ 351527 w 422136"/>
              <a:gd name="connsiteY16" fmla="*/ 13093 h 422338"/>
              <a:gd name="connsiteX17" fmla="*/ 350768 w 422136"/>
              <a:gd name="connsiteY17" fmla="*/ 14963 h 422338"/>
              <a:gd name="connsiteX18" fmla="*/ 353046 w 422136"/>
              <a:gd name="connsiteY18" fmla="*/ 15712 h 422338"/>
              <a:gd name="connsiteX19" fmla="*/ 353425 w 422136"/>
              <a:gd name="connsiteY19" fmla="*/ 17208 h 422338"/>
              <a:gd name="connsiteX20" fmla="*/ 351527 w 422136"/>
              <a:gd name="connsiteY20" fmla="*/ 29178 h 422338"/>
              <a:gd name="connsiteX21" fmla="*/ 351148 w 422136"/>
              <a:gd name="connsiteY21" fmla="*/ 32171 h 422338"/>
              <a:gd name="connsiteX22" fmla="*/ 351907 w 422136"/>
              <a:gd name="connsiteY22" fmla="*/ 35912 h 422338"/>
              <a:gd name="connsiteX23" fmla="*/ 352666 w 422136"/>
              <a:gd name="connsiteY23" fmla="*/ 44516 h 422338"/>
              <a:gd name="connsiteX24" fmla="*/ 353805 w 422136"/>
              <a:gd name="connsiteY24" fmla="*/ 46760 h 422338"/>
              <a:gd name="connsiteX25" fmla="*/ 353805 w 422136"/>
              <a:gd name="connsiteY25" fmla="*/ 49379 h 422338"/>
              <a:gd name="connsiteX26" fmla="*/ 351527 w 422136"/>
              <a:gd name="connsiteY26" fmla="*/ 58357 h 422338"/>
              <a:gd name="connsiteX27" fmla="*/ 350009 w 422136"/>
              <a:gd name="connsiteY27" fmla="*/ 63594 h 422338"/>
              <a:gd name="connsiteX28" fmla="*/ 342796 w 422136"/>
              <a:gd name="connsiteY28" fmla="*/ 68083 h 422338"/>
              <a:gd name="connsiteX29" fmla="*/ 341657 w 422136"/>
              <a:gd name="connsiteY29" fmla="*/ 72198 h 422338"/>
              <a:gd name="connsiteX30" fmla="*/ 338620 w 422136"/>
              <a:gd name="connsiteY30" fmla="*/ 73694 h 422338"/>
              <a:gd name="connsiteX31" fmla="*/ 336722 w 422136"/>
              <a:gd name="connsiteY31" fmla="*/ 75565 h 422338"/>
              <a:gd name="connsiteX32" fmla="*/ 336342 w 422136"/>
              <a:gd name="connsiteY32" fmla="*/ 76687 h 422338"/>
              <a:gd name="connsiteX33" fmla="*/ 332546 w 422136"/>
              <a:gd name="connsiteY33" fmla="*/ 78931 h 422338"/>
              <a:gd name="connsiteX34" fmla="*/ 331407 w 422136"/>
              <a:gd name="connsiteY34" fmla="*/ 78931 h 422338"/>
              <a:gd name="connsiteX35" fmla="*/ 332546 w 422136"/>
              <a:gd name="connsiteY35" fmla="*/ 81924 h 422338"/>
              <a:gd name="connsiteX36" fmla="*/ 334444 w 422136"/>
              <a:gd name="connsiteY36" fmla="*/ 86413 h 422338"/>
              <a:gd name="connsiteX37" fmla="*/ 336722 w 422136"/>
              <a:gd name="connsiteY37" fmla="*/ 96139 h 422338"/>
              <a:gd name="connsiteX38" fmla="*/ 343555 w 422136"/>
              <a:gd name="connsiteY38" fmla="*/ 98758 h 422338"/>
              <a:gd name="connsiteX39" fmla="*/ 345453 w 422136"/>
              <a:gd name="connsiteY39" fmla="*/ 101002 h 422338"/>
              <a:gd name="connsiteX40" fmla="*/ 348870 w 422136"/>
              <a:gd name="connsiteY40" fmla="*/ 108484 h 422338"/>
              <a:gd name="connsiteX41" fmla="*/ 348870 w 422136"/>
              <a:gd name="connsiteY41" fmla="*/ 115217 h 422338"/>
              <a:gd name="connsiteX42" fmla="*/ 355703 w 422136"/>
              <a:gd name="connsiteY42" fmla="*/ 120080 h 422338"/>
              <a:gd name="connsiteX43" fmla="*/ 365193 w 422136"/>
              <a:gd name="connsiteY43" fmla="*/ 124569 h 422338"/>
              <a:gd name="connsiteX44" fmla="*/ 365953 w 422136"/>
              <a:gd name="connsiteY44" fmla="*/ 124569 h 422338"/>
              <a:gd name="connsiteX45" fmla="*/ 365953 w 422136"/>
              <a:gd name="connsiteY45" fmla="*/ 124943 h 422338"/>
              <a:gd name="connsiteX46" fmla="*/ 371267 w 422136"/>
              <a:gd name="connsiteY46" fmla="*/ 152251 h 422338"/>
              <a:gd name="connsiteX47" fmla="*/ 373165 w 422136"/>
              <a:gd name="connsiteY47" fmla="*/ 166092 h 422338"/>
              <a:gd name="connsiteX48" fmla="*/ 373545 w 422136"/>
              <a:gd name="connsiteY48" fmla="*/ 167215 h 422338"/>
              <a:gd name="connsiteX49" fmla="*/ 373165 w 422136"/>
              <a:gd name="connsiteY49" fmla="*/ 168337 h 422338"/>
              <a:gd name="connsiteX50" fmla="*/ 369369 w 422136"/>
              <a:gd name="connsiteY50" fmla="*/ 170955 h 422338"/>
              <a:gd name="connsiteX51" fmla="*/ 368990 w 422136"/>
              <a:gd name="connsiteY51" fmla="*/ 176941 h 422338"/>
              <a:gd name="connsiteX52" fmla="*/ 373165 w 422136"/>
              <a:gd name="connsiteY52" fmla="*/ 182178 h 422338"/>
              <a:gd name="connsiteX53" fmla="*/ 377721 w 422136"/>
              <a:gd name="connsiteY53" fmla="*/ 190408 h 422338"/>
              <a:gd name="connsiteX54" fmla="*/ 379619 w 422136"/>
              <a:gd name="connsiteY54" fmla="*/ 199011 h 422338"/>
              <a:gd name="connsiteX55" fmla="*/ 379999 w 422136"/>
              <a:gd name="connsiteY55" fmla="*/ 207241 h 422338"/>
              <a:gd name="connsiteX56" fmla="*/ 379999 w 422136"/>
              <a:gd name="connsiteY56" fmla="*/ 218838 h 422338"/>
              <a:gd name="connsiteX57" fmla="*/ 381137 w 422136"/>
              <a:gd name="connsiteY57" fmla="*/ 221830 h 422338"/>
              <a:gd name="connsiteX58" fmla="*/ 381137 w 422136"/>
              <a:gd name="connsiteY58" fmla="*/ 226694 h 422338"/>
              <a:gd name="connsiteX59" fmla="*/ 379619 w 422136"/>
              <a:gd name="connsiteY59" fmla="*/ 234923 h 422338"/>
              <a:gd name="connsiteX60" fmla="*/ 379239 w 422136"/>
              <a:gd name="connsiteY60" fmla="*/ 255872 h 422338"/>
              <a:gd name="connsiteX61" fmla="*/ 375823 w 422136"/>
              <a:gd name="connsiteY61" fmla="*/ 258490 h 422338"/>
              <a:gd name="connsiteX62" fmla="*/ 371647 w 422136"/>
              <a:gd name="connsiteY62" fmla="*/ 259239 h 422338"/>
              <a:gd name="connsiteX63" fmla="*/ 371267 w 422136"/>
              <a:gd name="connsiteY63" fmla="*/ 262605 h 422338"/>
              <a:gd name="connsiteX64" fmla="*/ 373165 w 422136"/>
              <a:gd name="connsiteY64" fmla="*/ 267468 h 422338"/>
              <a:gd name="connsiteX65" fmla="*/ 379999 w 422136"/>
              <a:gd name="connsiteY65" fmla="*/ 275698 h 422338"/>
              <a:gd name="connsiteX66" fmla="*/ 383795 w 422136"/>
              <a:gd name="connsiteY66" fmla="*/ 281684 h 422338"/>
              <a:gd name="connsiteX67" fmla="*/ 384174 w 422136"/>
              <a:gd name="connsiteY67" fmla="*/ 289165 h 422338"/>
              <a:gd name="connsiteX68" fmla="*/ 385313 w 422136"/>
              <a:gd name="connsiteY68" fmla="*/ 293654 h 422338"/>
              <a:gd name="connsiteX69" fmla="*/ 390628 w 422136"/>
              <a:gd name="connsiteY69" fmla="*/ 299265 h 422338"/>
              <a:gd name="connsiteX70" fmla="*/ 397841 w 422136"/>
              <a:gd name="connsiteY70" fmla="*/ 299639 h 422338"/>
              <a:gd name="connsiteX71" fmla="*/ 402016 w 422136"/>
              <a:gd name="connsiteY71" fmla="*/ 299639 h 422338"/>
              <a:gd name="connsiteX72" fmla="*/ 413025 w 422136"/>
              <a:gd name="connsiteY72" fmla="*/ 304877 h 422338"/>
              <a:gd name="connsiteX73" fmla="*/ 419859 w 422136"/>
              <a:gd name="connsiteY73" fmla="*/ 315725 h 422338"/>
              <a:gd name="connsiteX74" fmla="*/ 421377 w 422136"/>
              <a:gd name="connsiteY74" fmla="*/ 320962 h 422338"/>
              <a:gd name="connsiteX75" fmla="*/ 422136 w 422136"/>
              <a:gd name="connsiteY75" fmla="*/ 323207 h 422338"/>
              <a:gd name="connsiteX76" fmla="*/ 412266 w 422136"/>
              <a:gd name="connsiteY76" fmla="*/ 329940 h 422338"/>
              <a:gd name="connsiteX77" fmla="*/ 395563 w 422136"/>
              <a:gd name="connsiteY77" fmla="*/ 341537 h 422338"/>
              <a:gd name="connsiteX78" fmla="*/ 379239 w 422136"/>
              <a:gd name="connsiteY78" fmla="*/ 353133 h 422338"/>
              <a:gd name="connsiteX79" fmla="*/ 362916 w 422136"/>
              <a:gd name="connsiteY79" fmla="*/ 364356 h 422338"/>
              <a:gd name="connsiteX80" fmla="*/ 345833 w 422136"/>
              <a:gd name="connsiteY80" fmla="*/ 375952 h 422338"/>
              <a:gd name="connsiteX81" fmla="*/ 329130 w 422136"/>
              <a:gd name="connsiteY81" fmla="*/ 387549 h 422338"/>
              <a:gd name="connsiteX82" fmla="*/ 312806 w 422136"/>
              <a:gd name="connsiteY82" fmla="*/ 398771 h 422338"/>
              <a:gd name="connsiteX83" fmla="*/ 296482 w 422136"/>
              <a:gd name="connsiteY83" fmla="*/ 409993 h 422338"/>
              <a:gd name="connsiteX84" fmla="*/ 290788 w 422136"/>
              <a:gd name="connsiteY84" fmla="*/ 411864 h 422338"/>
              <a:gd name="connsiteX85" fmla="*/ 267252 w 422136"/>
              <a:gd name="connsiteY85" fmla="*/ 417101 h 422338"/>
              <a:gd name="connsiteX86" fmla="*/ 263835 w 422136"/>
              <a:gd name="connsiteY86" fmla="*/ 417849 h 422338"/>
              <a:gd name="connsiteX87" fmla="*/ 261937 w 422136"/>
              <a:gd name="connsiteY87" fmla="*/ 418597 h 422338"/>
              <a:gd name="connsiteX88" fmla="*/ 258141 w 422136"/>
              <a:gd name="connsiteY88" fmla="*/ 420468 h 422338"/>
              <a:gd name="connsiteX89" fmla="*/ 255104 w 422136"/>
              <a:gd name="connsiteY89" fmla="*/ 420468 h 422338"/>
              <a:gd name="connsiteX90" fmla="*/ 251687 w 422136"/>
              <a:gd name="connsiteY90" fmla="*/ 422338 h 422338"/>
              <a:gd name="connsiteX91" fmla="*/ 249030 w 422136"/>
              <a:gd name="connsiteY91" fmla="*/ 422338 h 422338"/>
              <a:gd name="connsiteX92" fmla="*/ 246752 w 422136"/>
              <a:gd name="connsiteY92" fmla="*/ 421964 h 422338"/>
              <a:gd name="connsiteX93" fmla="*/ 243715 w 422136"/>
              <a:gd name="connsiteY93" fmla="*/ 418597 h 422338"/>
              <a:gd name="connsiteX94" fmla="*/ 243715 w 422136"/>
              <a:gd name="connsiteY94" fmla="*/ 416727 h 422338"/>
              <a:gd name="connsiteX95" fmla="*/ 244854 w 422136"/>
              <a:gd name="connsiteY95" fmla="*/ 414857 h 422338"/>
              <a:gd name="connsiteX96" fmla="*/ 244475 w 422136"/>
              <a:gd name="connsiteY96" fmla="*/ 412612 h 422338"/>
              <a:gd name="connsiteX97" fmla="*/ 244854 w 422136"/>
              <a:gd name="connsiteY97" fmla="*/ 411864 h 422338"/>
              <a:gd name="connsiteX98" fmla="*/ 246373 w 422136"/>
              <a:gd name="connsiteY98" fmla="*/ 410742 h 422338"/>
              <a:gd name="connsiteX99" fmla="*/ 246373 w 422136"/>
              <a:gd name="connsiteY99" fmla="*/ 409993 h 422338"/>
              <a:gd name="connsiteX100" fmla="*/ 245234 w 422136"/>
              <a:gd name="connsiteY100" fmla="*/ 408497 h 422338"/>
              <a:gd name="connsiteX101" fmla="*/ 245234 w 422136"/>
              <a:gd name="connsiteY101" fmla="*/ 407001 h 422338"/>
              <a:gd name="connsiteX102" fmla="*/ 245614 w 422136"/>
              <a:gd name="connsiteY102" fmla="*/ 406253 h 422338"/>
              <a:gd name="connsiteX103" fmla="*/ 245234 w 422136"/>
              <a:gd name="connsiteY103" fmla="*/ 404008 h 422338"/>
              <a:gd name="connsiteX104" fmla="*/ 244854 w 422136"/>
              <a:gd name="connsiteY104" fmla="*/ 404008 h 422338"/>
              <a:gd name="connsiteX105" fmla="*/ 244475 w 422136"/>
              <a:gd name="connsiteY105" fmla="*/ 402512 h 422338"/>
              <a:gd name="connsiteX106" fmla="*/ 242956 w 422136"/>
              <a:gd name="connsiteY106" fmla="*/ 401764 h 422338"/>
              <a:gd name="connsiteX107" fmla="*/ 239540 w 422136"/>
              <a:gd name="connsiteY107" fmla="*/ 400641 h 422338"/>
              <a:gd name="connsiteX108" fmla="*/ 236503 w 422136"/>
              <a:gd name="connsiteY108" fmla="*/ 398771 h 422338"/>
              <a:gd name="connsiteX109" fmla="*/ 234605 w 422136"/>
              <a:gd name="connsiteY109" fmla="*/ 398771 h 422338"/>
              <a:gd name="connsiteX110" fmla="*/ 233086 w 422136"/>
              <a:gd name="connsiteY110" fmla="*/ 398023 h 422338"/>
              <a:gd name="connsiteX111" fmla="*/ 228910 w 422136"/>
              <a:gd name="connsiteY111" fmla="*/ 398023 h 422338"/>
              <a:gd name="connsiteX112" fmla="*/ 227392 w 422136"/>
              <a:gd name="connsiteY112" fmla="*/ 396901 h 422338"/>
              <a:gd name="connsiteX113" fmla="*/ 226253 w 422136"/>
              <a:gd name="connsiteY113" fmla="*/ 394282 h 422338"/>
              <a:gd name="connsiteX114" fmla="*/ 225114 w 422136"/>
              <a:gd name="connsiteY114" fmla="*/ 393908 h 422338"/>
              <a:gd name="connsiteX115" fmla="*/ 222077 w 422136"/>
              <a:gd name="connsiteY115" fmla="*/ 394282 h 422338"/>
              <a:gd name="connsiteX116" fmla="*/ 218281 w 422136"/>
              <a:gd name="connsiteY116" fmla="*/ 393534 h 422338"/>
              <a:gd name="connsiteX117" fmla="*/ 216383 w 422136"/>
              <a:gd name="connsiteY117" fmla="*/ 392412 h 422338"/>
              <a:gd name="connsiteX118" fmla="*/ 213726 w 422136"/>
              <a:gd name="connsiteY118" fmla="*/ 390167 h 422338"/>
              <a:gd name="connsiteX119" fmla="*/ 212966 w 422136"/>
              <a:gd name="connsiteY119" fmla="*/ 388297 h 422338"/>
              <a:gd name="connsiteX120" fmla="*/ 212587 w 422136"/>
              <a:gd name="connsiteY120" fmla="*/ 386052 h 422338"/>
              <a:gd name="connsiteX121" fmla="*/ 211827 w 422136"/>
              <a:gd name="connsiteY121" fmla="*/ 385678 h 422338"/>
              <a:gd name="connsiteX122" fmla="*/ 207652 w 422136"/>
              <a:gd name="connsiteY122" fmla="*/ 383434 h 422338"/>
              <a:gd name="connsiteX123" fmla="*/ 204615 w 422136"/>
              <a:gd name="connsiteY123" fmla="*/ 382686 h 422338"/>
              <a:gd name="connsiteX124" fmla="*/ 202337 w 422136"/>
              <a:gd name="connsiteY124" fmla="*/ 381563 h 422338"/>
              <a:gd name="connsiteX125" fmla="*/ 201957 w 422136"/>
              <a:gd name="connsiteY125" fmla="*/ 380067 h 422338"/>
              <a:gd name="connsiteX126" fmla="*/ 202337 w 422136"/>
              <a:gd name="connsiteY126" fmla="*/ 376700 h 422338"/>
              <a:gd name="connsiteX127" fmla="*/ 200819 w 422136"/>
              <a:gd name="connsiteY127" fmla="*/ 375578 h 422338"/>
              <a:gd name="connsiteX128" fmla="*/ 200819 w 422136"/>
              <a:gd name="connsiteY128" fmla="*/ 373708 h 422338"/>
              <a:gd name="connsiteX129" fmla="*/ 101358 w 422136"/>
              <a:gd name="connsiteY129" fmla="*/ 305625 h 422338"/>
              <a:gd name="connsiteX130" fmla="*/ 77063 w 422136"/>
              <a:gd name="connsiteY130" fmla="*/ 289165 h 422338"/>
              <a:gd name="connsiteX131" fmla="*/ 47832 w 422136"/>
              <a:gd name="connsiteY131" fmla="*/ 270087 h 422338"/>
              <a:gd name="connsiteX132" fmla="*/ 25435 w 422136"/>
              <a:gd name="connsiteY132" fmla="*/ 255872 h 422338"/>
              <a:gd name="connsiteX133" fmla="*/ 0 w 422136"/>
              <a:gd name="connsiteY133" fmla="*/ 239412 h 422338"/>
              <a:gd name="connsiteX134" fmla="*/ 0 w 422136"/>
              <a:gd name="connsiteY134" fmla="*/ 227442 h 422338"/>
              <a:gd name="connsiteX135" fmla="*/ 0 w 422136"/>
              <a:gd name="connsiteY135" fmla="*/ 201630 h 422338"/>
              <a:gd name="connsiteX136" fmla="*/ 9870 w 422136"/>
              <a:gd name="connsiteY136" fmla="*/ 194148 h 422338"/>
              <a:gd name="connsiteX137" fmla="*/ 17842 w 422136"/>
              <a:gd name="connsiteY137" fmla="*/ 188911 h 422338"/>
              <a:gd name="connsiteX138" fmla="*/ 22398 w 422136"/>
              <a:gd name="connsiteY138" fmla="*/ 188911 h 422338"/>
              <a:gd name="connsiteX139" fmla="*/ 25055 w 422136"/>
              <a:gd name="connsiteY139" fmla="*/ 186667 h 422338"/>
              <a:gd name="connsiteX140" fmla="*/ 27333 w 422136"/>
              <a:gd name="connsiteY140" fmla="*/ 185170 h 422338"/>
              <a:gd name="connsiteX141" fmla="*/ 29990 w 422136"/>
              <a:gd name="connsiteY141" fmla="*/ 182926 h 422338"/>
              <a:gd name="connsiteX142" fmla="*/ 31509 w 422136"/>
              <a:gd name="connsiteY142" fmla="*/ 181430 h 422338"/>
              <a:gd name="connsiteX143" fmla="*/ 34166 w 422136"/>
              <a:gd name="connsiteY143" fmla="*/ 182178 h 422338"/>
              <a:gd name="connsiteX144" fmla="*/ 36823 w 422136"/>
              <a:gd name="connsiteY144" fmla="*/ 181430 h 422338"/>
              <a:gd name="connsiteX145" fmla="*/ 38721 w 422136"/>
              <a:gd name="connsiteY145" fmla="*/ 182552 h 422338"/>
              <a:gd name="connsiteX146" fmla="*/ 41758 w 422136"/>
              <a:gd name="connsiteY146" fmla="*/ 182552 h 422338"/>
              <a:gd name="connsiteX147" fmla="*/ 42897 w 422136"/>
              <a:gd name="connsiteY147" fmla="*/ 182178 h 422338"/>
              <a:gd name="connsiteX148" fmla="*/ 42897 w 422136"/>
              <a:gd name="connsiteY148" fmla="*/ 178811 h 422338"/>
              <a:gd name="connsiteX149" fmla="*/ 43277 w 422136"/>
              <a:gd name="connsiteY149" fmla="*/ 177315 h 422338"/>
              <a:gd name="connsiteX150" fmla="*/ 49730 w 422136"/>
              <a:gd name="connsiteY150" fmla="*/ 178063 h 422338"/>
              <a:gd name="connsiteX151" fmla="*/ 51628 w 422136"/>
              <a:gd name="connsiteY151" fmla="*/ 176941 h 422338"/>
              <a:gd name="connsiteX152" fmla="*/ 55045 w 422136"/>
              <a:gd name="connsiteY152" fmla="*/ 176941 h 422338"/>
              <a:gd name="connsiteX153" fmla="*/ 61119 w 422136"/>
              <a:gd name="connsiteY153" fmla="*/ 176193 h 422338"/>
              <a:gd name="connsiteX154" fmla="*/ 67572 w 422136"/>
              <a:gd name="connsiteY154" fmla="*/ 173200 h 422338"/>
              <a:gd name="connsiteX155" fmla="*/ 69850 w 422136"/>
              <a:gd name="connsiteY155" fmla="*/ 171329 h 422338"/>
              <a:gd name="connsiteX156" fmla="*/ 72128 w 422136"/>
              <a:gd name="connsiteY156" fmla="*/ 169459 h 422338"/>
              <a:gd name="connsiteX157" fmla="*/ 73267 w 422136"/>
              <a:gd name="connsiteY157" fmla="*/ 167215 h 422338"/>
              <a:gd name="connsiteX158" fmla="*/ 73267 w 422136"/>
              <a:gd name="connsiteY158" fmla="*/ 166466 h 422338"/>
              <a:gd name="connsiteX159" fmla="*/ 74406 w 422136"/>
              <a:gd name="connsiteY159" fmla="*/ 163474 h 422338"/>
              <a:gd name="connsiteX160" fmla="*/ 78202 w 422136"/>
              <a:gd name="connsiteY160" fmla="*/ 160855 h 422338"/>
              <a:gd name="connsiteX161" fmla="*/ 83896 w 422136"/>
              <a:gd name="connsiteY161" fmla="*/ 158611 h 422338"/>
              <a:gd name="connsiteX162" fmla="*/ 86174 w 422136"/>
              <a:gd name="connsiteY162" fmla="*/ 158611 h 422338"/>
              <a:gd name="connsiteX163" fmla="*/ 96044 w 422136"/>
              <a:gd name="connsiteY163" fmla="*/ 152251 h 422338"/>
              <a:gd name="connsiteX164" fmla="*/ 104016 w 422136"/>
              <a:gd name="connsiteY164" fmla="*/ 150755 h 422338"/>
              <a:gd name="connsiteX165" fmla="*/ 104775 w 422136"/>
              <a:gd name="connsiteY165" fmla="*/ 149259 h 422338"/>
              <a:gd name="connsiteX166" fmla="*/ 104395 w 422136"/>
              <a:gd name="connsiteY166" fmla="*/ 148136 h 422338"/>
              <a:gd name="connsiteX167" fmla="*/ 102497 w 422136"/>
              <a:gd name="connsiteY167" fmla="*/ 146640 h 422338"/>
              <a:gd name="connsiteX168" fmla="*/ 102118 w 422136"/>
              <a:gd name="connsiteY168" fmla="*/ 145892 h 422338"/>
              <a:gd name="connsiteX169" fmla="*/ 101358 w 422136"/>
              <a:gd name="connsiteY169" fmla="*/ 145892 h 422338"/>
              <a:gd name="connsiteX170" fmla="*/ 100220 w 422136"/>
              <a:gd name="connsiteY170" fmla="*/ 146266 h 422338"/>
              <a:gd name="connsiteX171" fmla="*/ 99840 w 422136"/>
              <a:gd name="connsiteY171" fmla="*/ 146266 h 422338"/>
              <a:gd name="connsiteX172" fmla="*/ 100220 w 422136"/>
              <a:gd name="connsiteY172" fmla="*/ 142151 h 422338"/>
              <a:gd name="connsiteX173" fmla="*/ 102118 w 422136"/>
              <a:gd name="connsiteY173" fmla="*/ 140281 h 422338"/>
              <a:gd name="connsiteX174" fmla="*/ 101738 w 422136"/>
              <a:gd name="connsiteY174" fmla="*/ 139158 h 422338"/>
              <a:gd name="connsiteX175" fmla="*/ 99840 w 422136"/>
              <a:gd name="connsiteY175" fmla="*/ 139158 h 422338"/>
              <a:gd name="connsiteX176" fmla="*/ 99460 w 422136"/>
              <a:gd name="connsiteY176" fmla="*/ 138410 h 422338"/>
              <a:gd name="connsiteX177" fmla="*/ 99460 w 422136"/>
              <a:gd name="connsiteY177" fmla="*/ 136166 h 422338"/>
              <a:gd name="connsiteX178" fmla="*/ 99840 w 422136"/>
              <a:gd name="connsiteY178" fmla="*/ 134295 h 422338"/>
              <a:gd name="connsiteX179" fmla="*/ 101738 w 422136"/>
              <a:gd name="connsiteY179" fmla="*/ 132799 h 422338"/>
              <a:gd name="connsiteX180" fmla="*/ 103636 w 422136"/>
              <a:gd name="connsiteY180" fmla="*/ 132799 h 422338"/>
              <a:gd name="connsiteX181" fmla="*/ 106293 w 422136"/>
              <a:gd name="connsiteY181" fmla="*/ 133173 h 422338"/>
              <a:gd name="connsiteX182" fmla="*/ 108951 w 422136"/>
              <a:gd name="connsiteY182" fmla="*/ 132799 h 422338"/>
              <a:gd name="connsiteX183" fmla="*/ 111988 w 422136"/>
              <a:gd name="connsiteY183" fmla="*/ 132425 h 422338"/>
              <a:gd name="connsiteX184" fmla="*/ 116923 w 422136"/>
              <a:gd name="connsiteY184" fmla="*/ 130180 h 422338"/>
              <a:gd name="connsiteX185" fmla="*/ 118062 w 422136"/>
              <a:gd name="connsiteY185" fmla="*/ 129058 h 422338"/>
              <a:gd name="connsiteX186" fmla="*/ 118441 w 422136"/>
              <a:gd name="connsiteY186" fmla="*/ 126814 h 422338"/>
              <a:gd name="connsiteX187" fmla="*/ 118062 w 422136"/>
              <a:gd name="connsiteY187" fmla="*/ 124943 h 422338"/>
              <a:gd name="connsiteX188" fmla="*/ 118821 w 422136"/>
              <a:gd name="connsiteY188" fmla="*/ 123073 h 422338"/>
              <a:gd name="connsiteX189" fmla="*/ 119960 w 422136"/>
              <a:gd name="connsiteY189" fmla="*/ 122699 h 422338"/>
              <a:gd name="connsiteX190" fmla="*/ 122617 w 422136"/>
              <a:gd name="connsiteY190" fmla="*/ 123821 h 422338"/>
              <a:gd name="connsiteX191" fmla="*/ 124136 w 422136"/>
              <a:gd name="connsiteY191" fmla="*/ 123073 h 422338"/>
              <a:gd name="connsiteX192" fmla="*/ 125274 w 422136"/>
              <a:gd name="connsiteY192" fmla="*/ 122325 h 422338"/>
              <a:gd name="connsiteX193" fmla="*/ 129071 w 422136"/>
              <a:gd name="connsiteY193" fmla="*/ 121203 h 422338"/>
              <a:gd name="connsiteX194" fmla="*/ 140839 w 422136"/>
              <a:gd name="connsiteY194" fmla="*/ 121203 h 422338"/>
              <a:gd name="connsiteX195" fmla="*/ 142737 w 422136"/>
              <a:gd name="connsiteY195" fmla="*/ 120828 h 422338"/>
              <a:gd name="connsiteX196" fmla="*/ 146913 w 422136"/>
              <a:gd name="connsiteY196" fmla="*/ 121203 h 422338"/>
              <a:gd name="connsiteX197" fmla="*/ 151468 w 422136"/>
              <a:gd name="connsiteY197" fmla="*/ 121203 h 422338"/>
              <a:gd name="connsiteX198" fmla="*/ 154505 w 422136"/>
              <a:gd name="connsiteY198" fmla="*/ 122699 h 422338"/>
              <a:gd name="connsiteX199" fmla="*/ 155264 w 422136"/>
              <a:gd name="connsiteY199" fmla="*/ 122325 h 422338"/>
              <a:gd name="connsiteX200" fmla="*/ 155264 w 422136"/>
              <a:gd name="connsiteY200" fmla="*/ 121203 h 422338"/>
              <a:gd name="connsiteX201" fmla="*/ 154505 w 422136"/>
              <a:gd name="connsiteY201" fmla="*/ 119706 h 422338"/>
              <a:gd name="connsiteX202" fmla="*/ 154885 w 422136"/>
              <a:gd name="connsiteY202" fmla="*/ 117088 h 422338"/>
              <a:gd name="connsiteX203" fmla="*/ 156024 w 422136"/>
              <a:gd name="connsiteY203" fmla="*/ 114469 h 422338"/>
              <a:gd name="connsiteX204" fmla="*/ 157922 w 422136"/>
              <a:gd name="connsiteY204" fmla="*/ 113721 h 422338"/>
              <a:gd name="connsiteX205" fmla="*/ 157922 w 422136"/>
              <a:gd name="connsiteY205" fmla="*/ 112973 h 422338"/>
              <a:gd name="connsiteX206" fmla="*/ 155264 w 422136"/>
              <a:gd name="connsiteY206" fmla="*/ 111102 h 422338"/>
              <a:gd name="connsiteX207" fmla="*/ 151848 w 422136"/>
              <a:gd name="connsiteY207" fmla="*/ 108110 h 422338"/>
              <a:gd name="connsiteX208" fmla="*/ 149190 w 422136"/>
              <a:gd name="connsiteY208" fmla="*/ 102498 h 422338"/>
              <a:gd name="connsiteX209" fmla="*/ 149190 w 422136"/>
              <a:gd name="connsiteY209" fmla="*/ 100254 h 422338"/>
              <a:gd name="connsiteX210" fmla="*/ 148431 w 422136"/>
              <a:gd name="connsiteY210" fmla="*/ 97635 h 422338"/>
              <a:gd name="connsiteX211" fmla="*/ 147292 w 422136"/>
              <a:gd name="connsiteY211" fmla="*/ 94643 h 422338"/>
              <a:gd name="connsiteX212" fmla="*/ 147672 w 422136"/>
              <a:gd name="connsiteY212" fmla="*/ 92772 h 422338"/>
              <a:gd name="connsiteX213" fmla="*/ 148431 w 422136"/>
              <a:gd name="connsiteY213" fmla="*/ 90528 h 422338"/>
              <a:gd name="connsiteX214" fmla="*/ 148431 w 422136"/>
              <a:gd name="connsiteY214" fmla="*/ 89032 h 422338"/>
              <a:gd name="connsiteX215" fmla="*/ 148431 w 422136"/>
              <a:gd name="connsiteY215" fmla="*/ 87535 h 422338"/>
              <a:gd name="connsiteX216" fmla="*/ 145394 w 422136"/>
              <a:gd name="connsiteY216" fmla="*/ 84543 h 422338"/>
              <a:gd name="connsiteX217" fmla="*/ 146533 w 422136"/>
              <a:gd name="connsiteY217" fmla="*/ 83420 h 422338"/>
              <a:gd name="connsiteX218" fmla="*/ 146533 w 422136"/>
              <a:gd name="connsiteY218" fmla="*/ 79679 h 422338"/>
              <a:gd name="connsiteX219" fmla="*/ 146913 w 422136"/>
              <a:gd name="connsiteY219" fmla="*/ 76313 h 422338"/>
              <a:gd name="connsiteX220" fmla="*/ 145774 w 422136"/>
              <a:gd name="connsiteY220" fmla="*/ 72198 h 422338"/>
              <a:gd name="connsiteX221" fmla="*/ 145015 w 422136"/>
              <a:gd name="connsiteY221" fmla="*/ 69579 h 422338"/>
              <a:gd name="connsiteX222" fmla="*/ 146533 w 422136"/>
              <a:gd name="connsiteY222" fmla="*/ 66587 h 422338"/>
              <a:gd name="connsiteX223" fmla="*/ 144255 w 422136"/>
              <a:gd name="connsiteY223" fmla="*/ 63594 h 422338"/>
              <a:gd name="connsiteX224" fmla="*/ 144635 w 422136"/>
              <a:gd name="connsiteY224" fmla="*/ 62472 h 422338"/>
              <a:gd name="connsiteX225" fmla="*/ 145015 w 422136"/>
              <a:gd name="connsiteY225" fmla="*/ 62472 h 422338"/>
              <a:gd name="connsiteX226" fmla="*/ 145394 w 422136"/>
              <a:gd name="connsiteY226" fmla="*/ 61724 h 422338"/>
              <a:gd name="connsiteX227" fmla="*/ 144635 w 422136"/>
              <a:gd name="connsiteY227" fmla="*/ 60227 h 422338"/>
              <a:gd name="connsiteX228" fmla="*/ 143116 w 422136"/>
              <a:gd name="connsiteY228" fmla="*/ 59853 h 422338"/>
              <a:gd name="connsiteX229" fmla="*/ 141598 w 422136"/>
              <a:gd name="connsiteY229" fmla="*/ 57983 h 422338"/>
              <a:gd name="connsiteX230" fmla="*/ 141218 w 422136"/>
              <a:gd name="connsiteY230" fmla="*/ 57235 h 422338"/>
              <a:gd name="connsiteX231" fmla="*/ 138941 w 422136"/>
              <a:gd name="connsiteY231" fmla="*/ 55364 h 422338"/>
              <a:gd name="connsiteX232" fmla="*/ 138181 w 422136"/>
              <a:gd name="connsiteY232" fmla="*/ 53494 h 422338"/>
              <a:gd name="connsiteX233" fmla="*/ 138181 w 422136"/>
              <a:gd name="connsiteY233" fmla="*/ 51623 h 422338"/>
              <a:gd name="connsiteX234" fmla="*/ 140839 w 422136"/>
              <a:gd name="connsiteY234" fmla="*/ 51249 h 422338"/>
              <a:gd name="connsiteX235" fmla="*/ 145774 w 422136"/>
              <a:gd name="connsiteY235" fmla="*/ 49379 h 422338"/>
              <a:gd name="connsiteX236" fmla="*/ 151468 w 422136"/>
              <a:gd name="connsiteY236" fmla="*/ 46012 h 422338"/>
              <a:gd name="connsiteX237" fmla="*/ 158681 w 422136"/>
              <a:gd name="connsiteY237" fmla="*/ 37408 h 422338"/>
              <a:gd name="connsiteX238" fmla="*/ 162857 w 422136"/>
              <a:gd name="connsiteY238" fmla="*/ 34416 h 422338"/>
              <a:gd name="connsiteX239" fmla="*/ 166273 w 422136"/>
              <a:gd name="connsiteY239" fmla="*/ 34042 h 422338"/>
              <a:gd name="connsiteX240" fmla="*/ 168931 w 422136"/>
              <a:gd name="connsiteY240" fmla="*/ 34416 h 422338"/>
              <a:gd name="connsiteX241" fmla="*/ 173106 w 422136"/>
              <a:gd name="connsiteY241" fmla="*/ 30675 h 422338"/>
              <a:gd name="connsiteX242" fmla="*/ 177282 w 422136"/>
              <a:gd name="connsiteY242" fmla="*/ 32545 h 422338"/>
              <a:gd name="connsiteX243" fmla="*/ 181458 w 422136"/>
              <a:gd name="connsiteY243" fmla="*/ 30675 h 422338"/>
              <a:gd name="connsiteX244" fmla="*/ 183736 w 422136"/>
              <a:gd name="connsiteY244" fmla="*/ 27308 h 422338"/>
              <a:gd name="connsiteX245" fmla="*/ 186393 w 422136"/>
              <a:gd name="connsiteY245" fmla="*/ 24315 h 422338"/>
              <a:gd name="connsiteX246" fmla="*/ 188671 w 422136"/>
              <a:gd name="connsiteY246" fmla="*/ 23193 h 422338"/>
              <a:gd name="connsiteX247" fmla="*/ 191708 w 422136"/>
              <a:gd name="connsiteY247" fmla="*/ 22071 h 422338"/>
              <a:gd name="connsiteX248" fmla="*/ 195883 w 422136"/>
              <a:gd name="connsiteY248" fmla="*/ 19078 h 422338"/>
              <a:gd name="connsiteX249" fmla="*/ 206133 w 422136"/>
              <a:gd name="connsiteY249" fmla="*/ 15337 h 422338"/>
              <a:gd name="connsiteX250" fmla="*/ 210689 w 422136"/>
              <a:gd name="connsiteY250" fmla="*/ 13841 h 422338"/>
              <a:gd name="connsiteX251" fmla="*/ 230808 w 422136"/>
              <a:gd name="connsiteY251" fmla="*/ 12345 h 422338"/>
              <a:gd name="connsiteX252" fmla="*/ 235364 w 422136"/>
              <a:gd name="connsiteY252" fmla="*/ 12345 h 422338"/>
              <a:gd name="connsiteX253" fmla="*/ 239160 w 422136"/>
              <a:gd name="connsiteY253" fmla="*/ 10474 h 422338"/>
              <a:gd name="connsiteX254" fmla="*/ 242956 w 422136"/>
              <a:gd name="connsiteY254" fmla="*/ 7482 h 422338"/>
              <a:gd name="connsiteX255" fmla="*/ 245234 w 422136"/>
              <a:gd name="connsiteY255" fmla="*/ 8230 h 422338"/>
              <a:gd name="connsiteX256" fmla="*/ 249789 w 422136"/>
              <a:gd name="connsiteY256" fmla="*/ 7856 h 422338"/>
              <a:gd name="connsiteX257" fmla="*/ 251687 w 422136"/>
              <a:gd name="connsiteY257" fmla="*/ 8978 h 422338"/>
              <a:gd name="connsiteX258" fmla="*/ 255484 w 422136"/>
              <a:gd name="connsiteY258" fmla="*/ 7856 h 422338"/>
              <a:gd name="connsiteX259" fmla="*/ 261558 w 422136"/>
              <a:gd name="connsiteY259" fmla="*/ 5237 h 422338"/>
              <a:gd name="connsiteX260" fmla="*/ 267631 w 422136"/>
              <a:gd name="connsiteY260" fmla="*/ 5237 h 422338"/>
              <a:gd name="connsiteX261" fmla="*/ 273326 w 422136"/>
              <a:gd name="connsiteY261" fmla="*/ 4489 h 422338"/>
              <a:gd name="connsiteX262" fmla="*/ 282437 w 422136"/>
              <a:gd name="connsiteY262" fmla="*/ 5611 h 422338"/>
              <a:gd name="connsiteX263" fmla="*/ 285853 w 422136"/>
              <a:gd name="connsiteY263" fmla="*/ 8978 h 422338"/>
              <a:gd name="connsiteX264" fmla="*/ 290029 w 422136"/>
              <a:gd name="connsiteY264" fmla="*/ 10100 h 422338"/>
              <a:gd name="connsiteX265" fmla="*/ 294205 w 422136"/>
              <a:gd name="connsiteY265" fmla="*/ 9352 h 422338"/>
              <a:gd name="connsiteX266" fmla="*/ 297621 w 422136"/>
              <a:gd name="connsiteY266" fmla="*/ 7482 h 422338"/>
              <a:gd name="connsiteX267" fmla="*/ 304075 w 422136"/>
              <a:gd name="connsiteY267" fmla="*/ 5985 h 422338"/>
              <a:gd name="connsiteX268" fmla="*/ 308251 w 422136"/>
              <a:gd name="connsiteY268" fmla="*/ 4489 h 42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422136" h="422338">
                <a:moveTo>
                  <a:pt x="310908" y="0"/>
                </a:moveTo>
                <a:lnTo>
                  <a:pt x="315843" y="1496"/>
                </a:lnTo>
                <a:lnTo>
                  <a:pt x="318880" y="3741"/>
                </a:lnTo>
                <a:lnTo>
                  <a:pt x="321158" y="3741"/>
                </a:lnTo>
                <a:lnTo>
                  <a:pt x="324574" y="5237"/>
                </a:lnTo>
                <a:lnTo>
                  <a:pt x="328750" y="3367"/>
                </a:lnTo>
                <a:lnTo>
                  <a:pt x="331028" y="374"/>
                </a:lnTo>
                <a:lnTo>
                  <a:pt x="338620" y="3367"/>
                </a:lnTo>
                <a:lnTo>
                  <a:pt x="341657" y="5611"/>
                </a:lnTo>
                <a:lnTo>
                  <a:pt x="346592" y="5237"/>
                </a:lnTo>
                <a:lnTo>
                  <a:pt x="349629" y="3741"/>
                </a:lnTo>
                <a:lnTo>
                  <a:pt x="354944" y="4489"/>
                </a:lnTo>
                <a:lnTo>
                  <a:pt x="359879" y="3741"/>
                </a:lnTo>
                <a:lnTo>
                  <a:pt x="359120" y="5985"/>
                </a:lnTo>
                <a:lnTo>
                  <a:pt x="357221" y="7482"/>
                </a:lnTo>
                <a:lnTo>
                  <a:pt x="354944" y="9726"/>
                </a:lnTo>
                <a:lnTo>
                  <a:pt x="351527" y="13093"/>
                </a:lnTo>
                <a:lnTo>
                  <a:pt x="350768" y="14963"/>
                </a:lnTo>
                <a:lnTo>
                  <a:pt x="353046" y="15712"/>
                </a:lnTo>
                <a:lnTo>
                  <a:pt x="353425" y="17208"/>
                </a:lnTo>
                <a:lnTo>
                  <a:pt x="351527" y="29178"/>
                </a:lnTo>
                <a:lnTo>
                  <a:pt x="351148" y="32171"/>
                </a:lnTo>
                <a:lnTo>
                  <a:pt x="351907" y="35912"/>
                </a:lnTo>
                <a:lnTo>
                  <a:pt x="352666" y="44516"/>
                </a:lnTo>
                <a:lnTo>
                  <a:pt x="353805" y="46760"/>
                </a:lnTo>
                <a:lnTo>
                  <a:pt x="353805" y="49379"/>
                </a:lnTo>
                <a:lnTo>
                  <a:pt x="351527" y="58357"/>
                </a:lnTo>
                <a:lnTo>
                  <a:pt x="350009" y="63594"/>
                </a:lnTo>
                <a:lnTo>
                  <a:pt x="342796" y="68083"/>
                </a:lnTo>
                <a:lnTo>
                  <a:pt x="341657" y="72198"/>
                </a:lnTo>
                <a:lnTo>
                  <a:pt x="338620" y="73694"/>
                </a:lnTo>
                <a:lnTo>
                  <a:pt x="336722" y="75565"/>
                </a:lnTo>
                <a:lnTo>
                  <a:pt x="336342" y="76687"/>
                </a:lnTo>
                <a:lnTo>
                  <a:pt x="332546" y="78931"/>
                </a:lnTo>
                <a:lnTo>
                  <a:pt x="331407" y="78931"/>
                </a:lnTo>
                <a:lnTo>
                  <a:pt x="332546" y="81924"/>
                </a:lnTo>
                <a:lnTo>
                  <a:pt x="334444" y="86413"/>
                </a:lnTo>
                <a:lnTo>
                  <a:pt x="336722" y="96139"/>
                </a:lnTo>
                <a:lnTo>
                  <a:pt x="343555" y="98758"/>
                </a:lnTo>
                <a:lnTo>
                  <a:pt x="345453" y="101002"/>
                </a:lnTo>
                <a:lnTo>
                  <a:pt x="348870" y="108484"/>
                </a:lnTo>
                <a:lnTo>
                  <a:pt x="348870" y="115217"/>
                </a:lnTo>
                <a:lnTo>
                  <a:pt x="355703" y="120080"/>
                </a:lnTo>
                <a:lnTo>
                  <a:pt x="365193" y="124569"/>
                </a:lnTo>
                <a:lnTo>
                  <a:pt x="365953" y="124569"/>
                </a:lnTo>
                <a:lnTo>
                  <a:pt x="365953" y="124943"/>
                </a:lnTo>
                <a:lnTo>
                  <a:pt x="371267" y="152251"/>
                </a:lnTo>
                <a:lnTo>
                  <a:pt x="373165" y="166092"/>
                </a:lnTo>
                <a:lnTo>
                  <a:pt x="373545" y="167215"/>
                </a:lnTo>
                <a:lnTo>
                  <a:pt x="373165" y="168337"/>
                </a:lnTo>
                <a:lnTo>
                  <a:pt x="369369" y="170955"/>
                </a:lnTo>
                <a:lnTo>
                  <a:pt x="368990" y="176941"/>
                </a:lnTo>
                <a:lnTo>
                  <a:pt x="373165" y="182178"/>
                </a:lnTo>
                <a:lnTo>
                  <a:pt x="377721" y="190408"/>
                </a:lnTo>
                <a:lnTo>
                  <a:pt x="379619" y="199011"/>
                </a:lnTo>
                <a:lnTo>
                  <a:pt x="379999" y="207241"/>
                </a:lnTo>
                <a:lnTo>
                  <a:pt x="379999" y="218838"/>
                </a:lnTo>
                <a:lnTo>
                  <a:pt x="381137" y="221830"/>
                </a:lnTo>
                <a:lnTo>
                  <a:pt x="381137" y="226694"/>
                </a:lnTo>
                <a:lnTo>
                  <a:pt x="379619" y="234923"/>
                </a:lnTo>
                <a:lnTo>
                  <a:pt x="379239" y="255872"/>
                </a:lnTo>
                <a:lnTo>
                  <a:pt x="375823" y="258490"/>
                </a:lnTo>
                <a:lnTo>
                  <a:pt x="371647" y="259239"/>
                </a:lnTo>
                <a:lnTo>
                  <a:pt x="371267" y="262605"/>
                </a:lnTo>
                <a:lnTo>
                  <a:pt x="373165" y="267468"/>
                </a:lnTo>
                <a:lnTo>
                  <a:pt x="379999" y="275698"/>
                </a:lnTo>
                <a:lnTo>
                  <a:pt x="383795" y="281684"/>
                </a:lnTo>
                <a:lnTo>
                  <a:pt x="384174" y="289165"/>
                </a:lnTo>
                <a:lnTo>
                  <a:pt x="385313" y="293654"/>
                </a:lnTo>
                <a:lnTo>
                  <a:pt x="390628" y="299265"/>
                </a:lnTo>
                <a:lnTo>
                  <a:pt x="397841" y="299639"/>
                </a:lnTo>
                <a:lnTo>
                  <a:pt x="402016" y="299639"/>
                </a:lnTo>
                <a:lnTo>
                  <a:pt x="413025" y="304877"/>
                </a:lnTo>
                <a:lnTo>
                  <a:pt x="419859" y="315725"/>
                </a:lnTo>
                <a:lnTo>
                  <a:pt x="421377" y="320962"/>
                </a:lnTo>
                <a:lnTo>
                  <a:pt x="422136" y="323207"/>
                </a:lnTo>
                <a:lnTo>
                  <a:pt x="412266" y="329940"/>
                </a:lnTo>
                <a:lnTo>
                  <a:pt x="395563" y="341537"/>
                </a:lnTo>
                <a:lnTo>
                  <a:pt x="379239" y="353133"/>
                </a:lnTo>
                <a:lnTo>
                  <a:pt x="362916" y="364356"/>
                </a:lnTo>
                <a:lnTo>
                  <a:pt x="345833" y="375952"/>
                </a:lnTo>
                <a:lnTo>
                  <a:pt x="329130" y="387549"/>
                </a:lnTo>
                <a:lnTo>
                  <a:pt x="312806" y="398771"/>
                </a:lnTo>
                <a:lnTo>
                  <a:pt x="296482" y="409993"/>
                </a:lnTo>
                <a:lnTo>
                  <a:pt x="290788" y="411864"/>
                </a:lnTo>
                <a:lnTo>
                  <a:pt x="267252" y="417101"/>
                </a:lnTo>
                <a:lnTo>
                  <a:pt x="263835" y="417849"/>
                </a:lnTo>
                <a:lnTo>
                  <a:pt x="261937" y="418597"/>
                </a:lnTo>
                <a:lnTo>
                  <a:pt x="258141" y="420468"/>
                </a:lnTo>
                <a:lnTo>
                  <a:pt x="255104" y="420468"/>
                </a:lnTo>
                <a:lnTo>
                  <a:pt x="251687" y="422338"/>
                </a:lnTo>
                <a:lnTo>
                  <a:pt x="249030" y="422338"/>
                </a:lnTo>
                <a:lnTo>
                  <a:pt x="246752" y="421964"/>
                </a:lnTo>
                <a:lnTo>
                  <a:pt x="243715" y="418597"/>
                </a:lnTo>
                <a:lnTo>
                  <a:pt x="243715" y="416727"/>
                </a:lnTo>
                <a:lnTo>
                  <a:pt x="244854" y="414857"/>
                </a:lnTo>
                <a:lnTo>
                  <a:pt x="244475" y="412612"/>
                </a:lnTo>
                <a:lnTo>
                  <a:pt x="244854" y="411864"/>
                </a:lnTo>
                <a:lnTo>
                  <a:pt x="246373" y="410742"/>
                </a:lnTo>
                <a:lnTo>
                  <a:pt x="246373" y="409993"/>
                </a:lnTo>
                <a:lnTo>
                  <a:pt x="245234" y="408497"/>
                </a:lnTo>
                <a:lnTo>
                  <a:pt x="245234" y="407001"/>
                </a:lnTo>
                <a:lnTo>
                  <a:pt x="245614" y="406253"/>
                </a:lnTo>
                <a:lnTo>
                  <a:pt x="245234" y="404008"/>
                </a:lnTo>
                <a:lnTo>
                  <a:pt x="244854" y="404008"/>
                </a:lnTo>
                <a:lnTo>
                  <a:pt x="244475" y="402512"/>
                </a:lnTo>
                <a:lnTo>
                  <a:pt x="242956" y="401764"/>
                </a:lnTo>
                <a:lnTo>
                  <a:pt x="239540" y="400641"/>
                </a:lnTo>
                <a:lnTo>
                  <a:pt x="236503" y="398771"/>
                </a:lnTo>
                <a:lnTo>
                  <a:pt x="234605" y="398771"/>
                </a:lnTo>
                <a:lnTo>
                  <a:pt x="233086" y="398023"/>
                </a:lnTo>
                <a:lnTo>
                  <a:pt x="228910" y="398023"/>
                </a:lnTo>
                <a:lnTo>
                  <a:pt x="227392" y="396901"/>
                </a:lnTo>
                <a:lnTo>
                  <a:pt x="226253" y="394282"/>
                </a:lnTo>
                <a:lnTo>
                  <a:pt x="225114" y="393908"/>
                </a:lnTo>
                <a:lnTo>
                  <a:pt x="222077" y="394282"/>
                </a:lnTo>
                <a:lnTo>
                  <a:pt x="218281" y="393534"/>
                </a:lnTo>
                <a:lnTo>
                  <a:pt x="216383" y="392412"/>
                </a:lnTo>
                <a:lnTo>
                  <a:pt x="213726" y="390167"/>
                </a:lnTo>
                <a:lnTo>
                  <a:pt x="212966" y="388297"/>
                </a:lnTo>
                <a:lnTo>
                  <a:pt x="212587" y="386052"/>
                </a:lnTo>
                <a:lnTo>
                  <a:pt x="211827" y="385678"/>
                </a:lnTo>
                <a:lnTo>
                  <a:pt x="207652" y="383434"/>
                </a:lnTo>
                <a:lnTo>
                  <a:pt x="204615" y="382686"/>
                </a:lnTo>
                <a:lnTo>
                  <a:pt x="202337" y="381563"/>
                </a:lnTo>
                <a:lnTo>
                  <a:pt x="201957" y="380067"/>
                </a:lnTo>
                <a:lnTo>
                  <a:pt x="202337" y="376700"/>
                </a:lnTo>
                <a:lnTo>
                  <a:pt x="200819" y="375578"/>
                </a:lnTo>
                <a:lnTo>
                  <a:pt x="200819" y="373708"/>
                </a:lnTo>
                <a:lnTo>
                  <a:pt x="101358" y="305625"/>
                </a:lnTo>
                <a:lnTo>
                  <a:pt x="77063" y="289165"/>
                </a:lnTo>
                <a:lnTo>
                  <a:pt x="47832" y="270087"/>
                </a:lnTo>
                <a:lnTo>
                  <a:pt x="25435" y="255872"/>
                </a:lnTo>
                <a:lnTo>
                  <a:pt x="0" y="239412"/>
                </a:lnTo>
                <a:lnTo>
                  <a:pt x="0" y="227442"/>
                </a:lnTo>
                <a:lnTo>
                  <a:pt x="0" y="201630"/>
                </a:lnTo>
                <a:lnTo>
                  <a:pt x="9870" y="194148"/>
                </a:lnTo>
                <a:lnTo>
                  <a:pt x="17842" y="188911"/>
                </a:lnTo>
                <a:lnTo>
                  <a:pt x="22398" y="188911"/>
                </a:lnTo>
                <a:lnTo>
                  <a:pt x="25055" y="186667"/>
                </a:lnTo>
                <a:lnTo>
                  <a:pt x="27333" y="185170"/>
                </a:lnTo>
                <a:lnTo>
                  <a:pt x="29990" y="182926"/>
                </a:lnTo>
                <a:lnTo>
                  <a:pt x="31509" y="181430"/>
                </a:lnTo>
                <a:lnTo>
                  <a:pt x="34166" y="182178"/>
                </a:lnTo>
                <a:lnTo>
                  <a:pt x="36823" y="181430"/>
                </a:lnTo>
                <a:lnTo>
                  <a:pt x="38721" y="182552"/>
                </a:lnTo>
                <a:lnTo>
                  <a:pt x="41758" y="182552"/>
                </a:lnTo>
                <a:lnTo>
                  <a:pt x="42897" y="182178"/>
                </a:lnTo>
                <a:lnTo>
                  <a:pt x="42897" y="178811"/>
                </a:lnTo>
                <a:lnTo>
                  <a:pt x="43277" y="177315"/>
                </a:lnTo>
                <a:lnTo>
                  <a:pt x="49730" y="178063"/>
                </a:lnTo>
                <a:lnTo>
                  <a:pt x="51628" y="176941"/>
                </a:lnTo>
                <a:lnTo>
                  <a:pt x="55045" y="176941"/>
                </a:lnTo>
                <a:lnTo>
                  <a:pt x="61119" y="176193"/>
                </a:lnTo>
                <a:lnTo>
                  <a:pt x="67572" y="173200"/>
                </a:lnTo>
                <a:lnTo>
                  <a:pt x="69850" y="171329"/>
                </a:lnTo>
                <a:lnTo>
                  <a:pt x="72128" y="169459"/>
                </a:lnTo>
                <a:lnTo>
                  <a:pt x="73267" y="167215"/>
                </a:lnTo>
                <a:lnTo>
                  <a:pt x="73267" y="166466"/>
                </a:lnTo>
                <a:lnTo>
                  <a:pt x="74406" y="163474"/>
                </a:lnTo>
                <a:lnTo>
                  <a:pt x="78202" y="160855"/>
                </a:lnTo>
                <a:lnTo>
                  <a:pt x="83896" y="158611"/>
                </a:lnTo>
                <a:lnTo>
                  <a:pt x="86174" y="158611"/>
                </a:lnTo>
                <a:lnTo>
                  <a:pt x="96044" y="152251"/>
                </a:lnTo>
                <a:lnTo>
                  <a:pt x="104016" y="150755"/>
                </a:lnTo>
                <a:lnTo>
                  <a:pt x="104775" y="149259"/>
                </a:lnTo>
                <a:lnTo>
                  <a:pt x="104395" y="148136"/>
                </a:lnTo>
                <a:lnTo>
                  <a:pt x="102497" y="146640"/>
                </a:lnTo>
                <a:lnTo>
                  <a:pt x="102118" y="145892"/>
                </a:lnTo>
                <a:lnTo>
                  <a:pt x="101358" y="145892"/>
                </a:lnTo>
                <a:lnTo>
                  <a:pt x="100220" y="146266"/>
                </a:lnTo>
                <a:lnTo>
                  <a:pt x="99840" y="146266"/>
                </a:lnTo>
                <a:lnTo>
                  <a:pt x="100220" y="142151"/>
                </a:lnTo>
                <a:lnTo>
                  <a:pt x="102118" y="140281"/>
                </a:lnTo>
                <a:lnTo>
                  <a:pt x="101738" y="139158"/>
                </a:lnTo>
                <a:lnTo>
                  <a:pt x="99840" y="139158"/>
                </a:lnTo>
                <a:lnTo>
                  <a:pt x="99460" y="138410"/>
                </a:lnTo>
                <a:lnTo>
                  <a:pt x="99460" y="136166"/>
                </a:lnTo>
                <a:lnTo>
                  <a:pt x="99840" y="134295"/>
                </a:lnTo>
                <a:lnTo>
                  <a:pt x="101738" y="132799"/>
                </a:lnTo>
                <a:lnTo>
                  <a:pt x="103636" y="132799"/>
                </a:lnTo>
                <a:lnTo>
                  <a:pt x="106293" y="133173"/>
                </a:lnTo>
                <a:lnTo>
                  <a:pt x="108951" y="132799"/>
                </a:lnTo>
                <a:lnTo>
                  <a:pt x="111988" y="132425"/>
                </a:lnTo>
                <a:lnTo>
                  <a:pt x="116923" y="130180"/>
                </a:lnTo>
                <a:lnTo>
                  <a:pt x="118062" y="129058"/>
                </a:lnTo>
                <a:lnTo>
                  <a:pt x="118441" y="126814"/>
                </a:lnTo>
                <a:lnTo>
                  <a:pt x="118062" y="124943"/>
                </a:lnTo>
                <a:lnTo>
                  <a:pt x="118821" y="123073"/>
                </a:lnTo>
                <a:lnTo>
                  <a:pt x="119960" y="122699"/>
                </a:lnTo>
                <a:lnTo>
                  <a:pt x="122617" y="123821"/>
                </a:lnTo>
                <a:lnTo>
                  <a:pt x="124136" y="123073"/>
                </a:lnTo>
                <a:lnTo>
                  <a:pt x="125274" y="122325"/>
                </a:lnTo>
                <a:lnTo>
                  <a:pt x="129071" y="121203"/>
                </a:lnTo>
                <a:lnTo>
                  <a:pt x="140839" y="121203"/>
                </a:lnTo>
                <a:lnTo>
                  <a:pt x="142737" y="120828"/>
                </a:lnTo>
                <a:lnTo>
                  <a:pt x="146913" y="121203"/>
                </a:lnTo>
                <a:lnTo>
                  <a:pt x="151468" y="121203"/>
                </a:lnTo>
                <a:lnTo>
                  <a:pt x="154505" y="122699"/>
                </a:lnTo>
                <a:lnTo>
                  <a:pt x="155264" y="122325"/>
                </a:lnTo>
                <a:lnTo>
                  <a:pt x="155264" y="121203"/>
                </a:lnTo>
                <a:lnTo>
                  <a:pt x="154505" y="119706"/>
                </a:lnTo>
                <a:lnTo>
                  <a:pt x="154885" y="117088"/>
                </a:lnTo>
                <a:lnTo>
                  <a:pt x="156024" y="114469"/>
                </a:lnTo>
                <a:lnTo>
                  <a:pt x="157922" y="113721"/>
                </a:lnTo>
                <a:lnTo>
                  <a:pt x="157922" y="112973"/>
                </a:lnTo>
                <a:lnTo>
                  <a:pt x="155264" y="111102"/>
                </a:lnTo>
                <a:lnTo>
                  <a:pt x="151848" y="108110"/>
                </a:lnTo>
                <a:lnTo>
                  <a:pt x="149190" y="102498"/>
                </a:lnTo>
                <a:lnTo>
                  <a:pt x="149190" y="100254"/>
                </a:lnTo>
                <a:lnTo>
                  <a:pt x="148431" y="97635"/>
                </a:lnTo>
                <a:lnTo>
                  <a:pt x="147292" y="94643"/>
                </a:lnTo>
                <a:lnTo>
                  <a:pt x="147672" y="92772"/>
                </a:lnTo>
                <a:lnTo>
                  <a:pt x="148431" y="90528"/>
                </a:lnTo>
                <a:lnTo>
                  <a:pt x="148431" y="89032"/>
                </a:lnTo>
                <a:lnTo>
                  <a:pt x="148431" y="87535"/>
                </a:lnTo>
                <a:lnTo>
                  <a:pt x="145394" y="84543"/>
                </a:lnTo>
                <a:lnTo>
                  <a:pt x="146533" y="83420"/>
                </a:lnTo>
                <a:lnTo>
                  <a:pt x="146533" y="79679"/>
                </a:lnTo>
                <a:lnTo>
                  <a:pt x="146913" y="76313"/>
                </a:lnTo>
                <a:lnTo>
                  <a:pt x="145774" y="72198"/>
                </a:lnTo>
                <a:lnTo>
                  <a:pt x="145015" y="69579"/>
                </a:lnTo>
                <a:lnTo>
                  <a:pt x="146533" y="66587"/>
                </a:lnTo>
                <a:lnTo>
                  <a:pt x="144255" y="63594"/>
                </a:lnTo>
                <a:lnTo>
                  <a:pt x="144635" y="62472"/>
                </a:lnTo>
                <a:lnTo>
                  <a:pt x="145015" y="62472"/>
                </a:lnTo>
                <a:lnTo>
                  <a:pt x="145394" y="61724"/>
                </a:lnTo>
                <a:lnTo>
                  <a:pt x="144635" y="60227"/>
                </a:lnTo>
                <a:lnTo>
                  <a:pt x="143116" y="59853"/>
                </a:lnTo>
                <a:lnTo>
                  <a:pt x="141598" y="57983"/>
                </a:lnTo>
                <a:lnTo>
                  <a:pt x="141218" y="57235"/>
                </a:lnTo>
                <a:lnTo>
                  <a:pt x="138941" y="55364"/>
                </a:lnTo>
                <a:lnTo>
                  <a:pt x="138181" y="53494"/>
                </a:lnTo>
                <a:lnTo>
                  <a:pt x="138181" y="51623"/>
                </a:lnTo>
                <a:lnTo>
                  <a:pt x="140839" y="51249"/>
                </a:lnTo>
                <a:lnTo>
                  <a:pt x="145774" y="49379"/>
                </a:lnTo>
                <a:lnTo>
                  <a:pt x="151468" y="46012"/>
                </a:lnTo>
                <a:lnTo>
                  <a:pt x="158681" y="37408"/>
                </a:lnTo>
                <a:lnTo>
                  <a:pt x="162857" y="34416"/>
                </a:lnTo>
                <a:lnTo>
                  <a:pt x="166273" y="34042"/>
                </a:lnTo>
                <a:lnTo>
                  <a:pt x="168931" y="34416"/>
                </a:lnTo>
                <a:lnTo>
                  <a:pt x="173106" y="30675"/>
                </a:lnTo>
                <a:lnTo>
                  <a:pt x="177282" y="32545"/>
                </a:lnTo>
                <a:lnTo>
                  <a:pt x="181458" y="30675"/>
                </a:lnTo>
                <a:lnTo>
                  <a:pt x="183736" y="27308"/>
                </a:lnTo>
                <a:lnTo>
                  <a:pt x="186393" y="24315"/>
                </a:lnTo>
                <a:lnTo>
                  <a:pt x="188671" y="23193"/>
                </a:lnTo>
                <a:lnTo>
                  <a:pt x="191708" y="22071"/>
                </a:lnTo>
                <a:lnTo>
                  <a:pt x="195883" y="19078"/>
                </a:lnTo>
                <a:lnTo>
                  <a:pt x="206133" y="15337"/>
                </a:lnTo>
                <a:lnTo>
                  <a:pt x="210689" y="13841"/>
                </a:lnTo>
                <a:lnTo>
                  <a:pt x="230808" y="12345"/>
                </a:lnTo>
                <a:lnTo>
                  <a:pt x="235364" y="12345"/>
                </a:lnTo>
                <a:lnTo>
                  <a:pt x="239160" y="10474"/>
                </a:lnTo>
                <a:lnTo>
                  <a:pt x="242956" y="7482"/>
                </a:lnTo>
                <a:lnTo>
                  <a:pt x="245234" y="8230"/>
                </a:lnTo>
                <a:lnTo>
                  <a:pt x="249789" y="7856"/>
                </a:lnTo>
                <a:lnTo>
                  <a:pt x="251687" y="8978"/>
                </a:lnTo>
                <a:lnTo>
                  <a:pt x="255484" y="7856"/>
                </a:lnTo>
                <a:lnTo>
                  <a:pt x="261558" y="5237"/>
                </a:lnTo>
                <a:lnTo>
                  <a:pt x="267631" y="5237"/>
                </a:lnTo>
                <a:lnTo>
                  <a:pt x="273326" y="4489"/>
                </a:lnTo>
                <a:lnTo>
                  <a:pt x="282437" y="5611"/>
                </a:lnTo>
                <a:lnTo>
                  <a:pt x="285853" y="8978"/>
                </a:lnTo>
                <a:lnTo>
                  <a:pt x="290029" y="10100"/>
                </a:lnTo>
                <a:lnTo>
                  <a:pt x="294205" y="9352"/>
                </a:lnTo>
                <a:lnTo>
                  <a:pt x="297621" y="7482"/>
                </a:lnTo>
                <a:lnTo>
                  <a:pt x="304075" y="5985"/>
                </a:lnTo>
                <a:lnTo>
                  <a:pt x="308251" y="448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08" name="Text Placeholder 2807">
            <a:extLst>
              <a:ext uri="{FF2B5EF4-FFF2-40B4-BE49-F238E27FC236}">
                <a16:creationId xmlns:a16="http://schemas.microsoft.com/office/drawing/2014/main" id="{706C50E3-4392-1645-9589-1C3597366BBA}"/>
              </a:ext>
            </a:extLst>
          </p:cNvPr>
          <p:cNvSpPr>
            <a:spLocks noGrp="1"/>
          </p:cNvSpPr>
          <p:nvPr>
            <p:ph type="body" sz="quarter" idx="195" hasCustomPrompt="1"/>
          </p:nvPr>
        </p:nvSpPr>
        <p:spPr>
          <a:xfrm>
            <a:off x="7798050" y="3274185"/>
            <a:ext cx="264317" cy="261625"/>
          </a:xfrm>
          <a:custGeom>
            <a:avLst/>
            <a:gdLst>
              <a:gd name="connsiteX0" fmla="*/ 155391 w 264317"/>
              <a:gd name="connsiteY0" fmla="*/ 0 h 261625"/>
              <a:gd name="connsiteX1" fmla="*/ 155391 w 264317"/>
              <a:gd name="connsiteY1" fmla="*/ 5980 h 261625"/>
              <a:gd name="connsiteX2" fmla="*/ 156153 w 264317"/>
              <a:gd name="connsiteY2" fmla="*/ 9718 h 261625"/>
              <a:gd name="connsiteX3" fmla="*/ 160342 w 264317"/>
              <a:gd name="connsiteY3" fmla="*/ 11586 h 261625"/>
              <a:gd name="connsiteX4" fmla="*/ 164913 w 264317"/>
              <a:gd name="connsiteY4" fmla="*/ 11213 h 261625"/>
              <a:gd name="connsiteX5" fmla="*/ 168340 w 264317"/>
              <a:gd name="connsiteY5" fmla="*/ 17940 h 261625"/>
              <a:gd name="connsiteX6" fmla="*/ 172149 w 264317"/>
              <a:gd name="connsiteY6" fmla="*/ 19435 h 261625"/>
              <a:gd name="connsiteX7" fmla="*/ 177481 w 264317"/>
              <a:gd name="connsiteY7" fmla="*/ 22425 h 261625"/>
              <a:gd name="connsiteX8" fmla="*/ 182051 w 264317"/>
              <a:gd name="connsiteY8" fmla="*/ 23920 h 261625"/>
              <a:gd name="connsiteX9" fmla="*/ 184337 w 264317"/>
              <a:gd name="connsiteY9" fmla="*/ 25789 h 261625"/>
              <a:gd name="connsiteX10" fmla="*/ 185479 w 264317"/>
              <a:gd name="connsiteY10" fmla="*/ 29153 h 261625"/>
              <a:gd name="connsiteX11" fmla="*/ 186241 w 264317"/>
              <a:gd name="connsiteY11" fmla="*/ 34759 h 261625"/>
              <a:gd name="connsiteX12" fmla="*/ 190049 w 264317"/>
              <a:gd name="connsiteY12" fmla="*/ 36254 h 261625"/>
              <a:gd name="connsiteX13" fmla="*/ 193858 w 264317"/>
              <a:gd name="connsiteY13" fmla="*/ 36254 h 261625"/>
              <a:gd name="connsiteX14" fmla="*/ 195762 w 264317"/>
              <a:gd name="connsiteY14" fmla="*/ 33638 h 261625"/>
              <a:gd name="connsiteX15" fmla="*/ 198048 w 264317"/>
              <a:gd name="connsiteY15" fmla="*/ 30648 h 261625"/>
              <a:gd name="connsiteX16" fmla="*/ 200333 w 264317"/>
              <a:gd name="connsiteY16" fmla="*/ 30648 h 261625"/>
              <a:gd name="connsiteX17" fmla="*/ 200333 w 264317"/>
              <a:gd name="connsiteY17" fmla="*/ 39618 h 261625"/>
              <a:gd name="connsiteX18" fmla="*/ 202237 w 264317"/>
              <a:gd name="connsiteY18" fmla="*/ 40365 h 261625"/>
              <a:gd name="connsiteX19" fmla="*/ 201094 w 264317"/>
              <a:gd name="connsiteY19" fmla="*/ 42608 h 261625"/>
              <a:gd name="connsiteX20" fmla="*/ 205284 w 264317"/>
              <a:gd name="connsiteY20" fmla="*/ 44476 h 261625"/>
              <a:gd name="connsiteX21" fmla="*/ 208712 w 264317"/>
              <a:gd name="connsiteY21" fmla="*/ 47466 h 261625"/>
              <a:gd name="connsiteX22" fmla="*/ 212520 w 264317"/>
              <a:gd name="connsiteY22" fmla="*/ 48214 h 261625"/>
              <a:gd name="connsiteX23" fmla="*/ 215567 w 264317"/>
              <a:gd name="connsiteY23" fmla="*/ 47840 h 261625"/>
              <a:gd name="connsiteX24" fmla="*/ 222423 w 264317"/>
              <a:gd name="connsiteY24" fmla="*/ 49709 h 261625"/>
              <a:gd name="connsiteX25" fmla="*/ 226993 w 264317"/>
              <a:gd name="connsiteY25" fmla="*/ 49335 h 261625"/>
              <a:gd name="connsiteX26" fmla="*/ 231563 w 264317"/>
              <a:gd name="connsiteY26" fmla="*/ 53446 h 261625"/>
              <a:gd name="connsiteX27" fmla="*/ 234610 w 264317"/>
              <a:gd name="connsiteY27" fmla="*/ 55689 h 261625"/>
              <a:gd name="connsiteX28" fmla="*/ 236895 w 264317"/>
              <a:gd name="connsiteY28" fmla="*/ 59800 h 261625"/>
              <a:gd name="connsiteX29" fmla="*/ 243751 w 264317"/>
              <a:gd name="connsiteY29" fmla="*/ 60174 h 261625"/>
              <a:gd name="connsiteX30" fmla="*/ 259366 w 264317"/>
              <a:gd name="connsiteY30" fmla="*/ 64659 h 261625"/>
              <a:gd name="connsiteX31" fmla="*/ 264317 w 264317"/>
              <a:gd name="connsiteY31" fmla="*/ 66901 h 261625"/>
              <a:gd name="connsiteX32" fmla="*/ 263556 w 264317"/>
              <a:gd name="connsiteY32" fmla="*/ 71386 h 261625"/>
              <a:gd name="connsiteX33" fmla="*/ 257081 w 264317"/>
              <a:gd name="connsiteY33" fmla="*/ 79983 h 261625"/>
              <a:gd name="connsiteX34" fmla="*/ 255938 w 264317"/>
              <a:gd name="connsiteY34" fmla="*/ 84468 h 261625"/>
              <a:gd name="connsiteX35" fmla="*/ 253272 w 264317"/>
              <a:gd name="connsiteY35" fmla="*/ 93811 h 261625"/>
              <a:gd name="connsiteX36" fmla="*/ 252511 w 264317"/>
              <a:gd name="connsiteY36" fmla="*/ 104276 h 261625"/>
              <a:gd name="connsiteX37" fmla="*/ 253272 w 264317"/>
              <a:gd name="connsiteY37" fmla="*/ 108014 h 261625"/>
              <a:gd name="connsiteX38" fmla="*/ 254034 w 264317"/>
              <a:gd name="connsiteY38" fmla="*/ 108761 h 261625"/>
              <a:gd name="connsiteX39" fmla="*/ 251368 w 264317"/>
              <a:gd name="connsiteY39" fmla="*/ 111004 h 261625"/>
              <a:gd name="connsiteX40" fmla="*/ 248321 w 264317"/>
              <a:gd name="connsiteY40" fmla="*/ 112125 h 261625"/>
              <a:gd name="connsiteX41" fmla="*/ 241846 w 264317"/>
              <a:gd name="connsiteY41" fmla="*/ 111751 h 261625"/>
              <a:gd name="connsiteX42" fmla="*/ 240704 w 264317"/>
              <a:gd name="connsiteY42" fmla="*/ 114368 h 261625"/>
              <a:gd name="connsiteX43" fmla="*/ 241846 w 264317"/>
              <a:gd name="connsiteY43" fmla="*/ 116236 h 261625"/>
              <a:gd name="connsiteX44" fmla="*/ 233087 w 264317"/>
              <a:gd name="connsiteY44" fmla="*/ 125954 h 261625"/>
              <a:gd name="connsiteX45" fmla="*/ 230802 w 264317"/>
              <a:gd name="connsiteY45" fmla="*/ 128944 h 261625"/>
              <a:gd name="connsiteX46" fmla="*/ 229659 w 264317"/>
              <a:gd name="connsiteY46" fmla="*/ 132681 h 261625"/>
              <a:gd name="connsiteX47" fmla="*/ 229278 w 264317"/>
              <a:gd name="connsiteY47" fmla="*/ 133803 h 261625"/>
              <a:gd name="connsiteX48" fmla="*/ 226612 w 264317"/>
              <a:gd name="connsiteY48" fmla="*/ 135298 h 261625"/>
              <a:gd name="connsiteX49" fmla="*/ 225089 w 264317"/>
              <a:gd name="connsiteY49" fmla="*/ 137914 h 261625"/>
              <a:gd name="connsiteX50" fmla="*/ 223565 w 264317"/>
              <a:gd name="connsiteY50" fmla="*/ 139035 h 261625"/>
              <a:gd name="connsiteX51" fmla="*/ 222423 w 264317"/>
              <a:gd name="connsiteY51" fmla="*/ 143894 h 261625"/>
              <a:gd name="connsiteX52" fmla="*/ 221661 w 264317"/>
              <a:gd name="connsiteY52" fmla="*/ 152116 h 261625"/>
              <a:gd name="connsiteX53" fmla="*/ 223184 w 264317"/>
              <a:gd name="connsiteY53" fmla="*/ 152864 h 261625"/>
              <a:gd name="connsiteX54" fmla="*/ 225469 w 264317"/>
              <a:gd name="connsiteY54" fmla="*/ 150995 h 261625"/>
              <a:gd name="connsiteX55" fmla="*/ 229659 w 264317"/>
              <a:gd name="connsiteY55" fmla="*/ 145015 h 261625"/>
              <a:gd name="connsiteX56" fmla="*/ 236134 w 264317"/>
              <a:gd name="connsiteY56" fmla="*/ 145015 h 261625"/>
              <a:gd name="connsiteX57" fmla="*/ 237657 w 264317"/>
              <a:gd name="connsiteY57" fmla="*/ 145389 h 261625"/>
              <a:gd name="connsiteX58" fmla="*/ 237657 w 264317"/>
              <a:gd name="connsiteY58" fmla="*/ 152116 h 261625"/>
              <a:gd name="connsiteX59" fmla="*/ 238800 w 264317"/>
              <a:gd name="connsiteY59" fmla="*/ 156228 h 261625"/>
              <a:gd name="connsiteX60" fmla="*/ 241466 w 264317"/>
              <a:gd name="connsiteY60" fmla="*/ 156601 h 261625"/>
              <a:gd name="connsiteX61" fmla="*/ 242227 w 264317"/>
              <a:gd name="connsiteY61" fmla="*/ 160713 h 261625"/>
              <a:gd name="connsiteX62" fmla="*/ 238800 w 264317"/>
              <a:gd name="connsiteY62" fmla="*/ 161086 h 261625"/>
              <a:gd name="connsiteX63" fmla="*/ 238038 w 264317"/>
              <a:gd name="connsiteY63" fmla="*/ 162955 h 261625"/>
              <a:gd name="connsiteX64" fmla="*/ 238800 w 264317"/>
              <a:gd name="connsiteY64" fmla="*/ 164824 h 261625"/>
              <a:gd name="connsiteX65" fmla="*/ 242989 w 264317"/>
              <a:gd name="connsiteY65" fmla="*/ 174541 h 261625"/>
              <a:gd name="connsiteX66" fmla="*/ 243751 w 264317"/>
              <a:gd name="connsiteY66" fmla="*/ 178279 h 261625"/>
              <a:gd name="connsiteX67" fmla="*/ 239561 w 264317"/>
              <a:gd name="connsiteY67" fmla="*/ 180895 h 261625"/>
              <a:gd name="connsiteX68" fmla="*/ 237657 w 264317"/>
              <a:gd name="connsiteY68" fmla="*/ 183138 h 261625"/>
              <a:gd name="connsiteX69" fmla="*/ 236895 w 264317"/>
              <a:gd name="connsiteY69" fmla="*/ 186501 h 261625"/>
              <a:gd name="connsiteX70" fmla="*/ 237276 w 264317"/>
              <a:gd name="connsiteY70" fmla="*/ 188370 h 261625"/>
              <a:gd name="connsiteX71" fmla="*/ 237657 w 264317"/>
              <a:gd name="connsiteY71" fmla="*/ 190239 h 261625"/>
              <a:gd name="connsiteX72" fmla="*/ 241085 w 264317"/>
              <a:gd name="connsiteY72" fmla="*/ 190986 h 261625"/>
              <a:gd name="connsiteX73" fmla="*/ 241466 w 264317"/>
              <a:gd name="connsiteY73" fmla="*/ 194350 h 261625"/>
              <a:gd name="connsiteX74" fmla="*/ 240704 w 264317"/>
              <a:gd name="connsiteY74" fmla="*/ 197340 h 261625"/>
              <a:gd name="connsiteX75" fmla="*/ 241085 w 264317"/>
              <a:gd name="connsiteY75" fmla="*/ 201451 h 261625"/>
              <a:gd name="connsiteX76" fmla="*/ 241846 w 264317"/>
              <a:gd name="connsiteY76" fmla="*/ 205563 h 261625"/>
              <a:gd name="connsiteX77" fmla="*/ 244132 w 264317"/>
              <a:gd name="connsiteY77" fmla="*/ 208926 h 261625"/>
              <a:gd name="connsiteX78" fmla="*/ 253653 w 264317"/>
              <a:gd name="connsiteY78" fmla="*/ 209674 h 261625"/>
              <a:gd name="connsiteX79" fmla="*/ 255177 w 264317"/>
              <a:gd name="connsiteY79" fmla="*/ 213038 h 261625"/>
              <a:gd name="connsiteX80" fmla="*/ 255177 w 264317"/>
              <a:gd name="connsiteY80" fmla="*/ 216401 h 261625"/>
              <a:gd name="connsiteX81" fmla="*/ 254034 w 264317"/>
              <a:gd name="connsiteY81" fmla="*/ 218644 h 261625"/>
              <a:gd name="connsiteX82" fmla="*/ 254415 w 264317"/>
              <a:gd name="connsiteY82" fmla="*/ 219765 h 261625"/>
              <a:gd name="connsiteX83" fmla="*/ 254034 w 264317"/>
              <a:gd name="connsiteY83" fmla="*/ 220513 h 261625"/>
              <a:gd name="connsiteX84" fmla="*/ 246798 w 264317"/>
              <a:gd name="connsiteY84" fmla="*/ 224250 h 261625"/>
              <a:gd name="connsiteX85" fmla="*/ 246036 w 264317"/>
              <a:gd name="connsiteY85" fmla="*/ 225745 h 261625"/>
              <a:gd name="connsiteX86" fmla="*/ 243751 w 264317"/>
              <a:gd name="connsiteY86" fmla="*/ 227240 h 261625"/>
              <a:gd name="connsiteX87" fmla="*/ 239561 w 264317"/>
              <a:gd name="connsiteY87" fmla="*/ 231351 h 261625"/>
              <a:gd name="connsiteX88" fmla="*/ 236134 w 264317"/>
              <a:gd name="connsiteY88" fmla="*/ 233594 h 261625"/>
              <a:gd name="connsiteX89" fmla="*/ 235753 w 264317"/>
              <a:gd name="connsiteY89" fmla="*/ 235836 h 261625"/>
              <a:gd name="connsiteX90" fmla="*/ 234991 w 264317"/>
              <a:gd name="connsiteY90" fmla="*/ 236958 h 261625"/>
              <a:gd name="connsiteX91" fmla="*/ 225850 w 264317"/>
              <a:gd name="connsiteY91" fmla="*/ 241069 h 261625"/>
              <a:gd name="connsiteX92" fmla="*/ 220137 w 264317"/>
              <a:gd name="connsiteY92" fmla="*/ 240695 h 261625"/>
              <a:gd name="connsiteX93" fmla="*/ 216710 w 264317"/>
              <a:gd name="connsiteY93" fmla="*/ 237331 h 261625"/>
              <a:gd name="connsiteX94" fmla="*/ 212139 w 264317"/>
              <a:gd name="connsiteY94" fmla="*/ 236958 h 261625"/>
              <a:gd name="connsiteX95" fmla="*/ 210616 w 264317"/>
              <a:gd name="connsiteY95" fmla="*/ 236584 h 261625"/>
              <a:gd name="connsiteX96" fmla="*/ 210235 w 264317"/>
              <a:gd name="connsiteY96" fmla="*/ 234715 h 261625"/>
              <a:gd name="connsiteX97" fmla="*/ 207950 w 264317"/>
              <a:gd name="connsiteY97" fmla="*/ 233594 h 261625"/>
              <a:gd name="connsiteX98" fmla="*/ 204903 w 264317"/>
              <a:gd name="connsiteY98" fmla="*/ 233594 h 261625"/>
              <a:gd name="connsiteX99" fmla="*/ 204141 w 264317"/>
              <a:gd name="connsiteY99" fmla="*/ 232846 h 261625"/>
              <a:gd name="connsiteX100" fmla="*/ 200333 w 264317"/>
              <a:gd name="connsiteY100" fmla="*/ 232473 h 261625"/>
              <a:gd name="connsiteX101" fmla="*/ 199952 w 264317"/>
              <a:gd name="connsiteY101" fmla="*/ 233594 h 261625"/>
              <a:gd name="connsiteX102" fmla="*/ 195001 w 264317"/>
              <a:gd name="connsiteY102" fmla="*/ 233220 h 261625"/>
              <a:gd name="connsiteX103" fmla="*/ 193096 w 264317"/>
              <a:gd name="connsiteY103" fmla="*/ 232846 h 261625"/>
              <a:gd name="connsiteX104" fmla="*/ 192335 w 264317"/>
              <a:gd name="connsiteY104" fmla="*/ 231351 h 261625"/>
              <a:gd name="connsiteX105" fmla="*/ 191573 w 264317"/>
              <a:gd name="connsiteY105" fmla="*/ 230978 h 261625"/>
              <a:gd name="connsiteX106" fmla="*/ 185479 w 264317"/>
              <a:gd name="connsiteY106" fmla="*/ 229856 h 261625"/>
              <a:gd name="connsiteX107" fmla="*/ 183956 w 264317"/>
              <a:gd name="connsiteY107" fmla="*/ 228735 h 261625"/>
              <a:gd name="connsiteX108" fmla="*/ 182051 w 264317"/>
              <a:gd name="connsiteY108" fmla="*/ 228735 h 261625"/>
              <a:gd name="connsiteX109" fmla="*/ 178624 w 264317"/>
              <a:gd name="connsiteY109" fmla="*/ 230604 h 261625"/>
              <a:gd name="connsiteX110" fmla="*/ 176339 w 264317"/>
              <a:gd name="connsiteY110" fmla="*/ 232473 h 261625"/>
              <a:gd name="connsiteX111" fmla="*/ 172149 w 264317"/>
              <a:gd name="connsiteY111" fmla="*/ 235089 h 261625"/>
              <a:gd name="connsiteX112" fmla="*/ 165294 w 264317"/>
              <a:gd name="connsiteY112" fmla="*/ 238453 h 261625"/>
              <a:gd name="connsiteX113" fmla="*/ 163008 w 264317"/>
              <a:gd name="connsiteY113" fmla="*/ 242564 h 261625"/>
              <a:gd name="connsiteX114" fmla="*/ 161866 w 264317"/>
              <a:gd name="connsiteY114" fmla="*/ 247796 h 261625"/>
              <a:gd name="connsiteX115" fmla="*/ 163389 w 264317"/>
              <a:gd name="connsiteY115" fmla="*/ 249291 h 261625"/>
              <a:gd name="connsiteX116" fmla="*/ 164151 w 264317"/>
              <a:gd name="connsiteY116" fmla="*/ 260504 h 261625"/>
              <a:gd name="connsiteX117" fmla="*/ 161485 w 264317"/>
              <a:gd name="connsiteY117" fmla="*/ 259756 h 261625"/>
              <a:gd name="connsiteX118" fmla="*/ 156153 w 264317"/>
              <a:gd name="connsiteY118" fmla="*/ 259756 h 261625"/>
              <a:gd name="connsiteX119" fmla="*/ 151202 w 264317"/>
              <a:gd name="connsiteY119" fmla="*/ 260878 h 261625"/>
              <a:gd name="connsiteX120" fmla="*/ 140538 w 264317"/>
              <a:gd name="connsiteY120" fmla="*/ 261625 h 261625"/>
              <a:gd name="connsiteX121" fmla="*/ 137491 w 264317"/>
              <a:gd name="connsiteY121" fmla="*/ 260878 h 261625"/>
              <a:gd name="connsiteX122" fmla="*/ 133301 w 264317"/>
              <a:gd name="connsiteY122" fmla="*/ 257514 h 261625"/>
              <a:gd name="connsiteX123" fmla="*/ 131397 w 264317"/>
              <a:gd name="connsiteY123" fmla="*/ 255271 h 261625"/>
              <a:gd name="connsiteX124" fmla="*/ 126446 w 264317"/>
              <a:gd name="connsiteY124" fmla="*/ 254898 h 261625"/>
              <a:gd name="connsiteX125" fmla="*/ 120733 w 264317"/>
              <a:gd name="connsiteY125" fmla="*/ 251160 h 261625"/>
              <a:gd name="connsiteX126" fmla="*/ 117305 w 264317"/>
              <a:gd name="connsiteY126" fmla="*/ 250413 h 261625"/>
              <a:gd name="connsiteX127" fmla="*/ 114258 w 264317"/>
              <a:gd name="connsiteY127" fmla="*/ 250786 h 261625"/>
              <a:gd name="connsiteX128" fmla="*/ 110450 w 264317"/>
              <a:gd name="connsiteY128" fmla="*/ 253403 h 261625"/>
              <a:gd name="connsiteX129" fmla="*/ 108165 w 264317"/>
              <a:gd name="connsiteY129" fmla="*/ 253776 h 261625"/>
              <a:gd name="connsiteX130" fmla="*/ 102071 w 264317"/>
              <a:gd name="connsiteY130" fmla="*/ 253403 h 261625"/>
              <a:gd name="connsiteX131" fmla="*/ 84551 w 264317"/>
              <a:gd name="connsiteY131" fmla="*/ 248918 h 261625"/>
              <a:gd name="connsiteX132" fmla="*/ 81885 w 264317"/>
              <a:gd name="connsiteY132" fmla="*/ 246675 h 261625"/>
              <a:gd name="connsiteX133" fmla="*/ 77696 w 264317"/>
              <a:gd name="connsiteY133" fmla="*/ 243685 h 261625"/>
              <a:gd name="connsiteX134" fmla="*/ 73506 w 264317"/>
              <a:gd name="connsiteY134" fmla="*/ 242938 h 261625"/>
              <a:gd name="connsiteX135" fmla="*/ 70079 w 264317"/>
              <a:gd name="connsiteY135" fmla="*/ 241443 h 261625"/>
              <a:gd name="connsiteX136" fmla="*/ 61700 w 264317"/>
              <a:gd name="connsiteY136" fmla="*/ 234715 h 261625"/>
              <a:gd name="connsiteX137" fmla="*/ 61319 w 264317"/>
              <a:gd name="connsiteY137" fmla="*/ 233220 h 261625"/>
              <a:gd name="connsiteX138" fmla="*/ 65127 w 264317"/>
              <a:gd name="connsiteY138" fmla="*/ 233220 h 261625"/>
              <a:gd name="connsiteX139" fmla="*/ 68936 w 264317"/>
              <a:gd name="connsiteY139" fmla="*/ 230978 h 261625"/>
              <a:gd name="connsiteX140" fmla="*/ 70840 w 264317"/>
              <a:gd name="connsiteY140" fmla="*/ 226866 h 261625"/>
              <a:gd name="connsiteX141" fmla="*/ 75030 w 264317"/>
              <a:gd name="connsiteY141" fmla="*/ 204441 h 261625"/>
              <a:gd name="connsiteX142" fmla="*/ 75030 w 264317"/>
              <a:gd name="connsiteY142" fmla="*/ 199583 h 261625"/>
              <a:gd name="connsiteX143" fmla="*/ 77696 w 264317"/>
              <a:gd name="connsiteY143" fmla="*/ 198088 h 261625"/>
              <a:gd name="connsiteX144" fmla="*/ 78838 w 264317"/>
              <a:gd name="connsiteY144" fmla="*/ 196593 h 261625"/>
              <a:gd name="connsiteX145" fmla="*/ 77315 w 264317"/>
              <a:gd name="connsiteY145" fmla="*/ 193603 h 261625"/>
              <a:gd name="connsiteX146" fmla="*/ 75030 w 264317"/>
              <a:gd name="connsiteY146" fmla="*/ 196966 h 261625"/>
              <a:gd name="connsiteX147" fmla="*/ 75411 w 264317"/>
              <a:gd name="connsiteY147" fmla="*/ 193229 h 261625"/>
              <a:gd name="connsiteX148" fmla="*/ 77315 w 264317"/>
              <a:gd name="connsiteY148" fmla="*/ 180895 h 261625"/>
              <a:gd name="connsiteX149" fmla="*/ 77315 w 264317"/>
              <a:gd name="connsiteY149" fmla="*/ 174541 h 261625"/>
              <a:gd name="connsiteX150" fmla="*/ 78838 w 264317"/>
              <a:gd name="connsiteY150" fmla="*/ 171925 h 261625"/>
              <a:gd name="connsiteX151" fmla="*/ 83789 w 264317"/>
              <a:gd name="connsiteY151" fmla="*/ 177531 h 261625"/>
              <a:gd name="connsiteX152" fmla="*/ 85313 w 264317"/>
              <a:gd name="connsiteY152" fmla="*/ 179400 h 261625"/>
              <a:gd name="connsiteX153" fmla="*/ 83789 w 264317"/>
              <a:gd name="connsiteY153" fmla="*/ 174541 h 261625"/>
              <a:gd name="connsiteX154" fmla="*/ 81123 w 264317"/>
              <a:gd name="connsiteY154" fmla="*/ 170804 h 261625"/>
              <a:gd name="connsiteX155" fmla="*/ 77315 w 264317"/>
              <a:gd name="connsiteY155" fmla="*/ 168188 h 261625"/>
              <a:gd name="connsiteX156" fmla="*/ 75791 w 264317"/>
              <a:gd name="connsiteY156" fmla="*/ 164450 h 261625"/>
              <a:gd name="connsiteX157" fmla="*/ 77696 w 264317"/>
              <a:gd name="connsiteY157" fmla="*/ 160339 h 261625"/>
              <a:gd name="connsiteX158" fmla="*/ 77696 w 264317"/>
              <a:gd name="connsiteY158" fmla="*/ 155854 h 261625"/>
              <a:gd name="connsiteX159" fmla="*/ 76172 w 264317"/>
              <a:gd name="connsiteY159" fmla="*/ 152490 h 261625"/>
              <a:gd name="connsiteX160" fmla="*/ 77315 w 264317"/>
              <a:gd name="connsiteY160" fmla="*/ 149874 h 261625"/>
              <a:gd name="connsiteX161" fmla="*/ 71602 w 264317"/>
              <a:gd name="connsiteY161" fmla="*/ 148379 h 261625"/>
              <a:gd name="connsiteX162" fmla="*/ 67032 w 264317"/>
              <a:gd name="connsiteY162" fmla="*/ 145389 h 261625"/>
              <a:gd name="connsiteX163" fmla="*/ 62461 w 264317"/>
              <a:gd name="connsiteY163" fmla="*/ 142399 h 261625"/>
              <a:gd name="connsiteX164" fmla="*/ 61319 w 264317"/>
              <a:gd name="connsiteY164" fmla="*/ 139783 h 261625"/>
              <a:gd name="connsiteX165" fmla="*/ 59034 w 264317"/>
              <a:gd name="connsiteY165" fmla="*/ 136045 h 261625"/>
              <a:gd name="connsiteX166" fmla="*/ 54844 w 264317"/>
              <a:gd name="connsiteY166" fmla="*/ 131186 h 261625"/>
              <a:gd name="connsiteX167" fmla="*/ 54844 w 264317"/>
              <a:gd name="connsiteY167" fmla="*/ 128570 h 261625"/>
              <a:gd name="connsiteX168" fmla="*/ 57129 w 264317"/>
              <a:gd name="connsiteY168" fmla="*/ 130439 h 261625"/>
              <a:gd name="connsiteX169" fmla="*/ 59034 w 264317"/>
              <a:gd name="connsiteY169" fmla="*/ 127823 h 261625"/>
              <a:gd name="connsiteX170" fmla="*/ 56368 w 264317"/>
              <a:gd name="connsiteY170" fmla="*/ 124833 h 261625"/>
              <a:gd name="connsiteX171" fmla="*/ 56368 w 264317"/>
              <a:gd name="connsiteY171" fmla="*/ 122590 h 261625"/>
              <a:gd name="connsiteX172" fmla="*/ 62842 w 264317"/>
              <a:gd name="connsiteY172" fmla="*/ 120721 h 261625"/>
              <a:gd name="connsiteX173" fmla="*/ 59034 w 264317"/>
              <a:gd name="connsiteY173" fmla="*/ 118853 h 261625"/>
              <a:gd name="connsiteX174" fmla="*/ 53321 w 264317"/>
              <a:gd name="connsiteY174" fmla="*/ 120348 h 261625"/>
              <a:gd name="connsiteX175" fmla="*/ 47608 w 264317"/>
              <a:gd name="connsiteY175" fmla="*/ 118853 h 261625"/>
              <a:gd name="connsiteX176" fmla="*/ 48750 w 264317"/>
              <a:gd name="connsiteY176" fmla="*/ 112873 h 261625"/>
              <a:gd name="connsiteX177" fmla="*/ 47227 w 264317"/>
              <a:gd name="connsiteY177" fmla="*/ 112125 h 261625"/>
              <a:gd name="connsiteX178" fmla="*/ 44942 w 264317"/>
              <a:gd name="connsiteY178" fmla="*/ 113994 h 261625"/>
              <a:gd name="connsiteX179" fmla="*/ 40371 w 264317"/>
              <a:gd name="connsiteY179" fmla="*/ 112125 h 261625"/>
              <a:gd name="connsiteX180" fmla="*/ 42276 w 264317"/>
              <a:gd name="connsiteY180" fmla="*/ 110630 h 261625"/>
              <a:gd name="connsiteX181" fmla="*/ 39229 w 264317"/>
              <a:gd name="connsiteY181" fmla="*/ 109883 h 261625"/>
              <a:gd name="connsiteX182" fmla="*/ 34659 w 264317"/>
              <a:gd name="connsiteY182" fmla="*/ 111751 h 261625"/>
              <a:gd name="connsiteX183" fmla="*/ 32754 w 264317"/>
              <a:gd name="connsiteY183" fmla="*/ 110630 h 261625"/>
              <a:gd name="connsiteX184" fmla="*/ 31993 w 264317"/>
              <a:gd name="connsiteY184" fmla="*/ 108761 h 261625"/>
              <a:gd name="connsiteX185" fmla="*/ 28184 w 264317"/>
              <a:gd name="connsiteY185" fmla="*/ 106145 h 261625"/>
              <a:gd name="connsiteX186" fmla="*/ 16377 w 264317"/>
              <a:gd name="connsiteY186" fmla="*/ 102034 h 261625"/>
              <a:gd name="connsiteX187" fmla="*/ 13330 w 264317"/>
              <a:gd name="connsiteY187" fmla="*/ 102408 h 261625"/>
              <a:gd name="connsiteX188" fmla="*/ 13330 w 264317"/>
              <a:gd name="connsiteY188" fmla="*/ 104650 h 261625"/>
              <a:gd name="connsiteX189" fmla="*/ 8760 w 264317"/>
              <a:gd name="connsiteY189" fmla="*/ 104276 h 261625"/>
              <a:gd name="connsiteX190" fmla="*/ 8760 w 264317"/>
              <a:gd name="connsiteY190" fmla="*/ 100165 h 261625"/>
              <a:gd name="connsiteX191" fmla="*/ 3809 w 264317"/>
              <a:gd name="connsiteY191" fmla="*/ 98296 h 261625"/>
              <a:gd name="connsiteX192" fmla="*/ 1905 w 264317"/>
              <a:gd name="connsiteY192" fmla="*/ 96428 h 261625"/>
              <a:gd name="connsiteX193" fmla="*/ 9903 w 264317"/>
              <a:gd name="connsiteY193" fmla="*/ 94933 h 261625"/>
              <a:gd name="connsiteX194" fmla="*/ 10664 w 264317"/>
              <a:gd name="connsiteY194" fmla="*/ 92316 h 261625"/>
              <a:gd name="connsiteX195" fmla="*/ 7237 w 264317"/>
              <a:gd name="connsiteY195" fmla="*/ 92316 h 261625"/>
              <a:gd name="connsiteX196" fmla="*/ 4190 w 264317"/>
              <a:gd name="connsiteY196" fmla="*/ 92690 h 261625"/>
              <a:gd name="connsiteX197" fmla="*/ 3428 w 264317"/>
              <a:gd name="connsiteY197" fmla="*/ 90821 h 261625"/>
              <a:gd name="connsiteX198" fmla="*/ 5332 w 264317"/>
              <a:gd name="connsiteY198" fmla="*/ 88579 h 261625"/>
              <a:gd name="connsiteX199" fmla="*/ 7237 w 264317"/>
              <a:gd name="connsiteY199" fmla="*/ 88579 h 261625"/>
              <a:gd name="connsiteX200" fmla="*/ 7617 w 264317"/>
              <a:gd name="connsiteY200" fmla="*/ 86710 h 261625"/>
              <a:gd name="connsiteX201" fmla="*/ 0 w 264317"/>
              <a:gd name="connsiteY201" fmla="*/ 87831 h 261625"/>
              <a:gd name="connsiteX202" fmla="*/ 0 w 264317"/>
              <a:gd name="connsiteY202" fmla="*/ 85589 h 261625"/>
              <a:gd name="connsiteX203" fmla="*/ 1524 w 264317"/>
              <a:gd name="connsiteY203" fmla="*/ 81851 h 261625"/>
              <a:gd name="connsiteX204" fmla="*/ 9903 w 264317"/>
              <a:gd name="connsiteY204" fmla="*/ 78114 h 261625"/>
              <a:gd name="connsiteX205" fmla="*/ 15996 w 264317"/>
              <a:gd name="connsiteY205" fmla="*/ 76993 h 261625"/>
              <a:gd name="connsiteX206" fmla="*/ 19424 w 264317"/>
              <a:gd name="connsiteY206" fmla="*/ 76993 h 261625"/>
              <a:gd name="connsiteX207" fmla="*/ 24756 w 264317"/>
              <a:gd name="connsiteY207" fmla="*/ 75498 h 261625"/>
              <a:gd name="connsiteX208" fmla="*/ 25137 w 264317"/>
              <a:gd name="connsiteY208" fmla="*/ 73629 h 261625"/>
              <a:gd name="connsiteX209" fmla="*/ 27041 w 264317"/>
              <a:gd name="connsiteY209" fmla="*/ 72134 h 261625"/>
              <a:gd name="connsiteX210" fmla="*/ 28946 w 264317"/>
              <a:gd name="connsiteY210" fmla="*/ 72881 h 261625"/>
              <a:gd name="connsiteX211" fmla="*/ 35420 w 264317"/>
              <a:gd name="connsiteY211" fmla="*/ 72508 h 261625"/>
              <a:gd name="connsiteX212" fmla="*/ 44942 w 264317"/>
              <a:gd name="connsiteY212" fmla="*/ 80356 h 261625"/>
              <a:gd name="connsiteX213" fmla="*/ 51797 w 264317"/>
              <a:gd name="connsiteY213" fmla="*/ 78114 h 261625"/>
              <a:gd name="connsiteX214" fmla="*/ 55225 w 264317"/>
              <a:gd name="connsiteY214" fmla="*/ 78488 h 261625"/>
              <a:gd name="connsiteX215" fmla="*/ 57891 w 264317"/>
              <a:gd name="connsiteY215" fmla="*/ 77740 h 261625"/>
              <a:gd name="connsiteX216" fmla="*/ 60938 w 264317"/>
              <a:gd name="connsiteY216" fmla="*/ 76619 h 261625"/>
              <a:gd name="connsiteX217" fmla="*/ 62842 w 264317"/>
              <a:gd name="connsiteY217" fmla="*/ 77740 h 261625"/>
              <a:gd name="connsiteX218" fmla="*/ 63985 w 264317"/>
              <a:gd name="connsiteY218" fmla="*/ 78861 h 261625"/>
              <a:gd name="connsiteX219" fmla="*/ 68174 w 264317"/>
              <a:gd name="connsiteY219" fmla="*/ 78488 h 261625"/>
              <a:gd name="connsiteX220" fmla="*/ 69698 w 264317"/>
              <a:gd name="connsiteY220" fmla="*/ 76993 h 261625"/>
              <a:gd name="connsiteX221" fmla="*/ 67413 w 264317"/>
              <a:gd name="connsiteY221" fmla="*/ 75498 h 261625"/>
              <a:gd name="connsiteX222" fmla="*/ 66651 w 264317"/>
              <a:gd name="connsiteY222" fmla="*/ 70639 h 261625"/>
              <a:gd name="connsiteX223" fmla="*/ 66651 w 264317"/>
              <a:gd name="connsiteY223" fmla="*/ 66154 h 261625"/>
              <a:gd name="connsiteX224" fmla="*/ 63985 w 264317"/>
              <a:gd name="connsiteY224" fmla="*/ 57558 h 261625"/>
              <a:gd name="connsiteX225" fmla="*/ 61700 w 264317"/>
              <a:gd name="connsiteY225" fmla="*/ 55689 h 261625"/>
              <a:gd name="connsiteX226" fmla="*/ 60557 w 264317"/>
              <a:gd name="connsiteY226" fmla="*/ 52325 h 261625"/>
              <a:gd name="connsiteX227" fmla="*/ 59795 w 264317"/>
              <a:gd name="connsiteY227" fmla="*/ 44850 h 261625"/>
              <a:gd name="connsiteX228" fmla="*/ 63604 w 264317"/>
              <a:gd name="connsiteY228" fmla="*/ 45971 h 261625"/>
              <a:gd name="connsiteX229" fmla="*/ 71602 w 264317"/>
              <a:gd name="connsiteY229" fmla="*/ 45598 h 261625"/>
              <a:gd name="connsiteX230" fmla="*/ 73125 w 264317"/>
              <a:gd name="connsiteY230" fmla="*/ 46345 h 261625"/>
              <a:gd name="connsiteX231" fmla="*/ 72745 w 264317"/>
              <a:gd name="connsiteY231" fmla="*/ 49709 h 261625"/>
              <a:gd name="connsiteX232" fmla="*/ 77315 w 264317"/>
              <a:gd name="connsiteY232" fmla="*/ 55689 h 261625"/>
              <a:gd name="connsiteX233" fmla="*/ 79219 w 264317"/>
              <a:gd name="connsiteY233" fmla="*/ 55315 h 261625"/>
              <a:gd name="connsiteX234" fmla="*/ 85313 w 264317"/>
              <a:gd name="connsiteY234" fmla="*/ 56063 h 261625"/>
              <a:gd name="connsiteX235" fmla="*/ 90264 w 264317"/>
              <a:gd name="connsiteY235" fmla="*/ 57558 h 261625"/>
              <a:gd name="connsiteX236" fmla="*/ 94454 w 264317"/>
              <a:gd name="connsiteY236" fmla="*/ 57558 h 261625"/>
              <a:gd name="connsiteX237" fmla="*/ 97881 w 264317"/>
              <a:gd name="connsiteY237" fmla="*/ 56810 h 261625"/>
              <a:gd name="connsiteX238" fmla="*/ 101690 w 264317"/>
              <a:gd name="connsiteY238" fmla="*/ 54194 h 261625"/>
              <a:gd name="connsiteX239" fmla="*/ 109688 w 264317"/>
              <a:gd name="connsiteY239" fmla="*/ 53446 h 261625"/>
              <a:gd name="connsiteX240" fmla="*/ 110069 w 264317"/>
              <a:gd name="connsiteY240" fmla="*/ 51951 h 261625"/>
              <a:gd name="connsiteX241" fmla="*/ 108165 w 264317"/>
              <a:gd name="connsiteY241" fmla="*/ 51578 h 261625"/>
              <a:gd name="connsiteX242" fmla="*/ 102452 w 264317"/>
              <a:gd name="connsiteY242" fmla="*/ 51578 h 261625"/>
              <a:gd name="connsiteX243" fmla="*/ 102071 w 264317"/>
              <a:gd name="connsiteY243" fmla="*/ 49335 h 261625"/>
              <a:gd name="connsiteX244" fmla="*/ 104737 w 264317"/>
              <a:gd name="connsiteY244" fmla="*/ 44476 h 261625"/>
              <a:gd name="connsiteX245" fmla="*/ 110450 w 264317"/>
              <a:gd name="connsiteY245" fmla="*/ 40739 h 261625"/>
              <a:gd name="connsiteX246" fmla="*/ 122637 w 264317"/>
              <a:gd name="connsiteY246" fmla="*/ 37375 h 261625"/>
              <a:gd name="connsiteX247" fmla="*/ 127969 w 264317"/>
              <a:gd name="connsiteY247" fmla="*/ 33638 h 261625"/>
              <a:gd name="connsiteX248" fmla="*/ 132540 w 264317"/>
              <a:gd name="connsiteY248" fmla="*/ 28405 h 261625"/>
              <a:gd name="connsiteX249" fmla="*/ 132920 w 264317"/>
              <a:gd name="connsiteY249" fmla="*/ 26163 h 261625"/>
              <a:gd name="connsiteX250" fmla="*/ 131397 w 264317"/>
              <a:gd name="connsiteY250" fmla="*/ 24668 h 261625"/>
              <a:gd name="connsiteX251" fmla="*/ 132920 w 264317"/>
              <a:gd name="connsiteY251" fmla="*/ 13455 h 261625"/>
              <a:gd name="connsiteX252" fmla="*/ 135206 w 264317"/>
              <a:gd name="connsiteY252" fmla="*/ 6354 h 261625"/>
              <a:gd name="connsiteX253" fmla="*/ 145108 w 264317"/>
              <a:gd name="connsiteY253" fmla="*/ 2616 h 261625"/>
              <a:gd name="connsiteX254" fmla="*/ 153487 w 264317"/>
              <a:gd name="connsiteY254" fmla="*/ 1495 h 26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264317" h="261625">
                <a:moveTo>
                  <a:pt x="155391" y="0"/>
                </a:moveTo>
                <a:lnTo>
                  <a:pt x="155391" y="5980"/>
                </a:lnTo>
                <a:lnTo>
                  <a:pt x="156153" y="9718"/>
                </a:lnTo>
                <a:lnTo>
                  <a:pt x="160342" y="11586"/>
                </a:lnTo>
                <a:lnTo>
                  <a:pt x="164913" y="11213"/>
                </a:lnTo>
                <a:lnTo>
                  <a:pt x="168340" y="17940"/>
                </a:lnTo>
                <a:lnTo>
                  <a:pt x="172149" y="19435"/>
                </a:lnTo>
                <a:lnTo>
                  <a:pt x="177481" y="22425"/>
                </a:lnTo>
                <a:lnTo>
                  <a:pt x="182051" y="23920"/>
                </a:lnTo>
                <a:lnTo>
                  <a:pt x="184337" y="25789"/>
                </a:lnTo>
                <a:lnTo>
                  <a:pt x="185479" y="29153"/>
                </a:lnTo>
                <a:lnTo>
                  <a:pt x="186241" y="34759"/>
                </a:lnTo>
                <a:lnTo>
                  <a:pt x="190049" y="36254"/>
                </a:lnTo>
                <a:lnTo>
                  <a:pt x="193858" y="36254"/>
                </a:lnTo>
                <a:lnTo>
                  <a:pt x="195762" y="33638"/>
                </a:lnTo>
                <a:lnTo>
                  <a:pt x="198048" y="30648"/>
                </a:lnTo>
                <a:lnTo>
                  <a:pt x="200333" y="30648"/>
                </a:lnTo>
                <a:lnTo>
                  <a:pt x="200333" y="39618"/>
                </a:lnTo>
                <a:lnTo>
                  <a:pt x="202237" y="40365"/>
                </a:lnTo>
                <a:lnTo>
                  <a:pt x="201094" y="42608"/>
                </a:lnTo>
                <a:lnTo>
                  <a:pt x="205284" y="44476"/>
                </a:lnTo>
                <a:lnTo>
                  <a:pt x="208712" y="47466"/>
                </a:lnTo>
                <a:lnTo>
                  <a:pt x="212520" y="48214"/>
                </a:lnTo>
                <a:lnTo>
                  <a:pt x="215567" y="47840"/>
                </a:lnTo>
                <a:lnTo>
                  <a:pt x="222423" y="49709"/>
                </a:lnTo>
                <a:lnTo>
                  <a:pt x="226993" y="49335"/>
                </a:lnTo>
                <a:lnTo>
                  <a:pt x="231563" y="53446"/>
                </a:lnTo>
                <a:lnTo>
                  <a:pt x="234610" y="55689"/>
                </a:lnTo>
                <a:lnTo>
                  <a:pt x="236895" y="59800"/>
                </a:lnTo>
                <a:lnTo>
                  <a:pt x="243751" y="60174"/>
                </a:lnTo>
                <a:lnTo>
                  <a:pt x="259366" y="64659"/>
                </a:lnTo>
                <a:lnTo>
                  <a:pt x="264317" y="66901"/>
                </a:lnTo>
                <a:lnTo>
                  <a:pt x="263556" y="71386"/>
                </a:lnTo>
                <a:lnTo>
                  <a:pt x="257081" y="79983"/>
                </a:lnTo>
                <a:lnTo>
                  <a:pt x="255938" y="84468"/>
                </a:lnTo>
                <a:lnTo>
                  <a:pt x="253272" y="93811"/>
                </a:lnTo>
                <a:lnTo>
                  <a:pt x="252511" y="104276"/>
                </a:lnTo>
                <a:lnTo>
                  <a:pt x="253272" y="108014"/>
                </a:lnTo>
                <a:lnTo>
                  <a:pt x="254034" y="108761"/>
                </a:lnTo>
                <a:lnTo>
                  <a:pt x="251368" y="111004"/>
                </a:lnTo>
                <a:lnTo>
                  <a:pt x="248321" y="112125"/>
                </a:lnTo>
                <a:lnTo>
                  <a:pt x="241846" y="111751"/>
                </a:lnTo>
                <a:lnTo>
                  <a:pt x="240704" y="114368"/>
                </a:lnTo>
                <a:lnTo>
                  <a:pt x="241846" y="116236"/>
                </a:lnTo>
                <a:lnTo>
                  <a:pt x="233087" y="125954"/>
                </a:lnTo>
                <a:lnTo>
                  <a:pt x="230802" y="128944"/>
                </a:lnTo>
                <a:lnTo>
                  <a:pt x="229659" y="132681"/>
                </a:lnTo>
                <a:lnTo>
                  <a:pt x="229278" y="133803"/>
                </a:lnTo>
                <a:lnTo>
                  <a:pt x="226612" y="135298"/>
                </a:lnTo>
                <a:lnTo>
                  <a:pt x="225089" y="137914"/>
                </a:lnTo>
                <a:lnTo>
                  <a:pt x="223565" y="139035"/>
                </a:lnTo>
                <a:lnTo>
                  <a:pt x="222423" y="143894"/>
                </a:lnTo>
                <a:lnTo>
                  <a:pt x="221661" y="152116"/>
                </a:lnTo>
                <a:lnTo>
                  <a:pt x="223184" y="152864"/>
                </a:lnTo>
                <a:lnTo>
                  <a:pt x="225469" y="150995"/>
                </a:lnTo>
                <a:lnTo>
                  <a:pt x="229659" y="145015"/>
                </a:lnTo>
                <a:lnTo>
                  <a:pt x="236134" y="145015"/>
                </a:lnTo>
                <a:lnTo>
                  <a:pt x="237657" y="145389"/>
                </a:lnTo>
                <a:lnTo>
                  <a:pt x="237657" y="152116"/>
                </a:lnTo>
                <a:lnTo>
                  <a:pt x="238800" y="156228"/>
                </a:lnTo>
                <a:lnTo>
                  <a:pt x="241466" y="156601"/>
                </a:lnTo>
                <a:lnTo>
                  <a:pt x="242227" y="160713"/>
                </a:lnTo>
                <a:lnTo>
                  <a:pt x="238800" y="161086"/>
                </a:lnTo>
                <a:lnTo>
                  <a:pt x="238038" y="162955"/>
                </a:lnTo>
                <a:lnTo>
                  <a:pt x="238800" y="164824"/>
                </a:lnTo>
                <a:lnTo>
                  <a:pt x="242989" y="174541"/>
                </a:lnTo>
                <a:lnTo>
                  <a:pt x="243751" y="178279"/>
                </a:lnTo>
                <a:lnTo>
                  <a:pt x="239561" y="180895"/>
                </a:lnTo>
                <a:lnTo>
                  <a:pt x="237657" y="183138"/>
                </a:lnTo>
                <a:lnTo>
                  <a:pt x="236895" y="186501"/>
                </a:lnTo>
                <a:lnTo>
                  <a:pt x="237276" y="188370"/>
                </a:lnTo>
                <a:lnTo>
                  <a:pt x="237657" y="190239"/>
                </a:lnTo>
                <a:lnTo>
                  <a:pt x="241085" y="190986"/>
                </a:lnTo>
                <a:lnTo>
                  <a:pt x="241466" y="194350"/>
                </a:lnTo>
                <a:lnTo>
                  <a:pt x="240704" y="197340"/>
                </a:lnTo>
                <a:lnTo>
                  <a:pt x="241085" y="201451"/>
                </a:lnTo>
                <a:lnTo>
                  <a:pt x="241846" y="205563"/>
                </a:lnTo>
                <a:lnTo>
                  <a:pt x="244132" y="208926"/>
                </a:lnTo>
                <a:lnTo>
                  <a:pt x="253653" y="209674"/>
                </a:lnTo>
                <a:lnTo>
                  <a:pt x="255177" y="213038"/>
                </a:lnTo>
                <a:lnTo>
                  <a:pt x="255177" y="216401"/>
                </a:lnTo>
                <a:lnTo>
                  <a:pt x="254034" y="218644"/>
                </a:lnTo>
                <a:lnTo>
                  <a:pt x="254415" y="219765"/>
                </a:lnTo>
                <a:lnTo>
                  <a:pt x="254034" y="220513"/>
                </a:lnTo>
                <a:lnTo>
                  <a:pt x="246798" y="224250"/>
                </a:lnTo>
                <a:lnTo>
                  <a:pt x="246036" y="225745"/>
                </a:lnTo>
                <a:lnTo>
                  <a:pt x="243751" y="227240"/>
                </a:lnTo>
                <a:lnTo>
                  <a:pt x="239561" y="231351"/>
                </a:lnTo>
                <a:lnTo>
                  <a:pt x="236134" y="233594"/>
                </a:lnTo>
                <a:lnTo>
                  <a:pt x="235753" y="235836"/>
                </a:lnTo>
                <a:lnTo>
                  <a:pt x="234991" y="236958"/>
                </a:lnTo>
                <a:lnTo>
                  <a:pt x="225850" y="241069"/>
                </a:lnTo>
                <a:lnTo>
                  <a:pt x="220137" y="240695"/>
                </a:lnTo>
                <a:lnTo>
                  <a:pt x="216710" y="237331"/>
                </a:lnTo>
                <a:lnTo>
                  <a:pt x="212139" y="236958"/>
                </a:lnTo>
                <a:lnTo>
                  <a:pt x="210616" y="236584"/>
                </a:lnTo>
                <a:lnTo>
                  <a:pt x="210235" y="234715"/>
                </a:lnTo>
                <a:lnTo>
                  <a:pt x="207950" y="233594"/>
                </a:lnTo>
                <a:lnTo>
                  <a:pt x="204903" y="233594"/>
                </a:lnTo>
                <a:lnTo>
                  <a:pt x="204141" y="232846"/>
                </a:lnTo>
                <a:lnTo>
                  <a:pt x="200333" y="232473"/>
                </a:lnTo>
                <a:lnTo>
                  <a:pt x="199952" y="233594"/>
                </a:lnTo>
                <a:lnTo>
                  <a:pt x="195001" y="233220"/>
                </a:lnTo>
                <a:lnTo>
                  <a:pt x="193096" y="232846"/>
                </a:lnTo>
                <a:lnTo>
                  <a:pt x="192335" y="231351"/>
                </a:lnTo>
                <a:lnTo>
                  <a:pt x="191573" y="230978"/>
                </a:lnTo>
                <a:lnTo>
                  <a:pt x="185479" y="229856"/>
                </a:lnTo>
                <a:lnTo>
                  <a:pt x="183956" y="228735"/>
                </a:lnTo>
                <a:lnTo>
                  <a:pt x="182051" y="228735"/>
                </a:lnTo>
                <a:lnTo>
                  <a:pt x="178624" y="230604"/>
                </a:lnTo>
                <a:lnTo>
                  <a:pt x="176339" y="232473"/>
                </a:lnTo>
                <a:lnTo>
                  <a:pt x="172149" y="235089"/>
                </a:lnTo>
                <a:lnTo>
                  <a:pt x="165294" y="238453"/>
                </a:lnTo>
                <a:lnTo>
                  <a:pt x="163008" y="242564"/>
                </a:lnTo>
                <a:lnTo>
                  <a:pt x="161866" y="247796"/>
                </a:lnTo>
                <a:lnTo>
                  <a:pt x="163389" y="249291"/>
                </a:lnTo>
                <a:lnTo>
                  <a:pt x="164151" y="260504"/>
                </a:lnTo>
                <a:lnTo>
                  <a:pt x="161485" y="259756"/>
                </a:lnTo>
                <a:lnTo>
                  <a:pt x="156153" y="259756"/>
                </a:lnTo>
                <a:lnTo>
                  <a:pt x="151202" y="260878"/>
                </a:lnTo>
                <a:lnTo>
                  <a:pt x="140538" y="261625"/>
                </a:lnTo>
                <a:lnTo>
                  <a:pt x="137491" y="260878"/>
                </a:lnTo>
                <a:lnTo>
                  <a:pt x="133301" y="257514"/>
                </a:lnTo>
                <a:lnTo>
                  <a:pt x="131397" y="255271"/>
                </a:lnTo>
                <a:lnTo>
                  <a:pt x="126446" y="254898"/>
                </a:lnTo>
                <a:lnTo>
                  <a:pt x="120733" y="251160"/>
                </a:lnTo>
                <a:lnTo>
                  <a:pt x="117305" y="250413"/>
                </a:lnTo>
                <a:lnTo>
                  <a:pt x="114258" y="250786"/>
                </a:lnTo>
                <a:lnTo>
                  <a:pt x="110450" y="253403"/>
                </a:lnTo>
                <a:lnTo>
                  <a:pt x="108165" y="253776"/>
                </a:lnTo>
                <a:lnTo>
                  <a:pt x="102071" y="253403"/>
                </a:lnTo>
                <a:lnTo>
                  <a:pt x="84551" y="248918"/>
                </a:lnTo>
                <a:lnTo>
                  <a:pt x="81885" y="246675"/>
                </a:lnTo>
                <a:lnTo>
                  <a:pt x="77696" y="243685"/>
                </a:lnTo>
                <a:lnTo>
                  <a:pt x="73506" y="242938"/>
                </a:lnTo>
                <a:lnTo>
                  <a:pt x="70079" y="241443"/>
                </a:lnTo>
                <a:lnTo>
                  <a:pt x="61700" y="234715"/>
                </a:lnTo>
                <a:lnTo>
                  <a:pt x="61319" y="233220"/>
                </a:lnTo>
                <a:lnTo>
                  <a:pt x="65127" y="233220"/>
                </a:lnTo>
                <a:lnTo>
                  <a:pt x="68936" y="230978"/>
                </a:lnTo>
                <a:lnTo>
                  <a:pt x="70840" y="226866"/>
                </a:lnTo>
                <a:lnTo>
                  <a:pt x="75030" y="204441"/>
                </a:lnTo>
                <a:lnTo>
                  <a:pt x="75030" y="199583"/>
                </a:lnTo>
                <a:lnTo>
                  <a:pt x="77696" y="198088"/>
                </a:lnTo>
                <a:lnTo>
                  <a:pt x="78838" y="196593"/>
                </a:lnTo>
                <a:lnTo>
                  <a:pt x="77315" y="193603"/>
                </a:lnTo>
                <a:lnTo>
                  <a:pt x="75030" y="196966"/>
                </a:lnTo>
                <a:lnTo>
                  <a:pt x="75411" y="193229"/>
                </a:lnTo>
                <a:lnTo>
                  <a:pt x="77315" y="180895"/>
                </a:lnTo>
                <a:lnTo>
                  <a:pt x="77315" y="174541"/>
                </a:lnTo>
                <a:lnTo>
                  <a:pt x="78838" y="171925"/>
                </a:lnTo>
                <a:lnTo>
                  <a:pt x="83789" y="177531"/>
                </a:lnTo>
                <a:lnTo>
                  <a:pt x="85313" y="179400"/>
                </a:lnTo>
                <a:lnTo>
                  <a:pt x="83789" y="174541"/>
                </a:lnTo>
                <a:lnTo>
                  <a:pt x="81123" y="170804"/>
                </a:lnTo>
                <a:lnTo>
                  <a:pt x="77315" y="168188"/>
                </a:lnTo>
                <a:lnTo>
                  <a:pt x="75791" y="164450"/>
                </a:lnTo>
                <a:lnTo>
                  <a:pt x="77696" y="160339"/>
                </a:lnTo>
                <a:lnTo>
                  <a:pt x="77696" y="155854"/>
                </a:lnTo>
                <a:lnTo>
                  <a:pt x="76172" y="152490"/>
                </a:lnTo>
                <a:lnTo>
                  <a:pt x="77315" y="149874"/>
                </a:lnTo>
                <a:lnTo>
                  <a:pt x="71602" y="148379"/>
                </a:lnTo>
                <a:lnTo>
                  <a:pt x="67032" y="145389"/>
                </a:lnTo>
                <a:lnTo>
                  <a:pt x="62461" y="142399"/>
                </a:lnTo>
                <a:lnTo>
                  <a:pt x="61319" y="139783"/>
                </a:lnTo>
                <a:lnTo>
                  <a:pt x="59034" y="136045"/>
                </a:lnTo>
                <a:lnTo>
                  <a:pt x="54844" y="131186"/>
                </a:lnTo>
                <a:lnTo>
                  <a:pt x="54844" y="128570"/>
                </a:lnTo>
                <a:lnTo>
                  <a:pt x="57129" y="130439"/>
                </a:lnTo>
                <a:lnTo>
                  <a:pt x="59034" y="127823"/>
                </a:lnTo>
                <a:lnTo>
                  <a:pt x="56368" y="124833"/>
                </a:lnTo>
                <a:lnTo>
                  <a:pt x="56368" y="122590"/>
                </a:lnTo>
                <a:lnTo>
                  <a:pt x="62842" y="120721"/>
                </a:lnTo>
                <a:lnTo>
                  <a:pt x="59034" y="118853"/>
                </a:lnTo>
                <a:lnTo>
                  <a:pt x="53321" y="120348"/>
                </a:lnTo>
                <a:lnTo>
                  <a:pt x="47608" y="118853"/>
                </a:lnTo>
                <a:lnTo>
                  <a:pt x="48750" y="112873"/>
                </a:lnTo>
                <a:lnTo>
                  <a:pt x="47227" y="112125"/>
                </a:lnTo>
                <a:lnTo>
                  <a:pt x="44942" y="113994"/>
                </a:lnTo>
                <a:lnTo>
                  <a:pt x="40371" y="112125"/>
                </a:lnTo>
                <a:lnTo>
                  <a:pt x="42276" y="110630"/>
                </a:lnTo>
                <a:lnTo>
                  <a:pt x="39229" y="109883"/>
                </a:lnTo>
                <a:lnTo>
                  <a:pt x="34659" y="111751"/>
                </a:lnTo>
                <a:lnTo>
                  <a:pt x="32754" y="110630"/>
                </a:lnTo>
                <a:lnTo>
                  <a:pt x="31993" y="108761"/>
                </a:lnTo>
                <a:lnTo>
                  <a:pt x="28184" y="106145"/>
                </a:lnTo>
                <a:lnTo>
                  <a:pt x="16377" y="102034"/>
                </a:lnTo>
                <a:lnTo>
                  <a:pt x="13330" y="102408"/>
                </a:lnTo>
                <a:lnTo>
                  <a:pt x="13330" y="104650"/>
                </a:lnTo>
                <a:lnTo>
                  <a:pt x="8760" y="104276"/>
                </a:lnTo>
                <a:lnTo>
                  <a:pt x="8760" y="100165"/>
                </a:lnTo>
                <a:lnTo>
                  <a:pt x="3809" y="98296"/>
                </a:lnTo>
                <a:lnTo>
                  <a:pt x="1905" y="96428"/>
                </a:lnTo>
                <a:lnTo>
                  <a:pt x="9903" y="94933"/>
                </a:lnTo>
                <a:lnTo>
                  <a:pt x="10664" y="92316"/>
                </a:lnTo>
                <a:lnTo>
                  <a:pt x="7237" y="92316"/>
                </a:lnTo>
                <a:lnTo>
                  <a:pt x="4190" y="92690"/>
                </a:lnTo>
                <a:lnTo>
                  <a:pt x="3428" y="90821"/>
                </a:lnTo>
                <a:lnTo>
                  <a:pt x="5332" y="88579"/>
                </a:lnTo>
                <a:lnTo>
                  <a:pt x="7237" y="88579"/>
                </a:lnTo>
                <a:lnTo>
                  <a:pt x="7617" y="86710"/>
                </a:lnTo>
                <a:lnTo>
                  <a:pt x="0" y="87831"/>
                </a:lnTo>
                <a:lnTo>
                  <a:pt x="0" y="85589"/>
                </a:lnTo>
                <a:lnTo>
                  <a:pt x="1524" y="81851"/>
                </a:lnTo>
                <a:lnTo>
                  <a:pt x="9903" y="78114"/>
                </a:lnTo>
                <a:lnTo>
                  <a:pt x="15996" y="76993"/>
                </a:lnTo>
                <a:lnTo>
                  <a:pt x="19424" y="76993"/>
                </a:lnTo>
                <a:lnTo>
                  <a:pt x="24756" y="75498"/>
                </a:lnTo>
                <a:lnTo>
                  <a:pt x="25137" y="73629"/>
                </a:lnTo>
                <a:lnTo>
                  <a:pt x="27041" y="72134"/>
                </a:lnTo>
                <a:lnTo>
                  <a:pt x="28946" y="72881"/>
                </a:lnTo>
                <a:lnTo>
                  <a:pt x="35420" y="72508"/>
                </a:lnTo>
                <a:lnTo>
                  <a:pt x="44942" y="80356"/>
                </a:lnTo>
                <a:lnTo>
                  <a:pt x="51797" y="78114"/>
                </a:lnTo>
                <a:lnTo>
                  <a:pt x="55225" y="78488"/>
                </a:lnTo>
                <a:lnTo>
                  <a:pt x="57891" y="77740"/>
                </a:lnTo>
                <a:lnTo>
                  <a:pt x="60938" y="76619"/>
                </a:lnTo>
                <a:lnTo>
                  <a:pt x="62842" y="77740"/>
                </a:lnTo>
                <a:lnTo>
                  <a:pt x="63985" y="78861"/>
                </a:lnTo>
                <a:lnTo>
                  <a:pt x="68174" y="78488"/>
                </a:lnTo>
                <a:lnTo>
                  <a:pt x="69698" y="76993"/>
                </a:lnTo>
                <a:lnTo>
                  <a:pt x="67413" y="75498"/>
                </a:lnTo>
                <a:lnTo>
                  <a:pt x="66651" y="70639"/>
                </a:lnTo>
                <a:lnTo>
                  <a:pt x="66651" y="66154"/>
                </a:lnTo>
                <a:lnTo>
                  <a:pt x="63985" y="57558"/>
                </a:lnTo>
                <a:lnTo>
                  <a:pt x="61700" y="55689"/>
                </a:lnTo>
                <a:lnTo>
                  <a:pt x="60557" y="52325"/>
                </a:lnTo>
                <a:lnTo>
                  <a:pt x="59795" y="44850"/>
                </a:lnTo>
                <a:lnTo>
                  <a:pt x="63604" y="45971"/>
                </a:lnTo>
                <a:lnTo>
                  <a:pt x="71602" y="45598"/>
                </a:lnTo>
                <a:lnTo>
                  <a:pt x="73125" y="46345"/>
                </a:lnTo>
                <a:lnTo>
                  <a:pt x="72745" y="49709"/>
                </a:lnTo>
                <a:lnTo>
                  <a:pt x="77315" y="55689"/>
                </a:lnTo>
                <a:lnTo>
                  <a:pt x="79219" y="55315"/>
                </a:lnTo>
                <a:lnTo>
                  <a:pt x="85313" y="56063"/>
                </a:lnTo>
                <a:lnTo>
                  <a:pt x="90264" y="57558"/>
                </a:lnTo>
                <a:lnTo>
                  <a:pt x="94454" y="57558"/>
                </a:lnTo>
                <a:lnTo>
                  <a:pt x="97881" y="56810"/>
                </a:lnTo>
                <a:lnTo>
                  <a:pt x="101690" y="54194"/>
                </a:lnTo>
                <a:lnTo>
                  <a:pt x="109688" y="53446"/>
                </a:lnTo>
                <a:lnTo>
                  <a:pt x="110069" y="51951"/>
                </a:lnTo>
                <a:lnTo>
                  <a:pt x="108165" y="51578"/>
                </a:lnTo>
                <a:lnTo>
                  <a:pt x="102452" y="51578"/>
                </a:lnTo>
                <a:lnTo>
                  <a:pt x="102071" y="49335"/>
                </a:lnTo>
                <a:lnTo>
                  <a:pt x="104737" y="44476"/>
                </a:lnTo>
                <a:lnTo>
                  <a:pt x="110450" y="40739"/>
                </a:lnTo>
                <a:lnTo>
                  <a:pt x="122637" y="37375"/>
                </a:lnTo>
                <a:lnTo>
                  <a:pt x="127969" y="33638"/>
                </a:lnTo>
                <a:lnTo>
                  <a:pt x="132540" y="28405"/>
                </a:lnTo>
                <a:lnTo>
                  <a:pt x="132920" y="26163"/>
                </a:lnTo>
                <a:lnTo>
                  <a:pt x="131397" y="24668"/>
                </a:lnTo>
                <a:lnTo>
                  <a:pt x="132920" y="13455"/>
                </a:lnTo>
                <a:lnTo>
                  <a:pt x="135206" y="6354"/>
                </a:lnTo>
                <a:lnTo>
                  <a:pt x="145108" y="2616"/>
                </a:lnTo>
                <a:lnTo>
                  <a:pt x="153487" y="149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06" name="Text Placeholder 2805">
            <a:extLst>
              <a:ext uri="{FF2B5EF4-FFF2-40B4-BE49-F238E27FC236}">
                <a16:creationId xmlns:a16="http://schemas.microsoft.com/office/drawing/2014/main" id="{CE4D38F3-9498-A248-BA9A-14F70C61AA5D}"/>
              </a:ext>
            </a:extLst>
          </p:cNvPr>
          <p:cNvSpPr>
            <a:spLocks noGrp="1"/>
          </p:cNvSpPr>
          <p:nvPr>
            <p:ph type="body" sz="quarter" idx="194" hasCustomPrompt="1"/>
          </p:nvPr>
        </p:nvSpPr>
        <p:spPr>
          <a:xfrm>
            <a:off x="8330341" y="3027509"/>
            <a:ext cx="154023" cy="89700"/>
          </a:xfrm>
          <a:custGeom>
            <a:avLst/>
            <a:gdLst>
              <a:gd name="connsiteX0" fmla="*/ 90669 w 154023"/>
              <a:gd name="connsiteY0" fmla="*/ 0 h 89700"/>
              <a:gd name="connsiteX1" fmla="*/ 96739 w 154023"/>
              <a:gd name="connsiteY1" fmla="*/ 1495 h 89700"/>
              <a:gd name="connsiteX2" fmla="*/ 102050 w 154023"/>
              <a:gd name="connsiteY2" fmla="*/ 5606 h 89700"/>
              <a:gd name="connsiteX3" fmla="*/ 107361 w 154023"/>
              <a:gd name="connsiteY3" fmla="*/ 7475 h 89700"/>
              <a:gd name="connsiteX4" fmla="*/ 109258 w 154023"/>
              <a:gd name="connsiteY4" fmla="*/ 11213 h 89700"/>
              <a:gd name="connsiteX5" fmla="*/ 117604 w 154023"/>
              <a:gd name="connsiteY5" fmla="*/ 18314 h 89700"/>
              <a:gd name="connsiteX6" fmla="*/ 120639 w 154023"/>
              <a:gd name="connsiteY6" fmla="*/ 18314 h 89700"/>
              <a:gd name="connsiteX7" fmla="*/ 123674 w 154023"/>
              <a:gd name="connsiteY7" fmla="*/ 17193 h 89700"/>
              <a:gd name="connsiteX8" fmla="*/ 129364 w 154023"/>
              <a:gd name="connsiteY8" fmla="*/ 16445 h 89700"/>
              <a:gd name="connsiteX9" fmla="*/ 135814 w 154023"/>
              <a:gd name="connsiteY9" fmla="*/ 17940 h 89700"/>
              <a:gd name="connsiteX10" fmla="*/ 136193 w 154023"/>
              <a:gd name="connsiteY10" fmla="*/ 18314 h 89700"/>
              <a:gd name="connsiteX11" fmla="*/ 138090 w 154023"/>
              <a:gd name="connsiteY11" fmla="*/ 20556 h 89700"/>
              <a:gd name="connsiteX12" fmla="*/ 139607 w 154023"/>
              <a:gd name="connsiteY12" fmla="*/ 23546 h 89700"/>
              <a:gd name="connsiteX13" fmla="*/ 142263 w 154023"/>
              <a:gd name="connsiteY13" fmla="*/ 24668 h 89700"/>
              <a:gd name="connsiteX14" fmla="*/ 143780 w 154023"/>
              <a:gd name="connsiteY14" fmla="*/ 27658 h 89700"/>
              <a:gd name="connsiteX15" fmla="*/ 144160 w 154023"/>
              <a:gd name="connsiteY15" fmla="*/ 30648 h 89700"/>
              <a:gd name="connsiteX16" fmla="*/ 142263 w 154023"/>
              <a:gd name="connsiteY16" fmla="*/ 39618 h 89700"/>
              <a:gd name="connsiteX17" fmla="*/ 141125 w 154023"/>
              <a:gd name="connsiteY17" fmla="*/ 42234 h 89700"/>
              <a:gd name="connsiteX18" fmla="*/ 144160 w 154023"/>
              <a:gd name="connsiteY18" fmla="*/ 43355 h 89700"/>
              <a:gd name="connsiteX19" fmla="*/ 146815 w 154023"/>
              <a:gd name="connsiteY19" fmla="*/ 44850 h 89700"/>
              <a:gd name="connsiteX20" fmla="*/ 146815 w 154023"/>
              <a:gd name="connsiteY20" fmla="*/ 47840 h 89700"/>
              <a:gd name="connsiteX21" fmla="*/ 151747 w 154023"/>
              <a:gd name="connsiteY21" fmla="*/ 56063 h 89700"/>
              <a:gd name="connsiteX22" fmla="*/ 152506 w 154023"/>
              <a:gd name="connsiteY22" fmla="*/ 59426 h 89700"/>
              <a:gd name="connsiteX23" fmla="*/ 154023 w 154023"/>
              <a:gd name="connsiteY23" fmla="*/ 62043 h 89700"/>
              <a:gd name="connsiteX24" fmla="*/ 154023 w 154023"/>
              <a:gd name="connsiteY24" fmla="*/ 68023 h 89700"/>
              <a:gd name="connsiteX25" fmla="*/ 153644 w 154023"/>
              <a:gd name="connsiteY25" fmla="*/ 70639 h 89700"/>
              <a:gd name="connsiteX26" fmla="*/ 149850 w 154023"/>
              <a:gd name="connsiteY26" fmla="*/ 71013 h 89700"/>
              <a:gd name="connsiteX27" fmla="*/ 147195 w 154023"/>
              <a:gd name="connsiteY27" fmla="*/ 72508 h 89700"/>
              <a:gd name="connsiteX28" fmla="*/ 142263 w 154023"/>
              <a:gd name="connsiteY28" fmla="*/ 76993 h 89700"/>
              <a:gd name="connsiteX29" fmla="*/ 141883 w 154023"/>
              <a:gd name="connsiteY29" fmla="*/ 79983 h 89700"/>
              <a:gd name="connsiteX30" fmla="*/ 137710 w 154023"/>
              <a:gd name="connsiteY30" fmla="*/ 84841 h 89700"/>
              <a:gd name="connsiteX31" fmla="*/ 135055 w 154023"/>
              <a:gd name="connsiteY31" fmla="*/ 85589 h 89700"/>
              <a:gd name="connsiteX32" fmla="*/ 128985 w 154023"/>
              <a:gd name="connsiteY32" fmla="*/ 82973 h 89700"/>
              <a:gd name="connsiteX33" fmla="*/ 126709 w 154023"/>
              <a:gd name="connsiteY33" fmla="*/ 84841 h 89700"/>
              <a:gd name="connsiteX34" fmla="*/ 125571 w 154023"/>
              <a:gd name="connsiteY34" fmla="*/ 88205 h 89700"/>
              <a:gd name="connsiteX35" fmla="*/ 123295 w 154023"/>
              <a:gd name="connsiteY35" fmla="*/ 89700 h 89700"/>
              <a:gd name="connsiteX36" fmla="*/ 119880 w 154023"/>
              <a:gd name="connsiteY36" fmla="*/ 88953 h 89700"/>
              <a:gd name="connsiteX37" fmla="*/ 117604 w 154023"/>
              <a:gd name="connsiteY37" fmla="*/ 87084 h 89700"/>
              <a:gd name="connsiteX38" fmla="*/ 114948 w 154023"/>
              <a:gd name="connsiteY38" fmla="*/ 86336 h 89700"/>
              <a:gd name="connsiteX39" fmla="*/ 108120 w 154023"/>
              <a:gd name="connsiteY39" fmla="*/ 77740 h 89700"/>
              <a:gd name="connsiteX40" fmla="*/ 97877 w 154023"/>
              <a:gd name="connsiteY40" fmla="*/ 70639 h 89700"/>
              <a:gd name="connsiteX41" fmla="*/ 91807 w 154023"/>
              <a:gd name="connsiteY41" fmla="*/ 71013 h 89700"/>
              <a:gd name="connsiteX42" fmla="*/ 88772 w 154023"/>
              <a:gd name="connsiteY42" fmla="*/ 70265 h 89700"/>
              <a:gd name="connsiteX43" fmla="*/ 84978 w 154023"/>
              <a:gd name="connsiteY43" fmla="*/ 61669 h 89700"/>
              <a:gd name="connsiteX44" fmla="*/ 82702 w 154023"/>
              <a:gd name="connsiteY44" fmla="*/ 59800 h 89700"/>
              <a:gd name="connsiteX45" fmla="*/ 80047 w 154023"/>
              <a:gd name="connsiteY45" fmla="*/ 60548 h 89700"/>
              <a:gd name="connsiteX46" fmla="*/ 75874 w 154023"/>
              <a:gd name="connsiteY46" fmla="*/ 64659 h 89700"/>
              <a:gd name="connsiteX47" fmla="*/ 69804 w 154023"/>
              <a:gd name="connsiteY47" fmla="*/ 66154 h 89700"/>
              <a:gd name="connsiteX48" fmla="*/ 58043 w 154023"/>
              <a:gd name="connsiteY48" fmla="*/ 62043 h 89700"/>
              <a:gd name="connsiteX49" fmla="*/ 55388 w 154023"/>
              <a:gd name="connsiteY49" fmla="*/ 62043 h 89700"/>
              <a:gd name="connsiteX50" fmla="*/ 48939 w 154023"/>
              <a:gd name="connsiteY50" fmla="*/ 60921 h 89700"/>
              <a:gd name="connsiteX51" fmla="*/ 45904 w 154023"/>
              <a:gd name="connsiteY51" fmla="*/ 62043 h 89700"/>
              <a:gd name="connsiteX52" fmla="*/ 43248 w 154023"/>
              <a:gd name="connsiteY52" fmla="*/ 60921 h 89700"/>
              <a:gd name="connsiteX53" fmla="*/ 40213 w 154023"/>
              <a:gd name="connsiteY53" fmla="*/ 62416 h 89700"/>
              <a:gd name="connsiteX54" fmla="*/ 37178 w 154023"/>
              <a:gd name="connsiteY54" fmla="*/ 62416 h 89700"/>
              <a:gd name="connsiteX55" fmla="*/ 34902 w 154023"/>
              <a:gd name="connsiteY55" fmla="*/ 60921 h 89700"/>
              <a:gd name="connsiteX56" fmla="*/ 31488 w 154023"/>
              <a:gd name="connsiteY56" fmla="*/ 60548 h 89700"/>
              <a:gd name="connsiteX57" fmla="*/ 25418 w 154023"/>
              <a:gd name="connsiteY57" fmla="*/ 60921 h 89700"/>
              <a:gd name="connsiteX58" fmla="*/ 16692 w 154023"/>
              <a:gd name="connsiteY58" fmla="*/ 63911 h 89700"/>
              <a:gd name="connsiteX59" fmla="*/ 11002 w 154023"/>
              <a:gd name="connsiteY59" fmla="*/ 66901 h 89700"/>
              <a:gd name="connsiteX60" fmla="*/ 7588 w 154023"/>
              <a:gd name="connsiteY60" fmla="*/ 72134 h 89700"/>
              <a:gd name="connsiteX61" fmla="*/ 4932 w 154023"/>
              <a:gd name="connsiteY61" fmla="*/ 74003 h 89700"/>
              <a:gd name="connsiteX62" fmla="*/ 1138 w 154023"/>
              <a:gd name="connsiteY62" fmla="*/ 72881 h 89700"/>
              <a:gd name="connsiteX63" fmla="*/ 0 w 154023"/>
              <a:gd name="connsiteY63" fmla="*/ 68770 h 89700"/>
              <a:gd name="connsiteX64" fmla="*/ 1518 w 154023"/>
              <a:gd name="connsiteY64" fmla="*/ 50083 h 89700"/>
              <a:gd name="connsiteX65" fmla="*/ 4553 w 154023"/>
              <a:gd name="connsiteY65" fmla="*/ 44103 h 89700"/>
              <a:gd name="connsiteX66" fmla="*/ 7588 w 154023"/>
              <a:gd name="connsiteY66" fmla="*/ 39991 h 89700"/>
              <a:gd name="connsiteX67" fmla="*/ 9105 w 154023"/>
              <a:gd name="connsiteY67" fmla="*/ 34759 h 89700"/>
              <a:gd name="connsiteX68" fmla="*/ 10243 w 154023"/>
              <a:gd name="connsiteY68" fmla="*/ 28779 h 89700"/>
              <a:gd name="connsiteX69" fmla="*/ 12519 w 154023"/>
              <a:gd name="connsiteY69" fmla="*/ 23920 h 89700"/>
              <a:gd name="connsiteX70" fmla="*/ 16313 w 154023"/>
              <a:gd name="connsiteY70" fmla="*/ 19435 h 89700"/>
              <a:gd name="connsiteX71" fmla="*/ 19348 w 154023"/>
              <a:gd name="connsiteY71" fmla="*/ 16445 h 89700"/>
              <a:gd name="connsiteX72" fmla="*/ 23900 w 154023"/>
              <a:gd name="connsiteY72" fmla="*/ 15698 h 89700"/>
              <a:gd name="connsiteX73" fmla="*/ 32626 w 154023"/>
              <a:gd name="connsiteY73" fmla="*/ 12334 h 89700"/>
              <a:gd name="connsiteX74" fmla="*/ 35661 w 154023"/>
              <a:gd name="connsiteY74" fmla="*/ 17566 h 89700"/>
              <a:gd name="connsiteX75" fmla="*/ 42869 w 154023"/>
              <a:gd name="connsiteY75" fmla="*/ 25415 h 89700"/>
              <a:gd name="connsiteX76" fmla="*/ 43627 w 154023"/>
              <a:gd name="connsiteY76" fmla="*/ 29526 h 89700"/>
              <a:gd name="connsiteX77" fmla="*/ 45145 w 154023"/>
              <a:gd name="connsiteY77" fmla="*/ 32143 h 89700"/>
              <a:gd name="connsiteX78" fmla="*/ 45524 w 154023"/>
              <a:gd name="connsiteY78" fmla="*/ 28031 h 89700"/>
              <a:gd name="connsiteX79" fmla="*/ 47421 w 154023"/>
              <a:gd name="connsiteY79" fmla="*/ 34385 h 89700"/>
              <a:gd name="connsiteX80" fmla="*/ 49697 w 154023"/>
              <a:gd name="connsiteY80" fmla="*/ 37375 h 89700"/>
              <a:gd name="connsiteX81" fmla="*/ 55767 w 154023"/>
              <a:gd name="connsiteY81" fmla="*/ 40365 h 89700"/>
              <a:gd name="connsiteX82" fmla="*/ 58043 w 154023"/>
              <a:gd name="connsiteY82" fmla="*/ 40365 h 89700"/>
              <a:gd name="connsiteX83" fmla="*/ 64113 w 154023"/>
              <a:gd name="connsiteY83" fmla="*/ 38123 h 89700"/>
              <a:gd name="connsiteX84" fmla="*/ 64113 w 154023"/>
              <a:gd name="connsiteY84" fmla="*/ 39991 h 89700"/>
              <a:gd name="connsiteX85" fmla="*/ 66010 w 154023"/>
              <a:gd name="connsiteY85" fmla="*/ 42234 h 89700"/>
              <a:gd name="connsiteX86" fmla="*/ 66389 w 154023"/>
              <a:gd name="connsiteY86" fmla="*/ 36628 h 89700"/>
              <a:gd name="connsiteX87" fmla="*/ 68666 w 154023"/>
              <a:gd name="connsiteY87" fmla="*/ 34385 h 89700"/>
              <a:gd name="connsiteX88" fmla="*/ 70183 w 154023"/>
              <a:gd name="connsiteY88" fmla="*/ 31769 h 89700"/>
              <a:gd name="connsiteX89" fmla="*/ 70183 w 154023"/>
              <a:gd name="connsiteY89" fmla="*/ 7849 h 89700"/>
              <a:gd name="connsiteX90" fmla="*/ 72459 w 154023"/>
              <a:gd name="connsiteY90" fmla="*/ 5606 h 89700"/>
              <a:gd name="connsiteX91" fmla="*/ 75874 w 154023"/>
              <a:gd name="connsiteY91" fmla="*/ 5233 h 89700"/>
              <a:gd name="connsiteX92" fmla="*/ 80805 w 154023"/>
              <a:gd name="connsiteY92" fmla="*/ 1495 h 8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54023" h="89700">
                <a:moveTo>
                  <a:pt x="90669" y="0"/>
                </a:moveTo>
                <a:lnTo>
                  <a:pt x="96739" y="1495"/>
                </a:lnTo>
                <a:lnTo>
                  <a:pt x="102050" y="5606"/>
                </a:lnTo>
                <a:lnTo>
                  <a:pt x="107361" y="7475"/>
                </a:lnTo>
                <a:lnTo>
                  <a:pt x="109258" y="11213"/>
                </a:lnTo>
                <a:lnTo>
                  <a:pt x="117604" y="18314"/>
                </a:lnTo>
                <a:lnTo>
                  <a:pt x="120639" y="18314"/>
                </a:lnTo>
                <a:lnTo>
                  <a:pt x="123674" y="17193"/>
                </a:lnTo>
                <a:lnTo>
                  <a:pt x="129364" y="16445"/>
                </a:lnTo>
                <a:lnTo>
                  <a:pt x="135814" y="17940"/>
                </a:lnTo>
                <a:lnTo>
                  <a:pt x="136193" y="18314"/>
                </a:lnTo>
                <a:lnTo>
                  <a:pt x="138090" y="20556"/>
                </a:lnTo>
                <a:lnTo>
                  <a:pt x="139607" y="23546"/>
                </a:lnTo>
                <a:lnTo>
                  <a:pt x="142263" y="24668"/>
                </a:lnTo>
                <a:lnTo>
                  <a:pt x="143780" y="27658"/>
                </a:lnTo>
                <a:lnTo>
                  <a:pt x="144160" y="30648"/>
                </a:lnTo>
                <a:lnTo>
                  <a:pt x="142263" y="39618"/>
                </a:lnTo>
                <a:lnTo>
                  <a:pt x="141125" y="42234"/>
                </a:lnTo>
                <a:lnTo>
                  <a:pt x="144160" y="43355"/>
                </a:lnTo>
                <a:lnTo>
                  <a:pt x="146815" y="44850"/>
                </a:lnTo>
                <a:lnTo>
                  <a:pt x="146815" y="47840"/>
                </a:lnTo>
                <a:lnTo>
                  <a:pt x="151747" y="56063"/>
                </a:lnTo>
                <a:lnTo>
                  <a:pt x="152506" y="59426"/>
                </a:lnTo>
                <a:lnTo>
                  <a:pt x="154023" y="62043"/>
                </a:lnTo>
                <a:lnTo>
                  <a:pt x="154023" y="68023"/>
                </a:lnTo>
                <a:lnTo>
                  <a:pt x="153644" y="70639"/>
                </a:lnTo>
                <a:lnTo>
                  <a:pt x="149850" y="71013"/>
                </a:lnTo>
                <a:lnTo>
                  <a:pt x="147195" y="72508"/>
                </a:lnTo>
                <a:lnTo>
                  <a:pt x="142263" y="76993"/>
                </a:lnTo>
                <a:lnTo>
                  <a:pt x="141883" y="79983"/>
                </a:lnTo>
                <a:lnTo>
                  <a:pt x="137710" y="84841"/>
                </a:lnTo>
                <a:lnTo>
                  <a:pt x="135055" y="85589"/>
                </a:lnTo>
                <a:lnTo>
                  <a:pt x="128985" y="82973"/>
                </a:lnTo>
                <a:lnTo>
                  <a:pt x="126709" y="84841"/>
                </a:lnTo>
                <a:lnTo>
                  <a:pt x="125571" y="88205"/>
                </a:lnTo>
                <a:lnTo>
                  <a:pt x="123295" y="89700"/>
                </a:lnTo>
                <a:lnTo>
                  <a:pt x="119880" y="88953"/>
                </a:lnTo>
                <a:lnTo>
                  <a:pt x="117604" y="87084"/>
                </a:lnTo>
                <a:lnTo>
                  <a:pt x="114948" y="86336"/>
                </a:lnTo>
                <a:lnTo>
                  <a:pt x="108120" y="77740"/>
                </a:lnTo>
                <a:lnTo>
                  <a:pt x="97877" y="70639"/>
                </a:lnTo>
                <a:lnTo>
                  <a:pt x="91807" y="71013"/>
                </a:lnTo>
                <a:lnTo>
                  <a:pt x="88772" y="70265"/>
                </a:lnTo>
                <a:lnTo>
                  <a:pt x="84978" y="61669"/>
                </a:lnTo>
                <a:lnTo>
                  <a:pt x="82702" y="59800"/>
                </a:lnTo>
                <a:lnTo>
                  <a:pt x="80047" y="60548"/>
                </a:lnTo>
                <a:lnTo>
                  <a:pt x="75874" y="64659"/>
                </a:lnTo>
                <a:lnTo>
                  <a:pt x="69804" y="66154"/>
                </a:lnTo>
                <a:lnTo>
                  <a:pt x="58043" y="62043"/>
                </a:lnTo>
                <a:lnTo>
                  <a:pt x="55388" y="62043"/>
                </a:lnTo>
                <a:lnTo>
                  <a:pt x="48939" y="60921"/>
                </a:lnTo>
                <a:lnTo>
                  <a:pt x="45904" y="62043"/>
                </a:lnTo>
                <a:lnTo>
                  <a:pt x="43248" y="60921"/>
                </a:lnTo>
                <a:lnTo>
                  <a:pt x="40213" y="62416"/>
                </a:lnTo>
                <a:lnTo>
                  <a:pt x="37178" y="62416"/>
                </a:lnTo>
                <a:lnTo>
                  <a:pt x="34902" y="60921"/>
                </a:lnTo>
                <a:lnTo>
                  <a:pt x="31488" y="60548"/>
                </a:lnTo>
                <a:lnTo>
                  <a:pt x="25418" y="60921"/>
                </a:lnTo>
                <a:lnTo>
                  <a:pt x="16692" y="63911"/>
                </a:lnTo>
                <a:lnTo>
                  <a:pt x="11002" y="66901"/>
                </a:lnTo>
                <a:lnTo>
                  <a:pt x="7588" y="72134"/>
                </a:lnTo>
                <a:lnTo>
                  <a:pt x="4932" y="74003"/>
                </a:lnTo>
                <a:lnTo>
                  <a:pt x="1138" y="72881"/>
                </a:lnTo>
                <a:lnTo>
                  <a:pt x="0" y="68770"/>
                </a:lnTo>
                <a:lnTo>
                  <a:pt x="1518" y="50083"/>
                </a:lnTo>
                <a:lnTo>
                  <a:pt x="4553" y="44103"/>
                </a:lnTo>
                <a:lnTo>
                  <a:pt x="7588" y="39991"/>
                </a:lnTo>
                <a:lnTo>
                  <a:pt x="9105" y="34759"/>
                </a:lnTo>
                <a:lnTo>
                  <a:pt x="10243" y="28779"/>
                </a:lnTo>
                <a:lnTo>
                  <a:pt x="12519" y="23920"/>
                </a:lnTo>
                <a:lnTo>
                  <a:pt x="16313" y="19435"/>
                </a:lnTo>
                <a:lnTo>
                  <a:pt x="19348" y="16445"/>
                </a:lnTo>
                <a:lnTo>
                  <a:pt x="23900" y="15698"/>
                </a:lnTo>
                <a:lnTo>
                  <a:pt x="32626" y="12334"/>
                </a:lnTo>
                <a:lnTo>
                  <a:pt x="35661" y="17566"/>
                </a:lnTo>
                <a:lnTo>
                  <a:pt x="42869" y="25415"/>
                </a:lnTo>
                <a:lnTo>
                  <a:pt x="43627" y="29526"/>
                </a:lnTo>
                <a:lnTo>
                  <a:pt x="45145" y="32143"/>
                </a:lnTo>
                <a:lnTo>
                  <a:pt x="45524" y="28031"/>
                </a:lnTo>
                <a:lnTo>
                  <a:pt x="47421" y="34385"/>
                </a:lnTo>
                <a:lnTo>
                  <a:pt x="49697" y="37375"/>
                </a:lnTo>
                <a:lnTo>
                  <a:pt x="55767" y="40365"/>
                </a:lnTo>
                <a:lnTo>
                  <a:pt x="58043" y="40365"/>
                </a:lnTo>
                <a:lnTo>
                  <a:pt x="64113" y="38123"/>
                </a:lnTo>
                <a:lnTo>
                  <a:pt x="64113" y="39991"/>
                </a:lnTo>
                <a:lnTo>
                  <a:pt x="66010" y="42234"/>
                </a:lnTo>
                <a:lnTo>
                  <a:pt x="66389" y="36628"/>
                </a:lnTo>
                <a:lnTo>
                  <a:pt x="68666" y="34385"/>
                </a:lnTo>
                <a:lnTo>
                  <a:pt x="70183" y="31769"/>
                </a:lnTo>
                <a:lnTo>
                  <a:pt x="70183" y="7849"/>
                </a:lnTo>
                <a:lnTo>
                  <a:pt x="72459" y="5606"/>
                </a:lnTo>
                <a:lnTo>
                  <a:pt x="75874" y="5233"/>
                </a:lnTo>
                <a:lnTo>
                  <a:pt x="80805" y="149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04" name="Text Placeholder 2803">
            <a:extLst>
              <a:ext uri="{FF2B5EF4-FFF2-40B4-BE49-F238E27FC236}">
                <a16:creationId xmlns:a16="http://schemas.microsoft.com/office/drawing/2014/main" id="{98DCD71D-37FA-834D-97E4-8522D85B3808}"/>
              </a:ext>
            </a:extLst>
          </p:cNvPr>
          <p:cNvSpPr>
            <a:spLocks noGrp="1"/>
          </p:cNvSpPr>
          <p:nvPr>
            <p:ph type="body" sz="quarter" idx="193" hasCustomPrompt="1"/>
          </p:nvPr>
        </p:nvSpPr>
        <p:spPr>
          <a:xfrm>
            <a:off x="9745765" y="3889251"/>
            <a:ext cx="70363" cy="37377"/>
          </a:xfrm>
          <a:custGeom>
            <a:avLst/>
            <a:gdLst>
              <a:gd name="connsiteX0" fmla="*/ 29726 w 70363"/>
              <a:gd name="connsiteY0" fmla="*/ 0 h 37377"/>
              <a:gd name="connsiteX1" fmla="*/ 31983 w 70363"/>
              <a:gd name="connsiteY1" fmla="*/ 382 h 37377"/>
              <a:gd name="connsiteX2" fmla="*/ 33488 w 70363"/>
              <a:gd name="connsiteY2" fmla="*/ 2670 h 37377"/>
              <a:gd name="connsiteX3" fmla="*/ 33488 w 70363"/>
              <a:gd name="connsiteY3" fmla="*/ 3814 h 37377"/>
              <a:gd name="connsiteX4" fmla="*/ 36122 w 70363"/>
              <a:gd name="connsiteY4" fmla="*/ 5721 h 37377"/>
              <a:gd name="connsiteX5" fmla="*/ 42143 w 70363"/>
              <a:gd name="connsiteY5" fmla="*/ 6102 h 37377"/>
              <a:gd name="connsiteX6" fmla="*/ 47410 w 70363"/>
              <a:gd name="connsiteY6" fmla="*/ 8009 h 37377"/>
              <a:gd name="connsiteX7" fmla="*/ 48915 w 70363"/>
              <a:gd name="connsiteY7" fmla="*/ 8009 h 37377"/>
              <a:gd name="connsiteX8" fmla="*/ 54560 w 70363"/>
              <a:gd name="connsiteY8" fmla="*/ 6484 h 37377"/>
              <a:gd name="connsiteX9" fmla="*/ 55688 w 70363"/>
              <a:gd name="connsiteY9" fmla="*/ 6865 h 37377"/>
              <a:gd name="connsiteX10" fmla="*/ 56441 w 70363"/>
              <a:gd name="connsiteY10" fmla="*/ 8391 h 37377"/>
              <a:gd name="connsiteX11" fmla="*/ 61709 w 70363"/>
              <a:gd name="connsiteY11" fmla="*/ 11442 h 37377"/>
              <a:gd name="connsiteX12" fmla="*/ 61709 w 70363"/>
              <a:gd name="connsiteY12" fmla="*/ 12205 h 37377"/>
              <a:gd name="connsiteX13" fmla="*/ 61709 w 70363"/>
              <a:gd name="connsiteY13" fmla="*/ 12968 h 37377"/>
              <a:gd name="connsiteX14" fmla="*/ 60580 w 70363"/>
              <a:gd name="connsiteY14" fmla="*/ 15637 h 37377"/>
              <a:gd name="connsiteX15" fmla="*/ 60580 w 70363"/>
              <a:gd name="connsiteY15" fmla="*/ 16400 h 37377"/>
              <a:gd name="connsiteX16" fmla="*/ 60956 w 70363"/>
              <a:gd name="connsiteY16" fmla="*/ 17163 h 37377"/>
              <a:gd name="connsiteX17" fmla="*/ 68105 w 70363"/>
              <a:gd name="connsiteY17" fmla="*/ 20214 h 37377"/>
              <a:gd name="connsiteX18" fmla="*/ 70363 w 70363"/>
              <a:gd name="connsiteY18" fmla="*/ 22503 h 37377"/>
              <a:gd name="connsiteX19" fmla="*/ 69610 w 70363"/>
              <a:gd name="connsiteY19" fmla="*/ 27842 h 37377"/>
              <a:gd name="connsiteX20" fmla="*/ 69987 w 70363"/>
              <a:gd name="connsiteY20" fmla="*/ 29368 h 37377"/>
              <a:gd name="connsiteX21" fmla="*/ 69987 w 70363"/>
              <a:gd name="connsiteY21" fmla="*/ 30512 h 37377"/>
              <a:gd name="connsiteX22" fmla="*/ 66977 w 70363"/>
              <a:gd name="connsiteY22" fmla="*/ 32038 h 37377"/>
              <a:gd name="connsiteX23" fmla="*/ 59451 w 70363"/>
              <a:gd name="connsiteY23" fmla="*/ 33182 h 37377"/>
              <a:gd name="connsiteX24" fmla="*/ 54183 w 70363"/>
              <a:gd name="connsiteY24" fmla="*/ 33563 h 37377"/>
              <a:gd name="connsiteX25" fmla="*/ 46282 w 70363"/>
              <a:gd name="connsiteY25" fmla="*/ 35089 h 37377"/>
              <a:gd name="connsiteX26" fmla="*/ 43271 w 70363"/>
              <a:gd name="connsiteY26" fmla="*/ 35470 h 37377"/>
              <a:gd name="connsiteX27" fmla="*/ 39885 w 70363"/>
              <a:gd name="connsiteY27" fmla="*/ 35470 h 37377"/>
              <a:gd name="connsiteX28" fmla="*/ 36122 w 70363"/>
              <a:gd name="connsiteY28" fmla="*/ 34326 h 37377"/>
              <a:gd name="connsiteX29" fmla="*/ 34241 w 70363"/>
              <a:gd name="connsiteY29" fmla="*/ 34326 h 37377"/>
              <a:gd name="connsiteX30" fmla="*/ 25587 w 70363"/>
              <a:gd name="connsiteY30" fmla="*/ 37377 h 37377"/>
              <a:gd name="connsiteX31" fmla="*/ 18437 w 70363"/>
              <a:gd name="connsiteY31" fmla="*/ 37377 h 37377"/>
              <a:gd name="connsiteX32" fmla="*/ 9783 w 70363"/>
              <a:gd name="connsiteY32" fmla="*/ 36233 h 37377"/>
              <a:gd name="connsiteX33" fmla="*/ 5644 w 70363"/>
              <a:gd name="connsiteY33" fmla="*/ 34707 h 37377"/>
              <a:gd name="connsiteX34" fmla="*/ 4139 w 70363"/>
              <a:gd name="connsiteY34" fmla="*/ 33563 h 37377"/>
              <a:gd name="connsiteX35" fmla="*/ 3010 w 70363"/>
              <a:gd name="connsiteY35" fmla="*/ 33563 h 37377"/>
              <a:gd name="connsiteX36" fmla="*/ 2258 w 70363"/>
              <a:gd name="connsiteY36" fmla="*/ 33182 h 37377"/>
              <a:gd name="connsiteX37" fmla="*/ 2258 w 70363"/>
              <a:gd name="connsiteY37" fmla="*/ 30512 h 37377"/>
              <a:gd name="connsiteX38" fmla="*/ 1881 w 70363"/>
              <a:gd name="connsiteY38" fmla="*/ 29368 h 37377"/>
              <a:gd name="connsiteX39" fmla="*/ 0 w 70363"/>
              <a:gd name="connsiteY39" fmla="*/ 28986 h 37377"/>
              <a:gd name="connsiteX40" fmla="*/ 0 w 70363"/>
              <a:gd name="connsiteY40" fmla="*/ 27079 h 37377"/>
              <a:gd name="connsiteX41" fmla="*/ 3386 w 70363"/>
              <a:gd name="connsiteY41" fmla="*/ 24028 h 37377"/>
              <a:gd name="connsiteX42" fmla="*/ 3763 w 70363"/>
              <a:gd name="connsiteY42" fmla="*/ 22503 h 37377"/>
              <a:gd name="connsiteX43" fmla="*/ 4139 w 70363"/>
              <a:gd name="connsiteY43" fmla="*/ 20214 h 37377"/>
              <a:gd name="connsiteX44" fmla="*/ 12041 w 70363"/>
              <a:gd name="connsiteY44" fmla="*/ 12586 h 37377"/>
              <a:gd name="connsiteX45" fmla="*/ 15803 w 70363"/>
              <a:gd name="connsiteY45" fmla="*/ 6484 h 37377"/>
              <a:gd name="connsiteX46" fmla="*/ 19942 w 70363"/>
              <a:gd name="connsiteY46" fmla="*/ 2289 h 37377"/>
              <a:gd name="connsiteX47" fmla="*/ 24458 w 70363"/>
              <a:gd name="connsiteY47" fmla="*/ 382 h 3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363" h="37377">
                <a:moveTo>
                  <a:pt x="29726" y="0"/>
                </a:moveTo>
                <a:lnTo>
                  <a:pt x="31983" y="382"/>
                </a:lnTo>
                <a:lnTo>
                  <a:pt x="33488" y="2670"/>
                </a:lnTo>
                <a:lnTo>
                  <a:pt x="33488" y="3814"/>
                </a:lnTo>
                <a:lnTo>
                  <a:pt x="36122" y="5721"/>
                </a:lnTo>
                <a:lnTo>
                  <a:pt x="42143" y="6102"/>
                </a:lnTo>
                <a:lnTo>
                  <a:pt x="47410" y="8009"/>
                </a:lnTo>
                <a:lnTo>
                  <a:pt x="48915" y="8009"/>
                </a:lnTo>
                <a:lnTo>
                  <a:pt x="54560" y="6484"/>
                </a:lnTo>
                <a:lnTo>
                  <a:pt x="55688" y="6865"/>
                </a:lnTo>
                <a:lnTo>
                  <a:pt x="56441" y="8391"/>
                </a:lnTo>
                <a:lnTo>
                  <a:pt x="61709" y="11442"/>
                </a:lnTo>
                <a:lnTo>
                  <a:pt x="61709" y="12205"/>
                </a:lnTo>
                <a:lnTo>
                  <a:pt x="61709" y="12968"/>
                </a:lnTo>
                <a:lnTo>
                  <a:pt x="60580" y="15637"/>
                </a:lnTo>
                <a:lnTo>
                  <a:pt x="60580" y="16400"/>
                </a:lnTo>
                <a:lnTo>
                  <a:pt x="60956" y="17163"/>
                </a:lnTo>
                <a:lnTo>
                  <a:pt x="68105" y="20214"/>
                </a:lnTo>
                <a:lnTo>
                  <a:pt x="70363" y="22503"/>
                </a:lnTo>
                <a:lnTo>
                  <a:pt x="69610" y="27842"/>
                </a:lnTo>
                <a:lnTo>
                  <a:pt x="69987" y="29368"/>
                </a:lnTo>
                <a:lnTo>
                  <a:pt x="69987" y="30512"/>
                </a:lnTo>
                <a:lnTo>
                  <a:pt x="66977" y="32038"/>
                </a:lnTo>
                <a:lnTo>
                  <a:pt x="59451" y="33182"/>
                </a:lnTo>
                <a:lnTo>
                  <a:pt x="54183" y="33563"/>
                </a:lnTo>
                <a:lnTo>
                  <a:pt x="46282" y="35089"/>
                </a:lnTo>
                <a:lnTo>
                  <a:pt x="43271" y="35470"/>
                </a:lnTo>
                <a:lnTo>
                  <a:pt x="39885" y="35470"/>
                </a:lnTo>
                <a:lnTo>
                  <a:pt x="36122" y="34326"/>
                </a:lnTo>
                <a:lnTo>
                  <a:pt x="34241" y="34326"/>
                </a:lnTo>
                <a:lnTo>
                  <a:pt x="25587" y="37377"/>
                </a:lnTo>
                <a:lnTo>
                  <a:pt x="18437" y="37377"/>
                </a:lnTo>
                <a:lnTo>
                  <a:pt x="9783" y="36233"/>
                </a:lnTo>
                <a:lnTo>
                  <a:pt x="5644" y="34707"/>
                </a:lnTo>
                <a:lnTo>
                  <a:pt x="4139" y="33563"/>
                </a:lnTo>
                <a:lnTo>
                  <a:pt x="3010" y="33563"/>
                </a:lnTo>
                <a:lnTo>
                  <a:pt x="2258" y="33182"/>
                </a:lnTo>
                <a:lnTo>
                  <a:pt x="2258" y="30512"/>
                </a:lnTo>
                <a:lnTo>
                  <a:pt x="1881" y="29368"/>
                </a:lnTo>
                <a:lnTo>
                  <a:pt x="0" y="28986"/>
                </a:lnTo>
                <a:lnTo>
                  <a:pt x="0" y="27079"/>
                </a:lnTo>
                <a:lnTo>
                  <a:pt x="3386" y="24028"/>
                </a:lnTo>
                <a:lnTo>
                  <a:pt x="3763" y="22503"/>
                </a:lnTo>
                <a:lnTo>
                  <a:pt x="4139" y="20214"/>
                </a:lnTo>
                <a:lnTo>
                  <a:pt x="12041" y="12586"/>
                </a:lnTo>
                <a:lnTo>
                  <a:pt x="15803" y="6484"/>
                </a:lnTo>
                <a:lnTo>
                  <a:pt x="19942" y="2289"/>
                </a:lnTo>
                <a:lnTo>
                  <a:pt x="24458" y="38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02" name="Text Placeholder 2801">
            <a:extLst>
              <a:ext uri="{FF2B5EF4-FFF2-40B4-BE49-F238E27FC236}">
                <a16:creationId xmlns:a16="http://schemas.microsoft.com/office/drawing/2014/main" id="{8250E28F-136B-1D4D-B8A1-B221E3A1CD0E}"/>
              </a:ext>
            </a:extLst>
          </p:cNvPr>
          <p:cNvSpPr>
            <a:spLocks noGrp="1"/>
          </p:cNvSpPr>
          <p:nvPr>
            <p:ph type="body" sz="quarter" idx="192" hasCustomPrompt="1"/>
          </p:nvPr>
        </p:nvSpPr>
        <p:spPr>
          <a:xfrm>
            <a:off x="9984657" y="4352455"/>
            <a:ext cx="85569" cy="110257"/>
          </a:xfrm>
          <a:custGeom>
            <a:avLst/>
            <a:gdLst>
              <a:gd name="connsiteX0" fmla="*/ 0 w 85569"/>
              <a:gd name="connsiteY0" fmla="*/ 0 h 110257"/>
              <a:gd name="connsiteX1" fmla="*/ 4543 w 85569"/>
              <a:gd name="connsiteY1" fmla="*/ 0 h 110257"/>
              <a:gd name="connsiteX2" fmla="*/ 7572 w 85569"/>
              <a:gd name="connsiteY2" fmla="*/ 3410 h 110257"/>
              <a:gd name="connsiteX3" fmla="*/ 14009 w 85569"/>
              <a:gd name="connsiteY3" fmla="*/ 4547 h 110257"/>
              <a:gd name="connsiteX4" fmla="*/ 17795 w 85569"/>
              <a:gd name="connsiteY4" fmla="*/ 5305 h 110257"/>
              <a:gd name="connsiteX5" fmla="*/ 21582 w 85569"/>
              <a:gd name="connsiteY5" fmla="*/ 10988 h 110257"/>
              <a:gd name="connsiteX6" fmla="*/ 20446 w 85569"/>
              <a:gd name="connsiteY6" fmla="*/ 17050 h 110257"/>
              <a:gd name="connsiteX7" fmla="*/ 21960 w 85569"/>
              <a:gd name="connsiteY7" fmla="*/ 21218 h 110257"/>
              <a:gd name="connsiteX8" fmla="*/ 30669 w 85569"/>
              <a:gd name="connsiteY8" fmla="*/ 15535 h 110257"/>
              <a:gd name="connsiteX9" fmla="*/ 34833 w 85569"/>
              <a:gd name="connsiteY9" fmla="*/ 16293 h 110257"/>
              <a:gd name="connsiteX10" fmla="*/ 38998 w 85569"/>
              <a:gd name="connsiteY10" fmla="*/ 15535 h 110257"/>
              <a:gd name="connsiteX11" fmla="*/ 42027 w 85569"/>
              <a:gd name="connsiteY11" fmla="*/ 10988 h 110257"/>
              <a:gd name="connsiteX12" fmla="*/ 46571 w 85569"/>
              <a:gd name="connsiteY12" fmla="*/ 10609 h 110257"/>
              <a:gd name="connsiteX13" fmla="*/ 51493 w 85569"/>
              <a:gd name="connsiteY13" fmla="*/ 16671 h 110257"/>
              <a:gd name="connsiteX14" fmla="*/ 59823 w 85569"/>
              <a:gd name="connsiteY14" fmla="*/ 22734 h 110257"/>
              <a:gd name="connsiteX15" fmla="*/ 65881 w 85569"/>
              <a:gd name="connsiteY15" fmla="*/ 31448 h 110257"/>
              <a:gd name="connsiteX16" fmla="*/ 68531 w 85569"/>
              <a:gd name="connsiteY16" fmla="*/ 35995 h 110257"/>
              <a:gd name="connsiteX17" fmla="*/ 69288 w 85569"/>
              <a:gd name="connsiteY17" fmla="*/ 40920 h 110257"/>
              <a:gd name="connsiteX18" fmla="*/ 69288 w 85569"/>
              <a:gd name="connsiteY18" fmla="*/ 47740 h 110257"/>
              <a:gd name="connsiteX19" fmla="*/ 67774 w 85569"/>
              <a:gd name="connsiteY19" fmla="*/ 57213 h 110257"/>
              <a:gd name="connsiteX20" fmla="*/ 68910 w 85569"/>
              <a:gd name="connsiteY20" fmla="*/ 72368 h 110257"/>
              <a:gd name="connsiteX21" fmla="*/ 71181 w 85569"/>
              <a:gd name="connsiteY21" fmla="*/ 79567 h 110257"/>
              <a:gd name="connsiteX22" fmla="*/ 77618 w 85569"/>
              <a:gd name="connsiteY22" fmla="*/ 84114 h 110257"/>
              <a:gd name="connsiteX23" fmla="*/ 79511 w 85569"/>
              <a:gd name="connsiteY23" fmla="*/ 89797 h 110257"/>
              <a:gd name="connsiteX24" fmla="*/ 85569 w 85569"/>
              <a:gd name="connsiteY24" fmla="*/ 100406 h 110257"/>
              <a:gd name="connsiteX25" fmla="*/ 84812 w 85569"/>
              <a:gd name="connsiteY25" fmla="*/ 106468 h 110257"/>
              <a:gd name="connsiteX26" fmla="*/ 83297 w 85569"/>
              <a:gd name="connsiteY26" fmla="*/ 109121 h 110257"/>
              <a:gd name="connsiteX27" fmla="*/ 79890 w 85569"/>
              <a:gd name="connsiteY27" fmla="*/ 106089 h 110257"/>
              <a:gd name="connsiteX28" fmla="*/ 74968 w 85569"/>
              <a:gd name="connsiteY28" fmla="*/ 104953 h 110257"/>
              <a:gd name="connsiteX29" fmla="*/ 72696 w 85569"/>
              <a:gd name="connsiteY29" fmla="*/ 106468 h 110257"/>
              <a:gd name="connsiteX30" fmla="*/ 71560 w 85569"/>
              <a:gd name="connsiteY30" fmla="*/ 108742 h 110257"/>
              <a:gd name="connsiteX31" fmla="*/ 70045 w 85569"/>
              <a:gd name="connsiteY31" fmla="*/ 110257 h 110257"/>
              <a:gd name="connsiteX32" fmla="*/ 68910 w 85569"/>
              <a:gd name="connsiteY32" fmla="*/ 107984 h 110257"/>
              <a:gd name="connsiteX33" fmla="*/ 67395 w 85569"/>
              <a:gd name="connsiteY33" fmla="*/ 108742 h 110257"/>
              <a:gd name="connsiteX34" fmla="*/ 62852 w 85569"/>
              <a:gd name="connsiteY34" fmla="*/ 104574 h 110257"/>
              <a:gd name="connsiteX35" fmla="*/ 57551 w 85569"/>
              <a:gd name="connsiteY35" fmla="*/ 101922 h 110257"/>
              <a:gd name="connsiteX36" fmla="*/ 54522 w 85569"/>
              <a:gd name="connsiteY36" fmla="*/ 100406 h 110257"/>
              <a:gd name="connsiteX37" fmla="*/ 48842 w 85569"/>
              <a:gd name="connsiteY37" fmla="*/ 95859 h 110257"/>
              <a:gd name="connsiteX38" fmla="*/ 43163 w 85569"/>
              <a:gd name="connsiteY38" fmla="*/ 93965 h 110257"/>
              <a:gd name="connsiteX39" fmla="*/ 35212 w 85569"/>
              <a:gd name="connsiteY39" fmla="*/ 86766 h 110257"/>
              <a:gd name="connsiteX40" fmla="*/ 29154 w 85569"/>
              <a:gd name="connsiteY40" fmla="*/ 82598 h 110257"/>
              <a:gd name="connsiteX41" fmla="*/ 25746 w 85569"/>
              <a:gd name="connsiteY41" fmla="*/ 78809 h 110257"/>
              <a:gd name="connsiteX42" fmla="*/ 24989 w 85569"/>
              <a:gd name="connsiteY42" fmla="*/ 74263 h 110257"/>
              <a:gd name="connsiteX43" fmla="*/ 22717 w 85569"/>
              <a:gd name="connsiteY43" fmla="*/ 69337 h 110257"/>
              <a:gd name="connsiteX44" fmla="*/ 19688 w 85569"/>
              <a:gd name="connsiteY44" fmla="*/ 65548 h 110257"/>
              <a:gd name="connsiteX45" fmla="*/ 12495 w 85569"/>
              <a:gd name="connsiteY45" fmla="*/ 56076 h 110257"/>
              <a:gd name="connsiteX46" fmla="*/ 12116 w 85569"/>
              <a:gd name="connsiteY46" fmla="*/ 53424 h 110257"/>
              <a:gd name="connsiteX47" fmla="*/ 9844 w 85569"/>
              <a:gd name="connsiteY47" fmla="*/ 49256 h 110257"/>
              <a:gd name="connsiteX48" fmla="*/ 10223 w 85569"/>
              <a:gd name="connsiteY48" fmla="*/ 43573 h 110257"/>
              <a:gd name="connsiteX49" fmla="*/ 9844 w 85569"/>
              <a:gd name="connsiteY49" fmla="*/ 39405 h 110257"/>
              <a:gd name="connsiteX50" fmla="*/ 6815 w 85569"/>
              <a:gd name="connsiteY50" fmla="*/ 37131 h 110257"/>
              <a:gd name="connsiteX51" fmla="*/ 5679 w 85569"/>
              <a:gd name="connsiteY51" fmla="*/ 32964 h 110257"/>
              <a:gd name="connsiteX52" fmla="*/ 5301 w 85569"/>
              <a:gd name="connsiteY52" fmla="*/ 20839 h 110257"/>
              <a:gd name="connsiteX53" fmla="*/ 3786 w 85569"/>
              <a:gd name="connsiteY53" fmla="*/ 16293 h 110257"/>
              <a:gd name="connsiteX54" fmla="*/ 2650 w 85569"/>
              <a:gd name="connsiteY54" fmla="*/ 9094 h 110257"/>
              <a:gd name="connsiteX55" fmla="*/ 757 w 85569"/>
              <a:gd name="connsiteY55" fmla="*/ 6062 h 110257"/>
              <a:gd name="connsiteX56" fmla="*/ 1893 w 85569"/>
              <a:gd name="connsiteY56" fmla="*/ 6062 h 11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5569" h="110257">
                <a:moveTo>
                  <a:pt x="0" y="0"/>
                </a:moveTo>
                <a:lnTo>
                  <a:pt x="4543" y="0"/>
                </a:lnTo>
                <a:lnTo>
                  <a:pt x="7572" y="3410"/>
                </a:lnTo>
                <a:lnTo>
                  <a:pt x="14009" y="4547"/>
                </a:lnTo>
                <a:lnTo>
                  <a:pt x="17795" y="5305"/>
                </a:lnTo>
                <a:lnTo>
                  <a:pt x="21582" y="10988"/>
                </a:lnTo>
                <a:lnTo>
                  <a:pt x="20446" y="17050"/>
                </a:lnTo>
                <a:lnTo>
                  <a:pt x="21960" y="21218"/>
                </a:lnTo>
                <a:lnTo>
                  <a:pt x="30669" y="15535"/>
                </a:lnTo>
                <a:lnTo>
                  <a:pt x="34833" y="16293"/>
                </a:lnTo>
                <a:lnTo>
                  <a:pt x="38998" y="15535"/>
                </a:lnTo>
                <a:lnTo>
                  <a:pt x="42027" y="10988"/>
                </a:lnTo>
                <a:lnTo>
                  <a:pt x="46571" y="10609"/>
                </a:lnTo>
                <a:lnTo>
                  <a:pt x="51493" y="16671"/>
                </a:lnTo>
                <a:lnTo>
                  <a:pt x="59823" y="22734"/>
                </a:lnTo>
                <a:lnTo>
                  <a:pt x="65881" y="31448"/>
                </a:lnTo>
                <a:lnTo>
                  <a:pt x="68531" y="35995"/>
                </a:lnTo>
                <a:lnTo>
                  <a:pt x="69288" y="40920"/>
                </a:lnTo>
                <a:lnTo>
                  <a:pt x="69288" y="47740"/>
                </a:lnTo>
                <a:lnTo>
                  <a:pt x="67774" y="57213"/>
                </a:lnTo>
                <a:lnTo>
                  <a:pt x="68910" y="72368"/>
                </a:lnTo>
                <a:lnTo>
                  <a:pt x="71181" y="79567"/>
                </a:lnTo>
                <a:lnTo>
                  <a:pt x="77618" y="84114"/>
                </a:lnTo>
                <a:lnTo>
                  <a:pt x="79511" y="89797"/>
                </a:lnTo>
                <a:lnTo>
                  <a:pt x="85569" y="100406"/>
                </a:lnTo>
                <a:lnTo>
                  <a:pt x="84812" y="106468"/>
                </a:lnTo>
                <a:lnTo>
                  <a:pt x="83297" y="109121"/>
                </a:lnTo>
                <a:lnTo>
                  <a:pt x="79890" y="106089"/>
                </a:lnTo>
                <a:lnTo>
                  <a:pt x="74968" y="104953"/>
                </a:lnTo>
                <a:lnTo>
                  <a:pt x="72696" y="106468"/>
                </a:lnTo>
                <a:lnTo>
                  <a:pt x="71560" y="108742"/>
                </a:lnTo>
                <a:lnTo>
                  <a:pt x="70045" y="110257"/>
                </a:lnTo>
                <a:lnTo>
                  <a:pt x="68910" y="107984"/>
                </a:lnTo>
                <a:lnTo>
                  <a:pt x="67395" y="108742"/>
                </a:lnTo>
                <a:lnTo>
                  <a:pt x="62852" y="104574"/>
                </a:lnTo>
                <a:lnTo>
                  <a:pt x="57551" y="101922"/>
                </a:lnTo>
                <a:lnTo>
                  <a:pt x="54522" y="100406"/>
                </a:lnTo>
                <a:lnTo>
                  <a:pt x="48842" y="95859"/>
                </a:lnTo>
                <a:lnTo>
                  <a:pt x="43163" y="93965"/>
                </a:lnTo>
                <a:lnTo>
                  <a:pt x="35212" y="86766"/>
                </a:lnTo>
                <a:lnTo>
                  <a:pt x="29154" y="82598"/>
                </a:lnTo>
                <a:lnTo>
                  <a:pt x="25746" y="78809"/>
                </a:lnTo>
                <a:lnTo>
                  <a:pt x="24989" y="74263"/>
                </a:lnTo>
                <a:lnTo>
                  <a:pt x="22717" y="69337"/>
                </a:lnTo>
                <a:lnTo>
                  <a:pt x="19688" y="65548"/>
                </a:lnTo>
                <a:lnTo>
                  <a:pt x="12495" y="56076"/>
                </a:lnTo>
                <a:lnTo>
                  <a:pt x="12116" y="53424"/>
                </a:lnTo>
                <a:lnTo>
                  <a:pt x="9844" y="49256"/>
                </a:lnTo>
                <a:lnTo>
                  <a:pt x="10223" y="43573"/>
                </a:lnTo>
                <a:lnTo>
                  <a:pt x="9844" y="39405"/>
                </a:lnTo>
                <a:lnTo>
                  <a:pt x="6815" y="37131"/>
                </a:lnTo>
                <a:lnTo>
                  <a:pt x="5679" y="32964"/>
                </a:lnTo>
                <a:lnTo>
                  <a:pt x="5301" y="20839"/>
                </a:lnTo>
                <a:lnTo>
                  <a:pt x="3786" y="16293"/>
                </a:lnTo>
                <a:lnTo>
                  <a:pt x="2650" y="9094"/>
                </a:lnTo>
                <a:lnTo>
                  <a:pt x="757" y="6062"/>
                </a:lnTo>
                <a:lnTo>
                  <a:pt x="1893" y="606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800" name="Text Placeholder 2799">
            <a:extLst>
              <a:ext uri="{FF2B5EF4-FFF2-40B4-BE49-F238E27FC236}">
                <a16:creationId xmlns:a16="http://schemas.microsoft.com/office/drawing/2014/main" id="{8640BFB1-48C8-904F-84C9-D18333702A05}"/>
              </a:ext>
            </a:extLst>
          </p:cNvPr>
          <p:cNvSpPr>
            <a:spLocks noGrp="1"/>
          </p:cNvSpPr>
          <p:nvPr>
            <p:ph type="body" sz="quarter" idx="191" hasCustomPrompt="1"/>
          </p:nvPr>
        </p:nvSpPr>
        <p:spPr>
          <a:xfrm>
            <a:off x="7704744" y="3496566"/>
            <a:ext cx="260508" cy="203695"/>
          </a:xfrm>
          <a:custGeom>
            <a:avLst/>
            <a:gdLst>
              <a:gd name="connsiteX0" fmla="*/ 31853 w 260508"/>
              <a:gd name="connsiteY0" fmla="*/ 0 h 203695"/>
              <a:gd name="connsiteX1" fmla="*/ 36024 w 260508"/>
              <a:gd name="connsiteY1" fmla="*/ 1121 h 203695"/>
              <a:gd name="connsiteX2" fmla="*/ 41712 w 260508"/>
              <a:gd name="connsiteY2" fmla="*/ 3738 h 203695"/>
              <a:gd name="connsiteX3" fmla="*/ 48917 w 260508"/>
              <a:gd name="connsiteY3" fmla="*/ 5233 h 203695"/>
              <a:gd name="connsiteX4" fmla="*/ 64464 w 260508"/>
              <a:gd name="connsiteY4" fmla="*/ 4485 h 203695"/>
              <a:gd name="connsiteX5" fmla="*/ 68256 w 260508"/>
              <a:gd name="connsiteY5" fmla="*/ 2616 h 203695"/>
              <a:gd name="connsiteX6" fmla="*/ 72806 w 260508"/>
              <a:gd name="connsiteY6" fmla="*/ 3364 h 203695"/>
              <a:gd name="connsiteX7" fmla="*/ 80390 w 260508"/>
              <a:gd name="connsiteY7" fmla="*/ 5606 h 203695"/>
              <a:gd name="connsiteX8" fmla="*/ 84561 w 260508"/>
              <a:gd name="connsiteY8" fmla="*/ 5606 h 203695"/>
              <a:gd name="connsiteX9" fmla="*/ 97075 w 260508"/>
              <a:gd name="connsiteY9" fmla="*/ 8223 h 203695"/>
              <a:gd name="connsiteX10" fmla="*/ 103521 w 260508"/>
              <a:gd name="connsiteY10" fmla="*/ 8596 h 203695"/>
              <a:gd name="connsiteX11" fmla="*/ 111105 w 260508"/>
              <a:gd name="connsiteY11" fmla="*/ 8223 h 203695"/>
              <a:gd name="connsiteX12" fmla="*/ 116034 w 260508"/>
              <a:gd name="connsiteY12" fmla="*/ 6728 h 203695"/>
              <a:gd name="connsiteX13" fmla="*/ 120206 w 260508"/>
              <a:gd name="connsiteY13" fmla="*/ 8223 h 203695"/>
              <a:gd name="connsiteX14" fmla="*/ 127789 w 260508"/>
              <a:gd name="connsiteY14" fmla="*/ 9344 h 203695"/>
              <a:gd name="connsiteX15" fmla="*/ 138786 w 260508"/>
              <a:gd name="connsiteY15" fmla="*/ 8596 h 203695"/>
              <a:gd name="connsiteX16" fmla="*/ 144474 w 260508"/>
              <a:gd name="connsiteY16" fmla="*/ 10465 h 203695"/>
              <a:gd name="connsiteX17" fmla="*/ 150920 w 260508"/>
              <a:gd name="connsiteY17" fmla="*/ 11213 h 203695"/>
              <a:gd name="connsiteX18" fmla="*/ 154712 w 260508"/>
              <a:gd name="connsiteY18" fmla="*/ 10091 h 203695"/>
              <a:gd name="connsiteX19" fmla="*/ 155092 w 260508"/>
              <a:gd name="connsiteY19" fmla="*/ 11586 h 203695"/>
              <a:gd name="connsiteX20" fmla="*/ 163434 w 260508"/>
              <a:gd name="connsiteY20" fmla="*/ 18314 h 203695"/>
              <a:gd name="connsiteX21" fmla="*/ 166847 w 260508"/>
              <a:gd name="connsiteY21" fmla="*/ 20183 h 203695"/>
              <a:gd name="connsiteX22" fmla="*/ 171018 w 260508"/>
              <a:gd name="connsiteY22" fmla="*/ 21304 h 203695"/>
              <a:gd name="connsiteX23" fmla="*/ 175189 w 260508"/>
              <a:gd name="connsiteY23" fmla="*/ 23547 h 203695"/>
              <a:gd name="connsiteX24" fmla="*/ 177843 w 260508"/>
              <a:gd name="connsiteY24" fmla="*/ 25789 h 203695"/>
              <a:gd name="connsiteX25" fmla="*/ 195286 w 260508"/>
              <a:gd name="connsiteY25" fmla="*/ 30274 h 203695"/>
              <a:gd name="connsiteX26" fmla="*/ 201354 w 260508"/>
              <a:gd name="connsiteY26" fmla="*/ 30648 h 203695"/>
              <a:gd name="connsiteX27" fmla="*/ 203629 w 260508"/>
              <a:gd name="connsiteY27" fmla="*/ 30274 h 203695"/>
              <a:gd name="connsiteX28" fmla="*/ 207421 w 260508"/>
              <a:gd name="connsiteY28" fmla="*/ 27658 h 203695"/>
              <a:gd name="connsiteX29" fmla="*/ 210454 w 260508"/>
              <a:gd name="connsiteY29" fmla="*/ 27284 h 203695"/>
              <a:gd name="connsiteX30" fmla="*/ 213867 w 260508"/>
              <a:gd name="connsiteY30" fmla="*/ 28032 h 203695"/>
              <a:gd name="connsiteX31" fmla="*/ 219555 w 260508"/>
              <a:gd name="connsiteY31" fmla="*/ 31769 h 203695"/>
              <a:gd name="connsiteX32" fmla="*/ 221830 w 260508"/>
              <a:gd name="connsiteY32" fmla="*/ 34385 h 203695"/>
              <a:gd name="connsiteX33" fmla="*/ 223347 w 260508"/>
              <a:gd name="connsiteY33" fmla="*/ 36254 h 203695"/>
              <a:gd name="connsiteX34" fmla="*/ 225622 w 260508"/>
              <a:gd name="connsiteY34" fmla="*/ 36628 h 203695"/>
              <a:gd name="connsiteX35" fmla="*/ 227518 w 260508"/>
              <a:gd name="connsiteY35" fmla="*/ 35880 h 203695"/>
              <a:gd name="connsiteX36" fmla="*/ 226381 w 260508"/>
              <a:gd name="connsiteY36" fmla="*/ 34385 h 203695"/>
              <a:gd name="connsiteX37" fmla="*/ 230552 w 260508"/>
              <a:gd name="connsiteY37" fmla="*/ 37749 h 203695"/>
              <a:gd name="connsiteX38" fmla="*/ 233585 w 260508"/>
              <a:gd name="connsiteY38" fmla="*/ 38497 h 203695"/>
              <a:gd name="connsiteX39" fmla="*/ 244203 w 260508"/>
              <a:gd name="connsiteY39" fmla="*/ 37749 h 203695"/>
              <a:gd name="connsiteX40" fmla="*/ 249132 w 260508"/>
              <a:gd name="connsiteY40" fmla="*/ 36628 h 203695"/>
              <a:gd name="connsiteX41" fmla="*/ 254441 w 260508"/>
              <a:gd name="connsiteY41" fmla="*/ 36628 h 203695"/>
              <a:gd name="connsiteX42" fmla="*/ 257095 w 260508"/>
              <a:gd name="connsiteY42" fmla="*/ 37375 h 203695"/>
              <a:gd name="connsiteX43" fmla="*/ 260129 w 260508"/>
              <a:gd name="connsiteY43" fmla="*/ 38123 h 203695"/>
              <a:gd name="connsiteX44" fmla="*/ 260508 w 260508"/>
              <a:gd name="connsiteY44" fmla="*/ 40739 h 203695"/>
              <a:gd name="connsiteX45" fmla="*/ 257095 w 260508"/>
              <a:gd name="connsiteY45" fmla="*/ 42608 h 203695"/>
              <a:gd name="connsiteX46" fmla="*/ 257854 w 260508"/>
              <a:gd name="connsiteY46" fmla="*/ 46345 h 203695"/>
              <a:gd name="connsiteX47" fmla="*/ 258991 w 260508"/>
              <a:gd name="connsiteY47" fmla="*/ 49709 h 203695"/>
              <a:gd name="connsiteX48" fmla="*/ 255958 w 260508"/>
              <a:gd name="connsiteY48" fmla="*/ 53820 h 203695"/>
              <a:gd name="connsiteX49" fmla="*/ 241548 w 260508"/>
              <a:gd name="connsiteY49" fmla="*/ 62417 h 203695"/>
              <a:gd name="connsiteX50" fmla="*/ 236240 w 260508"/>
              <a:gd name="connsiteY50" fmla="*/ 67649 h 203695"/>
              <a:gd name="connsiteX51" fmla="*/ 213867 w 260508"/>
              <a:gd name="connsiteY51" fmla="*/ 75872 h 203695"/>
              <a:gd name="connsiteX52" fmla="*/ 209317 w 260508"/>
              <a:gd name="connsiteY52" fmla="*/ 81104 h 203695"/>
              <a:gd name="connsiteX53" fmla="*/ 209317 w 260508"/>
              <a:gd name="connsiteY53" fmla="*/ 83721 h 203695"/>
              <a:gd name="connsiteX54" fmla="*/ 205904 w 260508"/>
              <a:gd name="connsiteY54" fmla="*/ 86711 h 203695"/>
              <a:gd name="connsiteX55" fmla="*/ 201354 w 260508"/>
              <a:gd name="connsiteY55" fmla="*/ 92317 h 203695"/>
              <a:gd name="connsiteX56" fmla="*/ 195286 w 260508"/>
              <a:gd name="connsiteY56" fmla="*/ 102408 h 203695"/>
              <a:gd name="connsiteX57" fmla="*/ 187703 w 260508"/>
              <a:gd name="connsiteY57" fmla="*/ 112126 h 203695"/>
              <a:gd name="connsiteX58" fmla="*/ 186565 w 260508"/>
              <a:gd name="connsiteY58" fmla="*/ 116611 h 203695"/>
              <a:gd name="connsiteX59" fmla="*/ 185427 w 260508"/>
              <a:gd name="connsiteY59" fmla="*/ 118853 h 203695"/>
              <a:gd name="connsiteX60" fmla="*/ 185427 w 260508"/>
              <a:gd name="connsiteY60" fmla="*/ 119975 h 203695"/>
              <a:gd name="connsiteX61" fmla="*/ 186565 w 260508"/>
              <a:gd name="connsiteY61" fmla="*/ 122217 h 203695"/>
              <a:gd name="connsiteX62" fmla="*/ 187323 w 260508"/>
              <a:gd name="connsiteY62" fmla="*/ 125955 h 203695"/>
              <a:gd name="connsiteX63" fmla="*/ 188461 w 260508"/>
              <a:gd name="connsiteY63" fmla="*/ 128197 h 203695"/>
              <a:gd name="connsiteX64" fmla="*/ 189978 w 260508"/>
              <a:gd name="connsiteY64" fmla="*/ 130440 h 203695"/>
              <a:gd name="connsiteX65" fmla="*/ 191874 w 260508"/>
              <a:gd name="connsiteY65" fmla="*/ 131187 h 203695"/>
              <a:gd name="connsiteX66" fmla="*/ 195286 w 260508"/>
              <a:gd name="connsiteY66" fmla="*/ 132308 h 203695"/>
              <a:gd name="connsiteX67" fmla="*/ 196803 w 260508"/>
              <a:gd name="connsiteY67" fmla="*/ 134551 h 203695"/>
              <a:gd name="connsiteX68" fmla="*/ 194907 w 260508"/>
              <a:gd name="connsiteY68" fmla="*/ 137915 h 203695"/>
              <a:gd name="connsiteX69" fmla="*/ 189598 w 260508"/>
              <a:gd name="connsiteY69" fmla="*/ 141278 h 203695"/>
              <a:gd name="connsiteX70" fmla="*/ 186565 w 260508"/>
              <a:gd name="connsiteY70" fmla="*/ 143895 h 203695"/>
              <a:gd name="connsiteX71" fmla="*/ 183531 w 260508"/>
              <a:gd name="connsiteY71" fmla="*/ 146511 h 203695"/>
              <a:gd name="connsiteX72" fmla="*/ 179739 w 260508"/>
              <a:gd name="connsiteY72" fmla="*/ 152865 h 203695"/>
              <a:gd name="connsiteX73" fmla="*/ 178981 w 260508"/>
              <a:gd name="connsiteY73" fmla="*/ 156229 h 203695"/>
              <a:gd name="connsiteX74" fmla="*/ 177085 w 260508"/>
              <a:gd name="connsiteY74" fmla="*/ 159219 h 203695"/>
              <a:gd name="connsiteX75" fmla="*/ 176327 w 260508"/>
              <a:gd name="connsiteY75" fmla="*/ 162582 h 203695"/>
              <a:gd name="connsiteX76" fmla="*/ 177085 w 260508"/>
              <a:gd name="connsiteY76" fmla="*/ 164825 h 203695"/>
              <a:gd name="connsiteX77" fmla="*/ 164951 w 260508"/>
              <a:gd name="connsiteY77" fmla="*/ 166320 h 203695"/>
              <a:gd name="connsiteX78" fmla="*/ 157367 w 260508"/>
              <a:gd name="connsiteY78" fmla="*/ 173047 h 203695"/>
              <a:gd name="connsiteX79" fmla="*/ 154712 w 260508"/>
              <a:gd name="connsiteY79" fmla="*/ 180149 h 203695"/>
              <a:gd name="connsiteX80" fmla="*/ 153196 w 260508"/>
              <a:gd name="connsiteY80" fmla="*/ 183139 h 203695"/>
              <a:gd name="connsiteX81" fmla="*/ 150920 w 260508"/>
              <a:gd name="connsiteY81" fmla="*/ 185381 h 203695"/>
              <a:gd name="connsiteX82" fmla="*/ 148266 w 260508"/>
              <a:gd name="connsiteY82" fmla="*/ 186129 h 203695"/>
              <a:gd name="connsiteX83" fmla="*/ 143716 w 260508"/>
              <a:gd name="connsiteY83" fmla="*/ 185008 h 203695"/>
              <a:gd name="connsiteX84" fmla="*/ 138028 w 260508"/>
              <a:gd name="connsiteY84" fmla="*/ 187250 h 203695"/>
              <a:gd name="connsiteX85" fmla="*/ 132719 w 260508"/>
              <a:gd name="connsiteY85" fmla="*/ 187250 h 203695"/>
              <a:gd name="connsiteX86" fmla="*/ 126652 w 260508"/>
              <a:gd name="connsiteY86" fmla="*/ 186129 h 203695"/>
              <a:gd name="connsiteX87" fmla="*/ 120585 w 260508"/>
              <a:gd name="connsiteY87" fmla="*/ 186876 h 203695"/>
              <a:gd name="connsiteX88" fmla="*/ 116034 w 260508"/>
              <a:gd name="connsiteY88" fmla="*/ 186129 h 203695"/>
              <a:gd name="connsiteX89" fmla="*/ 102004 w 260508"/>
              <a:gd name="connsiteY89" fmla="*/ 187624 h 203695"/>
              <a:gd name="connsiteX90" fmla="*/ 97833 w 260508"/>
              <a:gd name="connsiteY90" fmla="*/ 192483 h 203695"/>
              <a:gd name="connsiteX91" fmla="*/ 93283 w 260508"/>
              <a:gd name="connsiteY91" fmla="*/ 192856 h 203695"/>
              <a:gd name="connsiteX92" fmla="*/ 88732 w 260508"/>
              <a:gd name="connsiteY92" fmla="*/ 194725 h 203695"/>
              <a:gd name="connsiteX93" fmla="*/ 85699 w 260508"/>
              <a:gd name="connsiteY93" fmla="*/ 197715 h 203695"/>
              <a:gd name="connsiteX94" fmla="*/ 84561 w 260508"/>
              <a:gd name="connsiteY94" fmla="*/ 200331 h 203695"/>
              <a:gd name="connsiteX95" fmla="*/ 82665 w 260508"/>
              <a:gd name="connsiteY95" fmla="*/ 202200 h 203695"/>
              <a:gd name="connsiteX96" fmla="*/ 79632 w 260508"/>
              <a:gd name="connsiteY96" fmla="*/ 203695 h 203695"/>
              <a:gd name="connsiteX97" fmla="*/ 73185 w 260508"/>
              <a:gd name="connsiteY97" fmla="*/ 202574 h 203695"/>
              <a:gd name="connsiteX98" fmla="*/ 68635 w 260508"/>
              <a:gd name="connsiteY98" fmla="*/ 199210 h 203695"/>
              <a:gd name="connsiteX99" fmla="*/ 64464 w 260508"/>
              <a:gd name="connsiteY99" fmla="*/ 193230 h 203695"/>
              <a:gd name="connsiteX100" fmla="*/ 64084 w 260508"/>
              <a:gd name="connsiteY100" fmla="*/ 190240 h 203695"/>
              <a:gd name="connsiteX101" fmla="*/ 61051 w 260508"/>
              <a:gd name="connsiteY101" fmla="*/ 187624 h 203695"/>
              <a:gd name="connsiteX102" fmla="*/ 61051 w 260508"/>
              <a:gd name="connsiteY102" fmla="*/ 183513 h 203695"/>
              <a:gd name="connsiteX103" fmla="*/ 60672 w 260508"/>
              <a:gd name="connsiteY103" fmla="*/ 182391 h 203695"/>
              <a:gd name="connsiteX104" fmla="*/ 59155 w 260508"/>
              <a:gd name="connsiteY104" fmla="*/ 180896 h 203695"/>
              <a:gd name="connsiteX105" fmla="*/ 56121 w 260508"/>
              <a:gd name="connsiteY105" fmla="*/ 178280 h 203695"/>
              <a:gd name="connsiteX106" fmla="*/ 50433 w 260508"/>
              <a:gd name="connsiteY106" fmla="*/ 174916 h 203695"/>
              <a:gd name="connsiteX107" fmla="*/ 47779 w 260508"/>
              <a:gd name="connsiteY107" fmla="*/ 174542 h 203695"/>
              <a:gd name="connsiteX108" fmla="*/ 39816 w 260508"/>
              <a:gd name="connsiteY108" fmla="*/ 174916 h 203695"/>
              <a:gd name="connsiteX109" fmla="*/ 38299 w 260508"/>
              <a:gd name="connsiteY109" fmla="*/ 168562 h 203695"/>
              <a:gd name="connsiteX110" fmla="*/ 37920 w 260508"/>
              <a:gd name="connsiteY110" fmla="*/ 164451 h 203695"/>
              <a:gd name="connsiteX111" fmla="*/ 40574 w 260508"/>
              <a:gd name="connsiteY111" fmla="*/ 160714 h 203695"/>
              <a:gd name="connsiteX112" fmla="*/ 46262 w 260508"/>
              <a:gd name="connsiteY112" fmla="*/ 156602 h 203695"/>
              <a:gd name="connsiteX113" fmla="*/ 48537 w 260508"/>
              <a:gd name="connsiteY113" fmla="*/ 153239 h 203695"/>
              <a:gd name="connsiteX114" fmla="*/ 47779 w 260508"/>
              <a:gd name="connsiteY114" fmla="*/ 149127 h 203695"/>
              <a:gd name="connsiteX115" fmla="*/ 43987 w 260508"/>
              <a:gd name="connsiteY115" fmla="*/ 145016 h 203695"/>
              <a:gd name="connsiteX116" fmla="*/ 42470 w 260508"/>
              <a:gd name="connsiteY116" fmla="*/ 140531 h 203695"/>
              <a:gd name="connsiteX117" fmla="*/ 42849 w 260508"/>
              <a:gd name="connsiteY117" fmla="*/ 134925 h 203695"/>
              <a:gd name="connsiteX118" fmla="*/ 45883 w 260508"/>
              <a:gd name="connsiteY118" fmla="*/ 130440 h 203695"/>
              <a:gd name="connsiteX119" fmla="*/ 47021 w 260508"/>
              <a:gd name="connsiteY119" fmla="*/ 127076 h 203695"/>
              <a:gd name="connsiteX120" fmla="*/ 46262 w 260508"/>
              <a:gd name="connsiteY120" fmla="*/ 125207 h 203695"/>
              <a:gd name="connsiteX121" fmla="*/ 41712 w 260508"/>
              <a:gd name="connsiteY121" fmla="*/ 118480 h 203695"/>
              <a:gd name="connsiteX122" fmla="*/ 40195 w 260508"/>
              <a:gd name="connsiteY122" fmla="*/ 112500 h 203695"/>
              <a:gd name="connsiteX123" fmla="*/ 43229 w 260508"/>
              <a:gd name="connsiteY123" fmla="*/ 110257 h 203695"/>
              <a:gd name="connsiteX124" fmla="*/ 47779 w 260508"/>
              <a:gd name="connsiteY124" fmla="*/ 108762 h 203695"/>
              <a:gd name="connsiteX125" fmla="*/ 51192 w 260508"/>
              <a:gd name="connsiteY125" fmla="*/ 104651 h 203695"/>
              <a:gd name="connsiteX126" fmla="*/ 51950 w 260508"/>
              <a:gd name="connsiteY126" fmla="*/ 100913 h 203695"/>
              <a:gd name="connsiteX127" fmla="*/ 48917 w 260508"/>
              <a:gd name="connsiteY127" fmla="*/ 97176 h 203695"/>
              <a:gd name="connsiteX128" fmla="*/ 48917 w 260508"/>
              <a:gd name="connsiteY128" fmla="*/ 94559 h 203695"/>
              <a:gd name="connsiteX129" fmla="*/ 51192 w 260508"/>
              <a:gd name="connsiteY129" fmla="*/ 88953 h 203695"/>
              <a:gd name="connsiteX130" fmla="*/ 52329 w 260508"/>
              <a:gd name="connsiteY130" fmla="*/ 83721 h 203695"/>
              <a:gd name="connsiteX131" fmla="*/ 52329 w 260508"/>
              <a:gd name="connsiteY131" fmla="*/ 78488 h 203695"/>
              <a:gd name="connsiteX132" fmla="*/ 52709 w 260508"/>
              <a:gd name="connsiteY132" fmla="*/ 74751 h 203695"/>
              <a:gd name="connsiteX133" fmla="*/ 61051 w 260508"/>
              <a:gd name="connsiteY133" fmla="*/ 66528 h 203695"/>
              <a:gd name="connsiteX134" fmla="*/ 64084 w 260508"/>
              <a:gd name="connsiteY134" fmla="*/ 61669 h 203695"/>
              <a:gd name="connsiteX135" fmla="*/ 64084 w 260508"/>
              <a:gd name="connsiteY135" fmla="*/ 58305 h 203695"/>
              <a:gd name="connsiteX136" fmla="*/ 61051 w 260508"/>
              <a:gd name="connsiteY136" fmla="*/ 54942 h 203695"/>
              <a:gd name="connsiteX137" fmla="*/ 58776 w 260508"/>
              <a:gd name="connsiteY137" fmla="*/ 51578 h 203695"/>
              <a:gd name="connsiteX138" fmla="*/ 53088 w 260508"/>
              <a:gd name="connsiteY138" fmla="*/ 50083 h 203695"/>
              <a:gd name="connsiteX139" fmla="*/ 46641 w 260508"/>
              <a:gd name="connsiteY139" fmla="*/ 50083 h 203695"/>
              <a:gd name="connsiteX140" fmla="*/ 41712 w 260508"/>
              <a:gd name="connsiteY140" fmla="*/ 52325 h 203695"/>
              <a:gd name="connsiteX141" fmla="*/ 32611 w 260508"/>
              <a:gd name="connsiteY141" fmla="*/ 51578 h 203695"/>
              <a:gd name="connsiteX142" fmla="*/ 27682 w 260508"/>
              <a:gd name="connsiteY142" fmla="*/ 52325 h 203695"/>
              <a:gd name="connsiteX143" fmla="*/ 24648 w 260508"/>
              <a:gd name="connsiteY143" fmla="*/ 50457 h 203695"/>
              <a:gd name="connsiteX144" fmla="*/ 24269 w 260508"/>
              <a:gd name="connsiteY144" fmla="*/ 45972 h 203695"/>
              <a:gd name="connsiteX145" fmla="*/ 19339 w 260508"/>
              <a:gd name="connsiteY145" fmla="*/ 46719 h 203695"/>
              <a:gd name="connsiteX146" fmla="*/ 13651 w 260508"/>
              <a:gd name="connsiteY146" fmla="*/ 48962 h 203695"/>
              <a:gd name="connsiteX147" fmla="*/ 10239 w 260508"/>
              <a:gd name="connsiteY147" fmla="*/ 52699 h 203695"/>
              <a:gd name="connsiteX148" fmla="*/ 9480 w 260508"/>
              <a:gd name="connsiteY148" fmla="*/ 50830 h 203695"/>
              <a:gd name="connsiteX149" fmla="*/ 9480 w 260508"/>
              <a:gd name="connsiteY149" fmla="*/ 47840 h 203695"/>
              <a:gd name="connsiteX150" fmla="*/ 10618 w 260508"/>
              <a:gd name="connsiteY150" fmla="*/ 43355 h 203695"/>
              <a:gd name="connsiteX151" fmla="*/ 13272 w 260508"/>
              <a:gd name="connsiteY151" fmla="*/ 39992 h 203695"/>
              <a:gd name="connsiteX152" fmla="*/ 9859 w 260508"/>
              <a:gd name="connsiteY152" fmla="*/ 40365 h 203695"/>
              <a:gd name="connsiteX153" fmla="*/ 11376 w 260508"/>
              <a:gd name="connsiteY153" fmla="*/ 37375 h 203695"/>
              <a:gd name="connsiteX154" fmla="*/ 7584 w 260508"/>
              <a:gd name="connsiteY154" fmla="*/ 35507 h 203695"/>
              <a:gd name="connsiteX155" fmla="*/ 10239 w 260508"/>
              <a:gd name="connsiteY155" fmla="*/ 30648 h 203695"/>
              <a:gd name="connsiteX156" fmla="*/ 8343 w 260508"/>
              <a:gd name="connsiteY156" fmla="*/ 30648 h 203695"/>
              <a:gd name="connsiteX157" fmla="*/ 5688 w 260508"/>
              <a:gd name="connsiteY157" fmla="*/ 29527 h 203695"/>
              <a:gd name="connsiteX158" fmla="*/ 6067 w 260508"/>
              <a:gd name="connsiteY158" fmla="*/ 26163 h 203695"/>
              <a:gd name="connsiteX159" fmla="*/ 0 w 260508"/>
              <a:gd name="connsiteY159" fmla="*/ 21304 h 203695"/>
              <a:gd name="connsiteX160" fmla="*/ 1896 w 260508"/>
              <a:gd name="connsiteY160" fmla="*/ 16071 h 203695"/>
              <a:gd name="connsiteX161" fmla="*/ 6447 w 260508"/>
              <a:gd name="connsiteY161" fmla="*/ 12708 h 203695"/>
              <a:gd name="connsiteX162" fmla="*/ 10618 w 260508"/>
              <a:gd name="connsiteY162" fmla="*/ 11586 h 203695"/>
              <a:gd name="connsiteX163" fmla="*/ 17822 w 260508"/>
              <a:gd name="connsiteY163" fmla="*/ 11586 h 203695"/>
              <a:gd name="connsiteX164" fmla="*/ 21235 w 260508"/>
              <a:gd name="connsiteY164" fmla="*/ 8223 h 203695"/>
              <a:gd name="connsiteX165" fmla="*/ 20477 w 260508"/>
              <a:gd name="connsiteY165" fmla="*/ 5980 h 203695"/>
              <a:gd name="connsiteX166" fmla="*/ 23510 w 260508"/>
              <a:gd name="connsiteY166" fmla="*/ 1869 h 2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260508" h="203695">
                <a:moveTo>
                  <a:pt x="31853" y="0"/>
                </a:moveTo>
                <a:lnTo>
                  <a:pt x="36024" y="1121"/>
                </a:lnTo>
                <a:lnTo>
                  <a:pt x="41712" y="3738"/>
                </a:lnTo>
                <a:lnTo>
                  <a:pt x="48917" y="5233"/>
                </a:lnTo>
                <a:lnTo>
                  <a:pt x="64464" y="4485"/>
                </a:lnTo>
                <a:lnTo>
                  <a:pt x="68256" y="2616"/>
                </a:lnTo>
                <a:lnTo>
                  <a:pt x="72806" y="3364"/>
                </a:lnTo>
                <a:lnTo>
                  <a:pt x="80390" y="5606"/>
                </a:lnTo>
                <a:lnTo>
                  <a:pt x="84561" y="5606"/>
                </a:lnTo>
                <a:lnTo>
                  <a:pt x="97075" y="8223"/>
                </a:lnTo>
                <a:lnTo>
                  <a:pt x="103521" y="8596"/>
                </a:lnTo>
                <a:lnTo>
                  <a:pt x="111105" y="8223"/>
                </a:lnTo>
                <a:lnTo>
                  <a:pt x="116034" y="6728"/>
                </a:lnTo>
                <a:lnTo>
                  <a:pt x="120206" y="8223"/>
                </a:lnTo>
                <a:lnTo>
                  <a:pt x="127789" y="9344"/>
                </a:lnTo>
                <a:lnTo>
                  <a:pt x="138786" y="8596"/>
                </a:lnTo>
                <a:lnTo>
                  <a:pt x="144474" y="10465"/>
                </a:lnTo>
                <a:lnTo>
                  <a:pt x="150920" y="11213"/>
                </a:lnTo>
                <a:lnTo>
                  <a:pt x="154712" y="10091"/>
                </a:lnTo>
                <a:lnTo>
                  <a:pt x="155092" y="11586"/>
                </a:lnTo>
                <a:lnTo>
                  <a:pt x="163434" y="18314"/>
                </a:lnTo>
                <a:lnTo>
                  <a:pt x="166847" y="20183"/>
                </a:lnTo>
                <a:lnTo>
                  <a:pt x="171018" y="21304"/>
                </a:lnTo>
                <a:lnTo>
                  <a:pt x="175189" y="23547"/>
                </a:lnTo>
                <a:lnTo>
                  <a:pt x="177843" y="25789"/>
                </a:lnTo>
                <a:lnTo>
                  <a:pt x="195286" y="30274"/>
                </a:lnTo>
                <a:lnTo>
                  <a:pt x="201354" y="30648"/>
                </a:lnTo>
                <a:lnTo>
                  <a:pt x="203629" y="30274"/>
                </a:lnTo>
                <a:lnTo>
                  <a:pt x="207421" y="27658"/>
                </a:lnTo>
                <a:lnTo>
                  <a:pt x="210454" y="27284"/>
                </a:lnTo>
                <a:lnTo>
                  <a:pt x="213867" y="28032"/>
                </a:lnTo>
                <a:lnTo>
                  <a:pt x="219555" y="31769"/>
                </a:lnTo>
                <a:lnTo>
                  <a:pt x="221830" y="34385"/>
                </a:lnTo>
                <a:lnTo>
                  <a:pt x="223347" y="36254"/>
                </a:lnTo>
                <a:lnTo>
                  <a:pt x="225622" y="36628"/>
                </a:lnTo>
                <a:lnTo>
                  <a:pt x="227518" y="35880"/>
                </a:lnTo>
                <a:lnTo>
                  <a:pt x="226381" y="34385"/>
                </a:lnTo>
                <a:lnTo>
                  <a:pt x="230552" y="37749"/>
                </a:lnTo>
                <a:lnTo>
                  <a:pt x="233585" y="38497"/>
                </a:lnTo>
                <a:lnTo>
                  <a:pt x="244203" y="37749"/>
                </a:lnTo>
                <a:lnTo>
                  <a:pt x="249132" y="36628"/>
                </a:lnTo>
                <a:lnTo>
                  <a:pt x="254441" y="36628"/>
                </a:lnTo>
                <a:lnTo>
                  <a:pt x="257095" y="37375"/>
                </a:lnTo>
                <a:lnTo>
                  <a:pt x="260129" y="38123"/>
                </a:lnTo>
                <a:lnTo>
                  <a:pt x="260508" y="40739"/>
                </a:lnTo>
                <a:lnTo>
                  <a:pt x="257095" y="42608"/>
                </a:lnTo>
                <a:lnTo>
                  <a:pt x="257854" y="46345"/>
                </a:lnTo>
                <a:lnTo>
                  <a:pt x="258991" y="49709"/>
                </a:lnTo>
                <a:lnTo>
                  <a:pt x="255958" y="53820"/>
                </a:lnTo>
                <a:lnTo>
                  <a:pt x="241548" y="62417"/>
                </a:lnTo>
                <a:lnTo>
                  <a:pt x="236240" y="67649"/>
                </a:lnTo>
                <a:lnTo>
                  <a:pt x="213867" y="75872"/>
                </a:lnTo>
                <a:lnTo>
                  <a:pt x="209317" y="81104"/>
                </a:lnTo>
                <a:lnTo>
                  <a:pt x="209317" y="83721"/>
                </a:lnTo>
                <a:lnTo>
                  <a:pt x="205904" y="86711"/>
                </a:lnTo>
                <a:lnTo>
                  <a:pt x="201354" y="92317"/>
                </a:lnTo>
                <a:lnTo>
                  <a:pt x="195286" y="102408"/>
                </a:lnTo>
                <a:lnTo>
                  <a:pt x="187703" y="112126"/>
                </a:lnTo>
                <a:lnTo>
                  <a:pt x="186565" y="116611"/>
                </a:lnTo>
                <a:lnTo>
                  <a:pt x="185427" y="118853"/>
                </a:lnTo>
                <a:lnTo>
                  <a:pt x="185427" y="119975"/>
                </a:lnTo>
                <a:lnTo>
                  <a:pt x="186565" y="122217"/>
                </a:lnTo>
                <a:lnTo>
                  <a:pt x="187323" y="125955"/>
                </a:lnTo>
                <a:lnTo>
                  <a:pt x="188461" y="128197"/>
                </a:lnTo>
                <a:lnTo>
                  <a:pt x="189978" y="130440"/>
                </a:lnTo>
                <a:lnTo>
                  <a:pt x="191874" y="131187"/>
                </a:lnTo>
                <a:lnTo>
                  <a:pt x="195286" y="132308"/>
                </a:lnTo>
                <a:lnTo>
                  <a:pt x="196803" y="134551"/>
                </a:lnTo>
                <a:lnTo>
                  <a:pt x="194907" y="137915"/>
                </a:lnTo>
                <a:lnTo>
                  <a:pt x="189598" y="141278"/>
                </a:lnTo>
                <a:lnTo>
                  <a:pt x="186565" y="143895"/>
                </a:lnTo>
                <a:lnTo>
                  <a:pt x="183531" y="146511"/>
                </a:lnTo>
                <a:lnTo>
                  <a:pt x="179739" y="152865"/>
                </a:lnTo>
                <a:lnTo>
                  <a:pt x="178981" y="156229"/>
                </a:lnTo>
                <a:lnTo>
                  <a:pt x="177085" y="159219"/>
                </a:lnTo>
                <a:lnTo>
                  <a:pt x="176327" y="162582"/>
                </a:lnTo>
                <a:lnTo>
                  <a:pt x="177085" y="164825"/>
                </a:lnTo>
                <a:lnTo>
                  <a:pt x="164951" y="166320"/>
                </a:lnTo>
                <a:lnTo>
                  <a:pt x="157367" y="173047"/>
                </a:lnTo>
                <a:lnTo>
                  <a:pt x="154712" y="180149"/>
                </a:lnTo>
                <a:lnTo>
                  <a:pt x="153196" y="183139"/>
                </a:lnTo>
                <a:lnTo>
                  <a:pt x="150920" y="185381"/>
                </a:lnTo>
                <a:lnTo>
                  <a:pt x="148266" y="186129"/>
                </a:lnTo>
                <a:lnTo>
                  <a:pt x="143716" y="185008"/>
                </a:lnTo>
                <a:lnTo>
                  <a:pt x="138028" y="187250"/>
                </a:lnTo>
                <a:lnTo>
                  <a:pt x="132719" y="187250"/>
                </a:lnTo>
                <a:lnTo>
                  <a:pt x="126652" y="186129"/>
                </a:lnTo>
                <a:lnTo>
                  <a:pt x="120585" y="186876"/>
                </a:lnTo>
                <a:lnTo>
                  <a:pt x="116034" y="186129"/>
                </a:lnTo>
                <a:lnTo>
                  <a:pt x="102004" y="187624"/>
                </a:lnTo>
                <a:lnTo>
                  <a:pt x="97833" y="192483"/>
                </a:lnTo>
                <a:lnTo>
                  <a:pt x="93283" y="192856"/>
                </a:lnTo>
                <a:lnTo>
                  <a:pt x="88732" y="194725"/>
                </a:lnTo>
                <a:lnTo>
                  <a:pt x="85699" y="197715"/>
                </a:lnTo>
                <a:lnTo>
                  <a:pt x="84561" y="200331"/>
                </a:lnTo>
                <a:lnTo>
                  <a:pt x="82665" y="202200"/>
                </a:lnTo>
                <a:lnTo>
                  <a:pt x="79632" y="203695"/>
                </a:lnTo>
                <a:lnTo>
                  <a:pt x="73185" y="202574"/>
                </a:lnTo>
                <a:lnTo>
                  <a:pt x="68635" y="199210"/>
                </a:lnTo>
                <a:lnTo>
                  <a:pt x="64464" y="193230"/>
                </a:lnTo>
                <a:lnTo>
                  <a:pt x="64084" y="190240"/>
                </a:lnTo>
                <a:lnTo>
                  <a:pt x="61051" y="187624"/>
                </a:lnTo>
                <a:lnTo>
                  <a:pt x="61051" y="183513"/>
                </a:lnTo>
                <a:lnTo>
                  <a:pt x="60672" y="182391"/>
                </a:lnTo>
                <a:lnTo>
                  <a:pt x="59155" y="180896"/>
                </a:lnTo>
                <a:lnTo>
                  <a:pt x="56121" y="178280"/>
                </a:lnTo>
                <a:lnTo>
                  <a:pt x="50433" y="174916"/>
                </a:lnTo>
                <a:lnTo>
                  <a:pt x="47779" y="174542"/>
                </a:lnTo>
                <a:lnTo>
                  <a:pt x="39816" y="174916"/>
                </a:lnTo>
                <a:lnTo>
                  <a:pt x="38299" y="168562"/>
                </a:lnTo>
                <a:lnTo>
                  <a:pt x="37920" y="164451"/>
                </a:lnTo>
                <a:lnTo>
                  <a:pt x="40574" y="160714"/>
                </a:lnTo>
                <a:lnTo>
                  <a:pt x="46262" y="156602"/>
                </a:lnTo>
                <a:lnTo>
                  <a:pt x="48537" y="153239"/>
                </a:lnTo>
                <a:lnTo>
                  <a:pt x="47779" y="149127"/>
                </a:lnTo>
                <a:lnTo>
                  <a:pt x="43987" y="145016"/>
                </a:lnTo>
                <a:lnTo>
                  <a:pt x="42470" y="140531"/>
                </a:lnTo>
                <a:lnTo>
                  <a:pt x="42849" y="134925"/>
                </a:lnTo>
                <a:lnTo>
                  <a:pt x="45883" y="130440"/>
                </a:lnTo>
                <a:lnTo>
                  <a:pt x="47021" y="127076"/>
                </a:lnTo>
                <a:lnTo>
                  <a:pt x="46262" y="125207"/>
                </a:lnTo>
                <a:lnTo>
                  <a:pt x="41712" y="118480"/>
                </a:lnTo>
                <a:lnTo>
                  <a:pt x="40195" y="112500"/>
                </a:lnTo>
                <a:lnTo>
                  <a:pt x="43229" y="110257"/>
                </a:lnTo>
                <a:lnTo>
                  <a:pt x="47779" y="108762"/>
                </a:lnTo>
                <a:lnTo>
                  <a:pt x="51192" y="104651"/>
                </a:lnTo>
                <a:lnTo>
                  <a:pt x="51950" y="100913"/>
                </a:lnTo>
                <a:lnTo>
                  <a:pt x="48917" y="97176"/>
                </a:lnTo>
                <a:lnTo>
                  <a:pt x="48917" y="94559"/>
                </a:lnTo>
                <a:lnTo>
                  <a:pt x="51192" y="88953"/>
                </a:lnTo>
                <a:lnTo>
                  <a:pt x="52329" y="83721"/>
                </a:lnTo>
                <a:lnTo>
                  <a:pt x="52329" y="78488"/>
                </a:lnTo>
                <a:lnTo>
                  <a:pt x="52709" y="74751"/>
                </a:lnTo>
                <a:lnTo>
                  <a:pt x="61051" y="66528"/>
                </a:lnTo>
                <a:lnTo>
                  <a:pt x="64084" y="61669"/>
                </a:lnTo>
                <a:lnTo>
                  <a:pt x="64084" y="58305"/>
                </a:lnTo>
                <a:lnTo>
                  <a:pt x="61051" y="54942"/>
                </a:lnTo>
                <a:lnTo>
                  <a:pt x="58776" y="51578"/>
                </a:lnTo>
                <a:lnTo>
                  <a:pt x="53088" y="50083"/>
                </a:lnTo>
                <a:lnTo>
                  <a:pt x="46641" y="50083"/>
                </a:lnTo>
                <a:lnTo>
                  <a:pt x="41712" y="52325"/>
                </a:lnTo>
                <a:lnTo>
                  <a:pt x="32611" y="51578"/>
                </a:lnTo>
                <a:lnTo>
                  <a:pt x="27682" y="52325"/>
                </a:lnTo>
                <a:lnTo>
                  <a:pt x="24648" y="50457"/>
                </a:lnTo>
                <a:lnTo>
                  <a:pt x="24269" y="45972"/>
                </a:lnTo>
                <a:lnTo>
                  <a:pt x="19339" y="46719"/>
                </a:lnTo>
                <a:lnTo>
                  <a:pt x="13651" y="48962"/>
                </a:lnTo>
                <a:lnTo>
                  <a:pt x="10239" y="52699"/>
                </a:lnTo>
                <a:lnTo>
                  <a:pt x="9480" y="50830"/>
                </a:lnTo>
                <a:lnTo>
                  <a:pt x="9480" y="47840"/>
                </a:lnTo>
                <a:lnTo>
                  <a:pt x="10618" y="43355"/>
                </a:lnTo>
                <a:lnTo>
                  <a:pt x="13272" y="39992"/>
                </a:lnTo>
                <a:lnTo>
                  <a:pt x="9859" y="40365"/>
                </a:lnTo>
                <a:lnTo>
                  <a:pt x="11376" y="37375"/>
                </a:lnTo>
                <a:lnTo>
                  <a:pt x="7584" y="35507"/>
                </a:lnTo>
                <a:lnTo>
                  <a:pt x="10239" y="30648"/>
                </a:lnTo>
                <a:lnTo>
                  <a:pt x="8343" y="30648"/>
                </a:lnTo>
                <a:lnTo>
                  <a:pt x="5688" y="29527"/>
                </a:lnTo>
                <a:lnTo>
                  <a:pt x="6067" y="26163"/>
                </a:lnTo>
                <a:lnTo>
                  <a:pt x="0" y="21304"/>
                </a:lnTo>
                <a:lnTo>
                  <a:pt x="1896" y="16071"/>
                </a:lnTo>
                <a:lnTo>
                  <a:pt x="6447" y="12708"/>
                </a:lnTo>
                <a:lnTo>
                  <a:pt x="10618" y="11586"/>
                </a:lnTo>
                <a:lnTo>
                  <a:pt x="17822" y="11586"/>
                </a:lnTo>
                <a:lnTo>
                  <a:pt x="21235" y="8223"/>
                </a:lnTo>
                <a:lnTo>
                  <a:pt x="20477" y="5980"/>
                </a:lnTo>
                <a:lnTo>
                  <a:pt x="23510" y="186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98" name="Text Placeholder 2797">
            <a:extLst>
              <a:ext uri="{FF2B5EF4-FFF2-40B4-BE49-F238E27FC236}">
                <a16:creationId xmlns:a16="http://schemas.microsoft.com/office/drawing/2014/main" id="{7D0D4405-9BDC-4B42-A9C1-7A9F0E624AC3}"/>
              </a:ext>
            </a:extLst>
          </p:cNvPr>
          <p:cNvSpPr>
            <a:spLocks noGrp="1"/>
          </p:cNvSpPr>
          <p:nvPr>
            <p:ph type="body" sz="quarter" idx="190" hasCustomPrompt="1"/>
          </p:nvPr>
        </p:nvSpPr>
        <p:spPr>
          <a:xfrm>
            <a:off x="8375977" y="3098522"/>
            <a:ext cx="203462" cy="168188"/>
          </a:xfrm>
          <a:custGeom>
            <a:avLst/>
            <a:gdLst>
              <a:gd name="connsiteX0" fmla="*/ 104408 w 203462"/>
              <a:gd name="connsiteY0" fmla="*/ 0 h 168188"/>
              <a:gd name="connsiteX1" fmla="*/ 108615 w 203462"/>
              <a:gd name="connsiteY1" fmla="*/ 0 h 168188"/>
              <a:gd name="connsiteX2" fmla="*/ 109380 w 203462"/>
              <a:gd name="connsiteY2" fmla="*/ 2977 h 168188"/>
              <a:gd name="connsiteX3" fmla="*/ 115499 w 203462"/>
              <a:gd name="connsiteY3" fmla="*/ 1861 h 168188"/>
              <a:gd name="connsiteX4" fmla="*/ 118559 w 203462"/>
              <a:gd name="connsiteY4" fmla="*/ 2977 h 168188"/>
              <a:gd name="connsiteX5" fmla="*/ 119706 w 203462"/>
              <a:gd name="connsiteY5" fmla="*/ 5582 h 168188"/>
              <a:gd name="connsiteX6" fmla="*/ 125825 w 203462"/>
              <a:gd name="connsiteY6" fmla="*/ 4837 h 168188"/>
              <a:gd name="connsiteX7" fmla="*/ 129267 w 203462"/>
              <a:gd name="connsiteY7" fmla="*/ 5209 h 168188"/>
              <a:gd name="connsiteX8" fmla="*/ 133857 w 203462"/>
              <a:gd name="connsiteY8" fmla="*/ 8930 h 168188"/>
              <a:gd name="connsiteX9" fmla="*/ 133092 w 203462"/>
              <a:gd name="connsiteY9" fmla="*/ 16000 h 168188"/>
              <a:gd name="connsiteX10" fmla="*/ 138828 w 203462"/>
              <a:gd name="connsiteY10" fmla="*/ 13024 h 168188"/>
              <a:gd name="connsiteX11" fmla="*/ 141506 w 203462"/>
              <a:gd name="connsiteY11" fmla="*/ 12651 h 168188"/>
              <a:gd name="connsiteX12" fmla="*/ 143800 w 203462"/>
              <a:gd name="connsiteY12" fmla="*/ 10791 h 168188"/>
              <a:gd name="connsiteX13" fmla="*/ 149919 w 203462"/>
              <a:gd name="connsiteY13" fmla="*/ 10047 h 168188"/>
              <a:gd name="connsiteX14" fmla="*/ 152596 w 203462"/>
              <a:gd name="connsiteY14" fmla="*/ 10791 h 168188"/>
              <a:gd name="connsiteX15" fmla="*/ 155656 w 203462"/>
              <a:gd name="connsiteY15" fmla="*/ 12651 h 168188"/>
              <a:gd name="connsiteX16" fmla="*/ 157951 w 203462"/>
              <a:gd name="connsiteY16" fmla="*/ 14512 h 168188"/>
              <a:gd name="connsiteX17" fmla="*/ 161393 w 203462"/>
              <a:gd name="connsiteY17" fmla="*/ 19349 h 168188"/>
              <a:gd name="connsiteX18" fmla="*/ 164452 w 203462"/>
              <a:gd name="connsiteY18" fmla="*/ 19721 h 168188"/>
              <a:gd name="connsiteX19" fmla="*/ 164835 w 203462"/>
              <a:gd name="connsiteY19" fmla="*/ 23814 h 168188"/>
              <a:gd name="connsiteX20" fmla="*/ 164070 w 203462"/>
              <a:gd name="connsiteY20" fmla="*/ 27163 h 168188"/>
              <a:gd name="connsiteX21" fmla="*/ 164070 w 203462"/>
              <a:gd name="connsiteY21" fmla="*/ 29768 h 168188"/>
              <a:gd name="connsiteX22" fmla="*/ 165982 w 203462"/>
              <a:gd name="connsiteY22" fmla="*/ 32745 h 168188"/>
              <a:gd name="connsiteX23" fmla="*/ 166747 w 203462"/>
              <a:gd name="connsiteY23" fmla="*/ 35349 h 168188"/>
              <a:gd name="connsiteX24" fmla="*/ 166365 w 203462"/>
              <a:gd name="connsiteY24" fmla="*/ 37954 h 168188"/>
              <a:gd name="connsiteX25" fmla="*/ 165600 w 203462"/>
              <a:gd name="connsiteY25" fmla="*/ 40931 h 168188"/>
              <a:gd name="connsiteX26" fmla="*/ 162923 w 203462"/>
              <a:gd name="connsiteY26" fmla="*/ 43163 h 168188"/>
              <a:gd name="connsiteX27" fmla="*/ 162158 w 203462"/>
              <a:gd name="connsiteY27" fmla="*/ 45768 h 168188"/>
              <a:gd name="connsiteX28" fmla="*/ 162923 w 203462"/>
              <a:gd name="connsiteY28" fmla="*/ 48745 h 168188"/>
              <a:gd name="connsiteX29" fmla="*/ 167130 w 203462"/>
              <a:gd name="connsiteY29" fmla="*/ 53210 h 168188"/>
              <a:gd name="connsiteX30" fmla="*/ 169042 w 203462"/>
              <a:gd name="connsiteY30" fmla="*/ 58792 h 168188"/>
              <a:gd name="connsiteX31" fmla="*/ 173249 w 203462"/>
              <a:gd name="connsiteY31" fmla="*/ 66978 h 168188"/>
              <a:gd name="connsiteX32" fmla="*/ 175161 w 203462"/>
              <a:gd name="connsiteY32" fmla="*/ 69210 h 168188"/>
              <a:gd name="connsiteX33" fmla="*/ 180898 w 203462"/>
              <a:gd name="connsiteY33" fmla="*/ 72559 h 168188"/>
              <a:gd name="connsiteX34" fmla="*/ 182810 w 203462"/>
              <a:gd name="connsiteY34" fmla="*/ 74792 h 168188"/>
              <a:gd name="connsiteX35" fmla="*/ 183192 w 203462"/>
              <a:gd name="connsiteY35" fmla="*/ 77768 h 168188"/>
              <a:gd name="connsiteX36" fmla="*/ 182810 w 203462"/>
              <a:gd name="connsiteY36" fmla="*/ 80745 h 168188"/>
              <a:gd name="connsiteX37" fmla="*/ 184340 w 203462"/>
              <a:gd name="connsiteY37" fmla="*/ 83350 h 168188"/>
              <a:gd name="connsiteX38" fmla="*/ 193136 w 203462"/>
              <a:gd name="connsiteY38" fmla="*/ 82606 h 168188"/>
              <a:gd name="connsiteX39" fmla="*/ 195431 w 203462"/>
              <a:gd name="connsiteY39" fmla="*/ 84094 h 168188"/>
              <a:gd name="connsiteX40" fmla="*/ 198490 w 203462"/>
              <a:gd name="connsiteY40" fmla="*/ 85210 h 168188"/>
              <a:gd name="connsiteX41" fmla="*/ 197343 w 203462"/>
              <a:gd name="connsiteY41" fmla="*/ 87815 h 168188"/>
              <a:gd name="connsiteX42" fmla="*/ 199255 w 203462"/>
              <a:gd name="connsiteY42" fmla="*/ 90048 h 168188"/>
              <a:gd name="connsiteX43" fmla="*/ 203080 w 203462"/>
              <a:gd name="connsiteY43" fmla="*/ 90792 h 168188"/>
              <a:gd name="connsiteX44" fmla="*/ 203462 w 203462"/>
              <a:gd name="connsiteY44" fmla="*/ 95629 h 168188"/>
              <a:gd name="connsiteX45" fmla="*/ 200785 w 203462"/>
              <a:gd name="connsiteY45" fmla="*/ 97862 h 168188"/>
              <a:gd name="connsiteX46" fmla="*/ 199255 w 203462"/>
              <a:gd name="connsiteY46" fmla="*/ 100094 h 168188"/>
              <a:gd name="connsiteX47" fmla="*/ 194666 w 203462"/>
              <a:gd name="connsiteY47" fmla="*/ 103815 h 168188"/>
              <a:gd name="connsiteX48" fmla="*/ 191606 w 203462"/>
              <a:gd name="connsiteY48" fmla="*/ 105676 h 168188"/>
              <a:gd name="connsiteX49" fmla="*/ 185105 w 203462"/>
              <a:gd name="connsiteY49" fmla="*/ 104932 h 168188"/>
              <a:gd name="connsiteX50" fmla="*/ 180515 w 203462"/>
              <a:gd name="connsiteY50" fmla="*/ 101211 h 168188"/>
              <a:gd name="connsiteX51" fmla="*/ 177838 w 203462"/>
              <a:gd name="connsiteY51" fmla="*/ 100839 h 168188"/>
              <a:gd name="connsiteX52" fmla="*/ 174778 w 203462"/>
              <a:gd name="connsiteY52" fmla="*/ 101955 h 168188"/>
              <a:gd name="connsiteX53" fmla="*/ 174396 w 203462"/>
              <a:gd name="connsiteY53" fmla="*/ 104932 h 168188"/>
              <a:gd name="connsiteX54" fmla="*/ 171719 w 203462"/>
              <a:gd name="connsiteY54" fmla="*/ 106048 h 168188"/>
              <a:gd name="connsiteX55" fmla="*/ 172101 w 203462"/>
              <a:gd name="connsiteY55" fmla="*/ 109397 h 168188"/>
              <a:gd name="connsiteX56" fmla="*/ 176308 w 203462"/>
              <a:gd name="connsiteY56" fmla="*/ 113118 h 168188"/>
              <a:gd name="connsiteX57" fmla="*/ 177073 w 203462"/>
              <a:gd name="connsiteY57" fmla="*/ 115722 h 168188"/>
              <a:gd name="connsiteX58" fmla="*/ 176308 w 203462"/>
              <a:gd name="connsiteY58" fmla="*/ 119071 h 168188"/>
              <a:gd name="connsiteX59" fmla="*/ 178220 w 203462"/>
              <a:gd name="connsiteY59" fmla="*/ 120932 h 168188"/>
              <a:gd name="connsiteX60" fmla="*/ 177838 w 203462"/>
              <a:gd name="connsiteY60" fmla="*/ 123909 h 168188"/>
              <a:gd name="connsiteX61" fmla="*/ 180515 w 203462"/>
              <a:gd name="connsiteY61" fmla="*/ 125397 h 168188"/>
              <a:gd name="connsiteX62" fmla="*/ 181280 w 203462"/>
              <a:gd name="connsiteY62" fmla="*/ 128002 h 168188"/>
              <a:gd name="connsiteX63" fmla="*/ 180898 w 203462"/>
              <a:gd name="connsiteY63" fmla="*/ 131350 h 168188"/>
              <a:gd name="connsiteX64" fmla="*/ 182810 w 203462"/>
              <a:gd name="connsiteY64" fmla="*/ 139537 h 168188"/>
              <a:gd name="connsiteX65" fmla="*/ 175161 w 203462"/>
              <a:gd name="connsiteY65" fmla="*/ 139537 h 168188"/>
              <a:gd name="connsiteX66" fmla="*/ 172484 w 203462"/>
              <a:gd name="connsiteY66" fmla="*/ 141397 h 168188"/>
              <a:gd name="connsiteX67" fmla="*/ 169042 w 203462"/>
              <a:gd name="connsiteY67" fmla="*/ 141397 h 168188"/>
              <a:gd name="connsiteX68" fmla="*/ 166365 w 203462"/>
              <a:gd name="connsiteY68" fmla="*/ 142886 h 168188"/>
              <a:gd name="connsiteX69" fmla="*/ 159481 w 203462"/>
              <a:gd name="connsiteY69" fmla="*/ 149211 h 168188"/>
              <a:gd name="connsiteX70" fmla="*/ 158333 w 203462"/>
              <a:gd name="connsiteY70" fmla="*/ 152188 h 168188"/>
              <a:gd name="connsiteX71" fmla="*/ 158333 w 203462"/>
              <a:gd name="connsiteY71" fmla="*/ 155537 h 168188"/>
              <a:gd name="connsiteX72" fmla="*/ 157568 w 203462"/>
              <a:gd name="connsiteY72" fmla="*/ 158886 h 168188"/>
              <a:gd name="connsiteX73" fmla="*/ 158333 w 203462"/>
              <a:gd name="connsiteY73" fmla="*/ 164839 h 168188"/>
              <a:gd name="connsiteX74" fmla="*/ 156803 w 203462"/>
              <a:gd name="connsiteY74" fmla="*/ 167444 h 168188"/>
              <a:gd name="connsiteX75" fmla="*/ 153744 w 203462"/>
              <a:gd name="connsiteY75" fmla="*/ 168188 h 168188"/>
              <a:gd name="connsiteX76" fmla="*/ 151832 w 203462"/>
              <a:gd name="connsiteY76" fmla="*/ 165956 h 168188"/>
              <a:gd name="connsiteX77" fmla="*/ 149154 w 203462"/>
              <a:gd name="connsiteY77" fmla="*/ 164839 h 168188"/>
              <a:gd name="connsiteX78" fmla="*/ 145712 w 203462"/>
              <a:gd name="connsiteY78" fmla="*/ 164839 h 168188"/>
              <a:gd name="connsiteX79" fmla="*/ 139593 w 203462"/>
              <a:gd name="connsiteY79" fmla="*/ 165583 h 168188"/>
              <a:gd name="connsiteX80" fmla="*/ 136151 w 203462"/>
              <a:gd name="connsiteY80" fmla="*/ 165583 h 168188"/>
              <a:gd name="connsiteX81" fmla="*/ 133474 w 203462"/>
              <a:gd name="connsiteY81" fmla="*/ 167444 h 168188"/>
              <a:gd name="connsiteX82" fmla="*/ 131179 w 203462"/>
              <a:gd name="connsiteY82" fmla="*/ 165211 h 168188"/>
              <a:gd name="connsiteX83" fmla="*/ 129650 w 203462"/>
              <a:gd name="connsiteY83" fmla="*/ 162235 h 168188"/>
              <a:gd name="connsiteX84" fmla="*/ 125060 w 203462"/>
              <a:gd name="connsiteY84" fmla="*/ 158886 h 168188"/>
              <a:gd name="connsiteX85" fmla="*/ 118559 w 203462"/>
              <a:gd name="connsiteY85" fmla="*/ 165583 h 168188"/>
              <a:gd name="connsiteX86" fmla="*/ 115499 w 203462"/>
              <a:gd name="connsiteY86" fmla="*/ 163723 h 168188"/>
              <a:gd name="connsiteX87" fmla="*/ 113587 w 203462"/>
              <a:gd name="connsiteY87" fmla="*/ 161118 h 168188"/>
              <a:gd name="connsiteX88" fmla="*/ 110910 w 203462"/>
              <a:gd name="connsiteY88" fmla="*/ 161862 h 168188"/>
              <a:gd name="connsiteX89" fmla="*/ 107468 w 203462"/>
              <a:gd name="connsiteY89" fmla="*/ 161118 h 168188"/>
              <a:gd name="connsiteX90" fmla="*/ 105173 w 203462"/>
              <a:gd name="connsiteY90" fmla="*/ 159258 h 168188"/>
              <a:gd name="connsiteX91" fmla="*/ 102879 w 203462"/>
              <a:gd name="connsiteY91" fmla="*/ 161490 h 168188"/>
              <a:gd name="connsiteX92" fmla="*/ 99819 w 203462"/>
              <a:gd name="connsiteY92" fmla="*/ 161490 h 168188"/>
              <a:gd name="connsiteX93" fmla="*/ 96759 w 203462"/>
              <a:gd name="connsiteY93" fmla="*/ 162235 h 168188"/>
              <a:gd name="connsiteX94" fmla="*/ 94465 w 203462"/>
              <a:gd name="connsiteY94" fmla="*/ 164839 h 168188"/>
              <a:gd name="connsiteX95" fmla="*/ 91788 w 203462"/>
              <a:gd name="connsiteY95" fmla="*/ 162235 h 168188"/>
              <a:gd name="connsiteX96" fmla="*/ 91023 w 203462"/>
              <a:gd name="connsiteY96" fmla="*/ 159258 h 168188"/>
              <a:gd name="connsiteX97" fmla="*/ 85286 w 203462"/>
              <a:gd name="connsiteY97" fmla="*/ 159630 h 168188"/>
              <a:gd name="connsiteX98" fmla="*/ 82609 w 203462"/>
              <a:gd name="connsiteY98" fmla="*/ 157769 h 168188"/>
              <a:gd name="connsiteX99" fmla="*/ 82226 w 203462"/>
              <a:gd name="connsiteY99" fmla="*/ 154793 h 168188"/>
              <a:gd name="connsiteX100" fmla="*/ 79549 w 203462"/>
              <a:gd name="connsiteY100" fmla="*/ 153304 h 168188"/>
              <a:gd name="connsiteX101" fmla="*/ 76107 w 203462"/>
              <a:gd name="connsiteY101" fmla="*/ 152188 h 168188"/>
              <a:gd name="connsiteX102" fmla="*/ 73813 w 203462"/>
              <a:gd name="connsiteY102" fmla="*/ 151072 h 168188"/>
              <a:gd name="connsiteX103" fmla="*/ 70371 w 203462"/>
              <a:gd name="connsiteY103" fmla="*/ 151444 h 168188"/>
              <a:gd name="connsiteX104" fmla="*/ 67311 w 203462"/>
              <a:gd name="connsiteY104" fmla="*/ 151072 h 168188"/>
              <a:gd name="connsiteX105" fmla="*/ 61192 w 203462"/>
              <a:gd name="connsiteY105" fmla="*/ 149211 h 168188"/>
              <a:gd name="connsiteX106" fmla="*/ 55838 w 203462"/>
              <a:gd name="connsiteY106" fmla="*/ 145862 h 168188"/>
              <a:gd name="connsiteX107" fmla="*/ 52778 w 203462"/>
              <a:gd name="connsiteY107" fmla="*/ 146979 h 168188"/>
              <a:gd name="connsiteX108" fmla="*/ 46276 w 203462"/>
              <a:gd name="connsiteY108" fmla="*/ 146606 h 168188"/>
              <a:gd name="connsiteX109" fmla="*/ 43217 w 203462"/>
              <a:gd name="connsiteY109" fmla="*/ 145490 h 168188"/>
              <a:gd name="connsiteX110" fmla="*/ 27154 w 203462"/>
              <a:gd name="connsiteY110" fmla="*/ 147723 h 168188"/>
              <a:gd name="connsiteX111" fmla="*/ 24477 w 203462"/>
              <a:gd name="connsiteY111" fmla="*/ 149211 h 168188"/>
              <a:gd name="connsiteX112" fmla="*/ 23712 w 203462"/>
              <a:gd name="connsiteY112" fmla="*/ 151816 h 168188"/>
              <a:gd name="connsiteX113" fmla="*/ 21035 w 203462"/>
              <a:gd name="connsiteY113" fmla="*/ 154048 h 168188"/>
              <a:gd name="connsiteX114" fmla="*/ 15681 w 203462"/>
              <a:gd name="connsiteY114" fmla="*/ 157025 h 168188"/>
              <a:gd name="connsiteX115" fmla="*/ 12239 w 203462"/>
              <a:gd name="connsiteY115" fmla="*/ 156653 h 168188"/>
              <a:gd name="connsiteX116" fmla="*/ 9179 w 203462"/>
              <a:gd name="connsiteY116" fmla="*/ 157025 h 168188"/>
              <a:gd name="connsiteX117" fmla="*/ 6502 w 203462"/>
              <a:gd name="connsiteY117" fmla="*/ 159258 h 168188"/>
              <a:gd name="connsiteX118" fmla="*/ 8032 w 203462"/>
              <a:gd name="connsiteY118" fmla="*/ 144002 h 168188"/>
              <a:gd name="connsiteX119" fmla="*/ 2295 w 203462"/>
              <a:gd name="connsiteY119" fmla="*/ 139165 h 168188"/>
              <a:gd name="connsiteX120" fmla="*/ 0 w 203462"/>
              <a:gd name="connsiteY120" fmla="*/ 135071 h 168188"/>
              <a:gd name="connsiteX121" fmla="*/ 4207 w 203462"/>
              <a:gd name="connsiteY121" fmla="*/ 130606 h 168188"/>
              <a:gd name="connsiteX122" fmla="*/ 9944 w 203462"/>
              <a:gd name="connsiteY122" fmla="*/ 127257 h 168188"/>
              <a:gd name="connsiteX123" fmla="*/ 14151 w 203462"/>
              <a:gd name="connsiteY123" fmla="*/ 120932 h 168188"/>
              <a:gd name="connsiteX124" fmla="*/ 14533 w 203462"/>
              <a:gd name="connsiteY124" fmla="*/ 114606 h 168188"/>
              <a:gd name="connsiteX125" fmla="*/ 14533 w 203462"/>
              <a:gd name="connsiteY125" fmla="*/ 108653 h 168188"/>
              <a:gd name="connsiteX126" fmla="*/ 7649 w 203462"/>
              <a:gd name="connsiteY126" fmla="*/ 81862 h 168188"/>
              <a:gd name="connsiteX127" fmla="*/ 7267 w 203462"/>
              <a:gd name="connsiteY127" fmla="*/ 78141 h 168188"/>
              <a:gd name="connsiteX128" fmla="*/ 12621 w 203462"/>
              <a:gd name="connsiteY128" fmla="*/ 79629 h 168188"/>
              <a:gd name="connsiteX129" fmla="*/ 18740 w 203462"/>
              <a:gd name="connsiteY129" fmla="*/ 78141 h 168188"/>
              <a:gd name="connsiteX130" fmla="*/ 24859 w 203462"/>
              <a:gd name="connsiteY130" fmla="*/ 79257 h 168188"/>
              <a:gd name="connsiteX131" fmla="*/ 27919 w 203462"/>
              <a:gd name="connsiteY131" fmla="*/ 78141 h 168188"/>
              <a:gd name="connsiteX132" fmla="*/ 30214 w 203462"/>
              <a:gd name="connsiteY132" fmla="*/ 75908 h 168188"/>
              <a:gd name="connsiteX133" fmla="*/ 32891 w 203462"/>
              <a:gd name="connsiteY133" fmla="*/ 77396 h 168188"/>
              <a:gd name="connsiteX134" fmla="*/ 35950 w 203462"/>
              <a:gd name="connsiteY134" fmla="*/ 77024 h 168188"/>
              <a:gd name="connsiteX135" fmla="*/ 34803 w 203462"/>
              <a:gd name="connsiteY135" fmla="*/ 71815 h 168188"/>
              <a:gd name="connsiteX136" fmla="*/ 37098 w 203462"/>
              <a:gd name="connsiteY136" fmla="*/ 70699 h 168188"/>
              <a:gd name="connsiteX137" fmla="*/ 40540 w 203462"/>
              <a:gd name="connsiteY137" fmla="*/ 70699 h 168188"/>
              <a:gd name="connsiteX138" fmla="*/ 42452 w 203462"/>
              <a:gd name="connsiteY138" fmla="*/ 68094 h 168188"/>
              <a:gd name="connsiteX139" fmla="*/ 45129 w 203462"/>
              <a:gd name="connsiteY139" fmla="*/ 66606 h 168188"/>
              <a:gd name="connsiteX140" fmla="*/ 47806 w 203462"/>
              <a:gd name="connsiteY140" fmla="*/ 67722 h 168188"/>
              <a:gd name="connsiteX141" fmla="*/ 49718 w 203462"/>
              <a:gd name="connsiteY141" fmla="*/ 69954 h 168188"/>
              <a:gd name="connsiteX142" fmla="*/ 52778 w 203462"/>
              <a:gd name="connsiteY142" fmla="*/ 71443 h 168188"/>
              <a:gd name="connsiteX143" fmla="*/ 55455 w 203462"/>
              <a:gd name="connsiteY143" fmla="*/ 70699 h 168188"/>
              <a:gd name="connsiteX144" fmla="*/ 55073 w 203462"/>
              <a:gd name="connsiteY144" fmla="*/ 67350 h 168188"/>
              <a:gd name="connsiteX145" fmla="*/ 53160 w 203462"/>
              <a:gd name="connsiteY145" fmla="*/ 65117 h 168188"/>
              <a:gd name="connsiteX146" fmla="*/ 51631 w 203462"/>
              <a:gd name="connsiteY146" fmla="*/ 62140 h 168188"/>
              <a:gd name="connsiteX147" fmla="*/ 52396 w 203462"/>
              <a:gd name="connsiteY147" fmla="*/ 59536 h 168188"/>
              <a:gd name="connsiteX148" fmla="*/ 55455 w 203462"/>
              <a:gd name="connsiteY148" fmla="*/ 54698 h 168188"/>
              <a:gd name="connsiteX149" fmla="*/ 55455 w 203462"/>
              <a:gd name="connsiteY149" fmla="*/ 51350 h 168188"/>
              <a:gd name="connsiteX150" fmla="*/ 56602 w 203462"/>
              <a:gd name="connsiteY150" fmla="*/ 48001 h 168188"/>
              <a:gd name="connsiteX151" fmla="*/ 56602 w 203462"/>
              <a:gd name="connsiteY151" fmla="*/ 45396 h 168188"/>
              <a:gd name="connsiteX152" fmla="*/ 56985 w 203462"/>
              <a:gd name="connsiteY152" fmla="*/ 42047 h 168188"/>
              <a:gd name="connsiteX153" fmla="*/ 59662 w 203462"/>
              <a:gd name="connsiteY153" fmla="*/ 40931 h 168188"/>
              <a:gd name="connsiteX154" fmla="*/ 63104 w 203462"/>
              <a:gd name="connsiteY154" fmla="*/ 39815 h 168188"/>
              <a:gd name="connsiteX155" fmla="*/ 65016 w 203462"/>
              <a:gd name="connsiteY155" fmla="*/ 37954 h 168188"/>
              <a:gd name="connsiteX156" fmla="*/ 67693 w 203462"/>
              <a:gd name="connsiteY156" fmla="*/ 36838 h 168188"/>
              <a:gd name="connsiteX157" fmla="*/ 73048 w 203462"/>
              <a:gd name="connsiteY157" fmla="*/ 36838 h 168188"/>
              <a:gd name="connsiteX158" fmla="*/ 76107 w 203462"/>
              <a:gd name="connsiteY158" fmla="*/ 29768 h 168188"/>
              <a:gd name="connsiteX159" fmla="*/ 73430 w 203462"/>
              <a:gd name="connsiteY159" fmla="*/ 28652 h 168188"/>
              <a:gd name="connsiteX160" fmla="*/ 69988 w 203462"/>
              <a:gd name="connsiteY160" fmla="*/ 28652 h 168188"/>
              <a:gd name="connsiteX161" fmla="*/ 69988 w 203462"/>
              <a:gd name="connsiteY161" fmla="*/ 25675 h 168188"/>
              <a:gd name="connsiteX162" fmla="*/ 69988 w 203462"/>
              <a:gd name="connsiteY162" fmla="*/ 22698 h 168188"/>
              <a:gd name="connsiteX163" fmla="*/ 73048 w 203462"/>
              <a:gd name="connsiteY163" fmla="*/ 21210 h 168188"/>
              <a:gd name="connsiteX164" fmla="*/ 75342 w 203462"/>
              <a:gd name="connsiteY164" fmla="*/ 18977 h 168188"/>
              <a:gd name="connsiteX165" fmla="*/ 74577 w 203462"/>
              <a:gd name="connsiteY165" fmla="*/ 18605 h 168188"/>
              <a:gd name="connsiteX166" fmla="*/ 74577 w 203462"/>
              <a:gd name="connsiteY166" fmla="*/ 17861 h 168188"/>
              <a:gd name="connsiteX167" fmla="*/ 78020 w 203462"/>
              <a:gd name="connsiteY167" fmla="*/ 18605 h 168188"/>
              <a:gd name="connsiteX168" fmla="*/ 80314 w 203462"/>
              <a:gd name="connsiteY168" fmla="*/ 17117 h 168188"/>
              <a:gd name="connsiteX169" fmla="*/ 81462 w 203462"/>
              <a:gd name="connsiteY169" fmla="*/ 13768 h 168188"/>
              <a:gd name="connsiteX170" fmla="*/ 83756 w 203462"/>
              <a:gd name="connsiteY170" fmla="*/ 11907 h 168188"/>
              <a:gd name="connsiteX171" fmla="*/ 89875 w 203462"/>
              <a:gd name="connsiteY171" fmla="*/ 14512 h 168188"/>
              <a:gd name="connsiteX172" fmla="*/ 92553 w 203462"/>
              <a:gd name="connsiteY172" fmla="*/ 13768 h 168188"/>
              <a:gd name="connsiteX173" fmla="*/ 96759 w 203462"/>
              <a:gd name="connsiteY173" fmla="*/ 9303 h 168188"/>
              <a:gd name="connsiteX174" fmla="*/ 97142 w 203462"/>
              <a:gd name="connsiteY174" fmla="*/ 5954 h 168188"/>
              <a:gd name="connsiteX175" fmla="*/ 102114 w 203462"/>
              <a:gd name="connsiteY175" fmla="*/ 1861 h 1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03462" h="168188">
                <a:moveTo>
                  <a:pt x="104408" y="0"/>
                </a:moveTo>
                <a:lnTo>
                  <a:pt x="108615" y="0"/>
                </a:lnTo>
                <a:lnTo>
                  <a:pt x="109380" y="2977"/>
                </a:lnTo>
                <a:lnTo>
                  <a:pt x="115499" y="1861"/>
                </a:lnTo>
                <a:lnTo>
                  <a:pt x="118559" y="2977"/>
                </a:lnTo>
                <a:lnTo>
                  <a:pt x="119706" y="5582"/>
                </a:lnTo>
                <a:lnTo>
                  <a:pt x="125825" y="4837"/>
                </a:lnTo>
                <a:lnTo>
                  <a:pt x="129267" y="5209"/>
                </a:lnTo>
                <a:lnTo>
                  <a:pt x="133857" y="8930"/>
                </a:lnTo>
                <a:lnTo>
                  <a:pt x="133092" y="16000"/>
                </a:lnTo>
                <a:lnTo>
                  <a:pt x="138828" y="13024"/>
                </a:lnTo>
                <a:lnTo>
                  <a:pt x="141506" y="12651"/>
                </a:lnTo>
                <a:lnTo>
                  <a:pt x="143800" y="10791"/>
                </a:lnTo>
                <a:lnTo>
                  <a:pt x="149919" y="10047"/>
                </a:lnTo>
                <a:lnTo>
                  <a:pt x="152596" y="10791"/>
                </a:lnTo>
                <a:lnTo>
                  <a:pt x="155656" y="12651"/>
                </a:lnTo>
                <a:lnTo>
                  <a:pt x="157951" y="14512"/>
                </a:lnTo>
                <a:lnTo>
                  <a:pt x="161393" y="19349"/>
                </a:lnTo>
                <a:lnTo>
                  <a:pt x="164452" y="19721"/>
                </a:lnTo>
                <a:lnTo>
                  <a:pt x="164835" y="23814"/>
                </a:lnTo>
                <a:lnTo>
                  <a:pt x="164070" y="27163"/>
                </a:lnTo>
                <a:lnTo>
                  <a:pt x="164070" y="29768"/>
                </a:lnTo>
                <a:lnTo>
                  <a:pt x="165982" y="32745"/>
                </a:lnTo>
                <a:lnTo>
                  <a:pt x="166747" y="35349"/>
                </a:lnTo>
                <a:lnTo>
                  <a:pt x="166365" y="37954"/>
                </a:lnTo>
                <a:lnTo>
                  <a:pt x="165600" y="40931"/>
                </a:lnTo>
                <a:lnTo>
                  <a:pt x="162923" y="43163"/>
                </a:lnTo>
                <a:lnTo>
                  <a:pt x="162158" y="45768"/>
                </a:lnTo>
                <a:lnTo>
                  <a:pt x="162923" y="48745"/>
                </a:lnTo>
                <a:lnTo>
                  <a:pt x="167130" y="53210"/>
                </a:lnTo>
                <a:lnTo>
                  <a:pt x="169042" y="58792"/>
                </a:lnTo>
                <a:lnTo>
                  <a:pt x="173249" y="66978"/>
                </a:lnTo>
                <a:lnTo>
                  <a:pt x="175161" y="69210"/>
                </a:lnTo>
                <a:lnTo>
                  <a:pt x="180898" y="72559"/>
                </a:lnTo>
                <a:lnTo>
                  <a:pt x="182810" y="74792"/>
                </a:lnTo>
                <a:lnTo>
                  <a:pt x="183192" y="77768"/>
                </a:lnTo>
                <a:lnTo>
                  <a:pt x="182810" y="80745"/>
                </a:lnTo>
                <a:lnTo>
                  <a:pt x="184340" y="83350"/>
                </a:lnTo>
                <a:lnTo>
                  <a:pt x="193136" y="82606"/>
                </a:lnTo>
                <a:lnTo>
                  <a:pt x="195431" y="84094"/>
                </a:lnTo>
                <a:lnTo>
                  <a:pt x="198490" y="85210"/>
                </a:lnTo>
                <a:lnTo>
                  <a:pt x="197343" y="87815"/>
                </a:lnTo>
                <a:lnTo>
                  <a:pt x="199255" y="90048"/>
                </a:lnTo>
                <a:lnTo>
                  <a:pt x="203080" y="90792"/>
                </a:lnTo>
                <a:lnTo>
                  <a:pt x="203462" y="95629"/>
                </a:lnTo>
                <a:lnTo>
                  <a:pt x="200785" y="97862"/>
                </a:lnTo>
                <a:lnTo>
                  <a:pt x="199255" y="100094"/>
                </a:lnTo>
                <a:lnTo>
                  <a:pt x="194666" y="103815"/>
                </a:lnTo>
                <a:lnTo>
                  <a:pt x="191606" y="105676"/>
                </a:lnTo>
                <a:lnTo>
                  <a:pt x="185105" y="104932"/>
                </a:lnTo>
                <a:lnTo>
                  <a:pt x="180515" y="101211"/>
                </a:lnTo>
                <a:lnTo>
                  <a:pt x="177838" y="100839"/>
                </a:lnTo>
                <a:lnTo>
                  <a:pt x="174778" y="101955"/>
                </a:lnTo>
                <a:lnTo>
                  <a:pt x="174396" y="104932"/>
                </a:lnTo>
                <a:lnTo>
                  <a:pt x="171719" y="106048"/>
                </a:lnTo>
                <a:lnTo>
                  <a:pt x="172101" y="109397"/>
                </a:lnTo>
                <a:lnTo>
                  <a:pt x="176308" y="113118"/>
                </a:lnTo>
                <a:lnTo>
                  <a:pt x="177073" y="115722"/>
                </a:lnTo>
                <a:lnTo>
                  <a:pt x="176308" y="119071"/>
                </a:lnTo>
                <a:lnTo>
                  <a:pt x="178220" y="120932"/>
                </a:lnTo>
                <a:lnTo>
                  <a:pt x="177838" y="123909"/>
                </a:lnTo>
                <a:lnTo>
                  <a:pt x="180515" y="125397"/>
                </a:lnTo>
                <a:lnTo>
                  <a:pt x="181280" y="128002"/>
                </a:lnTo>
                <a:lnTo>
                  <a:pt x="180898" y="131350"/>
                </a:lnTo>
                <a:lnTo>
                  <a:pt x="182810" y="139537"/>
                </a:lnTo>
                <a:lnTo>
                  <a:pt x="175161" y="139537"/>
                </a:lnTo>
                <a:lnTo>
                  <a:pt x="172484" y="141397"/>
                </a:lnTo>
                <a:lnTo>
                  <a:pt x="169042" y="141397"/>
                </a:lnTo>
                <a:lnTo>
                  <a:pt x="166365" y="142886"/>
                </a:lnTo>
                <a:lnTo>
                  <a:pt x="159481" y="149211"/>
                </a:lnTo>
                <a:lnTo>
                  <a:pt x="158333" y="152188"/>
                </a:lnTo>
                <a:lnTo>
                  <a:pt x="158333" y="155537"/>
                </a:lnTo>
                <a:lnTo>
                  <a:pt x="157568" y="158886"/>
                </a:lnTo>
                <a:lnTo>
                  <a:pt x="158333" y="164839"/>
                </a:lnTo>
                <a:lnTo>
                  <a:pt x="156803" y="167444"/>
                </a:lnTo>
                <a:lnTo>
                  <a:pt x="153744" y="168188"/>
                </a:lnTo>
                <a:lnTo>
                  <a:pt x="151832" y="165956"/>
                </a:lnTo>
                <a:lnTo>
                  <a:pt x="149154" y="164839"/>
                </a:lnTo>
                <a:lnTo>
                  <a:pt x="145712" y="164839"/>
                </a:lnTo>
                <a:lnTo>
                  <a:pt x="139593" y="165583"/>
                </a:lnTo>
                <a:lnTo>
                  <a:pt x="136151" y="165583"/>
                </a:lnTo>
                <a:lnTo>
                  <a:pt x="133474" y="167444"/>
                </a:lnTo>
                <a:lnTo>
                  <a:pt x="131179" y="165211"/>
                </a:lnTo>
                <a:lnTo>
                  <a:pt x="129650" y="162235"/>
                </a:lnTo>
                <a:lnTo>
                  <a:pt x="125060" y="158886"/>
                </a:lnTo>
                <a:lnTo>
                  <a:pt x="118559" y="165583"/>
                </a:lnTo>
                <a:lnTo>
                  <a:pt x="115499" y="163723"/>
                </a:lnTo>
                <a:lnTo>
                  <a:pt x="113587" y="161118"/>
                </a:lnTo>
                <a:lnTo>
                  <a:pt x="110910" y="161862"/>
                </a:lnTo>
                <a:lnTo>
                  <a:pt x="107468" y="161118"/>
                </a:lnTo>
                <a:lnTo>
                  <a:pt x="105173" y="159258"/>
                </a:lnTo>
                <a:lnTo>
                  <a:pt x="102879" y="161490"/>
                </a:lnTo>
                <a:lnTo>
                  <a:pt x="99819" y="161490"/>
                </a:lnTo>
                <a:lnTo>
                  <a:pt x="96759" y="162235"/>
                </a:lnTo>
                <a:lnTo>
                  <a:pt x="94465" y="164839"/>
                </a:lnTo>
                <a:lnTo>
                  <a:pt x="91788" y="162235"/>
                </a:lnTo>
                <a:lnTo>
                  <a:pt x="91023" y="159258"/>
                </a:lnTo>
                <a:lnTo>
                  <a:pt x="85286" y="159630"/>
                </a:lnTo>
                <a:lnTo>
                  <a:pt x="82609" y="157769"/>
                </a:lnTo>
                <a:lnTo>
                  <a:pt x="82226" y="154793"/>
                </a:lnTo>
                <a:lnTo>
                  <a:pt x="79549" y="153304"/>
                </a:lnTo>
                <a:lnTo>
                  <a:pt x="76107" y="152188"/>
                </a:lnTo>
                <a:lnTo>
                  <a:pt x="73813" y="151072"/>
                </a:lnTo>
                <a:lnTo>
                  <a:pt x="70371" y="151444"/>
                </a:lnTo>
                <a:lnTo>
                  <a:pt x="67311" y="151072"/>
                </a:lnTo>
                <a:lnTo>
                  <a:pt x="61192" y="149211"/>
                </a:lnTo>
                <a:lnTo>
                  <a:pt x="55838" y="145862"/>
                </a:lnTo>
                <a:lnTo>
                  <a:pt x="52778" y="146979"/>
                </a:lnTo>
                <a:lnTo>
                  <a:pt x="46276" y="146606"/>
                </a:lnTo>
                <a:lnTo>
                  <a:pt x="43217" y="145490"/>
                </a:lnTo>
                <a:lnTo>
                  <a:pt x="27154" y="147723"/>
                </a:lnTo>
                <a:lnTo>
                  <a:pt x="24477" y="149211"/>
                </a:lnTo>
                <a:lnTo>
                  <a:pt x="23712" y="151816"/>
                </a:lnTo>
                <a:lnTo>
                  <a:pt x="21035" y="154048"/>
                </a:lnTo>
                <a:lnTo>
                  <a:pt x="15681" y="157025"/>
                </a:lnTo>
                <a:lnTo>
                  <a:pt x="12239" y="156653"/>
                </a:lnTo>
                <a:lnTo>
                  <a:pt x="9179" y="157025"/>
                </a:lnTo>
                <a:lnTo>
                  <a:pt x="6502" y="159258"/>
                </a:lnTo>
                <a:lnTo>
                  <a:pt x="8032" y="144002"/>
                </a:lnTo>
                <a:lnTo>
                  <a:pt x="2295" y="139165"/>
                </a:lnTo>
                <a:lnTo>
                  <a:pt x="0" y="135071"/>
                </a:lnTo>
                <a:lnTo>
                  <a:pt x="4207" y="130606"/>
                </a:lnTo>
                <a:lnTo>
                  <a:pt x="9944" y="127257"/>
                </a:lnTo>
                <a:lnTo>
                  <a:pt x="14151" y="120932"/>
                </a:lnTo>
                <a:lnTo>
                  <a:pt x="14533" y="114606"/>
                </a:lnTo>
                <a:lnTo>
                  <a:pt x="14533" y="108653"/>
                </a:lnTo>
                <a:lnTo>
                  <a:pt x="7649" y="81862"/>
                </a:lnTo>
                <a:lnTo>
                  <a:pt x="7267" y="78141"/>
                </a:lnTo>
                <a:lnTo>
                  <a:pt x="12621" y="79629"/>
                </a:lnTo>
                <a:lnTo>
                  <a:pt x="18740" y="78141"/>
                </a:lnTo>
                <a:lnTo>
                  <a:pt x="24859" y="79257"/>
                </a:lnTo>
                <a:lnTo>
                  <a:pt x="27919" y="78141"/>
                </a:lnTo>
                <a:lnTo>
                  <a:pt x="30214" y="75908"/>
                </a:lnTo>
                <a:lnTo>
                  <a:pt x="32891" y="77396"/>
                </a:lnTo>
                <a:lnTo>
                  <a:pt x="35950" y="77024"/>
                </a:lnTo>
                <a:lnTo>
                  <a:pt x="34803" y="71815"/>
                </a:lnTo>
                <a:lnTo>
                  <a:pt x="37098" y="70699"/>
                </a:lnTo>
                <a:lnTo>
                  <a:pt x="40540" y="70699"/>
                </a:lnTo>
                <a:lnTo>
                  <a:pt x="42452" y="68094"/>
                </a:lnTo>
                <a:lnTo>
                  <a:pt x="45129" y="66606"/>
                </a:lnTo>
                <a:lnTo>
                  <a:pt x="47806" y="67722"/>
                </a:lnTo>
                <a:lnTo>
                  <a:pt x="49718" y="69954"/>
                </a:lnTo>
                <a:lnTo>
                  <a:pt x="52778" y="71443"/>
                </a:lnTo>
                <a:lnTo>
                  <a:pt x="55455" y="70699"/>
                </a:lnTo>
                <a:lnTo>
                  <a:pt x="55073" y="67350"/>
                </a:lnTo>
                <a:lnTo>
                  <a:pt x="53160" y="65117"/>
                </a:lnTo>
                <a:lnTo>
                  <a:pt x="51631" y="62140"/>
                </a:lnTo>
                <a:lnTo>
                  <a:pt x="52396" y="59536"/>
                </a:lnTo>
                <a:lnTo>
                  <a:pt x="55455" y="54698"/>
                </a:lnTo>
                <a:lnTo>
                  <a:pt x="55455" y="51350"/>
                </a:lnTo>
                <a:lnTo>
                  <a:pt x="56602" y="48001"/>
                </a:lnTo>
                <a:lnTo>
                  <a:pt x="56602" y="45396"/>
                </a:lnTo>
                <a:lnTo>
                  <a:pt x="56985" y="42047"/>
                </a:lnTo>
                <a:lnTo>
                  <a:pt x="59662" y="40931"/>
                </a:lnTo>
                <a:lnTo>
                  <a:pt x="63104" y="39815"/>
                </a:lnTo>
                <a:lnTo>
                  <a:pt x="65016" y="37954"/>
                </a:lnTo>
                <a:lnTo>
                  <a:pt x="67693" y="36838"/>
                </a:lnTo>
                <a:lnTo>
                  <a:pt x="73048" y="36838"/>
                </a:lnTo>
                <a:lnTo>
                  <a:pt x="76107" y="29768"/>
                </a:lnTo>
                <a:lnTo>
                  <a:pt x="73430" y="28652"/>
                </a:lnTo>
                <a:lnTo>
                  <a:pt x="69988" y="28652"/>
                </a:lnTo>
                <a:lnTo>
                  <a:pt x="69988" y="25675"/>
                </a:lnTo>
                <a:lnTo>
                  <a:pt x="69988" y="22698"/>
                </a:lnTo>
                <a:lnTo>
                  <a:pt x="73048" y="21210"/>
                </a:lnTo>
                <a:lnTo>
                  <a:pt x="75342" y="18977"/>
                </a:lnTo>
                <a:lnTo>
                  <a:pt x="74577" y="18605"/>
                </a:lnTo>
                <a:lnTo>
                  <a:pt x="74577" y="17861"/>
                </a:lnTo>
                <a:lnTo>
                  <a:pt x="78020" y="18605"/>
                </a:lnTo>
                <a:lnTo>
                  <a:pt x="80314" y="17117"/>
                </a:lnTo>
                <a:lnTo>
                  <a:pt x="81462" y="13768"/>
                </a:lnTo>
                <a:lnTo>
                  <a:pt x="83756" y="11907"/>
                </a:lnTo>
                <a:lnTo>
                  <a:pt x="89875" y="14512"/>
                </a:lnTo>
                <a:lnTo>
                  <a:pt x="92553" y="13768"/>
                </a:lnTo>
                <a:lnTo>
                  <a:pt x="96759" y="9303"/>
                </a:lnTo>
                <a:lnTo>
                  <a:pt x="97142" y="5954"/>
                </a:lnTo>
                <a:lnTo>
                  <a:pt x="102114" y="186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96" name="Text Placeholder 2795">
            <a:extLst>
              <a:ext uri="{FF2B5EF4-FFF2-40B4-BE49-F238E27FC236}">
                <a16:creationId xmlns:a16="http://schemas.microsoft.com/office/drawing/2014/main" id="{D2260B2A-93C7-5B4A-B366-91F410529A83}"/>
              </a:ext>
            </a:extLst>
          </p:cNvPr>
          <p:cNvSpPr>
            <a:spLocks noGrp="1"/>
          </p:cNvSpPr>
          <p:nvPr>
            <p:ph type="body" sz="quarter" idx="189" hasCustomPrompt="1"/>
          </p:nvPr>
        </p:nvSpPr>
        <p:spPr>
          <a:xfrm>
            <a:off x="9726748" y="3930365"/>
            <a:ext cx="98889" cy="125214"/>
          </a:xfrm>
          <a:custGeom>
            <a:avLst/>
            <a:gdLst>
              <a:gd name="connsiteX0" fmla="*/ 12078 w 98889"/>
              <a:gd name="connsiteY0" fmla="*/ 0 h 125214"/>
              <a:gd name="connsiteX1" fmla="*/ 15852 w 98889"/>
              <a:gd name="connsiteY1" fmla="*/ 6317 h 125214"/>
              <a:gd name="connsiteX2" fmla="*/ 18117 w 98889"/>
              <a:gd name="connsiteY2" fmla="*/ 9289 h 125214"/>
              <a:gd name="connsiteX3" fmla="*/ 18495 w 98889"/>
              <a:gd name="connsiteY3" fmla="*/ 6317 h 125214"/>
              <a:gd name="connsiteX4" fmla="*/ 20004 w 98889"/>
              <a:gd name="connsiteY4" fmla="*/ 1858 h 125214"/>
              <a:gd name="connsiteX5" fmla="*/ 22269 w 98889"/>
              <a:gd name="connsiteY5" fmla="*/ 2973 h 125214"/>
              <a:gd name="connsiteX6" fmla="*/ 23024 w 98889"/>
              <a:gd name="connsiteY6" fmla="*/ 8174 h 125214"/>
              <a:gd name="connsiteX7" fmla="*/ 26043 w 98889"/>
              <a:gd name="connsiteY7" fmla="*/ 11518 h 125214"/>
              <a:gd name="connsiteX8" fmla="*/ 27930 w 98889"/>
              <a:gd name="connsiteY8" fmla="*/ 10032 h 125214"/>
              <a:gd name="connsiteX9" fmla="*/ 30950 w 98889"/>
              <a:gd name="connsiteY9" fmla="*/ 12261 h 125214"/>
              <a:gd name="connsiteX10" fmla="*/ 34347 w 98889"/>
              <a:gd name="connsiteY10" fmla="*/ 7060 h 125214"/>
              <a:gd name="connsiteX11" fmla="*/ 35102 w 98889"/>
              <a:gd name="connsiteY11" fmla="*/ 8546 h 125214"/>
              <a:gd name="connsiteX12" fmla="*/ 36234 w 98889"/>
              <a:gd name="connsiteY12" fmla="*/ 15977 h 125214"/>
              <a:gd name="connsiteX13" fmla="*/ 38121 w 98889"/>
              <a:gd name="connsiteY13" fmla="*/ 23037 h 125214"/>
              <a:gd name="connsiteX14" fmla="*/ 40386 w 98889"/>
              <a:gd name="connsiteY14" fmla="*/ 26009 h 125214"/>
              <a:gd name="connsiteX15" fmla="*/ 44538 w 98889"/>
              <a:gd name="connsiteY15" fmla="*/ 27867 h 125214"/>
              <a:gd name="connsiteX16" fmla="*/ 61145 w 98889"/>
              <a:gd name="connsiteY16" fmla="*/ 29353 h 125214"/>
              <a:gd name="connsiteX17" fmla="*/ 62655 w 98889"/>
              <a:gd name="connsiteY17" fmla="*/ 28238 h 125214"/>
              <a:gd name="connsiteX18" fmla="*/ 67939 w 98889"/>
              <a:gd name="connsiteY18" fmla="*/ 27495 h 125214"/>
              <a:gd name="connsiteX19" fmla="*/ 76620 w 98889"/>
              <a:gd name="connsiteY19" fmla="*/ 28238 h 125214"/>
              <a:gd name="connsiteX20" fmla="*/ 85679 w 98889"/>
              <a:gd name="connsiteY20" fmla="*/ 29725 h 125214"/>
              <a:gd name="connsiteX21" fmla="*/ 91340 w 98889"/>
              <a:gd name="connsiteY21" fmla="*/ 31954 h 125214"/>
              <a:gd name="connsiteX22" fmla="*/ 90208 w 98889"/>
              <a:gd name="connsiteY22" fmla="*/ 33812 h 125214"/>
              <a:gd name="connsiteX23" fmla="*/ 87188 w 98889"/>
              <a:gd name="connsiteY23" fmla="*/ 35669 h 125214"/>
              <a:gd name="connsiteX24" fmla="*/ 85301 w 98889"/>
              <a:gd name="connsiteY24" fmla="*/ 40500 h 125214"/>
              <a:gd name="connsiteX25" fmla="*/ 80772 w 98889"/>
              <a:gd name="connsiteY25" fmla="*/ 46073 h 125214"/>
              <a:gd name="connsiteX26" fmla="*/ 76620 w 98889"/>
              <a:gd name="connsiteY26" fmla="*/ 49788 h 125214"/>
              <a:gd name="connsiteX27" fmla="*/ 72468 w 98889"/>
              <a:gd name="connsiteY27" fmla="*/ 52018 h 125214"/>
              <a:gd name="connsiteX28" fmla="*/ 67184 w 98889"/>
              <a:gd name="connsiteY28" fmla="*/ 55362 h 125214"/>
              <a:gd name="connsiteX29" fmla="*/ 66429 w 98889"/>
              <a:gd name="connsiteY29" fmla="*/ 58334 h 125214"/>
              <a:gd name="connsiteX30" fmla="*/ 66807 w 98889"/>
              <a:gd name="connsiteY30" fmla="*/ 64279 h 125214"/>
              <a:gd name="connsiteX31" fmla="*/ 69449 w 98889"/>
              <a:gd name="connsiteY31" fmla="*/ 71710 h 125214"/>
              <a:gd name="connsiteX32" fmla="*/ 73223 w 98889"/>
              <a:gd name="connsiteY32" fmla="*/ 72082 h 125214"/>
              <a:gd name="connsiteX33" fmla="*/ 75110 w 98889"/>
              <a:gd name="connsiteY33" fmla="*/ 75797 h 125214"/>
              <a:gd name="connsiteX34" fmla="*/ 77752 w 98889"/>
              <a:gd name="connsiteY34" fmla="*/ 78027 h 125214"/>
              <a:gd name="connsiteX35" fmla="*/ 79640 w 98889"/>
              <a:gd name="connsiteY35" fmla="*/ 75054 h 125214"/>
              <a:gd name="connsiteX36" fmla="*/ 81904 w 98889"/>
              <a:gd name="connsiteY36" fmla="*/ 67252 h 125214"/>
              <a:gd name="connsiteX37" fmla="*/ 86056 w 98889"/>
              <a:gd name="connsiteY37" fmla="*/ 61678 h 125214"/>
              <a:gd name="connsiteX38" fmla="*/ 87943 w 98889"/>
              <a:gd name="connsiteY38" fmla="*/ 62050 h 125214"/>
              <a:gd name="connsiteX39" fmla="*/ 90963 w 98889"/>
              <a:gd name="connsiteY39" fmla="*/ 67252 h 125214"/>
              <a:gd name="connsiteX40" fmla="*/ 92850 w 98889"/>
              <a:gd name="connsiteY40" fmla="*/ 73568 h 125214"/>
              <a:gd name="connsiteX41" fmla="*/ 93982 w 98889"/>
              <a:gd name="connsiteY41" fmla="*/ 76540 h 125214"/>
              <a:gd name="connsiteX42" fmla="*/ 95115 w 98889"/>
              <a:gd name="connsiteY42" fmla="*/ 79884 h 125214"/>
              <a:gd name="connsiteX43" fmla="*/ 97379 w 98889"/>
              <a:gd name="connsiteY43" fmla="*/ 90288 h 125214"/>
              <a:gd name="connsiteX44" fmla="*/ 98889 w 98889"/>
              <a:gd name="connsiteY44" fmla="*/ 102549 h 125214"/>
              <a:gd name="connsiteX45" fmla="*/ 98134 w 98889"/>
              <a:gd name="connsiteY45" fmla="*/ 103664 h 125214"/>
              <a:gd name="connsiteX46" fmla="*/ 98889 w 98889"/>
              <a:gd name="connsiteY46" fmla="*/ 114439 h 125214"/>
              <a:gd name="connsiteX47" fmla="*/ 94360 w 98889"/>
              <a:gd name="connsiteY47" fmla="*/ 113324 h 125214"/>
              <a:gd name="connsiteX48" fmla="*/ 92095 w 98889"/>
              <a:gd name="connsiteY48" fmla="*/ 115182 h 125214"/>
              <a:gd name="connsiteX49" fmla="*/ 91718 w 98889"/>
              <a:gd name="connsiteY49" fmla="*/ 118155 h 125214"/>
              <a:gd name="connsiteX50" fmla="*/ 91718 w 98889"/>
              <a:gd name="connsiteY50" fmla="*/ 124471 h 125214"/>
              <a:gd name="connsiteX51" fmla="*/ 90963 w 98889"/>
              <a:gd name="connsiteY51" fmla="*/ 125214 h 125214"/>
              <a:gd name="connsiteX52" fmla="*/ 87943 w 98889"/>
              <a:gd name="connsiteY52" fmla="*/ 118526 h 125214"/>
              <a:gd name="connsiteX53" fmla="*/ 85301 w 98889"/>
              <a:gd name="connsiteY53" fmla="*/ 108123 h 125214"/>
              <a:gd name="connsiteX54" fmla="*/ 84924 w 98889"/>
              <a:gd name="connsiteY54" fmla="*/ 102549 h 125214"/>
              <a:gd name="connsiteX55" fmla="*/ 83414 w 98889"/>
              <a:gd name="connsiteY55" fmla="*/ 95490 h 125214"/>
              <a:gd name="connsiteX56" fmla="*/ 76998 w 98889"/>
              <a:gd name="connsiteY56" fmla="*/ 85458 h 125214"/>
              <a:gd name="connsiteX57" fmla="*/ 74733 w 98889"/>
              <a:gd name="connsiteY57" fmla="*/ 83600 h 125214"/>
              <a:gd name="connsiteX58" fmla="*/ 70581 w 98889"/>
              <a:gd name="connsiteY58" fmla="*/ 85086 h 125214"/>
              <a:gd name="connsiteX59" fmla="*/ 65674 w 98889"/>
              <a:gd name="connsiteY59" fmla="*/ 85458 h 125214"/>
              <a:gd name="connsiteX60" fmla="*/ 62655 w 98889"/>
              <a:gd name="connsiteY60" fmla="*/ 83600 h 125214"/>
              <a:gd name="connsiteX61" fmla="*/ 60768 w 98889"/>
              <a:gd name="connsiteY61" fmla="*/ 79884 h 125214"/>
              <a:gd name="connsiteX62" fmla="*/ 59258 w 98889"/>
              <a:gd name="connsiteY62" fmla="*/ 80999 h 125214"/>
              <a:gd name="connsiteX63" fmla="*/ 57748 w 98889"/>
              <a:gd name="connsiteY63" fmla="*/ 84343 h 125214"/>
              <a:gd name="connsiteX64" fmla="*/ 55106 w 98889"/>
              <a:gd name="connsiteY64" fmla="*/ 86944 h 125214"/>
              <a:gd name="connsiteX65" fmla="*/ 56238 w 98889"/>
              <a:gd name="connsiteY65" fmla="*/ 91403 h 125214"/>
              <a:gd name="connsiteX66" fmla="*/ 56238 w 98889"/>
              <a:gd name="connsiteY66" fmla="*/ 95490 h 125214"/>
              <a:gd name="connsiteX67" fmla="*/ 48690 w 98889"/>
              <a:gd name="connsiteY67" fmla="*/ 105150 h 125214"/>
              <a:gd name="connsiteX68" fmla="*/ 47180 w 98889"/>
              <a:gd name="connsiteY68" fmla="*/ 104035 h 125214"/>
              <a:gd name="connsiteX69" fmla="*/ 43405 w 98889"/>
              <a:gd name="connsiteY69" fmla="*/ 99205 h 125214"/>
              <a:gd name="connsiteX70" fmla="*/ 41518 w 98889"/>
              <a:gd name="connsiteY70" fmla="*/ 101806 h 125214"/>
              <a:gd name="connsiteX71" fmla="*/ 40763 w 98889"/>
              <a:gd name="connsiteY71" fmla="*/ 103664 h 125214"/>
              <a:gd name="connsiteX72" fmla="*/ 37366 w 98889"/>
              <a:gd name="connsiteY72" fmla="*/ 107008 h 125214"/>
              <a:gd name="connsiteX73" fmla="*/ 36234 w 98889"/>
              <a:gd name="connsiteY73" fmla="*/ 104035 h 125214"/>
              <a:gd name="connsiteX74" fmla="*/ 34347 w 98889"/>
              <a:gd name="connsiteY74" fmla="*/ 105893 h 125214"/>
              <a:gd name="connsiteX75" fmla="*/ 30195 w 98889"/>
              <a:gd name="connsiteY75" fmla="*/ 105522 h 125214"/>
              <a:gd name="connsiteX76" fmla="*/ 29818 w 98889"/>
              <a:gd name="connsiteY76" fmla="*/ 107379 h 125214"/>
              <a:gd name="connsiteX77" fmla="*/ 28308 w 98889"/>
              <a:gd name="connsiteY77" fmla="*/ 106265 h 125214"/>
              <a:gd name="connsiteX78" fmla="*/ 26798 w 98889"/>
              <a:gd name="connsiteY78" fmla="*/ 107008 h 125214"/>
              <a:gd name="connsiteX79" fmla="*/ 26043 w 98889"/>
              <a:gd name="connsiteY79" fmla="*/ 108123 h 125214"/>
              <a:gd name="connsiteX80" fmla="*/ 24534 w 98889"/>
              <a:gd name="connsiteY80" fmla="*/ 109237 h 125214"/>
              <a:gd name="connsiteX81" fmla="*/ 21891 w 98889"/>
              <a:gd name="connsiteY81" fmla="*/ 108494 h 125214"/>
              <a:gd name="connsiteX82" fmla="*/ 19249 w 98889"/>
              <a:gd name="connsiteY82" fmla="*/ 103664 h 125214"/>
              <a:gd name="connsiteX83" fmla="*/ 20004 w 98889"/>
              <a:gd name="connsiteY83" fmla="*/ 101435 h 125214"/>
              <a:gd name="connsiteX84" fmla="*/ 19249 w 98889"/>
              <a:gd name="connsiteY84" fmla="*/ 99948 h 125214"/>
              <a:gd name="connsiteX85" fmla="*/ 18495 w 98889"/>
              <a:gd name="connsiteY85" fmla="*/ 95861 h 125214"/>
              <a:gd name="connsiteX86" fmla="*/ 18872 w 98889"/>
              <a:gd name="connsiteY86" fmla="*/ 93260 h 125214"/>
              <a:gd name="connsiteX87" fmla="*/ 18117 w 98889"/>
              <a:gd name="connsiteY87" fmla="*/ 89545 h 125214"/>
              <a:gd name="connsiteX88" fmla="*/ 16230 w 98889"/>
              <a:gd name="connsiteY88" fmla="*/ 87687 h 125214"/>
              <a:gd name="connsiteX89" fmla="*/ 15098 w 98889"/>
              <a:gd name="connsiteY89" fmla="*/ 84343 h 125214"/>
              <a:gd name="connsiteX90" fmla="*/ 15098 w 98889"/>
              <a:gd name="connsiteY90" fmla="*/ 80999 h 125214"/>
              <a:gd name="connsiteX91" fmla="*/ 15852 w 98889"/>
              <a:gd name="connsiteY91" fmla="*/ 79884 h 125214"/>
              <a:gd name="connsiteX92" fmla="*/ 16230 w 98889"/>
              <a:gd name="connsiteY92" fmla="*/ 73940 h 125214"/>
              <a:gd name="connsiteX93" fmla="*/ 15852 w 98889"/>
              <a:gd name="connsiteY93" fmla="*/ 72453 h 125214"/>
              <a:gd name="connsiteX94" fmla="*/ 14343 w 98889"/>
              <a:gd name="connsiteY94" fmla="*/ 72082 h 125214"/>
              <a:gd name="connsiteX95" fmla="*/ 14343 w 98889"/>
              <a:gd name="connsiteY95" fmla="*/ 66508 h 125214"/>
              <a:gd name="connsiteX96" fmla="*/ 12078 w 98889"/>
              <a:gd name="connsiteY96" fmla="*/ 64279 h 125214"/>
              <a:gd name="connsiteX97" fmla="*/ 12078 w 98889"/>
              <a:gd name="connsiteY97" fmla="*/ 61307 h 125214"/>
              <a:gd name="connsiteX98" fmla="*/ 12833 w 98889"/>
              <a:gd name="connsiteY98" fmla="*/ 57220 h 125214"/>
              <a:gd name="connsiteX99" fmla="*/ 13588 w 98889"/>
              <a:gd name="connsiteY99" fmla="*/ 49417 h 125214"/>
              <a:gd name="connsiteX100" fmla="*/ 10191 w 98889"/>
              <a:gd name="connsiteY100" fmla="*/ 45701 h 125214"/>
              <a:gd name="connsiteX101" fmla="*/ 7926 w 98889"/>
              <a:gd name="connsiteY101" fmla="*/ 43844 h 125214"/>
              <a:gd name="connsiteX102" fmla="*/ 3774 w 98889"/>
              <a:gd name="connsiteY102" fmla="*/ 41986 h 125214"/>
              <a:gd name="connsiteX103" fmla="*/ 377 w 98889"/>
              <a:gd name="connsiteY103" fmla="*/ 40500 h 125214"/>
              <a:gd name="connsiteX104" fmla="*/ 0 w 98889"/>
              <a:gd name="connsiteY104" fmla="*/ 38270 h 125214"/>
              <a:gd name="connsiteX105" fmla="*/ 377 w 98889"/>
              <a:gd name="connsiteY105" fmla="*/ 36413 h 125214"/>
              <a:gd name="connsiteX106" fmla="*/ 2265 w 98889"/>
              <a:gd name="connsiteY106" fmla="*/ 33440 h 125214"/>
              <a:gd name="connsiteX107" fmla="*/ 4907 w 98889"/>
              <a:gd name="connsiteY107" fmla="*/ 33069 h 125214"/>
              <a:gd name="connsiteX108" fmla="*/ 7549 w 98889"/>
              <a:gd name="connsiteY108" fmla="*/ 31582 h 125214"/>
              <a:gd name="connsiteX109" fmla="*/ 8304 w 98889"/>
              <a:gd name="connsiteY109" fmla="*/ 28981 h 125214"/>
              <a:gd name="connsiteX110" fmla="*/ 15852 w 98889"/>
              <a:gd name="connsiteY110" fmla="*/ 28238 h 125214"/>
              <a:gd name="connsiteX111" fmla="*/ 15852 w 98889"/>
              <a:gd name="connsiteY111" fmla="*/ 25266 h 125214"/>
              <a:gd name="connsiteX112" fmla="*/ 14343 w 98889"/>
              <a:gd name="connsiteY112" fmla="*/ 23780 h 125214"/>
              <a:gd name="connsiteX113" fmla="*/ 14720 w 98889"/>
              <a:gd name="connsiteY113" fmla="*/ 22293 h 125214"/>
              <a:gd name="connsiteX114" fmla="*/ 9059 w 98889"/>
              <a:gd name="connsiteY114" fmla="*/ 23037 h 125214"/>
              <a:gd name="connsiteX115" fmla="*/ 6416 w 98889"/>
              <a:gd name="connsiteY115" fmla="*/ 21179 h 125214"/>
              <a:gd name="connsiteX116" fmla="*/ 5662 w 98889"/>
              <a:gd name="connsiteY116" fmla="*/ 15977 h 125214"/>
              <a:gd name="connsiteX117" fmla="*/ 4152 w 98889"/>
              <a:gd name="connsiteY117" fmla="*/ 14491 h 125214"/>
              <a:gd name="connsiteX118" fmla="*/ 9813 w 98889"/>
              <a:gd name="connsiteY118" fmla="*/ 5573 h 125214"/>
              <a:gd name="connsiteX119" fmla="*/ 10568 w 98889"/>
              <a:gd name="connsiteY119" fmla="*/ 1115 h 12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8889" h="125214">
                <a:moveTo>
                  <a:pt x="12078" y="0"/>
                </a:moveTo>
                <a:lnTo>
                  <a:pt x="15852" y="6317"/>
                </a:lnTo>
                <a:lnTo>
                  <a:pt x="18117" y="9289"/>
                </a:lnTo>
                <a:lnTo>
                  <a:pt x="18495" y="6317"/>
                </a:lnTo>
                <a:lnTo>
                  <a:pt x="20004" y="1858"/>
                </a:lnTo>
                <a:lnTo>
                  <a:pt x="22269" y="2973"/>
                </a:lnTo>
                <a:lnTo>
                  <a:pt x="23024" y="8174"/>
                </a:lnTo>
                <a:lnTo>
                  <a:pt x="26043" y="11518"/>
                </a:lnTo>
                <a:lnTo>
                  <a:pt x="27930" y="10032"/>
                </a:lnTo>
                <a:lnTo>
                  <a:pt x="30950" y="12261"/>
                </a:lnTo>
                <a:lnTo>
                  <a:pt x="34347" y="7060"/>
                </a:lnTo>
                <a:lnTo>
                  <a:pt x="35102" y="8546"/>
                </a:lnTo>
                <a:lnTo>
                  <a:pt x="36234" y="15977"/>
                </a:lnTo>
                <a:lnTo>
                  <a:pt x="38121" y="23037"/>
                </a:lnTo>
                <a:lnTo>
                  <a:pt x="40386" y="26009"/>
                </a:lnTo>
                <a:lnTo>
                  <a:pt x="44538" y="27867"/>
                </a:lnTo>
                <a:lnTo>
                  <a:pt x="61145" y="29353"/>
                </a:lnTo>
                <a:lnTo>
                  <a:pt x="62655" y="28238"/>
                </a:lnTo>
                <a:lnTo>
                  <a:pt x="67939" y="27495"/>
                </a:lnTo>
                <a:lnTo>
                  <a:pt x="76620" y="28238"/>
                </a:lnTo>
                <a:lnTo>
                  <a:pt x="85679" y="29725"/>
                </a:lnTo>
                <a:lnTo>
                  <a:pt x="91340" y="31954"/>
                </a:lnTo>
                <a:lnTo>
                  <a:pt x="90208" y="33812"/>
                </a:lnTo>
                <a:lnTo>
                  <a:pt x="87188" y="35669"/>
                </a:lnTo>
                <a:lnTo>
                  <a:pt x="85301" y="40500"/>
                </a:lnTo>
                <a:lnTo>
                  <a:pt x="80772" y="46073"/>
                </a:lnTo>
                <a:lnTo>
                  <a:pt x="76620" y="49788"/>
                </a:lnTo>
                <a:lnTo>
                  <a:pt x="72468" y="52018"/>
                </a:lnTo>
                <a:lnTo>
                  <a:pt x="67184" y="55362"/>
                </a:lnTo>
                <a:lnTo>
                  <a:pt x="66429" y="58334"/>
                </a:lnTo>
                <a:lnTo>
                  <a:pt x="66807" y="64279"/>
                </a:lnTo>
                <a:lnTo>
                  <a:pt x="69449" y="71710"/>
                </a:lnTo>
                <a:lnTo>
                  <a:pt x="73223" y="72082"/>
                </a:lnTo>
                <a:lnTo>
                  <a:pt x="75110" y="75797"/>
                </a:lnTo>
                <a:lnTo>
                  <a:pt x="77752" y="78027"/>
                </a:lnTo>
                <a:lnTo>
                  <a:pt x="79640" y="75054"/>
                </a:lnTo>
                <a:lnTo>
                  <a:pt x="81904" y="67252"/>
                </a:lnTo>
                <a:lnTo>
                  <a:pt x="86056" y="61678"/>
                </a:lnTo>
                <a:lnTo>
                  <a:pt x="87943" y="62050"/>
                </a:lnTo>
                <a:lnTo>
                  <a:pt x="90963" y="67252"/>
                </a:lnTo>
                <a:lnTo>
                  <a:pt x="92850" y="73568"/>
                </a:lnTo>
                <a:lnTo>
                  <a:pt x="93982" y="76540"/>
                </a:lnTo>
                <a:lnTo>
                  <a:pt x="95115" y="79884"/>
                </a:lnTo>
                <a:lnTo>
                  <a:pt x="97379" y="90288"/>
                </a:lnTo>
                <a:lnTo>
                  <a:pt x="98889" y="102549"/>
                </a:lnTo>
                <a:lnTo>
                  <a:pt x="98134" y="103664"/>
                </a:lnTo>
                <a:lnTo>
                  <a:pt x="98889" y="114439"/>
                </a:lnTo>
                <a:lnTo>
                  <a:pt x="94360" y="113324"/>
                </a:lnTo>
                <a:lnTo>
                  <a:pt x="92095" y="115182"/>
                </a:lnTo>
                <a:lnTo>
                  <a:pt x="91718" y="118155"/>
                </a:lnTo>
                <a:lnTo>
                  <a:pt x="91718" y="124471"/>
                </a:lnTo>
                <a:lnTo>
                  <a:pt x="90963" y="125214"/>
                </a:lnTo>
                <a:lnTo>
                  <a:pt x="87943" y="118526"/>
                </a:lnTo>
                <a:lnTo>
                  <a:pt x="85301" y="108123"/>
                </a:lnTo>
                <a:lnTo>
                  <a:pt x="84924" y="102549"/>
                </a:lnTo>
                <a:lnTo>
                  <a:pt x="83414" y="95490"/>
                </a:lnTo>
                <a:lnTo>
                  <a:pt x="76998" y="85458"/>
                </a:lnTo>
                <a:lnTo>
                  <a:pt x="74733" y="83600"/>
                </a:lnTo>
                <a:lnTo>
                  <a:pt x="70581" y="85086"/>
                </a:lnTo>
                <a:lnTo>
                  <a:pt x="65674" y="85458"/>
                </a:lnTo>
                <a:lnTo>
                  <a:pt x="62655" y="83600"/>
                </a:lnTo>
                <a:lnTo>
                  <a:pt x="60768" y="79884"/>
                </a:lnTo>
                <a:lnTo>
                  <a:pt x="59258" y="80999"/>
                </a:lnTo>
                <a:lnTo>
                  <a:pt x="57748" y="84343"/>
                </a:lnTo>
                <a:lnTo>
                  <a:pt x="55106" y="86944"/>
                </a:lnTo>
                <a:lnTo>
                  <a:pt x="56238" y="91403"/>
                </a:lnTo>
                <a:lnTo>
                  <a:pt x="56238" y="95490"/>
                </a:lnTo>
                <a:lnTo>
                  <a:pt x="48690" y="105150"/>
                </a:lnTo>
                <a:lnTo>
                  <a:pt x="47180" y="104035"/>
                </a:lnTo>
                <a:lnTo>
                  <a:pt x="43405" y="99205"/>
                </a:lnTo>
                <a:lnTo>
                  <a:pt x="41518" y="101806"/>
                </a:lnTo>
                <a:lnTo>
                  <a:pt x="40763" y="103664"/>
                </a:lnTo>
                <a:lnTo>
                  <a:pt x="37366" y="107008"/>
                </a:lnTo>
                <a:lnTo>
                  <a:pt x="36234" y="104035"/>
                </a:lnTo>
                <a:lnTo>
                  <a:pt x="34347" y="105893"/>
                </a:lnTo>
                <a:lnTo>
                  <a:pt x="30195" y="105522"/>
                </a:lnTo>
                <a:lnTo>
                  <a:pt x="29818" y="107379"/>
                </a:lnTo>
                <a:lnTo>
                  <a:pt x="28308" y="106265"/>
                </a:lnTo>
                <a:lnTo>
                  <a:pt x="26798" y="107008"/>
                </a:lnTo>
                <a:lnTo>
                  <a:pt x="26043" y="108123"/>
                </a:lnTo>
                <a:lnTo>
                  <a:pt x="24534" y="109237"/>
                </a:lnTo>
                <a:lnTo>
                  <a:pt x="21891" y="108494"/>
                </a:lnTo>
                <a:lnTo>
                  <a:pt x="19249" y="103664"/>
                </a:lnTo>
                <a:lnTo>
                  <a:pt x="20004" y="101435"/>
                </a:lnTo>
                <a:lnTo>
                  <a:pt x="19249" y="99948"/>
                </a:lnTo>
                <a:lnTo>
                  <a:pt x="18495" y="95861"/>
                </a:lnTo>
                <a:lnTo>
                  <a:pt x="18872" y="93260"/>
                </a:lnTo>
                <a:lnTo>
                  <a:pt x="18117" y="89545"/>
                </a:lnTo>
                <a:lnTo>
                  <a:pt x="16230" y="87687"/>
                </a:lnTo>
                <a:lnTo>
                  <a:pt x="15098" y="84343"/>
                </a:lnTo>
                <a:lnTo>
                  <a:pt x="15098" y="80999"/>
                </a:lnTo>
                <a:lnTo>
                  <a:pt x="15852" y="79884"/>
                </a:lnTo>
                <a:lnTo>
                  <a:pt x="16230" y="73940"/>
                </a:lnTo>
                <a:lnTo>
                  <a:pt x="15852" y="72453"/>
                </a:lnTo>
                <a:lnTo>
                  <a:pt x="14343" y="72082"/>
                </a:lnTo>
                <a:lnTo>
                  <a:pt x="14343" y="66508"/>
                </a:lnTo>
                <a:lnTo>
                  <a:pt x="12078" y="64279"/>
                </a:lnTo>
                <a:lnTo>
                  <a:pt x="12078" y="61307"/>
                </a:lnTo>
                <a:lnTo>
                  <a:pt x="12833" y="57220"/>
                </a:lnTo>
                <a:lnTo>
                  <a:pt x="13588" y="49417"/>
                </a:lnTo>
                <a:lnTo>
                  <a:pt x="10191" y="45701"/>
                </a:lnTo>
                <a:lnTo>
                  <a:pt x="7926" y="43844"/>
                </a:lnTo>
                <a:lnTo>
                  <a:pt x="3774" y="41986"/>
                </a:lnTo>
                <a:lnTo>
                  <a:pt x="377" y="40500"/>
                </a:lnTo>
                <a:lnTo>
                  <a:pt x="0" y="38270"/>
                </a:lnTo>
                <a:lnTo>
                  <a:pt x="377" y="36413"/>
                </a:lnTo>
                <a:lnTo>
                  <a:pt x="2265" y="33440"/>
                </a:lnTo>
                <a:lnTo>
                  <a:pt x="4907" y="33069"/>
                </a:lnTo>
                <a:lnTo>
                  <a:pt x="7549" y="31582"/>
                </a:lnTo>
                <a:lnTo>
                  <a:pt x="8304" y="28981"/>
                </a:lnTo>
                <a:lnTo>
                  <a:pt x="15852" y="28238"/>
                </a:lnTo>
                <a:lnTo>
                  <a:pt x="15852" y="25266"/>
                </a:lnTo>
                <a:lnTo>
                  <a:pt x="14343" y="23780"/>
                </a:lnTo>
                <a:lnTo>
                  <a:pt x="14720" y="22293"/>
                </a:lnTo>
                <a:lnTo>
                  <a:pt x="9059" y="23037"/>
                </a:lnTo>
                <a:lnTo>
                  <a:pt x="6416" y="21179"/>
                </a:lnTo>
                <a:lnTo>
                  <a:pt x="5662" y="15977"/>
                </a:lnTo>
                <a:lnTo>
                  <a:pt x="4152" y="14491"/>
                </a:lnTo>
                <a:lnTo>
                  <a:pt x="9813" y="5573"/>
                </a:lnTo>
                <a:lnTo>
                  <a:pt x="10568" y="111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94" name="Text Placeholder 2793">
            <a:extLst>
              <a:ext uri="{FF2B5EF4-FFF2-40B4-BE49-F238E27FC236}">
                <a16:creationId xmlns:a16="http://schemas.microsoft.com/office/drawing/2014/main" id="{A67C75CA-7412-0A43-A1DF-54305F096D72}"/>
              </a:ext>
            </a:extLst>
          </p:cNvPr>
          <p:cNvSpPr>
            <a:spLocks noGrp="1"/>
          </p:cNvSpPr>
          <p:nvPr>
            <p:ph type="body" sz="quarter" idx="188" hasCustomPrompt="1"/>
          </p:nvPr>
        </p:nvSpPr>
        <p:spPr>
          <a:xfrm>
            <a:off x="10091142" y="4610343"/>
            <a:ext cx="192053" cy="59800"/>
          </a:xfrm>
          <a:custGeom>
            <a:avLst/>
            <a:gdLst>
              <a:gd name="connsiteX0" fmla="*/ 38714 w 192053"/>
              <a:gd name="connsiteY0" fmla="*/ 0 h 59800"/>
              <a:gd name="connsiteX1" fmla="*/ 42889 w 192053"/>
              <a:gd name="connsiteY1" fmla="*/ 0 h 59800"/>
              <a:gd name="connsiteX2" fmla="*/ 45167 w 192053"/>
              <a:gd name="connsiteY2" fmla="*/ 2650 h 59800"/>
              <a:gd name="connsiteX3" fmla="*/ 46305 w 192053"/>
              <a:gd name="connsiteY3" fmla="*/ 5299 h 59800"/>
              <a:gd name="connsiteX4" fmla="*/ 50101 w 192053"/>
              <a:gd name="connsiteY4" fmla="*/ 6056 h 59800"/>
              <a:gd name="connsiteX5" fmla="*/ 53137 w 192053"/>
              <a:gd name="connsiteY5" fmla="*/ 5299 h 59800"/>
              <a:gd name="connsiteX6" fmla="*/ 58451 w 192053"/>
              <a:gd name="connsiteY6" fmla="*/ 6813 h 59800"/>
              <a:gd name="connsiteX7" fmla="*/ 62246 w 192053"/>
              <a:gd name="connsiteY7" fmla="*/ 7191 h 59800"/>
              <a:gd name="connsiteX8" fmla="*/ 67181 w 192053"/>
              <a:gd name="connsiteY8" fmla="*/ 12490 h 59800"/>
              <a:gd name="connsiteX9" fmla="*/ 70597 w 192053"/>
              <a:gd name="connsiteY9" fmla="*/ 17410 h 59800"/>
              <a:gd name="connsiteX10" fmla="*/ 74392 w 192053"/>
              <a:gd name="connsiteY10" fmla="*/ 18546 h 59800"/>
              <a:gd name="connsiteX11" fmla="*/ 78567 w 192053"/>
              <a:gd name="connsiteY11" fmla="*/ 18167 h 59800"/>
              <a:gd name="connsiteX12" fmla="*/ 86538 w 192053"/>
              <a:gd name="connsiteY12" fmla="*/ 18546 h 59800"/>
              <a:gd name="connsiteX13" fmla="*/ 88815 w 192053"/>
              <a:gd name="connsiteY13" fmla="*/ 18167 h 59800"/>
              <a:gd name="connsiteX14" fmla="*/ 99063 w 192053"/>
              <a:gd name="connsiteY14" fmla="*/ 20060 h 59800"/>
              <a:gd name="connsiteX15" fmla="*/ 102858 w 192053"/>
              <a:gd name="connsiteY15" fmla="*/ 20438 h 59800"/>
              <a:gd name="connsiteX16" fmla="*/ 105895 w 192053"/>
              <a:gd name="connsiteY16" fmla="*/ 21195 h 59800"/>
              <a:gd name="connsiteX17" fmla="*/ 108931 w 192053"/>
              <a:gd name="connsiteY17" fmla="*/ 20438 h 59800"/>
              <a:gd name="connsiteX18" fmla="*/ 111968 w 192053"/>
              <a:gd name="connsiteY18" fmla="*/ 14761 h 59800"/>
              <a:gd name="connsiteX19" fmla="*/ 112347 w 192053"/>
              <a:gd name="connsiteY19" fmla="*/ 12112 h 59800"/>
              <a:gd name="connsiteX20" fmla="*/ 115384 w 192053"/>
              <a:gd name="connsiteY20" fmla="*/ 9462 h 59800"/>
              <a:gd name="connsiteX21" fmla="*/ 118040 w 192053"/>
              <a:gd name="connsiteY21" fmla="*/ 10219 h 59800"/>
              <a:gd name="connsiteX22" fmla="*/ 120318 w 192053"/>
              <a:gd name="connsiteY22" fmla="*/ 13247 h 59800"/>
              <a:gd name="connsiteX23" fmla="*/ 122595 w 192053"/>
              <a:gd name="connsiteY23" fmla="*/ 15518 h 59800"/>
              <a:gd name="connsiteX24" fmla="*/ 126391 w 192053"/>
              <a:gd name="connsiteY24" fmla="*/ 15518 h 59800"/>
              <a:gd name="connsiteX25" fmla="*/ 129807 w 192053"/>
              <a:gd name="connsiteY25" fmla="*/ 14004 h 59800"/>
              <a:gd name="connsiteX26" fmla="*/ 131704 w 192053"/>
              <a:gd name="connsiteY26" fmla="*/ 15139 h 59800"/>
              <a:gd name="connsiteX27" fmla="*/ 133982 w 192053"/>
              <a:gd name="connsiteY27" fmla="*/ 15518 h 59800"/>
              <a:gd name="connsiteX28" fmla="*/ 135879 w 192053"/>
              <a:gd name="connsiteY28" fmla="*/ 17032 h 59800"/>
              <a:gd name="connsiteX29" fmla="*/ 138536 w 192053"/>
              <a:gd name="connsiteY29" fmla="*/ 17410 h 59800"/>
              <a:gd name="connsiteX30" fmla="*/ 141573 w 192053"/>
              <a:gd name="connsiteY30" fmla="*/ 19303 h 59800"/>
              <a:gd name="connsiteX31" fmla="*/ 148025 w 192053"/>
              <a:gd name="connsiteY31" fmla="*/ 18924 h 59800"/>
              <a:gd name="connsiteX32" fmla="*/ 150682 w 192053"/>
              <a:gd name="connsiteY32" fmla="*/ 20817 h 59800"/>
              <a:gd name="connsiteX33" fmla="*/ 153339 w 192053"/>
              <a:gd name="connsiteY33" fmla="*/ 26494 h 59800"/>
              <a:gd name="connsiteX34" fmla="*/ 156375 w 192053"/>
              <a:gd name="connsiteY34" fmla="*/ 28386 h 59800"/>
              <a:gd name="connsiteX35" fmla="*/ 157134 w 192053"/>
              <a:gd name="connsiteY35" fmla="*/ 34442 h 59800"/>
              <a:gd name="connsiteX36" fmla="*/ 160930 w 192053"/>
              <a:gd name="connsiteY36" fmla="*/ 36334 h 59800"/>
              <a:gd name="connsiteX37" fmla="*/ 165105 w 192053"/>
              <a:gd name="connsiteY37" fmla="*/ 37470 h 59800"/>
              <a:gd name="connsiteX38" fmla="*/ 173075 w 192053"/>
              <a:gd name="connsiteY38" fmla="*/ 36713 h 59800"/>
              <a:gd name="connsiteX39" fmla="*/ 177251 w 192053"/>
              <a:gd name="connsiteY39" fmla="*/ 36713 h 59800"/>
              <a:gd name="connsiteX40" fmla="*/ 182564 w 192053"/>
              <a:gd name="connsiteY40" fmla="*/ 35577 h 59800"/>
              <a:gd name="connsiteX41" fmla="*/ 186739 w 192053"/>
              <a:gd name="connsiteY41" fmla="*/ 36713 h 59800"/>
              <a:gd name="connsiteX42" fmla="*/ 189396 w 192053"/>
              <a:gd name="connsiteY42" fmla="*/ 38984 h 59800"/>
              <a:gd name="connsiteX43" fmla="*/ 189776 w 192053"/>
              <a:gd name="connsiteY43" fmla="*/ 43904 h 59800"/>
              <a:gd name="connsiteX44" fmla="*/ 188637 w 192053"/>
              <a:gd name="connsiteY44" fmla="*/ 51474 h 59800"/>
              <a:gd name="connsiteX45" fmla="*/ 189396 w 192053"/>
              <a:gd name="connsiteY45" fmla="*/ 54123 h 59800"/>
              <a:gd name="connsiteX46" fmla="*/ 190914 w 192053"/>
              <a:gd name="connsiteY46" fmla="*/ 56015 h 59800"/>
              <a:gd name="connsiteX47" fmla="*/ 192053 w 192053"/>
              <a:gd name="connsiteY47" fmla="*/ 59800 h 59800"/>
              <a:gd name="connsiteX48" fmla="*/ 190535 w 192053"/>
              <a:gd name="connsiteY48" fmla="*/ 59043 h 59800"/>
              <a:gd name="connsiteX49" fmla="*/ 187878 w 192053"/>
              <a:gd name="connsiteY49" fmla="*/ 56772 h 59800"/>
              <a:gd name="connsiteX50" fmla="*/ 175353 w 192053"/>
              <a:gd name="connsiteY50" fmla="*/ 53366 h 59800"/>
              <a:gd name="connsiteX51" fmla="*/ 169280 w 192053"/>
              <a:gd name="connsiteY51" fmla="*/ 51095 h 59800"/>
              <a:gd name="connsiteX52" fmla="*/ 164346 w 192053"/>
              <a:gd name="connsiteY52" fmla="*/ 49203 h 59800"/>
              <a:gd name="connsiteX53" fmla="*/ 154098 w 192053"/>
              <a:gd name="connsiteY53" fmla="*/ 52231 h 59800"/>
              <a:gd name="connsiteX54" fmla="*/ 148784 w 192053"/>
              <a:gd name="connsiteY54" fmla="*/ 51474 h 59800"/>
              <a:gd name="connsiteX55" fmla="*/ 144609 w 192053"/>
              <a:gd name="connsiteY55" fmla="*/ 49581 h 59800"/>
              <a:gd name="connsiteX56" fmla="*/ 141952 w 192053"/>
              <a:gd name="connsiteY56" fmla="*/ 48824 h 59800"/>
              <a:gd name="connsiteX57" fmla="*/ 138157 w 192053"/>
              <a:gd name="connsiteY57" fmla="*/ 48824 h 59800"/>
              <a:gd name="connsiteX58" fmla="*/ 133982 w 192053"/>
              <a:gd name="connsiteY58" fmla="*/ 51095 h 59800"/>
              <a:gd name="connsiteX59" fmla="*/ 126770 w 192053"/>
              <a:gd name="connsiteY59" fmla="*/ 49203 h 59800"/>
              <a:gd name="connsiteX60" fmla="*/ 125252 w 192053"/>
              <a:gd name="connsiteY60" fmla="*/ 48067 h 59800"/>
              <a:gd name="connsiteX61" fmla="*/ 123734 w 192053"/>
              <a:gd name="connsiteY61" fmla="*/ 46932 h 59800"/>
              <a:gd name="connsiteX62" fmla="*/ 122595 w 192053"/>
              <a:gd name="connsiteY62" fmla="*/ 47689 h 59800"/>
              <a:gd name="connsiteX63" fmla="*/ 119179 w 192053"/>
              <a:gd name="connsiteY63" fmla="*/ 47689 h 59800"/>
              <a:gd name="connsiteX64" fmla="*/ 115384 w 192053"/>
              <a:gd name="connsiteY64" fmla="*/ 47310 h 59800"/>
              <a:gd name="connsiteX65" fmla="*/ 109311 w 192053"/>
              <a:gd name="connsiteY65" fmla="*/ 45418 h 59800"/>
              <a:gd name="connsiteX66" fmla="*/ 105895 w 192053"/>
              <a:gd name="connsiteY66" fmla="*/ 43526 h 59800"/>
              <a:gd name="connsiteX67" fmla="*/ 103238 w 192053"/>
              <a:gd name="connsiteY67" fmla="*/ 41633 h 59800"/>
              <a:gd name="connsiteX68" fmla="*/ 100961 w 192053"/>
              <a:gd name="connsiteY68" fmla="*/ 39741 h 59800"/>
              <a:gd name="connsiteX69" fmla="*/ 97545 w 192053"/>
              <a:gd name="connsiteY69" fmla="*/ 38605 h 59800"/>
              <a:gd name="connsiteX70" fmla="*/ 91851 w 192053"/>
              <a:gd name="connsiteY70" fmla="*/ 37470 h 59800"/>
              <a:gd name="connsiteX71" fmla="*/ 87676 w 192053"/>
              <a:gd name="connsiteY71" fmla="*/ 37470 h 59800"/>
              <a:gd name="connsiteX72" fmla="*/ 82363 w 192053"/>
              <a:gd name="connsiteY72" fmla="*/ 36334 h 59800"/>
              <a:gd name="connsiteX73" fmla="*/ 80465 w 192053"/>
              <a:gd name="connsiteY73" fmla="*/ 36713 h 59800"/>
              <a:gd name="connsiteX74" fmla="*/ 78947 w 192053"/>
              <a:gd name="connsiteY74" fmla="*/ 37470 h 59800"/>
              <a:gd name="connsiteX75" fmla="*/ 77049 w 192053"/>
              <a:gd name="connsiteY75" fmla="*/ 37470 h 59800"/>
              <a:gd name="connsiteX76" fmla="*/ 76290 w 192053"/>
              <a:gd name="connsiteY76" fmla="*/ 36334 h 59800"/>
              <a:gd name="connsiteX77" fmla="*/ 72494 w 192053"/>
              <a:gd name="connsiteY77" fmla="*/ 36334 h 59800"/>
              <a:gd name="connsiteX78" fmla="*/ 70597 w 192053"/>
              <a:gd name="connsiteY78" fmla="*/ 37848 h 59800"/>
              <a:gd name="connsiteX79" fmla="*/ 68699 w 192053"/>
              <a:gd name="connsiteY79" fmla="*/ 38984 h 59800"/>
              <a:gd name="connsiteX80" fmla="*/ 67181 w 192053"/>
              <a:gd name="connsiteY80" fmla="*/ 38984 h 59800"/>
              <a:gd name="connsiteX81" fmla="*/ 53896 w 192053"/>
              <a:gd name="connsiteY81" fmla="*/ 36334 h 59800"/>
              <a:gd name="connsiteX82" fmla="*/ 48962 w 192053"/>
              <a:gd name="connsiteY82" fmla="*/ 33685 h 59800"/>
              <a:gd name="connsiteX83" fmla="*/ 44028 w 192053"/>
              <a:gd name="connsiteY83" fmla="*/ 32928 h 59800"/>
              <a:gd name="connsiteX84" fmla="*/ 36057 w 192053"/>
              <a:gd name="connsiteY84" fmla="*/ 32550 h 59800"/>
              <a:gd name="connsiteX85" fmla="*/ 32262 w 192053"/>
              <a:gd name="connsiteY85" fmla="*/ 31414 h 59800"/>
              <a:gd name="connsiteX86" fmla="*/ 29985 w 192053"/>
              <a:gd name="connsiteY86" fmla="*/ 30279 h 59800"/>
              <a:gd name="connsiteX87" fmla="*/ 25430 w 192053"/>
              <a:gd name="connsiteY87" fmla="*/ 28765 h 59800"/>
              <a:gd name="connsiteX88" fmla="*/ 23912 w 192053"/>
              <a:gd name="connsiteY88" fmla="*/ 27251 h 59800"/>
              <a:gd name="connsiteX89" fmla="*/ 27328 w 192053"/>
              <a:gd name="connsiteY89" fmla="*/ 22709 h 59800"/>
              <a:gd name="connsiteX90" fmla="*/ 26569 w 192053"/>
              <a:gd name="connsiteY90" fmla="*/ 22331 h 59800"/>
              <a:gd name="connsiteX91" fmla="*/ 23532 w 192053"/>
              <a:gd name="connsiteY91" fmla="*/ 22331 h 59800"/>
              <a:gd name="connsiteX92" fmla="*/ 15941 w 192053"/>
              <a:gd name="connsiteY92" fmla="*/ 18924 h 59800"/>
              <a:gd name="connsiteX93" fmla="*/ 9109 w 192053"/>
              <a:gd name="connsiteY93" fmla="*/ 18924 h 59800"/>
              <a:gd name="connsiteX94" fmla="*/ 6832 w 192053"/>
              <a:gd name="connsiteY94" fmla="*/ 18167 h 59800"/>
              <a:gd name="connsiteX95" fmla="*/ 2277 w 192053"/>
              <a:gd name="connsiteY95" fmla="*/ 17410 h 59800"/>
              <a:gd name="connsiteX96" fmla="*/ 0 w 192053"/>
              <a:gd name="connsiteY96" fmla="*/ 15139 h 59800"/>
              <a:gd name="connsiteX97" fmla="*/ 1139 w 192053"/>
              <a:gd name="connsiteY97" fmla="*/ 14383 h 59800"/>
              <a:gd name="connsiteX98" fmla="*/ 1898 w 192053"/>
              <a:gd name="connsiteY98" fmla="*/ 14761 h 59800"/>
              <a:gd name="connsiteX99" fmla="*/ 3416 w 192053"/>
              <a:gd name="connsiteY99" fmla="*/ 15518 h 59800"/>
              <a:gd name="connsiteX100" fmla="*/ 5693 w 192053"/>
              <a:gd name="connsiteY100" fmla="*/ 15518 h 59800"/>
              <a:gd name="connsiteX101" fmla="*/ 7591 w 192053"/>
              <a:gd name="connsiteY101" fmla="*/ 14383 h 59800"/>
              <a:gd name="connsiteX102" fmla="*/ 9109 w 192053"/>
              <a:gd name="connsiteY102" fmla="*/ 11355 h 59800"/>
              <a:gd name="connsiteX103" fmla="*/ 11007 w 192053"/>
              <a:gd name="connsiteY103" fmla="*/ 11355 h 59800"/>
              <a:gd name="connsiteX104" fmla="*/ 12525 w 192053"/>
              <a:gd name="connsiteY104" fmla="*/ 8705 h 59800"/>
              <a:gd name="connsiteX105" fmla="*/ 13664 w 192053"/>
              <a:gd name="connsiteY105" fmla="*/ 5299 h 59800"/>
              <a:gd name="connsiteX106" fmla="*/ 15562 w 192053"/>
              <a:gd name="connsiteY106" fmla="*/ 1893 h 59800"/>
              <a:gd name="connsiteX107" fmla="*/ 20116 w 192053"/>
              <a:gd name="connsiteY107" fmla="*/ 379 h 59800"/>
              <a:gd name="connsiteX108" fmla="*/ 33780 w 192053"/>
              <a:gd name="connsiteY108" fmla="*/ 2650 h 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92053" h="59800">
                <a:moveTo>
                  <a:pt x="38714" y="0"/>
                </a:moveTo>
                <a:lnTo>
                  <a:pt x="42889" y="0"/>
                </a:lnTo>
                <a:lnTo>
                  <a:pt x="45167" y="2650"/>
                </a:lnTo>
                <a:lnTo>
                  <a:pt x="46305" y="5299"/>
                </a:lnTo>
                <a:lnTo>
                  <a:pt x="50101" y="6056"/>
                </a:lnTo>
                <a:lnTo>
                  <a:pt x="53137" y="5299"/>
                </a:lnTo>
                <a:lnTo>
                  <a:pt x="58451" y="6813"/>
                </a:lnTo>
                <a:lnTo>
                  <a:pt x="62246" y="7191"/>
                </a:lnTo>
                <a:lnTo>
                  <a:pt x="67181" y="12490"/>
                </a:lnTo>
                <a:lnTo>
                  <a:pt x="70597" y="17410"/>
                </a:lnTo>
                <a:lnTo>
                  <a:pt x="74392" y="18546"/>
                </a:lnTo>
                <a:lnTo>
                  <a:pt x="78567" y="18167"/>
                </a:lnTo>
                <a:lnTo>
                  <a:pt x="86538" y="18546"/>
                </a:lnTo>
                <a:lnTo>
                  <a:pt x="88815" y="18167"/>
                </a:lnTo>
                <a:lnTo>
                  <a:pt x="99063" y="20060"/>
                </a:lnTo>
                <a:lnTo>
                  <a:pt x="102858" y="20438"/>
                </a:lnTo>
                <a:lnTo>
                  <a:pt x="105895" y="21195"/>
                </a:lnTo>
                <a:lnTo>
                  <a:pt x="108931" y="20438"/>
                </a:lnTo>
                <a:lnTo>
                  <a:pt x="111968" y="14761"/>
                </a:lnTo>
                <a:lnTo>
                  <a:pt x="112347" y="12112"/>
                </a:lnTo>
                <a:lnTo>
                  <a:pt x="115384" y="9462"/>
                </a:lnTo>
                <a:lnTo>
                  <a:pt x="118040" y="10219"/>
                </a:lnTo>
                <a:lnTo>
                  <a:pt x="120318" y="13247"/>
                </a:lnTo>
                <a:lnTo>
                  <a:pt x="122595" y="15518"/>
                </a:lnTo>
                <a:lnTo>
                  <a:pt x="126391" y="15518"/>
                </a:lnTo>
                <a:lnTo>
                  <a:pt x="129807" y="14004"/>
                </a:lnTo>
                <a:lnTo>
                  <a:pt x="131704" y="15139"/>
                </a:lnTo>
                <a:lnTo>
                  <a:pt x="133982" y="15518"/>
                </a:lnTo>
                <a:lnTo>
                  <a:pt x="135879" y="17032"/>
                </a:lnTo>
                <a:lnTo>
                  <a:pt x="138536" y="17410"/>
                </a:lnTo>
                <a:lnTo>
                  <a:pt x="141573" y="19303"/>
                </a:lnTo>
                <a:lnTo>
                  <a:pt x="148025" y="18924"/>
                </a:lnTo>
                <a:lnTo>
                  <a:pt x="150682" y="20817"/>
                </a:lnTo>
                <a:lnTo>
                  <a:pt x="153339" y="26494"/>
                </a:lnTo>
                <a:lnTo>
                  <a:pt x="156375" y="28386"/>
                </a:lnTo>
                <a:lnTo>
                  <a:pt x="157134" y="34442"/>
                </a:lnTo>
                <a:lnTo>
                  <a:pt x="160930" y="36334"/>
                </a:lnTo>
                <a:lnTo>
                  <a:pt x="165105" y="37470"/>
                </a:lnTo>
                <a:lnTo>
                  <a:pt x="173075" y="36713"/>
                </a:lnTo>
                <a:lnTo>
                  <a:pt x="177251" y="36713"/>
                </a:lnTo>
                <a:lnTo>
                  <a:pt x="182564" y="35577"/>
                </a:lnTo>
                <a:lnTo>
                  <a:pt x="186739" y="36713"/>
                </a:lnTo>
                <a:lnTo>
                  <a:pt x="189396" y="38984"/>
                </a:lnTo>
                <a:lnTo>
                  <a:pt x="189776" y="43904"/>
                </a:lnTo>
                <a:lnTo>
                  <a:pt x="188637" y="51474"/>
                </a:lnTo>
                <a:lnTo>
                  <a:pt x="189396" y="54123"/>
                </a:lnTo>
                <a:lnTo>
                  <a:pt x="190914" y="56015"/>
                </a:lnTo>
                <a:lnTo>
                  <a:pt x="192053" y="59800"/>
                </a:lnTo>
                <a:lnTo>
                  <a:pt x="190535" y="59043"/>
                </a:lnTo>
                <a:lnTo>
                  <a:pt x="187878" y="56772"/>
                </a:lnTo>
                <a:lnTo>
                  <a:pt x="175353" y="53366"/>
                </a:lnTo>
                <a:lnTo>
                  <a:pt x="169280" y="51095"/>
                </a:lnTo>
                <a:lnTo>
                  <a:pt x="164346" y="49203"/>
                </a:lnTo>
                <a:lnTo>
                  <a:pt x="154098" y="52231"/>
                </a:lnTo>
                <a:lnTo>
                  <a:pt x="148784" y="51474"/>
                </a:lnTo>
                <a:lnTo>
                  <a:pt x="144609" y="49581"/>
                </a:lnTo>
                <a:lnTo>
                  <a:pt x="141952" y="48824"/>
                </a:lnTo>
                <a:lnTo>
                  <a:pt x="138157" y="48824"/>
                </a:lnTo>
                <a:lnTo>
                  <a:pt x="133982" y="51095"/>
                </a:lnTo>
                <a:lnTo>
                  <a:pt x="126770" y="49203"/>
                </a:lnTo>
                <a:lnTo>
                  <a:pt x="125252" y="48067"/>
                </a:lnTo>
                <a:lnTo>
                  <a:pt x="123734" y="46932"/>
                </a:lnTo>
                <a:lnTo>
                  <a:pt x="122595" y="47689"/>
                </a:lnTo>
                <a:lnTo>
                  <a:pt x="119179" y="47689"/>
                </a:lnTo>
                <a:lnTo>
                  <a:pt x="115384" y="47310"/>
                </a:lnTo>
                <a:lnTo>
                  <a:pt x="109311" y="45418"/>
                </a:lnTo>
                <a:lnTo>
                  <a:pt x="105895" y="43526"/>
                </a:lnTo>
                <a:lnTo>
                  <a:pt x="103238" y="41633"/>
                </a:lnTo>
                <a:lnTo>
                  <a:pt x="100961" y="39741"/>
                </a:lnTo>
                <a:lnTo>
                  <a:pt x="97545" y="38605"/>
                </a:lnTo>
                <a:lnTo>
                  <a:pt x="91851" y="37470"/>
                </a:lnTo>
                <a:lnTo>
                  <a:pt x="87676" y="37470"/>
                </a:lnTo>
                <a:lnTo>
                  <a:pt x="82363" y="36334"/>
                </a:lnTo>
                <a:lnTo>
                  <a:pt x="80465" y="36713"/>
                </a:lnTo>
                <a:lnTo>
                  <a:pt x="78947" y="37470"/>
                </a:lnTo>
                <a:lnTo>
                  <a:pt x="77049" y="37470"/>
                </a:lnTo>
                <a:lnTo>
                  <a:pt x="76290" y="36334"/>
                </a:lnTo>
                <a:lnTo>
                  <a:pt x="72494" y="36334"/>
                </a:lnTo>
                <a:lnTo>
                  <a:pt x="70597" y="37848"/>
                </a:lnTo>
                <a:lnTo>
                  <a:pt x="68699" y="38984"/>
                </a:lnTo>
                <a:lnTo>
                  <a:pt x="67181" y="38984"/>
                </a:lnTo>
                <a:lnTo>
                  <a:pt x="53896" y="36334"/>
                </a:lnTo>
                <a:lnTo>
                  <a:pt x="48962" y="33685"/>
                </a:lnTo>
                <a:lnTo>
                  <a:pt x="44028" y="32928"/>
                </a:lnTo>
                <a:lnTo>
                  <a:pt x="36057" y="32550"/>
                </a:lnTo>
                <a:lnTo>
                  <a:pt x="32262" y="31414"/>
                </a:lnTo>
                <a:lnTo>
                  <a:pt x="29985" y="30279"/>
                </a:lnTo>
                <a:lnTo>
                  <a:pt x="25430" y="28765"/>
                </a:lnTo>
                <a:lnTo>
                  <a:pt x="23912" y="27251"/>
                </a:lnTo>
                <a:lnTo>
                  <a:pt x="27328" y="22709"/>
                </a:lnTo>
                <a:lnTo>
                  <a:pt x="26569" y="22331"/>
                </a:lnTo>
                <a:lnTo>
                  <a:pt x="23532" y="22331"/>
                </a:lnTo>
                <a:lnTo>
                  <a:pt x="15941" y="18924"/>
                </a:lnTo>
                <a:lnTo>
                  <a:pt x="9109" y="18924"/>
                </a:lnTo>
                <a:lnTo>
                  <a:pt x="6832" y="18167"/>
                </a:lnTo>
                <a:lnTo>
                  <a:pt x="2277" y="17410"/>
                </a:lnTo>
                <a:lnTo>
                  <a:pt x="0" y="15139"/>
                </a:lnTo>
                <a:lnTo>
                  <a:pt x="1139" y="14383"/>
                </a:lnTo>
                <a:lnTo>
                  <a:pt x="1898" y="14761"/>
                </a:lnTo>
                <a:lnTo>
                  <a:pt x="3416" y="15518"/>
                </a:lnTo>
                <a:lnTo>
                  <a:pt x="5693" y="15518"/>
                </a:lnTo>
                <a:lnTo>
                  <a:pt x="7591" y="14383"/>
                </a:lnTo>
                <a:lnTo>
                  <a:pt x="9109" y="11355"/>
                </a:lnTo>
                <a:lnTo>
                  <a:pt x="11007" y="11355"/>
                </a:lnTo>
                <a:lnTo>
                  <a:pt x="12525" y="8705"/>
                </a:lnTo>
                <a:lnTo>
                  <a:pt x="13664" y="5299"/>
                </a:lnTo>
                <a:lnTo>
                  <a:pt x="15562" y="1893"/>
                </a:lnTo>
                <a:lnTo>
                  <a:pt x="20116" y="379"/>
                </a:lnTo>
                <a:lnTo>
                  <a:pt x="33780" y="265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92" name="Text Placeholder 2791">
            <a:extLst>
              <a:ext uri="{FF2B5EF4-FFF2-40B4-BE49-F238E27FC236}">
                <a16:creationId xmlns:a16="http://schemas.microsoft.com/office/drawing/2014/main" id="{CC49888F-0385-8747-8E55-DBED0E4D6C84}"/>
              </a:ext>
            </a:extLst>
          </p:cNvPr>
          <p:cNvSpPr>
            <a:spLocks noGrp="1"/>
          </p:cNvSpPr>
          <p:nvPr>
            <p:ph type="body" sz="quarter" idx="187" hasCustomPrompt="1"/>
          </p:nvPr>
        </p:nvSpPr>
        <p:spPr>
          <a:xfrm>
            <a:off x="9565102" y="3842530"/>
            <a:ext cx="167351" cy="91575"/>
          </a:xfrm>
          <a:custGeom>
            <a:avLst/>
            <a:gdLst>
              <a:gd name="connsiteX0" fmla="*/ 27702 w 167351"/>
              <a:gd name="connsiteY0" fmla="*/ 0 h 91575"/>
              <a:gd name="connsiteX1" fmla="*/ 33774 w 167351"/>
              <a:gd name="connsiteY1" fmla="*/ 751 h 91575"/>
              <a:gd name="connsiteX2" fmla="*/ 34912 w 167351"/>
              <a:gd name="connsiteY2" fmla="*/ 1126 h 91575"/>
              <a:gd name="connsiteX3" fmla="*/ 41743 w 167351"/>
              <a:gd name="connsiteY3" fmla="*/ 2627 h 91575"/>
              <a:gd name="connsiteX4" fmla="*/ 49332 w 167351"/>
              <a:gd name="connsiteY4" fmla="*/ 4879 h 91575"/>
              <a:gd name="connsiteX5" fmla="*/ 51230 w 167351"/>
              <a:gd name="connsiteY5" fmla="*/ 5630 h 91575"/>
              <a:gd name="connsiteX6" fmla="*/ 53507 w 167351"/>
              <a:gd name="connsiteY6" fmla="*/ 9008 h 91575"/>
              <a:gd name="connsiteX7" fmla="*/ 57302 w 167351"/>
              <a:gd name="connsiteY7" fmla="*/ 12385 h 91575"/>
              <a:gd name="connsiteX8" fmla="*/ 61855 w 167351"/>
              <a:gd name="connsiteY8" fmla="*/ 13511 h 91575"/>
              <a:gd name="connsiteX9" fmla="*/ 66030 w 167351"/>
              <a:gd name="connsiteY9" fmla="*/ 17264 h 91575"/>
              <a:gd name="connsiteX10" fmla="*/ 68686 w 167351"/>
              <a:gd name="connsiteY10" fmla="*/ 20642 h 91575"/>
              <a:gd name="connsiteX11" fmla="*/ 69824 w 167351"/>
              <a:gd name="connsiteY11" fmla="*/ 27022 h 91575"/>
              <a:gd name="connsiteX12" fmla="*/ 70583 w 167351"/>
              <a:gd name="connsiteY12" fmla="*/ 28899 h 91575"/>
              <a:gd name="connsiteX13" fmla="*/ 72860 w 167351"/>
              <a:gd name="connsiteY13" fmla="*/ 29649 h 91575"/>
              <a:gd name="connsiteX14" fmla="*/ 74378 w 167351"/>
              <a:gd name="connsiteY14" fmla="*/ 29649 h 91575"/>
              <a:gd name="connsiteX15" fmla="*/ 75896 w 167351"/>
              <a:gd name="connsiteY15" fmla="*/ 27773 h 91575"/>
              <a:gd name="connsiteX16" fmla="*/ 77414 w 167351"/>
              <a:gd name="connsiteY16" fmla="*/ 27398 h 91575"/>
              <a:gd name="connsiteX17" fmla="*/ 78553 w 167351"/>
              <a:gd name="connsiteY17" fmla="*/ 26272 h 91575"/>
              <a:gd name="connsiteX18" fmla="*/ 78553 w 167351"/>
              <a:gd name="connsiteY18" fmla="*/ 25146 h 91575"/>
              <a:gd name="connsiteX19" fmla="*/ 80070 w 167351"/>
              <a:gd name="connsiteY19" fmla="*/ 23644 h 91575"/>
              <a:gd name="connsiteX20" fmla="*/ 81588 w 167351"/>
              <a:gd name="connsiteY20" fmla="*/ 24395 h 91575"/>
              <a:gd name="connsiteX21" fmla="*/ 83865 w 167351"/>
              <a:gd name="connsiteY21" fmla="*/ 23644 h 91575"/>
              <a:gd name="connsiteX22" fmla="*/ 86142 w 167351"/>
              <a:gd name="connsiteY22" fmla="*/ 24395 h 91575"/>
              <a:gd name="connsiteX23" fmla="*/ 86901 w 167351"/>
              <a:gd name="connsiteY23" fmla="*/ 25146 h 91575"/>
              <a:gd name="connsiteX24" fmla="*/ 85763 w 167351"/>
              <a:gd name="connsiteY24" fmla="*/ 27398 h 91575"/>
              <a:gd name="connsiteX25" fmla="*/ 86142 w 167351"/>
              <a:gd name="connsiteY25" fmla="*/ 29649 h 91575"/>
              <a:gd name="connsiteX26" fmla="*/ 85004 w 167351"/>
              <a:gd name="connsiteY26" fmla="*/ 34528 h 91575"/>
              <a:gd name="connsiteX27" fmla="*/ 85763 w 167351"/>
              <a:gd name="connsiteY27" fmla="*/ 35654 h 91575"/>
              <a:gd name="connsiteX28" fmla="*/ 87660 w 167351"/>
              <a:gd name="connsiteY28" fmla="*/ 34904 h 91575"/>
              <a:gd name="connsiteX29" fmla="*/ 88419 w 167351"/>
              <a:gd name="connsiteY29" fmla="*/ 36780 h 91575"/>
              <a:gd name="connsiteX30" fmla="*/ 89178 w 167351"/>
              <a:gd name="connsiteY30" fmla="*/ 37906 h 91575"/>
              <a:gd name="connsiteX31" fmla="*/ 91075 w 167351"/>
              <a:gd name="connsiteY31" fmla="*/ 37906 h 91575"/>
              <a:gd name="connsiteX32" fmla="*/ 92973 w 167351"/>
              <a:gd name="connsiteY32" fmla="*/ 39407 h 91575"/>
              <a:gd name="connsiteX33" fmla="*/ 95250 w 167351"/>
              <a:gd name="connsiteY33" fmla="*/ 39032 h 91575"/>
              <a:gd name="connsiteX34" fmla="*/ 98286 w 167351"/>
              <a:gd name="connsiteY34" fmla="*/ 39783 h 91575"/>
              <a:gd name="connsiteX35" fmla="*/ 101321 w 167351"/>
              <a:gd name="connsiteY35" fmla="*/ 40533 h 91575"/>
              <a:gd name="connsiteX36" fmla="*/ 103219 w 167351"/>
              <a:gd name="connsiteY36" fmla="*/ 39783 h 91575"/>
              <a:gd name="connsiteX37" fmla="*/ 105116 w 167351"/>
              <a:gd name="connsiteY37" fmla="*/ 38657 h 91575"/>
              <a:gd name="connsiteX38" fmla="*/ 106255 w 167351"/>
              <a:gd name="connsiteY38" fmla="*/ 39032 h 91575"/>
              <a:gd name="connsiteX39" fmla="*/ 105116 w 167351"/>
              <a:gd name="connsiteY39" fmla="*/ 43911 h 91575"/>
              <a:gd name="connsiteX40" fmla="*/ 105496 w 167351"/>
              <a:gd name="connsiteY40" fmla="*/ 46538 h 91575"/>
              <a:gd name="connsiteX41" fmla="*/ 111188 w 167351"/>
              <a:gd name="connsiteY41" fmla="*/ 49916 h 91575"/>
              <a:gd name="connsiteX42" fmla="*/ 114224 w 167351"/>
              <a:gd name="connsiteY42" fmla="*/ 49165 h 91575"/>
              <a:gd name="connsiteX43" fmla="*/ 116880 w 167351"/>
              <a:gd name="connsiteY43" fmla="*/ 49541 h 91575"/>
              <a:gd name="connsiteX44" fmla="*/ 119157 w 167351"/>
              <a:gd name="connsiteY44" fmla="*/ 51793 h 91575"/>
              <a:gd name="connsiteX45" fmla="*/ 119536 w 167351"/>
              <a:gd name="connsiteY45" fmla="*/ 53294 h 91575"/>
              <a:gd name="connsiteX46" fmla="*/ 121054 w 167351"/>
              <a:gd name="connsiteY46" fmla="*/ 55546 h 91575"/>
              <a:gd name="connsiteX47" fmla="*/ 122572 w 167351"/>
              <a:gd name="connsiteY47" fmla="*/ 56672 h 91575"/>
              <a:gd name="connsiteX48" fmla="*/ 124849 w 167351"/>
              <a:gd name="connsiteY48" fmla="*/ 55921 h 91575"/>
              <a:gd name="connsiteX49" fmla="*/ 126367 w 167351"/>
              <a:gd name="connsiteY49" fmla="*/ 55170 h 91575"/>
              <a:gd name="connsiteX50" fmla="*/ 128644 w 167351"/>
              <a:gd name="connsiteY50" fmla="*/ 56672 h 91575"/>
              <a:gd name="connsiteX51" fmla="*/ 130541 w 167351"/>
              <a:gd name="connsiteY51" fmla="*/ 55921 h 91575"/>
              <a:gd name="connsiteX52" fmla="*/ 132818 w 167351"/>
              <a:gd name="connsiteY52" fmla="*/ 57047 h 91575"/>
              <a:gd name="connsiteX53" fmla="*/ 133577 w 167351"/>
              <a:gd name="connsiteY53" fmla="*/ 56672 h 91575"/>
              <a:gd name="connsiteX54" fmla="*/ 135095 w 167351"/>
              <a:gd name="connsiteY54" fmla="*/ 54044 h 91575"/>
              <a:gd name="connsiteX55" fmla="*/ 136993 w 167351"/>
              <a:gd name="connsiteY55" fmla="*/ 53669 h 91575"/>
              <a:gd name="connsiteX56" fmla="*/ 140028 w 167351"/>
              <a:gd name="connsiteY56" fmla="*/ 54044 h 91575"/>
              <a:gd name="connsiteX57" fmla="*/ 143064 w 167351"/>
              <a:gd name="connsiteY57" fmla="*/ 56672 h 91575"/>
              <a:gd name="connsiteX58" fmla="*/ 146859 w 167351"/>
              <a:gd name="connsiteY58" fmla="*/ 57422 h 91575"/>
              <a:gd name="connsiteX59" fmla="*/ 149515 w 167351"/>
              <a:gd name="connsiteY59" fmla="*/ 58923 h 91575"/>
              <a:gd name="connsiteX60" fmla="*/ 151033 w 167351"/>
              <a:gd name="connsiteY60" fmla="*/ 59299 h 91575"/>
              <a:gd name="connsiteX61" fmla="*/ 153690 w 167351"/>
              <a:gd name="connsiteY61" fmla="*/ 58548 h 91575"/>
              <a:gd name="connsiteX62" fmla="*/ 159002 w 167351"/>
              <a:gd name="connsiteY62" fmla="*/ 59674 h 91575"/>
              <a:gd name="connsiteX63" fmla="*/ 160141 w 167351"/>
              <a:gd name="connsiteY63" fmla="*/ 59674 h 91575"/>
              <a:gd name="connsiteX64" fmla="*/ 162418 w 167351"/>
              <a:gd name="connsiteY64" fmla="*/ 56672 h 91575"/>
              <a:gd name="connsiteX65" fmla="*/ 165454 w 167351"/>
              <a:gd name="connsiteY65" fmla="*/ 55921 h 91575"/>
              <a:gd name="connsiteX66" fmla="*/ 166592 w 167351"/>
              <a:gd name="connsiteY66" fmla="*/ 56672 h 91575"/>
              <a:gd name="connsiteX67" fmla="*/ 165454 w 167351"/>
              <a:gd name="connsiteY67" fmla="*/ 59299 h 91575"/>
              <a:gd name="connsiteX68" fmla="*/ 163936 w 167351"/>
              <a:gd name="connsiteY68" fmla="*/ 63802 h 91575"/>
              <a:gd name="connsiteX69" fmla="*/ 164315 w 167351"/>
              <a:gd name="connsiteY69" fmla="*/ 69432 h 91575"/>
              <a:gd name="connsiteX70" fmla="*/ 163936 w 167351"/>
              <a:gd name="connsiteY70" fmla="*/ 74686 h 91575"/>
              <a:gd name="connsiteX71" fmla="*/ 162418 w 167351"/>
              <a:gd name="connsiteY71" fmla="*/ 76188 h 91575"/>
              <a:gd name="connsiteX72" fmla="*/ 162418 w 167351"/>
              <a:gd name="connsiteY72" fmla="*/ 77689 h 91575"/>
              <a:gd name="connsiteX73" fmla="*/ 165454 w 167351"/>
              <a:gd name="connsiteY73" fmla="*/ 79190 h 91575"/>
              <a:gd name="connsiteX74" fmla="*/ 167351 w 167351"/>
              <a:gd name="connsiteY74" fmla="*/ 82943 h 91575"/>
              <a:gd name="connsiteX75" fmla="*/ 167351 w 167351"/>
              <a:gd name="connsiteY75" fmla="*/ 85570 h 91575"/>
              <a:gd name="connsiteX76" fmla="*/ 164695 w 167351"/>
              <a:gd name="connsiteY76" fmla="*/ 89699 h 91575"/>
              <a:gd name="connsiteX77" fmla="*/ 164695 w 167351"/>
              <a:gd name="connsiteY77" fmla="*/ 90825 h 91575"/>
              <a:gd name="connsiteX78" fmla="*/ 160141 w 167351"/>
              <a:gd name="connsiteY78" fmla="*/ 90074 h 91575"/>
              <a:gd name="connsiteX79" fmla="*/ 155967 w 167351"/>
              <a:gd name="connsiteY79" fmla="*/ 91200 h 91575"/>
              <a:gd name="connsiteX80" fmla="*/ 150274 w 167351"/>
              <a:gd name="connsiteY80" fmla="*/ 90825 h 91575"/>
              <a:gd name="connsiteX81" fmla="*/ 147239 w 167351"/>
              <a:gd name="connsiteY81" fmla="*/ 91575 h 91575"/>
              <a:gd name="connsiteX82" fmla="*/ 143444 w 167351"/>
              <a:gd name="connsiteY82" fmla="*/ 89699 h 91575"/>
              <a:gd name="connsiteX83" fmla="*/ 139649 w 167351"/>
              <a:gd name="connsiteY83" fmla="*/ 89323 h 91575"/>
              <a:gd name="connsiteX84" fmla="*/ 137372 w 167351"/>
              <a:gd name="connsiteY84" fmla="*/ 89323 h 91575"/>
              <a:gd name="connsiteX85" fmla="*/ 119536 w 167351"/>
              <a:gd name="connsiteY85" fmla="*/ 86321 h 91575"/>
              <a:gd name="connsiteX86" fmla="*/ 116880 w 167351"/>
              <a:gd name="connsiteY86" fmla="*/ 84069 h 91575"/>
              <a:gd name="connsiteX87" fmla="*/ 113465 w 167351"/>
              <a:gd name="connsiteY87" fmla="*/ 82943 h 91575"/>
              <a:gd name="connsiteX88" fmla="*/ 108911 w 167351"/>
              <a:gd name="connsiteY88" fmla="*/ 83318 h 91575"/>
              <a:gd name="connsiteX89" fmla="*/ 101321 w 167351"/>
              <a:gd name="connsiteY89" fmla="*/ 81817 h 91575"/>
              <a:gd name="connsiteX90" fmla="*/ 96768 w 167351"/>
              <a:gd name="connsiteY90" fmla="*/ 78815 h 91575"/>
              <a:gd name="connsiteX91" fmla="*/ 94491 w 167351"/>
              <a:gd name="connsiteY91" fmla="*/ 76938 h 91575"/>
              <a:gd name="connsiteX92" fmla="*/ 90696 w 167351"/>
              <a:gd name="connsiteY92" fmla="*/ 71684 h 91575"/>
              <a:gd name="connsiteX93" fmla="*/ 88040 w 167351"/>
              <a:gd name="connsiteY93" fmla="*/ 70183 h 91575"/>
              <a:gd name="connsiteX94" fmla="*/ 80829 w 167351"/>
              <a:gd name="connsiteY94" fmla="*/ 69057 h 91575"/>
              <a:gd name="connsiteX95" fmla="*/ 80070 w 167351"/>
              <a:gd name="connsiteY95" fmla="*/ 69057 h 91575"/>
              <a:gd name="connsiteX96" fmla="*/ 78932 w 167351"/>
              <a:gd name="connsiteY96" fmla="*/ 70183 h 91575"/>
              <a:gd name="connsiteX97" fmla="*/ 76655 w 167351"/>
              <a:gd name="connsiteY97" fmla="*/ 69807 h 91575"/>
              <a:gd name="connsiteX98" fmla="*/ 72860 w 167351"/>
              <a:gd name="connsiteY98" fmla="*/ 69057 h 91575"/>
              <a:gd name="connsiteX99" fmla="*/ 69445 w 167351"/>
              <a:gd name="connsiteY99" fmla="*/ 68681 h 91575"/>
              <a:gd name="connsiteX100" fmla="*/ 65650 w 167351"/>
              <a:gd name="connsiteY100" fmla="*/ 70183 h 91575"/>
              <a:gd name="connsiteX101" fmla="*/ 63753 w 167351"/>
              <a:gd name="connsiteY101" fmla="*/ 70183 h 91575"/>
              <a:gd name="connsiteX102" fmla="*/ 56163 w 167351"/>
              <a:gd name="connsiteY102" fmla="*/ 68681 h 91575"/>
              <a:gd name="connsiteX103" fmla="*/ 52368 w 167351"/>
              <a:gd name="connsiteY103" fmla="*/ 63802 h 91575"/>
              <a:gd name="connsiteX104" fmla="*/ 51609 w 167351"/>
              <a:gd name="connsiteY104" fmla="*/ 63052 h 91575"/>
              <a:gd name="connsiteX105" fmla="*/ 48194 w 167351"/>
              <a:gd name="connsiteY105" fmla="*/ 62676 h 91575"/>
              <a:gd name="connsiteX106" fmla="*/ 47056 w 167351"/>
              <a:gd name="connsiteY106" fmla="*/ 62676 h 91575"/>
              <a:gd name="connsiteX107" fmla="*/ 43261 w 167351"/>
              <a:gd name="connsiteY107" fmla="*/ 59674 h 91575"/>
              <a:gd name="connsiteX108" fmla="*/ 39087 w 167351"/>
              <a:gd name="connsiteY108" fmla="*/ 57797 h 91575"/>
              <a:gd name="connsiteX109" fmla="*/ 35292 w 167351"/>
              <a:gd name="connsiteY109" fmla="*/ 57422 h 91575"/>
              <a:gd name="connsiteX110" fmla="*/ 31497 w 167351"/>
              <a:gd name="connsiteY110" fmla="*/ 55546 h 91575"/>
              <a:gd name="connsiteX111" fmla="*/ 29599 w 167351"/>
              <a:gd name="connsiteY111" fmla="*/ 54044 h 91575"/>
              <a:gd name="connsiteX112" fmla="*/ 25046 w 167351"/>
              <a:gd name="connsiteY112" fmla="*/ 48790 h 91575"/>
              <a:gd name="connsiteX113" fmla="*/ 21630 w 167351"/>
              <a:gd name="connsiteY113" fmla="*/ 46538 h 91575"/>
              <a:gd name="connsiteX114" fmla="*/ 18595 w 167351"/>
              <a:gd name="connsiteY114" fmla="*/ 45037 h 91575"/>
              <a:gd name="connsiteX115" fmla="*/ 17077 w 167351"/>
              <a:gd name="connsiteY115" fmla="*/ 43536 h 91575"/>
              <a:gd name="connsiteX116" fmla="*/ 12143 w 167351"/>
              <a:gd name="connsiteY116" fmla="*/ 40909 h 91575"/>
              <a:gd name="connsiteX117" fmla="*/ 10625 w 167351"/>
              <a:gd name="connsiteY117" fmla="*/ 40909 h 91575"/>
              <a:gd name="connsiteX118" fmla="*/ 10625 w 167351"/>
              <a:gd name="connsiteY118" fmla="*/ 42410 h 91575"/>
              <a:gd name="connsiteX119" fmla="*/ 8728 w 167351"/>
              <a:gd name="connsiteY119" fmla="*/ 42410 h 91575"/>
              <a:gd name="connsiteX120" fmla="*/ 6831 w 167351"/>
              <a:gd name="connsiteY120" fmla="*/ 40909 h 91575"/>
              <a:gd name="connsiteX121" fmla="*/ 6451 w 167351"/>
              <a:gd name="connsiteY121" fmla="*/ 38657 h 91575"/>
              <a:gd name="connsiteX122" fmla="*/ 4554 w 167351"/>
              <a:gd name="connsiteY122" fmla="*/ 36780 h 91575"/>
              <a:gd name="connsiteX123" fmla="*/ 379 w 167351"/>
              <a:gd name="connsiteY123" fmla="*/ 36405 h 91575"/>
              <a:gd name="connsiteX124" fmla="*/ 0 w 167351"/>
              <a:gd name="connsiteY124" fmla="*/ 35279 h 91575"/>
              <a:gd name="connsiteX125" fmla="*/ 379 w 167351"/>
              <a:gd name="connsiteY125" fmla="*/ 32652 h 91575"/>
              <a:gd name="connsiteX126" fmla="*/ 2277 w 167351"/>
              <a:gd name="connsiteY126" fmla="*/ 29649 h 91575"/>
              <a:gd name="connsiteX127" fmla="*/ 3415 w 167351"/>
              <a:gd name="connsiteY127" fmla="*/ 29274 h 91575"/>
              <a:gd name="connsiteX128" fmla="*/ 4174 w 167351"/>
              <a:gd name="connsiteY128" fmla="*/ 26647 h 91575"/>
              <a:gd name="connsiteX129" fmla="*/ 5313 w 167351"/>
              <a:gd name="connsiteY129" fmla="*/ 25146 h 91575"/>
              <a:gd name="connsiteX130" fmla="*/ 4174 w 167351"/>
              <a:gd name="connsiteY130" fmla="*/ 21768 h 91575"/>
              <a:gd name="connsiteX131" fmla="*/ 5313 w 167351"/>
              <a:gd name="connsiteY131" fmla="*/ 19141 h 91575"/>
              <a:gd name="connsiteX132" fmla="*/ 7210 w 167351"/>
              <a:gd name="connsiteY132" fmla="*/ 16889 h 91575"/>
              <a:gd name="connsiteX133" fmla="*/ 6451 w 167351"/>
              <a:gd name="connsiteY133" fmla="*/ 14262 h 91575"/>
              <a:gd name="connsiteX134" fmla="*/ 6451 w 167351"/>
              <a:gd name="connsiteY134" fmla="*/ 12761 h 91575"/>
              <a:gd name="connsiteX135" fmla="*/ 7969 w 167351"/>
              <a:gd name="connsiteY135" fmla="*/ 10884 h 91575"/>
              <a:gd name="connsiteX136" fmla="*/ 10246 w 167351"/>
              <a:gd name="connsiteY136" fmla="*/ 10884 h 91575"/>
              <a:gd name="connsiteX137" fmla="*/ 11384 w 167351"/>
              <a:gd name="connsiteY137" fmla="*/ 8257 h 91575"/>
              <a:gd name="connsiteX138" fmla="*/ 14420 w 167351"/>
              <a:gd name="connsiteY138" fmla="*/ 6380 h 91575"/>
              <a:gd name="connsiteX139" fmla="*/ 15559 w 167351"/>
              <a:gd name="connsiteY139" fmla="*/ 4129 h 91575"/>
              <a:gd name="connsiteX140" fmla="*/ 16318 w 167351"/>
              <a:gd name="connsiteY140" fmla="*/ 2252 h 91575"/>
              <a:gd name="connsiteX141" fmla="*/ 17077 w 167351"/>
              <a:gd name="connsiteY141" fmla="*/ 1501 h 91575"/>
              <a:gd name="connsiteX142" fmla="*/ 18215 w 167351"/>
              <a:gd name="connsiteY142" fmla="*/ 2627 h 91575"/>
              <a:gd name="connsiteX143" fmla="*/ 20492 w 167351"/>
              <a:gd name="connsiteY143" fmla="*/ 1501 h 91575"/>
              <a:gd name="connsiteX144" fmla="*/ 21251 w 167351"/>
              <a:gd name="connsiteY144" fmla="*/ 2252 h 91575"/>
              <a:gd name="connsiteX145" fmla="*/ 22389 w 167351"/>
              <a:gd name="connsiteY145" fmla="*/ 4129 h 91575"/>
              <a:gd name="connsiteX146" fmla="*/ 25425 w 167351"/>
              <a:gd name="connsiteY146" fmla="*/ 6756 h 91575"/>
              <a:gd name="connsiteX147" fmla="*/ 25805 w 167351"/>
              <a:gd name="connsiteY147" fmla="*/ 5254 h 91575"/>
              <a:gd name="connsiteX148" fmla="*/ 25425 w 167351"/>
              <a:gd name="connsiteY148" fmla="*/ 4504 h 91575"/>
              <a:gd name="connsiteX149" fmla="*/ 26943 w 167351"/>
              <a:gd name="connsiteY149" fmla="*/ 3003 h 91575"/>
              <a:gd name="connsiteX150" fmla="*/ 26943 w 167351"/>
              <a:gd name="connsiteY150" fmla="*/ 751 h 91575"/>
              <a:gd name="connsiteX151" fmla="*/ 26943 w 167351"/>
              <a:gd name="connsiteY151" fmla="*/ 375 h 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67351" h="91575">
                <a:moveTo>
                  <a:pt x="27702" y="0"/>
                </a:moveTo>
                <a:lnTo>
                  <a:pt x="33774" y="751"/>
                </a:lnTo>
                <a:lnTo>
                  <a:pt x="34912" y="1126"/>
                </a:lnTo>
                <a:lnTo>
                  <a:pt x="41743" y="2627"/>
                </a:lnTo>
                <a:lnTo>
                  <a:pt x="49332" y="4879"/>
                </a:lnTo>
                <a:lnTo>
                  <a:pt x="51230" y="5630"/>
                </a:lnTo>
                <a:lnTo>
                  <a:pt x="53507" y="9008"/>
                </a:lnTo>
                <a:lnTo>
                  <a:pt x="57302" y="12385"/>
                </a:lnTo>
                <a:lnTo>
                  <a:pt x="61855" y="13511"/>
                </a:lnTo>
                <a:lnTo>
                  <a:pt x="66030" y="17264"/>
                </a:lnTo>
                <a:lnTo>
                  <a:pt x="68686" y="20642"/>
                </a:lnTo>
                <a:lnTo>
                  <a:pt x="69824" y="27022"/>
                </a:lnTo>
                <a:lnTo>
                  <a:pt x="70583" y="28899"/>
                </a:lnTo>
                <a:lnTo>
                  <a:pt x="72860" y="29649"/>
                </a:lnTo>
                <a:lnTo>
                  <a:pt x="74378" y="29649"/>
                </a:lnTo>
                <a:lnTo>
                  <a:pt x="75896" y="27773"/>
                </a:lnTo>
                <a:lnTo>
                  <a:pt x="77414" y="27398"/>
                </a:lnTo>
                <a:lnTo>
                  <a:pt x="78553" y="26272"/>
                </a:lnTo>
                <a:lnTo>
                  <a:pt x="78553" y="25146"/>
                </a:lnTo>
                <a:lnTo>
                  <a:pt x="80070" y="23644"/>
                </a:lnTo>
                <a:lnTo>
                  <a:pt x="81588" y="24395"/>
                </a:lnTo>
                <a:lnTo>
                  <a:pt x="83865" y="23644"/>
                </a:lnTo>
                <a:lnTo>
                  <a:pt x="86142" y="24395"/>
                </a:lnTo>
                <a:lnTo>
                  <a:pt x="86901" y="25146"/>
                </a:lnTo>
                <a:lnTo>
                  <a:pt x="85763" y="27398"/>
                </a:lnTo>
                <a:lnTo>
                  <a:pt x="86142" y="29649"/>
                </a:lnTo>
                <a:lnTo>
                  <a:pt x="85004" y="34528"/>
                </a:lnTo>
                <a:lnTo>
                  <a:pt x="85763" y="35654"/>
                </a:lnTo>
                <a:lnTo>
                  <a:pt x="87660" y="34904"/>
                </a:lnTo>
                <a:lnTo>
                  <a:pt x="88419" y="36780"/>
                </a:lnTo>
                <a:lnTo>
                  <a:pt x="89178" y="37906"/>
                </a:lnTo>
                <a:lnTo>
                  <a:pt x="91075" y="37906"/>
                </a:lnTo>
                <a:lnTo>
                  <a:pt x="92973" y="39407"/>
                </a:lnTo>
                <a:lnTo>
                  <a:pt x="95250" y="39032"/>
                </a:lnTo>
                <a:lnTo>
                  <a:pt x="98286" y="39783"/>
                </a:lnTo>
                <a:lnTo>
                  <a:pt x="101321" y="40533"/>
                </a:lnTo>
                <a:lnTo>
                  <a:pt x="103219" y="39783"/>
                </a:lnTo>
                <a:lnTo>
                  <a:pt x="105116" y="38657"/>
                </a:lnTo>
                <a:lnTo>
                  <a:pt x="106255" y="39032"/>
                </a:lnTo>
                <a:lnTo>
                  <a:pt x="105116" y="43911"/>
                </a:lnTo>
                <a:lnTo>
                  <a:pt x="105496" y="46538"/>
                </a:lnTo>
                <a:lnTo>
                  <a:pt x="111188" y="49916"/>
                </a:lnTo>
                <a:lnTo>
                  <a:pt x="114224" y="49165"/>
                </a:lnTo>
                <a:lnTo>
                  <a:pt x="116880" y="49541"/>
                </a:lnTo>
                <a:lnTo>
                  <a:pt x="119157" y="51793"/>
                </a:lnTo>
                <a:lnTo>
                  <a:pt x="119536" y="53294"/>
                </a:lnTo>
                <a:lnTo>
                  <a:pt x="121054" y="55546"/>
                </a:lnTo>
                <a:lnTo>
                  <a:pt x="122572" y="56672"/>
                </a:lnTo>
                <a:lnTo>
                  <a:pt x="124849" y="55921"/>
                </a:lnTo>
                <a:lnTo>
                  <a:pt x="126367" y="55170"/>
                </a:lnTo>
                <a:lnTo>
                  <a:pt x="128644" y="56672"/>
                </a:lnTo>
                <a:lnTo>
                  <a:pt x="130541" y="55921"/>
                </a:lnTo>
                <a:lnTo>
                  <a:pt x="132818" y="57047"/>
                </a:lnTo>
                <a:lnTo>
                  <a:pt x="133577" y="56672"/>
                </a:lnTo>
                <a:lnTo>
                  <a:pt x="135095" y="54044"/>
                </a:lnTo>
                <a:lnTo>
                  <a:pt x="136993" y="53669"/>
                </a:lnTo>
                <a:lnTo>
                  <a:pt x="140028" y="54044"/>
                </a:lnTo>
                <a:lnTo>
                  <a:pt x="143064" y="56672"/>
                </a:lnTo>
                <a:lnTo>
                  <a:pt x="146859" y="57422"/>
                </a:lnTo>
                <a:lnTo>
                  <a:pt x="149515" y="58923"/>
                </a:lnTo>
                <a:lnTo>
                  <a:pt x="151033" y="59299"/>
                </a:lnTo>
                <a:lnTo>
                  <a:pt x="153690" y="58548"/>
                </a:lnTo>
                <a:lnTo>
                  <a:pt x="159002" y="59674"/>
                </a:lnTo>
                <a:lnTo>
                  <a:pt x="160141" y="59674"/>
                </a:lnTo>
                <a:lnTo>
                  <a:pt x="162418" y="56672"/>
                </a:lnTo>
                <a:lnTo>
                  <a:pt x="165454" y="55921"/>
                </a:lnTo>
                <a:lnTo>
                  <a:pt x="166592" y="56672"/>
                </a:lnTo>
                <a:lnTo>
                  <a:pt x="165454" y="59299"/>
                </a:lnTo>
                <a:lnTo>
                  <a:pt x="163936" y="63802"/>
                </a:lnTo>
                <a:lnTo>
                  <a:pt x="164315" y="69432"/>
                </a:lnTo>
                <a:lnTo>
                  <a:pt x="163936" y="74686"/>
                </a:lnTo>
                <a:lnTo>
                  <a:pt x="162418" y="76188"/>
                </a:lnTo>
                <a:lnTo>
                  <a:pt x="162418" y="77689"/>
                </a:lnTo>
                <a:lnTo>
                  <a:pt x="165454" y="79190"/>
                </a:lnTo>
                <a:lnTo>
                  <a:pt x="167351" y="82943"/>
                </a:lnTo>
                <a:lnTo>
                  <a:pt x="167351" y="85570"/>
                </a:lnTo>
                <a:lnTo>
                  <a:pt x="164695" y="89699"/>
                </a:lnTo>
                <a:lnTo>
                  <a:pt x="164695" y="90825"/>
                </a:lnTo>
                <a:lnTo>
                  <a:pt x="160141" y="90074"/>
                </a:lnTo>
                <a:lnTo>
                  <a:pt x="155967" y="91200"/>
                </a:lnTo>
                <a:lnTo>
                  <a:pt x="150274" y="90825"/>
                </a:lnTo>
                <a:lnTo>
                  <a:pt x="147239" y="91575"/>
                </a:lnTo>
                <a:lnTo>
                  <a:pt x="143444" y="89699"/>
                </a:lnTo>
                <a:lnTo>
                  <a:pt x="139649" y="89323"/>
                </a:lnTo>
                <a:lnTo>
                  <a:pt x="137372" y="89323"/>
                </a:lnTo>
                <a:lnTo>
                  <a:pt x="119536" y="86321"/>
                </a:lnTo>
                <a:lnTo>
                  <a:pt x="116880" y="84069"/>
                </a:lnTo>
                <a:lnTo>
                  <a:pt x="113465" y="82943"/>
                </a:lnTo>
                <a:lnTo>
                  <a:pt x="108911" y="83318"/>
                </a:lnTo>
                <a:lnTo>
                  <a:pt x="101321" y="81817"/>
                </a:lnTo>
                <a:lnTo>
                  <a:pt x="96768" y="78815"/>
                </a:lnTo>
                <a:lnTo>
                  <a:pt x="94491" y="76938"/>
                </a:lnTo>
                <a:lnTo>
                  <a:pt x="90696" y="71684"/>
                </a:lnTo>
                <a:lnTo>
                  <a:pt x="88040" y="70183"/>
                </a:lnTo>
                <a:lnTo>
                  <a:pt x="80829" y="69057"/>
                </a:lnTo>
                <a:lnTo>
                  <a:pt x="80070" y="69057"/>
                </a:lnTo>
                <a:lnTo>
                  <a:pt x="78932" y="70183"/>
                </a:lnTo>
                <a:lnTo>
                  <a:pt x="76655" y="69807"/>
                </a:lnTo>
                <a:lnTo>
                  <a:pt x="72860" y="69057"/>
                </a:lnTo>
                <a:lnTo>
                  <a:pt x="69445" y="68681"/>
                </a:lnTo>
                <a:lnTo>
                  <a:pt x="65650" y="70183"/>
                </a:lnTo>
                <a:lnTo>
                  <a:pt x="63753" y="70183"/>
                </a:lnTo>
                <a:lnTo>
                  <a:pt x="56163" y="68681"/>
                </a:lnTo>
                <a:lnTo>
                  <a:pt x="52368" y="63802"/>
                </a:lnTo>
                <a:lnTo>
                  <a:pt x="51609" y="63052"/>
                </a:lnTo>
                <a:lnTo>
                  <a:pt x="48194" y="62676"/>
                </a:lnTo>
                <a:lnTo>
                  <a:pt x="47056" y="62676"/>
                </a:lnTo>
                <a:lnTo>
                  <a:pt x="43261" y="59674"/>
                </a:lnTo>
                <a:lnTo>
                  <a:pt x="39087" y="57797"/>
                </a:lnTo>
                <a:lnTo>
                  <a:pt x="35292" y="57422"/>
                </a:lnTo>
                <a:lnTo>
                  <a:pt x="31497" y="55546"/>
                </a:lnTo>
                <a:lnTo>
                  <a:pt x="29599" y="54044"/>
                </a:lnTo>
                <a:lnTo>
                  <a:pt x="25046" y="48790"/>
                </a:lnTo>
                <a:lnTo>
                  <a:pt x="21630" y="46538"/>
                </a:lnTo>
                <a:lnTo>
                  <a:pt x="18595" y="45037"/>
                </a:lnTo>
                <a:lnTo>
                  <a:pt x="17077" y="43536"/>
                </a:lnTo>
                <a:lnTo>
                  <a:pt x="12143" y="40909"/>
                </a:lnTo>
                <a:lnTo>
                  <a:pt x="10625" y="40909"/>
                </a:lnTo>
                <a:lnTo>
                  <a:pt x="10625" y="42410"/>
                </a:lnTo>
                <a:lnTo>
                  <a:pt x="8728" y="42410"/>
                </a:lnTo>
                <a:lnTo>
                  <a:pt x="6831" y="40909"/>
                </a:lnTo>
                <a:lnTo>
                  <a:pt x="6451" y="38657"/>
                </a:lnTo>
                <a:lnTo>
                  <a:pt x="4554" y="36780"/>
                </a:lnTo>
                <a:lnTo>
                  <a:pt x="379" y="36405"/>
                </a:lnTo>
                <a:lnTo>
                  <a:pt x="0" y="35279"/>
                </a:lnTo>
                <a:lnTo>
                  <a:pt x="379" y="32652"/>
                </a:lnTo>
                <a:lnTo>
                  <a:pt x="2277" y="29649"/>
                </a:lnTo>
                <a:lnTo>
                  <a:pt x="3415" y="29274"/>
                </a:lnTo>
                <a:lnTo>
                  <a:pt x="4174" y="26647"/>
                </a:lnTo>
                <a:lnTo>
                  <a:pt x="5313" y="25146"/>
                </a:lnTo>
                <a:lnTo>
                  <a:pt x="4174" y="21768"/>
                </a:lnTo>
                <a:lnTo>
                  <a:pt x="5313" y="19141"/>
                </a:lnTo>
                <a:lnTo>
                  <a:pt x="7210" y="16889"/>
                </a:lnTo>
                <a:lnTo>
                  <a:pt x="6451" y="14262"/>
                </a:lnTo>
                <a:lnTo>
                  <a:pt x="6451" y="12761"/>
                </a:lnTo>
                <a:lnTo>
                  <a:pt x="7969" y="10884"/>
                </a:lnTo>
                <a:lnTo>
                  <a:pt x="10246" y="10884"/>
                </a:lnTo>
                <a:lnTo>
                  <a:pt x="11384" y="8257"/>
                </a:lnTo>
                <a:lnTo>
                  <a:pt x="14420" y="6380"/>
                </a:lnTo>
                <a:lnTo>
                  <a:pt x="15559" y="4129"/>
                </a:lnTo>
                <a:lnTo>
                  <a:pt x="16318" y="2252"/>
                </a:lnTo>
                <a:lnTo>
                  <a:pt x="17077" y="1501"/>
                </a:lnTo>
                <a:lnTo>
                  <a:pt x="18215" y="2627"/>
                </a:lnTo>
                <a:lnTo>
                  <a:pt x="20492" y="1501"/>
                </a:lnTo>
                <a:lnTo>
                  <a:pt x="21251" y="2252"/>
                </a:lnTo>
                <a:lnTo>
                  <a:pt x="22389" y="4129"/>
                </a:lnTo>
                <a:lnTo>
                  <a:pt x="25425" y="6756"/>
                </a:lnTo>
                <a:lnTo>
                  <a:pt x="25805" y="5254"/>
                </a:lnTo>
                <a:lnTo>
                  <a:pt x="25425" y="4504"/>
                </a:lnTo>
                <a:lnTo>
                  <a:pt x="26943" y="3003"/>
                </a:lnTo>
                <a:lnTo>
                  <a:pt x="26943" y="751"/>
                </a:lnTo>
                <a:lnTo>
                  <a:pt x="26943" y="37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90" name="Text Placeholder 2789">
            <a:extLst>
              <a:ext uri="{FF2B5EF4-FFF2-40B4-BE49-F238E27FC236}">
                <a16:creationId xmlns:a16="http://schemas.microsoft.com/office/drawing/2014/main" id="{4122CF52-9A75-7D43-96D6-83FDACE4358D}"/>
              </a:ext>
            </a:extLst>
          </p:cNvPr>
          <p:cNvSpPr>
            <a:spLocks noGrp="1"/>
          </p:cNvSpPr>
          <p:nvPr>
            <p:ph type="body" sz="quarter" idx="186" hasCustomPrompt="1"/>
          </p:nvPr>
        </p:nvSpPr>
        <p:spPr>
          <a:xfrm>
            <a:off x="9881975" y="4374880"/>
            <a:ext cx="226281" cy="235463"/>
          </a:xfrm>
          <a:custGeom>
            <a:avLst/>
            <a:gdLst>
              <a:gd name="connsiteX0" fmla="*/ 3809 w 226281"/>
              <a:gd name="connsiteY0" fmla="*/ 0 h 235463"/>
              <a:gd name="connsiteX1" fmla="*/ 8381 w 226281"/>
              <a:gd name="connsiteY1" fmla="*/ 0 h 235463"/>
              <a:gd name="connsiteX2" fmla="*/ 10666 w 226281"/>
              <a:gd name="connsiteY2" fmla="*/ 376 h 235463"/>
              <a:gd name="connsiteX3" fmla="*/ 13333 w 226281"/>
              <a:gd name="connsiteY3" fmla="*/ 1129 h 235463"/>
              <a:gd name="connsiteX4" fmla="*/ 16000 w 226281"/>
              <a:gd name="connsiteY4" fmla="*/ 6018 h 235463"/>
              <a:gd name="connsiteX5" fmla="*/ 20952 w 226281"/>
              <a:gd name="connsiteY5" fmla="*/ 6395 h 235463"/>
              <a:gd name="connsiteX6" fmla="*/ 23619 w 226281"/>
              <a:gd name="connsiteY6" fmla="*/ 7147 h 235463"/>
              <a:gd name="connsiteX7" fmla="*/ 28190 w 226281"/>
              <a:gd name="connsiteY7" fmla="*/ 7899 h 235463"/>
              <a:gd name="connsiteX8" fmla="*/ 34666 w 226281"/>
              <a:gd name="connsiteY8" fmla="*/ 6771 h 235463"/>
              <a:gd name="connsiteX9" fmla="*/ 38094 w 226281"/>
              <a:gd name="connsiteY9" fmla="*/ 7147 h 235463"/>
              <a:gd name="connsiteX10" fmla="*/ 41904 w 226281"/>
              <a:gd name="connsiteY10" fmla="*/ 9028 h 235463"/>
              <a:gd name="connsiteX11" fmla="*/ 46475 w 226281"/>
              <a:gd name="connsiteY11" fmla="*/ 8651 h 235463"/>
              <a:gd name="connsiteX12" fmla="*/ 49523 w 226281"/>
              <a:gd name="connsiteY12" fmla="*/ 9780 h 235463"/>
              <a:gd name="connsiteX13" fmla="*/ 55618 w 226281"/>
              <a:gd name="connsiteY13" fmla="*/ 14294 h 235463"/>
              <a:gd name="connsiteX14" fmla="*/ 57142 w 226281"/>
              <a:gd name="connsiteY14" fmla="*/ 16927 h 235463"/>
              <a:gd name="connsiteX15" fmla="*/ 57523 w 226281"/>
              <a:gd name="connsiteY15" fmla="*/ 19183 h 235463"/>
              <a:gd name="connsiteX16" fmla="*/ 59046 w 226281"/>
              <a:gd name="connsiteY16" fmla="*/ 21064 h 235463"/>
              <a:gd name="connsiteX17" fmla="*/ 61332 w 226281"/>
              <a:gd name="connsiteY17" fmla="*/ 22569 h 235463"/>
              <a:gd name="connsiteX18" fmla="*/ 63999 w 226281"/>
              <a:gd name="connsiteY18" fmla="*/ 27082 h 235463"/>
              <a:gd name="connsiteX19" fmla="*/ 65142 w 226281"/>
              <a:gd name="connsiteY19" fmla="*/ 30091 h 235463"/>
              <a:gd name="connsiteX20" fmla="*/ 70094 w 226281"/>
              <a:gd name="connsiteY20" fmla="*/ 33477 h 235463"/>
              <a:gd name="connsiteX21" fmla="*/ 74665 w 226281"/>
              <a:gd name="connsiteY21" fmla="*/ 38366 h 235463"/>
              <a:gd name="connsiteX22" fmla="*/ 87617 w 226281"/>
              <a:gd name="connsiteY22" fmla="*/ 44385 h 235463"/>
              <a:gd name="connsiteX23" fmla="*/ 90284 w 226281"/>
              <a:gd name="connsiteY23" fmla="*/ 47018 h 235463"/>
              <a:gd name="connsiteX24" fmla="*/ 95617 w 226281"/>
              <a:gd name="connsiteY24" fmla="*/ 51155 h 235463"/>
              <a:gd name="connsiteX25" fmla="*/ 98665 w 226281"/>
              <a:gd name="connsiteY25" fmla="*/ 54917 h 235463"/>
              <a:gd name="connsiteX26" fmla="*/ 100188 w 226281"/>
              <a:gd name="connsiteY26" fmla="*/ 59054 h 235463"/>
              <a:gd name="connsiteX27" fmla="*/ 105522 w 226281"/>
              <a:gd name="connsiteY27" fmla="*/ 59806 h 235463"/>
              <a:gd name="connsiteX28" fmla="*/ 107426 w 226281"/>
              <a:gd name="connsiteY28" fmla="*/ 64696 h 235463"/>
              <a:gd name="connsiteX29" fmla="*/ 112760 w 226281"/>
              <a:gd name="connsiteY29" fmla="*/ 70338 h 235463"/>
              <a:gd name="connsiteX30" fmla="*/ 115045 w 226281"/>
              <a:gd name="connsiteY30" fmla="*/ 71467 h 235463"/>
              <a:gd name="connsiteX31" fmla="*/ 116950 w 226281"/>
              <a:gd name="connsiteY31" fmla="*/ 72595 h 235463"/>
              <a:gd name="connsiteX32" fmla="*/ 117712 w 226281"/>
              <a:gd name="connsiteY32" fmla="*/ 71091 h 235463"/>
              <a:gd name="connsiteX33" fmla="*/ 118474 w 226281"/>
              <a:gd name="connsiteY33" fmla="*/ 69210 h 235463"/>
              <a:gd name="connsiteX34" fmla="*/ 121902 w 226281"/>
              <a:gd name="connsiteY34" fmla="*/ 69210 h 235463"/>
              <a:gd name="connsiteX35" fmla="*/ 124569 w 226281"/>
              <a:gd name="connsiteY35" fmla="*/ 71091 h 235463"/>
              <a:gd name="connsiteX36" fmla="*/ 128759 w 226281"/>
              <a:gd name="connsiteY36" fmla="*/ 79366 h 235463"/>
              <a:gd name="connsiteX37" fmla="*/ 131426 w 226281"/>
              <a:gd name="connsiteY37" fmla="*/ 80870 h 235463"/>
              <a:gd name="connsiteX38" fmla="*/ 133331 w 226281"/>
              <a:gd name="connsiteY38" fmla="*/ 81246 h 235463"/>
              <a:gd name="connsiteX39" fmla="*/ 135235 w 226281"/>
              <a:gd name="connsiteY39" fmla="*/ 81622 h 235463"/>
              <a:gd name="connsiteX40" fmla="*/ 141330 w 226281"/>
              <a:gd name="connsiteY40" fmla="*/ 85008 h 235463"/>
              <a:gd name="connsiteX41" fmla="*/ 143235 w 226281"/>
              <a:gd name="connsiteY41" fmla="*/ 86888 h 235463"/>
              <a:gd name="connsiteX42" fmla="*/ 145521 w 226281"/>
              <a:gd name="connsiteY42" fmla="*/ 91026 h 235463"/>
              <a:gd name="connsiteX43" fmla="*/ 147045 w 226281"/>
              <a:gd name="connsiteY43" fmla="*/ 91778 h 235463"/>
              <a:gd name="connsiteX44" fmla="*/ 147426 w 226281"/>
              <a:gd name="connsiteY44" fmla="*/ 87641 h 235463"/>
              <a:gd name="connsiteX45" fmla="*/ 148949 w 226281"/>
              <a:gd name="connsiteY45" fmla="*/ 88769 h 235463"/>
              <a:gd name="connsiteX46" fmla="*/ 150854 w 226281"/>
              <a:gd name="connsiteY46" fmla="*/ 91402 h 235463"/>
              <a:gd name="connsiteX47" fmla="*/ 153521 w 226281"/>
              <a:gd name="connsiteY47" fmla="*/ 93283 h 235463"/>
              <a:gd name="connsiteX48" fmla="*/ 161140 w 226281"/>
              <a:gd name="connsiteY48" fmla="*/ 92907 h 235463"/>
              <a:gd name="connsiteX49" fmla="*/ 163806 w 226281"/>
              <a:gd name="connsiteY49" fmla="*/ 94035 h 235463"/>
              <a:gd name="connsiteX50" fmla="*/ 164949 w 226281"/>
              <a:gd name="connsiteY50" fmla="*/ 95540 h 235463"/>
              <a:gd name="connsiteX51" fmla="*/ 164187 w 226281"/>
              <a:gd name="connsiteY51" fmla="*/ 97420 h 235463"/>
              <a:gd name="connsiteX52" fmla="*/ 163044 w 226281"/>
              <a:gd name="connsiteY52" fmla="*/ 98925 h 235463"/>
              <a:gd name="connsiteX53" fmla="*/ 161520 w 226281"/>
              <a:gd name="connsiteY53" fmla="*/ 98925 h 235463"/>
              <a:gd name="connsiteX54" fmla="*/ 161901 w 226281"/>
              <a:gd name="connsiteY54" fmla="*/ 101558 h 235463"/>
              <a:gd name="connsiteX55" fmla="*/ 163425 w 226281"/>
              <a:gd name="connsiteY55" fmla="*/ 103815 h 235463"/>
              <a:gd name="connsiteX56" fmla="*/ 163425 w 226281"/>
              <a:gd name="connsiteY56" fmla="*/ 106071 h 235463"/>
              <a:gd name="connsiteX57" fmla="*/ 158854 w 226281"/>
              <a:gd name="connsiteY57" fmla="*/ 109081 h 235463"/>
              <a:gd name="connsiteX58" fmla="*/ 158092 w 226281"/>
              <a:gd name="connsiteY58" fmla="*/ 109833 h 235463"/>
              <a:gd name="connsiteX59" fmla="*/ 158854 w 226281"/>
              <a:gd name="connsiteY59" fmla="*/ 110209 h 235463"/>
              <a:gd name="connsiteX60" fmla="*/ 163806 w 226281"/>
              <a:gd name="connsiteY60" fmla="*/ 107952 h 235463"/>
              <a:gd name="connsiteX61" fmla="*/ 166854 w 226281"/>
              <a:gd name="connsiteY61" fmla="*/ 106071 h 235463"/>
              <a:gd name="connsiteX62" fmla="*/ 171044 w 226281"/>
              <a:gd name="connsiteY62" fmla="*/ 104943 h 235463"/>
              <a:gd name="connsiteX63" fmla="*/ 172568 w 226281"/>
              <a:gd name="connsiteY63" fmla="*/ 105695 h 235463"/>
              <a:gd name="connsiteX64" fmla="*/ 175996 w 226281"/>
              <a:gd name="connsiteY64" fmla="*/ 108328 h 235463"/>
              <a:gd name="connsiteX65" fmla="*/ 177520 w 226281"/>
              <a:gd name="connsiteY65" fmla="*/ 111714 h 235463"/>
              <a:gd name="connsiteX66" fmla="*/ 177901 w 226281"/>
              <a:gd name="connsiteY66" fmla="*/ 113970 h 235463"/>
              <a:gd name="connsiteX67" fmla="*/ 172568 w 226281"/>
              <a:gd name="connsiteY67" fmla="*/ 119236 h 235463"/>
              <a:gd name="connsiteX68" fmla="*/ 174092 w 226281"/>
              <a:gd name="connsiteY68" fmla="*/ 119989 h 235463"/>
              <a:gd name="connsiteX69" fmla="*/ 176377 w 226281"/>
              <a:gd name="connsiteY69" fmla="*/ 120365 h 235463"/>
              <a:gd name="connsiteX70" fmla="*/ 175615 w 226281"/>
              <a:gd name="connsiteY70" fmla="*/ 123374 h 235463"/>
              <a:gd name="connsiteX71" fmla="*/ 172568 w 226281"/>
              <a:gd name="connsiteY71" fmla="*/ 125631 h 235463"/>
              <a:gd name="connsiteX72" fmla="*/ 171425 w 226281"/>
              <a:gd name="connsiteY72" fmla="*/ 129392 h 235463"/>
              <a:gd name="connsiteX73" fmla="*/ 173330 w 226281"/>
              <a:gd name="connsiteY73" fmla="*/ 132025 h 235463"/>
              <a:gd name="connsiteX74" fmla="*/ 177520 w 226281"/>
              <a:gd name="connsiteY74" fmla="*/ 134282 h 235463"/>
              <a:gd name="connsiteX75" fmla="*/ 180568 w 226281"/>
              <a:gd name="connsiteY75" fmla="*/ 135786 h 235463"/>
              <a:gd name="connsiteX76" fmla="*/ 183615 w 226281"/>
              <a:gd name="connsiteY76" fmla="*/ 135786 h 235463"/>
              <a:gd name="connsiteX77" fmla="*/ 185520 w 226281"/>
              <a:gd name="connsiteY77" fmla="*/ 137291 h 235463"/>
              <a:gd name="connsiteX78" fmla="*/ 186663 w 226281"/>
              <a:gd name="connsiteY78" fmla="*/ 136539 h 235463"/>
              <a:gd name="connsiteX79" fmla="*/ 190853 w 226281"/>
              <a:gd name="connsiteY79" fmla="*/ 137291 h 235463"/>
              <a:gd name="connsiteX80" fmla="*/ 192758 w 226281"/>
              <a:gd name="connsiteY80" fmla="*/ 141428 h 235463"/>
              <a:gd name="connsiteX81" fmla="*/ 193901 w 226281"/>
              <a:gd name="connsiteY81" fmla="*/ 144438 h 235463"/>
              <a:gd name="connsiteX82" fmla="*/ 194282 w 226281"/>
              <a:gd name="connsiteY82" fmla="*/ 148199 h 235463"/>
              <a:gd name="connsiteX83" fmla="*/ 195044 w 226281"/>
              <a:gd name="connsiteY83" fmla="*/ 150832 h 235463"/>
              <a:gd name="connsiteX84" fmla="*/ 194282 w 226281"/>
              <a:gd name="connsiteY84" fmla="*/ 153841 h 235463"/>
              <a:gd name="connsiteX85" fmla="*/ 196567 w 226281"/>
              <a:gd name="connsiteY85" fmla="*/ 154217 h 235463"/>
              <a:gd name="connsiteX86" fmla="*/ 200377 w 226281"/>
              <a:gd name="connsiteY86" fmla="*/ 155722 h 235463"/>
              <a:gd name="connsiteX87" fmla="*/ 202662 w 226281"/>
              <a:gd name="connsiteY87" fmla="*/ 157979 h 235463"/>
              <a:gd name="connsiteX88" fmla="*/ 200377 w 226281"/>
              <a:gd name="connsiteY88" fmla="*/ 163621 h 235463"/>
              <a:gd name="connsiteX89" fmla="*/ 203043 w 226281"/>
              <a:gd name="connsiteY89" fmla="*/ 163997 h 235463"/>
              <a:gd name="connsiteX90" fmla="*/ 206472 w 226281"/>
              <a:gd name="connsiteY90" fmla="*/ 163621 h 235463"/>
              <a:gd name="connsiteX91" fmla="*/ 210281 w 226281"/>
              <a:gd name="connsiteY91" fmla="*/ 163621 h 235463"/>
              <a:gd name="connsiteX92" fmla="*/ 213329 w 226281"/>
              <a:gd name="connsiteY92" fmla="*/ 163997 h 235463"/>
              <a:gd name="connsiteX93" fmla="*/ 217138 w 226281"/>
              <a:gd name="connsiteY93" fmla="*/ 165501 h 235463"/>
              <a:gd name="connsiteX94" fmla="*/ 218281 w 226281"/>
              <a:gd name="connsiteY94" fmla="*/ 167758 h 235463"/>
              <a:gd name="connsiteX95" fmla="*/ 220948 w 226281"/>
              <a:gd name="connsiteY95" fmla="*/ 170767 h 235463"/>
              <a:gd name="connsiteX96" fmla="*/ 222472 w 226281"/>
              <a:gd name="connsiteY96" fmla="*/ 173776 h 235463"/>
              <a:gd name="connsiteX97" fmla="*/ 225138 w 226281"/>
              <a:gd name="connsiteY97" fmla="*/ 176409 h 235463"/>
              <a:gd name="connsiteX98" fmla="*/ 226281 w 226281"/>
              <a:gd name="connsiteY98" fmla="*/ 179795 h 235463"/>
              <a:gd name="connsiteX99" fmla="*/ 225138 w 226281"/>
              <a:gd name="connsiteY99" fmla="*/ 183180 h 235463"/>
              <a:gd name="connsiteX100" fmla="*/ 222852 w 226281"/>
              <a:gd name="connsiteY100" fmla="*/ 188446 h 235463"/>
              <a:gd name="connsiteX101" fmla="*/ 222472 w 226281"/>
              <a:gd name="connsiteY101" fmla="*/ 191831 h 235463"/>
              <a:gd name="connsiteX102" fmla="*/ 223614 w 226281"/>
              <a:gd name="connsiteY102" fmla="*/ 192583 h 235463"/>
              <a:gd name="connsiteX103" fmla="*/ 224376 w 226281"/>
              <a:gd name="connsiteY103" fmla="*/ 194840 h 235463"/>
              <a:gd name="connsiteX104" fmla="*/ 222852 w 226281"/>
              <a:gd name="connsiteY104" fmla="*/ 199354 h 235463"/>
              <a:gd name="connsiteX105" fmla="*/ 221710 w 226281"/>
              <a:gd name="connsiteY105" fmla="*/ 206124 h 235463"/>
              <a:gd name="connsiteX106" fmla="*/ 222472 w 226281"/>
              <a:gd name="connsiteY106" fmla="*/ 209134 h 235463"/>
              <a:gd name="connsiteX107" fmla="*/ 222472 w 226281"/>
              <a:gd name="connsiteY107" fmla="*/ 223427 h 235463"/>
              <a:gd name="connsiteX108" fmla="*/ 221329 w 226281"/>
              <a:gd name="connsiteY108" fmla="*/ 230573 h 235463"/>
              <a:gd name="connsiteX109" fmla="*/ 220567 w 226281"/>
              <a:gd name="connsiteY109" fmla="*/ 234335 h 235463"/>
              <a:gd name="connsiteX110" fmla="*/ 218662 w 226281"/>
              <a:gd name="connsiteY110" fmla="*/ 234335 h 235463"/>
              <a:gd name="connsiteX111" fmla="*/ 214472 w 226281"/>
              <a:gd name="connsiteY111" fmla="*/ 230573 h 235463"/>
              <a:gd name="connsiteX112" fmla="*/ 211043 w 226281"/>
              <a:gd name="connsiteY112" fmla="*/ 228317 h 235463"/>
              <a:gd name="connsiteX113" fmla="*/ 210281 w 226281"/>
              <a:gd name="connsiteY113" fmla="*/ 229445 h 235463"/>
              <a:gd name="connsiteX114" fmla="*/ 209138 w 226281"/>
              <a:gd name="connsiteY114" fmla="*/ 232830 h 235463"/>
              <a:gd name="connsiteX115" fmla="*/ 206853 w 226281"/>
              <a:gd name="connsiteY115" fmla="*/ 233583 h 235463"/>
              <a:gd name="connsiteX116" fmla="*/ 199615 w 226281"/>
              <a:gd name="connsiteY116" fmla="*/ 228317 h 235463"/>
              <a:gd name="connsiteX117" fmla="*/ 196567 w 226281"/>
              <a:gd name="connsiteY117" fmla="*/ 228693 h 235463"/>
              <a:gd name="connsiteX118" fmla="*/ 199615 w 226281"/>
              <a:gd name="connsiteY118" fmla="*/ 234711 h 235463"/>
              <a:gd name="connsiteX119" fmla="*/ 197710 w 226281"/>
              <a:gd name="connsiteY119" fmla="*/ 235463 h 235463"/>
              <a:gd name="connsiteX120" fmla="*/ 193520 w 226281"/>
              <a:gd name="connsiteY120" fmla="*/ 232454 h 235463"/>
              <a:gd name="connsiteX121" fmla="*/ 190472 w 226281"/>
              <a:gd name="connsiteY121" fmla="*/ 229069 h 235463"/>
              <a:gd name="connsiteX122" fmla="*/ 184377 w 226281"/>
              <a:gd name="connsiteY122" fmla="*/ 224179 h 235463"/>
              <a:gd name="connsiteX123" fmla="*/ 182091 w 226281"/>
              <a:gd name="connsiteY123" fmla="*/ 220418 h 235463"/>
              <a:gd name="connsiteX124" fmla="*/ 179425 w 226281"/>
              <a:gd name="connsiteY124" fmla="*/ 217032 h 235463"/>
              <a:gd name="connsiteX125" fmla="*/ 175615 w 226281"/>
              <a:gd name="connsiteY125" fmla="*/ 215152 h 235463"/>
              <a:gd name="connsiteX126" fmla="*/ 173330 w 226281"/>
              <a:gd name="connsiteY126" fmla="*/ 214776 h 235463"/>
              <a:gd name="connsiteX127" fmla="*/ 166092 w 226281"/>
              <a:gd name="connsiteY127" fmla="*/ 208381 h 235463"/>
              <a:gd name="connsiteX128" fmla="*/ 159616 w 226281"/>
              <a:gd name="connsiteY128" fmla="*/ 204244 h 235463"/>
              <a:gd name="connsiteX129" fmla="*/ 155806 w 226281"/>
              <a:gd name="connsiteY129" fmla="*/ 201235 h 235463"/>
              <a:gd name="connsiteX130" fmla="*/ 151997 w 226281"/>
              <a:gd name="connsiteY130" fmla="*/ 200106 h 235463"/>
              <a:gd name="connsiteX131" fmla="*/ 149330 w 226281"/>
              <a:gd name="connsiteY131" fmla="*/ 196345 h 235463"/>
              <a:gd name="connsiteX132" fmla="*/ 147806 w 226281"/>
              <a:gd name="connsiteY132" fmla="*/ 191079 h 235463"/>
              <a:gd name="connsiteX133" fmla="*/ 145902 w 226281"/>
              <a:gd name="connsiteY133" fmla="*/ 188446 h 235463"/>
              <a:gd name="connsiteX134" fmla="*/ 141330 w 226281"/>
              <a:gd name="connsiteY134" fmla="*/ 186189 h 235463"/>
              <a:gd name="connsiteX135" fmla="*/ 138283 w 226281"/>
              <a:gd name="connsiteY135" fmla="*/ 182052 h 235463"/>
              <a:gd name="connsiteX136" fmla="*/ 129140 w 226281"/>
              <a:gd name="connsiteY136" fmla="*/ 171896 h 235463"/>
              <a:gd name="connsiteX137" fmla="*/ 120759 w 226281"/>
              <a:gd name="connsiteY137" fmla="*/ 162868 h 235463"/>
              <a:gd name="connsiteX138" fmla="*/ 118855 w 226281"/>
              <a:gd name="connsiteY138" fmla="*/ 160235 h 235463"/>
              <a:gd name="connsiteX139" fmla="*/ 118474 w 226281"/>
              <a:gd name="connsiteY139" fmla="*/ 153841 h 235463"/>
              <a:gd name="connsiteX140" fmla="*/ 109712 w 226281"/>
              <a:gd name="connsiteY140" fmla="*/ 137667 h 235463"/>
              <a:gd name="connsiteX141" fmla="*/ 108950 w 226281"/>
              <a:gd name="connsiteY141" fmla="*/ 133530 h 235463"/>
              <a:gd name="connsiteX142" fmla="*/ 105903 w 226281"/>
              <a:gd name="connsiteY142" fmla="*/ 128264 h 235463"/>
              <a:gd name="connsiteX143" fmla="*/ 103617 w 226281"/>
              <a:gd name="connsiteY143" fmla="*/ 126383 h 235463"/>
              <a:gd name="connsiteX144" fmla="*/ 100569 w 226281"/>
              <a:gd name="connsiteY144" fmla="*/ 123374 h 235463"/>
              <a:gd name="connsiteX145" fmla="*/ 98284 w 226281"/>
              <a:gd name="connsiteY145" fmla="*/ 121493 h 235463"/>
              <a:gd name="connsiteX146" fmla="*/ 95236 w 226281"/>
              <a:gd name="connsiteY146" fmla="*/ 115099 h 235463"/>
              <a:gd name="connsiteX147" fmla="*/ 88379 w 226281"/>
              <a:gd name="connsiteY147" fmla="*/ 110209 h 235463"/>
              <a:gd name="connsiteX148" fmla="*/ 85712 w 226281"/>
              <a:gd name="connsiteY148" fmla="*/ 110209 h 235463"/>
              <a:gd name="connsiteX149" fmla="*/ 84951 w 226281"/>
              <a:gd name="connsiteY149" fmla="*/ 109833 h 235463"/>
              <a:gd name="connsiteX150" fmla="*/ 84189 w 226281"/>
              <a:gd name="connsiteY150" fmla="*/ 109457 h 235463"/>
              <a:gd name="connsiteX151" fmla="*/ 82284 w 226281"/>
              <a:gd name="connsiteY151" fmla="*/ 101558 h 235463"/>
              <a:gd name="connsiteX152" fmla="*/ 79998 w 226281"/>
              <a:gd name="connsiteY152" fmla="*/ 93283 h 235463"/>
              <a:gd name="connsiteX153" fmla="*/ 78094 w 226281"/>
              <a:gd name="connsiteY153" fmla="*/ 89145 h 235463"/>
              <a:gd name="connsiteX154" fmla="*/ 75427 w 226281"/>
              <a:gd name="connsiteY154" fmla="*/ 84632 h 235463"/>
              <a:gd name="connsiteX155" fmla="*/ 75427 w 226281"/>
              <a:gd name="connsiteY155" fmla="*/ 80870 h 235463"/>
              <a:gd name="connsiteX156" fmla="*/ 72760 w 226281"/>
              <a:gd name="connsiteY156" fmla="*/ 77109 h 235463"/>
              <a:gd name="connsiteX157" fmla="*/ 68951 w 226281"/>
              <a:gd name="connsiteY157" fmla="*/ 73347 h 235463"/>
              <a:gd name="connsiteX158" fmla="*/ 61332 w 226281"/>
              <a:gd name="connsiteY158" fmla="*/ 69586 h 235463"/>
              <a:gd name="connsiteX159" fmla="*/ 57523 w 226281"/>
              <a:gd name="connsiteY159" fmla="*/ 68458 h 235463"/>
              <a:gd name="connsiteX160" fmla="*/ 52951 w 226281"/>
              <a:gd name="connsiteY160" fmla="*/ 67329 h 235463"/>
              <a:gd name="connsiteX161" fmla="*/ 49523 w 226281"/>
              <a:gd name="connsiteY161" fmla="*/ 55669 h 235463"/>
              <a:gd name="connsiteX162" fmla="*/ 46856 w 226281"/>
              <a:gd name="connsiteY162" fmla="*/ 54917 h 235463"/>
              <a:gd name="connsiteX163" fmla="*/ 46094 w 226281"/>
              <a:gd name="connsiteY163" fmla="*/ 52660 h 235463"/>
              <a:gd name="connsiteX164" fmla="*/ 44190 w 226281"/>
              <a:gd name="connsiteY164" fmla="*/ 51155 h 235463"/>
              <a:gd name="connsiteX165" fmla="*/ 39999 w 226281"/>
              <a:gd name="connsiteY165" fmla="*/ 44385 h 235463"/>
              <a:gd name="connsiteX166" fmla="*/ 35809 w 226281"/>
              <a:gd name="connsiteY166" fmla="*/ 40623 h 235463"/>
              <a:gd name="connsiteX167" fmla="*/ 32761 w 226281"/>
              <a:gd name="connsiteY167" fmla="*/ 38743 h 235463"/>
              <a:gd name="connsiteX168" fmla="*/ 28952 w 226281"/>
              <a:gd name="connsiteY168" fmla="*/ 38743 h 235463"/>
              <a:gd name="connsiteX169" fmla="*/ 24761 w 226281"/>
              <a:gd name="connsiteY169" fmla="*/ 34981 h 235463"/>
              <a:gd name="connsiteX170" fmla="*/ 21714 w 226281"/>
              <a:gd name="connsiteY170" fmla="*/ 31220 h 235463"/>
              <a:gd name="connsiteX171" fmla="*/ 19428 w 226281"/>
              <a:gd name="connsiteY171" fmla="*/ 28963 h 235463"/>
              <a:gd name="connsiteX172" fmla="*/ 15619 w 226281"/>
              <a:gd name="connsiteY172" fmla="*/ 26706 h 235463"/>
              <a:gd name="connsiteX173" fmla="*/ 7238 w 226281"/>
              <a:gd name="connsiteY173" fmla="*/ 17303 h 235463"/>
              <a:gd name="connsiteX174" fmla="*/ 4571 w 226281"/>
              <a:gd name="connsiteY174" fmla="*/ 14670 h 235463"/>
              <a:gd name="connsiteX175" fmla="*/ 1524 w 226281"/>
              <a:gd name="connsiteY175" fmla="*/ 8275 h 235463"/>
              <a:gd name="connsiteX176" fmla="*/ 1143 w 226281"/>
              <a:gd name="connsiteY176" fmla="*/ 1129 h 235463"/>
              <a:gd name="connsiteX177" fmla="*/ 0 w 226281"/>
              <a:gd name="connsiteY177" fmla="*/ 376 h 235463"/>
              <a:gd name="connsiteX178" fmla="*/ 2286 w 226281"/>
              <a:gd name="connsiteY178" fmla="*/ 376 h 23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26281" h="235463">
                <a:moveTo>
                  <a:pt x="3809" y="0"/>
                </a:moveTo>
                <a:lnTo>
                  <a:pt x="8381" y="0"/>
                </a:lnTo>
                <a:lnTo>
                  <a:pt x="10666" y="376"/>
                </a:lnTo>
                <a:lnTo>
                  <a:pt x="13333" y="1129"/>
                </a:lnTo>
                <a:lnTo>
                  <a:pt x="16000" y="6018"/>
                </a:lnTo>
                <a:lnTo>
                  <a:pt x="20952" y="6395"/>
                </a:lnTo>
                <a:lnTo>
                  <a:pt x="23619" y="7147"/>
                </a:lnTo>
                <a:lnTo>
                  <a:pt x="28190" y="7899"/>
                </a:lnTo>
                <a:lnTo>
                  <a:pt x="34666" y="6771"/>
                </a:lnTo>
                <a:lnTo>
                  <a:pt x="38094" y="7147"/>
                </a:lnTo>
                <a:lnTo>
                  <a:pt x="41904" y="9028"/>
                </a:lnTo>
                <a:lnTo>
                  <a:pt x="46475" y="8651"/>
                </a:lnTo>
                <a:lnTo>
                  <a:pt x="49523" y="9780"/>
                </a:lnTo>
                <a:lnTo>
                  <a:pt x="55618" y="14294"/>
                </a:lnTo>
                <a:lnTo>
                  <a:pt x="57142" y="16927"/>
                </a:lnTo>
                <a:lnTo>
                  <a:pt x="57523" y="19183"/>
                </a:lnTo>
                <a:lnTo>
                  <a:pt x="59046" y="21064"/>
                </a:lnTo>
                <a:lnTo>
                  <a:pt x="61332" y="22569"/>
                </a:lnTo>
                <a:lnTo>
                  <a:pt x="63999" y="27082"/>
                </a:lnTo>
                <a:lnTo>
                  <a:pt x="65142" y="30091"/>
                </a:lnTo>
                <a:lnTo>
                  <a:pt x="70094" y="33477"/>
                </a:lnTo>
                <a:lnTo>
                  <a:pt x="74665" y="38366"/>
                </a:lnTo>
                <a:lnTo>
                  <a:pt x="87617" y="44385"/>
                </a:lnTo>
                <a:lnTo>
                  <a:pt x="90284" y="47018"/>
                </a:lnTo>
                <a:lnTo>
                  <a:pt x="95617" y="51155"/>
                </a:lnTo>
                <a:lnTo>
                  <a:pt x="98665" y="54917"/>
                </a:lnTo>
                <a:lnTo>
                  <a:pt x="100188" y="59054"/>
                </a:lnTo>
                <a:lnTo>
                  <a:pt x="105522" y="59806"/>
                </a:lnTo>
                <a:lnTo>
                  <a:pt x="107426" y="64696"/>
                </a:lnTo>
                <a:lnTo>
                  <a:pt x="112760" y="70338"/>
                </a:lnTo>
                <a:lnTo>
                  <a:pt x="115045" y="71467"/>
                </a:lnTo>
                <a:lnTo>
                  <a:pt x="116950" y="72595"/>
                </a:lnTo>
                <a:lnTo>
                  <a:pt x="117712" y="71091"/>
                </a:lnTo>
                <a:lnTo>
                  <a:pt x="118474" y="69210"/>
                </a:lnTo>
                <a:lnTo>
                  <a:pt x="121902" y="69210"/>
                </a:lnTo>
                <a:lnTo>
                  <a:pt x="124569" y="71091"/>
                </a:lnTo>
                <a:lnTo>
                  <a:pt x="128759" y="79366"/>
                </a:lnTo>
                <a:lnTo>
                  <a:pt x="131426" y="80870"/>
                </a:lnTo>
                <a:lnTo>
                  <a:pt x="133331" y="81246"/>
                </a:lnTo>
                <a:lnTo>
                  <a:pt x="135235" y="81622"/>
                </a:lnTo>
                <a:lnTo>
                  <a:pt x="141330" y="85008"/>
                </a:lnTo>
                <a:lnTo>
                  <a:pt x="143235" y="86888"/>
                </a:lnTo>
                <a:lnTo>
                  <a:pt x="145521" y="91026"/>
                </a:lnTo>
                <a:lnTo>
                  <a:pt x="147045" y="91778"/>
                </a:lnTo>
                <a:lnTo>
                  <a:pt x="147426" y="87641"/>
                </a:lnTo>
                <a:lnTo>
                  <a:pt x="148949" y="88769"/>
                </a:lnTo>
                <a:lnTo>
                  <a:pt x="150854" y="91402"/>
                </a:lnTo>
                <a:lnTo>
                  <a:pt x="153521" y="93283"/>
                </a:lnTo>
                <a:lnTo>
                  <a:pt x="161140" y="92907"/>
                </a:lnTo>
                <a:lnTo>
                  <a:pt x="163806" y="94035"/>
                </a:lnTo>
                <a:lnTo>
                  <a:pt x="164949" y="95540"/>
                </a:lnTo>
                <a:lnTo>
                  <a:pt x="164187" y="97420"/>
                </a:lnTo>
                <a:lnTo>
                  <a:pt x="163044" y="98925"/>
                </a:lnTo>
                <a:lnTo>
                  <a:pt x="161520" y="98925"/>
                </a:lnTo>
                <a:lnTo>
                  <a:pt x="161901" y="101558"/>
                </a:lnTo>
                <a:lnTo>
                  <a:pt x="163425" y="103815"/>
                </a:lnTo>
                <a:lnTo>
                  <a:pt x="163425" y="106071"/>
                </a:lnTo>
                <a:lnTo>
                  <a:pt x="158854" y="109081"/>
                </a:lnTo>
                <a:lnTo>
                  <a:pt x="158092" y="109833"/>
                </a:lnTo>
                <a:lnTo>
                  <a:pt x="158854" y="110209"/>
                </a:lnTo>
                <a:lnTo>
                  <a:pt x="163806" y="107952"/>
                </a:lnTo>
                <a:lnTo>
                  <a:pt x="166854" y="106071"/>
                </a:lnTo>
                <a:lnTo>
                  <a:pt x="171044" y="104943"/>
                </a:lnTo>
                <a:lnTo>
                  <a:pt x="172568" y="105695"/>
                </a:lnTo>
                <a:lnTo>
                  <a:pt x="175996" y="108328"/>
                </a:lnTo>
                <a:lnTo>
                  <a:pt x="177520" y="111714"/>
                </a:lnTo>
                <a:lnTo>
                  <a:pt x="177901" y="113970"/>
                </a:lnTo>
                <a:lnTo>
                  <a:pt x="172568" y="119236"/>
                </a:lnTo>
                <a:lnTo>
                  <a:pt x="174092" y="119989"/>
                </a:lnTo>
                <a:lnTo>
                  <a:pt x="176377" y="120365"/>
                </a:lnTo>
                <a:lnTo>
                  <a:pt x="175615" y="123374"/>
                </a:lnTo>
                <a:lnTo>
                  <a:pt x="172568" y="125631"/>
                </a:lnTo>
                <a:lnTo>
                  <a:pt x="171425" y="129392"/>
                </a:lnTo>
                <a:lnTo>
                  <a:pt x="173330" y="132025"/>
                </a:lnTo>
                <a:lnTo>
                  <a:pt x="177520" y="134282"/>
                </a:lnTo>
                <a:lnTo>
                  <a:pt x="180568" y="135786"/>
                </a:lnTo>
                <a:lnTo>
                  <a:pt x="183615" y="135786"/>
                </a:lnTo>
                <a:lnTo>
                  <a:pt x="185520" y="137291"/>
                </a:lnTo>
                <a:lnTo>
                  <a:pt x="186663" y="136539"/>
                </a:lnTo>
                <a:lnTo>
                  <a:pt x="190853" y="137291"/>
                </a:lnTo>
                <a:lnTo>
                  <a:pt x="192758" y="141428"/>
                </a:lnTo>
                <a:lnTo>
                  <a:pt x="193901" y="144438"/>
                </a:lnTo>
                <a:lnTo>
                  <a:pt x="194282" y="148199"/>
                </a:lnTo>
                <a:lnTo>
                  <a:pt x="195044" y="150832"/>
                </a:lnTo>
                <a:lnTo>
                  <a:pt x="194282" y="153841"/>
                </a:lnTo>
                <a:lnTo>
                  <a:pt x="196567" y="154217"/>
                </a:lnTo>
                <a:lnTo>
                  <a:pt x="200377" y="155722"/>
                </a:lnTo>
                <a:lnTo>
                  <a:pt x="202662" y="157979"/>
                </a:lnTo>
                <a:lnTo>
                  <a:pt x="200377" y="163621"/>
                </a:lnTo>
                <a:lnTo>
                  <a:pt x="203043" y="163997"/>
                </a:lnTo>
                <a:lnTo>
                  <a:pt x="206472" y="163621"/>
                </a:lnTo>
                <a:lnTo>
                  <a:pt x="210281" y="163621"/>
                </a:lnTo>
                <a:lnTo>
                  <a:pt x="213329" y="163997"/>
                </a:lnTo>
                <a:lnTo>
                  <a:pt x="217138" y="165501"/>
                </a:lnTo>
                <a:lnTo>
                  <a:pt x="218281" y="167758"/>
                </a:lnTo>
                <a:lnTo>
                  <a:pt x="220948" y="170767"/>
                </a:lnTo>
                <a:lnTo>
                  <a:pt x="222472" y="173776"/>
                </a:lnTo>
                <a:lnTo>
                  <a:pt x="225138" y="176409"/>
                </a:lnTo>
                <a:lnTo>
                  <a:pt x="226281" y="179795"/>
                </a:lnTo>
                <a:lnTo>
                  <a:pt x="225138" y="183180"/>
                </a:lnTo>
                <a:lnTo>
                  <a:pt x="222852" y="188446"/>
                </a:lnTo>
                <a:lnTo>
                  <a:pt x="222472" y="191831"/>
                </a:lnTo>
                <a:lnTo>
                  <a:pt x="223614" y="192583"/>
                </a:lnTo>
                <a:lnTo>
                  <a:pt x="224376" y="194840"/>
                </a:lnTo>
                <a:lnTo>
                  <a:pt x="222852" y="199354"/>
                </a:lnTo>
                <a:lnTo>
                  <a:pt x="221710" y="206124"/>
                </a:lnTo>
                <a:lnTo>
                  <a:pt x="222472" y="209134"/>
                </a:lnTo>
                <a:lnTo>
                  <a:pt x="222472" y="223427"/>
                </a:lnTo>
                <a:lnTo>
                  <a:pt x="221329" y="230573"/>
                </a:lnTo>
                <a:lnTo>
                  <a:pt x="220567" y="234335"/>
                </a:lnTo>
                <a:lnTo>
                  <a:pt x="218662" y="234335"/>
                </a:lnTo>
                <a:lnTo>
                  <a:pt x="214472" y="230573"/>
                </a:lnTo>
                <a:lnTo>
                  <a:pt x="211043" y="228317"/>
                </a:lnTo>
                <a:lnTo>
                  <a:pt x="210281" y="229445"/>
                </a:lnTo>
                <a:lnTo>
                  <a:pt x="209138" y="232830"/>
                </a:lnTo>
                <a:lnTo>
                  <a:pt x="206853" y="233583"/>
                </a:lnTo>
                <a:lnTo>
                  <a:pt x="199615" y="228317"/>
                </a:lnTo>
                <a:lnTo>
                  <a:pt x="196567" y="228693"/>
                </a:lnTo>
                <a:lnTo>
                  <a:pt x="199615" y="234711"/>
                </a:lnTo>
                <a:lnTo>
                  <a:pt x="197710" y="235463"/>
                </a:lnTo>
                <a:lnTo>
                  <a:pt x="193520" y="232454"/>
                </a:lnTo>
                <a:lnTo>
                  <a:pt x="190472" y="229069"/>
                </a:lnTo>
                <a:lnTo>
                  <a:pt x="184377" y="224179"/>
                </a:lnTo>
                <a:lnTo>
                  <a:pt x="182091" y="220418"/>
                </a:lnTo>
                <a:lnTo>
                  <a:pt x="179425" y="217032"/>
                </a:lnTo>
                <a:lnTo>
                  <a:pt x="175615" y="215152"/>
                </a:lnTo>
                <a:lnTo>
                  <a:pt x="173330" y="214776"/>
                </a:lnTo>
                <a:lnTo>
                  <a:pt x="166092" y="208381"/>
                </a:lnTo>
                <a:lnTo>
                  <a:pt x="159616" y="204244"/>
                </a:lnTo>
                <a:lnTo>
                  <a:pt x="155806" y="201235"/>
                </a:lnTo>
                <a:lnTo>
                  <a:pt x="151997" y="200106"/>
                </a:lnTo>
                <a:lnTo>
                  <a:pt x="149330" y="196345"/>
                </a:lnTo>
                <a:lnTo>
                  <a:pt x="147806" y="191079"/>
                </a:lnTo>
                <a:lnTo>
                  <a:pt x="145902" y="188446"/>
                </a:lnTo>
                <a:lnTo>
                  <a:pt x="141330" y="186189"/>
                </a:lnTo>
                <a:lnTo>
                  <a:pt x="138283" y="182052"/>
                </a:lnTo>
                <a:lnTo>
                  <a:pt x="129140" y="171896"/>
                </a:lnTo>
                <a:lnTo>
                  <a:pt x="120759" y="162868"/>
                </a:lnTo>
                <a:lnTo>
                  <a:pt x="118855" y="160235"/>
                </a:lnTo>
                <a:lnTo>
                  <a:pt x="118474" y="153841"/>
                </a:lnTo>
                <a:lnTo>
                  <a:pt x="109712" y="137667"/>
                </a:lnTo>
                <a:lnTo>
                  <a:pt x="108950" y="133530"/>
                </a:lnTo>
                <a:lnTo>
                  <a:pt x="105903" y="128264"/>
                </a:lnTo>
                <a:lnTo>
                  <a:pt x="103617" y="126383"/>
                </a:lnTo>
                <a:lnTo>
                  <a:pt x="100569" y="123374"/>
                </a:lnTo>
                <a:lnTo>
                  <a:pt x="98284" y="121493"/>
                </a:lnTo>
                <a:lnTo>
                  <a:pt x="95236" y="115099"/>
                </a:lnTo>
                <a:lnTo>
                  <a:pt x="88379" y="110209"/>
                </a:lnTo>
                <a:lnTo>
                  <a:pt x="85712" y="110209"/>
                </a:lnTo>
                <a:lnTo>
                  <a:pt x="84951" y="109833"/>
                </a:lnTo>
                <a:lnTo>
                  <a:pt x="84189" y="109457"/>
                </a:lnTo>
                <a:lnTo>
                  <a:pt x="82284" y="101558"/>
                </a:lnTo>
                <a:lnTo>
                  <a:pt x="79998" y="93283"/>
                </a:lnTo>
                <a:lnTo>
                  <a:pt x="78094" y="89145"/>
                </a:lnTo>
                <a:lnTo>
                  <a:pt x="75427" y="84632"/>
                </a:lnTo>
                <a:lnTo>
                  <a:pt x="75427" y="80870"/>
                </a:lnTo>
                <a:lnTo>
                  <a:pt x="72760" y="77109"/>
                </a:lnTo>
                <a:lnTo>
                  <a:pt x="68951" y="73347"/>
                </a:lnTo>
                <a:lnTo>
                  <a:pt x="61332" y="69586"/>
                </a:lnTo>
                <a:lnTo>
                  <a:pt x="57523" y="68458"/>
                </a:lnTo>
                <a:lnTo>
                  <a:pt x="52951" y="67329"/>
                </a:lnTo>
                <a:lnTo>
                  <a:pt x="49523" y="55669"/>
                </a:lnTo>
                <a:lnTo>
                  <a:pt x="46856" y="54917"/>
                </a:lnTo>
                <a:lnTo>
                  <a:pt x="46094" y="52660"/>
                </a:lnTo>
                <a:lnTo>
                  <a:pt x="44190" y="51155"/>
                </a:lnTo>
                <a:lnTo>
                  <a:pt x="39999" y="44385"/>
                </a:lnTo>
                <a:lnTo>
                  <a:pt x="35809" y="40623"/>
                </a:lnTo>
                <a:lnTo>
                  <a:pt x="32761" y="38743"/>
                </a:lnTo>
                <a:lnTo>
                  <a:pt x="28952" y="38743"/>
                </a:lnTo>
                <a:lnTo>
                  <a:pt x="24761" y="34981"/>
                </a:lnTo>
                <a:lnTo>
                  <a:pt x="21714" y="31220"/>
                </a:lnTo>
                <a:lnTo>
                  <a:pt x="19428" y="28963"/>
                </a:lnTo>
                <a:lnTo>
                  <a:pt x="15619" y="26706"/>
                </a:lnTo>
                <a:lnTo>
                  <a:pt x="7238" y="17303"/>
                </a:lnTo>
                <a:lnTo>
                  <a:pt x="4571" y="14670"/>
                </a:lnTo>
                <a:lnTo>
                  <a:pt x="1524" y="8275"/>
                </a:lnTo>
                <a:lnTo>
                  <a:pt x="1143" y="1129"/>
                </a:lnTo>
                <a:lnTo>
                  <a:pt x="0" y="376"/>
                </a:lnTo>
                <a:lnTo>
                  <a:pt x="2286" y="37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88" name="Text Placeholder 2787">
            <a:extLst>
              <a:ext uri="{FF2B5EF4-FFF2-40B4-BE49-F238E27FC236}">
                <a16:creationId xmlns:a16="http://schemas.microsoft.com/office/drawing/2014/main" id="{0D70F1A1-6201-634F-841D-535A8C49544D}"/>
              </a:ext>
            </a:extLst>
          </p:cNvPr>
          <p:cNvSpPr>
            <a:spLocks noGrp="1"/>
          </p:cNvSpPr>
          <p:nvPr>
            <p:ph type="body" sz="quarter" idx="185" hasCustomPrompt="1"/>
          </p:nvPr>
        </p:nvSpPr>
        <p:spPr>
          <a:xfrm>
            <a:off x="9931415" y="4059059"/>
            <a:ext cx="163530" cy="315820"/>
          </a:xfrm>
          <a:custGeom>
            <a:avLst/>
            <a:gdLst>
              <a:gd name="connsiteX0" fmla="*/ 53422 w 163530"/>
              <a:gd name="connsiteY0" fmla="*/ 599 h 315820"/>
              <a:gd name="connsiteX1" fmla="*/ 53119 w 163530"/>
              <a:gd name="connsiteY1" fmla="*/ 2994 h 315820"/>
              <a:gd name="connsiteX2" fmla="*/ 53878 w 163530"/>
              <a:gd name="connsiteY2" fmla="*/ 5239 h 315820"/>
              <a:gd name="connsiteX3" fmla="*/ 56534 w 163530"/>
              <a:gd name="connsiteY3" fmla="*/ 4116 h 315820"/>
              <a:gd name="connsiteX4" fmla="*/ 57672 w 163530"/>
              <a:gd name="connsiteY4" fmla="*/ 5987 h 315820"/>
              <a:gd name="connsiteX5" fmla="*/ 59948 w 163530"/>
              <a:gd name="connsiteY5" fmla="*/ 9355 h 315820"/>
              <a:gd name="connsiteX6" fmla="*/ 61087 w 163530"/>
              <a:gd name="connsiteY6" fmla="*/ 14968 h 315820"/>
              <a:gd name="connsiteX7" fmla="*/ 61087 w 163530"/>
              <a:gd name="connsiteY7" fmla="*/ 21703 h 315820"/>
              <a:gd name="connsiteX8" fmla="*/ 61845 w 163530"/>
              <a:gd name="connsiteY8" fmla="*/ 22078 h 315820"/>
              <a:gd name="connsiteX9" fmla="*/ 64122 w 163530"/>
              <a:gd name="connsiteY9" fmla="*/ 22452 h 315820"/>
              <a:gd name="connsiteX10" fmla="*/ 72090 w 163530"/>
              <a:gd name="connsiteY10" fmla="*/ 22452 h 315820"/>
              <a:gd name="connsiteX11" fmla="*/ 73607 w 163530"/>
              <a:gd name="connsiteY11" fmla="*/ 23949 h 315820"/>
              <a:gd name="connsiteX12" fmla="*/ 72090 w 163530"/>
              <a:gd name="connsiteY12" fmla="*/ 30310 h 315820"/>
              <a:gd name="connsiteX13" fmla="*/ 73607 w 163530"/>
              <a:gd name="connsiteY13" fmla="*/ 36297 h 315820"/>
              <a:gd name="connsiteX14" fmla="*/ 73228 w 163530"/>
              <a:gd name="connsiteY14" fmla="*/ 39665 h 315820"/>
              <a:gd name="connsiteX15" fmla="*/ 73228 w 163530"/>
              <a:gd name="connsiteY15" fmla="*/ 43032 h 315820"/>
              <a:gd name="connsiteX16" fmla="*/ 71331 w 163530"/>
              <a:gd name="connsiteY16" fmla="*/ 47149 h 315820"/>
              <a:gd name="connsiteX17" fmla="*/ 70193 w 163530"/>
              <a:gd name="connsiteY17" fmla="*/ 56129 h 315820"/>
              <a:gd name="connsiteX18" fmla="*/ 68675 w 163530"/>
              <a:gd name="connsiteY18" fmla="*/ 61368 h 315820"/>
              <a:gd name="connsiteX19" fmla="*/ 69813 w 163530"/>
              <a:gd name="connsiteY19" fmla="*/ 66233 h 315820"/>
              <a:gd name="connsiteX20" fmla="*/ 69434 w 163530"/>
              <a:gd name="connsiteY20" fmla="*/ 68103 h 315820"/>
              <a:gd name="connsiteX21" fmla="*/ 71331 w 163530"/>
              <a:gd name="connsiteY21" fmla="*/ 66607 h 315820"/>
              <a:gd name="connsiteX22" fmla="*/ 73987 w 163530"/>
              <a:gd name="connsiteY22" fmla="*/ 63239 h 315820"/>
              <a:gd name="connsiteX23" fmla="*/ 78919 w 163530"/>
              <a:gd name="connsiteY23" fmla="*/ 61368 h 315820"/>
              <a:gd name="connsiteX24" fmla="*/ 83472 w 163530"/>
              <a:gd name="connsiteY24" fmla="*/ 56503 h 315820"/>
              <a:gd name="connsiteX25" fmla="*/ 88405 w 163530"/>
              <a:gd name="connsiteY25" fmla="*/ 54632 h 315820"/>
              <a:gd name="connsiteX26" fmla="*/ 91820 w 163530"/>
              <a:gd name="connsiteY26" fmla="*/ 53884 h 315820"/>
              <a:gd name="connsiteX27" fmla="*/ 94476 w 163530"/>
              <a:gd name="connsiteY27" fmla="*/ 54632 h 315820"/>
              <a:gd name="connsiteX28" fmla="*/ 96752 w 163530"/>
              <a:gd name="connsiteY28" fmla="*/ 58374 h 315820"/>
              <a:gd name="connsiteX29" fmla="*/ 100167 w 163530"/>
              <a:gd name="connsiteY29" fmla="*/ 60620 h 315820"/>
              <a:gd name="connsiteX30" fmla="*/ 103582 w 163530"/>
              <a:gd name="connsiteY30" fmla="*/ 60620 h 315820"/>
              <a:gd name="connsiteX31" fmla="*/ 108135 w 163530"/>
              <a:gd name="connsiteY31" fmla="*/ 58374 h 315820"/>
              <a:gd name="connsiteX32" fmla="*/ 110791 w 163530"/>
              <a:gd name="connsiteY32" fmla="*/ 57252 h 315820"/>
              <a:gd name="connsiteX33" fmla="*/ 112688 w 163530"/>
              <a:gd name="connsiteY33" fmla="*/ 55755 h 315820"/>
              <a:gd name="connsiteX34" fmla="*/ 114205 w 163530"/>
              <a:gd name="connsiteY34" fmla="*/ 51639 h 315820"/>
              <a:gd name="connsiteX35" fmla="*/ 118379 w 163530"/>
              <a:gd name="connsiteY35" fmla="*/ 50516 h 315820"/>
              <a:gd name="connsiteX36" fmla="*/ 122553 w 163530"/>
              <a:gd name="connsiteY36" fmla="*/ 50142 h 315820"/>
              <a:gd name="connsiteX37" fmla="*/ 127106 w 163530"/>
              <a:gd name="connsiteY37" fmla="*/ 50516 h 315820"/>
              <a:gd name="connsiteX38" fmla="*/ 132038 w 163530"/>
              <a:gd name="connsiteY38" fmla="*/ 56129 h 315820"/>
              <a:gd name="connsiteX39" fmla="*/ 133935 w 163530"/>
              <a:gd name="connsiteY39" fmla="*/ 59123 h 315820"/>
              <a:gd name="connsiteX40" fmla="*/ 136591 w 163530"/>
              <a:gd name="connsiteY40" fmla="*/ 61742 h 315820"/>
              <a:gd name="connsiteX41" fmla="*/ 139627 w 163530"/>
              <a:gd name="connsiteY41" fmla="*/ 63239 h 315820"/>
              <a:gd name="connsiteX42" fmla="*/ 140385 w 163530"/>
              <a:gd name="connsiteY42" fmla="*/ 65858 h 315820"/>
              <a:gd name="connsiteX43" fmla="*/ 143041 w 163530"/>
              <a:gd name="connsiteY43" fmla="*/ 67729 h 315820"/>
              <a:gd name="connsiteX44" fmla="*/ 144938 w 163530"/>
              <a:gd name="connsiteY44" fmla="*/ 71471 h 315820"/>
              <a:gd name="connsiteX45" fmla="*/ 146456 w 163530"/>
              <a:gd name="connsiteY45" fmla="*/ 75962 h 315820"/>
              <a:gd name="connsiteX46" fmla="*/ 146836 w 163530"/>
              <a:gd name="connsiteY46" fmla="*/ 80826 h 315820"/>
              <a:gd name="connsiteX47" fmla="*/ 146456 w 163530"/>
              <a:gd name="connsiteY47" fmla="*/ 90181 h 315820"/>
              <a:gd name="connsiteX48" fmla="*/ 147594 w 163530"/>
              <a:gd name="connsiteY48" fmla="*/ 94297 h 315820"/>
              <a:gd name="connsiteX49" fmla="*/ 150630 w 163530"/>
              <a:gd name="connsiteY49" fmla="*/ 98039 h 315820"/>
              <a:gd name="connsiteX50" fmla="*/ 153286 w 163530"/>
              <a:gd name="connsiteY50" fmla="*/ 99910 h 315820"/>
              <a:gd name="connsiteX51" fmla="*/ 157080 w 163530"/>
              <a:gd name="connsiteY51" fmla="*/ 100284 h 315820"/>
              <a:gd name="connsiteX52" fmla="*/ 157839 w 163530"/>
              <a:gd name="connsiteY52" fmla="*/ 102904 h 315820"/>
              <a:gd name="connsiteX53" fmla="*/ 160874 w 163530"/>
              <a:gd name="connsiteY53" fmla="*/ 104775 h 315820"/>
              <a:gd name="connsiteX54" fmla="*/ 162771 w 163530"/>
              <a:gd name="connsiteY54" fmla="*/ 107020 h 315820"/>
              <a:gd name="connsiteX55" fmla="*/ 163151 w 163530"/>
              <a:gd name="connsiteY55" fmla="*/ 109639 h 315820"/>
              <a:gd name="connsiteX56" fmla="*/ 163530 w 163530"/>
              <a:gd name="connsiteY56" fmla="*/ 113007 h 315820"/>
              <a:gd name="connsiteX57" fmla="*/ 162012 w 163530"/>
              <a:gd name="connsiteY57" fmla="*/ 116749 h 315820"/>
              <a:gd name="connsiteX58" fmla="*/ 162012 w 163530"/>
              <a:gd name="connsiteY58" fmla="*/ 132465 h 315820"/>
              <a:gd name="connsiteX59" fmla="*/ 159356 w 163530"/>
              <a:gd name="connsiteY59" fmla="*/ 136581 h 315820"/>
              <a:gd name="connsiteX60" fmla="*/ 157839 w 163530"/>
              <a:gd name="connsiteY60" fmla="*/ 136581 h 315820"/>
              <a:gd name="connsiteX61" fmla="*/ 157839 w 163530"/>
              <a:gd name="connsiteY61" fmla="*/ 138078 h 315820"/>
              <a:gd name="connsiteX62" fmla="*/ 153665 w 163530"/>
              <a:gd name="connsiteY62" fmla="*/ 139949 h 315820"/>
              <a:gd name="connsiteX63" fmla="*/ 150250 w 163530"/>
              <a:gd name="connsiteY63" fmla="*/ 136207 h 315820"/>
              <a:gd name="connsiteX64" fmla="*/ 139627 w 163530"/>
              <a:gd name="connsiteY64" fmla="*/ 136581 h 315820"/>
              <a:gd name="connsiteX65" fmla="*/ 132797 w 163530"/>
              <a:gd name="connsiteY65" fmla="*/ 137704 h 315820"/>
              <a:gd name="connsiteX66" fmla="*/ 126726 w 163530"/>
              <a:gd name="connsiteY66" fmla="*/ 136581 h 315820"/>
              <a:gd name="connsiteX67" fmla="*/ 116482 w 163530"/>
              <a:gd name="connsiteY67" fmla="*/ 135833 h 315820"/>
              <a:gd name="connsiteX68" fmla="*/ 113067 w 163530"/>
              <a:gd name="connsiteY68" fmla="*/ 136955 h 315820"/>
              <a:gd name="connsiteX69" fmla="*/ 110791 w 163530"/>
              <a:gd name="connsiteY69" fmla="*/ 139201 h 315820"/>
              <a:gd name="connsiteX70" fmla="*/ 105479 w 163530"/>
              <a:gd name="connsiteY70" fmla="*/ 146684 h 315820"/>
              <a:gd name="connsiteX71" fmla="*/ 102443 w 163530"/>
              <a:gd name="connsiteY71" fmla="*/ 148181 h 315820"/>
              <a:gd name="connsiteX72" fmla="*/ 100546 w 163530"/>
              <a:gd name="connsiteY72" fmla="*/ 152297 h 315820"/>
              <a:gd name="connsiteX73" fmla="*/ 97890 w 163530"/>
              <a:gd name="connsiteY73" fmla="*/ 153794 h 315820"/>
              <a:gd name="connsiteX74" fmla="*/ 96752 w 163530"/>
              <a:gd name="connsiteY74" fmla="*/ 160530 h 315820"/>
              <a:gd name="connsiteX75" fmla="*/ 97890 w 163530"/>
              <a:gd name="connsiteY75" fmla="*/ 164646 h 315820"/>
              <a:gd name="connsiteX76" fmla="*/ 100546 w 163530"/>
              <a:gd name="connsiteY76" fmla="*/ 172878 h 315820"/>
              <a:gd name="connsiteX77" fmla="*/ 106238 w 163530"/>
              <a:gd name="connsiteY77" fmla="*/ 176994 h 315820"/>
              <a:gd name="connsiteX78" fmla="*/ 108514 w 163530"/>
              <a:gd name="connsiteY78" fmla="*/ 182233 h 315820"/>
              <a:gd name="connsiteX79" fmla="*/ 110791 w 163530"/>
              <a:gd name="connsiteY79" fmla="*/ 187472 h 315820"/>
              <a:gd name="connsiteX80" fmla="*/ 110791 w 163530"/>
              <a:gd name="connsiteY80" fmla="*/ 190839 h 315820"/>
              <a:gd name="connsiteX81" fmla="*/ 110411 w 163530"/>
              <a:gd name="connsiteY81" fmla="*/ 193085 h 315820"/>
              <a:gd name="connsiteX82" fmla="*/ 108135 w 163530"/>
              <a:gd name="connsiteY82" fmla="*/ 191214 h 315820"/>
              <a:gd name="connsiteX83" fmla="*/ 104720 w 163530"/>
              <a:gd name="connsiteY83" fmla="*/ 184478 h 315820"/>
              <a:gd name="connsiteX84" fmla="*/ 102823 w 163530"/>
              <a:gd name="connsiteY84" fmla="*/ 182981 h 315820"/>
              <a:gd name="connsiteX85" fmla="*/ 102443 w 163530"/>
              <a:gd name="connsiteY85" fmla="*/ 184104 h 315820"/>
              <a:gd name="connsiteX86" fmla="*/ 100167 w 163530"/>
              <a:gd name="connsiteY86" fmla="*/ 182607 h 315820"/>
              <a:gd name="connsiteX87" fmla="*/ 97511 w 163530"/>
              <a:gd name="connsiteY87" fmla="*/ 181110 h 315820"/>
              <a:gd name="connsiteX88" fmla="*/ 95234 w 163530"/>
              <a:gd name="connsiteY88" fmla="*/ 178117 h 315820"/>
              <a:gd name="connsiteX89" fmla="*/ 88405 w 163530"/>
              <a:gd name="connsiteY89" fmla="*/ 172504 h 315820"/>
              <a:gd name="connsiteX90" fmla="*/ 84231 w 163530"/>
              <a:gd name="connsiteY90" fmla="*/ 171381 h 315820"/>
              <a:gd name="connsiteX91" fmla="*/ 80437 w 163530"/>
              <a:gd name="connsiteY91" fmla="*/ 172130 h 315820"/>
              <a:gd name="connsiteX92" fmla="*/ 71710 w 163530"/>
              <a:gd name="connsiteY92" fmla="*/ 171381 h 315820"/>
              <a:gd name="connsiteX93" fmla="*/ 69813 w 163530"/>
              <a:gd name="connsiteY93" fmla="*/ 171381 h 315820"/>
              <a:gd name="connsiteX94" fmla="*/ 70952 w 163530"/>
              <a:gd name="connsiteY94" fmla="*/ 172878 h 315820"/>
              <a:gd name="connsiteX95" fmla="*/ 69434 w 163530"/>
              <a:gd name="connsiteY95" fmla="*/ 172878 h 315820"/>
              <a:gd name="connsiteX96" fmla="*/ 67916 w 163530"/>
              <a:gd name="connsiteY96" fmla="*/ 170259 h 315820"/>
              <a:gd name="connsiteX97" fmla="*/ 69054 w 163530"/>
              <a:gd name="connsiteY97" fmla="*/ 156788 h 315820"/>
              <a:gd name="connsiteX98" fmla="*/ 67916 w 163530"/>
              <a:gd name="connsiteY98" fmla="*/ 154917 h 315820"/>
              <a:gd name="connsiteX99" fmla="*/ 63743 w 163530"/>
              <a:gd name="connsiteY99" fmla="*/ 153794 h 315820"/>
              <a:gd name="connsiteX100" fmla="*/ 61087 w 163530"/>
              <a:gd name="connsiteY100" fmla="*/ 153046 h 315820"/>
              <a:gd name="connsiteX101" fmla="*/ 59569 w 163530"/>
              <a:gd name="connsiteY101" fmla="*/ 153046 h 315820"/>
              <a:gd name="connsiteX102" fmla="*/ 53878 w 163530"/>
              <a:gd name="connsiteY102" fmla="*/ 153794 h 315820"/>
              <a:gd name="connsiteX103" fmla="*/ 48945 w 163530"/>
              <a:gd name="connsiteY103" fmla="*/ 155291 h 315820"/>
              <a:gd name="connsiteX104" fmla="*/ 50463 w 163530"/>
              <a:gd name="connsiteY104" fmla="*/ 164272 h 315820"/>
              <a:gd name="connsiteX105" fmla="*/ 48566 w 163530"/>
              <a:gd name="connsiteY105" fmla="*/ 176246 h 315820"/>
              <a:gd name="connsiteX106" fmla="*/ 47807 w 163530"/>
              <a:gd name="connsiteY106" fmla="*/ 182233 h 315820"/>
              <a:gd name="connsiteX107" fmla="*/ 45151 w 163530"/>
              <a:gd name="connsiteY107" fmla="*/ 187472 h 315820"/>
              <a:gd name="connsiteX108" fmla="*/ 42495 w 163530"/>
              <a:gd name="connsiteY108" fmla="*/ 192710 h 315820"/>
              <a:gd name="connsiteX109" fmla="*/ 39080 w 163530"/>
              <a:gd name="connsiteY109" fmla="*/ 202814 h 315820"/>
              <a:gd name="connsiteX110" fmla="*/ 39080 w 163530"/>
              <a:gd name="connsiteY110" fmla="*/ 206930 h 315820"/>
              <a:gd name="connsiteX111" fmla="*/ 37183 w 163530"/>
              <a:gd name="connsiteY111" fmla="*/ 210672 h 315820"/>
              <a:gd name="connsiteX112" fmla="*/ 35286 w 163530"/>
              <a:gd name="connsiteY112" fmla="*/ 212543 h 315820"/>
              <a:gd name="connsiteX113" fmla="*/ 34907 w 163530"/>
              <a:gd name="connsiteY113" fmla="*/ 216285 h 315820"/>
              <a:gd name="connsiteX114" fmla="*/ 32630 w 163530"/>
              <a:gd name="connsiteY114" fmla="*/ 219278 h 315820"/>
              <a:gd name="connsiteX115" fmla="*/ 32251 w 163530"/>
              <a:gd name="connsiteY115" fmla="*/ 221523 h 315820"/>
              <a:gd name="connsiteX116" fmla="*/ 32251 w 163530"/>
              <a:gd name="connsiteY116" fmla="*/ 227136 h 315820"/>
              <a:gd name="connsiteX117" fmla="*/ 32630 w 163530"/>
              <a:gd name="connsiteY117" fmla="*/ 233123 h 315820"/>
              <a:gd name="connsiteX118" fmla="*/ 33389 w 163530"/>
              <a:gd name="connsiteY118" fmla="*/ 239485 h 315820"/>
              <a:gd name="connsiteX119" fmla="*/ 34907 w 163530"/>
              <a:gd name="connsiteY119" fmla="*/ 242852 h 315820"/>
              <a:gd name="connsiteX120" fmla="*/ 38701 w 163530"/>
              <a:gd name="connsiteY120" fmla="*/ 243601 h 315820"/>
              <a:gd name="connsiteX121" fmla="*/ 43254 w 163530"/>
              <a:gd name="connsiteY121" fmla="*/ 241730 h 315820"/>
              <a:gd name="connsiteX122" fmla="*/ 47048 w 163530"/>
              <a:gd name="connsiteY122" fmla="*/ 242852 h 315820"/>
              <a:gd name="connsiteX123" fmla="*/ 48945 w 163530"/>
              <a:gd name="connsiteY123" fmla="*/ 246968 h 315820"/>
              <a:gd name="connsiteX124" fmla="*/ 49704 w 163530"/>
              <a:gd name="connsiteY124" fmla="*/ 252956 h 315820"/>
              <a:gd name="connsiteX125" fmla="*/ 51601 w 163530"/>
              <a:gd name="connsiteY125" fmla="*/ 258569 h 315820"/>
              <a:gd name="connsiteX126" fmla="*/ 55016 w 163530"/>
              <a:gd name="connsiteY126" fmla="*/ 261562 h 315820"/>
              <a:gd name="connsiteX127" fmla="*/ 57292 w 163530"/>
              <a:gd name="connsiteY127" fmla="*/ 265304 h 315820"/>
              <a:gd name="connsiteX128" fmla="*/ 59569 w 163530"/>
              <a:gd name="connsiteY128" fmla="*/ 278775 h 315820"/>
              <a:gd name="connsiteX129" fmla="*/ 61466 w 163530"/>
              <a:gd name="connsiteY129" fmla="*/ 282143 h 315820"/>
              <a:gd name="connsiteX130" fmla="*/ 63743 w 163530"/>
              <a:gd name="connsiteY130" fmla="*/ 283640 h 315820"/>
              <a:gd name="connsiteX131" fmla="*/ 68675 w 163530"/>
              <a:gd name="connsiteY131" fmla="*/ 289252 h 315820"/>
              <a:gd name="connsiteX132" fmla="*/ 81575 w 163530"/>
              <a:gd name="connsiteY132" fmla="*/ 291123 h 315820"/>
              <a:gd name="connsiteX133" fmla="*/ 87267 w 163530"/>
              <a:gd name="connsiteY133" fmla="*/ 295614 h 315820"/>
              <a:gd name="connsiteX134" fmla="*/ 91820 w 163530"/>
              <a:gd name="connsiteY134" fmla="*/ 300852 h 315820"/>
              <a:gd name="connsiteX135" fmla="*/ 95234 w 163530"/>
              <a:gd name="connsiteY135" fmla="*/ 305717 h 315820"/>
              <a:gd name="connsiteX136" fmla="*/ 92199 w 163530"/>
              <a:gd name="connsiteY136" fmla="*/ 310207 h 315820"/>
              <a:gd name="connsiteX137" fmla="*/ 88025 w 163530"/>
              <a:gd name="connsiteY137" fmla="*/ 310956 h 315820"/>
              <a:gd name="connsiteX138" fmla="*/ 83852 w 163530"/>
              <a:gd name="connsiteY138" fmla="*/ 310207 h 315820"/>
              <a:gd name="connsiteX139" fmla="*/ 75125 w 163530"/>
              <a:gd name="connsiteY139" fmla="*/ 315820 h 315820"/>
              <a:gd name="connsiteX140" fmla="*/ 73607 w 163530"/>
              <a:gd name="connsiteY140" fmla="*/ 311704 h 315820"/>
              <a:gd name="connsiteX141" fmla="*/ 74746 w 163530"/>
              <a:gd name="connsiteY141" fmla="*/ 305717 h 315820"/>
              <a:gd name="connsiteX142" fmla="*/ 70952 w 163530"/>
              <a:gd name="connsiteY142" fmla="*/ 300104 h 315820"/>
              <a:gd name="connsiteX143" fmla="*/ 67157 w 163530"/>
              <a:gd name="connsiteY143" fmla="*/ 299356 h 315820"/>
              <a:gd name="connsiteX144" fmla="*/ 60707 w 163530"/>
              <a:gd name="connsiteY144" fmla="*/ 298233 h 315820"/>
              <a:gd name="connsiteX145" fmla="*/ 57672 w 163530"/>
              <a:gd name="connsiteY145" fmla="*/ 294865 h 315820"/>
              <a:gd name="connsiteX146" fmla="*/ 53119 w 163530"/>
              <a:gd name="connsiteY146" fmla="*/ 294865 h 315820"/>
              <a:gd name="connsiteX147" fmla="*/ 55016 w 163530"/>
              <a:gd name="connsiteY147" fmla="*/ 300852 h 315820"/>
              <a:gd name="connsiteX148" fmla="*/ 44772 w 163530"/>
              <a:gd name="connsiteY148" fmla="*/ 289627 h 315820"/>
              <a:gd name="connsiteX149" fmla="*/ 42495 w 163530"/>
              <a:gd name="connsiteY149" fmla="*/ 284014 h 315820"/>
              <a:gd name="connsiteX150" fmla="*/ 38321 w 163530"/>
              <a:gd name="connsiteY150" fmla="*/ 280646 h 315820"/>
              <a:gd name="connsiteX151" fmla="*/ 32630 w 163530"/>
              <a:gd name="connsiteY151" fmla="*/ 272788 h 315820"/>
              <a:gd name="connsiteX152" fmla="*/ 30354 w 163530"/>
              <a:gd name="connsiteY152" fmla="*/ 271291 h 315820"/>
              <a:gd name="connsiteX153" fmla="*/ 22765 w 163530"/>
              <a:gd name="connsiteY153" fmla="*/ 263059 h 315820"/>
              <a:gd name="connsiteX154" fmla="*/ 15177 w 163530"/>
              <a:gd name="connsiteY154" fmla="*/ 263807 h 315820"/>
              <a:gd name="connsiteX155" fmla="*/ 14039 w 163530"/>
              <a:gd name="connsiteY155" fmla="*/ 260439 h 315820"/>
              <a:gd name="connsiteX156" fmla="*/ 14039 w 163530"/>
              <a:gd name="connsiteY156" fmla="*/ 254827 h 315820"/>
              <a:gd name="connsiteX157" fmla="*/ 14797 w 163530"/>
              <a:gd name="connsiteY157" fmla="*/ 248465 h 315820"/>
              <a:gd name="connsiteX158" fmla="*/ 20109 w 163530"/>
              <a:gd name="connsiteY158" fmla="*/ 231252 h 315820"/>
              <a:gd name="connsiteX159" fmla="*/ 20489 w 163530"/>
              <a:gd name="connsiteY159" fmla="*/ 228259 h 315820"/>
              <a:gd name="connsiteX160" fmla="*/ 22386 w 163530"/>
              <a:gd name="connsiteY160" fmla="*/ 223394 h 315820"/>
              <a:gd name="connsiteX161" fmla="*/ 22765 w 163530"/>
              <a:gd name="connsiteY161" fmla="*/ 222272 h 315820"/>
              <a:gd name="connsiteX162" fmla="*/ 24662 w 163530"/>
              <a:gd name="connsiteY162" fmla="*/ 219278 h 315820"/>
              <a:gd name="connsiteX163" fmla="*/ 26559 w 163530"/>
              <a:gd name="connsiteY163" fmla="*/ 214788 h 315820"/>
              <a:gd name="connsiteX164" fmla="*/ 27318 w 163530"/>
              <a:gd name="connsiteY164" fmla="*/ 209175 h 315820"/>
              <a:gd name="connsiteX165" fmla="*/ 30354 w 163530"/>
              <a:gd name="connsiteY165" fmla="*/ 204685 h 315820"/>
              <a:gd name="connsiteX166" fmla="*/ 34527 w 163530"/>
              <a:gd name="connsiteY166" fmla="*/ 202065 h 315820"/>
              <a:gd name="connsiteX167" fmla="*/ 41357 w 163530"/>
              <a:gd name="connsiteY167" fmla="*/ 190839 h 315820"/>
              <a:gd name="connsiteX168" fmla="*/ 42116 w 163530"/>
              <a:gd name="connsiteY168" fmla="*/ 188220 h 315820"/>
              <a:gd name="connsiteX169" fmla="*/ 36424 w 163530"/>
              <a:gd name="connsiteY169" fmla="*/ 175497 h 315820"/>
              <a:gd name="connsiteX170" fmla="*/ 34527 w 163530"/>
              <a:gd name="connsiteY170" fmla="*/ 169884 h 315820"/>
              <a:gd name="connsiteX171" fmla="*/ 33389 w 163530"/>
              <a:gd name="connsiteY171" fmla="*/ 169136 h 315820"/>
              <a:gd name="connsiteX172" fmla="*/ 31112 w 163530"/>
              <a:gd name="connsiteY172" fmla="*/ 162401 h 315820"/>
              <a:gd name="connsiteX173" fmla="*/ 30733 w 163530"/>
              <a:gd name="connsiteY173" fmla="*/ 150052 h 315820"/>
              <a:gd name="connsiteX174" fmla="*/ 29974 w 163530"/>
              <a:gd name="connsiteY174" fmla="*/ 146684 h 315820"/>
              <a:gd name="connsiteX175" fmla="*/ 28836 w 163530"/>
              <a:gd name="connsiteY175" fmla="*/ 144439 h 315820"/>
              <a:gd name="connsiteX176" fmla="*/ 22006 w 163530"/>
              <a:gd name="connsiteY176" fmla="*/ 136955 h 315820"/>
              <a:gd name="connsiteX177" fmla="*/ 14797 w 163530"/>
              <a:gd name="connsiteY177" fmla="*/ 132465 h 315820"/>
              <a:gd name="connsiteX178" fmla="*/ 12521 w 163530"/>
              <a:gd name="connsiteY178" fmla="*/ 126104 h 315820"/>
              <a:gd name="connsiteX179" fmla="*/ 12900 w 163530"/>
              <a:gd name="connsiteY179" fmla="*/ 120865 h 315820"/>
              <a:gd name="connsiteX180" fmla="*/ 14418 w 163530"/>
              <a:gd name="connsiteY180" fmla="*/ 117871 h 315820"/>
              <a:gd name="connsiteX181" fmla="*/ 17833 w 163530"/>
              <a:gd name="connsiteY181" fmla="*/ 114878 h 315820"/>
              <a:gd name="connsiteX182" fmla="*/ 18971 w 163530"/>
              <a:gd name="connsiteY182" fmla="*/ 113755 h 315820"/>
              <a:gd name="connsiteX183" fmla="*/ 18971 w 163530"/>
              <a:gd name="connsiteY183" fmla="*/ 108891 h 315820"/>
              <a:gd name="connsiteX184" fmla="*/ 20109 w 163530"/>
              <a:gd name="connsiteY184" fmla="*/ 105897 h 315820"/>
              <a:gd name="connsiteX185" fmla="*/ 22386 w 163530"/>
              <a:gd name="connsiteY185" fmla="*/ 100658 h 315820"/>
              <a:gd name="connsiteX186" fmla="*/ 24662 w 163530"/>
              <a:gd name="connsiteY186" fmla="*/ 98413 h 315820"/>
              <a:gd name="connsiteX187" fmla="*/ 23145 w 163530"/>
              <a:gd name="connsiteY187" fmla="*/ 94671 h 315820"/>
              <a:gd name="connsiteX188" fmla="*/ 19730 w 163530"/>
              <a:gd name="connsiteY188" fmla="*/ 94297 h 315820"/>
              <a:gd name="connsiteX189" fmla="*/ 18592 w 163530"/>
              <a:gd name="connsiteY189" fmla="*/ 89807 h 315820"/>
              <a:gd name="connsiteX190" fmla="*/ 18971 w 163530"/>
              <a:gd name="connsiteY190" fmla="*/ 84194 h 315820"/>
              <a:gd name="connsiteX191" fmla="*/ 18212 w 163530"/>
              <a:gd name="connsiteY191" fmla="*/ 78207 h 315820"/>
              <a:gd name="connsiteX192" fmla="*/ 15177 w 163530"/>
              <a:gd name="connsiteY192" fmla="*/ 74465 h 315820"/>
              <a:gd name="connsiteX193" fmla="*/ 6450 w 163530"/>
              <a:gd name="connsiteY193" fmla="*/ 68103 h 315820"/>
              <a:gd name="connsiteX194" fmla="*/ 2656 w 163530"/>
              <a:gd name="connsiteY194" fmla="*/ 59497 h 315820"/>
              <a:gd name="connsiteX195" fmla="*/ 379 w 163530"/>
              <a:gd name="connsiteY195" fmla="*/ 53136 h 315820"/>
              <a:gd name="connsiteX196" fmla="*/ 0 w 163530"/>
              <a:gd name="connsiteY196" fmla="*/ 50516 h 315820"/>
              <a:gd name="connsiteX197" fmla="*/ 3415 w 163530"/>
              <a:gd name="connsiteY197" fmla="*/ 47897 h 315820"/>
              <a:gd name="connsiteX198" fmla="*/ 2656 w 163530"/>
              <a:gd name="connsiteY198" fmla="*/ 44155 h 315820"/>
              <a:gd name="connsiteX199" fmla="*/ 3415 w 163530"/>
              <a:gd name="connsiteY199" fmla="*/ 39665 h 315820"/>
              <a:gd name="connsiteX200" fmla="*/ 8727 w 163530"/>
              <a:gd name="connsiteY200" fmla="*/ 25071 h 315820"/>
              <a:gd name="connsiteX201" fmla="*/ 14039 w 163530"/>
              <a:gd name="connsiteY201" fmla="*/ 24323 h 315820"/>
              <a:gd name="connsiteX202" fmla="*/ 20868 w 163530"/>
              <a:gd name="connsiteY202" fmla="*/ 23949 h 315820"/>
              <a:gd name="connsiteX203" fmla="*/ 25042 w 163530"/>
              <a:gd name="connsiteY203" fmla="*/ 22452 h 315820"/>
              <a:gd name="connsiteX204" fmla="*/ 29215 w 163530"/>
              <a:gd name="connsiteY204" fmla="*/ 18336 h 315820"/>
              <a:gd name="connsiteX205" fmla="*/ 33389 w 163530"/>
              <a:gd name="connsiteY205" fmla="*/ 16090 h 315820"/>
              <a:gd name="connsiteX206" fmla="*/ 39080 w 163530"/>
              <a:gd name="connsiteY206" fmla="*/ 11974 h 315820"/>
              <a:gd name="connsiteX207" fmla="*/ 42495 w 163530"/>
              <a:gd name="connsiteY207" fmla="*/ 10103 h 315820"/>
              <a:gd name="connsiteX208" fmla="*/ 47427 w 163530"/>
              <a:gd name="connsiteY208" fmla="*/ 8981 h 315820"/>
              <a:gd name="connsiteX209" fmla="*/ 49704 w 163530"/>
              <a:gd name="connsiteY209" fmla="*/ 4116 h 315820"/>
              <a:gd name="connsiteX210" fmla="*/ 52360 w 163530"/>
              <a:gd name="connsiteY210" fmla="*/ 1123 h 315820"/>
              <a:gd name="connsiteX211" fmla="*/ 53498 w 163530"/>
              <a:gd name="connsiteY211" fmla="*/ 0 h 315820"/>
              <a:gd name="connsiteX212" fmla="*/ 54636 w 163530"/>
              <a:gd name="connsiteY212" fmla="*/ 0 h 315820"/>
              <a:gd name="connsiteX213" fmla="*/ 53422 w 163530"/>
              <a:gd name="connsiteY213" fmla="*/ 599 h 3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63530" h="315820">
                <a:moveTo>
                  <a:pt x="53422" y="599"/>
                </a:moveTo>
                <a:lnTo>
                  <a:pt x="53119" y="2994"/>
                </a:lnTo>
                <a:lnTo>
                  <a:pt x="53878" y="5239"/>
                </a:lnTo>
                <a:lnTo>
                  <a:pt x="56534" y="4116"/>
                </a:lnTo>
                <a:lnTo>
                  <a:pt x="57672" y="5987"/>
                </a:lnTo>
                <a:lnTo>
                  <a:pt x="59948" y="9355"/>
                </a:lnTo>
                <a:lnTo>
                  <a:pt x="61087" y="14968"/>
                </a:lnTo>
                <a:lnTo>
                  <a:pt x="61087" y="21703"/>
                </a:lnTo>
                <a:lnTo>
                  <a:pt x="61845" y="22078"/>
                </a:lnTo>
                <a:lnTo>
                  <a:pt x="64122" y="22452"/>
                </a:lnTo>
                <a:lnTo>
                  <a:pt x="72090" y="22452"/>
                </a:lnTo>
                <a:lnTo>
                  <a:pt x="73607" y="23949"/>
                </a:lnTo>
                <a:lnTo>
                  <a:pt x="72090" y="30310"/>
                </a:lnTo>
                <a:lnTo>
                  <a:pt x="73607" y="36297"/>
                </a:lnTo>
                <a:lnTo>
                  <a:pt x="73228" y="39665"/>
                </a:lnTo>
                <a:lnTo>
                  <a:pt x="73228" y="43032"/>
                </a:lnTo>
                <a:lnTo>
                  <a:pt x="71331" y="47149"/>
                </a:lnTo>
                <a:lnTo>
                  <a:pt x="70193" y="56129"/>
                </a:lnTo>
                <a:lnTo>
                  <a:pt x="68675" y="61368"/>
                </a:lnTo>
                <a:lnTo>
                  <a:pt x="69813" y="66233"/>
                </a:lnTo>
                <a:lnTo>
                  <a:pt x="69434" y="68103"/>
                </a:lnTo>
                <a:lnTo>
                  <a:pt x="71331" y="66607"/>
                </a:lnTo>
                <a:lnTo>
                  <a:pt x="73987" y="63239"/>
                </a:lnTo>
                <a:lnTo>
                  <a:pt x="78919" y="61368"/>
                </a:lnTo>
                <a:lnTo>
                  <a:pt x="83472" y="56503"/>
                </a:lnTo>
                <a:lnTo>
                  <a:pt x="88405" y="54632"/>
                </a:lnTo>
                <a:lnTo>
                  <a:pt x="91820" y="53884"/>
                </a:lnTo>
                <a:lnTo>
                  <a:pt x="94476" y="54632"/>
                </a:lnTo>
                <a:lnTo>
                  <a:pt x="96752" y="58374"/>
                </a:lnTo>
                <a:lnTo>
                  <a:pt x="100167" y="60620"/>
                </a:lnTo>
                <a:lnTo>
                  <a:pt x="103582" y="60620"/>
                </a:lnTo>
                <a:lnTo>
                  <a:pt x="108135" y="58374"/>
                </a:lnTo>
                <a:lnTo>
                  <a:pt x="110791" y="57252"/>
                </a:lnTo>
                <a:lnTo>
                  <a:pt x="112688" y="55755"/>
                </a:lnTo>
                <a:lnTo>
                  <a:pt x="114205" y="51639"/>
                </a:lnTo>
                <a:lnTo>
                  <a:pt x="118379" y="50516"/>
                </a:lnTo>
                <a:lnTo>
                  <a:pt x="122553" y="50142"/>
                </a:lnTo>
                <a:lnTo>
                  <a:pt x="127106" y="50516"/>
                </a:lnTo>
                <a:lnTo>
                  <a:pt x="132038" y="56129"/>
                </a:lnTo>
                <a:lnTo>
                  <a:pt x="133935" y="59123"/>
                </a:lnTo>
                <a:lnTo>
                  <a:pt x="136591" y="61742"/>
                </a:lnTo>
                <a:lnTo>
                  <a:pt x="139627" y="63239"/>
                </a:lnTo>
                <a:lnTo>
                  <a:pt x="140385" y="65858"/>
                </a:lnTo>
                <a:lnTo>
                  <a:pt x="143041" y="67729"/>
                </a:lnTo>
                <a:lnTo>
                  <a:pt x="144938" y="71471"/>
                </a:lnTo>
                <a:lnTo>
                  <a:pt x="146456" y="75962"/>
                </a:lnTo>
                <a:lnTo>
                  <a:pt x="146836" y="80826"/>
                </a:lnTo>
                <a:lnTo>
                  <a:pt x="146456" y="90181"/>
                </a:lnTo>
                <a:lnTo>
                  <a:pt x="147594" y="94297"/>
                </a:lnTo>
                <a:lnTo>
                  <a:pt x="150630" y="98039"/>
                </a:lnTo>
                <a:lnTo>
                  <a:pt x="153286" y="99910"/>
                </a:lnTo>
                <a:lnTo>
                  <a:pt x="157080" y="100284"/>
                </a:lnTo>
                <a:lnTo>
                  <a:pt x="157839" y="102904"/>
                </a:lnTo>
                <a:lnTo>
                  <a:pt x="160874" y="104775"/>
                </a:lnTo>
                <a:lnTo>
                  <a:pt x="162771" y="107020"/>
                </a:lnTo>
                <a:lnTo>
                  <a:pt x="163151" y="109639"/>
                </a:lnTo>
                <a:lnTo>
                  <a:pt x="163530" y="113007"/>
                </a:lnTo>
                <a:lnTo>
                  <a:pt x="162012" y="116749"/>
                </a:lnTo>
                <a:lnTo>
                  <a:pt x="162012" y="132465"/>
                </a:lnTo>
                <a:lnTo>
                  <a:pt x="159356" y="136581"/>
                </a:lnTo>
                <a:lnTo>
                  <a:pt x="157839" y="136581"/>
                </a:lnTo>
                <a:lnTo>
                  <a:pt x="157839" y="138078"/>
                </a:lnTo>
                <a:lnTo>
                  <a:pt x="153665" y="139949"/>
                </a:lnTo>
                <a:lnTo>
                  <a:pt x="150250" y="136207"/>
                </a:lnTo>
                <a:lnTo>
                  <a:pt x="139627" y="136581"/>
                </a:lnTo>
                <a:lnTo>
                  <a:pt x="132797" y="137704"/>
                </a:lnTo>
                <a:lnTo>
                  <a:pt x="126726" y="136581"/>
                </a:lnTo>
                <a:lnTo>
                  <a:pt x="116482" y="135833"/>
                </a:lnTo>
                <a:lnTo>
                  <a:pt x="113067" y="136955"/>
                </a:lnTo>
                <a:lnTo>
                  <a:pt x="110791" y="139201"/>
                </a:lnTo>
                <a:lnTo>
                  <a:pt x="105479" y="146684"/>
                </a:lnTo>
                <a:lnTo>
                  <a:pt x="102443" y="148181"/>
                </a:lnTo>
                <a:lnTo>
                  <a:pt x="100546" y="152297"/>
                </a:lnTo>
                <a:lnTo>
                  <a:pt x="97890" y="153794"/>
                </a:lnTo>
                <a:lnTo>
                  <a:pt x="96752" y="160530"/>
                </a:lnTo>
                <a:lnTo>
                  <a:pt x="97890" y="164646"/>
                </a:lnTo>
                <a:lnTo>
                  <a:pt x="100546" y="172878"/>
                </a:lnTo>
                <a:lnTo>
                  <a:pt x="106238" y="176994"/>
                </a:lnTo>
                <a:lnTo>
                  <a:pt x="108514" y="182233"/>
                </a:lnTo>
                <a:lnTo>
                  <a:pt x="110791" y="187472"/>
                </a:lnTo>
                <a:lnTo>
                  <a:pt x="110791" y="190839"/>
                </a:lnTo>
                <a:lnTo>
                  <a:pt x="110411" y="193085"/>
                </a:lnTo>
                <a:lnTo>
                  <a:pt x="108135" y="191214"/>
                </a:lnTo>
                <a:lnTo>
                  <a:pt x="104720" y="184478"/>
                </a:lnTo>
                <a:lnTo>
                  <a:pt x="102823" y="182981"/>
                </a:lnTo>
                <a:lnTo>
                  <a:pt x="102443" y="184104"/>
                </a:lnTo>
                <a:lnTo>
                  <a:pt x="100167" y="182607"/>
                </a:lnTo>
                <a:lnTo>
                  <a:pt x="97511" y="181110"/>
                </a:lnTo>
                <a:lnTo>
                  <a:pt x="95234" y="178117"/>
                </a:lnTo>
                <a:lnTo>
                  <a:pt x="88405" y="172504"/>
                </a:lnTo>
                <a:lnTo>
                  <a:pt x="84231" y="171381"/>
                </a:lnTo>
                <a:lnTo>
                  <a:pt x="80437" y="172130"/>
                </a:lnTo>
                <a:lnTo>
                  <a:pt x="71710" y="171381"/>
                </a:lnTo>
                <a:lnTo>
                  <a:pt x="69813" y="171381"/>
                </a:lnTo>
                <a:lnTo>
                  <a:pt x="70952" y="172878"/>
                </a:lnTo>
                <a:lnTo>
                  <a:pt x="69434" y="172878"/>
                </a:lnTo>
                <a:lnTo>
                  <a:pt x="67916" y="170259"/>
                </a:lnTo>
                <a:lnTo>
                  <a:pt x="69054" y="156788"/>
                </a:lnTo>
                <a:lnTo>
                  <a:pt x="67916" y="154917"/>
                </a:lnTo>
                <a:lnTo>
                  <a:pt x="63743" y="153794"/>
                </a:lnTo>
                <a:lnTo>
                  <a:pt x="61087" y="153046"/>
                </a:lnTo>
                <a:lnTo>
                  <a:pt x="59569" y="153046"/>
                </a:lnTo>
                <a:lnTo>
                  <a:pt x="53878" y="153794"/>
                </a:lnTo>
                <a:lnTo>
                  <a:pt x="48945" y="155291"/>
                </a:lnTo>
                <a:lnTo>
                  <a:pt x="50463" y="164272"/>
                </a:lnTo>
                <a:lnTo>
                  <a:pt x="48566" y="176246"/>
                </a:lnTo>
                <a:lnTo>
                  <a:pt x="47807" y="182233"/>
                </a:lnTo>
                <a:lnTo>
                  <a:pt x="45151" y="187472"/>
                </a:lnTo>
                <a:lnTo>
                  <a:pt x="42495" y="192710"/>
                </a:lnTo>
                <a:lnTo>
                  <a:pt x="39080" y="202814"/>
                </a:lnTo>
                <a:lnTo>
                  <a:pt x="39080" y="206930"/>
                </a:lnTo>
                <a:lnTo>
                  <a:pt x="37183" y="210672"/>
                </a:lnTo>
                <a:lnTo>
                  <a:pt x="35286" y="212543"/>
                </a:lnTo>
                <a:lnTo>
                  <a:pt x="34907" y="216285"/>
                </a:lnTo>
                <a:lnTo>
                  <a:pt x="32630" y="219278"/>
                </a:lnTo>
                <a:lnTo>
                  <a:pt x="32251" y="221523"/>
                </a:lnTo>
                <a:lnTo>
                  <a:pt x="32251" y="227136"/>
                </a:lnTo>
                <a:lnTo>
                  <a:pt x="32630" y="233123"/>
                </a:lnTo>
                <a:lnTo>
                  <a:pt x="33389" y="239485"/>
                </a:lnTo>
                <a:lnTo>
                  <a:pt x="34907" y="242852"/>
                </a:lnTo>
                <a:lnTo>
                  <a:pt x="38701" y="243601"/>
                </a:lnTo>
                <a:lnTo>
                  <a:pt x="43254" y="241730"/>
                </a:lnTo>
                <a:lnTo>
                  <a:pt x="47048" y="242852"/>
                </a:lnTo>
                <a:lnTo>
                  <a:pt x="48945" y="246968"/>
                </a:lnTo>
                <a:lnTo>
                  <a:pt x="49704" y="252956"/>
                </a:lnTo>
                <a:lnTo>
                  <a:pt x="51601" y="258569"/>
                </a:lnTo>
                <a:lnTo>
                  <a:pt x="55016" y="261562"/>
                </a:lnTo>
                <a:lnTo>
                  <a:pt x="57292" y="265304"/>
                </a:lnTo>
                <a:lnTo>
                  <a:pt x="59569" y="278775"/>
                </a:lnTo>
                <a:lnTo>
                  <a:pt x="61466" y="282143"/>
                </a:lnTo>
                <a:lnTo>
                  <a:pt x="63743" y="283640"/>
                </a:lnTo>
                <a:lnTo>
                  <a:pt x="68675" y="289252"/>
                </a:lnTo>
                <a:lnTo>
                  <a:pt x="81575" y="291123"/>
                </a:lnTo>
                <a:lnTo>
                  <a:pt x="87267" y="295614"/>
                </a:lnTo>
                <a:lnTo>
                  <a:pt x="91820" y="300852"/>
                </a:lnTo>
                <a:lnTo>
                  <a:pt x="95234" y="305717"/>
                </a:lnTo>
                <a:lnTo>
                  <a:pt x="92199" y="310207"/>
                </a:lnTo>
                <a:lnTo>
                  <a:pt x="88025" y="310956"/>
                </a:lnTo>
                <a:lnTo>
                  <a:pt x="83852" y="310207"/>
                </a:lnTo>
                <a:lnTo>
                  <a:pt x="75125" y="315820"/>
                </a:lnTo>
                <a:lnTo>
                  <a:pt x="73607" y="311704"/>
                </a:lnTo>
                <a:lnTo>
                  <a:pt x="74746" y="305717"/>
                </a:lnTo>
                <a:lnTo>
                  <a:pt x="70952" y="300104"/>
                </a:lnTo>
                <a:lnTo>
                  <a:pt x="67157" y="299356"/>
                </a:lnTo>
                <a:lnTo>
                  <a:pt x="60707" y="298233"/>
                </a:lnTo>
                <a:lnTo>
                  <a:pt x="57672" y="294865"/>
                </a:lnTo>
                <a:lnTo>
                  <a:pt x="53119" y="294865"/>
                </a:lnTo>
                <a:lnTo>
                  <a:pt x="55016" y="300852"/>
                </a:lnTo>
                <a:lnTo>
                  <a:pt x="44772" y="289627"/>
                </a:lnTo>
                <a:lnTo>
                  <a:pt x="42495" y="284014"/>
                </a:lnTo>
                <a:lnTo>
                  <a:pt x="38321" y="280646"/>
                </a:lnTo>
                <a:lnTo>
                  <a:pt x="32630" y="272788"/>
                </a:lnTo>
                <a:lnTo>
                  <a:pt x="30354" y="271291"/>
                </a:lnTo>
                <a:lnTo>
                  <a:pt x="22765" y="263059"/>
                </a:lnTo>
                <a:lnTo>
                  <a:pt x="15177" y="263807"/>
                </a:lnTo>
                <a:lnTo>
                  <a:pt x="14039" y="260439"/>
                </a:lnTo>
                <a:lnTo>
                  <a:pt x="14039" y="254827"/>
                </a:lnTo>
                <a:lnTo>
                  <a:pt x="14797" y="248465"/>
                </a:lnTo>
                <a:lnTo>
                  <a:pt x="20109" y="231252"/>
                </a:lnTo>
                <a:lnTo>
                  <a:pt x="20489" y="228259"/>
                </a:lnTo>
                <a:lnTo>
                  <a:pt x="22386" y="223394"/>
                </a:lnTo>
                <a:lnTo>
                  <a:pt x="22765" y="222272"/>
                </a:lnTo>
                <a:lnTo>
                  <a:pt x="24662" y="219278"/>
                </a:lnTo>
                <a:lnTo>
                  <a:pt x="26559" y="214788"/>
                </a:lnTo>
                <a:lnTo>
                  <a:pt x="27318" y="209175"/>
                </a:lnTo>
                <a:lnTo>
                  <a:pt x="30354" y="204685"/>
                </a:lnTo>
                <a:lnTo>
                  <a:pt x="34527" y="202065"/>
                </a:lnTo>
                <a:lnTo>
                  <a:pt x="41357" y="190839"/>
                </a:lnTo>
                <a:lnTo>
                  <a:pt x="42116" y="188220"/>
                </a:lnTo>
                <a:lnTo>
                  <a:pt x="36424" y="175497"/>
                </a:lnTo>
                <a:lnTo>
                  <a:pt x="34527" y="169884"/>
                </a:lnTo>
                <a:lnTo>
                  <a:pt x="33389" y="169136"/>
                </a:lnTo>
                <a:lnTo>
                  <a:pt x="31112" y="162401"/>
                </a:lnTo>
                <a:lnTo>
                  <a:pt x="30733" y="150052"/>
                </a:lnTo>
                <a:lnTo>
                  <a:pt x="29974" y="146684"/>
                </a:lnTo>
                <a:lnTo>
                  <a:pt x="28836" y="144439"/>
                </a:lnTo>
                <a:lnTo>
                  <a:pt x="22006" y="136955"/>
                </a:lnTo>
                <a:lnTo>
                  <a:pt x="14797" y="132465"/>
                </a:lnTo>
                <a:lnTo>
                  <a:pt x="12521" y="126104"/>
                </a:lnTo>
                <a:lnTo>
                  <a:pt x="12900" y="120865"/>
                </a:lnTo>
                <a:lnTo>
                  <a:pt x="14418" y="117871"/>
                </a:lnTo>
                <a:lnTo>
                  <a:pt x="17833" y="114878"/>
                </a:lnTo>
                <a:lnTo>
                  <a:pt x="18971" y="113755"/>
                </a:lnTo>
                <a:lnTo>
                  <a:pt x="18971" y="108891"/>
                </a:lnTo>
                <a:lnTo>
                  <a:pt x="20109" y="105897"/>
                </a:lnTo>
                <a:lnTo>
                  <a:pt x="22386" y="100658"/>
                </a:lnTo>
                <a:lnTo>
                  <a:pt x="24662" y="98413"/>
                </a:lnTo>
                <a:lnTo>
                  <a:pt x="23145" y="94671"/>
                </a:lnTo>
                <a:lnTo>
                  <a:pt x="19730" y="94297"/>
                </a:lnTo>
                <a:lnTo>
                  <a:pt x="18592" y="89807"/>
                </a:lnTo>
                <a:lnTo>
                  <a:pt x="18971" y="84194"/>
                </a:lnTo>
                <a:lnTo>
                  <a:pt x="18212" y="78207"/>
                </a:lnTo>
                <a:lnTo>
                  <a:pt x="15177" y="74465"/>
                </a:lnTo>
                <a:lnTo>
                  <a:pt x="6450" y="68103"/>
                </a:lnTo>
                <a:lnTo>
                  <a:pt x="2656" y="59497"/>
                </a:lnTo>
                <a:lnTo>
                  <a:pt x="379" y="53136"/>
                </a:lnTo>
                <a:lnTo>
                  <a:pt x="0" y="50516"/>
                </a:lnTo>
                <a:lnTo>
                  <a:pt x="3415" y="47897"/>
                </a:lnTo>
                <a:lnTo>
                  <a:pt x="2656" y="44155"/>
                </a:lnTo>
                <a:lnTo>
                  <a:pt x="3415" y="39665"/>
                </a:lnTo>
                <a:lnTo>
                  <a:pt x="8727" y="25071"/>
                </a:lnTo>
                <a:lnTo>
                  <a:pt x="14039" y="24323"/>
                </a:lnTo>
                <a:lnTo>
                  <a:pt x="20868" y="23949"/>
                </a:lnTo>
                <a:lnTo>
                  <a:pt x="25042" y="22452"/>
                </a:lnTo>
                <a:lnTo>
                  <a:pt x="29215" y="18336"/>
                </a:lnTo>
                <a:lnTo>
                  <a:pt x="33389" y="16090"/>
                </a:lnTo>
                <a:lnTo>
                  <a:pt x="39080" y="11974"/>
                </a:lnTo>
                <a:lnTo>
                  <a:pt x="42495" y="10103"/>
                </a:lnTo>
                <a:lnTo>
                  <a:pt x="47427" y="8981"/>
                </a:lnTo>
                <a:lnTo>
                  <a:pt x="49704" y="4116"/>
                </a:lnTo>
                <a:lnTo>
                  <a:pt x="52360" y="1123"/>
                </a:lnTo>
                <a:close/>
                <a:moveTo>
                  <a:pt x="53498" y="0"/>
                </a:moveTo>
                <a:lnTo>
                  <a:pt x="54636" y="0"/>
                </a:lnTo>
                <a:lnTo>
                  <a:pt x="53422" y="59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84" name="Text Placeholder 2783">
            <a:extLst>
              <a:ext uri="{FF2B5EF4-FFF2-40B4-BE49-F238E27FC236}">
                <a16:creationId xmlns:a16="http://schemas.microsoft.com/office/drawing/2014/main" id="{105C2DC9-AC8B-E345-9AC4-11B31A25A0EF}"/>
              </a:ext>
            </a:extLst>
          </p:cNvPr>
          <p:cNvSpPr>
            <a:spLocks noGrp="1"/>
          </p:cNvSpPr>
          <p:nvPr>
            <p:ph type="body" sz="quarter" idx="183" hasCustomPrompt="1"/>
          </p:nvPr>
        </p:nvSpPr>
        <p:spPr>
          <a:xfrm>
            <a:off x="10024589" y="4004866"/>
            <a:ext cx="150220" cy="310214"/>
          </a:xfrm>
          <a:custGeom>
            <a:avLst/>
            <a:gdLst>
              <a:gd name="connsiteX0" fmla="*/ 64271 w 150220"/>
              <a:gd name="connsiteY0" fmla="*/ 0 h 310214"/>
              <a:gd name="connsiteX1" fmla="*/ 69976 w 150220"/>
              <a:gd name="connsiteY1" fmla="*/ 1864 h 310214"/>
              <a:gd name="connsiteX2" fmla="*/ 74540 w 150220"/>
              <a:gd name="connsiteY2" fmla="*/ 5593 h 310214"/>
              <a:gd name="connsiteX3" fmla="*/ 80244 w 150220"/>
              <a:gd name="connsiteY3" fmla="*/ 7830 h 310214"/>
              <a:gd name="connsiteX4" fmla="*/ 85188 w 150220"/>
              <a:gd name="connsiteY4" fmla="*/ 9321 h 310214"/>
              <a:gd name="connsiteX5" fmla="*/ 92794 w 150220"/>
              <a:gd name="connsiteY5" fmla="*/ 9694 h 310214"/>
              <a:gd name="connsiteX6" fmla="*/ 94315 w 150220"/>
              <a:gd name="connsiteY6" fmla="*/ 13050 h 310214"/>
              <a:gd name="connsiteX7" fmla="*/ 92414 w 150220"/>
              <a:gd name="connsiteY7" fmla="*/ 18643 h 310214"/>
              <a:gd name="connsiteX8" fmla="*/ 94315 w 150220"/>
              <a:gd name="connsiteY8" fmla="*/ 24236 h 310214"/>
              <a:gd name="connsiteX9" fmla="*/ 96977 w 150220"/>
              <a:gd name="connsiteY9" fmla="*/ 28710 h 310214"/>
              <a:gd name="connsiteX10" fmla="*/ 105724 w 150220"/>
              <a:gd name="connsiteY10" fmla="*/ 33930 h 310214"/>
              <a:gd name="connsiteX11" fmla="*/ 107626 w 150220"/>
              <a:gd name="connsiteY11" fmla="*/ 35794 h 310214"/>
              <a:gd name="connsiteX12" fmla="*/ 111429 w 150220"/>
              <a:gd name="connsiteY12" fmla="*/ 36540 h 310214"/>
              <a:gd name="connsiteX13" fmla="*/ 118655 w 150220"/>
              <a:gd name="connsiteY13" fmla="*/ 36167 h 310214"/>
              <a:gd name="connsiteX14" fmla="*/ 121317 w 150220"/>
              <a:gd name="connsiteY14" fmla="*/ 38031 h 310214"/>
              <a:gd name="connsiteX15" fmla="*/ 120937 w 150220"/>
              <a:gd name="connsiteY15" fmla="*/ 39523 h 310214"/>
              <a:gd name="connsiteX16" fmla="*/ 119796 w 150220"/>
              <a:gd name="connsiteY16" fmla="*/ 40268 h 310214"/>
              <a:gd name="connsiteX17" fmla="*/ 116753 w 150220"/>
              <a:gd name="connsiteY17" fmla="*/ 39150 h 310214"/>
              <a:gd name="connsiteX18" fmla="*/ 109147 w 150220"/>
              <a:gd name="connsiteY18" fmla="*/ 43251 h 310214"/>
              <a:gd name="connsiteX19" fmla="*/ 108767 w 150220"/>
              <a:gd name="connsiteY19" fmla="*/ 46234 h 310214"/>
              <a:gd name="connsiteX20" fmla="*/ 104964 w 150220"/>
              <a:gd name="connsiteY20" fmla="*/ 49217 h 310214"/>
              <a:gd name="connsiteX21" fmla="*/ 98118 w 150220"/>
              <a:gd name="connsiteY21" fmla="*/ 52200 h 310214"/>
              <a:gd name="connsiteX22" fmla="*/ 96217 w 150220"/>
              <a:gd name="connsiteY22" fmla="*/ 54064 h 310214"/>
              <a:gd name="connsiteX23" fmla="*/ 93935 w 150220"/>
              <a:gd name="connsiteY23" fmla="*/ 56674 h 310214"/>
              <a:gd name="connsiteX24" fmla="*/ 92414 w 150220"/>
              <a:gd name="connsiteY24" fmla="*/ 61894 h 310214"/>
              <a:gd name="connsiteX25" fmla="*/ 90893 w 150220"/>
              <a:gd name="connsiteY25" fmla="*/ 63758 h 310214"/>
              <a:gd name="connsiteX26" fmla="*/ 80244 w 150220"/>
              <a:gd name="connsiteY26" fmla="*/ 72707 h 310214"/>
              <a:gd name="connsiteX27" fmla="*/ 75680 w 150220"/>
              <a:gd name="connsiteY27" fmla="*/ 82774 h 310214"/>
              <a:gd name="connsiteX28" fmla="*/ 74920 w 150220"/>
              <a:gd name="connsiteY28" fmla="*/ 87621 h 310214"/>
              <a:gd name="connsiteX29" fmla="*/ 73779 w 150220"/>
              <a:gd name="connsiteY29" fmla="*/ 91349 h 310214"/>
              <a:gd name="connsiteX30" fmla="*/ 72638 w 150220"/>
              <a:gd name="connsiteY30" fmla="*/ 96196 h 310214"/>
              <a:gd name="connsiteX31" fmla="*/ 74920 w 150220"/>
              <a:gd name="connsiteY31" fmla="*/ 100671 h 310214"/>
              <a:gd name="connsiteX32" fmla="*/ 82526 w 150220"/>
              <a:gd name="connsiteY32" fmla="*/ 108128 h 310214"/>
              <a:gd name="connsiteX33" fmla="*/ 86709 w 150220"/>
              <a:gd name="connsiteY33" fmla="*/ 110738 h 310214"/>
              <a:gd name="connsiteX34" fmla="*/ 88991 w 150220"/>
              <a:gd name="connsiteY34" fmla="*/ 116330 h 310214"/>
              <a:gd name="connsiteX35" fmla="*/ 89752 w 150220"/>
              <a:gd name="connsiteY35" fmla="*/ 120805 h 310214"/>
              <a:gd name="connsiteX36" fmla="*/ 94315 w 150220"/>
              <a:gd name="connsiteY36" fmla="*/ 124533 h 310214"/>
              <a:gd name="connsiteX37" fmla="*/ 96977 w 150220"/>
              <a:gd name="connsiteY37" fmla="*/ 128262 h 310214"/>
              <a:gd name="connsiteX38" fmla="*/ 100781 w 150220"/>
              <a:gd name="connsiteY38" fmla="*/ 130872 h 310214"/>
              <a:gd name="connsiteX39" fmla="*/ 102682 w 150220"/>
              <a:gd name="connsiteY39" fmla="*/ 133854 h 310214"/>
              <a:gd name="connsiteX40" fmla="*/ 104203 w 150220"/>
              <a:gd name="connsiteY40" fmla="*/ 134973 h 310214"/>
              <a:gd name="connsiteX41" fmla="*/ 106865 w 150220"/>
              <a:gd name="connsiteY41" fmla="*/ 138702 h 310214"/>
              <a:gd name="connsiteX42" fmla="*/ 110288 w 150220"/>
              <a:gd name="connsiteY42" fmla="*/ 140939 h 310214"/>
              <a:gd name="connsiteX43" fmla="*/ 113331 w 150220"/>
              <a:gd name="connsiteY43" fmla="*/ 144294 h 310214"/>
              <a:gd name="connsiteX44" fmla="*/ 116373 w 150220"/>
              <a:gd name="connsiteY44" fmla="*/ 148396 h 310214"/>
              <a:gd name="connsiteX45" fmla="*/ 122838 w 150220"/>
              <a:gd name="connsiteY45" fmla="*/ 149514 h 310214"/>
              <a:gd name="connsiteX46" fmla="*/ 125120 w 150220"/>
              <a:gd name="connsiteY46" fmla="*/ 152497 h 310214"/>
              <a:gd name="connsiteX47" fmla="*/ 125120 w 150220"/>
              <a:gd name="connsiteY47" fmla="*/ 154361 h 310214"/>
              <a:gd name="connsiteX48" fmla="*/ 127402 w 150220"/>
              <a:gd name="connsiteY48" fmla="*/ 153989 h 310214"/>
              <a:gd name="connsiteX49" fmla="*/ 127782 w 150220"/>
              <a:gd name="connsiteY49" fmla="*/ 152497 h 310214"/>
              <a:gd name="connsiteX50" fmla="*/ 128162 w 150220"/>
              <a:gd name="connsiteY50" fmla="*/ 158090 h 310214"/>
              <a:gd name="connsiteX51" fmla="*/ 130825 w 150220"/>
              <a:gd name="connsiteY51" fmla="*/ 161818 h 310214"/>
              <a:gd name="connsiteX52" fmla="*/ 139191 w 150220"/>
              <a:gd name="connsiteY52" fmla="*/ 170021 h 310214"/>
              <a:gd name="connsiteX53" fmla="*/ 145276 w 150220"/>
              <a:gd name="connsiteY53" fmla="*/ 189037 h 310214"/>
              <a:gd name="connsiteX54" fmla="*/ 146417 w 150220"/>
              <a:gd name="connsiteY54" fmla="*/ 199850 h 310214"/>
              <a:gd name="connsiteX55" fmla="*/ 147558 w 150220"/>
              <a:gd name="connsiteY55" fmla="*/ 200968 h 310214"/>
              <a:gd name="connsiteX56" fmla="*/ 147558 w 150220"/>
              <a:gd name="connsiteY56" fmla="*/ 204697 h 310214"/>
              <a:gd name="connsiteX57" fmla="*/ 147938 w 150220"/>
              <a:gd name="connsiteY57" fmla="*/ 207680 h 310214"/>
              <a:gd name="connsiteX58" fmla="*/ 147938 w 150220"/>
              <a:gd name="connsiteY58" fmla="*/ 212154 h 310214"/>
              <a:gd name="connsiteX59" fmla="*/ 148318 w 150220"/>
              <a:gd name="connsiteY59" fmla="*/ 218119 h 310214"/>
              <a:gd name="connsiteX60" fmla="*/ 149840 w 150220"/>
              <a:gd name="connsiteY60" fmla="*/ 218865 h 310214"/>
              <a:gd name="connsiteX61" fmla="*/ 150220 w 150220"/>
              <a:gd name="connsiteY61" fmla="*/ 222221 h 310214"/>
              <a:gd name="connsiteX62" fmla="*/ 150220 w 150220"/>
              <a:gd name="connsiteY62" fmla="*/ 224831 h 310214"/>
              <a:gd name="connsiteX63" fmla="*/ 149079 w 150220"/>
              <a:gd name="connsiteY63" fmla="*/ 224458 h 310214"/>
              <a:gd name="connsiteX64" fmla="*/ 147558 w 150220"/>
              <a:gd name="connsiteY64" fmla="*/ 226322 h 310214"/>
              <a:gd name="connsiteX65" fmla="*/ 147558 w 150220"/>
              <a:gd name="connsiteY65" fmla="*/ 230424 h 310214"/>
              <a:gd name="connsiteX66" fmla="*/ 146037 w 150220"/>
              <a:gd name="connsiteY66" fmla="*/ 229305 h 310214"/>
              <a:gd name="connsiteX67" fmla="*/ 145656 w 150220"/>
              <a:gd name="connsiteY67" fmla="*/ 230796 h 310214"/>
              <a:gd name="connsiteX68" fmla="*/ 147558 w 150220"/>
              <a:gd name="connsiteY68" fmla="*/ 239745 h 310214"/>
              <a:gd name="connsiteX69" fmla="*/ 147558 w 150220"/>
              <a:gd name="connsiteY69" fmla="*/ 241236 h 310214"/>
              <a:gd name="connsiteX70" fmla="*/ 146417 w 150220"/>
              <a:gd name="connsiteY70" fmla="*/ 240864 h 310214"/>
              <a:gd name="connsiteX71" fmla="*/ 145656 w 150220"/>
              <a:gd name="connsiteY71" fmla="*/ 242355 h 310214"/>
              <a:gd name="connsiteX72" fmla="*/ 147178 w 150220"/>
              <a:gd name="connsiteY72" fmla="*/ 243846 h 310214"/>
              <a:gd name="connsiteX73" fmla="*/ 146417 w 150220"/>
              <a:gd name="connsiteY73" fmla="*/ 246083 h 310214"/>
              <a:gd name="connsiteX74" fmla="*/ 144135 w 150220"/>
              <a:gd name="connsiteY74" fmla="*/ 247948 h 310214"/>
              <a:gd name="connsiteX75" fmla="*/ 143755 w 150220"/>
              <a:gd name="connsiteY75" fmla="*/ 250931 h 310214"/>
              <a:gd name="connsiteX76" fmla="*/ 142994 w 150220"/>
              <a:gd name="connsiteY76" fmla="*/ 253168 h 310214"/>
              <a:gd name="connsiteX77" fmla="*/ 139572 w 150220"/>
              <a:gd name="connsiteY77" fmla="*/ 253913 h 310214"/>
              <a:gd name="connsiteX78" fmla="*/ 137290 w 150220"/>
              <a:gd name="connsiteY78" fmla="*/ 256151 h 310214"/>
              <a:gd name="connsiteX79" fmla="*/ 125500 w 150220"/>
              <a:gd name="connsiteY79" fmla="*/ 261370 h 310214"/>
              <a:gd name="connsiteX80" fmla="*/ 122078 w 150220"/>
              <a:gd name="connsiteY80" fmla="*/ 265845 h 310214"/>
              <a:gd name="connsiteX81" fmla="*/ 117134 w 150220"/>
              <a:gd name="connsiteY81" fmla="*/ 266963 h 310214"/>
              <a:gd name="connsiteX82" fmla="*/ 107626 w 150220"/>
              <a:gd name="connsiteY82" fmla="*/ 272556 h 310214"/>
              <a:gd name="connsiteX83" fmla="*/ 104964 w 150220"/>
              <a:gd name="connsiteY83" fmla="*/ 272556 h 310214"/>
              <a:gd name="connsiteX84" fmla="*/ 102682 w 150220"/>
              <a:gd name="connsiteY84" fmla="*/ 271065 h 310214"/>
              <a:gd name="connsiteX85" fmla="*/ 96977 w 150220"/>
              <a:gd name="connsiteY85" fmla="*/ 272556 h 310214"/>
              <a:gd name="connsiteX86" fmla="*/ 96217 w 150220"/>
              <a:gd name="connsiteY86" fmla="*/ 274793 h 310214"/>
              <a:gd name="connsiteX87" fmla="*/ 94696 w 150220"/>
              <a:gd name="connsiteY87" fmla="*/ 276285 h 310214"/>
              <a:gd name="connsiteX88" fmla="*/ 95076 w 150220"/>
              <a:gd name="connsiteY88" fmla="*/ 279267 h 310214"/>
              <a:gd name="connsiteX89" fmla="*/ 93935 w 150220"/>
              <a:gd name="connsiteY89" fmla="*/ 278895 h 310214"/>
              <a:gd name="connsiteX90" fmla="*/ 93174 w 150220"/>
              <a:gd name="connsiteY90" fmla="*/ 281132 h 310214"/>
              <a:gd name="connsiteX91" fmla="*/ 90893 w 150220"/>
              <a:gd name="connsiteY91" fmla="*/ 280759 h 310214"/>
              <a:gd name="connsiteX92" fmla="*/ 90132 w 150220"/>
              <a:gd name="connsiteY92" fmla="*/ 282623 h 310214"/>
              <a:gd name="connsiteX93" fmla="*/ 92034 w 150220"/>
              <a:gd name="connsiteY93" fmla="*/ 286352 h 310214"/>
              <a:gd name="connsiteX94" fmla="*/ 90512 w 150220"/>
              <a:gd name="connsiteY94" fmla="*/ 289334 h 310214"/>
              <a:gd name="connsiteX95" fmla="*/ 86709 w 150220"/>
              <a:gd name="connsiteY95" fmla="*/ 288216 h 310214"/>
              <a:gd name="connsiteX96" fmla="*/ 83667 w 150220"/>
              <a:gd name="connsiteY96" fmla="*/ 290080 h 310214"/>
              <a:gd name="connsiteX97" fmla="*/ 83667 w 150220"/>
              <a:gd name="connsiteY97" fmla="*/ 292690 h 310214"/>
              <a:gd name="connsiteX98" fmla="*/ 82146 w 150220"/>
              <a:gd name="connsiteY98" fmla="*/ 294182 h 310214"/>
              <a:gd name="connsiteX99" fmla="*/ 74159 w 150220"/>
              <a:gd name="connsiteY99" fmla="*/ 297164 h 310214"/>
              <a:gd name="connsiteX100" fmla="*/ 70737 w 150220"/>
              <a:gd name="connsiteY100" fmla="*/ 300893 h 310214"/>
              <a:gd name="connsiteX101" fmla="*/ 66553 w 150220"/>
              <a:gd name="connsiteY101" fmla="*/ 306113 h 310214"/>
              <a:gd name="connsiteX102" fmla="*/ 61609 w 150220"/>
              <a:gd name="connsiteY102" fmla="*/ 309469 h 310214"/>
              <a:gd name="connsiteX103" fmla="*/ 58186 w 150220"/>
              <a:gd name="connsiteY103" fmla="*/ 310214 h 310214"/>
              <a:gd name="connsiteX104" fmla="*/ 57426 w 150220"/>
              <a:gd name="connsiteY104" fmla="*/ 308350 h 310214"/>
              <a:gd name="connsiteX105" fmla="*/ 59327 w 150220"/>
              <a:gd name="connsiteY105" fmla="*/ 306486 h 310214"/>
              <a:gd name="connsiteX106" fmla="*/ 57426 w 150220"/>
              <a:gd name="connsiteY106" fmla="*/ 302011 h 310214"/>
              <a:gd name="connsiteX107" fmla="*/ 56285 w 150220"/>
              <a:gd name="connsiteY107" fmla="*/ 297164 h 310214"/>
              <a:gd name="connsiteX108" fmla="*/ 56285 w 150220"/>
              <a:gd name="connsiteY108" fmla="*/ 293063 h 310214"/>
              <a:gd name="connsiteX109" fmla="*/ 57046 w 150220"/>
              <a:gd name="connsiteY109" fmla="*/ 287097 h 310214"/>
              <a:gd name="connsiteX110" fmla="*/ 59708 w 150220"/>
              <a:gd name="connsiteY110" fmla="*/ 283369 h 310214"/>
              <a:gd name="connsiteX111" fmla="*/ 61229 w 150220"/>
              <a:gd name="connsiteY111" fmla="*/ 280386 h 310214"/>
              <a:gd name="connsiteX112" fmla="*/ 58567 w 150220"/>
              <a:gd name="connsiteY112" fmla="*/ 278149 h 310214"/>
              <a:gd name="connsiteX113" fmla="*/ 51721 w 150220"/>
              <a:gd name="connsiteY113" fmla="*/ 275166 h 310214"/>
              <a:gd name="connsiteX114" fmla="*/ 49059 w 150220"/>
              <a:gd name="connsiteY114" fmla="*/ 271065 h 310214"/>
              <a:gd name="connsiteX115" fmla="*/ 50961 w 150220"/>
              <a:gd name="connsiteY115" fmla="*/ 270692 h 310214"/>
              <a:gd name="connsiteX116" fmla="*/ 55144 w 150220"/>
              <a:gd name="connsiteY116" fmla="*/ 269946 h 310214"/>
              <a:gd name="connsiteX117" fmla="*/ 57806 w 150220"/>
              <a:gd name="connsiteY117" fmla="*/ 268455 h 310214"/>
              <a:gd name="connsiteX118" fmla="*/ 59708 w 150220"/>
              <a:gd name="connsiteY118" fmla="*/ 266590 h 310214"/>
              <a:gd name="connsiteX119" fmla="*/ 60088 w 150220"/>
              <a:gd name="connsiteY119" fmla="*/ 262862 h 310214"/>
              <a:gd name="connsiteX120" fmla="*/ 62750 w 150220"/>
              <a:gd name="connsiteY120" fmla="*/ 262862 h 310214"/>
              <a:gd name="connsiteX121" fmla="*/ 65793 w 150220"/>
              <a:gd name="connsiteY121" fmla="*/ 263980 h 310214"/>
              <a:gd name="connsiteX122" fmla="*/ 69596 w 150220"/>
              <a:gd name="connsiteY122" fmla="*/ 262489 h 310214"/>
              <a:gd name="connsiteX123" fmla="*/ 73779 w 150220"/>
              <a:gd name="connsiteY123" fmla="*/ 259879 h 310214"/>
              <a:gd name="connsiteX124" fmla="*/ 76821 w 150220"/>
              <a:gd name="connsiteY124" fmla="*/ 258760 h 310214"/>
              <a:gd name="connsiteX125" fmla="*/ 79103 w 150220"/>
              <a:gd name="connsiteY125" fmla="*/ 258015 h 310214"/>
              <a:gd name="connsiteX126" fmla="*/ 78723 w 150220"/>
              <a:gd name="connsiteY126" fmla="*/ 254659 h 310214"/>
              <a:gd name="connsiteX127" fmla="*/ 78343 w 150220"/>
              <a:gd name="connsiteY127" fmla="*/ 251303 h 310214"/>
              <a:gd name="connsiteX128" fmla="*/ 79103 w 150220"/>
              <a:gd name="connsiteY128" fmla="*/ 246456 h 310214"/>
              <a:gd name="connsiteX129" fmla="*/ 82906 w 150220"/>
              <a:gd name="connsiteY129" fmla="*/ 244965 h 310214"/>
              <a:gd name="connsiteX130" fmla="*/ 90132 w 150220"/>
              <a:gd name="connsiteY130" fmla="*/ 244592 h 310214"/>
              <a:gd name="connsiteX131" fmla="*/ 90512 w 150220"/>
              <a:gd name="connsiteY131" fmla="*/ 240864 h 310214"/>
              <a:gd name="connsiteX132" fmla="*/ 97358 w 150220"/>
              <a:gd name="connsiteY132" fmla="*/ 237881 h 310214"/>
              <a:gd name="connsiteX133" fmla="*/ 100400 w 150220"/>
              <a:gd name="connsiteY133" fmla="*/ 237881 h 310214"/>
              <a:gd name="connsiteX134" fmla="*/ 103062 w 150220"/>
              <a:gd name="connsiteY134" fmla="*/ 236389 h 310214"/>
              <a:gd name="connsiteX135" fmla="*/ 106865 w 150220"/>
              <a:gd name="connsiteY135" fmla="*/ 233034 h 310214"/>
              <a:gd name="connsiteX136" fmla="*/ 110288 w 150220"/>
              <a:gd name="connsiteY136" fmla="*/ 234152 h 310214"/>
              <a:gd name="connsiteX137" fmla="*/ 112570 w 150220"/>
              <a:gd name="connsiteY137" fmla="*/ 230796 h 310214"/>
              <a:gd name="connsiteX138" fmla="*/ 113331 w 150220"/>
              <a:gd name="connsiteY138" fmla="*/ 226322 h 310214"/>
              <a:gd name="connsiteX139" fmla="*/ 113711 w 150220"/>
              <a:gd name="connsiteY139" fmla="*/ 208052 h 310214"/>
              <a:gd name="connsiteX140" fmla="*/ 111049 w 150220"/>
              <a:gd name="connsiteY140" fmla="*/ 202460 h 310214"/>
              <a:gd name="connsiteX141" fmla="*/ 110288 w 150220"/>
              <a:gd name="connsiteY141" fmla="*/ 196494 h 310214"/>
              <a:gd name="connsiteX142" fmla="*/ 111049 w 150220"/>
              <a:gd name="connsiteY142" fmla="*/ 182698 h 310214"/>
              <a:gd name="connsiteX143" fmla="*/ 111049 w 150220"/>
              <a:gd name="connsiteY143" fmla="*/ 170394 h 310214"/>
              <a:gd name="connsiteX144" fmla="*/ 110668 w 150220"/>
              <a:gd name="connsiteY144" fmla="*/ 167784 h 310214"/>
              <a:gd name="connsiteX145" fmla="*/ 105724 w 150220"/>
              <a:gd name="connsiteY145" fmla="*/ 156971 h 310214"/>
              <a:gd name="connsiteX146" fmla="*/ 104203 w 150220"/>
              <a:gd name="connsiteY146" fmla="*/ 150633 h 310214"/>
              <a:gd name="connsiteX147" fmla="*/ 100781 w 150220"/>
              <a:gd name="connsiteY147" fmla="*/ 147650 h 310214"/>
              <a:gd name="connsiteX148" fmla="*/ 95456 w 150220"/>
              <a:gd name="connsiteY148" fmla="*/ 143922 h 310214"/>
              <a:gd name="connsiteX149" fmla="*/ 92414 w 150220"/>
              <a:gd name="connsiteY149" fmla="*/ 143922 h 310214"/>
              <a:gd name="connsiteX150" fmla="*/ 90893 w 150220"/>
              <a:gd name="connsiteY150" fmla="*/ 138702 h 310214"/>
              <a:gd name="connsiteX151" fmla="*/ 90512 w 150220"/>
              <a:gd name="connsiteY151" fmla="*/ 138329 h 310214"/>
              <a:gd name="connsiteX152" fmla="*/ 90893 w 150220"/>
              <a:gd name="connsiteY152" fmla="*/ 137956 h 310214"/>
              <a:gd name="connsiteX153" fmla="*/ 89752 w 150220"/>
              <a:gd name="connsiteY153" fmla="*/ 133482 h 310214"/>
              <a:gd name="connsiteX154" fmla="*/ 87850 w 150220"/>
              <a:gd name="connsiteY154" fmla="*/ 128262 h 310214"/>
              <a:gd name="connsiteX155" fmla="*/ 81005 w 150220"/>
              <a:gd name="connsiteY155" fmla="*/ 123787 h 310214"/>
              <a:gd name="connsiteX156" fmla="*/ 79103 w 150220"/>
              <a:gd name="connsiteY156" fmla="*/ 123415 h 310214"/>
              <a:gd name="connsiteX157" fmla="*/ 72638 w 150220"/>
              <a:gd name="connsiteY157" fmla="*/ 115958 h 310214"/>
              <a:gd name="connsiteX158" fmla="*/ 71497 w 150220"/>
              <a:gd name="connsiteY158" fmla="*/ 112229 h 310214"/>
              <a:gd name="connsiteX159" fmla="*/ 62750 w 150220"/>
              <a:gd name="connsiteY159" fmla="*/ 104399 h 310214"/>
              <a:gd name="connsiteX160" fmla="*/ 61229 w 150220"/>
              <a:gd name="connsiteY160" fmla="*/ 99552 h 310214"/>
              <a:gd name="connsiteX161" fmla="*/ 50961 w 150220"/>
              <a:gd name="connsiteY161" fmla="*/ 92095 h 310214"/>
              <a:gd name="connsiteX162" fmla="*/ 43735 w 150220"/>
              <a:gd name="connsiteY162" fmla="*/ 88366 h 310214"/>
              <a:gd name="connsiteX163" fmla="*/ 40693 w 150220"/>
              <a:gd name="connsiteY163" fmla="*/ 86129 h 310214"/>
              <a:gd name="connsiteX164" fmla="*/ 38030 w 150220"/>
              <a:gd name="connsiteY164" fmla="*/ 85384 h 310214"/>
              <a:gd name="connsiteX165" fmla="*/ 37650 w 150220"/>
              <a:gd name="connsiteY165" fmla="*/ 82774 h 310214"/>
              <a:gd name="connsiteX166" fmla="*/ 39171 w 150220"/>
              <a:gd name="connsiteY166" fmla="*/ 79418 h 310214"/>
              <a:gd name="connsiteX167" fmla="*/ 40693 w 150220"/>
              <a:gd name="connsiteY167" fmla="*/ 77554 h 310214"/>
              <a:gd name="connsiteX168" fmla="*/ 43355 w 150220"/>
              <a:gd name="connsiteY168" fmla="*/ 76435 h 310214"/>
              <a:gd name="connsiteX169" fmla="*/ 47538 w 150220"/>
              <a:gd name="connsiteY169" fmla="*/ 77554 h 310214"/>
              <a:gd name="connsiteX170" fmla="*/ 49439 w 150220"/>
              <a:gd name="connsiteY170" fmla="*/ 77554 h 310214"/>
              <a:gd name="connsiteX171" fmla="*/ 55524 w 150220"/>
              <a:gd name="connsiteY171" fmla="*/ 71588 h 310214"/>
              <a:gd name="connsiteX172" fmla="*/ 55905 w 150220"/>
              <a:gd name="connsiteY172" fmla="*/ 68232 h 310214"/>
              <a:gd name="connsiteX173" fmla="*/ 53623 w 150220"/>
              <a:gd name="connsiteY173" fmla="*/ 65995 h 310214"/>
              <a:gd name="connsiteX174" fmla="*/ 52102 w 150220"/>
              <a:gd name="connsiteY174" fmla="*/ 62639 h 310214"/>
              <a:gd name="connsiteX175" fmla="*/ 49059 w 150220"/>
              <a:gd name="connsiteY175" fmla="*/ 60402 h 310214"/>
              <a:gd name="connsiteX176" fmla="*/ 48299 w 150220"/>
              <a:gd name="connsiteY176" fmla="*/ 57792 h 310214"/>
              <a:gd name="connsiteX177" fmla="*/ 46397 w 150220"/>
              <a:gd name="connsiteY177" fmla="*/ 54437 h 310214"/>
              <a:gd name="connsiteX178" fmla="*/ 42974 w 150220"/>
              <a:gd name="connsiteY178" fmla="*/ 50335 h 310214"/>
              <a:gd name="connsiteX179" fmla="*/ 36889 w 150220"/>
              <a:gd name="connsiteY179" fmla="*/ 49962 h 310214"/>
              <a:gd name="connsiteX180" fmla="*/ 29283 w 150220"/>
              <a:gd name="connsiteY180" fmla="*/ 51827 h 310214"/>
              <a:gd name="connsiteX181" fmla="*/ 21677 w 150220"/>
              <a:gd name="connsiteY181" fmla="*/ 50335 h 310214"/>
              <a:gd name="connsiteX182" fmla="*/ 16353 w 150220"/>
              <a:gd name="connsiteY182" fmla="*/ 44743 h 310214"/>
              <a:gd name="connsiteX183" fmla="*/ 15592 w 150220"/>
              <a:gd name="connsiteY183" fmla="*/ 41760 h 310214"/>
              <a:gd name="connsiteX184" fmla="*/ 16733 w 150220"/>
              <a:gd name="connsiteY184" fmla="*/ 37285 h 310214"/>
              <a:gd name="connsiteX185" fmla="*/ 14832 w 150220"/>
              <a:gd name="connsiteY185" fmla="*/ 33557 h 310214"/>
              <a:gd name="connsiteX186" fmla="*/ 11029 w 150220"/>
              <a:gd name="connsiteY186" fmla="*/ 29828 h 310214"/>
              <a:gd name="connsiteX187" fmla="*/ 4564 w 150220"/>
              <a:gd name="connsiteY187" fmla="*/ 22371 h 310214"/>
              <a:gd name="connsiteX188" fmla="*/ 0 w 150220"/>
              <a:gd name="connsiteY188" fmla="*/ 16406 h 310214"/>
              <a:gd name="connsiteX189" fmla="*/ 2662 w 150220"/>
              <a:gd name="connsiteY189" fmla="*/ 17897 h 310214"/>
              <a:gd name="connsiteX190" fmla="*/ 2662 w 150220"/>
              <a:gd name="connsiteY190" fmla="*/ 16406 h 310214"/>
              <a:gd name="connsiteX191" fmla="*/ 4944 w 150220"/>
              <a:gd name="connsiteY191" fmla="*/ 13796 h 310214"/>
              <a:gd name="connsiteX192" fmla="*/ 6465 w 150220"/>
              <a:gd name="connsiteY192" fmla="*/ 11559 h 310214"/>
              <a:gd name="connsiteX193" fmla="*/ 7986 w 150220"/>
              <a:gd name="connsiteY193" fmla="*/ 10440 h 310214"/>
              <a:gd name="connsiteX194" fmla="*/ 8747 w 150220"/>
              <a:gd name="connsiteY194" fmla="*/ 11559 h 310214"/>
              <a:gd name="connsiteX195" fmla="*/ 13691 w 150220"/>
              <a:gd name="connsiteY195" fmla="*/ 12304 h 310214"/>
              <a:gd name="connsiteX196" fmla="*/ 16733 w 150220"/>
              <a:gd name="connsiteY196" fmla="*/ 15287 h 310214"/>
              <a:gd name="connsiteX197" fmla="*/ 19015 w 150220"/>
              <a:gd name="connsiteY197" fmla="*/ 15660 h 310214"/>
              <a:gd name="connsiteX198" fmla="*/ 24720 w 150220"/>
              <a:gd name="connsiteY198" fmla="*/ 11931 h 310214"/>
              <a:gd name="connsiteX199" fmla="*/ 27002 w 150220"/>
              <a:gd name="connsiteY199" fmla="*/ 11559 h 310214"/>
              <a:gd name="connsiteX200" fmla="*/ 29283 w 150220"/>
              <a:gd name="connsiteY200" fmla="*/ 13423 h 310214"/>
              <a:gd name="connsiteX201" fmla="*/ 34608 w 150220"/>
              <a:gd name="connsiteY201" fmla="*/ 11931 h 310214"/>
              <a:gd name="connsiteX202" fmla="*/ 35749 w 150220"/>
              <a:gd name="connsiteY202" fmla="*/ 14169 h 310214"/>
              <a:gd name="connsiteX203" fmla="*/ 39552 w 150220"/>
              <a:gd name="connsiteY203" fmla="*/ 12304 h 310214"/>
              <a:gd name="connsiteX204" fmla="*/ 42974 w 150220"/>
              <a:gd name="connsiteY204" fmla="*/ 9694 h 310214"/>
              <a:gd name="connsiteX205" fmla="*/ 46017 w 150220"/>
              <a:gd name="connsiteY205" fmla="*/ 10440 h 310214"/>
              <a:gd name="connsiteX206" fmla="*/ 48299 w 150220"/>
              <a:gd name="connsiteY206" fmla="*/ 10067 h 310214"/>
              <a:gd name="connsiteX207" fmla="*/ 54003 w 150220"/>
              <a:gd name="connsiteY207" fmla="*/ 7084 h 310214"/>
              <a:gd name="connsiteX208" fmla="*/ 57806 w 150220"/>
              <a:gd name="connsiteY208" fmla="*/ 4474 h 310214"/>
              <a:gd name="connsiteX209" fmla="*/ 61609 w 150220"/>
              <a:gd name="connsiteY209" fmla="*/ 373 h 31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50220" h="310214">
                <a:moveTo>
                  <a:pt x="64271" y="0"/>
                </a:moveTo>
                <a:lnTo>
                  <a:pt x="69976" y="1864"/>
                </a:lnTo>
                <a:lnTo>
                  <a:pt x="74540" y="5593"/>
                </a:lnTo>
                <a:lnTo>
                  <a:pt x="80244" y="7830"/>
                </a:lnTo>
                <a:lnTo>
                  <a:pt x="85188" y="9321"/>
                </a:lnTo>
                <a:lnTo>
                  <a:pt x="92794" y="9694"/>
                </a:lnTo>
                <a:lnTo>
                  <a:pt x="94315" y="13050"/>
                </a:lnTo>
                <a:lnTo>
                  <a:pt x="92414" y="18643"/>
                </a:lnTo>
                <a:lnTo>
                  <a:pt x="94315" y="24236"/>
                </a:lnTo>
                <a:lnTo>
                  <a:pt x="96977" y="28710"/>
                </a:lnTo>
                <a:lnTo>
                  <a:pt x="105724" y="33930"/>
                </a:lnTo>
                <a:lnTo>
                  <a:pt x="107626" y="35794"/>
                </a:lnTo>
                <a:lnTo>
                  <a:pt x="111429" y="36540"/>
                </a:lnTo>
                <a:lnTo>
                  <a:pt x="118655" y="36167"/>
                </a:lnTo>
                <a:lnTo>
                  <a:pt x="121317" y="38031"/>
                </a:lnTo>
                <a:lnTo>
                  <a:pt x="120937" y="39523"/>
                </a:lnTo>
                <a:lnTo>
                  <a:pt x="119796" y="40268"/>
                </a:lnTo>
                <a:lnTo>
                  <a:pt x="116753" y="39150"/>
                </a:lnTo>
                <a:lnTo>
                  <a:pt x="109147" y="43251"/>
                </a:lnTo>
                <a:lnTo>
                  <a:pt x="108767" y="46234"/>
                </a:lnTo>
                <a:lnTo>
                  <a:pt x="104964" y="49217"/>
                </a:lnTo>
                <a:lnTo>
                  <a:pt x="98118" y="52200"/>
                </a:lnTo>
                <a:lnTo>
                  <a:pt x="96217" y="54064"/>
                </a:lnTo>
                <a:lnTo>
                  <a:pt x="93935" y="56674"/>
                </a:lnTo>
                <a:lnTo>
                  <a:pt x="92414" y="61894"/>
                </a:lnTo>
                <a:lnTo>
                  <a:pt x="90893" y="63758"/>
                </a:lnTo>
                <a:lnTo>
                  <a:pt x="80244" y="72707"/>
                </a:lnTo>
                <a:lnTo>
                  <a:pt x="75680" y="82774"/>
                </a:lnTo>
                <a:lnTo>
                  <a:pt x="74920" y="87621"/>
                </a:lnTo>
                <a:lnTo>
                  <a:pt x="73779" y="91349"/>
                </a:lnTo>
                <a:lnTo>
                  <a:pt x="72638" y="96196"/>
                </a:lnTo>
                <a:lnTo>
                  <a:pt x="74920" y="100671"/>
                </a:lnTo>
                <a:lnTo>
                  <a:pt x="82526" y="108128"/>
                </a:lnTo>
                <a:lnTo>
                  <a:pt x="86709" y="110738"/>
                </a:lnTo>
                <a:lnTo>
                  <a:pt x="88991" y="116330"/>
                </a:lnTo>
                <a:lnTo>
                  <a:pt x="89752" y="120805"/>
                </a:lnTo>
                <a:lnTo>
                  <a:pt x="94315" y="124533"/>
                </a:lnTo>
                <a:lnTo>
                  <a:pt x="96977" y="128262"/>
                </a:lnTo>
                <a:lnTo>
                  <a:pt x="100781" y="130872"/>
                </a:lnTo>
                <a:lnTo>
                  <a:pt x="102682" y="133854"/>
                </a:lnTo>
                <a:lnTo>
                  <a:pt x="104203" y="134973"/>
                </a:lnTo>
                <a:lnTo>
                  <a:pt x="106865" y="138702"/>
                </a:lnTo>
                <a:lnTo>
                  <a:pt x="110288" y="140939"/>
                </a:lnTo>
                <a:lnTo>
                  <a:pt x="113331" y="144294"/>
                </a:lnTo>
                <a:lnTo>
                  <a:pt x="116373" y="148396"/>
                </a:lnTo>
                <a:lnTo>
                  <a:pt x="122838" y="149514"/>
                </a:lnTo>
                <a:lnTo>
                  <a:pt x="125120" y="152497"/>
                </a:lnTo>
                <a:lnTo>
                  <a:pt x="125120" y="154361"/>
                </a:lnTo>
                <a:lnTo>
                  <a:pt x="127402" y="153989"/>
                </a:lnTo>
                <a:lnTo>
                  <a:pt x="127782" y="152497"/>
                </a:lnTo>
                <a:lnTo>
                  <a:pt x="128162" y="158090"/>
                </a:lnTo>
                <a:lnTo>
                  <a:pt x="130825" y="161818"/>
                </a:lnTo>
                <a:lnTo>
                  <a:pt x="139191" y="170021"/>
                </a:lnTo>
                <a:lnTo>
                  <a:pt x="145276" y="189037"/>
                </a:lnTo>
                <a:lnTo>
                  <a:pt x="146417" y="199850"/>
                </a:lnTo>
                <a:lnTo>
                  <a:pt x="147558" y="200968"/>
                </a:lnTo>
                <a:lnTo>
                  <a:pt x="147558" y="204697"/>
                </a:lnTo>
                <a:lnTo>
                  <a:pt x="147938" y="207680"/>
                </a:lnTo>
                <a:lnTo>
                  <a:pt x="147938" y="212154"/>
                </a:lnTo>
                <a:lnTo>
                  <a:pt x="148318" y="218119"/>
                </a:lnTo>
                <a:lnTo>
                  <a:pt x="149840" y="218865"/>
                </a:lnTo>
                <a:lnTo>
                  <a:pt x="150220" y="222221"/>
                </a:lnTo>
                <a:lnTo>
                  <a:pt x="150220" y="224831"/>
                </a:lnTo>
                <a:lnTo>
                  <a:pt x="149079" y="224458"/>
                </a:lnTo>
                <a:lnTo>
                  <a:pt x="147558" y="226322"/>
                </a:lnTo>
                <a:lnTo>
                  <a:pt x="147558" y="230424"/>
                </a:lnTo>
                <a:lnTo>
                  <a:pt x="146037" y="229305"/>
                </a:lnTo>
                <a:lnTo>
                  <a:pt x="145656" y="230796"/>
                </a:lnTo>
                <a:lnTo>
                  <a:pt x="147558" y="239745"/>
                </a:lnTo>
                <a:lnTo>
                  <a:pt x="147558" y="241236"/>
                </a:lnTo>
                <a:lnTo>
                  <a:pt x="146417" y="240864"/>
                </a:lnTo>
                <a:lnTo>
                  <a:pt x="145656" y="242355"/>
                </a:lnTo>
                <a:lnTo>
                  <a:pt x="147178" y="243846"/>
                </a:lnTo>
                <a:lnTo>
                  <a:pt x="146417" y="246083"/>
                </a:lnTo>
                <a:lnTo>
                  <a:pt x="144135" y="247948"/>
                </a:lnTo>
                <a:lnTo>
                  <a:pt x="143755" y="250931"/>
                </a:lnTo>
                <a:lnTo>
                  <a:pt x="142994" y="253168"/>
                </a:lnTo>
                <a:lnTo>
                  <a:pt x="139572" y="253913"/>
                </a:lnTo>
                <a:lnTo>
                  <a:pt x="137290" y="256151"/>
                </a:lnTo>
                <a:lnTo>
                  <a:pt x="125500" y="261370"/>
                </a:lnTo>
                <a:lnTo>
                  <a:pt x="122078" y="265845"/>
                </a:lnTo>
                <a:lnTo>
                  <a:pt x="117134" y="266963"/>
                </a:lnTo>
                <a:lnTo>
                  <a:pt x="107626" y="272556"/>
                </a:lnTo>
                <a:lnTo>
                  <a:pt x="104964" y="272556"/>
                </a:lnTo>
                <a:lnTo>
                  <a:pt x="102682" y="271065"/>
                </a:lnTo>
                <a:lnTo>
                  <a:pt x="96977" y="272556"/>
                </a:lnTo>
                <a:lnTo>
                  <a:pt x="96217" y="274793"/>
                </a:lnTo>
                <a:lnTo>
                  <a:pt x="94696" y="276285"/>
                </a:lnTo>
                <a:lnTo>
                  <a:pt x="95076" y="279267"/>
                </a:lnTo>
                <a:lnTo>
                  <a:pt x="93935" y="278895"/>
                </a:lnTo>
                <a:lnTo>
                  <a:pt x="93174" y="281132"/>
                </a:lnTo>
                <a:lnTo>
                  <a:pt x="90893" y="280759"/>
                </a:lnTo>
                <a:lnTo>
                  <a:pt x="90132" y="282623"/>
                </a:lnTo>
                <a:lnTo>
                  <a:pt x="92034" y="286352"/>
                </a:lnTo>
                <a:lnTo>
                  <a:pt x="90512" y="289334"/>
                </a:lnTo>
                <a:lnTo>
                  <a:pt x="86709" y="288216"/>
                </a:lnTo>
                <a:lnTo>
                  <a:pt x="83667" y="290080"/>
                </a:lnTo>
                <a:lnTo>
                  <a:pt x="83667" y="292690"/>
                </a:lnTo>
                <a:lnTo>
                  <a:pt x="82146" y="294182"/>
                </a:lnTo>
                <a:lnTo>
                  <a:pt x="74159" y="297164"/>
                </a:lnTo>
                <a:lnTo>
                  <a:pt x="70737" y="300893"/>
                </a:lnTo>
                <a:lnTo>
                  <a:pt x="66553" y="306113"/>
                </a:lnTo>
                <a:lnTo>
                  <a:pt x="61609" y="309469"/>
                </a:lnTo>
                <a:lnTo>
                  <a:pt x="58186" y="310214"/>
                </a:lnTo>
                <a:lnTo>
                  <a:pt x="57426" y="308350"/>
                </a:lnTo>
                <a:lnTo>
                  <a:pt x="59327" y="306486"/>
                </a:lnTo>
                <a:lnTo>
                  <a:pt x="57426" y="302011"/>
                </a:lnTo>
                <a:lnTo>
                  <a:pt x="56285" y="297164"/>
                </a:lnTo>
                <a:lnTo>
                  <a:pt x="56285" y="293063"/>
                </a:lnTo>
                <a:lnTo>
                  <a:pt x="57046" y="287097"/>
                </a:lnTo>
                <a:lnTo>
                  <a:pt x="59708" y="283369"/>
                </a:lnTo>
                <a:lnTo>
                  <a:pt x="61229" y="280386"/>
                </a:lnTo>
                <a:lnTo>
                  <a:pt x="58567" y="278149"/>
                </a:lnTo>
                <a:lnTo>
                  <a:pt x="51721" y="275166"/>
                </a:lnTo>
                <a:lnTo>
                  <a:pt x="49059" y="271065"/>
                </a:lnTo>
                <a:lnTo>
                  <a:pt x="50961" y="270692"/>
                </a:lnTo>
                <a:lnTo>
                  <a:pt x="55144" y="269946"/>
                </a:lnTo>
                <a:lnTo>
                  <a:pt x="57806" y="268455"/>
                </a:lnTo>
                <a:lnTo>
                  <a:pt x="59708" y="266590"/>
                </a:lnTo>
                <a:lnTo>
                  <a:pt x="60088" y="262862"/>
                </a:lnTo>
                <a:lnTo>
                  <a:pt x="62750" y="262862"/>
                </a:lnTo>
                <a:lnTo>
                  <a:pt x="65793" y="263980"/>
                </a:lnTo>
                <a:lnTo>
                  <a:pt x="69596" y="262489"/>
                </a:lnTo>
                <a:lnTo>
                  <a:pt x="73779" y="259879"/>
                </a:lnTo>
                <a:lnTo>
                  <a:pt x="76821" y="258760"/>
                </a:lnTo>
                <a:lnTo>
                  <a:pt x="79103" y="258015"/>
                </a:lnTo>
                <a:lnTo>
                  <a:pt x="78723" y="254659"/>
                </a:lnTo>
                <a:lnTo>
                  <a:pt x="78343" y="251303"/>
                </a:lnTo>
                <a:lnTo>
                  <a:pt x="79103" y="246456"/>
                </a:lnTo>
                <a:lnTo>
                  <a:pt x="82906" y="244965"/>
                </a:lnTo>
                <a:lnTo>
                  <a:pt x="90132" y="244592"/>
                </a:lnTo>
                <a:lnTo>
                  <a:pt x="90512" y="240864"/>
                </a:lnTo>
                <a:lnTo>
                  <a:pt x="97358" y="237881"/>
                </a:lnTo>
                <a:lnTo>
                  <a:pt x="100400" y="237881"/>
                </a:lnTo>
                <a:lnTo>
                  <a:pt x="103062" y="236389"/>
                </a:lnTo>
                <a:lnTo>
                  <a:pt x="106865" y="233034"/>
                </a:lnTo>
                <a:lnTo>
                  <a:pt x="110288" y="234152"/>
                </a:lnTo>
                <a:lnTo>
                  <a:pt x="112570" y="230796"/>
                </a:lnTo>
                <a:lnTo>
                  <a:pt x="113331" y="226322"/>
                </a:lnTo>
                <a:lnTo>
                  <a:pt x="113711" y="208052"/>
                </a:lnTo>
                <a:lnTo>
                  <a:pt x="111049" y="202460"/>
                </a:lnTo>
                <a:lnTo>
                  <a:pt x="110288" y="196494"/>
                </a:lnTo>
                <a:lnTo>
                  <a:pt x="111049" y="182698"/>
                </a:lnTo>
                <a:lnTo>
                  <a:pt x="111049" y="170394"/>
                </a:lnTo>
                <a:lnTo>
                  <a:pt x="110668" y="167784"/>
                </a:lnTo>
                <a:lnTo>
                  <a:pt x="105724" y="156971"/>
                </a:lnTo>
                <a:lnTo>
                  <a:pt x="104203" y="150633"/>
                </a:lnTo>
                <a:lnTo>
                  <a:pt x="100781" y="147650"/>
                </a:lnTo>
                <a:lnTo>
                  <a:pt x="95456" y="143922"/>
                </a:lnTo>
                <a:lnTo>
                  <a:pt x="92414" y="143922"/>
                </a:lnTo>
                <a:lnTo>
                  <a:pt x="90893" y="138702"/>
                </a:lnTo>
                <a:lnTo>
                  <a:pt x="90512" y="138329"/>
                </a:lnTo>
                <a:lnTo>
                  <a:pt x="90893" y="137956"/>
                </a:lnTo>
                <a:lnTo>
                  <a:pt x="89752" y="133482"/>
                </a:lnTo>
                <a:lnTo>
                  <a:pt x="87850" y="128262"/>
                </a:lnTo>
                <a:lnTo>
                  <a:pt x="81005" y="123787"/>
                </a:lnTo>
                <a:lnTo>
                  <a:pt x="79103" y="123415"/>
                </a:lnTo>
                <a:lnTo>
                  <a:pt x="72638" y="115958"/>
                </a:lnTo>
                <a:lnTo>
                  <a:pt x="71497" y="112229"/>
                </a:lnTo>
                <a:lnTo>
                  <a:pt x="62750" y="104399"/>
                </a:lnTo>
                <a:lnTo>
                  <a:pt x="61229" y="99552"/>
                </a:lnTo>
                <a:lnTo>
                  <a:pt x="50961" y="92095"/>
                </a:lnTo>
                <a:lnTo>
                  <a:pt x="43735" y="88366"/>
                </a:lnTo>
                <a:lnTo>
                  <a:pt x="40693" y="86129"/>
                </a:lnTo>
                <a:lnTo>
                  <a:pt x="38030" y="85384"/>
                </a:lnTo>
                <a:lnTo>
                  <a:pt x="37650" y="82774"/>
                </a:lnTo>
                <a:lnTo>
                  <a:pt x="39171" y="79418"/>
                </a:lnTo>
                <a:lnTo>
                  <a:pt x="40693" y="77554"/>
                </a:lnTo>
                <a:lnTo>
                  <a:pt x="43355" y="76435"/>
                </a:lnTo>
                <a:lnTo>
                  <a:pt x="47538" y="77554"/>
                </a:lnTo>
                <a:lnTo>
                  <a:pt x="49439" y="77554"/>
                </a:lnTo>
                <a:lnTo>
                  <a:pt x="55524" y="71588"/>
                </a:lnTo>
                <a:lnTo>
                  <a:pt x="55905" y="68232"/>
                </a:lnTo>
                <a:lnTo>
                  <a:pt x="53623" y="65995"/>
                </a:lnTo>
                <a:lnTo>
                  <a:pt x="52102" y="62639"/>
                </a:lnTo>
                <a:lnTo>
                  <a:pt x="49059" y="60402"/>
                </a:lnTo>
                <a:lnTo>
                  <a:pt x="48299" y="57792"/>
                </a:lnTo>
                <a:lnTo>
                  <a:pt x="46397" y="54437"/>
                </a:lnTo>
                <a:lnTo>
                  <a:pt x="42974" y="50335"/>
                </a:lnTo>
                <a:lnTo>
                  <a:pt x="36889" y="49962"/>
                </a:lnTo>
                <a:lnTo>
                  <a:pt x="29283" y="51827"/>
                </a:lnTo>
                <a:lnTo>
                  <a:pt x="21677" y="50335"/>
                </a:lnTo>
                <a:lnTo>
                  <a:pt x="16353" y="44743"/>
                </a:lnTo>
                <a:lnTo>
                  <a:pt x="15592" y="41760"/>
                </a:lnTo>
                <a:lnTo>
                  <a:pt x="16733" y="37285"/>
                </a:lnTo>
                <a:lnTo>
                  <a:pt x="14832" y="33557"/>
                </a:lnTo>
                <a:lnTo>
                  <a:pt x="11029" y="29828"/>
                </a:lnTo>
                <a:lnTo>
                  <a:pt x="4564" y="22371"/>
                </a:lnTo>
                <a:lnTo>
                  <a:pt x="0" y="16406"/>
                </a:lnTo>
                <a:lnTo>
                  <a:pt x="2662" y="17897"/>
                </a:lnTo>
                <a:lnTo>
                  <a:pt x="2662" y="16406"/>
                </a:lnTo>
                <a:lnTo>
                  <a:pt x="4944" y="13796"/>
                </a:lnTo>
                <a:lnTo>
                  <a:pt x="6465" y="11559"/>
                </a:lnTo>
                <a:lnTo>
                  <a:pt x="7986" y="10440"/>
                </a:lnTo>
                <a:lnTo>
                  <a:pt x="8747" y="11559"/>
                </a:lnTo>
                <a:lnTo>
                  <a:pt x="13691" y="12304"/>
                </a:lnTo>
                <a:lnTo>
                  <a:pt x="16733" y="15287"/>
                </a:lnTo>
                <a:lnTo>
                  <a:pt x="19015" y="15660"/>
                </a:lnTo>
                <a:lnTo>
                  <a:pt x="24720" y="11931"/>
                </a:lnTo>
                <a:lnTo>
                  <a:pt x="27002" y="11559"/>
                </a:lnTo>
                <a:lnTo>
                  <a:pt x="29283" y="13423"/>
                </a:lnTo>
                <a:lnTo>
                  <a:pt x="34608" y="11931"/>
                </a:lnTo>
                <a:lnTo>
                  <a:pt x="35749" y="14169"/>
                </a:lnTo>
                <a:lnTo>
                  <a:pt x="39552" y="12304"/>
                </a:lnTo>
                <a:lnTo>
                  <a:pt x="42974" y="9694"/>
                </a:lnTo>
                <a:lnTo>
                  <a:pt x="46017" y="10440"/>
                </a:lnTo>
                <a:lnTo>
                  <a:pt x="48299" y="10067"/>
                </a:lnTo>
                <a:lnTo>
                  <a:pt x="54003" y="7084"/>
                </a:lnTo>
                <a:lnTo>
                  <a:pt x="57806" y="4474"/>
                </a:lnTo>
                <a:lnTo>
                  <a:pt x="61609" y="37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82" name="Text Placeholder 2781">
            <a:extLst>
              <a:ext uri="{FF2B5EF4-FFF2-40B4-BE49-F238E27FC236}">
                <a16:creationId xmlns:a16="http://schemas.microsoft.com/office/drawing/2014/main" id="{76491E51-61B9-2C43-85A1-553A11EA1F90}"/>
              </a:ext>
            </a:extLst>
          </p:cNvPr>
          <p:cNvSpPr>
            <a:spLocks noGrp="1"/>
          </p:cNvSpPr>
          <p:nvPr>
            <p:ph type="body" sz="quarter" idx="182" hasCustomPrompt="1"/>
          </p:nvPr>
        </p:nvSpPr>
        <p:spPr>
          <a:xfrm>
            <a:off x="10374467" y="4455235"/>
            <a:ext cx="131205" cy="151370"/>
          </a:xfrm>
          <a:custGeom>
            <a:avLst/>
            <a:gdLst>
              <a:gd name="connsiteX0" fmla="*/ 127402 w 131205"/>
              <a:gd name="connsiteY0" fmla="*/ 0 h 151370"/>
              <a:gd name="connsiteX1" fmla="*/ 129684 w 131205"/>
              <a:gd name="connsiteY1" fmla="*/ 750 h 151370"/>
              <a:gd name="connsiteX2" fmla="*/ 130825 w 131205"/>
              <a:gd name="connsiteY2" fmla="*/ 1499 h 151370"/>
              <a:gd name="connsiteX3" fmla="*/ 131205 w 131205"/>
              <a:gd name="connsiteY3" fmla="*/ 4871 h 151370"/>
              <a:gd name="connsiteX4" fmla="*/ 130825 w 131205"/>
              <a:gd name="connsiteY4" fmla="*/ 7494 h 151370"/>
              <a:gd name="connsiteX5" fmla="*/ 128923 w 131205"/>
              <a:gd name="connsiteY5" fmla="*/ 11241 h 151370"/>
              <a:gd name="connsiteX6" fmla="*/ 122838 w 131205"/>
              <a:gd name="connsiteY6" fmla="*/ 17610 h 151370"/>
              <a:gd name="connsiteX7" fmla="*/ 119035 w 131205"/>
              <a:gd name="connsiteY7" fmla="*/ 22481 h 151370"/>
              <a:gd name="connsiteX8" fmla="*/ 115232 w 131205"/>
              <a:gd name="connsiteY8" fmla="*/ 25853 h 151370"/>
              <a:gd name="connsiteX9" fmla="*/ 111429 w 131205"/>
              <a:gd name="connsiteY9" fmla="*/ 28101 h 151370"/>
              <a:gd name="connsiteX10" fmla="*/ 106485 w 131205"/>
              <a:gd name="connsiteY10" fmla="*/ 28101 h 151370"/>
              <a:gd name="connsiteX11" fmla="*/ 101922 w 131205"/>
              <a:gd name="connsiteY11" fmla="*/ 29225 h 151370"/>
              <a:gd name="connsiteX12" fmla="*/ 93175 w 131205"/>
              <a:gd name="connsiteY12" fmla="*/ 29225 h 151370"/>
              <a:gd name="connsiteX13" fmla="*/ 88991 w 131205"/>
              <a:gd name="connsiteY13" fmla="*/ 26228 h 151370"/>
              <a:gd name="connsiteX14" fmla="*/ 82906 w 131205"/>
              <a:gd name="connsiteY14" fmla="*/ 25478 h 151370"/>
              <a:gd name="connsiteX15" fmla="*/ 76441 w 131205"/>
              <a:gd name="connsiteY15" fmla="*/ 25478 h 151370"/>
              <a:gd name="connsiteX16" fmla="*/ 67694 w 131205"/>
              <a:gd name="connsiteY16" fmla="*/ 25853 h 151370"/>
              <a:gd name="connsiteX17" fmla="*/ 62370 w 131205"/>
              <a:gd name="connsiteY17" fmla="*/ 26977 h 151370"/>
              <a:gd name="connsiteX18" fmla="*/ 59327 w 131205"/>
              <a:gd name="connsiteY18" fmla="*/ 25478 h 151370"/>
              <a:gd name="connsiteX19" fmla="*/ 56285 w 131205"/>
              <a:gd name="connsiteY19" fmla="*/ 25478 h 151370"/>
              <a:gd name="connsiteX20" fmla="*/ 55144 w 131205"/>
              <a:gd name="connsiteY20" fmla="*/ 25853 h 151370"/>
              <a:gd name="connsiteX21" fmla="*/ 51341 w 131205"/>
              <a:gd name="connsiteY21" fmla="*/ 25104 h 151370"/>
              <a:gd name="connsiteX22" fmla="*/ 49440 w 131205"/>
              <a:gd name="connsiteY22" fmla="*/ 25478 h 151370"/>
              <a:gd name="connsiteX23" fmla="*/ 46017 w 131205"/>
              <a:gd name="connsiteY23" fmla="*/ 26977 h 151370"/>
              <a:gd name="connsiteX24" fmla="*/ 41453 w 131205"/>
              <a:gd name="connsiteY24" fmla="*/ 26977 h 151370"/>
              <a:gd name="connsiteX25" fmla="*/ 37270 w 131205"/>
              <a:gd name="connsiteY25" fmla="*/ 25853 h 151370"/>
              <a:gd name="connsiteX26" fmla="*/ 33086 w 131205"/>
              <a:gd name="connsiteY26" fmla="*/ 25853 h 151370"/>
              <a:gd name="connsiteX27" fmla="*/ 29283 w 131205"/>
              <a:gd name="connsiteY27" fmla="*/ 29975 h 151370"/>
              <a:gd name="connsiteX28" fmla="*/ 26621 w 131205"/>
              <a:gd name="connsiteY28" fmla="*/ 35220 h 151370"/>
              <a:gd name="connsiteX29" fmla="*/ 25480 w 131205"/>
              <a:gd name="connsiteY29" fmla="*/ 40091 h 151370"/>
              <a:gd name="connsiteX30" fmla="*/ 25480 w 131205"/>
              <a:gd name="connsiteY30" fmla="*/ 51331 h 151370"/>
              <a:gd name="connsiteX31" fmla="*/ 28523 w 131205"/>
              <a:gd name="connsiteY31" fmla="*/ 53954 h 151370"/>
              <a:gd name="connsiteX32" fmla="*/ 32706 w 131205"/>
              <a:gd name="connsiteY32" fmla="*/ 55453 h 151370"/>
              <a:gd name="connsiteX33" fmla="*/ 38030 w 131205"/>
              <a:gd name="connsiteY33" fmla="*/ 64070 h 151370"/>
              <a:gd name="connsiteX34" fmla="*/ 46017 w 131205"/>
              <a:gd name="connsiteY34" fmla="*/ 63696 h 151370"/>
              <a:gd name="connsiteX35" fmla="*/ 47158 w 131205"/>
              <a:gd name="connsiteY35" fmla="*/ 61447 h 151370"/>
              <a:gd name="connsiteX36" fmla="*/ 50200 w 131205"/>
              <a:gd name="connsiteY36" fmla="*/ 58450 h 151370"/>
              <a:gd name="connsiteX37" fmla="*/ 53243 w 131205"/>
              <a:gd name="connsiteY37" fmla="*/ 54703 h 151370"/>
              <a:gd name="connsiteX38" fmla="*/ 57426 w 131205"/>
              <a:gd name="connsiteY38" fmla="*/ 53579 h 151370"/>
              <a:gd name="connsiteX39" fmla="*/ 60468 w 131205"/>
              <a:gd name="connsiteY39" fmla="*/ 54329 h 151370"/>
              <a:gd name="connsiteX40" fmla="*/ 61990 w 131205"/>
              <a:gd name="connsiteY40" fmla="*/ 54329 h 151370"/>
              <a:gd name="connsiteX41" fmla="*/ 65412 w 131205"/>
              <a:gd name="connsiteY41" fmla="*/ 55453 h 151370"/>
              <a:gd name="connsiteX42" fmla="*/ 67314 w 131205"/>
              <a:gd name="connsiteY42" fmla="*/ 52455 h 151370"/>
              <a:gd name="connsiteX43" fmla="*/ 73399 w 131205"/>
              <a:gd name="connsiteY43" fmla="*/ 51706 h 151370"/>
              <a:gd name="connsiteX44" fmla="*/ 81765 w 131205"/>
              <a:gd name="connsiteY44" fmla="*/ 51706 h 151370"/>
              <a:gd name="connsiteX45" fmla="*/ 82526 w 131205"/>
              <a:gd name="connsiteY45" fmla="*/ 48334 h 151370"/>
              <a:gd name="connsiteX46" fmla="*/ 88611 w 131205"/>
              <a:gd name="connsiteY46" fmla="*/ 46460 h 151370"/>
              <a:gd name="connsiteX47" fmla="*/ 92794 w 131205"/>
              <a:gd name="connsiteY47" fmla="*/ 46460 h 151370"/>
              <a:gd name="connsiteX48" fmla="*/ 95076 w 131205"/>
              <a:gd name="connsiteY48" fmla="*/ 49832 h 151370"/>
              <a:gd name="connsiteX49" fmla="*/ 94696 w 131205"/>
              <a:gd name="connsiteY49" fmla="*/ 53954 h 151370"/>
              <a:gd name="connsiteX50" fmla="*/ 92414 w 131205"/>
              <a:gd name="connsiteY50" fmla="*/ 56202 h 151370"/>
              <a:gd name="connsiteX51" fmla="*/ 87850 w 131205"/>
              <a:gd name="connsiteY51" fmla="*/ 53954 h 151370"/>
              <a:gd name="connsiteX52" fmla="*/ 82906 w 131205"/>
              <a:gd name="connsiteY52" fmla="*/ 54703 h 151370"/>
              <a:gd name="connsiteX53" fmla="*/ 75300 w 131205"/>
              <a:gd name="connsiteY53" fmla="*/ 64445 h 151370"/>
              <a:gd name="connsiteX54" fmla="*/ 71878 w 131205"/>
              <a:gd name="connsiteY54" fmla="*/ 67442 h 151370"/>
              <a:gd name="connsiteX55" fmla="*/ 65793 w 131205"/>
              <a:gd name="connsiteY55" fmla="*/ 70065 h 151370"/>
              <a:gd name="connsiteX56" fmla="*/ 63131 w 131205"/>
              <a:gd name="connsiteY56" fmla="*/ 70814 h 151370"/>
              <a:gd name="connsiteX57" fmla="*/ 58947 w 131205"/>
              <a:gd name="connsiteY57" fmla="*/ 73437 h 151370"/>
              <a:gd name="connsiteX58" fmla="*/ 57046 w 131205"/>
              <a:gd name="connsiteY58" fmla="*/ 73812 h 151370"/>
              <a:gd name="connsiteX59" fmla="*/ 52102 w 131205"/>
              <a:gd name="connsiteY59" fmla="*/ 72313 h 151370"/>
              <a:gd name="connsiteX60" fmla="*/ 52862 w 131205"/>
              <a:gd name="connsiteY60" fmla="*/ 76060 h 151370"/>
              <a:gd name="connsiteX61" fmla="*/ 57806 w 131205"/>
              <a:gd name="connsiteY61" fmla="*/ 79432 h 151370"/>
              <a:gd name="connsiteX62" fmla="*/ 68455 w 131205"/>
              <a:gd name="connsiteY62" fmla="*/ 94044 h 151370"/>
              <a:gd name="connsiteX63" fmla="*/ 70356 w 131205"/>
              <a:gd name="connsiteY63" fmla="*/ 94419 h 151370"/>
              <a:gd name="connsiteX64" fmla="*/ 72258 w 131205"/>
              <a:gd name="connsiteY64" fmla="*/ 98541 h 151370"/>
              <a:gd name="connsiteX65" fmla="*/ 74540 w 131205"/>
              <a:gd name="connsiteY65" fmla="*/ 101538 h 151370"/>
              <a:gd name="connsiteX66" fmla="*/ 73399 w 131205"/>
              <a:gd name="connsiteY66" fmla="*/ 103786 h 151370"/>
              <a:gd name="connsiteX67" fmla="*/ 70356 w 131205"/>
              <a:gd name="connsiteY67" fmla="*/ 104535 h 151370"/>
              <a:gd name="connsiteX68" fmla="*/ 69976 w 131205"/>
              <a:gd name="connsiteY68" fmla="*/ 107158 h 151370"/>
              <a:gd name="connsiteX69" fmla="*/ 70356 w 131205"/>
              <a:gd name="connsiteY69" fmla="*/ 109781 h 151370"/>
              <a:gd name="connsiteX70" fmla="*/ 75300 w 131205"/>
              <a:gd name="connsiteY70" fmla="*/ 112778 h 151370"/>
              <a:gd name="connsiteX71" fmla="*/ 76821 w 131205"/>
              <a:gd name="connsiteY71" fmla="*/ 115776 h 151370"/>
              <a:gd name="connsiteX72" fmla="*/ 76821 w 131205"/>
              <a:gd name="connsiteY72" fmla="*/ 118773 h 151370"/>
              <a:gd name="connsiteX73" fmla="*/ 79484 w 131205"/>
              <a:gd name="connsiteY73" fmla="*/ 120272 h 151370"/>
              <a:gd name="connsiteX74" fmla="*/ 82146 w 131205"/>
              <a:gd name="connsiteY74" fmla="*/ 119897 h 151370"/>
              <a:gd name="connsiteX75" fmla="*/ 82906 w 131205"/>
              <a:gd name="connsiteY75" fmla="*/ 122895 h 151370"/>
              <a:gd name="connsiteX76" fmla="*/ 81765 w 131205"/>
              <a:gd name="connsiteY76" fmla="*/ 124393 h 151370"/>
              <a:gd name="connsiteX77" fmla="*/ 80244 w 131205"/>
              <a:gd name="connsiteY77" fmla="*/ 126267 h 151370"/>
              <a:gd name="connsiteX78" fmla="*/ 74540 w 131205"/>
              <a:gd name="connsiteY78" fmla="*/ 126267 h 151370"/>
              <a:gd name="connsiteX79" fmla="*/ 69215 w 131205"/>
              <a:gd name="connsiteY79" fmla="*/ 127766 h 151370"/>
              <a:gd name="connsiteX80" fmla="*/ 66553 w 131205"/>
              <a:gd name="connsiteY80" fmla="*/ 132636 h 151370"/>
              <a:gd name="connsiteX81" fmla="*/ 63131 w 131205"/>
              <a:gd name="connsiteY81" fmla="*/ 134884 h 151370"/>
              <a:gd name="connsiteX82" fmla="*/ 57046 w 131205"/>
              <a:gd name="connsiteY82" fmla="*/ 134510 h 151370"/>
              <a:gd name="connsiteX83" fmla="*/ 55524 w 131205"/>
              <a:gd name="connsiteY83" fmla="*/ 130388 h 151370"/>
              <a:gd name="connsiteX84" fmla="*/ 55144 w 131205"/>
              <a:gd name="connsiteY84" fmla="*/ 124768 h 151370"/>
              <a:gd name="connsiteX85" fmla="*/ 56285 w 131205"/>
              <a:gd name="connsiteY85" fmla="*/ 120272 h 151370"/>
              <a:gd name="connsiteX86" fmla="*/ 54384 w 131205"/>
              <a:gd name="connsiteY86" fmla="*/ 117649 h 151370"/>
              <a:gd name="connsiteX87" fmla="*/ 49820 w 131205"/>
              <a:gd name="connsiteY87" fmla="*/ 114277 h 151370"/>
              <a:gd name="connsiteX88" fmla="*/ 45637 w 131205"/>
              <a:gd name="connsiteY88" fmla="*/ 110156 h 151370"/>
              <a:gd name="connsiteX89" fmla="*/ 42974 w 131205"/>
              <a:gd name="connsiteY89" fmla="*/ 104910 h 151370"/>
              <a:gd name="connsiteX90" fmla="*/ 46017 w 131205"/>
              <a:gd name="connsiteY90" fmla="*/ 98915 h 151370"/>
              <a:gd name="connsiteX91" fmla="*/ 46017 w 131205"/>
              <a:gd name="connsiteY91" fmla="*/ 94794 h 151370"/>
              <a:gd name="connsiteX92" fmla="*/ 45256 w 131205"/>
              <a:gd name="connsiteY92" fmla="*/ 91796 h 151370"/>
              <a:gd name="connsiteX93" fmla="*/ 44115 w 131205"/>
              <a:gd name="connsiteY93" fmla="*/ 89548 h 151370"/>
              <a:gd name="connsiteX94" fmla="*/ 39932 w 131205"/>
              <a:gd name="connsiteY94" fmla="*/ 88799 h 151370"/>
              <a:gd name="connsiteX95" fmla="*/ 34988 w 131205"/>
              <a:gd name="connsiteY95" fmla="*/ 91796 h 151370"/>
              <a:gd name="connsiteX96" fmla="*/ 30805 w 131205"/>
              <a:gd name="connsiteY96" fmla="*/ 94794 h 151370"/>
              <a:gd name="connsiteX97" fmla="*/ 28903 w 131205"/>
              <a:gd name="connsiteY97" fmla="*/ 100039 h 151370"/>
              <a:gd name="connsiteX98" fmla="*/ 31565 w 131205"/>
              <a:gd name="connsiteY98" fmla="*/ 104910 h 151370"/>
              <a:gd name="connsiteX99" fmla="*/ 31565 w 131205"/>
              <a:gd name="connsiteY99" fmla="*/ 110156 h 151370"/>
              <a:gd name="connsiteX100" fmla="*/ 31185 w 131205"/>
              <a:gd name="connsiteY100" fmla="*/ 128890 h 151370"/>
              <a:gd name="connsiteX101" fmla="*/ 32706 w 131205"/>
              <a:gd name="connsiteY101" fmla="*/ 132636 h 151370"/>
              <a:gd name="connsiteX102" fmla="*/ 30424 w 131205"/>
              <a:gd name="connsiteY102" fmla="*/ 137882 h 151370"/>
              <a:gd name="connsiteX103" fmla="*/ 30805 w 131205"/>
              <a:gd name="connsiteY103" fmla="*/ 143877 h 151370"/>
              <a:gd name="connsiteX104" fmla="*/ 32326 w 131205"/>
              <a:gd name="connsiteY104" fmla="*/ 148747 h 151370"/>
              <a:gd name="connsiteX105" fmla="*/ 31185 w 131205"/>
              <a:gd name="connsiteY105" fmla="*/ 149872 h 151370"/>
              <a:gd name="connsiteX106" fmla="*/ 25480 w 131205"/>
              <a:gd name="connsiteY106" fmla="*/ 150246 h 151370"/>
              <a:gd name="connsiteX107" fmla="*/ 20917 w 131205"/>
              <a:gd name="connsiteY107" fmla="*/ 151370 h 151370"/>
              <a:gd name="connsiteX108" fmla="*/ 15973 w 131205"/>
              <a:gd name="connsiteY108" fmla="*/ 150996 h 151370"/>
              <a:gd name="connsiteX109" fmla="*/ 12550 w 131205"/>
              <a:gd name="connsiteY109" fmla="*/ 149122 h 151370"/>
              <a:gd name="connsiteX110" fmla="*/ 10268 w 131205"/>
              <a:gd name="connsiteY110" fmla="*/ 143877 h 151370"/>
              <a:gd name="connsiteX111" fmla="*/ 12930 w 131205"/>
              <a:gd name="connsiteY111" fmla="*/ 136008 h 151370"/>
              <a:gd name="connsiteX112" fmla="*/ 13311 w 131205"/>
              <a:gd name="connsiteY112" fmla="*/ 131138 h 151370"/>
              <a:gd name="connsiteX113" fmla="*/ 16353 w 131205"/>
              <a:gd name="connsiteY113" fmla="*/ 118399 h 151370"/>
              <a:gd name="connsiteX114" fmla="*/ 14832 w 131205"/>
              <a:gd name="connsiteY114" fmla="*/ 116150 h 151370"/>
              <a:gd name="connsiteX115" fmla="*/ 12930 w 131205"/>
              <a:gd name="connsiteY115" fmla="*/ 106409 h 151370"/>
              <a:gd name="connsiteX116" fmla="*/ 8367 w 131205"/>
              <a:gd name="connsiteY116" fmla="*/ 106409 h 151370"/>
              <a:gd name="connsiteX117" fmla="*/ 4183 w 131205"/>
              <a:gd name="connsiteY117" fmla="*/ 106784 h 151370"/>
              <a:gd name="connsiteX118" fmla="*/ 761 w 131205"/>
              <a:gd name="connsiteY118" fmla="*/ 102287 h 151370"/>
              <a:gd name="connsiteX119" fmla="*/ 0 w 131205"/>
              <a:gd name="connsiteY119" fmla="*/ 97042 h 151370"/>
              <a:gd name="connsiteX120" fmla="*/ 380 w 131205"/>
              <a:gd name="connsiteY120" fmla="*/ 89923 h 151370"/>
              <a:gd name="connsiteX121" fmla="*/ 4564 w 131205"/>
              <a:gd name="connsiteY121" fmla="*/ 84678 h 151370"/>
              <a:gd name="connsiteX122" fmla="*/ 6845 w 131205"/>
              <a:gd name="connsiteY122" fmla="*/ 78683 h 151370"/>
              <a:gd name="connsiteX123" fmla="*/ 9888 w 131205"/>
              <a:gd name="connsiteY123" fmla="*/ 73437 h 151370"/>
              <a:gd name="connsiteX124" fmla="*/ 9127 w 131205"/>
              <a:gd name="connsiteY124" fmla="*/ 62197 h 151370"/>
              <a:gd name="connsiteX125" fmla="*/ 14071 w 131205"/>
              <a:gd name="connsiteY125" fmla="*/ 53954 h 151370"/>
              <a:gd name="connsiteX126" fmla="*/ 16733 w 131205"/>
              <a:gd name="connsiteY126" fmla="*/ 51331 h 151370"/>
              <a:gd name="connsiteX127" fmla="*/ 18635 w 131205"/>
              <a:gd name="connsiteY127" fmla="*/ 47959 h 151370"/>
              <a:gd name="connsiteX128" fmla="*/ 19396 w 131205"/>
              <a:gd name="connsiteY128" fmla="*/ 51706 h 151370"/>
              <a:gd name="connsiteX129" fmla="*/ 20536 w 131205"/>
              <a:gd name="connsiteY129" fmla="*/ 47210 h 151370"/>
              <a:gd name="connsiteX130" fmla="*/ 20156 w 131205"/>
              <a:gd name="connsiteY130" fmla="*/ 39341 h 151370"/>
              <a:gd name="connsiteX131" fmla="*/ 17114 w 131205"/>
              <a:gd name="connsiteY131" fmla="*/ 36344 h 151370"/>
              <a:gd name="connsiteX132" fmla="*/ 18255 w 131205"/>
              <a:gd name="connsiteY132" fmla="*/ 36344 h 151370"/>
              <a:gd name="connsiteX133" fmla="*/ 20917 w 131205"/>
              <a:gd name="connsiteY133" fmla="*/ 32223 h 151370"/>
              <a:gd name="connsiteX134" fmla="*/ 20917 w 131205"/>
              <a:gd name="connsiteY134" fmla="*/ 29975 h 151370"/>
              <a:gd name="connsiteX135" fmla="*/ 21677 w 131205"/>
              <a:gd name="connsiteY135" fmla="*/ 25853 h 151370"/>
              <a:gd name="connsiteX136" fmla="*/ 23579 w 131205"/>
              <a:gd name="connsiteY136" fmla="*/ 21732 h 151370"/>
              <a:gd name="connsiteX137" fmla="*/ 27762 w 131205"/>
              <a:gd name="connsiteY137" fmla="*/ 17235 h 151370"/>
              <a:gd name="connsiteX138" fmla="*/ 29664 w 131205"/>
              <a:gd name="connsiteY138" fmla="*/ 17235 h 151370"/>
              <a:gd name="connsiteX139" fmla="*/ 32706 w 131205"/>
              <a:gd name="connsiteY139" fmla="*/ 19484 h 151370"/>
              <a:gd name="connsiteX140" fmla="*/ 35368 w 131205"/>
              <a:gd name="connsiteY140" fmla="*/ 19109 h 151370"/>
              <a:gd name="connsiteX141" fmla="*/ 38791 w 131205"/>
              <a:gd name="connsiteY141" fmla="*/ 14987 h 151370"/>
              <a:gd name="connsiteX142" fmla="*/ 39552 w 131205"/>
              <a:gd name="connsiteY142" fmla="*/ 10117 h 151370"/>
              <a:gd name="connsiteX143" fmla="*/ 41833 w 131205"/>
              <a:gd name="connsiteY143" fmla="*/ 8993 h 151370"/>
              <a:gd name="connsiteX144" fmla="*/ 45637 w 131205"/>
              <a:gd name="connsiteY144" fmla="*/ 8243 h 151370"/>
              <a:gd name="connsiteX145" fmla="*/ 52862 w 131205"/>
              <a:gd name="connsiteY145" fmla="*/ 8993 h 151370"/>
              <a:gd name="connsiteX146" fmla="*/ 53623 w 131205"/>
              <a:gd name="connsiteY146" fmla="*/ 11241 h 151370"/>
              <a:gd name="connsiteX147" fmla="*/ 55905 w 131205"/>
              <a:gd name="connsiteY147" fmla="*/ 13114 h 151370"/>
              <a:gd name="connsiteX148" fmla="*/ 58947 w 131205"/>
              <a:gd name="connsiteY148" fmla="*/ 13489 h 151370"/>
              <a:gd name="connsiteX149" fmla="*/ 61990 w 131205"/>
              <a:gd name="connsiteY149" fmla="*/ 12365 h 151370"/>
              <a:gd name="connsiteX150" fmla="*/ 64271 w 131205"/>
              <a:gd name="connsiteY150" fmla="*/ 12365 h 151370"/>
              <a:gd name="connsiteX151" fmla="*/ 67694 w 131205"/>
              <a:gd name="connsiteY151" fmla="*/ 13114 h 151370"/>
              <a:gd name="connsiteX152" fmla="*/ 69976 w 131205"/>
              <a:gd name="connsiteY152" fmla="*/ 13489 h 151370"/>
              <a:gd name="connsiteX153" fmla="*/ 73399 w 131205"/>
              <a:gd name="connsiteY153" fmla="*/ 13489 h 151370"/>
              <a:gd name="connsiteX154" fmla="*/ 76441 w 131205"/>
              <a:gd name="connsiteY154" fmla="*/ 14238 h 151370"/>
              <a:gd name="connsiteX155" fmla="*/ 77962 w 131205"/>
              <a:gd name="connsiteY155" fmla="*/ 16111 h 151370"/>
              <a:gd name="connsiteX156" fmla="*/ 82146 w 131205"/>
              <a:gd name="connsiteY156" fmla="*/ 17610 h 151370"/>
              <a:gd name="connsiteX157" fmla="*/ 84428 w 131205"/>
              <a:gd name="connsiteY157" fmla="*/ 17235 h 151370"/>
              <a:gd name="connsiteX158" fmla="*/ 87090 w 131205"/>
              <a:gd name="connsiteY158" fmla="*/ 15737 h 151370"/>
              <a:gd name="connsiteX159" fmla="*/ 90132 w 131205"/>
              <a:gd name="connsiteY159" fmla="*/ 15362 h 151370"/>
              <a:gd name="connsiteX160" fmla="*/ 104203 w 131205"/>
              <a:gd name="connsiteY160" fmla="*/ 17235 h 151370"/>
              <a:gd name="connsiteX161" fmla="*/ 109528 w 131205"/>
              <a:gd name="connsiteY161" fmla="*/ 15737 h 151370"/>
              <a:gd name="connsiteX162" fmla="*/ 117514 w 131205"/>
              <a:gd name="connsiteY162" fmla="*/ 7868 h 151370"/>
              <a:gd name="connsiteX163" fmla="*/ 120556 w 131205"/>
              <a:gd name="connsiteY163" fmla="*/ 5995 h 151370"/>
              <a:gd name="connsiteX164" fmla="*/ 123599 w 131205"/>
              <a:gd name="connsiteY164" fmla="*/ 2248 h 15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31205" h="151370">
                <a:moveTo>
                  <a:pt x="127402" y="0"/>
                </a:moveTo>
                <a:lnTo>
                  <a:pt x="129684" y="750"/>
                </a:lnTo>
                <a:lnTo>
                  <a:pt x="130825" y="1499"/>
                </a:lnTo>
                <a:lnTo>
                  <a:pt x="131205" y="4871"/>
                </a:lnTo>
                <a:lnTo>
                  <a:pt x="130825" y="7494"/>
                </a:lnTo>
                <a:lnTo>
                  <a:pt x="128923" y="11241"/>
                </a:lnTo>
                <a:lnTo>
                  <a:pt x="122838" y="17610"/>
                </a:lnTo>
                <a:lnTo>
                  <a:pt x="119035" y="22481"/>
                </a:lnTo>
                <a:lnTo>
                  <a:pt x="115232" y="25853"/>
                </a:lnTo>
                <a:lnTo>
                  <a:pt x="111429" y="28101"/>
                </a:lnTo>
                <a:lnTo>
                  <a:pt x="106485" y="28101"/>
                </a:lnTo>
                <a:lnTo>
                  <a:pt x="101922" y="29225"/>
                </a:lnTo>
                <a:lnTo>
                  <a:pt x="93175" y="29225"/>
                </a:lnTo>
                <a:lnTo>
                  <a:pt x="88991" y="26228"/>
                </a:lnTo>
                <a:lnTo>
                  <a:pt x="82906" y="25478"/>
                </a:lnTo>
                <a:lnTo>
                  <a:pt x="76441" y="25478"/>
                </a:lnTo>
                <a:lnTo>
                  <a:pt x="67694" y="25853"/>
                </a:lnTo>
                <a:lnTo>
                  <a:pt x="62370" y="26977"/>
                </a:lnTo>
                <a:lnTo>
                  <a:pt x="59327" y="25478"/>
                </a:lnTo>
                <a:lnTo>
                  <a:pt x="56285" y="25478"/>
                </a:lnTo>
                <a:lnTo>
                  <a:pt x="55144" y="25853"/>
                </a:lnTo>
                <a:lnTo>
                  <a:pt x="51341" y="25104"/>
                </a:lnTo>
                <a:lnTo>
                  <a:pt x="49440" y="25478"/>
                </a:lnTo>
                <a:lnTo>
                  <a:pt x="46017" y="26977"/>
                </a:lnTo>
                <a:lnTo>
                  <a:pt x="41453" y="26977"/>
                </a:lnTo>
                <a:lnTo>
                  <a:pt x="37270" y="25853"/>
                </a:lnTo>
                <a:lnTo>
                  <a:pt x="33086" y="25853"/>
                </a:lnTo>
                <a:lnTo>
                  <a:pt x="29283" y="29975"/>
                </a:lnTo>
                <a:lnTo>
                  <a:pt x="26621" y="35220"/>
                </a:lnTo>
                <a:lnTo>
                  <a:pt x="25480" y="40091"/>
                </a:lnTo>
                <a:lnTo>
                  <a:pt x="25480" y="51331"/>
                </a:lnTo>
                <a:lnTo>
                  <a:pt x="28523" y="53954"/>
                </a:lnTo>
                <a:lnTo>
                  <a:pt x="32706" y="55453"/>
                </a:lnTo>
                <a:lnTo>
                  <a:pt x="38030" y="64070"/>
                </a:lnTo>
                <a:lnTo>
                  <a:pt x="46017" y="63696"/>
                </a:lnTo>
                <a:lnTo>
                  <a:pt x="47158" y="61447"/>
                </a:lnTo>
                <a:lnTo>
                  <a:pt x="50200" y="58450"/>
                </a:lnTo>
                <a:lnTo>
                  <a:pt x="53243" y="54703"/>
                </a:lnTo>
                <a:lnTo>
                  <a:pt x="57426" y="53579"/>
                </a:lnTo>
                <a:lnTo>
                  <a:pt x="60468" y="54329"/>
                </a:lnTo>
                <a:lnTo>
                  <a:pt x="61990" y="54329"/>
                </a:lnTo>
                <a:lnTo>
                  <a:pt x="65412" y="55453"/>
                </a:lnTo>
                <a:lnTo>
                  <a:pt x="67314" y="52455"/>
                </a:lnTo>
                <a:lnTo>
                  <a:pt x="73399" y="51706"/>
                </a:lnTo>
                <a:lnTo>
                  <a:pt x="81765" y="51706"/>
                </a:lnTo>
                <a:lnTo>
                  <a:pt x="82526" y="48334"/>
                </a:lnTo>
                <a:lnTo>
                  <a:pt x="88611" y="46460"/>
                </a:lnTo>
                <a:lnTo>
                  <a:pt x="92794" y="46460"/>
                </a:lnTo>
                <a:lnTo>
                  <a:pt x="95076" y="49832"/>
                </a:lnTo>
                <a:lnTo>
                  <a:pt x="94696" y="53954"/>
                </a:lnTo>
                <a:lnTo>
                  <a:pt x="92414" y="56202"/>
                </a:lnTo>
                <a:lnTo>
                  <a:pt x="87850" y="53954"/>
                </a:lnTo>
                <a:lnTo>
                  <a:pt x="82906" y="54703"/>
                </a:lnTo>
                <a:lnTo>
                  <a:pt x="75300" y="64445"/>
                </a:lnTo>
                <a:lnTo>
                  <a:pt x="71878" y="67442"/>
                </a:lnTo>
                <a:lnTo>
                  <a:pt x="65793" y="70065"/>
                </a:lnTo>
                <a:lnTo>
                  <a:pt x="63131" y="70814"/>
                </a:lnTo>
                <a:lnTo>
                  <a:pt x="58947" y="73437"/>
                </a:lnTo>
                <a:lnTo>
                  <a:pt x="57046" y="73812"/>
                </a:lnTo>
                <a:lnTo>
                  <a:pt x="52102" y="72313"/>
                </a:lnTo>
                <a:lnTo>
                  <a:pt x="52862" y="76060"/>
                </a:lnTo>
                <a:lnTo>
                  <a:pt x="57806" y="79432"/>
                </a:lnTo>
                <a:lnTo>
                  <a:pt x="68455" y="94044"/>
                </a:lnTo>
                <a:lnTo>
                  <a:pt x="70356" y="94419"/>
                </a:lnTo>
                <a:lnTo>
                  <a:pt x="72258" y="98541"/>
                </a:lnTo>
                <a:lnTo>
                  <a:pt x="74540" y="101538"/>
                </a:lnTo>
                <a:lnTo>
                  <a:pt x="73399" y="103786"/>
                </a:lnTo>
                <a:lnTo>
                  <a:pt x="70356" y="104535"/>
                </a:lnTo>
                <a:lnTo>
                  <a:pt x="69976" y="107158"/>
                </a:lnTo>
                <a:lnTo>
                  <a:pt x="70356" y="109781"/>
                </a:lnTo>
                <a:lnTo>
                  <a:pt x="75300" y="112778"/>
                </a:lnTo>
                <a:lnTo>
                  <a:pt x="76821" y="115776"/>
                </a:lnTo>
                <a:lnTo>
                  <a:pt x="76821" y="118773"/>
                </a:lnTo>
                <a:lnTo>
                  <a:pt x="79484" y="120272"/>
                </a:lnTo>
                <a:lnTo>
                  <a:pt x="82146" y="119897"/>
                </a:lnTo>
                <a:lnTo>
                  <a:pt x="82906" y="122895"/>
                </a:lnTo>
                <a:lnTo>
                  <a:pt x="81765" y="124393"/>
                </a:lnTo>
                <a:lnTo>
                  <a:pt x="80244" y="126267"/>
                </a:lnTo>
                <a:lnTo>
                  <a:pt x="74540" y="126267"/>
                </a:lnTo>
                <a:lnTo>
                  <a:pt x="69215" y="127766"/>
                </a:lnTo>
                <a:lnTo>
                  <a:pt x="66553" y="132636"/>
                </a:lnTo>
                <a:lnTo>
                  <a:pt x="63131" y="134884"/>
                </a:lnTo>
                <a:lnTo>
                  <a:pt x="57046" y="134510"/>
                </a:lnTo>
                <a:lnTo>
                  <a:pt x="55524" y="130388"/>
                </a:lnTo>
                <a:lnTo>
                  <a:pt x="55144" y="124768"/>
                </a:lnTo>
                <a:lnTo>
                  <a:pt x="56285" y="120272"/>
                </a:lnTo>
                <a:lnTo>
                  <a:pt x="54384" y="117649"/>
                </a:lnTo>
                <a:lnTo>
                  <a:pt x="49820" y="114277"/>
                </a:lnTo>
                <a:lnTo>
                  <a:pt x="45637" y="110156"/>
                </a:lnTo>
                <a:lnTo>
                  <a:pt x="42974" y="104910"/>
                </a:lnTo>
                <a:lnTo>
                  <a:pt x="46017" y="98915"/>
                </a:lnTo>
                <a:lnTo>
                  <a:pt x="46017" y="94794"/>
                </a:lnTo>
                <a:lnTo>
                  <a:pt x="45256" y="91796"/>
                </a:lnTo>
                <a:lnTo>
                  <a:pt x="44115" y="89548"/>
                </a:lnTo>
                <a:lnTo>
                  <a:pt x="39932" y="88799"/>
                </a:lnTo>
                <a:lnTo>
                  <a:pt x="34988" y="91796"/>
                </a:lnTo>
                <a:lnTo>
                  <a:pt x="30805" y="94794"/>
                </a:lnTo>
                <a:lnTo>
                  <a:pt x="28903" y="100039"/>
                </a:lnTo>
                <a:lnTo>
                  <a:pt x="31565" y="104910"/>
                </a:lnTo>
                <a:lnTo>
                  <a:pt x="31565" y="110156"/>
                </a:lnTo>
                <a:lnTo>
                  <a:pt x="31185" y="128890"/>
                </a:lnTo>
                <a:lnTo>
                  <a:pt x="32706" y="132636"/>
                </a:lnTo>
                <a:lnTo>
                  <a:pt x="30424" y="137882"/>
                </a:lnTo>
                <a:lnTo>
                  <a:pt x="30805" y="143877"/>
                </a:lnTo>
                <a:lnTo>
                  <a:pt x="32326" y="148747"/>
                </a:lnTo>
                <a:lnTo>
                  <a:pt x="31185" y="149872"/>
                </a:lnTo>
                <a:lnTo>
                  <a:pt x="25480" y="150246"/>
                </a:lnTo>
                <a:lnTo>
                  <a:pt x="20917" y="151370"/>
                </a:lnTo>
                <a:lnTo>
                  <a:pt x="15973" y="150996"/>
                </a:lnTo>
                <a:lnTo>
                  <a:pt x="12550" y="149122"/>
                </a:lnTo>
                <a:lnTo>
                  <a:pt x="10268" y="143877"/>
                </a:lnTo>
                <a:lnTo>
                  <a:pt x="12930" y="136008"/>
                </a:lnTo>
                <a:lnTo>
                  <a:pt x="13311" y="131138"/>
                </a:lnTo>
                <a:lnTo>
                  <a:pt x="16353" y="118399"/>
                </a:lnTo>
                <a:lnTo>
                  <a:pt x="14832" y="116150"/>
                </a:lnTo>
                <a:lnTo>
                  <a:pt x="12930" y="106409"/>
                </a:lnTo>
                <a:lnTo>
                  <a:pt x="8367" y="106409"/>
                </a:lnTo>
                <a:lnTo>
                  <a:pt x="4183" y="106784"/>
                </a:lnTo>
                <a:lnTo>
                  <a:pt x="761" y="102287"/>
                </a:lnTo>
                <a:lnTo>
                  <a:pt x="0" y="97042"/>
                </a:lnTo>
                <a:lnTo>
                  <a:pt x="380" y="89923"/>
                </a:lnTo>
                <a:lnTo>
                  <a:pt x="4564" y="84678"/>
                </a:lnTo>
                <a:lnTo>
                  <a:pt x="6845" y="78683"/>
                </a:lnTo>
                <a:lnTo>
                  <a:pt x="9888" y="73437"/>
                </a:lnTo>
                <a:lnTo>
                  <a:pt x="9127" y="62197"/>
                </a:lnTo>
                <a:lnTo>
                  <a:pt x="14071" y="53954"/>
                </a:lnTo>
                <a:lnTo>
                  <a:pt x="16733" y="51331"/>
                </a:lnTo>
                <a:lnTo>
                  <a:pt x="18635" y="47959"/>
                </a:lnTo>
                <a:lnTo>
                  <a:pt x="19396" y="51706"/>
                </a:lnTo>
                <a:lnTo>
                  <a:pt x="20536" y="47210"/>
                </a:lnTo>
                <a:lnTo>
                  <a:pt x="20156" y="39341"/>
                </a:lnTo>
                <a:lnTo>
                  <a:pt x="17114" y="36344"/>
                </a:lnTo>
                <a:lnTo>
                  <a:pt x="18255" y="36344"/>
                </a:lnTo>
                <a:lnTo>
                  <a:pt x="20917" y="32223"/>
                </a:lnTo>
                <a:lnTo>
                  <a:pt x="20917" y="29975"/>
                </a:lnTo>
                <a:lnTo>
                  <a:pt x="21677" y="25853"/>
                </a:lnTo>
                <a:lnTo>
                  <a:pt x="23579" y="21732"/>
                </a:lnTo>
                <a:lnTo>
                  <a:pt x="27762" y="17235"/>
                </a:lnTo>
                <a:lnTo>
                  <a:pt x="29664" y="17235"/>
                </a:lnTo>
                <a:lnTo>
                  <a:pt x="32706" y="19484"/>
                </a:lnTo>
                <a:lnTo>
                  <a:pt x="35368" y="19109"/>
                </a:lnTo>
                <a:lnTo>
                  <a:pt x="38791" y="14987"/>
                </a:lnTo>
                <a:lnTo>
                  <a:pt x="39552" y="10117"/>
                </a:lnTo>
                <a:lnTo>
                  <a:pt x="41833" y="8993"/>
                </a:lnTo>
                <a:lnTo>
                  <a:pt x="45637" y="8243"/>
                </a:lnTo>
                <a:lnTo>
                  <a:pt x="52862" y="8993"/>
                </a:lnTo>
                <a:lnTo>
                  <a:pt x="53623" y="11241"/>
                </a:lnTo>
                <a:lnTo>
                  <a:pt x="55905" y="13114"/>
                </a:lnTo>
                <a:lnTo>
                  <a:pt x="58947" y="13489"/>
                </a:lnTo>
                <a:lnTo>
                  <a:pt x="61990" y="12365"/>
                </a:lnTo>
                <a:lnTo>
                  <a:pt x="64271" y="12365"/>
                </a:lnTo>
                <a:lnTo>
                  <a:pt x="67694" y="13114"/>
                </a:lnTo>
                <a:lnTo>
                  <a:pt x="69976" y="13489"/>
                </a:lnTo>
                <a:lnTo>
                  <a:pt x="73399" y="13489"/>
                </a:lnTo>
                <a:lnTo>
                  <a:pt x="76441" y="14238"/>
                </a:lnTo>
                <a:lnTo>
                  <a:pt x="77962" y="16111"/>
                </a:lnTo>
                <a:lnTo>
                  <a:pt x="82146" y="17610"/>
                </a:lnTo>
                <a:lnTo>
                  <a:pt x="84428" y="17235"/>
                </a:lnTo>
                <a:lnTo>
                  <a:pt x="87090" y="15737"/>
                </a:lnTo>
                <a:lnTo>
                  <a:pt x="90132" y="15362"/>
                </a:lnTo>
                <a:lnTo>
                  <a:pt x="104203" y="17235"/>
                </a:lnTo>
                <a:lnTo>
                  <a:pt x="109528" y="15737"/>
                </a:lnTo>
                <a:lnTo>
                  <a:pt x="117514" y="7868"/>
                </a:lnTo>
                <a:lnTo>
                  <a:pt x="120556" y="5995"/>
                </a:lnTo>
                <a:lnTo>
                  <a:pt x="123599" y="224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80" name="Text Placeholder 2779">
            <a:extLst>
              <a:ext uri="{FF2B5EF4-FFF2-40B4-BE49-F238E27FC236}">
                <a16:creationId xmlns:a16="http://schemas.microsoft.com/office/drawing/2014/main" id="{5A363472-53BB-3949-A837-5CCDCE68852F}"/>
              </a:ext>
            </a:extLst>
          </p:cNvPr>
          <p:cNvSpPr>
            <a:spLocks noGrp="1"/>
          </p:cNvSpPr>
          <p:nvPr>
            <p:ph type="body" sz="quarter" idx="181" hasCustomPrompt="1"/>
          </p:nvPr>
        </p:nvSpPr>
        <p:spPr>
          <a:xfrm>
            <a:off x="9338143" y="3509645"/>
            <a:ext cx="230084" cy="108388"/>
          </a:xfrm>
          <a:custGeom>
            <a:avLst/>
            <a:gdLst>
              <a:gd name="connsiteX0" fmla="*/ 101709 w 230084"/>
              <a:gd name="connsiteY0" fmla="*/ 0 h 108388"/>
              <a:gd name="connsiteX1" fmla="*/ 109709 w 230084"/>
              <a:gd name="connsiteY1" fmla="*/ 4516 h 108388"/>
              <a:gd name="connsiteX2" fmla="*/ 111995 w 230084"/>
              <a:gd name="connsiteY2" fmla="*/ 6774 h 108388"/>
              <a:gd name="connsiteX3" fmla="*/ 118089 w 230084"/>
              <a:gd name="connsiteY3" fmla="*/ 6022 h 108388"/>
              <a:gd name="connsiteX4" fmla="*/ 121518 w 230084"/>
              <a:gd name="connsiteY4" fmla="*/ 6774 h 108388"/>
              <a:gd name="connsiteX5" fmla="*/ 123803 w 230084"/>
              <a:gd name="connsiteY5" fmla="*/ 8656 h 108388"/>
              <a:gd name="connsiteX6" fmla="*/ 127232 w 230084"/>
              <a:gd name="connsiteY6" fmla="*/ 9032 h 108388"/>
              <a:gd name="connsiteX7" fmla="*/ 133327 w 230084"/>
              <a:gd name="connsiteY7" fmla="*/ 9032 h 108388"/>
              <a:gd name="connsiteX8" fmla="*/ 139422 w 230084"/>
              <a:gd name="connsiteY8" fmla="*/ 7527 h 108388"/>
              <a:gd name="connsiteX9" fmla="*/ 142469 w 230084"/>
              <a:gd name="connsiteY9" fmla="*/ 7527 h 108388"/>
              <a:gd name="connsiteX10" fmla="*/ 154659 w 230084"/>
              <a:gd name="connsiteY10" fmla="*/ 9032 h 108388"/>
              <a:gd name="connsiteX11" fmla="*/ 160373 w 230084"/>
              <a:gd name="connsiteY11" fmla="*/ 6774 h 108388"/>
              <a:gd name="connsiteX12" fmla="*/ 163040 w 230084"/>
              <a:gd name="connsiteY12" fmla="*/ 6774 h 108388"/>
              <a:gd name="connsiteX13" fmla="*/ 168754 w 230084"/>
              <a:gd name="connsiteY13" fmla="*/ 9032 h 108388"/>
              <a:gd name="connsiteX14" fmla="*/ 172182 w 230084"/>
              <a:gd name="connsiteY14" fmla="*/ 9032 h 108388"/>
              <a:gd name="connsiteX15" fmla="*/ 180944 w 230084"/>
              <a:gd name="connsiteY15" fmla="*/ 10162 h 108388"/>
              <a:gd name="connsiteX16" fmla="*/ 190086 w 230084"/>
              <a:gd name="connsiteY16" fmla="*/ 9785 h 108388"/>
              <a:gd name="connsiteX17" fmla="*/ 193514 w 230084"/>
              <a:gd name="connsiteY17" fmla="*/ 10162 h 108388"/>
              <a:gd name="connsiteX18" fmla="*/ 195800 w 230084"/>
              <a:gd name="connsiteY18" fmla="*/ 11667 h 108388"/>
              <a:gd name="connsiteX19" fmla="*/ 199228 w 230084"/>
              <a:gd name="connsiteY19" fmla="*/ 11667 h 108388"/>
              <a:gd name="connsiteX20" fmla="*/ 201895 w 230084"/>
              <a:gd name="connsiteY20" fmla="*/ 12796 h 108388"/>
              <a:gd name="connsiteX21" fmla="*/ 207990 w 230084"/>
              <a:gd name="connsiteY21" fmla="*/ 13172 h 108388"/>
              <a:gd name="connsiteX22" fmla="*/ 213704 w 230084"/>
              <a:gd name="connsiteY22" fmla="*/ 19947 h 108388"/>
              <a:gd name="connsiteX23" fmla="*/ 219799 w 230084"/>
              <a:gd name="connsiteY23" fmla="*/ 21076 h 108388"/>
              <a:gd name="connsiteX24" fmla="*/ 227417 w 230084"/>
              <a:gd name="connsiteY24" fmla="*/ 25968 h 108388"/>
              <a:gd name="connsiteX25" fmla="*/ 230084 w 230084"/>
              <a:gd name="connsiteY25" fmla="*/ 25968 h 108388"/>
              <a:gd name="connsiteX26" fmla="*/ 230084 w 230084"/>
              <a:gd name="connsiteY26" fmla="*/ 29732 h 108388"/>
              <a:gd name="connsiteX27" fmla="*/ 227798 w 230084"/>
              <a:gd name="connsiteY27" fmla="*/ 35000 h 108388"/>
              <a:gd name="connsiteX28" fmla="*/ 223989 w 230084"/>
              <a:gd name="connsiteY28" fmla="*/ 37635 h 108388"/>
              <a:gd name="connsiteX29" fmla="*/ 209514 w 230084"/>
              <a:gd name="connsiteY29" fmla="*/ 42151 h 108388"/>
              <a:gd name="connsiteX30" fmla="*/ 195800 w 230084"/>
              <a:gd name="connsiteY30" fmla="*/ 49678 h 108388"/>
              <a:gd name="connsiteX31" fmla="*/ 190086 w 230084"/>
              <a:gd name="connsiteY31" fmla="*/ 54570 h 108388"/>
              <a:gd name="connsiteX32" fmla="*/ 187038 w 230084"/>
              <a:gd name="connsiteY32" fmla="*/ 59839 h 108388"/>
              <a:gd name="connsiteX33" fmla="*/ 182467 w 230084"/>
              <a:gd name="connsiteY33" fmla="*/ 61721 h 108388"/>
              <a:gd name="connsiteX34" fmla="*/ 172182 w 230084"/>
              <a:gd name="connsiteY34" fmla="*/ 63603 h 108388"/>
              <a:gd name="connsiteX35" fmla="*/ 164944 w 230084"/>
              <a:gd name="connsiteY35" fmla="*/ 63979 h 108388"/>
              <a:gd name="connsiteX36" fmla="*/ 158468 w 230084"/>
              <a:gd name="connsiteY36" fmla="*/ 65861 h 108388"/>
              <a:gd name="connsiteX37" fmla="*/ 155040 w 230084"/>
              <a:gd name="connsiteY37" fmla="*/ 70001 h 108388"/>
              <a:gd name="connsiteX38" fmla="*/ 152754 w 230084"/>
              <a:gd name="connsiteY38" fmla="*/ 76775 h 108388"/>
              <a:gd name="connsiteX39" fmla="*/ 147802 w 230084"/>
              <a:gd name="connsiteY39" fmla="*/ 80538 h 108388"/>
              <a:gd name="connsiteX40" fmla="*/ 143993 w 230084"/>
              <a:gd name="connsiteY40" fmla="*/ 80162 h 108388"/>
              <a:gd name="connsiteX41" fmla="*/ 137898 w 230084"/>
              <a:gd name="connsiteY41" fmla="*/ 81667 h 108388"/>
              <a:gd name="connsiteX42" fmla="*/ 133708 w 230084"/>
              <a:gd name="connsiteY42" fmla="*/ 80915 h 108388"/>
              <a:gd name="connsiteX43" fmla="*/ 131422 w 230084"/>
              <a:gd name="connsiteY43" fmla="*/ 76022 h 108388"/>
              <a:gd name="connsiteX44" fmla="*/ 127232 w 230084"/>
              <a:gd name="connsiteY44" fmla="*/ 75646 h 108388"/>
              <a:gd name="connsiteX45" fmla="*/ 121518 w 230084"/>
              <a:gd name="connsiteY45" fmla="*/ 77904 h 108388"/>
              <a:gd name="connsiteX46" fmla="*/ 117709 w 230084"/>
              <a:gd name="connsiteY46" fmla="*/ 76399 h 108388"/>
              <a:gd name="connsiteX47" fmla="*/ 115423 w 230084"/>
              <a:gd name="connsiteY47" fmla="*/ 82044 h 108388"/>
              <a:gd name="connsiteX48" fmla="*/ 112756 w 230084"/>
              <a:gd name="connsiteY48" fmla="*/ 82044 h 108388"/>
              <a:gd name="connsiteX49" fmla="*/ 110852 w 230084"/>
              <a:gd name="connsiteY49" fmla="*/ 83926 h 108388"/>
              <a:gd name="connsiteX50" fmla="*/ 98662 w 230084"/>
              <a:gd name="connsiteY50" fmla="*/ 89571 h 108388"/>
              <a:gd name="connsiteX51" fmla="*/ 95233 w 230084"/>
              <a:gd name="connsiteY51" fmla="*/ 96345 h 108388"/>
              <a:gd name="connsiteX52" fmla="*/ 95614 w 230084"/>
              <a:gd name="connsiteY52" fmla="*/ 100485 h 108388"/>
              <a:gd name="connsiteX53" fmla="*/ 88377 w 230084"/>
              <a:gd name="connsiteY53" fmla="*/ 99732 h 108388"/>
              <a:gd name="connsiteX54" fmla="*/ 87234 w 230084"/>
              <a:gd name="connsiteY54" fmla="*/ 105001 h 108388"/>
              <a:gd name="connsiteX55" fmla="*/ 83424 w 230084"/>
              <a:gd name="connsiteY55" fmla="*/ 104625 h 108388"/>
              <a:gd name="connsiteX56" fmla="*/ 79996 w 230084"/>
              <a:gd name="connsiteY56" fmla="*/ 105754 h 108388"/>
              <a:gd name="connsiteX57" fmla="*/ 73901 w 230084"/>
              <a:gd name="connsiteY57" fmla="*/ 104625 h 108388"/>
              <a:gd name="connsiteX58" fmla="*/ 67806 w 230084"/>
              <a:gd name="connsiteY58" fmla="*/ 105754 h 108388"/>
              <a:gd name="connsiteX59" fmla="*/ 62092 w 230084"/>
              <a:gd name="connsiteY59" fmla="*/ 108388 h 108388"/>
              <a:gd name="connsiteX60" fmla="*/ 59426 w 230084"/>
              <a:gd name="connsiteY60" fmla="*/ 107259 h 108388"/>
              <a:gd name="connsiteX61" fmla="*/ 53331 w 230084"/>
              <a:gd name="connsiteY61" fmla="*/ 108012 h 108388"/>
              <a:gd name="connsiteX62" fmla="*/ 51426 w 230084"/>
              <a:gd name="connsiteY62" fmla="*/ 101990 h 108388"/>
              <a:gd name="connsiteX63" fmla="*/ 48379 w 230084"/>
              <a:gd name="connsiteY63" fmla="*/ 101238 h 108388"/>
              <a:gd name="connsiteX64" fmla="*/ 45712 w 230084"/>
              <a:gd name="connsiteY64" fmla="*/ 99732 h 108388"/>
              <a:gd name="connsiteX65" fmla="*/ 33903 w 230084"/>
              <a:gd name="connsiteY65" fmla="*/ 103119 h 108388"/>
              <a:gd name="connsiteX66" fmla="*/ 30856 w 230084"/>
              <a:gd name="connsiteY66" fmla="*/ 102743 h 108388"/>
              <a:gd name="connsiteX67" fmla="*/ 28951 w 230084"/>
              <a:gd name="connsiteY67" fmla="*/ 100485 h 108388"/>
              <a:gd name="connsiteX68" fmla="*/ 25903 w 230084"/>
              <a:gd name="connsiteY68" fmla="*/ 99732 h 108388"/>
              <a:gd name="connsiteX69" fmla="*/ 22856 w 230084"/>
              <a:gd name="connsiteY69" fmla="*/ 99732 h 108388"/>
              <a:gd name="connsiteX70" fmla="*/ 13714 w 230084"/>
              <a:gd name="connsiteY70" fmla="*/ 100861 h 108388"/>
              <a:gd name="connsiteX71" fmla="*/ 7619 w 230084"/>
              <a:gd name="connsiteY71" fmla="*/ 99732 h 108388"/>
              <a:gd name="connsiteX72" fmla="*/ 4952 w 230084"/>
              <a:gd name="connsiteY72" fmla="*/ 100485 h 108388"/>
              <a:gd name="connsiteX73" fmla="*/ 1524 w 230084"/>
              <a:gd name="connsiteY73" fmla="*/ 100485 h 108388"/>
              <a:gd name="connsiteX74" fmla="*/ 0 w 230084"/>
              <a:gd name="connsiteY74" fmla="*/ 98227 h 108388"/>
              <a:gd name="connsiteX75" fmla="*/ 0 w 230084"/>
              <a:gd name="connsiteY75" fmla="*/ 92205 h 108388"/>
              <a:gd name="connsiteX76" fmla="*/ 0 w 230084"/>
              <a:gd name="connsiteY76" fmla="*/ 88818 h 108388"/>
              <a:gd name="connsiteX77" fmla="*/ 5714 w 230084"/>
              <a:gd name="connsiteY77" fmla="*/ 86936 h 108388"/>
              <a:gd name="connsiteX78" fmla="*/ 8381 w 230084"/>
              <a:gd name="connsiteY78" fmla="*/ 85055 h 108388"/>
              <a:gd name="connsiteX79" fmla="*/ 11428 w 230084"/>
              <a:gd name="connsiteY79" fmla="*/ 86184 h 108388"/>
              <a:gd name="connsiteX80" fmla="*/ 17523 w 230084"/>
              <a:gd name="connsiteY80" fmla="*/ 85055 h 108388"/>
              <a:gd name="connsiteX81" fmla="*/ 20951 w 230084"/>
              <a:gd name="connsiteY81" fmla="*/ 85807 h 108388"/>
              <a:gd name="connsiteX82" fmla="*/ 25903 w 230084"/>
              <a:gd name="connsiteY82" fmla="*/ 88818 h 108388"/>
              <a:gd name="connsiteX83" fmla="*/ 28951 w 230084"/>
              <a:gd name="connsiteY83" fmla="*/ 88065 h 108388"/>
              <a:gd name="connsiteX84" fmla="*/ 30856 w 230084"/>
              <a:gd name="connsiteY84" fmla="*/ 85055 h 108388"/>
              <a:gd name="connsiteX85" fmla="*/ 33522 w 230084"/>
              <a:gd name="connsiteY85" fmla="*/ 84302 h 108388"/>
              <a:gd name="connsiteX86" fmla="*/ 35046 w 230084"/>
              <a:gd name="connsiteY86" fmla="*/ 80915 h 108388"/>
              <a:gd name="connsiteX87" fmla="*/ 39617 w 230084"/>
              <a:gd name="connsiteY87" fmla="*/ 80538 h 108388"/>
              <a:gd name="connsiteX88" fmla="*/ 42284 w 230084"/>
              <a:gd name="connsiteY88" fmla="*/ 80915 h 108388"/>
              <a:gd name="connsiteX89" fmla="*/ 48379 w 230084"/>
              <a:gd name="connsiteY89" fmla="*/ 82797 h 108388"/>
              <a:gd name="connsiteX90" fmla="*/ 54474 w 230084"/>
              <a:gd name="connsiteY90" fmla="*/ 82044 h 108388"/>
              <a:gd name="connsiteX91" fmla="*/ 56759 w 230084"/>
              <a:gd name="connsiteY91" fmla="*/ 80162 h 108388"/>
              <a:gd name="connsiteX92" fmla="*/ 58283 w 230084"/>
              <a:gd name="connsiteY92" fmla="*/ 77528 h 108388"/>
              <a:gd name="connsiteX93" fmla="*/ 60949 w 230084"/>
              <a:gd name="connsiteY93" fmla="*/ 76022 h 108388"/>
              <a:gd name="connsiteX94" fmla="*/ 63997 w 230084"/>
              <a:gd name="connsiteY94" fmla="*/ 76022 h 108388"/>
              <a:gd name="connsiteX95" fmla="*/ 65902 w 230084"/>
              <a:gd name="connsiteY95" fmla="*/ 73764 h 108388"/>
              <a:gd name="connsiteX96" fmla="*/ 68949 w 230084"/>
              <a:gd name="connsiteY96" fmla="*/ 74517 h 108388"/>
              <a:gd name="connsiteX97" fmla="*/ 71235 w 230084"/>
              <a:gd name="connsiteY97" fmla="*/ 73388 h 108388"/>
              <a:gd name="connsiteX98" fmla="*/ 72758 w 230084"/>
              <a:gd name="connsiteY98" fmla="*/ 70001 h 108388"/>
              <a:gd name="connsiteX99" fmla="*/ 78853 w 230084"/>
              <a:gd name="connsiteY99" fmla="*/ 68495 h 108388"/>
              <a:gd name="connsiteX100" fmla="*/ 80758 w 230084"/>
              <a:gd name="connsiteY100" fmla="*/ 65861 h 108388"/>
              <a:gd name="connsiteX101" fmla="*/ 78091 w 230084"/>
              <a:gd name="connsiteY101" fmla="*/ 64356 h 108388"/>
              <a:gd name="connsiteX102" fmla="*/ 75044 w 230084"/>
              <a:gd name="connsiteY102" fmla="*/ 65485 h 108388"/>
              <a:gd name="connsiteX103" fmla="*/ 68949 w 230084"/>
              <a:gd name="connsiteY103" fmla="*/ 63603 h 108388"/>
              <a:gd name="connsiteX104" fmla="*/ 64759 w 230084"/>
              <a:gd name="connsiteY104" fmla="*/ 59839 h 108388"/>
              <a:gd name="connsiteX105" fmla="*/ 61711 w 230084"/>
              <a:gd name="connsiteY105" fmla="*/ 59839 h 108388"/>
              <a:gd name="connsiteX106" fmla="*/ 59426 w 230084"/>
              <a:gd name="connsiteY106" fmla="*/ 57958 h 108388"/>
              <a:gd name="connsiteX107" fmla="*/ 54093 w 230084"/>
              <a:gd name="connsiteY107" fmla="*/ 54570 h 108388"/>
              <a:gd name="connsiteX108" fmla="*/ 54093 w 230084"/>
              <a:gd name="connsiteY108" fmla="*/ 51560 h 108388"/>
              <a:gd name="connsiteX109" fmla="*/ 52188 w 230084"/>
              <a:gd name="connsiteY109" fmla="*/ 49302 h 108388"/>
              <a:gd name="connsiteX110" fmla="*/ 49521 w 230084"/>
              <a:gd name="connsiteY110" fmla="*/ 47796 h 108388"/>
              <a:gd name="connsiteX111" fmla="*/ 47617 w 230084"/>
              <a:gd name="connsiteY111" fmla="*/ 53441 h 108388"/>
              <a:gd name="connsiteX112" fmla="*/ 44569 w 230084"/>
              <a:gd name="connsiteY112" fmla="*/ 55323 h 108388"/>
              <a:gd name="connsiteX113" fmla="*/ 43807 w 230084"/>
              <a:gd name="connsiteY113" fmla="*/ 57958 h 108388"/>
              <a:gd name="connsiteX114" fmla="*/ 41141 w 230084"/>
              <a:gd name="connsiteY114" fmla="*/ 57958 h 108388"/>
              <a:gd name="connsiteX115" fmla="*/ 31998 w 230084"/>
              <a:gd name="connsiteY115" fmla="*/ 54194 h 108388"/>
              <a:gd name="connsiteX116" fmla="*/ 28951 w 230084"/>
              <a:gd name="connsiteY116" fmla="*/ 49302 h 108388"/>
              <a:gd name="connsiteX117" fmla="*/ 25903 w 230084"/>
              <a:gd name="connsiteY117" fmla="*/ 50431 h 108388"/>
              <a:gd name="connsiteX118" fmla="*/ 23618 w 230084"/>
              <a:gd name="connsiteY118" fmla="*/ 48549 h 108388"/>
              <a:gd name="connsiteX119" fmla="*/ 20570 w 230084"/>
              <a:gd name="connsiteY119" fmla="*/ 47796 h 108388"/>
              <a:gd name="connsiteX120" fmla="*/ 20951 w 230084"/>
              <a:gd name="connsiteY120" fmla="*/ 44409 h 108388"/>
              <a:gd name="connsiteX121" fmla="*/ 26665 w 230084"/>
              <a:gd name="connsiteY121" fmla="*/ 41022 h 108388"/>
              <a:gd name="connsiteX122" fmla="*/ 31237 w 230084"/>
              <a:gd name="connsiteY122" fmla="*/ 36506 h 108388"/>
              <a:gd name="connsiteX123" fmla="*/ 35046 w 230084"/>
              <a:gd name="connsiteY123" fmla="*/ 31990 h 108388"/>
              <a:gd name="connsiteX124" fmla="*/ 40379 w 230084"/>
              <a:gd name="connsiteY124" fmla="*/ 29732 h 108388"/>
              <a:gd name="connsiteX125" fmla="*/ 39998 w 230084"/>
              <a:gd name="connsiteY125" fmla="*/ 26344 h 108388"/>
              <a:gd name="connsiteX126" fmla="*/ 33522 w 230084"/>
              <a:gd name="connsiteY126" fmla="*/ 24839 h 108388"/>
              <a:gd name="connsiteX127" fmla="*/ 35046 w 230084"/>
              <a:gd name="connsiteY127" fmla="*/ 21828 h 108388"/>
              <a:gd name="connsiteX128" fmla="*/ 36951 w 230084"/>
              <a:gd name="connsiteY128" fmla="*/ 19194 h 108388"/>
              <a:gd name="connsiteX129" fmla="*/ 36189 w 230084"/>
              <a:gd name="connsiteY129" fmla="*/ 16183 h 108388"/>
              <a:gd name="connsiteX130" fmla="*/ 37332 w 230084"/>
              <a:gd name="connsiteY130" fmla="*/ 13549 h 108388"/>
              <a:gd name="connsiteX131" fmla="*/ 39998 w 230084"/>
              <a:gd name="connsiteY131" fmla="*/ 12043 h 108388"/>
              <a:gd name="connsiteX132" fmla="*/ 46093 w 230084"/>
              <a:gd name="connsiteY132" fmla="*/ 11291 h 108388"/>
              <a:gd name="connsiteX133" fmla="*/ 49140 w 230084"/>
              <a:gd name="connsiteY133" fmla="*/ 12043 h 108388"/>
              <a:gd name="connsiteX134" fmla="*/ 52188 w 230084"/>
              <a:gd name="connsiteY134" fmla="*/ 11667 h 108388"/>
              <a:gd name="connsiteX135" fmla="*/ 57902 w 230084"/>
              <a:gd name="connsiteY135" fmla="*/ 12796 h 108388"/>
              <a:gd name="connsiteX136" fmla="*/ 60949 w 230084"/>
              <a:gd name="connsiteY136" fmla="*/ 12796 h 108388"/>
              <a:gd name="connsiteX137" fmla="*/ 64378 w 230084"/>
              <a:gd name="connsiteY137" fmla="*/ 13549 h 108388"/>
              <a:gd name="connsiteX138" fmla="*/ 66663 w 230084"/>
              <a:gd name="connsiteY138" fmla="*/ 15054 h 108388"/>
              <a:gd name="connsiteX139" fmla="*/ 72758 w 230084"/>
              <a:gd name="connsiteY139" fmla="*/ 16936 h 108388"/>
              <a:gd name="connsiteX140" fmla="*/ 78091 w 230084"/>
              <a:gd name="connsiteY140" fmla="*/ 19570 h 108388"/>
              <a:gd name="connsiteX141" fmla="*/ 84186 w 230084"/>
              <a:gd name="connsiteY141" fmla="*/ 21076 h 108388"/>
              <a:gd name="connsiteX142" fmla="*/ 85329 w 230084"/>
              <a:gd name="connsiteY142" fmla="*/ 18065 h 108388"/>
              <a:gd name="connsiteX143" fmla="*/ 86472 w 230084"/>
              <a:gd name="connsiteY143" fmla="*/ 12043 h 108388"/>
              <a:gd name="connsiteX144" fmla="*/ 88377 w 230084"/>
              <a:gd name="connsiteY144" fmla="*/ 9785 h 108388"/>
              <a:gd name="connsiteX145" fmla="*/ 88758 w 230084"/>
              <a:gd name="connsiteY145" fmla="*/ 6774 h 108388"/>
              <a:gd name="connsiteX146" fmla="*/ 93329 w 230084"/>
              <a:gd name="connsiteY146" fmla="*/ 3011 h 108388"/>
              <a:gd name="connsiteX147" fmla="*/ 96376 w 230084"/>
              <a:gd name="connsiteY147" fmla="*/ 1882 h 108388"/>
              <a:gd name="connsiteX148" fmla="*/ 99043 w 230084"/>
              <a:gd name="connsiteY148" fmla="*/ 1506 h 1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230084" h="108388">
                <a:moveTo>
                  <a:pt x="101709" y="0"/>
                </a:moveTo>
                <a:lnTo>
                  <a:pt x="109709" y="4516"/>
                </a:lnTo>
                <a:lnTo>
                  <a:pt x="111995" y="6774"/>
                </a:lnTo>
                <a:lnTo>
                  <a:pt x="118089" y="6022"/>
                </a:lnTo>
                <a:lnTo>
                  <a:pt x="121518" y="6774"/>
                </a:lnTo>
                <a:lnTo>
                  <a:pt x="123803" y="8656"/>
                </a:lnTo>
                <a:lnTo>
                  <a:pt x="127232" y="9032"/>
                </a:lnTo>
                <a:lnTo>
                  <a:pt x="133327" y="9032"/>
                </a:lnTo>
                <a:lnTo>
                  <a:pt x="139422" y="7527"/>
                </a:lnTo>
                <a:lnTo>
                  <a:pt x="142469" y="7527"/>
                </a:lnTo>
                <a:lnTo>
                  <a:pt x="154659" y="9032"/>
                </a:lnTo>
                <a:lnTo>
                  <a:pt x="160373" y="6774"/>
                </a:lnTo>
                <a:lnTo>
                  <a:pt x="163040" y="6774"/>
                </a:lnTo>
                <a:lnTo>
                  <a:pt x="168754" y="9032"/>
                </a:lnTo>
                <a:lnTo>
                  <a:pt x="172182" y="9032"/>
                </a:lnTo>
                <a:lnTo>
                  <a:pt x="180944" y="10162"/>
                </a:lnTo>
                <a:lnTo>
                  <a:pt x="190086" y="9785"/>
                </a:lnTo>
                <a:lnTo>
                  <a:pt x="193514" y="10162"/>
                </a:lnTo>
                <a:lnTo>
                  <a:pt x="195800" y="11667"/>
                </a:lnTo>
                <a:lnTo>
                  <a:pt x="199228" y="11667"/>
                </a:lnTo>
                <a:lnTo>
                  <a:pt x="201895" y="12796"/>
                </a:lnTo>
                <a:lnTo>
                  <a:pt x="207990" y="13172"/>
                </a:lnTo>
                <a:lnTo>
                  <a:pt x="213704" y="19947"/>
                </a:lnTo>
                <a:lnTo>
                  <a:pt x="219799" y="21076"/>
                </a:lnTo>
                <a:lnTo>
                  <a:pt x="227417" y="25968"/>
                </a:lnTo>
                <a:lnTo>
                  <a:pt x="230084" y="25968"/>
                </a:lnTo>
                <a:lnTo>
                  <a:pt x="230084" y="29732"/>
                </a:lnTo>
                <a:lnTo>
                  <a:pt x="227798" y="35000"/>
                </a:lnTo>
                <a:lnTo>
                  <a:pt x="223989" y="37635"/>
                </a:lnTo>
                <a:lnTo>
                  <a:pt x="209514" y="42151"/>
                </a:lnTo>
                <a:lnTo>
                  <a:pt x="195800" y="49678"/>
                </a:lnTo>
                <a:lnTo>
                  <a:pt x="190086" y="54570"/>
                </a:lnTo>
                <a:lnTo>
                  <a:pt x="187038" y="59839"/>
                </a:lnTo>
                <a:lnTo>
                  <a:pt x="182467" y="61721"/>
                </a:lnTo>
                <a:lnTo>
                  <a:pt x="172182" y="63603"/>
                </a:lnTo>
                <a:lnTo>
                  <a:pt x="164944" y="63979"/>
                </a:lnTo>
                <a:lnTo>
                  <a:pt x="158468" y="65861"/>
                </a:lnTo>
                <a:lnTo>
                  <a:pt x="155040" y="70001"/>
                </a:lnTo>
                <a:lnTo>
                  <a:pt x="152754" y="76775"/>
                </a:lnTo>
                <a:lnTo>
                  <a:pt x="147802" y="80538"/>
                </a:lnTo>
                <a:lnTo>
                  <a:pt x="143993" y="80162"/>
                </a:lnTo>
                <a:lnTo>
                  <a:pt x="137898" y="81667"/>
                </a:lnTo>
                <a:lnTo>
                  <a:pt x="133708" y="80915"/>
                </a:lnTo>
                <a:lnTo>
                  <a:pt x="131422" y="76022"/>
                </a:lnTo>
                <a:lnTo>
                  <a:pt x="127232" y="75646"/>
                </a:lnTo>
                <a:lnTo>
                  <a:pt x="121518" y="77904"/>
                </a:lnTo>
                <a:lnTo>
                  <a:pt x="117709" y="76399"/>
                </a:lnTo>
                <a:lnTo>
                  <a:pt x="115423" y="82044"/>
                </a:lnTo>
                <a:lnTo>
                  <a:pt x="112756" y="82044"/>
                </a:lnTo>
                <a:lnTo>
                  <a:pt x="110852" y="83926"/>
                </a:lnTo>
                <a:lnTo>
                  <a:pt x="98662" y="89571"/>
                </a:lnTo>
                <a:lnTo>
                  <a:pt x="95233" y="96345"/>
                </a:lnTo>
                <a:lnTo>
                  <a:pt x="95614" y="100485"/>
                </a:lnTo>
                <a:lnTo>
                  <a:pt x="88377" y="99732"/>
                </a:lnTo>
                <a:lnTo>
                  <a:pt x="87234" y="105001"/>
                </a:lnTo>
                <a:lnTo>
                  <a:pt x="83424" y="104625"/>
                </a:lnTo>
                <a:lnTo>
                  <a:pt x="79996" y="105754"/>
                </a:lnTo>
                <a:lnTo>
                  <a:pt x="73901" y="104625"/>
                </a:lnTo>
                <a:lnTo>
                  <a:pt x="67806" y="105754"/>
                </a:lnTo>
                <a:lnTo>
                  <a:pt x="62092" y="108388"/>
                </a:lnTo>
                <a:lnTo>
                  <a:pt x="59426" y="107259"/>
                </a:lnTo>
                <a:lnTo>
                  <a:pt x="53331" y="108012"/>
                </a:lnTo>
                <a:lnTo>
                  <a:pt x="51426" y="101990"/>
                </a:lnTo>
                <a:lnTo>
                  <a:pt x="48379" y="101238"/>
                </a:lnTo>
                <a:lnTo>
                  <a:pt x="45712" y="99732"/>
                </a:lnTo>
                <a:lnTo>
                  <a:pt x="33903" y="103119"/>
                </a:lnTo>
                <a:lnTo>
                  <a:pt x="30856" y="102743"/>
                </a:lnTo>
                <a:lnTo>
                  <a:pt x="28951" y="100485"/>
                </a:lnTo>
                <a:lnTo>
                  <a:pt x="25903" y="99732"/>
                </a:lnTo>
                <a:lnTo>
                  <a:pt x="22856" y="99732"/>
                </a:lnTo>
                <a:lnTo>
                  <a:pt x="13714" y="100861"/>
                </a:lnTo>
                <a:lnTo>
                  <a:pt x="7619" y="99732"/>
                </a:lnTo>
                <a:lnTo>
                  <a:pt x="4952" y="100485"/>
                </a:lnTo>
                <a:lnTo>
                  <a:pt x="1524" y="100485"/>
                </a:lnTo>
                <a:lnTo>
                  <a:pt x="0" y="98227"/>
                </a:lnTo>
                <a:lnTo>
                  <a:pt x="0" y="92205"/>
                </a:lnTo>
                <a:lnTo>
                  <a:pt x="0" y="88818"/>
                </a:lnTo>
                <a:lnTo>
                  <a:pt x="5714" y="86936"/>
                </a:lnTo>
                <a:lnTo>
                  <a:pt x="8381" y="85055"/>
                </a:lnTo>
                <a:lnTo>
                  <a:pt x="11428" y="86184"/>
                </a:lnTo>
                <a:lnTo>
                  <a:pt x="17523" y="85055"/>
                </a:lnTo>
                <a:lnTo>
                  <a:pt x="20951" y="85807"/>
                </a:lnTo>
                <a:lnTo>
                  <a:pt x="25903" y="88818"/>
                </a:lnTo>
                <a:lnTo>
                  <a:pt x="28951" y="88065"/>
                </a:lnTo>
                <a:lnTo>
                  <a:pt x="30856" y="85055"/>
                </a:lnTo>
                <a:lnTo>
                  <a:pt x="33522" y="84302"/>
                </a:lnTo>
                <a:lnTo>
                  <a:pt x="35046" y="80915"/>
                </a:lnTo>
                <a:lnTo>
                  <a:pt x="39617" y="80538"/>
                </a:lnTo>
                <a:lnTo>
                  <a:pt x="42284" y="80915"/>
                </a:lnTo>
                <a:lnTo>
                  <a:pt x="48379" y="82797"/>
                </a:lnTo>
                <a:lnTo>
                  <a:pt x="54474" y="82044"/>
                </a:lnTo>
                <a:lnTo>
                  <a:pt x="56759" y="80162"/>
                </a:lnTo>
                <a:lnTo>
                  <a:pt x="58283" y="77528"/>
                </a:lnTo>
                <a:lnTo>
                  <a:pt x="60949" y="76022"/>
                </a:lnTo>
                <a:lnTo>
                  <a:pt x="63997" y="76022"/>
                </a:lnTo>
                <a:lnTo>
                  <a:pt x="65902" y="73764"/>
                </a:lnTo>
                <a:lnTo>
                  <a:pt x="68949" y="74517"/>
                </a:lnTo>
                <a:lnTo>
                  <a:pt x="71235" y="73388"/>
                </a:lnTo>
                <a:lnTo>
                  <a:pt x="72758" y="70001"/>
                </a:lnTo>
                <a:lnTo>
                  <a:pt x="78853" y="68495"/>
                </a:lnTo>
                <a:lnTo>
                  <a:pt x="80758" y="65861"/>
                </a:lnTo>
                <a:lnTo>
                  <a:pt x="78091" y="64356"/>
                </a:lnTo>
                <a:lnTo>
                  <a:pt x="75044" y="65485"/>
                </a:lnTo>
                <a:lnTo>
                  <a:pt x="68949" y="63603"/>
                </a:lnTo>
                <a:lnTo>
                  <a:pt x="64759" y="59839"/>
                </a:lnTo>
                <a:lnTo>
                  <a:pt x="61711" y="59839"/>
                </a:lnTo>
                <a:lnTo>
                  <a:pt x="59426" y="57958"/>
                </a:lnTo>
                <a:lnTo>
                  <a:pt x="54093" y="54570"/>
                </a:lnTo>
                <a:lnTo>
                  <a:pt x="54093" y="51560"/>
                </a:lnTo>
                <a:lnTo>
                  <a:pt x="52188" y="49302"/>
                </a:lnTo>
                <a:lnTo>
                  <a:pt x="49521" y="47796"/>
                </a:lnTo>
                <a:lnTo>
                  <a:pt x="47617" y="53441"/>
                </a:lnTo>
                <a:lnTo>
                  <a:pt x="44569" y="55323"/>
                </a:lnTo>
                <a:lnTo>
                  <a:pt x="43807" y="57958"/>
                </a:lnTo>
                <a:lnTo>
                  <a:pt x="41141" y="57958"/>
                </a:lnTo>
                <a:lnTo>
                  <a:pt x="31998" y="54194"/>
                </a:lnTo>
                <a:lnTo>
                  <a:pt x="28951" y="49302"/>
                </a:lnTo>
                <a:lnTo>
                  <a:pt x="25903" y="50431"/>
                </a:lnTo>
                <a:lnTo>
                  <a:pt x="23618" y="48549"/>
                </a:lnTo>
                <a:lnTo>
                  <a:pt x="20570" y="47796"/>
                </a:lnTo>
                <a:lnTo>
                  <a:pt x="20951" y="44409"/>
                </a:lnTo>
                <a:lnTo>
                  <a:pt x="26665" y="41022"/>
                </a:lnTo>
                <a:lnTo>
                  <a:pt x="31237" y="36506"/>
                </a:lnTo>
                <a:lnTo>
                  <a:pt x="35046" y="31990"/>
                </a:lnTo>
                <a:lnTo>
                  <a:pt x="40379" y="29732"/>
                </a:lnTo>
                <a:lnTo>
                  <a:pt x="39998" y="26344"/>
                </a:lnTo>
                <a:lnTo>
                  <a:pt x="33522" y="24839"/>
                </a:lnTo>
                <a:lnTo>
                  <a:pt x="35046" y="21828"/>
                </a:lnTo>
                <a:lnTo>
                  <a:pt x="36951" y="19194"/>
                </a:lnTo>
                <a:lnTo>
                  <a:pt x="36189" y="16183"/>
                </a:lnTo>
                <a:lnTo>
                  <a:pt x="37332" y="13549"/>
                </a:lnTo>
                <a:lnTo>
                  <a:pt x="39998" y="12043"/>
                </a:lnTo>
                <a:lnTo>
                  <a:pt x="46093" y="11291"/>
                </a:lnTo>
                <a:lnTo>
                  <a:pt x="49140" y="12043"/>
                </a:lnTo>
                <a:lnTo>
                  <a:pt x="52188" y="11667"/>
                </a:lnTo>
                <a:lnTo>
                  <a:pt x="57902" y="12796"/>
                </a:lnTo>
                <a:lnTo>
                  <a:pt x="60949" y="12796"/>
                </a:lnTo>
                <a:lnTo>
                  <a:pt x="64378" y="13549"/>
                </a:lnTo>
                <a:lnTo>
                  <a:pt x="66663" y="15054"/>
                </a:lnTo>
                <a:lnTo>
                  <a:pt x="72758" y="16936"/>
                </a:lnTo>
                <a:lnTo>
                  <a:pt x="78091" y="19570"/>
                </a:lnTo>
                <a:lnTo>
                  <a:pt x="84186" y="21076"/>
                </a:lnTo>
                <a:lnTo>
                  <a:pt x="85329" y="18065"/>
                </a:lnTo>
                <a:lnTo>
                  <a:pt x="86472" y="12043"/>
                </a:lnTo>
                <a:lnTo>
                  <a:pt x="88377" y="9785"/>
                </a:lnTo>
                <a:lnTo>
                  <a:pt x="88758" y="6774"/>
                </a:lnTo>
                <a:lnTo>
                  <a:pt x="93329" y="3011"/>
                </a:lnTo>
                <a:lnTo>
                  <a:pt x="96376" y="1882"/>
                </a:lnTo>
                <a:lnTo>
                  <a:pt x="99043" y="150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78" name="Text Placeholder 2777">
            <a:extLst>
              <a:ext uri="{FF2B5EF4-FFF2-40B4-BE49-F238E27FC236}">
                <a16:creationId xmlns:a16="http://schemas.microsoft.com/office/drawing/2014/main" id="{CEDD0C86-53A2-9948-BC94-BCCC5CE8E6A4}"/>
              </a:ext>
            </a:extLst>
          </p:cNvPr>
          <p:cNvSpPr>
            <a:spLocks noGrp="1"/>
          </p:cNvSpPr>
          <p:nvPr>
            <p:ph type="body" sz="quarter" idx="180" hasCustomPrompt="1"/>
          </p:nvPr>
        </p:nvSpPr>
        <p:spPr>
          <a:xfrm>
            <a:off x="9984657" y="4019816"/>
            <a:ext cx="150220" cy="183138"/>
          </a:xfrm>
          <a:custGeom>
            <a:avLst/>
            <a:gdLst>
              <a:gd name="connsiteX0" fmla="*/ 32460 w 150220"/>
              <a:gd name="connsiteY0" fmla="*/ 0 h 183138"/>
              <a:gd name="connsiteX1" fmla="*/ 40008 w 150220"/>
              <a:gd name="connsiteY1" fmla="*/ 374 h 183138"/>
              <a:gd name="connsiteX2" fmla="*/ 40008 w 150220"/>
              <a:gd name="connsiteY2" fmla="*/ 1121 h 183138"/>
              <a:gd name="connsiteX3" fmla="*/ 44538 w 150220"/>
              <a:gd name="connsiteY3" fmla="*/ 7101 h 183138"/>
              <a:gd name="connsiteX4" fmla="*/ 50954 w 150220"/>
              <a:gd name="connsiteY4" fmla="*/ 14576 h 183138"/>
              <a:gd name="connsiteX5" fmla="*/ 54728 w 150220"/>
              <a:gd name="connsiteY5" fmla="*/ 18314 h 183138"/>
              <a:gd name="connsiteX6" fmla="*/ 56616 w 150220"/>
              <a:gd name="connsiteY6" fmla="*/ 22051 h 183138"/>
              <a:gd name="connsiteX7" fmla="*/ 55483 w 150220"/>
              <a:gd name="connsiteY7" fmla="*/ 26536 h 183138"/>
              <a:gd name="connsiteX8" fmla="*/ 56238 w 150220"/>
              <a:gd name="connsiteY8" fmla="*/ 29526 h 183138"/>
              <a:gd name="connsiteX9" fmla="*/ 61522 w 150220"/>
              <a:gd name="connsiteY9" fmla="*/ 35133 h 183138"/>
              <a:gd name="connsiteX10" fmla="*/ 69071 w 150220"/>
              <a:gd name="connsiteY10" fmla="*/ 36628 h 183138"/>
              <a:gd name="connsiteX11" fmla="*/ 76620 w 150220"/>
              <a:gd name="connsiteY11" fmla="*/ 34759 h 183138"/>
              <a:gd name="connsiteX12" fmla="*/ 82659 w 150220"/>
              <a:gd name="connsiteY12" fmla="*/ 35133 h 183138"/>
              <a:gd name="connsiteX13" fmla="*/ 86056 w 150220"/>
              <a:gd name="connsiteY13" fmla="*/ 39244 h 183138"/>
              <a:gd name="connsiteX14" fmla="*/ 87943 w 150220"/>
              <a:gd name="connsiteY14" fmla="*/ 42608 h 183138"/>
              <a:gd name="connsiteX15" fmla="*/ 88698 w 150220"/>
              <a:gd name="connsiteY15" fmla="*/ 45224 h 183138"/>
              <a:gd name="connsiteX16" fmla="*/ 91717 w 150220"/>
              <a:gd name="connsiteY16" fmla="*/ 47467 h 183138"/>
              <a:gd name="connsiteX17" fmla="*/ 93227 w 150220"/>
              <a:gd name="connsiteY17" fmla="*/ 50830 h 183138"/>
              <a:gd name="connsiteX18" fmla="*/ 95492 w 150220"/>
              <a:gd name="connsiteY18" fmla="*/ 53073 h 183138"/>
              <a:gd name="connsiteX19" fmla="*/ 95114 w 150220"/>
              <a:gd name="connsiteY19" fmla="*/ 56437 h 183138"/>
              <a:gd name="connsiteX20" fmla="*/ 89075 w 150220"/>
              <a:gd name="connsiteY20" fmla="*/ 62417 h 183138"/>
              <a:gd name="connsiteX21" fmla="*/ 87188 w 150220"/>
              <a:gd name="connsiteY21" fmla="*/ 62417 h 183138"/>
              <a:gd name="connsiteX22" fmla="*/ 83036 w 150220"/>
              <a:gd name="connsiteY22" fmla="*/ 61295 h 183138"/>
              <a:gd name="connsiteX23" fmla="*/ 80394 w 150220"/>
              <a:gd name="connsiteY23" fmla="*/ 62417 h 183138"/>
              <a:gd name="connsiteX24" fmla="*/ 78884 w 150220"/>
              <a:gd name="connsiteY24" fmla="*/ 64285 h 183138"/>
              <a:gd name="connsiteX25" fmla="*/ 77375 w 150220"/>
              <a:gd name="connsiteY25" fmla="*/ 67649 h 183138"/>
              <a:gd name="connsiteX26" fmla="*/ 77752 w 150220"/>
              <a:gd name="connsiteY26" fmla="*/ 70265 h 183138"/>
              <a:gd name="connsiteX27" fmla="*/ 80394 w 150220"/>
              <a:gd name="connsiteY27" fmla="*/ 71013 h 183138"/>
              <a:gd name="connsiteX28" fmla="*/ 83414 w 150220"/>
              <a:gd name="connsiteY28" fmla="*/ 73255 h 183138"/>
              <a:gd name="connsiteX29" fmla="*/ 90585 w 150220"/>
              <a:gd name="connsiteY29" fmla="*/ 76993 h 183138"/>
              <a:gd name="connsiteX30" fmla="*/ 100776 w 150220"/>
              <a:gd name="connsiteY30" fmla="*/ 84468 h 183138"/>
              <a:gd name="connsiteX31" fmla="*/ 102285 w 150220"/>
              <a:gd name="connsiteY31" fmla="*/ 89327 h 183138"/>
              <a:gd name="connsiteX32" fmla="*/ 110967 w 150220"/>
              <a:gd name="connsiteY32" fmla="*/ 97175 h 183138"/>
              <a:gd name="connsiteX33" fmla="*/ 112099 w 150220"/>
              <a:gd name="connsiteY33" fmla="*/ 100913 h 183138"/>
              <a:gd name="connsiteX34" fmla="*/ 118515 w 150220"/>
              <a:gd name="connsiteY34" fmla="*/ 108388 h 183138"/>
              <a:gd name="connsiteX35" fmla="*/ 120402 w 150220"/>
              <a:gd name="connsiteY35" fmla="*/ 108762 h 183138"/>
              <a:gd name="connsiteX36" fmla="*/ 127196 w 150220"/>
              <a:gd name="connsiteY36" fmla="*/ 113247 h 183138"/>
              <a:gd name="connsiteX37" fmla="*/ 129084 w 150220"/>
              <a:gd name="connsiteY37" fmla="*/ 118479 h 183138"/>
              <a:gd name="connsiteX38" fmla="*/ 130216 w 150220"/>
              <a:gd name="connsiteY38" fmla="*/ 122964 h 183138"/>
              <a:gd name="connsiteX39" fmla="*/ 129838 w 150220"/>
              <a:gd name="connsiteY39" fmla="*/ 123338 h 183138"/>
              <a:gd name="connsiteX40" fmla="*/ 130216 w 150220"/>
              <a:gd name="connsiteY40" fmla="*/ 123712 h 183138"/>
              <a:gd name="connsiteX41" fmla="*/ 131726 w 150220"/>
              <a:gd name="connsiteY41" fmla="*/ 128944 h 183138"/>
              <a:gd name="connsiteX42" fmla="*/ 134745 w 150220"/>
              <a:gd name="connsiteY42" fmla="*/ 128944 h 183138"/>
              <a:gd name="connsiteX43" fmla="*/ 140029 w 150220"/>
              <a:gd name="connsiteY43" fmla="*/ 132682 h 183138"/>
              <a:gd name="connsiteX44" fmla="*/ 143426 w 150220"/>
              <a:gd name="connsiteY44" fmla="*/ 135672 h 183138"/>
              <a:gd name="connsiteX45" fmla="*/ 144936 w 150220"/>
              <a:gd name="connsiteY45" fmla="*/ 142026 h 183138"/>
              <a:gd name="connsiteX46" fmla="*/ 149843 w 150220"/>
              <a:gd name="connsiteY46" fmla="*/ 152864 h 183138"/>
              <a:gd name="connsiteX47" fmla="*/ 150220 w 150220"/>
              <a:gd name="connsiteY47" fmla="*/ 155481 h 183138"/>
              <a:gd name="connsiteX48" fmla="*/ 150220 w 150220"/>
              <a:gd name="connsiteY48" fmla="*/ 167814 h 183138"/>
              <a:gd name="connsiteX49" fmla="*/ 148710 w 150220"/>
              <a:gd name="connsiteY49" fmla="*/ 170057 h 183138"/>
              <a:gd name="connsiteX50" fmla="*/ 144558 w 150220"/>
              <a:gd name="connsiteY50" fmla="*/ 173421 h 183138"/>
              <a:gd name="connsiteX51" fmla="*/ 140784 w 150220"/>
              <a:gd name="connsiteY51" fmla="*/ 175289 h 183138"/>
              <a:gd name="connsiteX52" fmla="*/ 138142 w 150220"/>
              <a:gd name="connsiteY52" fmla="*/ 175289 h 183138"/>
              <a:gd name="connsiteX53" fmla="*/ 134745 w 150220"/>
              <a:gd name="connsiteY53" fmla="*/ 171926 h 183138"/>
              <a:gd name="connsiteX54" fmla="*/ 131726 w 150220"/>
              <a:gd name="connsiteY54" fmla="*/ 171926 h 183138"/>
              <a:gd name="connsiteX55" fmla="*/ 127574 w 150220"/>
              <a:gd name="connsiteY55" fmla="*/ 173421 h 183138"/>
              <a:gd name="connsiteX56" fmla="*/ 121535 w 150220"/>
              <a:gd name="connsiteY56" fmla="*/ 176784 h 183138"/>
              <a:gd name="connsiteX57" fmla="*/ 121535 w 150220"/>
              <a:gd name="connsiteY57" fmla="*/ 182017 h 183138"/>
              <a:gd name="connsiteX58" fmla="*/ 118138 w 150220"/>
              <a:gd name="connsiteY58" fmla="*/ 183138 h 183138"/>
              <a:gd name="connsiteX59" fmla="*/ 113986 w 150220"/>
              <a:gd name="connsiteY59" fmla="*/ 181643 h 183138"/>
              <a:gd name="connsiteX60" fmla="*/ 107192 w 150220"/>
              <a:gd name="connsiteY60" fmla="*/ 180148 h 183138"/>
              <a:gd name="connsiteX61" fmla="*/ 104173 w 150220"/>
              <a:gd name="connsiteY61" fmla="*/ 177158 h 183138"/>
              <a:gd name="connsiteX62" fmla="*/ 104173 w 150220"/>
              <a:gd name="connsiteY62" fmla="*/ 175663 h 183138"/>
              <a:gd name="connsiteX63" fmla="*/ 105682 w 150220"/>
              <a:gd name="connsiteY63" fmla="*/ 175663 h 183138"/>
              <a:gd name="connsiteX64" fmla="*/ 108324 w 150220"/>
              <a:gd name="connsiteY64" fmla="*/ 171552 h 183138"/>
              <a:gd name="connsiteX65" fmla="*/ 108324 w 150220"/>
              <a:gd name="connsiteY65" fmla="*/ 155854 h 183138"/>
              <a:gd name="connsiteX66" fmla="*/ 109834 w 150220"/>
              <a:gd name="connsiteY66" fmla="*/ 152117 h 183138"/>
              <a:gd name="connsiteX67" fmla="*/ 109457 w 150220"/>
              <a:gd name="connsiteY67" fmla="*/ 148753 h 183138"/>
              <a:gd name="connsiteX68" fmla="*/ 109079 w 150220"/>
              <a:gd name="connsiteY68" fmla="*/ 146137 h 183138"/>
              <a:gd name="connsiteX69" fmla="*/ 107192 w 150220"/>
              <a:gd name="connsiteY69" fmla="*/ 143894 h 183138"/>
              <a:gd name="connsiteX70" fmla="*/ 104173 w 150220"/>
              <a:gd name="connsiteY70" fmla="*/ 142026 h 183138"/>
              <a:gd name="connsiteX71" fmla="*/ 103418 w 150220"/>
              <a:gd name="connsiteY71" fmla="*/ 139409 h 183138"/>
              <a:gd name="connsiteX72" fmla="*/ 99643 w 150220"/>
              <a:gd name="connsiteY72" fmla="*/ 139036 h 183138"/>
              <a:gd name="connsiteX73" fmla="*/ 97001 w 150220"/>
              <a:gd name="connsiteY73" fmla="*/ 137167 h 183138"/>
              <a:gd name="connsiteX74" fmla="*/ 93982 w 150220"/>
              <a:gd name="connsiteY74" fmla="*/ 133429 h 183138"/>
              <a:gd name="connsiteX75" fmla="*/ 92850 w 150220"/>
              <a:gd name="connsiteY75" fmla="*/ 129318 h 183138"/>
              <a:gd name="connsiteX76" fmla="*/ 93227 w 150220"/>
              <a:gd name="connsiteY76" fmla="*/ 119974 h 183138"/>
              <a:gd name="connsiteX77" fmla="*/ 92850 w 150220"/>
              <a:gd name="connsiteY77" fmla="*/ 115115 h 183138"/>
              <a:gd name="connsiteX78" fmla="*/ 91340 w 150220"/>
              <a:gd name="connsiteY78" fmla="*/ 110630 h 183138"/>
              <a:gd name="connsiteX79" fmla="*/ 89453 w 150220"/>
              <a:gd name="connsiteY79" fmla="*/ 106893 h 183138"/>
              <a:gd name="connsiteX80" fmla="*/ 86811 w 150220"/>
              <a:gd name="connsiteY80" fmla="*/ 105024 h 183138"/>
              <a:gd name="connsiteX81" fmla="*/ 86056 w 150220"/>
              <a:gd name="connsiteY81" fmla="*/ 102408 h 183138"/>
              <a:gd name="connsiteX82" fmla="*/ 83036 w 150220"/>
              <a:gd name="connsiteY82" fmla="*/ 100913 h 183138"/>
              <a:gd name="connsiteX83" fmla="*/ 80394 w 150220"/>
              <a:gd name="connsiteY83" fmla="*/ 98297 h 183138"/>
              <a:gd name="connsiteX84" fmla="*/ 78507 w 150220"/>
              <a:gd name="connsiteY84" fmla="*/ 95307 h 183138"/>
              <a:gd name="connsiteX85" fmla="*/ 73600 w 150220"/>
              <a:gd name="connsiteY85" fmla="*/ 89700 h 183138"/>
              <a:gd name="connsiteX86" fmla="*/ 69071 w 150220"/>
              <a:gd name="connsiteY86" fmla="*/ 89327 h 183138"/>
              <a:gd name="connsiteX87" fmla="*/ 64919 w 150220"/>
              <a:gd name="connsiteY87" fmla="*/ 89700 h 183138"/>
              <a:gd name="connsiteX88" fmla="*/ 60767 w 150220"/>
              <a:gd name="connsiteY88" fmla="*/ 90822 h 183138"/>
              <a:gd name="connsiteX89" fmla="*/ 59258 w 150220"/>
              <a:gd name="connsiteY89" fmla="*/ 94933 h 183138"/>
              <a:gd name="connsiteX90" fmla="*/ 57370 w 150220"/>
              <a:gd name="connsiteY90" fmla="*/ 96428 h 183138"/>
              <a:gd name="connsiteX91" fmla="*/ 54728 w 150220"/>
              <a:gd name="connsiteY91" fmla="*/ 97549 h 183138"/>
              <a:gd name="connsiteX92" fmla="*/ 50199 w 150220"/>
              <a:gd name="connsiteY92" fmla="*/ 99792 h 183138"/>
              <a:gd name="connsiteX93" fmla="*/ 46802 w 150220"/>
              <a:gd name="connsiteY93" fmla="*/ 99792 h 183138"/>
              <a:gd name="connsiteX94" fmla="*/ 43405 w 150220"/>
              <a:gd name="connsiteY94" fmla="*/ 97549 h 183138"/>
              <a:gd name="connsiteX95" fmla="*/ 41141 w 150220"/>
              <a:gd name="connsiteY95" fmla="*/ 93812 h 183138"/>
              <a:gd name="connsiteX96" fmla="*/ 38499 w 150220"/>
              <a:gd name="connsiteY96" fmla="*/ 93064 h 183138"/>
              <a:gd name="connsiteX97" fmla="*/ 35102 w 150220"/>
              <a:gd name="connsiteY97" fmla="*/ 93812 h 183138"/>
              <a:gd name="connsiteX98" fmla="*/ 30195 w 150220"/>
              <a:gd name="connsiteY98" fmla="*/ 95680 h 183138"/>
              <a:gd name="connsiteX99" fmla="*/ 25666 w 150220"/>
              <a:gd name="connsiteY99" fmla="*/ 100539 h 183138"/>
              <a:gd name="connsiteX100" fmla="*/ 20759 w 150220"/>
              <a:gd name="connsiteY100" fmla="*/ 102408 h 183138"/>
              <a:gd name="connsiteX101" fmla="*/ 18117 w 150220"/>
              <a:gd name="connsiteY101" fmla="*/ 105772 h 183138"/>
              <a:gd name="connsiteX102" fmla="*/ 16230 w 150220"/>
              <a:gd name="connsiteY102" fmla="*/ 107267 h 183138"/>
              <a:gd name="connsiteX103" fmla="*/ 16607 w 150220"/>
              <a:gd name="connsiteY103" fmla="*/ 105398 h 183138"/>
              <a:gd name="connsiteX104" fmla="*/ 15475 w 150220"/>
              <a:gd name="connsiteY104" fmla="*/ 100539 h 183138"/>
              <a:gd name="connsiteX105" fmla="*/ 16985 w 150220"/>
              <a:gd name="connsiteY105" fmla="*/ 95307 h 183138"/>
              <a:gd name="connsiteX106" fmla="*/ 18117 w 150220"/>
              <a:gd name="connsiteY106" fmla="*/ 86337 h 183138"/>
              <a:gd name="connsiteX107" fmla="*/ 20004 w 150220"/>
              <a:gd name="connsiteY107" fmla="*/ 82225 h 183138"/>
              <a:gd name="connsiteX108" fmla="*/ 20004 w 150220"/>
              <a:gd name="connsiteY108" fmla="*/ 78862 h 183138"/>
              <a:gd name="connsiteX109" fmla="*/ 20382 w 150220"/>
              <a:gd name="connsiteY109" fmla="*/ 75498 h 183138"/>
              <a:gd name="connsiteX110" fmla="*/ 18872 w 150220"/>
              <a:gd name="connsiteY110" fmla="*/ 69518 h 183138"/>
              <a:gd name="connsiteX111" fmla="*/ 20382 w 150220"/>
              <a:gd name="connsiteY111" fmla="*/ 63164 h 183138"/>
              <a:gd name="connsiteX112" fmla="*/ 18872 w 150220"/>
              <a:gd name="connsiteY112" fmla="*/ 61669 h 183138"/>
              <a:gd name="connsiteX113" fmla="*/ 10946 w 150220"/>
              <a:gd name="connsiteY113" fmla="*/ 61669 h 183138"/>
              <a:gd name="connsiteX114" fmla="*/ 8681 w 150220"/>
              <a:gd name="connsiteY114" fmla="*/ 61295 h 183138"/>
              <a:gd name="connsiteX115" fmla="*/ 7926 w 150220"/>
              <a:gd name="connsiteY115" fmla="*/ 60922 h 183138"/>
              <a:gd name="connsiteX116" fmla="*/ 7926 w 150220"/>
              <a:gd name="connsiteY116" fmla="*/ 54194 h 183138"/>
              <a:gd name="connsiteX117" fmla="*/ 6794 w 150220"/>
              <a:gd name="connsiteY117" fmla="*/ 48588 h 183138"/>
              <a:gd name="connsiteX118" fmla="*/ 4529 w 150220"/>
              <a:gd name="connsiteY118" fmla="*/ 45224 h 183138"/>
              <a:gd name="connsiteX119" fmla="*/ 3397 w 150220"/>
              <a:gd name="connsiteY119" fmla="*/ 43355 h 183138"/>
              <a:gd name="connsiteX120" fmla="*/ 755 w 150220"/>
              <a:gd name="connsiteY120" fmla="*/ 44476 h 183138"/>
              <a:gd name="connsiteX121" fmla="*/ 0 w 150220"/>
              <a:gd name="connsiteY121" fmla="*/ 42234 h 183138"/>
              <a:gd name="connsiteX122" fmla="*/ 377 w 150220"/>
              <a:gd name="connsiteY122" fmla="*/ 39244 h 183138"/>
              <a:gd name="connsiteX123" fmla="*/ 1510 w 150220"/>
              <a:gd name="connsiteY123" fmla="*/ 39244 h 183138"/>
              <a:gd name="connsiteX124" fmla="*/ 1887 w 150220"/>
              <a:gd name="connsiteY124" fmla="*/ 37001 h 183138"/>
              <a:gd name="connsiteX125" fmla="*/ 3774 w 150220"/>
              <a:gd name="connsiteY125" fmla="*/ 35506 h 183138"/>
              <a:gd name="connsiteX126" fmla="*/ 6416 w 150220"/>
              <a:gd name="connsiteY126" fmla="*/ 34759 h 183138"/>
              <a:gd name="connsiteX127" fmla="*/ 8681 w 150220"/>
              <a:gd name="connsiteY127" fmla="*/ 34385 h 183138"/>
              <a:gd name="connsiteX128" fmla="*/ 7926 w 150220"/>
              <a:gd name="connsiteY128" fmla="*/ 31395 h 183138"/>
              <a:gd name="connsiteX129" fmla="*/ 7926 w 150220"/>
              <a:gd name="connsiteY129" fmla="*/ 29526 h 183138"/>
              <a:gd name="connsiteX130" fmla="*/ 18117 w 150220"/>
              <a:gd name="connsiteY130" fmla="*/ 22799 h 183138"/>
              <a:gd name="connsiteX131" fmla="*/ 20004 w 150220"/>
              <a:gd name="connsiteY131" fmla="*/ 20183 h 183138"/>
              <a:gd name="connsiteX132" fmla="*/ 20382 w 150220"/>
              <a:gd name="connsiteY132" fmla="*/ 18314 h 183138"/>
              <a:gd name="connsiteX133" fmla="*/ 22269 w 150220"/>
              <a:gd name="connsiteY133" fmla="*/ 28405 h 183138"/>
              <a:gd name="connsiteX134" fmla="*/ 30195 w 150220"/>
              <a:gd name="connsiteY134" fmla="*/ 26536 h 183138"/>
              <a:gd name="connsiteX135" fmla="*/ 31705 w 150220"/>
              <a:gd name="connsiteY135" fmla="*/ 25041 h 183138"/>
              <a:gd name="connsiteX136" fmla="*/ 32082 w 150220"/>
              <a:gd name="connsiteY136" fmla="*/ 19435 h 183138"/>
              <a:gd name="connsiteX137" fmla="*/ 29818 w 150220"/>
              <a:gd name="connsiteY137" fmla="*/ 13455 h 183138"/>
              <a:gd name="connsiteX138" fmla="*/ 28685 w 150220"/>
              <a:gd name="connsiteY138" fmla="*/ 7101 h 183138"/>
              <a:gd name="connsiteX139" fmla="*/ 29063 w 150220"/>
              <a:gd name="connsiteY139" fmla="*/ 2616 h 1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50220" h="183138">
                <a:moveTo>
                  <a:pt x="32460" y="0"/>
                </a:moveTo>
                <a:lnTo>
                  <a:pt x="40008" y="374"/>
                </a:lnTo>
                <a:lnTo>
                  <a:pt x="40008" y="1121"/>
                </a:lnTo>
                <a:lnTo>
                  <a:pt x="44538" y="7101"/>
                </a:lnTo>
                <a:lnTo>
                  <a:pt x="50954" y="14576"/>
                </a:lnTo>
                <a:lnTo>
                  <a:pt x="54728" y="18314"/>
                </a:lnTo>
                <a:lnTo>
                  <a:pt x="56616" y="22051"/>
                </a:lnTo>
                <a:lnTo>
                  <a:pt x="55483" y="26536"/>
                </a:lnTo>
                <a:lnTo>
                  <a:pt x="56238" y="29526"/>
                </a:lnTo>
                <a:lnTo>
                  <a:pt x="61522" y="35133"/>
                </a:lnTo>
                <a:lnTo>
                  <a:pt x="69071" y="36628"/>
                </a:lnTo>
                <a:lnTo>
                  <a:pt x="76620" y="34759"/>
                </a:lnTo>
                <a:lnTo>
                  <a:pt x="82659" y="35133"/>
                </a:lnTo>
                <a:lnTo>
                  <a:pt x="86056" y="39244"/>
                </a:lnTo>
                <a:lnTo>
                  <a:pt x="87943" y="42608"/>
                </a:lnTo>
                <a:lnTo>
                  <a:pt x="88698" y="45224"/>
                </a:lnTo>
                <a:lnTo>
                  <a:pt x="91717" y="47467"/>
                </a:lnTo>
                <a:lnTo>
                  <a:pt x="93227" y="50830"/>
                </a:lnTo>
                <a:lnTo>
                  <a:pt x="95492" y="53073"/>
                </a:lnTo>
                <a:lnTo>
                  <a:pt x="95114" y="56437"/>
                </a:lnTo>
                <a:lnTo>
                  <a:pt x="89075" y="62417"/>
                </a:lnTo>
                <a:lnTo>
                  <a:pt x="87188" y="62417"/>
                </a:lnTo>
                <a:lnTo>
                  <a:pt x="83036" y="61295"/>
                </a:lnTo>
                <a:lnTo>
                  <a:pt x="80394" y="62417"/>
                </a:lnTo>
                <a:lnTo>
                  <a:pt x="78884" y="64285"/>
                </a:lnTo>
                <a:lnTo>
                  <a:pt x="77375" y="67649"/>
                </a:lnTo>
                <a:lnTo>
                  <a:pt x="77752" y="70265"/>
                </a:lnTo>
                <a:lnTo>
                  <a:pt x="80394" y="71013"/>
                </a:lnTo>
                <a:lnTo>
                  <a:pt x="83414" y="73255"/>
                </a:lnTo>
                <a:lnTo>
                  <a:pt x="90585" y="76993"/>
                </a:lnTo>
                <a:lnTo>
                  <a:pt x="100776" y="84468"/>
                </a:lnTo>
                <a:lnTo>
                  <a:pt x="102285" y="89327"/>
                </a:lnTo>
                <a:lnTo>
                  <a:pt x="110967" y="97175"/>
                </a:lnTo>
                <a:lnTo>
                  <a:pt x="112099" y="100913"/>
                </a:lnTo>
                <a:lnTo>
                  <a:pt x="118515" y="108388"/>
                </a:lnTo>
                <a:lnTo>
                  <a:pt x="120402" y="108762"/>
                </a:lnTo>
                <a:lnTo>
                  <a:pt x="127196" y="113247"/>
                </a:lnTo>
                <a:lnTo>
                  <a:pt x="129084" y="118479"/>
                </a:lnTo>
                <a:lnTo>
                  <a:pt x="130216" y="122964"/>
                </a:lnTo>
                <a:lnTo>
                  <a:pt x="129838" y="123338"/>
                </a:lnTo>
                <a:lnTo>
                  <a:pt x="130216" y="123712"/>
                </a:lnTo>
                <a:lnTo>
                  <a:pt x="131726" y="128944"/>
                </a:lnTo>
                <a:lnTo>
                  <a:pt x="134745" y="128944"/>
                </a:lnTo>
                <a:lnTo>
                  <a:pt x="140029" y="132682"/>
                </a:lnTo>
                <a:lnTo>
                  <a:pt x="143426" y="135672"/>
                </a:lnTo>
                <a:lnTo>
                  <a:pt x="144936" y="142026"/>
                </a:lnTo>
                <a:lnTo>
                  <a:pt x="149843" y="152864"/>
                </a:lnTo>
                <a:lnTo>
                  <a:pt x="150220" y="155481"/>
                </a:lnTo>
                <a:lnTo>
                  <a:pt x="150220" y="167814"/>
                </a:lnTo>
                <a:lnTo>
                  <a:pt x="148710" y="170057"/>
                </a:lnTo>
                <a:lnTo>
                  <a:pt x="144558" y="173421"/>
                </a:lnTo>
                <a:lnTo>
                  <a:pt x="140784" y="175289"/>
                </a:lnTo>
                <a:lnTo>
                  <a:pt x="138142" y="175289"/>
                </a:lnTo>
                <a:lnTo>
                  <a:pt x="134745" y="171926"/>
                </a:lnTo>
                <a:lnTo>
                  <a:pt x="131726" y="171926"/>
                </a:lnTo>
                <a:lnTo>
                  <a:pt x="127574" y="173421"/>
                </a:lnTo>
                <a:lnTo>
                  <a:pt x="121535" y="176784"/>
                </a:lnTo>
                <a:lnTo>
                  <a:pt x="121535" y="182017"/>
                </a:lnTo>
                <a:lnTo>
                  <a:pt x="118138" y="183138"/>
                </a:lnTo>
                <a:lnTo>
                  <a:pt x="113986" y="181643"/>
                </a:lnTo>
                <a:lnTo>
                  <a:pt x="107192" y="180148"/>
                </a:lnTo>
                <a:lnTo>
                  <a:pt x="104173" y="177158"/>
                </a:lnTo>
                <a:lnTo>
                  <a:pt x="104173" y="175663"/>
                </a:lnTo>
                <a:lnTo>
                  <a:pt x="105682" y="175663"/>
                </a:lnTo>
                <a:lnTo>
                  <a:pt x="108324" y="171552"/>
                </a:lnTo>
                <a:lnTo>
                  <a:pt x="108324" y="155854"/>
                </a:lnTo>
                <a:lnTo>
                  <a:pt x="109834" y="152117"/>
                </a:lnTo>
                <a:lnTo>
                  <a:pt x="109457" y="148753"/>
                </a:lnTo>
                <a:lnTo>
                  <a:pt x="109079" y="146137"/>
                </a:lnTo>
                <a:lnTo>
                  <a:pt x="107192" y="143894"/>
                </a:lnTo>
                <a:lnTo>
                  <a:pt x="104173" y="142026"/>
                </a:lnTo>
                <a:lnTo>
                  <a:pt x="103418" y="139409"/>
                </a:lnTo>
                <a:lnTo>
                  <a:pt x="99643" y="139036"/>
                </a:lnTo>
                <a:lnTo>
                  <a:pt x="97001" y="137167"/>
                </a:lnTo>
                <a:lnTo>
                  <a:pt x="93982" y="133429"/>
                </a:lnTo>
                <a:lnTo>
                  <a:pt x="92850" y="129318"/>
                </a:lnTo>
                <a:lnTo>
                  <a:pt x="93227" y="119974"/>
                </a:lnTo>
                <a:lnTo>
                  <a:pt x="92850" y="115115"/>
                </a:lnTo>
                <a:lnTo>
                  <a:pt x="91340" y="110630"/>
                </a:lnTo>
                <a:lnTo>
                  <a:pt x="89453" y="106893"/>
                </a:lnTo>
                <a:lnTo>
                  <a:pt x="86811" y="105024"/>
                </a:lnTo>
                <a:lnTo>
                  <a:pt x="86056" y="102408"/>
                </a:lnTo>
                <a:lnTo>
                  <a:pt x="83036" y="100913"/>
                </a:lnTo>
                <a:lnTo>
                  <a:pt x="80394" y="98297"/>
                </a:lnTo>
                <a:lnTo>
                  <a:pt x="78507" y="95307"/>
                </a:lnTo>
                <a:lnTo>
                  <a:pt x="73600" y="89700"/>
                </a:lnTo>
                <a:lnTo>
                  <a:pt x="69071" y="89327"/>
                </a:lnTo>
                <a:lnTo>
                  <a:pt x="64919" y="89700"/>
                </a:lnTo>
                <a:lnTo>
                  <a:pt x="60767" y="90822"/>
                </a:lnTo>
                <a:lnTo>
                  <a:pt x="59258" y="94933"/>
                </a:lnTo>
                <a:lnTo>
                  <a:pt x="57370" y="96428"/>
                </a:lnTo>
                <a:lnTo>
                  <a:pt x="54728" y="97549"/>
                </a:lnTo>
                <a:lnTo>
                  <a:pt x="50199" y="99792"/>
                </a:lnTo>
                <a:lnTo>
                  <a:pt x="46802" y="99792"/>
                </a:lnTo>
                <a:lnTo>
                  <a:pt x="43405" y="97549"/>
                </a:lnTo>
                <a:lnTo>
                  <a:pt x="41141" y="93812"/>
                </a:lnTo>
                <a:lnTo>
                  <a:pt x="38499" y="93064"/>
                </a:lnTo>
                <a:lnTo>
                  <a:pt x="35102" y="93812"/>
                </a:lnTo>
                <a:lnTo>
                  <a:pt x="30195" y="95680"/>
                </a:lnTo>
                <a:lnTo>
                  <a:pt x="25666" y="100539"/>
                </a:lnTo>
                <a:lnTo>
                  <a:pt x="20759" y="102408"/>
                </a:lnTo>
                <a:lnTo>
                  <a:pt x="18117" y="105772"/>
                </a:lnTo>
                <a:lnTo>
                  <a:pt x="16230" y="107267"/>
                </a:lnTo>
                <a:lnTo>
                  <a:pt x="16607" y="105398"/>
                </a:lnTo>
                <a:lnTo>
                  <a:pt x="15475" y="100539"/>
                </a:lnTo>
                <a:lnTo>
                  <a:pt x="16985" y="95307"/>
                </a:lnTo>
                <a:lnTo>
                  <a:pt x="18117" y="86337"/>
                </a:lnTo>
                <a:lnTo>
                  <a:pt x="20004" y="82225"/>
                </a:lnTo>
                <a:lnTo>
                  <a:pt x="20004" y="78862"/>
                </a:lnTo>
                <a:lnTo>
                  <a:pt x="20382" y="75498"/>
                </a:lnTo>
                <a:lnTo>
                  <a:pt x="18872" y="69518"/>
                </a:lnTo>
                <a:lnTo>
                  <a:pt x="20382" y="63164"/>
                </a:lnTo>
                <a:lnTo>
                  <a:pt x="18872" y="61669"/>
                </a:lnTo>
                <a:lnTo>
                  <a:pt x="10946" y="61669"/>
                </a:lnTo>
                <a:lnTo>
                  <a:pt x="8681" y="61295"/>
                </a:lnTo>
                <a:lnTo>
                  <a:pt x="7926" y="60922"/>
                </a:lnTo>
                <a:lnTo>
                  <a:pt x="7926" y="54194"/>
                </a:lnTo>
                <a:lnTo>
                  <a:pt x="6794" y="48588"/>
                </a:lnTo>
                <a:lnTo>
                  <a:pt x="4529" y="45224"/>
                </a:lnTo>
                <a:lnTo>
                  <a:pt x="3397" y="43355"/>
                </a:lnTo>
                <a:lnTo>
                  <a:pt x="755" y="44476"/>
                </a:lnTo>
                <a:lnTo>
                  <a:pt x="0" y="42234"/>
                </a:lnTo>
                <a:lnTo>
                  <a:pt x="377" y="39244"/>
                </a:lnTo>
                <a:lnTo>
                  <a:pt x="1510" y="39244"/>
                </a:lnTo>
                <a:lnTo>
                  <a:pt x="1887" y="37001"/>
                </a:lnTo>
                <a:lnTo>
                  <a:pt x="3774" y="35506"/>
                </a:lnTo>
                <a:lnTo>
                  <a:pt x="6416" y="34759"/>
                </a:lnTo>
                <a:lnTo>
                  <a:pt x="8681" y="34385"/>
                </a:lnTo>
                <a:lnTo>
                  <a:pt x="7926" y="31395"/>
                </a:lnTo>
                <a:lnTo>
                  <a:pt x="7926" y="29526"/>
                </a:lnTo>
                <a:lnTo>
                  <a:pt x="18117" y="22799"/>
                </a:lnTo>
                <a:lnTo>
                  <a:pt x="20004" y="20183"/>
                </a:lnTo>
                <a:lnTo>
                  <a:pt x="20382" y="18314"/>
                </a:lnTo>
                <a:lnTo>
                  <a:pt x="22269" y="28405"/>
                </a:lnTo>
                <a:lnTo>
                  <a:pt x="30195" y="26536"/>
                </a:lnTo>
                <a:lnTo>
                  <a:pt x="31705" y="25041"/>
                </a:lnTo>
                <a:lnTo>
                  <a:pt x="32082" y="19435"/>
                </a:lnTo>
                <a:lnTo>
                  <a:pt x="29818" y="13455"/>
                </a:lnTo>
                <a:lnTo>
                  <a:pt x="28685" y="7101"/>
                </a:lnTo>
                <a:lnTo>
                  <a:pt x="29063" y="261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76" name="Text Placeholder 2775">
            <a:extLst>
              <a:ext uri="{FF2B5EF4-FFF2-40B4-BE49-F238E27FC236}">
                <a16:creationId xmlns:a16="http://schemas.microsoft.com/office/drawing/2014/main" id="{8A70A6B8-DD12-9B48-9EC5-0FB45E7C9DAC}"/>
              </a:ext>
            </a:extLst>
          </p:cNvPr>
          <p:cNvSpPr>
            <a:spLocks noGrp="1"/>
          </p:cNvSpPr>
          <p:nvPr>
            <p:ph type="body" sz="quarter" idx="179" hasCustomPrompt="1"/>
          </p:nvPr>
        </p:nvSpPr>
        <p:spPr>
          <a:xfrm>
            <a:off x="10028392" y="4188004"/>
            <a:ext cx="110287" cy="87832"/>
          </a:xfrm>
          <a:custGeom>
            <a:avLst/>
            <a:gdLst>
              <a:gd name="connsiteX0" fmla="*/ 107625 w 110287"/>
              <a:gd name="connsiteY0" fmla="*/ 0 h 87832"/>
              <a:gd name="connsiteX1" fmla="*/ 106864 w 110287"/>
              <a:gd name="connsiteY1" fmla="*/ 13712 h 87832"/>
              <a:gd name="connsiteX2" fmla="*/ 107625 w 110287"/>
              <a:gd name="connsiteY2" fmla="*/ 19642 h 87832"/>
              <a:gd name="connsiteX3" fmla="*/ 110287 w 110287"/>
              <a:gd name="connsiteY3" fmla="*/ 25201 h 87832"/>
              <a:gd name="connsiteX4" fmla="*/ 109907 w 110287"/>
              <a:gd name="connsiteY4" fmla="*/ 43360 h 87832"/>
              <a:gd name="connsiteX5" fmla="*/ 109146 w 110287"/>
              <a:gd name="connsiteY5" fmla="*/ 47808 h 87832"/>
              <a:gd name="connsiteX6" fmla="*/ 106864 w 110287"/>
              <a:gd name="connsiteY6" fmla="*/ 51143 h 87832"/>
              <a:gd name="connsiteX7" fmla="*/ 103442 w 110287"/>
              <a:gd name="connsiteY7" fmla="*/ 50031 h 87832"/>
              <a:gd name="connsiteX8" fmla="*/ 99639 w 110287"/>
              <a:gd name="connsiteY8" fmla="*/ 53367 h 87832"/>
              <a:gd name="connsiteX9" fmla="*/ 96977 w 110287"/>
              <a:gd name="connsiteY9" fmla="*/ 54849 h 87832"/>
              <a:gd name="connsiteX10" fmla="*/ 93934 w 110287"/>
              <a:gd name="connsiteY10" fmla="*/ 54849 h 87832"/>
              <a:gd name="connsiteX11" fmla="*/ 87089 w 110287"/>
              <a:gd name="connsiteY11" fmla="*/ 57814 h 87832"/>
              <a:gd name="connsiteX12" fmla="*/ 86708 w 110287"/>
              <a:gd name="connsiteY12" fmla="*/ 61520 h 87832"/>
              <a:gd name="connsiteX13" fmla="*/ 79483 w 110287"/>
              <a:gd name="connsiteY13" fmla="*/ 61890 h 87832"/>
              <a:gd name="connsiteX14" fmla="*/ 75680 w 110287"/>
              <a:gd name="connsiteY14" fmla="*/ 63373 h 87832"/>
              <a:gd name="connsiteX15" fmla="*/ 74919 w 110287"/>
              <a:gd name="connsiteY15" fmla="*/ 68190 h 87832"/>
              <a:gd name="connsiteX16" fmla="*/ 75299 w 110287"/>
              <a:gd name="connsiteY16" fmla="*/ 71526 h 87832"/>
              <a:gd name="connsiteX17" fmla="*/ 75680 w 110287"/>
              <a:gd name="connsiteY17" fmla="*/ 74861 h 87832"/>
              <a:gd name="connsiteX18" fmla="*/ 73398 w 110287"/>
              <a:gd name="connsiteY18" fmla="*/ 75602 h 87832"/>
              <a:gd name="connsiteX19" fmla="*/ 70355 w 110287"/>
              <a:gd name="connsiteY19" fmla="*/ 76714 h 87832"/>
              <a:gd name="connsiteX20" fmla="*/ 66172 w 110287"/>
              <a:gd name="connsiteY20" fmla="*/ 79308 h 87832"/>
              <a:gd name="connsiteX21" fmla="*/ 62369 w 110287"/>
              <a:gd name="connsiteY21" fmla="*/ 80791 h 87832"/>
              <a:gd name="connsiteX22" fmla="*/ 59327 w 110287"/>
              <a:gd name="connsiteY22" fmla="*/ 79679 h 87832"/>
              <a:gd name="connsiteX23" fmla="*/ 56665 w 110287"/>
              <a:gd name="connsiteY23" fmla="*/ 79679 h 87832"/>
              <a:gd name="connsiteX24" fmla="*/ 56284 w 110287"/>
              <a:gd name="connsiteY24" fmla="*/ 83385 h 87832"/>
              <a:gd name="connsiteX25" fmla="*/ 54383 w 110287"/>
              <a:gd name="connsiteY25" fmla="*/ 85238 h 87832"/>
              <a:gd name="connsiteX26" fmla="*/ 51721 w 110287"/>
              <a:gd name="connsiteY26" fmla="*/ 86720 h 87832"/>
              <a:gd name="connsiteX27" fmla="*/ 47537 w 110287"/>
              <a:gd name="connsiteY27" fmla="*/ 87462 h 87832"/>
              <a:gd name="connsiteX28" fmla="*/ 45636 w 110287"/>
              <a:gd name="connsiteY28" fmla="*/ 87832 h 87832"/>
              <a:gd name="connsiteX29" fmla="*/ 43735 w 110287"/>
              <a:gd name="connsiteY29" fmla="*/ 87462 h 87832"/>
              <a:gd name="connsiteX30" fmla="*/ 42594 w 110287"/>
              <a:gd name="connsiteY30" fmla="*/ 86720 h 87832"/>
              <a:gd name="connsiteX31" fmla="*/ 40312 w 110287"/>
              <a:gd name="connsiteY31" fmla="*/ 85238 h 87832"/>
              <a:gd name="connsiteX32" fmla="*/ 33847 w 110287"/>
              <a:gd name="connsiteY32" fmla="*/ 84867 h 87832"/>
              <a:gd name="connsiteX33" fmla="*/ 31185 w 110287"/>
              <a:gd name="connsiteY33" fmla="*/ 85979 h 87832"/>
              <a:gd name="connsiteX34" fmla="*/ 27382 w 110287"/>
              <a:gd name="connsiteY34" fmla="*/ 85979 h 87832"/>
              <a:gd name="connsiteX35" fmla="*/ 27382 w 110287"/>
              <a:gd name="connsiteY35" fmla="*/ 81903 h 87832"/>
              <a:gd name="connsiteX36" fmla="*/ 29283 w 110287"/>
              <a:gd name="connsiteY36" fmla="*/ 79308 h 87832"/>
              <a:gd name="connsiteX37" fmla="*/ 28523 w 110287"/>
              <a:gd name="connsiteY37" fmla="*/ 75602 h 87832"/>
              <a:gd name="connsiteX38" fmla="*/ 26241 w 110287"/>
              <a:gd name="connsiteY38" fmla="*/ 74861 h 87832"/>
              <a:gd name="connsiteX39" fmla="*/ 24339 w 110287"/>
              <a:gd name="connsiteY39" fmla="*/ 75232 h 87832"/>
              <a:gd name="connsiteX40" fmla="*/ 22438 w 110287"/>
              <a:gd name="connsiteY40" fmla="*/ 78197 h 87832"/>
              <a:gd name="connsiteX41" fmla="*/ 19015 w 110287"/>
              <a:gd name="connsiteY41" fmla="*/ 79308 h 87832"/>
              <a:gd name="connsiteX42" fmla="*/ 15592 w 110287"/>
              <a:gd name="connsiteY42" fmla="*/ 69673 h 87832"/>
              <a:gd name="connsiteX43" fmla="*/ 15592 w 110287"/>
              <a:gd name="connsiteY43" fmla="*/ 68932 h 87832"/>
              <a:gd name="connsiteX44" fmla="*/ 17113 w 110287"/>
              <a:gd name="connsiteY44" fmla="*/ 70043 h 87832"/>
              <a:gd name="connsiteX45" fmla="*/ 17113 w 110287"/>
              <a:gd name="connsiteY45" fmla="*/ 68190 h 87832"/>
              <a:gd name="connsiteX46" fmla="*/ 13691 w 110287"/>
              <a:gd name="connsiteY46" fmla="*/ 64114 h 87832"/>
              <a:gd name="connsiteX47" fmla="*/ 13691 w 110287"/>
              <a:gd name="connsiteY47" fmla="*/ 63743 h 87832"/>
              <a:gd name="connsiteX48" fmla="*/ 14071 w 110287"/>
              <a:gd name="connsiteY48" fmla="*/ 61520 h 87832"/>
              <a:gd name="connsiteX49" fmla="*/ 14071 w 110287"/>
              <a:gd name="connsiteY49" fmla="*/ 58184 h 87832"/>
              <a:gd name="connsiteX50" fmla="*/ 11789 w 110287"/>
              <a:gd name="connsiteY50" fmla="*/ 52996 h 87832"/>
              <a:gd name="connsiteX51" fmla="*/ 9507 w 110287"/>
              <a:gd name="connsiteY51" fmla="*/ 47808 h 87832"/>
              <a:gd name="connsiteX52" fmla="*/ 3803 w 110287"/>
              <a:gd name="connsiteY52" fmla="*/ 43731 h 87832"/>
              <a:gd name="connsiteX53" fmla="*/ 1141 w 110287"/>
              <a:gd name="connsiteY53" fmla="*/ 35578 h 87832"/>
              <a:gd name="connsiteX54" fmla="*/ 0 w 110287"/>
              <a:gd name="connsiteY54" fmla="*/ 31501 h 87832"/>
              <a:gd name="connsiteX55" fmla="*/ 1141 w 110287"/>
              <a:gd name="connsiteY55" fmla="*/ 24830 h 87832"/>
              <a:gd name="connsiteX56" fmla="*/ 3803 w 110287"/>
              <a:gd name="connsiteY56" fmla="*/ 23348 h 87832"/>
              <a:gd name="connsiteX57" fmla="*/ 5705 w 110287"/>
              <a:gd name="connsiteY57" fmla="*/ 19271 h 87832"/>
              <a:gd name="connsiteX58" fmla="*/ 8747 w 110287"/>
              <a:gd name="connsiteY58" fmla="*/ 17789 h 87832"/>
              <a:gd name="connsiteX59" fmla="*/ 14071 w 110287"/>
              <a:gd name="connsiteY59" fmla="*/ 10377 h 87832"/>
              <a:gd name="connsiteX60" fmla="*/ 16353 w 110287"/>
              <a:gd name="connsiteY60" fmla="*/ 8153 h 87832"/>
              <a:gd name="connsiteX61" fmla="*/ 19776 w 110287"/>
              <a:gd name="connsiteY61" fmla="*/ 7042 h 87832"/>
              <a:gd name="connsiteX62" fmla="*/ 30044 w 110287"/>
              <a:gd name="connsiteY62" fmla="*/ 7783 h 87832"/>
              <a:gd name="connsiteX63" fmla="*/ 36129 w 110287"/>
              <a:gd name="connsiteY63" fmla="*/ 8895 h 87832"/>
              <a:gd name="connsiteX64" fmla="*/ 42974 w 110287"/>
              <a:gd name="connsiteY64" fmla="*/ 7783 h 87832"/>
              <a:gd name="connsiteX65" fmla="*/ 53622 w 110287"/>
              <a:gd name="connsiteY65" fmla="*/ 7412 h 87832"/>
              <a:gd name="connsiteX66" fmla="*/ 57045 w 110287"/>
              <a:gd name="connsiteY66" fmla="*/ 11118 h 87832"/>
              <a:gd name="connsiteX67" fmla="*/ 61228 w 110287"/>
              <a:gd name="connsiteY67" fmla="*/ 9265 h 87832"/>
              <a:gd name="connsiteX68" fmla="*/ 64271 w 110287"/>
              <a:gd name="connsiteY68" fmla="*/ 12230 h 87832"/>
              <a:gd name="connsiteX69" fmla="*/ 71116 w 110287"/>
              <a:gd name="connsiteY69" fmla="*/ 13712 h 87832"/>
              <a:gd name="connsiteX70" fmla="*/ 75299 w 110287"/>
              <a:gd name="connsiteY70" fmla="*/ 15195 h 87832"/>
              <a:gd name="connsiteX71" fmla="*/ 78722 w 110287"/>
              <a:gd name="connsiteY71" fmla="*/ 14083 h 87832"/>
              <a:gd name="connsiteX72" fmla="*/ 78722 w 110287"/>
              <a:gd name="connsiteY72" fmla="*/ 8895 h 87832"/>
              <a:gd name="connsiteX73" fmla="*/ 84807 w 110287"/>
              <a:gd name="connsiteY73" fmla="*/ 5559 h 87832"/>
              <a:gd name="connsiteX74" fmla="*/ 88990 w 110287"/>
              <a:gd name="connsiteY74" fmla="*/ 4077 h 87832"/>
              <a:gd name="connsiteX75" fmla="*/ 92033 w 110287"/>
              <a:gd name="connsiteY75" fmla="*/ 4077 h 87832"/>
              <a:gd name="connsiteX76" fmla="*/ 95455 w 110287"/>
              <a:gd name="connsiteY76" fmla="*/ 7412 h 87832"/>
              <a:gd name="connsiteX77" fmla="*/ 98117 w 110287"/>
              <a:gd name="connsiteY77" fmla="*/ 7412 h 87832"/>
              <a:gd name="connsiteX78" fmla="*/ 101920 w 110287"/>
              <a:gd name="connsiteY78" fmla="*/ 5559 h 87832"/>
              <a:gd name="connsiteX79" fmla="*/ 106104 w 110287"/>
              <a:gd name="connsiteY79" fmla="*/ 2224 h 8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0287" h="87832">
                <a:moveTo>
                  <a:pt x="107625" y="0"/>
                </a:moveTo>
                <a:lnTo>
                  <a:pt x="106864" y="13712"/>
                </a:lnTo>
                <a:lnTo>
                  <a:pt x="107625" y="19642"/>
                </a:lnTo>
                <a:lnTo>
                  <a:pt x="110287" y="25201"/>
                </a:lnTo>
                <a:lnTo>
                  <a:pt x="109907" y="43360"/>
                </a:lnTo>
                <a:lnTo>
                  <a:pt x="109146" y="47808"/>
                </a:lnTo>
                <a:lnTo>
                  <a:pt x="106864" y="51143"/>
                </a:lnTo>
                <a:lnTo>
                  <a:pt x="103442" y="50031"/>
                </a:lnTo>
                <a:lnTo>
                  <a:pt x="99639" y="53367"/>
                </a:lnTo>
                <a:lnTo>
                  <a:pt x="96977" y="54849"/>
                </a:lnTo>
                <a:lnTo>
                  <a:pt x="93934" y="54849"/>
                </a:lnTo>
                <a:lnTo>
                  <a:pt x="87089" y="57814"/>
                </a:lnTo>
                <a:lnTo>
                  <a:pt x="86708" y="61520"/>
                </a:lnTo>
                <a:lnTo>
                  <a:pt x="79483" y="61890"/>
                </a:lnTo>
                <a:lnTo>
                  <a:pt x="75680" y="63373"/>
                </a:lnTo>
                <a:lnTo>
                  <a:pt x="74919" y="68190"/>
                </a:lnTo>
                <a:lnTo>
                  <a:pt x="75299" y="71526"/>
                </a:lnTo>
                <a:lnTo>
                  <a:pt x="75680" y="74861"/>
                </a:lnTo>
                <a:lnTo>
                  <a:pt x="73398" y="75602"/>
                </a:lnTo>
                <a:lnTo>
                  <a:pt x="70355" y="76714"/>
                </a:lnTo>
                <a:lnTo>
                  <a:pt x="66172" y="79308"/>
                </a:lnTo>
                <a:lnTo>
                  <a:pt x="62369" y="80791"/>
                </a:lnTo>
                <a:lnTo>
                  <a:pt x="59327" y="79679"/>
                </a:lnTo>
                <a:lnTo>
                  <a:pt x="56665" y="79679"/>
                </a:lnTo>
                <a:lnTo>
                  <a:pt x="56284" y="83385"/>
                </a:lnTo>
                <a:lnTo>
                  <a:pt x="54383" y="85238"/>
                </a:lnTo>
                <a:lnTo>
                  <a:pt x="51721" y="86720"/>
                </a:lnTo>
                <a:lnTo>
                  <a:pt x="47537" y="87462"/>
                </a:lnTo>
                <a:lnTo>
                  <a:pt x="45636" y="87832"/>
                </a:lnTo>
                <a:lnTo>
                  <a:pt x="43735" y="87462"/>
                </a:lnTo>
                <a:lnTo>
                  <a:pt x="42594" y="86720"/>
                </a:lnTo>
                <a:lnTo>
                  <a:pt x="40312" y="85238"/>
                </a:lnTo>
                <a:lnTo>
                  <a:pt x="33847" y="84867"/>
                </a:lnTo>
                <a:lnTo>
                  <a:pt x="31185" y="85979"/>
                </a:lnTo>
                <a:lnTo>
                  <a:pt x="27382" y="85979"/>
                </a:lnTo>
                <a:lnTo>
                  <a:pt x="27382" y="81903"/>
                </a:lnTo>
                <a:lnTo>
                  <a:pt x="29283" y="79308"/>
                </a:lnTo>
                <a:lnTo>
                  <a:pt x="28523" y="75602"/>
                </a:lnTo>
                <a:lnTo>
                  <a:pt x="26241" y="74861"/>
                </a:lnTo>
                <a:lnTo>
                  <a:pt x="24339" y="75232"/>
                </a:lnTo>
                <a:lnTo>
                  <a:pt x="22438" y="78197"/>
                </a:lnTo>
                <a:lnTo>
                  <a:pt x="19015" y="79308"/>
                </a:lnTo>
                <a:lnTo>
                  <a:pt x="15592" y="69673"/>
                </a:lnTo>
                <a:lnTo>
                  <a:pt x="15592" y="68932"/>
                </a:lnTo>
                <a:lnTo>
                  <a:pt x="17113" y="70043"/>
                </a:lnTo>
                <a:lnTo>
                  <a:pt x="17113" y="68190"/>
                </a:lnTo>
                <a:lnTo>
                  <a:pt x="13691" y="64114"/>
                </a:lnTo>
                <a:lnTo>
                  <a:pt x="13691" y="63743"/>
                </a:lnTo>
                <a:lnTo>
                  <a:pt x="14071" y="61520"/>
                </a:lnTo>
                <a:lnTo>
                  <a:pt x="14071" y="58184"/>
                </a:lnTo>
                <a:lnTo>
                  <a:pt x="11789" y="52996"/>
                </a:lnTo>
                <a:lnTo>
                  <a:pt x="9507" y="47808"/>
                </a:lnTo>
                <a:lnTo>
                  <a:pt x="3803" y="43731"/>
                </a:lnTo>
                <a:lnTo>
                  <a:pt x="1141" y="35578"/>
                </a:lnTo>
                <a:lnTo>
                  <a:pt x="0" y="31501"/>
                </a:lnTo>
                <a:lnTo>
                  <a:pt x="1141" y="24830"/>
                </a:lnTo>
                <a:lnTo>
                  <a:pt x="3803" y="23348"/>
                </a:lnTo>
                <a:lnTo>
                  <a:pt x="5705" y="19271"/>
                </a:lnTo>
                <a:lnTo>
                  <a:pt x="8747" y="17789"/>
                </a:lnTo>
                <a:lnTo>
                  <a:pt x="14071" y="10377"/>
                </a:lnTo>
                <a:lnTo>
                  <a:pt x="16353" y="8153"/>
                </a:lnTo>
                <a:lnTo>
                  <a:pt x="19776" y="7042"/>
                </a:lnTo>
                <a:lnTo>
                  <a:pt x="30044" y="7783"/>
                </a:lnTo>
                <a:lnTo>
                  <a:pt x="36129" y="8895"/>
                </a:lnTo>
                <a:lnTo>
                  <a:pt x="42974" y="7783"/>
                </a:lnTo>
                <a:lnTo>
                  <a:pt x="53622" y="7412"/>
                </a:lnTo>
                <a:lnTo>
                  <a:pt x="57045" y="11118"/>
                </a:lnTo>
                <a:lnTo>
                  <a:pt x="61228" y="9265"/>
                </a:lnTo>
                <a:lnTo>
                  <a:pt x="64271" y="12230"/>
                </a:lnTo>
                <a:lnTo>
                  <a:pt x="71116" y="13712"/>
                </a:lnTo>
                <a:lnTo>
                  <a:pt x="75299" y="15195"/>
                </a:lnTo>
                <a:lnTo>
                  <a:pt x="78722" y="14083"/>
                </a:lnTo>
                <a:lnTo>
                  <a:pt x="78722" y="8895"/>
                </a:lnTo>
                <a:lnTo>
                  <a:pt x="84807" y="5559"/>
                </a:lnTo>
                <a:lnTo>
                  <a:pt x="88990" y="4077"/>
                </a:lnTo>
                <a:lnTo>
                  <a:pt x="92033" y="4077"/>
                </a:lnTo>
                <a:lnTo>
                  <a:pt x="95455" y="7412"/>
                </a:lnTo>
                <a:lnTo>
                  <a:pt x="98117" y="7412"/>
                </a:lnTo>
                <a:lnTo>
                  <a:pt x="101920" y="5559"/>
                </a:lnTo>
                <a:lnTo>
                  <a:pt x="106104" y="222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74" name="Text Placeholder 2773">
            <a:extLst>
              <a:ext uri="{FF2B5EF4-FFF2-40B4-BE49-F238E27FC236}">
                <a16:creationId xmlns:a16="http://schemas.microsoft.com/office/drawing/2014/main" id="{4B90976A-D4FE-D448-8787-1A644885DBE1}"/>
              </a:ext>
            </a:extLst>
          </p:cNvPr>
          <p:cNvSpPr>
            <a:spLocks noGrp="1"/>
          </p:cNvSpPr>
          <p:nvPr>
            <p:ph type="body" sz="quarter" idx="178" hasCustomPrompt="1"/>
          </p:nvPr>
        </p:nvSpPr>
        <p:spPr>
          <a:xfrm>
            <a:off x="10159596" y="4070272"/>
            <a:ext cx="49440" cy="42982"/>
          </a:xfrm>
          <a:custGeom>
            <a:avLst/>
            <a:gdLst>
              <a:gd name="connsiteX0" fmla="*/ 40876 w 49440"/>
              <a:gd name="connsiteY0" fmla="*/ 0 h 42982"/>
              <a:gd name="connsiteX1" fmla="*/ 43601 w 49440"/>
              <a:gd name="connsiteY1" fmla="*/ 1902 h 42982"/>
              <a:gd name="connsiteX2" fmla="*/ 47883 w 49440"/>
              <a:gd name="connsiteY2" fmla="*/ 3043 h 42982"/>
              <a:gd name="connsiteX3" fmla="*/ 49440 w 49440"/>
              <a:gd name="connsiteY3" fmla="*/ 7608 h 42982"/>
              <a:gd name="connsiteX4" fmla="*/ 49440 w 49440"/>
              <a:gd name="connsiteY4" fmla="*/ 10270 h 42982"/>
              <a:gd name="connsiteX5" fmla="*/ 45547 w 49440"/>
              <a:gd name="connsiteY5" fmla="*/ 14074 h 42982"/>
              <a:gd name="connsiteX6" fmla="*/ 40876 w 49440"/>
              <a:gd name="connsiteY6" fmla="*/ 23203 h 42982"/>
              <a:gd name="connsiteX7" fmla="*/ 38929 w 49440"/>
              <a:gd name="connsiteY7" fmla="*/ 30049 h 42982"/>
              <a:gd name="connsiteX8" fmla="*/ 35426 w 49440"/>
              <a:gd name="connsiteY8" fmla="*/ 32332 h 42982"/>
              <a:gd name="connsiteX9" fmla="*/ 30365 w 49440"/>
              <a:gd name="connsiteY9" fmla="*/ 37657 h 42982"/>
              <a:gd name="connsiteX10" fmla="*/ 25693 w 49440"/>
              <a:gd name="connsiteY10" fmla="*/ 38418 h 42982"/>
              <a:gd name="connsiteX11" fmla="*/ 22968 w 49440"/>
              <a:gd name="connsiteY11" fmla="*/ 42982 h 42982"/>
              <a:gd name="connsiteX12" fmla="*/ 20632 w 49440"/>
              <a:gd name="connsiteY12" fmla="*/ 42602 h 42982"/>
              <a:gd name="connsiteX13" fmla="*/ 18686 w 49440"/>
              <a:gd name="connsiteY13" fmla="*/ 41461 h 42982"/>
              <a:gd name="connsiteX14" fmla="*/ 4282 w 49440"/>
              <a:gd name="connsiteY14" fmla="*/ 36896 h 42982"/>
              <a:gd name="connsiteX15" fmla="*/ 1168 w 49440"/>
              <a:gd name="connsiteY15" fmla="*/ 32712 h 42982"/>
              <a:gd name="connsiteX16" fmla="*/ 0 w 49440"/>
              <a:gd name="connsiteY16" fmla="*/ 19019 h 42982"/>
              <a:gd name="connsiteX17" fmla="*/ 2336 w 49440"/>
              <a:gd name="connsiteY17" fmla="*/ 17117 h 42982"/>
              <a:gd name="connsiteX18" fmla="*/ 7397 w 49440"/>
              <a:gd name="connsiteY18" fmla="*/ 11792 h 42982"/>
              <a:gd name="connsiteX19" fmla="*/ 10900 w 49440"/>
              <a:gd name="connsiteY19" fmla="*/ 9129 h 42982"/>
              <a:gd name="connsiteX20" fmla="*/ 11679 w 49440"/>
              <a:gd name="connsiteY20" fmla="*/ 7608 h 42982"/>
              <a:gd name="connsiteX21" fmla="*/ 14404 w 49440"/>
              <a:gd name="connsiteY21" fmla="*/ 5706 h 42982"/>
              <a:gd name="connsiteX22" fmla="*/ 19075 w 49440"/>
              <a:gd name="connsiteY22" fmla="*/ 3804 h 42982"/>
              <a:gd name="connsiteX23" fmla="*/ 30365 w 49440"/>
              <a:gd name="connsiteY23" fmla="*/ 3423 h 42982"/>
              <a:gd name="connsiteX24" fmla="*/ 33090 w 49440"/>
              <a:gd name="connsiteY24" fmla="*/ 1522 h 42982"/>
              <a:gd name="connsiteX25" fmla="*/ 35815 w 49440"/>
              <a:gd name="connsiteY25" fmla="*/ 1902 h 42982"/>
              <a:gd name="connsiteX26" fmla="*/ 37761 w 49440"/>
              <a:gd name="connsiteY26" fmla="*/ 1522 h 42982"/>
              <a:gd name="connsiteX27" fmla="*/ 39059 w 49440"/>
              <a:gd name="connsiteY27" fmla="*/ 1775 h 42982"/>
              <a:gd name="connsiteX28" fmla="*/ 38929 w 49440"/>
              <a:gd name="connsiteY28" fmla="*/ 1902 h 42982"/>
              <a:gd name="connsiteX29" fmla="*/ 39708 w 49440"/>
              <a:gd name="connsiteY29" fmla="*/ 1902 h 42982"/>
              <a:gd name="connsiteX30" fmla="*/ 39059 w 49440"/>
              <a:gd name="connsiteY30" fmla="*/ 1775 h 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440" h="42982">
                <a:moveTo>
                  <a:pt x="40876" y="0"/>
                </a:moveTo>
                <a:lnTo>
                  <a:pt x="43601" y="1902"/>
                </a:lnTo>
                <a:lnTo>
                  <a:pt x="47883" y="3043"/>
                </a:lnTo>
                <a:lnTo>
                  <a:pt x="49440" y="7608"/>
                </a:lnTo>
                <a:lnTo>
                  <a:pt x="49440" y="10270"/>
                </a:lnTo>
                <a:lnTo>
                  <a:pt x="45547" y="14074"/>
                </a:lnTo>
                <a:lnTo>
                  <a:pt x="40876" y="23203"/>
                </a:lnTo>
                <a:lnTo>
                  <a:pt x="38929" y="30049"/>
                </a:lnTo>
                <a:lnTo>
                  <a:pt x="35426" y="32332"/>
                </a:lnTo>
                <a:lnTo>
                  <a:pt x="30365" y="37657"/>
                </a:lnTo>
                <a:lnTo>
                  <a:pt x="25693" y="38418"/>
                </a:lnTo>
                <a:lnTo>
                  <a:pt x="22968" y="42982"/>
                </a:lnTo>
                <a:lnTo>
                  <a:pt x="20632" y="42602"/>
                </a:lnTo>
                <a:lnTo>
                  <a:pt x="18686" y="41461"/>
                </a:lnTo>
                <a:lnTo>
                  <a:pt x="4282" y="36896"/>
                </a:lnTo>
                <a:lnTo>
                  <a:pt x="1168" y="32712"/>
                </a:lnTo>
                <a:lnTo>
                  <a:pt x="0" y="19019"/>
                </a:lnTo>
                <a:lnTo>
                  <a:pt x="2336" y="17117"/>
                </a:lnTo>
                <a:lnTo>
                  <a:pt x="7397" y="11792"/>
                </a:lnTo>
                <a:lnTo>
                  <a:pt x="10900" y="9129"/>
                </a:lnTo>
                <a:lnTo>
                  <a:pt x="11679" y="7608"/>
                </a:lnTo>
                <a:lnTo>
                  <a:pt x="14404" y="5706"/>
                </a:lnTo>
                <a:lnTo>
                  <a:pt x="19075" y="3804"/>
                </a:lnTo>
                <a:lnTo>
                  <a:pt x="30365" y="3423"/>
                </a:lnTo>
                <a:lnTo>
                  <a:pt x="33090" y="1522"/>
                </a:lnTo>
                <a:lnTo>
                  <a:pt x="35815" y="1902"/>
                </a:lnTo>
                <a:lnTo>
                  <a:pt x="37761" y="1522"/>
                </a:lnTo>
                <a:lnTo>
                  <a:pt x="39059" y="1775"/>
                </a:lnTo>
                <a:lnTo>
                  <a:pt x="38929" y="1902"/>
                </a:lnTo>
                <a:lnTo>
                  <a:pt x="39708" y="1902"/>
                </a:lnTo>
                <a:lnTo>
                  <a:pt x="39059" y="177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72" name="Text Placeholder 2771">
            <a:extLst>
              <a:ext uri="{FF2B5EF4-FFF2-40B4-BE49-F238E27FC236}">
                <a16:creationId xmlns:a16="http://schemas.microsoft.com/office/drawing/2014/main" id="{6E69775B-ED31-C445-B874-983B90A12D72}"/>
              </a:ext>
            </a:extLst>
          </p:cNvPr>
          <p:cNvSpPr>
            <a:spLocks noGrp="1"/>
          </p:cNvSpPr>
          <p:nvPr>
            <p:ph type="body" sz="quarter" idx="177" hasCustomPrompt="1"/>
          </p:nvPr>
        </p:nvSpPr>
        <p:spPr>
          <a:xfrm>
            <a:off x="6016199" y="4193609"/>
            <a:ext cx="47538" cy="26162"/>
          </a:xfrm>
          <a:custGeom>
            <a:avLst/>
            <a:gdLst>
              <a:gd name="connsiteX0" fmla="*/ 12550 w 47538"/>
              <a:gd name="connsiteY0" fmla="*/ 0 h 26162"/>
              <a:gd name="connsiteX1" fmla="*/ 14832 w 47538"/>
              <a:gd name="connsiteY1" fmla="*/ 1474 h 26162"/>
              <a:gd name="connsiteX2" fmla="*/ 19776 w 47538"/>
              <a:gd name="connsiteY2" fmla="*/ 1474 h 26162"/>
              <a:gd name="connsiteX3" fmla="*/ 21678 w 47538"/>
              <a:gd name="connsiteY3" fmla="*/ 3685 h 26162"/>
              <a:gd name="connsiteX4" fmla="*/ 22438 w 47538"/>
              <a:gd name="connsiteY4" fmla="*/ 5527 h 26162"/>
              <a:gd name="connsiteX5" fmla="*/ 25100 w 47538"/>
              <a:gd name="connsiteY5" fmla="*/ 7370 h 26162"/>
              <a:gd name="connsiteX6" fmla="*/ 27002 w 47538"/>
              <a:gd name="connsiteY6" fmla="*/ 7370 h 26162"/>
              <a:gd name="connsiteX7" fmla="*/ 27762 w 47538"/>
              <a:gd name="connsiteY7" fmla="*/ 8475 h 26162"/>
              <a:gd name="connsiteX8" fmla="*/ 28523 w 47538"/>
              <a:gd name="connsiteY8" fmla="*/ 9581 h 26162"/>
              <a:gd name="connsiteX9" fmla="*/ 31185 w 47538"/>
              <a:gd name="connsiteY9" fmla="*/ 9581 h 26162"/>
              <a:gd name="connsiteX10" fmla="*/ 31185 w 47538"/>
              <a:gd name="connsiteY10" fmla="*/ 10318 h 26162"/>
              <a:gd name="connsiteX11" fmla="*/ 32326 w 47538"/>
              <a:gd name="connsiteY11" fmla="*/ 11423 h 26162"/>
              <a:gd name="connsiteX12" fmla="*/ 34228 w 47538"/>
              <a:gd name="connsiteY12" fmla="*/ 12160 h 26162"/>
              <a:gd name="connsiteX13" fmla="*/ 36129 w 47538"/>
              <a:gd name="connsiteY13" fmla="*/ 12160 h 26162"/>
              <a:gd name="connsiteX14" fmla="*/ 38031 w 47538"/>
              <a:gd name="connsiteY14" fmla="*/ 10318 h 26162"/>
              <a:gd name="connsiteX15" fmla="*/ 40693 w 47538"/>
              <a:gd name="connsiteY15" fmla="*/ 9949 h 26162"/>
              <a:gd name="connsiteX16" fmla="*/ 41453 w 47538"/>
              <a:gd name="connsiteY16" fmla="*/ 10686 h 26162"/>
              <a:gd name="connsiteX17" fmla="*/ 44876 w 47538"/>
              <a:gd name="connsiteY17" fmla="*/ 11792 h 26162"/>
              <a:gd name="connsiteX18" fmla="*/ 46778 w 47538"/>
              <a:gd name="connsiteY18" fmla="*/ 13634 h 26162"/>
              <a:gd name="connsiteX19" fmla="*/ 46778 w 47538"/>
              <a:gd name="connsiteY19" fmla="*/ 14002 h 26162"/>
              <a:gd name="connsiteX20" fmla="*/ 46778 w 47538"/>
              <a:gd name="connsiteY20" fmla="*/ 20635 h 26162"/>
              <a:gd name="connsiteX21" fmla="*/ 47538 w 47538"/>
              <a:gd name="connsiteY21" fmla="*/ 21741 h 26162"/>
              <a:gd name="connsiteX22" fmla="*/ 45637 w 47538"/>
              <a:gd name="connsiteY22" fmla="*/ 23583 h 26162"/>
              <a:gd name="connsiteX23" fmla="*/ 39172 w 47538"/>
              <a:gd name="connsiteY23" fmla="*/ 26162 h 26162"/>
              <a:gd name="connsiteX24" fmla="*/ 28903 w 47538"/>
              <a:gd name="connsiteY24" fmla="*/ 25794 h 26162"/>
              <a:gd name="connsiteX25" fmla="*/ 22058 w 47538"/>
              <a:gd name="connsiteY25" fmla="*/ 23951 h 26162"/>
              <a:gd name="connsiteX26" fmla="*/ 17494 w 47538"/>
              <a:gd name="connsiteY26" fmla="*/ 20635 h 26162"/>
              <a:gd name="connsiteX27" fmla="*/ 13691 w 47538"/>
              <a:gd name="connsiteY27" fmla="*/ 20267 h 26162"/>
              <a:gd name="connsiteX28" fmla="*/ 7987 w 47538"/>
              <a:gd name="connsiteY28" fmla="*/ 19530 h 26162"/>
              <a:gd name="connsiteX29" fmla="*/ 3423 w 47538"/>
              <a:gd name="connsiteY29" fmla="*/ 17687 h 26162"/>
              <a:gd name="connsiteX30" fmla="*/ 0 w 47538"/>
              <a:gd name="connsiteY30" fmla="*/ 14739 h 26162"/>
              <a:gd name="connsiteX31" fmla="*/ 0 w 47538"/>
              <a:gd name="connsiteY31" fmla="*/ 13634 h 26162"/>
              <a:gd name="connsiteX32" fmla="*/ 2282 w 47538"/>
              <a:gd name="connsiteY32" fmla="*/ 9949 h 26162"/>
              <a:gd name="connsiteX33" fmla="*/ 5705 w 47538"/>
              <a:gd name="connsiteY33" fmla="*/ 9212 h 26162"/>
              <a:gd name="connsiteX34" fmla="*/ 7226 w 47538"/>
              <a:gd name="connsiteY34" fmla="*/ 6633 h 26162"/>
              <a:gd name="connsiteX35" fmla="*/ 9888 w 47538"/>
              <a:gd name="connsiteY35" fmla="*/ 5896 h 26162"/>
              <a:gd name="connsiteX36" fmla="*/ 10649 w 47538"/>
              <a:gd name="connsiteY36" fmla="*/ 4054 h 26162"/>
              <a:gd name="connsiteX37" fmla="*/ 11790 w 47538"/>
              <a:gd name="connsiteY37" fmla="*/ 1474 h 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538" h="26162">
                <a:moveTo>
                  <a:pt x="12550" y="0"/>
                </a:moveTo>
                <a:lnTo>
                  <a:pt x="14832" y="1474"/>
                </a:lnTo>
                <a:lnTo>
                  <a:pt x="19776" y="1474"/>
                </a:lnTo>
                <a:lnTo>
                  <a:pt x="21678" y="3685"/>
                </a:lnTo>
                <a:lnTo>
                  <a:pt x="22438" y="5527"/>
                </a:lnTo>
                <a:lnTo>
                  <a:pt x="25100" y="7370"/>
                </a:lnTo>
                <a:lnTo>
                  <a:pt x="27002" y="7370"/>
                </a:lnTo>
                <a:lnTo>
                  <a:pt x="27762" y="8475"/>
                </a:lnTo>
                <a:lnTo>
                  <a:pt x="28523" y="9581"/>
                </a:lnTo>
                <a:lnTo>
                  <a:pt x="31185" y="9581"/>
                </a:lnTo>
                <a:lnTo>
                  <a:pt x="31185" y="10318"/>
                </a:lnTo>
                <a:lnTo>
                  <a:pt x="32326" y="11423"/>
                </a:lnTo>
                <a:lnTo>
                  <a:pt x="34228" y="12160"/>
                </a:lnTo>
                <a:lnTo>
                  <a:pt x="36129" y="12160"/>
                </a:lnTo>
                <a:lnTo>
                  <a:pt x="38031" y="10318"/>
                </a:lnTo>
                <a:lnTo>
                  <a:pt x="40693" y="9949"/>
                </a:lnTo>
                <a:lnTo>
                  <a:pt x="41453" y="10686"/>
                </a:lnTo>
                <a:lnTo>
                  <a:pt x="44876" y="11792"/>
                </a:lnTo>
                <a:lnTo>
                  <a:pt x="46778" y="13634"/>
                </a:lnTo>
                <a:lnTo>
                  <a:pt x="46778" y="14002"/>
                </a:lnTo>
                <a:lnTo>
                  <a:pt x="46778" y="20635"/>
                </a:lnTo>
                <a:lnTo>
                  <a:pt x="47538" y="21741"/>
                </a:lnTo>
                <a:lnTo>
                  <a:pt x="45637" y="23583"/>
                </a:lnTo>
                <a:lnTo>
                  <a:pt x="39172" y="26162"/>
                </a:lnTo>
                <a:lnTo>
                  <a:pt x="28903" y="25794"/>
                </a:lnTo>
                <a:lnTo>
                  <a:pt x="22058" y="23951"/>
                </a:lnTo>
                <a:lnTo>
                  <a:pt x="17494" y="20635"/>
                </a:lnTo>
                <a:lnTo>
                  <a:pt x="13691" y="20267"/>
                </a:lnTo>
                <a:lnTo>
                  <a:pt x="7987" y="19530"/>
                </a:lnTo>
                <a:lnTo>
                  <a:pt x="3423" y="17687"/>
                </a:lnTo>
                <a:lnTo>
                  <a:pt x="0" y="14739"/>
                </a:lnTo>
                <a:lnTo>
                  <a:pt x="0" y="13634"/>
                </a:lnTo>
                <a:lnTo>
                  <a:pt x="2282" y="9949"/>
                </a:lnTo>
                <a:lnTo>
                  <a:pt x="5705" y="9212"/>
                </a:lnTo>
                <a:lnTo>
                  <a:pt x="7226" y="6633"/>
                </a:lnTo>
                <a:lnTo>
                  <a:pt x="9888" y="5896"/>
                </a:lnTo>
                <a:lnTo>
                  <a:pt x="10649" y="4054"/>
                </a:lnTo>
                <a:lnTo>
                  <a:pt x="11790" y="14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70" name="Text Placeholder 2769">
            <a:extLst>
              <a:ext uri="{FF2B5EF4-FFF2-40B4-BE49-F238E27FC236}">
                <a16:creationId xmlns:a16="http://schemas.microsoft.com/office/drawing/2014/main" id="{C799B740-4D41-6841-B8E1-8F4FA641192A}"/>
              </a:ext>
            </a:extLst>
          </p:cNvPr>
          <p:cNvSpPr>
            <a:spLocks noGrp="1"/>
          </p:cNvSpPr>
          <p:nvPr>
            <p:ph type="body" sz="quarter" idx="176" hasCustomPrompt="1"/>
          </p:nvPr>
        </p:nvSpPr>
        <p:spPr>
          <a:xfrm>
            <a:off x="6103668" y="4260884"/>
            <a:ext cx="68454" cy="59800"/>
          </a:xfrm>
          <a:custGeom>
            <a:avLst/>
            <a:gdLst>
              <a:gd name="connsiteX0" fmla="*/ 4944 w 68454"/>
              <a:gd name="connsiteY0" fmla="*/ 0 h 59800"/>
              <a:gd name="connsiteX1" fmla="*/ 6465 w 68454"/>
              <a:gd name="connsiteY1" fmla="*/ 0 h 59800"/>
              <a:gd name="connsiteX2" fmla="*/ 10268 w 68454"/>
              <a:gd name="connsiteY2" fmla="*/ 1905 h 59800"/>
              <a:gd name="connsiteX3" fmla="*/ 19015 w 68454"/>
              <a:gd name="connsiteY3" fmla="*/ 4190 h 59800"/>
              <a:gd name="connsiteX4" fmla="*/ 22438 w 68454"/>
              <a:gd name="connsiteY4" fmla="*/ 4190 h 59800"/>
              <a:gd name="connsiteX5" fmla="*/ 25480 w 68454"/>
              <a:gd name="connsiteY5" fmla="*/ 3428 h 59800"/>
              <a:gd name="connsiteX6" fmla="*/ 27382 w 68454"/>
              <a:gd name="connsiteY6" fmla="*/ 3428 h 59800"/>
              <a:gd name="connsiteX7" fmla="*/ 30805 w 68454"/>
              <a:gd name="connsiteY7" fmla="*/ 4571 h 59800"/>
              <a:gd name="connsiteX8" fmla="*/ 33847 w 68454"/>
              <a:gd name="connsiteY8" fmla="*/ 7618 h 59800"/>
              <a:gd name="connsiteX9" fmla="*/ 35748 w 68454"/>
              <a:gd name="connsiteY9" fmla="*/ 7999 h 59800"/>
              <a:gd name="connsiteX10" fmla="*/ 39551 w 68454"/>
              <a:gd name="connsiteY10" fmla="*/ 7999 h 59800"/>
              <a:gd name="connsiteX11" fmla="*/ 44876 w 68454"/>
              <a:gd name="connsiteY11" fmla="*/ 6856 h 59800"/>
              <a:gd name="connsiteX12" fmla="*/ 46017 w 68454"/>
              <a:gd name="connsiteY12" fmla="*/ 6095 h 59800"/>
              <a:gd name="connsiteX13" fmla="*/ 46397 w 68454"/>
              <a:gd name="connsiteY13" fmla="*/ 6095 h 59800"/>
              <a:gd name="connsiteX14" fmla="*/ 47538 w 68454"/>
              <a:gd name="connsiteY14" fmla="*/ 9523 h 59800"/>
              <a:gd name="connsiteX15" fmla="*/ 48298 w 68454"/>
              <a:gd name="connsiteY15" fmla="*/ 10284 h 59800"/>
              <a:gd name="connsiteX16" fmla="*/ 50580 w 68454"/>
              <a:gd name="connsiteY16" fmla="*/ 16379 h 59800"/>
              <a:gd name="connsiteX17" fmla="*/ 53623 w 68454"/>
              <a:gd name="connsiteY17" fmla="*/ 20568 h 59800"/>
              <a:gd name="connsiteX18" fmla="*/ 61229 w 68454"/>
              <a:gd name="connsiteY18" fmla="*/ 27424 h 59800"/>
              <a:gd name="connsiteX19" fmla="*/ 66172 w 68454"/>
              <a:gd name="connsiteY19" fmla="*/ 30852 h 59800"/>
              <a:gd name="connsiteX20" fmla="*/ 68454 w 68454"/>
              <a:gd name="connsiteY20" fmla="*/ 32757 h 59800"/>
              <a:gd name="connsiteX21" fmla="*/ 68074 w 68454"/>
              <a:gd name="connsiteY21" fmla="*/ 33138 h 59800"/>
              <a:gd name="connsiteX22" fmla="*/ 66933 w 68454"/>
              <a:gd name="connsiteY22" fmla="*/ 33138 h 59800"/>
              <a:gd name="connsiteX23" fmla="*/ 66172 w 68454"/>
              <a:gd name="connsiteY23" fmla="*/ 32757 h 59800"/>
              <a:gd name="connsiteX24" fmla="*/ 64651 w 68454"/>
              <a:gd name="connsiteY24" fmla="*/ 32757 h 59800"/>
              <a:gd name="connsiteX25" fmla="*/ 62369 w 68454"/>
              <a:gd name="connsiteY25" fmla="*/ 36185 h 59800"/>
              <a:gd name="connsiteX26" fmla="*/ 61609 w 68454"/>
              <a:gd name="connsiteY26" fmla="*/ 41517 h 59800"/>
              <a:gd name="connsiteX27" fmla="*/ 64271 w 68454"/>
              <a:gd name="connsiteY27" fmla="*/ 43422 h 59800"/>
              <a:gd name="connsiteX28" fmla="*/ 65792 w 68454"/>
              <a:gd name="connsiteY28" fmla="*/ 44945 h 59800"/>
              <a:gd name="connsiteX29" fmla="*/ 65412 w 68454"/>
              <a:gd name="connsiteY29" fmla="*/ 46850 h 59800"/>
              <a:gd name="connsiteX30" fmla="*/ 63891 w 68454"/>
              <a:gd name="connsiteY30" fmla="*/ 47993 h 59800"/>
              <a:gd name="connsiteX31" fmla="*/ 63510 w 68454"/>
              <a:gd name="connsiteY31" fmla="*/ 49516 h 59800"/>
              <a:gd name="connsiteX32" fmla="*/ 63891 w 68454"/>
              <a:gd name="connsiteY32" fmla="*/ 54087 h 59800"/>
              <a:gd name="connsiteX33" fmla="*/ 62750 w 68454"/>
              <a:gd name="connsiteY33" fmla="*/ 55991 h 59800"/>
              <a:gd name="connsiteX34" fmla="*/ 60088 w 68454"/>
              <a:gd name="connsiteY34" fmla="*/ 59800 h 59800"/>
              <a:gd name="connsiteX35" fmla="*/ 59707 w 68454"/>
              <a:gd name="connsiteY35" fmla="*/ 59800 h 59800"/>
              <a:gd name="connsiteX36" fmla="*/ 58566 w 68454"/>
              <a:gd name="connsiteY36" fmla="*/ 59419 h 59800"/>
              <a:gd name="connsiteX37" fmla="*/ 57426 w 68454"/>
              <a:gd name="connsiteY37" fmla="*/ 55230 h 59800"/>
              <a:gd name="connsiteX38" fmla="*/ 55144 w 68454"/>
              <a:gd name="connsiteY38" fmla="*/ 52944 h 59800"/>
              <a:gd name="connsiteX39" fmla="*/ 53623 w 68454"/>
              <a:gd name="connsiteY39" fmla="*/ 51802 h 59800"/>
              <a:gd name="connsiteX40" fmla="*/ 53242 w 68454"/>
              <a:gd name="connsiteY40" fmla="*/ 51802 h 59800"/>
              <a:gd name="connsiteX41" fmla="*/ 51721 w 68454"/>
              <a:gd name="connsiteY41" fmla="*/ 52944 h 59800"/>
              <a:gd name="connsiteX42" fmla="*/ 53623 w 68454"/>
              <a:gd name="connsiteY42" fmla="*/ 57134 h 59800"/>
              <a:gd name="connsiteX43" fmla="*/ 52482 w 68454"/>
              <a:gd name="connsiteY43" fmla="*/ 57515 h 59800"/>
              <a:gd name="connsiteX44" fmla="*/ 49439 w 68454"/>
              <a:gd name="connsiteY44" fmla="*/ 56753 h 59800"/>
              <a:gd name="connsiteX45" fmla="*/ 46397 w 68454"/>
              <a:gd name="connsiteY45" fmla="*/ 54849 h 59800"/>
              <a:gd name="connsiteX46" fmla="*/ 46017 w 68454"/>
              <a:gd name="connsiteY46" fmla="*/ 54087 h 59800"/>
              <a:gd name="connsiteX47" fmla="*/ 45256 w 68454"/>
              <a:gd name="connsiteY47" fmla="*/ 43803 h 59800"/>
              <a:gd name="connsiteX48" fmla="*/ 40312 w 68454"/>
              <a:gd name="connsiteY48" fmla="*/ 39613 h 59800"/>
              <a:gd name="connsiteX49" fmla="*/ 29664 w 68454"/>
              <a:gd name="connsiteY49" fmla="*/ 35042 h 59800"/>
              <a:gd name="connsiteX50" fmla="*/ 28903 w 68454"/>
              <a:gd name="connsiteY50" fmla="*/ 35042 h 59800"/>
              <a:gd name="connsiteX51" fmla="*/ 25861 w 68454"/>
              <a:gd name="connsiteY51" fmla="*/ 31614 h 59800"/>
              <a:gd name="connsiteX52" fmla="*/ 24720 w 68454"/>
              <a:gd name="connsiteY52" fmla="*/ 29329 h 59800"/>
              <a:gd name="connsiteX53" fmla="*/ 22438 w 68454"/>
              <a:gd name="connsiteY53" fmla="*/ 25901 h 59800"/>
              <a:gd name="connsiteX54" fmla="*/ 19396 w 68454"/>
              <a:gd name="connsiteY54" fmla="*/ 22854 h 59800"/>
              <a:gd name="connsiteX55" fmla="*/ 17114 w 68454"/>
              <a:gd name="connsiteY55" fmla="*/ 22473 h 59800"/>
              <a:gd name="connsiteX56" fmla="*/ 14832 w 68454"/>
              <a:gd name="connsiteY56" fmla="*/ 23235 h 59800"/>
              <a:gd name="connsiteX57" fmla="*/ 15212 w 68454"/>
              <a:gd name="connsiteY57" fmla="*/ 24758 h 59800"/>
              <a:gd name="connsiteX58" fmla="*/ 18635 w 68454"/>
              <a:gd name="connsiteY58" fmla="*/ 26282 h 59800"/>
              <a:gd name="connsiteX59" fmla="*/ 19015 w 68454"/>
              <a:gd name="connsiteY59" fmla="*/ 28186 h 59800"/>
              <a:gd name="connsiteX60" fmla="*/ 17114 w 68454"/>
              <a:gd name="connsiteY60" fmla="*/ 32376 h 59800"/>
              <a:gd name="connsiteX61" fmla="*/ 16733 w 68454"/>
              <a:gd name="connsiteY61" fmla="*/ 32376 h 59800"/>
              <a:gd name="connsiteX62" fmla="*/ 14832 w 68454"/>
              <a:gd name="connsiteY62" fmla="*/ 31233 h 59800"/>
              <a:gd name="connsiteX63" fmla="*/ 12550 w 68454"/>
              <a:gd name="connsiteY63" fmla="*/ 28948 h 59800"/>
              <a:gd name="connsiteX64" fmla="*/ 8747 w 68454"/>
              <a:gd name="connsiteY64" fmla="*/ 27044 h 59800"/>
              <a:gd name="connsiteX65" fmla="*/ 6846 w 68454"/>
              <a:gd name="connsiteY65" fmla="*/ 27044 h 59800"/>
              <a:gd name="connsiteX66" fmla="*/ 4184 w 68454"/>
              <a:gd name="connsiteY66" fmla="*/ 25139 h 59800"/>
              <a:gd name="connsiteX67" fmla="*/ 2662 w 68454"/>
              <a:gd name="connsiteY67" fmla="*/ 22854 h 59800"/>
              <a:gd name="connsiteX68" fmla="*/ 1141 w 68454"/>
              <a:gd name="connsiteY68" fmla="*/ 20188 h 59800"/>
              <a:gd name="connsiteX69" fmla="*/ 0 w 68454"/>
              <a:gd name="connsiteY69" fmla="*/ 15998 h 59800"/>
              <a:gd name="connsiteX70" fmla="*/ 761 w 68454"/>
              <a:gd name="connsiteY70" fmla="*/ 13712 h 59800"/>
              <a:gd name="connsiteX71" fmla="*/ 2282 w 68454"/>
              <a:gd name="connsiteY71" fmla="*/ 12570 h 59800"/>
              <a:gd name="connsiteX72" fmla="*/ 2282 w 68454"/>
              <a:gd name="connsiteY72" fmla="*/ 7999 h 59800"/>
              <a:gd name="connsiteX73" fmla="*/ 761 w 68454"/>
              <a:gd name="connsiteY73" fmla="*/ 5714 h 59800"/>
              <a:gd name="connsiteX74" fmla="*/ 761 w 68454"/>
              <a:gd name="connsiteY74" fmla="*/ 4571 h 59800"/>
              <a:gd name="connsiteX75" fmla="*/ 1902 w 68454"/>
              <a:gd name="connsiteY75" fmla="*/ 2666 h 59800"/>
              <a:gd name="connsiteX76" fmla="*/ 2282 w 68454"/>
              <a:gd name="connsiteY76" fmla="*/ 2286 h 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8454" h="59800">
                <a:moveTo>
                  <a:pt x="4944" y="0"/>
                </a:moveTo>
                <a:lnTo>
                  <a:pt x="6465" y="0"/>
                </a:lnTo>
                <a:lnTo>
                  <a:pt x="10268" y="1905"/>
                </a:lnTo>
                <a:lnTo>
                  <a:pt x="19015" y="4190"/>
                </a:lnTo>
                <a:lnTo>
                  <a:pt x="22438" y="4190"/>
                </a:lnTo>
                <a:lnTo>
                  <a:pt x="25480" y="3428"/>
                </a:lnTo>
                <a:lnTo>
                  <a:pt x="27382" y="3428"/>
                </a:lnTo>
                <a:lnTo>
                  <a:pt x="30805" y="4571"/>
                </a:lnTo>
                <a:lnTo>
                  <a:pt x="33847" y="7618"/>
                </a:lnTo>
                <a:lnTo>
                  <a:pt x="35748" y="7999"/>
                </a:lnTo>
                <a:lnTo>
                  <a:pt x="39551" y="7999"/>
                </a:lnTo>
                <a:lnTo>
                  <a:pt x="44876" y="6856"/>
                </a:lnTo>
                <a:lnTo>
                  <a:pt x="46017" y="6095"/>
                </a:lnTo>
                <a:lnTo>
                  <a:pt x="46397" y="6095"/>
                </a:lnTo>
                <a:lnTo>
                  <a:pt x="47538" y="9523"/>
                </a:lnTo>
                <a:lnTo>
                  <a:pt x="48298" y="10284"/>
                </a:lnTo>
                <a:lnTo>
                  <a:pt x="50580" y="16379"/>
                </a:lnTo>
                <a:lnTo>
                  <a:pt x="53623" y="20568"/>
                </a:lnTo>
                <a:lnTo>
                  <a:pt x="61229" y="27424"/>
                </a:lnTo>
                <a:lnTo>
                  <a:pt x="66172" y="30852"/>
                </a:lnTo>
                <a:lnTo>
                  <a:pt x="68454" y="32757"/>
                </a:lnTo>
                <a:lnTo>
                  <a:pt x="68074" y="33138"/>
                </a:lnTo>
                <a:lnTo>
                  <a:pt x="66933" y="33138"/>
                </a:lnTo>
                <a:lnTo>
                  <a:pt x="66172" y="32757"/>
                </a:lnTo>
                <a:lnTo>
                  <a:pt x="64651" y="32757"/>
                </a:lnTo>
                <a:lnTo>
                  <a:pt x="62369" y="36185"/>
                </a:lnTo>
                <a:lnTo>
                  <a:pt x="61609" y="41517"/>
                </a:lnTo>
                <a:lnTo>
                  <a:pt x="64271" y="43422"/>
                </a:lnTo>
                <a:lnTo>
                  <a:pt x="65792" y="44945"/>
                </a:lnTo>
                <a:lnTo>
                  <a:pt x="65412" y="46850"/>
                </a:lnTo>
                <a:lnTo>
                  <a:pt x="63891" y="47993"/>
                </a:lnTo>
                <a:lnTo>
                  <a:pt x="63510" y="49516"/>
                </a:lnTo>
                <a:lnTo>
                  <a:pt x="63891" y="54087"/>
                </a:lnTo>
                <a:lnTo>
                  <a:pt x="62750" y="55991"/>
                </a:lnTo>
                <a:lnTo>
                  <a:pt x="60088" y="59800"/>
                </a:lnTo>
                <a:lnTo>
                  <a:pt x="59707" y="59800"/>
                </a:lnTo>
                <a:lnTo>
                  <a:pt x="58566" y="59419"/>
                </a:lnTo>
                <a:lnTo>
                  <a:pt x="57426" y="55230"/>
                </a:lnTo>
                <a:lnTo>
                  <a:pt x="55144" y="52944"/>
                </a:lnTo>
                <a:lnTo>
                  <a:pt x="53623" y="51802"/>
                </a:lnTo>
                <a:lnTo>
                  <a:pt x="53242" y="51802"/>
                </a:lnTo>
                <a:lnTo>
                  <a:pt x="51721" y="52944"/>
                </a:lnTo>
                <a:lnTo>
                  <a:pt x="53623" y="57134"/>
                </a:lnTo>
                <a:lnTo>
                  <a:pt x="52482" y="57515"/>
                </a:lnTo>
                <a:lnTo>
                  <a:pt x="49439" y="56753"/>
                </a:lnTo>
                <a:lnTo>
                  <a:pt x="46397" y="54849"/>
                </a:lnTo>
                <a:lnTo>
                  <a:pt x="46017" y="54087"/>
                </a:lnTo>
                <a:lnTo>
                  <a:pt x="45256" y="43803"/>
                </a:lnTo>
                <a:lnTo>
                  <a:pt x="40312" y="39613"/>
                </a:lnTo>
                <a:lnTo>
                  <a:pt x="29664" y="35042"/>
                </a:lnTo>
                <a:lnTo>
                  <a:pt x="28903" y="35042"/>
                </a:lnTo>
                <a:lnTo>
                  <a:pt x="25861" y="31614"/>
                </a:lnTo>
                <a:lnTo>
                  <a:pt x="24720" y="29329"/>
                </a:lnTo>
                <a:lnTo>
                  <a:pt x="22438" y="25901"/>
                </a:lnTo>
                <a:lnTo>
                  <a:pt x="19396" y="22854"/>
                </a:lnTo>
                <a:lnTo>
                  <a:pt x="17114" y="22473"/>
                </a:lnTo>
                <a:lnTo>
                  <a:pt x="14832" y="23235"/>
                </a:lnTo>
                <a:lnTo>
                  <a:pt x="15212" y="24758"/>
                </a:lnTo>
                <a:lnTo>
                  <a:pt x="18635" y="26282"/>
                </a:lnTo>
                <a:lnTo>
                  <a:pt x="19015" y="28186"/>
                </a:lnTo>
                <a:lnTo>
                  <a:pt x="17114" y="32376"/>
                </a:lnTo>
                <a:lnTo>
                  <a:pt x="16733" y="32376"/>
                </a:lnTo>
                <a:lnTo>
                  <a:pt x="14832" y="31233"/>
                </a:lnTo>
                <a:lnTo>
                  <a:pt x="12550" y="28948"/>
                </a:lnTo>
                <a:lnTo>
                  <a:pt x="8747" y="27044"/>
                </a:lnTo>
                <a:lnTo>
                  <a:pt x="6846" y="27044"/>
                </a:lnTo>
                <a:lnTo>
                  <a:pt x="4184" y="25139"/>
                </a:lnTo>
                <a:lnTo>
                  <a:pt x="2662" y="22854"/>
                </a:lnTo>
                <a:lnTo>
                  <a:pt x="1141" y="20188"/>
                </a:lnTo>
                <a:lnTo>
                  <a:pt x="0" y="15998"/>
                </a:lnTo>
                <a:lnTo>
                  <a:pt x="761" y="13712"/>
                </a:lnTo>
                <a:lnTo>
                  <a:pt x="2282" y="12570"/>
                </a:lnTo>
                <a:lnTo>
                  <a:pt x="2282" y="7999"/>
                </a:lnTo>
                <a:lnTo>
                  <a:pt x="761" y="5714"/>
                </a:lnTo>
                <a:lnTo>
                  <a:pt x="761" y="4571"/>
                </a:lnTo>
                <a:lnTo>
                  <a:pt x="1902" y="2666"/>
                </a:lnTo>
                <a:lnTo>
                  <a:pt x="2282" y="228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68" name="Text Placeholder 2767">
            <a:extLst>
              <a:ext uri="{FF2B5EF4-FFF2-40B4-BE49-F238E27FC236}">
                <a16:creationId xmlns:a16="http://schemas.microsoft.com/office/drawing/2014/main" id="{4A78CF7E-39D4-744B-85EC-1DF73F7809C8}"/>
              </a:ext>
            </a:extLst>
          </p:cNvPr>
          <p:cNvSpPr>
            <a:spLocks noGrp="1"/>
          </p:cNvSpPr>
          <p:nvPr>
            <p:ph type="body" sz="quarter" idx="175" hasCustomPrompt="1"/>
          </p:nvPr>
        </p:nvSpPr>
        <p:spPr>
          <a:xfrm>
            <a:off x="6357380" y="4054015"/>
            <a:ext cx="53765" cy="61682"/>
          </a:xfrm>
          <a:custGeom>
            <a:avLst/>
            <a:gdLst>
              <a:gd name="connsiteX0" fmla="*/ 12318 w 53765"/>
              <a:gd name="connsiteY0" fmla="*/ 0 h 61682"/>
              <a:gd name="connsiteX1" fmla="*/ 16365 w 53765"/>
              <a:gd name="connsiteY1" fmla="*/ 896 h 61682"/>
              <a:gd name="connsiteX2" fmla="*/ 21120 w 53765"/>
              <a:gd name="connsiteY2" fmla="*/ 3479 h 61682"/>
              <a:gd name="connsiteX3" fmla="*/ 24423 w 53765"/>
              <a:gd name="connsiteY3" fmla="*/ 3134 h 61682"/>
              <a:gd name="connsiteX4" fmla="*/ 26076 w 53765"/>
              <a:gd name="connsiteY4" fmla="*/ 4870 h 61682"/>
              <a:gd name="connsiteX5" fmla="*/ 28268 w 53765"/>
              <a:gd name="connsiteY5" fmla="*/ 9301 h 61682"/>
              <a:gd name="connsiteX6" fmla="*/ 29009 w 53765"/>
              <a:gd name="connsiteY6" fmla="*/ 10109 h 61682"/>
              <a:gd name="connsiteX7" fmla="*/ 31564 w 53765"/>
              <a:gd name="connsiteY7" fmla="*/ 10346 h 61682"/>
              <a:gd name="connsiteX8" fmla="*/ 35837 w 53765"/>
              <a:gd name="connsiteY8" fmla="*/ 9002 h 61682"/>
              <a:gd name="connsiteX9" fmla="*/ 36771 w 53765"/>
              <a:gd name="connsiteY9" fmla="*/ 9576 h 61682"/>
              <a:gd name="connsiteX10" fmla="*/ 37488 w 53765"/>
              <a:gd name="connsiteY10" fmla="*/ 11433 h 61682"/>
              <a:gd name="connsiteX11" fmla="*/ 36056 w 53765"/>
              <a:gd name="connsiteY11" fmla="*/ 13358 h 61682"/>
              <a:gd name="connsiteX12" fmla="*/ 34000 w 53765"/>
              <a:gd name="connsiteY12" fmla="*/ 14005 h 61682"/>
              <a:gd name="connsiteX13" fmla="*/ 34420 w 53765"/>
              <a:gd name="connsiteY13" fmla="*/ 16043 h 61682"/>
              <a:gd name="connsiteX14" fmla="*/ 37984 w 53765"/>
              <a:gd name="connsiteY14" fmla="*/ 17091 h 61682"/>
              <a:gd name="connsiteX15" fmla="*/ 44048 w 53765"/>
              <a:gd name="connsiteY15" fmla="*/ 15530 h 61682"/>
              <a:gd name="connsiteX16" fmla="*/ 46323 w 53765"/>
              <a:gd name="connsiteY16" fmla="*/ 18112 h 61682"/>
              <a:gd name="connsiteX17" fmla="*/ 50049 w 53765"/>
              <a:gd name="connsiteY17" fmla="*/ 21365 h 61682"/>
              <a:gd name="connsiteX18" fmla="*/ 52003 w 53765"/>
              <a:gd name="connsiteY18" fmla="*/ 22226 h 61682"/>
              <a:gd name="connsiteX19" fmla="*/ 52487 w 53765"/>
              <a:gd name="connsiteY19" fmla="*/ 23201 h 61682"/>
              <a:gd name="connsiteX20" fmla="*/ 53605 w 53765"/>
              <a:gd name="connsiteY20" fmla="*/ 26755 h 61682"/>
              <a:gd name="connsiteX21" fmla="*/ 53765 w 53765"/>
              <a:gd name="connsiteY21" fmla="*/ 30783 h 61682"/>
              <a:gd name="connsiteX22" fmla="*/ 52976 w 53765"/>
              <a:gd name="connsiteY22" fmla="*/ 34329 h 61682"/>
              <a:gd name="connsiteX23" fmla="*/ 51243 w 53765"/>
              <a:gd name="connsiteY23" fmla="*/ 34874 h 61682"/>
              <a:gd name="connsiteX24" fmla="*/ 49453 w 53765"/>
              <a:gd name="connsiteY24" fmla="*/ 33268 h 61682"/>
              <a:gd name="connsiteX25" fmla="*/ 46066 w 53765"/>
              <a:gd name="connsiteY25" fmla="*/ 32077 h 61682"/>
              <a:gd name="connsiteX26" fmla="*/ 39052 w 53765"/>
              <a:gd name="connsiteY26" fmla="*/ 33156 h 61682"/>
              <a:gd name="connsiteX27" fmla="*/ 34758 w 53765"/>
              <a:gd name="connsiteY27" fmla="*/ 35982 h 61682"/>
              <a:gd name="connsiteX28" fmla="*/ 33773 w 53765"/>
              <a:gd name="connsiteY28" fmla="*/ 38201 h 61682"/>
              <a:gd name="connsiteX29" fmla="*/ 33870 w 53765"/>
              <a:gd name="connsiteY29" fmla="*/ 40340 h 61682"/>
              <a:gd name="connsiteX30" fmla="*/ 33570 w 53765"/>
              <a:gd name="connsiteY30" fmla="*/ 41216 h 61682"/>
              <a:gd name="connsiteX31" fmla="*/ 32011 w 53765"/>
              <a:gd name="connsiteY31" fmla="*/ 43442 h 61682"/>
              <a:gd name="connsiteX32" fmla="*/ 29593 w 53765"/>
              <a:gd name="connsiteY32" fmla="*/ 45331 h 61682"/>
              <a:gd name="connsiteX33" fmla="*/ 26437 w 53765"/>
              <a:gd name="connsiteY33" fmla="*/ 40510 h 61682"/>
              <a:gd name="connsiteX34" fmla="*/ 26114 w 53765"/>
              <a:gd name="connsiteY34" fmla="*/ 39483 h 61682"/>
              <a:gd name="connsiteX35" fmla="*/ 24095 w 53765"/>
              <a:gd name="connsiteY35" fmla="*/ 39684 h 61682"/>
              <a:gd name="connsiteX36" fmla="*/ 23209 w 53765"/>
              <a:gd name="connsiteY36" fmla="*/ 41091 h 61682"/>
              <a:gd name="connsiteX37" fmla="*/ 22785 w 53765"/>
              <a:gd name="connsiteY37" fmla="*/ 42700 h 61682"/>
              <a:gd name="connsiteX38" fmla="*/ 22496 w 53765"/>
              <a:gd name="connsiteY38" fmla="*/ 47130 h 61682"/>
              <a:gd name="connsiteX39" fmla="*/ 22592 w 53765"/>
              <a:gd name="connsiteY39" fmla="*/ 53348 h 61682"/>
              <a:gd name="connsiteX40" fmla="*/ 22329 w 53765"/>
              <a:gd name="connsiteY40" fmla="*/ 54906 h 61682"/>
              <a:gd name="connsiteX41" fmla="*/ 22590 w 53765"/>
              <a:gd name="connsiteY41" fmla="*/ 56299 h 61682"/>
              <a:gd name="connsiteX42" fmla="*/ 21538 w 53765"/>
              <a:gd name="connsiteY42" fmla="*/ 61403 h 61682"/>
              <a:gd name="connsiteX43" fmla="*/ 20651 w 53765"/>
              <a:gd name="connsiteY43" fmla="*/ 61682 h 61682"/>
              <a:gd name="connsiteX44" fmla="*/ 20232 w 53765"/>
              <a:gd name="connsiteY44" fmla="*/ 60772 h 61682"/>
              <a:gd name="connsiteX45" fmla="*/ 17890 w 53765"/>
              <a:gd name="connsiteY45" fmla="*/ 58819 h 61682"/>
              <a:gd name="connsiteX46" fmla="*/ 17530 w 53765"/>
              <a:gd name="connsiteY46" fmla="*/ 58238 h 61682"/>
              <a:gd name="connsiteX47" fmla="*/ 16188 w 53765"/>
              <a:gd name="connsiteY47" fmla="*/ 53974 h 61682"/>
              <a:gd name="connsiteX48" fmla="*/ 14981 w 53765"/>
              <a:gd name="connsiteY48" fmla="*/ 52532 h 61682"/>
              <a:gd name="connsiteX49" fmla="*/ 15021 w 53765"/>
              <a:gd name="connsiteY49" fmla="*/ 51391 h 61682"/>
              <a:gd name="connsiteX50" fmla="*/ 13480 w 53765"/>
              <a:gd name="connsiteY50" fmla="*/ 45367 h 61682"/>
              <a:gd name="connsiteX51" fmla="*/ 12288 w 53765"/>
              <a:gd name="connsiteY51" fmla="*/ 42705 h 61682"/>
              <a:gd name="connsiteX52" fmla="*/ 9973 w 53765"/>
              <a:gd name="connsiteY52" fmla="*/ 40136 h 61682"/>
              <a:gd name="connsiteX53" fmla="*/ 9377 w 53765"/>
              <a:gd name="connsiteY53" fmla="*/ 38241 h 61682"/>
              <a:gd name="connsiteX54" fmla="*/ 9277 w 53765"/>
              <a:gd name="connsiteY54" fmla="*/ 36797 h 61682"/>
              <a:gd name="connsiteX55" fmla="*/ 10191 w 53765"/>
              <a:gd name="connsiteY55" fmla="*/ 33646 h 61682"/>
              <a:gd name="connsiteX56" fmla="*/ 7654 w 53765"/>
              <a:gd name="connsiteY56" fmla="*/ 26287 h 61682"/>
              <a:gd name="connsiteX57" fmla="*/ 8019 w 53765"/>
              <a:gd name="connsiteY57" fmla="*/ 24350 h 61682"/>
              <a:gd name="connsiteX58" fmla="*/ 7537 w 53765"/>
              <a:gd name="connsiteY58" fmla="*/ 21551 h 61682"/>
              <a:gd name="connsiteX59" fmla="*/ 5768 w 53765"/>
              <a:gd name="connsiteY59" fmla="*/ 19591 h 61682"/>
              <a:gd name="connsiteX60" fmla="*/ 4128 w 53765"/>
              <a:gd name="connsiteY60" fmla="*/ 13251 h 61682"/>
              <a:gd name="connsiteX61" fmla="*/ 2436 w 53765"/>
              <a:gd name="connsiteY61" fmla="*/ 9705 h 61682"/>
              <a:gd name="connsiteX62" fmla="*/ 22 w 53765"/>
              <a:gd name="connsiteY62" fmla="*/ 6820 h 61682"/>
              <a:gd name="connsiteX63" fmla="*/ 0 w 53765"/>
              <a:gd name="connsiteY63" fmla="*/ 6046 h 61682"/>
              <a:gd name="connsiteX64" fmla="*/ 25 w 53765"/>
              <a:gd name="connsiteY64" fmla="*/ 4997 h 61682"/>
              <a:gd name="connsiteX65" fmla="*/ 650 w 53765"/>
              <a:gd name="connsiteY65" fmla="*/ 3324 h 61682"/>
              <a:gd name="connsiteX66" fmla="*/ 3391 w 53765"/>
              <a:gd name="connsiteY66" fmla="*/ 2462 h 61682"/>
              <a:gd name="connsiteX67" fmla="*/ 6194 w 53765"/>
              <a:gd name="connsiteY67" fmla="*/ 2361 h 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765" h="61682">
                <a:moveTo>
                  <a:pt x="12318" y="0"/>
                </a:moveTo>
                <a:lnTo>
                  <a:pt x="16365" y="896"/>
                </a:lnTo>
                <a:lnTo>
                  <a:pt x="21120" y="3479"/>
                </a:lnTo>
                <a:lnTo>
                  <a:pt x="24423" y="3134"/>
                </a:lnTo>
                <a:lnTo>
                  <a:pt x="26076" y="4870"/>
                </a:lnTo>
                <a:lnTo>
                  <a:pt x="28268" y="9301"/>
                </a:lnTo>
                <a:lnTo>
                  <a:pt x="29009" y="10109"/>
                </a:lnTo>
                <a:lnTo>
                  <a:pt x="31564" y="10346"/>
                </a:lnTo>
                <a:lnTo>
                  <a:pt x="35837" y="9002"/>
                </a:lnTo>
                <a:lnTo>
                  <a:pt x="36771" y="9576"/>
                </a:lnTo>
                <a:lnTo>
                  <a:pt x="37488" y="11433"/>
                </a:lnTo>
                <a:lnTo>
                  <a:pt x="36056" y="13358"/>
                </a:lnTo>
                <a:lnTo>
                  <a:pt x="34000" y="14005"/>
                </a:lnTo>
                <a:lnTo>
                  <a:pt x="34420" y="16043"/>
                </a:lnTo>
                <a:lnTo>
                  <a:pt x="37984" y="17091"/>
                </a:lnTo>
                <a:lnTo>
                  <a:pt x="44048" y="15530"/>
                </a:lnTo>
                <a:lnTo>
                  <a:pt x="46323" y="18112"/>
                </a:lnTo>
                <a:lnTo>
                  <a:pt x="50049" y="21365"/>
                </a:lnTo>
                <a:lnTo>
                  <a:pt x="52003" y="22226"/>
                </a:lnTo>
                <a:lnTo>
                  <a:pt x="52487" y="23201"/>
                </a:lnTo>
                <a:lnTo>
                  <a:pt x="53605" y="26755"/>
                </a:lnTo>
                <a:lnTo>
                  <a:pt x="53765" y="30783"/>
                </a:lnTo>
                <a:lnTo>
                  <a:pt x="52976" y="34329"/>
                </a:lnTo>
                <a:lnTo>
                  <a:pt x="51243" y="34874"/>
                </a:lnTo>
                <a:lnTo>
                  <a:pt x="49453" y="33268"/>
                </a:lnTo>
                <a:lnTo>
                  <a:pt x="46066" y="32077"/>
                </a:lnTo>
                <a:lnTo>
                  <a:pt x="39052" y="33156"/>
                </a:lnTo>
                <a:lnTo>
                  <a:pt x="34758" y="35982"/>
                </a:lnTo>
                <a:lnTo>
                  <a:pt x="33773" y="38201"/>
                </a:lnTo>
                <a:lnTo>
                  <a:pt x="33870" y="40340"/>
                </a:lnTo>
                <a:lnTo>
                  <a:pt x="33570" y="41216"/>
                </a:lnTo>
                <a:lnTo>
                  <a:pt x="32011" y="43442"/>
                </a:lnTo>
                <a:lnTo>
                  <a:pt x="29593" y="45331"/>
                </a:lnTo>
                <a:lnTo>
                  <a:pt x="26437" y="40510"/>
                </a:lnTo>
                <a:lnTo>
                  <a:pt x="26114" y="39483"/>
                </a:lnTo>
                <a:lnTo>
                  <a:pt x="24095" y="39684"/>
                </a:lnTo>
                <a:lnTo>
                  <a:pt x="23209" y="41091"/>
                </a:lnTo>
                <a:lnTo>
                  <a:pt x="22785" y="42700"/>
                </a:lnTo>
                <a:lnTo>
                  <a:pt x="22496" y="47130"/>
                </a:lnTo>
                <a:lnTo>
                  <a:pt x="22592" y="53348"/>
                </a:lnTo>
                <a:lnTo>
                  <a:pt x="22329" y="54906"/>
                </a:lnTo>
                <a:lnTo>
                  <a:pt x="22590" y="56299"/>
                </a:lnTo>
                <a:lnTo>
                  <a:pt x="21538" y="61403"/>
                </a:lnTo>
                <a:lnTo>
                  <a:pt x="20651" y="61682"/>
                </a:lnTo>
                <a:lnTo>
                  <a:pt x="20232" y="60772"/>
                </a:lnTo>
                <a:lnTo>
                  <a:pt x="17890" y="58819"/>
                </a:lnTo>
                <a:lnTo>
                  <a:pt x="17530" y="58238"/>
                </a:lnTo>
                <a:lnTo>
                  <a:pt x="16188" y="53974"/>
                </a:lnTo>
                <a:lnTo>
                  <a:pt x="14981" y="52532"/>
                </a:lnTo>
                <a:lnTo>
                  <a:pt x="15021" y="51391"/>
                </a:lnTo>
                <a:lnTo>
                  <a:pt x="13480" y="45367"/>
                </a:lnTo>
                <a:lnTo>
                  <a:pt x="12288" y="42705"/>
                </a:lnTo>
                <a:lnTo>
                  <a:pt x="9973" y="40136"/>
                </a:lnTo>
                <a:lnTo>
                  <a:pt x="9377" y="38241"/>
                </a:lnTo>
                <a:lnTo>
                  <a:pt x="9277" y="36797"/>
                </a:lnTo>
                <a:lnTo>
                  <a:pt x="10191" y="33646"/>
                </a:lnTo>
                <a:lnTo>
                  <a:pt x="7654" y="26287"/>
                </a:lnTo>
                <a:lnTo>
                  <a:pt x="8019" y="24350"/>
                </a:lnTo>
                <a:lnTo>
                  <a:pt x="7537" y="21551"/>
                </a:lnTo>
                <a:lnTo>
                  <a:pt x="5768" y="19591"/>
                </a:lnTo>
                <a:lnTo>
                  <a:pt x="4128" y="13251"/>
                </a:lnTo>
                <a:lnTo>
                  <a:pt x="2436" y="9705"/>
                </a:lnTo>
                <a:lnTo>
                  <a:pt x="22" y="6820"/>
                </a:lnTo>
                <a:lnTo>
                  <a:pt x="0" y="6046"/>
                </a:lnTo>
                <a:lnTo>
                  <a:pt x="25" y="4997"/>
                </a:lnTo>
                <a:lnTo>
                  <a:pt x="650" y="3324"/>
                </a:lnTo>
                <a:lnTo>
                  <a:pt x="3391" y="2462"/>
                </a:lnTo>
                <a:lnTo>
                  <a:pt x="6194" y="236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66" name="Text Placeholder 2765">
            <a:extLst>
              <a:ext uri="{FF2B5EF4-FFF2-40B4-BE49-F238E27FC236}">
                <a16:creationId xmlns:a16="http://schemas.microsoft.com/office/drawing/2014/main" id="{AC099D71-C585-394B-AC96-6EC1062671BA}"/>
              </a:ext>
            </a:extLst>
          </p:cNvPr>
          <p:cNvSpPr>
            <a:spLocks noGrp="1"/>
          </p:cNvSpPr>
          <p:nvPr>
            <p:ph type="body" sz="quarter" idx="174" hasCustomPrompt="1"/>
          </p:nvPr>
        </p:nvSpPr>
        <p:spPr>
          <a:xfrm>
            <a:off x="6360417" y="5737276"/>
            <a:ext cx="43735" cy="50457"/>
          </a:xfrm>
          <a:custGeom>
            <a:avLst/>
            <a:gdLst>
              <a:gd name="connsiteX0" fmla="*/ 15593 w 43735"/>
              <a:gd name="connsiteY0" fmla="*/ 0 h 50457"/>
              <a:gd name="connsiteX1" fmla="*/ 16353 w 43735"/>
              <a:gd name="connsiteY1" fmla="*/ 377 h 50457"/>
              <a:gd name="connsiteX2" fmla="*/ 19015 w 43735"/>
              <a:gd name="connsiteY2" fmla="*/ 2260 h 50457"/>
              <a:gd name="connsiteX3" fmla="*/ 20156 w 43735"/>
              <a:gd name="connsiteY3" fmla="*/ 5648 h 50457"/>
              <a:gd name="connsiteX4" fmla="*/ 20537 w 43735"/>
              <a:gd name="connsiteY4" fmla="*/ 10167 h 50457"/>
              <a:gd name="connsiteX5" fmla="*/ 16353 w 43735"/>
              <a:gd name="connsiteY5" fmla="*/ 14685 h 50457"/>
              <a:gd name="connsiteX6" fmla="*/ 14072 w 43735"/>
              <a:gd name="connsiteY6" fmla="*/ 20710 h 50457"/>
              <a:gd name="connsiteX7" fmla="*/ 17114 w 43735"/>
              <a:gd name="connsiteY7" fmla="*/ 22593 h 50457"/>
              <a:gd name="connsiteX8" fmla="*/ 19776 w 43735"/>
              <a:gd name="connsiteY8" fmla="*/ 24852 h 50457"/>
              <a:gd name="connsiteX9" fmla="*/ 20156 w 43735"/>
              <a:gd name="connsiteY9" fmla="*/ 27111 h 50457"/>
              <a:gd name="connsiteX10" fmla="*/ 23959 w 43735"/>
              <a:gd name="connsiteY10" fmla="*/ 30124 h 50457"/>
              <a:gd name="connsiteX11" fmla="*/ 30425 w 43735"/>
              <a:gd name="connsiteY11" fmla="*/ 22969 h 50457"/>
              <a:gd name="connsiteX12" fmla="*/ 33087 w 43735"/>
              <a:gd name="connsiteY12" fmla="*/ 22969 h 50457"/>
              <a:gd name="connsiteX13" fmla="*/ 38031 w 43735"/>
              <a:gd name="connsiteY13" fmla="*/ 24099 h 50457"/>
              <a:gd name="connsiteX14" fmla="*/ 42594 w 43735"/>
              <a:gd name="connsiteY14" fmla="*/ 23723 h 50457"/>
              <a:gd name="connsiteX15" fmla="*/ 43735 w 43735"/>
              <a:gd name="connsiteY15" fmla="*/ 26358 h 50457"/>
              <a:gd name="connsiteX16" fmla="*/ 43735 w 43735"/>
              <a:gd name="connsiteY16" fmla="*/ 29747 h 50457"/>
              <a:gd name="connsiteX17" fmla="*/ 34988 w 43735"/>
              <a:gd name="connsiteY17" fmla="*/ 36525 h 50457"/>
              <a:gd name="connsiteX18" fmla="*/ 32326 w 43735"/>
              <a:gd name="connsiteY18" fmla="*/ 38408 h 50457"/>
              <a:gd name="connsiteX19" fmla="*/ 29284 w 43735"/>
              <a:gd name="connsiteY19" fmla="*/ 37278 h 50457"/>
              <a:gd name="connsiteX20" fmla="*/ 28143 w 43735"/>
              <a:gd name="connsiteY20" fmla="*/ 38031 h 50457"/>
              <a:gd name="connsiteX21" fmla="*/ 28143 w 43735"/>
              <a:gd name="connsiteY21" fmla="*/ 40291 h 50457"/>
              <a:gd name="connsiteX22" fmla="*/ 27002 w 43735"/>
              <a:gd name="connsiteY22" fmla="*/ 41044 h 50457"/>
              <a:gd name="connsiteX23" fmla="*/ 25100 w 43735"/>
              <a:gd name="connsiteY23" fmla="*/ 40291 h 50457"/>
              <a:gd name="connsiteX24" fmla="*/ 22819 w 43735"/>
              <a:gd name="connsiteY24" fmla="*/ 41420 h 50457"/>
              <a:gd name="connsiteX25" fmla="*/ 23959 w 43735"/>
              <a:gd name="connsiteY25" fmla="*/ 44056 h 50457"/>
              <a:gd name="connsiteX26" fmla="*/ 22438 w 43735"/>
              <a:gd name="connsiteY26" fmla="*/ 45186 h 50457"/>
              <a:gd name="connsiteX27" fmla="*/ 22438 w 43735"/>
              <a:gd name="connsiteY27" fmla="*/ 48198 h 50457"/>
              <a:gd name="connsiteX28" fmla="*/ 23199 w 43735"/>
              <a:gd name="connsiteY28" fmla="*/ 50457 h 50457"/>
              <a:gd name="connsiteX29" fmla="*/ 20156 w 43735"/>
              <a:gd name="connsiteY29" fmla="*/ 49328 h 50457"/>
              <a:gd name="connsiteX30" fmla="*/ 10649 w 43735"/>
              <a:gd name="connsiteY30" fmla="*/ 40667 h 50457"/>
              <a:gd name="connsiteX31" fmla="*/ 9888 w 43735"/>
              <a:gd name="connsiteY31" fmla="*/ 39914 h 50457"/>
              <a:gd name="connsiteX32" fmla="*/ 12931 w 43735"/>
              <a:gd name="connsiteY32" fmla="*/ 39161 h 50457"/>
              <a:gd name="connsiteX33" fmla="*/ 16353 w 43735"/>
              <a:gd name="connsiteY33" fmla="*/ 40667 h 50457"/>
              <a:gd name="connsiteX34" fmla="*/ 18635 w 43735"/>
              <a:gd name="connsiteY34" fmla="*/ 39914 h 50457"/>
              <a:gd name="connsiteX35" fmla="*/ 18635 w 43735"/>
              <a:gd name="connsiteY35" fmla="*/ 37278 h 50457"/>
              <a:gd name="connsiteX36" fmla="*/ 16734 w 43735"/>
              <a:gd name="connsiteY36" fmla="*/ 35772 h 50457"/>
              <a:gd name="connsiteX37" fmla="*/ 14832 w 43735"/>
              <a:gd name="connsiteY37" fmla="*/ 31253 h 50457"/>
              <a:gd name="connsiteX38" fmla="*/ 14072 w 43735"/>
              <a:gd name="connsiteY38" fmla="*/ 33136 h 50457"/>
              <a:gd name="connsiteX39" fmla="*/ 12550 w 43735"/>
              <a:gd name="connsiteY39" fmla="*/ 35019 h 50457"/>
              <a:gd name="connsiteX40" fmla="*/ 6465 w 43735"/>
              <a:gd name="connsiteY40" fmla="*/ 34642 h 50457"/>
              <a:gd name="connsiteX41" fmla="*/ 7606 w 43735"/>
              <a:gd name="connsiteY41" fmla="*/ 32383 h 50457"/>
              <a:gd name="connsiteX42" fmla="*/ 7606 w 43735"/>
              <a:gd name="connsiteY42" fmla="*/ 30500 h 50457"/>
              <a:gd name="connsiteX43" fmla="*/ 3803 w 43735"/>
              <a:gd name="connsiteY43" fmla="*/ 28994 h 50457"/>
              <a:gd name="connsiteX44" fmla="*/ 2662 w 43735"/>
              <a:gd name="connsiteY44" fmla="*/ 27865 h 50457"/>
              <a:gd name="connsiteX45" fmla="*/ 2662 w 43735"/>
              <a:gd name="connsiteY45" fmla="*/ 24852 h 50457"/>
              <a:gd name="connsiteX46" fmla="*/ 2282 w 43735"/>
              <a:gd name="connsiteY46" fmla="*/ 24476 h 50457"/>
              <a:gd name="connsiteX47" fmla="*/ 0 w 43735"/>
              <a:gd name="connsiteY47" fmla="*/ 24852 h 50457"/>
              <a:gd name="connsiteX48" fmla="*/ 381 w 43735"/>
              <a:gd name="connsiteY48" fmla="*/ 22593 h 50457"/>
              <a:gd name="connsiteX49" fmla="*/ 381 w 43735"/>
              <a:gd name="connsiteY49" fmla="*/ 18827 h 50457"/>
              <a:gd name="connsiteX50" fmla="*/ 761 w 43735"/>
              <a:gd name="connsiteY50" fmla="*/ 15062 h 50457"/>
              <a:gd name="connsiteX51" fmla="*/ 381 w 43735"/>
              <a:gd name="connsiteY51" fmla="*/ 11673 h 50457"/>
              <a:gd name="connsiteX52" fmla="*/ 761 w 43735"/>
              <a:gd name="connsiteY52" fmla="*/ 6402 h 50457"/>
              <a:gd name="connsiteX53" fmla="*/ 1521 w 43735"/>
              <a:gd name="connsiteY53" fmla="*/ 6402 h 50457"/>
              <a:gd name="connsiteX54" fmla="*/ 1902 w 43735"/>
              <a:gd name="connsiteY54" fmla="*/ 4895 h 50457"/>
              <a:gd name="connsiteX55" fmla="*/ 2662 w 43735"/>
              <a:gd name="connsiteY55" fmla="*/ 4519 h 50457"/>
              <a:gd name="connsiteX56" fmla="*/ 4564 w 43735"/>
              <a:gd name="connsiteY56" fmla="*/ 6025 h 50457"/>
              <a:gd name="connsiteX57" fmla="*/ 6465 w 43735"/>
              <a:gd name="connsiteY57" fmla="*/ 6402 h 50457"/>
              <a:gd name="connsiteX58" fmla="*/ 8367 w 43735"/>
              <a:gd name="connsiteY58" fmla="*/ 4519 h 50457"/>
              <a:gd name="connsiteX59" fmla="*/ 10649 w 43735"/>
              <a:gd name="connsiteY59" fmla="*/ 3766 h 50457"/>
              <a:gd name="connsiteX60" fmla="*/ 12170 w 43735"/>
              <a:gd name="connsiteY60" fmla="*/ 4895 h 50457"/>
              <a:gd name="connsiteX61" fmla="*/ 12550 w 43735"/>
              <a:gd name="connsiteY61" fmla="*/ 8661 h 50457"/>
              <a:gd name="connsiteX62" fmla="*/ 13691 w 43735"/>
              <a:gd name="connsiteY62" fmla="*/ 10167 h 50457"/>
              <a:gd name="connsiteX63" fmla="*/ 15593 w 43735"/>
              <a:gd name="connsiteY63" fmla="*/ 8661 h 50457"/>
              <a:gd name="connsiteX64" fmla="*/ 16734 w 43735"/>
              <a:gd name="connsiteY64" fmla="*/ 4142 h 50457"/>
              <a:gd name="connsiteX65" fmla="*/ 15593 w 43735"/>
              <a:gd name="connsiteY65" fmla="*/ 2636 h 5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3735" h="50457">
                <a:moveTo>
                  <a:pt x="15593" y="0"/>
                </a:moveTo>
                <a:lnTo>
                  <a:pt x="16353" y="377"/>
                </a:lnTo>
                <a:lnTo>
                  <a:pt x="19015" y="2260"/>
                </a:lnTo>
                <a:lnTo>
                  <a:pt x="20156" y="5648"/>
                </a:lnTo>
                <a:lnTo>
                  <a:pt x="20537" y="10167"/>
                </a:lnTo>
                <a:lnTo>
                  <a:pt x="16353" y="14685"/>
                </a:lnTo>
                <a:lnTo>
                  <a:pt x="14072" y="20710"/>
                </a:lnTo>
                <a:lnTo>
                  <a:pt x="17114" y="22593"/>
                </a:lnTo>
                <a:lnTo>
                  <a:pt x="19776" y="24852"/>
                </a:lnTo>
                <a:lnTo>
                  <a:pt x="20156" y="27111"/>
                </a:lnTo>
                <a:lnTo>
                  <a:pt x="23959" y="30124"/>
                </a:lnTo>
                <a:lnTo>
                  <a:pt x="30425" y="22969"/>
                </a:lnTo>
                <a:lnTo>
                  <a:pt x="33087" y="22969"/>
                </a:lnTo>
                <a:lnTo>
                  <a:pt x="38031" y="24099"/>
                </a:lnTo>
                <a:lnTo>
                  <a:pt x="42594" y="23723"/>
                </a:lnTo>
                <a:lnTo>
                  <a:pt x="43735" y="26358"/>
                </a:lnTo>
                <a:lnTo>
                  <a:pt x="43735" y="29747"/>
                </a:lnTo>
                <a:lnTo>
                  <a:pt x="34988" y="36525"/>
                </a:lnTo>
                <a:lnTo>
                  <a:pt x="32326" y="38408"/>
                </a:lnTo>
                <a:lnTo>
                  <a:pt x="29284" y="37278"/>
                </a:lnTo>
                <a:lnTo>
                  <a:pt x="28143" y="38031"/>
                </a:lnTo>
                <a:lnTo>
                  <a:pt x="28143" y="40291"/>
                </a:lnTo>
                <a:lnTo>
                  <a:pt x="27002" y="41044"/>
                </a:lnTo>
                <a:lnTo>
                  <a:pt x="25100" y="40291"/>
                </a:lnTo>
                <a:lnTo>
                  <a:pt x="22819" y="41420"/>
                </a:lnTo>
                <a:lnTo>
                  <a:pt x="23959" y="44056"/>
                </a:lnTo>
                <a:lnTo>
                  <a:pt x="22438" y="45186"/>
                </a:lnTo>
                <a:lnTo>
                  <a:pt x="22438" y="48198"/>
                </a:lnTo>
                <a:lnTo>
                  <a:pt x="23199" y="50457"/>
                </a:lnTo>
                <a:lnTo>
                  <a:pt x="20156" y="49328"/>
                </a:lnTo>
                <a:lnTo>
                  <a:pt x="10649" y="40667"/>
                </a:lnTo>
                <a:lnTo>
                  <a:pt x="9888" y="39914"/>
                </a:lnTo>
                <a:lnTo>
                  <a:pt x="12931" y="39161"/>
                </a:lnTo>
                <a:lnTo>
                  <a:pt x="16353" y="40667"/>
                </a:lnTo>
                <a:lnTo>
                  <a:pt x="18635" y="39914"/>
                </a:lnTo>
                <a:lnTo>
                  <a:pt x="18635" y="37278"/>
                </a:lnTo>
                <a:lnTo>
                  <a:pt x="16734" y="35772"/>
                </a:lnTo>
                <a:lnTo>
                  <a:pt x="14832" y="31253"/>
                </a:lnTo>
                <a:lnTo>
                  <a:pt x="14072" y="33136"/>
                </a:lnTo>
                <a:lnTo>
                  <a:pt x="12550" y="35019"/>
                </a:lnTo>
                <a:lnTo>
                  <a:pt x="6465" y="34642"/>
                </a:lnTo>
                <a:lnTo>
                  <a:pt x="7606" y="32383"/>
                </a:lnTo>
                <a:lnTo>
                  <a:pt x="7606" y="30500"/>
                </a:lnTo>
                <a:lnTo>
                  <a:pt x="3803" y="28994"/>
                </a:lnTo>
                <a:lnTo>
                  <a:pt x="2662" y="27865"/>
                </a:lnTo>
                <a:lnTo>
                  <a:pt x="2662" y="24852"/>
                </a:lnTo>
                <a:lnTo>
                  <a:pt x="2282" y="24476"/>
                </a:lnTo>
                <a:lnTo>
                  <a:pt x="0" y="24852"/>
                </a:lnTo>
                <a:lnTo>
                  <a:pt x="381" y="22593"/>
                </a:lnTo>
                <a:lnTo>
                  <a:pt x="381" y="18827"/>
                </a:lnTo>
                <a:lnTo>
                  <a:pt x="761" y="15062"/>
                </a:lnTo>
                <a:lnTo>
                  <a:pt x="381" y="11673"/>
                </a:lnTo>
                <a:lnTo>
                  <a:pt x="761" y="6402"/>
                </a:lnTo>
                <a:lnTo>
                  <a:pt x="1521" y="6402"/>
                </a:lnTo>
                <a:lnTo>
                  <a:pt x="1902" y="4895"/>
                </a:lnTo>
                <a:lnTo>
                  <a:pt x="2662" y="4519"/>
                </a:lnTo>
                <a:lnTo>
                  <a:pt x="4564" y="6025"/>
                </a:lnTo>
                <a:lnTo>
                  <a:pt x="6465" y="6402"/>
                </a:lnTo>
                <a:lnTo>
                  <a:pt x="8367" y="4519"/>
                </a:lnTo>
                <a:lnTo>
                  <a:pt x="10649" y="3766"/>
                </a:lnTo>
                <a:lnTo>
                  <a:pt x="12170" y="4895"/>
                </a:lnTo>
                <a:lnTo>
                  <a:pt x="12550" y="8661"/>
                </a:lnTo>
                <a:lnTo>
                  <a:pt x="13691" y="10167"/>
                </a:lnTo>
                <a:lnTo>
                  <a:pt x="15593" y="8661"/>
                </a:lnTo>
                <a:lnTo>
                  <a:pt x="16734" y="4142"/>
                </a:lnTo>
                <a:lnTo>
                  <a:pt x="15593" y="263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64" name="Text Placeholder 2763">
            <a:extLst>
              <a:ext uri="{FF2B5EF4-FFF2-40B4-BE49-F238E27FC236}">
                <a16:creationId xmlns:a16="http://schemas.microsoft.com/office/drawing/2014/main" id="{40A26C3E-AA29-E24F-AC4E-0DEFA8479F7B}"/>
              </a:ext>
            </a:extLst>
          </p:cNvPr>
          <p:cNvSpPr>
            <a:spLocks noGrp="1"/>
          </p:cNvSpPr>
          <p:nvPr>
            <p:ph type="body" sz="quarter" idx="173" hasCustomPrompt="1"/>
          </p:nvPr>
        </p:nvSpPr>
        <p:spPr>
          <a:xfrm>
            <a:off x="6406054" y="5752225"/>
            <a:ext cx="58948" cy="87832"/>
          </a:xfrm>
          <a:custGeom>
            <a:avLst/>
            <a:gdLst>
              <a:gd name="connsiteX0" fmla="*/ 41109 w 58948"/>
              <a:gd name="connsiteY0" fmla="*/ 0 h 87832"/>
              <a:gd name="connsiteX1" fmla="*/ 44599 w 58948"/>
              <a:gd name="connsiteY1" fmla="*/ 5980 h 87832"/>
              <a:gd name="connsiteX2" fmla="*/ 48089 w 58948"/>
              <a:gd name="connsiteY2" fmla="*/ 6354 h 87832"/>
              <a:gd name="connsiteX3" fmla="*/ 52355 w 58948"/>
              <a:gd name="connsiteY3" fmla="*/ 5607 h 87832"/>
              <a:gd name="connsiteX4" fmla="*/ 55458 w 58948"/>
              <a:gd name="connsiteY4" fmla="*/ 2990 h 87832"/>
              <a:gd name="connsiteX5" fmla="*/ 57397 w 58948"/>
              <a:gd name="connsiteY5" fmla="*/ 6354 h 87832"/>
              <a:gd name="connsiteX6" fmla="*/ 58560 w 58948"/>
              <a:gd name="connsiteY6" fmla="*/ 78115 h 87832"/>
              <a:gd name="connsiteX7" fmla="*/ 58948 w 58948"/>
              <a:gd name="connsiteY7" fmla="*/ 79610 h 87832"/>
              <a:gd name="connsiteX8" fmla="*/ 58948 w 58948"/>
              <a:gd name="connsiteY8" fmla="*/ 84095 h 87832"/>
              <a:gd name="connsiteX9" fmla="*/ 54682 w 58948"/>
              <a:gd name="connsiteY9" fmla="*/ 84095 h 87832"/>
              <a:gd name="connsiteX10" fmla="*/ 55458 w 58948"/>
              <a:gd name="connsiteY10" fmla="*/ 86337 h 87832"/>
              <a:gd name="connsiteX11" fmla="*/ 52355 w 58948"/>
              <a:gd name="connsiteY11" fmla="*/ 86337 h 87832"/>
              <a:gd name="connsiteX12" fmla="*/ 50028 w 58948"/>
              <a:gd name="connsiteY12" fmla="*/ 87832 h 87832"/>
              <a:gd name="connsiteX13" fmla="*/ 44599 w 58948"/>
              <a:gd name="connsiteY13" fmla="*/ 84095 h 87832"/>
              <a:gd name="connsiteX14" fmla="*/ 38394 w 58948"/>
              <a:gd name="connsiteY14" fmla="*/ 82600 h 87832"/>
              <a:gd name="connsiteX15" fmla="*/ 29862 w 58948"/>
              <a:gd name="connsiteY15" fmla="*/ 82600 h 87832"/>
              <a:gd name="connsiteX16" fmla="*/ 29086 w 58948"/>
              <a:gd name="connsiteY16" fmla="*/ 84095 h 87832"/>
              <a:gd name="connsiteX17" fmla="*/ 23657 w 58948"/>
              <a:gd name="connsiteY17" fmla="*/ 84095 h 87832"/>
              <a:gd name="connsiteX18" fmla="*/ 15901 w 58948"/>
              <a:gd name="connsiteY18" fmla="*/ 80731 h 87832"/>
              <a:gd name="connsiteX19" fmla="*/ 13574 w 58948"/>
              <a:gd name="connsiteY19" fmla="*/ 82226 h 87832"/>
              <a:gd name="connsiteX20" fmla="*/ 9696 w 58948"/>
              <a:gd name="connsiteY20" fmla="*/ 81852 h 87832"/>
              <a:gd name="connsiteX21" fmla="*/ 11635 w 58948"/>
              <a:gd name="connsiteY21" fmla="*/ 80357 h 87832"/>
              <a:gd name="connsiteX22" fmla="*/ 11635 w 58948"/>
              <a:gd name="connsiteY22" fmla="*/ 79610 h 87832"/>
              <a:gd name="connsiteX23" fmla="*/ 8920 w 58948"/>
              <a:gd name="connsiteY23" fmla="*/ 79610 h 87832"/>
              <a:gd name="connsiteX24" fmla="*/ 9308 w 58948"/>
              <a:gd name="connsiteY24" fmla="*/ 78115 h 87832"/>
              <a:gd name="connsiteX25" fmla="*/ 11635 w 58948"/>
              <a:gd name="connsiteY25" fmla="*/ 76620 h 87832"/>
              <a:gd name="connsiteX26" fmla="*/ 6205 w 58948"/>
              <a:gd name="connsiteY26" fmla="*/ 75498 h 87832"/>
              <a:gd name="connsiteX27" fmla="*/ 4654 w 58948"/>
              <a:gd name="connsiteY27" fmla="*/ 76620 h 87832"/>
              <a:gd name="connsiteX28" fmla="*/ 1164 w 58948"/>
              <a:gd name="connsiteY28" fmla="*/ 76620 h 87832"/>
              <a:gd name="connsiteX29" fmla="*/ 1939 w 58948"/>
              <a:gd name="connsiteY29" fmla="*/ 75498 h 87832"/>
              <a:gd name="connsiteX30" fmla="*/ 1939 w 58948"/>
              <a:gd name="connsiteY30" fmla="*/ 72508 h 87832"/>
              <a:gd name="connsiteX31" fmla="*/ 0 w 58948"/>
              <a:gd name="connsiteY31" fmla="*/ 70640 h 87832"/>
              <a:gd name="connsiteX32" fmla="*/ 6205 w 58948"/>
              <a:gd name="connsiteY32" fmla="*/ 69518 h 87832"/>
              <a:gd name="connsiteX33" fmla="*/ 6205 w 58948"/>
              <a:gd name="connsiteY33" fmla="*/ 67650 h 87832"/>
              <a:gd name="connsiteX34" fmla="*/ 9308 w 58948"/>
              <a:gd name="connsiteY34" fmla="*/ 67650 h 87832"/>
              <a:gd name="connsiteX35" fmla="*/ 11247 w 58948"/>
              <a:gd name="connsiteY35" fmla="*/ 65781 h 87832"/>
              <a:gd name="connsiteX36" fmla="*/ 13186 w 58948"/>
              <a:gd name="connsiteY36" fmla="*/ 66155 h 87832"/>
              <a:gd name="connsiteX37" fmla="*/ 13962 w 58948"/>
              <a:gd name="connsiteY37" fmla="*/ 65781 h 87832"/>
              <a:gd name="connsiteX38" fmla="*/ 13186 w 58948"/>
              <a:gd name="connsiteY38" fmla="*/ 62417 h 87832"/>
              <a:gd name="connsiteX39" fmla="*/ 8920 w 58948"/>
              <a:gd name="connsiteY39" fmla="*/ 59801 h 87832"/>
              <a:gd name="connsiteX40" fmla="*/ 8920 w 58948"/>
              <a:gd name="connsiteY40" fmla="*/ 56437 h 87832"/>
              <a:gd name="connsiteX41" fmla="*/ 14737 w 58948"/>
              <a:gd name="connsiteY41" fmla="*/ 61670 h 87832"/>
              <a:gd name="connsiteX42" fmla="*/ 22881 w 58948"/>
              <a:gd name="connsiteY42" fmla="*/ 66155 h 87832"/>
              <a:gd name="connsiteX43" fmla="*/ 24820 w 58948"/>
              <a:gd name="connsiteY43" fmla="*/ 68771 h 87832"/>
              <a:gd name="connsiteX44" fmla="*/ 25984 w 58948"/>
              <a:gd name="connsiteY44" fmla="*/ 67650 h 87832"/>
              <a:gd name="connsiteX45" fmla="*/ 28311 w 58948"/>
              <a:gd name="connsiteY45" fmla="*/ 66528 h 87832"/>
              <a:gd name="connsiteX46" fmla="*/ 24820 w 58948"/>
              <a:gd name="connsiteY46" fmla="*/ 65781 h 87832"/>
              <a:gd name="connsiteX47" fmla="*/ 24045 w 58948"/>
              <a:gd name="connsiteY47" fmla="*/ 63912 h 87832"/>
              <a:gd name="connsiteX48" fmla="*/ 26372 w 58948"/>
              <a:gd name="connsiteY48" fmla="*/ 61670 h 87832"/>
              <a:gd name="connsiteX49" fmla="*/ 31413 w 58948"/>
              <a:gd name="connsiteY49" fmla="*/ 66528 h 87832"/>
              <a:gd name="connsiteX50" fmla="*/ 31801 w 58948"/>
              <a:gd name="connsiteY50" fmla="*/ 62417 h 87832"/>
              <a:gd name="connsiteX51" fmla="*/ 35679 w 58948"/>
              <a:gd name="connsiteY51" fmla="*/ 63538 h 87832"/>
              <a:gd name="connsiteX52" fmla="*/ 38394 w 58948"/>
              <a:gd name="connsiteY52" fmla="*/ 67650 h 87832"/>
              <a:gd name="connsiteX53" fmla="*/ 38782 w 58948"/>
              <a:gd name="connsiteY53" fmla="*/ 65781 h 87832"/>
              <a:gd name="connsiteX54" fmla="*/ 42660 w 58948"/>
              <a:gd name="connsiteY54" fmla="*/ 65781 h 87832"/>
              <a:gd name="connsiteX55" fmla="*/ 41109 w 58948"/>
              <a:gd name="connsiteY55" fmla="*/ 62417 h 87832"/>
              <a:gd name="connsiteX56" fmla="*/ 29086 w 58948"/>
              <a:gd name="connsiteY56" fmla="*/ 58306 h 87832"/>
              <a:gd name="connsiteX57" fmla="*/ 27923 w 58948"/>
              <a:gd name="connsiteY57" fmla="*/ 56437 h 87832"/>
              <a:gd name="connsiteX58" fmla="*/ 25984 w 58948"/>
              <a:gd name="connsiteY58" fmla="*/ 45224 h 87832"/>
              <a:gd name="connsiteX59" fmla="*/ 27147 w 58948"/>
              <a:gd name="connsiteY59" fmla="*/ 42234 h 87832"/>
              <a:gd name="connsiteX60" fmla="*/ 30638 w 58948"/>
              <a:gd name="connsiteY60" fmla="*/ 42234 h 87832"/>
              <a:gd name="connsiteX61" fmla="*/ 31801 w 58948"/>
              <a:gd name="connsiteY61" fmla="*/ 40366 h 87832"/>
              <a:gd name="connsiteX62" fmla="*/ 42272 w 58948"/>
              <a:gd name="connsiteY62" fmla="*/ 37749 h 87832"/>
              <a:gd name="connsiteX63" fmla="*/ 43048 w 58948"/>
              <a:gd name="connsiteY63" fmla="*/ 33264 h 87832"/>
              <a:gd name="connsiteX64" fmla="*/ 41109 w 58948"/>
              <a:gd name="connsiteY64" fmla="*/ 29901 h 87832"/>
              <a:gd name="connsiteX65" fmla="*/ 38394 w 58948"/>
              <a:gd name="connsiteY65" fmla="*/ 29527 h 87832"/>
              <a:gd name="connsiteX66" fmla="*/ 33740 w 58948"/>
              <a:gd name="connsiteY66" fmla="*/ 29901 h 87832"/>
              <a:gd name="connsiteX67" fmla="*/ 25596 w 58948"/>
              <a:gd name="connsiteY67" fmla="*/ 33638 h 87832"/>
              <a:gd name="connsiteX68" fmla="*/ 20167 w 58948"/>
              <a:gd name="connsiteY68" fmla="*/ 29901 h 87832"/>
              <a:gd name="connsiteX69" fmla="*/ 19003 w 58948"/>
              <a:gd name="connsiteY69" fmla="*/ 27284 h 87832"/>
              <a:gd name="connsiteX70" fmla="*/ 19391 w 58948"/>
              <a:gd name="connsiteY70" fmla="*/ 23173 h 87832"/>
              <a:gd name="connsiteX71" fmla="*/ 19391 w 58948"/>
              <a:gd name="connsiteY71" fmla="*/ 19062 h 87832"/>
              <a:gd name="connsiteX72" fmla="*/ 21330 w 58948"/>
              <a:gd name="connsiteY72" fmla="*/ 17940 h 87832"/>
              <a:gd name="connsiteX73" fmla="*/ 23269 w 58948"/>
              <a:gd name="connsiteY73" fmla="*/ 19809 h 87832"/>
              <a:gd name="connsiteX74" fmla="*/ 25596 w 58948"/>
              <a:gd name="connsiteY74" fmla="*/ 19435 h 87832"/>
              <a:gd name="connsiteX75" fmla="*/ 26372 w 58948"/>
              <a:gd name="connsiteY75" fmla="*/ 16072 h 87832"/>
              <a:gd name="connsiteX76" fmla="*/ 24820 w 58948"/>
              <a:gd name="connsiteY76" fmla="*/ 13455 h 87832"/>
              <a:gd name="connsiteX77" fmla="*/ 24045 w 58948"/>
              <a:gd name="connsiteY77" fmla="*/ 11213 h 87832"/>
              <a:gd name="connsiteX78" fmla="*/ 20167 w 58948"/>
              <a:gd name="connsiteY78" fmla="*/ 10092 h 87832"/>
              <a:gd name="connsiteX79" fmla="*/ 25984 w 58948"/>
              <a:gd name="connsiteY79" fmla="*/ 9344 h 87832"/>
              <a:gd name="connsiteX80" fmla="*/ 29086 w 58948"/>
              <a:gd name="connsiteY80" fmla="*/ 11587 h 87832"/>
              <a:gd name="connsiteX81" fmla="*/ 30250 w 58948"/>
              <a:gd name="connsiteY81" fmla="*/ 10839 h 87832"/>
              <a:gd name="connsiteX82" fmla="*/ 34128 w 58948"/>
              <a:gd name="connsiteY82" fmla="*/ 9344 h 87832"/>
              <a:gd name="connsiteX83" fmla="*/ 36455 w 58948"/>
              <a:gd name="connsiteY83" fmla="*/ 1869 h 8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8948" h="87832">
                <a:moveTo>
                  <a:pt x="41109" y="0"/>
                </a:moveTo>
                <a:lnTo>
                  <a:pt x="44599" y="5980"/>
                </a:lnTo>
                <a:lnTo>
                  <a:pt x="48089" y="6354"/>
                </a:lnTo>
                <a:lnTo>
                  <a:pt x="52355" y="5607"/>
                </a:lnTo>
                <a:lnTo>
                  <a:pt x="55458" y="2990"/>
                </a:lnTo>
                <a:lnTo>
                  <a:pt x="57397" y="6354"/>
                </a:lnTo>
                <a:lnTo>
                  <a:pt x="58560" y="78115"/>
                </a:lnTo>
                <a:lnTo>
                  <a:pt x="58948" y="79610"/>
                </a:lnTo>
                <a:lnTo>
                  <a:pt x="58948" y="84095"/>
                </a:lnTo>
                <a:lnTo>
                  <a:pt x="54682" y="84095"/>
                </a:lnTo>
                <a:lnTo>
                  <a:pt x="55458" y="86337"/>
                </a:lnTo>
                <a:lnTo>
                  <a:pt x="52355" y="86337"/>
                </a:lnTo>
                <a:lnTo>
                  <a:pt x="50028" y="87832"/>
                </a:lnTo>
                <a:lnTo>
                  <a:pt x="44599" y="84095"/>
                </a:lnTo>
                <a:lnTo>
                  <a:pt x="38394" y="82600"/>
                </a:lnTo>
                <a:lnTo>
                  <a:pt x="29862" y="82600"/>
                </a:lnTo>
                <a:lnTo>
                  <a:pt x="29086" y="84095"/>
                </a:lnTo>
                <a:lnTo>
                  <a:pt x="23657" y="84095"/>
                </a:lnTo>
                <a:lnTo>
                  <a:pt x="15901" y="80731"/>
                </a:lnTo>
                <a:lnTo>
                  <a:pt x="13574" y="82226"/>
                </a:lnTo>
                <a:lnTo>
                  <a:pt x="9696" y="81852"/>
                </a:lnTo>
                <a:lnTo>
                  <a:pt x="11635" y="80357"/>
                </a:lnTo>
                <a:lnTo>
                  <a:pt x="11635" y="79610"/>
                </a:lnTo>
                <a:lnTo>
                  <a:pt x="8920" y="79610"/>
                </a:lnTo>
                <a:lnTo>
                  <a:pt x="9308" y="78115"/>
                </a:lnTo>
                <a:lnTo>
                  <a:pt x="11635" y="76620"/>
                </a:lnTo>
                <a:lnTo>
                  <a:pt x="6205" y="75498"/>
                </a:lnTo>
                <a:lnTo>
                  <a:pt x="4654" y="76620"/>
                </a:lnTo>
                <a:lnTo>
                  <a:pt x="1164" y="76620"/>
                </a:lnTo>
                <a:lnTo>
                  <a:pt x="1939" y="75498"/>
                </a:lnTo>
                <a:lnTo>
                  <a:pt x="1939" y="72508"/>
                </a:lnTo>
                <a:lnTo>
                  <a:pt x="0" y="70640"/>
                </a:lnTo>
                <a:lnTo>
                  <a:pt x="6205" y="69518"/>
                </a:lnTo>
                <a:lnTo>
                  <a:pt x="6205" y="67650"/>
                </a:lnTo>
                <a:lnTo>
                  <a:pt x="9308" y="67650"/>
                </a:lnTo>
                <a:lnTo>
                  <a:pt x="11247" y="65781"/>
                </a:lnTo>
                <a:lnTo>
                  <a:pt x="13186" y="66155"/>
                </a:lnTo>
                <a:lnTo>
                  <a:pt x="13962" y="65781"/>
                </a:lnTo>
                <a:lnTo>
                  <a:pt x="13186" y="62417"/>
                </a:lnTo>
                <a:lnTo>
                  <a:pt x="8920" y="59801"/>
                </a:lnTo>
                <a:lnTo>
                  <a:pt x="8920" y="56437"/>
                </a:lnTo>
                <a:lnTo>
                  <a:pt x="14737" y="61670"/>
                </a:lnTo>
                <a:lnTo>
                  <a:pt x="22881" y="66155"/>
                </a:lnTo>
                <a:lnTo>
                  <a:pt x="24820" y="68771"/>
                </a:lnTo>
                <a:lnTo>
                  <a:pt x="25984" y="67650"/>
                </a:lnTo>
                <a:lnTo>
                  <a:pt x="28311" y="66528"/>
                </a:lnTo>
                <a:lnTo>
                  <a:pt x="24820" y="65781"/>
                </a:lnTo>
                <a:lnTo>
                  <a:pt x="24045" y="63912"/>
                </a:lnTo>
                <a:lnTo>
                  <a:pt x="26372" y="61670"/>
                </a:lnTo>
                <a:lnTo>
                  <a:pt x="31413" y="66528"/>
                </a:lnTo>
                <a:lnTo>
                  <a:pt x="31801" y="62417"/>
                </a:lnTo>
                <a:lnTo>
                  <a:pt x="35679" y="63538"/>
                </a:lnTo>
                <a:lnTo>
                  <a:pt x="38394" y="67650"/>
                </a:lnTo>
                <a:lnTo>
                  <a:pt x="38782" y="65781"/>
                </a:lnTo>
                <a:lnTo>
                  <a:pt x="42660" y="65781"/>
                </a:lnTo>
                <a:lnTo>
                  <a:pt x="41109" y="62417"/>
                </a:lnTo>
                <a:lnTo>
                  <a:pt x="29086" y="58306"/>
                </a:lnTo>
                <a:lnTo>
                  <a:pt x="27923" y="56437"/>
                </a:lnTo>
                <a:lnTo>
                  <a:pt x="25984" y="45224"/>
                </a:lnTo>
                <a:lnTo>
                  <a:pt x="27147" y="42234"/>
                </a:lnTo>
                <a:lnTo>
                  <a:pt x="30638" y="42234"/>
                </a:lnTo>
                <a:lnTo>
                  <a:pt x="31801" y="40366"/>
                </a:lnTo>
                <a:lnTo>
                  <a:pt x="42272" y="37749"/>
                </a:lnTo>
                <a:lnTo>
                  <a:pt x="43048" y="33264"/>
                </a:lnTo>
                <a:lnTo>
                  <a:pt x="41109" y="29901"/>
                </a:lnTo>
                <a:lnTo>
                  <a:pt x="38394" y="29527"/>
                </a:lnTo>
                <a:lnTo>
                  <a:pt x="33740" y="29901"/>
                </a:lnTo>
                <a:lnTo>
                  <a:pt x="25596" y="33638"/>
                </a:lnTo>
                <a:lnTo>
                  <a:pt x="20167" y="29901"/>
                </a:lnTo>
                <a:lnTo>
                  <a:pt x="19003" y="27284"/>
                </a:lnTo>
                <a:lnTo>
                  <a:pt x="19391" y="23173"/>
                </a:lnTo>
                <a:lnTo>
                  <a:pt x="19391" y="19062"/>
                </a:lnTo>
                <a:lnTo>
                  <a:pt x="21330" y="17940"/>
                </a:lnTo>
                <a:lnTo>
                  <a:pt x="23269" y="19809"/>
                </a:lnTo>
                <a:lnTo>
                  <a:pt x="25596" y="19435"/>
                </a:lnTo>
                <a:lnTo>
                  <a:pt x="26372" y="16072"/>
                </a:lnTo>
                <a:lnTo>
                  <a:pt x="24820" y="13455"/>
                </a:lnTo>
                <a:lnTo>
                  <a:pt x="24045" y="11213"/>
                </a:lnTo>
                <a:lnTo>
                  <a:pt x="20167" y="10092"/>
                </a:lnTo>
                <a:lnTo>
                  <a:pt x="25984" y="9344"/>
                </a:lnTo>
                <a:lnTo>
                  <a:pt x="29086" y="11587"/>
                </a:lnTo>
                <a:lnTo>
                  <a:pt x="30250" y="10839"/>
                </a:lnTo>
                <a:lnTo>
                  <a:pt x="34128" y="9344"/>
                </a:lnTo>
                <a:lnTo>
                  <a:pt x="36455" y="186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62" name="Text Placeholder 2761">
            <a:extLst>
              <a:ext uri="{FF2B5EF4-FFF2-40B4-BE49-F238E27FC236}">
                <a16:creationId xmlns:a16="http://schemas.microsoft.com/office/drawing/2014/main" id="{1EB27430-33B8-7145-9E28-73747D931BA2}"/>
              </a:ext>
            </a:extLst>
          </p:cNvPr>
          <p:cNvSpPr>
            <a:spLocks noGrp="1"/>
          </p:cNvSpPr>
          <p:nvPr>
            <p:ph type="body" sz="quarter" idx="172" hasCustomPrompt="1"/>
          </p:nvPr>
        </p:nvSpPr>
        <p:spPr>
          <a:xfrm>
            <a:off x="6463100" y="5757832"/>
            <a:ext cx="72259" cy="84095"/>
          </a:xfrm>
          <a:custGeom>
            <a:avLst/>
            <a:gdLst>
              <a:gd name="connsiteX0" fmla="*/ 0 w 72259"/>
              <a:gd name="connsiteY0" fmla="*/ 0 h 84095"/>
              <a:gd name="connsiteX1" fmla="*/ 2247 w 72259"/>
              <a:gd name="connsiteY1" fmla="*/ 1877 h 84095"/>
              <a:gd name="connsiteX2" fmla="*/ 4119 w 72259"/>
              <a:gd name="connsiteY2" fmla="*/ 5256 h 84095"/>
              <a:gd name="connsiteX3" fmla="*/ 10858 w 72259"/>
              <a:gd name="connsiteY3" fmla="*/ 16143 h 84095"/>
              <a:gd name="connsiteX4" fmla="*/ 10858 w 72259"/>
              <a:gd name="connsiteY4" fmla="*/ 18021 h 84095"/>
              <a:gd name="connsiteX5" fmla="*/ 9360 w 72259"/>
              <a:gd name="connsiteY5" fmla="*/ 15768 h 84095"/>
              <a:gd name="connsiteX6" fmla="*/ 6365 w 72259"/>
              <a:gd name="connsiteY6" fmla="*/ 15017 h 84095"/>
              <a:gd name="connsiteX7" fmla="*/ 4119 w 72259"/>
              <a:gd name="connsiteY7" fmla="*/ 15768 h 84095"/>
              <a:gd name="connsiteX8" fmla="*/ 3744 w 72259"/>
              <a:gd name="connsiteY8" fmla="*/ 18771 h 84095"/>
              <a:gd name="connsiteX9" fmla="*/ 5242 w 72259"/>
              <a:gd name="connsiteY9" fmla="*/ 21775 h 84095"/>
              <a:gd name="connsiteX10" fmla="*/ 7488 w 72259"/>
              <a:gd name="connsiteY10" fmla="*/ 22901 h 84095"/>
              <a:gd name="connsiteX11" fmla="*/ 9735 w 72259"/>
              <a:gd name="connsiteY11" fmla="*/ 25154 h 84095"/>
              <a:gd name="connsiteX12" fmla="*/ 11607 w 72259"/>
              <a:gd name="connsiteY12" fmla="*/ 27782 h 84095"/>
              <a:gd name="connsiteX13" fmla="*/ 13853 w 72259"/>
              <a:gd name="connsiteY13" fmla="*/ 35290 h 84095"/>
              <a:gd name="connsiteX14" fmla="*/ 15725 w 72259"/>
              <a:gd name="connsiteY14" fmla="*/ 37167 h 84095"/>
              <a:gd name="connsiteX15" fmla="*/ 22090 w 72259"/>
              <a:gd name="connsiteY15" fmla="*/ 41672 h 84095"/>
              <a:gd name="connsiteX16" fmla="*/ 27706 w 72259"/>
              <a:gd name="connsiteY16" fmla="*/ 48430 h 84095"/>
              <a:gd name="connsiteX17" fmla="*/ 30327 w 72259"/>
              <a:gd name="connsiteY17" fmla="*/ 49556 h 84095"/>
              <a:gd name="connsiteX18" fmla="*/ 32199 w 72259"/>
              <a:gd name="connsiteY18" fmla="*/ 51058 h 84095"/>
              <a:gd name="connsiteX19" fmla="*/ 35194 w 72259"/>
              <a:gd name="connsiteY19" fmla="*/ 51809 h 84095"/>
              <a:gd name="connsiteX20" fmla="*/ 36317 w 72259"/>
              <a:gd name="connsiteY20" fmla="*/ 54061 h 84095"/>
              <a:gd name="connsiteX21" fmla="*/ 40435 w 72259"/>
              <a:gd name="connsiteY21" fmla="*/ 55563 h 84095"/>
              <a:gd name="connsiteX22" fmla="*/ 44554 w 72259"/>
              <a:gd name="connsiteY22" fmla="*/ 60444 h 84095"/>
              <a:gd name="connsiteX23" fmla="*/ 53165 w 72259"/>
              <a:gd name="connsiteY23" fmla="*/ 67201 h 84095"/>
              <a:gd name="connsiteX24" fmla="*/ 58406 w 72259"/>
              <a:gd name="connsiteY24" fmla="*/ 70205 h 84095"/>
              <a:gd name="connsiteX25" fmla="*/ 68141 w 72259"/>
              <a:gd name="connsiteY25" fmla="*/ 71331 h 84095"/>
              <a:gd name="connsiteX26" fmla="*/ 71885 w 72259"/>
              <a:gd name="connsiteY26" fmla="*/ 70205 h 84095"/>
              <a:gd name="connsiteX27" fmla="*/ 72259 w 72259"/>
              <a:gd name="connsiteY27" fmla="*/ 72457 h 84095"/>
              <a:gd name="connsiteX28" fmla="*/ 71510 w 72259"/>
              <a:gd name="connsiteY28" fmla="*/ 77338 h 84095"/>
              <a:gd name="connsiteX29" fmla="*/ 70013 w 72259"/>
              <a:gd name="connsiteY29" fmla="*/ 78839 h 84095"/>
              <a:gd name="connsiteX30" fmla="*/ 65520 w 72259"/>
              <a:gd name="connsiteY30" fmla="*/ 80716 h 84095"/>
              <a:gd name="connsiteX31" fmla="*/ 58032 w 72259"/>
              <a:gd name="connsiteY31" fmla="*/ 79590 h 84095"/>
              <a:gd name="connsiteX32" fmla="*/ 48298 w 72259"/>
              <a:gd name="connsiteY32" fmla="*/ 82594 h 84095"/>
              <a:gd name="connsiteX33" fmla="*/ 47549 w 72259"/>
              <a:gd name="connsiteY33" fmla="*/ 84095 h 84095"/>
              <a:gd name="connsiteX34" fmla="*/ 44179 w 72259"/>
              <a:gd name="connsiteY34" fmla="*/ 83344 h 84095"/>
              <a:gd name="connsiteX35" fmla="*/ 38189 w 72259"/>
              <a:gd name="connsiteY35" fmla="*/ 79590 h 84095"/>
              <a:gd name="connsiteX36" fmla="*/ 27706 w 72259"/>
              <a:gd name="connsiteY36" fmla="*/ 77338 h 84095"/>
              <a:gd name="connsiteX37" fmla="*/ 17971 w 72259"/>
              <a:gd name="connsiteY37" fmla="*/ 77338 h 84095"/>
              <a:gd name="connsiteX38" fmla="*/ 14976 w 72259"/>
              <a:gd name="connsiteY38" fmla="*/ 75836 h 84095"/>
              <a:gd name="connsiteX39" fmla="*/ 12355 w 72259"/>
              <a:gd name="connsiteY39" fmla="*/ 75460 h 84095"/>
              <a:gd name="connsiteX40" fmla="*/ 9360 w 72259"/>
              <a:gd name="connsiteY40" fmla="*/ 74710 h 84095"/>
              <a:gd name="connsiteX41" fmla="*/ 3370 w 72259"/>
              <a:gd name="connsiteY41" fmla="*/ 78088 h 84095"/>
              <a:gd name="connsiteX42" fmla="*/ 1498 w 72259"/>
              <a:gd name="connsiteY42" fmla="*/ 78088 h 84095"/>
              <a:gd name="connsiteX43" fmla="*/ 1498 w 72259"/>
              <a:gd name="connsiteY43" fmla="*/ 73583 h 84095"/>
              <a:gd name="connsiteX44" fmla="*/ 1123 w 72259"/>
              <a:gd name="connsiteY44" fmla="*/ 71706 h 8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2259" h="84095">
                <a:moveTo>
                  <a:pt x="0" y="0"/>
                </a:moveTo>
                <a:lnTo>
                  <a:pt x="2247" y="1877"/>
                </a:lnTo>
                <a:lnTo>
                  <a:pt x="4119" y="5256"/>
                </a:lnTo>
                <a:lnTo>
                  <a:pt x="10858" y="16143"/>
                </a:lnTo>
                <a:lnTo>
                  <a:pt x="10858" y="18021"/>
                </a:lnTo>
                <a:lnTo>
                  <a:pt x="9360" y="15768"/>
                </a:lnTo>
                <a:lnTo>
                  <a:pt x="6365" y="15017"/>
                </a:lnTo>
                <a:lnTo>
                  <a:pt x="4119" y="15768"/>
                </a:lnTo>
                <a:lnTo>
                  <a:pt x="3744" y="18771"/>
                </a:lnTo>
                <a:lnTo>
                  <a:pt x="5242" y="21775"/>
                </a:lnTo>
                <a:lnTo>
                  <a:pt x="7488" y="22901"/>
                </a:lnTo>
                <a:lnTo>
                  <a:pt x="9735" y="25154"/>
                </a:lnTo>
                <a:lnTo>
                  <a:pt x="11607" y="27782"/>
                </a:lnTo>
                <a:lnTo>
                  <a:pt x="13853" y="35290"/>
                </a:lnTo>
                <a:lnTo>
                  <a:pt x="15725" y="37167"/>
                </a:lnTo>
                <a:lnTo>
                  <a:pt x="22090" y="41672"/>
                </a:lnTo>
                <a:lnTo>
                  <a:pt x="27706" y="48430"/>
                </a:lnTo>
                <a:lnTo>
                  <a:pt x="30327" y="49556"/>
                </a:lnTo>
                <a:lnTo>
                  <a:pt x="32199" y="51058"/>
                </a:lnTo>
                <a:lnTo>
                  <a:pt x="35194" y="51809"/>
                </a:lnTo>
                <a:lnTo>
                  <a:pt x="36317" y="54061"/>
                </a:lnTo>
                <a:lnTo>
                  <a:pt x="40435" y="55563"/>
                </a:lnTo>
                <a:lnTo>
                  <a:pt x="44554" y="60444"/>
                </a:lnTo>
                <a:lnTo>
                  <a:pt x="53165" y="67201"/>
                </a:lnTo>
                <a:lnTo>
                  <a:pt x="58406" y="70205"/>
                </a:lnTo>
                <a:lnTo>
                  <a:pt x="68141" y="71331"/>
                </a:lnTo>
                <a:lnTo>
                  <a:pt x="71885" y="70205"/>
                </a:lnTo>
                <a:lnTo>
                  <a:pt x="72259" y="72457"/>
                </a:lnTo>
                <a:lnTo>
                  <a:pt x="71510" y="77338"/>
                </a:lnTo>
                <a:lnTo>
                  <a:pt x="70013" y="78839"/>
                </a:lnTo>
                <a:lnTo>
                  <a:pt x="65520" y="80716"/>
                </a:lnTo>
                <a:lnTo>
                  <a:pt x="58032" y="79590"/>
                </a:lnTo>
                <a:lnTo>
                  <a:pt x="48298" y="82594"/>
                </a:lnTo>
                <a:lnTo>
                  <a:pt x="47549" y="84095"/>
                </a:lnTo>
                <a:lnTo>
                  <a:pt x="44179" y="83344"/>
                </a:lnTo>
                <a:lnTo>
                  <a:pt x="38189" y="79590"/>
                </a:lnTo>
                <a:lnTo>
                  <a:pt x="27706" y="77338"/>
                </a:lnTo>
                <a:lnTo>
                  <a:pt x="17971" y="77338"/>
                </a:lnTo>
                <a:lnTo>
                  <a:pt x="14976" y="75836"/>
                </a:lnTo>
                <a:lnTo>
                  <a:pt x="12355" y="75460"/>
                </a:lnTo>
                <a:lnTo>
                  <a:pt x="9360" y="74710"/>
                </a:lnTo>
                <a:lnTo>
                  <a:pt x="3370" y="78088"/>
                </a:lnTo>
                <a:lnTo>
                  <a:pt x="1498" y="78088"/>
                </a:lnTo>
                <a:lnTo>
                  <a:pt x="1498" y="73583"/>
                </a:lnTo>
                <a:lnTo>
                  <a:pt x="1123" y="7170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60" name="Text Placeholder 2759">
            <a:extLst>
              <a:ext uri="{FF2B5EF4-FFF2-40B4-BE49-F238E27FC236}">
                <a16:creationId xmlns:a16="http://schemas.microsoft.com/office/drawing/2014/main" id="{022A9536-85FC-8942-9481-5941B4FD679C}"/>
              </a:ext>
            </a:extLst>
          </p:cNvPr>
          <p:cNvSpPr>
            <a:spLocks noGrp="1"/>
          </p:cNvSpPr>
          <p:nvPr>
            <p:ph type="body" sz="quarter" idx="171" hasCustomPrompt="1"/>
          </p:nvPr>
        </p:nvSpPr>
        <p:spPr>
          <a:xfrm>
            <a:off x="6841507" y="4494541"/>
            <a:ext cx="43735" cy="31769"/>
          </a:xfrm>
          <a:custGeom>
            <a:avLst/>
            <a:gdLst>
              <a:gd name="connsiteX0" fmla="*/ 35818 w 43735"/>
              <a:gd name="connsiteY0" fmla="*/ 0 h 31769"/>
              <a:gd name="connsiteX1" fmla="*/ 40342 w 43735"/>
              <a:gd name="connsiteY1" fmla="*/ 365 h 31769"/>
              <a:gd name="connsiteX2" fmla="*/ 41850 w 43735"/>
              <a:gd name="connsiteY2" fmla="*/ 1461 h 31769"/>
              <a:gd name="connsiteX3" fmla="*/ 42981 w 43735"/>
              <a:gd name="connsiteY3" fmla="*/ 2556 h 31769"/>
              <a:gd name="connsiteX4" fmla="*/ 42981 w 43735"/>
              <a:gd name="connsiteY4" fmla="*/ 3287 h 31769"/>
              <a:gd name="connsiteX5" fmla="*/ 43735 w 43735"/>
              <a:gd name="connsiteY5" fmla="*/ 3287 h 31769"/>
              <a:gd name="connsiteX6" fmla="*/ 43735 w 43735"/>
              <a:gd name="connsiteY6" fmla="*/ 12051 h 31769"/>
              <a:gd name="connsiteX7" fmla="*/ 43735 w 43735"/>
              <a:gd name="connsiteY7" fmla="*/ 13876 h 31769"/>
              <a:gd name="connsiteX8" fmla="*/ 36195 w 43735"/>
              <a:gd name="connsiteY8" fmla="*/ 23371 h 31769"/>
              <a:gd name="connsiteX9" fmla="*/ 30916 w 43735"/>
              <a:gd name="connsiteY9" fmla="*/ 27387 h 31769"/>
              <a:gd name="connsiteX10" fmla="*/ 26392 w 43735"/>
              <a:gd name="connsiteY10" fmla="*/ 29213 h 31769"/>
              <a:gd name="connsiteX11" fmla="*/ 15835 w 43735"/>
              <a:gd name="connsiteY11" fmla="*/ 31769 h 31769"/>
              <a:gd name="connsiteX12" fmla="*/ 13950 w 43735"/>
              <a:gd name="connsiteY12" fmla="*/ 31404 h 31769"/>
              <a:gd name="connsiteX13" fmla="*/ 6033 w 43735"/>
              <a:gd name="connsiteY13" fmla="*/ 31404 h 31769"/>
              <a:gd name="connsiteX14" fmla="*/ 2639 w 43735"/>
              <a:gd name="connsiteY14" fmla="*/ 29943 h 31769"/>
              <a:gd name="connsiteX15" fmla="*/ 1508 w 43735"/>
              <a:gd name="connsiteY15" fmla="*/ 28118 h 31769"/>
              <a:gd name="connsiteX16" fmla="*/ 1508 w 43735"/>
              <a:gd name="connsiteY16" fmla="*/ 23371 h 31769"/>
              <a:gd name="connsiteX17" fmla="*/ 1131 w 43735"/>
              <a:gd name="connsiteY17" fmla="*/ 19719 h 31769"/>
              <a:gd name="connsiteX18" fmla="*/ 1131 w 43735"/>
              <a:gd name="connsiteY18" fmla="*/ 17528 h 31769"/>
              <a:gd name="connsiteX19" fmla="*/ 0 w 43735"/>
              <a:gd name="connsiteY19" fmla="*/ 14242 h 31769"/>
              <a:gd name="connsiteX20" fmla="*/ 0 w 43735"/>
              <a:gd name="connsiteY20" fmla="*/ 5843 h 31769"/>
              <a:gd name="connsiteX21" fmla="*/ 1508 w 43735"/>
              <a:gd name="connsiteY21" fmla="*/ 4017 h 31769"/>
              <a:gd name="connsiteX22" fmla="*/ 5279 w 43735"/>
              <a:gd name="connsiteY22" fmla="*/ 2556 h 31769"/>
              <a:gd name="connsiteX23" fmla="*/ 5656 w 43735"/>
              <a:gd name="connsiteY23" fmla="*/ 1461 h 31769"/>
              <a:gd name="connsiteX24" fmla="*/ 9426 w 43735"/>
              <a:gd name="connsiteY24" fmla="*/ 365 h 31769"/>
              <a:gd name="connsiteX25" fmla="*/ 13950 w 43735"/>
              <a:gd name="connsiteY25" fmla="*/ 365 h 31769"/>
              <a:gd name="connsiteX26" fmla="*/ 16212 w 43735"/>
              <a:gd name="connsiteY26" fmla="*/ 365 h 31769"/>
              <a:gd name="connsiteX27" fmla="*/ 20737 w 43735"/>
              <a:gd name="connsiteY27" fmla="*/ 1826 h 31769"/>
              <a:gd name="connsiteX28" fmla="*/ 23753 w 43735"/>
              <a:gd name="connsiteY28" fmla="*/ 1826 h 31769"/>
              <a:gd name="connsiteX29" fmla="*/ 28654 w 43735"/>
              <a:gd name="connsiteY29" fmla="*/ 365 h 3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735" h="31769">
                <a:moveTo>
                  <a:pt x="35818" y="0"/>
                </a:moveTo>
                <a:lnTo>
                  <a:pt x="40342" y="365"/>
                </a:lnTo>
                <a:lnTo>
                  <a:pt x="41850" y="1461"/>
                </a:lnTo>
                <a:lnTo>
                  <a:pt x="42981" y="2556"/>
                </a:lnTo>
                <a:lnTo>
                  <a:pt x="42981" y="3287"/>
                </a:lnTo>
                <a:lnTo>
                  <a:pt x="43735" y="3287"/>
                </a:lnTo>
                <a:lnTo>
                  <a:pt x="43735" y="12051"/>
                </a:lnTo>
                <a:lnTo>
                  <a:pt x="43735" y="13876"/>
                </a:lnTo>
                <a:lnTo>
                  <a:pt x="36195" y="23371"/>
                </a:lnTo>
                <a:lnTo>
                  <a:pt x="30916" y="27387"/>
                </a:lnTo>
                <a:lnTo>
                  <a:pt x="26392" y="29213"/>
                </a:lnTo>
                <a:lnTo>
                  <a:pt x="15835" y="31769"/>
                </a:lnTo>
                <a:lnTo>
                  <a:pt x="13950" y="31404"/>
                </a:lnTo>
                <a:lnTo>
                  <a:pt x="6033" y="31404"/>
                </a:lnTo>
                <a:lnTo>
                  <a:pt x="2639" y="29943"/>
                </a:lnTo>
                <a:lnTo>
                  <a:pt x="1508" y="28118"/>
                </a:lnTo>
                <a:lnTo>
                  <a:pt x="1508" y="23371"/>
                </a:lnTo>
                <a:lnTo>
                  <a:pt x="1131" y="19719"/>
                </a:lnTo>
                <a:lnTo>
                  <a:pt x="1131" y="17528"/>
                </a:lnTo>
                <a:lnTo>
                  <a:pt x="0" y="14242"/>
                </a:lnTo>
                <a:lnTo>
                  <a:pt x="0" y="5843"/>
                </a:lnTo>
                <a:lnTo>
                  <a:pt x="1508" y="4017"/>
                </a:lnTo>
                <a:lnTo>
                  <a:pt x="5279" y="2556"/>
                </a:lnTo>
                <a:lnTo>
                  <a:pt x="5656" y="1461"/>
                </a:lnTo>
                <a:lnTo>
                  <a:pt x="9426" y="365"/>
                </a:lnTo>
                <a:lnTo>
                  <a:pt x="13950" y="365"/>
                </a:lnTo>
                <a:lnTo>
                  <a:pt x="16212" y="365"/>
                </a:lnTo>
                <a:lnTo>
                  <a:pt x="20737" y="1826"/>
                </a:lnTo>
                <a:lnTo>
                  <a:pt x="23753" y="1826"/>
                </a:lnTo>
                <a:lnTo>
                  <a:pt x="28654" y="36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58" name="Text Placeholder 2757">
            <a:extLst>
              <a:ext uri="{FF2B5EF4-FFF2-40B4-BE49-F238E27FC236}">
                <a16:creationId xmlns:a16="http://schemas.microsoft.com/office/drawing/2014/main" id="{01573219-2FCC-1146-B9E8-F8B95B76F400}"/>
              </a:ext>
            </a:extLst>
          </p:cNvPr>
          <p:cNvSpPr>
            <a:spLocks noGrp="1"/>
          </p:cNvSpPr>
          <p:nvPr>
            <p:ph type="body" sz="quarter" idx="170" hasCustomPrompt="1"/>
          </p:nvPr>
        </p:nvSpPr>
        <p:spPr>
          <a:xfrm>
            <a:off x="6208294" y="4464640"/>
            <a:ext cx="117896" cy="128945"/>
          </a:xfrm>
          <a:custGeom>
            <a:avLst/>
            <a:gdLst>
              <a:gd name="connsiteX0" fmla="*/ 41321 w 117896"/>
              <a:gd name="connsiteY0" fmla="*/ 0 h 128945"/>
              <a:gd name="connsiteX1" fmla="*/ 42458 w 117896"/>
              <a:gd name="connsiteY1" fmla="*/ 748 h 128945"/>
              <a:gd name="connsiteX2" fmla="*/ 43595 w 117896"/>
              <a:gd name="connsiteY2" fmla="*/ 1869 h 128945"/>
              <a:gd name="connsiteX3" fmla="*/ 55726 w 117896"/>
              <a:gd name="connsiteY3" fmla="*/ 6728 h 128945"/>
              <a:gd name="connsiteX4" fmla="*/ 67099 w 117896"/>
              <a:gd name="connsiteY4" fmla="*/ 12334 h 128945"/>
              <a:gd name="connsiteX5" fmla="*/ 71648 w 117896"/>
              <a:gd name="connsiteY5" fmla="*/ 15324 h 128945"/>
              <a:gd name="connsiteX6" fmla="*/ 72406 w 117896"/>
              <a:gd name="connsiteY6" fmla="*/ 17193 h 128945"/>
              <a:gd name="connsiteX7" fmla="*/ 73543 w 117896"/>
              <a:gd name="connsiteY7" fmla="*/ 21304 h 128945"/>
              <a:gd name="connsiteX8" fmla="*/ 74301 w 117896"/>
              <a:gd name="connsiteY8" fmla="*/ 22799 h 128945"/>
              <a:gd name="connsiteX9" fmla="*/ 79229 w 117896"/>
              <a:gd name="connsiteY9" fmla="*/ 23173 h 128945"/>
              <a:gd name="connsiteX10" fmla="*/ 82262 w 117896"/>
              <a:gd name="connsiteY10" fmla="*/ 22425 h 128945"/>
              <a:gd name="connsiteX11" fmla="*/ 84158 w 117896"/>
              <a:gd name="connsiteY11" fmla="*/ 22425 h 128945"/>
              <a:gd name="connsiteX12" fmla="*/ 92118 w 117896"/>
              <a:gd name="connsiteY12" fmla="*/ 23173 h 128945"/>
              <a:gd name="connsiteX13" fmla="*/ 95909 w 117896"/>
              <a:gd name="connsiteY13" fmla="*/ 23173 h 128945"/>
              <a:gd name="connsiteX14" fmla="*/ 96288 w 117896"/>
              <a:gd name="connsiteY14" fmla="*/ 22425 h 128945"/>
              <a:gd name="connsiteX15" fmla="*/ 98184 w 117896"/>
              <a:gd name="connsiteY15" fmla="*/ 20183 h 128945"/>
              <a:gd name="connsiteX16" fmla="*/ 100079 w 117896"/>
              <a:gd name="connsiteY16" fmla="*/ 20183 h 128945"/>
              <a:gd name="connsiteX17" fmla="*/ 102733 w 117896"/>
              <a:gd name="connsiteY17" fmla="*/ 20930 h 128945"/>
              <a:gd name="connsiteX18" fmla="*/ 105007 w 117896"/>
              <a:gd name="connsiteY18" fmla="*/ 23173 h 128945"/>
              <a:gd name="connsiteX19" fmla="*/ 107661 w 117896"/>
              <a:gd name="connsiteY19" fmla="*/ 24294 h 128945"/>
              <a:gd name="connsiteX20" fmla="*/ 112968 w 117896"/>
              <a:gd name="connsiteY20" fmla="*/ 28406 h 128945"/>
              <a:gd name="connsiteX21" fmla="*/ 115243 w 117896"/>
              <a:gd name="connsiteY21" fmla="*/ 28406 h 128945"/>
              <a:gd name="connsiteX22" fmla="*/ 114484 w 117896"/>
              <a:gd name="connsiteY22" fmla="*/ 29153 h 128945"/>
              <a:gd name="connsiteX23" fmla="*/ 110315 w 117896"/>
              <a:gd name="connsiteY23" fmla="*/ 29153 h 128945"/>
              <a:gd name="connsiteX24" fmla="*/ 109935 w 117896"/>
              <a:gd name="connsiteY24" fmla="*/ 32517 h 128945"/>
              <a:gd name="connsiteX25" fmla="*/ 111831 w 117896"/>
              <a:gd name="connsiteY25" fmla="*/ 33264 h 128945"/>
              <a:gd name="connsiteX26" fmla="*/ 112589 w 117896"/>
              <a:gd name="connsiteY26" fmla="*/ 34386 h 128945"/>
              <a:gd name="connsiteX27" fmla="*/ 114484 w 117896"/>
              <a:gd name="connsiteY27" fmla="*/ 38497 h 128945"/>
              <a:gd name="connsiteX28" fmla="*/ 114864 w 117896"/>
              <a:gd name="connsiteY28" fmla="*/ 40366 h 128945"/>
              <a:gd name="connsiteX29" fmla="*/ 117896 w 117896"/>
              <a:gd name="connsiteY29" fmla="*/ 46719 h 128945"/>
              <a:gd name="connsiteX30" fmla="*/ 117896 w 117896"/>
              <a:gd name="connsiteY30" fmla="*/ 47093 h 128945"/>
              <a:gd name="connsiteX31" fmla="*/ 114484 w 117896"/>
              <a:gd name="connsiteY31" fmla="*/ 47093 h 128945"/>
              <a:gd name="connsiteX32" fmla="*/ 111831 w 117896"/>
              <a:gd name="connsiteY32" fmla="*/ 52700 h 128945"/>
              <a:gd name="connsiteX33" fmla="*/ 106145 w 117896"/>
              <a:gd name="connsiteY33" fmla="*/ 61670 h 128945"/>
              <a:gd name="connsiteX34" fmla="*/ 101596 w 117896"/>
              <a:gd name="connsiteY34" fmla="*/ 67276 h 128945"/>
              <a:gd name="connsiteX35" fmla="*/ 98563 w 117896"/>
              <a:gd name="connsiteY35" fmla="*/ 69518 h 128945"/>
              <a:gd name="connsiteX36" fmla="*/ 94772 w 117896"/>
              <a:gd name="connsiteY36" fmla="*/ 72882 h 128945"/>
              <a:gd name="connsiteX37" fmla="*/ 91360 w 117896"/>
              <a:gd name="connsiteY37" fmla="*/ 77367 h 128945"/>
              <a:gd name="connsiteX38" fmla="*/ 87948 w 117896"/>
              <a:gd name="connsiteY38" fmla="*/ 79610 h 128945"/>
              <a:gd name="connsiteX39" fmla="*/ 81883 w 117896"/>
              <a:gd name="connsiteY39" fmla="*/ 82600 h 128945"/>
              <a:gd name="connsiteX40" fmla="*/ 68236 w 117896"/>
              <a:gd name="connsiteY40" fmla="*/ 86711 h 128945"/>
              <a:gd name="connsiteX41" fmla="*/ 61412 w 117896"/>
              <a:gd name="connsiteY41" fmla="*/ 89327 h 128945"/>
              <a:gd name="connsiteX42" fmla="*/ 58759 w 117896"/>
              <a:gd name="connsiteY42" fmla="*/ 91196 h 128945"/>
              <a:gd name="connsiteX43" fmla="*/ 57621 w 117896"/>
              <a:gd name="connsiteY43" fmla="*/ 92317 h 128945"/>
              <a:gd name="connsiteX44" fmla="*/ 55726 w 117896"/>
              <a:gd name="connsiteY44" fmla="*/ 95681 h 128945"/>
              <a:gd name="connsiteX45" fmla="*/ 55347 w 117896"/>
              <a:gd name="connsiteY45" fmla="*/ 99419 h 128945"/>
              <a:gd name="connsiteX46" fmla="*/ 53831 w 117896"/>
              <a:gd name="connsiteY46" fmla="*/ 100540 h 128945"/>
              <a:gd name="connsiteX47" fmla="*/ 53072 w 117896"/>
              <a:gd name="connsiteY47" fmla="*/ 100540 h 128945"/>
              <a:gd name="connsiteX48" fmla="*/ 51556 w 117896"/>
              <a:gd name="connsiteY48" fmla="*/ 99045 h 128945"/>
              <a:gd name="connsiteX49" fmla="*/ 50798 w 117896"/>
              <a:gd name="connsiteY49" fmla="*/ 99045 h 128945"/>
              <a:gd name="connsiteX50" fmla="*/ 50798 w 117896"/>
              <a:gd name="connsiteY50" fmla="*/ 99419 h 128945"/>
              <a:gd name="connsiteX51" fmla="*/ 45491 w 117896"/>
              <a:gd name="connsiteY51" fmla="*/ 106894 h 128945"/>
              <a:gd name="connsiteX52" fmla="*/ 44732 w 117896"/>
              <a:gd name="connsiteY52" fmla="*/ 111753 h 128945"/>
              <a:gd name="connsiteX53" fmla="*/ 44732 w 117896"/>
              <a:gd name="connsiteY53" fmla="*/ 119601 h 128945"/>
              <a:gd name="connsiteX54" fmla="*/ 43595 w 117896"/>
              <a:gd name="connsiteY54" fmla="*/ 122591 h 128945"/>
              <a:gd name="connsiteX55" fmla="*/ 43216 w 117896"/>
              <a:gd name="connsiteY55" fmla="*/ 122965 h 128945"/>
              <a:gd name="connsiteX56" fmla="*/ 39425 w 117896"/>
              <a:gd name="connsiteY56" fmla="*/ 124460 h 128945"/>
              <a:gd name="connsiteX57" fmla="*/ 36772 w 117896"/>
              <a:gd name="connsiteY57" fmla="*/ 127076 h 128945"/>
              <a:gd name="connsiteX58" fmla="*/ 32602 w 117896"/>
              <a:gd name="connsiteY58" fmla="*/ 128945 h 128945"/>
              <a:gd name="connsiteX59" fmla="*/ 29569 w 117896"/>
              <a:gd name="connsiteY59" fmla="*/ 128571 h 128945"/>
              <a:gd name="connsiteX60" fmla="*/ 27674 w 117896"/>
              <a:gd name="connsiteY60" fmla="*/ 125581 h 128945"/>
              <a:gd name="connsiteX61" fmla="*/ 26915 w 117896"/>
              <a:gd name="connsiteY61" fmla="*/ 123339 h 128945"/>
              <a:gd name="connsiteX62" fmla="*/ 25020 w 117896"/>
              <a:gd name="connsiteY62" fmla="*/ 119975 h 128945"/>
              <a:gd name="connsiteX63" fmla="*/ 22745 w 117896"/>
              <a:gd name="connsiteY63" fmla="*/ 119975 h 128945"/>
              <a:gd name="connsiteX64" fmla="*/ 18955 w 117896"/>
              <a:gd name="connsiteY64" fmla="*/ 119975 h 128945"/>
              <a:gd name="connsiteX65" fmla="*/ 17438 w 117896"/>
              <a:gd name="connsiteY65" fmla="*/ 118854 h 128945"/>
              <a:gd name="connsiteX66" fmla="*/ 16301 w 117896"/>
              <a:gd name="connsiteY66" fmla="*/ 117359 h 128945"/>
              <a:gd name="connsiteX67" fmla="*/ 12510 w 117896"/>
              <a:gd name="connsiteY67" fmla="*/ 117359 h 128945"/>
              <a:gd name="connsiteX68" fmla="*/ 9857 w 117896"/>
              <a:gd name="connsiteY68" fmla="*/ 119228 h 128945"/>
              <a:gd name="connsiteX69" fmla="*/ 7961 w 117896"/>
              <a:gd name="connsiteY69" fmla="*/ 119601 h 128945"/>
              <a:gd name="connsiteX70" fmla="*/ 6824 w 117896"/>
              <a:gd name="connsiteY70" fmla="*/ 118854 h 128945"/>
              <a:gd name="connsiteX71" fmla="*/ 6445 w 117896"/>
              <a:gd name="connsiteY71" fmla="*/ 113621 h 128945"/>
              <a:gd name="connsiteX72" fmla="*/ 5687 w 117896"/>
              <a:gd name="connsiteY72" fmla="*/ 111753 h 128945"/>
              <a:gd name="connsiteX73" fmla="*/ 5687 w 117896"/>
              <a:gd name="connsiteY73" fmla="*/ 111005 h 128945"/>
              <a:gd name="connsiteX74" fmla="*/ 6824 w 117896"/>
              <a:gd name="connsiteY74" fmla="*/ 109136 h 128945"/>
              <a:gd name="connsiteX75" fmla="*/ 10615 w 117896"/>
              <a:gd name="connsiteY75" fmla="*/ 108389 h 128945"/>
              <a:gd name="connsiteX76" fmla="*/ 12510 w 117896"/>
              <a:gd name="connsiteY76" fmla="*/ 106520 h 128945"/>
              <a:gd name="connsiteX77" fmla="*/ 12131 w 117896"/>
              <a:gd name="connsiteY77" fmla="*/ 103156 h 128945"/>
              <a:gd name="connsiteX78" fmla="*/ 11373 w 117896"/>
              <a:gd name="connsiteY78" fmla="*/ 102409 h 128945"/>
              <a:gd name="connsiteX79" fmla="*/ 10615 w 117896"/>
              <a:gd name="connsiteY79" fmla="*/ 98671 h 128945"/>
              <a:gd name="connsiteX80" fmla="*/ 10236 w 117896"/>
              <a:gd name="connsiteY80" fmla="*/ 98671 h 128945"/>
              <a:gd name="connsiteX81" fmla="*/ 10236 w 117896"/>
              <a:gd name="connsiteY81" fmla="*/ 97550 h 128945"/>
              <a:gd name="connsiteX82" fmla="*/ 11373 w 117896"/>
              <a:gd name="connsiteY82" fmla="*/ 96429 h 128945"/>
              <a:gd name="connsiteX83" fmla="*/ 15164 w 117896"/>
              <a:gd name="connsiteY83" fmla="*/ 94934 h 128945"/>
              <a:gd name="connsiteX84" fmla="*/ 17438 w 117896"/>
              <a:gd name="connsiteY84" fmla="*/ 93439 h 128945"/>
              <a:gd name="connsiteX85" fmla="*/ 20092 w 117896"/>
              <a:gd name="connsiteY85" fmla="*/ 90822 h 128945"/>
              <a:gd name="connsiteX86" fmla="*/ 20850 w 117896"/>
              <a:gd name="connsiteY86" fmla="*/ 88580 h 128945"/>
              <a:gd name="connsiteX87" fmla="*/ 22366 w 117896"/>
              <a:gd name="connsiteY87" fmla="*/ 79610 h 128945"/>
              <a:gd name="connsiteX88" fmla="*/ 21229 w 117896"/>
              <a:gd name="connsiteY88" fmla="*/ 77367 h 128945"/>
              <a:gd name="connsiteX89" fmla="*/ 20092 w 117896"/>
              <a:gd name="connsiteY89" fmla="*/ 76620 h 128945"/>
              <a:gd name="connsiteX90" fmla="*/ 19334 w 117896"/>
              <a:gd name="connsiteY90" fmla="*/ 71387 h 128945"/>
              <a:gd name="connsiteX91" fmla="*/ 17059 w 117896"/>
              <a:gd name="connsiteY91" fmla="*/ 73630 h 128945"/>
              <a:gd name="connsiteX92" fmla="*/ 14026 w 117896"/>
              <a:gd name="connsiteY92" fmla="*/ 78489 h 128945"/>
              <a:gd name="connsiteX93" fmla="*/ 11373 w 117896"/>
              <a:gd name="connsiteY93" fmla="*/ 81105 h 128945"/>
              <a:gd name="connsiteX94" fmla="*/ 9857 w 117896"/>
              <a:gd name="connsiteY94" fmla="*/ 80357 h 128945"/>
              <a:gd name="connsiteX95" fmla="*/ 7961 w 117896"/>
              <a:gd name="connsiteY95" fmla="*/ 78489 h 128945"/>
              <a:gd name="connsiteX96" fmla="*/ 4170 w 117896"/>
              <a:gd name="connsiteY96" fmla="*/ 76993 h 128945"/>
              <a:gd name="connsiteX97" fmla="*/ 758 w 117896"/>
              <a:gd name="connsiteY97" fmla="*/ 74377 h 128945"/>
              <a:gd name="connsiteX98" fmla="*/ 0 w 117896"/>
              <a:gd name="connsiteY98" fmla="*/ 64660 h 128945"/>
              <a:gd name="connsiteX99" fmla="*/ 0 w 117896"/>
              <a:gd name="connsiteY99" fmla="*/ 61296 h 128945"/>
              <a:gd name="connsiteX100" fmla="*/ 758 w 117896"/>
              <a:gd name="connsiteY100" fmla="*/ 58306 h 128945"/>
              <a:gd name="connsiteX101" fmla="*/ 379 w 117896"/>
              <a:gd name="connsiteY101" fmla="*/ 48588 h 128945"/>
              <a:gd name="connsiteX102" fmla="*/ 1138 w 117896"/>
              <a:gd name="connsiteY102" fmla="*/ 47093 h 128945"/>
              <a:gd name="connsiteX103" fmla="*/ 6445 w 117896"/>
              <a:gd name="connsiteY103" fmla="*/ 44851 h 128945"/>
              <a:gd name="connsiteX104" fmla="*/ 9098 w 117896"/>
              <a:gd name="connsiteY104" fmla="*/ 41487 h 128945"/>
              <a:gd name="connsiteX105" fmla="*/ 9857 w 117896"/>
              <a:gd name="connsiteY105" fmla="*/ 36254 h 128945"/>
              <a:gd name="connsiteX106" fmla="*/ 10615 w 117896"/>
              <a:gd name="connsiteY106" fmla="*/ 33264 h 128945"/>
              <a:gd name="connsiteX107" fmla="*/ 15164 w 117896"/>
              <a:gd name="connsiteY107" fmla="*/ 26911 h 128945"/>
              <a:gd name="connsiteX108" fmla="*/ 16680 w 117896"/>
              <a:gd name="connsiteY108" fmla="*/ 24668 h 128945"/>
              <a:gd name="connsiteX109" fmla="*/ 16680 w 117896"/>
              <a:gd name="connsiteY109" fmla="*/ 22425 h 128945"/>
              <a:gd name="connsiteX110" fmla="*/ 15922 w 117896"/>
              <a:gd name="connsiteY110" fmla="*/ 17193 h 128945"/>
              <a:gd name="connsiteX111" fmla="*/ 15922 w 117896"/>
              <a:gd name="connsiteY111" fmla="*/ 12334 h 128945"/>
              <a:gd name="connsiteX112" fmla="*/ 17438 w 117896"/>
              <a:gd name="connsiteY112" fmla="*/ 10092 h 128945"/>
              <a:gd name="connsiteX113" fmla="*/ 25020 w 117896"/>
              <a:gd name="connsiteY113" fmla="*/ 10092 h 128945"/>
              <a:gd name="connsiteX114" fmla="*/ 25399 w 117896"/>
              <a:gd name="connsiteY114" fmla="*/ 10092 h 128945"/>
              <a:gd name="connsiteX115" fmla="*/ 26915 w 117896"/>
              <a:gd name="connsiteY115" fmla="*/ 8970 h 128945"/>
              <a:gd name="connsiteX116" fmla="*/ 31085 w 117896"/>
              <a:gd name="connsiteY116" fmla="*/ 4859 h 128945"/>
              <a:gd name="connsiteX117" fmla="*/ 33360 w 117896"/>
              <a:gd name="connsiteY117" fmla="*/ 3364 h 128945"/>
              <a:gd name="connsiteX118" fmla="*/ 36772 w 117896"/>
              <a:gd name="connsiteY118" fmla="*/ 2990 h 128945"/>
              <a:gd name="connsiteX119" fmla="*/ 39046 w 117896"/>
              <a:gd name="connsiteY119" fmla="*/ 2617 h 128945"/>
              <a:gd name="connsiteX120" fmla="*/ 40942 w 117896"/>
              <a:gd name="connsiteY120" fmla="*/ 748 h 1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7896" h="128945">
                <a:moveTo>
                  <a:pt x="41321" y="0"/>
                </a:moveTo>
                <a:lnTo>
                  <a:pt x="42458" y="748"/>
                </a:lnTo>
                <a:lnTo>
                  <a:pt x="43595" y="1869"/>
                </a:lnTo>
                <a:lnTo>
                  <a:pt x="55726" y="6728"/>
                </a:lnTo>
                <a:lnTo>
                  <a:pt x="67099" y="12334"/>
                </a:lnTo>
                <a:lnTo>
                  <a:pt x="71648" y="15324"/>
                </a:lnTo>
                <a:lnTo>
                  <a:pt x="72406" y="17193"/>
                </a:lnTo>
                <a:lnTo>
                  <a:pt x="73543" y="21304"/>
                </a:lnTo>
                <a:lnTo>
                  <a:pt x="74301" y="22799"/>
                </a:lnTo>
                <a:lnTo>
                  <a:pt x="79229" y="23173"/>
                </a:lnTo>
                <a:lnTo>
                  <a:pt x="82262" y="22425"/>
                </a:lnTo>
                <a:lnTo>
                  <a:pt x="84158" y="22425"/>
                </a:lnTo>
                <a:lnTo>
                  <a:pt x="92118" y="23173"/>
                </a:lnTo>
                <a:lnTo>
                  <a:pt x="95909" y="23173"/>
                </a:lnTo>
                <a:lnTo>
                  <a:pt x="96288" y="22425"/>
                </a:lnTo>
                <a:lnTo>
                  <a:pt x="98184" y="20183"/>
                </a:lnTo>
                <a:lnTo>
                  <a:pt x="100079" y="20183"/>
                </a:lnTo>
                <a:lnTo>
                  <a:pt x="102733" y="20930"/>
                </a:lnTo>
                <a:lnTo>
                  <a:pt x="105007" y="23173"/>
                </a:lnTo>
                <a:lnTo>
                  <a:pt x="107661" y="24294"/>
                </a:lnTo>
                <a:lnTo>
                  <a:pt x="112968" y="28406"/>
                </a:lnTo>
                <a:lnTo>
                  <a:pt x="115243" y="28406"/>
                </a:lnTo>
                <a:lnTo>
                  <a:pt x="114484" y="29153"/>
                </a:lnTo>
                <a:lnTo>
                  <a:pt x="110315" y="29153"/>
                </a:lnTo>
                <a:lnTo>
                  <a:pt x="109935" y="32517"/>
                </a:lnTo>
                <a:lnTo>
                  <a:pt x="111831" y="33264"/>
                </a:lnTo>
                <a:lnTo>
                  <a:pt x="112589" y="34386"/>
                </a:lnTo>
                <a:lnTo>
                  <a:pt x="114484" y="38497"/>
                </a:lnTo>
                <a:lnTo>
                  <a:pt x="114864" y="40366"/>
                </a:lnTo>
                <a:lnTo>
                  <a:pt x="117896" y="46719"/>
                </a:lnTo>
                <a:lnTo>
                  <a:pt x="117896" y="47093"/>
                </a:lnTo>
                <a:lnTo>
                  <a:pt x="114484" y="47093"/>
                </a:lnTo>
                <a:lnTo>
                  <a:pt x="111831" y="52700"/>
                </a:lnTo>
                <a:lnTo>
                  <a:pt x="106145" y="61670"/>
                </a:lnTo>
                <a:lnTo>
                  <a:pt x="101596" y="67276"/>
                </a:lnTo>
                <a:lnTo>
                  <a:pt x="98563" y="69518"/>
                </a:lnTo>
                <a:lnTo>
                  <a:pt x="94772" y="72882"/>
                </a:lnTo>
                <a:lnTo>
                  <a:pt x="91360" y="77367"/>
                </a:lnTo>
                <a:lnTo>
                  <a:pt x="87948" y="79610"/>
                </a:lnTo>
                <a:lnTo>
                  <a:pt x="81883" y="82600"/>
                </a:lnTo>
                <a:lnTo>
                  <a:pt x="68236" y="86711"/>
                </a:lnTo>
                <a:lnTo>
                  <a:pt x="61412" y="89327"/>
                </a:lnTo>
                <a:lnTo>
                  <a:pt x="58759" y="91196"/>
                </a:lnTo>
                <a:lnTo>
                  <a:pt x="57621" y="92317"/>
                </a:lnTo>
                <a:lnTo>
                  <a:pt x="55726" y="95681"/>
                </a:lnTo>
                <a:lnTo>
                  <a:pt x="55347" y="99419"/>
                </a:lnTo>
                <a:lnTo>
                  <a:pt x="53831" y="100540"/>
                </a:lnTo>
                <a:lnTo>
                  <a:pt x="53072" y="100540"/>
                </a:lnTo>
                <a:lnTo>
                  <a:pt x="51556" y="99045"/>
                </a:lnTo>
                <a:lnTo>
                  <a:pt x="50798" y="99045"/>
                </a:lnTo>
                <a:lnTo>
                  <a:pt x="50798" y="99419"/>
                </a:lnTo>
                <a:lnTo>
                  <a:pt x="45491" y="106894"/>
                </a:lnTo>
                <a:lnTo>
                  <a:pt x="44732" y="111753"/>
                </a:lnTo>
                <a:lnTo>
                  <a:pt x="44732" y="119601"/>
                </a:lnTo>
                <a:lnTo>
                  <a:pt x="43595" y="122591"/>
                </a:lnTo>
                <a:lnTo>
                  <a:pt x="43216" y="122965"/>
                </a:lnTo>
                <a:lnTo>
                  <a:pt x="39425" y="124460"/>
                </a:lnTo>
                <a:lnTo>
                  <a:pt x="36772" y="127076"/>
                </a:lnTo>
                <a:lnTo>
                  <a:pt x="32602" y="128945"/>
                </a:lnTo>
                <a:lnTo>
                  <a:pt x="29569" y="128571"/>
                </a:lnTo>
                <a:lnTo>
                  <a:pt x="27674" y="125581"/>
                </a:lnTo>
                <a:lnTo>
                  <a:pt x="26915" y="123339"/>
                </a:lnTo>
                <a:lnTo>
                  <a:pt x="25020" y="119975"/>
                </a:lnTo>
                <a:lnTo>
                  <a:pt x="22745" y="119975"/>
                </a:lnTo>
                <a:lnTo>
                  <a:pt x="18955" y="119975"/>
                </a:lnTo>
                <a:lnTo>
                  <a:pt x="17438" y="118854"/>
                </a:lnTo>
                <a:lnTo>
                  <a:pt x="16301" y="117359"/>
                </a:lnTo>
                <a:lnTo>
                  <a:pt x="12510" y="117359"/>
                </a:lnTo>
                <a:lnTo>
                  <a:pt x="9857" y="119228"/>
                </a:lnTo>
                <a:lnTo>
                  <a:pt x="7961" y="119601"/>
                </a:lnTo>
                <a:lnTo>
                  <a:pt x="6824" y="118854"/>
                </a:lnTo>
                <a:lnTo>
                  <a:pt x="6445" y="113621"/>
                </a:lnTo>
                <a:lnTo>
                  <a:pt x="5687" y="111753"/>
                </a:lnTo>
                <a:lnTo>
                  <a:pt x="5687" y="111005"/>
                </a:lnTo>
                <a:lnTo>
                  <a:pt x="6824" y="109136"/>
                </a:lnTo>
                <a:lnTo>
                  <a:pt x="10615" y="108389"/>
                </a:lnTo>
                <a:lnTo>
                  <a:pt x="12510" y="106520"/>
                </a:lnTo>
                <a:lnTo>
                  <a:pt x="12131" y="103156"/>
                </a:lnTo>
                <a:lnTo>
                  <a:pt x="11373" y="102409"/>
                </a:lnTo>
                <a:lnTo>
                  <a:pt x="10615" y="98671"/>
                </a:lnTo>
                <a:lnTo>
                  <a:pt x="10236" y="98671"/>
                </a:lnTo>
                <a:lnTo>
                  <a:pt x="10236" y="97550"/>
                </a:lnTo>
                <a:lnTo>
                  <a:pt x="11373" y="96429"/>
                </a:lnTo>
                <a:lnTo>
                  <a:pt x="15164" y="94934"/>
                </a:lnTo>
                <a:lnTo>
                  <a:pt x="17438" y="93439"/>
                </a:lnTo>
                <a:lnTo>
                  <a:pt x="20092" y="90822"/>
                </a:lnTo>
                <a:lnTo>
                  <a:pt x="20850" y="88580"/>
                </a:lnTo>
                <a:lnTo>
                  <a:pt x="22366" y="79610"/>
                </a:lnTo>
                <a:lnTo>
                  <a:pt x="21229" y="77367"/>
                </a:lnTo>
                <a:lnTo>
                  <a:pt x="20092" y="76620"/>
                </a:lnTo>
                <a:lnTo>
                  <a:pt x="19334" y="71387"/>
                </a:lnTo>
                <a:lnTo>
                  <a:pt x="17059" y="73630"/>
                </a:lnTo>
                <a:lnTo>
                  <a:pt x="14026" y="78489"/>
                </a:lnTo>
                <a:lnTo>
                  <a:pt x="11373" y="81105"/>
                </a:lnTo>
                <a:lnTo>
                  <a:pt x="9857" y="80357"/>
                </a:lnTo>
                <a:lnTo>
                  <a:pt x="7961" y="78489"/>
                </a:lnTo>
                <a:lnTo>
                  <a:pt x="4170" y="76993"/>
                </a:lnTo>
                <a:lnTo>
                  <a:pt x="758" y="74377"/>
                </a:lnTo>
                <a:lnTo>
                  <a:pt x="0" y="64660"/>
                </a:lnTo>
                <a:lnTo>
                  <a:pt x="0" y="61296"/>
                </a:lnTo>
                <a:lnTo>
                  <a:pt x="758" y="58306"/>
                </a:lnTo>
                <a:lnTo>
                  <a:pt x="379" y="48588"/>
                </a:lnTo>
                <a:lnTo>
                  <a:pt x="1138" y="47093"/>
                </a:lnTo>
                <a:lnTo>
                  <a:pt x="6445" y="44851"/>
                </a:lnTo>
                <a:lnTo>
                  <a:pt x="9098" y="41487"/>
                </a:lnTo>
                <a:lnTo>
                  <a:pt x="9857" y="36254"/>
                </a:lnTo>
                <a:lnTo>
                  <a:pt x="10615" y="33264"/>
                </a:lnTo>
                <a:lnTo>
                  <a:pt x="15164" y="26911"/>
                </a:lnTo>
                <a:lnTo>
                  <a:pt x="16680" y="24668"/>
                </a:lnTo>
                <a:lnTo>
                  <a:pt x="16680" y="22425"/>
                </a:lnTo>
                <a:lnTo>
                  <a:pt x="15922" y="17193"/>
                </a:lnTo>
                <a:lnTo>
                  <a:pt x="15922" y="12334"/>
                </a:lnTo>
                <a:lnTo>
                  <a:pt x="17438" y="10092"/>
                </a:lnTo>
                <a:lnTo>
                  <a:pt x="25020" y="10092"/>
                </a:lnTo>
                <a:lnTo>
                  <a:pt x="25399" y="10092"/>
                </a:lnTo>
                <a:lnTo>
                  <a:pt x="26915" y="8970"/>
                </a:lnTo>
                <a:lnTo>
                  <a:pt x="31085" y="4859"/>
                </a:lnTo>
                <a:lnTo>
                  <a:pt x="33360" y="3364"/>
                </a:lnTo>
                <a:lnTo>
                  <a:pt x="36772" y="2990"/>
                </a:lnTo>
                <a:lnTo>
                  <a:pt x="39046" y="2617"/>
                </a:lnTo>
                <a:lnTo>
                  <a:pt x="40942" y="74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56" name="Text Placeholder 2755">
            <a:extLst>
              <a:ext uri="{FF2B5EF4-FFF2-40B4-BE49-F238E27FC236}">
                <a16:creationId xmlns:a16="http://schemas.microsoft.com/office/drawing/2014/main" id="{BBE95FDC-7569-7948-9FF8-11C7732B17BE}"/>
              </a:ext>
            </a:extLst>
          </p:cNvPr>
          <p:cNvSpPr>
            <a:spLocks noGrp="1"/>
          </p:cNvSpPr>
          <p:nvPr>
            <p:ph type="body" sz="quarter" idx="169" hasCustomPrompt="1"/>
          </p:nvPr>
        </p:nvSpPr>
        <p:spPr>
          <a:xfrm>
            <a:off x="6162616" y="4292655"/>
            <a:ext cx="121697" cy="50457"/>
          </a:xfrm>
          <a:custGeom>
            <a:avLst/>
            <a:gdLst>
              <a:gd name="connsiteX0" fmla="*/ 4975 w 121697"/>
              <a:gd name="connsiteY0" fmla="*/ 0 h 50457"/>
              <a:gd name="connsiteX1" fmla="*/ 6506 w 121697"/>
              <a:gd name="connsiteY1" fmla="*/ 0 h 50457"/>
              <a:gd name="connsiteX2" fmla="*/ 7271 w 121697"/>
              <a:gd name="connsiteY2" fmla="*/ 374 h 50457"/>
              <a:gd name="connsiteX3" fmla="*/ 8420 w 121697"/>
              <a:gd name="connsiteY3" fmla="*/ 374 h 50457"/>
              <a:gd name="connsiteX4" fmla="*/ 8802 w 121697"/>
              <a:gd name="connsiteY4" fmla="*/ 0 h 50457"/>
              <a:gd name="connsiteX5" fmla="*/ 10333 w 121697"/>
              <a:gd name="connsiteY5" fmla="*/ 1869 h 50457"/>
              <a:gd name="connsiteX6" fmla="*/ 13395 w 121697"/>
              <a:gd name="connsiteY6" fmla="*/ 2617 h 50457"/>
              <a:gd name="connsiteX7" fmla="*/ 14160 w 121697"/>
              <a:gd name="connsiteY7" fmla="*/ 3364 h 50457"/>
              <a:gd name="connsiteX8" fmla="*/ 14925 w 121697"/>
              <a:gd name="connsiteY8" fmla="*/ 7475 h 50457"/>
              <a:gd name="connsiteX9" fmla="*/ 17222 w 121697"/>
              <a:gd name="connsiteY9" fmla="*/ 8597 h 50457"/>
              <a:gd name="connsiteX10" fmla="*/ 17222 w 121697"/>
              <a:gd name="connsiteY10" fmla="*/ 10465 h 50457"/>
              <a:gd name="connsiteX11" fmla="*/ 18370 w 121697"/>
              <a:gd name="connsiteY11" fmla="*/ 12708 h 50457"/>
              <a:gd name="connsiteX12" fmla="*/ 27172 w 121697"/>
              <a:gd name="connsiteY12" fmla="*/ 12708 h 50457"/>
              <a:gd name="connsiteX13" fmla="*/ 28702 w 121697"/>
              <a:gd name="connsiteY13" fmla="*/ 13455 h 50457"/>
              <a:gd name="connsiteX14" fmla="*/ 35208 w 121697"/>
              <a:gd name="connsiteY14" fmla="*/ 16072 h 50457"/>
              <a:gd name="connsiteX15" fmla="*/ 38652 w 121697"/>
              <a:gd name="connsiteY15" fmla="*/ 16445 h 50457"/>
              <a:gd name="connsiteX16" fmla="*/ 40183 w 121697"/>
              <a:gd name="connsiteY16" fmla="*/ 16445 h 50457"/>
              <a:gd name="connsiteX17" fmla="*/ 42097 w 121697"/>
              <a:gd name="connsiteY17" fmla="*/ 16072 h 50457"/>
              <a:gd name="connsiteX18" fmla="*/ 45158 w 121697"/>
              <a:gd name="connsiteY18" fmla="*/ 13455 h 50457"/>
              <a:gd name="connsiteX19" fmla="*/ 46306 w 121697"/>
              <a:gd name="connsiteY19" fmla="*/ 12334 h 50457"/>
              <a:gd name="connsiteX20" fmla="*/ 52429 w 121697"/>
              <a:gd name="connsiteY20" fmla="*/ 11587 h 50457"/>
              <a:gd name="connsiteX21" fmla="*/ 59701 w 121697"/>
              <a:gd name="connsiteY21" fmla="*/ 7475 h 50457"/>
              <a:gd name="connsiteX22" fmla="*/ 61231 w 121697"/>
              <a:gd name="connsiteY22" fmla="*/ 7475 h 50457"/>
              <a:gd name="connsiteX23" fmla="*/ 62762 w 121697"/>
              <a:gd name="connsiteY23" fmla="*/ 7849 h 50457"/>
              <a:gd name="connsiteX24" fmla="*/ 62762 w 121697"/>
              <a:gd name="connsiteY24" fmla="*/ 11587 h 50457"/>
              <a:gd name="connsiteX25" fmla="*/ 63910 w 121697"/>
              <a:gd name="connsiteY25" fmla="*/ 11587 h 50457"/>
              <a:gd name="connsiteX26" fmla="*/ 66589 w 121697"/>
              <a:gd name="connsiteY26" fmla="*/ 10092 h 50457"/>
              <a:gd name="connsiteX27" fmla="*/ 67355 w 121697"/>
              <a:gd name="connsiteY27" fmla="*/ 4112 h 50457"/>
              <a:gd name="connsiteX28" fmla="*/ 69651 w 121697"/>
              <a:gd name="connsiteY28" fmla="*/ 1495 h 50457"/>
              <a:gd name="connsiteX29" fmla="*/ 70416 w 121697"/>
              <a:gd name="connsiteY29" fmla="*/ 748 h 50457"/>
              <a:gd name="connsiteX30" fmla="*/ 72330 w 121697"/>
              <a:gd name="connsiteY30" fmla="*/ 374 h 50457"/>
              <a:gd name="connsiteX31" fmla="*/ 79983 w 121697"/>
              <a:gd name="connsiteY31" fmla="*/ 374 h 50457"/>
              <a:gd name="connsiteX32" fmla="*/ 83428 w 121697"/>
              <a:gd name="connsiteY32" fmla="*/ 2617 h 50457"/>
              <a:gd name="connsiteX33" fmla="*/ 88403 w 121697"/>
              <a:gd name="connsiteY33" fmla="*/ 4112 h 50457"/>
              <a:gd name="connsiteX34" fmla="*/ 93378 w 121697"/>
              <a:gd name="connsiteY34" fmla="*/ 4112 h 50457"/>
              <a:gd name="connsiteX35" fmla="*/ 98353 w 121697"/>
              <a:gd name="connsiteY35" fmla="*/ 5607 h 50457"/>
              <a:gd name="connsiteX36" fmla="*/ 101797 w 121697"/>
              <a:gd name="connsiteY36" fmla="*/ 6728 h 50457"/>
              <a:gd name="connsiteX37" fmla="*/ 108686 w 121697"/>
              <a:gd name="connsiteY37" fmla="*/ 12334 h 50457"/>
              <a:gd name="connsiteX38" fmla="*/ 109834 w 121697"/>
              <a:gd name="connsiteY38" fmla="*/ 13829 h 50457"/>
              <a:gd name="connsiteX39" fmla="*/ 113661 w 121697"/>
              <a:gd name="connsiteY39" fmla="*/ 17941 h 50457"/>
              <a:gd name="connsiteX40" fmla="*/ 117488 w 121697"/>
              <a:gd name="connsiteY40" fmla="*/ 20183 h 50457"/>
              <a:gd name="connsiteX41" fmla="*/ 117105 w 121697"/>
              <a:gd name="connsiteY41" fmla="*/ 21678 h 50457"/>
              <a:gd name="connsiteX42" fmla="*/ 116340 w 121697"/>
              <a:gd name="connsiteY42" fmla="*/ 24668 h 50457"/>
              <a:gd name="connsiteX43" fmla="*/ 116340 w 121697"/>
              <a:gd name="connsiteY43" fmla="*/ 25416 h 50457"/>
              <a:gd name="connsiteX44" fmla="*/ 118253 w 121697"/>
              <a:gd name="connsiteY44" fmla="*/ 26537 h 50457"/>
              <a:gd name="connsiteX45" fmla="*/ 119784 w 121697"/>
              <a:gd name="connsiteY45" fmla="*/ 28779 h 50457"/>
              <a:gd name="connsiteX46" fmla="*/ 119784 w 121697"/>
              <a:gd name="connsiteY46" fmla="*/ 31022 h 50457"/>
              <a:gd name="connsiteX47" fmla="*/ 120166 w 121697"/>
              <a:gd name="connsiteY47" fmla="*/ 31769 h 50457"/>
              <a:gd name="connsiteX48" fmla="*/ 121697 w 121697"/>
              <a:gd name="connsiteY48" fmla="*/ 32517 h 50457"/>
              <a:gd name="connsiteX49" fmla="*/ 121697 w 121697"/>
              <a:gd name="connsiteY49" fmla="*/ 34012 h 50457"/>
              <a:gd name="connsiteX50" fmla="*/ 119401 w 121697"/>
              <a:gd name="connsiteY50" fmla="*/ 35881 h 50457"/>
              <a:gd name="connsiteX51" fmla="*/ 115574 w 121697"/>
              <a:gd name="connsiteY51" fmla="*/ 40740 h 50457"/>
              <a:gd name="connsiteX52" fmla="*/ 114043 w 121697"/>
              <a:gd name="connsiteY52" fmla="*/ 41861 h 50457"/>
              <a:gd name="connsiteX53" fmla="*/ 112130 w 121697"/>
              <a:gd name="connsiteY53" fmla="*/ 40366 h 50457"/>
              <a:gd name="connsiteX54" fmla="*/ 110982 w 121697"/>
              <a:gd name="connsiteY54" fmla="*/ 40740 h 50457"/>
              <a:gd name="connsiteX55" fmla="*/ 110982 w 121697"/>
              <a:gd name="connsiteY55" fmla="*/ 43730 h 50457"/>
              <a:gd name="connsiteX56" fmla="*/ 107538 w 121697"/>
              <a:gd name="connsiteY56" fmla="*/ 45972 h 50457"/>
              <a:gd name="connsiteX57" fmla="*/ 107538 w 121697"/>
              <a:gd name="connsiteY57" fmla="*/ 47841 h 50457"/>
              <a:gd name="connsiteX58" fmla="*/ 107155 w 121697"/>
              <a:gd name="connsiteY58" fmla="*/ 47841 h 50457"/>
              <a:gd name="connsiteX59" fmla="*/ 104476 w 121697"/>
              <a:gd name="connsiteY59" fmla="*/ 45972 h 50457"/>
              <a:gd name="connsiteX60" fmla="*/ 99884 w 121697"/>
              <a:gd name="connsiteY60" fmla="*/ 41113 h 50457"/>
              <a:gd name="connsiteX61" fmla="*/ 98736 w 121697"/>
              <a:gd name="connsiteY61" fmla="*/ 38871 h 50457"/>
              <a:gd name="connsiteX62" fmla="*/ 98353 w 121697"/>
              <a:gd name="connsiteY62" fmla="*/ 34760 h 50457"/>
              <a:gd name="connsiteX63" fmla="*/ 98736 w 121697"/>
              <a:gd name="connsiteY63" fmla="*/ 31769 h 50457"/>
              <a:gd name="connsiteX64" fmla="*/ 99118 w 121697"/>
              <a:gd name="connsiteY64" fmla="*/ 29901 h 50457"/>
              <a:gd name="connsiteX65" fmla="*/ 102945 w 121697"/>
              <a:gd name="connsiteY65" fmla="*/ 26537 h 50457"/>
              <a:gd name="connsiteX66" fmla="*/ 104476 w 121697"/>
              <a:gd name="connsiteY66" fmla="*/ 26537 h 50457"/>
              <a:gd name="connsiteX67" fmla="*/ 104476 w 121697"/>
              <a:gd name="connsiteY67" fmla="*/ 25416 h 50457"/>
              <a:gd name="connsiteX68" fmla="*/ 101797 w 121697"/>
              <a:gd name="connsiteY68" fmla="*/ 23547 h 50457"/>
              <a:gd name="connsiteX69" fmla="*/ 99501 w 121697"/>
              <a:gd name="connsiteY69" fmla="*/ 23547 h 50457"/>
              <a:gd name="connsiteX70" fmla="*/ 96439 w 121697"/>
              <a:gd name="connsiteY70" fmla="*/ 24668 h 50457"/>
              <a:gd name="connsiteX71" fmla="*/ 92230 w 121697"/>
              <a:gd name="connsiteY71" fmla="*/ 20183 h 50457"/>
              <a:gd name="connsiteX72" fmla="*/ 84959 w 121697"/>
              <a:gd name="connsiteY72" fmla="*/ 16819 h 50457"/>
              <a:gd name="connsiteX73" fmla="*/ 79983 w 121697"/>
              <a:gd name="connsiteY73" fmla="*/ 13455 h 50457"/>
              <a:gd name="connsiteX74" fmla="*/ 78453 w 121697"/>
              <a:gd name="connsiteY74" fmla="*/ 12708 h 50457"/>
              <a:gd name="connsiteX75" fmla="*/ 76922 w 121697"/>
              <a:gd name="connsiteY75" fmla="*/ 12708 h 50457"/>
              <a:gd name="connsiteX76" fmla="*/ 72712 w 121697"/>
              <a:gd name="connsiteY76" fmla="*/ 14203 h 50457"/>
              <a:gd name="connsiteX77" fmla="*/ 72330 w 121697"/>
              <a:gd name="connsiteY77" fmla="*/ 14577 h 50457"/>
              <a:gd name="connsiteX78" fmla="*/ 71564 w 121697"/>
              <a:gd name="connsiteY78" fmla="*/ 16072 h 50457"/>
              <a:gd name="connsiteX79" fmla="*/ 67737 w 121697"/>
              <a:gd name="connsiteY79" fmla="*/ 21678 h 50457"/>
              <a:gd name="connsiteX80" fmla="*/ 64293 w 121697"/>
              <a:gd name="connsiteY80" fmla="*/ 25416 h 50457"/>
              <a:gd name="connsiteX81" fmla="*/ 61231 w 121697"/>
              <a:gd name="connsiteY81" fmla="*/ 26911 h 50457"/>
              <a:gd name="connsiteX82" fmla="*/ 59701 w 121697"/>
              <a:gd name="connsiteY82" fmla="*/ 26911 h 50457"/>
              <a:gd name="connsiteX83" fmla="*/ 56639 w 121697"/>
              <a:gd name="connsiteY83" fmla="*/ 28032 h 50457"/>
              <a:gd name="connsiteX84" fmla="*/ 53578 w 121697"/>
              <a:gd name="connsiteY84" fmla="*/ 30274 h 50457"/>
              <a:gd name="connsiteX85" fmla="*/ 52429 w 121697"/>
              <a:gd name="connsiteY85" fmla="*/ 32517 h 50457"/>
              <a:gd name="connsiteX86" fmla="*/ 52429 w 121697"/>
              <a:gd name="connsiteY86" fmla="*/ 34012 h 50457"/>
              <a:gd name="connsiteX87" fmla="*/ 53195 w 121697"/>
              <a:gd name="connsiteY87" fmla="*/ 35507 h 50457"/>
              <a:gd name="connsiteX88" fmla="*/ 56639 w 121697"/>
              <a:gd name="connsiteY88" fmla="*/ 38123 h 50457"/>
              <a:gd name="connsiteX89" fmla="*/ 58170 w 121697"/>
              <a:gd name="connsiteY89" fmla="*/ 39992 h 50457"/>
              <a:gd name="connsiteX90" fmla="*/ 60083 w 121697"/>
              <a:gd name="connsiteY90" fmla="*/ 41113 h 50457"/>
              <a:gd name="connsiteX91" fmla="*/ 61231 w 121697"/>
              <a:gd name="connsiteY91" fmla="*/ 43730 h 50457"/>
              <a:gd name="connsiteX92" fmla="*/ 58170 w 121697"/>
              <a:gd name="connsiteY92" fmla="*/ 46346 h 50457"/>
              <a:gd name="connsiteX93" fmla="*/ 51664 w 121697"/>
              <a:gd name="connsiteY93" fmla="*/ 50083 h 50457"/>
              <a:gd name="connsiteX94" fmla="*/ 49751 w 121697"/>
              <a:gd name="connsiteY94" fmla="*/ 50457 h 50457"/>
              <a:gd name="connsiteX95" fmla="*/ 45158 w 121697"/>
              <a:gd name="connsiteY95" fmla="*/ 50083 h 50457"/>
              <a:gd name="connsiteX96" fmla="*/ 44776 w 121697"/>
              <a:gd name="connsiteY96" fmla="*/ 48962 h 50457"/>
              <a:gd name="connsiteX97" fmla="*/ 43245 w 121697"/>
              <a:gd name="connsiteY97" fmla="*/ 45598 h 50457"/>
              <a:gd name="connsiteX98" fmla="*/ 43245 w 121697"/>
              <a:gd name="connsiteY98" fmla="*/ 41861 h 50457"/>
              <a:gd name="connsiteX99" fmla="*/ 41714 w 121697"/>
              <a:gd name="connsiteY99" fmla="*/ 38497 h 50457"/>
              <a:gd name="connsiteX100" fmla="*/ 39418 w 121697"/>
              <a:gd name="connsiteY100" fmla="*/ 39618 h 50457"/>
              <a:gd name="connsiteX101" fmla="*/ 37504 w 121697"/>
              <a:gd name="connsiteY101" fmla="*/ 41861 h 50457"/>
              <a:gd name="connsiteX102" fmla="*/ 35208 w 121697"/>
              <a:gd name="connsiteY102" fmla="*/ 41861 h 50457"/>
              <a:gd name="connsiteX103" fmla="*/ 32529 w 121697"/>
              <a:gd name="connsiteY103" fmla="*/ 38497 h 50457"/>
              <a:gd name="connsiteX104" fmla="*/ 29850 w 121697"/>
              <a:gd name="connsiteY104" fmla="*/ 35881 h 50457"/>
              <a:gd name="connsiteX105" fmla="*/ 28702 w 121697"/>
              <a:gd name="connsiteY105" fmla="*/ 32517 h 50457"/>
              <a:gd name="connsiteX106" fmla="*/ 26789 w 121697"/>
              <a:gd name="connsiteY106" fmla="*/ 30648 h 50457"/>
              <a:gd name="connsiteX107" fmla="*/ 25641 w 121697"/>
              <a:gd name="connsiteY107" fmla="*/ 30274 h 50457"/>
              <a:gd name="connsiteX108" fmla="*/ 22197 w 121697"/>
              <a:gd name="connsiteY108" fmla="*/ 29901 h 50457"/>
              <a:gd name="connsiteX109" fmla="*/ 18370 w 121697"/>
              <a:gd name="connsiteY109" fmla="*/ 28406 h 50457"/>
              <a:gd name="connsiteX110" fmla="*/ 15308 w 121697"/>
              <a:gd name="connsiteY110" fmla="*/ 28032 h 50457"/>
              <a:gd name="connsiteX111" fmla="*/ 8420 w 121697"/>
              <a:gd name="connsiteY111" fmla="*/ 26911 h 50457"/>
              <a:gd name="connsiteX112" fmla="*/ 4593 w 121697"/>
              <a:gd name="connsiteY112" fmla="*/ 26911 h 50457"/>
              <a:gd name="connsiteX113" fmla="*/ 3827 w 121697"/>
              <a:gd name="connsiteY113" fmla="*/ 28032 h 50457"/>
              <a:gd name="connsiteX114" fmla="*/ 2679 w 121697"/>
              <a:gd name="connsiteY114" fmla="*/ 30648 h 50457"/>
              <a:gd name="connsiteX115" fmla="*/ 2296 w 121697"/>
              <a:gd name="connsiteY115" fmla="*/ 30648 h 50457"/>
              <a:gd name="connsiteX116" fmla="*/ 0 w 121697"/>
              <a:gd name="connsiteY116" fmla="*/ 26537 h 50457"/>
              <a:gd name="connsiteX117" fmla="*/ 383 w 121697"/>
              <a:gd name="connsiteY117" fmla="*/ 26537 h 50457"/>
              <a:gd name="connsiteX118" fmla="*/ 3062 w 121697"/>
              <a:gd name="connsiteY118" fmla="*/ 22799 h 50457"/>
              <a:gd name="connsiteX119" fmla="*/ 3827 w 121697"/>
              <a:gd name="connsiteY119" fmla="*/ 20931 h 50457"/>
              <a:gd name="connsiteX120" fmla="*/ 3827 w 121697"/>
              <a:gd name="connsiteY120" fmla="*/ 16445 h 50457"/>
              <a:gd name="connsiteX121" fmla="*/ 4210 w 121697"/>
              <a:gd name="connsiteY121" fmla="*/ 14950 h 50457"/>
              <a:gd name="connsiteX122" fmla="*/ 5741 w 121697"/>
              <a:gd name="connsiteY122" fmla="*/ 13829 h 50457"/>
              <a:gd name="connsiteX123" fmla="*/ 6123 w 121697"/>
              <a:gd name="connsiteY123" fmla="*/ 11960 h 50457"/>
              <a:gd name="connsiteX124" fmla="*/ 4593 w 121697"/>
              <a:gd name="connsiteY124" fmla="*/ 10465 h 50457"/>
              <a:gd name="connsiteX125" fmla="*/ 1914 w 121697"/>
              <a:gd name="connsiteY125" fmla="*/ 8597 h 50457"/>
              <a:gd name="connsiteX126" fmla="*/ 2296 w 121697"/>
              <a:gd name="connsiteY126" fmla="*/ 3364 h 5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697" h="50457">
                <a:moveTo>
                  <a:pt x="4975" y="0"/>
                </a:moveTo>
                <a:lnTo>
                  <a:pt x="6506" y="0"/>
                </a:lnTo>
                <a:lnTo>
                  <a:pt x="7271" y="374"/>
                </a:lnTo>
                <a:lnTo>
                  <a:pt x="8420" y="374"/>
                </a:lnTo>
                <a:lnTo>
                  <a:pt x="8802" y="0"/>
                </a:lnTo>
                <a:lnTo>
                  <a:pt x="10333" y="1869"/>
                </a:lnTo>
                <a:lnTo>
                  <a:pt x="13395" y="2617"/>
                </a:lnTo>
                <a:lnTo>
                  <a:pt x="14160" y="3364"/>
                </a:lnTo>
                <a:lnTo>
                  <a:pt x="14925" y="7475"/>
                </a:lnTo>
                <a:lnTo>
                  <a:pt x="17222" y="8597"/>
                </a:lnTo>
                <a:lnTo>
                  <a:pt x="17222" y="10465"/>
                </a:lnTo>
                <a:lnTo>
                  <a:pt x="18370" y="12708"/>
                </a:lnTo>
                <a:lnTo>
                  <a:pt x="27172" y="12708"/>
                </a:lnTo>
                <a:lnTo>
                  <a:pt x="28702" y="13455"/>
                </a:lnTo>
                <a:lnTo>
                  <a:pt x="35208" y="16072"/>
                </a:lnTo>
                <a:lnTo>
                  <a:pt x="38652" y="16445"/>
                </a:lnTo>
                <a:lnTo>
                  <a:pt x="40183" y="16445"/>
                </a:lnTo>
                <a:lnTo>
                  <a:pt x="42097" y="16072"/>
                </a:lnTo>
                <a:lnTo>
                  <a:pt x="45158" y="13455"/>
                </a:lnTo>
                <a:lnTo>
                  <a:pt x="46306" y="12334"/>
                </a:lnTo>
                <a:lnTo>
                  <a:pt x="52429" y="11587"/>
                </a:lnTo>
                <a:lnTo>
                  <a:pt x="59701" y="7475"/>
                </a:lnTo>
                <a:lnTo>
                  <a:pt x="61231" y="7475"/>
                </a:lnTo>
                <a:lnTo>
                  <a:pt x="62762" y="7849"/>
                </a:lnTo>
                <a:lnTo>
                  <a:pt x="62762" y="11587"/>
                </a:lnTo>
                <a:lnTo>
                  <a:pt x="63910" y="11587"/>
                </a:lnTo>
                <a:lnTo>
                  <a:pt x="66589" y="10092"/>
                </a:lnTo>
                <a:lnTo>
                  <a:pt x="67355" y="4112"/>
                </a:lnTo>
                <a:lnTo>
                  <a:pt x="69651" y="1495"/>
                </a:lnTo>
                <a:lnTo>
                  <a:pt x="70416" y="748"/>
                </a:lnTo>
                <a:lnTo>
                  <a:pt x="72330" y="374"/>
                </a:lnTo>
                <a:lnTo>
                  <a:pt x="79983" y="374"/>
                </a:lnTo>
                <a:lnTo>
                  <a:pt x="83428" y="2617"/>
                </a:lnTo>
                <a:lnTo>
                  <a:pt x="88403" y="4112"/>
                </a:lnTo>
                <a:lnTo>
                  <a:pt x="93378" y="4112"/>
                </a:lnTo>
                <a:lnTo>
                  <a:pt x="98353" y="5607"/>
                </a:lnTo>
                <a:lnTo>
                  <a:pt x="101797" y="6728"/>
                </a:lnTo>
                <a:lnTo>
                  <a:pt x="108686" y="12334"/>
                </a:lnTo>
                <a:lnTo>
                  <a:pt x="109834" y="13829"/>
                </a:lnTo>
                <a:lnTo>
                  <a:pt x="113661" y="17941"/>
                </a:lnTo>
                <a:lnTo>
                  <a:pt x="117488" y="20183"/>
                </a:lnTo>
                <a:lnTo>
                  <a:pt x="117105" y="21678"/>
                </a:lnTo>
                <a:lnTo>
                  <a:pt x="116340" y="24668"/>
                </a:lnTo>
                <a:lnTo>
                  <a:pt x="116340" y="25416"/>
                </a:lnTo>
                <a:lnTo>
                  <a:pt x="118253" y="26537"/>
                </a:lnTo>
                <a:lnTo>
                  <a:pt x="119784" y="28779"/>
                </a:lnTo>
                <a:lnTo>
                  <a:pt x="119784" y="31022"/>
                </a:lnTo>
                <a:lnTo>
                  <a:pt x="120166" y="31769"/>
                </a:lnTo>
                <a:lnTo>
                  <a:pt x="121697" y="32517"/>
                </a:lnTo>
                <a:lnTo>
                  <a:pt x="121697" y="34012"/>
                </a:lnTo>
                <a:lnTo>
                  <a:pt x="119401" y="35881"/>
                </a:lnTo>
                <a:lnTo>
                  <a:pt x="115574" y="40740"/>
                </a:lnTo>
                <a:lnTo>
                  <a:pt x="114043" y="41861"/>
                </a:lnTo>
                <a:lnTo>
                  <a:pt x="112130" y="40366"/>
                </a:lnTo>
                <a:lnTo>
                  <a:pt x="110982" y="40740"/>
                </a:lnTo>
                <a:lnTo>
                  <a:pt x="110982" y="43730"/>
                </a:lnTo>
                <a:lnTo>
                  <a:pt x="107538" y="45972"/>
                </a:lnTo>
                <a:lnTo>
                  <a:pt x="107538" y="47841"/>
                </a:lnTo>
                <a:lnTo>
                  <a:pt x="107155" y="47841"/>
                </a:lnTo>
                <a:lnTo>
                  <a:pt x="104476" y="45972"/>
                </a:lnTo>
                <a:lnTo>
                  <a:pt x="99884" y="41113"/>
                </a:lnTo>
                <a:lnTo>
                  <a:pt x="98736" y="38871"/>
                </a:lnTo>
                <a:lnTo>
                  <a:pt x="98353" y="34760"/>
                </a:lnTo>
                <a:lnTo>
                  <a:pt x="98736" y="31769"/>
                </a:lnTo>
                <a:lnTo>
                  <a:pt x="99118" y="29901"/>
                </a:lnTo>
                <a:lnTo>
                  <a:pt x="102945" y="26537"/>
                </a:lnTo>
                <a:lnTo>
                  <a:pt x="104476" y="26537"/>
                </a:lnTo>
                <a:lnTo>
                  <a:pt x="104476" y="25416"/>
                </a:lnTo>
                <a:lnTo>
                  <a:pt x="101797" y="23547"/>
                </a:lnTo>
                <a:lnTo>
                  <a:pt x="99501" y="23547"/>
                </a:lnTo>
                <a:lnTo>
                  <a:pt x="96439" y="24668"/>
                </a:lnTo>
                <a:lnTo>
                  <a:pt x="92230" y="20183"/>
                </a:lnTo>
                <a:lnTo>
                  <a:pt x="84959" y="16819"/>
                </a:lnTo>
                <a:lnTo>
                  <a:pt x="79983" y="13455"/>
                </a:lnTo>
                <a:lnTo>
                  <a:pt x="78453" y="12708"/>
                </a:lnTo>
                <a:lnTo>
                  <a:pt x="76922" y="12708"/>
                </a:lnTo>
                <a:lnTo>
                  <a:pt x="72712" y="14203"/>
                </a:lnTo>
                <a:lnTo>
                  <a:pt x="72330" y="14577"/>
                </a:lnTo>
                <a:lnTo>
                  <a:pt x="71564" y="16072"/>
                </a:lnTo>
                <a:lnTo>
                  <a:pt x="67737" y="21678"/>
                </a:lnTo>
                <a:lnTo>
                  <a:pt x="64293" y="25416"/>
                </a:lnTo>
                <a:lnTo>
                  <a:pt x="61231" y="26911"/>
                </a:lnTo>
                <a:lnTo>
                  <a:pt x="59701" y="26911"/>
                </a:lnTo>
                <a:lnTo>
                  <a:pt x="56639" y="28032"/>
                </a:lnTo>
                <a:lnTo>
                  <a:pt x="53578" y="30274"/>
                </a:lnTo>
                <a:lnTo>
                  <a:pt x="52429" y="32517"/>
                </a:lnTo>
                <a:lnTo>
                  <a:pt x="52429" y="34012"/>
                </a:lnTo>
                <a:lnTo>
                  <a:pt x="53195" y="35507"/>
                </a:lnTo>
                <a:lnTo>
                  <a:pt x="56639" y="38123"/>
                </a:lnTo>
                <a:lnTo>
                  <a:pt x="58170" y="39992"/>
                </a:lnTo>
                <a:lnTo>
                  <a:pt x="60083" y="41113"/>
                </a:lnTo>
                <a:lnTo>
                  <a:pt x="61231" y="43730"/>
                </a:lnTo>
                <a:lnTo>
                  <a:pt x="58170" y="46346"/>
                </a:lnTo>
                <a:lnTo>
                  <a:pt x="51664" y="50083"/>
                </a:lnTo>
                <a:lnTo>
                  <a:pt x="49751" y="50457"/>
                </a:lnTo>
                <a:lnTo>
                  <a:pt x="45158" y="50083"/>
                </a:lnTo>
                <a:lnTo>
                  <a:pt x="44776" y="48962"/>
                </a:lnTo>
                <a:lnTo>
                  <a:pt x="43245" y="45598"/>
                </a:lnTo>
                <a:lnTo>
                  <a:pt x="43245" y="41861"/>
                </a:lnTo>
                <a:lnTo>
                  <a:pt x="41714" y="38497"/>
                </a:lnTo>
                <a:lnTo>
                  <a:pt x="39418" y="39618"/>
                </a:lnTo>
                <a:lnTo>
                  <a:pt x="37504" y="41861"/>
                </a:lnTo>
                <a:lnTo>
                  <a:pt x="35208" y="41861"/>
                </a:lnTo>
                <a:lnTo>
                  <a:pt x="32529" y="38497"/>
                </a:lnTo>
                <a:lnTo>
                  <a:pt x="29850" y="35881"/>
                </a:lnTo>
                <a:lnTo>
                  <a:pt x="28702" y="32517"/>
                </a:lnTo>
                <a:lnTo>
                  <a:pt x="26789" y="30648"/>
                </a:lnTo>
                <a:lnTo>
                  <a:pt x="25641" y="30274"/>
                </a:lnTo>
                <a:lnTo>
                  <a:pt x="22197" y="29901"/>
                </a:lnTo>
                <a:lnTo>
                  <a:pt x="18370" y="28406"/>
                </a:lnTo>
                <a:lnTo>
                  <a:pt x="15308" y="28032"/>
                </a:lnTo>
                <a:lnTo>
                  <a:pt x="8420" y="26911"/>
                </a:lnTo>
                <a:lnTo>
                  <a:pt x="4593" y="26911"/>
                </a:lnTo>
                <a:lnTo>
                  <a:pt x="3827" y="28032"/>
                </a:lnTo>
                <a:lnTo>
                  <a:pt x="2679" y="30648"/>
                </a:lnTo>
                <a:lnTo>
                  <a:pt x="2296" y="30648"/>
                </a:lnTo>
                <a:lnTo>
                  <a:pt x="0" y="26537"/>
                </a:lnTo>
                <a:lnTo>
                  <a:pt x="383" y="26537"/>
                </a:lnTo>
                <a:lnTo>
                  <a:pt x="3062" y="22799"/>
                </a:lnTo>
                <a:lnTo>
                  <a:pt x="3827" y="20931"/>
                </a:lnTo>
                <a:lnTo>
                  <a:pt x="3827" y="16445"/>
                </a:lnTo>
                <a:lnTo>
                  <a:pt x="4210" y="14950"/>
                </a:lnTo>
                <a:lnTo>
                  <a:pt x="5741" y="13829"/>
                </a:lnTo>
                <a:lnTo>
                  <a:pt x="6123" y="11960"/>
                </a:lnTo>
                <a:lnTo>
                  <a:pt x="4593" y="10465"/>
                </a:lnTo>
                <a:lnTo>
                  <a:pt x="1914" y="8597"/>
                </a:lnTo>
                <a:lnTo>
                  <a:pt x="2296" y="336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54" name="Text Placeholder 2753">
            <a:extLst>
              <a:ext uri="{FF2B5EF4-FFF2-40B4-BE49-F238E27FC236}">
                <a16:creationId xmlns:a16="http://schemas.microsoft.com/office/drawing/2014/main" id="{EC9842AB-97EB-8E42-B22B-F03A913CCAF6}"/>
              </a:ext>
            </a:extLst>
          </p:cNvPr>
          <p:cNvSpPr>
            <a:spLocks noGrp="1"/>
          </p:cNvSpPr>
          <p:nvPr>
            <p:ph type="body" sz="quarter" idx="168" hasCustomPrompt="1"/>
          </p:nvPr>
        </p:nvSpPr>
        <p:spPr>
          <a:xfrm>
            <a:off x="6336569" y="4060642"/>
            <a:ext cx="35024" cy="54310"/>
          </a:xfrm>
          <a:custGeom>
            <a:avLst/>
            <a:gdLst>
              <a:gd name="connsiteX0" fmla="*/ 19939 w 35024"/>
              <a:gd name="connsiteY0" fmla="*/ 0 h 54310"/>
              <a:gd name="connsiteX1" fmla="*/ 19978 w 35024"/>
              <a:gd name="connsiteY1" fmla="*/ 775 h 54310"/>
              <a:gd name="connsiteX2" fmla="*/ 22296 w 35024"/>
              <a:gd name="connsiteY2" fmla="*/ 3720 h 54310"/>
              <a:gd name="connsiteX3" fmla="*/ 23957 w 35024"/>
              <a:gd name="connsiteY3" fmla="*/ 7309 h 54310"/>
              <a:gd name="connsiteX4" fmla="*/ 25638 w 35024"/>
              <a:gd name="connsiteY4" fmla="*/ 13692 h 54310"/>
              <a:gd name="connsiteX5" fmla="*/ 27295 w 35024"/>
              <a:gd name="connsiteY5" fmla="*/ 15707 h 54310"/>
              <a:gd name="connsiteX6" fmla="*/ 27812 w 35024"/>
              <a:gd name="connsiteY6" fmla="*/ 18519 h 54310"/>
              <a:gd name="connsiteX7" fmla="*/ 27556 w 35024"/>
              <a:gd name="connsiteY7" fmla="*/ 20437 h 54310"/>
              <a:gd name="connsiteX8" fmla="*/ 30097 w 35024"/>
              <a:gd name="connsiteY8" fmla="*/ 27862 h 54310"/>
              <a:gd name="connsiteX9" fmla="*/ 29322 w 35024"/>
              <a:gd name="connsiteY9" fmla="*/ 30992 h 54310"/>
              <a:gd name="connsiteX10" fmla="*/ 29450 w 35024"/>
              <a:gd name="connsiteY10" fmla="*/ 32439 h 54310"/>
              <a:gd name="connsiteX11" fmla="*/ 30051 w 35024"/>
              <a:gd name="connsiteY11" fmla="*/ 34350 h 54310"/>
              <a:gd name="connsiteX12" fmla="*/ 32269 w 35024"/>
              <a:gd name="connsiteY12" fmla="*/ 36976 h 54310"/>
              <a:gd name="connsiteX13" fmla="*/ 33443 w 35024"/>
              <a:gd name="connsiteY13" fmla="*/ 39669 h 54310"/>
              <a:gd name="connsiteX14" fmla="*/ 35024 w 35024"/>
              <a:gd name="connsiteY14" fmla="*/ 45733 h 54310"/>
              <a:gd name="connsiteX15" fmla="*/ 35015 w 35024"/>
              <a:gd name="connsiteY15" fmla="*/ 46873 h 54310"/>
              <a:gd name="connsiteX16" fmla="*/ 34578 w 35024"/>
              <a:gd name="connsiteY16" fmla="*/ 46136 h 54310"/>
              <a:gd name="connsiteX17" fmla="*/ 32911 w 35024"/>
              <a:gd name="connsiteY17" fmla="*/ 45261 h 54310"/>
              <a:gd name="connsiteX18" fmla="*/ 31606 w 35024"/>
              <a:gd name="connsiteY18" fmla="*/ 44884 h 54310"/>
              <a:gd name="connsiteX19" fmla="*/ 30101 w 35024"/>
              <a:gd name="connsiteY19" fmla="*/ 43870 h 54310"/>
              <a:gd name="connsiteX20" fmla="*/ 28448 w 35024"/>
              <a:gd name="connsiteY20" fmla="*/ 43690 h 54310"/>
              <a:gd name="connsiteX21" fmla="*/ 26884 w 35024"/>
              <a:gd name="connsiteY21" fmla="*/ 44182 h 54310"/>
              <a:gd name="connsiteX22" fmla="*/ 23875 w 35024"/>
              <a:gd name="connsiteY22" fmla="*/ 47754 h 54310"/>
              <a:gd name="connsiteX23" fmla="*/ 22375 w 35024"/>
              <a:gd name="connsiteY23" fmla="*/ 48576 h 54310"/>
              <a:gd name="connsiteX24" fmla="*/ 15179 w 35024"/>
              <a:gd name="connsiteY24" fmla="*/ 47165 h 54310"/>
              <a:gd name="connsiteX25" fmla="*/ 11728 w 35024"/>
              <a:gd name="connsiteY25" fmla="*/ 47901 h 54310"/>
              <a:gd name="connsiteX26" fmla="*/ 10797 w 35024"/>
              <a:gd name="connsiteY26" fmla="*/ 48194 h 54310"/>
              <a:gd name="connsiteX27" fmla="*/ 10130 w 35024"/>
              <a:gd name="connsiteY27" fmla="*/ 49454 h 54310"/>
              <a:gd name="connsiteX28" fmla="*/ 9923 w 35024"/>
              <a:gd name="connsiteY28" fmla="*/ 51006 h 54310"/>
              <a:gd name="connsiteX29" fmla="*/ 10860 w 35024"/>
              <a:gd name="connsiteY29" fmla="*/ 53336 h 54310"/>
              <a:gd name="connsiteX30" fmla="*/ 10267 w 35024"/>
              <a:gd name="connsiteY30" fmla="*/ 54310 h 54310"/>
              <a:gd name="connsiteX31" fmla="*/ 8186 w 35024"/>
              <a:gd name="connsiteY31" fmla="*/ 51990 h 54310"/>
              <a:gd name="connsiteX32" fmla="*/ 3896 w 35024"/>
              <a:gd name="connsiteY32" fmla="*/ 49928 h 54310"/>
              <a:gd name="connsiteX33" fmla="*/ 854 w 35024"/>
              <a:gd name="connsiteY33" fmla="*/ 45724 h 54310"/>
              <a:gd name="connsiteX34" fmla="*/ 53 w 35024"/>
              <a:gd name="connsiteY34" fmla="*/ 43176 h 54310"/>
              <a:gd name="connsiteX35" fmla="*/ 0 w 35024"/>
              <a:gd name="connsiteY35" fmla="*/ 41968 h 54310"/>
              <a:gd name="connsiteX36" fmla="*/ 6627 w 35024"/>
              <a:gd name="connsiteY36" fmla="*/ 39883 h 54310"/>
              <a:gd name="connsiteX37" fmla="*/ 9983 w 35024"/>
              <a:gd name="connsiteY37" fmla="*/ 40664 h 54310"/>
              <a:gd name="connsiteX38" fmla="*/ 14590 w 35024"/>
              <a:gd name="connsiteY38" fmla="*/ 40352 h 54310"/>
              <a:gd name="connsiteX39" fmla="*/ 19690 w 35024"/>
              <a:gd name="connsiteY39" fmla="*/ 38485 h 54310"/>
              <a:gd name="connsiteX40" fmla="*/ 21685 w 35024"/>
              <a:gd name="connsiteY40" fmla="*/ 36370 h 54310"/>
              <a:gd name="connsiteX41" fmla="*/ 23062 w 35024"/>
              <a:gd name="connsiteY41" fmla="*/ 35936 h 54310"/>
              <a:gd name="connsiteX42" fmla="*/ 23269 w 35024"/>
              <a:gd name="connsiteY42" fmla="*/ 34384 h 54310"/>
              <a:gd name="connsiteX43" fmla="*/ 22369 w 35024"/>
              <a:gd name="connsiteY43" fmla="*/ 32043 h 54310"/>
              <a:gd name="connsiteX44" fmla="*/ 19993 w 35024"/>
              <a:gd name="connsiteY44" fmla="*/ 30603 h 54310"/>
              <a:gd name="connsiteX45" fmla="*/ 15847 w 35024"/>
              <a:gd name="connsiteY45" fmla="*/ 26659 h 54310"/>
              <a:gd name="connsiteX46" fmla="*/ 14785 w 35024"/>
              <a:gd name="connsiteY46" fmla="*/ 24455 h 54310"/>
              <a:gd name="connsiteX47" fmla="*/ 11629 w 35024"/>
              <a:gd name="connsiteY47" fmla="*/ 14425 h 54310"/>
              <a:gd name="connsiteX48" fmla="*/ 10256 w 35024"/>
              <a:gd name="connsiteY48" fmla="*/ 11620 h 54310"/>
              <a:gd name="connsiteX49" fmla="*/ 7855 w 35024"/>
              <a:gd name="connsiteY49" fmla="*/ 10101 h 54310"/>
              <a:gd name="connsiteX50" fmla="*/ 3424 w 35024"/>
              <a:gd name="connsiteY50" fmla="*/ 11495 h 54310"/>
              <a:gd name="connsiteX51" fmla="*/ 2442 w 35024"/>
              <a:gd name="connsiteY51" fmla="*/ 11104 h 54310"/>
              <a:gd name="connsiteX52" fmla="*/ 1304 w 35024"/>
              <a:gd name="connsiteY52" fmla="*/ 8138 h 54310"/>
              <a:gd name="connsiteX53" fmla="*/ 1285 w 35024"/>
              <a:gd name="connsiteY53" fmla="*/ 5869 h 54310"/>
              <a:gd name="connsiteX54" fmla="*/ 2237 w 35024"/>
              <a:gd name="connsiteY54" fmla="*/ 3820 h 54310"/>
              <a:gd name="connsiteX55" fmla="*/ 5124 w 35024"/>
              <a:gd name="connsiteY55" fmla="*/ 1424 h 54310"/>
              <a:gd name="connsiteX56" fmla="*/ 7857 w 35024"/>
              <a:gd name="connsiteY56" fmla="*/ 1264 h 54310"/>
              <a:gd name="connsiteX57" fmla="*/ 10281 w 35024"/>
              <a:gd name="connsiteY57" fmla="*/ 2339 h 54310"/>
              <a:gd name="connsiteX58" fmla="*/ 12597 w 35024"/>
              <a:gd name="connsiteY58" fmla="*/ 4235 h 54310"/>
              <a:gd name="connsiteX59" fmla="*/ 14026 w 35024"/>
              <a:gd name="connsiteY59" fmla="*/ 4485 h 54310"/>
              <a:gd name="connsiteX60" fmla="*/ 18989 w 35024"/>
              <a:gd name="connsiteY60" fmla="*/ 2573 h 54310"/>
              <a:gd name="connsiteX61" fmla="*/ 19604 w 35024"/>
              <a:gd name="connsiteY61" fmla="*/ 105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5024" h="54310">
                <a:moveTo>
                  <a:pt x="19939" y="0"/>
                </a:moveTo>
                <a:lnTo>
                  <a:pt x="19978" y="775"/>
                </a:lnTo>
                <a:lnTo>
                  <a:pt x="22296" y="3720"/>
                </a:lnTo>
                <a:lnTo>
                  <a:pt x="23957" y="7309"/>
                </a:lnTo>
                <a:lnTo>
                  <a:pt x="25638" y="13692"/>
                </a:lnTo>
                <a:lnTo>
                  <a:pt x="27295" y="15707"/>
                </a:lnTo>
                <a:lnTo>
                  <a:pt x="27812" y="18519"/>
                </a:lnTo>
                <a:lnTo>
                  <a:pt x="27556" y="20437"/>
                </a:lnTo>
                <a:lnTo>
                  <a:pt x="30097" y="27862"/>
                </a:lnTo>
                <a:lnTo>
                  <a:pt x="29322" y="30992"/>
                </a:lnTo>
                <a:lnTo>
                  <a:pt x="29450" y="32439"/>
                </a:lnTo>
                <a:lnTo>
                  <a:pt x="30051" y="34350"/>
                </a:lnTo>
                <a:lnTo>
                  <a:pt x="32269" y="36976"/>
                </a:lnTo>
                <a:lnTo>
                  <a:pt x="33443" y="39669"/>
                </a:lnTo>
                <a:lnTo>
                  <a:pt x="35024" y="45733"/>
                </a:lnTo>
                <a:lnTo>
                  <a:pt x="35015" y="46873"/>
                </a:lnTo>
                <a:lnTo>
                  <a:pt x="34578" y="46136"/>
                </a:lnTo>
                <a:lnTo>
                  <a:pt x="32911" y="45261"/>
                </a:lnTo>
                <a:lnTo>
                  <a:pt x="31606" y="44884"/>
                </a:lnTo>
                <a:lnTo>
                  <a:pt x="30101" y="43870"/>
                </a:lnTo>
                <a:lnTo>
                  <a:pt x="28448" y="43690"/>
                </a:lnTo>
                <a:lnTo>
                  <a:pt x="26884" y="44182"/>
                </a:lnTo>
                <a:lnTo>
                  <a:pt x="23875" y="47754"/>
                </a:lnTo>
                <a:lnTo>
                  <a:pt x="22375" y="48576"/>
                </a:lnTo>
                <a:lnTo>
                  <a:pt x="15179" y="47165"/>
                </a:lnTo>
                <a:lnTo>
                  <a:pt x="11728" y="47901"/>
                </a:lnTo>
                <a:lnTo>
                  <a:pt x="10797" y="48194"/>
                </a:lnTo>
                <a:lnTo>
                  <a:pt x="10130" y="49454"/>
                </a:lnTo>
                <a:lnTo>
                  <a:pt x="9923" y="51006"/>
                </a:lnTo>
                <a:lnTo>
                  <a:pt x="10860" y="53336"/>
                </a:lnTo>
                <a:lnTo>
                  <a:pt x="10267" y="54310"/>
                </a:lnTo>
                <a:lnTo>
                  <a:pt x="8186" y="51990"/>
                </a:lnTo>
                <a:lnTo>
                  <a:pt x="3896" y="49928"/>
                </a:lnTo>
                <a:lnTo>
                  <a:pt x="854" y="45724"/>
                </a:lnTo>
                <a:lnTo>
                  <a:pt x="53" y="43176"/>
                </a:lnTo>
                <a:lnTo>
                  <a:pt x="0" y="41968"/>
                </a:lnTo>
                <a:lnTo>
                  <a:pt x="6627" y="39883"/>
                </a:lnTo>
                <a:lnTo>
                  <a:pt x="9983" y="40664"/>
                </a:lnTo>
                <a:lnTo>
                  <a:pt x="14590" y="40352"/>
                </a:lnTo>
                <a:lnTo>
                  <a:pt x="19690" y="38485"/>
                </a:lnTo>
                <a:lnTo>
                  <a:pt x="21685" y="36370"/>
                </a:lnTo>
                <a:lnTo>
                  <a:pt x="23062" y="35936"/>
                </a:lnTo>
                <a:lnTo>
                  <a:pt x="23269" y="34384"/>
                </a:lnTo>
                <a:lnTo>
                  <a:pt x="22369" y="32043"/>
                </a:lnTo>
                <a:lnTo>
                  <a:pt x="19993" y="30603"/>
                </a:lnTo>
                <a:lnTo>
                  <a:pt x="15847" y="26659"/>
                </a:lnTo>
                <a:lnTo>
                  <a:pt x="14785" y="24455"/>
                </a:lnTo>
                <a:lnTo>
                  <a:pt x="11629" y="14425"/>
                </a:lnTo>
                <a:lnTo>
                  <a:pt x="10256" y="11620"/>
                </a:lnTo>
                <a:lnTo>
                  <a:pt x="7855" y="10101"/>
                </a:lnTo>
                <a:lnTo>
                  <a:pt x="3424" y="11495"/>
                </a:lnTo>
                <a:lnTo>
                  <a:pt x="2442" y="11104"/>
                </a:lnTo>
                <a:lnTo>
                  <a:pt x="1304" y="8138"/>
                </a:lnTo>
                <a:lnTo>
                  <a:pt x="1285" y="5869"/>
                </a:lnTo>
                <a:lnTo>
                  <a:pt x="2237" y="3820"/>
                </a:lnTo>
                <a:lnTo>
                  <a:pt x="5124" y="1424"/>
                </a:lnTo>
                <a:lnTo>
                  <a:pt x="7857" y="1264"/>
                </a:lnTo>
                <a:lnTo>
                  <a:pt x="10281" y="2339"/>
                </a:lnTo>
                <a:lnTo>
                  <a:pt x="12597" y="4235"/>
                </a:lnTo>
                <a:lnTo>
                  <a:pt x="14026" y="4485"/>
                </a:lnTo>
                <a:lnTo>
                  <a:pt x="18989" y="2573"/>
                </a:lnTo>
                <a:lnTo>
                  <a:pt x="19604" y="10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52" name="Text Placeholder 2751">
            <a:extLst>
              <a:ext uri="{FF2B5EF4-FFF2-40B4-BE49-F238E27FC236}">
                <a16:creationId xmlns:a16="http://schemas.microsoft.com/office/drawing/2014/main" id="{A8CBE053-4D77-334E-830A-ABC5BA3226EC}"/>
              </a:ext>
            </a:extLst>
          </p:cNvPr>
          <p:cNvSpPr>
            <a:spLocks noGrp="1"/>
          </p:cNvSpPr>
          <p:nvPr>
            <p:ph type="body" sz="quarter" idx="167" hasCustomPrompt="1"/>
          </p:nvPr>
        </p:nvSpPr>
        <p:spPr>
          <a:xfrm>
            <a:off x="6674172" y="5133661"/>
            <a:ext cx="112191" cy="117733"/>
          </a:xfrm>
          <a:custGeom>
            <a:avLst/>
            <a:gdLst>
              <a:gd name="connsiteX0" fmla="*/ 30738 w 112191"/>
              <a:gd name="connsiteY0" fmla="*/ 0 h 117733"/>
              <a:gd name="connsiteX1" fmla="*/ 32659 w 112191"/>
              <a:gd name="connsiteY1" fmla="*/ 0 h 117733"/>
              <a:gd name="connsiteX2" fmla="*/ 34964 w 112191"/>
              <a:gd name="connsiteY2" fmla="*/ 750 h 117733"/>
              <a:gd name="connsiteX3" fmla="*/ 39574 w 112191"/>
              <a:gd name="connsiteY3" fmla="*/ 4500 h 117733"/>
              <a:gd name="connsiteX4" fmla="*/ 41496 w 112191"/>
              <a:gd name="connsiteY4" fmla="*/ 6374 h 117733"/>
              <a:gd name="connsiteX5" fmla="*/ 45722 w 112191"/>
              <a:gd name="connsiteY5" fmla="*/ 10124 h 117733"/>
              <a:gd name="connsiteX6" fmla="*/ 49180 w 112191"/>
              <a:gd name="connsiteY6" fmla="*/ 13123 h 117733"/>
              <a:gd name="connsiteX7" fmla="*/ 51101 w 112191"/>
              <a:gd name="connsiteY7" fmla="*/ 18748 h 117733"/>
              <a:gd name="connsiteX8" fmla="*/ 51485 w 112191"/>
              <a:gd name="connsiteY8" fmla="*/ 22122 h 117733"/>
              <a:gd name="connsiteX9" fmla="*/ 54559 w 112191"/>
              <a:gd name="connsiteY9" fmla="*/ 22497 h 117733"/>
              <a:gd name="connsiteX10" fmla="*/ 56096 w 112191"/>
              <a:gd name="connsiteY10" fmla="*/ 22122 h 117733"/>
              <a:gd name="connsiteX11" fmla="*/ 61475 w 112191"/>
              <a:gd name="connsiteY11" fmla="*/ 17998 h 117733"/>
              <a:gd name="connsiteX12" fmla="*/ 63396 w 112191"/>
              <a:gd name="connsiteY12" fmla="*/ 19122 h 117733"/>
              <a:gd name="connsiteX13" fmla="*/ 63780 w 112191"/>
              <a:gd name="connsiteY13" fmla="*/ 20622 h 117733"/>
              <a:gd name="connsiteX14" fmla="*/ 65701 w 112191"/>
              <a:gd name="connsiteY14" fmla="*/ 24372 h 117733"/>
              <a:gd name="connsiteX15" fmla="*/ 68391 w 112191"/>
              <a:gd name="connsiteY15" fmla="*/ 27371 h 117733"/>
              <a:gd name="connsiteX16" fmla="*/ 69543 w 112191"/>
              <a:gd name="connsiteY16" fmla="*/ 28496 h 117733"/>
              <a:gd name="connsiteX17" fmla="*/ 71080 w 112191"/>
              <a:gd name="connsiteY17" fmla="*/ 28871 h 117733"/>
              <a:gd name="connsiteX18" fmla="*/ 74154 w 112191"/>
              <a:gd name="connsiteY18" fmla="*/ 28871 h 117733"/>
              <a:gd name="connsiteX19" fmla="*/ 76843 w 112191"/>
              <a:gd name="connsiteY19" fmla="*/ 32246 h 117733"/>
              <a:gd name="connsiteX20" fmla="*/ 81454 w 112191"/>
              <a:gd name="connsiteY20" fmla="*/ 32621 h 117733"/>
              <a:gd name="connsiteX21" fmla="*/ 82607 w 112191"/>
              <a:gd name="connsiteY21" fmla="*/ 34120 h 117733"/>
              <a:gd name="connsiteX22" fmla="*/ 85296 w 112191"/>
              <a:gd name="connsiteY22" fmla="*/ 38245 h 117733"/>
              <a:gd name="connsiteX23" fmla="*/ 87601 w 112191"/>
              <a:gd name="connsiteY23" fmla="*/ 40494 h 117733"/>
              <a:gd name="connsiteX24" fmla="*/ 91059 w 112191"/>
              <a:gd name="connsiteY24" fmla="*/ 41994 h 117733"/>
              <a:gd name="connsiteX25" fmla="*/ 92980 w 112191"/>
              <a:gd name="connsiteY25" fmla="*/ 42369 h 117733"/>
              <a:gd name="connsiteX26" fmla="*/ 98744 w 112191"/>
              <a:gd name="connsiteY26" fmla="*/ 44994 h 117733"/>
              <a:gd name="connsiteX27" fmla="*/ 99896 w 112191"/>
              <a:gd name="connsiteY27" fmla="*/ 47243 h 117733"/>
              <a:gd name="connsiteX28" fmla="*/ 101433 w 112191"/>
              <a:gd name="connsiteY28" fmla="*/ 54367 h 117733"/>
              <a:gd name="connsiteX29" fmla="*/ 102586 w 112191"/>
              <a:gd name="connsiteY29" fmla="*/ 55492 h 117733"/>
              <a:gd name="connsiteX30" fmla="*/ 110270 w 112191"/>
              <a:gd name="connsiteY30" fmla="*/ 61116 h 117733"/>
              <a:gd name="connsiteX31" fmla="*/ 112191 w 112191"/>
              <a:gd name="connsiteY31" fmla="*/ 64491 h 117733"/>
              <a:gd name="connsiteX32" fmla="*/ 111807 w 112191"/>
              <a:gd name="connsiteY32" fmla="*/ 65241 h 117733"/>
              <a:gd name="connsiteX33" fmla="*/ 109886 w 112191"/>
              <a:gd name="connsiteY33" fmla="*/ 65616 h 117733"/>
              <a:gd name="connsiteX34" fmla="*/ 109118 w 112191"/>
              <a:gd name="connsiteY34" fmla="*/ 68615 h 117733"/>
              <a:gd name="connsiteX35" fmla="*/ 107965 w 112191"/>
              <a:gd name="connsiteY35" fmla="*/ 68990 h 117733"/>
              <a:gd name="connsiteX36" fmla="*/ 106044 w 112191"/>
              <a:gd name="connsiteY36" fmla="*/ 71615 h 117733"/>
              <a:gd name="connsiteX37" fmla="*/ 105275 w 112191"/>
              <a:gd name="connsiteY37" fmla="*/ 74614 h 117733"/>
              <a:gd name="connsiteX38" fmla="*/ 105275 w 112191"/>
              <a:gd name="connsiteY38" fmla="*/ 80614 h 117733"/>
              <a:gd name="connsiteX39" fmla="*/ 104123 w 112191"/>
              <a:gd name="connsiteY39" fmla="*/ 85863 h 117733"/>
              <a:gd name="connsiteX40" fmla="*/ 104891 w 112191"/>
              <a:gd name="connsiteY40" fmla="*/ 86613 h 117733"/>
              <a:gd name="connsiteX41" fmla="*/ 106044 w 112191"/>
              <a:gd name="connsiteY41" fmla="*/ 88487 h 117733"/>
              <a:gd name="connsiteX42" fmla="*/ 104123 w 112191"/>
              <a:gd name="connsiteY42" fmla="*/ 89987 h 117733"/>
              <a:gd name="connsiteX43" fmla="*/ 102970 w 112191"/>
              <a:gd name="connsiteY43" fmla="*/ 94862 h 117733"/>
              <a:gd name="connsiteX44" fmla="*/ 99896 w 112191"/>
              <a:gd name="connsiteY44" fmla="*/ 99361 h 117733"/>
              <a:gd name="connsiteX45" fmla="*/ 97207 w 112191"/>
              <a:gd name="connsiteY45" fmla="*/ 101986 h 117733"/>
              <a:gd name="connsiteX46" fmla="*/ 95670 w 112191"/>
              <a:gd name="connsiteY46" fmla="*/ 105360 h 117733"/>
              <a:gd name="connsiteX47" fmla="*/ 94517 w 112191"/>
              <a:gd name="connsiteY47" fmla="*/ 106110 h 117733"/>
              <a:gd name="connsiteX48" fmla="*/ 90675 w 112191"/>
              <a:gd name="connsiteY48" fmla="*/ 110609 h 117733"/>
              <a:gd name="connsiteX49" fmla="*/ 86449 w 112191"/>
              <a:gd name="connsiteY49" fmla="*/ 113609 h 117733"/>
              <a:gd name="connsiteX50" fmla="*/ 81454 w 112191"/>
              <a:gd name="connsiteY50" fmla="*/ 115859 h 117733"/>
              <a:gd name="connsiteX51" fmla="*/ 75691 w 112191"/>
              <a:gd name="connsiteY51" fmla="*/ 117733 h 117733"/>
              <a:gd name="connsiteX52" fmla="*/ 70312 w 112191"/>
              <a:gd name="connsiteY52" fmla="*/ 116233 h 117733"/>
              <a:gd name="connsiteX53" fmla="*/ 62243 w 112191"/>
              <a:gd name="connsiteY53" fmla="*/ 115109 h 117733"/>
              <a:gd name="connsiteX54" fmla="*/ 57248 w 112191"/>
              <a:gd name="connsiteY54" fmla="*/ 115109 h 117733"/>
              <a:gd name="connsiteX55" fmla="*/ 49564 w 112191"/>
              <a:gd name="connsiteY55" fmla="*/ 116233 h 117733"/>
              <a:gd name="connsiteX56" fmla="*/ 47259 w 112191"/>
              <a:gd name="connsiteY56" fmla="*/ 115859 h 117733"/>
              <a:gd name="connsiteX57" fmla="*/ 44185 w 112191"/>
              <a:gd name="connsiteY57" fmla="*/ 113984 h 117733"/>
              <a:gd name="connsiteX58" fmla="*/ 39959 w 112191"/>
              <a:gd name="connsiteY58" fmla="*/ 113234 h 117733"/>
              <a:gd name="connsiteX59" fmla="*/ 34964 w 112191"/>
              <a:gd name="connsiteY59" fmla="*/ 111359 h 117733"/>
              <a:gd name="connsiteX60" fmla="*/ 25358 w 112191"/>
              <a:gd name="connsiteY60" fmla="*/ 106110 h 117733"/>
              <a:gd name="connsiteX61" fmla="*/ 21516 w 112191"/>
              <a:gd name="connsiteY61" fmla="*/ 106110 h 117733"/>
              <a:gd name="connsiteX62" fmla="*/ 11143 w 112191"/>
              <a:gd name="connsiteY62" fmla="*/ 105360 h 117733"/>
              <a:gd name="connsiteX63" fmla="*/ 9990 w 112191"/>
              <a:gd name="connsiteY63" fmla="*/ 101986 h 117733"/>
              <a:gd name="connsiteX64" fmla="*/ 3458 w 112191"/>
              <a:gd name="connsiteY64" fmla="*/ 94862 h 117733"/>
              <a:gd name="connsiteX65" fmla="*/ 769 w 112191"/>
              <a:gd name="connsiteY65" fmla="*/ 94487 h 117733"/>
              <a:gd name="connsiteX66" fmla="*/ 0 w 112191"/>
              <a:gd name="connsiteY66" fmla="*/ 94487 h 117733"/>
              <a:gd name="connsiteX67" fmla="*/ 384 w 112191"/>
              <a:gd name="connsiteY67" fmla="*/ 88487 h 117733"/>
              <a:gd name="connsiteX68" fmla="*/ 1921 w 112191"/>
              <a:gd name="connsiteY68" fmla="*/ 78739 h 117733"/>
              <a:gd name="connsiteX69" fmla="*/ 3458 w 112191"/>
              <a:gd name="connsiteY69" fmla="*/ 75364 h 117733"/>
              <a:gd name="connsiteX70" fmla="*/ 6148 w 112191"/>
              <a:gd name="connsiteY70" fmla="*/ 70490 h 117733"/>
              <a:gd name="connsiteX71" fmla="*/ 6916 w 112191"/>
              <a:gd name="connsiteY71" fmla="*/ 68240 h 117733"/>
              <a:gd name="connsiteX72" fmla="*/ 7685 w 112191"/>
              <a:gd name="connsiteY72" fmla="*/ 64491 h 117733"/>
              <a:gd name="connsiteX73" fmla="*/ 7685 w 112191"/>
              <a:gd name="connsiteY73" fmla="*/ 45369 h 117733"/>
              <a:gd name="connsiteX74" fmla="*/ 11143 w 112191"/>
              <a:gd name="connsiteY74" fmla="*/ 36370 h 117733"/>
              <a:gd name="connsiteX75" fmla="*/ 11911 w 112191"/>
              <a:gd name="connsiteY75" fmla="*/ 32621 h 117733"/>
              <a:gd name="connsiteX76" fmla="*/ 11911 w 112191"/>
              <a:gd name="connsiteY76" fmla="*/ 26996 h 117733"/>
              <a:gd name="connsiteX77" fmla="*/ 13064 w 112191"/>
              <a:gd name="connsiteY77" fmla="*/ 18748 h 117733"/>
              <a:gd name="connsiteX78" fmla="*/ 12679 w 112191"/>
              <a:gd name="connsiteY78" fmla="*/ 10124 h 117733"/>
              <a:gd name="connsiteX79" fmla="*/ 13064 w 112191"/>
              <a:gd name="connsiteY79" fmla="*/ 8999 h 117733"/>
              <a:gd name="connsiteX80" fmla="*/ 16906 w 112191"/>
              <a:gd name="connsiteY80" fmla="*/ 5999 h 117733"/>
              <a:gd name="connsiteX81" fmla="*/ 17290 w 112191"/>
              <a:gd name="connsiteY81" fmla="*/ 3750 h 117733"/>
              <a:gd name="connsiteX82" fmla="*/ 24590 w 112191"/>
              <a:gd name="connsiteY82" fmla="*/ 4500 h 117733"/>
              <a:gd name="connsiteX83" fmla="*/ 27280 w 112191"/>
              <a:gd name="connsiteY83" fmla="*/ 3000 h 117733"/>
              <a:gd name="connsiteX84" fmla="*/ 28816 w 112191"/>
              <a:gd name="connsiteY84" fmla="*/ 750 h 11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2191" h="117733">
                <a:moveTo>
                  <a:pt x="30738" y="0"/>
                </a:moveTo>
                <a:lnTo>
                  <a:pt x="32659" y="0"/>
                </a:lnTo>
                <a:lnTo>
                  <a:pt x="34964" y="750"/>
                </a:lnTo>
                <a:lnTo>
                  <a:pt x="39574" y="4500"/>
                </a:lnTo>
                <a:lnTo>
                  <a:pt x="41496" y="6374"/>
                </a:lnTo>
                <a:lnTo>
                  <a:pt x="45722" y="10124"/>
                </a:lnTo>
                <a:lnTo>
                  <a:pt x="49180" y="13123"/>
                </a:lnTo>
                <a:lnTo>
                  <a:pt x="51101" y="18748"/>
                </a:lnTo>
                <a:lnTo>
                  <a:pt x="51485" y="22122"/>
                </a:lnTo>
                <a:lnTo>
                  <a:pt x="54559" y="22497"/>
                </a:lnTo>
                <a:lnTo>
                  <a:pt x="56096" y="22122"/>
                </a:lnTo>
                <a:lnTo>
                  <a:pt x="61475" y="17998"/>
                </a:lnTo>
                <a:lnTo>
                  <a:pt x="63396" y="19122"/>
                </a:lnTo>
                <a:lnTo>
                  <a:pt x="63780" y="20622"/>
                </a:lnTo>
                <a:lnTo>
                  <a:pt x="65701" y="24372"/>
                </a:lnTo>
                <a:lnTo>
                  <a:pt x="68391" y="27371"/>
                </a:lnTo>
                <a:lnTo>
                  <a:pt x="69543" y="28496"/>
                </a:lnTo>
                <a:lnTo>
                  <a:pt x="71080" y="28871"/>
                </a:lnTo>
                <a:lnTo>
                  <a:pt x="74154" y="28871"/>
                </a:lnTo>
                <a:lnTo>
                  <a:pt x="76843" y="32246"/>
                </a:lnTo>
                <a:lnTo>
                  <a:pt x="81454" y="32621"/>
                </a:lnTo>
                <a:lnTo>
                  <a:pt x="82607" y="34120"/>
                </a:lnTo>
                <a:lnTo>
                  <a:pt x="85296" y="38245"/>
                </a:lnTo>
                <a:lnTo>
                  <a:pt x="87601" y="40494"/>
                </a:lnTo>
                <a:lnTo>
                  <a:pt x="91059" y="41994"/>
                </a:lnTo>
                <a:lnTo>
                  <a:pt x="92980" y="42369"/>
                </a:lnTo>
                <a:lnTo>
                  <a:pt x="98744" y="44994"/>
                </a:lnTo>
                <a:lnTo>
                  <a:pt x="99896" y="47243"/>
                </a:lnTo>
                <a:lnTo>
                  <a:pt x="101433" y="54367"/>
                </a:lnTo>
                <a:lnTo>
                  <a:pt x="102586" y="55492"/>
                </a:lnTo>
                <a:lnTo>
                  <a:pt x="110270" y="61116"/>
                </a:lnTo>
                <a:lnTo>
                  <a:pt x="112191" y="64491"/>
                </a:lnTo>
                <a:lnTo>
                  <a:pt x="111807" y="65241"/>
                </a:lnTo>
                <a:lnTo>
                  <a:pt x="109886" y="65616"/>
                </a:lnTo>
                <a:lnTo>
                  <a:pt x="109118" y="68615"/>
                </a:lnTo>
                <a:lnTo>
                  <a:pt x="107965" y="68990"/>
                </a:lnTo>
                <a:lnTo>
                  <a:pt x="106044" y="71615"/>
                </a:lnTo>
                <a:lnTo>
                  <a:pt x="105275" y="74614"/>
                </a:lnTo>
                <a:lnTo>
                  <a:pt x="105275" y="80614"/>
                </a:lnTo>
                <a:lnTo>
                  <a:pt x="104123" y="85863"/>
                </a:lnTo>
                <a:lnTo>
                  <a:pt x="104891" y="86613"/>
                </a:lnTo>
                <a:lnTo>
                  <a:pt x="106044" y="88487"/>
                </a:lnTo>
                <a:lnTo>
                  <a:pt x="104123" y="89987"/>
                </a:lnTo>
                <a:lnTo>
                  <a:pt x="102970" y="94862"/>
                </a:lnTo>
                <a:lnTo>
                  <a:pt x="99896" y="99361"/>
                </a:lnTo>
                <a:lnTo>
                  <a:pt x="97207" y="101986"/>
                </a:lnTo>
                <a:lnTo>
                  <a:pt x="95670" y="105360"/>
                </a:lnTo>
                <a:lnTo>
                  <a:pt x="94517" y="106110"/>
                </a:lnTo>
                <a:lnTo>
                  <a:pt x="90675" y="110609"/>
                </a:lnTo>
                <a:lnTo>
                  <a:pt x="86449" y="113609"/>
                </a:lnTo>
                <a:lnTo>
                  <a:pt x="81454" y="115859"/>
                </a:lnTo>
                <a:lnTo>
                  <a:pt x="75691" y="117733"/>
                </a:lnTo>
                <a:lnTo>
                  <a:pt x="70312" y="116233"/>
                </a:lnTo>
                <a:lnTo>
                  <a:pt x="62243" y="115109"/>
                </a:lnTo>
                <a:lnTo>
                  <a:pt x="57248" y="115109"/>
                </a:lnTo>
                <a:lnTo>
                  <a:pt x="49564" y="116233"/>
                </a:lnTo>
                <a:lnTo>
                  <a:pt x="47259" y="115859"/>
                </a:lnTo>
                <a:lnTo>
                  <a:pt x="44185" y="113984"/>
                </a:lnTo>
                <a:lnTo>
                  <a:pt x="39959" y="113234"/>
                </a:lnTo>
                <a:lnTo>
                  <a:pt x="34964" y="111359"/>
                </a:lnTo>
                <a:lnTo>
                  <a:pt x="25358" y="106110"/>
                </a:lnTo>
                <a:lnTo>
                  <a:pt x="21516" y="106110"/>
                </a:lnTo>
                <a:lnTo>
                  <a:pt x="11143" y="105360"/>
                </a:lnTo>
                <a:lnTo>
                  <a:pt x="9990" y="101986"/>
                </a:lnTo>
                <a:lnTo>
                  <a:pt x="3458" y="94862"/>
                </a:lnTo>
                <a:lnTo>
                  <a:pt x="769" y="94487"/>
                </a:lnTo>
                <a:lnTo>
                  <a:pt x="0" y="94487"/>
                </a:lnTo>
                <a:lnTo>
                  <a:pt x="384" y="88487"/>
                </a:lnTo>
                <a:lnTo>
                  <a:pt x="1921" y="78739"/>
                </a:lnTo>
                <a:lnTo>
                  <a:pt x="3458" y="75364"/>
                </a:lnTo>
                <a:lnTo>
                  <a:pt x="6148" y="70490"/>
                </a:lnTo>
                <a:lnTo>
                  <a:pt x="6916" y="68240"/>
                </a:lnTo>
                <a:lnTo>
                  <a:pt x="7685" y="64491"/>
                </a:lnTo>
                <a:lnTo>
                  <a:pt x="7685" y="45369"/>
                </a:lnTo>
                <a:lnTo>
                  <a:pt x="11143" y="36370"/>
                </a:lnTo>
                <a:lnTo>
                  <a:pt x="11911" y="32621"/>
                </a:lnTo>
                <a:lnTo>
                  <a:pt x="11911" y="26996"/>
                </a:lnTo>
                <a:lnTo>
                  <a:pt x="13064" y="18748"/>
                </a:lnTo>
                <a:lnTo>
                  <a:pt x="12679" y="10124"/>
                </a:lnTo>
                <a:lnTo>
                  <a:pt x="13064" y="8999"/>
                </a:lnTo>
                <a:lnTo>
                  <a:pt x="16906" y="5999"/>
                </a:lnTo>
                <a:lnTo>
                  <a:pt x="17290" y="3750"/>
                </a:lnTo>
                <a:lnTo>
                  <a:pt x="24590" y="4500"/>
                </a:lnTo>
                <a:lnTo>
                  <a:pt x="27280" y="3000"/>
                </a:lnTo>
                <a:lnTo>
                  <a:pt x="28816" y="75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50" name="Text Placeholder 2749">
            <a:extLst>
              <a:ext uri="{FF2B5EF4-FFF2-40B4-BE49-F238E27FC236}">
                <a16:creationId xmlns:a16="http://schemas.microsoft.com/office/drawing/2014/main" id="{A98E2E5C-9ACB-484F-BA64-DB02E731D2AA}"/>
              </a:ext>
            </a:extLst>
          </p:cNvPr>
          <p:cNvSpPr>
            <a:spLocks noGrp="1"/>
          </p:cNvSpPr>
          <p:nvPr>
            <p:ph type="body" sz="quarter" idx="166" hasCustomPrompt="1"/>
          </p:nvPr>
        </p:nvSpPr>
        <p:spPr>
          <a:xfrm>
            <a:off x="6318583" y="4853344"/>
            <a:ext cx="176843" cy="945600"/>
          </a:xfrm>
          <a:custGeom>
            <a:avLst/>
            <a:gdLst>
              <a:gd name="connsiteX0" fmla="*/ 124134 w 176843"/>
              <a:gd name="connsiteY0" fmla="*/ 0 h 945600"/>
              <a:gd name="connsiteX1" fmla="*/ 125280 w 176843"/>
              <a:gd name="connsiteY1" fmla="*/ 0 h 945600"/>
              <a:gd name="connsiteX2" fmla="*/ 129481 w 176843"/>
              <a:gd name="connsiteY2" fmla="*/ 5231 h 945600"/>
              <a:gd name="connsiteX3" fmla="*/ 131009 w 176843"/>
              <a:gd name="connsiteY3" fmla="*/ 6725 h 945600"/>
              <a:gd name="connsiteX4" fmla="*/ 133683 w 176843"/>
              <a:gd name="connsiteY4" fmla="*/ 10088 h 945600"/>
              <a:gd name="connsiteX5" fmla="*/ 133683 w 176843"/>
              <a:gd name="connsiteY5" fmla="*/ 13824 h 945600"/>
              <a:gd name="connsiteX6" fmla="*/ 135211 w 176843"/>
              <a:gd name="connsiteY6" fmla="*/ 25779 h 945600"/>
              <a:gd name="connsiteX7" fmla="*/ 136357 w 176843"/>
              <a:gd name="connsiteY7" fmla="*/ 29142 h 945600"/>
              <a:gd name="connsiteX8" fmla="*/ 138266 w 176843"/>
              <a:gd name="connsiteY8" fmla="*/ 31010 h 945600"/>
              <a:gd name="connsiteX9" fmla="*/ 143232 w 176843"/>
              <a:gd name="connsiteY9" fmla="*/ 34746 h 945600"/>
              <a:gd name="connsiteX10" fmla="*/ 145905 w 176843"/>
              <a:gd name="connsiteY10" fmla="*/ 37361 h 945600"/>
              <a:gd name="connsiteX11" fmla="*/ 146287 w 176843"/>
              <a:gd name="connsiteY11" fmla="*/ 41097 h 945600"/>
              <a:gd name="connsiteX12" fmla="*/ 144759 w 176843"/>
              <a:gd name="connsiteY12" fmla="*/ 42965 h 945600"/>
              <a:gd name="connsiteX13" fmla="*/ 144377 w 176843"/>
              <a:gd name="connsiteY13" fmla="*/ 45207 h 945600"/>
              <a:gd name="connsiteX14" fmla="*/ 145905 w 176843"/>
              <a:gd name="connsiteY14" fmla="*/ 47448 h 945600"/>
              <a:gd name="connsiteX15" fmla="*/ 145905 w 176843"/>
              <a:gd name="connsiteY15" fmla="*/ 48943 h 945600"/>
              <a:gd name="connsiteX16" fmla="*/ 144759 w 176843"/>
              <a:gd name="connsiteY16" fmla="*/ 49316 h 945600"/>
              <a:gd name="connsiteX17" fmla="*/ 142086 w 176843"/>
              <a:gd name="connsiteY17" fmla="*/ 50811 h 945600"/>
              <a:gd name="connsiteX18" fmla="*/ 141704 w 176843"/>
              <a:gd name="connsiteY18" fmla="*/ 51184 h 945600"/>
              <a:gd name="connsiteX19" fmla="*/ 140558 w 176843"/>
              <a:gd name="connsiteY19" fmla="*/ 55668 h 945600"/>
              <a:gd name="connsiteX20" fmla="*/ 140558 w 176843"/>
              <a:gd name="connsiteY20" fmla="*/ 57909 h 945600"/>
              <a:gd name="connsiteX21" fmla="*/ 143614 w 176843"/>
              <a:gd name="connsiteY21" fmla="*/ 59404 h 945600"/>
              <a:gd name="connsiteX22" fmla="*/ 144759 w 176843"/>
              <a:gd name="connsiteY22" fmla="*/ 61272 h 945600"/>
              <a:gd name="connsiteX23" fmla="*/ 144759 w 176843"/>
              <a:gd name="connsiteY23" fmla="*/ 64261 h 945600"/>
              <a:gd name="connsiteX24" fmla="*/ 144759 w 176843"/>
              <a:gd name="connsiteY24" fmla="*/ 67250 h 945600"/>
              <a:gd name="connsiteX25" fmla="*/ 145905 w 176843"/>
              <a:gd name="connsiteY25" fmla="*/ 68370 h 945600"/>
              <a:gd name="connsiteX26" fmla="*/ 147815 w 176843"/>
              <a:gd name="connsiteY26" fmla="*/ 69118 h 945600"/>
              <a:gd name="connsiteX27" fmla="*/ 150489 w 176843"/>
              <a:gd name="connsiteY27" fmla="*/ 71733 h 945600"/>
              <a:gd name="connsiteX28" fmla="*/ 150871 w 176843"/>
              <a:gd name="connsiteY28" fmla="*/ 73227 h 945600"/>
              <a:gd name="connsiteX29" fmla="*/ 152016 w 176843"/>
              <a:gd name="connsiteY29" fmla="*/ 78084 h 945600"/>
              <a:gd name="connsiteX30" fmla="*/ 152016 w 176843"/>
              <a:gd name="connsiteY30" fmla="*/ 81447 h 945600"/>
              <a:gd name="connsiteX31" fmla="*/ 154308 w 176843"/>
              <a:gd name="connsiteY31" fmla="*/ 85183 h 945600"/>
              <a:gd name="connsiteX32" fmla="*/ 155454 w 176843"/>
              <a:gd name="connsiteY32" fmla="*/ 93402 h 945600"/>
              <a:gd name="connsiteX33" fmla="*/ 155454 w 176843"/>
              <a:gd name="connsiteY33" fmla="*/ 100127 h 945600"/>
              <a:gd name="connsiteX34" fmla="*/ 156982 w 176843"/>
              <a:gd name="connsiteY34" fmla="*/ 108346 h 945600"/>
              <a:gd name="connsiteX35" fmla="*/ 156982 w 176843"/>
              <a:gd name="connsiteY35" fmla="*/ 109841 h 945600"/>
              <a:gd name="connsiteX36" fmla="*/ 158510 w 176843"/>
              <a:gd name="connsiteY36" fmla="*/ 114324 h 945600"/>
              <a:gd name="connsiteX37" fmla="*/ 158510 w 176843"/>
              <a:gd name="connsiteY37" fmla="*/ 115071 h 945600"/>
              <a:gd name="connsiteX38" fmla="*/ 161183 w 176843"/>
              <a:gd name="connsiteY38" fmla="*/ 116192 h 945600"/>
              <a:gd name="connsiteX39" fmla="*/ 163857 w 176843"/>
              <a:gd name="connsiteY39" fmla="*/ 116192 h 945600"/>
              <a:gd name="connsiteX40" fmla="*/ 168440 w 176843"/>
              <a:gd name="connsiteY40" fmla="*/ 116192 h 945600"/>
              <a:gd name="connsiteX41" fmla="*/ 170732 w 176843"/>
              <a:gd name="connsiteY41" fmla="*/ 115445 h 945600"/>
              <a:gd name="connsiteX42" fmla="*/ 174552 w 176843"/>
              <a:gd name="connsiteY42" fmla="*/ 115445 h 945600"/>
              <a:gd name="connsiteX43" fmla="*/ 174552 w 176843"/>
              <a:gd name="connsiteY43" fmla="*/ 116192 h 945600"/>
              <a:gd name="connsiteX44" fmla="*/ 174933 w 176843"/>
              <a:gd name="connsiteY44" fmla="*/ 116192 h 945600"/>
              <a:gd name="connsiteX45" fmla="*/ 174933 w 176843"/>
              <a:gd name="connsiteY45" fmla="*/ 117313 h 945600"/>
              <a:gd name="connsiteX46" fmla="*/ 176843 w 176843"/>
              <a:gd name="connsiteY46" fmla="*/ 119181 h 945600"/>
              <a:gd name="connsiteX47" fmla="*/ 176843 w 176843"/>
              <a:gd name="connsiteY47" fmla="*/ 123664 h 945600"/>
              <a:gd name="connsiteX48" fmla="*/ 173406 w 176843"/>
              <a:gd name="connsiteY48" fmla="*/ 141224 h 945600"/>
              <a:gd name="connsiteX49" fmla="*/ 166531 w 176843"/>
              <a:gd name="connsiteY49" fmla="*/ 143839 h 945600"/>
              <a:gd name="connsiteX50" fmla="*/ 148197 w 176843"/>
              <a:gd name="connsiteY50" fmla="*/ 152058 h 945600"/>
              <a:gd name="connsiteX51" fmla="*/ 147815 w 176843"/>
              <a:gd name="connsiteY51" fmla="*/ 154674 h 945600"/>
              <a:gd name="connsiteX52" fmla="*/ 147815 w 176843"/>
              <a:gd name="connsiteY52" fmla="*/ 157663 h 945600"/>
              <a:gd name="connsiteX53" fmla="*/ 148579 w 176843"/>
              <a:gd name="connsiteY53" fmla="*/ 161399 h 945600"/>
              <a:gd name="connsiteX54" fmla="*/ 148579 w 176843"/>
              <a:gd name="connsiteY54" fmla="*/ 164761 h 945600"/>
              <a:gd name="connsiteX55" fmla="*/ 146287 w 176843"/>
              <a:gd name="connsiteY55" fmla="*/ 167750 h 945600"/>
              <a:gd name="connsiteX56" fmla="*/ 145905 w 176843"/>
              <a:gd name="connsiteY56" fmla="*/ 168497 h 945600"/>
              <a:gd name="connsiteX57" fmla="*/ 145905 w 176843"/>
              <a:gd name="connsiteY57" fmla="*/ 174475 h 945600"/>
              <a:gd name="connsiteX58" fmla="*/ 147815 w 176843"/>
              <a:gd name="connsiteY58" fmla="*/ 180079 h 945600"/>
              <a:gd name="connsiteX59" fmla="*/ 147815 w 176843"/>
              <a:gd name="connsiteY59" fmla="*/ 189793 h 945600"/>
              <a:gd name="connsiteX60" fmla="*/ 148579 w 176843"/>
              <a:gd name="connsiteY60" fmla="*/ 193902 h 945600"/>
              <a:gd name="connsiteX61" fmla="*/ 150107 w 176843"/>
              <a:gd name="connsiteY61" fmla="*/ 199507 h 945600"/>
              <a:gd name="connsiteX62" fmla="*/ 150871 w 176843"/>
              <a:gd name="connsiteY62" fmla="*/ 204737 h 945600"/>
              <a:gd name="connsiteX63" fmla="*/ 150489 w 176843"/>
              <a:gd name="connsiteY63" fmla="*/ 205858 h 945600"/>
              <a:gd name="connsiteX64" fmla="*/ 148579 w 176843"/>
              <a:gd name="connsiteY64" fmla="*/ 206979 h 945600"/>
              <a:gd name="connsiteX65" fmla="*/ 144759 w 176843"/>
              <a:gd name="connsiteY65" fmla="*/ 208473 h 945600"/>
              <a:gd name="connsiteX66" fmla="*/ 139030 w 176843"/>
              <a:gd name="connsiteY66" fmla="*/ 214077 h 945600"/>
              <a:gd name="connsiteX67" fmla="*/ 137884 w 176843"/>
              <a:gd name="connsiteY67" fmla="*/ 214824 h 945600"/>
              <a:gd name="connsiteX68" fmla="*/ 135211 w 176843"/>
              <a:gd name="connsiteY68" fmla="*/ 224165 h 945600"/>
              <a:gd name="connsiteX69" fmla="*/ 125662 w 176843"/>
              <a:gd name="connsiteY69" fmla="*/ 234626 h 945600"/>
              <a:gd name="connsiteX70" fmla="*/ 123370 w 176843"/>
              <a:gd name="connsiteY70" fmla="*/ 244339 h 945600"/>
              <a:gd name="connsiteX71" fmla="*/ 121460 w 176843"/>
              <a:gd name="connsiteY71" fmla="*/ 252185 h 945600"/>
              <a:gd name="connsiteX72" fmla="*/ 121078 w 176843"/>
              <a:gd name="connsiteY72" fmla="*/ 254800 h 945600"/>
              <a:gd name="connsiteX73" fmla="*/ 118787 w 176843"/>
              <a:gd name="connsiteY73" fmla="*/ 260031 h 945600"/>
              <a:gd name="connsiteX74" fmla="*/ 117641 w 176843"/>
              <a:gd name="connsiteY74" fmla="*/ 263020 h 945600"/>
              <a:gd name="connsiteX75" fmla="*/ 117259 w 176843"/>
              <a:gd name="connsiteY75" fmla="*/ 272360 h 945600"/>
              <a:gd name="connsiteX76" fmla="*/ 117641 w 176843"/>
              <a:gd name="connsiteY76" fmla="*/ 276096 h 945600"/>
              <a:gd name="connsiteX77" fmla="*/ 117641 w 176843"/>
              <a:gd name="connsiteY77" fmla="*/ 279832 h 945600"/>
              <a:gd name="connsiteX78" fmla="*/ 116495 w 176843"/>
              <a:gd name="connsiteY78" fmla="*/ 284689 h 945600"/>
              <a:gd name="connsiteX79" fmla="*/ 114585 w 176843"/>
              <a:gd name="connsiteY79" fmla="*/ 286183 h 945600"/>
              <a:gd name="connsiteX80" fmla="*/ 114585 w 176843"/>
              <a:gd name="connsiteY80" fmla="*/ 287304 h 945600"/>
              <a:gd name="connsiteX81" fmla="*/ 113821 w 176843"/>
              <a:gd name="connsiteY81" fmla="*/ 289919 h 945600"/>
              <a:gd name="connsiteX82" fmla="*/ 111530 w 176843"/>
              <a:gd name="connsiteY82" fmla="*/ 292161 h 945600"/>
              <a:gd name="connsiteX83" fmla="*/ 110384 w 176843"/>
              <a:gd name="connsiteY83" fmla="*/ 297392 h 945600"/>
              <a:gd name="connsiteX84" fmla="*/ 107328 w 176843"/>
              <a:gd name="connsiteY84" fmla="*/ 302996 h 945600"/>
              <a:gd name="connsiteX85" fmla="*/ 106946 w 176843"/>
              <a:gd name="connsiteY85" fmla="*/ 304117 h 945600"/>
              <a:gd name="connsiteX86" fmla="*/ 105419 w 176843"/>
              <a:gd name="connsiteY86" fmla="*/ 308226 h 945600"/>
              <a:gd name="connsiteX87" fmla="*/ 104655 w 176843"/>
              <a:gd name="connsiteY87" fmla="*/ 314204 h 945600"/>
              <a:gd name="connsiteX88" fmla="*/ 104655 w 176843"/>
              <a:gd name="connsiteY88" fmla="*/ 319061 h 945600"/>
              <a:gd name="connsiteX89" fmla="*/ 108474 w 176843"/>
              <a:gd name="connsiteY89" fmla="*/ 322423 h 945600"/>
              <a:gd name="connsiteX90" fmla="*/ 108474 w 176843"/>
              <a:gd name="connsiteY90" fmla="*/ 333258 h 945600"/>
              <a:gd name="connsiteX91" fmla="*/ 113058 w 176843"/>
              <a:gd name="connsiteY91" fmla="*/ 345587 h 945600"/>
              <a:gd name="connsiteX92" fmla="*/ 113439 w 176843"/>
              <a:gd name="connsiteY92" fmla="*/ 349323 h 945600"/>
              <a:gd name="connsiteX93" fmla="*/ 113058 w 176843"/>
              <a:gd name="connsiteY93" fmla="*/ 353806 h 945600"/>
              <a:gd name="connsiteX94" fmla="*/ 115731 w 176843"/>
              <a:gd name="connsiteY94" fmla="*/ 356795 h 945600"/>
              <a:gd name="connsiteX95" fmla="*/ 116877 w 176843"/>
              <a:gd name="connsiteY95" fmla="*/ 358663 h 945600"/>
              <a:gd name="connsiteX96" fmla="*/ 118023 w 176843"/>
              <a:gd name="connsiteY96" fmla="*/ 365762 h 945600"/>
              <a:gd name="connsiteX97" fmla="*/ 118787 w 176843"/>
              <a:gd name="connsiteY97" fmla="*/ 372487 h 945600"/>
              <a:gd name="connsiteX98" fmla="*/ 118787 w 176843"/>
              <a:gd name="connsiteY98" fmla="*/ 378464 h 945600"/>
              <a:gd name="connsiteX99" fmla="*/ 113821 w 176843"/>
              <a:gd name="connsiteY99" fmla="*/ 385563 h 945600"/>
              <a:gd name="connsiteX100" fmla="*/ 111530 w 176843"/>
              <a:gd name="connsiteY100" fmla="*/ 390420 h 945600"/>
              <a:gd name="connsiteX101" fmla="*/ 110766 w 176843"/>
              <a:gd name="connsiteY101" fmla="*/ 393035 h 945600"/>
              <a:gd name="connsiteX102" fmla="*/ 109238 w 176843"/>
              <a:gd name="connsiteY102" fmla="*/ 401628 h 945600"/>
              <a:gd name="connsiteX103" fmla="*/ 108856 w 176843"/>
              <a:gd name="connsiteY103" fmla="*/ 402749 h 945600"/>
              <a:gd name="connsiteX104" fmla="*/ 104655 w 176843"/>
              <a:gd name="connsiteY104" fmla="*/ 406485 h 945600"/>
              <a:gd name="connsiteX105" fmla="*/ 105037 w 176843"/>
              <a:gd name="connsiteY105" fmla="*/ 417320 h 945600"/>
              <a:gd name="connsiteX106" fmla="*/ 106182 w 176843"/>
              <a:gd name="connsiteY106" fmla="*/ 423671 h 945600"/>
              <a:gd name="connsiteX107" fmla="*/ 106182 w 176843"/>
              <a:gd name="connsiteY107" fmla="*/ 426660 h 945600"/>
              <a:gd name="connsiteX108" fmla="*/ 105037 w 176843"/>
              <a:gd name="connsiteY108" fmla="*/ 427407 h 945600"/>
              <a:gd name="connsiteX109" fmla="*/ 102745 w 176843"/>
              <a:gd name="connsiteY109" fmla="*/ 428901 h 945600"/>
              <a:gd name="connsiteX110" fmla="*/ 101599 w 176843"/>
              <a:gd name="connsiteY110" fmla="*/ 430022 h 945600"/>
              <a:gd name="connsiteX111" fmla="*/ 101217 w 176843"/>
              <a:gd name="connsiteY111" fmla="*/ 433011 h 945600"/>
              <a:gd name="connsiteX112" fmla="*/ 100453 w 176843"/>
              <a:gd name="connsiteY112" fmla="*/ 433758 h 945600"/>
              <a:gd name="connsiteX113" fmla="*/ 98161 w 176843"/>
              <a:gd name="connsiteY113" fmla="*/ 433758 h 945600"/>
              <a:gd name="connsiteX114" fmla="*/ 96634 w 176843"/>
              <a:gd name="connsiteY114" fmla="*/ 434879 h 945600"/>
              <a:gd name="connsiteX115" fmla="*/ 94342 w 176843"/>
              <a:gd name="connsiteY115" fmla="*/ 437868 h 945600"/>
              <a:gd name="connsiteX116" fmla="*/ 92432 w 176843"/>
              <a:gd name="connsiteY116" fmla="*/ 443098 h 945600"/>
              <a:gd name="connsiteX117" fmla="*/ 90904 w 176843"/>
              <a:gd name="connsiteY117" fmla="*/ 457669 h 945600"/>
              <a:gd name="connsiteX118" fmla="*/ 90904 w 176843"/>
              <a:gd name="connsiteY118" fmla="*/ 471493 h 945600"/>
              <a:gd name="connsiteX119" fmla="*/ 92432 w 176843"/>
              <a:gd name="connsiteY119" fmla="*/ 481954 h 945600"/>
              <a:gd name="connsiteX120" fmla="*/ 94342 w 176843"/>
              <a:gd name="connsiteY120" fmla="*/ 486063 h 945600"/>
              <a:gd name="connsiteX121" fmla="*/ 94342 w 176843"/>
              <a:gd name="connsiteY121" fmla="*/ 490920 h 945600"/>
              <a:gd name="connsiteX122" fmla="*/ 92814 w 176843"/>
              <a:gd name="connsiteY122" fmla="*/ 494283 h 945600"/>
              <a:gd name="connsiteX123" fmla="*/ 89759 w 176843"/>
              <a:gd name="connsiteY123" fmla="*/ 497645 h 945600"/>
              <a:gd name="connsiteX124" fmla="*/ 87849 w 176843"/>
              <a:gd name="connsiteY124" fmla="*/ 499513 h 945600"/>
              <a:gd name="connsiteX125" fmla="*/ 86703 w 176843"/>
              <a:gd name="connsiteY125" fmla="*/ 501755 h 945600"/>
              <a:gd name="connsiteX126" fmla="*/ 85939 w 176843"/>
              <a:gd name="connsiteY126" fmla="*/ 507359 h 945600"/>
              <a:gd name="connsiteX127" fmla="*/ 79446 w 176843"/>
              <a:gd name="connsiteY127" fmla="*/ 530149 h 945600"/>
              <a:gd name="connsiteX128" fmla="*/ 78682 w 176843"/>
              <a:gd name="connsiteY128" fmla="*/ 532017 h 945600"/>
              <a:gd name="connsiteX129" fmla="*/ 79446 w 176843"/>
              <a:gd name="connsiteY129" fmla="*/ 537995 h 945600"/>
              <a:gd name="connsiteX130" fmla="*/ 76008 w 176843"/>
              <a:gd name="connsiteY130" fmla="*/ 553313 h 945600"/>
              <a:gd name="connsiteX131" fmla="*/ 74863 w 176843"/>
              <a:gd name="connsiteY131" fmla="*/ 564147 h 945600"/>
              <a:gd name="connsiteX132" fmla="*/ 76390 w 176843"/>
              <a:gd name="connsiteY132" fmla="*/ 569751 h 945600"/>
              <a:gd name="connsiteX133" fmla="*/ 79828 w 176843"/>
              <a:gd name="connsiteY133" fmla="*/ 572740 h 945600"/>
              <a:gd name="connsiteX134" fmla="*/ 80210 w 176843"/>
              <a:gd name="connsiteY134" fmla="*/ 574235 h 945600"/>
              <a:gd name="connsiteX135" fmla="*/ 80210 w 176843"/>
              <a:gd name="connsiteY135" fmla="*/ 578718 h 945600"/>
              <a:gd name="connsiteX136" fmla="*/ 79828 w 176843"/>
              <a:gd name="connsiteY136" fmla="*/ 580586 h 945600"/>
              <a:gd name="connsiteX137" fmla="*/ 78300 w 176843"/>
              <a:gd name="connsiteY137" fmla="*/ 583948 h 945600"/>
              <a:gd name="connsiteX138" fmla="*/ 74481 w 176843"/>
              <a:gd name="connsiteY138" fmla="*/ 588805 h 945600"/>
              <a:gd name="connsiteX139" fmla="*/ 72571 w 176843"/>
              <a:gd name="connsiteY139" fmla="*/ 596651 h 945600"/>
              <a:gd name="connsiteX140" fmla="*/ 72571 w 176843"/>
              <a:gd name="connsiteY140" fmla="*/ 610101 h 945600"/>
              <a:gd name="connsiteX141" fmla="*/ 73717 w 176843"/>
              <a:gd name="connsiteY141" fmla="*/ 612343 h 945600"/>
              <a:gd name="connsiteX142" fmla="*/ 74863 w 176843"/>
              <a:gd name="connsiteY142" fmla="*/ 613090 h 945600"/>
              <a:gd name="connsiteX143" fmla="*/ 75626 w 176843"/>
              <a:gd name="connsiteY143" fmla="*/ 614958 h 945600"/>
              <a:gd name="connsiteX144" fmla="*/ 74863 w 176843"/>
              <a:gd name="connsiteY144" fmla="*/ 625045 h 945600"/>
              <a:gd name="connsiteX145" fmla="*/ 75626 w 176843"/>
              <a:gd name="connsiteY145" fmla="*/ 626913 h 945600"/>
              <a:gd name="connsiteX146" fmla="*/ 77536 w 176843"/>
              <a:gd name="connsiteY146" fmla="*/ 630649 h 945600"/>
              <a:gd name="connsiteX147" fmla="*/ 78300 w 176843"/>
              <a:gd name="connsiteY147" fmla="*/ 636253 h 945600"/>
              <a:gd name="connsiteX148" fmla="*/ 76772 w 176843"/>
              <a:gd name="connsiteY148" fmla="*/ 647088 h 945600"/>
              <a:gd name="connsiteX149" fmla="*/ 76772 w 176843"/>
              <a:gd name="connsiteY149" fmla="*/ 649703 h 945600"/>
              <a:gd name="connsiteX150" fmla="*/ 79828 w 176843"/>
              <a:gd name="connsiteY150" fmla="*/ 649703 h 945600"/>
              <a:gd name="connsiteX151" fmla="*/ 85175 w 176843"/>
              <a:gd name="connsiteY151" fmla="*/ 650824 h 945600"/>
              <a:gd name="connsiteX152" fmla="*/ 88231 w 176843"/>
              <a:gd name="connsiteY152" fmla="*/ 654187 h 945600"/>
              <a:gd name="connsiteX153" fmla="*/ 88613 w 176843"/>
              <a:gd name="connsiteY153" fmla="*/ 657175 h 945600"/>
              <a:gd name="connsiteX154" fmla="*/ 87849 w 176843"/>
              <a:gd name="connsiteY154" fmla="*/ 660538 h 945600"/>
              <a:gd name="connsiteX155" fmla="*/ 82502 w 176843"/>
              <a:gd name="connsiteY155" fmla="*/ 660911 h 945600"/>
              <a:gd name="connsiteX156" fmla="*/ 76390 w 176843"/>
              <a:gd name="connsiteY156" fmla="*/ 660164 h 945600"/>
              <a:gd name="connsiteX157" fmla="*/ 74863 w 176843"/>
              <a:gd name="connsiteY157" fmla="*/ 660911 h 945600"/>
              <a:gd name="connsiteX158" fmla="*/ 76390 w 176843"/>
              <a:gd name="connsiteY158" fmla="*/ 664648 h 945600"/>
              <a:gd name="connsiteX159" fmla="*/ 81738 w 176843"/>
              <a:gd name="connsiteY159" fmla="*/ 666889 h 945600"/>
              <a:gd name="connsiteX160" fmla="*/ 85175 w 176843"/>
              <a:gd name="connsiteY160" fmla="*/ 671372 h 945600"/>
              <a:gd name="connsiteX161" fmla="*/ 85175 w 176843"/>
              <a:gd name="connsiteY161" fmla="*/ 675109 h 945600"/>
              <a:gd name="connsiteX162" fmla="*/ 83647 w 176843"/>
              <a:gd name="connsiteY162" fmla="*/ 676977 h 945600"/>
              <a:gd name="connsiteX163" fmla="*/ 82120 w 176843"/>
              <a:gd name="connsiteY163" fmla="*/ 678845 h 945600"/>
              <a:gd name="connsiteX164" fmla="*/ 81738 w 176843"/>
              <a:gd name="connsiteY164" fmla="*/ 682581 h 945600"/>
              <a:gd name="connsiteX165" fmla="*/ 81738 w 176843"/>
              <a:gd name="connsiteY165" fmla="*/ 692294 h 945600"/>
              <a:gd name="connsiteX166" fmla="*/ 80974 w 176843"/>
              <a:gd name="connsiteY166" fmla="*/ 694163 h 945600"/>
              <a:gd name="connsiteX167" fmla="*/ 80974 w 176843"/>
              <a:gd name="connsiteY167" fmla="*/ 699019 h 945600"/>
              <a:gd name="connsiteX168" fmla="*/ 81738 w 176843"/>
              <a:gd name="connsiteY168" fmla="*/ 702008 h 945600"/>
              <a:gd name="connsiteX169" fmla="*/ 80974 w 176843"/>
              <a:gd name="connsiteY169" fmla="*/ 715458 h 945600"/>
              <a:gd name="connsiteX170" fmla="*/ 78682 w 176843"/>
              <a:gd name="connsiteY170" fmla="*/ 721062 h 945600"/>
              <a:gd name="connsiteX171" fmla="*/ 76390 w 176843"/>
              <a:gd name="connsiteY171" fmla="*/ 726666 h 945600"/>
              <a:gd name="connsiteX172" fmla="*/ 76008 w 176843"/>
              <a:gd name="connsiteY172" fmla="*/ 730402 h 945600"/>
              <a:gd name="connsiteX173" fmla="*/ 72189 w 176843"/>
              <a:gd name="connsiteY173" fmla="*/ 737127 h 945600"/>
              <a:gd name="connsiteX174" fmla="*/ 67224 w 176843"/>
              <a:gd name="connsiteY174" fmla="*/ 744226 h 945600"/>
              <a:gd name="connsiteX175" fmla="*/ 65696 w 176843"/>
              <a:gd name="connsiteY175" fmla="*/ 746468 h 945600"/>
              <a:gd name="connsiteX176" fmla="*/ 65314 w 176843"/>
              <a:gd name="connsiteY176" fmla="*/ 748709 h 945600"/>
              <a:gd name="connsiteX177" fmla="*/ 64550 w 176843"/>
              <a:gd name="connsiteY177" fmla="*/ 754313 h 945600"/>
              <a:gd name="connsiteX178" fmla="*/ 65314 w 176843"/>
              <a:gd name="connsiteY178" fmla="*/ 754313 h 945600"/>
              <a:gd name="connsiteX179" fmla="*/ 65314 w 176843"/>
              <a:gd name="connsiteY179" fmla="*/ 757302 h 945600"/>
              <a:gd name="connsiteX180" fmla="*/ 66078 w 176843"/>
              <a:gd name="connsiteY180" fmla="*/ 759544 h 945600"/>
              <a:gd name="connsiteX181" fmla="*/ 67224 w 176843"/>
              <a:gd name="connsiteY181" fmla="*/ 763653 h 945600"/>
              <a:gd name="connsiteX182" fmla="*/ 67224 w 176843"/>
              <a:gd name="connsiteY182" fmla="*/ 767016 h 945600"/>
              <a:gd name="connsiteX183" fmla="*/ 65696 w 176843"/>
              <a:gd name="connsiteY183" fmla="*/ 767763 h 945600"/>
              <a:gd name="connsiteX184" fmla="*/ 65314 w 176843"/>
              <a:gd name="connsiteY184" fmla="*/ 769258 h 945600"/>
              <a:gd name="connsiteX185" fmla="*/ 64168 w 176843"/>
              <a:gd name="connsiteY185" fmla="*/ 777103 h 945600"/>
              <a:gd name="connsiteX186" fmla="*/ 63022 w 176843"/>
              <a:gd name="connsiteY186" fmla="*/ 781960 h 945600"/>
              <a:gd name="connsiteX187" fmla="*/ 61876 w 176843"/>
              <a:gd name="connsiteY187" fmla="*/ 783828 h 945600"/>
              <a:gd name="connsiteX188" fmla="*/ 57675 w 176843"/>
              <a:gd name="connsiteY188" fmla="*/ 789059 h 945600"/>
              <a:gd name="connsiteX189" fmla="*/ 52327 w 176843"/>
              <a:gd name="connsiteY189" fmla="*/ 799146 h 945600"/>
              <a:gd name="connsiteX190" fmla="*/ 50800 w 176843"/>
              <a:gd name="connsiteY190" fmla="*/ 800641 h 945600"/>
              <a:gd name="connsiteX191" fmla="*/ 48890 w 176843"/>
              <a:gd name="connsiteY191" fmla="*/ 804750 h 945600"/>
              <a:gd name="connsiteX192" fmla="*/ 45834 w 176843"/>
              <a:gd name="connsiteY192" fmla="*/ 816706 h 945600"/>
              <a:gd name="connsiteX193" fmla="*/ 45834 w 176843"/>
              <a:gd name="connsiteY193" fmla="*/ 821189 h 945600"/>
              <a:gd name="connsiteX194" fmla="*/ 45452 w 176843"/>
              <a:gd name="connsiteY194" fmla="*/ 824925 h 945600"/>
              <a:gd name="connsiteX195" fmla="*/ 45452 w 176843"/>
              <a:gd name="connsiteY195" fmla="*/ 836133 h 945600"/>
              <a:gd name="connsiteX196" fmla="*/ 45834 w 176843"/>
              <a:gd name="connsiteY196" fmla="*/ 837254 h 945600"/>
              <a:gd name="connsiteX197" fmla="*/ 46980 w 176843"/>
              <a:gd name="connsiteY197" fmla="*/ 842858 h 945600"/>
              <a:gd name="connsiteX198" fmla="*/ 47744 w 176843"/>
              <a:gd name="connsiteY198" fmla="*/ 845473 h 945600"/>
              <a:gd name="connsiteX199" fmla="*/ 49272 w 176843"/>
              <a:gd name="connsiteY199" fmla="*/ 845847 h 945600"/>
              <a:gd name="connsiteX200" fmla="*/ 50800 w 176843"/>
              <a:gd name="connsiteY200" fmla="*/ 844726 h 945600"/>
              <a:gd name="connsiteX201" fmla="*/ 51945 w 176843"/>
              <a:gd name="connsiteY201" fmla="*/ 841737 h 945600"/>
              <a:gd name="connsiteX202" fmla="*/ 55001 w 176843"/>
              <a:gd name="connsiteY202" fmla="*/ 839869 h 945600"/>
              <a:gd name="connsiteX203" fmla="*/ 62258 w 176843"/>
              <a:gd name="connsiteY203" fmla="*/ 841364 h 945600"/>
              <a:gd name="connsiteX204" fmla="*/ 64168 w 176843"/>
              <a:gd name="connsiteY204" fmla="*/ 839122 h 945600"/>
              <a:gd name="connsiteX205" fmla="*/ 64550 w 176843"/>
              <a:gd name="connsiteY205" fmla="*/ 839122 h 945600"/>
              <a:gd name="connsiteX206" fmla="*/ 66078 w 176843"/>
              <a:gd name="connsiteY206" fmla="*/ 839496 h 945600"/>
              <a:gd name="connsiteX207" fmla="*/ 67224 w 176843"/>
              <a:gd name="connsiteY207" fmla="*/ 840243 h 945600"/>
              <a:gd name="connsiteX208" fmla="*/ 67987 w 176843"/>
              <a:gd name="connsiteY208" fmla="*/ 847342 h 945600"/>
              <a:gd name="connsiteX209" fmla="*/ 68369 w 176843"/>
              <a:gd name="connsiteY209" fmla="*/ 852946 h 945600"/>
              <a:gd name="connsiteX210" fmla="*/ 67987 w 176843"/>
              <a:gd name="connsiteY210" fmla="*/ 874241 h 945600"/>
              <a:gd name="connsiteX211" fmla="*/ 68369 w 176843"/>
              <a:gd name="connsiteY211" fmla="*/ 876109 h 945600"/>
              <a:gd name="connsiteX212" fmla="*/ 70661 w 176843"/>
              <a:gd name="connsiteY212" fmla="*/ 881340 h 945600"/>
              <a:gd name="connsiteX213" fmla="*/ 72571 w 176843"/>
              <a:gd name="connsiteY213" fmla="*/ 883208 h 945600"/>
              <a:gd name="connsiteX214" fmla="*/ 77918 w 176843"/>
              <a:gd name="connsiteY214" fmla="*/ 885449 h 945600"/>
              <a:gd name="connsiteX215" fmla="*/ 98925 w 176843"/>
              <a:gd name="connsiteY215" fmla="*/ 885449 h 945600"/>
              <a:gd name="connsiteX216" fmla="*/ 100835 w 176843"/>
              <a:gd name="connsiteY216" fmla="*/ 885823 h 945600"/>
              <a:gd name="connsiteX217" fmla="*/ 102745 w 176843"/>
              <a:gd name="connsiteY217" fmla="*/ 885823 h 945600"/>
              <a:gd name="connsiteX218" fmla="*/ 110384 w 176843"/>
              <a:gd name="connsiteY218" fmla="*/ 885823 h 945600"/>
              <a:gd name="connsiteX219" fmla="*/ 116877 w 176843"/>
              <a:gd name="connsiteY219" fmla="*/ 884329 h 945600"/>
              <a:gd name="connsiteX220" fmla="*/ 121078 w 176843"/>
              <a:gd name="connsiteY220" fmla="*/ 885076 h 945600"/>
              <a:gd name="connsiteX221" fmla="*/ 131009 w 176843"/>
              <a:gd name="connsiteY221" fmla="*/ 888065 h 945600"/>
              <a:gd name="connsiteX222" fmla="*/ 143232 w 176843"/>
              <a:gd name="connsiteY222" fmla="*/ 890306 h 945600"/>
              <a:gd name="connsiteX223" fmla="*/ 148579 w 176843"/>
              <a:gd name="connsiteY223" fmla="*/ 893295 h 945600"/>
              <a:gd name="connsiteX224" fmla="*/ 150489 w 176843"/>
              <a:gd name="connsiteY224" fmla="*/ 893669 h 945600"/>
              <a:gd name="connsiteX225" fmla="*/ 150489 w 176843"/>
              <a:gd name="connsiteY225" fmla="*/ 895163 h 945600"/>
              <a:gd name="connsiteX226" fmla="*/ 149343 w 176843"/>
              <a:gd name="connsiteY226" fmla="*/ 895537 h 945600"/>
              <a:gd name="connsiteX227" fmla="*/ 144759 w 176843"/>
              <a:gd name="connsiteY227" fmla="*/ 894042 h 945600"/>
              <a:gd name="connsiteX228" fmla="*/ 140558 w 176843"/>
              <a:gd name="connsiteY228" fmla="*/ 894042 h 945600"/>
              <a:gd name="connsiteX229" fmla="*/ 135593 w 176843"/>
              <a:gd name="connsiteY229" fmla="*/ 891427 h 945600"/>
              <a:gd name="connsiteX230" fmla="*/ 132919 w 176843"/>
              <a:gd name="connsiteY230" fmla="*/ 891054 h 945600"/>
              <a:gd name="connsiteX231" fmla="*/ 127190 w 176843"/>
              <a:gd name="connsiteY231" fmla="*/ 893669 h 945600"/>
              <a:gd name="connsiteX232" fmla="*/ 126044 w 176843"/>
              <a:gd name="connsiteY232" fmla="*/ 896284 h 945600"/>
              <a:gd name="connsiteX233" fmla="*/ 124898 w 176843"/>
              <a:gd name="connsiteY233" fmla="*/ 898526 h 945600"/>
              <a:gd name="connsiteX234" fmla="*/ 118787 w 176843"/>
              <a:gd name="connsiteY234" fmla="*/ 900020 h 945600"/>
              <a:gd name="connsiteX235" fmla="*/ 112294 w 176843"/>
              <a:gd name="connsiteY235" fmla="*/ 903756 h 945600"/>
              <a:gd name="connsiteX236" fmla="*/ 110766 w 176843"/>
              <a:gd name="connsiteY236" fmla="*/ 905624 h 945600"/>
              <a:gd name="connsiteX237" fmla="*/ 107328 w 176843"/>
              <a:gd name="connsiteY237" fmla="*/ 906371 h 945600"/>
              <a:gd name="connsiteX238" fmla="*/ 105037 w 176843"/>
              <a:gd name="connsiteY238" fmla="*/ 905998 h 945600"/>
              <a:gd name="connsiteX239" fmla="*/ 102363 w 176843"/>
              <a:gd name="connsiteY239" fmla="*/ 907492 h 945600"/>
              <a:gd name="connsiteX240" fmla="*/ 98925 w 176843"/>
              <a:gd name="connsiteY240" fmla="*/ 908239 h 945600"/>
              <a:gd name="connsiteX241" fmla="*/ 98925 w 176843"/>
              <a:gd name="connsiteY241" fmla="*/ 917206 h 945600"/>
              <a:gd name="connsiteX242" fmla="*/ 96634 w 176843"/>
              <a:gd name="connsiteY242" fmla="*/ 926173 h 945600"/>
              <a:gd name="connsiteX243" fmla="*/ 95870 w 176843"/>
              <a:gd name="connsiteY243" fmla="*/ 938502 h 945600"/>
              <a:gd name="connsiteX244" fmla="*/ 95106 w 176843"/>
              <a:gd name="connsiteY244" fmla="*/ 941864 h 945600"/>
              <a:gd name="connsiteX245" fmla="*/ 93960 w 176843"/>
              <a:gd name="connsiteY245" fmla="*/ 944106 h 945600"/>
              <a:gd name="connsiteX246" fmla="*/ 92814 w 176843"/>
              <a:gd name="connsiteY246" fmla="*/ 945600 h 945600"/>
              <a:gd name="connsiteX247" fmla="*/ 90522 w 176843"/>
              <a:gd name="connsiteY247" fmla="*/ 945600 h 945600"/>
              <a:gd name="connsiteX248" fmla="*/ 84793 w 176843"/>
              <a:gd name="connsiteY248" fmla="*/ 943732 h 945600"/>
              <a:gd name="connsiteX249" fmla="*/ 81738 w 176843"/>
              <a:gd name="connsiteY249" fmla="*/ 943359 h 945600"/>
              <a:gd name="connsiteX250" fmla="*/ 74099 w 176843"/>
              <a:gd name="connsiteY250" fmla="*/ 939623 h 945600"/>
              <a:gd name="connsiteX251" fmla="*/ 69897 w 176843"/>
              <a:gd name="connsiteY251" fmla="*/ 935886 h 945600"/>
              <a:gd name="connsiteX252" fmla="*/ 67987 w 176843"/>
              <a:gd name="connsiteY252" fmla="*/ 932150 h 945600"/>
              <a:gd name="connsiteX253" fmla="*/ 68369 w 176843"/>
              <a:gd name="connsiteY253" fmla="*/ 928414 h 945600"/>
              <a:gd name="connsiteX254" fmla="*/ 71807 w 176843"/>
              <a:gd name="connsiteY254" fmla="*/ 926546 h 945600"/>
              <a:gd name="connsiteX255" fmla="*/ 72571 w 176843"/>
              <a:gd name="connsiteY255" fmla="*/ 929535 h 945600"/>
              <a:gd name="connsiteX256" fmla="*/ 72189 w 176843"/>
              <a:gd name="connsiteY256" fmla="*/ 931777 h 945600"/>
              <a:gd name="connsiteX257" fmla="*/ 75626 w 176843"/>
              <a:gd name="connsiteY257" fmla="*/ 930282 h 945600"/>
              <a:gd name="connsiteX258" fmla="*/ 76772 w 176843"/>
              <a:gd name="connsiteY258" fmla="*/ 927667 h 945600"/>
              <a:gd name="connsiteX259" fmla="*/ 79446 w 176843"/>
              <a:gd name="connsiteY259" fmla="*/ 925425 h 945600"/>
              <a:gd name="connsiteX260" fmla="*/ 84029 w 176843"/>
              <a:gd name="connsiteY260" fmla="*/ 924678 h 945600"/>
              <a:gd name="connsiteX261" fmla="*/ 88231 w 176843"/>
              <a:gd name="connsiteY261" fmla="*/ 922063 h 945600"/>
              <a:gd name="connsiteX262" fmla="*/ 90904 w 176843"/>
              <a:gd name="connsiteY262" fmla="*/ 919448 h 945600"/>
              <a:gd name="connsiteX263" fmla="*/ 92814 w 176843"/>
              <a:gd name="connsiteY263" fmla="*/ 915338 h 945600"/>
              <a:gd name="connsiteX264" fmla="*/ 93196 w 176843"/>
              <a:gd name="connsiteY264" fmla="*/ 912349 h 945600"/>
              <a:gd name="connsiteX265" fmla="*/ 88995 w 176843"/>
              <a:gd name="connsiteY265" fmla="*/ 910108 h 945600"/>
              <a:gd name="connsiteX266" fmla="*/ 86703 w 176843"/>
              <a:gd name="connsiteY266" fmla="*/ 907119 h 945600"/>
              <a:gd name="connsiteX267" fmla="*/ 84793 w 176843"/>
              <a:gd name="connsiteY267" fmla="*/ 903009 h 945600"/>
              <a:gd name="connsiteX268" fmla="*/ 80592 w 176843"/>
              <a:gd name="connsiteY268" fmla="*/ 901888 h 945600"/>
              <a:gd name="connsiteX269" fmla="*/ 72189 w 176843"/>
              <a:gd name="connsiteY269" fmla="*/ 901515 h 945600"/>
              <a:gd name="connsiteX270" fmla="*/ 67224 w 176843"/>
              <a:gd name="connsiteY270" fmla="*/ 903383 h 945600"/>
              <a:gd name="connsiteX271" fmla="*/ 65314 w 176843"/>
              <a:gd name="connsiteY271" fmla="*/ 905624 h 945600"/>
              <a:gd name="connsiteX272" fmla="*/ 65314 w 176843"/>
              <a:gd name="connsiteY272" fmla="*/ 903009 h 945600"/>
              <a:gd name="connsiteX273" fmla="*/ 64168 w 176843"/>
              <a:gd name="connsiteY273" fmla="*/ 901141 h 945600"/>
              <a:gd name="connsiteX274" fmla="*/ 58439 w 176843"/>
              <a:gd name="connsiteY274" fmla="*/ 901888 h 945600"/>
              <a:gd name="connsiteX275" fmla="*/ 58439 w 176843"/>
              <a:gd name="connsiteY275" fmla="*/ 900020 h 945600"/>
              <a:gd name="connsiteX276" fmla="*/ 59584 w 176843"/>
              <a:gd name="connsiteY276" fmla="*/ 898152 h 945600"/>
              <a:gd name="connsiteX277" fmla="*/ 64168 w 176843"/>
              <a:gd name="connsiteY277" fmla="*/ 895910 h 945600"/>
              <a:gd name="connsiteX278" fmla="*/ 65314 w 176843"/>
              <a:gd name="connsiteY278" fmla="*/ 892174 h 945600"/>
              <a:gd name="connsiteX279" fmla="*/ 65314 w 176843"/>
              <a:gd name="connsiteY279" fmla="*/ 887691 h 945600"/>
              <a:gd name="connsiteX280" fmla="*/ 61112 w 176843"/>
              <a:gd name="connsiteY280" fmla="*/ 883208 h 945600"/>
              <a:gd name="connsiteX281" fmla="*/ 64168 w 176843"/>
              <a:gd name="connsiteY281" fmla="*/ 881713 h 945600"/>
              <a:gd name="connsiteX282" fmla="*/ 64550 w 176843"/>
              <a:gd name="connsiteY282" fmla="*/ 879472 h 945600"/>
              <a:gd name="connsiteX283" fmla="*/ 64168 w 176843"/>
              <a:gd name="connsiteY283" fmla="*/ 876109 h 945600"/>
              <a:gd name="connsiteX284" fmla="*/ 61112 w 176843"/>
              <a:gd name="connsiteY284" fmla="*/ 872373 h 945600"/>
              <a:gd name="connsiteX285" fmla="*/ 55383 w 176843"/>
              <a:gd name="connsiteY285" fmla="*/ 867516 h 945600"/>
              <a:gd name="connsiteX286" fmla="*/ 51182 w 176843"/>
              <a:gd name="connsiteY286" fmla="*/ 865275 h 945600"/>
              <a:gd name="connsiteX287" fmla="*/ 49272 w 176843"/>
              <a:gd name="connsiteY287" fmla="*/ 865275 h 945600"/>
              <a:gd name="connsiteX288" fmla="*/ 61112 w 176843"/>
              <a:gd name="connsiteY288" fmla="*/ 873494 h 945600"/>
              <a:gd name="connsiteX289" fmla="*/ 61112 w 176843"/>
              <a:gd name="connsiteY289" fmla="*/ 876109 h 945600"/>
              <a:gd name="connsiteX290" fmla="*/ 58439 w 176843"/>
              <a:gd name="connsiteY290" fmla="*/ 877230 h 945600"/>
              <a:gd name="connsiteX291" fmla="*/ 55765 w 176843"/>
              <a:gd name="connsiteY291" fmla="*/ 875736 h 945600"/>
              <a:gd name="connsiteX292" fmla="*/ 52327 w 176843"/>
              <a:gd name="connsiteY292" fmla="*/ 872373 h 945600"/>
              <a:gd name="connsiteX293" fmla="*/ 51564 w 176843"/>
              <a:gd name="connsiteY293" fmla="*/ 873494 h 945600"/>
              <a:gd name="connsiteX294" fmla="*/ 53855 w 176843"/>
              <a:gd name="connsiteY294" fmla="*/ 878351 h 945600"/>
              <a:gd name="connsiteX295" fmla="*/ 52327 w 176843"/>
              <a:gd name="connsiteY295" fmla="*/ 882087 h 945600"/>
              <a:gd name="connsiteX296" fmla="*/ 50800 w 176843"/>
              <a:gd name="connsiteY296" fmla="*/ 883581 h 945600"/>
              <a:gd name="connsiteX297" fmla="*/ 49654 w 176843"/>
              <a:gd name="connsiteY297" fmla="*/ 881713 h 945600"/>
              <a:gd name="connsiteX298" fmla="*/ 48126 w 176843"/>
              <a:gd name="connsiteY298" fmla="*/ 879098 h 945600"/>
              <a:gd name="connsiteX299" fmla="*/ 47744 w 176843"/>
              <a:gd name="connsiteY299" fmla="*/ 875362 h 945600"/>
              <a:gd name="connsiteX300" fmla="*/ 45452 w 176843"/>
              <a:gd name="connsiteY300" fmla="*/ 870132 h 945600"/>
              <a:gd name="connsiteX301" fmla="*/ 47744 w 176843"/>
              <a:gd name="connsiteY301" fmla="*/ 875736 h 945600"/>
              <a:gd name="connsiteX302" fmla="*/ 48126 w 176843"/>
              <a:gd name="connsiteY302" fmla="*/ 881340 h 945600"/>
              <a:gd name="connsiteX303" fmla="*/ 47744 w 176843"/>
              <a:gd name="connsiteY303" fmla="*/ 885823 h 945600"/>
              <a:gd name="connsiteX304" fmla="*/ 45452 w 176843"/>
              <a:gd name="connsiteY304" fmla="*/ 885449 h 945600"/>
              <a:gd name="connsiteX305" fmla="*/ 43543 w 176843"/>
              <a:gd name="connsiteY305" fmla="*/ 884329 h 945600"/>
              <a:gd name="connsiteX306" fmla="*/ 42015 w 176843"/>
              <a:gd name="connsiteY306" fmla="*/ 879845 h 945600"/>
              <a:gd name="connsiteX307" fmla="*/ 43161 w 176843"/>
              <a:gd name="connsiteY307" fmla="*/ 871252 h 945600"/>
              <a:gd name="connsiteX308" fmla="*/ 40487 w 176843"/>
              <a:gd name="connsiteY308" fmla="*/ 863780 h 945600"/>
              <a:gd name="connsiteX309" fmla="*/ 30938 w 176843"/>
              <a:gd name="connsiteY309" fmla="*/ 853693 h 945600"/>
              <a:gd name="connsiteX310" fmla="*/ 30174 w 176843"/>
              <a:gd name="connsiteY310" fmla="*/ 849583 h 945600"/>
              <a:gd name="connsiteX311" fmla="*/ 30938 w 176843"/>
              <a:gd name="connsiteY311" fmla="*/ 846968 h 945600"/>
              <a:gd name="connsiteX312" fmla="*/ 35140 w 176843"/>
              <a:gd name="connsiteY312" fmla="*/ 846968 h 945600"/>
              <a:gd name="connsiteX313" fmla="*/ 38959 w 176843"/>
              <a:gd name="connsiteY313" fmla="*/ 845473 h 945600"/>
              <a:gd name="connsiteX314" fmla="*/ 38577 w 176843"/>
              <a:gd name="connsiteY314" fmla="*/ 841364 h 945600"/>
              <a:gd name="connsiteX315" fmla="*/ 37049 w 176843"/>
              <a:gd name="connsiteY315" fmla="*/ 840243 h 945600"/>
              <a:gd name="connsiteX316" fmla="*/ 35904 w 176843"/>
              <a:gd name="connsiteY316" fmla="*/ 842858 h 945600"/>
              <a:gd name="connsiteX317" fmla="*/ 34376 w 176843"/>
              <a:gd name="connsiteY317" fmla="*/ 842858 h 945600"/>
              <a:gd name="connsiteX318" fmla="*/ 31702 w 176843"/>
              <a:gd name="connsiteY318" fmla="*/ 840990 h 945600"/>
              <a:gd name="connsiteX319" fmla="*/ 30174 w 176843"/>
              <a:gd name="connsiteY319" fmla="*/ 836881 h 945600"/>
              <a:gd name="connsiteX320" fmla="*/ 31320 w 176843"/>
              <a:gd name="connsiteY320" fmla="*/ 834639 h 945600"/>
              <a:gd name="connsiteX321" fmla="*/ 35522 w 176843"/>
              <a:gd name="connsiteY321" fmla="*/ 835760 h 945600"/>
              <a:gd name="connsiteX322" fmla="*/ 35140 w 176843"/>
              <a:gd name="connsiteY322" fmla="*/ 834639 h 945600"/>
              <a:gd name="connsiteX323" fmla="*/ 32848 w 176843"/>
              <a:gd name="connsiteY323" fmla="*/ 832024 h 945600"/>
              <a:gd name="connsiteX324" fmla="*/ 28265 w 176843"/>
              <a:gd name="connsiteY324" fmla="*/ 831276 h 945600"/>
              <a:gd name="connsiteX325" fmla="*/ 25209 w 176843"/>
              <a:gd name="connsiteY325" fmla="*/ 829782 h 945600"/>
              <a:gd name="connsiteX326" fmla="*/ 22917 w 176843"/>
              <a:gd name="connsiteY326" fmla="*/ 827167 h 945600"/>
              <a:gd name="connsiteX327" fmla="*/ 21008 w 176843"/>
              <a:gd name="connsiteY327" fmla="*/ 823431 h 945600"/>
              <a:gd name="connsiteX328" fmla="*/ 26355 w 176843"/>
              <a:gd name="connsiteY328" fmla="*/ 817827 h 945600"/>
              <a:gd name="connsiteX329" fmla="*/ 26737 w 176843"/>
              <a:gd name="connsiteY329" fmla="*/ 811849 h 945600"/>
              <a:gd name="connsiteX330" fmla="*/ 27501 w 176843"/>
              <a:gd name="connsiteY330" fmla="*/ 810728 h 945600"/>
              <a:gd name="connsiteX331" fmla="*/ 27501 w 176843"/>
              <a:gd name="connsiteY331" fmla="*/ 808486 h 945600"/>
              <a:gd name="connsiteX332" fmla="*/ 33230 w 176843"/>
              <a:gd name="connsiteY332" fmla="*/ 804750 h 945600"/>
              <a:gd name="connsiteX333" fmla="*/ 35522 w 176843"/>
              <a:gd name="connsiteY333" fmla="*/ 805497 h 945600"/>
              <a:gd name="connsiteX334" fmla="*/ 37049 w 176843"/>
              <a:gd name="connsiteY334" fmla="*/ 805497 h 945600"/>
              <a:gd name="connsiteX335" fmla="*/ 37049 w 176843"/>
              <a:gd name="connsiteY335" fmla="*/ 804750 h 945600"/>
              <a:gd name="connsiteX336" fmla="*/ 35140 w 176843"/>
              <a:gd name="connsiteY336" fmla="*/ 803256 h 945600"/>
              <a:gd name="connsiteX337" fmla="*/ 34376 w 176843"/>
              <a:gd name="connsiteY337" fmla="*/ 801014 h 945600"/>
              <a:gd name="connsiteX338" fmla="*/ 37049 w 176843"/>
              <a:gd name="connsiteY338" fmla="*/ 790553 h 945600"/>
              <a:gd name="connsiteX339" fmla="*/ 35522 w 176843"/>
              <a:gd name="connsiteY339" fmla="*/ 790927 h 945600"/>
              <a:gd name="connsiteX340" fmla="*/ 32466 w 176843"/>
              <a:gd name="connsiteY340" fmla="*/ 793916 h 945600"/>
              <a:gd name="connsiteX341" fmla="*/ 31320 w 176843"/>
              <a:gd name="connsiteY341" fmla="*/ 797278 h 945600"/>
              <a:gd name="connsiteX342" fmla="*/ 29410 w 176843"/>
              <a:gd name="connsiteY342" fmla="*/ 801014 h 945600"/>
              <a:gd name="connsiteX343" fmla="*/ 27501 w 176843"/>
              <a:gd name="connsiteY343" fmla="*/ 799893 h 945600"/>
              <a:gd name="connsiteX344" fmla="*/ 26737 w 176843"/>
              <a:gd name="connsiteY344" fmla="*/ 797278 h 945600"/>
              <a:gd name="connsiteX345" fmla="*/ 26355 w 176843"/>
              <a:gd name="connsiteY345" fmla="*/ 791674 h 945600"/>
              <a:gd name="connsiteX346" fmla="*/ 26355 w 176843"/>
              <a:gd name="connsiteY346" fmla="*/ 780466 h 945600"/>
              <a:gd name="connsiteX347" fmla="*/ 27501 w 176843"/>
              <a:gd name="connsiteY347" fmla="*/ 777851 h 945600"/>
              <a:gd name="connsiteX348" fmla="*/ 29410 w 176843"/>
              <a:gd name="connsiteY348" fmla="*/ 778598 h 945600"/>
              <a:gd name="connsiteX349" fmla="*/ 26737 w 176843"/>
              <a:gd name="connsiteY349" fmla="*/ 775609 h 945600"/>
              <a:gd name="connsiteX350" fmla="*/ 27501 w 176843"/>
              <a:gd name="connsiteY350" fmla="*/ 771499 h 945600"/>
              <a:gd name="connsiteX351" fmla="*/ 33612 w 176843"/>
              <a:gd name="connsiteY351" fmla="*/ 771126 h 945600"/>
              <a:gd name="connsiteX352" fmla="*/ 37431 w 176843"/>
              <a:gd name="connsiteY352" fmla="*/ 774488 h 945600"/>
              <a:gd name="connsiteX353" fmla="*/ 36667 w 176843"/>
              <a:gd name="connsiteY353" fmla="*/ 771126 h 945600"/>
              <a:gd name="connsiteX354" fmla="*/ 35522 w 176843"/>
              <a:gd name="connsiteY354" fmla="*/ 766642 h 945600"/>
              <a:gd name="connsiteX355" fmla="*/ 34376 w 176843"/>
              <a:gd name="connsiteY355" fmla="*/ 768510 h 945600"/>
              <a:gd name="connsiteX356" fmla="*/ 26355 w 176843"/>
              <a:gd name="connsiteY356" fmla="*/ 770378 h 945600"/>
              <a:gd name="connsiteX357" fmla="*/ 24827 w 176843"/>
              <a:gd name="connsiteY357" fmla="*/ 768884 h 945600"/>
              <a:gd name="connsiteX358" fmla="*/ 24063 w 176843"/>
              <a:gd name="connsiteY358" fmla="*/ 765148 h 945600"/>
              <a:gd name="connsiteX359" fmla="*/ 22535 w 176843"/>
              <a:gd name="connsiteY359" fmla="*/ 762906 h 945600"/>
              <a:gd name="connsiteX360" fmla="*/ 22535 w 176843"/>
              <a:gd name="connsiteY360" fmla="*/ 755061 h 945600"/>
              <a:gd name="connsiteX361" fmla="*/ 25209 w 176843"/>
              <a:gd name="connsiteY361" fmla="*/ 755434 h 945600"/>
              <a:gd name="connsiteX362" fmla="*/ 27501 w 176843"/>
              <a:gd name="connsiteY362" fmla="*/ 759170 h 945600"/>
              <a:gd name="connsiteX363" fmla="*/ 29028 w 176843"/>
              <a:gd name="connsiteY363" fmla="*/ 762906 h 945600"/>
              <a:gd name="connsiteX364" fmla="*/ 28647 w 176843"/>
              <a:gd name="connsiteY364" fmla="*/ 757302 h 945600"/>
              <a:gd name="connsiteX365" fmla="*/ 30174 w 176843"/>
              <a:gd name="connsiteY365" fmla="*/ 756555 h 945600"/>
              <a:gd name="connsiteX366" fmla="*/ 37813 w 176843"/>
              <a:gd name="connsiteY366" fmla="*/ 757676 h 945600"/>
              <a:gd name="connsiteX367" fmla="*/ 43925 w 176843"/>
              <a:gd name="connsiteY367" fmla="*/ 762533 h 945600"/>
              <a:gd name="connsiteX368" fmla="*/ 46598 w 176843"/>
              <a:gd name="connsiteY368" fmla="*/ 762533 h 945600"/>
              <a:gd name="connsiteX369" fmla="*/ 41633 w 176843"/>
              <a:gd name="connsiteY369" fmla="*/ 759170 h 945600"/>
              <a:gd name="connsiteX370" fmla="*/ 38959 w 176843"/>
              <a:gd name="connsiteY370" fmla="*/ 754313 h 945600"/>
              <a:gd name="connsiteX371" fmla="*/ 37813 w 176843"/>
              <a:gd name="connsiteY371" fmla="*/ 749083 h 945600"/>
              <a:gd name="connsiteX372" fmla="*/ 37049 w 176843"/>
              <a:gd name="connsiteY372" fmla="*/ 746841 h 945600"/>
              <a:gd name="connsiteX373" fmla="*/ 35904 w 176843"/>
              <a:gd name="connsiteY373" fmla="*/ 749456 h 945600"/>
              <a:gd name="connsiteX374" fmla="*/ 30938 w 176843"/>
              <a:gd name="connsiteY374" fmla="*/ 749083 h 945600"/>
              <a:gd name="connsiteX375" fmla="*/ 29028 w 176843"/>
              <a:gd name="connsiteY375" fmla="*/ 747215 h 945600"/>
              <a:gd name="connsiteX376" fmla="*/ 29410 w 176843"/>
              <a:gd name="connsiteY376" fmla="*/ 745347 h 945600"/>
              <a:gd name="connsiteX377" fmla="*/ 32466 w 176843"/>
              <a:gd name="connsiteY377" fmla="*/ 743105 h 945600"/>
              <a:gd name="connsiteX378" fmla="*/ 29028 w 176843"/>
              <a:gd name="connsiteY378" fmla="*/ 742358 h 945600"/>
              <a:gd name="connsiteX379" fmla="*/ 24063 w 176843"/>
              <a:gd name="connsiteY379" fmla="*/ 739369 h 945600"/>
              <a:gd name="connsiteX380" fmla="*/ 22917 w 176843"/>
              <a:gd name="connsiteY380" fmla="*/ 738248 h 945600"/>
              <a:gd name="connsiteX381" fmla="*/ 24827 w 176843"/>
              <a:gd name="connsiteY381" fmla="*/ 734512 h 945600"/>
              <a:gd name="connsiteX382" fmla="*/ 29028 w 176843"/>
              <a:gd name="connsiteY382" fmla="*/ 732644 h 945600"/>
              <a:gd name="connsiteX383" fmla="*/ 32466 w 176843"/>
              <a:gd name="connsiteY383" fmla="*/ 731523 h 945600"/>
              <a:gd name="connsiteX384" fmla="*/ 29410 w 176843"/>
              <a:gd name="connsiteY384" fmla="*/ 728908 h 945600"/>
              <a:gd name="connsiteX385" fmla="*/ 33230 w 176843"/>
              <a:gd name="connsiteY385" fmla="*/ 725172 h 945600"/>
              <a:gd name="connsiteX386" fmla="*/ 31702 w 176843"/>
              <a:gd name="connsiteY386" fmla="*/ 724425 h 945600"/>
              <a:gd name="connsiteX387" fmla="*/ 30938 w 176843"/>
              <a:gd name="connsiteY387" fmla="*/ 721436 h 945600"/>
              <a:gd name="connsiteX388" fmla="*/ 28265 w 176843"/>
              <a:gd name="connsiteY388" fmla="*/ 719194 h 945600"/>
              <a:gd name="connsiteX389" fmla="*/ 25209 w 176843"/>
              <a:gd name="connsiteY389" fmla="*/ 717326 h 945600"/>
              <a:gd name="connsiteX390" fmla="*/ 22535 w 176843"/>
              <a:gd name="connsiteY390" fmla="*/ 717326 h 945600"/>
              <a:gd name="connsiteX391" fmla="*/ 20626 w 176843"/>
              <a:gd name="connsiteY391" fmla="*/ 719568 h 945600"/>
              <a:gd name="connsiteX392" fmla="*/ 18334 w 176843"/>
              <a:gd name="connsiteY392" fmla="*/ 720689 h 945600"/>
              <a:gd name="connsiteX393" fmla="*/ 12605 w 176843"/>
              <a:gd name="connsiteY393" fmla="*/ 718073 h 945600"/>
              <a:gd name="connsiteX394" fmla="*/ 10695 w 176843"/>
              <a:gd name="connsiteY394" fmla="*/ 715085 h 945600"/>
              <a:gd name="connsiteX395" fmla="*/ 8403 w 176843"/>
              <a:gd name="connsiteY395" fmla="*/ 713216 h 945600"/>
              <a:gd name="connsiteX396" fmla="*/ 4966 w 176843"/>
              <a:gd name="connsiteY396" fmla="*/ 715085 h 945600"/>
              <a:gd name="connsiteX397" fmla="*/ 2674 w 176843"/>
              <a:gd name="connsiteY397" fmla="*/ 716953 h 945600"/>
              <a:gd name="connsiteX398" fmla="*/ 4584 w 176843"/>
              <a:gd name="connsiteY398" fmla="*/ 718447 h 945600"/>
              <a:gd name="connsiteX399" fmla="*/ 5730 w 176843"/>
              <a:gd name="connsiteY399" fmla="*/ 721062 h 945600"/>
              <a:gd name="connsiteX400" fmla="*/ 4584 w 176843"/>
              <a:gd name="connsiteY400" fmla="*/ 724425 h 945600"/>
              <a:gd name="connsiteX401" fmla="*/ 382 w 176843"/>
              <a:gd name="connsiteY401" fmla="*/ 723678 h 945600"/>
              <a:gd name="connsiteX402" fmla="*/ 0 w 176843"/>
              <a:gd name="connsiteY402" fmla="*/ 720689 h 945600"/>
              <a:gd name="connsiteX403" fmla="*/ 1528 w 176843"/>
              <a:gd name="connsiteY403" fmla="*/ 712843 h 945600"/>
              <a:gd name="connsiteX404" fmla="*/ 4584 w 176843"/>
              <a:gd name="connsiteY404" fmla="*/ 710975 h 945600"/>
              <a:gd name="connsiteX405" fmla="*/ 7639 w 176843"/>
              <a:gd name="connsiteY405" fmla="*/ 708360 h 945600"/>
              <a:gd name="connsiteX406" fmla="*/ 10313 w 176843"/>
              <a:gd name="connsiteY406" fmla="*/ 704250 h 945600"/>
              <a:gd name="connsiteX407" fmla="*/ 13750 w 176843"/>
              <a:gd name="connsiteY407" fmla="*/ 703503 h 945600"/>
              <a:gd name="connsiteX408" fmla="*/ 16806 w 176843"/>
              <a:gd name="connsiteY408" fmla="*/ 702008 h 945600"/>
              <a:gd name="connsiteX409" fmla="*/ 16806 w 176843"/>
              <a:gd name="connsiteY409" fmla="*/ 699019 h 945600"/>
              <a:gd name="connsiteX410" fmla="*/ 16042 w 176843"/>
              <a:gd name="connsiteY410" fmla="*/ 698646 h 945600"/>
              <a:gd name="connsiteX411" fmla="*/ 13750 w 176843"/>
              <a:gd name="connsiteY411" fmla="*/ 699019 h 945600"/>
              <a:gd name="connsiteX412" fmla="*/ 12223 w 176843"/>
              <a:gd name="connsiteY412" fmla="*/ 698272 h 945600"/>
              <a:gd name="connsiteX413" fmla="*/ 11077 w 176843"/>
              <a:gd name="connsiteY413" fmla="*/ 696778 h 945600"/>
              <a:gd name="connsiteX414" fmla="*/ 11077 w 176843"/>
              <a:gd name="connsiteY414" fmla="*/ 693415 h 945600"/>
              <a:gd name="connsiteX415" fmla="*/ 17952 w 176843"/>
              <a:gd name="connsiteY415" fmla="*/ 692294 h 945600"/>
              <a:gd name="connsiteX416" fmla="*/ 21008 w 176843"/>
              <a:gd name="connsiteY416" fmla="*/ 693042 h 945600"/>
              <a:gd name="connsiteX417" fmla="*/ 22535 w 176843"/>
              <a:gd name="connsiteY417" fmla="*/ 694536 h 945600"/>
              <a:gd name="connsiteX418" fmla="*/ 25209 w 176843"/>
              <a:gd name="connsiteY418" fmla="*/ 692294 h 945600"/>
              <a:gd name="connsiteX419" fmla="*/ 27501 w 176843"/>
              <a:gd name="connsiteY419" fmla="*/ 693415 h 945600"/>
              <a:gd name="connsiteX420" fmla="*/ 30174 w 176843"/>
              <a:gd name="connsiteY420" fmla="*/ 694910 h 945600"/>
              <a:gd name="connsiteX421" fmla="*/ 29028 w 176843"/>
              <a:gd name="connsiteY421" fmla="*/ 697525 h 945600"/>
              <a:gd name="connsiteX422" fmla="*/ 29410 w 176843"/>
              <a:gd name="connsiteY422" fmla="*/ 700140 h 945600"/>
              <a:gd name="connsiteX423" fmla="*/ 31320 w 176843"/>
              <a:gd name="connsiteY423" fmla="*/ 698272 h 945600"/>
              <a:gd name="connsiteX424" fmla="*/ 31320 w 176843"/>
              <a:gd name="connsiteY424" fmla="*/ 700887 h 945600"/>
              <a:gd name="connsiteX425" fmla="*/ 29028 w 176843"/>
              <a:gd name="connsiteY425" fmla="*/ 703503 h 945600"/>
              <a:gd name="connsiteX426" fmla="*/ 28265 w 176843"/>
              <a:gd name="connsiteY426" fmla="*/ 706118 h 945600"/>
              <a:gd name="connsiteX427" fmla="*/ 30174 w 176843"/>
              <a:gd name="connsiteY427" fmla="*/ 708733 h 945600"/>
              <a:gd name="connsiteX428" fmla="*/ 32848 w 176843"/>
              <a:gd name="connsiteY428" fmla="*/ 709107 h 945600"/>
              <a:gd name="connsiteX429" fmla="*/ 34758 w 176843"/>
              <a:gd name="connsiteY429" fmla="*/ 705371 h 945600"/>
              <a:gd name="connsiteX430" fmla="*/ 36667 w 176843"/>
              <a:gd name="connsiteY430" fmla="*/ 703129 h 945600"/>
              <a:gd name="connsiteX431" fmla="*/ 37049 w 176843"/>
              <a:gd name="connsiteY431" fmla="*/ 705371 h 945600"/>
              <a:gd name="connsiteX432" fmla="*/ 35904 w 176843"/>
              <a:gd name="connsiteY432" fmla="*/ 709480 h 945600"/>
              <a:gd name="connsiteX433" fmla="*/ 35904 w 176843"/>
              <a:gd name="connsiteY433" fmla="*/ 712096 h 945600"/>
              <a:gd name="connsiteX434" fmla="*/ 37813 w 176843"/>
              <a:gd name="connsiteY434" fmla="*/ 710975 h 945600"/>
              <a:gd name="connsiteX435" fmla="*/ 38577 w 176843"/>
              <a:gd name="connsiteY435" fmla="*/ 708360 h 945600"/>
              <a:gd name="connsiteX436" fmla="*/ 39723 w 176843"/>
              <a:gd name="connsiteY436" fmla="*/ 706865 h 945600"/>
              <a:gd name="connsiteX437" fmla="*/ 42779 w 176843"/>
              <a:gd name="connsiteY437" fmla="*/ 704624 h 945600"/>
              <a:gd name="connsiteX438" fmla="*/ 45070 w 176843"/>
              <a:gd name="connsiteY438" fmla="*/ 703129 h 945600"/>
              <a:gd name="connsiteX439" fmla="*/ 45070 w 176843"/>
              <a:gd name="connsiteY439" fmla="*/ 702008 h 945600"/>
              <a:gd name="connsiteX440" fmla="*/ 45834 w 176843"/>
              <a:gd name="connsiteY440" fmla="*/ 698646 h 945600"/>
              <a:gd name="connsiteX441" fmla="*/ 47744 w 176843"/>
              <a:gd name="connsiteY441" fmla="*/ 694536 h 945600"/>
              <a:gd name="connsiteX442" fmla="*/ 47744 w 176843"/>
              <a:gd name="connsiteY442" fmla="*/ 691921 h 945600"/>
              <a:gd name="connsiteX443" fmla="*/ 45834 w 176843"/>
              <a:gd name="connsiteY443" fmla="*/ 693042 h 945600"/>
              <a:gd name="connsiteX444" fmla="*/ 44688 w 176843"/>
              <a:gd name="connsiteY444" fmla="*/ 694910 h 945600"/>
              <a:gd name="connsiteX445" fmla="*/ 43925 w 176843"/>
              <a:gd name="connsiteY445" fmla="*/ 697151 h 945600"/>
              <a:gd name="connsiteX446" fmla="*/ 41251 w 176843"/>
              <a:gd name="connsiteY446" fmla="*/ 702382 h 945600"/>
              <a:gd name="connsiteX447" fmla="*/ 42015 w 176843"/>
              <a:gd name="connsiteY447" fmla="*/ 693042 h 945600"/>
              <a:gd name="connsiteX448" fmla="*/ 43161 w 176843"/>
              <a:gd name="connsiteY448" fmla="*/ 691174 h 945600"/>
              <a:gd name="connsiteX449" fmla="*/ 43543 w 176843"/>
              <a:gd name="connsiteY449" fmla="*/ 690800 h 945600"/>
              <a:gd name="connsiteX450" fmla="*/ 48890 w 176843"/>
              <a:gd name="connsiteY450" fmla="*/ 690053 h 945600"/>
              <a:gd name="connsiteX451" fmla="*/ 45452 w 176843"/>
              <a:gd name="connsiteY451" fmla="*/ 688932 h 945600"/>
              <a:gd name="connsiteX452" fmla="*/ 45452 w 176843"/>
              <a:gd name="connsiteY452" fmla="*/ 687064 h 945600"/>
              <a:gd name="connsiteX453" fmla="*/ 47362 w 176843"/>
              <a:gd name="connsiteY453" fmla="*/ 685196 h 945600"/>
              <a:gd name="connsiteX454" fmla="*/ 50036 w 176843"/>
              <a:gd name="connsiteY454" fmla="*/ 684075 h 945600"/>
              <a:gd name="connsiteX455" fmla="*/ 50036 w 176843"/>
              <a:gd name="connsiteY455" fmla="*/ 682581 h 945600"/>
              <a:gd name="connsiteX456" fmla="*/ 47362 w 176843"/>
              <a:gd name="connsiteY456" fmla="*/ 682954 h 945600"/>
              <a:gd name="connsiteX457" fmla="*/ 42779 w 176843"/>
              <a:gd name="connsiteY457" fmla="*/ 684822 h 945600"/>
              <a:gd name="connsiteX458" fmla="*/ 43161 w 176843"/>
              <a:gd name="connsiteY458" fmla="*/ 681086 h 945600"/>
              <a:gd name="connsiteX459" fmla="*/ 44688 w 176843"/>
              <a:gd name="connsiteY459" fmla="*/ 679218 h 945600"/>
              <a:gd name="connsiteX460" fmla="*/ 46598 w 176843"/>
              <a:gd name="connsiteY460" fmla="*/ 677350 h 945600"/>
              <a:gd name="connsiteX461" fmla="*/ 48126 w 176843"/>
              <a:gd name="connsiteY461" fmla="*/ 676977 h 945600"/>
              <a:gd name="connsiteX462" fmla="*/ 51182 w 176843"/>
              <a:gd name="connsiteY462" fmla="*/ 679218 h 945600"/>
              <a:gd name="connsiteX463" fmla="*/ 53473 w 176843"/>
              <a:gd name="connsiteY463" fmla="*/ 680339 h 945600"/>
              <a:gd name="connsiteX464" fmla="*/ 55001 w 176843"/>
              <a:gd name="connsiteY464" fmla="*/ 681460 h 945600"/>
              <a:gd name="connsiteX465" fmla="*/ 57293 w 176843"/>
              <a:gd name="connsiteY465" fmla="*/ 681086 h 945600"/>
              <a:gd name="connsiteX466" fmla="*/ 57293 w 176843"/>
              <a:gd name="connsiteY466" fmla="*/ 678471 h 945600"/>
              <a:gd name="connsiteX467" fmla="*/ 54237 w 176843"/>
              <a:gd name="connsiteY467" fmla="*/ 678471 h 945600"/>
              <a:gd name="connsiteX468" fmla="*/ 49272 w 176843"/>
              <a:gd name="connsiteY468" fmla="*/ 675109 h 945600"/>
              <a:gd name="connsiteX469" fmla="*/ 45834 w 176843"/>
              <a:gd name="connsiteY469" fmla="*/ 674735 h 945600"/>
              <a:gd name="connsiteX470" fmla="*/ 46598 w 176843"/>
              <a:gd name="connsiteY470" fmla="*/ 670625 h 945600"/>
              <a:gd name="connsiteX471" fmla="*/ 46598 w 176843"/>
              <a:gd name="connsiteY471" fmla="*/ 668384 h 945600"/>
              <a:gd name="connsiteX472" fmla="*/ 48126 w 176843"/>
              <a:gd name="connsiteY472" fmla="*/ 667263 h 945600"/>
              <a:gd name="connsiteX473" fmla="*/ 51945 w 176843"/>
              <a:gd name="connsiteY473" fmla="*/ 667263 h 945600"/>
              <a:gd name="connsiteX474" fmla="*/ 55383 w 176843"/>
              <a:gd name="connsiteY474" fmla="*/ 666516 h 945600"/>
              <a:gd name="connsiteX475" fmla="*/ 59584 w 176843"/>
              <a:gd name="connsiteY475" fmla="*/ 662406 h 945600"/>
              <a:gd name="connsiteX476" fmla="*/ 59966 w 176843"/>
              <a:gd name="connsiteY476" fmla="*/ 660164 h 945600"/>
              <a:gd name="connsiteX477" fmla="*/ 59966 w 176843"/>
              <a:gd name="connsiteY477" fmla="*/ 653813 h 945600"/>
              <a:gd name="connsiteX478" fmla="*/ 58439 w 176843"/>
              <a:gd name="connsiteY478" fmla="*/ 650824 h 945600"/>
              <a:gd name="connsiteX479" fmla="*/ 56911 w 176843"/>
              <a:gd name="connsiteY479" fmla="*/ 650077 h 945600"/>
              <a:gd name="connsiteX480" fmla="*/ 51945 w 176843"/>
              <a:gd name="connsiteY480" fmla="*/ 645967 h 945600"/>
              <a:gd name="connsiteX481" fmla="*/ 49654 w 176843"/>
              <a:gd name="connsiteY481" fmla="*/ 644846 h 945600"/>
              <a:gd name="connsiteX482" fmla="*/ 48126 w 176843"/>
              <a:gd name="connsiteY482" fmla="*/ 643726 h 945600"/>
              <a:gd name="connsiteX483" fmla="*/ 48126 w 176843"/>
              <a:gd name="connsiteY483" fmla="*/ 642605 h 945600"/>
              <a:gd name="connsiteX484" fmla="*/ 48890 w 176843"/>
              <a:gd name="connsiteY484" fmla="*/ 642605 h 945600"/>
              <a:gd name="connsiteX485" fmla="*/ 49272 w 176843"/>
              <a:gd name="connsiteY485" fmla="*/ 641858 h 945600"/>
              <a:gd name="connsiteX486" fmla="*/ 51564 w 176843"/>
              <a:gd name="connsiteY486" fmla="*/ 639242 h 945600"/>
              <a:gd name="connsiteX487" fmla="*/ 52327 w 176843"/>
              <a:gd name="connsiteY487" fmla="*/ 636627 h 945600"/>
              <a:gd name="connsiteX488" fmla="*/ 53855 w 176843"/>
              <a:gd name="connsiteY488" fmla="*/ 634012 h 945600"/>
              <a:gd name="connsiteX489" fmla="*/ 55765 w 176843"/>
              <a:gd name="connsiteY489" fmla="*/ 631770 h 945600"/>
              <a:gd name="connsiteX490" fmla="*/ 55001 w 176843"/>
              <a:gd name="connsiteY490" fmla="*/ 629902 h 945600"/>
              <a:gd name="connsiteX491" fmla="*/ 55765 w 176843"/>
              <a:gd name="connsiteY491" fmla="*/ 627660 h 945600"/>
              <a:gd name="connsiteX492" fmla="*/ 53473 w 176843"/>
              <a:gd name="connsiteY492" fmla="*/ 625792 h 945600"/>
              <a:gd name="connsiteX493" fmla="*/ 53091 w 176843"/>
              <a:gd name="connsiteY493" fmla="*/ 622804 h 945600"/>
              <a:gd name="connsiteX494" fmla="*/ 53473 w 176843"/>
              <a:gd name="connsiteY494" fmla="*/ 620562 h 945600"/>
              <a:gd name="connsiteX495" fmla="*/ 54237 w 176843"/>
              <a:gd name="connsiteY495" fmla="*/ 618694 h 945600"/>
              <a:gd name="connsiteX496" fmla="*/ 56911 w 176843"/>
              <a:gd name="connsiteY496" fmla="*/ 616826 h 945600"/>
              <a:gd name="connsiteX497" fmla="*/ 58439 w 176843"/>
              <a:gd name="connsiteY497" fmla="*/ 610101 h 945600"/>
              <a:gd name="connsiteX498" fmla="*/ 57675 w 176843"/>
              <a:gd name="connsiteY498" fmla="*/ 602255 h 945600"/>
              <a:gd name="connsiteX499" fmla="*/ 60348 w 176843"/>
              <a:gd name="connsiteY499" fmla="*/ 598145 h 945600"/>
              <a:gd name="connsiteX500" fmla="*/ 63404 w 176843"/>
              <a:gd name="connsiteY500" fmla="*/ 598893 h 945600"/>
              <a:gd name="connsiteX501" fmla="*/ 61494 w 176843"/>
              <a:gd name="connsiteY501" fmla="*/ 596651 h 945600"/>
              <a:gd name="connsiteX502" fmla="*/ 59203 w 176843"/>
              <a:gd name="connsiteY502" fmla="*/ 592915 h 945600"/>
              <a:gd name="connsiteX503" fmla="*/ 61112 w 176843"/>
              <a:gd name="connsiteY503" fmla="*/ 589552 h 945600"/>
              <a:gd name="connsiteX504" fmla="*/ 63786 w 176843"/>
              <a:gd name="connsiteY504" fmla="*/ 590300 h 945600"/>
              <a:gd name="connsiteX505" fmla="*/ 65696 w 176843"/>
              <a:gd name="connsiteY505" fmla="*/ 595530 h 945600"/>
              <a:gd name="connsiteX506" fmla="*/ 65696 w 176843"/>
              <a:gd name="connsiteY506" fmla="*/ 591421 h 945600"/>
              <a:gd name="connsiteX507" fmla="*/ 65314 w 176843"/>
              <a:gd name="connsiteY507" fmla="*/ 583575 h 945600"/>
              <a:gd name="connsiteX508" fmla="*/ 61876 w 176843"/>
              <a:gd name="connsiteY508" fmla="*/ 583575 h 945600"/>
              <a:gd name="connsiteX509" fmla="*/ 58439 w 176843"/>
              <a:gd name="connsiteY509" fmla="*/ 582080 h 945600"/>
              <a:gd name="connsiteX510" fmla="*/ 59584 w 176843"/>
              <a:gd name="connsiteY510" fmla="*/ 578344 h 945600"/>
              <a:gd name="connsiteX511" fmla="*/ 63404 w 176843"/>
              <a:gd name="connsiteY511" fmla="*/ 575729 h 945600"/>
              <a:gd name="connsiteX512" fmla="*/ 65696 w 176843"/>
              <a:gd name="connsiteY512" fmla="*/ 575355 h 945600"/>
              <a:gd name="connsiteX513" fmla="*/ 67987 w 176843"/>
              <a:gd name="connsiteY513" fmla="*/ 572740 h 945600"/>
              <a:gd name="connsiteX514" fmla="*/ 67987 w 176843"/>
              <a:gd name="connsiteY514" fmla="*/ 572367 h 945600"/>
              <a:gd name="connsiteX515" fmla="*/ 64550 w 176843"/>
              <a:gd name="connsiteY515" fmla="*/ 573861 h 945600"/>
              <a:gd name="connsiteX516" fmla="*/ 62258 w 176843"/>
              <a:gd name="connsiteY516" fmla="*/ 573861 h 945600"/>
              <a:gd name="connsiteX517" fmla="*/ 59966 w 176843"/>
              <a:gd name="connsiteY517" fmla="*/ 572740 h 945600"/>
              <a:gd name="connsiteX518" fmla="*/ 57675 w 176843"/>
              <a:gd name="connsiteY518" fmla="*/ 569751 h 945600"/>
              <a:gd name="connsiteX519" fmla="*/ 53855 w 176843"/>
              <a:gd name="connsiteY519" fmla="*/ 569751 h 945600"/>
              <a:gd name="connsiteX520" fmla="*/ 51564 w 176843"/>
              <a:gd name="connsiteY520" fmla="*/ 570872 h 945600"/>
              <a:gd name="connsiteX521" fmla="*/ 51182 w 176843"/>
              <a:gd name="connsiteY521" fmla="*/ 573487 h 945600"/>
              <a:gd name="connsiteX522" fmla="*/ 49654 w 176843"/>
              <a:gd name="connsiteY522" fmla="*/ 575355 h 945600"/>
              <a:gd name="connsiteX523" fmla="*/ 44688 w 176843"/>
              <a:gd name="connsiteY523" fmla="*/ 576476 h 945600"/>
              <a:gd name="connsiteX524" fmla="*/ 39341 w 176843"/>
              <a:gd name="connsiteY524" fmla="*/ 574235 h 945600"/>
              <a:gd name="connsiteX525" fmla="*/ 39723 w 176843"/>
              <a:gd name="connsiteY525" fmla="*/ 571993 h 945600"/>
              <a:gd name="connsiteX526" fmla="*/ 38577 w 176843"/>
              <a:gd name="connsiteY526" fmla="*/ 569751 h 945600"/>
              <a:gd name="connsiteX527" fmla="*/ 37049 w 176843"/>
              <a:gd name="connsiteY527" fmla="*/ 569378 h 945600"/>
              <a:gd name="connsiteX528" fmla="*/ 35522 w 176843"/>
              <a:gd name="connsiteY528" fmla="*/ 566389 h 945600"/>
              <a:gd name="connsiteX529" fmla="*/ 35140 w 176843"/>
              <a:gd name="connsiteY529" fmla="*/ 561906 h 945600"/>
              <a:gd name="connsiteX530" fmla="*/ 35522 w 176843"/>
              <a:gd name="connsiteY530" fmla="*/ 556301 h 945600"/>
              <a:gd name="connsiteX531" fmla="*/ 36667 w 176843"/>
              <a:gd name="connsiteY531" fmla="*/ 547708 h 945600"/>
              <a:gd name="connsiteX532" fmla="*/ 38577 w 176843"/>
              <a:gd name="connsiteY532" fmla="*/ 543225 h 945600"/>
              <a:gd name="connsiteX533" fmla="*/ 38959 w 176843"/>
              <a:gd name="connsiteY533" fmla="*/ 525666 h 945600"/>
              <a:gd name="connsiteX534" fmla="*/ 42779 w 176843"/>
              <a:gd name="connsiteY534" fmla="*/ 523798 h 945600"/>
              <a:gd name="connsiteX535" fmla="*/ 43161 w 176843"/>
              <a:gd name="connsiteY535" fmla="*/ 521556 h 945600"/>
              <a:gd name="connsiteX536" fmla="*/ 45070 w 176843"/>
              <a:gd name="connsiteY536" fmla="*/ 519314 h 945600"/>
              <a:gd name="connsiteX537" fmla="*/ 46598 w 176843"/>
              <a:gd name="connsiteY537" fmla="*/ 515205 h 945600"/>
              <a:gd name="connsiteX538" fmla="*/ 45834 w 176843"/>
              <a:gd name="connsiteY538" fmla="*/ 503996 h 945600"/>
              <a:gd name="connsiteX539" fmla="*/ 43925 w 176843"/>
              <a:gd name="connsiteY539" fmla="*/ 496524 h 945600"/>
              <a:gd name="connsiteX540" fmla="*/ 41251 w 176843"/>
              <a:gd name="connsiteY540" fmla="*/ 490920 h 945600"/>
              <a:gd name="connsiteX541" fmla="*/ 41251 w 176843"/>
              <a:gd name="connsiteY541" fmla="*/ 489799 h 945600"/>
              <a:gd name="connsiteX542" fmla="*/ 41633 w 176843"/>
              <a:gd name="connsiteY542" fmla="*/ 489799 h 945600"/>
              <a:gd name="connsiteX543" fmla="*/ 42779 w 176843"/>
              <a:gd name="connsiteY543" fmla="*/ 480086 h 945600"/>
              <a:gd name="connsiteX544" fmla="*/ 41633 w 176843"/>
              <a:gd name="connsiteY544" fmla="*/ 475976 h 945600"/>
              <a:gd name="connsiteX545" fmla="*/ 39723 w 176843"/>
              <a:gd name="connsiteY545" fmla="*/ 471119 h 945600"/>
              <a:gd name="connsiteX546" fmla="*/ 40487 w 176843"/>
              <a:gd name="connsiteY546" fmla="*/ 464768 h 945600"/>
              <a:gd name="connsiteX547" fmla="*/ 40487 w 176843"/>
              <a:gd name="connsiteY547" fmla="*/ 457669 h 945600"/>
              <a:gd name="connsiteX548" fmla="*/ 43161 w 176843"/>
              <a:gd name="connsiteY548" fmla="*/ 453933 h 945600"/>
              <a:gd name="connsiteX549" fmla="*/ 46598 w 176843"/>
              <a:gd name="connsiteY549" fmla="*/ 455427 h 945600"/>
              <a:gd name="connsiteX550" fmla="*/ 49654 w 176843"/>
              <a:gd name="connsiteY550" fmla="*/ 453933 h 945600"/>
              <a:gd name="connsiteX551" fmla="*/ 49272 w 176843"/>
              <a:gd name="connsiteY551" fmla="*/ 441604 h 945600"/>
              <a:gd name="connsiteX552" fmla="*/ 51182 w 176843"/>
              <a:gd name="connsiteY552" fmla="*/ 440110 h 945600"/>
              <a:gd name="connsiteX553" fmla="*/ 52327 w 176843"/>
              <a:gd name="connsiteY553" fmla="*/ 441604 h 945600"/>
              <a:gd name="connsiteX554" fmla="*/ 53855 w 176843"/>
              <a:gd name="connsiteY554" fmla="*/ 440857 h 945600"/>
              <a:gd name="connsiteX555" fmla="*/ 56911 w 176843"/>
              <a:gd name="connsiteY555" fmla="*/ 433758 h 945600"/>
              <a:gd name="connsiteX556" fmla="*/ 58057 w 176843"/>
              <a:gd name="connsiteY556" fmla="*/ 425539 h 945600"/>
              <a:gd name="connsiteX557" fmla="*/ 60348 w 176843"/>
              <a:gd name="connsiteY557" fmla="*/ 422924 h 945600"/>
              <a:gd name="connsiteX558" fmla="*/ 61876 w 176843"/>
              <a:gd name="connsiteY558" fmla="*/ 416946 h 945600"/>
              <a:gd name="connsiteX559" fmla="*/ 63404 w 176843"/>
              <a:gd name="connsiteY559" fmla="*/ 412836 h 945600"/>
              <a:gd name="connsiteX560" fmla="*/ 69515 w 176843"/>
              <a:gd name="connsiteY560" fmla="*/ 402002 h 945600"/>
              <a:gd name="connsiteX561" fmla="*/ 69897 w 176843"/>
              <a:gd name="connsiteY561" fmla="*/ 399013 h 945600"/>
              <a:gd name="connsiteX562" fmla="*/ 74099 w 176843"/>
              <a:gd name="connsiteY562" fmla="*/ 387431 h 945600"/>
              <a:gd name="connsiteX563" fmla="*/ 74481 w 176843"/>
              <a:gd name="connsiteY563" fmla="*/ 382948 h 945600"/>
              <a:gd name="connsiteX564" fmla="*/ 74863 w 176843"/>
              <a:gd name="connsiteY564" fmla="*/ 382574 h 945600"/>
              <a:gd name="connsiteX565" fmla="*/ 77918 w 176843"/>
              <a:gd name="connsiteY565" fmla="*/ 371366 h 945600"/>
              <a:gd name="connsiteX566" fmla="*/ 80210 w 176843"/>
              <a:gd name="connsiteY566" fmla="*/ 368751 h 945600"/>
              <a:gd name="connsiteX567" fmla="*/ 80210 w 176843"/>
              <a:gd name="connsiteY567" fmla="*/ 354927 h 945600"/>
              <a:gd name="connsiteX568" fmla="*/ 82883 w 176843"/>
              <a:gd name="connsiteY568" fmla="*/ 350817 h 945600"/>
              <a:gd name="connsiteX569" fmla="*/ 84411 w 176843"/>
              <a:gd name="connsiteY569" fmla="*/ 346708 h 945600"/>
              <a:gd name="connsiteX570" fmla="*/ 84411 w 176843"/>
              <a:gd name="connsiteY570" fmla="*/ 337368 h 945600"/>
              <a:gd name="connsiteX571" fmla="*/ 82502 w 176843"/>
              <a:gd name="connsiteY571" fmla="*/ 329522 h 945600"/>
              <a:gd name="connsiteX572" fmla="*/ 82120 w 176843"/>
              <a:gd name="connsiteY572" fmla="*/ 319434 h 945600"/>
              <a:gd name="connsiteX573" fmla="*/ 80210 w 176843"/>
              <a:gd name="connsiteY573" fmla="*/ 306732 h 945600"/>
              <a:gd name="connsiteX574" fmla="*/ 79828 w 176843"/>
              <a:gd name="connsiteY574" fmla="*/ 294776 h 945600"/>
              <a:gd name="connsiteX575" fmla="*/ 80592 w 176843"/>
              <a:gd name="connsiteY575" fmla="*/ 285063 h 945600"/>
              <a:gd name="connsiteX576" fmla="*/ 85175 w 176843"/>
              <a:gd name="connsiteY576" fmla="*/ 282447 h 945600"/>
              <a:gd name="connsiteX577" fmla="*/ 87085 w 176843"/>
              <a:gd name="connsiteY577" fmla="*/ 275349 h 945600"/>
              <a:gd name="connsiteX578" fmla="*/ 86321 w 176843"/>
              <a:gd name="connsiteY578" fmla="*/ 273107 h 945600"/>
              <a:gd name="connsiteX579" fmla="*/ 86321 w 176843"/>
              <a:gd name="connsiteY579" fmla="*/ 268624 h 945600"/>
              <a:gd name="connsiteX580" fmla="*/ 83647 w 176843"/>
              <a:gd name="connsiteY580" fmla="*/ 260778 h 945600"/>
              <a:gd name="connsiteX581" fmla="*/ 82502 w 176843"/>
              <a:gd name="connsiteY581" fmla="*/ 259284 h 945600"/>
              <a:gd name="connsiteX582" fmla="*/ 82883 w 176843"/>
              <a:gd name="connsiteY582" fmla="*/ 255921 h 945600"/>
              <a:gd name="connsiteX583" fmla="*/ 84029 w 176843"/>
              <a:gd name="connsiteY583" fmla="*/ 253306 h 945600"/>
              <a:gd name="connsiteX584" fmla="*/ 88231 w 176843"/>
              <a:gd name="connsiteY584" fmla="*/ 248075 h 945600"/>
              <a:gd name="connsiteX585" fmla="*/ 90141 w 176843"/>
              <a:gd name="connsiteY585" fmla="*/ 240230 h 945600"/>
              <a:gd name="connsiteX586" fmla="*/ 92432 w 176843"/>
              <a:gd name="connsiteY586" fmla="*/ 226406 h 945600"/>
              <a:gd name="connsiteX587" fmla="*/ 95870 w 176843"/>
              <a:gd name="connsiteY587" fmla="*/ 220802 h 945600"/>
              <a:gd name="connsiteX588" fmla="*/ 95870 w 176843"/>
              <a:gd name="connsiteY588" fmla="*/ 213704 h 945600"/>
              <a:gd name="connsiteX589" fmla="*/ 96634 w 176843"/>
              <a:gd name="connsiteY589" fmla="*/ 211088 h 945600"/>
              <a:gd name="connsiteX590" fmla="*/ 98161 w 176843"/>
              <a:gd name="connsiteY590" fmla="*/ 209968 h 945600"/>
              <a:gd name="connsiteX591" fmla="*/ 100071 w 176843"/>
              <a:gd name="connsiteY591" fmla="*/ 204737 h 945600"/>
              <a:gd name="connsiteX592" fmla="*/ 100453 w 176843"/>
              <a:gd name="connsiteY592" fmla="*/ 198012 h 945600"/>
              <a:gd name="connsiteX593" fmla="*/ 101217 w 176843"/>
              <a:gd name="connsiteY593" fmla="*/ 194650 h 945600"/>
              <a:gd name="connsiteX594" fmla="*/ 101217 w 176843"/>
              <a:gd name="connsiteY594" fmla="*/ 190914 h 945600"/>
              <a:gd name="connsiteX595" fmla="*/ 100071 w 176843"/>
              <a:gd name="connsiteY595" fmla="*/ 185683 h 945600"/>
              <a:gd name="connsiteX596" fmla="*/ 100071 w 176843"/>
              <a:gd name="connsiteY596" fmla="*/ 180453 h 945600"/>
              <a:gd name="connsiteX597" fmla="*/ 100835 w 176843"/>
              <a:gd name="connsiteY597" fmla="*/ 177464 h 945600"/>
              <a:gd name="connsiteX598" fmla="*/ 102363 w 176843"/>
              <a:gd name="connsiteY598" fmla="*/ 174475 h 945600"/>
              <a:gd name="connsiteX599" fmla="*/ 105037 w 176843"/>
              <a:gd name="connsiteY599" fmla="*/ 172233 h 945600"/>
              <a:gd name="connsiteX600" fmla="*/ 105037 w 176843"/>
              <a:gd name="connsiteY600" fmla="*/ 168871 h 945600"/>
              <a:gd name="connsiteX601" fmla="*/ 105037 w 176843"/>
              <a:gd name="connsiteY601" fmla="*/ 163640 h 945600"/>
              <a:gd name="connsiteX602" fmla="*/ 104655 w 176843"/>
              <a:gd name="connsiteY602" fmla="*/ 158036 h 945600"/>
              <a:gd name="connsiteX603" fmla="*/ 104655 w 176843"/>
              <a:gd name="connsiteY603" fmla="*/ 140103 h 945600"/>
              <a:gd name="connsiteX604" fmla="*/ 105419 w 176843"/>
              <a:gd name="connsiteY604" fmla="*/ 135620 h 945600"/>
              <a:gd name="connsiteX605" fmla="*/ 105419 w 176843"/>
              <a:gd name="connsiteY605" fmla="*/ 131136 h 945600"/>
              <a:gd name="connsiteX606" fmla="*/ 103127 w 176843"/>
              <a:gd name="connsiteY606" fmla="*/ 128148 h 945600"/>
              <a:gd name="connsiteX607" fmla="*/ 103127 w 176843"/>
              <a:gd name="connsiteY607" fmla="*/ 125906 h 945600"/>
              <a:gd name="connsiteX608" fmla="*/ 104655 w 176843"/>
              <a:gd name="connsiteY608" fmla="*/ 121049 h 945600"/>
              <a:gd name="connsiteX609" fmla="*/ 106564 w 176843"/>
              <a:gd name="connsiteY609" fmla="*/ 118434 h 945600"/>
              <a:gd name="connsiteX610" fmla="*/ 108474 w 176843"/>
              <a:gd name="connsiteY610" fmla="*/ 118434 h 945600"/>
              <a:gd name="connsiteX611" fmla="*/ 109238 w 176843"/>
              <a:gd name="connsiteY611" fmla="*/ 115818 h 945600"/>
              <a:gd name="connsiteX612" fmla="*/ 110384 w 176843"/>
              <a:gd name="connsiteY612" fmla="*/ 100127 h 945600"/>
              <a:gd name="connsiteX613" fmla="*/ 111530 w 176843"/>
              <a:gd name="connsiteY613" fmla="*/ 95644 h 945600"/>
              <a:gd name="connsiteX614" fmla="*/ 111530 w 176843"/>
              <a:gd name="connsiteY614" fmla="*/ 91160 h 945600"/>
              <a:gd name="connsiteX615" fmla="*/ 113058 w 176843"/>
              <a:gd name="connsiteY615" fmla="*/ 87051 h 945600"/>
              <a:gd name="connsiteX616" fmla="*/ 113439 w 176843"/>
              <a:gd name="connsiteY616" fmla="*/ 83688 h 945600"/>
              <a:gd name="connsiteX617" fmla="*/ 113058 w 176843"/>
              <a:gd name="connsiteY617" fmla="*/ 82941 h 945600"/>
              <a:gd name="connsiteX618" fmla="*/ 110766 w 176843"/>
              <a:gd name="connsiteY618" fmla="*/ 72854 h 945600"/>
              <a:gd name="connsiteX619" fmla="*/ 111530 w 176843"/>
              <a:gd name="connsiteY619" fmla="*/ 53052 h 945600"/>
              <a:gd name="connsiteX620" fmla="*/ 110766 w 176843"/>
              <a:gd name="connsiteY620" fmla="*/ 49316 h 945600"/>
              <a:gd name="connsiteX621" fmla="*/ 109620 w 176843"/>
              <a:gd name="connsiteY621" fmla="*/ 45580 h 945600"/>
              <a:gd name="connsiteX622" fmla="*/ 108856 w 176843"/>
              <a:gd name="connsiteY622" fmla="*/ 35493 h 945600"/>
              <a:gd name="connsiteX623" fmla="*/ 106564 w 176843"/>
              <a:gd name="connsiteY623" fmla="*/ 21296 h 945600"/>
              <a:gd name="connsiteX624" fmla="*/ 104655 w 176843"/>
              <a:gd name="connsiteY624" fmla="*/ 14571 h 945600"/>
              <a:gd name="connsiteX625" fmla="*/ 108474 w 176843"/>
              <a:gd name="connsiteY625" fmla="*/ 11208 h 945600"/>
              <a:gd name="connsiteX626" fmla="*/ 109238 w 176843"/>
              <a:gd name="connsiteY626" fmla="*/ 11208 h 945600"/>
              <a:gd name="connsiteX627" fmla="*/ 115731 w 176843"/>
              <a:gd name="connsiteY627" fmla="*/ 10835 h 945600"/>
              <a:gd name="connsiteX628" fmla="*/ 118787 w 176843"/>
              <a:gd name="connsiteY628" fmla="*/ 9714 h 945600"/>
              <a:gd name="connsiteX629" fmla="*/ 119169 w 176843"/>
              <a:gd name="connsiteY629" fmla="*/ 9340 h 945600"/>
              <a:gd name="connsiteX630" fmla="*/ 119551 w 176843"/>
              <a:gd name="connsiteY630" fmla="*/ 5978 h 945600"/>
              <a:gd name="connsiteX631" fmla="*/ 121460 w 176843"/>
              <a:gd name="connsiteY631" fmla="*/ 2616 h 945600"/>
              <a:gd name="connsiteX632" fmla="*/ 123370 w 176843"/>
              <a:gd name="connsiteY632" fmla="*/ 747 h 9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Lst>
            <a:rect l="l" t="t" r="r" b="b"/>
            <a:pathLst>
              <a:path w="176843" h="945600">
                <a:moveTo>
                  <a:pt x="124134" y="0"/>
                </a:moveTo>
                <a:lnTo>
                  <a:pt x="125280" y="0"/>
                </a:lnTo>
                <a:lnTo>
                  <a:pt x="129481" y="5231"/>
                </a:lnTo>
                <a:lnTo>
                  <a:pt x="131009" y="6725"/>
                </a:lnTo>
                <a:lnTo>
                  <a:pt x="133683" y="10088"/>
                </a:lnTo>
                <a:lnTo>
                  <a:pt x="133683" y="13824"/>
                </a:lnTo>
                <a:lnTo>
                  <a:pt x="135211" y="25779"/>
                </a:lnTo>
                <a:lnTo>
                  <a:pt x="136357" y="29142"/>
                </a:lnTo>
                <a:lnTo>
                  <a:pt x="138266" y="31010"/>
                </a:lnTo>
                <a:lnTo>
                  <a:pt x="143232" y="34746"/>
                </a:lnTo>
                <a:lnTo>
                  <a:pt x="145905" y="37361"/>
                </a:lnTo>
                <a:lnTo>
                  <a:pt x="146287" y="41097"/>
                </a:lnTo>
                <a:lnTo>
                  <a:pt x="144759" y="42965"/>
                </a:lnTo>
                <a:lnTo>
                  <a:pt x="144377" y="45207"/>
                </a:lnTo>
                <a:lnTo>
                  <a:pt x="145905" y="47448"/>
                </a:lnTo>
                <a:lnTo>
                  <a:pt x="145905" y="48943"/>
                </a:lnTo>
                <a:lnTo>
                  <a:pt x="144759" y="49316"/>
                </a:lnTo>
                <a:lnTo>
                  <a:pt x="142086" y="50811"/>
                </a:lnTo>
                <a:lnTo>
                  <a:pt x="141704" y="51184"/>
                </a:lnTo>
                <a:lnTo>
                  <a:pt x="140558" y="55668"/>
                </a:lnTo>
                <a:lnTo>
                  <a:pt x="140558" y="57909"/>
                </a:lnTo>
                <a:lnTo>
                  <a:pt x="143614" y="59404"/>
                </a:lnTo>
                <a:lnTo>
                  <a:pt x="144759" y="61272"/>
                </a:lnTo>
                <a:lnTo>
                  <a:pt x="144759" y="64261"/>
                </a:lnTo>
                <a:lnTo>
                  <a:pt x="144759" y="67250"/>
                </a:lnTo>
                <a:lnTo>
                  <a:pt x="145905" y="68370"/>
                </a:lnTo>
                <a:lnTo>
                  <a:pt x="147815" y="69118"/>
                </a:lnTo>
                <a:lnTo>
                  <a:pt x="150489" y="71733"/>
                </a:lnTo>
                <a:lnTo>
                  <a:pt x="150871" y="73227"/>
                </a:lnTo>
                <a:lnTo>
                  <a:pt x="152016" y="78084"/>
                </a:lnTo>
                <a:lnTo>
                  <a:pt x="152016" y="81447"/>
                </a:lnTo>
                <a:lnTo>
                  <a:pt x="154308" y="85183"/>
                </a:lnTo>
                <a:lnTo>
                  <a:pt x="155454" y="93402"/>
                </a:lnTo>
                <a:lnTo>
                  <a:pt x="155454" y="100127"/>
                </a:lnTo>
                <a:lnTo>
                  <a:pt x="156982" y="108346"/>
                </a:lnTo>
                <a:lnTo>
                  <a:pt x="156982" y="109841"/>
                </a:lnTo>
                <a:lnTo>
                  <a:pt x="158510" y="114324"/>
                </a:lnTo>
                <a:lnTo>
                  <a:pt x="158510" y="115071"/>
                </a:lnTo>
                <a:lnTo>
                  <a:pt x="161183" y="116192"/>
                </a:lnTo>
                <a:lnTo>
                  <a:pt x="163857" y="116192"/>
                </a:lnTo>
                <a:lnTo>
                  <a:pt x="168440" y="116192"/>
                </a:lnTo>
                <a:lnTo>
                  <a:pt x="170732" y="115445"/>
                </a:lnTo>
                <a:lnTo>
                  <a:pt x="174552" y="115445"/>
                </a:lnTo>
                <a:lnTo>
                  <a:pt x="174552" y="116192"/>
                </a:lnTo>
                <a:lnTo>
                  <a:pt x="174933" y="116192"/>
                </a:lnTo>
                <a:lnTo>
                  <a:pt x="174933" y="117313"/>
                </a:lnTo>
                <a:lnTo>
                  <a:pt x="176843" y="119181"/>
                </a:lnTo>
                <a:lnTo>
                  <a:pt x="176843" y="123664"/>
                </a:lnTo>
                <a:lnTo>
                  <a:pt x="173406" y="141224"/>
                </a:lnTo>
                <a:lnTo>
                  <a:pt x="166531" y="143839"/>
                </a:lnTo>
                <a:lnTo>
                  <a:pt x="148197" y="152058"/>
                </a:lnTo>
                <a:lnTo>
                  <a:pt x="147815" y="154674"/>
                </a:lnTo>
                <a:lnTo>
                  <a:pt x="147815" y="157663"/>
                </a:lnTo>
                <a:lnTo>
                  <a:pt x="148579" y="161399"/>
                </a:lnTo>
                <a:lnTo>
                  <a:pt x="148579" y="164761"/>
                </a:lnTo>
                <a:lnTo>
                  <a:pt x="146287" y="167750"/>
                </a:lnTo>
                <a:lnTo>
                  <a:pt x="145905" y="168497"/>
                </a:lnTo>
                <a:lnTo>
                  <a:pt x="145905" y="174475"/>
                </a:lnTo>
                <a:lnTo>
                  <a:pt x="147815" y="180079"/>
                </a:lnTo>
                <a:lnTo>
                  <a:pt x="147815" y="189793"/>
                </a:lnTo>
                <a:lnTo>
                  <a:pt x="148579" y="193902"/>
                </a:lnTo>
                <a:lnTo>
                  <a:pt x="150107" y="199507"/>
                </a:lnTo>
                <a:lnTo>
                  <a:pt x="150871" y="204737"/>
                </a:lnTo>
                <a:lnTo>
                  <a:pt x="150489" y="205858"/>
                </a:lnTo>
                <a:lnTo>
                  <a:pt x="148579" y="206979"/>
                </a:lnTo>
                <a:lnTo>
                  <a:pt x="144759" y="208473"/>
                </a:lnTo>
                <a:lnTo>
                  <a:pt x="139030" y="214077"/>
                </a:lnTo>
                <a:lnTo>
                  <a:pt x="137884" y="214824"/>
                </a:lnTo>
                <a:lnTo>
                  <a:pt x="135211" y="224165"/>
                </a:lnTo>
                <a:lnTo>
                  <a:pt x="125662" y="234626"/>
                </a:lnTo>
                <a:lnTo>
                  <a:pt x="123370" y="244339"/>
                </a:lnTo>
                <a:lnTo>
                  <a:pt x="121460" y="252185"/>
                </a:lnTo>
                <a:lnTo>
                  <a:pt x="121078" y="254800"/>
                </a:lnTo>
                <a:lnTo>
                  <a:pt x="118787" y="260031"/>
                </a:lnTo>
                <a:lnTo>
                  <a:pt x="117641" y="263020"/>
                </a:lnTo>
                <a:lnTo>
                  <a:pt x="117259" y="272360"/>
                </a:lnTo>
                <a:lnTo>
                  <a:pt x="117641" y="276096"/>
                </a:lnTo>
                <a:lnTo>
                  <a:pt x="117641" y="279832"/>
                </a:lnTo>
                <a:lnTo>
                  <a:pt x="116495" y="284689"/>
                </a:lnTo>
                <a:lnTo>
                  <a:pt x="114585" y="286183"/>
                </a:lnTo>
                <a:lnTo>
                  <a:pt x="114585" y="287304"/>
                </a:lnTo>
                <a:lnTo>
                  <a:pt x="113821" y="289919"/>
                </a:lnTo>
                <a:lnTo>
                  <a:pt x="111530" y="292161"/>
                </a:lnTo>
                <a:lnTo>
                  <a:pt x="110384" y="297392"/>
                </a:lnTo>
                <a:lnTo>
                  <a:pt x="107328" y="302996"/>
                </a:lnTo>
                <a:lnTo>
                  <a:pt x="106946" y="304117"/>
                </a:lnTo>
                <a:lnTo>
                  <a:pt x="105419" y="308226"/>
                </a:lnTo>
                <a:lnTo>
                  <a:pt x="104655" y="314204"/>
                </a:lnTo>
                <a:lnTo>
                  <a:pt x="104655" y="319061"/>
                </a:lnTo>
                <a:lnTo>
                  <a:pt x="108474" y="322423"/>
                </a:lnTo>
                <a:lnTo>
                  <a:pt x="108474" y="333258"/>
                </a:lnTo>
                <a:lnTo>
                  <a:pt x="113058" y="345587"/>
                </a:lnTo>
                <a:lnTo>
                  <a:pt x="113439" y="349323"/>
                </a:lnTo>
                <a:lnTo>
                  <a:pt x="113058" y="353806"/>
                </a:lnTo>
                <a:lnTo>
                  <a:pt x="115731" y="356795"/>
                </a:lnTo>
                <a:lnTo>
                  <a:pt x="116877" y="358663"/>
                </a:lnTo>
                <a:lnTo>
                  <a:pt x="118023" y="365762"/>
                </a:lnTo>
                <a:lnTo>
                  <a:pt x="118787" y="372487"/>
                </a:lnTo>
                <a:lnTo>
                  <a:pt x="118787" y="378464"/>
                </a:lnTo>
                <a:lnTo>
                  <a:pt x="113821" y="385563"/>
                </a:lnTo>
                <a:lnTo>
                  <a:pt x="111530" y="390420"/>
                </a:lnTo>
                <a:lnTo>
                  <a:pt x="110766" y="393035"/>
                </a:lnTo>
                <a:lnTo>
                  <a:pt x="109238" y="401628"/>
                </a:lnTo>
                <a:lnTo>
                  <a:pt x="108856" y="402749"/>
                </a:lnTo>
                <a:lnTo>
                  <a:pt x="104655" y="406485"/>
                </a:lnTo>
                <a:lnTo>
                  <a:pt x="105037" y="417320"/>
                </a:lnTo>
                <a:lnTo>
                  <a:pt x="106182" y="423671"/>
                </a:lnTo>
                <a:lnTo>
                  <a:pt x="106182" y="426660"/>
                </a:lnTo>
                <a:lnTo>
                  <a:pt x="105037" y="427407"/>
                </a:lnTo>
                <a:lnTo>
                  <a:pt x="102745" y="428901"/>
                </a:lnTo>
                <a:lnTo>
                  <a:pt x="101599" y="430022"/>
                </a:lnTo>
                <a:lnTo>
                  <a:pt x="101217" y="433011"/>
                </a:lnTo>
                <a:lnTo>
                  <a:pt x="100453" y="433758"/>
                </a:lnTo>
                <a:lnTo>
                  <a:pt x="98161" y="433758"/>
                </a:lnTo>
                <a:lnTo>
                  <a:pt x="96634" y="434879"/>
                </a:lnTo>
                <a:lnTo>
                  <a:pt x="94342" y="437868"/>
                </a:lnTo>
                <a:lnTo>
                  <a:pt x="92432" y="443098"/>
                </a:lnTo>
                <a:lnTo>
                  <a:pt x="90904" y="457669"/>
                </a:lnTo>
                <a:lnTo>
                  <a:pt x="90904" y="471493"/>
                </a:lnTo>
                <a:lnTo>
                  <a:pt x="92432" y="481954"/>
                </a:lnTo>
                <a:lnTo>
                  <a:pt x="94342" y="486063"/>
                </a:lnTo>
                <a:lnTo>
                  <a:pt x="94342" y="490920"/>
                </a:lnTo>
                <a:lnTo>
                  <a:pt x="92814" y="494283"/>
                </a:lnTo>
                <a:lnTo>
                  <a:pt x="89759" y="497645"/>
                </a:lnTo>
                <a:lnTo>
                  <a:pt x="87849" y="499513"/>
                </a:lnTo>
                <a:lnTo>
                  <a:pt x="86703" y="501755"/>
                </a:lnTo>
                <a:lnTo>
                  <a:pt x="85939" y="507359"/>
                </a:lnTo>
                <a:lnTo>
                  <a:pt x="79446" y="530149"/>
                </a:lnTo>
                <a:lnTo>
                  <a:pt x="78682" y="532017"/>
                </a:lnTo>
                <a:lnTo>
                  <a:pt x="79446" y="537995"/>
                </a:lnTo>
                <a:lnTo>
                  <a:pt x="76008" y="553313"/>
                </a:lnTo>
                <a:lnTo>
                  <a:pt x="74863" y="564147"/>
                </a:lnTo>
                <a:lnTo>
                  <a:pt x="76390" y="569751"/>
                </a:lnTo>
                <a:lnTo>
                  <a:pt x="79828" y="572740"/>
                </a:lnTo>
                <a:lnTo>
                  <a:pt x="80210" y="574235"/>
                </a:lnTo>
                <a:lnTo>
                  <a:pt x="80210" y="578718"/>
                </a:lnTo>
                <a:lnTo>
                  <a:pt x="79828" y="580586"/>
                </a:lnTo>
                <a:lnTo>
                  <a:pt x="78300" y="583948"/>
                </a:lnTo>
                <a:lnTo>
                  <a:pt x="74481" y="588805"/>
                </a:lnTo>
                <a:lnTo>
                  <a:pt x="72571" y="596651"/>
                </a:lnTo>
                <a:lnTo>
                  <a:pt x="72571" y="610101"/>
                </a:lnTo>
                <a:lnTo>
                  <a:pt x="73717" y="612343"/>
                </a:lnTo>
                <a:lnTo>
                  <a:pt x="74863" y="613090"/>
                </a:lnTo>
                <a:lnTo>
                  <a:pt x="75626" y="614958"/>
                </a:lnTo>
                <a:lnTo>
                  <a:pt x="74863" y="625045"/>
                </a:lnTo>
                <a:lnTo>
                  <a:pt x="75626" y="626913"/>
                </a:lnTo>
                <a:lnTo>
                  <a:pt x="77536" y="630649"/>
                </a:lnTo>
                <a:lnTo>
                  <a:pt x="78300" y="636253"/>
                </a:lnTo>
                <a:lnTo>
                  <a:pt x="76772" y="647088"/>
                </a:lnTo>
                <a:lnTo>
                  <a:pt x="76772" y="649703"/>
                </a:lnTo>
                <a:lnTo>
                  <a:pt x="79828" y="649703"/>
                </a:lnTo>
                <a:lnTo>
                  <a:pt x="85175" y="650824"/>
                </a:lnTo>
                <a:lnTo>
                  <a:pt x="88231" y="654187"/>
                </a:lnTo>
                <a:lnTo>
                  <a:pt x="88613" y="657175"/>
                </a:lnTo>
                <a:lnTo>
                  <a:pt x="87849" y="660538"/>
                </a:lnTo>
                <a:lnTo>
                  <a:pt x="82502" y="660911"/>
                </a:lnTo>
                <a:lnTo>
                  <a:pt x="76390" y="660164"/>
                </a:lnTo>
                <a:lnTo>
                  <a:pt x="74863" y="660911"/>
                </a:lnTo>
                <a:lnTo>
                  <a:pt x="76390" y="664648"/>
                </a:lnTo>
                <a:lnTo>
                  <a:pt x="81738" y="666889"/>
                </a:lnTo>
                <a:lnTo>
                  <a:pt x="85175" y="671372"/>
                </a:lnTo>
                <a:lnTo>
                  <a:pt x="85175" y="675109"/>
                </a:lnTo>
                <a:lnTo>
                  <a:pt x="83647" y="676977"/>
                </a:lnTo>
                <a:lnTo>
                  <a:pt x="82120" y="678845"/>
                </a:lnTo>
                <a:lnTo>
                  <a:pt x="81738" y="682581"/>
                </a:lnTo>
                <a:lnTo>
                  <a:pt x="81738" y="692294"/>
                </a:lnTo>
                <a:lnTo>
                  <a:pt x="80974" y="694163"/>
                </a:lnTo>
                <a:lnTo>
                  <a:pt x="80974" y="699019"/>
                </a:lnTo>
                <a:lnTo>
                  <a:pt x="81738" y="702008"/>
                </a:lnTo>
                <a:lnTo>
                  <a:pt x="80974" y="715458"/>
                </a:lnTo>
                <a:lnTo>
                  <a:pt x="78682" y="721062"/>
                </a:lnTo>
                <a:lnTo>
                  <a:pt x="76390" y="726666"/>
                </a:lnTo>
                <a:lnTo>
                  <a:pt x="76008" y="730402"/>
                </a:lnTo>
                <a:lnTo>
                  <a:pt x="72189" y="737127"/>
                </a:lnTo>
                <a:lnTo>
                  <a:pt x="67224" y="744226"/>
                </a:lnTo>
                <a:lnTo>
                  <a:pt x="65696" y="746468"/>
                </a:lnTo>
                <a:lnTo>
                  <a:pt x="65314" y="748709"/>
                </a:lnTo>
                <a:lnTo>
                  <a:pt x="64550" y="754313"/>
                </a:lnTo>
                <a:lnTo>
                  <a:pt x="65314" y="754313"/>
                </a:lnTo>
                <a:lnTo>
                  <a:pt x="65314" y="757302"/>
                </a:lnTo>
                <a:lnTo>
                  <a:pt x="66078" y="759544"/>
                </a:lnTo>
                <a:lnTo>
                  <a:pt x="67224" y="763653"/>
                </a:lnTo>
                <a:lnTo>
                  <a:pt x="67224" y="767016"/>
                </a:lnTo>
                <a:lnTo>
                  <a:pt x="65696" y="767763"/>
                </a:lnTo>
                <a:lnTo>
                  <a:pt x="65314" y="769258"/>
                </a:lnTo>
                <a:lnTo>
                  <a:pt x="64168" y="777103"/>
                </a:lnTo>
                <a:lnTo>
                  <a:pt x="63022" y="781960"/>
                </a:lnTo>
                <a:lnTo>
                  <a:pt x="61876" y="783828"/>
                </a:lnTo>
                <a:lnTo>
                  <a:pt x="57675" y="789059"/>
                </a:lnTo>
                <a:lnTo>
                  <a:pt x="52327" y="799146"/>
                </a:lnTo>
                <a:lnTo>
                  <a:pt x="50800" y="800641"/>
                </a:lnTo>
                <a:lnTo>
                  <a:pt x="48890" y="804750"/>
                </a:lnTo>
                <a:lnTo>
                  <a:pt x="45834" y="816706"/>
                </a:lnTo>
                <a:lnTo>
                  <a:pt x="45834" y="821189"/>
                </a:lnTo>
                <a:lnTo>
                  <a:pt x="45452" y="824925"/>
                </a:lnTo>
                <a:lnTo>
                  <a:pt x="45452" y="836133"/>
                </a:lnTo>
                <a:lnTo>
                  <a:pt x="45834" y="837254"/>
                </a:lnTo>
                <a:lnTo>
                  <a:pt x="46980" y="842858"/>
                </a:lnTo>
                <a:lnTo>
                  <a:pt x="47744" y="845473"/>
                </a:lnTo>
                <a:lnTo>
                  <a:pt x="49272" y="845847"/>
                </a:lnTo>
                <a:lnTo>
                  <a:pt x="50800" y="844726"/>
                </a:lnTo>
                <a:lnTo>
                  <a:pt x="51945" y="841737"/>
                </a:lnTo>
                <a:lnTo>
                  <a:pt x="55001" y="839869"/>
                </a:lnTo>
                <a:lnTo>
                  <a:pt x="62258" y="841364"/>
                </a:lnTo>
                <a:lnTo>
                  <a:pt x="64168" y="839122"/>
                </a:lnTo>
                <a:lnTo>
                  <a:pt x="64550" y="839122"/>
                </a:lnTo>
                <a:lnTo>
                  <a:pt x="66078" y="839496"/>
                </a:lnTo>
                <a:lnTo>
                  <a:pt x="67224" y="840243"/>
                </a:lnTo>
                <a:lnTo>
                  <a:pt x="67987" y="847342"/>
                </a:lnTo>
                <a:lnTo>
                  <a:pt x="68369" y="852946"/>
                </a:lnTo>
                <a:lnTo>
                  <a:pt x="67987" y="874241"/>
                </a:lnTo>
                <a:lnTo>
                  <a:pt x="68369" y="876109"/>
                </a:lnTo>
                <a:lnTo>
                  <a:pt x="70661" y="881340"/>
                </a:lnTo>
                <a:lnTo>
                  <a:pt x="72571" y="883208"/>
                </a:lnTo>
                <a:lnTo>
                  <a:pt x="77918" y="885449"/>
                </a:lnTo>
                <a:lnTo>
                  <a:pt x="98925" y="885449"/>
                </a:lnTo>
                <a:lnTo>
                  <a:pt x="100835" y="885823"/>
                </a:lnTo>
                <a:lnTo>
                  <a:pt x="102745" y="885823"/>
                </a:lnTo>
                <a:lnTo>
                  <a:pt x="110384" y="885823"/>
                </a:lnTo>
                <a:lnTo>
                  <a:pt x="116877" y="884329"/>
                </a:lnTo>
                <a:lnTo>
                  <a:pt x="121078" y="885076"/>
                </a:lnTo>
                <a:lnTo>
                  <a:pt x="131009" y="888065"/>
                </a:lnTo>
                <a:lnTo>
                  <a:pt x="143232" y="890306"/>
                </a:lnTo>
                <a:lnTo>
                  <a:pt x="148579" y="893295"/>
                </a:lnTo>
                <a:lnTo>
                  <a:pt x="150489" y="893669"/>
                </a:lnTo>
                <a:lnTo>
                  <a:pt x="150489" y="895163"/>
                </a:lnTo>
                <a:lnTo>
                  <a:pt x="149343" y="895537"/>
                </a:lnTo>
                <a:lnTo>
                  <a:pt x="144759" y="894042"/>
                </a:lnTo>
                <a:lnTo>
                  <a:pt x="140558" y="894042"/>
                </a:lnTo>
                <a:lnTo>
                  <a:pt x="135593" y="891427"/>
                </a:lnTo>
                <a:lnTo>
                  <a:pt x="132919" y="891054"/>
                </a:lnTo>
                <a:lnTo>
                  <a:pt x="127190" y="893669"/>
                </a:lnTo>
                <a:lnTo>
                  <a:pt x="126044" y="896284"/>
                </a:lnTo>
                <a:lnTo>
                  <a:pt x="124898" y="898526"/>
                </a:lnTo>
                <a:lnTo>
                  <a:pt x="118787" y="900020"/>
                </a:lnTo>
                <a:lnTo>
                  <a:pt x="112294" y="903756"/>
                </a:lnTo>
                <a:lnTo>
                  <a:pt x="110766" y="905624"/>
                </a:lnTo>
                <a:lnTo>
                  <a:pt x="107328" y="906371"/>
                </a:lnTo>
                <a:lnTo>
                  <a:pt x="105037" y="905998"/>
                </a:lnTo>
                <a:lnTo>
                  <a:pt x="102363" y="907492"/>
                </a:lnTo>
                <a:lnTo>
                  <a:pt x="98925" y="908239"/>
                </a:lnTo>
                <a:lnTo>
                  <a:pt x="98925" y="917206"/>
                </a:lnTo>
                <a:lnTo>
                  <a:pt x="96634" y="926173"/>
                </a:lnTo>
                <a:lnTo>
                  <a:pt x="95870" y="938502"/>
                </a:lnTo>
                <a:lnTo>
                  <a:pt x="95106" y="941864"/>
                </a:lnTo>
                <a:lnTo>
                  <a:pt x="93960" y="944106"/>
                </a:lnTo>
                <a:lnTo>
                  <a:pt x="92814" y="945600"/>
                </a:lnTo>
                <a:lnTo>
                  <a:pt x="90522" y="945600"/>
                </a:lnTo>
                <a:lnTo>
                  <a:pt x="84793" y="943732"/>
                </a:lnTo>
                <a:lnTo>
                  <a:pt x="81738" y="943359"/>
                </a:lnTo>
                <a:lnTo>
                  <a:pt x="74099" y="939623"/>
                </a:lnTo>
                <a:lnTo>
                  <a:pt x="69897" y="935886"/>
                </a:lnTo>
                <a:lnTo>
                  <a:pt x="67987" y="932150"/>
                </a:lnTo>
                <a:lnTo>
                  <a:pt x="68369" y="928414"/>
                </a:lnTo>
                <a:lnTo>
                  <a:pt x="71807" y="926546"/>
                </a:lnTo>
                <a:lnTo>
                  <a:pt x="72571" y="929535"/>
                </a:lnTo>
                <a:lnTo>
                  <a:pt x="72189" y="931777"/>
                </a:lnTo>
                <a:lnTo>
                  <a:pt x="75626" y="930282"/>
                </a:lnTo>
                <a:lnTo>
                  <a:pt x="76772" y="927667"/>
                </a:lnTo>
                <a:lnTo>
                  <a:pt x="79446" y="925425"/>
                </a:lnTo>
                <a:lnTo>
                  <a:pt x="84029" y="924678"/>
                </a:lnTo>
                <a:lnTo>
                  <a:pt x="88231" y="922063"/>
                </a:lnTo>
                <a:lnTo>
                  <a:pt x="90904" y="919448"/>
                </a:lnTo>
                <a:lnTo>
                  <a:pt x="92814" y="915338"/>
                </a:lnTo>
                <a:lnTo>
                  <a:pt x="93196" y="912349"/>
                </a:lnTo>
                <a:lnTo>
                  <a:pt x="88995" y="910108"/>
                </a:lnTo>
                <a:lnTo>
                  <a:pt x="86703" y="907119"/>
                </a:lnTo>
                <a:lnTo>
                  <a:pt x="84793" y="903009"/>
                </a:lnTo>
                <a:lnTo>
                  <a:pt x="80592" y="901888"/>
                </a:lnTo>
                <a:lnTo>
                  <a:pt x="72189" y="901515"/>
                </a:lnTo>
                <a:lnTo>
                  <a:pt x="67224" y="903383"/>
                </a:lnTo>
                <a:lnTo>
                  <a:pt x="65314" y="905624"/>
                </a:lnTo>
                <a:lnTo>
                  <a:pt x="65314" y="903009"/>
                </a:lnTo>
                <a:lnTo>
                  <a:pt x="64168" y="901141"/>
                </a:lnTo>
                <a:lnTo>
                  <a:pt x="58439" y="901888"/>
                </a:lnTo>
                <a:lnTo>
                  <a:pt x="58439" y="900020"/>
                </a:lnTo>
                <a:lnTo>
                  <a:pt x="59584" y="898152"/>
                </a:lnTo>
                <a:lnTo>
                  <a:pt x="64168" y="895910"/>
                </a:lnTo>
                <a:lnTo>
                  <a:pt x="65314" y="892174"/>
                </a:lnTo>
                <a:lnTo>
                  <a:pt x="65314" y="887691"/>
                </a:lnTo>
                <a:lnTo>
                  <a:pt x="61112" y="883208"/>
                </a:lnTo>
                <a:lnTo>
                  <a:pt x="64168" y="881713"/>
                </a:lnTo>
                <a:lnTo>
                  <a:pt x="64550" y="879472"/>
                </a:lnTo>
                <a:lnTo>
                  <a:pt x="64168" y="876109"/>
                </a:lnTo>
                <a:lnTo>
                  <a:pt x="61112" y="872373"/>
                </a:lnTo>
                <a:lnTo>
                  <a:pt x="55383" y="867516"/>
                </a:lnTo>
                <a:lnTo>
                  <a:pt x="51182" y="865275"/>
                </a:lnTo>
                <a:lnTo>
                  <a:pt x="49272" y="865275"/>
                </a:lnTo>
                <a:lnTo>
                  <a:pt x="61112" y="873494"/>
                </a:lnTo>
                <a:lnTo>
                  <a:pt x="61112" y="876109"/>
                </a:lnTo>
                <a:lnTo>
                  <a:pt x="58439" y="877230"/>
                </a:lnTo>
                <a:lnTo>
                  <a:pt x="55765" y="875736"/>
                </a:lnTo>
                <a:lnTo>
                  <a:pt x="52327" y="872373"/>
                </a:lnTo>
                <a:lnTo>
                  <a:pt x="51564" y="873494"/>
                </a:lnTo>
                <a:lnTo>
                  <a:pt x="53855" y="878351"/>
                </a:lnTo>
                <a:lnTo>
                  <a:pt x="52327" y="882087"/>
                </a:lnTo>
                <a:lnTo>
                  <a:pt x="50800" y="883581"/>
                </a:lnTo>
                <a:lnTo>
                  <a:pt x="49654" y="881713"/>
                </a:lnTo>
                <a:lnTo>
                  <a:pt x="48126" y="879098"/>
                </a:lnTo>
                <a:lnTo>
                  <a:pt x="47744" y="875362"/>
                </a:lnTo>
                <a:lnTo>
                  <a:pt x="45452" y="870132"/>
                </a:lnTo>
                <a:lnTo>
                  <a:pt x="47744" y="875736"/>
                </a:lnTo>
                <a:lnTo>
                  <a:pt x="48126" y="881340"/>
                </a:lnTo>
                <a:lnTo>
                  <a:pt x="47744" y="885823"/>
                </a:lnTo>
                <a:lnTo>
                  <a:pt x="45452" y="885449"/>
                </a:lnTo>
                <a:lnTo>
                  <a:pt x="43543" y="884329"/>
                </a:lnTo>
                <a:lnTo>
                  <a:pt x="42015" y="879845"/>
                </a:lnTo>
                <a:lnTo>
                  <a:pt x="43161" y="871252"/>
                </a:lnTo>
                <a:lnTo>
                  <a:pt x="40487" y="863780"/>
                </a:lnTo>
                <a:lnTo>
                  <a:pt x="30938" y="853693"/>
                </a:lnTo>
                <a:lnTo>
                  <a:pt x="30174" y="849583"/>
                </a:lnTo>
                <a:lnTo>
                  <a:pt x="30938" y="846968"/>
                </a:lnTo>
                <a:lnTo>
                  <a:pt x="35140" y="846968"/>
                </a:lnTo>
                <a:lnTo>
                  <a:pt x="38959" y="845473"/>
                </a:lnTo>
                <a:lnTo>
                  <a:pt x="38577" y="841364"/>
                </a:lnTo>
                <a:lnTo>
                  <a:pt x="37049" y="840243"/>
                </a:lnTo>
                <a:lnTo>
                  <a:pt x="35904" y="842858"/>
                </a:lnTo>
                <a:lnTo>
                  <a:pt x="34376" y="842858"/>
                </a:lnTo>
                <a:lnTo>
                  <a:pt x="31702" y="840990"/>
                </a:lnTo>
                <a:lnTo>
                  <a:pt x="30174" y="836881"/>
                </a:lnTo>
                <a:lnTo>
                  <a:pt x="31320" y="834639"/>
                </a:lnTo>
                <a:lnTo>
                  <a:pt x="35522" y="835760"/>
                </a:lnTo>
                <a:lnTo>
                  <a:pt x="35140" y="834639"/>
                </a:lnTo>
                <a:lnTo>
                  <a:pt x="32848" y="832024"/>
                </a:lnTo>
                <a:lnTo>
                  <a:pt x="28265" y="831276"/>
                </a:lnTo>
                <a:lnTo>
                  <a:pt x="25209" y="829782"/>
                </a:lnTo>
                <a:lnTo>
                  <a:pt x="22917" y="827167"/>
                </a:lnTo>
                <a:lnTo>
                  <a:pt x="21008" y="823431"/>
                </a:lnTo>
                <a:lnTo>
                  <a:pt x="26355" y="817827"/>
                </a:lnTo>
                <a:lnTo>
                  <a:pt x="26737" y="811849"/>
                </a:lnTo>
                <a:lnTo>
                  <a:pt x="27501" y="810728"/>
                </a:lnTo>
                <a:lnTo>
                  <a:pt x="27501" y="808486"/>
                </a:lnTo>
                <a:lnTo>
                  <a:pt x="33230" y="804750"/>
                </a:lnTo>
                <a:lnTo>
                  <a:pt x="35522" y="805497"/>
                </a:lnTo>
                <a:lnTo>
                  <a:pt x="37049" y="805497"/>
                </a:lnTo>
                <a:lnTo>
                  <a:pt x="37049" y="804750"/>
                </a:lnTo>
                <a:lnTo>
                  <a:pt x="35140" y="803256"/>
                </a:lnTo>
                <a:lnTo>
                  <a:pt x="34376" y="801014"/>
                </a:lnTo>
                <a:lnTo>
                  <a:pt x="37049" y="790553"/>
                </a:lnTo>
                <a:lnTo>
                  <a:pt x="35522" y="790927"/>
                </a:lnTo>
                <a:lnTo>
                  <a:pt x="32466" y="793916"/>
                </a:lnTo>
                <a:lnTo>
                  <a:pt x="31320" y="797278"/>
                </a:lnTo>
                <a:lnTo>
                  <a:pt x="29410" y="801014"/>
                </a:lnTo>
                <a:lnTo>
                  <a:pt x="27501" y="799893"/>
                </a:lnTo>
                <a:lnTo>
                  <a:pt x="26737" y="797278"/>
                </a:lnTo>
                <a:lnTo>
                  <a:pt x="26355" y="791674"/>
                </a:lnTo>
                <a:lnTo>
                  <a:pt x="26355" y="780466"/>
                </a:lnTo>
                <a:lnTo>
                  <a:pt x="27501" y="777851"/>
                </a:lnTo>
                <a:lnTo>
                  <a:pt x="29410" y="778598"/>
                </a:lnTo>
                <a:lnTo>
                  <a:pt x="26737" y="775609"/>
                </a:lnTo>
                <a:lnTo>
                  <a:pt x="27501" y="771499"/>
                </a:lnTo>
                <a:lnTo>
                  <a:pt x="33612" y="771126"/>
                </a:lnTo>
                <a:lnTo>
                  <a:pt x="37431" y="774488"/>
                </a:lnTo>
                <a:lnTo>
                  <a:pt x="36667" y="771126"/>
                </a:lnTo>
                <a:lnTo>
                  <a:pt x="35522" y="766642"/>
                </a:lnTo>
                <a:lnTo>
                  <a:pt x="34376" y="768510"/>
                </a:lnTo>
                <a:lnTo>
                  <a:pt x="26355" y="770378"/>
                </a:lnTo>
                <a:lnTo>
                  <a:pt x="24827" y="768884"/>
                </a:lnTo>
                <a:lnTo>
                  <a:pt x="24063" y="765148"/>
                </a:lnTo>
                <a:lnTo>
                  <a:pt x="22535" y="762906"/>
                </a:lnTo>
                <a:lnTo>
                  <a:pt x="22535" y="755061"/>
                </a:lnTo>
                <a:lnTo>
                  <a:pt x="25209" y="755434"/>
                </a:lnTo>
                <a:lnTo>
                  <a:pt x="27501" y="759170"/>
                </a:lnTo>
                <a:lnTo>
                  <a:pt x="29028" y="762906"/>
                </a:lnTo>
                <a:lnTo>
                  <a:pt x="28647" y="757302"/>
                </a:lnTo>
                <a:lnTo>
                  <a:pt x="30174" y="756555"/>
                </a:lnTo>
                <a:lnTo>
                  <a:pt x="37813" y="757676"/>
                </a:lnTo>
                <a:lnTo>
                  <a:pt x="43925" y="762533"/>
                </a:lnTo>
                <a:lnTo>
                  <a:pt x="46598" y="762533"/>
                </a:lnTo>
                <a:lnTo>
                  <a:pt x="41633" y="759170"/>
                </a:lnTo>
                <a:lnTo>
                  <a:pt x="38959" y="754313"/>
                </a:lnTo>
                <a:lnTo>
                  <a:pt x="37813" y="749083"/>
                </a:lnTo>
                <a:lnTo>
                  <a:pt x="37049" y="746841"/>
                </a:lnTo>
                <a:lnTo>
                  <a:pt x="35904" y="749456"/>
                </a:lnTo>
                <a:lnTo>
                  <a:pt x="30938" y="749083"/>
                </a:lnTo>
                <a:lnTo>
                  <a:pt x="29028" y="747215"/>
                </a:lnTo>
                <a:lnTo>
                  <a:pt x="29410" y="745347"/>
                </a:lnTo>
                <a:lnTo>
                  <a:pt x="32466" y="743105"/>
                </a:lnTo>
                <a:lnTo>
                  <a:pt x="29028" y="742358"/>
                </a:lnTo>
                <a:lnTo>
                  <a:pt x="24063" y="739369"/>
                </a:lnTo>
                <a:lnTo>
                  <a:pt x="22917" y="738248"/>
                </a:lnTo>
                <a:lnTo>
                  <a:pt x="24827" y="734512"/>
                </a:lnTo>
                <a:lnTo>
                  <a:pt x="29028" y="732644"/>
                </a:lnTo>
                <a:lnTo>
                  <a:pt x="32466" y="731523"/>
                </a:lnTo>
                <a:lnTo>
                  <a:pt x="29410" y="728908"/>
                </a:lnTo>
                <a:lnTo>
                  <a:pt x="33230" y="725172"/>
                </a:lnTo>
                <a:lnTo>
                  <a:pt x="31702" y="724425"/>
                </a:lnTo>
                <a:lnTo>
                  <a:pt x="30938" y="721436"/>
                </a:lnTo>
                <a:lnTo>
                  <a:pt x="28265" y="719194"/>
                </a:lnTo>
                <a:lnTo>
                  <a:pt x="25209" y="717326"/>
                </a:lnTo>
                <a:lnTo>
                  <a:pt x="22535" y="717326"/>
                </a:lnTo>
                <a:lnTo>
                  <a:pt x="20626" y="719568"/>
                </a:lnTo>
                <a:lnTo>
                  <a:pt x="18334" y="720689"/>
                </a:lnTo>
                <a:lnTo>
                  <a:pt x="12605" y="718073"/>
                </a:lnTo>
                <a:lnTo>
                  <a:pt x="10695" y="715085"/>
                </a:lnTo>
                <a:lnTo>
                  <a:pt x="8403" y="713216"/>
                </a:lnTo>
                <a:lnTo>
                  <a:pt x="4966" y="715085"/>
                </a:lnTo>
                <a:lnTo>
                  <a:pt x="2674" y="716953"/>
                </a:lnTo>
                <a:lnTo>
                  <a:pt x="4584" y="718447"/>
                </a:lnTo>
                <a:lnTo>
                  <a:pt x="5730" y="721062"/>
                </a:lnTo>
                <a:lnTo>
                  <a:pt x="4584" y="724425"/>
                </a:lnTo>
                <a:lnTo>
                  <a:pt x="382" y="723678"/>
                </a:lnTo>
                <a:lnTo>
                  <a:pt x="0" y="720689"/>
                </a:lnTo>
                <a:lnTo>
                  <a:pt x="1528" y="712843"/>
                </a:lnTo>
                <a:lnTo>
                  <a:pt x="4584" y="710975"/>
                </a:lnTo>
                <a:lnTo>
                  <a:pt x="7639" y="708360"/>
                </a:lnTo>
                <a:lnTo>
                  <a:pt x="10313" y="704250"/>
                </a:lnTo>
                <a:lnTo>
                  <a:pt x="13750" y="703503"/>
                </a:lnTo>
                <a:lnTo>
                  <a:pt x="16806" y="702008"/>
                </a:lnTo>
                <a:lnTo>
                  <a:pt x="16806" y="699019"/>
                </a:lnTo>
                <a:lnTo>
                  <a:pt x="16042" y="698646"/>
                </a:lnTo>
                <a:lnTo>
                  <a:pt x="13750" y="699019"/>
                </a:lnTo>
                <a:lnTo>
                  <a:pt x="12223" y="698272"/>
                </a:lnTo>
                <a:lnTo>
                  <a:pt x="11077" y="696778"/>
                </a:lnTo>
                <a:lnTo>
                  <a:pt x="11077" y="693415"/>
                </a:lnTo>
                <a:lnTo>
                  <a:pt x="17952" y="692294"/>
                </a:lnTo>
                <a:lnTo>
                  <a:pt x="21008" y="693042"/>
                </a:lnTo>
                <a:lnTo>
                  <a:pt x="22535" y="694536"/>
                </a:lnTo>
                <a:lnTo>
                  <a:pt x="25209" y="692294"/>
                </a:lnTo>
                <a:lnTo>
                  <a:pt x="27501" y="693415"/>
                </a:lnTo>
                <a:lnTo>
                  <a:pt x="30174" y="694910"/>
                </a:lnTo>
                <a:lnTo>
                  <a:pt x="29028" y="697525"/>
                </a:lnTo>
                <a:lnTo>
                  <a:pt x="29410" y="700140"/>
                </a:lnTo>
                <a:lnTo>
                  <a:pt x="31320" y="698272"/>
                </a:lnTo>
                <a:lnTo>
                  <a:pt x="31320" y="700887"/>
                </a:lnTo>
                <a:lnTo>
                  <a:pt x="29028" y="703503"/>
                </a:lnTo>
                <a:lnTo>
                  <a:pt x="28265" y="706118"/>
                </a:lnTo>
                <a:lnTo>
                  <a:pt x="30174" y="708733"/>
                </a:lnTo>
                <a:lnTo>
                  <a:pt x="32848" y="709107"/>
                </a:lnTo>
                <a:lnTo>
                  <a:pt x="34758" y="705371"/>
                </a:lnTo>
                <a:lnTo>
                  <a:pt x="36667" y="703129"/>
                </a:lnTo>
                <a:lnTo>
                  <a:pt x="37049" y="705371"/>
                </a:lnTo>
                <a:lnTo>
                  <a:pt x="35904" y="709480"/>
                </a:lnTo>
                <a:lnTo>
                  <a:pt x="35904" y="712096"/>
                </a:lnTo>
                <a:lnTo>
                  <a:pt x="37813" y="710975"/>
                </a:lnTo>
                <a:lnTo>
                  <a:pt x="38577" y="708360"/>
                </a:lnTo>
                <a:lnTo>
                  <a:pt x="39723" y="706865"/>
                </a:lnTo>
                <a:lnTo>
                  <a:pt x="42779" y="704624"/>
                </a:lnTo>
                <a:lnTo>
                  <a:pt x="45070" y="703129"/>
                </a:lnTo>
                <a:lnTo>
                  <a:pt x="45070" y="702008"/>
                </a:lnTo>
                <a:lnTo>
                  <a:pt x="45834" y="698646"/>
                </a:lnTo>
                <a:lnTo>
                  <a:pt x="47744" y="694536"/>
                </a:lnTo>
                <a:lnTo>
                  <a:pt x="47744" y="691921"/>
                </a:lnTo>
                <a:lnTo>
                  <a:pt x="45834" y="693042"/>
                </a:lnTo>
                <a:lnTo>
                  <a:pt x="44688" y="694910"/>
                </a:lnTo>
                <a:lnTo>
                  <a:pt x="43925" y="697151"/>
                </a:lnTo>
                <a:lnTo>
                  <a:pt x="41251" y="702382"/>
                </a:lnTo>
                <a:lnTo>
                  <a:pt x="42015" y="693042"/>
                </a:lnTo>
                <a:lnTo>
                  <a:pt x="43161" y="691174"/>
                </a:lnTo>
                <a:lnTo>
                  <a:pt x="43543" y="690800"/>
                </a:lnTo>
                <a:lnTo>
                  <a:pt x="48890" y="690053"/>
                </a:lnTo>
                <a:lnTo>
                  <a:pt x="45452" y="688932"/>
                </a:lnTo>
                <a:lnTo>
                  <a:pt x="45452" y="687064"/>
                </a:lnTo>
                <a:lnTo>
                  <a:pt x="47362" y="685196"/>
                </a:lnTo>
                <a:lnTo>
                  <a:pt x="50036" y="684075"/>
                </a:lnTo>
                <a:lnTo>
                  <a:pt x="50036" y="682581"/>
                </a:lnTo>
                <a:lnTo>
                  <a:pt x="47362" y="682954"/>
                </a:lnTo>
                <a:lnTo>
                  <a:pt x="42779" y="684822"/>
                </a:lnTo>
                <a:lnTo>
                  <a:pt x="43161" y="681086"/>
                </a:lnTo>
                <a:lnTo>
                  <a:pt x="44688" y="679218"/>
                </a:lnTo>
                <a:lnTo>
                  <a:pt x="46598" y="677350"/>
                </a:lnTo>
                <a:lnTo>
                  <a:pt x="48126" y="676977"/>
                </a:lnTo>
                <a:lnTo>
                  <a:pt x="51182" y="679218"/>
                </a:lnTo>
                <a:lnTo>
                  <a:pt x="53473" y="680339"/>
                </a:lnTo>
                <a:lnTo>
                  <a:pt x="55001" y="681460"/>
                </a:lnTo>
                <a:lnTo>
                  <a:pt x="57293" y="681086"/>
                </a:lnTo>
                <a:lnTo>
                  <a:pt x="57293" y="678471"/>
                </a:lnTo>
                <a:lnTo>
                  <a:pt x="54237" y="678471"/>
                </a:lnTo>
                <a:lnTo>
                  <a:pt x="49272" y="675109"/>
                </a:lnTo>
                <a:lnTo>
                  <a:pt x="45834" y="674735"/>
                </a:lnTo>
                <a:lnTo>
                  <a:pt x="46598" y="670625"/>
                </a:lnTo>
                <a:lnTo>
                  <a:pt x="46598" y="668384"/>
                </a:lnTo>
                <a:lnTo>
                  <a:pt x="48126" y="667263"/>
                </a:lnTo>
                <a:lnTo>
                  <a:pt x="51945" y="667263"/>
                </a:lnTo>
                <a:lnTo>
                  <a:pt x="55383" y="666516"/>
                </a:lnTo>
                <a:lnTo>
                  <a:pt x="59584" y="662406"/>
                </a:lnTo>
                <a:lnTo>
                  <a:pt x="59966" y="660164"/>
                </a:lnTo>
                <a:lnTo>
                  <a:pt x="59966" y="653813"/>
                </a:lnTo>
                <a:lnTo>
                  <a:pt x="58439" y="650824"/>
                </a:lnTo>
                <a:lnTo>
                  <a:pt x="56911" y="650077"/>
                </a:lnTo>
                <a:lnTo>
                  <a:pt x="51945" y="645967"/>
                </a:lnTo>
                <a:lnTo>
                  <a:pt x="49654" y="644846"/>
                </a:lnTo>
                <a:lnTo>
                  <a:pt x="48126" y="643726"/>
                </a:lnTo>
                <a:lnTo>
                  <a:pt x="48126" y="642605"/>
                </a:lnTo>
                <a:lnTo>
                  <a:pt x="48890" y="642605"/>
                </a:lnTo>
                <a:lnTo>
                  <a:pt x="49272" y="641858"/>
                </a:lnTo>
                <a:lnTo>
                  <a:pt x="51564" y="639242"/>
                </a:lnTo>
                <a:lnTo>
                  <a:pt x="52327" y="636627"/>
                </a:lnTo>
                <a:lnTo>
                  <a:pt x="53855" y="634012"/>
                </a:lnTo>
                <a:lnTo>
                  <a:pt x="55765" y="631770"/>
                </a:lnTo>
                <a:lnTo>
                  <a:pt x="55001" y="629902"/>
                </a:lnTo>
                <a:lnTo>
                  <a:pt x="55765" y="627660"/>
                </a:lnTo>
                <a:lnTo>
                  <a:pt x="53473" y="625792"/>
                </a:lnTo>
                <a:lnTo>
                  <a:pt x="53091" y="622804"/>
                </a:lnTo>
                <a:lnTo>
                  <a:pt x="53473" y="620562"/>
                </a:lnTo>
                <a:lnTo>
                  <a:pt x="54237" y="618694"/>
                </a:lnTo>
                <a:lnTo>
                  <a:pt x="56911" y="616826"/>
                </a:lnTo>
                <a:lnTo>
                  <a:pt x="58439" y="610101"/>
                </a:lnTo>
                <a:lnTo>
                  <a:pt x="57675" y="602255"/>
                </a:lnTo>
                <a:lnTo>
                  <a:pt x="60348" y="598145"/>
                </a:lnTo>
                <a:lnTo>
                  <a:pt x="63404" y="598893"/>
                </a:lnTo>
                <a:lnTo>
                  <a:pt x="61494" y="596651"/>
                </a:lnTo>
                <a:lnTo>
                  <a:pt x="59203" y="592915"/>
                </a:lnTo>
                <a:lnTo>
                  <a:pt x="61112" y="589552"/>
                </a:lnTo>
                <a:lnTo>
                  <a:pt x="63786" y="590300"/>
                </a:lnTo>
                <a:lnTo>
                  <a:pt x="65696" y="595530"/>
                </a:lnTo>
                <a:lnTo>
                  <a:pt x="65696" y="591421"/>
                </a:lnTo>
                <a:lnTo>
                  <a:pt x="65314" y="583575"/>
                </a:lnTo>
                <a:lnTo>
                  <a:pt x="61876" y="583575"/>
                </a:lnTo>
                <a:lnTo>
                  <a:pt x="58439" y="582080"/>
                </a:lnTo>
                <a:lnTo>
                  <a:pt x="59584" y="578344"/>
                </a:lnTo>
                <a:lnTo>
                  <a:pt x="63404" y="575729"/>
                </a:lnTo>
                <a:lnTo>
                  <a:pt x="65696" y="575355"/>
                </a:lnTo>
                <a:lnTo>
                  <a:pt x="67987" y="572740"/>
                </a:lnTo>
                <a:lnTo>
                  <a:pt x="67987" y="572367"/>
                </a:lnTo>
                <a:lnTo>
                  <a:pt x="64550" y="573861"/>
                </a:lnTo>
                <a:lnTo>
                  <a:pt x="62258" y="573861"/>
                </a:lnTo>
                <a:lnTo>
                  <a:pt x="59966" y="572740"/>
                </a:lnTo>
                <a:lnTo>
                  <a:pt x="57675" y="569751"/>
                </a:lnTo>
                <a:lnTo>
                  <a:pt x="53855" y="569751"/>
                </a:lnTo>
                <a:lnTo>
                  <a:pt x="51564" y="570872"/>
                </a:lnTo>
                <a:lnTo>
                  <a:pt x="51182" y="573487"/>
                </a:lnTo>
                <a:lnTo>
                  <a:pt x="49654" y="575355"/>
                </a:lnTo>
                <a:lnTo>
                  <a:pt x="44688" y="576476"/>
                </a:lnTo>
                <a:lnTo>
                  <a:pt x="39341" y="574235"/>
                </a:lnTo>
                <a:lnTo>
                  <a:pt x="39723" y="571993"/>
                </a:lnTo>
                <a:lnTo>
                  <a:pt x="38577" y="569751"/>
                </a:lnTo>
                <a:lnTo>
                  <a:pt x="37049" y="569378"/>
                </a:lnTo>
                <a:lnTo>
                  <a:pt x="35522" y="566389"/>
                </a:lnTo>
                <a:lnTo>
                  <a:pt x="35140" y="561906"/>
                </a:lnTo>
                <a:lnTo>
                  <a:pt x="35522" y="556301"/>
                </a:lnTo>
                <a:lnTo>
                  <a:pt x="36667" y="547708"/>
                </a:lnTo>
                <a:lnTo>
                  <a:pt x="38577" y="543225"/>
                </a:lnTo>
                <a:lnTo>
                  <a:pt x="38959" y="525666"/>
                </a:lnTo>
                <a:lnTo>
                  <a:pt x="42779" y="523798"/>
                </a:lnTo>
                <a:lnTo>
                  <a:pt x="43161" y="521556"/>
                </a:lnTo>
                <a:lnTo>
                  <a:pt x="45070" y="519314"/>
                </a:lnTo>
                <a:lnTo>
                  <a:pt x="46598" y="515205"/>
                </a:lnTo>
                <a:lnTo>
                  <a:pt x="45834" y="503996"/>
                </a:lnTo>
                <a:lnTo>
                  <a:pt x="43925" y="496524"/>
                </a:lnTo>
                <a:lnTo>
                  <a:pt x="41251" y="490920"/>
                </a:lnTo>
                <a:lnTo>
                  <a:pt x="41251" y="489799"/>
                </a:lnTo>
                <a:lnTo>
                  <a:pt x="41633" y="489799"/>
                </a:lnTo>
                <a:lnTo>
                  <a:pt x="42779" y="480086"/>
                </a:lnTo>
                <a:lnTo>
                  <a:pt x="41633" y="475976"/>
                </a:lnTo>
                <a:lnTo>
                  <a:pt x="39723" y="471119"/>
                </a:lnTo>
                <a:lnTo>
                  <a:pt x="40487" y="464768"/>
                </a:lnTo>
                <a:lnTo>
                  <a:pt x="40487" y="457669"/>
                </a:lnTo>
                <a:lnTo>
                  <a:pt x="43161" y="453933"/>
                </a:lnTo>
                <a:lnTo>
                  <a:pt x="46598" y="455427"/>
                </a:lnTo>
                <a:lnTo>
                  <a:pt x="49654" y="453933"/>
                </a:lnTo>
                <a:lnTo>
                  <a:pt x="49272" y="441604"/>
                </a:lnTo>
                <a:lnTo>
                  <a:pt x="51182" y="440110"/>
                </a:lnTo>
                <a:lnTo>
                  <a:pt x="52327" y="441604"/>
                </a:lnTo>
                <a:lnTo>
                  <a:pt x="53855" y="440857"/>
                </a:lnTo>
                <a:lnTo>
                  <a:pt x="56911" y="433758"/>
                </a:lnTo>
                <a:lnTo>
                  <a:pt x="58057" y="425539"/>
                </a:lnTo>
                <a:lnTo>
                  <a:pt x="60348" y="422924"/>
                </a:lnTo>
                <a:lnTo>
                  <a:pt x="61876" y="416946"/>
                </a:lnTo>
                <a:lnTo>
                  <a:pt x="63404" y="412836"/>
                </a:lnTo>
                <a:lnTo>
                  <a:pt x="69515" y="402002"/>
                </a:lnTo>
                <a:lnTo>
                  <a:pt x="69897" y="399013"/>
                </a:lnTo>
                <a:lnTo>
                  <a:pt x="74099" y="387431"/>
                </a:lnTo>
                <a:lnTo>
                  <a:pt x="74481" y="382948"/>
                </a:lnTo>
                <a:lnTo>
                  <a:pt x="74863" y="382574"/>
                </a:lnTo>
                <a:lnTo>
                  <a:pt x="77918" y="371366"/>
                </a:lnTo>
                <a:lnTo>
                  <a:pt x="80210" y="368751"/>
                </a:lnTo>
                <a:lnTo>
                  <a:pt x="80210" y="354927"/>
                </a:lnTo>
                <a:lnTo>
                  <a:pt x="82883" y="350817"/>
                </a:lnTo>
                <a:lnTo>
                  <a:pt x="84411" y="346708"/>
                </a:lnTo>
                <a:lnTo>
                  <a:pt x="84411" y="337368"/>
                </a:lnTo>
                <a:lnTo>
                  <a:pt x="82502" y="329522"/>
                </a:lnTo>
                <a:lnTo>
                  <a:pt x="82120" y="319434"/>
                </a:lnTo>
                <a:lnTo>
                  <a:pt x="80210" y="306732"/>
                </a:lnTo>
                <a:lnTo>
                  <a:pt x="79828" y="294776"/>
                </a:lnTo>
                <a:lnTo>
                  <a:pt x="80592" y="285063"/>
                </a:lnTo>
                <a:lnTo>
                  <a:pt x="85175" y="282447"/>
                </a:lnTo>
                <a:lnTo>
                  <a:pt x="87085" y="275349"/>
                </a:lnTo>
                <a:lnTo>
                  <a:pt x="86321" y="273107"/>
                </a:lnTo>
                <a:lnTo>
                  <a:pt x="86321" y="268624"/>
                </a:lnTo>
                <a:lnTo>
                  <a:pt x="83647" y="260778"/>
                </a:lnTo>
                <a:lnTo>
                  <a:pt x="82502" y="259284"/>
                </a:lnTo>
                <a:lnTo>
                  <a:pt x="82883" y="255921"/>
                </a:lnTo>
                <a:lnTo>
                  <a:pt x="84029" y="253306"/>
                </a:lnTo>
                <a:lnTo>
                  <a:pt x="88231" y="248075"/>
                </a:lnTo>
                <a:lnTo>
                  <a:pt x="90141" y="240230"/>
                </a:lnTo>
                <a:lnTo>
                  <a:pt x="92432" y="226406"/>
                </a:lnTo>
                <a:lnTo>
                  <a:pt x="95870" y="220802"/>
                </a:lnTo>
                <a:lnTo>
                  <a:pt x="95870" y="213704"/>
                </a:lnTo>
                <a:lnTo>
                  <a:pt x="96634" y="211088"/>
                </a:lnTo>
                <a:lnTo>
                  <a:pt x="98161" y="209968"/>
                </a:lnTo>
                <a:lnTo>
                  <a:pt x="100071" y="204737"/>
                </a:lnTo>
                <a:lnTo>
                  <a:pt x="100453" y="198012"/>
                </a:lnTo>
                <a:lnTo>
                  <a:pt x="101217" y="194650"/>
                </a:lnTo>
                <a:lnTo>
                  <a:pt x="101217" y="190914"/>
                </a:lnTo>
                <a:lnTo>
                  <a:pt x="100071" y="185683"/>
                </a:lnTo>
                <a:lnTo>
                  <a:pt x="100071" y="180453"/>
                </a:lnTo>
                <a:lnTo>
                  <a:pt x="100835" y="177464"/>
                </a:lnTo>
                <a:lnTo>
                  <a:pt x="102363" y="174475"/>
                </a:lnTo>
                <a:lnTo>
                  <a:pt x="105037" y="172233"/>
                </a:lnTo>
                <a:lnTo>
                  <a:pt x="105037" y="168871"/>
                </a:lnTo>
                <a:lnTo>
                  <a:pt x="105037" y="163640"/>
                </a:lnTo>
                <a:lnTo>
                  <a:pt x="104655" y="158036"/>
                </a:lnTo>
                <a:lnTo>
                  <a:pt x="104655" y="140103"/>
                </a:lnTo>
                <a:lnTo>
                  <a:pt x="105419" y="135620"/>
                </a:lnTo>
                <a:lnTo>
                  <a:pt x="105419" y="131136"/>
                </a:lnTo>
                <a:lnTo>
                  <a:pt x="103127" y="128148"/>
                </a:lnTo>
                <a:lnTo>
                  <a:pt x="103127" y="125906"/>
                </a:lnTo>
                <a:lnTo>
                  <a:pt x="104655" y="121049"/>
                </a:lnTo>
                <a:lnTo>
                  <a:pt x="106564" y="118434"/>
                </a:lnTo>
                <a:lnTo>
                  <a:pt x="108474" y="118434"/>
                </a:lnTo>
                <a:lnTo>
                  <a:pt x="109238" y="115818"/>
                </a:lnTo>
                <a:lnTo>
                  <a:pt x="110384" y="100127"/>
                </a:lnTo>
                <a:lnTo>
                  <a:pt x="111530" y="95644"/>
                </a:lnTo>
                <a:lnTo>
                  <a:pt x="111530" y="91160"/>
                </a:lnTo>
                <a:lnTo>
                  <a:pt x="113058" y="87051"/>
                </a:lnTo>
                <a:lnTo>
                  <a:pt x="113439" y="83688"/>
                </a:lnTo>
                <a:lnTo>
                  <a:pt x="113058" y="82941"/>
                </a:lnTo>
                <a:lnTo>
                  <a:pt x="110766" y="72854"/>
                </a:lnTo>
                <a:lnTo>
                  <a:pt x="111530" y="53052"/>
                </a:lnTo>
                <a:lnTo>
                  <a:pt x="110766" y="49316"/>
                </a:lnTo>
                <a:lnTo>
                  <a:pt x="109620" y="45580"/>
                </a:lnTo>
                <a:lnTo>
                  <a:pt x="108856" y="35493"/>
                </a:lnTo>
                <a:lnTo>
                  <a:pt x="106564" y="21296"/>
                </a:lnTo>
                <a:lnTo>
                  <a:pt x="104655" y="14571"/>
                </a:lnTo>
                <a:lnTo>
                  <a:pt x="108474" y="11208"/>
                </a:lnTo>
                <a:lnTo>
                  <a:pt x="109238" y="11208"/>
                </a:lnTo>
                <a:lnTo>
                  <a:pt x="115731" y="10835"/>
                </a:lnTo>
                <a:lnTo>
                  <a:pt x="118787" y="9714"/>
                </a:lnTo>
                <a:lnTo>
                  <a:pt x="119169" y="9340"/>
                </a:lnTo>
                <a:lnTo>
                  <a:pt x="119551" y="5978"/>
                </a:lnTo>
                <a:lnTo>
                  <a:pt x="121460" y="2616"/>
                </a:lnTo>
                <a:lnTo>
                  <a:pt x="123370" y="74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48" name="Text Placeholder 2747">
            <a:extLst>
              <a:ext uri="{FF2B5EF4-FFF2-40B4-BE49-F238E27FC236}">
                <a16:creationId xmlns:a16="http://schemas.microsoft.com/office/drawing/2014/main" id="{7DF7890F-563C-6F4C-950A-785E832AE6F4}"/>
              </a:ext>
            </a:extLst>
          </p:cNvPr>
          <p:cNvSpPr>
            <a:spLocks noGrp="1"/>
          </p:cNvSpPr>
          <p:nvPr>
            <p:ph type="body" sz="quarter" idx="165" hasCustomPrompt="1"/>
          </p:nvPr>
        </p:nvSpPr>
        <p:spPr>
          <a:xfrm>
            <a:off x="5970562" y="4120728"/>
            <a:ext cx="81766" cy="87832"/>
          </a:xfrm>
          <a:custGeom>
            <a:avLst/>
            <a:gdLst>
              <a:gd name="connsiteX0" fmla="*/ 70581 w 81766"/>
              <a:gd name="connsiteY0" fmla="*/ 41113 h 87832"/>
              <a:gd name="connsiteX1" fmla="*/ 70967 w 81766"/>
              <a:gd name="connsiteY1" fmla="*/ 41487 h 87832"/>
              <a:gd name="connsiteX2" fmla="*/ 70831 w 81766"/>
              <a:gd name="connsiteY2" fmla="*/ 41476 h 87832"/>
              <a:gd name="connsiteX3" fmla="*/ 64025 w 81766"/>
              <a:gd name="connsiteY3" fmla="*/ 0 h 87832"/>
              <a:gd name="connsiteX4" fmla="*/ 64025 w 81766"/>
              <a:gd name="connsiteY4" fmla="*/ 26910 h 87832"/>
              <a:gd name="connsiteX5" fmla="*/ 62868 w 81766"/>
              <a:gd name="connsiteY5" fmla="*/ 39992 h 87832"/>
              <a:gd name="connsiteX6" fmla="*/ 62868 w 81766"/>
              <a:gd name="connsiteY6" fmla="*/ 40365 h 87832"/>
              <a:gd name="connsiteX7" fmla="*/ 66339 w 81766"/>
              <a:gd name="connsiteY7" fmla="*/ 41113 h 87832"/>
              <a:gd name="connsiteX8" fmla="*/ 70831 w 81766"/>
              <a:gd name="connsiteY8" fmla="*/ 41476 h 87832"/>
              <a:gd name="connsiteX9" fmla="*/ 72124 w 81766"/>
              <a:gd name="connsiteY9" fmla="*/ 43355 h 87832"/>
              <a:gd name="connsiteX10" fmla="*/ 74438 w 81766"/>
              <a:gd name="connsiteY10" fmla="*/ 45224 h 87832"/>
              <a:gd name="connsiteX11" fmla="*/ 75210 w 81766"/>
              <a:gd name="connsiteY11" fmla="*/ 45224 h 87832"/>
              <a:gd name="connsiteX12" fmla="*/ 78295 w 81766"/>
              <a:gd name="connsiteY12" fmla="*/ 43355 h 87832"/>
              <a:gd name="connsiteX13" fmla="*/ 80609 w 81766"/>
              <a:gd name="connsiteY13" fmla="*/ 44103 h 87832"/>
              <a:gd name="connsiteX14" fmla="*/ 80995 w 81766"/>
              <a:gd name="connsiteY14" fmla="*/ 45224 h 87832"/>
              <a:gd name="connsiteX15" fmla="*/ 81381 w 81766"/>
              <a:gd name="connsiteY15" fmla="*/ 45224 h 87832"/>
              <a:gd name="connsiteX16" fmla="*/ 81766 w 81766"/>
              <a:gd name="connsiteY16" fmla="*/ 45224 h 87832"/>
              <a:gd name="connsiteX17" fmla="*/ 81766 w 81766"/>
              <a:gd name="connsiteY17" fmla="*/ 46346 h 87832"/>
              <a:gd name="connsiteX18" fmla="*/ 81381 w 81766"/>
              <a:gd name="connsiteY18" fmla="*/ 47467 h 87832"/>
              <a:gd name="connsiteX19" fmla="*/ 80223 w 81766"/>
              <a:gd name="connsiteY19" fmla="*/ 50083 h 87832"/>
              <a:gd name="connsiteX20" fmla="*/ 72895 w 81766"/>
              <a:gd name="connsiteY20" fmla="*/ 54568 h 87832"/>
              <a:gd name="connsiteX21" fmla="*/ 68267 w 81766"/>
              <a:gd name="connsiteY21" fmla="*/ 58679 h 87832"/>
              <a:gd name="connsiteX22" fmla="*/ 66724 w 81766"/>
              <a:gd name="connsiteY22" fmla="*/ 59053 h 87832"/>
              <a:gd name="connsiteX23" fmla="*/ 66339 w 81766"/>
              <a:gd name="connsiteY23" fmla="*/ 59427 h 87832"/>
              <a:gd name="connsiteX24" fmla="*/ 62868 w 81766"/>
              <a:gd name="connsiteY24" fmla="*/ 61669 h 87832"/>
              <a:gd name="connsiteX25" fmla="*/ 62482 w 81766"/>
              <a:gd name="connsiteY25" fmla="*/ 63164 h 87832"/>
              <a:gd name="connsiteX26" fmla="*/ 62482 w 81766"/>
              <a:gd name="connsiteY26" fmla="*/ 65033 h 87832"/>
              <a:gd name="connsiteX27" fmla="*/ 62868 w 81766"/>
              <a:gd name="connsiteY27" fmla="*/ 65407 h 87832"/>
              <a:gd name="connsiteX28" fmla="*/ 63639 w 81766"/>
              <a:gd name="connsiteY28" fmla="*/ 67276 h 87832"/>
              <a:gd name="connsiteX29" fmla="*/ 63639 w 81766"/>
              <a:gd name="connsiteY29" fmla="*/ 68771 h 87832"/>
              <a:gd name="connsiteX30" fmla="*/ 60168 w 81766"/>
              <a:gd name="connsiteY30" fmla="*/ 70639 h 87832"/>
              <a:gd name="connsiteX31" fmla="*/ 59782 w 81766"/>
              <a:gd name="connsiteY31" fmla="*/ 72508 h 87832"/>
              <a:gd name="connsiteX32" fmla="*/ 58625 w 81766"/>
              <a:gd name="connsiteY32" fmla="*/ 72882 h 87832"/>
              <a:gd name="connsiteX33" fmla="*/ 57468 w 81766"/>
              <a:gd name="connsiteY33" fmla="*/ 74377 h 87832"/>
              <a:gd name="connsiteX34" fmla="*/ 56696 w 81766"/>
              <a:gd name="connsiteY34" fmla="*/ 76993 h 87832"/>
              <a:gd name="connsiteX35" fmla="*/ 55925 w 81766"/>
              <a:gd name="connsiteY35" fmla="*/ 78862 h 87832"/>
              <a:gd name="connsiteX36" fmla="*/ 53225 w 81766"/>
              <a:gd name="connsiteY36" fmla="*/ 79610 h 87832"/>
              <a:gd name="connsiteX37" fmla="*/ 51683 w 81766"/>
              <a:gd name="connsiteY37" fmla="*/ 82226 h 87832"/>
              <a:gd name="connsiteX38" fmla="*/ 48211 w 81766"/>
              <a:gd name="connsiteY38" fmla="*/ 82973 h 87832"/>
              <a:gd name="connsiteX39" fmla="*/ 45897 w 81766"/>
              <a:gd name="connsiteY39" fmla="*/ 86711 h 87832"/>
              <a:gd name="connsiteX40" fmla="*/ 45897 w 81766"/>
              <a:gd name="connsiteY40" fmla="*/ 87832 h 87832"/>
              <a:gd name="connsiteX41" fmla="*/ 43197 w 81766"/>
              <a:gd name="connsiteY41" fmla="*/ 86711 h 87832"/>
              <a:gd name="connsiteX42" fmla="*/ 37026 w 81766"/>
              <a:gd name="connsiteY42" fmla="*/ 85216 h 87832"/>
              <a:gd name="connsiteX43" fmla="*/ 33169 w 81766"/>
              <a:gd name="connsiteY43" fmla="*/ 84842 h 87832"/>
              <a:gd name="connsiteX44" fmla="*/ 25456 w 81766"/>
              <a:gd name="connsiteY44" fmla="*/ 84842 h 87832"/>
              <a:gd name="connsiteX45" fmla="*/ 21213 w 81766"/>
              <a:gd name="connsiteY45" fmla="*/ 84468 h 87832"/>
              <a:gd name="connsiteX46" fmla="*/ 18128 w 81766"/>
              <a:gd name="connsiteY46" fmla="*/ 82973 h 87832"/>
              <a:gd name="connsiteX47" fmla="*/ 14271 w 81766"/>
              <a:gd name="connsiteY47" fmla="*/ 81105 h 87832"/>
              <a:gd name="connsiteX48" fmla="*/ 11957 w 81766"/>
              <a:gd name="connsiteY48" fmla="*/ 79610 h 87832"/>
              <a:gd name="connsiteX49" fmla="*/ 6557 w 81766"/>
              <a:gd name="connsiteY49" fmla="*/ 76246 h 87832"/>
              <a:gd name="connsiteX50" fmla="*/ 6171 w 81766"/>
              <a:gd name="connsiteY50" fmla="*/ 75125 h 87832"/>
              <a:gd name="connsiteX51" fmla="*/ 3471 w 81766"/>
              <a:gd name="connsiteY51" fmla="*/ 73256 h 87832"/>
              <a:gd name="connsiteX52" fmla="*/ 2700 w 81766"/>
              <a:gd name="connsiteY52" fmla="*/ 72882 h 87832"/>
              <a:gd name="connsiteX53" fmla="*/ 772 w 81766"/>
              <a:gd name="connsiteY53" fmla="*/ 71387 h 87832"/>
              <a:gd name="connsiteX54" fmla="*/ 0 w 81766"/>
              <a:gd name="connsiteY54" fmla="*/ 70266 h 87832"/>
              <a:gd name="connsiteX55" fmla="*/ 772 w 81766"/>
              <a:gd name="connsiteY55" fmla="*/ 69518 h 87832"/>
              <a:gd name="connsiteX56" fmla="*/ 1543 w 81766"/>
              <a:gd name="connsiteY56" fmla="*/ 63538 h 87832"/>
              <a:gd name="connsiteX57" fmla="*/ 2314 w 81766"/>
              <a:gd name="connsiteY57" fmla="*/ 62791 h 87832"/>
              <a:gd name="connsiteX58" fmla="*/ 2700 w 81766"/>
              <a:gd name="connsiteY58" fmla="*/ 61669 h 87832"/>
              <a:gd name="connsiteX59" fmla="*/ 1929 w 81766"/>
              <a:gd name="connsiteY59" fmla="*/ 59053 h 87832"/>
              <a:gd name="connsiteX60" fmla="*/ 2314 w 81766"/>
              <a:gd name="connsiteY60" fmla="*/ 58679 h 87832"/>
              <a:gd name="connsiteX61" fmla="*/ 3471 w 81766"/>
              <a:gd name="connsiteY61" fmla="*/ 56811 h 87832"/>
              <a:gd name="connsiteX62" fmla="*/ 5786 w 81766"/>
              <a:gd name="connsiteY62" fmla="*/ 53073 h 87832"/>
              <a:gd name="connsiteX63" fmla="*/ 6171 w 81766"/>
              <a:gd name="connsiteY63" fmla="*/ 51578 h 87832"/>
              <a:gd name="connsiteX64" fmla="*/ 15042 w 81766"/>
              <a:gd name="connsiteY64" fmla="*/ 38123 h 87832"/>
              <a:gd name="connsiteX65" fmla="*/ 26613 w 81766"/>
              <a:gd name="connsiteY65" fmla="*/ 37002 h 87832"/>
              <a:gd name="connsiteX66" fmla="*/ 35484 w 81766"/>
              <a:gd name="connsiteY66" fmla="*/ 37002 h 87832"/>
              <a:gd name="connsiteX67" fmla="*/ 35869 w 81766"/>
              <a:gd name="connsiteY67" fmla="*/ 37375 h 87832"/>
              <a:gd name="connsiteX68" fmla="*/ 35869 w 81766"/>
              <a:gd name="connsiteY68" fmla="*/ 37002 h 87832"/>
              <a:gd name="connsiteX69" fmla="*/ 36641 w 81766"/>
              <a:gd name="connsiteY69" fmla="*/ 31395 h 87832"/>
              <a:gd name="connsiteX70" fmla="*/ 35484 w 81766"/>
              <a:gd name="connsiteY70" fmla="*/ 29527 h 87832"/>
              <a:gd name="connsiteX71" fmla="*/ 31627 w 81766"/>
              <a:gd name="connsiteY71" fmla="*/ 26537 h 87832"/>
              <a:gd name="connsiteX72" fmla="*/ 30470 w 81766"/>
              <a:gd name="connsiteY72" fmla="*/ 23173 h 87832"/>
              <a:gd name="connsiteX73" fmla="*/ 24299 w 81766"/>
              <a:gd name="connsiteY73" fmla="*/ 19435 h 87832"/>
              <a:gd name="connsiteX74" fmla="*/ 14271 w 81766"/>
              <a:gd name="connsiteY74" fmla="*/ 10091 h 87832"/>
              <a:gd name="connsiteX75" fmla="*/ 15042 w 81766"/>
              <a:gd name="connsiteY75" fmla="*/ 10465 h 87832"/>
              <a:gd name="connsiteX76" fmla="*/ 27384 w 81766"/>
              <a:gd name="connsiteY76" fmla="*/ 10465 h 87832"/>
              <a:gd name="connsiteX77" fmla="*/ 27384 w 81766"/>
              <a:gd name="connsiteY77" fmla="*/ 374 h 8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1766" h="87832">
                <a:moveTo>
                  <a:pt x="70581" y="41113"/>
                </a:moveTo>
                <a:lnTo>
                  <a:pt x="70967" y="41487"/>
                </a:lnTo>
                <a:lnTo>
                  <a:pt x="70831" y="41476"/>
                </a:lnTo>
                <a:close/>
                <a:moveTo>
                  <a:pt x="64025" y="0"/>
                </a:moveTo>
                <a:lnTo>
                  <a:pt x="64025" y="26910"/>
                </a:lnTo>
                <a:lnTo>
                  <a:pt x="62868" y="39992"/>
                </a:lnTo>
                <a:lnTo>
                  <a:pt x="62868" y="40365"/>
                </a:lnTo>
                <a:lnTo>
                  <a:pt x="66339" y="41113"/>
                </a:lnTo>
                <a:lnTo>
                  <a:pt x="70831" y="41476"/>
                </a:lnTo>
                <a:lnTo>
                  <a:pt x="72124" y="43355"/>
                </a:lnTo>
                <a:lnTo>
                  <a:pt x="74438" y="45224"/>
                </a:lnTo>
                <a:lnTo>
                  <a:pt x="75210" y="45224"/>
                </a:lnTo>
                <a:lnTo>
                  <a:pt x="78295" y="43355"/>
                </a:lnTo>
                <a:lnTo>
                  <a:pt x="80609" y="44103"/>
                </a:lnTo>
                <a:lnTo>
                  <a:pt x="80995" y="45224"/>
                </a:lnTo>
                <a:lnTo>
                  <a:pt x="81381" y="45224"/>
                </a:lnTo>
                <a:lnTo>
                  <a:pt x="81766" y="45224"/>
                </a:lnTo>
                <a:lnTo>
                  <a:pt x="81766" y="46346"/>
                </a:lnTo>
                <a:lnTo>
                  <a:pt x="81381" y="47467"/>
                </a:lnTo>
                <a:lnTo>
                  <a:pt x="80223" y="50083"/>
                </a:lnTo>
                <a:lnTo>
                  <a:pt x="72895" y="54568"/>
                </a:lnTo>
                <a:lnTo>
                  <a:pt x="68267" y="58679"/>
                </a:lnTo>
                <a:lnTo>
                  <a:pt x="66724" y="59053"/>
                </a:lnTo>
                <a:lnTo>
                  <a:pt x="66339" y="59427"/>
                </a:lnTo>
                <a:lnTo>
                  <a:pt x="62868" y="61669"/>
                </a:lnTo>
                <a:lnTo>
                  <a:pt x="62482" y="63164"/>
                </a:lnTo>
                <a:lnTo>
                  <a:pt x="62482" y="65033"/>
                </a:lnTo>
                <a:lnTo>
                  <a:pt x="62868" y="65407"/>
                </a:lnTo>
                <a:lnTo>
                  <a:pt x="63639" y="67276"/>
                </a:lnTo>
                <a:lnTo>
                  <a:pt x="63639" y="68771"/>
                </a:lnTo>
                <a:lnTo>
                  <a:pt x="60168" y="70639"/>
                </a:lnTo>
                <a:lnTo>
                  <a:pt x="59782" y="72508"/>
                </a:lnTo>
                <a:lnTo>
                  <a:pt x="58625" y="72882"/>
                </a:lnTo>
                <a:lnTo>
                  <a:pt x="57468" y="74377"/>
                </a:lnTo>
                <a:lnTo>
                  <a:pt x="56696" y="76993"/>
                </a:lnTo>
                <a:lnTo>
                  <a:pt x="55925" y="78862"/>
                </a:lnTo>
                <a:lnTo>
                  <a:pt x="53225" y="79610"/>
                </a:lnTo>
                <a:lnTo>
                  <a:pt x="51683" y="82226"/>
                </a:lnTo>
                <a:lnTo>
                  <a:pt x="48211" y="82973"/>
                </a:lnTo>
                <a:lnTo>
                  <a:pt x="45897" y="86711"/>
                </a:lnTo>
                <a:lnTo>
                  <a:pt x="45897" y="87832"/>
                </a:lnTo>
                <a:lnTo>
                  <a:pt x="43197" y="86711"/>
                </a:lnTo>
                <a:lnTo>
                  <a:pt x="37026" y="85216"/>
                </a:lnTo>
                <a:lnTo>
                  <a:pt x="33169" y="84842"/>
                </a:lnTo>
                <a:lnTo>
                  <a:pt x="25456" y="84842"/>
                </a:lnTo>
                <a:lnTo>
                  <a:pt x="21213" y="84468"/>
                </a:lnTo>
                <a:lnTo>
                  <a:pt x="18128" y="82973"/>
                </a:lnTo>
                <a:lnTo>
                  <a:pt x="14271" y="81105"/>
                </a:lnTo>
                <a:lnTo>
                  <a:pt x="11957" y="79610"/>
                </a:lnTo>
                <a:lnTo>
                  <a:pt x="6557" y="76246"/>
                </a:lnTo>
                <a:lnTo>
                  <a:pt x="6171" y="75125"/>
                </a:lnTo>
                <a:lnTo>
                  <a:pt x="3471" y="73256"/>
                </a:lnTo>
                <a:lnTo>
                  <a:pt x="2700" y="72882"/>
                </a:lnTo>
                <a:lnTo>
                  <a:pt x="772" y="71387"/>
                </a:lnTo>
                <a:lnTo>
                  <a:pt x="0" y="70266"/>
                </a:lnTo>
                <a:lnTo>
                  <a:pt x="772" y="69518"/>
                </a:lnTo>
                <a:lnTo>
                  <a:pt x="1543" y="63538"/>
                </a:lnTo>
                <a:lnTo>
                  <a:pt x="2314" y="62791"/>
                </a:lnTo>
                <a:lnTo>
                  <a:pt x="2700" y="61669"/>
                </a:lnTo>
                <a:lnTo>
                  <a:pt x="1929" y="59053"/>
                </a:lnTo>
                <a:lnTo>
                  <a:pt x="2314" y="58679"/>
                </a:lnTo>
                <a:lnTo>
                  <a:pt x="3471" y="56811"/>
                </a:lnTo>
                <a:lnTo>
                  <a:pt x="5786" y="53073"/>
                </a:lnTo>
                <a:lnTo>
                  <a:pt x="6171" y="51578"/>
                </a:lnTo>
                <a:lnTo>
                  <a:pt x="15042" y="38123"/>
                </a:lnTo>
                <a:lnTo>
                  <a:pt x="26613" y="37002"/>
                </a:lnTo>
                <a:lnTo>
                  <a:pt x="35484" y="37002"/>
                </a:lnTo>
                <a:lnTo>
                  <a:pt x="35869" y="37375"/>
                </a:lnTo>
                <a:lnTo>
                  <a:pt x="35869" y="37002"/>
                </a:lnTo>
                <a:lnTo>
                  <a:pt x="36641" y="31395"/>
                </a:lnTo>
                <a:lnTo>
                  <a:pt x="35484" y="29527"/>
                </a:lnTo>
                <a:lnTo>
                  <a:pt x="31627" y="26537"/>
                </a:lnTo>
                <a:lnTo>
                  <a:pt x="30470" y="23173"/>
                </a:lnTo>
                <a:lnTo>
                  <a:pt x="24299" y="19435"/>
                </a:lnTo>
                <a:lnTo>
                  <a:pt x="14271" y="10091"/>
                </a:lnTo>
                <a:lnTo>
                  <a:pt x="15042" y="10465"/>
                </a:lnTo>
                <a:lnTo>
                  <a:pt x="27384" y="10465"/>
                </a:lnTo>
                <a:lnTo>
                  <a:pt x="27384" y="3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46" name="Text Placeholder 2745">
            <a:extLst>
              <a:ext uri="{FF2B5EF4-FFF2-40B4-BE49-F238E27FC236}">
                <a16:creationId xmlns:a16="http://schemas.microsoft.com/office/drawing/2014/main" id="{A1889A22-2A7E-2B48-AC32-8C6E7175750A}"/>
              </a:ext>
            </a:extLst>
          </p:cNvPr>
          <p:cNvSpPr>
            <a:spLocks noGrp="1"/>
          </p:cNvSpPr>
          <p:nvPr>
            <p:ph type="body" sz="quarter" idx="164" hasCustomPrompt="1"/>
          </p:nvPr>
        </p:nvSpPr>
        <p:spPr>
          <a:xfrm>
            <a:off x="5295525" y="3328392"/>
            <a:ext cx="1203658" cy="633510"/>
          </a:xfrm>
          <a:custGeom>
            <a:avLst/>
            <a:gdLst>
              <a:gd name="connsiteX0" fmla="*/ 614755 w 1203658"/>
              <a:gd name="connsiteY0" fmla="*/ 0 h 633510"/>
              <a:gd name="connsiteX1" fmla="*/ 616656 w 1203658"/>
              <a:gd name="connsiteY1" fmla="*/ 0 h 633510"/>
              <a:gd name="connsiteX2" fmla="*/ 619318 w 1203658"/>
              <a:gd name="connsiteY2" fmla="*/ 374 h 633510"/>
              <a:gd name="connsiteX3" fmla="*/ 623500 w 1203658"/>
              <a:gd name="connsiteY3" fmla="*/ 12349 h 633510"/>
              <a:gd name="connsiteX4" fmla="*/ 624640 w 1203658"/>
              <a:gd name="connsiteY4" fmla="*/ 12723 h 633510"/>
              <a:gd name="connsiteX5" fmla="*/ 627682 w 1203658"/>
              <a:gd name="connsiteY5" fmla="*/ 21329 h 633510"/>
              <a:gd name="connsiteX6" fmla="*/ 631103 w 1203658"/>
              <a:gd name="connsiteY6" fmla="*/ 20581 h 633510"/>
              <a:gd name="connsiteX7" fmla="*/ 631483 w 1203658"/>
              <a:gd name="connsiteY7" fmla="*/ 21703 h 633510"/>
              <a:gd name="connsiteX8" fmla="*/ 633004 w 1203658"/>
              <a:gd name="connsiteY8" fmla="*/ 21703 h 633510"/>
              <a:gd name="connsiteX9" fmla="*/ 636806 w 1203658"/>
              <a:gd name="connsiteY9" fmla="*/ 20581 h 633510"/>
              <a:gd name="connsiteX10" fmla="*/ 638327 w 1203658"/>
              <a:gd name="connsiteY10" fmla="*/ 22078 h 633510"/>
              <a:gd name="connsiteX11" fmla="*/ 643649 w 1203658"/>
              <a:gd name="connsiteY11" fmla="*/ 23574 h 633510"/>
              <a:gd name="connsiteX12" fmla="*/ 644410 w 1203658"/>
              <a:gd name="connsiteY12" fmla="*/ 23949 h 633510"/>
              <a:gd name="connsiteX13" fmla="*/ 644410 w 1203658"/>
              <a:gd name="connsiteY13" fmla="*/ 24697 h 633510"/>
              <a:gd name="connsiteX14" fmla="*/ 647071 w 1203658"/>
              <a:gd name="connsiteY14" fmla="*/ 25445 h 633510"/>
              <a:gd name="connsiteX15" fmla="*/ 651253 w 1203658"/>
              <a:gd name="connsiteY15" fmla="*/ 25445 h 633510"/>
              <a:gd name="connsiteX16" fmla="*/ 654294 w 1203658"/>
              <a:gd name="connsiteY16" fmla="*/ 23574 h 633510"/>
              <a:gd name="connsiteX17" fmla="*/ 664179 w 1203658"/>
              <a:gd name="connsiteY17" fmla="*/ 23949 h 633510"/>
              <a:gd name="connsiteX18" fmla="*/ 667981 w 1203658"/>
              <a:gd name="connsiteY18" fmla="*/ 25445 h 633510"/>
              <a:gd name="connsiteX19" fmla="*/ 671022 w 1203658"/>
              <a:gd name="connsiteY19" fmla="*/ 27690 h 633510"/>
              <a:gd name="connsiteX20" fmla="*/ 673684 w 1203658"/>
              <a:gd name="connsiteY20" fmla="*/ 30310 h 633510"/>
              <a:gd name="connsiteX21" fmla="*/ 675204 w 1203658"/>
              <a:gd name="connsiteY21" fmla="*/ 31432 h 633510"/>
              <a:gd name="connsiteX22" fmla="*/ 678626 w 1203658"/>
              <a:gd name="connsiteY22" fmla="*/ 32181 h 633510"/>
              <a:gd name="connsiteX23" fmla="*/ 681287 w 1203658"/>
              <a:gd name="connsiteY23" fmla="*/ 34426 h 633510"/>
              <a:gd name="connsiteX24" fmla="*/ 686230 w 1203658"/>
              <a:gd name="connsiteY24" fmla="*/ 35923 h 633510"/>
              <a:gd name="connsiteX25" fmla="*/ 688891 w 1203658"/>
              <a:gd name="connsiteY25" fmla="*/ 39665 h 633510"/>
              <a:gd name="connsiteX26" fmla="*/ 693453 w 1203658"/>
              <a:gd name="connsiteY26" fmla="*/ 41910 h 633510"/>
              <a:gd name="connsiteX27" fmla="*/ 696114 w 1203658"/>
              <a:gd name="connsiteY27" fmla="*/ 41536 h 633510"/>
              <a:gd name="connsiteX28" fmla="*/ 701057 w 1203658"/>
              <a:gd name="connsiteY28" fmla="*/ 38916 h 633510"/>
              <a:gd name="connsiteX29" fmla="*/ 704479 w 1203658"/>
              <a:gd name="connsiteY29" fmla="*/ 38542 h 633510"/>
              <a:gd name="connsiteX30" fmla="*/ 710942 w 1203658"/>
              <a:gd name="connsiteY30" fmla="*/ 41536 h 633510"/>
              <a:gd name="connsiteX31" fmla="*/ 720826 w 1203658"/>
              <a:gd name="connsiteY31" fmla="*/ 41536 h 633510"/>
              <a:gd name="connsiteX32" fmla="*/ 726149 w 1203658"/>
              <a:gd name="connsiteY32" fmla="*/ 44155 h 633510"/>
              <a:gd name="connsiteX33" fmla="*/ 728050 w 1203658"/>
              <a:gd name="connsiteY33" fmla="*/ 44155 h 633510"/>
              <a:gd name="connsiteX34" fmla="*/ 719306 w 1203658"/>
              <a:gd name="connsiteY34" fmla="*/ 51639 h 633510"/>
              <a:gd name="connsiteX35" fmla="*/ 711702 w 1203658"/>
              <a:gd name="connsiteY35" fmla="*/ 54258 h 633510"/>
              <a:gd name="connsiteX36" fmla="*/ 696114 w 1203658"/>
              <a:gd name="connsiteY36" fmla="*/ 66981 h 633510"/>
              <a:gd name="connsiteX37" fmla="*/ 681287 w 1203658"/>
              <a:gd name="connsiteY37" fmla="*/ 79703 h 633510"/>
              <a:gd name="connsiteX38" fmla="*/ 678626 w 1203658"/>
              <a:gd name="connsiteY38" fmla="*/ 82697 h 633510"/>
              <a:gd name="connsiteX39" fmla="*/ 680527 w 1203658"/>
              <a:gd name="connsiteY39" fmla="*/ 84942 h 633510"/>
              <a:gd name="connsiteX40" fmla="*/ 683949 w 1203658"/>
              <a:gd name="connsiteY40" fmla="*/ 85690 h 633510"/>
              <a:gd name="connsiteX41" fmla="*/ 688511 w 1203658"/>
              <a:gd name="connsiteY41" fmla="*/ 84568 h 633510"/>
              <a:gd name="connsiteX42" fmla="*/ 702578 w 1203658"/>
              <a:gd name="connsiteY42" fmla="*/ 75961 h 633510"/>
              <a:gd name="connsiteX43" fmla="*/ 704859 w 1203658"/>
              <a:gd name="connsiteY43" fmla="*/ 78207 h 633510"/>
              <a:gd name="connsiteX44" fmla="*/ 704859 w 1203658"/>
              <a:gd name="connsiteY44" fmla="*/ 81949 h 633510"/>
              <a:gd name="connsiteX45" fmla="*/ 703718 w 1203658"/>
              <a:gd name="connsiteY45" fmla="*/ 86065 h 633510"/>
              <a:gd name="connsiteX46" fmla="*/ 704479 w 1203658"/>
              <a:gd name="connsiteY46" fmla="*/ 86813 h 633510"/>
              <a:gd name="connsiteX47" fmla="*/ 705619 w 1203658"/>
              <a:gd name="connsiteY47" fmla="*/ 84942 h 633510"/>
              <a:gd name="connsiteX48" fmla="*/ 713603 w 1203658"/>
              <a:gd name="connsiteY48" fmla="*/ 86065 h 633510"/>
              <a:gd name="connsiteX49" fmla="*/ 718545 w 1203658"/>
              <a:gd name="connsiteY49" fmla="*/ 85690 h 633510"/>
              <a:gd name="connsiteX50" fmla="*/ 725769 w 1203658"/>
              <a:gd name="connsiteY50" fmla="*/ 80452 h 633510"/>
              <a:gd name="connsiteX51" fmla="*/ 730331 w 1203658"/>
              <a:gd name="connsiteY51" fmla="*/ 78955 h 633510"/>
              <a:gd name="connsiteX52" fmla="*/ 736034 w 1203658"/>
              <a:gd name="connsiteY52" fmla="*/ 77832 h 633510"/>
              <a:gd name="connsiteX53" fmla="*/ 740216 w 1203658"/>
              <a:gd name="connsiteY53" fmla="*/ 74465 h 633510"/>
              <a:gd name="connsiteX54" fmla="*/ 744398 w 1203658"/>
              <a:gd name="connsiteY54" fmla="*/ 72220 h 633510"/>
              <a:gd name="connsiteX55" fmla="*/ 748580 w 1203658"/>
              <a:gd name="connsiteY55" fmla="*/ 66981 h 633510"/>
              <a:gd name="connsiteX56" fmla="*/ 754663 w 1203658"/>
              <a:gd name="connsiteY56" fmla="*/ 63613 h 633510"/>
              <a:gd name="connsiteX57" fmla="*/ 758845 w 1203658"/>
              <a:gd name="connsiteY57" fmla="*/ 60994 h 633510"/>
              <a:gd name="connsiteX58" fmla="*/ 763027 w 1203658"/>
              <a:gd name="connsiteY58" fmla="*/ 59871 h 633510"/>
              <a:gd name="connsiteX59" fmla="*/ 767209 w 1203658"/>
              <a:gd name="connsiteY59" fmla="*/ 59497 h 633510"/>
              <a:gd name="connsiteX60" fmla="*/ 768349 w 1203658"/>
              <a:gd name="connsiteY60" fmla="*/ 59871 h 633510"/>
              <a:gd name="connsiteX61" fmla="*/ 767969 w 1203658"/>
              <a:gd name="connsiteY61" fmla="*/ 61742 h 633510"/>
              <a:gd name="connsiteX62" fmla="*/ 764547 w 1203658"/>
              <a:gd name="connsiteY62" fmla="*/ 63987 h 633510"/>
              <a:gd name="connsiteX63" fmla="*/ 758464 w 1203658"/>
              <a:gd name="connsiteY63" fmla="*/ 71097 h 633510"/>
              <a:gd name="connsiteX64" fmla="*/ 755803 w 1203658"/>
              <a:gd name="connsiteY64" fmla="*/ 72594 h 633510"/>
              <a:gd name="connsiteX65" fmla="*/ 753902 w 1203658"/>
              <a:gd name="connsiteY65" fmla="*/ 74839 h 633510"/>
              <a:gd name="connsiteX66" fmla="*/ 753522 w 1203658"/>
              <a:gd name="connsiteY66" fmla="*/ 79703 h 633510"/>
              <a:gd name="connsiteX67" fmla="*/ 753902 w 1203658"/>
              <a:gd name="connsiteY67" fmla="*/ 80826 h 633510"/>
              <a:gd name="connsiteX68" fmla="*/ 756564 w 1203658"/>
              <a:gd name="connsiteY68" fmla="*/ 78207 h 633510"/>
              <a:gd name="connsiteX69" fmla="*/ 758464 w 1203658"/>
              <a:gd name="connsiteY69" fmla="*/ 78581 h 633510"/>
              <a:gd name="connsiteX70" fmla="*/ 764547 w 1203658"/>
              <a:gd name="connsiteY70" fmla="*/ 77832 h 633510"/>
              <a:gd name="connsiteX71" fmla="*/ 771771 w 1203658"/>
              <a:gd name="connsiteY71" fmla="*/ 81200 h 633510"/>
              <a:gd name="connsiteX72" fmla="*/ 774052 w 1203658"/>
              <a:gd name="connsiteY72" fmla="*/ 84942 h 633510"/>
              <a:gd name="connsiteX73" fmla="*/ 778234 w 1203658"/>
              <a:gd name="connsiteY73" fmla="*/ 89058 h 633510"/>
              <a:gd name="connsiteX74" fmla="*/ 781275 w 1203658"/>
              <a:gd name="connsiteY74" fmla="*/ 88684 h 633510"/>
              <a:gd name="connsiteX75" fmla="*/ 790780 w 1203658"/>
              <a:gd name="connsiteY75" fmla="*/ 90555 h 633510"/>
              <a:gd name="connsiteX76" fmla="*/ 792681 w 1203658"/>
              <a:gd name="connsiteY76" fmla="*/ 89807 h 633510"/>
              <a:gd name="connsiteX77" fmla="*/ 795342 w 1203658"/>
              <a:gd name="connsiteY77" fmla="*/ 86813 h 633510"/>
              <a:gd name="connsiteX78" fmla="*/ 798764 w 1203658"/>
              <a:gd name="connsiteY78" fmla="*/ 85690 h 633510"/>
              <a:gd name="connsiteX79" fmla="*/ 802566 w 1203658"/>
              <a:gd name="connsiteY79" fmla="*/ 83071 h 633510"/>
              <a:gd name="connsiteX80" fmla="*/ 813971 w 1203658"/>
              <a:gd name="connsiteY80" fmla="*/ 83820 h 633510"/>
              <a:gd name="connsiteX81" fmla="*/ 817393 w 1203658"/>
              <a:gd name="connsiteY81" fmla="*/ 82697 h 633510"/>
              <a:gd name="connsiteX82" fmla="*/ 821195 w 1203658"/>
              <a:gd name="connsiteY82" fmla="*/ 80826 h 633510"/>
              <a:gd name="connsiteX83" fmla="*/ 824236 w 1203658"/>
              <a:gd name="connsiteY83" fmla="*/ 80826 h 633510"/>
              <a:gd name="connsiteX84" fmla="*/ 825377 w 1203658"/>
              <a:gd name="connsiteY84" fmla="*/ 83071 h 633510"/>
              <a:gd name="connsiteX85" fmla="*/ 825377 w 1203658"/>
              <a:gd name="connsiteY85" fmla="*/ 87187 h 633510"/>
              <a:gd name="connsiteX86" fmla="*/ 828418 w 1203658"/>
              <a:gd name="connsiteY86" fmla="*/ 89058 h 633510"/>
              <a:gd name="connsiteX87" fmla="*/ 831459 w 1203658"/>
              <a:gd name="connsiteY87" fmla="*/ 89807 h 633510"/>
              <a:gd name="connsiteX88" fmla="*/ 837162 w 1203658"/>
              <a:gd name="connsiteY88" fmla="*/ 89058 h 633510"/>
              <a:gd name="connsiteX89" fmla="*/ 839824 w 1203658"/>
              <a:gd name="connsiteY89" fmla="*/ 89058 h 633510"/>
              <a:gd name="connsiteX90" fmla="*/ 840584 w 1203658"/>
              <a:gd name="connsiteY90" fmla="*/ 90555 h 633510"/>
              <a:gd name="connsiteX91" fmla="*/ 841344 w 1203658"/>
              <a:gd name="connsiteY91" fmla="*/ 92052 h 633510"/>
              <a:gd name="connsiteX92" fmla="*/ 842105 w 1203658"/>
              <a:gd name="connsiteY92" fmla="*/ 94297 h 633510"/>
              <a:gd name="connsiteX93" fmla="*/ 842105 w 1203658"/>
              <a:gd name="connsiteY93" fmla="*/ 98413 h 633510"/>
              <a:gd name="connsiteX94" fmla="*/ 844386 w 1203658"/>
              <a:gd name="connsiteY94" fmla="*/ 99910 h 633510"/>
              <a:gd name="connsiteX95" fmla="*/ 845906 w 1203658"/>
              <a:gd name="connsiteY95" fmla="*/ 101781 h 633510"/>
              <a:gd name="connsiteX96" fmla="*/ 847807 w 1203658"/>
              <a:gd name="connsiteY96" fmla="*/ 102903 h 633510"/>
              <a:gd name="connsiteX97" fmla="*/ 848188 w 1203658"/>
              <a:gd name="connsiteY97" fmla="*/ 104026 h 633510"/>
              <a:gd name="connsiteX98" fmla="*/ 848188 w 1203658"/>
              <a:gd name="connsiteY98" fmla="*/ 104400 h 633510"/>
              <a:gd name="connsiteX99" fmla="*/ 845526 w 1203658"/>
              <a:gd name="connsiteY99" fmla="*/ 104400 h 633510"/>
              <a:gd name="connsiteX100" fmla="*/ 838303 w 1203658"/>
              <a:gd name="connsiteY100" fmla="*/ 106271 h 633510"/>
              <a:gd name="connsiteX101" fmla="*/ 837162 w 1203658"/>
              <a:gd name="connsiteY101" fmla="*/ 104026 h 633510"/>
              <a:gd name="connsiteX102" fmla="*/ 835261 w 1203658"/>
              <a:gd name="connsiteY102" fmla="*/ 102903 h 633510"/>
              <a:gd name="connsiteX103" fmla="*/ 834121 w 1203658"/>
              <a:gd name="connsiteY103" fmla="*/ 104400 h 633510"/>
              <a:gd name="connsiteX104" fmla="*/ 833741 w 1203658"/>
              <a:gd name="connsiteY104" fmla="*/ 107020 h 633510"/>
              <a:gd name="connsiteX105" fmla="*/ 830319 w 1203658"/>
              <a:gd name="connsiteY105" fmla="*/ 107020 h 633510"/>
              <a:gd name="connsiteX106" fmla="*/ 829178 w 1203658"/>
              <a:gd name="connsiteY106" fmla="*/ 105149 h 633510"/>
              <a:gd name="connsiteX107" fmla="*/ 828038 w 1203658"/>
              <a:gd name="connsiteY107" fmla="*/ 104400 h 633510"/>
              <a:gd name="connsiteX108" fmla="*/ 823856 w 1203658"/>
              <a:gd name="connsiteY108" fmla="*/ 102529 h 633510"/>
              <a:gd name="connsiteX109" fmla="*/ 819294 w 1203658"/>
              <a:gd name="connsiteY109" fmla="*/ 101032 h 633510"/>
              <a:gd name="connsiteX110" fmla="*/ 815112 w 1203658"/>
              <a:gd name="connsiteY110" fmla="*/ 102155 h 633510"/>
              <a:gd name="connsiteX111" fmla="*/ 812070 w 1203658"/>
              <a:gd name="connsiteY111" fmla="*/ 105149 h 633510"/>
              <a:gd name="connsiteX112" fmla="*/ 805987 w 1203658"/>
              <a:gd name="connsiteY112" fmla="*/ 106271 h 633510"/>
              <a:gd name="connsiteX113" fmla="*/ 801045 w 1203658"/>
              <a:gd name="connsiteY113" fmla="*/ 107394 h 633510"/>
              <a:gd name="connsiteX114" fmla="*/ 794582 w 1203658"/>
              <a:gd name="connsiteY114" fmla="*/ 114503 h 633510"/>
              <a:gd name="connsiteX115" fmla="*/ 792301 w 1203658"/>
              <a:gd name="connsiteY115" fmla="*/ 114878 h 633510"/>
              <a:gd name="connsiteX116" fmla="*/ 792681 w 1203658"/>
              <a:gd name="connsiteY116" fmla="*/ 107394 h 633510"/>
              <a:gd name="connsiteX117" fmla="*/ 789639 w 1203658"/>
              <a:gd name="connsiteY117" fmla="*/ 110013 h 633510"/>
              <a:gd name="connsiteX118" fmla="*/ 786978 w 1203658"/>
              <a:gd name="connsiteY118" fmla="*/ 111136 h 633510"/>
              <a:gd name="connsiteX119" fmla="*/ 785457 w 1203658"/>
              <a:gd name="connsiteY119" fmla="*/ 110761 h 633510"/>
              <a:gd name="connsiteX120" fmla="*/ 782036 w 1203658"/>
              <a:gd name="connsiteY120" fmla="*/ 115252 h 633510"/>
              <a:gd name="connsiteX121" fmla="*/ 773292 w 1203658"/>
              <a:gd name="connsiteY121" fmla="*/ 129471 h 633510"/>
              <a:gd name="connsiteX122" fmla="*/ 770630 w 1203658"/>
              <a:gd name="connsiteY122" fmla="*/ 134336 h 633510"/>
              <a:gd name="connsiteX123" fmla="*/ 768349 w 1203658"/>
              <a:gd name="connsiteY123" fmla="*/ 136207 h 633510"/>
              <a:gd name="connsiteX124" fmla="*/ 767209 w 1203658"/>
              <a:gd name="connsiteY124" fmla="*/ 138078 h 633510"/>
              <a:gd name="connsiteX125" fmla="*/ 764547 w 1203658"/>
              <a:gd name="connsiteY125" fmla="*/ 144065 h 633510"/>
              <a:gd name="connsiteX126" fmla="*/ 764547 w 1203658"/>
              <a:gd name="connsiteY126" fmla="*/ 145561 h 633510"/>
              <a:gd name="connsiteX127" fmla="*/ 773292 w 1203658"/>
              <a:gd name="connsiteY127" fmla="*/ 138078 h 633510"/>
              <a:gd name="connsiteX128" fmla="*/ 775953 w 1203658"/>
              <a:gd name="connsiteY128" fmla="*/ 137329 h 633510"/>
              <a:gd name="connsiteX129" fmla="*/ 776713 w 1203658"/>
              <a:gd name="connsiteY129" fmla="*/ 134336 h 633510"/>
              <a:gd name="connsiteX130" fmla="*/ 777093 w 1203658"/>
              <a:gd name="connsiteY130" fmla="*/ 130968 h 633510"/>
              <a:gd name="connsiteX131" fmla="*/ 782416 w 1203658"/>
              <a:gd name="connsiteY131" fmla="*/ 124981 h 633510"/>
              <a:gd name="connsiteX132" fmla="*/ 783176 w 1203658"/>
              <a:gd name="connsiteY132" fmla="*/ 128723 h 633510"/>
              <a:gd name="connsiteX133" fmla="*/ 780515 w 1203658"/>
              <a:gd name="connsiteY133" fmla="*/ 135458 h 633510"/>
              <a:gd name="connsiteX134" fmla="*/ 776713 w 1203658"/>
              <a:gd name="connsiteY134" fmla="*/ 141445 h 633510"/>
              <a:gd name="connsiteX135" fmla="*/ 774812 w 1203658"/>
              <a:gd name="connsiteY135" fmla="*/ 146310 h 633510"/>
              <a:gd name="connsiteX136" fmla="*/ 774052 w 1203658"/>
              <a:gd name="connsiteY136" fmla="*/ 151174 h 633510"/>
              <a:gd name="connsiteX137" fmla="*/ 774052 w 1203658"/>
              <a:gd name="connsiteY137" fmla="*/ 154542 h 633510"/>
              <a:gd name="connsiteX138" fmla="*/ 771771 w 1203658"/>
              <a:gd name="connsiteY138" fmla="*/ 161652 h 633510"/>
              <a:gd name="connsiteX139" fmla="*/ 770630 w 1203658"/>
              <a:gd name="connsiteY139" fmla="*/ 165394 h 633510"/>
              <a:gd name="connsiteX140" fmla="*/ 770630 w 1203658"/>
              <a:gd name="connsiteY140" fmla="*/ 170632 h 633510"/>
              <a:gd name="connsiteX141" fmla="*/ 767209 w 1203658"/>
              <a:gd name="connsiteY141" fmla="*/ 178491 h 633510"/>
              <a:gd name="connsiteX142" fmla="*/ 766068 w 1203658"/>
              <a:gd name="connsiteY142" fmla="*/ 183355 h 633510"/>
              <a:gd name="connsiteX143" fmla="*/ 766448 w 1203658"/>
              <a:gd name="connsiteY143" fmla="*/ 189342 h 633510"/>
              <a:gd name="connsiteX144" fmla="*/ 767969 w 1203658"/>
              <a:gd name="connsiteY144" fmla="*/ 196452 h 633510"/>
              <a:gd name="connsiteX145" fmla="*/ 767969 w 1203658"/>
              <a:gd name="connsiteY145" fmla="*/ 199445 h 633510"/>
              <a:gd name="connsiteX146" fmla="*/ 767969 w 1203658"/>
              <a:gd name="connsiteY146" fmla="*/ 203936 h 633510"/>
              <a:gd name="connsiteX147" fmla="*/ 767969 w 1203658"/>
              <a:gd name="connsiteY147" fmla="*/ 209549 h 633510"/>
              <a:gd name="connsiteX148" fmla="*/ 771010 w 1203658"/>
              <a:gd name="connsiteY148" fmla="*/ 217781 h 633510"/>
              <a:gd name="connsiteX149" fmla="*/ 772531 w 1203658"/>
              <a:gd name="connsiteY149" fmla="*/ 222645 h 633510"/>
              <a:gd name="connsiteX150" fmla="*/ 773292 w 1203658"/>
              <a:gd name="connsiteY150" fmla="*/ 224891 h 633510"/>
              <a:gd name="connsiteX151" fmla="*/ 775192 w 1203658"/>
              <a:gd name="connsiteY151" fmla="*/ 225265 h 633510"/>
              <a:gd name="connsiteX152" fmla="*/ 777854 w 1203658"/>
              <a:gd name="connsiteY152" fmla="*/ 226762 h 633510"/>
              <a:gd name="connsiteX153" fmla="*/ 780895 w 1203658"/>
              <a:gd name="connsiteY153" fmla="*/ 226762 h 633510"/>
              <a:gd name="connsiteX154" fmla="*/ 786218 w 1203658"/>
              <a:gd name="connsiteY154" fmla="*/ 223394 h 633510"/>
              <a:gd name="connsiteX155" fmla="*/ 791160 w 1203658"/>
              <a:gd name="connsiteY155" fmla="*/ 220026 h 633510"/>
              <a:gd name="connsiteX156" fmla="*/ 792301 w 1203658"/>
              <a:gd name="connsiteY156" fmla="*/ 217033 h 633510"/>
              <a:gd name="connsiteX157" fmla="*/ 796483 w 1203658"/>
              <a:gd name="connsiteY157" fmla="*/ 209174 h 633510"/>
              <a:gd name="connsiteX158" fmla="*/ 799904 w 1203658"/>
              <a:gd name="connsiteY158" fmla="*/ 199445 h 633510"/>
              <a:gd name="connsiteX159" fmla="*/ 800665 w 1203658"/>
              <a:gd name="connsiteY159" fmla="*/ 186723 h 633510"/>
              <a:gd name="connsiteX160" fmla="*/ 799524 w 1203658"/>
              <a:gd name="connsiteY160" fmla="*/ 183355 h 633510"/>
              <a:gd name="connsiteX161" fmla="*/ 797243 w 1203658"/>
              <a:gd name="connsiteY161" fmla="*/ 179613 h 633510"/>
              <a:gd name="connsiteX162" fmla="*/ 794582 w 1203658"/>
              <a:gd name="connsiteY162" fmla="*/ 171007 h 633510"/>
              <a:gd name="connsiteX163" fmla="*/ 796483 w 1203658"/>
              <a:gd name="connsiteY163" fmla="*/ 162774 h 633510"/>
              <a:gd name="connsiteX164" fmla="*/ 797243 w 1203658"/>
              <a:gd name="connsiteY164" fmla="*/ 155665 h 633510"/>
              <a:gd name="connsiteX165" fmla="*/ 799524 w 1203658"/>
              <a:gd name="connsiteY165" fmla="*/ 154168 h 633510"/>
              <a:gd name="connsiteX166" fmla="*/ 799144 w 1203658"/>
              <a:gd name="connsiteY166" fmla="*/ 152671 h 633510"/>
              <a:gd name="connsiteX167" fmla="*/ 799524 w 1203658"/>
              <a:gd name="connsiteY167" fmla="*/ 148181 h 633510"/>
              <a:gd name="connsiteX168" fmla="*/ 799904 w 1203658"/>
              <a:gd name="connsiteY168" fmla="*/ 145561 h 633510"/>
              <a:gd name="connsiteX169" fmla="*/ 799904 w 1203658"/>
              <a:gd name="connsiteY169" fmla="*/ 141445 h 633510"/>
              <a:gd name="connsiteX170" fmla="*/ 801805 w 1203658"/>
              <a:gd name="connsiteY170" fmla="*/ 139200 h 633510"/>
              <a:gd name="connsiteX171" fmla="*/ 802946 w 1203658"/>
              <a:gd name="connsiteY171" fmla="*/ 135458 h 633510"/>
              <a:gd name="connsiteX172" fmla="*/ 807888 w 1203658"/>
              <a:gd name="connsiteY172" fmla="*/ 132839 h 633510"/>
              <a:gd name="connsiteX173" fmla="*/ 809789 w 1203658"/>
              <a:gd name="connsiteY173" fmla="*/ 130594 h 633510"/>
              <a:gd name="connsiteX174" fmla="*/ 811690 w 1203658"/>
              <a:gd name="connsiteY174" fmla="*/ 129097 h 633510"/>
              <a:gd name="connsiteX175" fmla="*/ 812831 w 1203658"/>
              <a:gd name="connsiteY175" fmla="*/ 131342 h 633510"/>
              <a:gd name="connsiteX176" fmla="*/ 813211 w 1203658"/>
              <a:gd name="connsiteY176" fmla="*/ 136207 h 633510"/>
              <a:gd name="connsiteX177" fmla="*/ 813591 w 1203658"/>
              <a:gd name="connsiteY177" fmla="*/ 137329 h 633510"/>
              <a:gd name="connsiteX178" fmla="*/ 815112 w 1203658"/>
              <a:gd name="connsiteY178" fmla="*/ 135084 h 633510"/>
              <a:gd name="connsiteX179" fmla="*/ 817013 w 1203658"/>
              <a:gd name="connsiteY179" fmla="*/ 134710 h 633510"/>
              <a:gd name="connsiteX180" fmla="*/ 817393 w 1203658"/>
              <a:gd name="connsiteY180" fmla="*/ 130594 h 633510"/>
              <a:gd name="connsiteX181" fmla="*/ 817773 w 1203658"/>
              <a:gd name="connsiteY181" fmla="*/ 124981 h 633510"/>
              <a:gd name="connsiteX182" fmla="*/ 821195 w 1203658"/>
              <a:gd name="connsiteY182" fmla="*/ 124607 h 633510"/>
              <a:gd name="connsiteX183" fmla="*/ 826137 w 1203658"/>
              <a:gd name="connsiteY183" fmla="*/ 122361 h 633510"/>
              <a:gd name="connsiteX184" fmla="*/ 827277 w 1203658"/>
              <a:gd name="connsiteY184" fmla="*/ 121239 h 633510"/>
              <a:gd name="connsiteX185" fmla="*/ 825377 w 1203658"/>
              <a:gd name="connsiteY185" fmla="*/ 118994 h 633510"/>
              <a:gd name="connsiteX186" fmla="*/ 824996 w 1203658"/>
              <a:gd name="connsiteY186" fmla="*/ 116749 h 633510"/>
              <a:gd name="connsiteX187" fmla="*/ 824996 w 1203658"/>
              <a:gd name="connsiteY187" fmla="*/ 114878 h 633510"/>
              <a:gd name="connsiteX188" fmla="*/ 826897 w 1203658"/>
              <a:gd name="connsiteY188" fmla="*/ 112258 h 633510"/>
              <a:gd name="connsiteX189" fmla="*/ 831079 w 1203658"/>
              <a:gd name="connsiteY189" fmla="*/ 111884 h 633510"/>
              <a:gd name="connsiteX190" fmla="*/ 835641 w 1203658"/>
              <a:gd name="connsiteY190" fmla="*/ 113007 h 633510"/>
              <a:gd name="connsiteX191" fmla="*/ 836022 w 1203658"/>
              <a:gd name="connsiteY191" fmla="*/ 114129 h 633510"/>
              <a:gd name="connsiteX192" fmla="*/ 838683 w 1203658"/>
              <a:gd name="connsiteY192" fmla="*/ 113381 h 633510"/>
              <a:gd name="connsiteX193" fmla="*/ 840584 w 1203658"/>
              <a:gd name="connsiteY193" fmla="*/ 114503 h 633510"/>
              <a:gd name="connsiteX194" fmla="*/ 845906 w 1203658"/>
              <a:gd name="connsiteY194" fmla="*/ 118245 h 633510"/>
              <a:gd name="connsiteX195" fmla="*/ 847427 w 1203658"/>
              <a:gd name="connsiteY195" fmla="*/ 118994 h 633510"/>
              <a:gd name="connsiteX196" fmla="*/ 849708 w 1203658"/>
              <a:gd name="connsiteY196" fmla="*/ 120865 h 633510"/>
              <a:gd name="connsiteX197" fmla="*/ 855791 w 1203658"/>
              <a:gd name="connsiteY197" fmla="*/ 122736 h 633510"/>
              <a:gd name="connsiteX198" fmla="*/ 858072 w 1203658"/>
              <a:gd name="connsiteY198" fmla="*/ 124981 h 633510"/>
              <a:gd name="connsiteX199" fmla="*/ 860353 w 1203658"/>
              <a:gd name="connsiteY199" fmla="*/ 130220 h 633510"/>
              <a:gd name="connsiteX200" fmla="*/ 859973 w 1203658"/>
              <a:gd name="connsiteY200" fmla="*/ 130594 h 633510"/>
              <a:gd name="connsiteX201" fmla="*/ 858833 w 1203658"/>
              <a:gd name="connsiteY201" fmla="*/ 132091 h 633510"/>
              <a:gd name="connsiteX202" fmla="*/ 858833 w 1203658"/>
              <a:gd name="connsiteY202" fmla="*/ 134710 h 633510"/>
              <a:gd name="connsiteX203" fmla="*/ 860353 w 1203658"/>
              <a:gd name="connsiteY203" fmla="*/ 137329 h 633510"/>
              <a:gd name="connsiteX204" fmla="*/ 861874 w 1203658"/>
              <a:gd name="connsiteY204" fmla="*/ 145187 h 633510"/>
              <a:gd name="connsiteX205" fmla="*/ 861874 w 1203658"/>
              <a:gd name="connsiteY205" fmla="*/ 148929 h 633510"/>
              <a:gd name="connsiteX206" fmla="*/ 860734 w 1203658"/>
              <a:gd name="connsiteY206" fmla="*/ 151174 h 633510"/>
              <a:gd name="connsiteX207" fmla="*/ 858452 w 1203658"/>
              <a:gd name="connsiteY207" fmla="*/ 154168 h 633510"/>
              <a:gd name="connsiteX208" fmla="*/ 856932 w 1203658"/>
              <a:gd name="connsiteY208" fmla="*/ 157536 h 633510"/>
              <a:gd name="connsiteX209" fmla="*/ 851609 w 1203658"/>
              <a:gd name="connsiteY209" fmla="*/ 161652 h 633510"/>
              <a:gd name="connsiteX210" fmla="*/ 849708 w 1203658"/>
              <a:gd name="connsiteY210" fmla="*/ 165394 h 633510"/>
              <a:gd name="connsiteX211" fmla="*/ 848568 w 1203658"/>
              <a:gd name="connsiteY211" fmla="*/ 168762 h 633510"/>
              <a:gd name="connsiteX212" fmla="*/ 849708 w 1203658"/>
              <a:gd name="connsiteY212" fmla="*/ 170632 h 633510"/>
              <a:gd name="connsiteX213" fmla="*/ 852370 w 1203658"/>
              <a:gd name="connsiteY213" fmla="*/ 171381 h 633510"/>
              <a:gd name="connsiteX214" fmla="*/ 854651 w 1203658"/>
              <a:gd name="connsiteY214" fmla="*/ 170632 h 633510"/>
              <a:gd name="connsiteX215" fmla="*/ 857692 w 1203658"/>
              <a:gd name="connsiteY215" fmla="*/ 168762 h 633510"/>
              <a:gd name="connsiteX216" fmla="*/ 859973 w 1203658"/>
              <a:gd name="connsiteY216" fmla="*/ 162774 h 633510"/>
              <a:gd name="connsiteX217" fmla="*/ 860353 w 1203658"/>
              <a:gd name="connsiteY217" fmla="*/ 162400 h 633510"/>
              <a:gd name="connsiteX218" fmla="*/ 866816 w 1203658"/>
              <a:gd name="connsiteY218" fmla="*/ 159407 h 633510"/>
              <a:gd name="connsiteX219" fmla="*/ 870238 w 1203658"/>
              <a:gd name="connsiteY219" fmla="*/ 159032 h 633510"/>
              <a:gd name="connsiteX220" fmla="*/ 874800 w 1203658"/>
              <a:gd name="connsiteY220" fmla="*/ 166516 h 633510"/>
              <a:gd name="connsiteX221" fmla="*/ 876321 w 1203658"/>
              <a:gd name="connsiteY221" fmla="*/ 170632 h 633510"/>
              <a:gd name="connsiteX222" fmla="*/ 876701 w 1203658"/>
              <a:gd name="connsiteY222" fmla="*/ 174749 h 633510"/>
              <a:gd name="connsiteX223" fmla="*/ 877462 w 1203658"/>
              <a:gd name="connsiteY223" fmla="*/ 182981 h 633510"/>
              <a:gd name="connsiteX224" fmla="*/ 878982 w 1203658"/>
              <a:gd name="connsiteY224" fmla="*/ 185600 h 633510"/>
              <a:gd name="connsiteX225" fmla="*/ 880123 w 1203658"/>
              <a:gd name="connsiteY225" fmla="*/ 187845 h 633510"/>
              <a:gd name="connsiteX226" fmla="*/ 880503 w 1203658"/>
              <a:gd name="connsiteY226" fmla="*/ 187097 h 633510"/>
              <a:gd name="connsiteX227" fmla="*/ 880503 w 1203658"/>
              <a:gd name="connsiteY227" fmla="*/ 189716 h 633510"/>
              <a:gd name="connsiteX228" fmla="*/ 877462 w 1203658"/>
              <a:gd name="connsiteY228" fmla="*/ 199820 h 633510"/>
              <a:gd name="connsiteX229" fmla="*/ 872899 w 1203658"/>
              <a:gd name="connsiteY229" fmla="*/ 199820 h 633510"/>
              <a:gd name="connsiteX230" fmla="*/ 870618 w 1203658"/>
              <a:gd name="connsiteY230" fmla="*/ 202439 h 633510"/>
              <a:gd name="connsiteX231" fmla="*/ 870238 w 1203658"/>
              <a:gd name="connsiteY231" fmla="*/ 203936 h 633510"/>
              <a:gd name="connsiteX232" fmla="*/ 870238 w 1203658"/>
              <a:gd name="connsiteY232" fmla="*/ 206929 h 633510"/>
              <a:gd name="connsiteX233" fmla="*/ 867957 w 1203658"/>
              <a:gd name="connsiteY233" fmla="*/ 208800 h 633510"/>
              <a:gd name="connsiteX234" fmla="*/ 866056 w 1203658"/>
              <a:gd name="connsiteY234" fmla="*/ 213291 h 633510"/>
              <a:gd name="connsiteX235" fmla="*/ 866056 w 1203658"/>
              <a:gd name="connsiteY235" fmla="*/ 217407 h 633510"/>
              <a:gd name="connsiteX236" fmla="*/ 860734 w 1203658"/>
              <a:gd name="connsiteY236" fmla="*/ 222645 h 633510"/>
              <a:gd name="connsiteX237" fmla="*/ 858833 w 1203658"/>
              <a:gd name="connsiteY237" fmla="*/ 225265 h 633510"/>
              <a:gd name="connsiteX238" fmla="*/ 864535 w 1203658"/>
              <a:gd name="connsiteY238" fmla="*/ 227136 h 633510"/>
              <a:gd name="connsiteX239" fmla="*/ 867197 w 1203658"/>
              <a:gd name="connsiteY239" fmla="*/ 229381 h 633510"/>
              <a:gd name="connsiteX240" fmla="*/ 869098 w 1203658"/>
              <a:gd name="connsiteY240" fmla="*/ 229755 h 633510"/>
              <a:gd name="connsiteX241" fmla="*/ 872139 w 1203658"/>
              <a:gd name="connsiteY241" fmla="*/ 229755 h 633510"/>
              <a:gd name="connsiteX242" fmla="*/ 872899 w 1203658"/>
              <a:gd name="connsiteY242" fmla="*/ 231252 h 633510"/>
              <a:gd name="connsiteX243" fmla="*/ 880503 w 1203658"/>
              <a:gd name="connsiteY243" fmla="*/ 232000 h 633510"/>
              <a:gd name="connsiteX244" fmla="*/ 887346 w 1203658"/>
              <a:gd name="connsiteY244" fmla="*/ 229755 h 633510"/>
              <a:gd name="connsiteX245" fmla="*/ 893429 w 1203658"/>
              <a:gd name="connsiteY245" fmla="*/ 229755 h 633510"/>
              <a:gd name="connsiteX246" fmla="*/ 907116 w 1203658"/>
              <a:gd name="connsiteY246" fmla="*/ 221897 h 633510"/>
              <a:gd name="connsiteX247" fmla="*/ 913959 w 1203658"/>
              <a:gd name="connsiteY247" fmla="*/ 218903 h 633510"/>
              <a:gd name="connsiteX248" fmla="*/ 919662 w 1203658"/>
              <a:gd name="connsiteY248" fmla="*/ 217781 h 633510"/>
              <a:gd name="connsiteX249" fmla="*/ 924604 w 1203658"/>
              <a:gd name="connsiteY249" fmla="*/ 215162 h 633510"/>
              <a:gd name="connsiteX250" fmla="*/ 928026 w 1203658"/>
              <a:gd name="connsiteY250" fmla="*/ 212542 h 633510"/>
              <a:gd name="connsiteX251" fmla="*/ 932208 w 1203658"/>
              <a:gd name="connsiteY251" fmla="*/ 211794 h 633510"/>
              <a:gd name="connsiteX252" fmla="*/ 935630 w 1203658"/>
              <a:gd name="connsiteY252" fmla="*/ 209549 h 633510"/>
              <a:gd name="connsiteX253" fmla="*/ 942093 w 1203658"/>
              <a:gd name="connsiteY253" fmla="*/ 205432 h 633510"/>
              <a:gd name="connsiteX254" fmla="*/ 945894 w 1203658"/>
              <a:gd name="connsiteY254" fmla="*/ 201691 h 633510"/>
              <a:gd name="connsiteX255" fmla="*/ 947035 w 1203658"/>
              <a:gd name="connsiteY255" fmla="*/ 201316 h 633510"/>
              <a:gd name="connsiteX256" fmla="*/ 948556 w 1203658"/>
              <a:gd name="connsiteY256" fmla="*/ 200568 h 633510"/>
              <a:gd name="connsiteX257" fmla="*/ 950076 w 1203658"/>
              <a:gd name="connsiteY257" fmla="*/ 198697 h 633510"/>
              <a:gd name="connsiteX258" fmla="*/ 954639 w 1203658"/>
              <a:gd name="connsiteY258" fmla="*/ 193832 h 633510"/>
              <a:gd name="connsiteX259" fmla="*/ 953878 w 1203658"/>
              <a:gd name="connsiteY259" fmla="*/ 189342 h 633510"/>
              <a:gd name="connsiteX260" fmla="*/ 951977 w 1203658"/>
              <a:gd name="connsiteY260" fmla="*/ 186723 h 633510"/>
              <a:gd name="connsiteX261" fmla="*/ 950837 w 1203658"/>
              <a:gd name="connsiteY261" fmla="*/ 182981 h 633510"/>
              <a:gd name="connsiteX262" fmla="*/ 954639 w 1203658"/>
              <a:gd name="connsiteY262" fmla="*/ 181110 h 633510"/>
              <a:gd name="connsiteX263" fmla="*/ 962622 w 1203658"/>
              <a:gd name="connsiteY263" fmla="*/ 179239 h 633510"/>
              <a:gd name="connsiteX264" fmla="*/ 970606 w 1203658"/>
              <a:gd name="connsiteY264" fmla="*/ 178491 h 633510"/>
              <a:gd name="connsiteX265" fmla="*/ 973268 w 1203658"/>
              <a:gd name="connsiteY265" fmla="*/ 178491 h 633510"/>
              <a:gd name="connsiteX266" fmla="*/ 978970 w 1203658"/>
              <a:gd name="connsiteY266" fmla="*/ 179613 h 633510"/>
              <a:gd name="connsiteX267" fmla="*/ 981632 w 1203658"/>
              <a:gd name="connsiteY267" fmla="*/ 181858 h 633510"/>
              <a:gd name="connsiteX268" fmla="*/ 985814 w 1203658"/>
              <a:gd name="connsiteY268" fmla="*/ 180736 h 633510"/>
              <a:gd name="connsiteX269" fmla="*/ 987334 w 1203658"/>
              <a:gd name="connsiteY269" fmla="*/ 181110 h 633510"/>
              <a:gd name="connsiteX270" fmla="*/ 994938 w 1203658"/>
              <a:gd name="connsiteY270" fmla="*/ 181110 h 633510"/>
              <a:gd name="connsiteX271" fmla="*/ 998740 w 1203658"/>
              <a:gd name="connsiteY271" fmla="*/ 179613 h 633510"/>
              <a:gd name="connsiteX272" fmla="*/ 1004823 w 1203658"/>
              <a:gd name="connsiteY272" fmla="*/ 175123 h 633510"/>
              <a:gd name="connsiteX273" fmla="*/ 1011286 w 1203658"/>
              <a:gd name="connsiteY273" fmla="*/ 174374 h 633510"/>
              <a:gd name="connsiteX274" fmla="*/ 1011666 w 1203658"/>
              <a:gd name="connsiteY274" fmla="*/ 171381 h 633510"/>
              <a:gd name="connsiteX275" fmla="*/ 1011286 w 1203658"/>
              <a:gd name="connsiteY275" fmla="*/ 167639 h 633510"/>
              <a:gd name="connsiteX276" fmla="*/ 1009385 w 1203658"/>
              <a:gd name="connsiteY276" fmla="*/ 165394 h 633510"/>
              <a:gd name="connsiteX277" fmla="*/ 1009005 w 1203658"/>
              <a:gd name="connsiteY277" fmla="*/ 164645 h 633510"/>
              <a:gd name="connsiteX278" fmla="*/ 1009385 w 1203658"/>
              <a:gd name="connsiteY278" fmla="*/ 163523 h 633510"/>
              <a:gd name="connsiteX279" fmla="*/ 1010906 w 1203658"/>
              <a:gd name="connsiteY279" fmla="*/ 164271 h 633510"/>
              <a:gd name="connsiteX280" fmla="*/ 1012046 w 1203658"/>
              <a:gd name="connsiteY280" fmla="*/ 163149 h 633510"/>
              <a:gd name="connsiteX281" fmla="*/ 1012426 w 1203658"/>
              <a:gd name="connsiteY281" fmla="*/ 161278 h 633510"/>
              <a:gd name="connsiteX282" fmla="*/ 1011286 w 1203658"/>
              <a:gd name="connsiteY282" fmla="*/ 160155 h 633510"/>
              <a:gd name="connsiteX283" fmla="*/ 1008244 w 1203658"/>
              <a:gd name="connsiteY283" fmla="*/ 160155 h 633510"/>
              <a:gd name="connsiteX284" fmla="*/ 1007864 w 1203658"/>
              <a:gd name="connsiteY284" fmla="*/ 158284 h 633510"/>
              <a:gd name="connsiteX285" fmla="*/ 1009385 w 1203658"/>
              <a:gd name="connsiteY285" fmla="*/ 156413 h 633510"/>
              <a:gd name="connsiteX286" fmla="*/ 1017369 w 1203658"/>
              <a:gd name="connsiteY286" fmla="*/ 151174 h 633510"/>
              <a:gd name="connsiteX287" fmla="*/ 1019650 w 1203658"/>
              <a:gd name="connsiteY287" fmla="*/ 147432 h 633510"/>
              <a:gd name="connsiteX288" fmla="*/ 1020030 w 1203658"/>
              <a:gd name="connsiteY288" fmla="*/ 145187 h 633510"/>
              <a:gd name="connsiteX289" fmla="*/ 1020410 w 1203658"/>
              <a:gd name="connsiteY289" fmla="*/ 144813 h 633510"/>
              <a:gd name="connsiteX290" fmla="*/ 1021551 w 1203658"/>
              <a:gd name="connsiteY290" fmla="*/ 142942 h 633510"/>
              <a:gd name="connsiteX291" fmla="*/ 1028774 w 1203658"/>
              <a:gd name="connsiteY291" fmla="*/ 138826 h 633510"/>
              <a:gd name="connsiteX292" fmla="*/ 1034857 w 1203658"/>
              <a:gd name="connsiteY292" fmla="*/ 133213 h 633510"/>
              <a:gd name="connsiteX293" fmla="*/ 1040560 w 1203658"/>
              <a:gd name="connsiteY293" fmla="*/ 133213 h 633510"/>
              <a:gd name="connsiteX294" fmla="*/ 1069074 w 1203658"/>
              <a:gd name="connsiteY294" fmla="*/ 133213 h 633510"/>
              <a:gd name="connsiteX295" fmla="*/ 1106331 w 1203658"/>
              <a:gd name="connsiteY295" fmla="*/ 133213 h 633510"/>
              <a:gd name="connsiteX296" fmla="*/ 1107092 w 1203658"/>
              <a:gd name="connsiteY296" fmla="*/ 133213 h 633510"/>
              <a:gd name="connsiteX297" fmla="*/ 1109373 w 1203658"/>
              <a:gd name="connsiteY297" fmla="*/ 127226 h 633510"/>
              <a:gd name="connsiteX298" fmla="*/ 1110513 w 1203658"/>
              <a:gd name="connsiteY298" fmla="*/ 126103 h 633510"/>
              <a:gd name="connsiteX299" fmla="*/ 1115456 w 1203658"/>
              <a:gd name="connsiteY299" fmla="*/ 125355 h 633510"/>
              <a:gd name="connsiteX300" fmla="*/ 1116216 w 1203658"/>
              <a:gd name="connsiteY300" fmla="*/ 124607 h 633510"/>
              <a:gd name="connsiteX301" fmla="*/ 1119638 w 1203658"/>
              <a:gd name="connsiteY301" fmla="*/ 123484 h 633510"/>
              <a:gd name="connsiteX302" fmla="*/ 1123820 w 1203658"/>
              <a:gd name="connsiteY302" fmla="*/ 124981 h 633510"/>
              <a:gd name="connsiteX303" fmla="*/ 1123820 w 1203658"/>
              <a:gd name="connsiteY303" fmla="*/ 122736 h 633510"/>
              <a:gd name="connsiteX304" fmla="*/ 1124200 w 1203658"/>
              <a:gd name="connsiteY304" fmla="*/ 122361 h 633510"/>
              <a:gd name="connsiteX305" fmla="*/ 1126861 w 1203658"/>
              <a:gd name="connsiteY305" fmla="*/ 123484 h 633510"/>
              <a:gd name="connsiteX306" fmla="*/ 1126861 w 1203658"/>
              <a:gd name="connsiteY306" fmla="*/ 122736 h 633510"/>
              <a:gd name="connsiteX307" fmla="*/ 1126481 w 1203658"/>
              <a:gd name="connsiteY307" fmla="*/ 120491 h 633510"/>
              <a:gd name="connsiteX308" fmla="*/ 1126861 w 1203658"/>
              <a:gd name="connsiteY308" fmla="*/ 118620 h 633510"/>
              <a:gd name="connsiteX309" fmla="*/ 1128002 w 1203658"/>
              <a:gd name="connsiteY309" fmla="*/ 116749 h 633510"/>
              <a:gd name="connsiteX310" fmla="*/ 1130663 w 1203658"/>
              <a:gd name="connsiteY310" fmla="*/ 114878 h 633510"/>
              <a:gd name="connsiteX311" fmla="*/ 1131043 w 1203658"/>
              <a:gd name="connsiteY311" fmla="*/ 114129 h 633510"/>
              <a:gd name="connsiteX312" fmla="*/ 1132564 w 1203658"/>
              <a:gd name="connsiteY312" fmla="*/ 100658 h 633510"/>
              <a:gd name="connsiteX313" fmla="*/ 1133705 w 1203658"/>
              <a:gd name="connsiteY313" fmla="*/ 98039 h 633510"/>
              <a:gd name="connsiteX314" fmla="*/ 1135606 w 1203658"/>
              <a:gd name="connsiteY314" fmla="*/ 94671 h 633510"/>
              <a:gd name="connsiteX315" fmla="*/ 1135986 w 1203658"/>
              <a:gd name="connsiteY315" fmla="*/ 92426 h 633510"/>
              <a:gd name="connsiteX316" fmla="*/ 1138267 w 1203658"/>
              <a:gd name="connsiteY316" fmla="*/ 87936 h 633510"/>
              <a:gd name="connsiteX317" fmla="*/ 1139788 w 1203658"/>
              <a:gd name="connsiteY317" fmla="*/ 78955 h 633510"/>
              <a:gd name="connsiteX318" fmla="*/ 1150052 w 1203658"/>
              <a:gd name="connsiteY318" fmla="*/ 62116 h 633510"/>
              <a:gd name="connsiteX319" fmla="*/ 1152334 w 1203658"/>
              <a:gd name="connsiteY319" fmla="*/ 60620 h 633510"/>
              <a:gd name="connsiteX320" fmla="*/ 1154615 w 1203658"/>
              <a:gd name="connsiteY320" fmla="*/ 60994 h 633510"/>
              <a:gd name="connsiteX321" fmla="*/ 1157276 w 1203658"/>
              <a:gd name="connsiteY321" fmla="*/ 63613 h 633510"/>
              <a:gd name="connsiteX322" fmla="*/ 1158416 w 1203658"/>
              <a:gd name="connsiteY322" fmla="*/ 65858 h 633510"/>
              <a:gd name="connsiteX323" fmla="*/ 1159177 w 1203658"/>
              <a:gd name="connsiteY323" fmla="*/ 66981 h 633510"/>
              <a:gd name="connsiteX324" fmla="*/ 1163739 w 1203658"/>
              <a:gd name="connsiteY324" fmla="*/ 68852 h 633510"/>
              <a:gd name="connsiteX325" fmla="*/ 1170582 w 1203658"/>
              <a:gd name="connsiteY325" fmla="*/ 67729 h 633510"/>
              <a:gd name="connsiteX326" fmla="*/ 1173244 w 1203658"/>
              <a:gd name="connsiteY326" fmla="*/ 63613 h 633510"/>
              <a:gd name="connsiteX327" fmla="*/ 1175905 w 1203658"/>
              <a:gd name="connsiteY327" fmla="*/ 63613 h 633510"/>
              <a:gd name="connsiteX328" fmla="*/ 1185790 w 1203658"/>
              <a:gd name="connsiteY328" fmla="*/ 72968 h 633510"/>
              <a:gd name="connsiteX329" fmla="*/ 1185790 w 1203658"/>
              <a:gd name="connsiteY329" fmla="*/ 92052 h 633510"/>
              <a:gd name="connsiteX330" fmla="*/ 1185790 w 1203658"/>
              <a:gd name="connsiteY330" fmla="*/ 113007 h 633510"/>
              <a:gd name="connsiteX331" fmla="*/ 1191492 w 1203658"/>
              <a:gd name="connsiteY331" fmla="*/ 116000 h 633510"/>
              <a:gd name="connsiteX332" fmla="*/ 1191492 w 1203658"/>
              <a:gd name="connsiteY332" fmla="*/ 121987 h 633510"/>
              <a:gd name="connsiteX333" fmla="*/ 1191873 w 1203658"/>
              <a:gd name="connsiteY333" fmla="*/ 123484 h 633510"/>
              <a:gd name="connsiteX334" fmla="*/ 1193013 w 1203658"/>
              <a:gd name="connsiteY334" fmla="*/ 125355 h 633510"/>
              <a:gd name="connsiteX335" fmla="*/ 1196055 w 1203658"/>
              <a:gd name="connsiteY335" fmla="*/ 127974 h 633510"/>
              <a:gd name="connsiteX336" fmla="*/ 1199476 w 1203658"/>
              <a:gd name="connsiteY336" fmla="*/ 128349 h 633510"/>
              <a:gd name="connsiteX337" fmla="*/ 1201377 w 1203658"/>
              <a:gd name="connsiteY337" fmla="*/ 128349 h 633510"/>
              <a:gd name="connsiteX338" fmla="*/ 1201757 w 1203658"/>
              <a:gd name="connsiteY338" fmla="*/ 126852 h 633510"/>
              <a:gd name="connsiteX339" fmla="*/ 1202137 w 1203658"/>
              <a:gd name="connsiteY339" fmla="*/ 128723 h 633510"/>
              <a:gd name="connsiteX340" fmla="*/ 1202137 w 1203658"/>
              <a:gd name="connsiteY340" fmla="*/ 132839 h 633510"/>
              <a:gd name="connsiteX341" fmla="*/ 1201377 w 1203658"/>
              <a:gd name="connsiteY341" fmla="*/ 135084 h 633510"/>
              <a:gd name="connsiteX342" fmla="*/ 1200617 w 1203658"/>
              <a:gd name="connsiteY342" fmla="*/ 136207 h 633510"/>
              <a:gd name="connsiteX343" fmla="*/ 1203278 w 1203658"/>
              <a:gd name="connsiteY343" fmla="*/ 136581 h 633510"/>
              <a:gd name="connsiteX344" fmla="*/ 1203658 w 1203658"/>
              <a:gd name="connsiteY344" fmla="*/ 138452 h 633510"/>
              <a:gd name="connsiteX345" fmla="*/ 1203278 w 1203658"/>
              <a:gd name="connsiteY345" fmla="*/ 140323 h 633510"/>
              <a:gd name="connsiteX346" fmla="*/ 1200617 w 1203658"/>
              <a:gd name="connsiteY346" fmla="*/ 142194 h 633510"/>
              <a:gd name="connsiteX347" fmla="*/ 1197955 w 1203658"/>
              <a:gd name="connsiteY347" fmla="*/ 142194 h 633510"/>
              <a:gd name="connsiteX348" fmla="*/ 1196435 w 1203658"/>
              <a:gd name="connsiteY348" fmla="*/ 143316 h 633510"/>
              <a:gd name="connsiteX349" fmla="*/ 1194154 w 1203658"/>
              <a:gd name="connsiteY349" fmla="*/ 143316 h 633510"/>
              <a:gd name="connsiteX350" fmla="*/ 1192253 w 1203658"/>
              <a:gd name="connsiteY350" fmla="*/ 144813 h 633510"/>
              <a:gd name="connsiteX351" fmla="*/ 1191112 w 1203658"/>
              <a:gd name="connsiteY351" fmla="*/ 145187 h 633510"/>
              <a:gd name="connsiteX352" fmla="*/ 1186170 w 1203658"/>
              <a:gd name="connsiteY352" fmla="*/ 145561 h 633510"/>
              <a:gd name="connsiteX353" fmla="*/ 1185409 w 1203658"/>
              <a:gd name="connsiteY353" fmla="*/ 148181 h 633510"/>
              <a:gd name="connsiteX354" fmla="*/ 1183128 w 1203658"/>
              <a:gd name="connsiteY354" fmla="*/ 149303 h 633510"/>
              <a:gd name="connsiteX355" fmla="*/ 1181227 w 1203658"/>
              <a:gd name="connsiteY355" fmla="*/ 149303 h 633510"/>
              <a:gd name="connsiteX356" fmla="*/ 1178566 w 1203658"/>
              <a:gd name="connsiteY356" fmla="*/ 151549 h 633510"/>
              <a:gd name="connsiteX357" fmla="*/ 1177426 w 1203658"/>
              <a:gd name="connsiteY357" fmla="*/ 153420 h 633510"/>
              <a:gd name="connsiteX358" fmla="*/ 1175525 w 1203658"/>
              <a:gd name="connsiteY358" fmla="*/ 154168 h 633510"/>
              <a:gd name="connsiteX359" fmla="*/ 1171723 w 1203658"/>
              <a:gd name="connsiteY359" fmla="*/ 151174 h 633510"/>
              <a:gd name="connsiteX360" fmla="*/ 1169822 w 1203658"/>
              <a:gd name="connsiteY360" fmla="*/ 152297 h 633510"/>
              <a:gd name="connsiteX361" fmla="*/ 1167921 w 1203658"/>
              <a:gd name="connsiteY361" fmla="*/ 151549 h 633510"/>
              <a:gd name="connsiteX362" fmla="*/ 1167541 w 1203658"/>
              <a:gd name="connsiteY362" fmla="*/ 149678 h 633510"/>
              <a:gd name="connsiteX363" fmla="*/ 1167161 w 1203658"/>
              <a:gd name="connsiteY363" fmla="*/ 147058 h 633510"/>
              <a:gd name="connsiteX364" fmla="*/ 1166400 w 1203658"/>
              <a:gd name="connsiteY364" fmla="*/ 146684 h 633510"/>
              <a:gd name="connsiteX365" fmla="*/ 1165260 w 1203658"/>
              <a:gd name="connsiteY365" fmla="*/ 147058 h 633510"/>
              <a:gd name="connsiteX366" fmla="*/ 1162979 w 1203658"/>
              <a:gd name="connsiteY366" fmla="*/ 148929 h 633510"/>
              <a:gd name="connsiteX367" fmla="*/ 1162598 w 1203658"/>
              <a:gd name="connsiteY367" fmla="*/ 152671 h 633510"/>
              <a:gd name="connsiteX368" fmla="*/ 1161078 w 1203658"/>
              <a:gd name="connsiteY368" fmla="*/ 154916 h 633510"/>
              <a:gd name="connsiteX369" fmla="*/ 1160698 w 1203658"/>
              <a:gd name="connsiteY369" fmla="*/ 157536 h 633510"/>
              <a:gd name="connsiteX370" fmla="*/ 1158797 w 1203658"/>
              <a:gd name="connsiteY370" fmla="*/ 160903 h 633510"/>
              <a:gd name="connsiteX371" fmla="*/ 1157656 w 1203658"/>
              <a:gd name="connsiteY371" fmla="*/ 161278 h 633510"/>
              <a:gd name="connsiteX372" fmla="*/ 1155375 w 1203658"/>
              <a:gd name="connsiteY372" fmla="*/ 160529 h 633510"/>
              <a:gd name="connsiteX373" fmla="*/ 1154234 w 1203658"/>
              <a:gd name="connsiteY373" fmla="*/ 161652 h 633510"/>
              <a:gd name="connsiteX374" fmla="*/ 1152714 w 1203658"/>
              <a:gd name="connsiteY374" fmla="*/ 164645 h 633510"/>
              <a:gd name="connsiteX375" fmla="*/ 1150813 w 1203658"/>
              <a:gd name="connsiteY375" fmla="*/ 165020 h 633510"/>
              <a:gd name="connsiteX376" fmla="*/ 1150052 w 1203658"/>
              <a:gd name="connsiteY376" fmla="*/ 165020 h 633510"/>
              <a:gd name="connsiteX377" fmla="*/ 1148912 w 1203658"/>
              <a:gd name="connsiteY377" fmla="*/ 163523 h 633510"/>
              <a:gd name="connsiteX378" fmla="*/ 1148152 w 1203658"/>
              <a:gd name="connsiteY378" fmla="*/ 163523 h 633510"/>
              <a:gd name="connsiteX379" fmla="*/ 1147011 w 1203658"/>
              <a:gd name="connsiteY379" fmla="*/ 167265 h 633510"/>
              <a:gd name="connsiteX380" fmla="*/ 1145870 w 1203658"/>
              <a:gd name="connsiteY380" fmla="*/ 168762 h 633510"/>
              <a:gd name="connsiteX381" fmla="*/ 1144730 w 1203658"/>
              <a:gd name="connsiteY381" fmla="*/ 168762 h 633510"/>
              <a:gd name="connsiteX382" fmla="*/ 1143970 w 1203658"/>
              <a:gd name="connsiteY382" fmla="*/ 165768 h 633510"/>
              <a:gd name="connsiteX383" fmla="*/ 1142449 w 1203658"/>
              <a:gd name="connsiteY383" fmla="*/ 165394 h 633510"/>
              <a:gd name="connsiteX384" fmla="*/ 1139027 w 1203658"/>
              <a:gd name="connsiteY384" fmla="*/ 166891 h 633510"/>
              <a:gd name="connsiteX385" fmla="*/ 1136366 w 1203658"/>
              <a:gd name="connsiteY385" fmla="*/ 170258 h 633510"/>
              <a:gd name="connsiteX386" fmla="*/ 1135606 w 1203658"/>
              <a:gd name="connsiteY386" fmla="*/ 174374 h 633510"/>
              <a:gd name="connsiteX387" fmla="*/ 1133705 w 1203658"/>
              <a:gd name="connsiteY387" fmla="*/ 175871 h 633510"/>
              <a:gd name="connsiteX388" fmla="*/ 1129523 w 1203658"/>
              <a:gd name="connsiteY388" fmla="*/ 182607 h 633510"/>
              <a:gd name="connsiteX389" fmla="*/ 1123820 w 1203658"/>
              <a:gd name="connsiteY389" fmla="*/ 187097 h 633510"/>
              <a:gd name="connsiteX390" fmla="*/ 1121919 w 1203658"/>
              <a:gd name="connsiteY390" fmla="*/ 192710 h 633510"/>
              <a:gd name="connsiteX391" fmla="*/ 1124200 w 1203658"/>
              <a:gd name="connsiteY391" fmla="*/ 197574 h 633510"/>
              <a:gd name="connsiteX392" fmla="*/ 1126101 w 1203658"/>
              <a:gd name="connsiteY392" fmla="*/ 200568 h 633510"/>
              <a:gd name="connsiteX393" fmla="*/ 1124200 w 1203658"/>
              <a:gd name="connsiteY393" fmla="*/ 201316 h 633510"/>
              <a:gd name="connsiteX394" fmla="*/ 1122679 w 1203658"/>
              <a:gd name="connsiteY394" fmla="*/ 204684 h 633510"/>
              <a:gd name="connsiteX395" fmla="*/ 1121539 w 1203658"/>
              <a:gd name="connsiteY395" fmla="*/ 205058 h 633510"/>
              <a:gd name="connsiteX396" fmla="*/ 1120398 w 1203658"/>
              <a:gd name="connsiteY396" fmla="*/ 206555 h 633510"/>
              <a:gd name="connsiteX397" fmla="*/ 1120398 w 1203658"/>
              <a:gd name="connsiteY397" fmla="*/ 208800 h 633510"/>
              <a:gd name="connsiteX398" fmla="*/ 1120778 w 1203658"/>
              <a:gd name="connsiteY398" fmla="*/ 209174 h 633510"/>
              <a:gd name="connsiteX399" fmla="*/ 1124200 w 1203658"/>
              <a:gd name="connsiteY399" fmla="*/ 211045 h 633510"/>
              <a:gd name="connsiteX400" fmla="*/ 1126101 w 1203658"/>
              <a:gd name="connsiteY400" fmla="*/ 212916 h 633510"/>
              <a:gd name="connsiteX401" fmla="*/ 1126481 w 1203658"/>
              <a:gd name="connsiteY401" fmla="*/ 217033 h 633510"/>
              <a:gd name="connsiteX402" fmla="*/ 1128002 w 1203658"/>
              <a:gd name="connsiteY402" fmla="*/ 217781 h 633510"/>
              <a:gd name="connsiteX403" fmla="*/ 1129903 w 1203658"/>
              <a:gd name="connsiteY403" fmla="*/ 221897 h 633510"/>
              <a:gd name="connsiteX404" fmla="*/ 1133705 w 1203658"/>
              <a:gd name="connsiteY404" fmla="*/ 224142 h 633510"/>
              <a:gd name="connsiteX405" fmla="*/ 1137126 w 1203658"/>
              <a:gd name="connsiteY405" fmla="*/ 225265 h 633510"/>
              <a:gd name="connsiteX406" fmla="*/ 1140168 w 1203658"/>
              <a:gd name="connsiteY406" fmla="*/ 224142 h 633510"/>
              <a:gd name="connsiteX407" fmla="*/ 1140548 w 1203658"/>
              <a:gd name="connsiteY407" fmla="*/ 223020 h 633510"/>
              <a:gd name="connsiteX408" fmla="*/ 1140548 w 1203658"/>
              <a:gd name="connsiteY408" fmla="*/ 218155 h 633510"/>
              <a:gd name="connsiteX409" fmla="*/ 1141308 w 1203658"/>
              <a:gd name="connsiteY409" fmla="*/ 218155 h 633510"/>
              <a:gd name="connsiteX410" fmla="*/ 1142069 w 1203658"/>
              <a:gd name="connsiteY410" fmla="*/ 219278 h 633510"/>
              <a:gd name="connsiteX411" fmla="*/ 1142829 w 1203658"/>
              <a:gd name="connsiteY411" fmla="*/ 224142 h 633510"/>
              <a:gd name="connsiteX412" fmla="*/ 1142069 w 1203658"/>
              <a:gd name="connsiteY412" fmla="*/ 225265 h 633510"/>
              <a:gd name="connsiteX413" fmla="*/ 1137887 w 1203658"/>
              <a:gd name="connsiteY413" fmla="*/ 227884 h 633510"/>
              <a:gd name="connsiteX414" fmla="*/ 1135606 w 1203658"/>
              <a:gd name="connsiteY414" fmla="*/ 227510 h 633510"/>
              <a:gd name="connsiteX415" fmla="*/ 1130663 w 1203658"/>
              <a:gd name="connsiteY415" fmla="*/ 229381 h 633510"/>
              <a:gd name="connsiteX416" fmla="*/ 1128762 w 1203658"/>
              <a:gd name="connsiteY416" fmla="*/ 229007 h 633510"/>
              <a:gd name="connsiteX417" fmla="*/ 1128002 w 1203658"/>
              <a:gd name="connsiteY417" fmla="*/ 226013 h 633510"/>
              <a:gd name="connsiteX418" fmla="*/ 1126481 w 1203658"/>
              <a:gd name="connsiteY418" fmla="*/ 226013 h 633510"/>
              <a:gd name="connsiteX419" fmla="*/ 1120778 w 1203658"/>
              <a:gd name="connsiteY419" fmla="*/ 229381 h 633510"/>
              <a:gd name="connsiteX420" fmla="*/ 1118117 w 1203658"/>
              <a:gd name="connsiteY420" fmla="*/ 229755 h 633510"/>
              <a:gd name="connsiteX421" fmla="*/ 1116596 w 1203658"/>
              <a:gd name="connsiteY421" fmla="*/ 229755 h 633510"/>
              <a:gd name="connsiteX422" fmla="*/ 1116216 w 1203658"/>
              <a:gd name="connsiteY422" fmla="*/ 226013 h 633510"/>
              <a:gd name="connsiteX423" fmla="*/ 1114315 w 1203658"/>
              <a:gd name="connsiteY423" fmla="*/ 225265 h 633510"/>
              <a:gd name="connsiteX424" fmla="*/ 1113555 w 1203658"/>
              <a:gd name="connsiteY424" fmla="*/ 226013 h 633510"/>
              <a:gd name="connsiteX425" fmla="*/ 1111274 w 1203658"/>
              <a:gd name="connsiteY425" fmla="*/ 231626 h 633510"/>
              <a:gd name="connsiteX426" fmla="*/ 1109373 w 1203658"/>
              <a:gd name="connsiteY426" fmla="*/ 233123 h 633510"/>
              <a:gd name="connsiteX427" fmla="*/ 1107472 w 1203658"/>
              <a:gd name="connsiteY427" fmla="*/ 233871 h 633510"/>
              <a:gd name="connsiteX428" fmla="*/ 1100249 w 1203658"/>
              <a:gd name="connsiteY428" fmla="*/ 235742 h 633510"/>
              <a:gd name="connsiteX429" fmla="*/ 1090744 w 1203658"/>
              <a:gd name="connsiteY429" fmla="*/ 236116 h 633510"/>
              <a:gd name="connsiteX430" fmla="*/ 1085802 w 1203658"/>
              <a:gd name="connsiteY430" fmla="*/ 237239 h 633510"/>
              <a:gd name="connsiteX431" fmla="*/ 1080859 w 1203658"/>
              <a:gd name="connsiteY431" fmla="*/ 236116 h 633510"/>
              <a:gd name="connsiteX432" fmla="*/ 1077818 w 1203658"/>
              <a:gd name="connsiteY432" fmla="*/ 237613 h 633510"/>
              <a:gd name="connsiteX433" fmla="*/ 1075917 w 1203658"/>
              <a:gd name="connsiteY433" fmla="*/ 239858 h 633510"/>
              <a:gd name="connsiteX434" fmla="*/ 1071735 w 1203658"/>
              <a:gd name="connsiteY434" fmla="*/ 240981 h 633510"/>
              <a:gd name="connsiteX435" fmla="*/ 1067173 w 1203658"/>
              <a:gd name="connsiteY435" fmla="*/ 243226 h 633510"/>
              <a:gd name="connsiteX436" fmla="*/ 1062991 w 1203658"/>
              <a:gd name="connsiteY436" fmla="*/ 243974 h 633510"/>
              <a:gd name="connsiteX437" fmla="*/ 1060710 w 1203658"/>
              <a:gd name="connsiteY437" fmla="*/ 247716 h 633510"/>
              <a:gd name="connsiteX438" fmla="*/ 1058809 w 1203658"/>
              <a:gd name="connsiteY438" fmla="*/ 247716 h 633510"/>
              <a:gd name="connsiteX439" fmla="*/ 1055007 w 1203658"/>
              <a:gd name="connsiteY439" fmla="*/ 252207 h 633510"/>
              <a:gd name="connsiteX440" fmla="*/ 1054246 w 1203658"/>
              <a:gd name="connsiteY440" fmla="*/ 253703 h 633510"/>
              <a:gd name="connsiteX441" fmla="*/ 1052726 w 1203658"/>
              <a:gd name="connsiteY441" fmla="*/ 257071 h 633510"/>
              <a:gd name="connsiteX442" fmla="*/ 1052726 w 1203658"/>
              <a:gd name="connsiteY442" fmla="*/ 258194 h 633510"/>
              <a:gd name="connsiteX443" fmla="*/ 1052726 w 1203658"/>
              <a:gd name="connsiteY443" fmla="*/ 259316 h 633510"/>
              <a:gd name="connsiteX444" fmla="*/ 1055387 w 1203658"/>
              <a:gd name="connsiteY444" fmla="*/ 260813 h 633510"/>
              <a:gd name="connsiteX445" fmla="*/ 1057288 w 1203658"/>
              <a:gd name="connsiteY445" fmla="*/ 263058 h 633510"/>
              <a:gd name="connsiteX446" fmla="*/ 1058428 w 1203658"/>
              <a:gd name="connsiteY446" fmla="*/ 264929 h 633510"/>
              <a:gd name="connsiteX447" fmla="*/ 1058048 w 1203658"/>
              <a:gd name="connsiteY447" fmla="*/ 266426 h 633510"/>
              <a:gd name="connsiteX448" fmla="*/ 1056528 w 1203658"/>
              <a:gd name="connsiteY448" fmla="*/ 272039 h 633510"/>
              <a:gd name="connsiteX449" fmla="*/ 1055387 w 1203658"/>
              <a:gd name="connsiteY449" fmla="*/ 272413 h 633510"/>
              <a:gd name="connsiteX450" fmla="*/ 1054627 w 1203658"/>
              <a:gd name="connsiteY450" fmla="*/ 272039 h 633510"/>
              <a:gd name="connsiteX451" fmla="*/ 1054246 w 1203658"/>
              <a:gd name="connsiteY451" fmla="*/ 273162 h 633510"/>
              <a:gd name="connsiteX452" fmla="*/ 1052726 w 1203658"/>
              <a:gd name="connsiteY452" fmla="*/ 280271 h 633510"/>
              <a:gd name="connsiteX453" fmla="*/ 1051965 w 1203658"/>
              <a:gd name="connsiteY453" fmla="*/ 281394 h 633510"/>
              <a:gd name="connsiteX454" fmla="*/ 1050064 w 1203658"/>
              <a:gd name="connsiteY454" fmla="*/ 282142 h 633510"/>
              <a:gd name="connsiteX455" fmla="*/ 1050064 w 1203658"/>
              <a:gd name="connsiteY455" fmla="*/ 284013 h 633510"/>
              <a:gd name="connsiteX456" fmla="*/ 1048544 w 1203658"/>
              <a:gd name="connsiteY456" fmla="*/ 286258 h 633510"/>
              <a:gd name="connsiteX457" fmla="*/ 1045882 w 1203658"/>
              <a:gd name="connsiteY457" fmla="*/ 289252 h 633510"/>
              <a:gd name="connsiteX458" fmla="*/ 1041700 w 1203658"/>
              <a:gd name="connsiteY458" fmla="*/ 295613 h 633510"/>
              <a:gd name="connsiteX459" fmla="*/ 1038659 w 1203658"/>
              <a:gd name="connsiteY459" fmla="*/ 298233 h 633510"/>
              <a:gd name="connsiteX460" fmla="*/ 1038279 w 1203658"/>
              <a:gd name="connsiteY460" fmla="*/ 297484 h 633510"/>
              <a:gd name="connsiteX461" fmla="*/ 1038659 w 1203658"/>
              <a:gd name="connsiteY461" fmla="*/ 292245 h 633510"/>
              <a:gd name="connsiteX462" fmla="*/ 1034477 w 1203658"/>
              <a:gd name="connsiteY462" fmla="*/ 291871 h 633510"/>
              <a:gd name="connsiteX463" fmla="*/ 1032196 w 1203658"/>
              <a:gd name="connsiteY463" fmla="*/ 290000 h 633510"/>
              <a:gd name="connsiteX464" fmla="*/ 1029535 w 1203658"/>
              <a:gd name="connsiteY464" fmla="*/ 289252 h 633510"/>
              <a:gd name="connsiteX465" fmla="*/ 1026493 w 1203658"/>
              <a:gd name="connsiteY465" fmla="*/ 285884 h 633510"/>
              <a:gd name="connsiteX466" fmla="*/ 1024212 w 1203658"/>
              <a:gd name="connsiteY466" fmla="*/ 283265 h 633510"/>
              <a:gd name="connsiteX467" fmla="*/ 1023452 w 1203658"/>
              <a:gd name="connsiteY467" fmla="*/ 285510 h 633510"/>
              <a:gd name="connsiteX468" fmla="*/ 1024212 w 1203658"/>
              <a:gd name="connsiteY468" fmla="*/ 288504 h 633510"/>
              <a:gd name="connsiteX469" fmla="*/ 1029535 w 1203658"/>
              <a:gd name="connsiteY469" fmla="*/ 297858 h 633510"/>
              <a:gd name="connsiteX470" fmla="*/ 1032956 w 1203658"/>
              <a:gd name="connsiteY470" fmla="*/ 303471 h 633510"/>
              <a:gd name="connsiteX471" fmla="*/ 1034857 w 1203658"/>
              <a:gd name="connsiteY471" fmla="*/ 309833 h 633510"/>
              <a:gd name="connsiteX472" fmla="*/ 1034097 w 1203658"/>
              <a:gd name="connsiteY472" fmla="*/ 312078 h 633510"/>
              <a:gd name="connsiteX473" fmla="*/ 1032956 w 1203658"/>
              <a:gd name="connsiteY473" fmla="*/ 315445 h 633510"/>
              <a:gd name="connsiteX474" fmla="*/ 1029915 w 1203658"/>
              <a:gd name="connsiteY474" fmla="*/ 319562 h 633510"/>
              <a:gd name="connsiteX475" fmla="*/ 1029915 w 1203658"/>
              <a:gd name="connsiteY475" fmla="*/ 322555 h 633510"/>
              <a:gd name="connsiteX476" fmla="*/ 1023832 w 1203658"/>
              <a:gd name="connsiteY476" fmla="*/ 333781 h 633510"/>
              <a:gd name="connsiteX477" fmla="*/ 1021171 w 1203658"/>
              <a:gd name="connsiteY477" fmla="*/ 342762 h 633510"/>
              <a:gd name="connsiteX478" fmla="*/ 1020030 w 1203658"/>
              <a:gd name="connsiteY478" fmla="*/ 344633 h 633510"/>
              <a:gd name="connsiteX479" fmla="*/ 1018509 w 1203658"/>
              <a:gd name="connsiteY479" fmla="*/ 345755 h 633510"/>
              <a:gd name="connsiteX480" fmla="*/ 1016608 w 1203658"/>
              <a:gd name="connsiteY480" fmla="*/ 346129 h 633510"/>
              <a:gd name="connsiteX481" fmla="*/ 1015848 w 1203658"/>
              <a:gd name="connsiteY481" fmla="*/ 345381 h 633510"/>
              <a:gd name="connsiteX482" fmla="*/ 1015468 w 1203658"/>
              <a:gd name="connsiteY482" fmla="*/ 340891 h 633510"/>
              <a:gd name="connsiteX483" fmla="*/ 1015468 w 1203658"/>
              <a:gd name="connsiteY483" fmla="*/ 337897 h 633510"/>
              <a:gd name="connsiteX484" fmla="*/ 1018509 w 1203658"/>
              <a:gd name="connsiteY484" fmla="*/ 329665 h 633510"/>
              <a:gd name="connsiteX485" fmla="*/ 1019650 w 1203658"/>
              <a:gd name="connsiteY485" fmla="*/ 328168 h 633510"/>
              <a:gd name="connsiteX486" fmla="*/ 1021551 w 1203658"/>
              <a:gd name="connsiteY486" fmla="*/ 327794 h 633510"/>
              <a:gd name="connsiteX487" fmla="*/ 1021931 w 1203658"/>
              <a:gd name="connsiteY487" fmla="*/ 325549 h 633510"/>
              <a:gd name="connsiteX488" fmla="*/ 1020030 w 1203658"/>
              <a:gd name="connsiteY488" fmla="*/ 324426 h 633510"/>
              <a:gd name="connsiteX489" fmla="*/ 1019650 w 1203658"/>
              <a:gd name="connsiteY489" fmla="*/ 323678 h 633510"/>
              <a:gd name="connsiteX490" fmla="*/ 1019270 w 1203658"/>
              <a:gd name="connsiteY490" fmla="*/ 321433 h 633510"/>
              <a:gd name="connsiteX491" fmla="*/ 1017369 w 1203658"/>
              <a:gd name="connsiteY491" fmla="*/ 317316 h 633510"/>
              <a:gd name="connsiteX492" fmla="*/ 1015848 w 1203658"/>
              <a:gd name="connsiteY492" fmla="*/ 316568 h 633510"/>
              <a:gd name="connsiteX493" fmla="*/ 1012426 w 1203658"/>
              <a:gd name="connsiteY493" fmla="*/ 316194 h 633510"/>
              <a:gd name="connsiteX494" fmla="*/ 1010145 w 1203658"/>
              <a:gd name="connsiteY494" fmla="*/ 313574 h 633510"/>
              <a:gd name="connsiteX495" fmla="*/ 1009765 w 1203658"/>
              <a:gd name="connsiteY495" fmla="*/ 311329 h 633510"/>
              <a:gd name="connsiteX496" fmla="*/ 1010145 w 1203658"/>
              <a:gd name="connsiteY496" fmla="*/ 309458 h 633510"/>
              <a:gd name="connsiteX497" fmla="*/ 1011286 w 1203658"/>
              <a:gd name="connsiteY497" fmla="*/ 307962 h 633510"/>
              <a:gd name="connsiteX498" fmla="*/ 1012426 w 1203658"/>
              <a:gd name="connsiteY498" fmla="*/ 307213 h 633510"/>
              <a:gd name="connsiteX499" fmla="*/ 1012426 w 1203658"/>
              <a:gd name="connsiteY499" fmla="*/ 303845 h 633510"/>
              <a:gd name="connsiteX500" fmla="*/ 1012426 w 1203658"/>
              <a:gd name="connsiteY500" fmla="*/ 301600 h 633510"/>
              <a:gd name="connsiteX501" fmla="*/ 1012046 w 1203658"/>
              <a:gd name="connsiteY501" fmla="*/ 300478 h 633510"/>
              <a:gd name="connsiteX502" fmla="*/ 1009765 w 1203658"/>
              <a:gd name="connsiteY502" fmla="*/ 300478 h 633510"/>
              <a:gd name="connsiteX503" fmla="*/ 1009385 w 1203658"/>
              <a:gd name="connsiteY503" fmla="*/ 299729 h 633510"/>
              <a:gd name="connsiteX504" fmla="*/ 1012046 w 1203658"/>
              <a:gd name="connsiteY504" fmla="*/ 296362 h 633510"/>
              <a:gd name="connsiteX505" fmla="*/ 1012426 w 1203658"/>
              <a:gd name="connsiteY505" fmla="*/ 295239 h 633510"/>
              <a:gd name="connsiteX506" fmla="*/ 1011666 w 1203658"/>
              <a:gd name="connsiteY506" fmla="*/ 292620 h 633510"/>
              <a:gd name="connsiteX507" fmla="*/ 1011666 w 1203658"/>
              <a:gd name="connsiteY507" fmla="*/ 291123 h 633510"/>
              <a:gd name="connsiteX508" fmla="*/ 1013187 w 1203658"/>
              <a:gd name="connsiteY508" fmla="*/ 289252 h 633510"/>
              <a:gd name="connsiteX509" fmla="*/ 1015088 w 1203658"/>
              <a:gd name="connsiteY509" fmla="*/ 288129 h 633510"/>
              <a:gd name="connsiteX510" fmla="*/ 1015848 w 1203658"/>
              <a:gd name="connsiteY510" fmla="*/ 287007 h 633510"/>
              <a:gd name="connsiteX511" fmla="*/ 1016608 w 1203658"/>
              <a:gd name="connsiteY511" fmla="*/ 284387 h 633510"/>
              <a:gd name="connsiteX512" fmla="*/ 1016228 w 1203658"/>
              <a:gd name="connsiteY512" fmla="*/ 283639 h 633510"/>
              <a:gd name="connsiteX513" fmla="*/ 1015468 w 1203658"/>
              <a:gd name="connsiteY513" fmla="*/ 282516 h 633510"/>
              <a:gd name="connsiteX514" fmla="*/ 1014327 w 1203658"/>
              <a:gd name="connsiteY514" fmla="*/ 282516 h 633510"/>
              <a:gd name="connsiteX515" fmla="*/ 1013567 w 1203658"/>
              <a:gd name="connsiteY515" fmla="*/ 284387 h 633510"/>
              <a:gd name="connsiteX516" fmla="*/ 1012046 w 1203658"/>
              <a:gd name="connsiteY516" fmla="*/ 287007 h 633510"/>
              <a:gd name="connsiteX517" fmla="*/ 1007104 w 1203658"/>
              <a:gd name="connsiteY517" fmla="*/ 291123 h 633510"/>
              <a:gd name="connsiteX518" fmla="*/ 1004062 w 1203658"/>
              <a:gd name="connsiteY518" fmla="*/ 292245 h 633510"/>
              <a:gd name="connsiteX519" fmla="*/ 1005203 w 1203658"/>
              <a:gd name="connsiteY519" fmla="*/ 295613 h 633510"/>
              <a:gd name="connsiteX520" fmla="*/ 1004062 w 1203658"/>
              <a:gd name="connsiteY520" fmla="*/ 305342 h 633510"/>
              <a:gd name="connsiteX521" fmla="*/ 1004823 w 1203658"/>
              <a:gd name="connsiteY521" fmla="*/ 309833 h 633510"/>
              <a:gd name="connsiteX522" fmla="*/ 1005583 w 1203658"/>
              <a:gd name="connsiteY522" fmla="*/ 311704 h 633510"/>
              <a:gd name="connsiteX523" fmla="*/ 1005583 w 1203658"/>
              <a:gd name="connsiteY523" fmla="*/ 312078 h 633510"/>
              <a:gd name="connsiteX524" fmla="*/ 1003682 w 1203658"/>
              <a:gd name="connsiteY524" fmla="*/ 312452 h 633510"/>
              <a:gd name="connsiteX525" fmla="*/ 1005963 w 1203658"/>
              <a:gd name="connsiteY525" fmla="*/ 314697 h 633510"/>
              <a:gd name="connsiteX526" fmla="*/ 1007864 w 1203658"/>
              <a:gd name="connsiteY526" fmla="*/ 320684 h 633510"/>
              <a:gd name="connsiteX527" fmla="*/ 1005203 w 1203658"/>
              <a:gd name="connsiteY527" fmla="*/ 319562 h 633510"/>
              <a:gd name="connsiteX528" fmla="*/ 1003302 w 1203658"/>
              <a:gd name="connsiteY528" fmla="*/ 317691 h 633510"/>
              <a:gd name="connsiteX529" fmla="*/ 1000261 w 1203658"/>
              <a:gd name="connsiteY529" fmla="*/ 316568 h 633510"/>
              <a:gd name="connsiteX530" fmla="*/ 999120 w 1203658"/>
              <a:gd name="connsiteY530" fmla="*/ 315445 h 633510"/>
              <a:gd name="connsiteX531" fmla="*/ 996839 w 1203658"/>
              <a:gd name="connsiteY531" fmla="*/ 315445 h 633510"/>
              <a:gd name="connsiteX532" fmla="*/ 992657 w 1203658"/>
              <a:gd name="connsiteY532" fmla="*/ 313200 h 633510"/>
              <a:gd name="connsiteX533" fmla="*/ 989615 w 1203658"/>
              <a:gd name="connsiteY533" fmla="*/ 312452 h 633510"/>
              <a:gd name="connsiteX534" fmla="*/ 988855 w 1203658"/>
              <a:gd name="connsiteY534" fmla="*/ 311704 h 633510"/>
              <a:gd name="connsiteX535" fmla="*/ 989996 w 1203658"/>
              <a:gd name="connsiteY535" fmla="*/ 309458 h 633510"/>
              <a:gd name="connsiteX536" fmla="*/ 989996 w 1203658"/>
              <a:gd name="connsiteY536" fmla="*/ 308336 h 633510"/>
              <a:gd name="connsiteX537" fmla="*/ 988475 w 1203658"/>
              <a:gd name="connsiteY537" fmla="*/ 308710 h 633510"/>
              <a:gd name="connsiteX538" fmla="*/ 987334 w 1203658"/>
              <a:gd name="connsiteY538" fmla="*/ 311329 h 633510"/>
              <a:gd name="connsiteX539" fmla="*/ 987334 w 1203658"/>
              <a:gd name="connsiteY539" fmla="*/ 312452 h 633510"/>
              <a:gd name="connsiteX540" fmla="*/ 987715 w 1203658"/>
              <a:gd name="connsiteY540" fmla="*/ 313574 h 633510"/>
              <a:gd name="connsiteX541" fmla="*/ 994558 w 1203658"/>
              <a:gd name="connsiteY541" fmla="*/ 316568 h 633510"/>
              <a:gd name="connsiteX542" fmla="*/ 997979 w 1203658"/>
              <a:gd name="connsiteY542" fmla="*/ 319936 h 633510"/>
              <a:gd name="connsiteX543" fmla="*/ 1001781 w 1203658"/>
              <a:gd name="connsiteY543" fmla="*/ 320684 h 633510"/>
              <a:gd name="connsiteX544" fmla="*/ 1006343 w 1203658"/>
              <a:gd name="connsiteY544" fmla="*/ 323304 h 633510"/>
              <a:gd name="connsiteX545" fmla="*/ 1009005 w 1203658"/>
              <a:gd name="connsiteY545" fmla="*/ 325923 h 633510"/>
              <a:gd name="connsiteX546" fmla="*/ 1009005 w 1203658"/>
              <a:gd name="connsiteY546" fmla="*/ 328168 h 633510"/>
              <a:gd name="connsiteX547" fmla="*/ 1007864 w 1203658"/>
              <a:gd name="connsiteY547" fmla="*/ 332658 h 633510"/>
              <a:gd name="connsiteX548" fmla="*/ 1006343 w 1203658"/>
              <a:gd name="connsiteY548" fmla="*/ 333407 h 633510"/>
              <a:gd name="connsiteX549" fmla="*/ 1006343 w 1203658"/>
              <a:gd name="connsiteY549" fmla="*/ 333781 h 633510"/>
              <a:gd name="connsiteX550" fmla="*/ 1007104 w 1203658"/>
              <a:gd name="connsiteY550" fmla="*/ 336400 h 633510"/>
              <a:gd name="connsiteX551" fmla="*/ 1009005 w 1203658"/>
              <a:gd name="connsiteY551" fmla="*/ 337897 h 633510"/>
              <a:gd name="connsiteX552" fmla="*/ 1010145 w 1203658"/>
              <a:gd name="connsiteY552" fmla="*/ 340516 h 633510"/>
              <a:gd name="connsiteX553" fmla="*/ 1009005 w 1203658"/>
              <a:gd name="connsiteY553" fmla="*/ 340516 h 633510"/>
              <a:gd name="connsiteX554" fmla="*/ 1007104 w 1203658"/>
              <a:gd name="connsiteY554" fmla="*/ 341639 h 633510"/>
              <a:gd name="connsiteX555" fmla="*/ 1007104 w 1203658"/>
              <a:gd name="connsiteY555" fmla="*/ 342762 h 633510"/>
              <a:gd name="connsiteX556" fmla="*/ 1007864 w 1203658"/>
              <a:gd name="connsiteY556" fmla="*/ 345381 h 633510"/>
              <a:gd name="connsiteX557" fmla="*/ 1009765 w 1203658"/>
              <a:gd name="connsiteY557" fmla="*/ 346129 h 633510"/>
              <a:gd name="connsiteX558" fmla="*/ 1010145 w 1203658"/>
              <a:gd name="connsiteY558" fmla="*/ 347626 h 633510"/>
              <a:gd name="connsiteX559" fmla="*/ 1008244 w 1203658"/>
              <a:gd name="connsiteY559" fmla="*/ 348375 h 633510"/>
              <a:gd name="connsiteX560" fmla="*/ 1004823 w 1203658"/>
              <a:gd name="connsiteY560" fmla="*/ 348375 h 633510"/>
              <a:gd name="connsiteX561" fmla="*/ 1004823 w 1203658"/>
              <a:gd name="connsiteY561" fmla="*/ 350245 h 633510"/>
              <a:gd name="connsiteX562" fmla="*/ 1006343 w 1203658"/>
              <a:gd name="connsiteY562" fmla="*/ 351742 h 633510"/>
              <a:gd name="connsiteX563" fmla="*/ 1009005 w 1203658"/>
              <a:gd name="connsiteY563" fmla="*/ 352491 h 633510"/>
              <a:gd name="connsiteX564" fmla="*/ 1009385 w 1203658"/>
              <a:gd name="connsiteY564" fmla="*/ 351742 h 633510"/>
              <a:gd name="connsiteX565" fmla="*/ 1010145 w 1203658"/>
              <a:gd name="connsiteY565" fmla="*/ 350994 h 633510"/>
              <a:gd name="connsiteX566" fmla="*/ 1016608 w 1203658"/>
              <a:gd name="connsiteY566" fmla="*/ 352865 h 633510"/>
              <a:gd name="connsiteX567" fmla="*/ 1017369 w 1203658"/>
              <a:gd name="connsiteY567" fmla="*/ 358104 h 633510"/>
              <a:gd name="connsiteX568" fmla="*/ 1016228 w 1203658"/>
              <a:gd name="connsiteY568" fmla="*/ 364091 h 633510"/>
              <a:gd name="connsiteX569" fmla="*/ 1016608 w 1203658"/>
              <a:gd name="connsiteY569" fmla="*/ 364839 h 633510"/>
              <a:gd name="connsiteX570" fmla="*/ 1017749 w 1203658"/>
              <a:gd name="connsiteY570" fmla="*/ 368207 h 633510"/>
              <a:gd name="connsiteX571" fmla="*/ 1018509 w 1203658"/>
              <a:gd name="connsiteY571" fmla="*/ 370452 h 633510"/>
              <a:gd name="connsiteX572" fmla="*/ 1019650 w 1203658"/>
              <a:gd name="connsiteY572" fmla="*/ 373071 h 633510"/>
              <a:gd name="connsiteX573" fmla="*/ 1019650 w 1203658"/>
              <a:gd name="connsiteY573" fmla="*/ 373820 h 633510"/>
              <a:gd name="connsiteX574" fmla="*/ 1018129 w 1203658"/>
              <a:gd name="connsiteY574" fmla="*/ 370826 h 633510"/>
              <a:gd name="connsiteX575" fmla="*/ 1015848 w 1203658"/>
              <a:gd name="connsiteY575" fmla="*/ 370826 h 633510"/>
              <a:gd name="connsiteX576" fmla="*/ 1013567 w 1203658"/>
              <a:gd name="connsiteY576" fmla="*/ 370078 h 633510"/>
              <a:gd name="connsiteX577" fmla="*/ 1013567 w 1203658"/>
              <a:gd name="connsiteY577" fmla="*/ 371575 h 633510"/>
              <a:gd name="connsiteX578" fmla="*/ 1012046 w 1203658"/>
              <a:gd name="connsiteY578" fmla="*/ 370826 h 633510"/>
              <a:gd name="connsiteX579" fmla="*/ 1006343 w 1203658"/>
              <a:gd name="connsiteY579" fmla="*/ 374194 h 633510"/>
              <a:gd name="connsiteX580" fmla="*/ 1004823 w 1203658"/>
              <a:gd name="connsiteY580" fmla="*/ 374194 h 633510"/>
              <a:gd name="connsiteX581" fmla="*/ 1003302 w 1203658"/>
              <a:gd name="connsiteY581" fmla="*/ 373071 h 633510"/>
              <a:gd name="connsiteX582" fmla="*/ 1001781 w 1203658"/>
              <a:gd name="connsiteY582" fmla="*/ 368207 h 633510"/>
              <a:gd name="connsiteX583" fmla="*/ 1001401 w 1203658"/>
              <a:gd name="connsiteY583" fmla="*/ 368955 h 633510"/>
              <a:gd name="connsiteX584" fmla="*/ 1001401 w 1203658"/>
              <a:gd name="connsiteY584" fmla="*/ 374568 h 633510"/>
              <a:gd name="connsiteX585" fmla="*/ 1001781 w 1203658"/>
              <a:gd name="connsiteY585" fmla="*/ 377187 h 633510"/>
              <a:gd name="connsiteX586" fmla="*/ 1004062 w 1203658"/>
              <a:gd name="connsiteY586" fmla="*/ 377936 h 633510"/>
              <a:gd name="connsiteX587" fmla="*/ 1013567 w 1203658"/>
              <a:gd name="connsiteY587" fmla="*/ 376439 h 633510"/>
              <a:gd name="connsiteX588" fmla="*/ 1013947 w 1203658"/>
              <a:gd name="connsiteY588" fmla="*/ 380929 h 633510"/>
              <a:gd name="connsiteX589" fmla="*/ 1015088 w 1203658"/>
              <a:gd name="connsiteY589" fmla="*/ 382800 h 633510"/>
              <a:gd name="connsiteX590" fmla="*/ 1016608 w 1203658"/>
              <a:gd name="connsiteY590" fmla="*/ 378684 h 633510"/>
              <a:gd name="connsiteX591" fmla="*/ 1018509 w 1203658"/>
              <a:gd name="connsiteY591" fmla="*/ 376813 h 633510"/>
              <a:gd name="connsiteX592" fmla="*/ 1020410 w 1203658"/>
              <a:gd name="connsiteY592" fmla="*/ 379058 h 633510"/>
              <a:gd name="connsiteX593" fmla="*/ 1021171 w 1203658"/>
              <a:gd name="connsiteY593" fmla="*/ 381678 h 633510"/>
              <a:gd name="connsiteX594" fmla="*/ 1021171 w 1203658"/>
              <a:gd name="connsiteY594" fmla="*/ 384671 h 633510"/>
              <a:gd name="connsiteX595" fmla="*/ 1018509 w 1203658"/>
              <a:gd name="connsiteY595" fmla="*/ 386168 h 633510"/>
              <a:gd name="connsiteX596" fmla="*/ 1015468 w 1203658"/>
              <a:gd name="connsiteY596" fmla="*/ 390658 h 633510"/>
              <a:gd name="connsiteX597" fmla="*/ 1013187 w 1203658"/>
              <a:gd name="connsiteY597" fmla="*/ 392155 h 633510"/>
              <a:gd name="connsiteX598" fmla="*/ 1009385 w 1203658"/>
              <a:gd name="connsiteY598" fmla="*/ 392155 h 633510"/>
              <a:gd name="connsiteX599" fmla="*/ 1007864 w 1203658"/>
              <a:gd name="connsiteY599" fmla="*/ 390284 h 633510"/>
              <a:gd name="connsiteX600" fmla="*/ 1006343 w 1203658"/>
              <a:gd name="connsiteY600" fmla="*/ 390284 h 633510"/>
              <a:gd name="connsiteX601" fmla="*/ 1005583 w 1203658"/>
              <a:gd name="connsiteY601" fmla="*/ 388039 h 633510"/>
              <a:gd name="connsiteX602" fmla="*/ 1003302 w 1203658"/>
              <a:gd name="connsiteY602" fmla="*/ 389910 h 633510"/>
              <a:gd name="connsiteX603" fmla="*/ 997979 w 1203658"/>
              <a:gd name="connsiteY603" fmla="*/ 389910 h 633510"/>
              <a:gd name="connsiteX604" fmla="*/ 1004062 w 1203658"/>
              <a:gd name="connsiteY604" fmla="*/ 392155 h 633510"/>
              <a:gd name="connsiteX605" fmla="*/ 1005583 w 1203658"/>
              <a:gd name="connsiteY605" fmla="*/ 394026 h 633510"/>
              <a:gd name="connsiteX606" fmla="*/ 1003682 w 1203658"/>
              <a:gd name="connsiteY606" fmla="*/ 395149 h 633510"/>
              <a:gd name="connsiteX607" fmla="*/ 1003302 w 1203658"/>
              <a:gd name="connsiteY607" fmla="*/ 397020 h 633510"/>
              <a:gd name="connsiteX608" fmla="*/ 1001401 w 1203658"/>
              <a:gd name="connsiteY608" fmla="*/ 398516 h 633510"/>
              <a:gd name="connsiteX609" fmla="*/ 1001401 w 1203658"/>
              <a:gd name="connsiteY609" fmla="*/ 400762 h 633510"/>
              <a:gd name="connsiteX610" fmla="*/ 1001401 w 1203658"/>
              <a:gd name="connsiteY610" fmla="*/ 401884 h 633510"/>
              <a:gd name="connsiteX611" fmla="*/ 1001781 w 1203658"/>
              <a:gd name="connsiteY611" fmla="*/ 400762 h 633510"/>
              <a:gd name="connsiteX612" fmla="*/ 1003682 w 1203658"/>
              <a:gd name="connsiteY612" fmla="*/ 400013 h 633510"/>
              <a:gd name="connsiteX613" fmla="*/ 1007104 w 1203658"/>
              <a:gd name="connsiteY613" fmla="*/ 400762 h 633510"/>
              <a:gd name="connsiteX614" fmla="*/ 1007104 w 1203658"/>
              <a:gd name="connsiteY614" fmla="*/ 403755 h 633510"/>
              <a:gd name="connsiteX615" fmla="*/ 1005963 w 1203658"/>
              <a:gd name="connsiteY615" fmla="*/ 405252 h 633510"/>
              <a:gd name="connsiteX616" fmla="*/ 1000261 w 1203658"/>
              <a:gd name="connsiteY616" fmla="*/ 408994 h 633510"/>
              <a:gd name="connsiteX617" fmla="*/ 992657 w 1203658"/>
              <a:gd name="connsiteY617" fmla="*/ 409368 h 633510"/>
              <a:gd name="connsiteX618" fmla="*/ 985433 w 1203658"/>
              <a:gd name="connsiteY618" fmla="*/ 412736 h 633510"/>
              <a:gd name="connsiteX619" fmla="*/ 982772 w 1203658"/>
              <a:gd name="connsiteY619" fmla="*/ 414981 h 633510"/>
              <a:gd name="connsiteX620" fmla="*/ 980491 w 1203658"/>
              <a:gd name="connsiteY620" fmla="*/ 418349 h 633510"/>
              <a:gd name="connsiteX621" fmla="*/ 978590 w 1203658"/>
              <a:gd name="connsiteY621" fmla="*/ 420220 h 633510"/>
              <a:gd name="connsiteX622" fmla="*/ 977450 w 1203658"/>
              <a:gd name="connsiteY622" fmla="*/ 421342 h 633510"/>
              <a:gd name="connsiteX623" fmla="*/ 976689 w 1203658"/>
              <a:gd name="connsiteY623" fmla="*/ 423962 h 633510"/>
              <a:gd name="connsiteX624" fmla="*/ 969466 w 1203658"/>
              <a:gd name="connsiteY624" fmla="*/ 426955 h 633510"/>
              <a:gd name="connsiteX625" fmla="*/ 963003 w 1203658"/>
              <a:gd name="connsiteY625" fmla="*/ 428078 h 633510"/>
              <a:gd name="connsiteX626" fmla="*/ 960722 w 1203658"/>
              <a:gd name="connsiteY626" fmla="*/ 428452 h 633510"/>
              <a:gd name="connsiteX627" fmla="*/ 960341 w 1203658"/>
              <a:gd name="connsiteY627" fmla="*/ 430323 h 633510"/>
              <a:gd name="connsiteX628" fmla="*/ 955019 w 1203658"/>
              <a:gd name="connsiteY628" fmla="*/ 432568 h 633510"/>
              <a:gd name="connsiteX629" fmla="*/ 952358 w 1203658"/>
              <a:gd name="connsiteY629" fmla="*/ 435187 h 633510"/>
              <a:gd name="connsiteX630" fmla="*/ 950076 w 1203658"/>
              <a:gd name="connsiteY630" fmla="*/ 439304 h 633510"/>
              <a:gd name="connsiteX631" fmla="*/ 947795 w 1203658"/>
              <a:gd name="connsiteY631" fmla="*/ 441175 h 633510"/>
              <a:gd name="connsiteX632" fmla="*/ 948556 w 1203658"/>
              <a:gd name="connsiteY632" fmla="*/ 443420 h 633510"/>
              <a:gd name="connsiteX633" fmla="*/ 947795 w 1203658"/>
              <a:gd name="connsiteY633" fmla="*/ 446039 h 633510"/>
              <a:gd name="connsiteX634" fmla="*/ 945514 w 1203658"/>
              <a:gd name="connsiteY634" fmla="*/ 447536 h 633510"/>
              <a:gd name="connsiteX635" fmla="*/ 942093 w 1203658"/>
              <a:gd name="connsiteY635" fmla="*/ 448658 h 633510"/>
              <a:gd name="connsiteX636" fmla="*/ 940952 w 1203658"/>
              <a:gd name="connsiteY636" fmla="*/ 451278 h 633510"/>
              <a:gd name="connsiteX637" fmla="*/ 939431 w 1203658"/>
              <a:gd name="connsiteY637" fmla="*/ 452775 h 633510"/>
              <a:gd name="connsiteX638" fmla="*/ 938291 w 1203658"/>
              <a:gd name="connsiteY638" fmla="*/ 452775 h 633510"/>
              <a:gd name="connsiteX639" fmla="*/ 929927 w 1203658"/>
              <a:gd name="connsiteY639" fmla="*/ 459510 h 633510"/>
              <a:gd name="connsiteX640" fmla="*/ 928026 w 1203658"/>
              <a:gd name="connsiteY640" fmla="*/ 460258 h 633510"/>
              <a:gd name="connsiteX641" fmla="*/ 921943 w 1203658"/>
              <a:gd name="connsiteY641" fmla="*/ 459510 h 633510"/>
              <a:gd name="connsiteX642" fmla="*/ 915860 w 1203658"/>
              <a:gd name="connsiteY642" fmla="*/ 460258 h 633510"/>
              <a:gd name="connsiteX643" fmla="*/ 915860 w 1203658"/>
              <a:gd name="connsiteY643" fmla="*/ 461007 h 633510"/>
              <a:gd name="connsiteX644" fmla="*/ 915860 w 1203658"/>
              <a:gd name="connsiteY644" fmla="*/ 461755 h 633510"/>
              <a:gd name="connsiteX645" fmla="*/ 917761 w 1203658"/>
              <a:gd name="connsiteY645" fmla="*/ 464749 h 633510"/>
              <a:gd name="connsiteX646" fmla="*/ 918901 w 1203658"/>
              <a:gd name="connsiteY646" fmla="*/ 466620 h 633510"/>
              <a:gd name="connsiteX647" fmla="*/ 917381 w 1203658"/>
              <a:gd name="connsiteY647" fmla="*/ 468491 h 633510"/>
              <a:gd name="connsiteX648" fmla="*/ 915480 w 1203658"/>
              <a:gd name="connsiteY648" fmla="*/ 468491 h 633510"/>
              <a:gd name="connsiteX649" fmla="*/ 912058 w 1203658"/>
              <a:gd name="connsiteY649" fmla="*/ 470362 h 633510"/>
              <a:gd name="connsiteX650" fmla="*/ 911678 w 1203658"/>
              <a:gd name="connsiteY650" fmla="*/ 471110 h 633510"/>
              <a:gd name="connsiteX651" fmla="*/ 911678 w 1203658"/>
              <a:gd name="connsiteY651" fmla="*/ 472981 h 633510"/>
              <a:gd name="connsiteX652" fmla="*/ 910918 w 1203658"/>
              <a:gd name="connsiteY652" fmla="*/ 472981 h 633510"/>
              <a:gd name="connsiteX653" fmla="*/ 908256 w 1203658"/>
              <a:gd name="connsiteY653" fmla="*/ 476723 h 633510"/>
              <a:gd name="connsiteX654" fmla="*/ 903694 w 1203658"/>
              <a:gd name="connsiteY654" fmla="*/ 487200 h 633510"/>
              <a:gd name="connsiteX655" fmla="*/ 902554 w 1203658"/>
              <a:gd name="connsiteY655" fmla="*/ 490568 h 633510"/>
              <a:gd name="connsiteX656" fmla="*/ 901413 w 1203658"/>
              <a:gd name="connsiteY656" fmla="*/ 494684 h 633510"/>
              <a:gd name="connsiteX657" fmla="*/ 899132 w 1203658"/>
              <a:gd name="connsiteY657" fmla="*/ 498426 h 633510"/>
              <a:gd name="connsiteX658" fmla="*/ 899132 w 1203658"/>
              <a:gd name="connsiteY658" fmla="*/ 504413 h 633510"/>
              <a:gd name="connsiteX659" fmla="*/ 897991 w 1203658"/>
              <a:gd name="connsiteY659" fmla="*/ 506658 h 633510"/>
              <a:gd name="connsiteX660" fmla="*/ 902554 w 1203658"/>
              <a:gd name="connsiteY660" fmla="*/ 523871 h 633510"/>
              <a:gd name="connsiteX661" fmla="*/ 907496 w 1203658"/>
              <a:gd name="connsiteY661" fmla="*/ 539213 h 633510"/>
              <a:gd name="connsiteX662" fmla="*/ 913959 w 1203658"/>
              <a:gd name="connsiteY662" fmla="*/ 549691 h 633510"/>
              <a:gd name="connsiteX663" fmla="*/ 917001 w 1203658"/>
              <a:gd name="connsiteY663" fmla="*/ 554929 h 633510"/>
              <a:gd name="connsiteX664" fmla="*/ 917761 w 1203658"/>
              <a:gd name="connsiteY664" fmla="*/ 558297 h 633510"/>
              <a:gd name="connsiteX665" fmla="*/ 917001 w 1203658"/>
              <a:gd name="connsiteY665" fmla="*/ 564284 h 633510"/>
              <a:gd name="connsiteX666" fmla="*/ 917761 w 1203658"/>
              <a:gd name="connsiteY666" fmla="*/ 569523 h 633510"/>
              <a:gd name="connsiteX667" fmla="*/ 921563 w 1203658"/>
              <a:gd name="connsiteY667" fmla="*/ 575884 h 633510"/>
              <a:gd name="connsiteX668" fmla="*/ 928026 w 1203658"/>
              <a:gd name="connsiteY668" fmla="*/ 592349 h 633510"/>
              <a:gd name="connsiteX669" fmla="*/ 927646 w 1203658"/>
              <a:gd name="connsiteY669" fmla="*/ 597588 h 633510"/>
              <a:gd name="connsiteX670" fmla="*/ 928406 w 1203658"/>
              <a:gd name="connsiteY670" fmla="*/ 605071 h 633510"/>
              <a:gd name="connsiteX671" fmla="*/ 927646 w 1203658"/>
              <a:gd name="connsiteY671" fmla="*/ 612181 h 633510"/>
              <a:gd name="connsiteX672" fmla="*/ 925365 w 1203658"/>
              <a:gd name="connsiteY672" fmla="*/ 620039 h 633510"/>
              <a:gd name="connsiteX673" fmla="*/ 923464 w 1203658"/>
              <a:gd name="connsiteY673" fmla="*/ 627523 h 633510"/>
              <a:gd name="connsiteX674" fmla="*/ 924604 w 1203658"/>
              <a:gd name="connsiteY674" fmla="*/ 628646 h 633510"/>
              <a:gd name="connsiteX675" fmla="*/ 923464 w 1203658"/>
              <a:gd name="connsiteY675" fmla="*/ 631639 h 633510"/>
              <a:gd name="connsiteX676" fmla="*/ 920422 w 1203658"/>
              <a:gd name="connsiteY676" fmla="*/ 630142 h 633510"/>
              <a:gd name="connsiteX677" fmla="*/ 915860 w 1203658"/>
              <a:gd name="connsiteY677" fmla="*/ 632388 h 633510"/>
              <a:gd name="connsiteX678" fmla="*/ 912058 w 1203658"/>
              <a:gd name="connsiteY678" fmla="*/ 633510 h 633510"/>
              <a:gd name="connsiteX679" fmla="*/ 907116 w 1203658"/>
              <a:gd name="connsiteY679" fmla="*/ 633510 h 633510"/>
              <a:gd name="connsiteX680" fmla="*/ 905595 w 1203658"/>
              <a:gd name="connsiteY680" fmla="*/ 632388 h 633510"/>
              <a:gd name="connsiteX681" fmla="*/ 905215 w 1203658"/>
              <a:gd name="connsiteY681" fmla="*/ 631639 h 633510"/>
              <a:gd name="connsiteX682" fmla="*/ 905215 w 1203658"/>
              <a:gd name="connsiteY682" fmla="*/ 626400 h 633510"/>
              <a:gd name="connsiteX683" fmla="*/ 901413 w 1203658"/>
              <a:gd name="connsiteY683" fmla="*/ 618542 h 633510"/>
              <a:gd name="connsiteX684" fmla="*/ 899512 w 1203658"/>
              <a:gd name="connsiteY684" fmla="*/ 616297 h 633510"/>
              <a:gd name="connsiteX685" fmla="*/ 896471 w 1203658"/>
              <a:gd name="connsiteY685" fmla="*/ 616297 h 633510"/>
              <a:gd name="connsiteX686" fmla="*/ 894570 w 1203658"/>
              <a:gd name="connsiteY686" fmla="*/ 614052 h 633510"/>
              <a:gd name="connsiteX687" fmla="*/ 893049 w 1203658"/>
              <a:gd name="connsiteY687" fmla="*/ 611807 h 633510"/>
              <a:gd name="connsiteX688" fmla="*/ 891528 w 1203658"/>
              <a:gd name="connsiteY688" fmla="*/ 607317 h 633510"/>
              <a:gd name="connsiteX689" fmla="*/ 888487 w 1203658"/>
              <a:gd name="connsiteY689" fmla="*/ 602078 h 633510"/>
              <a:gd name="connsiteX690" fmla="*/ 888867 w 1203658"/>
              <a:gd name="connsiteY690" fmla="*/ 600581 h 633510"/>
              <a:gd name="connsiteX691" fmla="*/ 889627 w 1203658"/>
              <a:gd name="connsiteY691" fmla="*/ 599084 h 633510"/>
              <a:gd name="connsiteX692" fmla="*/ 887727 w 1203658"/>
              <a:gd name="connsiteY692" fmla="*/ 599459 h 633510"/>
              <a:gd name="connsiteX693" fmla="*/ 886966 w 1203658"/>
              <a:gd name="connsiteY693" fmla="*/ 593097 h 633510"/>
              <a:gd name="connsiteX694" fmla="*/ 884305 w 1203658"/>
              <a:gd name="connsiteY694" fmla="*/ 593846 h 633510"/>
              <a:gd name="connsiteX695" fmla="*/ 883164 w 1203658"/>
              <a:gd name="connsiteY695" fmla="*/ 593846 h 633510"/>
              <a:gd name="connsiteX696" fmla="*/ 878222 w 1203658"/>
              <a:gd name="connsiteY696" fmla="*/ 585988 h 633510"/>
              <a:gd name="connsiteX697" fmla="*/ 876321 w 1203658"/>
              <a:gd name="connsiteY697" fmla="*/ 582246 h 633510"/>
              <a:gd name="connsiteX698" fmla="*/ 875561 w 1203658"/>
              <a:gd name="connsiteY698" fmla="*/ 578129 h 633510"/>
              <a:gd name="connsiteX699" fmla="*/ 876321 w 1203658"/>
              <a:gd name="connsiteY699" fmla="*/ 575136 h 633510"/>
              <a:gd name="connsiteX700" fmla="*/ 877462 w 1203658"/>
              <a:gd name="connsiteY700" fmla="*/ 570271 h 633510"/>
              <a:gd name="connsiteX701" fmla="*/ 876321 w 1203658"/>
              <a:gd name="connsiteY701" fmla="*/ 569149 h 633510"/>
              <a:gd name="connsiteX702" fmla="*/ 874800 w 1203658"/>
              <a:gd name="connsiteY702" fmla="*/ 568026 h 633510"/>
              <a:gd name="connsiteX703" fmla="*/ 874420 w 1203658"/>
              <a:gd name="connsiteY703" fmla="*/ 571768 h 633510"/>
              <a:gd name="connsiteX704" fmla="*/ 872519 w 1203658"/>
              <a:gd name="connsiteY704" fmla="*/ 571768 h 633510"/>
              <a:gd name="connsiteX705" fmla="*/ 872519 w 1203658"/>
              <a:gd name="connsiteY705" fmla="*/ 571394 h 633510"/>
              <a:gd name="connsiteX706" fmla="*/ 871379 w 1203658"/>
              <a:gd name="connsiteY706" fmla="*/ 567652 h 633510"/>
              <a:gd name="connsiteX707" fmla="*/ 871379 w 1203658"/>
              <a:gd name="connsiteY707" fmla="*/ 565407 h 633510"/>
              <a:gd name="connsiteX708" fmla="*/ 873280 w 1203658"/>
              <a:gd name="connsiteY708" fmla="*/ 552310 h 633510"/>
              <a:gd name="connsiteX709" fmla="*/ 872899 w 1203658"/>
              <a:gd name="connsiteY709" fmla="*/ 545200 h 633510"/>
              <a:gd name="connsiteX710" fmla="*/ 872519 w 1203658"/>
              <a:gd name="connsiteY710" fmla="*/ 542207 h 633510"/>
              <a:gd name="connsiteX711" fmla="*/ 871379 w 1203658"/>
              <a:gd name="connsiteY711" fmla="*/ 541084 h 633510"/>
              <a:gd name="connsiteX712" fmla="*/ 866816 w 1203658"/>
              <a:gd name="connsiteY712" fmla="*/ 539213 h 633510"/>
              <a:gd name="connsiteX713" fmla="*/ 864535 w 1203658"/>
              <a:gd name="connsiteY713" fmla="*/ 537717 h 633510"/>
              <a:gd name="connsiteX714" fmla="*/ 860734 w 1203658"/>
              <a:gd name="connsiteY714" fmla="*/ 532852 h 633510"/>
              <a:gd name="connsiteX715" fmla="*/ 858833 w 1203658"/>
              <a:gd name="connsiteY715" fmla="*/ 531729 h 633510"/>
              <a:gd name="connsiteX716" fmla="*/ 858452 w 1203658"/>
              <a:gd name="connsiteY716" fmla="*/ 527988 h 633510"/>
              <a:gd name="connsiteX717" fmla="*/ 856552 w 1203658"/>
              <a:gd name="connsiteY717" fmla="*/ 527239 h 633510"/>
              <a:gd name="connsiteX718" fmla="*/ 852750 w 1203658"/>
              <a:gd name="connsiteY718" fmla="*/ 523123 h 633510"/>
              <a:gd name="connsiteX719" fmla="*/ 850088 w 1203658"/>
              <a:gd name="connsiteY719" fmla="*/ 520129 h 633510"/>
              <a:gd name="connsiteX720" fmla="*/ 846287 w 1203658"/>
              <a:gd name="connsiteY720" fmla="*/ 519007 h 633510"/>
              <a:gd name="connsiteX721" fmla="*/ 844386 w 1203658"/>
              <a:gd name="connsiteY721" fmla="*/ 519007 h 633510"/>
              <a:gd name="connsiteX722" fmla="*/ 841344 w 1203658"/>
              <a:gd name="connsiteY722" fmla="*/ 519007 h 633510"/>
              <a:gd name="connsiteX723" fmla="*/ 839443 w 1203658"/>
              <a:gd name="connsiteY723" fmla="*/ 520129 h 633510"/>
              <a:gd name="connsiteX724" fmla="*/ 838683 w 1203658"/>
              <a:gd name="connsiteY724" fmla="*/ 522749 h 633510"/>
              <a:gd name="connsiteX725" fmla="*/ 838303 w 1203658"/>
              <a:gd name="connsiteY725" fmla="*/ 522749 h 633510"/>
              <a:gd name="connsiteX726" fmla="*/ 836022 w 1203658"/>
              <a:gd name="connsiteY726" fmla="*/ 522749 h 633510"/>
              <a:gd name="connsiteX727" fmla="*/ 831079 w 1203658"/>
              <a:gd name="connsiteY727" fmla="*/ 525368 h 633510"/>
              <a:gd name="connsiteX728" fmla="*/ 825377 w 1203658"/>
              <a:gd name="connsiteY728" fmla="*/ 526117 h 633510"/>
              <a:gd name="connsiteX729" fmla="*/ 820054 w 1203658"/>
              <a:gd name="connsiteY729" fmla="*/ 527613 h 633510"/>
              <a:gd name="connsiteX730" fmla="*/ 818153 w 1203658"/>
              <a:gd name="connsiteY730" fmla="*/ 526117 h 633510"/>
              <a:gd name="connsiteX731" fmla="*/ 816252 w 1203658"/>
              <a:gd name="connsiteY731" fmla="*/ 522749 h 633510"/>
              <a:gd name="connsiteX732" fmla="*/ 814731 w 1203658"/>
              <a:gd name="connsiteY732" fmla="*/ 520878 h 633510"/>
              <a:gd name="connsiteX733" fmla="*/ 804847 w 1203658"/>
              <a:gd name="connsiteY733" fmla="*/ 515265 h 633510"/>
              <a:gd name="connsiteX734" fmla="*/ 801045 w 1203658"/>
              <a:gd name="connsiteY734" fmla="*/ 513768 h 633510"/>
              <a:gd name="connsiteX735" fmla="*/ 798384 w 1203658"/>
              <a:gd name="connsiteY735" fmla="*/ 512646 h 633510"/>
              <a:gd name="connsiteX736" fmla="*/ 798384 w 1203658"/>
              <a:gd name="connsiteY736" fmla="*/ 511523 h 633510"/>
              <a:gd name="connsiteX737" fmla="*/ 799144 w 1203658"/>
              <a:gd name="connsiteY737" fmla="*/ 511149 h 633510"/>
              <a:gd name="connsiteX738" fmla="*/ 799524 w 1203658"/>
              <a:gd name="connsiteY738" fmla="*/ 509652 h 633510"/>
              <a:gd name="connsiteX739" fmla="*/ 797623 w 1203658"/>
              <a:gd name="connsiteY739" fmla="*/ 509278 h 633510"/>
              <a:gd name="connsiteX740" fmla="*/ 793441 w 1203658"/>
              <a:gd name="connsiteY740" fmla="*/ 509278 h 633510"/>
              <a:gd name="connsiteX741" fmla="*/ 785077 w 1203658"/>
              <a:gd name="connsiteY741" fmla="*/ 511149 h 633510"/>
              <a:gd name="connsiteX742" fmla="*/ 782416 w 1203658"/>
              <a:gd name="connsiteY742" fmla="*/ 511149 h 633510"/>
              <a:gd name="connsiteX743" fmla="*/ 783556 w 1203658"/>
              <a:gd name="connsiteY743" fmla="*/ 508529 h 633510"/>
              <a:gd name="connsiteX744" fmla="*/ 783556 w 1203658"/>
              <a:gd name="connsiteY744" fmla="*/ 507407 h 633510"/>
              <a:gd name="connsiteX745" fmla="*/ 782796 w 1203658"/>
              <a:gd name="connsiteY745" fmla="*/ 507407 h 633510"/>
              <a:gd name="connsiteX746" fmla="*/ 780895 w 1203658"/>
              <a:gd name="connsiteY746" fmla="*/ 509278 h 633510"/>
              <a:gd name="connsiteX747" fmla="*/ 778994 w 1203658"/>
              <a:gd name="connsiteY747" fmla="*/ 509278 h 633510"/>
              <a:gd name="connsiteX748" fmla="*/ 775953 w 1203658"/>
              <a:gd name="connsiteY748" fmla="*/ 512646 h 633510"/>
              <a:gd name="connsiteX749" fmla="*/ 767969 w 1203658"/>
              <a:gd name="connsiteY749" fmla="*/ 514891 h 633510"/>
              <a:gd name="connsiteX750" fmla="*/ 764547 w 1203658"/>
              <a:gd name="connsiteY750" fmla="*/ 515265 h 633510"/>
              <a:gd name="connsiteX751" fmla="*/ 764167 w 1203658"/>
              <a:gd name="connsiteY751" fmla="*/ 513768 h 633510"/>
              <a:gd name="connsiteX752" fmla="*/ 764928 w 1203658"/>
              <a:gd name="connsiteY752" fmla="*/ 511523 h 633510"/>
              <a:gd name="connsiteX753" fmla="*/ 764928 w 1203658"/>
              <a:gd name="connsiteY753" fmla="*/ 510026 h 633510"/>
              <a:gd name="connsiteX754" fmla="*/ 764167 w 1203658"/>
              <a:gd name="connsiteY754" fmla="*/ 505162 h 633510"/>
              <a:gd name="connsiteX755" fmla="*/ 764167 w 1203658"/>
              <a:gd name="connsiteY755" fmla="*/ 501794 h 633510"/>
              <a:gd name="connsiteX756" fmla="*/ 763027 w 1203658"/>
              <a:gd name="connsiteY756" fmla="*/ 499175 h 633510"/>
              <a:gd name="connsiteX757" fmla="*/ 759985 w 1203658"/>
              <a:gd name="connsiteY757" fmla="*/ 511523 h 633510"/>
              <a:gd name="connsiteX758" fmla="*/ 758464 w 1203658"/>
              <a:gd name="connsiteY758" fmla="*/ 512646 h 633510"/>
              <a:gd name="connsiteX759" fmla="*/ 755423 w 1203658"/>
              <a:gd name="connsiteY759" fmla="*/ 511897 h 633510"/>
              <a:gd name="connsiteX760" fmla="*/ 742497 w 1203658"/>
              <a:gd name="connsiteY760" fmla="*/ 511149 h 633510"/>
              <a:gd name="connsiteX761" fmla="*/ 738315 w 1203658"/>
              <a:gd name="connsiteY761" fmla="*/ 513768 h 633510"/>
              <a:gd name="connsiteX762" fmla="*/ 735273 w 1203658"/>
              <a:gd name="connsiteY762" fmla="*/ 513020 h 633510"/>
              <a:gd name="connsiteX763" fmla="*/ 730331 w 1203658"/>
              <a:gd name="connsiteY763" fmla="*/ 515265 h 633510"/>
              <a:gd name="connsiteX764" fmla="*/ 724248 w 1203658"/>
              <a:gd name="connsiteY764" fmla="*/ 514517 h 633510"/>
              <a:gd name="connsiteX765" fmla="*/ 718925 w 1203658"/>
              <a:gd name="connsiteY765" fmla="*/ 511523 h 633510"/>
              <a:gd name="connsiteX766" fmla="*/ 713983 w 1203658"/>
              <a:gd name="connsiteY766" fmla="*/ 513020 h 633510"/>
              <a:gd name="connsiteX767" fmla="*/ 713223 w 1203658"/>
              <a:gd name="connsiteY767" fmla="*/ 517136 h 633510"/>
              <a:gd name="connsiteX768" fmla="*/ 715884 w 1203658"/>
              <a:gd name="connsiteY768" fmla="*/ 519755 h 633510"/>
              <a:gd name="connsiteX769" fmla="*/ 719686 w 1203658"/>
              <a:gd name="connsiteY769" fmla="*/ 519381 h 633510"/>
              <a:gd name="connsiteX770" fmla="*/ 723107 w 1203658"/>
              <a:gd name="connsiteY770" fmla="*/ 517510 h 633510"/>
              <a:gd name="connsiteX771" fmla="*/ 724248 w 1203658"/>
              <a:gd name="connsiteY771" fmla="*/ 517136 h 633510"/>
              <a:gd name="connsiteX772" fmla="*/ 725389 w 1203658"/>
              <a:gd name="connsiteY772" fmla="*/ 517510 h 633510"/>
              <a:gd name="connsiteX773" fmla="*/ 726149 w 1203658"/>
              <a:gd name="connsiteY773" fmla="*/ 521626 h 633510"/>
              <a:gd name="connsiteX774" fmla="*/ 727670 w 1203658"/>
              <a:gd name="connsiteY774" fmla="*/ 522000 h 633510"/>
              <a:gd name="connsiteX775" fmla="*/ 729951 w 1203658"/>
              <a:gd name="connsiteY775" fmla="*/ 519755 h 633510"/>
              <a:gd name="connsiteX776" fmla="*/ 734893 w 1203658"/>
              <a:gd name="connsiteY776" fmla="*/ 517884 h 633510"/>
              <a:gd name="connsiteX777" fmla="*/ 735273 w 1203658"/>
              <a:gd name="connsiteY777" fmla="*/ 518633 h 633510"/>
              <a:gd name="connsiteX778" fmla="*/ 736034 w 1203658"/>
              <a:gd name="connsiteY778" fmla="*/ 519007 h 633510"/>
              <a:gd name="connsiteX779" fmla="*/ 735273 w 1203658"/>
              <a:gd name="connsiteY779" fmla="*/ 524620 h 633510"/>
              <a:gd name="connsiteX780" fmla="*/ 731091 w 1203658"/>
              <a:gd name="connsiteY780" fmla="*/ 527613 h 633510"/>
              <a:gd name="connsiteX781" fmla="*/ 729190 w 1203658"/>
              <a:gd name="connsiteY781" fmla="*/ 530607 h 633510"/>
              <a:gd name="connsiteX782" fmla="*/ 729190 w 1203658"/>
              <a:gd name="connsiteY782" fmla="*/ 531355 h 633510"/>
              <a:gd name="connsiteX783" fmla="*/ 731852 w 1203658"/>
              <a:gd name="connsiteY783" fmla="*/ 535097 h 633510"/>
              <a:gd name="connsiteX784" fmla="*/ 737935 w 1203658"/>
              <a:gd name="connsiteY784" fmla="*/ 538091 h 633510"/>
              <a:gd name="connsiteX785" fmla="*/ 739835 w 1203658"/>
              <a:gd name="connsiteY785" fmla="*/ 540710 h 633510"/>
              <a:gd name="connsiteX786" fmla="*/ 739455 w 1203658"/>
              <a:gd name="connsiteY786" fmla="*/ 542207 h 633510"/>
              <a:gd name="connsiteX787" fmla="*/ 736414 w 1203658"/>
              <a:gd name="connsiteY787" fmla="*/ 543329 h 633510"/>
              <a:gd name="connsiteX788" fmla="*/ 735273 w 1203658"/>
              <a:gd name="connsiteY788" fmla="*/ 543704 h 633510"/>
              <a:gd name="connsiteX789" fmla="*/ 731091 w 1203658"/>
              <a:gd name="connsiteY789" fmla="*/ 538839 h 633510"/>
              <a:gd name="connsiteX790" fmla="*/ 726909 w 1203658"/>
              <a:gd name="connsiteY790" fmla="*/ 536968 h 633510"/>
              <a:gd name="connsiteX791" fmla="*/ 723868 w 1203658"/>
              <a:gd name="connsiteY791" fmla="*/ 533975 h 633510"/>
              <a:gd name="connsiteX792" fmla="*/ 721967 w 1203658"/>
              <a:gd name="connsiteY792" fmla="*/ 533975 h 633510"/>
              <a:gd name="connsiteX793" fmla="*/ 721207 w 1203658"/>
              <a:gd name="connsiteY793" fmla="*/ 534723 h 633510"/>
              <a:gd name="connsiteX794" fmla="*/ 721587 w 1203658"/>
              <a:gd name="connsiteY794" fmla="*/ 536220 h 633510"/>
              <a:gd name="connsiteX795" fmla="*/ 721207 w 1203658"/>
              <a:gd name="connsiteY795" fmla="*/ 537342 h 633510"/>
              <a:gd name="connsiteX796" fmla="*/ 718545 w 1203658"/>
              <a:gd name="connsiteY796" fmla="*/ 540710 h 633510"/>
              <a:gd name="connsiteX797" fmla="*/ 714743 w 1203658"/>
              <a:gd name="connsiteY797" fmla="*/ 539588 h 633510"/>
              <a:gd name="connsiteX798" fmla="*/ 712843 w 1203658"/>
              <a:gd name="connsiteY798" fmla="*/ 539588 h 633510"/>
              <a:gd name="connsiteX799" fmla="*/ 710942 w 1203658"/>
              <a:gd name="connsiteY799" fmla="*/ 540710 h 633510"/>
              <a:gd name="connsiteX800" fmla="*/ 708661 w 1203658"/>
              <a:gd name="connsiteY800" fmla="*/ 539213 h 633510"/>
              <a:gd name="connsiteX801" fmla="*/ 705619 w 1203658"/>
              <a:gd name="connsiteY801" fmla="*/ 540710 h 633510"/>
              <a:gd name="connsiteX802" fmla="*/ 702578 w 1203658"/>
              <a:gd name="connsiteY802" fmla="*/ 539588 h 633510"/>
              <a:gd name="connsiteX803" fmla="*/ 701437 w 1203658"/>
              <a:gd name="connsiteY803" fmla="*/ 538839 h 633510"/>
              <a:gd name="connsiteX804" fmla="*/ 696875 w 1203658"/>
              <a:gd name="connsiteY804" fmla="*/ 538839 h 633510"/>
              <a:gd name="connsiteX805" fmla="*/ 692693 w 1203658"/>
              <a:gd name="connsiteY805" fmla="*/ 532104 h 633510"/>
              <a:gd name="connsiteX806" fmla="*/ 690412 w 1203658"/>
              <a:gd name="connsiteY806" fmla="*/ 531729 h 633510"/>
              <a:gd name="connsiteX807" fmla="*/ 688131 w 1203658"/>
              <a:gd name="connsiteY807" fmla="*/ 529110 h 633510"/>
              <a:gd name="connsiteX808" fmla="*/ 682048 w 1203658"/>
              <a:gd name="connsiteY808" fmla="*/ 525742 h 633510"/>
              <a:gd name="connsiteX809" fmla="*/ 678246 w 1203658"/>
              <a:gd name="connsiteY809" fmla="*/ 525742 h 633510"/>
              <a:gd name="connsiteX810" fmla="*/ 677105 w 1203658"/>
              <a:gd name="connsiteY810" fmla="*/ 527239 h 633510"/>
              <a:gd name="connsiteX811" fmla="*/ 677105 w 1203658"/>
              <a:gd name="connsiteY811" fmla="*/ 529110 h 633510"/>
              <a:gd name="connsiteX812" fmla="*/ 674824 w 1203658"/>
              <a:gd name="connsiteY812" fmla="*/ 531355 h 633510"/>
              <a:gd name="connsiteX813" fmla="*/ 670262 w 1203658"/>
              <a:gd name="connsiteY813" fmla="*/ 531355 h 633510"/>
              <a:gd name="connsiteX814" fmla="*/ 665700 w 1203658"/>
              <a:gd name="connsiteY814" fmla="*/ 530607 h 633510"/>
              <a:gd name="connsiteX815" fmla="*/ 661518 w 1203658"/>
              <a:gd name="connsiteY815" fmla="*/ 528736 h 633510"/>
              <a:gd name="connsiteX816" fmla="*/ 653534 w 1203658"/>
              <a:gd name="connsiteY816" fmla="*/ 526117 h 633510"/>
              <a:gd name="connsiteX817" fmla="*/ 641748 w 1203658"/>
              <a:gd name="connsiteY817" fmla="*/ 527988 h 633510"/>
              <a:gd name="connsiteX818" fmla="*/ 635285 w 1203658"/>
              <a:gd name="connsiteY818" fmla="*/ 527988 h 633510"/>
              <a:gd name="connsiteX819" fmla="*/ 630723 w 1203658"/>
              <a:gd name="connsiteY819" fmla="*/ 530981 h 633510"/>
              <a:gd name="connsiteX820" fmla="*/ 623119 w 1203658"/>
              <a:gd name="connsiteY820" fmla="*/ 533600 h 633510"/>
              <a:gd name="connsiteX821" fmla="*/ 621979 w 1203658"/>
              <a:gd name="connsiteY821" fmla="*/ 533226 h 633510"/>
              <a:gd name="connsiteX822" fmla="*/ 624640 w 1203658"/>
              <a:gd name="connsiteY822" fmla="*/ 532104 h 633510"/>
              <a:gd name="connsiteX823" fmla="*/ 625401 w 1203658"/>
              <a:gd name="connsiteY823" fmla="*/ 530981 h 633510"/>
              <a:gd name="connsiteX824" fmla="*/ 622739 w 1203658"/>
              <a:gd name="connsiteY824" fmla="*/ 530981 h 633510"/>
              <a:gd name="connsiteX825" fmla="*/ 622739 w 1203658"/>
              <a:gd name="connsiteY825" fmla="*/ 526117 h 633510"/>
              <a:gd name="connsiteX826" fmla="*/ 621599 w 1203658"/>
              <a:gd name="connsiteY826" fmla="*/ 526117 h 633510"/>
              <a:gd name="connsiteX827" fmla="*/ 620458 w 1203658"/>
              <a:gd name="connsiteY827" fmla="*/ 526865 h 633510"/>
              <a:gd name="connsiteX828" fmla="*/ 619318 w 1203658"/>
              <a:gd name="connsiteY828" fmla="*/ 527613 h 633510"/>
              <a:gd name="connsiteX829" fmla="*/ 618937 w 1203658"/>
              <a:gd name="connsiteY829" fmla="*/ 539962 h 633510"/>
              <a:gd name="connsiteX830" fmla="*/ 616656 w 1203658"/>
              <a:gd name="connsiteY830" fmla="*/ 545949 h 633510"/>
              <a:gd name="connsiteX831" fmla="*/ 615516 w 1203658"/>
              <a:gd name="connsiteY831" fmla="*/ 547446 h 633510"/>
              <a:gd name="connsiteX832" fmla="*/ 610573 w 1203658"/>
              <a:gd name="connsiteY832" fmla="*/ 551188 h 633510"/>
              <a:gd name="connsiteX833" fmla="*/ 607532 w 1203658"/>
              <a:gd name="connsiteY833" fmla="*/ 553433 h 633510"/>
              <a:gd name="connsiteX834" fmla="*/ 602209 w 1203658"/>
              <a:gd name="connsiteY834" fmla="*/ 556052 h 633510"/>
              <a:gd name="connsiteX835" fmla="*/ 596126 w 1203658"/>
              <a:gd name="connsiteY835" fmla="*/ 558297 h 633510"/>
              <a:gd name="connsiteX836" fmla="*/ 594986 w 1203658"/>
              <a:gd name="connsiteY836" fmla="*/ 558297 h 633510"/>
              <a:gd name="connsiteX837" fmla="*/ 595366 w 1203658"/>
              <a:gd name="connsiteY837" fmla="*/ 557175 h 633510"/>
              <a:gd name="connsiteX838" fmla="*/ 598788 w 1203658"/>
              <a:gd name="connsiteY838" fmla="*/ 555678 h 633510"/>
              <a:gd name="connsiteX839" fmla="*/ 602590 w 1203658"/>
              <a:gd name="connsiteY839" fmla="*/ 554181 h 633510"/>
              <a:gd name="connsiteX840" fmla="*/ 604490 w 1203658"/>
              <a:gd name="connsiteY840" fmla="*/ 553433 h 633510"/>
              <a:gd name="connsiteX841" fmla="*/ 604490 w 1203658"/>
              <a:gd name="connsiteY841" fmla="*/ 553059 h 633510"/>
              <a:gd name="connsiteX842" fmla="*/ 603350 w 1203658"/>
              <a:gd name="connsiteY842" fmla="*/ 552310 h 633510"/>
              <a:gd name="connsiteX843" fmla="*/ 597267 w 1203658"/>
              <a:gd name="connsiteY843" fmla="*/ 554929 h 633510"/>
              <a:gd name="connsiteX844" fmla="*/ 596887 w 1203658"/>
              <a:gd name="connsiteY844" fmla="*/ 551562 h 633510"/>
              <a:gd name="connsiteX845" fmla="*/ 596507 w 1203658"/>
              <a:gd name="connsiteY845" fmla="*/ 551936 h 633510"/>
              <a:gd name="connsiteX846" fmla="*/ 595366 w 1203658"/>
              <a:gd name="connsiteY846" fmla="*/ 553433 h 633510"/>
              <a:gd name="connsiteX847" fmla="*/ 594606 w 1203658"/>
              <a:gd name="connsiteY847" fmla="*/ 553807 h 633510"/>
              <a:gd name="connsiteX848" fmla="*/ 594226 w 1203658"/>
              <a:gd name="connsiteY848" fmla="*/ 553807 h 633510"/>
              <a:gd name="connsiteX849" fmla="*/ 592705 w 1203658"/>
              <a:gd name="connsiteY849" fmla="*/ 552310 h 633510"/>
              <a:gd name="connsiteX850" fmla="*/ 592325 w 1203658"/>
              <a:gd name="connsiteY850" fmla="*/ 551936 h 633510"/>
              <a:gd name="connsiteX851" fmla="*/ 591944 w 1203658"/>
              <a:gd name="connsiteY851" fmla="*/ 552310 h 633510"/>
              <a:gd name="connsiteX852" fmla="*/ 591944 w 1203658"/>
              <a:gd name="connsiteY852" fmla="*/ 554181 h 633510"/>
              <a:gd name="connsiteX853" fmla="*/ 591184 w 1203658"/>
              <a:gd name="connsiteY853" fmla="*/ 554181 h 633510"/>
              <a:gd name="connsiteX854" fmla="*/ 590044 w 1203658"/>
              <a:gd name="connsiteY854" fmla="*/ 553433 h 633510"/>
              <a:gd name="connsiteX855" fmla="*/ 588143 w 1203658"/>
              <a:gd name="connsiteY855" fmla="*/ 552310 h 633510"/>
              <a:gd name="connsiteX856" fmla="*/ 587762 w 1203658"/>
              <a:gd name="connsiteY856" fmla="*/ 553807 h 633510"/>
              <a:gd name="connsiteX857" fmla="*/ 587762 w 1203658"/>
              <a:gd name="connsiteY857" fmla="*/ 555678 h 633510"/>
              <a:gd name="connsiteX858" fmla="*/ 590044 w 1203658"/>
              <a:gd name="connsiteY858" fmla="*/ 557175 h 633510"/>
              <a:gd name="connsiteX859" fmla="*/ 589283 w 1203658"/>
              <a:gd name="connsiteY859" fmla="*/ 559046 h 633510"/>
              <a:gd name="connsiteX860" fmla="*/ 588143 w 1203658"/>
              <a:gd name="connsiteY860" fmla="*/ 559794 h 633510"/>
              <a:gd name="connsiteX861" fmla="*/ 584341 w 1203658"/>
              <a:gd name="connsiteY861" fmla="*/ 559794 h 633510"/>
              <a:gd name="connsiteX862" fmla="*/ 583200 w 1203658"/>
              <a:gd name="connsiteY862" fmla="*/ 561291 h 633510"/>
              <a:gd name="connsiteX863" fmla="*/ 582820 w 1203658"/>
              <a:gd name="connsiteY863" fmla="*/ 562039 h 633510"/>
              <a:gd name="connsiteX864" fmla="*/ 580919 w 1203658"/>
              <a:gd name="connsiteY864" fmla="*/ 565033 h 633510"/>
              <a:gd name="connsiteX865" fmla="*/ 579779 w 1203658"/>
              <a:gd name="connsiteY865" fmla="*/ 564284 h 633510"/>
              <a:gd name="connsiteX866" fmla="*/ 575977 w 1203658"/>
              <a:gd name="connsiteY866" fmla="*/ 566904 h 633510"/>
              <a:gd name="connsiteX867" fmla="*/ 575977 w 1203658"/>
              <a:gd name="connsiteY867" fmla="*/ 568400 h 633510"/>
              <a:gd name="connsiteX868" fmla="*/ 577878 w 1203658"/>
              <a:gd name="connsiteY868" fmla="*/ 568026 h 633510"/>
              <a:gd name="connsiteX869" fmla="*/ 578258 w 1203658"/>
              <a:gd name="connsiteY869" fmla="*/ 569149 h 633510"/>
              <a:gd name="connsiteX870" fmla="*/ 576357 w 1203658"/>
              <a:gd name="connsiteY870" fmla="*/ 572891 h 633510"/>
              <a:gd name="connsiteX871" fmla="*/ 570654 w 1203658"/>
              <a:gd name="connsiteY871" fmla="*/ 573639 h 633510"/>
              <a:gd name="connsiteX872" fmla="*/ 572555 w 1203658"/>
              <a:gd name="connsiteY872" fmla="*/ 577381 h 633510"/>
              <a:gd name="connsiteX873" fmla="*/ 572555 w 1203658"/>
              <a:gd name="connsiteY873" fmla="*/ 582246 h 633510"/>
              <a:gd name="connsiteX874" fmla="*/ 572175 w 1203658"/>
              <a:gd name="connsiteY874" fmla="*/ 585239 h 633510"/>
              <a:gd name="connsiteX875" fmla="*/ 570274 w 1203658"/>
              <a:gd name="connsiteY875" fmla="*/ 585988 h 633510"/>
              <a:gd name="connsiteX876" fmla="*/ 569514 w 1203658"/>
              <a:gd name="connsiteY876" fmla="*/ 585239 h 633510"/>
              <a:gd name="connsiteX877" fmla="*/ 566472 w 1203658"/>
              <a:gd name="connsiteY877" fmla="*/ 585239 h 633510"/>
              <a:gd name="connsiteX878" fmla="*/ 566092 w 1203658"/>
              <a:gd name="connsiteY878" fmla="*/ 586362 h 633510"/>
              <a:gd name="connsiteX879" fmla="*/ 566852 w 1203658"/>
              <a:gd name="connsiteY879" fmla="*/ 587484 h 633510"/>
              <a:gd name="connsiteX880" fmla="*/ 569514 w 1203658"/>
              <a:gd name="connsiteY880" fmla="*/ 587859 h 633510"/>
              <a:gd name="connsiteX881" fmla="*/ 569894 w 1203658"/>
              <a:gd name="connsiteY881" fmla="*/ 588233 h 633510"/>
              <a:gd name="connsiteX882" fmla="*/ 569894 w 1203658"/>
              <a:gd name="connsiteY882" fmla="*/ 593097 h 633510"/>
              <a:gd name="connsiteX883" fmla="*/ 567993 w 1203658"/>
              <a:gd name="connsiteY883" fmla="*/ 594220 h 633510"/>
              <a:gd name="connsiteX884" fmla="*/ 568373 w 1203658"/>
              <a:gd name="connsiteY884" fmla="*/ 597962 h 633510"/>
              <a:gd name="connsiteX885" fmla="*/ 570654 w 1203658"/>
              <a:gd name="connsiteY885" fmla="*/ 607691 h 633510"/>
              <a:gd name="connsiteX886" fmla="*/ 571415 w 1203658"/>
              <a:gd name="connsiteY886" fmla="*/ 608065 h 633510"/>
              <a:gd name="connsiteX887" fmla="*/ 572175 w 1203658"/>
              <a:gd name="connsiteY887" fmla="*/ 610684 h 633510"/>
              <a:gd name="connsiteX888" fmla="*/ 573696 w 1203658"/>
              <a:gd name="connsiteY888" fmla="*/ 615175 h 633510"/>
              <a:gd name="connsiteX889" fmla="*/ 575597 w 1203658"/>
              <a:gd name="connsiteY889" fmla="*/ 616297 h 633510"/>
              <a:gd name="connsiteX890" fmla="*/ 574836 w 1203658"/>
              <a:gd name="connsiteY890" fmla="*/ 616671 h 633510"/>
              <a:gd name="connsiteX891" fmla="*/ 568373 w 1203658"/>
              <a:gd name="connsiteY891" fmla="*/ 616297 h 633510"/>
              <a:gd name="connsiteX892" fmla="*/ 561530 w 1203658"/>
              <a:gd name="connsiteY892" fmla="*/ 613304 h 633510"/>
              <a:gd name="connsiteX893" fmla="*/ 551265 w 1203658"/>
              <a:gd name="connsiteY893" fmla="*/ 612181 h 633510"/>
              <a:gd name="connsiteX894" fmla="*/ 545562 w 1203658"/>
              <a:gd name="connsiteY894" fmla="*/ 609188 h 633510"/>
              <a:gd name="connsiteX895" fmla="*/ 540240 w 1203658"/>
              <a:gd name="connsiteY895" fmla="*/ 608439 h 633510"/>
              <a:gd name="connsiteX896" fmla="*/ 533777 w 1203658"/>
              <a:gd name="connsiteY896" fmla="*/ 604323 h 633510"/>
              <a:gd name="connsiteX897" fmla="*/ 527313 w 1203658"/>
              <a:gd name="connsiteY897" fmla="*/ 594594 h 633510"/>
              <a:gd name="connsiteX898" fmla="*/ 521611 w 1203658"/>
              <a:gd name="connsiteY898" fmla="*/ 577007 h 633510"/>
              <a:gd name="connsiteX899" fmla="*/ 515148 w 1203658"/>
              <a:gd name="connsiteY899" fmla="*/ 572891 h 633510"/>
              <a:gd name="connsiteX900" fmla="*/ 512106 w 1203658"/>
              <a:gd name="connsiteY900" fmla="*/ 565407 h 633510"/>
              <a:gd name="connsiteX901" fmla="*/ 506023 w 1203658"/>
              <a:gd name="connsiteY901" fmla="*/ 559046 h 633510"/>
              <a:gd name="connsiteX902" fmla="*/ 498420 w 1203658"/>
              <a:gd name="connsiteY902" fmla="*/ 541833 h 633510"/>
              <a:gd name="connsiteX903" fmla="*/ 494238 w 1203658"/>
              <a:gd name="connsiteY903" fmla="*/ 538839 h 633510"/>
              <a:gd name="connsiteX904" fmla="*/ 491956 w 1203658"/>
              <a:gd name="connsiteY904" fmla="*/ 535097 h 633510"/>
              <a:gd name="connsiteX905" fmla="*/ 485493 w 1203658"/>
              <a:gd name="connsiteY905" fmla="*/ 529110 h 633510"/>
              <a:gd name="connsiteX906" fmla="*/ 482452 w 1203658"/>
              <a:gd name="connsiteY906" fmla="*/ 525368 h 633510"/>
              <a:gd name="connsiteX907" fmla="*/ 465344 w 1203658"/>
              <a:gd name="connsiteY907" fmla="*/ 526117 h 633510"/>
              <a:gd name="connsiteX908" fmla="*/ 461162 w 1203658"/>
              <a:gd name="connsiteY908" fmla="*/ 524994 h 633510"/>
              <a:gd name="connsiteX909" fmla="*/ 456980 w 1203658"/>
              <a:gd name="connsiteY909" fmla="*/ 526865 h 633510"/>
              <a:gd name="connsiteX910" fmla="*/ 455839 w 1203658"/>
              <a:gd name="connsiteY910" fmla="*/ 527988 h 633510"/>
              <a:gd name="connsiteX911" fmla="*/ 447095 w 1203658"/>
              <a:gd name="connsiteY911" fmla="*/ 545575 h 633510"/>
              <a:gd name="connsiteX912" fmla="*/ 437971 w 1203658"/>
              <a:gd name="connsiteY912" fmla="*/ 543704 h 633510"/>
              <a:gd name="connsiteX913" fmla="*/ 428846 w 1203658"/>
              <a:gd name="connsiteY913" fmla="*/ 537717 h 633510"/>
              <a:gd name="connsiteX914" fmla="*/ 421623 w 1203658"/>
              <a:gd name="connsiteY914" fmla="*/ 531729 h 633510"/>
              <a:gd name="connsiteX915" fmla="*/ 416300 w 1203658"/>
              <a:gd name="connsiteY915" fmla="*/ 524994 h 633510"/>
              <a:gd name="connsiteX916" fmla="*/ 410978 w 1203658"/>
              <a:gd name="connsiteY916" fmla="*/ 505910 h 633510"/>
              <a:gd name="connsiteX917" fmla="*/ 399952 w 1203658"/>
              <a:gd name="connsiteY917" fmla="*/ 498800 h 633510"/>
              <a:gd name="connsiteX918" fmla="*/ 392349 w 1203658"/>
              <a:gd name="connsiteY918" fmla="*/ 492439 h 633510"/>
              <a:gd name="connsiteX919" fmla="*/ 388927 w 1203658"/>
              <a:gd name="connsiteY919" fmla="*/ 487575 h 633510"/>
              <a:gd name="connsiteX920" fmla="*/ 384365 w 1203658"/>
              <a:gd name="connsiteY920" fmla="*/ 485329 h 633510"/>
              <a:gd name="connsiteX921" fmla="*/ 381704 w 1203658"/>
              <a:gd name="connsiteY921" fmla="*/ 480839 h 633510"/>
              <a:gd name="connsiteX922" fmla="*/ 379803 w 1203658"/>
              <a:gd name="connsiteY922" fmla="*/ 479717 h 633510"/>
              <a:gd name="connsiteX923" fmla="*/ 376001 w 1203658"/>
              <a:gd name="connsiteY923" fmla="*/ 477471 h 633510"/>
              <a:gd name="connsiteX924" fmla="*/ 341784 w 1203658"/>
              <a:gd name="connsiteY924" fmla="*/ 477846 h 633510"/>
              <a:gd name="connsiteX925" fmla="*/ 341404 w 1203658"/>
              <a:gd name="connsiteY925" fmla="*/ 489071 h 633510"/>
              <a:gd name="connsiteX926" fmla="*/ 324676 w 1203658"/>
              <a:gd name="connsiteY926" fmla="*/ 489071 h 633510"/>
              <a:gd name="connsiteX927" fmla="*/ 285517 w 1203658"/>
              <a:gd name="connsiteY927" fmla="*/ 489071 h 633510"/>
              <a:gd name="connsiteX928" fmla="*/ 206059 w 1203658"/>
              <a:gd name="connsiteY928" fmla="*/ 460258 h 633510"/>
              <a:gd name="connsiteX929" fmla="*/ 205679 w 1203658"/>
              <a:gd name="connsiteY929" fmla="*/ 457639 h 633510"/>
              <a:gd name="connsiteX930" fmla="*/ 158536 w 1203658"/>
              <a:gd name="connsiteY930" fmla="*/ 461381 h 633510"/>
              <a:gd name="connsiteX931" fmla="*/ 157776 w 1203658"/>
              <a:gd name="connsiteY931" fmla="*/ 459136 h 633510"/>
              <a:gd name="connsiteX932" fmla="*/ 156635 w 1203658"/>
              <a:gd name="connsiteY932" fmla="*/ 449407 h 633510"/>
              <a:gd name="connsiteX933" fmla="*/ 154354 w 1203658"/>
              <a:gd name="connsiteY933" fmla="*/ 446039 h 633510"/>
              <a:gd name="connsiteX934" fmla="*/ 150933 w 1203658"/>
              <a:gd name="connsiteY934" fmla="*/ 442671 h 633510"/>
              <a:gd name="connsiteX935" fmla="*/ 145610 w 1203658"/>
              <a:gd name="connsiteY935" fmla="*/ 436684 h 633510"/>
              <a:gd name="connsiteX936" fmla="*/ 142949 w 1203658"/>
              <a:gd name="connsiteY936" fmla="*/ 434439 h 633510"/>
              <a:gd name="connsiteX937" fmla="*/ 138387 w 1203658"/>
              <a:gd name="connsiteY937" fmla="*/ 432194 h 633510"/>
              <a:gd name="connsiteX938" fmla="*/ 133064 w 1203658"/>
              <a:gd name="connsiteY938" fmla="*/ 431446 h 633510"/>
              <a:gd name="connsiteX939" fmla="*/ 132684 w 1203658"/>
              <a:gd name="connsiteY939" fmla="*/ 430697 h 633510"/>
              <a:gd name="connsiteX940" fmla="*/ 132304 w 1203658"/>
              <a:gd name="connsiteY940" fmla="*/ 426955 h 633510"/>
              <a:gd name="connsiteX941" fmla="*/ 128882 w 1203658"/>
              <a:gd name="connsiteY941" fmla="*/ 424336 h 633510"/>
              <a:gd name="connsiteX942" fmla="*/ 127742 w 1203658"/>
              <a:gd name="connsiteY942" fmla="*/ 423213 h 633510"/>
              <a:gd name="connsiteX943" fmla="*/ 125841 w 1203658"/>
              <a:gd name="connsiteY943" fmla="*/ 423213 h 633510"/>
              <a:gd name="connsiteX944" fmla="*/ 124700 w 1203658"/>
              <a:gd name="connsiteY944" fmla="*/ 425458 h 633510"/>
              <a:gd name="connsiteX945" fmla="*/ 123179 w 1203658"/>
              <a:gd name="connsiteY945" fmla="*/ 424336 h 633510"/>
              <a:gd name="connsiteX946" fmla="*/ 120898 w 1203658"/>
              <a:gd name="connsiteY946" fmla="*/ 422839 h 633510"/>
              <a:gd name="connsiteX947" fmla="*/ 114815 w 1203658"/>
              <a:gd name="connsiteY947" fmla="*/ 420594 h 633510"/>
              <a:gd name="connsiteX948" fmla="*/ 113675 w 1203658"/>
              <a:gd name="connsiteY948" fmla="*/ 418349 h 633510"/>
              <a:gd name="connsiteX949" fmla="*/ 109873 w 1203658"/>
              <a:gd name="connsiteY949" fmla="*/ 416852 h 633510"/>
              <a:gd name="connsiteX950" fmla="*/ 106451 w 1203658"/>
              <a:gd name="connsiteY950" fmla="*/ 414981 h 633510"/>
              <a:gd name="connsiteX951" fmla="*/ 103790 w 1203658"/>
              <a:gd name="connsiteY951" fmla="*/ 414607 h 633510"/>
              <a:gd name="connsiteX952" fmla="*/ 101889 w 1203658"/>
              <a:gd name="connsiteY952" fmla="*/ 415355 h 633510"/>
              <a:gd name="connsiteX953" fmla="*/ 97707 w 1203658"/>
              <a:gd name="connsiteY953" fmla="*/ 413110 h 633510"/>
              <a:gd name="connsiteX954" fmla="*/ 90484 w 1203658"/>
              <a:gd name="connsiteY954" fmla="*/ 412362 h 633510"/>
              <a:gd name="connsiteX955" fmla="*/ 87822 w 1203658"/>
              <a:gd name="connsiteY955" fmla="*/ 411239 h 633510"/>
              <a:gd name="connsiteX956" fmla="*/ 87062 w 1203658"/>
              <a:gd name="connsiteY956" fmla="*/ 410116 h 633510"/>
              <a:gd name="connsiteX957" fmla="*/ 85922 w 1203658"/>
              <a:gd name="connsiteY957" fmla="*/ 404504 h 633510"/>
              <a:gd name="connsiteX958" fmla="*/ 85922 w 1203658"/>
              <a:gd name="connsiteY958" fmla="*/ 401136 h 633510"/>
              <a:gd name="connsiteX959" fmla="*/ 86302 w 1203658"/>
              <a:gd name="connsiteY959" fmla="*/ 398891 h 633510"/>
              <a:gd name="connsiteX960" fmla="*/ 86302 w 1203658"/>
              <a:gd name="connsiteY960" fmla="*/ 398142 h 633510"/>
              <a:gd name="connsiteX961" fmla="*/ 84781 w 1203658"/>
              <a:gd name="connsiteY961" fmla="*/ 395149 h 633510"/>
              <a:gd name="connsiteX962" fmla="*/ 81359 w 1203658"/>
              <a:gd name="connsiteY962" fmla="*/ 394026 h 633510"/>
              <a:gd name="connsiteX963" fmla="*/ 80979 w 1203658"/>
              <a:gd name="connsiteY963" fmla="*/ 389910 h 633510"/>
              <a:gd name="connsiteX964" fmla="*/ 78698 w 1203658"/>
              <a:gd name="connsiteY964" fmla="*/ 388413 h 633510"/>
              <a:gd name="connsiteX965" fmla="*/ 72995 w 1203658"/>
              <a:gd name="connsiteY965" fmla="*/ 382800 h 633510"/>
              <a:gd name="connsiteX966" fmla="*/ 68433 w 1203658"/>
              <a:gd name="connsiteY966" fmla="*/ 375691 h 633510"/>
              <a:gd name="connsiteX967" fmla="*/ 59689 w 1203658"/>
              <a:gd name="connsiteY967" fmla="*/ 366710 h 633510"/>
              <a:gd name="connsiteX968" fmla="*/ 58929 w 1203658"/>
              <a:gd name="connsiteY968" fmla="*/ 365587 h 633510"/>
              <a:gd name="connsiteX969" fmla="*/ 58929 w 1203658"/>
              <a:gd name="connsiteY969" fmla="*/ 360349 h 633510"/>
              <a:gd name="connsiteX970" fmla="*/ 61210 w 1203658"/>
              <a:gd name="connsiteY970" fmla="*/ 358478 h 633510"/>
              <a:gd name="connsiteX971" fmla="*/ 61210 w 1203658"/>
              <a:gd name="connsiteY971" fmla="*/ 353987 h 633510"/>
              <a:gd name="connsiteX972" fmla="*/ 58929 w 1203658"/>
              <a:gd name="connsiteY972" fmla="*/ 350245 h 633510"/>
              <a:gd name="connsiteX973" fmla="*/ 54366 w 1203658"/>
              <a:gd name="connsiteY973" fmla="*/ 349497 h 633510"/>
              <a:gd name="connsiteX974" fmla="*/ 50565 w 1203658"/>
              <a:gd name="connsiteY974" fmla="*/ 346129 h 633510"/>
              <a:gd name="connsiteX975" fmla="*/ 49044 w 1203658"/>
              <a:gd name="connsiteY975" fmla="*/ 338645 h 633510"/>
              <a:gd name="connsiteX976" fmla="*/ 47143 w 1203658"/>
              <a:gd name="connsiteY976" fmla="*/ 334529 h 633510"/>
              <a:gd name="connsiteX977" fmla="*/ 46763 w 1203658"/>
              <a:gd name="connsiteY977" fmla="*/ 331910 h 633510"/>
              <a:gd name="connsiteX978" fmla="*/ 47143 w 1203658"/>
              <a:gd name="connsiteY978" fmla="*/ 329291 h 633510"/>
              <a:gd name="connsiteX979" fmla="*/ 49044 w 1203658"/>
              <a:gd name="connsiteY979" fmla="*/ 329665 h 633510"/>
              <a:gd name="connsiteX980" fmla="*/ 49424 w 1203658"/>
              <a:gd name="connsiteY980" fmla="*/ 331536 h 633510"/>
              <a:gd name="connsiteX981" fmla="*/ 52085 w 1203658"/>
              <a:gd name="connsiteY981" fmla="*/ 334155 h 633510"/>
              <a:gd name="connsiteX982" fmla="*/ 55127 w 1203658"/>
              <a:gd name="connsiteY982" fmla="*/ 336400 h 633510"/>
              <a:gd name="connsiteX983" fmla="*/ 54747 w 1203658"/>
              <a:gd name="connsiteY983" fmla="*/ 334529 h 633510"/>
              <a:gd name="connsiteX984" fmla="*/ 50945 w 1203658"/>
              <a:gd name="connsiteY984" fmla="*/ 327794 h 633510"/>
              <a:gd name="connsiteX985" fmla="*/ 50565 w 1203658"/>
              <a:gd name="connsiteY985" fmla="*/ 325549 h 633510"/>
              <a:gd name="connsiteX986" fmla="*/ 52465 w 1203658"/>
              <a:gd name="connsiteY986" fmla="*/ 323678 h 633510"/>
              <a:gd name="connsiteX987" fmla="*/ 54747 w 1203658"/>
              <a:gd name="connsiteY987" fmla="*/ 323304 h 633510"/>
              <a:gd name="connsiteX988" fmla="*/ 57028 w 1203658"/>
              <a:gd name="connsiteY988" fmla="*/ 321433 h 633510"/>
              <a:gd name="connsiteX989" fmla="*/ 52465 w 1203658"/>
              <a:gd name="connsiteY989" fmla="*/ 319562 h 633510"/>
              <a:gd name="connsiteX990" fmla="*/ 47143 w 1203658"/>
              <a:gd name="connsiteY990" fmla="*/ 319562 h 633510"/>
              <a:gd name="connsiteX991" fmla="*/ 46763 w 1203658"/>
              <a:gd name="connsiteY991" fmla="*/ 324800 h 633510"/>
              <a:gd name="connsiteX992" fmla="*/ 46383 w 1203658"/>
              <a:gd name="connsiteY992" fmla="*/ 325549 h 633510"/>
              <a:gd name="connsiteX993" fmla="*/ 45242 w 1203658"/>
              <a:gd name="connsiteY993" fmla="*/ 326297 h 633510"/>
              <a:gd name="connsiteX994" fmla="*/ 44101 w 1203658"/>
              <a:gd name="connsiteY994" fmla="*/ 326297 h 633510"/>
              <a:gd name="connsiteX995" fmla="*/ 43341 w 1203658"/>
              <a:gd name="connsiteY995" fmla="*/ 324800 h 633510"/>
              <a:gd name="connsiteX996" fmla="*/ 41060 w 1203658"/>
              <a:gd name="connsiteY996" fmla="*/ 324800 h 633510"/>
              <a:gd name="connsiteX997" fmla="*/ 38019 w 1203658"/>
              <a:gd name="connsiteY997" fmla="*/ 322555 h 633510"/>
              <a:gd name="connsiteX998" fmla="*/ 37258 w 1203658"/>
              <a:gd name="connsiteY998" fmla="*/ 320684 h 633510"/>
              <a:gd name="connsiteX999" fmla="*/ 37258 w 1203658"/>
              <a:gd name="connsiteY999" fmla="*/ 318065 h 633510"/>
              <a:gd name="connsiteX1000" fmla="*/ 36118 w 1203658"/>
              <a:gd name="connsiteY1000" fmla="*/ 314697 h 633510"/>
              <a:gd name="connsiteX1001" fmla="*/ 29654 w 1203658"/>
              <a:gd name="connsiteY1001" fmla="*/ 308336 h 633510"/>
              <a:gd name="connsiteX1002" fmla="*/ 26233 w 1203658"/>
              <a:gd name="connsiteY1002" fmla="*/ 304220 h 633510"/>
              <a:gd name="connsiteX1003" fmla="*/ 23952 w 1203658"/>
              <a:gd name="connsiteY1003" fmla="*/ 301600 h 633510"/>
              <a:gd name="connsiteX1004" fmla="*/ 20530 w 1203658"/>
              <a:gd name="connsiteY1004" fmla="*/ 287755 h 633510"/>
              <a:gd name="connsiteX1005" fmla="*/ 20530 w 1203658"/>
              <a:gd name="connsiteY1005" fmla="*/ 283639 h 633510"/>
              <a:gd name="connsiteX1006" fmla="*/ 20910 w 1203658"/>
              <a:gd name="connsiteY1006" fmla="*/ 281394 h 633510"/>
              <a:gd name="connsiteX1007" fmla="*/ 20530 w 1203658"/>
              <a:gd name="connsiteY1007" fmla="*/ 279523 h 633510"/>
              <a:gd name="connsiteX1008" fmla="*/ 11406 w 1203658"/>
              <a:gd name="connsiteY1008" fmla="*/ 264181 h 633510"/>
              <a:gd name="connsiteX1009" fmla="*/ 9125 w 1203658"/>
              <a:gd name="connsiteY1009" fmla="*/ 262310 h 633510"/>
              <a:gd name="connsiteX1010" fmla="*/ 8364 w 1203658"/>
              <a:gd name="connsiteY1010" fmla="*/ 260813 h 633510"/>
              <a:gd name="connsiteX1011" fmla="*/ 8364 w 1203658"/>
              <a:gd name="connsiteY1011" fmla="*/ 257445 h 633510"/>
              <a:gd name="connsiteX1012" fmla="*/ 11406 w 1203658"/>
              <a:gd name="connsiteY1012" fmla="*/ 253703 h 633510"/>
              <a:gd name="connsiteX1013" fmla="*/ 13687 w 1203658"/>
              <a:gd name="connsiteY1013" fmla="*/ 249587 h 633510"/>
              <a:gd name="connsiteX1014" fmla="*/ 13687 w 1203658"/>
              <a:gd name="connsiteY1014" fmla="*/ 241729 h 633510"/>
              <a:gd name="connsiteX1015" fmla="*/ 14827 w 1203658"/>
              <a:gd name="connsiteY1015" fmla="*/ 233497 h 633510"/>
              <a:gd name="connsiteX1016" fmla="*/ 11786 w 1203658"/>
              <a:gd name="connsiteY1016" fmla="*/ 220774 h 633510"/>
              <a:gd name="connsiteX1017" fmla="*/ 10645 w 1203658"/>
              <a:gd name="connsiteY1017" fmla="*/ 217033 h 633510"/>
              <a:gd name="connsiteX1018" fmla="*/ 10265 w 1203658"/>
              <a:gd name="connsiteY1018" fmla="*/ 215536 h 633510"/>
              <a:gd name="connsiteX1019" fmla="*/ 7604 w 1203658"/>
              <a:gd name="connsiteY1019" fmla="*/ 207678 h 633510"/>
              <a:gd name="connsiteX1020" fmla="*/ 6463 w 1203658"/>
              <a:gd name="connsiteY1020" fmla="*/ 197949 h 633510"/>
              <a:gd name="connsiteX1021" fmla="*/ 5703 w 1203658"/>
              <a:gd name="connsiteY1021" fmla="*/ 192710 h 633510"/>
              <a:gd name="connsiteX1022" fmla="*/ 7604 w 1203658"/>
              <a:gd name="connsiteY1022" fmla="*/ 182607 h 633510"/>
              <a:gd name="connsiteX1023" fmla="*/ 9885 w 1203658"/>
              <a:gd name="connsiteY1023" fmla="*/ 178865 h 633510"/>
              <a:gd name="connsiteX1024" fmla="*/ 12166 w 1203658"/>
              <a:gd name="connsiteY1024" fmla="*/ 177368 h 633510"/>
              <a:gd name="connsiteX1025" fmla="*/ 11786 w 1203658"/>
              <a:gd name="connsiteY1025" fmla="*/ 174374 h 633510"/>
              <a:gd name="connsiteX1026" fmla="*/ 11406 w 1203658"/>
              <a:gd name="connsiteY1026" fmla="*/ 174374 h 633510"/>
              <a:gd name="connsiteX1027" fmla="*/ 10645 w 1203658"/>
              <a:gd name="connsiteY1027" fmla="*/ 173626 h 633510"/>
              <a:gd name="connsiteX1028" fmla="*/ 11406 w 1203658"/>
              <a:gd name="connsiteY1028" fmla="*/ 171007 h 633510"/>
              <a:gd name="connsiteX1029" fmla="*/ 13687 w 1203658"/>
              <a:gd name="connsiteY1029" fmla="*/ 161278 h 633510"/>
              <a:gd name="connsiteX1030" fmla="*/ 13687 w 1203658"/>
              <a:gd name="connsiteY1030" fmla="*/ 156787 h 633510"/>
              <a:gd name="connsiteX1031" fmla="*/ 14447 w 1203658"/>
              <a:gd name="connsiteY1031" fmla="*/ 153045 h 633510"/>
              <a:gd name="connsiteX1032" fmla="*/ 14067 w 1203658"/>
              <a:gd name="connsiteY1032" fmla="*/ 136955 h 633510"/>
              <a:gd name="connsiteX1033" fmla="*/ 15588 w 1203658"/>
              <a:gd name="connsiteY1033" fmla="*/ 132091 h 633510"/>
              <a:gd name="connsiteX1034" fmla="*/ 15968 w 1203658"/>
              <a:gd name="connsiteY1034" fmla="*/ 120116 h 633510"/>
              <a:gd name="connsiteX1035" fmla="*/ 17489 w 1203658"/>
              <a:gd name="connsiteY1035" fmla="*/ 116749 h 633510"/>
              <a:gd name="connsiteX1036" fmla="*/ 16728 w 1203658"/>
              <a:gd name="connsiteY1036" fmla="*/ 112632 h 633510"/>
              <a:gd name="connsiteX1037" fmla="*/ 17869 w 1203658"/>
              <a:gd name="connsiteY1037" fmla="*/ 110387 h 633510"/>
              <a:gd name="connsiteX1038" fmla="*/ 16348 w 1203658"/>
              <a:gd name="connsiteY1038" fmla="*/ 108891 h 633510"/>
              <a:gd name="connsiteX1039" fmla="*/ 16348 w 1203658"/>
              <a:gd name="connsiteY1039" fmla="*/ 106645 h 633510"/>
              <a:gd name="connsiteX1040" fmla="*/ 16728 w 1203658"/>
              <a:gd name="connsiteY1040" fmla="*/ 100658 h 633510"/>
              <a:gd name="connsiteX1041" fmla="*/ 17489 w 1203658"/>
              <a:gd name="connsiteY1041" fmla="*/ 98787 h 633510"/>
              <a:gd name="connsiteX1042" fmla="*/ 18249 w 1203658"/>
              <a:gd name="connsiteY1042" fmla="*/ 98039 h 633510"/>
              <a:gd name="connsiteX1043" fmla="*/ 25853 w 1203658"/>
              <a:gd name="connsiteY1043" fmla="*/ 96916 h 633510"/>
              <a:gd name="connsiteX1044" fmla="*/ 30415 w 1203658"/>
              <a:gd name="connsiteY1044" fmla="*/ 98787 h 633510"/>
              <a:gd name="connsiteX1045" fmla="*/ 30795 w 1203658"/>
              <a:gd name="connsiteY1045" fmla="*/ 97291 h 633510"/>
              <a:gd name="connsiteX1046" fmla="*/ 28134 w 1203658"/>
              <a:gd name="connsiteY1046" fmla="*/ 96168 h 633510"/>
              <a:gd name="connsiteX1047" fmla="*/ 25853 w 1203658"/>
              <a:gd name="connsiteY1047" fmla="*/ 93923 h 633510"/>
              <a:gd name="connsiteX1048" fmla="*/ 17869 w 1203658"/>
              <a:gd name="connsiteY1048" fmla="*/ 94297 h 633510"/>
              <a:gd name="connsiteX1049" fmla="*/ 14827 w 1203658"/>
              <a:gd name="connsiteY1049" fmla="*/ 92052 h 633510"/>
              <a:gd name="connsiteX1050" fmla="*/ 14067 w 1203658"/>
              <a:gd name="connsiteY1050" fmla="*/ 89058 h 633510"/>
              <a:gd name="connsiteX1051" fmla="*/ 14447 w 1203658"/>
              <a:gd name="connsiteY1051" fmla="*/ 84194 h 633510"/>
              <a:gd name="connsiteX1052" fmla="*/ 15968 w 1203658"/>
              <a:gd name="connsiteY1052" fmla="*/ 85690 h 633510"/>
              <a:gd name="connsiteX1053" fmla="*/ 16348 w 1203658"/>
              <a:gd name="connsiteY1053" fmla="*/ 89058 h 633510"/>
              <a:gd name="connsiteX1054" fmla="*/ 17489 w 1203658"/>
              <a:gd name="connsiteY1054" fmla="*/ 89807 h 633510"/>
              <a:gd name="connsiteX1055" fmla="*/ 17869 w 1203658"/>
              <a:gd name="connsiteY1055" fmla="*/ 88310 h 633510"/>
              <a:gd name="connsiteX1056" fmla="*/ 17489 w 1203658"/>
              <a:gd name="connsiteY1056" fmla="*/ 84194 h 633510"/>
              <a:gd name="connsiteX1057" fmla="*/ 17869 w 1203658"/>
              <a:gd name="connsiteY1057" fmla="*/ 81200 h 633510"/>
              <a:gd name="connsiteX1058" fmla="*/ 17489 w 1203658"/>
              <a:gd name="connsiteY1058" fmla="*/ 80452 h 633510"/>
              <a:gd name="connsiteX1059" fmla="*/ 15968 w 1203658"/>
              <a:gd name="connsiteY1059" fmla="*/ 80826 h 633510"/>
              <a:gd name="connsiteX1060" fmla="*/ 14447 w 1203658"/>
              <a:gd name="connsiteY1060" fmla="*/ 80452 h 633510"/>
              <a:gd name="connsiteX1061" fmla="*/ 14067 w 1203658"/>
              <a:gd name="connsiteY1061" fmla="*/ 78955 h 633510"/>
              <a:gd name="connsiteX1062" fmla="*/ 14067 w 1203658"/>
              <a:gd name="connsiteY1062" fmla="*/ 76710 h 633510"/>
              <a:gd name="connsiteX1063" fmla="*/ 15588 w 1203658"/>
              <a:gd name="connsiteY1063" fmla="*/ 74465 h 633510"/>
              <a:gd name="connsiteX1064" fmla="*/ 15968 w 1203658"/>
              <a:gd name="connsiteY1064" fmla="*/ 72220 h 633510"/>
              <a:gd name="connsiteX1065" fmla="*/ 14447 w 1203658"/>
              <a:gd name="connsiteY1065" fmla="*/ 70349 h 633510"/>
              <a:gd name="connsiteX1066" fmla="*/ 12546 w 1203658"/>
              <a:gd name="connsiteY1066" fmla="*/ 72594 h 633510"/>
              <a:gd name="connsiteX1067" fmla="*/ 12166 w 1203658"/>
              <a:gd name="connsiteY1067" fmla="*/ 72220 h 633510"/>
              <a:gd name="connsiteX1068" fmla="*/ 10645 w 1203658"/>
              <a:gd name="connsiteY1068" fmla="*/ 67729 h 633510"/>
              <a:gd name="connsiteX1069" fmla="*/ 7984 w 1203658"/>
              <a:gd name="connsiteY1069" fmla="*/ 55007 h 633510"/>
              <a:gd name="connsiteX1070" fmla="*/ 5703 w 1203658"/>
              <a:gd name="connsiteY1070" fmla="*/ 49020 h 633510"/>
              <a:gd name="connsiteX1071" fmla="*/ 2281 w 1203658"/>
              <a:gd name="connsiteY1071" fmla="*/ 45652 h 633510"/>
              <a:gd name="connsiteX1072" fmla="*/ 1141 w 1203658"/>
              <a:gd name="connsiteY1072" fmla="*/ 42284 h 633510"/>
              <a:gd name="connsiteX1073" fmla="*/ 0 w 1203658"/>
              <a:gd name="connsiteY1073" fmla="*/ 39665 h 633510"/>
              <a:gd name="connsiteX1074" fmla="*/ 380 w 1203658"/>
              <a:gd name="connsiteY1074" fmla="*/ 35923 h 633510"/>
              <a:gd name="connsiteX1075" fmla="*/ 1521 w 1203658"/>
              <a:gd name="connsiteY1075" fmla="*/ 32181 h 633510"/>
              <a:gd name="connsiteX1076" fmla="*/ 3422 w 1203658"/>
              <a:gd name="connsiteY1076" fmla="*/ 30310 h 633510"/>
              <a:gd name="connsiteX1077" fmla="*/ 7224 w 1203658"/>
              <a:gd name="connsiteY1077" fmla="*/ 32555 h 633510"/>
              <a:gd name="connsiteX1078" fmla="*/ 18249 w 1203658"/>
              <a:gd name="connsiteY1078" fmla="*/ 36671 h 633510"/>
              <a:gd name="connsiteX1079" fmla="*/ 22051 w 1203658"/>
              <a:gd name="connsiteY1079" fmla="*/ 36671 h 633510"/>
              <a:gd name="connsiteX1080" fmla="*/ 26613 w 1203658"/>
              <a:gd name="connsiteY1080" fmla="*/ 37794 h 633510"/>
              <a:gd name="connsiteX1081" fmla="*/ 31936 w 1203658"/>
              <a:gd name="connsiteY1081" fmla="*/ 37420 h 633510"/>
              <a:gd name="connsiteX1082" fmla="*/ 37258 w 1203658"/>
              <a:gd name="connsiteY1082" fmla="*/ 39665 h 633510"/>
              <a:gd name="connsiteX1083" fmla="*/ 41440 w 1203658"/>
              <a:gd name="connsiteY1083" fmla="*/ 38916 h 633510"/>
              <a:gd name="connsiteX1084" fmla="*/ 42581 w 1203658"/>
              <a:gd name="connsiteY1084" fmla="*/ 41910 h 633510"/>
              <a:gd name="connsiteX1085" fmla="*/ 42201 w 1203658"/>
              <a:gd name="connsiteY1085" fmla="*/ 45652 h 633510"/>
              <a:gd name="connsiteX1086" fmla="*/ 41440 w 1203658"/>
              <a:gd name="connsiteY1086" fmla="*/ 46400 h 633510"/>
              <a:gd name="connsiteX1087" fmla="*/ 39159 w 1203658"/>
              <a:gd name="connsiteY1087" fmla="*/ 47523 h 633510"/>
              <a:gd name="connsiteX1088" fmla="*/ 38399 w 1203658"/>
              <a:gd name="connsiteY1088" fmla="*/ 48645 h 633510"/>
              <a:gd name="connsiteX1089" fmla="*/ 34977 w 1203658"/>
              <a:gd name="connsiteY1089" fmla="*/ 56503 h 633510"/>
              <a:gd name="connsiteX1090" fmla="*/ 34977 w 1203658"/>
              <a:gd name="connsiteY1090" fmla="*/ 60620 h 633510"/>
              <a:gd name="connsiteX1091" fmla="*/ 38399 w 1203658"/>
              <a:gd name="connsiteY1091" fmla="*/ 60620 h 633510"/>
              <a:gd name="connsiteX1092" fmla="*/ 38399 w 1203658"/>
              <a:gd name="connsiteY1092" fmla="*/ 58374 h 633510"/>
              <a:gd name="connsiteX1093" fmla="*/ 37258 w 1203658"/>
              <a:gd name="connsiteY1093" fmla="*/ 58000 h 633510"/>
              <a:gd name="connsiteX1094" fmla="*/ 38399 w 1203658"/>
              <a:gd name="connsiteY1094" fmla="*/ 56129 h 633510"/>
              <a:gd name="connsiteX1095" fmla="*/ 42201 w 1203658"/>
              <a:gd name="connsiteY1095" fmla="*/ 53510 h 633510"/>
              <a:gd name="connsiteX1096" fmla="*/ 44862 w 1203658"/>
              <a:gd name="connsiteY1096" fmla="*/ 47523 h 633510"/>
              <a:gd name="connsiteX1097" fmla="*/ 47143 w 1203658"/>
              <a:gd name="connsiteY1097" fmla="*/ 46774 h 633510"/>
              <a:gd name="connsiteX1098" fmla="*/ 48283 w 1203658"/>
              <a:gd name="connsiteY1098" fmla="*/ 46774 h 633510"/>
              <a:gd name="connsiteX1099" fmla="*/ 49424 w 1203658"/>
              <a:gd name="connsiteY1099" fmla="*/ 49768 h 633510"/>
              <a:gd name="connsiteX1100" fmla="*/ 50184 w 1203658"/>
              <a:gd name="connsiteY1100" fmla="*/ 49768 h 633510"/>
              <a:gd name="connsiteX1101" fmla="*/ 50565 w 1203658"/>
              <a:gd name="connsiteY1101" fmla="*/ 44529 h 633510"/>
              <a:gd name="connsiteX1102" fmla="*/ 50565 w 1203658"/>
              <a:gd name="connsiteY1102" fmla="*/ 38542 h 633510"/>
              <a:gd name="connsiteX1103" fmla="*/ 48664 w 1203658"/>
              <a:gd name="connsiteY1103" fmla="*/ 32555 h 633510"/>
              <a:gd name="connsiteX1104" fmla="*/ 48283 w 1203658"/>
              <a:gd name="connsiteY1104" fmla="*/ 31432 h 633510"/>
              <a:gd name="connsiteX1105" fmla="*/ 46383 w 1203658"/>
              <a:gd name="connsiteY1105" fmla="*/ 30310 h 633510"/>
              <a:gd name="connsiteX1106" fmla="*/ 44101 w 1203658"/>
              <a:gd name="connsiteY1106" fmla="*/ 28439 h 633510"/>
              <a:gd name="connsiteX1107" fmla="*/ 44101 w 1203658"/>
              <a:gd name="connsiteY1107" fmla="*/ 28065 h 633510"/>
              <a:gd name="connsiteX1108" fmla="*/ 45242 w 1203658"/>
              <a:gd name="connsiteY1108" fmla="*/ 27690 h 633510"/>
              <a:gd name="connsiteX1109" fmla="*/ 47143 w 1203658"/>
              <a:gd name="connsiteY1109" fmla="*/ 24697 h 633510"/>
              <a:gd name="connsiteX1110" fmla="*/ 47143 w 1203658"/>
              <a:gd name="connsiteY1110" fmla="*/ 21703 h 633510"/>
              <a:gd name="connsiteX1111" fmla="*/ 48664 w 1203658"/>
              <a:gd name="connsiteY1111" fmla="*/ 21329 h 633510"/>
              <a:gd name="connsiteX1112" fmla="*/ 50184 w 1203658"/>
              <a:gd name="connsiteY1112" fmla="*/ 22078 h 633510"/>
              <a:gd name="connsiteX1113" fmla="*/ 50565 w 1203658"/>
              <a:gd name="connsiteY1113" fmla="*/ 21703 h 633510"/>
              <a:gd name="connsiteX1114" fmla="*/ 49044 w 1203658"/>
              <a:gd name="connsiteY1114" fmla="*/ 19832 h 633510"/>
              <a:gd name="connsiteX1115" fmla="*/ 46002 w 1203658"/>
              <a:gd name="connsiteY1115" fmla="*/ 18710 h 633510"/>
              <a:gd name="connsiteX1116" fmla="*/ 42961 w 1203658"/>
              <a:gd name="connsiteY1116" fmla="*/ 18710 h 633510"/>
              <a:gd name="connsiteX1117" fmla="*/ 41060 w 1203658"/>
              <a:gd name="connsiteY1117" fmla="*/ 16090 h 633510"/>
              <a:gd name="connsiteX1118" fmla="*/ 39919 w 1203658"/>
              <a:gd name="connsiteY1118" fmla="*/ 12723 h 633510"/>
              <a:gd name="connsiteX1119" fmla="*/ 63491 w 1203658"/>
              <a:gd name="connsiteY1119" fmla="*/ 12723 h 633510"/>
              <a:gd name="connsiteX1120" fmla="*/ 82880 w 1203658"/>
              <a:gd name="connsiteY1120" fmla="*/ 12723 h 633510"/>
              <a:gd name="connsiteX1121" fmla="*/ 102650 w 1203658"/>
              <a:gd name="connsiteY1121" fmla="*/ 12723 h 633510"/>
              <a:gd name="connsiteX1122" fmla="*/ 121659 w 1203658"/>
              <a:gd name="connsiteY1122" fmla="*/ 12723 h 633510"/>
              <a:gd name="connsiteX1123" fmla="*/ 138767 w 1203658"/>
              <a:gd name="connsiteY1123" fmla="*/ 12723 h 633510"/>
              <a:gd name="connsiteX1124" fmla="*/ 158917 w 1203658"/>
              <a:gd name="connsiteY1124" fmla="*/ 12723 h 633510"/>
              <a:gd name="connsiteX1125" fmla="*/ 179066 w 1203658"/>
              <a:gd name="connsiteY1125" fmla="*/ 12723 h 633510"/>
              <a:gd name="connsiteX1126" fmla="*/ 220506 w 1203658"/>
              <a:gd name="connsiteY1126" fmla="*/ 12723 h 633510"/>
              <a:gd name="connsiteX1127" fmla="*/ 246739 w 1203658"/>
              <a:gd name="connsiteY1127" fmla="*/ 12723 h 633510"/>
              <a:gd name="connsiteX1128" fmla="*/ 265748 w 1203658"/>
              <a:gd name="connsiteY1128" fmla="*/ 12723 h 633510"/>
              <a:gd name="connsiteX1129" fmla="*/ 286278 w 1203658"/>
              <a:gd name="connsiteY1129" fmla="*/ 12723 h 633510"/>
              <a:gd name="connsiteX1130" fmla="*/ 304907 w 1203658"/>
              <a:gd name="connsiteY1130" fmla="*/ 13471 h 633510"/>
              <a:gd name="connsiteX1131" fmla="*/ 317072 w 1203658"/>
              <a:gd name="connsiteY1131" fmla="*/ 13471 h 633510"/>
              <a:gd name="connsiteX1132" fmla="*/ 337602 w 1203658"/>
              <a:gd name="connsiteY1132" fmla="*/ 13471 h 633510"/>
              <a:gd name="connsiteX1133" fmla="*/ 355851 w 1203658"/>
              <a:gd name="connsiteY1133" fmla="*/ 13471 h 633510"/>
              <a:gd name="connsiteX1134" fmla="*/ 373720 w 1203658"/>
              <a:gd name="connsiteY1134" fmla="*/ 13471 h 633510"/>
              <a:gd name="connsiteX1135" fmla="*/ 392349 w 1203658"/>
              <a:gd name="connsiteY1135" fmla="*/ 13471 h 633510"/>
              <a:gd name="connsiteX1136" fmla="*/ 412878 w 1203658"/>
              <a:gd name="connsiteY1136" fmla="*/ 13471 h 633510"/>
              <a:gd name="connsiteX1137" fmla="*/ 429607 w 1203658"/>
              <a:gd name="connsiteY1137" fmla="*/ 13471 h 633510"/>
              <a:gd name="connsiteX1138" fmla="*/ 485493 w 1203658"/>
              <a:gd name="connsiteY1138" fmla="*/ 13471 h 633510"/>
              <a:gd name="connsiteX1139" fmla="*/ 491956 w 1203658"/>
              <a:gd name="connsiteY1139" fmla="*/ 13471 h 633510"/>
              <a:gd name="connsiteX1140" fmla="*/ 510966 w 1203658"/>
              <a:gd name="connsiteY1140" fmla="*/ 13471 h 633510"/>
              <a:gd name="connsiteX1141" fmla="*/ 531115 w 1203658"/>
              <a:gd name="connsiteY1141" fmla="*/ 13471 h 633510"/>
              <a:gd name="connsiteX1142" fmla="*/ 549364 w 1203658"/>
              <a:gd name="connsiteY1142" fmla="*/ 13471 h 633510"/>
              <a:gd name="connsiteX1143" fmla="*/ 566852 w 1203658"/>
              <a:gd name="connsiteY1143" fmla="*/ 13471 h 633510"/>
              <a:gd name="connsiteX1144" fmla="*/ 571415 w 1203658"/>
              <a:gd name="connsiteY1144" fmla="*/ 13471 h 633510"/>
              <a:gd name="connsiteX1145" fmla="*/ 592325 w 1203658"/>
              <a:gd name="connsiteY1145" fmla="*/ 13471 h 633510"/>
              <a:gd name="connsiteX1146" fmla="*/ 614755 w 1203658"/>
              <a:gd name="connsiteY1146" fmla="*/ 13471 h 63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Lst>
            <a:rect l="l" t="t" r="r" b="b"/>
            <a:pathLst>
              <a:path w="1203658" h="633510">
                <a:moveTo>
                  <a:pt x="614755" y="0"/>
                </a:moveTo>
                <a:lnTo>
                  <a:pt x="616656" y="0"/>
                </a:lnTo>
                <a:lnTo>
                  <a:pt x="619318" y="374"/>
                </a:lnTo>
                <a:lnTo>
                  <a:pt x="623500" y="12349"/>
                </a:lnTo>
                <a:lnTo>
                  <a:pt x="624640" y="12723"/>
                </a:lnTo>
                <a:lnTo>
                  <a:pt x="627682" y="21329"/>
                </a:lnTo>
                <a:lnTo>
                  <a:pt x="631103" y="20581"/>
                </a:lnTo>
                <a:lnTo>
                  <a:pt x="631483" y="21703"/>
                </a:lnTo>
                <a:lnTo>
                  <a:pt x="633004" y="21703"/>
                </a:lnTo>
                <a:lnTo>
                  <a:pt x="636806" y="20581"/>
                </a:lnTo>
                <a:lnTo>
                  <a:pt x="638327" y="22078"/>
                </a:lnTo>
                <a:lnTo>
                  <a:pt x="643649" y="23574"/>
                </a:lnTo>
                <a:lnTo>
                  <a:pt x="644410" y="23949"/>
                </a:lnTo>
                <a:lnTo>
                  <a:pt x="644410" y="24697"/>
                </a:lnTo>
                <a:lnTo>
                  <a:pt x="647071" y="25445"/>
                </a:lnTo>
                <a:lnTo>
                  <a:pt x="651253" y="25445"/>
                </a:lnTo>
                <a:lnTo>
                  <a:pt x="654294" y="23574"/>
                </a:lnTo>
                <a:lnTo>
                  <a:pt x="664179" y="23949"/>
                </a:lnTo>
                <a:lnTo>
                  <a:pt x="667981" y="25445"/>
                </a:lnTo>
                <a:lnTo>
                  <a:pt x="671022" y="27690"/>
                </a:lnTo>
                <a:lnTo>
                  <a:pt x="673684" y="30310"/>
                </a:lnTo>
                <a:lnTo>
                  <a:pt x="675204" y="31432"/>
                </a:lnTo>
                <a:lnTo>
                  <a:pt x="678626" y="32181"/>
                </a:lnTo>
                <a:lnTo>
                  <a:pt x="681287" y="34426"/>
                </a:lnTo>
                <a:lnTo>
                  <a:pt x="686230" y="35923"/>
                </a:lnTo>
                <a:lnTo>
                  <a:pt x="688891" y="39665"/>
                </a:lnTo>
                <a:lnTo>
                  <a:pt x="693453" y="41910"/>
                </a:lnTo>
                <a:lnTo>
                  <a:pt x="696114" y="41536"/>
                </a:lnTo>
                <a:lnTo>
                  <a:pt x="701057" y="38916"/>
                </a:lnTo>
                <a:lnTo>
                  <a:pt x="704479" y="38542"/>
                </a:lnTo>
                <a:lnTo>
                  <a:pt x="710942" y="41536"/>
                </a:lnTo>
                <a:lnTo>
                  <a:pt x="720826" y="41536"/>
                </a:lnTo>
                <a:lnTo>
                  <a:pt x="726149" y="44155"/>
                </a:lnTo>
                <a:lnTo>
                  <a:pt x="728050" y="44155"/>
                </a:lnTo>
                <a:lnTo>
                  <a:pt x="719306" y="51639"/>
                </a:lnTo>
                <a:lnTo>
                  <a:pt x="711702" y="54258"/>
                </a:lnTo>
                <a:lnTo>
                  <a:pt x="696114" y="66981"/>
                </a:lnTo>
                <a:lnTo>
                  <a:pt x="681287" y="79703"/>
                </a:lnTo>
                <a:lnTo>
                  <a:pt x="678626" y="82697"/>
                </a:lnTo>
                <a:lnTo>
                  <a:pt x="680527" y="84942"/>
                </a:lnTo>
                <a:lnTo>
                  <a:pt x="683949" y="85690"/>
                </a:lnTo>
                <a:lnTo>
                  <a:pt x="688511" y="84568"/>
                </a:lnTo>
                <a:lnTo>
                  <a:pt x="702578" y="75961"/>
                </a:lnTo>
                <a:lnTo>
                  <a:pt x="704859" y="78207"/>
                </a:lnTo>
                <a:lnTo>
                  <a:pt x="704859" y="81949"/>
                </a:lnTo>
                <a:lnTo>
                  <a:pt x="703718" y="86065"/>
                </a:lnTo>
                <a:lnTo>
                  <a:pt x="704479" y="86813"/>
                </a:lnTo>
                <a:lnTo>
                  <a:pt x="705619" y="84942"/>
                </a:lnTo>
                <a:lnTo>
                  <a:pt x="713603" y="86065"/>
                </a:lnTo>
                <a:lnTo>
                  <a:pt x="718545" y="85690"/>
                </a:lnTo>
                <a:lnTo>
                  <a:pt x="725769" y="80452"/>
                </a:lnTo>
                <a:lnTo>
                  <a:pt x="730331" y="78955"/>
                </a:lnTo>
                <a:lnTo>
                  <a:pt x="736034" y="77832"/>
                </a:lnTo>
                <a:lnTo>
                  <a:pt x="740216" y="74465"/>
                </a:lnTo>
                <a:lnTo>
                  <a:pt x="744398" y="72220"/>
                </a:lnTo>
                <a:lnTo>
                  <a:pt x="748580" y="66981"/>
                </a:lnTo>
                <a:lnTo>
                  <a:pt x="754663" y="63613"/>
                </a:lnTo>
                <a:lnTo>
                  <a:pt x="758845" y="60994"/>
                </a:lnTo>
                <a:lnTo>
                  <a:pt x="763027" y="59871"/>
                </a:lnTo>
                <a:lnTo>
                  <a:pt x="767209" y="59497"/>
                </a:lnTo>
                <a:lnTo>
                  <a:pt x="768349" y="59871"/>
                </a:lnTo>
                <a:lnTo>
                  <a:pt x="767969" y="61742"/>
                </a:lnTo>
                <a:lnTo>
                  <a:pt x="764547" y="63987"/>
                </a:lnTo>
                <a:lnTo>
                  <a:pt x="758464" y="71097"/>
                </a:lnTo>
                <a:lnTo>
                  <a:pt x="755803" y="72594"/>
                </a:lnTo>
                <a:lnTo>
                  <a:pt x="753902" y="74839"/>
                </a:lnTo>
                <a:lnTo>
                  <a:pt x="753522" y="79703"/>
                </a:lnTo>
                <a:lnTo>
                  <a:pt x="753902" y="80826"/>
                </a:lnTo>
                <a:lnTo>
                  <a:pt x="756564" y="78207"/>
                </a:lnTo>
                <a:lnTo>
                  <a:pt x="758464" y="78581"/>
                </a:lnTo>
                <a:lnTo>
                  <a:pt x="764547" y="77832"/>
                </a:lnTo>
                <a:lnTo>
                  <a:pt x="771771" y="81200"/>
                </a:lnTo>
                <a:lnTo>
                  <a:pt x="774052" y="84942"/>
                </a:lnTo>
                <a:lnTo>
                  <a:pt x="778234" y="89058"/>
                </a:lnTo>
                <a:lnTo>
                  <a:pt x="781275" y="88684"/>
                </a:lnTo>
                <a:lnTo>
                  <a:pt x="790780" y="90555"/>
                </a:lnTo>
                <a:lnTo>
                  <a:pt x="792681" y="89807"/>
                </a:lnTo>
                <a:lnTo>
                  <a:pt x="795342" y="86813"/>
                </a:lnTo>
                <a:lnTo>
                  <a:pt x="798764" y="85690"/>
                </a:lnTo>
                <a:lnTo>
                  <a:pt x="802566" y="83071"/>
                </a:lnTo>
                <a:lnTo>
                  <a:pt x="813971" y="83820"/>
                </a:lnTo>
                <a:lnTo>
                  <a:pt x="817393" y="82697"/>
                </a:lnTo>
                <a:lnTo>
                  <a:pt x="821195" y="80826"/>
                </a:lnTo>
                <a:lnTo>
                  <a:pt x="824236" y="80826"/>
                </a:lnTo>
                <a:lnTo>
                  <a:pt x="825377" y="83071"/>
                </a:lnTo>
                <a:lnTo>
                  <a:pt x="825377" y="87187"/>
                </a:lnTo>
                <a:lnTo>
                  <a:pt x="828418" y="89058"/>
                </a:lnTo>
                <a:lnTo>
                  <a:pt x="831459" y="89807"/>
                </a:lnTo>
                <a:lnTo>
                  <a:pt x="837162" y="89058"/>
                </a:lnTo>
                <a:lnTo>
                  <a:pt x="839824" y="89058"/>
                </a:lnTo>
                <a:lnTo>
                  <a:pt x="840584" y="90555"/>
                </a:lnTo>
                <a:lnTo>
                  <a:pt x="841344" y="92052"/>
                </a:lnTo>
                <a:lnTo>
                  <a:pt x="842105" y="94297"/>
                </a:lnTo>
                <a:lnTo>
                  <a:pt x="842105" y="98413"/>
                </a:lnTo>
                <a:lnTo>
                  <a:pt x="844386" y="99910"/>
                </a:lnTo>
                <a:lnTo>
                  <a:pt x="845906" y="101781"/>
                </a:lnTo>
                <a:lnTo>
                  <a:pt x="847807" y="102903"/>
                </a:lnTo>
                <a:lnTo>
                  <a:pt x="848188" y="104026"/>
                </a:lnTo>
                <a:lnTo>
                  <a:pt x="848188" y="104400"/>
                </a:lnTo>
                <a:lnTo>
                  <a:pt x="845526" y="104400"/>
                </a:lnTo>
                <a:lnTo>
                  <a:pt x="838303" y="106271"/>
                </a:lnTo>
                <a:lnTo>
                  <a:pt x="837162" y="104026"/>
                </a:lnTo>
                <a:lnTo>
                  <a:pt x="835261" y="102903"/>
                </a:lnTo>
                <a:lnTo>
                  <a:pt x="834121" y="104400"/>
                </a:lnTo>
                <a:lnTo>
                  <a:pt x="833741" y="107020"/>
                </a:lnTo>
                <a:lnTo>
                  <a:pt x="830319" y="107020"/>
                </a:lnTo>
                <a:lnTo>
                  <a:pt x="829178" y="105149"/>
                </a:lnTo>
                <a:lnTo>
                  <a:pt x="828038" y="104400"/>
                </a:lnTo>
                <a:lnTo>
                  <a:pt x="823856" y="102529"/>
                </a:lnTo>
                <a:lnTo>
                  <a:pt x="819294" y="101032"/>
                </a:lnTo>
                <a:lnTo>
                  <a:pt x="815112" y="102155"/>
                </a:lnTo>
                <a:lnTo>
                  <a:pt x="812070" y="105149"/>
                </a:lnTo>
                <a:lnTo>
                  <a:pt x="805987" y="106271"/>
                </a:lnTo>
                <a:lnTo>
                  <a:pt x="801045" y="107394"/>
                </a:lnTo>
                <a:lnTo>
                  <a:pt x="794582" y="114503"/>
                </a:lnTo>
                <a:lnTo>
                  <a:pt x="792301" y="114878"/>
                </a:lnTo>
                <a:lnTo>
                  <a:pt x="792681" y="107394"/>
                </a:lnTo>
                <a:lnTo>
                  <a:pt x="789639" y="110013"/>
                </a:lnTo>
                <a:lnTo>
                  <a:pt x="786978" y="111136"/>
                </a:lnTo>
                <a:lnTo>
                  <a:pt x="785457" y="110761"/>
                </a:lnTo>
                <a:lnTo>
                  <a:pt x="782036" y="115252"/>
                </a:lnTo>
                <a:lnTo>
                  <a:pt x="773292" y="129471"/>
                </a:lnTo>
                <a:lnTo>
                  <a:pt x="770630" y="134336"/>
                </a:lnTo>
                <a:lnTo>
                  <a:pt x="768349" y="136207"/>
                </a:lnTo>
                <a:lnTo>
                  <a:pt x="767209" y="138078"/>
                </a:lnTo>
                <a:lnTo>
                  <a:pt x="764547" y="144065"/>
                </a:lnTo>
                <a:lnTo>
                  <a:pt x="764547" y="145561"/>
                </a:lnTo>
                <a:lnTo>
                  <a:pt x="773292" y="138078"/>
                </a:lnTo>
                <a:lnTo>
                  <a:pt x="775953" y="137329"/>
                </a:lnTo>
                <a:lnTo>
                  <a:pt x="776713" y="134336"/>
                </a:lnTo>
                <a:lnTo>
                  <a:pt x="777093" y="130968"/>
                </a:lnTo>
                <a:lnTo>
                  <a:pt x="782416" y="124981"/>
                </a:lnTo>
                <a:lnTo>
                  <a:pt x="783176" y="128723"/>
                </a:lnTo>
                <a:lnTo>
                  <a:pt x="780515" y="135458"/>
                </a:lnTo>
                <a:lnTo>
                  <a:pt x="776713" y="141445"/>
                </a:lnTo>
                <a:lnTo>
                  <a:pt x="774812" y="146310"/>
                </a:lnTo>
                <a:lnTo>
                  <a:pt x="774052" y="151174"/>
                </a:lnTo>
                <a:lnTo>
                  <a:pt x="774052" y="154542"/>
                </a:lnTo>
                <a:lnTo>
                  <a:pt x="771771" y="161652"/>
                </a:lnTo>
                <a:lnTo>
                  <a:pt x="770630" y="165394"/>
                </a:lnTo>
                <a:lnTo>
                  <a:pt x="770630" y="170632"/>
                </a:lnTo>
                <a:lnTo>
                  <a:pt x="767209" y="178491"/>
                </a:lnTo>
                <a:lnTo>
                  <a:pt x="766068" y="183355"/>
                </a:lnTo>
                <a:lnTo>
                  <a:pt x="766448" y="189342"/>
                </a:lnTo>
                <a:lnTo>
                  <a:pt x="767969" y="196452"/>
                </a:lnTo>
                <a:lnTo>
                  <a:pt x="767969" y="199445"/>
                </a:lnTo>
                <a:lnTo>
                  <a:pt x="767969" y="203936"/>
                </a:lnTo>
                <a:lnTo>
                  <a:pt x="767969" y="209549"/>
                </a:lnTo>
                <a:lnTo>
                  <a:pt x="771010" y="217781"/>
                </a:lnTo>
                <a:lnTo>
                  <a:pt x="772531" y="222645"/>
                </a:lnTo>
                <a:lnTo>
                  <a:pt x="773292" y="224891"/>
                </a:lnTo>
                <a:lnTo>
                  <a:pt x="775192" y="225265"/>
                </a:lnTo>
                <a:lnTo>
                  <a:pt x="777854" y="226762"/>
                </a:lnTo>
                <a:lnTo>
                  <a:pt x="780895" y="226762"/>
                </a:lnTo>
                <a:lnTo>
                  <a:pt x="786218" y="223394"/>
                </a:lnTo>
                <a:lnTo>
                  <a:pt x="791160" y="220026"/>
                </a:lnTo>
                <a:lnTo>
                  <a:pt x="792301" y="217033"/>
                </a:lnTo>
                <a:lnTo>
                  <a:pt x="796483" y="209174"/>
                </a:lnTo>
                <a:lnTo>
                  <a:pt x="799904" y="199445"/>
                </a:lnTo>
                <a:lnTo>
                  <a:pt x="800665" y="186723"/>
                </a:lnTo>
                <a:lnTo>
                  <a:pt x="799524" y="183355"/>
                </a:lnTo>
                <a:lnTo>
                  <a:pt x="797243" y="179613"/>
                </a:lnTo>
                <a:lnTo>
                  <a:pt x="794582" y="171007"/>
                </a:lnTo>
                <a:lnTo>
                  <a:pt x="796483" y="162774"/>
                </a:lnTo>
                <a:lnTo>
                  <a:pt x="797243" y="155665"/>
                </a:lnTo>
                <a:lnTo>
                  <a:pt x="799524" y="154168"/>
                </a:lnTo>
                <a:lnTo>
                  <a:pt x="799144" y="152671"/>
                </a:lnTo>
                <a:lnTo>
                  <a:pt x="799524" y="148181"/>
                </a:lnTo>
                <a:lnTo>
                  <a:pt x="799904" y="145561"/>
                </a:lnTo>
                <a:lnTo>
                  <a:pt x="799904" y="141445"/>
                </a:lnTo>
                <a:lnTo>
                  <a:pt x="801805" y="139200"/>
                </a:lnTo>
                <a:lnTo>
                  <a:pt x="802946" y="135458"/>
                </a:lnTo>
                <a:lnTo>
                  <a:pt x="807888" y="132839"/>
                </a:lnTo>
                <a:lnTo>
                  <a:pt x="809789" y="130594"/>
                </a:lnTo>
                <a:lnTo>
                  <a:pt x="811690" y="129097"/>
                </a:lnTo>
                <a:lnTo>
                  <a:pt x="812831" y="131342"/>
                </a:lnTo>
                <a:lnTo>
                  <a:pt x="813211" y="136207"/>
                </a:lnTo>
                <a:lnTo>
                  <a:pt x="813591" y="137329"/>
                </a:lnTo>
                <a:lnTo>
                  <a:pt x="815112" y="135084"/>
                </a:lnTo>
                <a:lnTo>
                  <a:pt x="817013" y="134710"/>
                </a:lnTo>
                <a:lnTo>
                  <a:pt x="817393" y="130594"/>
                </a:lnTo>
                <a:lnTo>
                  <a:pt x="817773" y="124981"/>
                </a:lnTo>
                <a:lnTo>
                  <a:pt x="821195" y="124607"/>
                </a:lnTo>
                <a:lnTo>
                  <a:pt x="826137" y="122361"/>
                </a:lnTo>
                <a:lnTo>
                  <a:pt x="827277" y="121239"/>
                </a:lnTo>
                <a:lnTo>
                  <a:pt x="825377" y="118994"/>
                </a:lnTo>
                <a:lnTo>
                  <a:pt x="824996" y="116749"/>
                </a:lnTo>
                <a:lnTo>
                  <a:pt x="824996" y="114878"/>
                </a:lnTo>
                <a:lnTo>
                  <a:pt x="826897" y="112258"/>
                </a:lnTo>
                <a:lnTo>
                  <a:pt x="831079" y="111884"/>
                </a:lnTo>
                <a:lnTo>
                  <a:pt x="835641" y="113007"/>
                </a:lnTo>
                <a:lnTo>
                  <a:pt x="836022" y="114129"/>
                </a:lnTo>
                <a:lnTo>
                  <a:pt x="838683" y="113381"/>
                </a:lnTo>
                <a:lnTo>
                  <a:pt x="840584" y="114503"/>
                </a:lnTo>
                <a:lnTo>
                  <a:pt x="845906" y="118245"/>
                </a:lnTo>
                <a:lnTo>
                  <a:pt x="847427" y="118994"/>
                </a:lnTo>
                <a:lnTo>
                  <a:pt x="849708" y="120865"/>
                </a:lnTo>
                <a:lnTo>
                  <a:pt x="855791" y="122736"/>
                </a:lnTo>
                <a:lnTo>
                  <a:pt x="858072" y="124981"/>
                </a:lnTo>
                <a:lnTo>
                  <a:pt x="860353" y="130220"/>
                </a:lnTo>
                <a:lnTo>
                  <a:pt x="859973" y="130594"/>
                </a:lnTo>
                <a:lnTo>
                  <a:pt x="858833" y="132091"/>
                </a:lnTo>
                <a:lnTo>
                  <a:pt x="858833" y="134710"/>
                </a:lnTo>
                <a:lnTo>
                  <a:pt x="860353" y="137329"/>
                </a:lnTo>
                <a:lnTo>
                  <a:pt x="861874" y="145187"/>
                </a:lnTo>
                <a:lnTo>
                  <a:pt x="861874" y="148929"/>
                </a:lnTo>
                <a:lnTo>
                  <a:pt x="860734" y="151174"/>
                </a:lnTo>
                <a:lnTo>
                  <a:pt x="858452" y="154168"/>
                </a:lnTo>
                <a:lnTo>
                  <a:pt x="856932" y="157536"/>
                </a:lnTo>
                <a:lnTo>
                  <a:pt x="851609" y="161652"/>
                </a:lnTo>
                <a:lnTo>
                  <a:pt x="849708" y="165394"/>
                </a:lnTo>
                <a:lnTo>
                  <a:pt x="848568" y="168762"/>
                </a:lnTo>
                <a:lnTo>
                  <a:pt x="849708" y="170632"/>
                </a:lnTo>
                <a:lnTo>
                  <a:pt x="852370" y="171381"/>
                </a:lnTo>
                <a:lnTo>
                  <a:pt x="854651" y="170632"/>
                </a:lnTo>
                <a:lnTo>
                  <a:pt x="857692" y="168762"/>
                </a:lnTo>
                <a:lnTo>
                  <a:pt x="859973" y="162774"/>
                </a:lnTo>
                <a:lnTo>
                  <a:pt x="860353" y="162400"/>
                </a:lnTo>
                <a:lnTo>
                  <a:pt x="866816" y="159407"/>
                </a:lnTo>
                <a:lnTo>
                  <a:pt x="870238" y="159032"/>
                </a:lnTo>
                <a:lnTo>
                  <a:pt x="874800" y="166516"/>
                </a:lnTo>
                <a:lnTo>
                  <a:pt x="876321" y="170632"/>
                </a:lnTo>
                <a:lnTo>
                  <a:pt x="876701" y="174749"/>
                </a:lnTo>
                <a:lnTo>
                  <a:pt x="877462" y="182981"/>
                </a:lnTo>
                <a:lnTo>
                  <a:pt x="878982" y="185600"/>
                </a:lnTo>
                <a:lnTo>
                  <a:pt x="880123" y="187845"/>
                </a:lnTo>
                <a:lnTo>
                  <a:pt x="880503" y="187097"/>
                </a:lnTo>
                <a:lnTo>
                  <a:pt x="880503" y="189716"/>
                </a:lnTo>
                <a:lnTo>
                  <a:pt x="877462" y="199820"/>
                </a:lnTo>
                <a:lnTo>
                  <a:pt x="872899" y="199820"/>
                </a:lnTo>
                <a:lnTo>
                  <a:pt x="870618" y="202439"/>
                </a:lnTo>
                <a:lnTo>
                  <a:pt x="870238" y="203936"/>
                </a:lnTo>
                <a:lnTo>
                  <a:pt x="870238" y="206929"/>
                </a:lnTo>
                <a:lnTo>
                  <a:pt x="867957" y="208800"/>
                </a:lnTo>
                <a:lnTo>
                  <a:pt x="866056" y="213291"/>
                </a:lnTo>
                <a:lnTo>
                  <a:pt x="866056" y="217407"/>
                </a:lnTo>
                <a:lnTo>
                  <a:pt x="860734" y="222645"/>
                </a:lnTo>
                <a:lnTo>
                  <a:pt x="858833" y="225265"/>
                </a:lnTo>
                <a:lnTo>
                  <a:pt x="864535" y="227136"/>
                </a:lnTo>
                <a:lnTo>
                  <a:pt x="867197" y="229381"/>
                </a:lnTo>
                <a:lnTo>
                  <a:pt x="869098" y="229755"/>
                </a:lnTo>
                <a:lnTo>
                  <a:pt x="872139" y="229755"/>
                </a:lnTo>
                <a:lnTo>
                  <a:pt x="872899" y="231252"/>
                </a:lnTo>
                <a:lnTo>
                  <a:pt x="880503" y="232000"/>
                </a:lnTo>
                <a:lnTo>
                  <a:pt x="887346" y="229755"/>
                </a:lnTo>
                <a:lnTo>
                  <a:pt x="893429" y="229755"/>
                </a:lnTo>
                <a:lnTo>
                  <a:pt x="907116" y="221897"/>
                </a:lnTo>
                <a:lnTo>
                  <a:pt x="913959" y="218903"/>
                </a:lnTo>
                <a:lnTo>
                  <a:pt x="919662" y="217781"/>
                </a:lnTo>
                <a:lnTo>
                  <a:pt x="924604" y="215162"/>
                </a:lnTo>
                <a:lnTo>
                  <a:pt x="928026" y="212542"/>
                </a:lnTo>
                <a:lnTo>
                  <a:pt x="932208" y="211794"/>
                </a:lnTo>
                <a:lnTo>
                  <a:pt x="935630" y="209549"/>
                </a:lnTo>
                <a:lnTo>
                  <a:pt x="942093" y="205432"/>
                </a:lnTo>
                <a:lnTo>
                  <a:pt x="945894" y="201691"/>
                </a:lnTo>
                <a:lnTo>
                  <a:pt x="947035" y="201316"/>
                </a:lnTo>
                <a:lnTo>
                  <a:pt x="948556" y="200568"/>
                </a:lnTo>
                <a:lnTo>
                  <a:pt x="950076" y="198697"/>
                </a:lnTo>
                <a:lnTo>
                  <a:pt x="954639" y="193832"/>
                </a:lnTo>
                <a:lnTo>
                  <a:pt x="953878" y="189342"/>
                </a:lnTo>
                <a:lnTo>
                  <a:pt x="951977" y="186723"/>
                </a:lnTo>
                <a:lnTo>
                  <a:pt x="950837" y="182981"/>
                </a:lnTo>
                <a:lnTo>
                  <a:pt x="954639" y="181110"/>
                </a:lnTo>
                <a:lnTo>
                  <a:pt x="962622" y="179239"/>
                </a:lnTo>
                <a:lnTo>
                  <a:pt x="970606" y="178491"/>
                </a:lnTo>
                <a:lnTo>
                  <a:pt x="973268" y="178491"/>
                </a:lnTo>
                <a:lnTo>
                  <a:pt x="978970" y="179613"/>
                </a:lnTo>
                <a:lnTo>
                  <a:pt x="981632" y="181858"/>
                </a:lnTo>
                <a:lnTo>
                  <a:pt x="985814" y="180736"/>
                </a:lnTo>
                <a:lnTo>
                  <a:pt x="987334" y="181110"/>
                </a:lnTo>
                <a:lnTo>
                  <a:pt x="994938" y="181110"/>
                </a:lnTo>
                <a:lnTo>
                  <a:pt x="998740" y="179613"/>
                </a:lnTo>
                <a:lnTo>
                  <a:pt x="1004823" y="175123"/>
                </a:lnTo>
                <a:lnTo>
                  <a:pt x="1011286" y="174374"/>
                </a:lnTo>
                <a:lnTo>
                  <a:pt x="1011666" y="171381"/>
                </a:lnTo>
                <a:lnTo>
                  <a:pt x="1011286" y="167639"/>
                </a:lnTo>
                <a:lnTo>
                  <a:pt x="1009385" y="165394"/>
                </a:lnTo>
                <a:lnTo>
                  <a:pt x="1009005" y="164645"/>
                </a:lnTo>
                <a:lnTo>
                  <a:pt x="1009385" y="163523"/>
                </a:lnTo>
                <a:lnTo>
                  <a:pt x="1010906" y="164271"/>
                </a:lnTo>
                <a:lnTo>
                  <a:pt x="1012046" y="163149"/>
                </a:lnTo>
                <a:lnTo>
                  <a:pt x="1012426" y="161278"/>
                </a:lnTo>
                <a:lnTo>
                  <a:pt x="1011286" y="160155"/>
                </a:lnTo>
                <a:lnTo>
                  <a:pt x="1008244" y="160155"/>
                </a:lnTo>
                <a:lnTo>
                  <a:pt x="1007864" y="158284"/>
                </a:lnTo>
                <a:lnTo>
                  <a:pt x="1009385" y="156413"/>
                </a:lnTo>
                <a:lnTo>
                  <a:pt x="1017369" y="151174"/>
                </a:lnTo>
                <a:lnTo>
                  <a:pt x="1019650" y="147432"/>
                </a:lnTo>
                <a:lnTo>
                  <a:pt x="1020030" y="145187"/>
                </a:lnTo>
                <a:lnTo>
                  <a:pt x="1020410" y="144813"/>
                </a:lnTo>
                <a:lnTo>
                  <a:pt x="1021551" y="142942"/>
                </a:lnTo>
                <a:lnTo>
                  <a:pt x="1028774" y="138826"/>
                </a:lnTo>
                <a:lnTo>
                  <a:pt x="1034857" y="133213"/>
                </a:lnTo>
                <a:lnTo>
                  <a:pt x="1040560" y="133213"/>
                </a:lnTo>
                <a:lnTo>
                  <a:pt x="1069074" y="133213"/>
                </a:lnTo>
                <a:lnTo>
                  <a:pt x="1106331" y="133213"/>
                </a:lnTo>
                <a:lnTo>
                  <a:pt x="1107092" y="133213"/>
                </a:lnTo>
                <a:lnTo>
                  <a:pt x="1109373" y="127226"/>
                </a:lnTo>
                <a:lnTo>
                  <a:pt x="1110513" y="126103"/>
                </a:lnTo>
                <a:lnTo>
                  <a:pt x="1115456" y="125355"/>
                </a:lnTo>
                <a:lnTo>
                  <a:pt x="1116216" y="124607"/>
                </a:lnTo>
                <a:lnTo>
                  <a:pt x="1119638" y="123484"/>
                </a:lnTo>
                <a:lnTo>
                  <a:pt x="1123820" y="124981"/>
                </a:lnTo>
                <a:lnTo>
                  <a:pt x="1123820" y="122736"/>
                </a:lnTo>
                <a:lnTo>
                  <a:pt x="1124200" y="122361"/>
                </a:lnTo>
                <a:lnTo>
                  <a:pt x="1126861" y="123484"/>
                </a:lnTo>
                <a:lnTo>
                  <a:pt x="1126861" y="122736"/>
                </a:lnTo>
                <a:lnTo>
                  <a:pt x="1126481" y="120491"/>
                </a:lnTo>
                <a:lnTo>
                  <a:pt x="1126861" y="118620"/>
                </a:lnTo>
                <a:lnTo>
                  <a:pt x="1128002" y="116749"/>
                </a:lnTo>
                <a:lnTo>
                  <a:pt x="1130663" y="114878"/>
                </a:lnTo>
                <a:lnTo>
                  <a:pt x="1131043" y="114129"/>
                </a:lnTo>
                <a:lnTo>
                  <a:pt x="1132564" y="100658"/>
                </a:lnTo>
                <a:lnTo>
                  <a:pt x="1133705" y="98039"/>
                </a:lnTo>
                <a:lnTo>
                  <a:pt x="1135606" y="94671"/>
                </a:lnTo>
                <a:lnTo>
                  <a:pt x="1135986" y="92426"/>
                </a:lnTo>
                <a:lnTo>
                  <a:pt x="1138267" y="87936"/>
                </a:lnTo>
                <a:lnTo>
                  <a:pt x="1139788" y="78955"/>
                </a:lnTo>
                <a:lnTo>
                  <a:pt x="1150052" y="62116"/>
                </a:lnTo>
                <a:lnTo>
                  <a:pt x="1152334" y="60620"/>
                </a:lnTo>
                <a:lnTo>
                  <a:pt x="1154615" y="60994"/>
                </a:lnTo>
                <a:lnTo>
                  <a:pt x="1157276" y="63613"/>
                </a:lnTo>
                <a:lnTo>
                  <a:pt x="1158416" y="65858"/>
                </a:lnTo>
                <a:lnTo>
                  <a:pt x="1159177" y="66981"/>
                </a:lnTo>
                <a:lnTo>
                  <a:pt x="1163739" y="68852"/>
                </a:lnTo>
                <a:lnTo>
                  <a:pt x="1170582" y="67729"/>
                </a:lnTo>
                <a:lnTo>
                  <a:pt x="1173244" y="63613"/>
                </a:lnTo>
                <a:lnTo>
                  <a:pt x="1175905" y="63613"/>
                </a:lnTo>
                <a:lnTo>
                  <a:pt x="1185790" y="72968"/>
                </a:lnTo>
                <a:lnTo>
                  <a:pt x="1185790" y="92052"/>
                </a:lnTo>
                <a:lnTo>
                  <a:pt x="1185790" y="113007"/>
                </a:lnTo>
                <a:lnTo>
                  <a:pt x="1191492" y="116000"/>
                </a:lnTo>
                <a:lnTo>
                  <a:pt x="1191492" y="121987"/>
                </a:lnTo>
                <a:lnTo>
                  <a:pt x="1191873" y="123484"/>
                </a:lnTo>
                <a:lnTo>
                  <a:pt x="1193013" y="125355"/>
                </a:lnTo>
                <a:lnTo>
                  <a:pt x="1196055" y="127974"/>
                </a:lnTo>
                <a:lnTo>
                  <a:pt x="1199476" y="128349"/>
                </a:lnTo>
                <a:lnTo>
                  <a:pt x="1201377" y="128349"/>
                </a:lnTo>
                <a:lnTo>
                  <a:pt x="1201757" y="126852"/>
                </a:lnTo>
                <a:lnTo>
                  <a:pt x="1202137" y="128723"/>
                </a:lnTo>
                <a:lnTo>
                  <a:pt x="1202137" y="132839"/>
                </a:lnTo>
                <a:lnTo>
                  <a:pt x="1201377" y="135084"/>
                </a:lnTo>
                <a:lnTo>
                  <a:pt x="1200617" y="136207"/>
                </a:lnTo>
                <a:lnTo>
                  <a:pt x="1203278" y="136581"/>
                </a:lnTo>
                <a:lnTo>
                  <a:pt x="1203658" y="138452"/>
                </a:lnTo>
                <a:lnTo>
                  <a:pt x="1203278" y="140323"/>
                </a:lnTo>
                <a:lnTo>
                  <a:pt x="1200617" y="142194"/>
                </a:lnTo>
                <a:lnTo>
                  <a:pt x="1197955" y="142194"/>
                </a:lnTo>
                <a:lnTo>
                  <a:pt x="1196435" y="143316"/>
                </a:lnTo>
                <a:lnTo>
                  <a:pt x="1194154" y="143316"/>
                </a:lnTo>
                <a:lnTo>
                  <a:pt x="1192253" y="144813"/>
                </a:lnTo>
                <a:lnTo>
                  <a:pt x="1191112" y="145187"/>
                </a:lnTo>
                <a:lnTo>
                  <a:pt x="1186170" y="145561"/>
                </a:lnTo>
                <a:lnTo>
                  <a:pt x="1185409" y="148181"/>
                </a:lnTo>
                <a:lnTo>
                  <a:pt x="1183128" y="149303"/>
                </a:lnTo>
                <a:lnTo>
                  <a:pt x="1181227" y="149303"/>
                </a:lnTo>
                <a:lnTo>
                  <a:pt x="1178566" y="151549"/>
                </a:lnTo>
                <a:lnTo>
                  <a:pt x="1177426" y="153420"/>
                </a:lnTo>
                <a:lnTo>
                  <a:pt x="1175525" y="154168"/>
                </a:lnTo>
                <a:lnTo>
                  <a:pt x="1171723" y="151174"/>
                </a:lnTo>
                <a:lnTo>
                  <a:pt x="1169822" y="152297"/>
                </a:lnTo>
                <a:lnTo>
                  <a:pt x="1167921" y="151549"/>
                </a:lnTo>
                <a:lnTo>
                  <a:pt x="1167541" y="149678"/>
                </a:lnTo>
                <a:lnTo>
                  <a:pt x="1167161" y="147058"/>
                </a:lnTo>
                <a:lnTo>
                  <a:pt x="1166400" y="146684"/>
                </a:lnTo>
                <a:lnTo>
                  <a:pt x="1165260" y="147058"/>
                </a:lnTo>
                <a:lnTo>
                  <a:pt x="1162979" y="148929"/>
                </a:lnTo>
                <a:lnTo>
                  <a:pt x="1162598" y="152671"/>
                </a:lnTo>
                <a:lnTo>
                  <a:pt x="1161078" y="154916"/>
                </a:lnTo>
                <a:lnTo>
                  <a:pt x="1160698" y="157536"/>
                </a:lnTo>
                <a:lnTo>
                  <a:pt x="1158797" y="160903"/>
                </a:lnTo>
                <a:lnTo>
                  <a:pt x="1157656" y="161278"/>
                </a:lnTo>
                <a:lnTo>
                  <a:pt x="1155375" y="160529"/>
                </a:lnTo>
                <a:lnTo>
                  <a:pt x="1154234" y="161652"/>
                </a:lnTo>
                <a:lnTo>
                  <a:pt x="1152714" y="164645"/>
                </a:lnTo>
                <a:lnTo>
                  <a:pt x="1150813" y="165020"/>
                </a:lnTo>
                <a:lnTo>
                  <a:pt x="1150052" y="165020"/>
                </a:lnTo>
                <a:lnTo>
                  <a:pt x="1148912" y="163523"/>
                </a:lnTo>
                <a:lnTo>
                  <a:pt x="1148152" y="163523"/>
                </a:lnTo>
                <a:lnTo>
                  <a:pt x="1147011" y="167265"/>
                </a:lnTo>
                <a:lnTo>
                  <a:pt x="1145870" y="168762"/>
                </a:lnTo>
                <a:lnTo>
                  <a:pt x="1144730" y="168762"/>
                </a:lnTo>
                <a:lnTo>
                  <a:pt x="1143970" y="165768"/>
                </a:lnTo>
                <a:lnTo>
                  <a:pt x="1142449" y="165394"/>
                </a:lnTo>
                <a:lnTo>
                  <a:pt x="1139027" y="166891"/>
                </a:lnTo>
                <a:lnTo>
                  <a:pt x="1136366" y="170258"/>
                </a:lnTo>
                <a:lnTo>
                  <a:pt x="1135606" y="174374"/>
                </a:lnTo>
                <a:lnTo>
                  <a:pt x="1133705" y="175871"/>
                </a:lnTo>
                <a:lnTo>
                  <a:pt x="1129523" y="182607"/>
                </a:lnTo>
                <a:lnTo>
                  <a:pt x="1123820" y="187097"/>
                </a:lnTo>
                <a:lnTo>
                  <a:pt x="1121919" y="192710"/>
                </a:lnTo>
                <a:lnTo>
                  <a:pt x="1124200" y="197574"/>
                </a:lnTo>
                <a:lnTo>
                  <a:pt x="1126101" y="200568"/>
                </a:lnTo>
                <a:lnTo>
                  <a:pt x="1124200" y="201316"/>
                </a:lnTo>
                <a:lnTo>
                  <a:pt x="1122679" y="204684"/>
                </a:lnTo>
                <a:lnTo>
                  <a:pt x="1121539" y="205058"/>
                </a:lnTo>
                <a:lnTo>
                  <a:pt x="1120398" y="206555"/>
                </a:lnTo>
                <a:lnTo>
                  <a:pt x="1120398" y="208800"/>
                </a:lnTo>
                <a:lnTo>
                  <a:pt x="1120778" y="209174"/>
                </a:lnTo>
                <a:lnTo>
                  <a:pt x="1124200" y="211045"/>
                </a:lnTo>
                <a:lnTo>
                  <a:pt x="1126101" y="212916"/>
                </a:lnTo>
                <a:lnTo>
                  <a:pt x="1126481" y="217033"/>
                </a:lnTo>
                <a:lnTo>
                  <a:pt x="1128002" y="217781"/>
                </a:lnTo>
                <a:lnTo>
                  <a:pt x="1129903" y="221897"/>
                </a:lnTo>
                <a:lnTo>
                  <a:pt x="1133705" y="224142"/>
                </a:lnTo>
                <a:lnTo>
                  <a:pt x="1137126" y="225265"/>
                </a:lnTo>
                <a:lnTo>
                  <a:pt x="1140168" y="224142"/>
                </a:lnTo>
                <a:lnTo>
                  <a:pt x="1140548" y="223020"/>
                </a:lnTo>
                <a:lnTo>
                  <a:pt x="1140548" y="218155"/>
                </a:lnTo>
                <a:lnTo>
                  <a:pt x="1141308" y="218155"/>
                </a:lnTo>
                <a:lnTo>
                  <a:pt x="1142069" y="219278"/>
                </a:lnTo>
                <a:lnTo>
                  <a:pt x="1142829" y="224142"/>
                </a:lnTo>
                <a:lnTo>
                  <a:pt x="1142069" y="225265"/>
                </a:lnTo>
                <a:lnTo>
                  <a:pt x="1137887" y="227884"/>
                </a:lnTo>
                <a:lnTo>
                  <a:pt x="1135606" y="227510"/>
                </a:lnTo>
                <a:lnTo>
                  <a:pt x="1130663" y="229381"/>
                </a:lnTo>
                <a:lnTo>
                  <a:pt x="1128762" y="229007"/>
                </a:lnTo>
                <a:lnTo>
                  <a:pt x="1128002" y="226013"/>
                </a:lnTo>
                <a:lnTo>
                  <a:pt x="1126481" y="226013"/>
                </a:lnTo>
                <a:lnTo>
                  <a:pt x="1120778" y="229381"/>
                </a:lnTo>
                <a:lnTo>
                  <a:pt x="1118117" y="229755"/>
                </a:lnTo>
                <a:lnTo>
                  <a:pt x="1116596" y="229755"/>
                </a:lnTo>
                <a:lnTo>
                  <a:pt x="1116216" y="226013"/>
                </a:lnTo>
                <a:lnTo>
                  <a:pt x="1114315" y="225265"/>
                </a:lnTo>
                <a:lnTo>
                  <a:pt x="1113555" y="226013"/>
                </a:lnTo>
                <a:lnTo>
                  <a:pt x="1111274" y="231626"/>
                </a:lnTo>
                <a:lnTo>
                  <a:pt x="1109373" y="233123"/>
                </a:lnTo>
                <a:lnTo>
                  <a:pt x="1107472" y="233871"/>
                </a:lnTo>
                <a:lnTo>
                  <a:pt x="1100249" y="235742"/>
                </a:lnTo>
                <a:lnTo>
                  <a:pt x="1090744" y="236116"/>
                </a:lnTo>
                <a:lnTo>
                  <a:pt x="1085802" y="237239"/>
                </a:lnTo>
                <a:lnTo>
                  <a:pt x="1080859" y="236116"/>
                </a:lnTo>
                <a:lnTo>
                  <a:pt x="1077818" y="237613"/>
                </a:lnTo>
                <a:lnTo>
                  <a:pt x="1075917" y="239858"/>
                </a:lnTo>
                <a:lnTo>
                  <a:pt x="1071735" y="240981"/>
                </a:lnTo>
                <a:lnTo>
                  <a:pt x="1067173" y="243226"/>
                </a:lnTo>
                <a:lnTo>
                  <a:pt x="1062991" y="243974"/>
                </a:lnTo>
                <a:lnTo>
                  <a:pt x="1060710" y="247716"/>
                </a:lnTo>
                <a:lnTo>
                  <a:pt x="1058809" y="247716"/>
                </a:lnTo>
                <a:lnTo>
                  <a:pt x="1055007" y="252207"/>
                </a:lnTo>
                <a:lnTo>
                  <a:pt x="1054246" y="253703"/>
                </a:lnTo>
                <a:lnTo>
                  <a:pt x="1052726" y="257071"/>
                </a:lnTo>
                <a:lnTo>
                  <a:pt x="1052726" y="258194"/>
                </a:lnTo>
                <a:lnTo>
                  <a:pt x="1052726" y="259316"/>
                </a:lnTo>
                <a:lnTo>
                  <a:pt x="1055387" y="260813"/>
                </a:lnTo>
                <a:lnTo>
                  <a:pt x="1057288" y="263058"/>
                </a:lnTo>
                <a:lnTo>
                  <a:pt x="1058428" y="264929"/>
                </a:lnTo>
                <a:lnTo>
                  <a:pt x="1058048" y="266426"/>
                </a:lnTo>
                <a:lnTo>
                  <a:pt x="1056528" y="272039"/>
                </a:lnTo>
                <a:lnTo>
                  <a:pt x="1055387" y="272413"/>
                </a:lnTo>
                <a:lnTo>
                  <a:pt x="1054627" y="272039"/>
                </a:lnTo>
                <a:lnTo>
                  <a:pt x="1054246" y="273162"/>
                </a:lnTo>
                <a:lnTo>
                  <a:pt x="1052726" y="280271"/>
                </a:lnTo>
                <a:lnTo>
                  <a:pt x="1051965" y="281394"/>
                </a:lnTo>
                <a:lnTo>
                  <a:pt x="1050064" y="282142"/>
                </a:lnTo>
                <a:lnTo>
                  <a:pt x="1050064" y="284013"/>
                </a:lnTo>
                <a:lnTo>
                  <a:pt x="1048544" y="286258"/>
                </a:lnTo>
                <a:lnTo>
                  <a:pt x="1045882" y="289252"/>
                </a:lnTo>
                <a:lnTo>
                  <a:pt x="1041700" y="295613"/>
                </a:lnTo>
                <a:lnTo>
                  <a:pt x="1038659" y="298233"/>
                </a:lnTo>
                <a:lnTo>
                  <a:pt x="1038279" y="297484"/>
                </a:lnTo>
                <a:lnTo>
                  <a:pt x="1038659" y="292245"/>
                </a:lnTo>
                <a:lnTo>
                  <a:pt x="1034477" y="291871"/>
                </a:lnTo>
                <a:lnTo>
                  <a:pt x="1032196" y="290000"/>
                </a:lnTo>
                <a:lnTo>
                  <a:pt x="1029535" y="289252"/>
                </a:lnTo>
                <a:lnTo>
                  <a:pt x="1026493" y="285884"/>
                </a:lnTo>
                <a:lnTo>
                  <a:pt x="1024212" y="283265"/>
                </a:lnTo>
                <a:lnTo>
                  <a:pt x="1023452" y="285510"/>
                </a:lnTo>
                <a:lnTo>
                  <a:pt x="1024212" y="288504"/>
                </a:lnTo>
                <a:lnTo>
                  <a:pt x="1029535" y="297858"/>
                </a:lnTo>
                <a:lnTo>
                  <a:pt x="1032956" y="303471"/>
                </a:lnTo>
                <a:lnTo>
                  <a:pt x="1034857" y="309833"/>
                </a:lnTo>
                <a:lnTo>
                  <a:pt x="1034097" y="312078"/>
                </a:lnTo>
                <a:lnTo>
                  <a:pt x="1032956" y="315445"/>
                </a:lnTo>
                <a:lnTo>
                  <a:pt x="1029915" y="319562"/>
                </a:lnTo>
                <a:lnTo>
                  <a:pt x="1029915" y="322555"/>
                </a:lnTo>
                <a:lnTo>
                  <a:pt x="1023832" y="333781"/>
                </a:lnTo>
                <a:lnTo>
                  <a:pt x="1021171" y="342762"/>
                </a:lnTo>
                <a:lnTo>
                  <a:pt x="1020030" y="344633"/>
                </a:lnTo>
                <a:lnTo>
                  <a:pt x="1018509" y="345755"/>
                </a:lnTo>
                <a:lnTo>
                  <a:pt x="1016608" y="346129"/>
                </a:lnTo>
                <a:lnTo>
                  <a:pt x="1015848" y="345381"/>
                </a:lnTo>
                <a:lnTo>
                  <a:pt x="1015468" y="340891"/>
                </a:lnTo>
                <a:lnTo>
                  <a:pt x="1015468" y="337897"/>
                </a:lnTo>
                <a:lnTo>
                  <a:pt x="1018509" y="329665"/>
                </a:lnTo>
                <a:lnTo>
                  <a:pt x="1019650" y="328168"/>
                </a:lnTo>
                <a:lnTo>
                  <a:pt x="1021551" y="327794"/>
                </a:lnTo>
                <a:lnTo>
                  <a:pt x="1021931" y="325549"/>
                </a:lnTo>
                <a:lnTo>
                  <a:pt x="1020030" y="324426"/>
                </a:lnTo>
                <a:lnTo>
                  <a:pt x="1019650" y="323678"/>
                </a:lnTo>
                <a:lnTo>
                  <a:pt x="1019270" y="321433"/>
                </a:lnTo>
                <a:lnTo>
                  <a:pt x="1017369" y="317316"/>
                </a:lnTo>
                <a:lnTo>
                  <a:pt x="1015848" y="316568"/>
                </a:lnTo>
                <a:lnTo>
                  <a:pt x="1012426" y="316194"/>
                </a:lnTo>
                <a:lnTo>
                  <a:pt x="1010145" y="313574"/>
                </a:lnTo>
                <a:lnTo>
                  <a:pt x="1009765" y="311329"/>
                </a:lnTo>
                <a:lnTo>
                  <a:pt x="1010145" y="309458"/>
                </a:lnTo>
                <a:lnTo>
                  <a:pt x="1011286" y="307962"/>
                </a:lnTo>
                <a:lnTo>
                  <a:pt x="1012426" y="307213"/>
                </a:lnTo>
                <a:lnTo>
                  <a:pt x="1012426" y="303845"/>
                </a:lnTo>
                <a:lnTo>
                  <a:pt x="1012426" y="301600"/>
                </a:lnTo>
                <a:lnTo>
                  <a:pt x="1012046" y="300478"/>
                </a:lnTo>
                <a:lnTo>
                  <a:pt x="1009765" y="300478"/>
                </a:lnTo>
                <a:lnTo>
                  <a:pt x="1009385" y="299729"/>
                </a:lnTo>
                <a:lnTo>
                  <a:pt x="1012046" y="296362"/>
                </a:lnTo>
                <a:lnTo>
                  <a:pt x="1012426" y="295239"/>
                </a:lnTo>
                <a:lnTo>
                  <a:pt x="1011666" y="292620"/>
                </a:lnTo>
                <a:lnTo>
                  <a:pt x="1011666" y="291123"/>
                </a:lnTo>
                <a:lnTo>
                  <a:pt x="1013187" y="289252"/>
                </a:lnTo>
                <a:lnTo>
                  <a:pt x="1015088" y="288129"/>
                </a:lnTo>
                <a:lnTo>
                  <a:pt x="1015848" y="287007"/>
                </a:lnTo>
                <a:lnTo>
                  <a:pt x="1016608" y="284387"/>
                </a:lnTo>
                <a:lnTo>
                  <a:pt x="1016228" y="283639"/>
                </a:lnTo>
                <a:lnTo>
                  <a:pt x="1015468" y="282516"/>
                </a:lnTo>
                <a:lnTo>
                  <a:pt x="1014327" y="282516"/>
                </a:lnTo>
                <a:lnTo>
                  <a:pt x="1013567" y="284387"/>
                </a:lnTo>
                <a:lnTo>
                  <a:pt x="1012046" y="287007"/>
                </a:lnTo>
                <a:lnTo>
                  <a:pt x="1007104" y="291123"/>
                </a:lnTo>
                <a:lnTo>
                  <a:pt x="1004062" y="292245"/>
                </a:lnTo>
                <a:lnTo>
                  <a:pt x="1005203" y="295613"/>
                </a:lnTo>
                <a:lnTo>
                  <a:pt x="1004062" y="305342"/>
                </a:lnTo>
                <a:lnTo>
                  <a:pt x="1004823" y="309833"/>
                </a:lnTo>
                <a:lnTo>
                  <a:pt x="1005583" y="311704"/>
                </a:lnTo>
                <a:lnTo>
                  <a:pt x="1005583" y="312078"/>
                </a:lnTo>
                <a:lnTo>
                  <a:pt x="1003682" y="312452"/>
                </a:lnTo>
                <a:lnTo>
                  <a:pt x="1005963" y="314697"/>
                </a:lnTo>
                <a:lnTo>
                  <a:pt x="1007864" y="320684"/>
                </a:lnTo>
                <a:lnTo>
                  <a:pt x="1005203" y="319562"/>
                </a:lnTo>
                <a:lnTo>
                  <a:pt x="1003302" y="317691"/>
                </a:lnTo>
                <a:lnTo>
                  <a:pt x="1000261" y="316568"/>
                </a:lnTo>
                <a:lnTo>
                  <a:pt x="999120" y="315445"/>
                </a:lnTo>
                <a:lnTo>
                  <a:pt x="996839" y="315445"/>
                </a:lnTo>
                <a:lnTo>
                  <a:pt x="992657" y="313200"/>
                </a:lnTo>
                <a:lnTo>
                  <a:pt x="989615" y="312452"/>
                </a:lnTo>
                <a:lnTo>
                  <a:pt x="988855" y="311704"/>
                </a:lnTo>
                <a:lnTo>
                  <a:pt x="989996" y="309458"/>
                </a:lnTo>
                <a:lnTo>
                  <a:pt x="989996" y="308336"/>
                </a:lnTo>
                <a:lnTo>
                  <a:pt x="988475" y="308710"/>
                </a:lnTo>
                <a:lnTo>
                  <a:pt x="987334" y="311329"/>
                </a:lnTo>
                <a:lnTo>
                  <a:pt x="987334" y="312452"/>
                </a:lnTo>
                <a:lnTo>
                  <a:pt x="987715" y="313574"/>
                </a:lnTo>
                <a:lnTo>
                  <a:pt x="994558" y="316568"/>
                </a:lnTo>
                <a:lnTo>
                  <a:pt x="997979" y="319936"/>
                </a:lnTo>
                <a:lnTo>
                  <a:pt x="1001781" y="320684"/>
                </a:lnTo>
                <a:lnTo>
                  <a:pt x="1006343" y="323304"/>
                </a:lnTo>
                <a:lnTo>
                  <a:pt x="1009005" y="325923"/>
                </a:lnTo>
                <a:lnTo>
                  <a:pt x="1009005" y="328168"/>
                </a:lnTo>
                <a:lnTo>
                  <a:pt x="1007864" y="332658"/>
                </a:lnTo>
                <a:lnTo>
                  <a:pt x="1006343" y="333407"/>
                </a:lnTo>
                <a:lnTo>
                  <a:pt x="1006343" y="333781"/>
                </a:lnTo>
                <a:lnTo>
                  <a:pt x="1007104" y="336400"/>
                </a:lnTo>
                <a:lnTo>
                  <a:pt x="1009005" y="337897"/>
                </a:lnTo>
                <a:lnTo>
                  <a:pt x="1010145" y="340516"/>
                </a:lnTo>
                <a:lnTo>
                  <a:pt x="1009005" y="340516"/>
                </a:lnTo>
                <a:lnTo>
                  <a:pt x="1007104" y="341639"/>
                </a:lnTo>
                <a:lnTo>
                  <a:pt x="1007104" y="342762"/>
                </a:lnTo>
                <a:lnTo>
                  <a:pt x="1007864" y="345381"/>
                </a:lnTo>
                <a:lnTo>
                  <a:pt x="1009765" y="346129"/>
                </a:lnTo>
                <a:lnTo>
                  <a:pt x="1010145" y="347626"/>
                </a:lnTo>
                <a:lnTo>
                  <a:pt x="1008244" y="348375"/>
                </a:lnTo>
                <a:lnTo>
                  <a:pt x="1004823" y="348375"/>
                </a:lnTo>
                <a:lnTo>
                  <a:pt x="1004823" y="350245"/>
                </a:lnTo>
                <a:lnTo>
                  <a:pt x="1006343" y="351742"/>
                </a:lnTo>
                <a:lnTo>
                  <a:pt x="1009005" y="352491"/>
                </a:lnTo>
                <a:lnTo>
                  <a:pt x="1009385" y="351742"/>
                </a:lnTo>
                <a:lnTo>
                  <a:pt x="1010145" y="350994"/>
                </a:lnTo>
                <a:lnTo>
                  <a:pt x="1016608" y="352865"/>
                </a:lnTo>
                <a:lnTo>
                  <a:pt x="1017369" y="358104"/>
                </a:lnTo>
                <a:lnTo>
                  <a:pt x="1016228" y="364091"/>
                </a:lnTo>
                <a:lnTo>
                  <a:pt x="1016608" y="364839"/>
                </a:lnTo>
                <a:lnTo>
                  <a:pt x="1017749" y="368207"/>
                </a:lnTo>
                <a:lnTo>
                  <a:pt x="1018509" y="370452"/>
                </a:lnTo>
                <a:lnTo>
                  <a:pt x="1019650" y="373071"/>
                </a:lnTo>
                <a:lnTo>
                  <a:pt x="1019650" y="373820"/>
                </a:lnTo>
                <a:lnTo>
                  <a:pt x="1018129" y="370826"/>
                </a:lnTo>
                <a:lnTo>
                  <a:pt x="1015848" y="370826"/>
                </a:lnTo>
                <a:lnTo>
                  <a:pt x="1013567" y="370078"/>
                </a:lnTo>
                <a:lnTo>
                  <a:pt x="1013567" y="371575"/>
                </a:lnTo>
                <a:lnTo>
                  <a:pt x="1012046" y="370826"/>
                </a:lnTo>
                <a:lnTo>
                  <a:pt x="1006343" y="374194"/>
                </a:lnTo>
                <a:lnTo>
                  <a:pt x="1004823" y="374194"/>
                </a:lnTo>
                <a:lnTo>
                  <a:pt x="1003302" y="373071"/>
                </a:lnTo>
                <a:lnTo>
                  <a:pt x="1001781" y="368207"/>
                </a:lnTo>
                <a:lnTo>
                  <a:pt x="1001401" y="368955"/>
                </a:lnTo>
                <a:lnTo>
                  <a:pt x="1001401" y="374568"/>
                </a:lnTo>
                <a:lnTo>
                  <a:pt x="1001781" y="377187"/>
                </a:lnTo>
                <a:lnTo>
                  <a:pt x="1004062" y="377936"/>
                </a:lnTo>
                <a:lnTo>
                  <a:pt x="1013567" y="376439"/>
                </a:lnTo>
                <a:lnTo>
                  <a:pt x="1013947" y="380929"/>
                </a:lnTo>
                <a:lnTo>
                  <a:pt x="1015088" y="382800"/>
                </a:lnTo>
                <a:lnTo>
                  <a:pt x="1016608" y="378684"/>
                </a:lnTo>
                <a:lnTo>
                  <a:pt x="1018509" y="376813"/>
                </a:lnTo>
                <a:lnTo>
                  <a:pt x="1020410" y="379058"/>
                </a:lnTo>
                <a:lnTo>
                  <a:pt x="1021171" y="381678"/>
                </a:lnTo>
                <a:lnTo>
                  <a:pt x="1021171" y="384671"/>
                </a:lnTo>
                <a:lnTo>
                  <a:pt x="1018509" y="386168"/>
                </a:lnTo>
                <a:lnTo>
                  <a:pt x="1015468" y="390658"/>
                </a:lnTo>
                <a:lnTo>
                  <a:pt x="1013187" y="392155"/>
                </a:lnTo>
                <a:lnTo>
                  <a:pt x="1009385" y="392155"/>
                </a:lnTo>
                <a:lnTo>
                  <a:pt x="1007864" y="390284"/>
                </a:lnTo>
                <a:lnTo>
                  <a:pt x="1006343" y="390284"/>
                </a:lnTo>
                <a:lnTo>
                  <a:pt x="1005583" y="388039"/>
                </a:lnTo>
                <a:lnTo>
                  <a:pt x="1003302" y="389910"/>
                </a:lnTo>
                <a:lnTo>
                  <a:pt x="997979" y="389910"/>
                </a:lnTo>
                <a:lnTo>
                  <a:pt x="1004062" y="392155"/>
                </a:lnTo>
                <a:lnTo>
                  <a:pt x="1005583" y="394026"/>
                </a:lnTo>
                <a:lnTo>
                  <a:pt x="1003682" y="395149"/>
                </a:lnTo>
                <a:lnTo>
                  <a:pt x="1003302" y="397020"/>
                </a:lnTo>
                <a:lnTo>
                  <a:pt x="1001401" y="398516"/>
                </a:lnTo>
                <a:lnTo>
                  <a:pt x="1001401" y="400762"/>
                </a:lnTo>
                <a:lnTo>
                  <a:pt x="1001401" y="401884"/>
                </a:lnTo>
                <a:lnTo>
                  <a:pt x="1001781" y="400762"/>
                </a:lnTo>
                <a:lnTo>
                  <a:pt x="1003682" y="400013"/>
                </a:lnTo>
                <a:lnTo>
                  <a:pt x="1007104" y="400762"/>
                </a:lnTo>
                <a:lnTo>
                  <a:pt x="1007104" y="403755"/>
                </a:lnTo>
                <a:lnTo>
                  <a:pt x="1005963" y="405252"/>
                </a:lnTo>
                <a:lnTo>
                  <a:pt x="1000261" y="408994"/>
                </a:lnTo>
                <a:lnTo>
                  <a:pt x="992657" y="409368"/>
                </a:lnTo>
                <a:lnTo>
                  <a:pt x="985433" y="412736"/>
                </a:lnTo>
                <a:lnTo>
                  <a:pt x="982772" y="414981"/>
                </a:lnTo>
                <a:lnTo>
                  <a:pt x="980491" y="418349"/>
                </a:lnTo>
                <a:lnTo>
                  <a:pt x="978590" y="420220"/>
                </a:lnTo>
                <a:lnTo>
                  <a:pt x="977450" y="421342"/>
                </a:lnTo>
                <a:lnTo>
                  <a:pt x="976689" y="423962"/>
                </a:lnTo>
                <a:lnTo>
                  <a:pt x="969466" y="426955"/>
                </a:lnTo>
                <a:lnTo>
                  <a:pt x="963003" y="428078"/>
                </a:lnTo>
                <a:lnTo>
                  <a:pt x="960722" y="428452"/>
                </a:lnTo>
                <a:lnTo>
                  <a:pt x="960341" y="430323"/>
                </a:lnTo>
                <a:lnTo>
                  <a:pt x="955019" y="432568"/>
                </a:lnTo>
                <a:lnTo>
                  <a:pt x="952358" y="435187"/>
                </a:lnTo>
                <a:lnTo>
                  <a:pt x="950076" y="439304"/>
                </a:lnTo>
                <a:lnTo>
                  <a:pt x="947795" y="441175"/>
                </a:lnTo>
                <a:lnTo>
                  <a:pt x="948556" y="443420"/>
                </a:lnTo>
                <a:lnTo>
                  <a:pt x="947795" y="446039"/>
                </a:lnTo>
                <a:lnTo>
                  <a:pt x="945514" y="447536"/>
                </a:lnTo>
                <a:lnTo>
                  <a:pt x="942093" y="448658"/>
                </a:lnTo>
                <a:lnTo>
                  <a:pt x="940952" y="451278"/>
                </a:lnTo>
                <a:lnTo>
                  <a:pt x="939431" y="452775"/>
                </a:lnTo>
                <a:lnTo>
                  <a:pt x="938291" y="452775"/>
                </a:lnTo>
                <a:lnTo>
                  <a:pt x="929927" y="459510"/>
                </a:lnTo>
                <a:lnTo>
                  <a:pt x="928026" y="460258"/>
                </a:lnTo>
                <a:lnTo>
                  <a:pt x="921943" y="459510"/>
                </a:lnTo>
                <a:lnTo>
                  <a:pt x="915860" y="460258"/>
                </a:lnTo>
                <a:lnTo>
                  <a:pt x="915860" y="461007"/>
                </a:lnTo>
                <a:lnTo>
                  <a:pt x="915860" y="461755"/>
                </a:lnTo>
                <a:lnTo>
                  <a:pt x="917761" y="464749"/>
                </a:lnTo>
                <a:lnTo>
                  <a:pt x="918901" y="466620"/>
                </a:lnTo>
                <a:lnTo>
                  <a:pt x="917381" y="468491"/>
                </a:lnTo>
                <a:lnTo>
                  <a:pt x="915480" y="468491"/>
                </a:lnTo>
                <a:lnTo>
                  <a:pt x="912058" y="470362"/>
                </a:lnTo>
                <a:lnTo>
                  <a:pt x="911678" y="471110"/>
                </a:lnTo>
                <a:lnTo>
                  <a:pt x="911678" y="472981"/>
                </a:lnTo>
                <a:lnTo>
                  <a:pt x="910918" y="472981"/>
                </a:lnTo>
                <a:lnTo>
                  <a:pt x="908256" y="476723"/>
                </a:lnTo>
                <a:lnTo>
                  <a:pt x="903694" y="487200"/>
                </a:lnTo>
                <a:lnTo>
                  <a:pt x="902554" y="490568"/>
                </a:lnTo>
                <a:lnTo>
                  <a:pt x="901413" y="494684"/>
                </a:lnTo>
                <a:lnTo>
                  <a:pt x="899132" y="498426"/>
                </a:lnTo>
                <a:lnTo>
                  <a:pt x="899132" y="504413"/>
                </a:lnTo>
                <a:lnTo>
                  <a:pt x="897991" y="506658"/>
                </a:lnTo>
                <a:lnTo>
                  <a:pt x="902554" y="523871"/>
                </a:lnTo>
                <a:lnTo>
                  <a:pt x="907496" y="539213"/>
                </a:lnTo>
                <a:lnTo>
                  <a:pt x="913959" y="549691"/>
                </a:lnTo>
                <a:lnTo>
                  <a:pt x="917001" y="554929"/>
                </a:lnTo>
                <a:lnTo>
                  <a:pt x="917761" y="558297"/>
                </a:lnTo>
                <a:lnTo>
                  <a:pt x="917001" y="564284"/>
                </a:lnTo>
                <a:lnTo>
                  <a:pt x="917761" y="569523"/>
                </a:lnTo>
                <a:lnTo>
                  <a:pt x="921563" y="575884"/>
                </a:lnTo>
                <a:lnTo>
                  <a:pt x="928026" y="592349"/>
                </a:lnTo>
                <a:lnTo>
                  <a:pt x="927646" y="597588"/>
                </a:lnTo>
                <a:lnTo>
                  <a:pt x="928406" y="605071"/>
                </a:lnTo>
                <a:lnTo>
                  <a:pt x="927646" y="612181"/>
                </a:lnTo>
                <a:lnTo>
                  <a:pt x="925365" y="620039"/>
                </a:lnTo>
                <a:lnTo>
                  <a:pt x="923464" y="627523"/>
                </a:lnTo>
                <a:lnTo>
                  <a:pt x="924604" y="628646"/>
                </a:lnTo>
                <a:lnTo>
                  <a:pt x="923464" y="631639"/>
                </a:lnTo>
                <a:lnTo>
                  <a:pt x="920422" y="630142"/>
                </a:lnTo>
                <a:lnTo>
                  <a:pt x="915860" y="632388"/>
                </a:lnTo>
                <a:lnTo>
                  <a:pt x="912058" y="633510"/>
                </a:lnTo>
                <a:lnTo>
                  <a:pt x="907116" y="633510"/>
                </a:lnTo>
                <a:lnTo>
                  <a:pt x="905595" y="632388"/>
                </a:lnTo>
                <a:lnTo>
                  <a:pt x="905215" y="631639"/>
                </a:lnTo>
                <a:lnTo>
                  <a:pt x="905215" y="626400"/>
                </a:lnTo>
                <a:lnTo>
                  <a:pt x="901413" y="618542"/>
                </a:lnTo>
                <a:lnTo>
                  <a:pt x="899512" y="616297"/>
                </a:lnTo>
                <a:lnTo>
                  <a:pt x="896471" y="616297"/>
                </a:lnTo>
                <a:lnTo>
                  <a:pt x="894570" y="614052"/>
                </a:lnTo>
                <a:lnTo>
                  <a:pt x="893049" y="611807"/>
                </a:lnTo>
                <a:lnTo>
                  <a:pt x="891528" y="607317"/>
                </a:lnTo>
                <a:lnTo>
                  <a:pt x="888487" y="602078"/>
                </a:lnTo>
                <a:lnTo>
                  <a:pt x="888867" y="600581"/>
                </a:lnTo>
                <a:lnTo>
                  <a:pt x="889627" y="599084"/>
                </a:lnTo>
                <a:lnTo>
                  <a:pt x="887727" y="599459"/>
                </a:lnTo>
                <a:lnTo>
                  <a:pt x="886966" y="593097"/>
                </a:lnTo>
                <a:lnTo>
                  <a:pt x="884305" y="593846"/>
                </a:lnTo>
                <a:lnTo>
                  <a:pt x="883164" y="593846"/>
                </a:lnTo>
                <a:lnTo>
                  <a:pt x="878222" y="585988"/>
                </a:lnTo>
                <a:lnTo>
                  <a:pt x="876321" y="582246"/>
                </a:lnTo>
                <a:lnTo>
                  <a:pt x="875561" y="578129"/>
                </a:lnTo>
                <a:lnTo>
                  <a:pt x="876321" y="575136"/>
                </a:lnTo>
                <a:lnTo>
                  <a:pt x="877462" y="570271"/>
                </a:lnTo>
                <a:lnTo>
                  <a:pt x="876321" y="569149"/>
                </a:lnTo>
                <a:lnTo>
                  <a:pt x="874800" y="568026"/>
                </a:lnTo>
                <a:lnTo>
                  <a:pt x="874420" y="571768"/>
                </a:lnTo>
                <a:lnTo>
                  <a:pt x="872519" y="571768"/>
                </a:lnTo>
                <a:lnTo>
                  <a:pt x="872519" y="571394"/>
                </a:lnTo>
                <a:lnTo>
                  <a:pt x="871379" y="567652"/>
                </a:lnTo>
                <a:lnTo>
                  <a:pt x="871379" y="565407"/>
                </a:lnTo>
                <a:lnTo>
                  <a:pt x="873280" y="552310"/>
                </a:lnTo>
                <a:lnTo>
                  <a:pt x="872899" y="545200"/>
                </a:lnTo>
                <a:lnTo>
                  <a:pt x="872519" y="542207"/>
                </a:lnTo>
                <a:lnTo>
                  <a:pt x="871379" y="541084"/>
                </a:lnTo>
                <a:lnTo>
                  <a:pt x="866816" y="539213"/>
                </a:lnTo>
                <a:lnTo>
                  <a:pt x="864535" y="537717"/>
                </a:lnTo>
                <a:lnTo>
                  <a:pt x="860734" y="532852"/>
                </a:lnTo>
                <a:lnTo>
                  <a:pt x="858833" y="531729"/>
                </a:lnTo>
                <a:lnTo>
                  <a:pt x="858452" y="527988"/>
                </a:lnTo>
                <a:lnTo>
                  <a:pt x="856552" y="527239"/>
                </a:lnTo>
                <a:lnTo>
                  <a:pt x="852750" y="523123"/>
                </a:lnTo>
                <a:lnTo>
                  <a:pt x="850088" y="520129"/>
                </a:lnTo>
                <a:lnTo>
                  <a:pt x="846287" y="519007"/>
                </a:lnTo>
                <a:lnTo>
                  <a:pt x="844386" y="519007"/>
                </a:lnTo>
                <a:lnTo>
                  <a:pt x="841344" y="519007"/>
                </a:lnTo>
                <a:lnTo>
                  <a:pt x="839443" y="520129"/>
                </a:lnTo>
                <a:lnTo>
                  <a:pt x="838683" y="522749"/>
                </a:lnTo>
                <a:lnTo>
                  <a:pt x="838303" y="522749"/>
                </a:lnTo>
                <a:lnTo>
                  <a:pt x="836022" y="522749"/>
                </a:lnTo>
                <a:lnTo>
                  <a:pt x="831079" y="525368"/>
                </a:lnTo>
                <a:lnTo>
                  <a:pt x="825377" y="526117"/>
                </a:lnTo>
                <a:lnTo>
                  <a:pt x="820054" y="527613"/>
                </a:lnTo>
                <a:lnTo>
                  <a:pt x="818153" y="526117"/>
                </a:lnTo>
                <a:lnTo>
                  <a:pt x="816252" y="522749"/>
                </a:lnTo>
                <a:lnTo>
                  <a:pt x="814731" y="520878"/>
                </a:lnTo>
                <a:lnTo>
                  <a:pt x="804847" y="515265"/>
                </a:lnTo>
                <a:lnTo>
                  <a:pt x="801045" y="513768"/>
                </a:lnTo>
                <a:lnTo>
                  <a:pt x="798384" y="512646"/>
                </a:lnTo>
                <a:lnTo>
                  <a:pt x="798384" y="511523"/>
                </a:lnTo>
                <a:lnTo>
                  <a:pt x="799144" y="511149"/>
                </a:lnTo>
                <a:lnTo>
                  <a:pt x="799524" y="509652"/>
                </a:lnTo>
                <a:lnTo>
                  <a:pt x="797623" y="509278"/>
                </a:lnTo>
                <a:lnTo>
                  <a:pt x="793441" y="509278"/>
                </a:lnTo>
                <a:lnTo>
                  <a:pt x="785077" y="511149"/>
                </a:lnTo>
                <a:lnTo>
                  <a:pt x="782416" y="511149"/>
                </a:lnTo>
                <a:lnTo>
                  <a:pt x="783556" y="508529"/>
                </a:lnTo>
                <a:lnTo>
                  <a:pt x="783556" y="507407"/>
                </a:lnTo>
                <a:lnTo>
                  <a:pt x="782796" y="507407"/>
                </a:lnTo>
                <a:lnTo>
                  <a:pt x="780895" y="509278"/>
                </a:lnTo>
                <a:lnTo>
                  <a:pt x="778994" y="509278"/>
                </a:lnTo>
                <a:lnTo>
                  <a:pt x="775953" y="512646"/>
                </a:lnTo>
                <a:lnTo>
                  <a:pt x="767969" y="514891"/>
                </a:lnTo>
                <a:lnTo>
                  <a:pt x="764547" y="515265"/>
                </a:lnTo>
                <a:lnTo>
                  <a:pt x="764167" y="513768"/>
                </a:lnTo>
                <a:lnTo>
                  <a:pt x="764928" y="511523"/>
                </a:lnTo>
                <a:lnTo>
                  <a:pt x="764928" y="510026"/>
                </a:lnTo>
                <a:lnTo>
                  <a:pt x="764167" y="505162"/>
                </a:lnTo>
                <a:lnTo>
                  <a:pt x="764167" y="501794"/>
                </a:lnTo>
                <a:lnTo>
                  <a:pt x="763027" y="499175"/>
                </a:lnTo>
                <a:lnTo>
                  <a:pt x="759985" y="511523"/>
                </a:lnTo>
                <a:lnTo>
                  <a:pt x="758464" y="512646"/>
                </a:lnTo>
                <a:lnTo>
                  <a:pt x="755423" y="511897"/>
                </a:lnTo>
                <a:lnTo>
                  <a:pt x="742497" y="511149"/>
                </a:lnTo>
                <a:lnTo>
                  <a:pt x="738315" y="513768"/>
                </a:lnTo>
                <a:lnTo>
                  <a:pt x="735273" y="513020"/>
                </a:lnTo>
                <a:lnTo>
                  <a:pt x="730331" y="515265"/>
                </a:lnTo>
                <a:lnTo>
                  <a:pt x="724248" y="514517"/>
                </a:lnTo>
                <a:lnTo>
                  <a:pt x="718925" y="511523"/>
                </a:lnTo>
                <a:lnTo>
                  <a:pt x="713983" y="513020"/>
                </a:lnTo>
                <a:lnTo>
                  <a:pt x="713223" y="517136"/>
                </a:lnTo>
                <a:lnTo>
                  <a:pt x="715884" y="519755"/>
                </a:lnTo>
                <a:lnTo>
                  <a:pt x="719686" y="519381"/>
                </a:lnTo>
                <a:lnTo>
                  <a:pt x="723107" y="517510"/>
                </a:lnTo>
                <a:lnTo>
                  <a:pt x="724248" y="517136"/>
                </a:lnTo>
                <a:lnTo>
                  <a:pt x="725389" y="517510"/>
                </a:lnTo>
                <a:lnTo>
                  <a:pt x="726149" y="521626"/>
                </a:lnTo>
                <a:lnTo>
                  <a:pt x="727670" y="522000"/>
                </a:lnTo>
                <a:lnTo>
                  <a:pt x="729951" y="519755"/>
                </a:lnTo>
                <a:lnTo>
                  <a:pt x="734893" y="517884"/>
                </a:lnTo>
                <a:lnTo>
                  <a:pt x="735273" y="518633"/>
                </a:lnTo>
                <a:lnTo>
                  <a:pt x="736034" y="519007"/>
                </a:lnTo>
                <a:lnTo>
                  <a:pt x="735273" y="524620"/>
                </a:lnTo>
                <a:lnTo>
                  <a:pt x="731091" y="527613"/>
                </a:lnTo>
                <a:lnTo>
                  <a:pt x="729190" y="530607"/>
                </a:lnTo>
                <a:lnTo>
                  <a:pt x="729190" y="531355"/>
                </a:lnTo>
                <a:lnTo>
                  <a:pt x="731852" y="535097"/>
                </a:lnTo>
                <a:lnTo>
                  <a:pt x="737935" y="538091"/>
                </a:lnTo>
                <a:lnTo>
                  <a:pt x="739835" y="540710"/>
                </a:lnTo>
                <a:lnTo>
                  <a:pt x="739455" y="542207"/>
                </a:lnTo>
                <a:lnTo>
                  <a:pt x="736414" y="543329"/>
                </a:lnTo>
                <a:lnTo>
                  <a:pt x="735273" y="543704"/>
                </a:lnTo>
                <a:lnTo>
                  <a:pt x="731091" y="538839"/>
                </a:lnTo>
                <a:lnTo>
                  <a:pt x="726909" y="536968"/>
                </a:lnTo>
                <a:lnTo>
                  <a:pt x="723868" y="533975"/>
                </a:lnTo>
                <a:lnTo>
                  <a:pt x="721967" y="533975"/>
                </a:lnTo>
                <a:lnTo>
                  <a:pt x="721207" y="534723"/>
                </a:lnTo>
                <a:lnTo>
                  <a:pt x="721587" y="536220"/>
                </a:lnTo>
                <a:lnTo>
                  <a:pt x="721207" y="537342"/>
                </a:lnTo>
                <a:lnTo>
                  <a:pt x="718545" y="540710"/>
                </a:lnTo>
                <a:lnTo>
                  <a:pt x="714743" y="539588"/>
                </a:lnTo>
                <a:lnTo>
                  <a:pt x="712843" y="539588"/>
                </a:lnTo>
                <a:lnTo>
                  <a:pt x="710942" y="540710"/>
                </a:lnTo>
                <a:lnTo>
                  <a:pt x="708661" y="539213"/>
                </a:lnTo>
                <a:lnTo>
                  <a:pt x="705619" y="540710"/>
                </a:lnTo>
                <a:lnTo>
                  <a:pt x="702578" y="539588"/>
                </a:lnTo>
                <a:lnTo>
                  <a:pt x="701437" y="538839"/>
                </a:lnTo>
                <a:lnTo>
                  <a:pt x="696875" y="538839"/>
                </a:lnTo>
                <a:lnTo>
                  <a:pt x="692693" y="532104"/>
                </a:lnTo>
                <a:lnTo>
                  <a:pt x="690412" y="531729"/>
                </a:lnTo>
                <a:lnTo>
                  <a:pt x="688131" y="529110"/>
                </a:lnTo>
                <a:lnTo>
                  <a:pt x="682048" y="525742"/>
                </a:lnTo>
                <a:lnTo>
                  <a:pt x="678246" y="525742"/>
                </a:lnTo>
                <a:lnTo>
                  <a:pt x="677105" y="527239"/>
                </a:lnTo>
                <a:lnTo>
                  <a:pt x="677105" y="529110"/>
                </a:lnTo>
                <a:lnTo>
                  <a:pt x="674824" y="531355"/>
                </a:lnTo>
                <a:lnTo>
                  <a:pt x="670262" y="531355"/>
                </a:lnTo>
                <a:lnTo>
                  <a:pt x="665700" y="530607"/>
                </a:lnTo>
                <a:lnTo>
                  <a:pt x="661518" y="528736"/>
                </a:lnTo>
                <a:lnTo>
                  <a:pt x="653534" y="526117"/>
                </a:lnTo>
                <a:lnTo>
                  <a:pt x="641748" y="527988"/>
                </a:lnTo>
                <a:lnTo>
                  <a:pt x="635285" y="527988"/>
                </a:lnTo>
                <a:lnTo>
                  <a:pt x="630723" y="530981"/>
                </a:lnTo>
                <a:lnTo>
                  <a:pt x="623119" y="533600"/>
                </a:lnTo>
                <a:lnTo>
                  <a:pt x="621979" y="533226"/>
                </a:lnTo>
                <a:lnTo>
                  <a:pt x="624640" y="532104"/>
                </a:lnTo>
                <a:lnTo>
                  <a:pt x="625401" y="530981"/>
                </a:lnTo>
                <a:lnTo>
                  <a:pt x="622739" y="530981"/>
                </a:lnTo>
                <a:lnTo>
                  <a:pt x="622739" y="526117"/>
                </a:lnTo>
                <a:lnTo>
                  <a:pt x="621599" y="526117"/>
                </a:lnTo>
                <a:lnTo>
                  <a:pt x="620458" y="526865"/>
                </a:lnTo>
                <a:lnTo>
                  <a:pt x="619318" y="527613"/>
                </a:lnTo>
                <a:lnTo>
                  <a:pt x="618937" y="539962"/>
                </a:lnTo>
                <a:lnTo>
                  <a:pt x="616656" y="545949"/>
                </a:lnTo>
                <a:lnTo>
                  <a:pt x="615516" y="547446"/>
                </a:lnTo>
                <a:lnTo>
                  <a:pt x="610573" y="551188"/>
                </a:lnTo>
                <a:lnTo>
                  <a:pt x="607532" y="553433"/>
                </a:lnTo>
                <a:lnTo>
                  <a:pt x="602209" y="556052"/>
                </a:lnTo>
                <a:lnTo>
                  <a:pt x="596126" y="558297"/>
                </a:lnTo>
                <a:lnTo>
                  <a:pt x="594986" y="558297"/>
                </a:lnTo>
                <a:lnTo>
                  <a:pt x="595366" y="557175"/>
                </a:lnTo>
                <a:lnTo>
                  <a:pt x="598788" y="555678"/>
                </a:lnTo>
                <a:lnTo>
                  <a:pt x="602590" y="554181"/>
                </a:lnTo>
                <a:lnTo>
                  <a:pt x="604490" y="553433"/>
                </a:lnTo>
                <a:lnTo>
                  <a:pt x="604490" y="553059"/>
                </a:lnTo>
                <a:lnTo>
                  <a:pt x="603350" y="552310"/>
                </a:lnTo>
                <a:lnTo>
                  <a:pt x="597267" y="554929"/>
                </a:lnTo>
                <a:lnTo>
                  <a:pt x="596887" y="551562"/>
                </a:lnTo>
                <a:lnTo>
                  <a:pt x="596507" y="551936"/>
                </a:lnTo>
                <a:lnTo>
                  <a:pt x="595366" y="553433"/>
                </a:lnTo>
                <a:lnTo>
                  <a:pt x="594606" y="553807"/>
                </a:lnTo>
                <a:lnTo>
                  <a:pt x="594226" y="553807"/>
                </a:lnTo>
                <a:lnTo>
                  <a:pt x="592705" y="552310"/>
                </a:lnTo>
                <a:lnTo>
                  <a:pt x="592325" y="551936"/>
                </a:lnTo>
                <a:lnTo>
                  <a:pt x="591944" y="552310"/>
                </a:lnTo>
                <a:lnTo>
                  <a:pt x="591944" y="554181"/>
                </a:lnTo>
                <a:lnTo>
                  <a:pt x="591184" y="554181"/>
                </a:lnTo>
                <a:lnTo>
                  <a:pt x="590044" y="553433"/>
                </a:lnTo>
                <a:lnTo>
                  <a:pt x="588143" y="552310"/>
                </a:lnTo>
                <a:lnTo>
                  <a:pt x="587762" y="553807"/>
                </a:lnTo>
                <a:lnTo>
                  <a:pt x="587762" y="555678"/>
                </a:lnTo>
                <a:lnTo>
                  <a:pt x="590044" y="557175"/>
                </a:lnTo>
                <a:lnTo>
                  <a:pt x="589283" y="559046"/>
                </a:lnTo>
                <a:lnTo>
                  <a:pt x="588143" y="559794"/>
                </a:lnTo>
                <a:lnTo>
                  <a:pt x="584341" y="559794"/>
                </a:lnTo>
                <a:lnTo>
                  <a:pt x="583200" y="561291"/>
                </a:lnTo>
                <a:lnTo>
                  <a:pt x="582820" y="562039"/>
                </a:lnTo>
                <a:lnTo>
                  <a:pt x="580919" y="565033"/>
                </a:lnTo>
                <a:lnTo>
                  <a:pt x="579779" y="564284"/>
                </a:lnTo>
                <a:lnTo>
                  <a:pt x="575977" y="566904"/>
                </a:lnTo>
                <a:lnTo>
                  <a:pt x="575977" y="568400"/>
                </a:lnTo>
                <a:lnTo>
                  <a:pt x="577878" y="568026"/>
                </a:lnTo>
                <a:lnTo>
                  <a:pt x="578258" y="569149"/>
                </a:lnTo>
                <a:lnTo>
                  <a:pt x="576357" y="572891"/>
                </a:lnTo>
                <a:lnTo>
                  <a:pt x="570654" y="573639"/>
                </a:lnTo>
                <a:lnTo>
                  <a:pt x="572555" y="577381"/>
                </a:lnTo>
                <a:lnTo>
                  <a:pt x="572555" y="582246"/>
                </a:lnTo>
                <a:lnTo>
                  <a:pt x="572175" y="585239"/>
                </a:lnTo>
                <a:lnTo>
                  <a:pt x="570274" y="585988"/>
                </a:lnTo>
                <a:lnTo>
                  <a:pt x="569514" y="585239"/>
                </a:lnTo>
                <a:lnTo>
                  <a:pt x="566472" y="585239"/>
                </a:lnTo>
                <a:lnTo>
                  <a:pt x="566092" y="586362"/>
                </a:lnTo>
                <a:lnTo>
                  <a:pt x="566852" y="587484"/>
                </a:lnTo>
                <a:lnTo>
                  <a:pt x="569514" y="587859"/>
                </a:lnTo>
                <a:lnTo>
                  <a:pt x="569894" y="588233"/>
                </a:lnTo>
                <a:lnTo>
                  <a:pt x="569894" y="593097"/>
                </a:lnTo>
                <a:lnTo>
                  <a:pt x="567993" y="594220"/>
                </a:lnTo>
                <a:lnTo>
                  <a:pt x="568373" y="597962"/>
                </a:lnTo>
                <a:lnTo>
                  <a:pt x="570654" y="607691"/>
                </a:lnTo>
                <a:lnTo>
                  <a:pt x="571415" y="608065"/>
                </a:lnTo>
                <a:lnTo>
                  <a:pt x="572175" y="610684"/>
                </a:lnTo>
                <a:lnTo>
                  <a:pt x="573696" y="615175"/>
                </a:lnTo>
                <a:lnTo>
                  <a:pt x="575597" y="616297"/>
                </a:lnTo>
                <a:lnTo>
                  <a:pt x="574836" y="616671"/>
                </a:lnTo>
                <a:lnTo>
                  <a:pt x="568373" y="616297"/>
                </a:lnTo>
                <a:lnTo>
                  <a:pt x="561530" y="613304"/>
                </a:lnTo>
                <a:lnTo>
                  <a:pt x="551265" y="612181"/>
                </a:lnTo>
                <a:lnTo>
                  <a:pt x="545562" y="609188"/>
                </a:lnTo>
                <a:lnTo>
                  <a:pt x="540240" y="608439"/>
                </a:lnTo>
                <a:lnTo>
                  <a:pt x="533777" y="604323"/>
                </a:lnTo>
                <a:lnTo>
                  <a:pt x="527313" y="594594"/>
                </a:lnTo>
                <a:lnTo>
                  <a:pt x="521611" y="577007"/>
                </a:lnTo>
                <a:lnTo>
                  <a:pt x="515148" y="572891"/>
                </a:lnTo>
                <a:lnTo>
                  <a:pt x="512106" y="565407"/>
                </a:lnTo>
                <a:lnTo>
                  <a:pt x="506023" y="559046"/>
                </a:lnTo>
                <a:lnTo>
                  <a:pt x="498420" y="541833"/>
                </a:lnTo>
                <a:lnTo>
                  <a:pt x="494238" y="538839"/>
                </a:lnTo>
                <a:lnTo>
                  <a:pt x="491956" y="535097"/>
                </a:lnTo>
                <a:lnTo>
                  <a:pt x="485493" y="529110"/>
                </a:lnTo>
                <a:lnTo>
                  <a:pt x="482452" y="525368"/>
                </a:lnTo>
                <a:lnTo>
                  <a:pt x="465344" y="526117"/>
                </a:lnTo>
                <a:lnTo>
                  <a:pt x="461162" y="524994"/>
                </a:lnTo>
                <a:lnTo>
                  <a:pt x="456980" y="526865"/>
                </a:lnTo>
                <a:lnTo>
                  <a:pt x="455839" y="527988"/>
                </a:lnTo>
                <a:lnTo>
                  <a:pt x="447095" y="545575"/>
                </a:lnTo>
                <a:lnTo>
                  <a:pt x="437971" y="543704"/>
                </a:lnTo>
                <a:lnTo>
                  <a:pt x="428846" y="537717"/>
                </a:lnTo>
                <a:lnTo>
                  <a:pt x="421623" y="531729"/>
                </a:lnTo>
                <a:lnTo>
                  <a:pt x="416300" y="524994"/>
                </a:lnTo>
                <a:lnTo>
                  <a:pt x="410978" y="505910"/>
                </a:lnTo>
                <a:lnTo>
                  <a:pt x="399952" y="498800"/>
                </a:lnTo>
                <a:lnTo>
                  <a:pt x="392349" y="492439"/>
                </a:lnTo>
                <a:lnTo>
                  <a:pt x="388927" y="487575"/>
                </a:lnTo>
                <a:lnTo>
                  <a:pt x="384365" y="485329"/>
                </a:lnTo>
                <a:lnTo>
                  <a:pt x="381704" y="480839"/>
                </a:lnTo>
                <a:lnTo>
                  <a:pt x="379803" y="479717"/>
                </a:lnTo>
                <a:lnTo>
                  <a:pt x="376001" y="477471"/>
                </a:lnTo>
                <a:lnTo>
                  <a:pt x="341784" y="477846"/>
                </a:lnTo>
                <a:lnTo>
                  <a:pt x="341404" y="489071"/>
                </a:lnTo>
                <a:lnTo>
                  <a:pt x="324676" y="489071"/>
                </a:lnTo>
                <a:lnTo>
                  <a:pt x="285517" y="489071"/>
                </a:lnTo>
                <a:lnTo>
                  <a:pt x="206059" y="460258"/>
                </a:lnTo>
                <a:lnTo>
                  <a:pt x="205679" y="457639"/>
                </a:lnTo>
                <a:lnTo>
                  <a:pt x="158536" y="461381"/>
                </a:lnTo>
                <a:lnTo>
                  <a:pt x="157776" y="459136"/>
                </a:lnTo>
                <a:lnTo>
                  <a:pt x="156635" y="449407"/>
                </a:lnTo>
                <a:lnTo>
                  <a:pt x="154354" y="446039"/>
                </a:lnTo>
                <a:lnTo>
                  <a:pt x="150933" y="442671"/>
                </a:lnTo>
                <a:lnTo>
                  <a:pt x="145610" y="436684"/>
                </a:lnTo>
                <a:lnTo>
                  <a:pt x="142949" y="434439"/>
                </a:lnTo>
                <a:lnTo>
                  <a:pt x="138387" y="432194"/>
                </a:lnTo>
                <a:lnTo>
                  <a:pt x="133064" y="431446"/>
                </a:lnTo>
                <a:lnTo>
                  <a:pt x="132684" y="430697"/>
                </a:lnTo>
                <a:lnTo>
                  <a:pt x="132304" y="426955"/>
                </a:lnTo>
                <a:lnTo>
                  <a:pt x="128882" y="424336"/>
                </a:lnTo>
                <a:lnTo>
                  <a:pt x="127742" y="423213"/>
                </a:lnTo>
                <a:lnTo>
                  <a:pt x="125841" y="423213"/>
                </a:lnTo>
                <a:lnTo>
                  <a:pt x="124700" y="425458"/>
                </a:lnTo>
                <a:lnTo>
                  <a:pt x="123179" y="424336"/>
                </a:lnTo>
                <a:lnTo>
                  <a:pt x="120898" y="422839"/>
                </a:lnTo>
                <a:lnTo>
                  <a:pt x="114815" y="420594"/>
                </a:lnTo>
                <a:lnTo>
                  <a:pt x="113675" y="418349"/>
                </a:lnTo>
                <a:lnTo>
                  <a:pt x="109873" y="416852"/>
                </a:lnTo>
                <a:lnTo>
                  <a:pt x="106451" y="414981"/>
                </a:lnTo>
                <a:lnTo>
                  <a:pt x="103790" y="414607"/>
                </a:lnTo>
                <a:lnTo>
                  <a:pt x="101889" y="415355"/>
                </a:lnTo>
                <a:lnTo>
                  <a:pt x="97707" y="413110"/>
                </a:lnTo>
                <a:lnTo>
                  <a:pt x="90484" y="412362"/>
                </a:lnTo>
                <a:lnTo>
                  <a:pt x="87822" y="411239"/>
                </a:lnTo>
                <a:lnTo>
                  <a:pt x="87062" y="410116"/>
                </a:lnTo>
                <a:lnTo>
                  <a:pt x="85922" y="404504"/>
                </a:lnTo>
                <a:lnTo>
                  <a:pt x="85922" y="401136"/>
                </a:lnTo>
                <a:lnTo>
                  <a:pt x="86302" y="398891"/>
                </a:lnTo>
                <a:lnTo>
                  <a:pt x="86302" y="398142"/>
                </a:lnTo>
                <a:lnTo>
                  <a:pt x="84781" y="395149"/>
                </a:lnTo>
                <a:lnTo>
                  <a:pt x="81359" y="394026"/>
                </a:lnTo>
                <a:lnTo>
                  <a:pt x="80979" y="389910"/>
                </a:lnTo>
                <a:lnTo>
                  <a:pt x="78698" y="388413"/>
                </a:lnTo>
                <a:lnTo>
                  <a:pt x="72995" y="382800"/>
                </a:lnTo>
                <a:lnTo>
                  <a:pt x="68433" y="375691"/>
                </a:lnTo>
                <a:lnTo>
                  <a:pt x="59689" y="366710"/>
                </a:lnTo>
                <a:lnTo>
                  <a:pt x="58929" y="365587"/>
                </a:lnTo>
                <a:lnTo>
                  <a:pt x="58929" y="360349"/>
                </a:lnTo>
                <a:lnTo>
                  <a:pt x="61210" y="358478"/>
                </a:lnTo>
                <a:lnTo>
                  <a:pt x="61210" y="353987"/>
                </a:lnTo>
                <a:lnTo>
                  <a:pt x="58929" y="350245"/>
                </a:lnTo>
                <a:lnTo>
                  <a:pt x="54366" y="349497"/>
                </a:lnTo>
                <a:lnTo>
                  <a:pt x="50565" y="346129"/>
                </a:lnTo>
                <a:lnTo>
                  <a:pt x="49044" y="338645"/>
                </a:lnTo>
                <a:lnTo>
                  <a:pt x="47143" y="334529"/>
                </a:lnTo>
                <a:lnTo>
                  <a:pt x="46763" y="331910"/>
                </a:lnTo>
                <a:lnTo>
                  <a:pt x="47143" y="329291"/>
                </a:lnTo>
                <a:lnTo>
                  <a:pt x="49044" y="329665"/>
                </a:lnTo>
                <a:lnTo>
                  <a:pt x="49424" y="331536"/>
                </a:lnTo>
                <a:lnTo>
                  <a:pt x="52085" y="334155"/>
                </a:lnTo>
                <a:lnTo>
                  <a:pt x="55127" y="336400"/>
                </a:lnTo>
                <a:lnTo>
                  <a:pt x="54747" y="334529"/>
                </a:lnTo>
                <a:lnTo>
                  <a:pt x="50945" y="327794"/>
                </a:lnTo>
                <a:lnTo>
                  <a:pt x="50565" y="325549"/>
                </a:lnTo>
                <a:lnTo>
                  <a:pt x="52465" y="323678"/>
                </a:lnTo>
                <a:lnTo>
                  <a:pt x="54747" y="323304"/>
                </a:lnTo>
                <a:lnTo>
                  <a:pt x="57028" y="321433"/>
                </a:lnTo>
                <a:lnTo>
                  <a:pt x="52465" y="319562"/>
                </a:lnTo>
                <a:lnTo>
                  <a:pt x="47143" y="319562"/>
                </a:lnTo>
                <a:lnTo>
                  <a:pt x="46763" y="324800"/>
                </a:lnTo>
                <a:lnTo>
                  <a:pt x="46383" y="325549"/>
                </a:lnTo>
                <a:lnTo>
                  <a:pt x="45242" y="326297"/>
                </a:lnTo>
                <a:lnTo>
                  <a:pt x="44101" y="326297"/>
                </a:lnTo>
                <a:lnTo>
                  <a:pt x="43341" y="324800"/>
                </a:lnTo>
                <a:lnTo>
                  <a:pt x="41060" y="324800"/>
                </a:lnTo>
                <a:lnTo>
                  <a:pt x="38019" y="322555"/>
                </a:lnTo>
                <a:lnTo>
                  <a:pt x="37258" y="320684"/>
                </a:lnTo>
                <a:lnTo>
                  <a:pt x="37258" y="318065"/>
                </a:lnTo>
                <a:lnTo>
                  <a:pt x="36118" y="314697"/>
                </a:lnTo>
                <a:lnTo>
                  <a:pt x="29654" y="308336"/>
                </a:lnTo>
                <a:lnTo>
                  <a:pt x="26233" y="304220"/>
                </a:lnTo>
                <a:lnTo>
                  <a:pt x="23952" y="301600"/>
                </a:lnTo>
                <a:lnTo>
                  <a:pt x="20530" y="287755"/>
                </a:lnTo>
                <a:lnTo>
                  <a:pt x="20530" y="283639"/>
                </a:lnTo>
                <a:lnTo>
                  <a:pt x="20910" y="281394"/>
                </a:lnTo>
                <a:lnTo>
                  <a:pt x="20530" y="279523"/>
                </a:lnTo>
                <a:lnTo>
                  <a:pt x="11406" y="264181"/>
                </a:lnTo>
                <a:lnTo>
                  <a:pt x="9125" y="262310"/>
                </a:lnTo>
                <a:lnTo>
                  <a:pt x="8364" y="260813"/>
                </a:lnTo>
                <a:lnTo>
                  <a:pt x="8364" y="257445"/>
                </a:lnTo>
                <a:lnTo>
                  <a:pt x="11406" y="253703"/>
                </a:lnTo>
                <a:lnTo>
                  <a:pt x="13687" y="249587"/>
                </a:lnTo>
                <a:lnTo>
                  <a:pt x="13687" y="241729"/>
                </a:lnTo>
                <a:lnTo>
                  <a:pt x="14827" y="233497"/>
                </a:lnTo>
                <a:lnTo>
                  <a:pt x="11786" y="220774"/>
                </a:lnTo>
                <a:lnTo>
                  <a:pt x="10645" y="217033"/>
                </a:lnTo>
                <a:lnTo>
                  <a:pt x="10265" y="215536"/>
                </a:lnTo>
                <a:lnTo>
                  <a:pt x="7604" y="207678"/>
                </a:lnTo>
                <a:lnTo>
                  <a:pt x="6463" y="197949"/>
                </a:lnTo>
                <a:lnTo>
                  <a:pt x="5703" y="192710"/>
                </a:lnTo>
                <a:lnTo>
                  <a:pt x="7604" y="182607"/>
                </a:lnTo>
                <a:lnTo>
                  <a:pt x="9885" y="178865"/>
                </a:lnTo>
                <a:lnTo>
                  <a:pt x="12166" y="177368"/>
                </a:lnTo>
                <a:lnTo>
                  <a:pt x="11786" y="174374"/>
                </a:lnTo>
                <a:lnTo>
                  <a:pt x="11406" y="174374"/>
                </a:lnTo>
                <a:lnTo>
                  <a:pt x="10645" y="173626"/>
                </a:lnTo>
                <a:lnTo>
                  <a:pt x="11406" y="171007"/>
                </a:lnTo>
                <a:lnTo>
                  <a:pt x="13687" y="161278"/>
                </a:lnTo>
                <a:lnTo>
                  <a:pt x="13687" y="156787"/>
                </a:lnTo>
                <a:lnTo>
                  <a:pt x="14447" y="153045"/>
                </a:lnTo>
                <a:lnTo>
                  <a:pt x="14067" y="136955"/>
                </a:lnTo>
                <a:lnTo>
                  <a:pt x="15588" y="132091"/>
                </a:lnTo>
                <a:lnTo>
                  <a:pt x="15968" y="120116"/>
                </a:lnTo>
                <a:lnTo>
                  <a:pt x="17489" y="116749"/>
                </a:lnTo>
                <a:lnTo>
                  <a:pt x="16728" y="112632"/>
                </a:lnTo>
                <a:lnTo>
                  <a:pt x="17869" y="110387"/>
                </a:lnTo>
                <a:lnTo>
                  <a:pt x="16348" y="108891"/>
                </a:lnTo>
                <a:lnTo>
                  <a:pt x="16348" y="106645"/>
                </a:lnTo>
                <a:lnTo>
                  <a:pt x="16728" y="100658"/>
                </a:lnTo>
                <a:lnTo>
                  <a:pt x="17489" y="98787"/>
                </a:lnTo>
                <a:lnTo>
                  <a:pt x="18249" y="98039"/>
                </a:lnTo>
                <a:lnTo>
                  <a:pt x="25853" y="96916"/>
                </a:lnTo>
                <a:lnTo>
                  <a:pt x="30415" y="98787"/>
                </a:lnTo>
                <a:lnTo>
                  <a:pt x="30795" y="97291"/>
                </a:lnTo>
                <a:lnTo>
                  <a:pt x="28134" y="96168"/>
                </a:lnTo>
                <a:lnTo>
                  <a:pt x="25853" y="93923"/>
                </a:lnTo>
                <a:lnTo>
                  <a:pt x="17869" y="94297"/>
                </a:lnTo>
                <a:lnTo>
                  <a:pt x="14827" y="92052"/>
                </a:lnTo>
                <a:lnTo>
                  <a:pt x="14067" y="89058"/>
                </a:lnTo>
                <a:lnTo>
                  <a:pt x="14447" y="84194"/>
                </a:lnTo>
                <a:lnTo>
                  <a:pt x="15968" y="85690"/>
                </a:lnTo>
                <a:lnTo>
                  <a:pt x="16348" y="89058"/>
                </a:lnTo>
                <a:lnTo>
                  <a:pt x="17489" y="89807"/>
                </a:lnTo>
                <a:lnTo>
                  <a:pt x="17869" y="88310"/>
                </a:lnTo>
                <a:lnTo>
                  <a:pt x="17489" y="84194"/>
                </a:lnTo>
                <a:lnTo>
                  <a:pt x="17869" y="81200"/>
                </a:lnTo>
                <a:lnTo>
                  <a:pt x="17489" y="80452"/>
                </a:lnTo>
                <a:lnTo>
                  <a:pt x="15968" y="80826"/>
                </a:lnTo>
                <a:lnTo>
                  <a:pt x="14447" y="80452"/>
                </a:lnTo>
                <a:lnTo>
                  <a:pt x="14067" y="78955"/>
                </a:lnTo>
                <a:lnTo>
                  <a:pt x="14067" y="76710"/>
                </a:lnTo>
                <a:lnTo>
                  <a:pt x="15588" y="74465"/>
                </a:lnTo>
                <a:lnTo>
                  <a:pt x="15968" y="72220"/>
                </a:lnTo>
                <a:lnTo>
                  <a:pt x="14447" y="70349"/>
                </a:lnTo>
                <a:lnTo>
                  <a:pt x="12546" y="72594"/>
                </a:lnTo>
                <a:lnTo>
                  <a:pt x="12166" y="72220"/>
                </a:lnTo>
                <a:lnTo>
                  <a:pt x="10645" y="67729"/>
                </a:lnTo>
                <a:lnTo>
                  <a:pt x="7984" y="55007"/>
                </a:lnTo>
                <a:lnTo>
                  <a:pt x="5703" y="49020"/>
                </a:lnTo>
                <a:lnTo>
                  <a:pt x="2281" y="45652"/>
                </a:lnTo>
                <a:lnTo>
                  <a:pt x="1141" y="42284"/>
                </a:lnTo>
                <a:lnTo>
                  <a:pt x="0" y="39665"/>
                </a:lnTo>
                <a:lnTo>
                  <a:pt x="380" y="35923"/>
                </a:lnTo>
                <a:lnTo>
                  <a:pt x="1521" y="32181"/>
                </a:lnTo>
                <a:lnTo>
                  <a:pt x="3422" y="30310"/>
                </a:lnTo>
                <a:lnTo>
                  <a:pt x="7224" y="32555"/>
                </a:lnTo>
                <a:lnTo>
                  <a:pt x="18249" y="36671"/>
                </a:lnTo>
                <a:lnTo>
                  <a:pt x="22051" y="36671"/>
                </a:lnTo>
                <a:lnTo>
                  <a:pt x="26613" y="37794"/>
                </a:lnTo>
                <a:lnTo>
                  <a:pt x="31936" y="37420"/>
                </a:lnTo>
                <a:lnTo>
                  <a:pt x="37258" y="39665"/>
                </a:lnTo>
                <a:lnTo>
                  <a:pt x="41440" y="38916"/>
                </a:lnTo>
                <a:lnTo>
                  <a:pt x="42581" y="41910"/>
                </a:lnTo>
                <a:lnTo>
                  <a:pt x="42201" y="45652"/>
                </a:lnTo>
                <a:lnTo>
                  <a:pt x="41440" y="46400"/>
                </a:lnTo>
                <a:lnTo>
                  <a:pt x="39159" y="47523"/>
                </a:lnTo>
                <a:lnTo>
                  <a:pt x="38399" y="48645"/>
                </a:lnTo>
                <a:lnTo>
                  <a:pt x="34977" y="56503"/>
                </a:lnTo>
                <a:lnTo>
                  <a:pt x="34977" y="60620"/>
                </a:lnTo>
                <a:lnTo>
                  <a:pt x="38399" y="60620"/>
                </a:lnTo>
                <a:lnTo>
                  <a:pt x="38399" y="58374"/>
                </a:lnTo>
                <a:lnTo>
                  <a:pt x="37258" y="58000"/>
                </a:lnTo>
                <a:lnTo>
                  <a:pt x="38399" y="56129"/>
                </a:lnTo>
                <a:lnTo>
                  <a:pt x="42201" y="53510"/>
                </a:lnTo>
                <a:lnTo>
                  <a:pt x="44862" y="47523"/>
                </a:lnTo>
                <a:lnTo>
                  <a:pt x="47143" y="46774"/>
                </a:lnTo>
                <a:lnTo>
                  <a:pt x="48283" y="46774"/>
                </a:lnTo>
                <a:lnTo>
                  <a:pt x="49424" y="49768"/>
                </a:lnTo>
                <a:lnTo>
                  <a:pt x="50184" y="49768"/>
                </a:lnTo>
                <a:lnTo>
                  <a:pt x="50565" y="44529"/>
                </a:lnTo>
                <a:lnTo>
                  <a:pt x="50565" y="38542"/>
                </a:lnTo>
                <a:lnTo>
                  <a:pt x="48664" y="32555"/>
                </a:lnTo>
                <a:lnTo>
                  <a:pt x="48283" y="31432"/>
                </a:lnTo>
                <a:lnTo>
                  <a:pt x="46383" y="30310"/>
                </a:lnTo>
                <a:lnTo>
                  <a:pt x="44101" y="28439"/>
                </a:lnTo>
                <a:lnTo>
                  <a:pt x="44101" y="28065"/>
                </a:lnTo>
                <a:lnTo>
                  <a:pt x="45242" y="27690"/>
                </a:lnTo>
                <a:lnTo>
                  <a:pt x="47143" y="24697"/>
                </a:lnTo>
                <a:lnTo>
                  <a:pt x="47143" y="21703"/>
                </a:lnTo>
                <a:lnTo>
                  <a:pt x="48664" y="21329"/>
                </a:lnTo>
                <a:lnTo>
                  <a:pt x="50184" y="22078"/>
                </a:lnTo>
                <a:lnTo>
                  <a:pt x="50565" y="21703"/>
                </a:lnTo>
                <a:lnTo>
                  <a:pt x="49044" y="19832"/>
                </a:lnTo>
                <a:lnTo>
                  <a:pt x="46002" y="18710"/>
                </a:lnTo>
                <a:lnTo>
                  <a:pt x="42961" y="18710"/>
                </a:lnTo>
                <a:lnTo>
                  <a:pt x="41060" y="16090"/>
                </a:lnTo>
                <a:lnTo>
                  <a:pt x="39919" y="12723"/>
                </a:lnTo>
                <a:lnTo>
                  <a:pt x="63491" y="12723"/>
                </a:lnTo>
                <a:lnTo>
                  <a:pt x="82880" y="12723"/>
                </a:lnTo>
                <a:lnTo>
                  <a:pt x="102650" y="12723"/>
                </a:lnTo>
                <a:lnTo>
                  <a:pt x="121659" y="12723"/>
                </a:lnTo>
                <a:lnTo>
                  <a:pt x="138767" y="12723"/>
                </a:lnTo>
                <a:lnTo>
                  <a:pt x="158917" y="12723"/>
                </a:lnTo>
                <a:lnTo>
                  <a:pt x="179066" y="12723"/>
                </a:lnTo>
                <a:lnTo>
                  <a:pt x="220506" y="12723"/>
                </a:lnTo>
                <a:lnTo>
                  <a:pt x="246739" y="12723"/>
                </a:lnTo>
                <a:lnTo>
                  <a:pt x="265748" y="12723"/>
                </a:lnTo>
                <a:lnTo>
                  <a:pt x="286278" y="12723"/>
                </a:lnTo>
                <a:lnTo>
                  <a:pt x="304907" y="13471"/>
                </a:lnTo>
                <a:lnTo>
                  <a:pt x="317072" y="13471"/>
                </a:lnTo>
                <a:lnTo>
                  <a:pt x="337602" y="13471"/>
                </a:lnTo>
                <a:lnTo>
                  <a:pt x="355851" y="13471"/>
                </a:lnTo>
                <a:lnTo>
                  <a:pt x="373720" y="13471"/>
                </a:lnTo>
                <a:lnTo>
                  <a:pt x="392349" y="13471"/>
                </a:lnTo>
                <a:lnTo>
                  <a:pt x="412878" y="13471"/>
                </a:lnTo>
                <a:lnTo>
                  <a:pt x="429607" y="13471"/>
                </a:lnTo>
                <a:lnTo>
                  <a:pt x="485493" y="13471"/>
                </a:lnTo>
                <a:lnTo>
                  <a:pt x="491956" y="13471"/>
                </a:lnTo>
                <a:lnTo>
                  <a:pt x="510966" y="13471"/>
                </a:lnTo>
                <a:lnTo>
                  <a:pt x="531115" y="13471"/>
                </a:lnTo>
                <a:lnTo>
                  <a:pt x="549364" y="13471"/>
                </a:lnTo>
                <a:lnTo>
                  <a:pt x="566852" y="13471"/>
                </a:lnTo>
                <a:lnTo>
                  <a:pt x="571415" y="13471"/>
                </a:lnTo>
                <a:lnTo>
                  <a:pt x="592325" y="13471"/>
                </a:lnTo>
                <a:lnTo>
                  <a:pt x="614755" y="1347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44" name="Text Placeholder 2743">
            <a:extLst>
              <a:ext uri="{FF2B5EF4-FFF2-40B4-BE49-F238E27FC236}">
                <a16:creationId xmlns:a16="http://schemas.microsoft.com/office/drawing/2014/main" id="{59AE3451-E3A8-764E-8DDD-449E9F14B25F}"/>
              </a:ext>
            </a:extLst>
          </p:cNvPr>
          <p:cNvSpPr>
            <a:spLocks noGrp="1"/>
          </p:cNvSpPr>
          <p:nvPr>
            <p:ph type="body" sz="quarter" idx="163" hasCustomPrompt="1"/>
          </p:nvPr>
        </p:nvSpPr>
        <p:spPr>
          <a:xfrm>
            <a:off x="6033313" y="4107647"/>
            <a:ext cx="22818" cy="54194"/>
          </a:xfrm>
          <a:custGeom>
            <a:avLst/>
            <a:gdLst>
              <a:gd name="connsiteX0" fmla="*/ 15090 w 22818"/>
              <a:gd name="connsiteY0" fmla="*/ 0 h 54194"/>
              <a:gd name="connsiteX1" fmla="*/ 16930 w 22818"/>
              <a:gd name="connsiteY1" fmla="*/ 748 h 54194"/>
              <a:gd name="connsiteX2" fmla="*/ 17298 w 22818"/>
              <a:gd name="connsiteY2" fmla="*/ 1121 h 54194"/>
              <a:gd name="connsiteX3" fmla="*/ 21346 w 22818"/>
              <a:gd name="connsiteY3" fmla="*/ 2990 h 54194"/>
              <a:gd name="connsiteX4" fmla="*/ 22818 w 22818"/>
              <a:gd name="connsiteY4" fmla="*/ 4859 h 54194"/>
              <a:gd name="connsiteX5" fmla="*/ 22818 w 22818"/>
              <a:gd name="connsiteY5" fmla="*/ 6728 h 54194"/>
              <a:gd name="connsiteX6" fmla="*/ 20978 w 22818"/>
              <a:gd name="connsiteY6" fmla="*/ 10465 h 54194"/>
              <a:gd name="connsiteX7" fmla="*/ 19506 w 22818"/>
              <a:gd name="connsiteY7" fmla="*/ 15324 h 54194"/>
              <a:gd name="connsiteX8" fmla="*/ 18770 w 22818"/>
              <a:gd name="connsiteY8" fmla="*/ 20930 h 54194"/>
              <a:gd name="connsiteX9" fmla="*/ 19138 w 22818"/>
              <a:gd name="connsiteY9" fmla="*/ 28779 h 54194"/>
              <a:gd name="connsiteX10" fmla="*/ 18770 w 22818"/>
              <a:gd name="connsiteY10" fmla="*/ 33264 h 54194"/>
              <a:gd name="connsiteX11" fmla="*/ 17666 w 22818"/>
              <a:gd name="connsiteY11" fmla="*/ 38123 h 54194"/>
              <a:gd name="connsiteX12" fmla="*/ 17298 w 22818"/>
              <a:gd name="connsiteY12" fmla="*/ 38123 h 54194"/>
              <a:gd name="connsiteX13" fmla="*/ 16562 w 22818"/>
              <a:gd name="connsiteY13" fmla="*/ 41113 h 54194"/>
              <a:gd name="connsiteX14" fmla="*/ 13985 w 22818"/>
              <a:gd name="connsiteY14" fmla="*/ 44103 h 54194"/>
              <a:gd name="connsiteX15" fmla="*/ 9937 w 22818"/>
              <a:gd name="connsiteY15" fmla="*/ 47093 h 54194"/>
              <a:gd name="connsiteX16" fmla="*/ 7729 w 22818"/>
              <a:gd name="connsiteY16" fmla="*/ 49335 h 54194"/>
              <a:gd name="connsiteX17" fmla="*/ 7361 w 22818"/>
              <a:gd name="connsiteY17" fmla="*/ 50830 h 54194"/>
              <a:gd name="connsiteX18" fmla="*/ 7361 w 22818"/>
              <a:gd name="connsiteY18" fmla="*/ 53820 h 54194"/>
              <a:gd name="connsiteX19" fmla="*/ 7729 w 22818"/>
              <a:gd name="connsiteY19" fmla="*/ 54194 h 54194"/>
              <a:gd name="connsiteX20" fmla="*/ 3313 w 22818"/>
              <a:gd name="connsiteY20" fmla="*/ 53820 h 54194"/>
              <a:gd name="connsiteX21" fmla="*/ 0 w 22818"/>
              <a:gd name="connsiteY21" fmla="*/ 53073 h 54194"/>
              <a:gd name="connsiteX22" fmla="*/ 736 w 22818"/>
              <a:gd name="connsiteY22" fmla="*/ 52699 h 54194"/>
              <a:gd name="connsiteX23" fmla="*/ 1104 w 22818"/>
              <a:gd name="connsiteY23" fmla="*/ 39618 h 54194"/>
              <a:gd name="connsiteX24" fmla="*/ 1104 w 22818"/>
              <a:gd name="connsiteY24" fmla="*/ 12708 h 54194"/>
              <a:gd name="connsiteX25" fmla="*/ 5889 w 22818"/>
              <a:gd name="connsiteY25" fmla="*/ 11586 h 54194"/>
              <a:gd name="connsiteX26" fmla="*/ 7729 w 22818"/>
              <a:gd name="connsiteY26" fmla="*/ 11586 h 54194"/>
              <a:gd name="connsiteX27" fmla="*/ 13249 w 22818"/>
              <a:gd name="connsiteY27" fmla="*/ 1121 h 5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18" h="54194">
                <a:moveTo>
                  <a:pt x="15090" y="0"/>
                </a:moveTo>
                <a:lnTo>
                  <a:pt x="16930" y="748"/>
                </a:lnTo>
                <a:lnTo>
                  <a:pt x="17298" y="1121"/>
                </a:lnTo>
                <a:lnTo>
                  <a:pt x="21346" y="2990"/>
                </a:lnTo>
                <a:lnTo>
                  <a:pt x="22818" y="4859"/>
                </a:lnTo>
                <a:lnTo>
                  <a:pt x="22818" y="6728"/>
                </a:lnTo>
                <a:lnTo>
                  <a:pt x="20978" y="10465"/>
                </a:lnTo>
                <a:lnTo>
                  <a:pt x="19506" y="15324"/>
                </a:lnTo>
                <a:lnTo>
                  <a:pt x="18770" y="20930"/>
                </a:lnTo>
                <a:lnTo>
                  <a:pt x="19138" y="28779"/>
                </a:lnTo>
                <a:lnTo>
                  <a:pt x="18770" y="33264"/>
                </a:lnTo>
                <a:lnTo>
                  <a:pt x="17666" y="38123"/>
                </a:lnTo>
                <a:lnTo>
                  <a:pt x="17298" y="38123"/>
                </a:lnTo>
                <a:lnTo>
                  <a:pt x="16562" y="41113"/>
                </a:lnTo>
                <a:lnTo>
                  <a:pt x="13985" y="44103"/>
                </a:lnTo>
                <a:lnTo>
                  <a:pt x="9937" y="47093"/>
                </a:lnTo>
                <a:lnTo>
                  <a:pt x="7729" y="49335"/>
                </a:lnTo>
                <a:lnTo>
                  <a:pt x="7361" y="50830"/>
                </a:lnTo>
                <a:lnTo>
                  <a:pt x="7361" y="53820"/>
                </a:lnTo>
                <a:lnTo>
                  <a:pt x="7729" y="54194"/>
                </a:lnTo>
                <a:lnTo>
                  <a:pt x="3313" y="53820"/>
                </a:lnTo>
                <a:lnTo>
                  <a:pt x="0" y="53073"/>
                </a:lnTo>
                <a:lnTo>
                  <a:pt x="736" y="52699"/>
                </a:lnTo>
                <a:lnTo>
                  <a:pt x="1104" y="39618"/>
                </a:lnTo>
                <a:lnTo>
                  <a:pt x="1104" y="12708"/>
                </a:lnTo>
                <a:lnTo>
                  <a:pt x="5889" y="11586"/>
                </a:lnTo>
                <a:lnTo>
                  <a:pt x="7729" y="11586"/>
                </a:lnTo>
                <a:lnTo>
                  <a:pt x="13249" y="112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42" name="Text Placeholder 2741">
            <a:extLst>
              <a:ext uri="{FF2B5EF4-FFF2-40B4-BE49-F238E27FC236}">
                <a16:creationId xmlns:a16="http://schemas.microsoft.com/office/drawing/2014/main" id="{71864E78-AF95-DD41-B046-3B8541F05231}"/>
              </a:ext>
            </a:extLst>
          </p:cNvPr>
          <p:cNvSpPr>
            <a:spLocks noGrp="1"/>
          </p:cNvSpPr>
          <p:nvPr>
            <p:ph type="body" sz="quarter" idx="162" hasCustomPrompt="1"/>
          </p:nvPr>
        </p:nvSpPr>
        <p:spPr>
          <a:xfrm>
            <a:off x="6759741" y="4374939"/>
            <a:ext cx="60849" cy="74751"/>
          </a:xfrm>
          <a:custGeom>
            <a:avLst/>
            <a:gdLst>
              <a:gd name="connsiteX0" fmla="*/ 13565 w 60849"/>
              <a:gd name="connsiteY0" fmla="*/ 0 h 74751"/>
              <a:gd name="connsiteX1" fmla="*/ 18991 w 60849"/>
              <a:gd name="connsiteY1" fmla="*/ 2990 h 74751"/>
              <a:gd name="connsiteX2" fmla="*/ 23642 w 60849"/>
              <a:gd name="connsiteY2" fmla="*/ 4859 h 74751"/>
              <a:gd name="connsiteX3" fmla="*/ 28293 w 60849"/>
              <a:gd name="connsiteY3" fmla="*/ 7102 h 74751"/>
              <a:gd name="connsiteX4" fmla="*/ 32944 w 60849"/>
              <a:gd name="connsiteY4" fmla="*/ 7849 h 74751"/>
              <a:gd name="connsiteX5" fmla="*/ 37982 w 60849"/>
              <a:gd name="connsiteY5" fmla="*/ 10465 h 74751"/>
              <a:gd name="connsiteX6" fmla="*/ 43796 w 60849"/>
              <a:gd name="connsiteY6" fmla="*/ 14577 h 74751"/>
              <a:gd name="connsiteX7" fmla="*/ 44959 w 60849"/>
              <a:gd name="connsiteY7" fmla="*/ 14950 h 74751"/>
              <a:gd name="connsiteX8" fmla="*/ 50385 w 60849"/>
              <a:gd name="connsiteY8" fmla="*/ 19809 h 74751"/>
              <a:gd name="connsiteX9" fmla="*/ 52323 w 60849"/>
              <a:gd name="connsiteY9" fmla="*/ 22052 h 74751"/>
              <a:gd name="connsiteX10" fmla="*/ 56586 w 60849"/>
              <a:gd name="connsiteY10" fmla="*/ 24294 h 74751"/>
              <a:gd name="connsiteX11" fmla="*/ 60462 w 60849"/>
              <a:gd name="connsiteY11" fmla="*/ 28032 h 74751"/>
              <a:gd name="connsiteX12" fmla="*/ 60462 w 60849"/>
              <a:gd name="connsiteY12" fmla="*/ 32143 h 74751"/>
              <a:gd name="connsiteX13" fmla="*/ 60849 w 60849"/>
              <a:gd name="connsiteY13" fmla="*/ 32143 h 74751"/>
              <a:gd name="connsiteX14" fmla="*/ 55811 w 60849"/>
              <a:gd name="connsiteY14" fmla="*/ 37002 h 74751"/>
              <a:gd name="connsiteX15" fmla="*/ 54648 w 60849"/>
              <a:gd name="connsiteY15" fmla="*/ 39992 h 74751"/>
              <a:gd name="connsiteX16" fmla="*/ 49610 w 60849"/>
              <a:gd name="connsiteY16" fmla="*/ 46720 h 74751"/>
              <a:gd name="connsiteX17" fmla="*/ 45734 w 60849"/>
              <a:gd name="connsiteY17" fmla="*/ 51205 h 74751"/>
              <a:gd name="connsiteX18" fmla="*/ 44184 w 60849"/>
              <a:gd name="connsiteY18" fmla="*/ 53821 h 74751"/>
              <a:gd name="connsiteX19" fmla="*/ 40695 w 60849"/>
              <a:gd name="connsiteY19" fmla="*/ 62044 h 74751"/>
              <a:gd name="connsiteX20" fmla="*/ 30231 w 60849"/>
              <a:gd name="connsiteY20" fmla="*/ 71014 h 74751"/>
              <a:gd name="connsiteX21" fmla="*/ 29456 w 60849"/>
              <a:gd name="connsiteY21" fmla="*/ 72135 h 74751"/>
              <a:gd name="connsiteX22" fmla="*/ 27518 w 60849"/>
              <a:gd name="connsiteY22" fmla="*/ 72882 h 74751"/>
              <a:gd name="connsiteX23" fmla="*/ 23642 w 60849"/>
              <a:gd name="connsiteY23" fmla="*/ 72882 h 74751"/>
              <a:gd name="connsiteX24" fmla="*/ 20929 w 60849"/>
              <a:gd name="connsiteY24" fmla="*/ 71387 h 74751"/>
              <a:gd name="connsiteX25" fmla="*/ 18604 w 60849"/>
              <a:gd name="connsiteY25" fmla="*/ 71387 h 74751"/>
              <a:gd name="connsiteX26" fmla="*/ 17053 w 60849"/>
              <a:gd name="connsiteY26" fmla="*/ 72135 h 74751"/>
              <a:gd name="connsiteX27" fmla="*/ 10852 w 60849"/>
              <a:gd name="connsiteY27" fmla="*/ 74751 h 74751"/>
              <a:gd name="connsiteX28" fmla="*/ 8527 w 60849"/>
              <a:gd name="connsiteY28" fmla="*/ 74751 h 74751"/>
              <a:gd name="connsiteX29" fmla="*/ 7364 w 60849"/>
              <a:gd name="connsiteY29" fmla="*/ 74377 h 74751"/>
              <a:gd name="connsiteX30" fmla="*/ 3876 w 60849"/>
              <a:gd name="connsiteY30" fmla="*/ 72135 h 74751"/>
              <a:gd name="connsiteX31" fmla="*/ 0 w 60849"/>
              <a:gd name="connsiteY31" fmla="*/ 68024 h 74751"/>
              <a:gd name="connsiteX32" fmla="*/ 5039 w 60849"/>
              <a:gd name="connsiteY32" fmla="*/ 63165 h 74751"/>
              <a:gd name="connsiteX33" fmla="*/ 5814 w 60849"/>
              <a:gd name="connsiteY33" fmla="*/ 62044 h 74751"/>
              <a:gd name="connsiteX34" fmla="*/ 6589 w 60849"/>
              <a:gd name="connsiteY34" fmla="*/ 54942 h 74751"/>
              <a:gd name="connsiteX35" fmla="*/ 8527 w 60849"/>
              <a:gd name="connsiteY35" fmla="*/ 46720 h 74751"/>
              <a:gd name="connsiteX36" fmla="*/ 8914 w 60849"/>
              <a:gd name="connsiteY36" fmla="*/ 41113 h 74751"/>
              <a:gd name="connsiteX37" fmla="*/ 6977 w 60849"/>
              <a:gd name="connsiteY37" fmla="*/ 38123 h 74751"/>
              <a:gd name="connsiteX38" fmla="*/ 6589 w 60849"/>
              <a:gd name="connsiteY38" fmla="*/ 37750 h 74751"/>
              <a:gd name="connsiteX39" fmla="*/ 6589 w 60849"/>
              <a:gd name="connsiteY39" fmla="*/ 37002 h 74751"/>
              <a:gd name="connsiteX40" fmla="*/ 3101 w 60849"/>
              <a:gd name="connsiteY40" fmla="*/ 32143 h 74751"/>
              <a:gd name="connsiteX41" fmla="*/ 1938 w 60849"/>
              <a:gd name="connsiteY41" fmla="*/ 28032 h 74751"/>
              <a:gd name="connsiteX42" fmla="*/ 1163 w 60849"/>
              <a:gd name="connsiteY42" fmla="*/ 20931 h 74751"/>
              <a:gd name="connsiteX43" fmla="*/ 1163 w 60849"/>
              <a:gd name="connsiteY43" fmla="*/ 12708 h 74751"/>
              <a:gd name="connsiteX44" fmla="*/ 2713 w 60849"/>
              <a:gd name="connsiteY44" fmla="*/ 8970 h 74751"/>
              <a:gd name="connsiteX45" fmla="*/ 5814 w 60849"/>
              <a:gd name="connsiteY45" fmla="*/ 6728 h 74751"/>
              <a:gd name="connsiteX46" fmla="*/ 7364 w 60849"/>
              <a:gd name="connsiteY46" fmla="*/ 4485 h 74751"/>
              <a:gd name="connsiteX47" fmla="*/ 7364 w 60849"/>
              <a:gd name="connsiteY47" fmla="*/ 3738 h 74751"/>
              <a:gd name="connsiteX48" fmla="*/ 8527 w 60849"/>
              <a:gd name="connsiteY48" fmla="*/ 2617 h 74751"/>
              <a:gd name="connsiteX49" fmla="*/ 10852 w 60849"/>
              <a:gd name="connsiteY49" fmla="*/ 1869 h 74751"/>
              <a:gd name="connsiteX50" fmla="*/ 12403 w 60849"/>
              <a:gd name="connsiteY50" fmla="*/ 374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849" h="74751">
                <a:moveTo>
                  <a:pt x="13565" y="0"/>
                </a:moveTo>
                <a:lnTo>
                  <a:pt x="18991" y="2990"/>
                </a:lnTo>
                <a:lnTo>
                  <a:pt x="23642" y="4859"/>
                </a:lnTo>
                <a:lnTo>
                  <a:pt x="28293" y="7102"/>
                </a:lnTo>
                <a:lnTo>
                  <a:pt x="32944" y="7849"/>
                </a:lnTo>
                <a:lnTo>
                  <a:pt x="37982" y="10465"/>
                </a:lnTo>
                <a:lnTo>
                  <a:pt x="43796" y="14577"/>
                </a:lnTo>
                <a:lnTo>
                  <a:pt x="44959" y="14950"/>
                </a:lnTo>
                <a:lnTo>
                  <a:pt x="50385" y="19809"/>
                </a:lnTo>
                <a:lnTo>
                  <a:pt x="52323" y="22052"/>
                </a:lnTo>
                <a:lnTo>
                  <a:pt x="56586" y="24294"/>
                </a:lnTo>
                <a:lnTo>
                  <a:pt x="60462" y="28032"/>
                </a:lnTo>
                <a:lnTo>
                  <a:pt x="60462" y="32143"/>
                </a:lnTo>
                <a:lnTo>
                  <a:pt x="60849" y="32143"/>
                </a:lnTo>
                <a:lnTo>
                  <a:pt x="55811" y="37002"/>
                </a:lnTo>
                <a:lnTo>
                  <a:pt x="54648" y="39992"/>
                </a:lnTo>
                <a:lnTo>
                  <a:pt x="49610" y="46720"/>
                </a:lnTo>
                <a:lnTo>
                  <a:pt x="45734" y="51205"/>
                </a:lnTo>
                <a:lnTo>
                  <a:pt x="44184" y="53821"/>
                </a:lnTo>
                <a:lnTo>
                  <a:pt x="40695" y="62044"/>
                </a:lnTo>
                <a:lnTo>
                  <a:pt x="30231" y="71014"/>
                </a:lnTo>
                <a:lnTo>
                  <a:pt x="29456" y="72135"/>
                </a:lnTo>
                <a:lnTo>
                  <a:pt x="27518" y="72882"/>
                </a:lnTo>
                <a:lnTo>
                  <a:pt x="23642" y="72882"/>
                </a:lnTo>
                <a:lnTo>
                  <a:pt x="20929" y="71387"/>
                </a:lnTo>
                <a:lnTo>
                  <a:pt x="18604" y="71387"/>
                </a:lnTo>
                <a:lnTo>
                  <a:pt x="17053" y="72135"/>
                </a:lnTo>
                <a:lnTo>
                  <a:pt x="10852" y="74751"/>
                </a:lnTo>
                <a:lnTo>
                  <a:pt x="8527" y="74751"/>
                </a:lnTo>
                <a:lnTo>
                  <a:pt x="7364" y="74377"/>
                </a:lnTo>
                <a:lnTo>
                  <a:pt x="3876" y="72135"/>
                </a:lnTo>
                <a:lnTo>
                  <a:pt x="0" y="68024"/>
                </a:lnTo>
                <a:lnTo>
                  <a:pt x="5039" y="63165"/>
                </a:lnTo>
                <a:lnTo>
                  <a:pt x="5814" y="62044"/>
                </a:lnTo>
                <a:lnTo>
                  <a:pt x="6589" y="54942"/>
                </a:lnTo>
                <a:lnTo>
                  <a:pt x="8527" y="46720"/>
                </a:lnTo>
                <a:lnTo>
                  <a:pt x="8914" y="41113"/>
                </a:lnTo>
                <a:lnTo>
                  <a:pt x="6977" y="38123"/>
                </a:lnTo>
                <a:lnTo>
                  <a:pt x="6589" y="37750"/>
                </a:lnTo>
                <a:lnTo>
                  <a:pt x="6589" y="37002"/>
                </a:lnTo>
                <a:lnTo>
                  <a:pt x="3101" y="32143"/>
                </a:lnTo>
                <a:lnTo>
                  <a:pt x="1938" y="28032"/>
                </a:lnTo>
                <a:lnTo>
                  <a:pt x="1163" y="20931"/>
                </a:lnTo>
                <a:lnTo>
                  <a:pt x="1163" y="12708"/>
                </a:lnTo>
                <a:lnTo>
                  <a:pt x="2713" y="8970"/>
                </a:lnTo>
                <a:lnTo>
                  <a:pt x="5814" y="6728"/>
                </a:lnTo>
                <a:lnTo>
                  <a:pt x="7364" y="4485"/>
                </a:lnTo>
                <a:lnTo>
                  <a:pt x="7364" y="3738"/>
                </a:lnTo>
                <a:lnTo>
                  <a:pt x="8527" y="2617"/>
                </a:lnTo>
                <a:lnTo>
                  <a:pt x="10852" y="1869"/>
                </a:lnTo>
                <a:lnTo>
                  <a:pt x="12403" y="3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40" name="Text Placeholder 2739">
            <a:extLst>
              <a:ext uri="{FF2B5EF4-FFF2-40B4-BE49-F238E27FC236}">
                <a16:creationId xmlns:a16="http://schemas.microsoft.com/office/drawing/2014/main" id="{CC700888-F06E-104E-85E4-29DE0C97D2E4}"/>
              </a:ext>
            </a:extLst>
          </p:cNvPr>
          <p:cNvSpPr>
            <a:spLocks noGrp="1"/>
          </p:cNvSpPr>
          <p:nvPr>
            <p:ph type="body" sz="quarter" idx="161" hasCustomPrompt="1"/>
          </p:nvPr>
        </p:nvSpPr>
        <p:spPr>
          <a:xfrm>
            <a:off x="6029510" y="4159972"/>
            <a:ext cx="127402" cy="63538"/>
          </a:xfrm>
          <a:custGeom>
            <a:avLst/>
            <a:gdLst>
              <a:gd name="connsiteX0" fmla="*/ 75232 w 127402"/>
              <a:gd name="connsiteY0" fmla="*/ 0 h 63538"/>
              <a:gd name="connsiteX1" fmla="*/ 78256 w 127402"/>
              <a:gd name="connsiteY1" fmla="*/ 766 h 63538"/>
              <a:gd name="connsiteX2" fmla="*/ 79012 w 127402"/>
              <a:gd name="connsiteY2" fmla="*/ 1914 h 63538"/>
              <a:gd name="connsiteX3" fmla="*/ 84305 w 127402"/>
              <a:gd name="connsiteY3" fmla="*/ 1914 h 63538"/>
              <a:gd name="connsiteX4" fmla="*/ 87329 w 127402"/>
              <a:gd name="connsiteY4" fmla="*/ 383 h 63538"/>
              <a:gd name="connsiteX5" fmla="*/ 90732 w 127402"/>
              <a:gd name="connsiteY5" fmla="*/ 383 h 63538"/>
              <a:gd name="connsiteX6" fmla="*/ 92622 w 127402"/>
              <a:gd name="connsiteY6" fmla="*/ 766 h 63538"/>
              <a:gd name="connsiteX7" fmla="*/ 97158 w 127402"/>
              <a:gd name="connsiteY7" fmla="*/ 3445 h 63538"/>
              <a:gd name="connsiteX8" fmla="*/ 102451 w 127402"/>
              <a:gd name="connsiteY8" fmla="*/ 3445 h 63538"/>
              <a:gd name="connsiteX9" fmla="*/ 106988 w 127402"/>
              <a:gd name="connsiteY9" fmla="*/ 4210 h 63538"/>
              <a:gd name="connsiteX10" fmla="*/ 110768 w 127402"/>
              <a:gd name="connsiteY10" fmla="*/ 6124 h 63538"/>
              <a:gd name="connsiteX11" fmla="*/ 114927 w 127402"/>
              <a:gd name="connsiteY11" fmla="*/ 10335 h 63538"/>
              <a:gd name="connsiteX12" fmla="*/ 123622 w 127402"/>
              <a:gd name="connsiteY12" fmla="*/ 14545 h 63538"/>
              <a:gd name="connsiteX13" fmla="*/ 125512 w 127402"/>
              <a:gd name="connsiteY13" fmla="*/ 16459 h 63538"/>
              <a:gd name="connsiteX14" fmla="*/ 127402 w 127402"/>
              <a:gd name="connsiteY14" fmla="*/ 19904 h 63538"/>
              <a:gd name="connsiteX15" fmla="*/ 127402 w 127402"/>
              <a:gd name="connsiteY15" fmla="*/ 20669 h 63538"/>
              <a:gd name="connsiteX16" fmla="*/ 123244 w 127402"/>
              <a:gd name="connsiteY16" fmla="*/ 20669 h 63538"/>
              <a:gd name="connsiteX17" fmla="*/ 117951 w 127402"/>
              <a:gd name="connsiteY17" fmla="*/ 22966 h 63538"/>
              <a:gd name="connsiteX18" fmla="*/ 116817 w 127402"/>
              <a:gd name="connsiteY18" fmla="*/ 24879 h 63538"/>
              <a:gd name="connsiteX19" fmla="*/ 113414 w 127402"/>
              <a:gd name="connsiteY19" fmla="*/ 26793 h 63538"/>
              <a:gd name="connsiteX20" fmla="*/ 109634 w 127402"/>
              <a:gd name="connsiteY20" fmla="*/ 26793 h 63538"/>
              <a:gd name="connsiteX21" fmla="*/ 106988 w 127402"/>
              <a:gd name="connsiteY21" fmla="*/ 28707 h 63538"/>
              <a:gd name="connsiteX22" fmla="*/ 100561 w 127402"/>
              <a:gd name="connsiteY22" fmla="*/ 28707 h 63538"/>
              <a:gd name="connsiteX23" fmla="*/ 99427 w 127402"/>
              <a:gd name="connsiteY23" fmla="*/ 27559 h 63538"/>
              <a:gd name="connsiteX24" fmla="*/ 97915 w 127402"/>
              <a:gd name="connsiteY24" fmla="*/ 26028 h 63538"/>
              <a:gd name="connsiteX25" fmla="*/ 95646 w 127402"/>
              <a:gd name="connsiteY25" fmla="*/ 25262 h 63538"/>
              <a:gd name="connsiteX26" fmla="*/ 95268 w 127402"/>
              <a:gd name="connsiteY26" fmla="*/ 26793 h 63538"/>
              <a:gd name="connsiteX27" fmla="*/ 94512 w 127402"/>
              <a:gd name="connsiteY27" fmla="*/ 27176 h 63538"/>
              <a:gd name="connsiteX28" fmla="*/ 93000 w 127402"/>
              <a:gd name="connsiteY28" fmla="*/ 27559 h 63538"/>
              <a:gd name="connsiteX29" fmla="*/ 91488 w 127402"/>
              <a:gd name="connsiteY29" fmla="*/ 30238 h 63538"/>
              <a:gd name="connsiteX30" fmla="*/ 90354 w 127402"/>
              <a:gd name="connsiteY30" fmla="*/ 35214 h 63538"/>
              <a:gd name="connsiteX31" fmla="*/ 89219 w 127402"/>
              <a:gd name="connsiteY31" fmla="*/ 36362 h 63538"/>
              <a:gd name="connsiteX32" fmla="*/ 85439 w 127402"/>
              <a:gd name="connsiteY32" fmla="*/ 37128 h 63538"/>
              <a:gd name="connsiteX33" fmla="*/ 83549 w 127402"/>
              <a:gd name="connsiteY33" fmla="*/ 39042 h 63538"/>
              <a:gd name="connsiteX34" fmla="*/ 83171 w 127402"/>
              <a:gd name="connsiteY34" fmla="*/ 39807 h 63538"/>
              <a:gd name="connsiteX35" fmla="*/ 81659 w 127402"/>
              <a:gd name="connsiteY35" fmla="*/ 40573 h 63538"/>
              <a:gd name="connsiteX36" fmla="*/ 80524 w 127402"/>
              <a:gd name="connsiteY36" fmla="*/ 42869 h 63538"/>
              <a:gd name="connsiteX37" fmla="*/ 77500 w 127402"/>
              <a:gd name="connsiteY37" fmla="*/ 43252 h 63538"/>
              <a:gd name="connsiteX38" fmla="*/ 77500 w 127402"/>
              <a:gd name="connsiteY38" fmla="*/ 44018 h 63538"/>
              <a:gd name="connsiteX39" fmla="*/ 76366 w 127402"/>
              <a:gd name="connsiteY39" fmla="*/ 44783 h 63538"/>
              <a:gd name="connsiteX40" fmla="*/ 74098 w 127402"/>
              <a:gd name="connsiteY40" fmla="*/ 44783 h 63538"/>
              <a:gd name="connsiteX41" fmla="*/ 71073 w 127402"/>
              <a:gd name="connsiteY41" fmla="*/ 42487 h 63538"/>
              <a:gd name="connsiteX42" fmla="*/ 68427 w 127402"/>
              <a:gd name="connsiteY42" fmla="*/ 41338 h 63538"/>
              <a:gd name="connsiteX43" fmla="*/ 66159 w 127402"/>
              <a:gd name="connsiteY43" fmla="*/ 45166 h 63538"/>
              <a:gd name="connsiteX44" fmla="*/ 64646 w 127402"/>
              <a:gd name="connsiteY44" fmla="*/ 48228 h 63538"/>
              <a:gd name="connsiteX45" fmla="*/ 58220 w 127402"/>
              <a:gd name="connsiteY45" fmla="*/ 48993 h 63538"/>
              <a:gd name="connsiteX46" fmla="*/ 56329 w 127402"/>
              <a:gd name="connsiteY46" fmla="*/ 48228 h 63538"/>
              <a:gd name="connsiteX47" fmla="*/ 55195 w 127402"/>
              <a:gd name="connsiteY47" fmla="*/ 51290 h 63538"/>
              <a:gd name="connsiteX48" fmla="*/ 55951 w 127402"/>
              <a:gd name="connsiteY48" fmla="*/ 57031 h 63538"/>
              <a:gd name="connsiteX49" fmla="*/ 54439 w 127402"/>
              <a:gd name="connsiteY49" fmla="*/ 57414 h 63538"/>
              <a:gd name="connsiteX50" fmla="*/ 52549 w 127402"/>
              <a:gd name="connsiteY50" fmla="*/ 59328 h 63538"/>
              <a:gd name="connsiteX51" fmla="*/ 51037 w 127402"/>
              <a:gd name="connsiteY51" fmla="*/ 62007 h 63538"/>
              <a:gd name="connsiteX52" fmla="*/ 49903 w 127402"/>
              <a:gd name="connsiteY52" fmla="*/ 63155 h 63538"/>
              <a:gd name="connsiteX53" fmla="*/ 43476 w 127402"/>
              <a:gd name="connsiteY53" fmla="*/ 63538 h 63538"/>
              <a:gd name="connsiteX54" fmla="*/ 43476 w 127402"/>
              <a:gd name="connsiteY54" fmla="*/ 62390 h 63538"/>
              <a:gd name="connsiteX55" fmla="*/ 40451 w 127402"/>
              <a:gd name="connsiteY55" fmla="*/ 59711 h 63538"/>
              <a:gd name="connsiteX56" fmla="*/ 40451 w 127402"/>
              <a:gd name="connsiteY56" fmla="*/ 58180 h 63538"/>
              <a:gd name="connsiteX57" fmla="*/ 40073 w 127402"/>
              <a:gd name="connsiteY57" fmla="*/ 56266 h 63538"/>
              <a:gd name="connsiteX58" fmla="*/ 37427 w 127402"/>
              <a:gd name="connsiteY58" fmla="*/ 55118 h 63538"/>
              <a:gd name="connsiteX59" fmla="*/ 34781 w 127402"/>
              <a:gd name="connsiteY59" fmla="*/ 55500 h 63538"/>
              <a:gd name="connsiteX60" fmla="*/ 34025 w 127402"/>
              <a:gd name="connsiteY60" fmla="*/ 54352 h 63538"/>
              <a:gd name="connsiteX61" fmla="*/ 34025 w 127402"/>
              <a:gd name="connsiteY61" fmla="*/ 47462 h 63538"/>
              <a:gd name="connsiteX62" fmla="*/ 34025 w 127402"/>
              <a:gd name="connsiteY62" fmla="*/ 47080 h 63538"/>
              <a:gd name="connsiteX63" fmla="*/ 32134 w 127402"/>
              <a:gd name="connsiteY63" fmla="*/ 45166 h 63538"/>
              <a:gd name="connsiteX64" fmla="*/ 28732 w 127402"/>
              <a:gd name="connsiteY64" fmla="*/ 44018 h 63538"/>
              <a:gd name="connsiteX65" fmla="*/ 27976 w 127402"/>
              <a:gd name="connsiteY65" fmla="*/ 43252 h 63538"/>
              <a:gd name="connsiteX66" fmla="*/ 25329 w 127402"/>
              <a:gd name="connsiteY66" fmla="*/ 43635 h 63538"/>
              <a:gd name="connsiteX67" fmla="*/ 23439 w 127402"/>
              <a:gd name="connsiteY67" fmla="*/ 45549 h 63538"/>
              <a:gd name="connsiteX68" fmla="*/ 21549 w 127402"/>
              <a:gd name="connsiteY68" fmla="*/ 45549 h 63538"/>
              <a:gd name="connsiteX69" fmla="*/ 19659 w 127402"/>
              <a:gd name="connsiteY69" fmla="*/ 44783 h 63538"/>
              <a:gd name="connsiteX70" fmla="*/ 18525 w 127402"/>
              <a:gd name="connsiteY70" fmla="*/ 43635 h 63538"/>
              <a:gd name="connsiteX71" fmla="*/ 18525 w 127402"/>
              <a:gd name="connsiteY71" fmla="*/ 42869 h 63538"/>
              <a:gd name="connsiteX72" fmla="*/ 15878 w 127402"/>
              <a:gd name="connsiteY72" fmla="*/ 42869 h 63538"/>
              <a:gd name="connsiteX73" fmla="*/ 15122 w 127402"/>
              <a:gd name="connsiteY73" fmla="*/ 41721 h 63538"/>
              <a:gd name="connsiteX74" fmla="*/ 14366 w 127402"/>
              <a:gd name="connsiteY74" fmla="*/ 40573 h 63538"/>
              <a:gd name="connsiteX75" fmla="*/ 12476 w 127402"/>
              <a:gd name="connsiteY75" fmla="*/ 40573 h 63538"/>
              <a:gd name="connsiteX76" fmla="*/ 9829 w 127402"/>
              <a:gd name="connsiteY76" fmla="*/ 38659 h 63538"/>
              <a:gd name="connsiteX77" fmla="*/ 9073 w 127402"/>
              <a:gd name="connsiteY77" fmla="*/ 36745 h 63538"/>
              <a:gd name="connsiteX78" fmla="*/ 7183 w 127402"/>
              <a:gd name="connsiteY78" fmla="*/ 34449 h 63538"/>
              <a:gd name="connsiteX79" fmla="*/ 2269 w 127402"/>
              <a:gd name="connsiteY79" fmla="*/ 34449 h 63538"/>
              <a:gd name="connsiteX80" fmla="*/ 0 w 127402"/>
              <a:gd name="connsiteY80" fmla="*/ 32917 h 63538"/>
              <a:gd name="connsiteX81" fmla="*/ 1134 w 127402"/>
              <a:gd name="connsiteY81" fmla="*/ 32535 h 63538"/>
              <a:gd name="connsiteX82" fmla="*/ 1890 w 127402"/>
              <a:gd name="connsiteY82" fmla="*/ 30621 h 63538"/>
              <a:gd name="connsiteX83" fmla="*/ 4915 w 127402"/>
              <a:gd name="connsiteY83" fmla="*/ 28707 h 63538"/>
              <a:gd name="connsiteX84" fmla="*/ 4915 w 127402"/>
              <a:gd name="connsiteY84" fmla="*/ 27176 h 63538"/>
              <a:gd name="connsiteX85" fmla="*/ 4159 w 127402"/>
              <a:gd name="connsiteY85" fmla="*/ 25262 h 63538"/>
              <a:gd name="connsiteX86" fmla="*/ 3781 w 127402"/>
              <a:gd name="connsiteY86" fmla="*/ 24879 h 63538"/>
              <a:gd name="connsiteX87" fmla="*/ 3781 w 127402"/>
              <a:gd name="connsiteY87" fmla="*/ 22966 h 63538"/>
              <a:gd name="connsiteX88" fmla="*/ 4159 w 127402"/>
              <a:gd name="connsiteY88" fmla="*/ 21435 h 63538"/>
              <a:gd name="connsiteX89" fmla="*/ 7561 w 127402"/>
              <a:gd name="connsiteY89" fmla="*/ 19138 h 63538"/>
              <a:gd name="connsiteX90" fmla="*/ 7939 w 127402"/>
              <a:gd name="connsiteY90" fmla="*/ 18755 h 63538"/>
              <a:gd name="connsiteX91" fmla="*/ 9451 w 127402"/>
              <a:gd name="connsiteY91" fmla="*/ 18373 h 63538"/>
              <a:gd name="connsiteX92" fmla="*/ 14366 w 127402"/>
              <a:gd name="connsiteY92" fmla="*/ 14162 h 63538"/>
              <a:gd name="connsiteX93" fmla="*/ 21171 w 127402"/>
              <a:gd name="connsiteY93" fmla="*/ 9569 h 63538"/>
              <a:gd name="connsiteX94" fmla="*/ 22305 w 127402"/>
              <a:gd name="connsiteY94" fmla="*/ 6890 h 63538"/>
              <a:gd name="connsiteX95" fmla="*/ 22683 w 127402"/>
              <a:gd name="connsiteY95" fmla="*/ 5742 h 63538"/>
              <a:gd name="connsiteX96" fmla="*/ 27976 w 127402"/>
              <a:gd name="connsiteY96" fmla="*/ 4976 h 63538"/>
              <a:gd name="connsiteX97" fmla="*/ 32134 w 127402"/>
              <a:gd name="connsiteY97" fmla="*/ 3445 h 63538"/>
              <a:gd name="connsiteX98" fmla="*/ 34781 w 127402"/>
              <a:gd name="connsiteY98" fmla="*/ 2679 h 63538"/>
              <a:gd name="connsiteX99" fmla="*/ 41585 w 127402"/>
              <a:gd name="connsiteY99" fmla="*/ 3445 h 63538"/>
              <a:gd name="connsiteX100" fmla="*/ 46878 w 127402"/>
              <a:gd name="connsiteY100" fmla="*/ 4210 h 63538"/>
              <a:gd name="connsiteX101" fmla="*/ 55951 w 127402"/>
              <a:gd name="connsiteY101" fmla="*/ 4210 h 63538"/>
              <a:gd name="connsiteX102" fmla="*/ 62756 w 127402"/>
              <a:gd name="connsiteY102" fmla="*/ 2679 h 63538"/>
              <a:gd name="connsiteX103" fmla="*/ 67293 w 127402"/>
              <a:gd name="connsiteY103" fmla="*/ 2297 h 63538"/>
              <a:gd name="connsiteX104" fmla="*/ 69183 w 127402"/>
              <a:gd name="connsiteY104" fmla="*/ 1914 h 63538"/>
              <a:gd name="connsiteX105" fmla="*/ 71073 w 127402"/>
              <a:gd name="connsiteY105" fmla="*/ 383 h 6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27402" h="63538">
                <a:moveTo>
                  <a:pt x="75232" y="0"/>
                </a:moveTo>
                <a:lnTo>
                  <a:pt x="78256" y="766"/>
                </a:lnTo>
                <a:lnTo>
                  <a:pt x="79012" y="1914"/>
                </a:lnTo>
                <a:lnTo>
                  <a:pt x="84305" y="1914"/>
                </a:lnTo>
                <a:lnTo>
                  <a:pt x="87329" y="383"/>
                </a:lnTo>
                <a:lnTo>
                  <a:pt x="90732" y="383"/>
                </a:lnTo>
                <a:lnTo>
                  <a:pt x="92622" y="766"/>
                </a:lnTo>
                <a:lnTo>
                  <a:pt x="97158" y="3445"/>
                </a:lnTo>
                <a:lnTo>
                  <a:pt x="102451" y="3445"/>
                </a:lnTo>
                <a:lnTo>
                  <a:pt x="106988" y="4210"/>
                </a:lnTo>
                <a:lnTo>
                  <a:pt x="110768" y="6124"/>
                </a:lnTo>
                <a:lnTo>
                  <a:pt x="114927" y="10335"/>
                </a:lnTo>
                <a:lnTo>
                  <a:pt x="123622" y="14545"/>
                </a:lnTo>
                <a:lnTo>
                  <a:pt x="125512" y="16459"/>
                </a:lnTo>
                <a:lnTo>
                  <a:pt x="127402" y="19904"/>
                </a:lnTo>
                <a:lnTo>
                  <a:pt x="127402" y="20669"/>
                </a:lnTo>
                <a:lnTo>
                  <a:pt x="123244" y="20669"/>
                </a:lnTo>
                <a:lnTo>
                  <a:pt x="117951" y="22966"/>
                </a:lnTo>
                <a:lnTo>
                  <a:pt x="116817" y="24879"/>
                </a:lnTo>
                <a:lnTo>
                  <a:pt x="113414" y="26793"/>
                </a:lnTo>
                <a:lnTo>
                  <a:pt x="109634" y="26793"/>
                </a:lnTo>
                <a:lnTo>
                  <a:pt x="106988" y="28707"/>
                </a:lnTo>
                <a:lnTo>
                  <a:pt x="100561" y="28707"/>
                </a:lnTo>
                <a:lnTo>
                  <a:pt x="99427" y="27559"/>
                </a:lnTo>
                <a:lnTo>
                  <a:pt x="97915" y="26028"/>
                </a:lnTo>
                <a:lnTo>
                  <a:pt x="95646" y="25262"/>
                </a:lnTo>
                <a:lnTo>
                  <a:pt x="95268" y="26793"/>
                </a:lnTo>
                <a:lnTo>
                  <a:pt x="94512" y="27176"/>
                </a:lnTo>
                <a:lnTo>
                  <a:pt x="93000" y="27559"/>
                </a:lnTo>
                <a:lnTo>
                  <a:pt x="91488" y="30238"/>
                </a:lnTo>
                <a:lnTo>
                  <a:pt x="90354" y="35214"/>
                </a:lnTo>
                <a:lnTo>
                  <a:pt x="89219" y="36362"/>
                </a:lnTo>
                <a:lnTo>
                  <a:pt x="85439" y="37128"/>
                </a:lnTo>
                <a:lnTo>
                  <a:pt x="83549" y="39042"/>
                </a:lnTo>
                <a:lnTo>
                  <a:pt x="83171" y="39807"/>
                </a:lnTo>
                <a:lnTo>
                  <a:pt x="81659" y="40573"/>
                </a:lnTo>
                <a:lnTo>
                  <a:pt x="80524" y="42869"/>
                </a:lnTo>
                <a:lnTo>
                  <a:pt x="77500" y="43252"/>
                </a:lnTo>
                <a:lnTo>
                  <a:pt x="77500" y="44018"/>
                </a:lnTo>
                <a:lnTo>
                  <a:pt x="76366" y="44783"/>
                </a:lnTo>
                <a:lnTo>
                  <a:pt x="74098" y="44783"/>
                </a:lnTo>
                <a:lnTo>
                  <a:pt x="71073" y="42487"/>
                </a:lnTo>
                <a:lnTo>
                  <a:pt x="68427" y="41338"/>
                </a:lnTo>
                <a:lnTo>
                  <a:pt x="66159" y="45166"/>
                </a:lnTo>
                <a:lnTo>
                  <a:pt x="64646" y="48228"/>
                </a:lnTo>
                <a:lnTo>
                  <a:pt x="58220" y="48993"/>
                </a:lnTo>
                <a:lnTo>
                  <a:pt x="56329" y="48228"/>
                </a:lnTo>
                <a:lnTo>
                  <a:pt x="55195" y="51290"/>
                </a:lnTo>
                <a:lnTo>
                  <a:pt x="55951" y="57031"/>
                </a:lnTo>
                <a:lnTo>
                  <a:pt x="54439" y="57414"/>
                </a:lnTo>
                <a:lnTo>
                  <a:pt x="52549" y="59328"/>
                </a:lnTo>
                <a:lnTo>
                  <a:pt x="51037" y="62007"/>
                </a:lnTo>
                <a:lnTo>
                  <a:pt x="49903" y="63155"/>
                </a:lnTo>
                <a:lnTo>
                  <a:pt x="43476" y="63538"/>
                </a:lnTo>
                <a:lnTo>
                  <a:pt x="43476" y="62390"/>
                </a:lnTo>
                <a:lnTo>
                  <a:pt x="40451" y="59711"/>
                </a:lnTo>
                <a:lnTo>
                  <a:pt x="40451" y="58180"/>
                </a:lnTo>
                <a:lnTo>
                  <a:pt x="40073" y="56266"/>
                </a:lnTo>
                <a:lnTo>
                  <a:pt x="37427" y="55118"/>
                </a:lnTo>
                <a:lnTo>
                  <a:pt x="34781" y="55500"/>
                </a:lnTo>
                <a:lnTo>
                  <a:pt x="34025" y="54352"/>
                </a:lnTo>
                <a:lnTo>
                  <a:pt x="34025" y="47462"/>
                </a:lnTo>
                <a:lnTo>
                  <a:pt x="34025" y="47080"/>
                </a:lnTo>
                <a:lnTo>
                  <a:pt x="32134" y="45166"/>
                </a:lnTo>
                <a:lnTo>
                  <a:pt x="28732" y="44018"/>
                </a:lnTo>
                <a:lnTo>
                  <a:pt x="27976" y="43252"/>
                </a:lnTo>
                <a:lnTo>
                  <a:pt x="25329" y="43635"/>
                </a:lnTo>
                <a:lnTo>
                  <a:pt x="23439" y="45549"/>
                </a:lnTo>
                <a:lnTo>
                  <a:pt x="21549" y="45549"/>
                </a:lnTo>
                <a:lnTo>
                  <a:pt x="19659" y="44783"/>
                </a:lnTo>
                <a:lnTo>
                  <a:pt x="18525" y="43635"/>
                </a:lnTo>
                <a:lnTo>
                  <a:pt x="18525" y="42869"/>
                </a:lnTo>
                <a:lnTo>
                  <a:pt x="15878" y="42869"/>
                </a:lnTo>
                <a:lnTo>
                  <a:pt x="15122" y="41721"/>
                </a:lnTo>
                <a:lnTo>
                  <a:pt x="14366" y="40573"/>
                </a:lnTo>
                <a:lnTo>
                  <a:pt x="12476" y="40573"/>
                </a:lnTo>
                <a:lnTo>
                  <a:pt x="9829" y="38659"/>
                </a:lnTo>
                <a:lnTo>
                  <a:pt x="9073" y="36745"/>
                </a:lnTo>
                <a:lnTo>
                  <a:pt x="7183" y="34449"/>
                </a:lnTo>
                <a:lnTo>
                  <a:pt x="2269" y="34449"/>
                </a:lnTo>
                <a:lnTo>
                  <a:pt x="0" y="32917"/>
                </a:lnTo>
                <a:lnTo>
                  <a:pt x="1134" y="32535"/>
                </a:lnTo>
                <a:lnTo>
                  <a:pt x="1890" y="30621"/>
                </a:lnTo>
                <a:lnTo>
                  <a:pt x="4915" y="28707"/>
                </a:lnTo>
                <a:lnTo>
                  <a:pt x="4915" y="27176"/>
                </a:lnTo>
                <a:lnTo>
                  <a:pt x="4159" y="25262"/>
                </a:lnTo>
                <a:lnTo>
                  <a:pt x="3781" y="24879"/>
                </a:lnTo>
                <a:lnTo>
                  <a:pt x="3781" y="22966"/>
                </a:lnTo>
                <a:lnTo>
                  <a:pt x="4159" y="21435"/>
                </a:lnTo>
                <a:lnTo>
                  <a:pt x="7561" y="19138"/>
                </a:lnTo>
                <a:lnTo>
                  <a:pt x="7939" y="18755"/>
                </a:lnTo>
                <a:lnTo>
                  <a:pt x="9451" y="18373"/>
                </a:lnTo>
                <a:lnTo>
                  <a:pt x="14366" y="14162"/>
                </a:lnTo>
                <a:lnTo>
                  <a:pt x="21171" y="9569"/>
                </a:lnTo>
                <a:lnTo>
                  <a:pt x="22305" y="6890"/>
                </a:lnTo>
                <a:lnTo>
                  <a:pt x="22683" y="5742"/>
                </a:lnTo>
                <a:lnTo>
                  <a:pt x="27976" y="4976"/>
                </a:lnTo>
                <a:lnTo>
                  <a:pt x="32134" y="3445"/>
                </a:lnTo>
                <a:lnTo>
                  <a:pt x="34781" y="2679"/>
                </a:lnTo>
                <a:lnTo>
                  <a:pt x="41585" y="3445"/>
                </a:lnTo>
                <a:lnTo>
                  <a:pt x="46878" y="4210"/>
                </a:lnTo>
                <a:lnTo>
                  <a:pt x="55951" y="4210"/>
                </a:lnTo>
                <a:lnTo>
                  <a:pt x="62756" y="2679"/>
                </a:lnTo>
                <a:lnTo>
                  <a:pt x="67293" y="2297"/>
                </a:lnTo>
                <a:lnTo>
                  <a:pt x="69183" y="1914"/>
                </a:lnTo>
                <a:lnTo>
                  <a:pt x="71073" y="38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38" name="Text Placeholder 2737">
            <a:extLst>
              <a:ext uri="{FF2B5EF4-FFF2-40B4-BE49-F238E27FC236}">
                <a16:creationId xmlns:a16="http://schemas.microsoft.com/office/drawing/2014/main" id="{DB7866E1-752C-C340-905B-FD5FAE5DD332}"/>
              </a:ext>
            </a:extLst>
          </p:cNvPr>
          <p:cNvSpPr>
            <a:spLocks noGrp="1"/>
          </p:cNvSpPr>
          <p:nvPr>
            <p:ph type="body" sz="quarter" idx="160" hasCustomPrompt="1"/>
          </p:nvPr>
        </p:nvSpPr>
        <p:spPr>
          <a:xfrm>
            <a:off x="6617125" y="4320744"/>
            <a:ext cx="100782" cy="143896"/>
          </a:xfrm>
          <a:custGeom>
            <a:avLst/>
            <a:gdLst>
              <a:gd name="connsiteX0" fmla="*/ 33848 w 100782"/>
              <a:gd name="connsiteY0" fmla="*/ 0 h 143896"/>
              <a:gd name="connsiteX1" fmla="*/ 35749 w 100782"/>
              <a:gd name="connsiteY1" fmla="*/ 0 h 143896"/>
              <a:gd name="connsiteX2" fmla="*/ 41074 w 100782"/>
              <a:gd name="connsiteY2" fmla="*/ 3728 h 143896"/>
              <a:gd name="connsiteX3" fmla="*/ 53624 w 100782"/>
              <a:gd name="connsiteY3" fmla="*/ 15285 h 143896"/>
              <a:gd name="connsiteX4" fmla="*/ 57047 w 100782"/>
              <a:gd name="connsiteY4" fmla="*/ 19758 h 143896"/>
              <a:gd name="connsiteX5" fmla="*/ 57427 w 100782"/>
              <a:gd name="connsiteY5" fmla="*/ 21995 h 143896"/>
              <a:gd name="connsiteX6" fmla="*/ 57807 w 100782"/>
              <a:gd name="connsiteY6" fmla="*/ 30942 h 143896"/>
              <a:gd name="connsiteX7" fmla="*/ 59329 w 100782"/>
              <a:gd name="connsiteY7" fmla="*/ 31314 h 143896"/>
              <a:gd name="connsiteX8" fmla="*/ 61610 w 100782"/>
              <a:gd name="connsiteY8" fmla="*/ 31314 h 143896"/>
              <a:gd name="connsiteX9" fmla="*/ 65413 w 100782"/>
              <a:gd name="connsiteY9" fmla="*/ 31314 h 143896"/>
              <a:gd name="connsiteX10" fmla="*/ 68076 w 100782"/>
              <a:gd name="connsiteY10" fmla="*/ 31687 h 143896"/>
              <a:gd name="connsiteX11" fmla="*/ 69597 w 100782"/>
              <a:gd name="connsiteY11" fmla="*/ 32806 h 143896"/>
              <a:gd name="connsiteX12" fmla="*/ 74161 w 100782"/>
              <a:gd name="connsiteY12" fmla="*/ 35042 h 143896"/>
              <a:gd name="connsiteX13" fmla="*/ 74921 w 100782"/>
              <a:gd name="connsiteY13" fmla="*/ 35788 h 143896"/>
              <a:gd name="connsiteX14" fmla="*/ 76823 w 100782"/>
              <a:gd name="connsiteY14" fmla="*/ 38770 h 143896"/>
              <a:gd name="connsiteX15" fmla="*/ 80246 w 100782"/>
              <a:gd name="connsiteY15" fmla="*/ 41752 h 143896"/>
              <a:gd name="connsiteX16" fmla="*/ 84429 w 100782"/>
              <a:gd name="connsiteY16" fmla="*/ 44735 h 143896"/>
              <a:gd name="connsiteX17" fmla="*/ 86711 w 100782"/>
              <a:gd name="connsiteY17" fmla="*/ 50699 h 143896"/>
              <a:gd name="connsiteX18" fmla="*/ 88232 w 100782"/>
              <a:gd name="connsiteY18" fmla="*/ 51818 h 143896"/>
              <a:gd name="connsiteX19" fmla="*/ 87852 w 100782"/>
              <a:gd name="connsiteY19" fmla="*/ 52936 h 143896"/>
              <a:gd name="connsiteX20" fmla="*/ 85190 w 100782"/>
              <a:gd name="connsiteY20" fmla="*/ 55173 h 143896"/>
              <a:gd name="connsiteX21" fmla="*/ 82527 w 100782"/>
              <a:gd name="connsiteY21" fmla="*/ 59273 h 143896"/>
              <a:gd name="connsiteX22" fmla="*/ 82147 w 100782"/>
              <a:gd name="connsiteY22" fmla="*/ 60765 h 143896"/>
              <a:gd name="connsiteX23" fmla="*/ 82908 w 100782"/>
              <a:gd name="connsiteY23" fmla="*/ 61510 h 143896"/>
              <a:gd name="connsiteX24" fmla="*/ 83668 w 100782"/>
              <a:gd name="connsiteY24" fmla="*/ 61510 h 143896"/>
              <a:gd name="connsiteX25" fmla="*/ 83668 w 100782"/>
              <a:gd name="connsiteY25" fmla="*/ 64120 h 143896"/>
              <a:gd name="connsiteX26" fmla="*/ 81006 w 100782"/>
              <a:gd name="connsiteY26" fmla="*/ 66729 h 143896"/>
              <a:gd name="connsiteX27" fmla="*/ 80626 w 100782"/>
              <a:gd name="connsiteY27" fmla="*/ 67848 h 143896"/>
              <a:gd name="connsiteX28" fmla="*/ 77964 w 100782"/>
              <a:gd name="connsiteY28" fmla="*/ 68220 h 143896"/>
              <a:gd name="connsiteX29" fmla="*/ 74541 w 100782"/>
              <a:gd name="connsiteY29" fmla="*/ 68220 h 143896"/>
              <a:gd name="connsiteX30" fmla="*/ 71879 w 100782"/>
              <a:gd name="connsiteY30" fmla="*/ 69339 h 143896"/>
              <a:gd name="connsiteX31" fmla="*/ 70357 w 100782"/>
              <a:gd name="connsiteY31" fmla="*/ 70084 h 143896"/>
              <a:gd name="connsiteX32" fmla="*/ 69977 w 100782"/>
              <a:gd name="connsiteY32" fmla="*/ 71203 h 143896"/>
              <a:gd name="connsiteX33" fmla="*/ 69597 w 100782"/>
              <a:gd name="connsiteY33" fmla="*/ 71948 h 143896"/>
              <a:gd name="connsiteX34" fmla="*/ 68836 w 100782"/>
              <a:gd name="connsiteY34" fmla="*/ 77540 h 143896"/>
              <a:gd name="connsiteX35" fmla="*/ 67695 w 100782"/>
              <a:gd name="connsiteY35" fmla="*/ 80895 h 143896"/>
              <a:gd name="connsiteX36" fmla="*/ 66174 w 100782"/>
              <a:gd name="connsiteY36" fmla="*/ 84996 h 143896"/>
              <a:gd name="connsiteX37" fmla="*/ 66174 w 100782"/>
              <a:gd name="connsiteY37" fmla="*/ 87233 h 143896"/>
              <a:gd name="connsiteX38" fmla="*/ 68456 w 100782"/>
              <a:gd name="connsiteY38" fmla="*/ 89469 h 143896"/>
              <a:gd name="connsiteX39" fmla="*/ 71879 w 100782"/>
              <a:gd name="connsiteY39" fmla="*/ 95061 h 143896"/>
              <a:gd name="connsiteX40" fmla="*/ 72639 w 100782"/>
              <a:gd name="connsiteY40" fmla="*/ 95434 h 143896"/>
              <a:gd name="connsiteX41" fmla="*/ 76062 w 100782"/>
              <a:gd name="connsiteY41" fmla="*/ 98043 h 143896"/>
              <a:gd name="connsiteX42" fmla="*/ 76062 w 100782"/>
              <a:gd name="connsiteY42" fmla="*/ 99907 h 143896"/>
              <a:gd name="connsiteX43" fmla="*/ 77583 w 100782"/>
              <a:gd name="connsiteY43" fmla="*/ 101398 h 143896"/>
              <a:gd name="connsiteX44" fmla="*/ 77964 w 100782"/>
              <a:gd name="connsiteY44" fmla="*/ 101771 h 143896"/>
              <a:gd name="connsiteX45" fmla="*/ 82527 w 100782"/>
              <a:gd name="connsiteY45" fmla="*/ 101771 h 143896"/>
              <a:gd name="connsiteX46" fmla="*/ 83668 w 100782"/>
              <a:gd name="connsiteY46" fmla="*/ 102890 h 143896"/>
              <a:gd name="connsiteX47" fmla="*/ 84049 w 100782"/>
              <a:gd name="connsiteY47" fmla="*/ 105872 h 143896"/>
              <a:gd name="connsiteX48" fmla="*/ 85950 w 100782"/>
              <a:gd name="connsiteY48" fmla="*/ 107736 h 143896"/>
              <a:gd name="connsiteX49" fmla="*/ 85950 w 100782"/>
              <a:gd name="connsiteY49" fmla="*/ 111464 h 143896"/>
              <a:gd name="connsiteX50" fmla="*/ 88232 w 100782"/>
              <a:gd name="connsiteY50" fmla="*/ 113700 h 143896"/>
              <a:gd name="connsiteX51" fmla="*/ 88612 w 100782"/>
              <a:gd name="connsiteY51" fmla="*/ 115937 h 143896"/>
              <a:gd name="connsiteX52" fmla="*/ 90894 w 100782"/>
              <a:gd name="connsiteY52" fmla="*/ 119665 h 143896"/>
              <a:gd name="connsiteX53" fmla="*/ 96219 w 100782"/>
              <a:gd name="connsiteY53" fmla="*/ 126002 h 143896"/>
              <a:gd name="connsiteX54" fmla="*/ 100022 w 100782"/>
              <a:gd name="connsiteY54" fmla="*/ 129358 h 143896"/>
              <a:gd name="connsiteX55" fmla="*/ 100782 w 100782"/>
              <a:gd name="connsiteY55" fmla="*/ 129358 h 143896"/>
              <a:gd name="connsiteX56" fmla="*/ 100782 w 100782"/>
              <a:gd name="connsiteY56" fmla="*/ 130103 h 143896"/>
              <a:gd name="connsiteX57" fmla="*/ 96599 w 100782"/>
              <a:gd name="connsiteY57" fmla="*/ 130476 h 143896"/>
              <a:gd name="connsiteX58" fmla="*/ 91275 w 100782"/>
              <a:gd name="connsiteY58" fmla="*/ 131221 h 143896"/>
              <a:gd name="connsiteX59" fmla="*/ 88993 w 100782"/>
              <a:gd name="connsiteY59" fmla="*/ 130103 h 143896"/>
              <a:gd name="connsiteX60" fmla="*/ 88612 w 100782"/>
              <a:gd name="connsiteY60" fmla="*/ 129730 h 143896"/>
              <a:gd name="connsiteX61" fmla="*/ 87091 w 100782"/>
              <a:gd name="connsiteY61" fmla="*/ 129358 h 143896"/>
              <a:gd name="connsiteX62" fmla="*/ 85190 w 100782"/>
              <a:gd name="connsiteY62" fmla="*/ 129358 h 143896"/>
              <a:gd name="connsiteX63" fmla="*/ 81006 w 100782"/>
              <a:gd name="connsiteY63" fmla="*/ 131594 h 143896"/>
              <a:gd name="connsiteX64" fmla="*/ 77964 w 100782"/>
              <a:gd name="connsiteY64" fmla="*/ 135322 h 143896"/>
              <a:gd name="connsiteX65" fmla="*/ 72639 w 100782"/>
              <a:gd name="connsiteY65" fmla="*/ 135322 h 143896"/>
              <a:gd name="connsiteX66" fmla="*/ 69597 w 100782"/>
              <a:gd name="connsiteY66" fmla="*/ 136440 h 143896"/>
              <a:gd name="connsiteX67" fmla="*/ 67695 w 100782"/>
              <a:gd name="connsiteY67" fmla="*/ 138304 h 143896"/>
              <a:gd name="connsiteX68" fmla="*/ 63512 w 100782"/>
              <a:gd name="connsiteY68" fmla="*/ 138304 h 143896"/>
              <a:gd name="connsiteX69" fmla="*/ 60089 w 100782"/>
              <a:gd name="connsiteY69" fmla="*/ 139423 h 143896"/>
              <a:gd name="connsiteX70" fmla="*/ 57807 w 100782"/>
              <a:gd name="connsiteY70" fmla="*/ 143151 h 143896"/>
              <a:gd name="connsiteX71" fmla="*/ 55906 w 100782"/>
              <a:gd name="connsiteY71" fmla="*/ 143896 h 143896"/>
              <a:gd name="connsiteX72" fmla="*/ 50962 w 100782"/>
              <a:gd name="connsiteY72" fmla="*/ 143896 h 143896"/>
              <a:gd name="connsiteX73" fmla="*/ 47159 w 100782"/>
              <a:gd name="connsiteY73" fmla="*/ 143151 h 143896"/>
              <a:gd name="connsiteX74" fmla="*/ 41074 w 100782"/>
              <a:gd name="connsiteY74" fmla="*/ 139423 h 143896"/>
              <a:gd name="connsiteX75" fmla="*/ 38792 w 100782"/>
              <a:gd name="connsiteY75" fmla="*/ 137559 h 143896"/>
              <a:gd name="connsiteX76" fmla="*/ 37271 w 100782"/>
              <a:gd name="connsiteY76" fmla="*/ 135322 h 143896"/>
              <a:gd name="connsiteX77" fmla="*/ 36130 w 100782"/>
              <a:gd name="connsiteY77" fmla="*/ 134949 h 143896"/>
              <a:gd name="connsiteX78" fmla="*/ 34608 w 100782"/>
              <a:gd name="connsiteY78" fmla="*/ 133085 h 143896"/>
              <a:gd name="connsiteX79" fmla="*/ 33848 w 100782"/>
              <a:gd name="connsiteY79" fmla="*/ 131967 h 143896"/>
              <a:gd name="connsiteX80" fmla="*/ 34608 w 100782"/>
              <a:gd name="connsiteY80" fmla="*/ 127121 h 143896"/>
              <a:gd name="connsiteX81" fmla="*/ 33848 w 100782"/>
              <a:gd name="connsiteY81" fmla="*/ 123766 h 143896"/>
              <a:gd name="connsiteX82" fmla="*/ 29664 w 100782"/>
              <a:gd name="connsiteY82" fmla="*/ 120038 h 143896"/>
              <a:gd name="connsiteX83" fmla="*/ 29284 w 100782"/>
              <a:gd name="connsiteY83" fmla="*/ 118919 h 143896"/>
              <a:gd name="connsiteX84" fmla="*/ 29284 w 100782"/>
              <a:gd name="connsiteY84" fmla="*/ 107363 h 143896"/>
              <a:gd name="connsiteX85" fmla="*/ 31566 w 100782"/>
              <a:gd name="connsiteY85" fmla="*/ 102144 h 143896"/>
              <a:gd name="connsiteX86" fmla="*/ 32707 w 100782"/>
              <a:gd name="connsiteY86" fmla="*/ 99535 h 143896"/>
              <a:gd name="connsiteX87" fmla="*/ 32707 w 100782"/>
              <a:gd name="connsiteY87" fmla="*/ 95807 h 143896"/>
              <a:gd name="connsiteX88" fmla="*/ 36130 w 100782"/>
              <a:gd name="connsiteY88" fmla="*/ 90960 h 143896"/>
              <a:gd name="connsiteX89" fmla="*/ 36890 w 100782"/>
              <a:gd name="connsiteY89" fmla="*/ 89842 h 143896"/>
              <a:gd name="connsiteX90" fmla="*/ 36130 w 100782"/>
              <a:gd name="connsiteY90" fmla="*/ 87233 h 143896"/>
              <a:gd name="connsiteX91" fmla="*/ 34608 w 100782"/>
              <a:gd name="connsiteY91" fmla="*/ 84996 h 143896"/>
              <a:gd name="connsiteX92" fmla="*/ 34608 w 100782"/>
              <a:gd name="connsiteY92" fmla="*/ 79404 h 143896"/>
              <a:gd name="connsiteX93" fmla="*/ 30045 w 100782"/>
              <a:gd name="connsiteY93" fmla="*/ 77913 h 143896"/>
              <a:gd name="connsiteX94" fmla="*/ 29284 w 100782"/>
              <a:gd name="connsiteY94" fmla="*/ 77540 h 143896"/>
              <a:gd name="connsiteX95" fmla="*/ 25861 w 100782"/>
              <a:gd name="connsiteY95" fmla="*/ 77167 h 143896"/>
              <a:gd name="connsiteX96" fmla="*/ 27383 w 100782"/>
              <a:gd name="connsiteY96" fmla="*/ 71948 h 143896"/>
              <a:gd name="connsiteX97" fmla="*/ 27383 w 100782"/>
              <a:gd name="connsiteY97" fmla="*/ 69339 h 143896"/>
              <a:gd name="connsiteX98" fmla="*/ 27383 w 100782"/>
              <a:gd name="connsiteY98" fmla="*/ 67102 h 143896"/>
              <a:gd name="connsiteX99" fmla="*/ 25481 w 100782"/>
              <a:gd name="connsiteY99" fmla="*/ 63747 h 143896"/>
              <a:gd name="connsiteX100" fmla="*/ 22439 w 100782"/>
              <a:gd name="connsiteY100" fmla="*/ 63747 h 143896"/>
              <a:gd name="connsiteX101" fmla="*/ 17494 w 100782"/>
              <a:gd name="connsiteY101" fmla="*/ 65238 h 143896"/>
              <a:gd name="connsiteX102" fmla="*/ 14072 w 100782"/>
              <a:gd name="connsiteY102" fmla="*/ 64865 h 143896"/>
              <a:gd name="connsiteX103" fmla="*/ 14072 w 100782"/>
              <a:gd name="connsiteY103" fmla="*/ 63747 h 143896"/>
              <a:gd name="connsiteX104" fmla="*/ 12550 w 100782"/>
              <a:gd name="connsiteY104" fmla="*/ 63001 h 143896"/>
              <a:gd name="connsiteX105" fmla="*/ 10269 w 100782"/>
              <a:gd name="connsiteY105" fmla="*/ 60765 h 143896"/>
              <a:gd name="connsiteX106" fmla="*/ 8747 w 100782"/>
              <a:gd name="connsiteY106" fmla="*/ 57782 h 143896"/>
              <a:gd name="connsiteX107" fmla="*/ 4564 w 100782"/>
              <a:gd name="connsiteY107" fmla="*/ 53682 h 143896"/>
              <a:gd name="connsiteX108" fmla="*/ 0 w 100782"/>
              <a:gd name="connsiteY108" fmla="*/ 47717 h 143896"/>
              <a:gd name="connsiteX109" fmla="*/ 0 w 100782"/>
              <a:gd name="connsiteY109" fmla="*/ 46971 h 143896"/>
              <a:gd name="connsiteX110" fmla="*/ 0 w 100782"/>
              <a:gd name="connsiteY110" fmla="*/ 45480 h 143896"/>
              <a:gd name="connsiteX111" fmla="*/ 381 w 100782"/>
              <a:gd name="connsiteY111" fmla="*/ 45108 h 143896"/>
              <a:gd name="connsiteX112" fmla="*/ 2662 w 100782"/>
              <a:gd name="connsiteY112" fmla="*/ 41752 h 143896"/>
              <a:gd name="connsiteX113" fmla="*/ 4184 w 100782"/>
              <a:gd name="connsiteY113" fmla="*/ 39516 h 143896"/>
              <a:gd name="connsiteX114" fmla="*/ 4184 w 100782"/>
              <a:gd name="connsiteY114" fmla="*/ 33924 h 143896"/>
              <a:gd name="connsiteX115" fmla="*/ 4564 w 100782"/>
              <a:gd name="connsiteY115" fmla="*/ 33178 h 143896"/>
              <a:gd name="connsiteX116" fmla="*/ 11029 w 100782"/>
              <a:gd name="connsiteY116" fmla="*/ 30942 h 143896"/>
              <a:gd name="connsiteX117" fmla="*/ 15213 w 100782"/>
              <a:gd name="connsiteY117" fmla="*/ 27959 h 143896"/>
              <a:gd name="connsiteX118" fmla="*/ 17114 w 100782"/>
              <a:gd name="connsiteY118" fmla="*/ 25723 h 143896"/>
              <a:gd name="connsiteX119" fmla="*/ 15213 w 100782"/>
              <a:gd name="connsiteY119" fmla="*/ 23859 h 143896"/>
              <a:gd name="connsiteX120" fmla="*/ 14452 w 100782"/>
              <a:gd name="connsiteY120" fmla="*/ 23859 h 143896"/>
              <a:gd name="connsiteX121" fmla="*/ 12170 w 100782"/>
              <a:gd name="connsiteY121" fmla="*/ 24604 h 143896"/>
              <a:gd name="connsiteX122" fmla="*/ 10269 w 100782"/>
              <a:gd name="connsiteY122" fmla="*/ 23859 h 143896"/>
              <a:gd name="connsiteX123" fmla="*/ 9128 w 100782"/>
              <a:gd name="connsiteY123" fmla="*/ 19385 h 143896"/>
              <a:gd name="connsiteX124" fmla="*/ 9128 w 100782"/>
              <a:gd name="connsiteY124" fmla="*/ 16030 h 143896"/>
              <a:gd name="connsiteX125" fmla="*/ 10269 w 100782"/>
              <a:gd name="connsiteY125" fmla="*/ 13793 h 143896"/>
              <a:gd name="connsiteX126" fmla="*/ 11029 w 100782"/>
              <a:gd name="connsiteY126" fmla="*/ 13048 h 143896"/>
              <a:gd name="connsiteX127" fmla="*/ 15213 w 100782"/>
              <a:gd name="connsiteY127" fmla="*/ 11929 h 143896"/>
              <a:gd name="connsiteX128" fmla="*/ 16354 w 100782"/>
              <a:gd name="connsiteY128" fmla="*/ 11184 h 143896"/>
              <a:gd name="connsiteX129" fmla="*/ 17494 w 100782"/>
              <a:gd name="connsiteY129" fmla="*/ 9693 h 143896"/>
              <a:gd name="connsiteX130" fmla="*/ 23579 w 100782"/>
              <a:gd name="connsiteY130" fmla="*/ 7083 h 143896"/>
              <a:gd name="connsiteX131" fmla="*/ 25101 w 100782"/>
              <a:gd name="connsiteY131" fmla="*/ 5965 h 143896"/>
              <a:gd name="connsiteX132" fmla="*/ 27383 w 100782"/>
              <a:gd name="connsiteY132" fmla="*/ 4846 h 143896"/>
              <a:gd name="connsiteX133" fmla="*/ 29284 w 100782"/>
              <a:gd name="connsiteY133" fmla="*/ 4846 h 143896"/>
              <a:gd name="connsiteX134" fmla="*/ 30805 w 100782"/>
              <a:gd name="connsiteY134" fmla="*/ 3728 h 143896"/>
              <a:gd name="connsiteX135" fmla="*/ 30805 w 100782"/>
              <a:gd name="connsiteY135" fmla="*/ 746 h 143896"/>
              <a:gd name="connsiteX136" fmla="*/ 33087 w 100782"/>
              <a:gd name="connsiteY136" fmla="*/ 1119 h 1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00782" h="143896">
                <a:moveTo>
                  <a:pt x="33848" y="0"/>
                </a:moveTo>
                <a:lnTo>
                  <a:pt x="35749" y="0"/>
                </a:lnTo>
                <a:lnTo>
                  <a:pt x="41074" y="3728"/>
                </a:lnTo>
                <a:lnTo>
                  <a:pt x="53624" y="15285"/>
                </a:lnTo>
                <a:lnTo>
                  <a:pt x="57047" y="19758"/>
                </a:lnTo>
                <a:lnTo>
                  <a:pt x="57427" y="21995"/>
                </a:lnTo>
                <a:lnTo>
                  <a:pt x="57807" y="30942"/>
                </a:lnTo>
                <a:lnTo>
                  <a:pt x="59329" y="31314"/>
                </a:lnTo>
                <a:lnTo>
                  <a:pt x="61610" y="31314"/>
                </a:lnTo>
                <a:lnTo>
                  <a:pt x="65413" y="31314"/>
                </a:lnTo>
                <a:lnTo>
                  <a:pt x="68076" y="31687"/>
                </a:lnTo>
                <a:lnTo>
                  <a:pt x="69597" y="32806"/>
                </a:lnTo>
                <a:lnTo>
                  <a:pt x="74161" y="35042"/>
                </a:lnTo>
                <a:lnTo>
                  <a:pt x="74921" y="35788"/>
                </a:lnTo>
                <a:lnTo>
                  <a:pt x="76823" y="38770"/>
                </a:lnTo>
                <a:lnTo>
                  <a:pt x="80246" y="41752"/>
                </a:lnTo>
                <a:lnTo>
                  <a:pt x="84429" y="44735"/>
                </a:lnTo>
                <a:lnTo>
                  <a:pt x="86711" y="50699"/>
                </a:lnTo>
                <a:lnTo>
                  <a:pt x="88232" y="51818"/>
                </a:lnTo>
                <a:lnTo>
                  <a:pt x="87852" y="52936"/>
                </a:lnTo>
                <a:lnTo>
                  <a:pt x="85190" y="55173"/>
                </a:lnTo>
                <a:lnTo>
                  <a:pt x="82527" y="59273"/>
                </a:lnTo>
                <a:lnTo>
                  <a:pt x="82147" y="60765"/>
                </a:lnTo>
                <a:lnTo>
                  <a:pt x="82908" y="61510"/>
                </a:lnTo>
                <a:lnTo>
                  <a:pt x="83668" y="61510"/>
                </a:lnTo>
                <a:lnTo>
                  <a:pt x="83668" y="64120"/>
                </a:lnTo>
                <a:lnTo>
                  <a:pt x="81006" y="66729"/>
                </a:lnTo>
                <a:lnTo>
                  <a:pt x="80626" y="67848"/>
                </a:lnTo>
                <a:lnTo>
                  <a:pt x="77964" y="68220"/>
                </a:lnTo>
                <a:lnTo>
                  <a:pt x="74541" y="68220"/>
                </a:lnTo>
                <a:lnTo>
                  <a:pt x="71879" y="69339"/>
                </a:lnTo>
                <a:lnTo>
                  <a:pt x="70357" y="70084"/>
                </a:lnTo>
                <a:lnTo>
                  <a:pt x="69977" y="71203"/>
                </a:lnTo>
                <a:lnTo>
                  <a:pt x="69597" y="71948"/>
                </a:lnTo>
                <a:lnTo>
                  <a:pt x="68836" y="77540"/>
                </a:lnTo>
                <a:lnTo>
                  <a:pt x="67695" y="80895"/>
                </a:lnTo>
                <a:lnTo>
                  <a:pt x="66174" y="84996"/>
                </a:lnTo>
                <a:lnTo>
                  <a:pt x="66174" y="87233"/>
                </a:lnTo>
                <a:lnTo>
                  <a:pt x="68456" y="89469"/>
                </a:lnTo>
                <a:lnTo>
                  <a:pt x="71879" y="95061"/>
                </a:lnTo>
                <a:lnTo>
                  <a:pt x="72639" y="95434"/>
                </a:lnTo>
                <a:lnTo>
                  <a:pt x="76062" y="98043"/>
                </a:lnTo>
                <a:lnTo>
                  <a:pt x="76062" y="99907"/>
                </a:lnTo>
                <a:lnTo>
                  <a:pt x="77583" y="101398"/>
                </a:lnTo>
                <a:lnTo>
                  <a:pt x="77964" y="101771"/>
                </a:lnTo>
                <a:lnTo>
                  <a:pt x="82527" y="101771"/>
                </a:lnTo>
                <a:lnTo>
                  <a:pt x="83668" y="102890"/>
                </a:lnTo>
                <a:lnTo>
                  <a:pt x="84049" y="105872"/>
                </a:lnTo>
                <a:lnTo>
                  <a:pt x="85950" y="107736"/>
                </a:lnTo>
                <a:lnTo>
                  <a:pt x="85950" y="111464"/>
                </a:lnTo>
                <a:lnTo>
                  <a:pt x="88232" y="113700"/>
                </a:lnTo>
                <a:lnTo>
                  <a:pt x="88612" y="115937"/>
                </a:lnTo>
                <a:lnTo>
                  <a:pt x="90894" y="119665"/>
                </a:lnTo>
                <a:lnTo>
                  <a:pt x="96219" y="126002"/>
                </a:lnTo>
                <a:lnTo>
                  <a:pt x="100022" y="129358"/>
                </a:lnTo>
                <a:lnTo>
                  <a:pt x="100782" y="129358"/>
                </a:lnTo>
                <a:lnTo>
                  <a:pt x="100782" y="130103"/>
                </a:lnTo>
                <a:lnTo>
                  <a:pt x="96599" y="130476"/>
                </a:lnTo>
                <a:lnTo>
                  <a:pt x="91275" y="131221"/>
                </a:lnTo>
                <a:lnTo>
                  <a:pt x="88993" y="130103"/>
                </a:lnTo>
                <a:lnTo>
                  <a:pt x="88612" y="129730"/>
                </a:lnTo>
                <a:lnTo>
                  <a:pt x="87091" y="129358"/>
                </a:lnTo>
                <a:lnTo>
                  <a:pt x="85190" y="129358"/>
                </a:lnTo>
                <a:lnTo>
                  <a:pt x="81006" y="131594"/>
                </a:lnTo>
                <a:lnTo>
                  <a:pt x="77964" y="135322"/>
                </a:lnTo>
                <a:lnTo>
                  <a:pt x="72639" y="135322"/>
                </a:lnTo>
                <a:lnTo>
                  <a:pt x="69597" y="136440"/>
                </a:lnTo>
                <a:lnTo>
                  <a:pt x="67695" y="138304"/>
                </a:lnTo>
                <a:lnTo>
                  <a:pt x="63512" y="138304"/>
                </a:lnTo>
                <a:lnTo>
                  <a:pt x="60089" y="139423"/>
                </a:lnTo>
                <a:lnTo>
                  <a:pt x="57807" y="143151"/>
                </a:lnTo>
                <a:lnTo>
                  <a:pt x="55906" y="143896"/>
                </a:lnTo>
                <a:lnTo>
                  <a:pt x="50962" y="143896"/>
                </a:lnTo>
                <a:lnTo>
                  <a:pt x="47159" y="143151"/>
                </a:lnTo>
                <a:lnTo>
                  <a:pt x="41074" y="139423"/>
                </a:lnTo>
                <a:lnTo>
                  <a:pt x="38792" y="137559"/>
                </a:lnTo>
                <a:lnTo>
                  <a:pt x="37271" y="135322"/>
                </a:lnTo>
                <a:lnTo>
                  <a:pt x="36130" y="134949"/>
                </a:lnTo>
                <a:lnTo>
                  <a:pt x="34608" y="133085"/>
                </a:lnTo>
                <a:lnTo>
                  <a:pt x="33848" y="131967"/>
                </a:lnTo>
                <a:lnTo>
                  <a:pt x="34608" y="127121"/>
                </a:lnTo>
                <a:lnTo>
                  <a:pt x="33848" y="123766"/>
                </a:lnTo>
                <a:lnTo>
                  <a:pt x="29664" y="120038"/>
                </a:lnTo>
                <a:lnTo>
                  <a:pt x="29284" y="118919"/>
                </a:lnTo>
                <a:lnTo>
                  <a:pt x="29284" y="107363"/>
                </a:lnTo>
                <a:lnTo>
                  <a:pt x="31566" y="102144"/>
                </a:lnTo>
                <a:lnTo>
                  <a:pt x="32707" y="99535"/>
                </a:lnTo>
                <a:lnTo>
                  <a:pt x="32707" y="95807"/>
                </a:lnTo>
                <a:lnTo>
                  <a:pt x="36130" y="90960"/>
                </a:lnTo>
                <a:lnTo>
                  <a:pt x="36890" y="89842"/>
                </a:lnTo>
                <a:lnTo>
                  <a:pt x="36130" y="87233"/>
                </a:lnTo>
                <a:lnTo>
                  <a:pt x="34608" y="84996"/>
                </a:lnTo>
                <a:lnTo>
                  <a:pt x="34608" y="79404"/>
                </a:lnTo>
                <a:lnTo>
                  <a:pt x="30045" y="77913"/>
                </a:lnTo>
                <a:lnTo>
                  <a:pt x="29284" y="77540"/>
                </a:lnTo>
                <a:lnTo>
                  <a:pt x="25861" y="77167"/>
                </a:lnTo>
                <a:lnTo>
                  <a:pt x="27383" y="71948"/>
                </a:lnTo>
                <a:lnTo>
                  <a:pt x="27383" y="69339"/>
                </a:lnTo>
                <a:lnTo>
                  <a:pt x="27383" y="67102"/>
                </a:lnTo>
                <a:lnTo>
                  <a:pt x="25481" y="63747"/>
                </a:lnTo>
                <a:lnTo>
                  <a:pt x="22439" y="63747"/>
                </a:lnTo>
                <a:lnTo>
                  <a:pt x="17494" y="65238"/>
                </a:lnTo>
                <a:lnTo>
                  <a:pt x="14072" y="64865"/>
                </a:lnTo>
                <a:lnTo>
                  <a:pt x="14072" y="63747"/>
                </a:lnTo>
                <a:lnTo>
                  <a:pt x="12550" y="63001"/>
                </a:lnTo>
                <a:lnTo>
                  <a:pt x="10269" y="60765"/>
                </a:lnTo>
                <a:lnTo>
                  <a:pt x="8747" y="57782"/>
                </a:lnTo>
                <a:lnTo>
                  <a:pt x="4564" y="53682"/>
                </a:lnTo>
                <a:lnTo>
                  <a:pt x="0" y="47717"/>
                </a:lnTo>
                <a:lnTo>
                  <a:pt x="0" y="46971"/>
                </a:lnTo>
                <a:lnTo>
                  <a:pt x="0" y="45480"/>
                </a:lnTo>
                <a:lnTo>
                  <a:pt x="381" y="45108"/>
                </a:lnTo>
                <a:lnTo>
                  <a:pt x="2662" y="41752"/>
                </a:lnTo>
                <a:lnTo>
                  <a:pt x="4184" y="39516"/>
                </a:lnTo>
                <a:lnTo>
                  <a:pt x="4184" y="33924"/>
                </a:lnTo>
                <a:lnTo>
                  <a:pt x="4564" y="33178"/>
                </a:lnTo>
                <a:lnTo>
                  <a:pt x="11029" y="30942"/>
                </a:lnTo>
                <a:lnTo>
                  <a:pt x="15213" y="27959"/>
                </a:lnTo>
                <a:lnTo>
                  <a:pt x="17114" y="25723"/>
                </a:lnTo>
                <a:lnTo>
                  <a:pt x="15213" y="23859"/>
                </a:lnTo>
                <a:lnTo>
                  <a:pt x="14452" y="23859"/>
                </a:lnTo>
                <a:lnTo>
                  <a:pt x="12170" y="24604"/>
                </a:lnTo>
                <a:lnTo>
                  <a:pt x="10269" y="23859"/>
                </a:lnTo>
                <a:lnTo>
                  <a:pt x="9128" y="19385"/>
                </a:lnTo>
                <a:lnTo>
                  <a:pt x="9128" y="16030"/>
                </a:lnTo>
                <a:lnTo>
                  <a:pt x="10269" y="13793"/>
                </a:lnTo>
                <a:lnTo>
                  <a:pt x="11029" y="13048"/>
                </a:lnTo>
                <a:lnTo>
                  <a:pt x="15213" y="11929"/>
                </a:lnTo>
                <a:lnTo>
                  <a:pt x="16354" y="11184"/>
                </a:lnTo>
                <a:lnTo>
                  <a:pt x="17494" y="9693"/>
                </a:lnTo>
                <a:lnTo>
                  <a:pt x="23579" y="7083"/>
                </a:lnTo>
                <a:lnTo>
                  <a:pt x="25101" y="5965"/>
                </a:lnTo>
                <a:lnTo>
                  <a:pt x="27383" y="4846"/>
                </a:lnTo>
                <a:lnTo>
                  <a:pt x="29284" y="4846"/>
                </a:lnTo>
                <a:lnTo>
                  <a:pt x="30805" y="3728"/>
                </a:lnTo>
                <a:lnTo>
                  <a:pt x="30805" y="746"/>
                </a:lnTo>
                <a:lnTo>
                  <a:pt x="33087" y="111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36" name="Text Placeholder 2735">
            <a:extLst>
              <a:ext uri="{FF2B5EF4-FFF2-40B4-BE49-F238E27FC236}">
                <a16:creationId xmlns:a16="http://schemas.microsoft.com/office/drawing/2014/main" id="{6C539E12-92B8-1C46-B4B9-7561CFE50120}"/>
              </a:ext>
            </a:extLst>
          </p:cNvPr>
          <p:cNvSpPr>
            <a:spLocks noGrp="1"/>
          </p:cNvSpPr>
          <p:nvPr>
            <p:ph type="body" sz="quarter" idx="159" hasCustomPrompt="1"/>
          </p:nvPr>
        </p:nvSpPr>
        <p:spPr>
          <a:xfrm>
            <a:off x="7727562" y="3130292"/>
            <a:ext cx="53242" cy="46719"/>
          </a:xfrm>
          <a:custGeom>
            <a:avLst/>
            <a:gdLst>
              <a:gd name="connsiteX0" fmla="*/ 14832 w 53242"/>
              <a:gd name="connsiteY0" fmla="*/ 0 h 46719"/>
              <a:gd name="connsiteX1" fmla="*/ 18255 w 53242"/>
              <a:gd name="connsiteY1" fmla="*/ 742 h 46719"/>
              <a:gd name="connsiteX2" fmla="*/ 21677 w 53242"/>
              <a:gd name="connsiteY2" fmla="*/ 2596 h 46719"/>
              <a:gd name="connsiteX3" fmla="*/ 22438 w 53242"/>
              <a:gd name="connsiteY3" fmla="*/ 3708 h 46719"/>
              <a:gd name="connsiteX4" fmla="*/ 18255 w 53242"/>
              <a:gd name="connsiteY4" fmla="*/ 8899 h 46719"/>
              <a:gd name="connsiteX5" fmla="*/ 19015 w 53242"/>
              <a:gd name="connsiteY5" fmla="*/ 10011 h 46719"/>
              <a:gd name="connsiteX6" fmla="*/ 22058 w 53242"/>
              <a:gd name="connsiteY6" fmla="*/ 8899 h 46719"/>
              <a:gd name="connsiteX7" fmla="*/ 24339 w 53242"/>
              <a:gd name="connsiteY7" fmla="*/ 6674 h 46719"/>
              <a:gd name="connsiteX8" fmla="*/ 33847 w 53242"/>
              <a:gd name="connsiteY8" fmla="*/ 3708 h 46719"/>
              <a:gd name="connsiteX9" fmla="*/ 40312 w 53242"/>
              <a:gd name="connsiteY9" fmla="*/ 5933 h 46719"/>
              <a:gd name="connsiteX10" fmla="*/ 42594 w 53242"/>
              <a:gd name="connsiteY10" fmla="*/ 10011 h 46719"/>
              <a:gd name="connsiteX11" fmla="*/ 45636 w 53242"/>
              <a:gd name="connsiteY11" fmla="*/ 14461 h 46719"/>
              <a:gd name="connsiteX12" fmla="*/ 46397 w 53242"/>
              <a:gd name="connsiteY12" fmla="*/ 21135 h 46719"/>
              <a:gd name="connsiteX13" fmla="*/ 44115 w 53242"/>
              <a:gd name="connsiteY13" fmla="*/ 25214 h 46719"/>
              <a:gd name="connsiteX14" fmla="*/ 49439 w 53242"/>
              <a:gd name="connsiteY14" fmla="*/ 24472 h 46719"/>
              <a:gd name="connsiteX15" fmla="*/ 51341 w 53242"/>
              <a:gd name="connsiteY15" fmla="*/ 25214 h 46719"/>
              <a:gd name="connsiteX16" fmla="*/ 53242 w 53242"/>
              <a:gd name="connsiteY16" fmla="*/ 29292 h 46719"/>
              <a:gd name="connsiteX17" fmla="*/ 52482 w 53242"/>
              <a:gd name="connsiteY17" fmla="*/ 33371 h 46719"/>
              <a:gd name="connsiteX18" fmla="*/ 49439 w 53242"/>
              <a:gd name="connsiteY18" fmla="*/ 28921 h 46719"/>
              <a:gd name="connsiteX19" fmla="*/ 50200 w 53242"/>
              <a:gd name="connsiteY19" fmla="*/ 31517 h 46719"/>
              <a:gd name="connsiteX20" fmla="*/ 52482 w 53242"/>
              <a:gd name="connsiteY20" fmla="*/ 35966 h 46719"/>
              <a:gd name="connsiteX21" fmla="*/ 50200 w 53242"/>
              <a:gd name="connsiteY21" fmla="*/ 38933 h 46719"/>
              <a:gd name="connsiteX22" fmla="*/ 45256 w 53242"/>
              <a:gd name="connsiteY22" fmla="*/ 39674 h 46719"/>
              <a:gd name="connsiteX23" fmla="*/ 44495 w 53242"/>
              <a:gd name="connsiteY23" fmla="*/ 43382 h 46719"/>
              <a:gd name="connsiteX24" fmla="*/ 39171 w 53242"/>
              <a:gd name="connsiteY24" fmla="*/ 46719 h 46719"/>
              <a:gd name="connsiteX25" fmla="*/ 38411 w 53242"/>
              <a:gd name="connsiteY25" fmla="*/ 46719 h 46719"/>
              <a:gd name="connsiteX26" fmla="*/ 37270 w 53242"/>
              <a:gd name="connsiteY26" fmla="*/ 44865 h 46719"/>
              <a:gd name="connsiteX27" fmla="*/ 37270 w 53242"/>
              <a:gd name="connsiteY27" fmla="*/ 39303 h 46719"/>
              <a:gd name="connsiteX28" fmla="*/ 36889 w 53242"/>
              <a:gd name="connsiteY28" fmla="*/ 36708 h 46719"/>
              <a:gd name="connsiteX29" fmla="*/ 31185 w 53242"/>
              <a:gd name="connsiteY29" fmla="*/ 31517 h 46719"/>
              <a:gd name="connsiteX30" fmla="*/ 20156 w 53242"/>
              <a:gd name="connsiteY30" fmla="*/ 34483 h 46719"/>
              <a:gd name="connsiteX31" fmla="*/ 17874 w 53242"/>
              <a:gd name="connsiteY31" fmla="*/ 38562 h 46719"/>
              <a:gd name="connsiteX32" fmla="*/ 12930 w 53242"/>
              <a:gd name="connsiteY32" fmla="*/ 42640 h 46719"/>
              <a:gd name="connsiteX33" fmla="*/ 8747 w 53242"/>
              <a:gd name="connsiteY33" fmla="*/ 40787 h 46719"/>
              <a:gd name="connsiteX34" fmla="*/ 6085 w 53242"/>
              <a:gd name="connsiteY34" fmla="*/ 33742 h 46719"/>
              <a:gd name="connsiteX35" fmla="*/ 0 w 53242"/>
              <a:gd name="connsiteY35" fmla="*/ 29663 h 46719"/>
              <a:gd name="connsiteX36" fmla="*/ 4184 w 53242"/>
              <a:gd name="connsiteY36" fmla="*/ 26697 h 46719"/>
              <a:gd name="connsiteX37" fmla="*/ 4184 w 53242"/>
              <a:gd name="connsiteY37" fmla="*/ 21876 h 46719"/>
              <a:gd name="connsiteX38" fmla="*/ 7987 w 53242"/>
              <a:gd name="connsiteY38" fmla="*/ 21506 h 46719"/>
              <a:gd name="connsiteX39" fmla="*/ 10268 w 53242"/>
              <a:gd name="connsiteY39" fmla="*/ 17798 h 46719"/>
              <a:gd name="connsiteX40" fmla="*/ 10649 w 53242"/>
              <a:gd name="connsiteY40" fmla="*/ 13348 h 46719"/>
              <a:gd name="connsiteX41" fmla="*/ 12550 w 53242"/>
              <a:gd name="connsiteY41" fmla="*/ 12607 h 46719"/>
              <a:gd name="connsiteX42" fmla="*/ 12930 w 53242"/>
              <a:gd name="connsiteY42" fmla="*/ 10011 h 46719"/>
              <a:gd name="connsiteX43" fmla="*/ 12930 w 53242"/>
              <a:gd name="connsiteY43" fmla="*/ 7416 h 46719"/>
              <a:gd name="connsiteX44" fmla="*/ 12550 w 53242"/>
              <a:gd name="connsiteY44" fmla="*/ 5191 h 46719"/>
              <a:gd name="connsiteX45" fmla="*/ 13691 w 53242"/>
              <a:gd name="connsiteY45" fmla="*/ 2966 h 46719"/>
              <a:gd name="connsiteX46" fmla="*/ 14452 w 53242"/>
              <a:gd name="connsiteY46" fmla="*/ 1854 h 4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242" h="46719">
                <a:moveTo>
                  <a:pt x="14832" y="0"/>
                </a:moveTo>
                <a:lnTo>
                  <a:pt x="18255" y="742"/>
                </a:lnTo>
                <a:lnTo>
                  <a:pt x="21677" y="2596"/>
                </a:lnTo>
                <a:lnTo>
                  <a:pt x="22438" y="3708"/>
                </a:lnTo>
                <a:lnTo>
                  <a:pt x="18255" y="8899"/>
                </a:lnTo>
                <a:lnTo>
                  <a:pt x="19015" y="10011"/>
                </a:lnTo>
                <a:lnTo>
                  <a:pt x="22058" y="8899"/>
                </a:lnTo>
                <a:lnTo>
                  <a:pt x="24339" y="6674"/>
                </a:lnTo>
                <a:lnTo>
                  <a:pt x="33847" y="3708"/>
                </a:lnTo>
                <a:lnTo>
                  <a:pt x="40312" y="5933"/>
                </a:lnTo>
                <a:lnTo>
                  <a:pt x="42594" y="10011"/>
                </a:lnTo>
                <a:lnTo>
                  <a:pt x="45636" y="14461"/>
                </a:lnTo>
                <a:lnTo>
                  <a:pt x="46397" y="21135"/>
                </a:lnTo>
                <a:lnTo>
                  <a:pt x="44115" y="25214"/>
                </a:lnTo>
                <a:lnTo>
                  <a:pt x="49439" y="24472"/>
                </a:lnTo>
                <a:lnTo>
                  <a:pt x="51341" y="25214"/>
                </a:lnTo>
                <a:lnTo>
                  <a:pt x="53242" y="29292"/>
                </a:lnTo>
                <a:lnTo>
                  <a:pt x="52482" y="33371"/>
                </a:lnTo>
                <a:lnTo>
                  <a:pt x="49439" y="28921"/>
                </a:lnTo>
                <a:lnTo>
                  <a:pt x="50200" y="31517"/>
                </a:lnTo>
                <a:lnTo>
                  <a:pt x="52482" y="35966"/>
                </a:lnTo>
                <a:lnTo>
                  <a:pt x="50200" y="38933"/>
                </a:lnTo>
                <a:lnTo>
                  <a:pt x="45256" y="39674"/>
                </a:lnTo>
                <a:lnTo>
                  <a:pt x="44495" y="43382"/>
                </a:lnTo>
                <a:lnTo>
                  <a:pt x="39171" y="46719"/>
                </a:lnTo>
                <a:lnTo>
                  <a:pt x="38411" y="46719"/>
                </a:lnTo>
                <a:lnTo>
                  <a:pt x="37270" y="44865"/>
                </a:lnTo>
                <a:lnTo>
                  <a:pt x="37270" y="39303"/>
                </a:lnTo>
                <a:lnTo>
                  <a:pt x="36889" y="36708"/>
                </a:lnTo>
                <a:lnTo>
                  <a:pt x="31185" y="31517"/>
                </a:lnTo>
                <a:lnTo>
                  <a:pt x="20156" y="34483"/>
                </a:lnTo>
                <a:lnTo>
                  <a:pt x="17874" y="38562"/>
                </a:lnTo>
                <a:lnTo>
                  <a:pt x="12930" y="42640"/>
                </a:lnTo>
                <a:lnTo>
                  <a:pt x="8747" y="40787"/>
                </a:lnTo>
                <a:lnTo>
                  <a:pt x="6085" y="33742"/>
                </a:lnTo>
                <a:lnTo>
                  <a:pt x="0" y="29663"/>
                </a:lnTo>
                <a:lnTo>
                  <a:pt x="4184" y="26697"/>
                </a:lnTo>
                <a:lnTo>
                  <a:pt x="4184" y="21876"/>
                </a:lnTo>
                <a:lnTo>
                  <a:pt x="7987" y="21506"/>
                </a:lnTo>
                <a:lnTo>
                  <a:pt x="10268" y="17798"/>
                </a:lnTo>
                <a:lnTo>
                  <a:pt x="10649" y="13348"/>
                </a:lnTo>
                <a:lnTo>
                  <a:pt x="12550" y="12607"/>
                </a:lnTo>
                <a:lnTo>
                  <a:pt x="12930" y="10011"/>
                </a:lnTo>
                <a:lnTo>
                  <a:pt x="12930" y="7416"/>
                </a:lnTo>
                <a:lnTo>
                  <a:pt x="12550" y="5191"/>
                </a:lnTo>
                <a:lnTo>
                  <a:pt x="13691" y="2966"/>
                </a:lnTo>
                <a:lnTo>
                  <a:pt x="14452" y="185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34" name="Text Placeholder 2733">
            <a:extLst>
              <a:ext uri="{FF2B5EF4-FFF2-40B4-BE49-F238E27FC236}">
                <a16:creationId xmlns:a16="http://schemas.microsoft.com/office/drawing/2014/main" id="{45FFEE6A-C45C-944C-B34F-1C878885D723}"/>
              </a:ext>
            </a:extLst>
          </p:cNvPr>
          <p:cNvSpPr>
            <a:spLocks noGrp="1"/>
          </p:cNvSpPr>
          <p:nvPr>
            <p:ph type="body" sz="quarter" idx="158" hasCustomPrompt="1"/>
          </p:nvPr>
        </p:nvSpPr>
        <p:spPr>
          <a:xfrm>
            <a:off x="6067540" y="4180529"/>
            <a:ext cx="89371" cy="87832"/>
          </a:xfrm>
          <a:custGeom>
            <a:avLst/>
            <a:gdLst>
              <a:gd name="connsiteX0" fmla="*/ 85170 w 89371"/>
              <a:gd name="connsiteY0" fmla="*/ 0 h 87832"/>
              <a:gd name="connsiteX1" fmla="*/ 89371 w 89371"/>
              <a:gd name="connsiteY1" fmla="*/ 0 h 87832"/>
              <a:gd name="connsiteX2" fmla="*/ 89371 w 89371"/>
              <a:gd name="connsiteY2" fmla="*/ 8560 h 87832"/>
              <a:gd name="connsiteX3" fmla="*/ 88225 w 89371"/>
              <a:gd name="connsiteY3" fmla="*/ 16004 h 87832"/>
              <a:gd name="connsiteX4" fmla="*/ 83642 w 89371"/>
              <a:gd name="connsiteY4" fmla="*/ 30518 h 87832"/>
              <a:gd name="connsiteX5" fmla="*/ 83642 w 89371"/>
              <a:gd name="connsiteY5" fmla="*/ 43544 h 87832"/>
              <a:gd name="connsiteX6" fmla="*/ 81351 w 89371"/>
              <a:gd name="connsiteY6" fmla="*/ 58059 h 87832"/>
              <a:gd name="connsiteX7" fmla="*/ 80969 w 89371"/>
              <a:gd name="connsiteY7" fmla="*/ 67363 h 87832"/>
              <a:gd name="connsiteX8" fmla="*/ 79823 w 89371"/>
              <a:gd name="connsiteY8" fmla="*/ 70712 h 87832"/>
              <a:gd name="connsiteX9" fmla="*/ 77913 w 89371"/>
              <a:gd name="connsiteY9" fmla="*/ 74434 h 87832"/>
              <a:gd name="connsiteX10" fmla="*/ 77913 w 89371"/>
              <a:gd name="connsiteY10" fmla="*/ 78528 h 87832"/>
              <a:gd name="connsiteX11" fmla="*/ 80969 w 89371"/>
              <a:gd name="connsiteY11" fmla="*/ 83366 h 87832"/>
              <a:gd name="connsiteX12" fmla="*/ 81733 w 89371"/>
              <a:gd name="connsiteY12" fmla="*/ 85599 h 87832"/>
              <a:gd name="connsiteX13" fmla="*/ 81733 w 89371"/>
              <a:gd name="connsiteY13" fmla="*/ 85971 h 87832"/>
              <a:gd name="connsiteX14" fmla="*/ 79823 w 89371"/>
              <a:gd name="connsiteY14" fmla="*/ 86716 h 87832"/>
              <a:gd name="connsiteX15" fmla="*/ 75240 w 89371"/>
              <a:gd name="connsiteY15" fmla="*/ 87832 h 87832"/>
              <a:gd name="connsiteX16" fmla="*/ 71421 w 89371"/>
              <a:gd name="connsiteY16" fmla="*/ 87832 h 87832"/>
              <a:gd name="connsiteX17" fmla="*/ 69511 w 89371"/>
              <a:gd name="connsiteY17" fmla="*/ 87460 h 87832"/>
              <a:gd name="connsiteX18" fmla="*/ 66456 w 89371"/>
              <a:gd name="connsiteY18" fmla="*/ 84483 h 87832"/>
              <a:gd name="connsiteX19" fmla="*/ 63018 w 89371"/>
              <a:gd name="connsiteY19" fmla="*/ 83366 h 87832"/>
              <a:gd name="connsiteX20" fmla="*/ 61109 w 89371"/>
              <a:gd name="connsiteY20" fmla="*/ 83366 h 87832"/>
              <a:gd name="connsiteX21" fmla="*/ 58053 w 89371"/>
              <a:gd name="connsiteY21" fmla="*/ 84111 h 87832"/>
              <a:gd name="connsiteX22" fmla="*/ 54616 w 89371"/>
              <a:gd name="connsiteY22" fmla="*/ 84111 h 87832"/>
              <a:gd name="connsiteX23" fmla="*/ 45832 w 89371"/>
              <a:gd name="connsiteY23" fmla="*/ 81878 h 87832"/>
              <a:gd name="connsiteX24" fmla="*/ 42012 w 89371"/>
              <a:gd name="connsiteY24" fmla="*/ 80017 h 87832"/>
              <a:gd name="connsiteX25" fmla="*/ 40103 w 89371"/>
              <a:gd name="connsiteY25" fmla="*/ 80017 h 87832"/>
              <a:gd name="connsiteX26" fmla="*/ 37811 w 89371"/>
              <a:gd name="connsiteY26" fmla="*/ 82250 h 87832"/>
              <a:gd name="connsiteX27" fmla="*/ 37429 w 89371"/>
              <a:gd name="connsiteY27" fmla="*/ 82250 h 87832"/>
              <a:gd name="connsiteX28" fmla="*/ 37429 w 89371"/>
              <a:gd name="connsiteY28" fmla="*/ 80761 h 87832"/>
              <a:gd name="connsiteX29" fmla="*/ 36283 w 89371"/>
              <a:gd name="connsiteY29" fmla="*/ 78528 h 87832"/>
              <a:gd name="connsiteX30" fmla="*/ 29409 w 89371"/>
              <a:gd name="connsiteY30" fmla="*/ 73318 h 87832"/>
              <a:gd name="connsiteX31" fmla="*/ 26735 w 89371"/>
              <a:gd name="connsiteY31" fmla="*/ 72201 h 87832"/>
              <a:gd name="connsiteX32" fmla="*/ 25207 w 89371"/>
              <a:gd name="connsiteY32" fmla="*/ 70340 h 87832"/>
              <a:gd name="connsiteX33" fmla="*/ 21770 w 89371"/>
              <a:gd name="connsiteY33" fmla="*/ 67363 h 87832"/>
              <a:gd name="connsiteX34" fmla="*/ 16041 w 89371"/>
              <a:gd name="connsiteY34" fmla="*/ 60292 h 87832"/>
              <a:gd name="connsiteX35" fmla="*/ 7639 w 89371"/>
              <a:gd name="connsiteY35" fmla="*/ 52476 h 87832"/>
              <a:gd name="connsiteX36" fmla="*/ 6111 w 89371"/>
              <a:gd name="connsiteY36" fmla="*/ 50615 h 87832"/>
              <a:gd name="connsiteX37" fmla="*/ 764 w 89371"/>
              <a:gd name="connsiteY37" fmla="*/ 44661 h 87832"/>
              <a:gd name="connsiteX38" fmla="*/ 0 w 89371"/>
              <a:gd name="connsiteY38" fmla="*/ 43916 h 87832"/>
              <a:gd name="connsiteX39" fmla="*/ 764 w 89371"/>
              <a:gd name="connsiteY39" fmla="*/ 41683 h 87832"/>
              <a:gd name="connsiteX40" fmla="*/ 4583 w 89371"/>
              <a:gd name="connsiteY40" fmla="*/ 41683 h 87832"/>
              <a:gd name="connsiteX41" fmla="*/ 11076 w 89371"/>
              <a:gd name="connsiteY41" fmla="*/ 41311 h 87832"/>
              <a:gd name="connsiteX42" fmla="*/ 12222 w 89371"/>
              <a:gd name="connsiteY42" fmla="*/ 40195 h 87832"/>
              <a:gd name="connsiteX43" fmla="*/ 13368 w 89371"/>
              <a:gd name="connsiteY43" fmla="*/ 37589 h 87832"/>
              <a:gd name="connsiteX44" fmla="*/ 15659 w 89371"/>
              <a:gd name="connsiteY44" fmla="*/ 35729 h 87832"/>
              <a:gd name="connsiteX45" fmla="*/ 16423 w 89371"/>
              <a:gd name="connsiteY45" fmla="*/ 35356 h 87832"/>
              <a:gd name="connsiteX46" fmla="*/ 16423 w 89371"/>
              <a:gd name="connsiteY46" fmla="*/ 29774 h 87832"/>
              <a:gd name="connsiteX47" fmla="*/ 17569 w 89371"/>
              <a:gd name="connsiteY47" fmla="*/ 26796 h 87832"/>
              <a:gd name="connsiteX48" fmla="*/ 19479 w 89371"/>
              <a:gd name="connsiteY48" fmla="*/ 27541 h 87832"/>
              <a:gd name="connsiteX49" fmla="*/ 25971 w 89371"/>
              <a:gd name="connsiteY49" fmla="*/ 26796 h 87832"/>
              <a:gd name="connsiteX50" fmla="*/ 27499 w 89371"/>
              <a:gd name="connsiteY50" fmla="*/ 23819 h 87832"/>
              <a:gd name="connsiteX51" fmla="*/ 29791 w 89371"/>
              <a:gd name="connsiteY51" fmla="*/ 20097 h 87832"/>
              <a:gd name="connsiteX52" fmla="*/ 32464 w 89371"/>
              <a:gd name="connsiteY52" fmla="*/ 21214 h 87832"/>
              <a:gd name="connsiteX53" fmla="*/ 35519 w 89371"/>
              <a:gd name="connsiteY53" fmla="*/ 23447 h 87832"/>
              <a:gd name="connsiteX54" fmla="*/ 37811 w 89371"/>
              <a:gd name="connsiteY54" fmla="*/ 23447 h 87832"/>
              <a:gd name="connsiteX55" fmla="*/ 38575 w 89371"/>
              <a:gd name="connsiteY55" fmla="*/ 22703 h 87832"/>
              <a:gd name="connsiteX56" fmla="*/ 38575 w 89371"/>
              <a:gd name="connsiteY56" fmla="*/ 21958 h 87832"/>
              <a:gd name="connsiteX57" fmla="*/ 42012 w 89371"/>
              <a:gd name="connsiteY57" fmla="*/ 21586 h 87832"/>
              <a:gd name="connsiteX58" fmla="*/ 43158 w 89371"/>
              <a:gd name="connsiteY58" fmla="*/ 19353 h 87832"/>
              <a:gd name="connsiteX59" fmla="*/ 44686 w 89371"/>
              <a:gd name="connsiteY59" fmla="*/ 18609 h 87832"/>
              <a:gd name="connsiteX60" fmla="*/ 45068 w 89371"/>
              <a:gd name="connsiteY60" fmla="*/ 17864 h 87832"/>
              <a:gd name="connsiteX61" fmla="*/ 46977 w 89371"/>
              <a:gd name="connsiteY61" fmla="*/ 16004 h 87832"/>
              <a:gd name="connsiteX62" fmla="*/ 50797 w 89371"/>
              <a:gd name="connsiteY62" fmla="*/ 15259 h 87832"/>
              <a:gd name="connsiteX63" fmla="*/ 51942 w 89371"/>
              <a:gd name="connsiteY63" fmla="*/ 14143 h 87832"/>
              <a:gd name="connsiteX64" fmla="*/ 53088 w 89371"/>
              <a:gd name="connsiteY64" fmla="*/ 9304 h 87832"/>
              <a:gd name="connsiteX65" fmla="*/ 54616 w 89371"/>
              <a:gd name="connsiteY65" fmla="*/ 6699 h 87832"/>
              <a:gd name="connsiteX66" fmla="*/ 56144 w 89371"/>
              <a:gd name="connsiteY66" fmla="*/ 6327 h 87832"/>
              <a:gd name="connsiteX67" fmla="*/ 56907 w 89371"/>
              <a:gd name="connsiteY67" fmla="*/ 5955 h 87832"/>
              <a:gd name="connsiteX68" fmla="*/ 57289 w 89371"/>
              <a:gd name="connsiteY68" fmla="*/ 4466 h 87832"/>
              <a:gd name="connsiteX69" fmla="*/ 59581 w 89371"/>
              <a:gd name="connsiteY69" fmla="*/ 5210 h 87832"/>
              <a:gd name="connsiteX70" fmla="*/ 61109 w 89371"/>
              <a:gd name="connsiteY70" fmla="*/ 6699 h 87832"/>
              <a:gd name="connsiteX71" fmla="*/ 62254 w 89371"/>
              <a:gd name="connsiteY71" fmla="*/ 7816 h 87832"/>
              <a:gd name="connsiteX72" fmla="*/ 68747 w 89371"/>
              <a:gd name="connsiteY72" fmla="*/ 7816 h 87832"/>
              <a:gd name="connsiteX73" fmla="*/ 71421 w 89371"/>
              <a:gd name="connsiteY73" fmla="*/ 5955 h 87832"/>
              <a:gd name="connsiteX74" fmla="*/ 75240 w 89371"/>
              <a:gd name="connsiteY74" fmla="*/ 5955 h 87832"/>
              <a:gd name="connsiteX75" fmla="*/ 78677 w 89371"/>
              <a:gd name="connsiteY75" fmla="*/ 4094 h 87832"/>
              <a:gd name="connsiteX76" fmla="*/ 79823 w 89371"/>
              <a:gd name="connsiteY76" fmla="*/ 2233 h 8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9371" h="87832">
                <a:moveTo>
                  <a:pt x="85170" y="0"/>
                </a:moveTo>
                <a:lnTo>
                  <a:pt x="89371" y="0"/>
                </a:lnTo>
                <a:lnTo>
                  <a:pt x="89371" y="8560"/>
                </a:lnTo>
                <a:lnTo>
                  <a:pt x="88225" y="16004"/>
                </a:lnTo>
                <a:lnTo>
                  <a:pt x="83642" y="30518"/>
                </a:lnTo>
                <a:lnTo>
                  <a:pt x="83642" y="43544"/>
                </a:lnTo>
                <a:lnTo>
                  <a:pt x="81351" y="58059"/>
                </a:lnTo>
                <a:lnTo>
                  <a:pt x="80969" y="67363"/>
                </a:lnTo>
                <a:lnTo>
                  <a:pt x="79823" y="70712"/>
                </a:lnTo>
                <a:lnTo>
                  <a:pt x="77913" y="74434"/>
                </a:lnTo>
                <a:lnTo>
                  <a:pt x="77913" y="78528"/>
                </a:lnTo>
                <a:lnTo>
                  <a:pt x="80969" y="83366"/>
                </a:lnTo>
                <a:lnTo>
                  <a:pt x="81733" y="85599"/>
                </a:lnTo>
                <a:lnTo>
                  <a:pt x="81733" y="85971"/>
                </a:lnTo>
                <a:lnTo>
                  <a:pt x="79823" y="86716"/>
                </a:lnTo>
                <a:lnTo>
                  <a:pt x="75240" y="87832"/>
                </a:lnTo>
                <a:lnTo>
                  <a:pt x="71421" y="87832"/>
                </a:lnTo>
                <a:lnTo>
                  <a:pt x="69511" y="87460"/>
                </a:lnTo>
                <a:lnTo>
                  <a:pt x="66456" y="84483"/>
                </a:lnTo>
                <a:lnTo>
                  <a:pt x="63018" y="83366"/>
                </a:lnTo>
                <a:lnTo>
                  <a:pt x="61109" y="83366"/>
                </a:lnTo>
                <a:lnTo>
                  <a:pt x="58053" y="84111"/>
                </a:lnTo>
                <a:lnTo>
                  <a:pt x="54616" y="84111"/>
                </a:lnTo>
                <a:lnTo>
                  <a:pt x="45832" y="81878"/>
                </a:lnTo>
                <a:lnTo>
                  <a:pt x="42012" y="80017"/>
                </a:lnTo>
                <a:lnTo>
                  <a:pt x="40103" y="80017"/>
                </a:lnTo>
                <a:lnTo>
                  <a:pt x="37811" y="82250"/>
                </a:lnTo>
                <a:lnTo>
                  <a:pt x="37429" y="82250"/>
                </a:lnTo>
                <a:lnTo>
                  <a:pt x="37429" y="80761"/>
                </a:lnTo>
                <a:lnTo>
                  <a:pt x="36283" y="78528"/>
                </a:lnTo>
                <a:lnTo>
                  <a:pt x="29409" y="73318"/>
                </a:lnTo>
                <a:lnTo>
                  <a:pt x="26735" y="72201"/>
                </a:lnTo>
                <a:lnTo>
                  <a:pt x="25207" y="70340"/>
                </a:lnTo>
                <a:lnTo>
                  <a:pt x="21770" y="67363"/>
                </a:lnTo>
                <a:lnTo>
                  <a:pt x="16041" y="60292"/>
                </a:lnTo>
                <a:lnTo>
                  <a:pt x="7639" y="52476"/>
                </a:lnTo>
                <a:lnTo>
                  <a:pt x="6111" y="50615"/>
                </a:lnTo>
                <a:lnTo>
                  <a:pt x="764" y="44661"/>
                </a:lnTo>
                <a:lnTo>
                  <a:pt x="0" y="43916"/>
                </a:lnTo>
                <a:lnTo>
                  <a:pt x="764" y="41683"/>
                </a:lnTo>
                <a:lnTo>
                  <a:pt x="4583" y="41683"/>
                </a:lnTo>
                <a:lnTo>
                  <a:pt x="11076" y="41311"/>
                </a:lnTo>
                <a:lnTo>
                  <a:pt x="12222" y="40195"/>
                </a:lnTo>
                <a:lnTo>
                  <a:pt x="13368" y="37589"/>
                </a:lnTo>
                <a:lnTo>
                  <a:pt x="15659" y="35729"/>
                </a:lnTo>
                <a:lnTo>
                  <a:pt x="16423" y="35356"/>
                </a:lnTo>
                <a:lnTo>
                  <a:pt x="16423" y="29774"/>
                </a:lnTo>
                <a:lnTo>
                  <a:pt x="17569" y="26796"/>
                </a:lnTo>
                <a:lnTo>
                  <a:pt x="19479" y="27541"/>
                </a:lnTo>
                <a:lnTo>
                  <a:pt x="25971" y="26796"/>
                </a:lnTo>
                <a:lnTo>
                  <a:pt x="27499" y="23819"/>
                </a:lnTo>
                <a:lnTo>
                  <a:pt x="29791" y="20097"/>
                </a:lnTo>
                <a:lnTo>
                  <a:pt x="32464" y="21214"/>
                </a:lnTo>
                <a:lnTo>
                  <a:pt x="35519" y="23447"/>
                </a:lnTo>
                <a:lnTo>
                  <a:pt x="37811" y="23447"/>
                </a:lnTo>
                <a:lnTo>
                  <a:pt x="38575" y="22703"/>
                </a:lnTo>
                <a:lnTo>
                  <a:pt x="38575" y="21958"/>
                </a:lnTo>
                <a:lnTo>
                  <a:pt x="42012" y="21586"/>
                </a:lnTo>
                <a:lnTo>
                  <a:pt x="43158" y="19353"/>
                </a:lnTo>
                <a:lnTo>
                  <a:pt x="44686" y="18609"/>
                </a:lnTo>
                <a:lnTo>
                  <a:pt x="45068" y="17864"/>
                </a:lnTo>
                <a:lnTo>
                  <a:pt x="46977" y="16004"/>
                </a:lnTo>
                <a:lnTo>
                  <a:pt x="50797" y="15259"/>
                </a:lnTo>
                <a:lnTo>
                  <a:pt x="51942" y="14143"/>
                </a:lnTo>
                <a:lnTo>
                  <a:pt x="53088" y="9304"/>
                </a:lnTo>
                <a:lnTo>
                  <a:pt x="54616" y="6699"/>
                </a:lnTo>
                <a:lnTo>
                  <a:pt x="56144" y="6327"/>
                </a:lnTo>
                <a:lnTo>
                  <a:pt x="56907" y="5955"/>
                </a:lnTo>
                <a:lnTo>
                  <a:pt x="57289" y="4466"/>
                </a:lnTo>
                <a:lnTo>
                  <a:pt x="59581" y="5210"/>
                </a:lnTo>
                <a:lnTo>
                  <a:pt x="61109" y="6699"/>
                </a:lnTo>
                <a:lnTo>
                  <a:pt x="62254" y="7816"/>
                </a:lnTo>
                <a:lnTo>
                  <a:pt x="68747" y="7816"/>
                </a:lnTo>
                <a:lnTo>
                  <a:pt x="71421" y="5955"/>
                </a:lnTo>
                <a:lnTo>
                  <a:pt x="75240" y="5955"/>
                </a:lnTo>
                <a:lnTo>
                  <a:pt x="78677" y="4094"/>
                </a:lnTo>
                <a:lnTo>
                  <a:pt x="79823" y="223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32" name="Text Placeholder 2731">
            <a:extLst>
              <a:ext uri="{FF2B5EF4-FFF2-40B4-BE49-F238E27FC236}">
                <a16:creationId xmlns:a16="http://schemas.microsoft.com/office/drawing/2014/main" id="{2B0F5216-2E00-304C-9EDA-891776548215}"/>
              </a:ext>
            </a:extLst>
          </p:cNvPr>
          <p:cNvSpPr>
            <a:spLocks noGrp="1"/>
          </p:cNvSpPr>
          <p:nvPr>
            <p:ph type="body" sz="quarter" idx="157" hasCustomPrompt="1"/>
          </p:nvPr>
        </p:nvSpPr>
        <p:spPr>
          <a:xfrm>
            <a:off x="5218227" y="3280871"/>
            <a:ext cx="104616" cy="80382"/>
          </a:xfrm>
          <a:custGeom>
            <a:avLst/>
            <a:gdLst>
              <a:gd name="connsiteX0" fmla="*/ 6848 w 104616"/>
              <a:gd name="connsiteY0" fmla="*/ 0 h 80382"/>
              <a:gd name="connsiteX1" fmla="*/ 10652 w 104616"/>
              <a:gd name="connsiteY1" fmla="*/ 1503 h 80382"/>
              <a:gd name="connsiteX2" fmla="*/ 14456 w 104616"/>
              <a:gd name="connsiteY2" fmla="*/ 3381 h 80382"/>
              <a:gd name="connsiteX3" fmla="*/ 17500 w 104616"/>
              <a:gd name="connsiteY3" fmla="*/ 3756 h 80382"/>
              <a:gd name="connsiteX4" fmla="*/ 21304 w 104616"/>
              <a:gd name="connsiteY4" fmla="*/ 6761 h 80382"/>
              <a:gd name="connsiteX5" fmla="*/ 33858 w 104616"/>
              <a:gd name="connsiteY5" fmla="*/ 11644 h 80382"/>
              <a:gd name="connsiteX6" fmla="*/ 45270 w 104616"/>
              <a:gd name="connsiteY6" fmla="*/ 14274 h 80382"/>
              <a:gd name="connsiteX7" fmla="*/ 50977 w 104616"/>
              <a:gd name="connsiteY7" fmla="*/ 16152 h 80382"/>
              <a:gd name="connsiteX8" fmla="*/ 56303 w 104616"/>
              <a:gd name="connsiteY8" fmla="*/ 17278 h 80382"/>
              <a:gd name="connsiteX9" fmla="*/ 58205 w 104616"/>
              <a:gd name="connsiteY9" fmla="*/ 19157 h 80382"/>
              <a:gd name="connsiteX10" fmla="*/ 59726 w 104616"/>
              <a:gd name="connsiteY10" fmla="*/ 21410 h 80382"/>
              <a:gd name="connsiteX11" fmla="*/ 60107 w 104616"/>
              <a:gd name="connsiteY11" fmla="*/ 24415 h 80382"/>
              <a:gd name="connsiteX12" fmla="*/ 71520 w 104616"/>
              <a:gd name="connsiteY12" fmla="*/ 37186 h 80382"/>
              <a:gd name="connsiteX13" fmla="*/ 71900 w 104616"/>
              <a:gd name="connsiteY13" fmla="*/ 37937 h 80382"/>
              <a:gd name="connsiteX14" fmla="*/ 71520 w 104616"/>
              <a:gd name="connsiteY14" fmla="*/ 39816 h 80382"/>
              <a:gd name="connsiteX15" fmla="*/ 72280 w 104616"/>
              <a:gd name="connsiteY15" fmla="*/ 42069 h 80382"/>
              <a:gd name="connsiteX16" fmla="*/ 73802 w 104616"/>
              <a:gd name="connsiteY16" fmla="*/ 43572 h 80382"/>
              <a:gd name="connsiteX17" fmla="*/ 78367 w 104616"/>
              <a:gd name="connsiteY17" fmla="*/ 47328 h 80382"/>
              <a:gd name="connsiteX18" fmla="*/ 81791 w 104616"/>
              <a:gd name="connsiteY18" fmla="*/ 48455 h 80382"/>
              <a:gd name="connsiteX19" fmla="*/ 85595 w 104616"/>
              <a:gd name="connsiteY19" fmla="*/ 49206 h 80382"/>
              <a:gd name="connsiteX20" fmla="*/ 86736 w 104616"/>
              <a:gd name="connsiteY20" fmla="*/ 50333 h 80382"/>
              <a:gd name="connsiteX21" fmla="*/ 89780 w 104616"/>
              <a:gd name="connsiteY21" fmla="*/ 51460 h 80382"/>
              <a:gd name="connsiteX22" fmla="*/ 95106 w 104616"/>
              <a:gd name="connsiteY22" fmla="*/ 56718 h 80382"/>
              <a:gd name="connsiteX23" fmla="*/ 96247 w 104616"/>
              <a:gd name="connsiteY23" fmla="*/ 60099 h 80382"/>
              <a:gd name="connsiteX24" fmla="*/ 98910 w 104616"/>
              <a:gd name="connsiteY24" fmla="*/ 65357 h 80382"/>
              <a:gd name="connsiteX25" fmla="*/ 99290 w 104616"/>
              <a:gd name="connsiteY25" fmla="*/ 67611 h 80382"/>
              <a:gd name="connsiteX26" fmla="*/ 100432 w 104616"/>
              <a:gd name="connsiteY26" fmla="*/ 70992 h 80382"/>
              <a:gd name="connsiteX27" fmla="*/ 101192 w 104616"/>
              <a:gd name="connsiteY27" fmla="*/ 72870 h 80382"/>
              <a:gd name="connsiteX28" fmla="*/ 102334 w 104616"/>
              <a:gd name="connsiteY28" fmla="*/ 70616 h 80382"/>
              <a:gd name="connsiteX29" fmla="*/ 104616 w 104616"/>
              <a:gd name="connsiteY29" fmla="*/ 75875 h 80382"/>
              <a:gd name="connsiteX30" fmla="*/ 103475 w 104616"/>
              <a:gd name="connsiteY30" fmla="*/ 76250 h 80382"/>
              <a:gd name="connsiteX31" fmla="*/ 103095 w 104616"/>
              <a:gd name="connsiteY31" fmla="*/ 78504 h 80382"/>
              <a:gd name="connsiteX32" fmla="*/ 100432 w 104616"/>
              <a:gd name="connsiteY32" fmla="*/ 80382 h 80382"/>
              <a:gd name="connsiteX33" fmla="*/ 98149 w 104616"/>
              <a:gd name="connsiteY33" fmla="*/ 80382 h 80382"/>
              <a:gd name="connsiteX34" fmla="*/ 90921 w 104616"/>
              <a:gd name="connsiteY34" fmla="*/ 77753 h 80382"/>
              <a:gd name="connsiteX35" fmla="*/ 84454 w 104616"/>
              <a:gd name="connsiteY35" fmla="*/ 74372 h 80382"/>
              <a:gd name="connsiteX36" fmla="*/ 84454 w 104616"/>
              <a:gd name="connsiteY36" fmla="*/ 73621 h 80382"/>
              <a:gd name="connsiteX37" fmla="*/ 82552 w 104616"/>
              <a:gd name="connsiteY37" fmla="*/ 72494 h 80382"/>
              <a:gd name="connsiteX38" fmla="*/ 80269 w 104616"/>
              <a:gd name="connsiteY38" fmla="*/ 73621 h 80382"/>
              <a:gd name="connsiteX39" fmla="*/ 74563 w 104616"/>
              <a:gd name="connsiteY39" fmla="*/ 70992 h 80382"/>
              <a:gd name="connsiteX40" fmla="*/ 74563 w 104616"/>
              <a:gd name="connsiteY40" fmla="*/ 69489 h 80382"/>
              <a:gd name="connsiteX41" fmla="*/ 76085 w 104616"/>
              <a:gd name="connsiteY41" fmla="*/ 67611 h 80382"/>
              <a:gd name="connsiteX42" fmla="*/ 76845 w 104616"/>
              <a:gd name="connsiteY42" fmla="*/ 65733 h 80382"/>
              <a:gd name="connsiteX43" fmla="*/ 75704 w 104616"/>
              <a:gd name="connsiteY43" fmla="*/ 66109 h 80382"/>
              <a:gd name="connsiteX44" fmla="*/ 74563 w 104616"/>
              <a:gd name="connsiteY44" fmla="*/ 68362 h 80382"/>
              <a:gd name="connsiteX45" fmla="*/ 72280 w 104616"/>
              <a:gd name="connsiteY45" fmla="*/ 68738 h 80382"/>
              <a:gd name="connsiteX46" fmla="*/ 69237 w 104616"/>
              <a:gd name="connsiteY46" fmla="*/ 66109 h 80382"/>
              <a:gd name="connsiteX47" fmla="*/ 68096 w 104616"/>
              <a:gd name="connsiteY47" fmla="*/ 64606 h 80382"/>
              <a:gd name="connsiteX48" fmla="*/ 68096 w 104616"/>
              <a:gd name="connsiteY48" fmla="*/ 62728 h 80382"/>
              <a:gd name="connsiteX49" fmla="*/ 69998 w 104616"/>
              <a:gd name="connsiteY49" fmla="*/ 61977 h 80382"/>
              <a:gd name="connsiteX50" fmla="*/ 72280 w 104616"/>
              <a:gd name="connsiteY50" fmla="*/ 60099 h 80382"/>
              <a:gd name="connsiteX51" fmla="*/ 69998 w 104616"/>
              <a:gd name="connsiteY51" fmla="*/ 59723 h 80382"/>
              <a:gd name="connsiteX52" fmla="*/ 67715 w 104616"/>
              <a:gd name="connsiteY52" fmla="*/ 58221 h 80382"/>
              <a:gd name="connsiteX53" fmla="*/ 65813 w 104616"/>
              <a:gd name="connsiteY53" fmla="*/ 60474 h 80382"/>
              <a:gd name="connsiteX54" fmla="*/ 63150 w 104616"/>
              <a:gd name="connsiteY54" fmla="*/ 60099 h 80382"/>
              <a:gd name="connsiteX55" fmla="*/ 58205 w 104616"/>
              <a:gd name="connsiteY55" fmla="*/ 60850 h 80382"/>
              <a:gd name="connsiteX56" fmla="*/ 54401 w 104616"/>
              <a:gd name="connsiteY56" fmla="*/ 57845 h 80382"/>
              <a:gd name="connsiteX57" fmla="*/ 55922 w 104616"/>
              <a:gd name="connsiteY57" fmla="*/ 58221 h 80382"/>
              <a:gd name="connsiteX58" fmla="*/ 59726 w 104616"/>
              <a:gd name="connsiteY58" fmla="*/ 57470 h 80382"/>
              <a:gd name="connsiteX59" fmla="*/ 58205 w 104616"/>
              <a:gd name="connsiteY59" fmla="*/ 54465 h 80382"/>
              <a:gd name="connsiteX60" fmla="*/ 54401 w 104616"/>
              <a:gd name="connsiteY60" fmla="*/ 50708 h 80382"/>
              <a:gd name="connsiteX61" fmla="*/ 50216 w 104616"/>
              <a:gd name="connsiteY61" fmla="*/ 50333 h 80382"/>
              <a:gd name="connsiteX62" fmla="*/ 49455 w 104616"/>
              <a:gd name="connsiteY62" fmla="*/ 48455 h 80382"/>
              <a:gd name="connsiteX63" fmla="*/ 45651 w 104616"/>
              <a:gd name="connsiteY63" fmla="*/ 46577 h 80382"/>
              <a:gd name="connsiteX64" fmla="*/ 41466 w 104616"/>
              <a:gd name="connsiteY64" fmla="*/ 47328 h 80382"/>
              <a:gd name="connsiteX65" fmla="*/ 39564 w 104616"/>
              <a:gd name="connsiteY65" fmla="*/ 46577 h 80382"/>
              <a:gd name="connsiteX66" fmla="*/ 38042 w 104616"/>
              <a:gd name="connsiteY66" fmla="*/ 42069 h 80382"/>
              <a:gd name="connsiteX67" fmla="*/ 39945 w 104616"/>
              <a:gd name="connsiteY67" fmla="*/ 40567 h 80382"/>
              <a:gd name="connsiteX68" fmla="*/ 44890 w 104616"/>
              <a:gd name="connsiteY68" fmla="*/ 41318 h 80382"/>
              <a:gd name="connsiteX69" fmla="*/ 49075 w 104616"/>
              <a:gd name="connsiteY69" fmla="*/ 39440 h 80382"/>
              <a:gd name="connsiteX70" fmla="*/ 45270 w 104616"/>
              <a:gd name="connsiteY70" fmla="*/ 37562 h 80382"/>
              <a:gd name="connsiteX71" fmla="*/ 41466 w 104616"/>
              <a:gd name="connsiteY71" fmla="*/ 38313 h 80382"/>
              <a:gd name="connsiteX72" fmla="*/ 40705 w 104616"/>
              <a:gd name="connsiteY72" fmla="*/ 37562 h 80382"/>
              <a:gd name="connsiteX73" fmla="*/ 39945 w 104616"/>
              <a:gd name="connsiteY73" fmla="*/ 35308 h 80382"/>
              <a:gd name="connsiteX74" fmla="*/ 37662 w 104616"/>
              <a:gd name="connsiteY74" fmla="*/ 37186 h 80382"/>
              <a:gd name="connsiteX75" fmla="*/ 36521 w 104616"/>
              <a:gd name="connsiteY75" fmla="*/ 33430 h 80382"/>
              <a:gd name="connsiteX76" fmla="*/ 32717 w 104616"/>
              <a:gd name="connsiteY76" fmla="*/ 31176 h 80382"/>
              <a:gd name="connsiteX77" fmla="*/ 31195 w 104616"/>
              <a:gd name="connsiteY77" fmla="*/ 31552 h 80382"/>
              <a:gd name="connsiteX78" fmla="*/ 30434 w 104616"/>
              <a:gd name="connsiteY78" fmla="*/ 30049 h 80382"/>
              <a:gd name="connsiteX79" fmla="*/ 27391 w 104616"/>
              <a:gd name="connsiteY79" fmla="*/ 32303 h 80382"/>
              <a:gd name="connsiteX80" fmla="*/ 24728 w 104616"/>
              <a:gd name="connsiteY80" fmla="*/ 30049 h 80382"/>
              <a:gd name="connsiteX81" fmla="*/ 25108 w 104616"/>
              <a:gd name="connsiteY81" fmla="*/ 26293 h 80382"/>
              <a:gd name="connsiteX82" fmla="*/ 26630 w 104616"/>
              <a:gd name="connsiteY82" fmla="*/ 24415 h 80382"/>
              <a:gd name="connsiteX83" fmla="*/ 25108 w 104616"/>
              <a:gd name="connsiteY83" fmla="*/ 24415 h 80382"/>
              <a:gd name="connsiteX84" fmla="*/ 22826 w 104616"/>
              <a:gd name="connsiteY84" fmla="*/ 22913 h 80382"/>
              <a:gd name="connsiteX85" fmla="*/ 21304 w 104616"/>
              <a:gd name="connsiteY85" fmla="*/ 26293 h 80382"/>
              <a:gd name="connsiteX86" fmla="*/ 18641 w 104616"/>
              <a:gd name="connsiteY86" fmla="*/ 22913 h 80382"/>
              <a:gd name="connsiteX87" fmla="*/ 17119 w 104616"/>
              <a:gd name="connsiteY87" fmla="*/ 23288 h 80382"/>
              <a:gd name="connsiteX88" fmla="*/ 15217 w 104616"/>
              <a:gd name="connsiteY88" fmla="*/ 22162 h 80382"/>
              <a:gd name="connsiteX89" fmla="*/ 12935 w 104616"/>
              <a:gd name="connsiteY89" fmla="*/ 25166 h 80382"/>
              <a:gd name="connsiteX90" fmla="*/ 11032 w 104616"/>
              <a:gd name="connsiteY90" fmla="*/ 24040 h 80382"/>
              <a:gd name="connsiteX91" fmla="*/ 10272 w 104616"/>
              <a:gd name="connsiteY91" fmla="*/ 23288 h 80382"/>
              <a:gd name="connsiteX92" fmla="*/ 11032 w 104616"/>
              <a:gd name="connsiteY92" fmla="*/ 21410 h 80382"/>
              <a:gd name="connsiteX93" fmla="*/ 11413 w 104616"/>
              <a:gd name="connsiteY93" fmla="*/ 18030 h 80382"/>
              <a:gd name="connsiteX94" fmla="*/ 9130 w 104616"/>
              <a:gd name="connsiteY94" fmla="*/ 16903 h 80382"/>
              <a:gd name="connsiteX95" fmla="*/ 8750 w 104616"/>
              <a:gd name="connsiteY95" fmla="*/ 13898 h 80382"/>
              <a:gd name="connsiteX96" fmla="*/ 12554 w 104616"/>
              <a:gd name="connsiteY96" fmla="*/ 13147 h 80382"/>
              <a:gd name="connsiteX97" fmla="*/ 15598 w 104616"/>
              <a:gd name="connsiteY97" fmla="*/ 13522 h 80382"/>
              <a:gd name="connsiteX98" fmla="*/ 17119 w 104616"/>
              <a:gd name="connsiteY98" fmla="*/ 15400 h 80382"/>
              <a:gd name="connsiteX99" fmla="*/ 18260 w 104616"/>
              <a:gd name="connsiteY99" fmla="*/ 15400 h 80382"/>
              <a:gd name="connsiteX100" fmla="*/ 17119 w 104616"/>
              <a:gd name="connsiteY100" fmla="*/ 11644 h 80382"/>
              <a:gd name="connsiteX101" fmla="*/ 17119 w 104616"/>
              <a:gd name="connsiteY101" fmla="*/ 8264 h 80382"/>
              <a:gd name="connsiteX102" fmla="*/ 9130 w 104616"/>
              <a:gd name="connsiteY102" fmla="*/ 7512 h 80382"/>
              <a:gd name="connsiteX103" fmla="*/ 7228 w 104616"/>
              <a:gd name="connsiteY103" fmla="*/ 5634 h 80382"/>
              <a:gd name="connsiteX104" fmla="*/ 6087 w 104616"/>
              <a:gd name="connsiteY104" fmla="*/ 7888 h 80382"/>
              <a:gd name="connsiteX105" fmla="*/ 4946 w 104616"/>
              <a:gd name="connsiteY105" fmla="*/ 10142 h 80382"/>
              <a:gd name="connsiteX106" fmla="*/ 2283 w 104616"/>
              <a:gd name="connsiteY106" fmla="*/ 9015 h 80382"/>
              <a:gd name="connsiteX107" fmla="*/ 0 w 104616"/>
              <a:gd name="connsiteY107" fmla="*/ 7137 h 80382"/>
              <a:gd name="connsiteX108" fmla="*/ 0 w 104616"/>
              <a:gd name="connsiteY108" fmla="*/ 4132 h 80382"/>
              <a:gd name="connsiteX109" fmla="*/ 761 w 104616"/>
              <a:gd name="connsiteY109" fmla="*/ 2254 h 80382"/>
              <a:gd name="connsiteX110" fmla="*/ 3044 w 104616"/>
              <a:gd name="connsiteY110" fmla="*/ 751 h 8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04616" h="80382">
                <a:moveTo>
                  <a:pt x="6848" y="0"/>
                </a:moveTo>
                <a:lnTo>
                  <a:pt x="10652" y="1503"/>
                </a:lnTo>
                <a:lnTo>
                  <a:pt x="14456" y="3381"/>
                </a:lnTo>
                <a:lnTo>
                  <a:pt x="17500" y="3756"/>
                </a:lnTo>
                <a:lnTo>
                  <a:pt x="21304" y="6761"/>
                </a:lnTo>
                <a:lnTo>
                  <a:pt x="33858" y="11644"/>
                </a:lnTo>
                <a:lnTo>
                  <a:pt x="45270" y="14274"/>
                </a:lnTo>
                <a:lnTo>
                  <a:pt x="50977" y="16152"/>
                </a:lnTo>
                <a:lnTo>
                  <a:pt x="56303" y="17278"/>
                </a:lnTo>
                <a:lnTo>
                  <a:pt x="58205" y="19157"/>
                </a:lnTo>
                <a:lnTo>
                  <a:pt x="59726" y="21410"/>
                </a:lnTo>
                <a:lnTo>
                  <a:pt x="60107" y="24415"/>
                </a:lnTo>
                <a:lnTo>
                  <a:pt x="71520" y="37186"/>
                </a:lnTo>
                <a:lnTo>
                  <a:pt x="71900" y="37937"/>
                </a:lnTo>
                <a:lnTo>
                  <a:pt x="71520" y="39816"/>
                </a:lnTo>
                <a:lnTo>
                  <a:pt x="72280" y="42069"/>
                </a:lnTo>
                <a:lnTo>
                  <a:pt x="73802" y="43572"/>
                </a:lnTo>
                <a:lnTo>
                  <a:pt x="78367" y="47328"/>
                </a:lnTo>
                <a:lnTo>
                  <a:pt x="81791" y="48455"/>
                </a:lnTo>
                <a:lnTo>
                  <a:pt x="85595" y="49206"/>
                </a:lnTo>
                <a:lnTo>
                  <a:pt x="86736" y="50333"/>
                </a:lnTo>
                <a:lnTo>
                  <a:pt x="89780" y="51460"/>
                </a:lnTo>
                <a:lnTo>
                  <a:pt x="95106" y="56718"/>
                </a:lnTo>
                <a:lnTo>
                  <a:pt x="96247" y="60099"/>
                </a:lnTo>
                <a:lnTo>
                  <a:pt x="98910" y="65357"/>
                </a:lnTo>
                <a:lnTo>
                  <a:pt x="99290" y="67611"/>
                </a:lnTo>
                <a:lnTo>
                  <a:pt x="100432" y="70992"/>
                </a:lnTo>
                <a:lnTo>
                  <a:pt x="101192" y="72870"/>
                </a:lnTo>
                <a:lnTo>
                  <a:pt x="102334" y="70616"/>
                </a:lnTo>
                <a:lnTo>
                  <a:pt x="104616" y="75875"/>
                </a:lnTo>
                <a:lnTo>
                  <a:pt x="103475" y="76250"/>
                </a:lnTo>
                <a:lnTo>
                  <a:pt x="103095" y="78504"/>
                </a:lnTo>
                <a:lnTo>
                  <a:pt x="100432" y="80382"/>
                </a:lnTo>
                <a:lnTo>
                  <a:pt x="98149" y="80382"/>
                </a:lnTo>
                <a:lnTo>
                  <a:pt x="90921" y="77753"/>
                </a:lnTo>
                <a:lnTo>
                  <a:pt x="84454" y="74372"/>
                </a:lnTo>
                <a:lnTo>
                  <a:pt x="84454" y="73621"/>
                </a:lnTo>
                <a:lnTo>
                  <a:pt x="82552" y="72494"/>
                </a:lnTo>
                <a:lnTo>
                  <a:pt x="80269" y="73621"/>
                </a:lnTo>
                <a:lnTo>
                  <a:pt x="74563" y="70992"/>
                </a:lnTo>
                <a:lnTo>
                  <a:pt x="74563" y="69489"/>
                </a:lnTo>
                <a:lnTo>
                  <a:pt x="76085" y="67611"/>
                </a:lnTo>
                <a:lnTo>
                  <a:pt x="76845" y="65733"/>
                </a:lnTo>
                <a:lnTo>
                  <a:pt x="75704" y="66109"/>
                </a:lnTo>
                <a:lnTo>
                  <a:pt x="74563" y="68362"/>
                </a:lnTo>
                <a:lnTo>
                  <a:pt x="72280" y="68738"/>
                </a:lnTo>
                <a:lnTo>
                  <a:pt x="69237" y="66109"/>
                </a:lnTo>
                <a:lnTo>
                  <a:pt x="68096" y="64606"/>
                </a:lnTo>
                <a:lnTo>
                  <a:pt x="68096" y="62728"/>
                </a:lnTo>
                <a:lnTo>
                  <a:pt x="69998" y="61977"/>
                </a:lnTo>
                <a:lnTo>
                  <a:pt x="72280" y="60099"/>
                </a:lnTo>
                <a:lnTo>
                  <a:pt x="69998" y="59723"/>
                </a:lnTo>
                <a:lnTo>
                  <a:pt x="67715" y="58221"/>
                </a:lnTo>
                <a:lnTo>
                  <a:pt x="65813" y="60474"/>
                </a:lnTo>
                <a:lnTo>
                  <a:pt x="63150" y="60099"/>
                </a:lnTo>
                <a:lnTo>
                  <a:pt x="58205" y="60850"/>
                </a:lnTo>
                <a:lnTo>
                  <a:pt x="54401" y="57845"/>
                </a:lnTo>
                <a:lnTo>
                  <a:pt x="55922" y="58221"/>
                </a:lnTo>
                <a:lnTo>
                  <a:pt x="59726" y="57470"/>
                </a:lnTo>
                <a:lnTo>
                  <a:pt x="58205" y="54465"/>
                </a:lnTo>
                <a:lnTo>
                  <a:pt x="54401" y="50708"/>
                </a:lnTo>
                <a:lnTo>
                  <a:pt x="50216" y="50333"/>
                </a:lnTo>
                <a:lnTo>
                  <a:pt x="49455" y="48455"/>
                </a:lnTo>
                <a:lnTo>
                  <a:pt x="45651" y="46577"/>
                </a:lnTo>
                <a:lnTo>
                  <a:pt x="41466" y="47328"/>
                </a:lnTo>
                <a:lnTo>
                  <a:pt x="39564" y="46577"/>
                </a:lnTo>
                <a:lnTo>
                  <a:pt x="38042" y="42069"/>
                </a:lnTo>
                <a:lnTo>
                  <a:pt x="39945" y="40567"/>
                </a:lnTo>
                <a:lnTo>
                  <a:pt x="44890" y="41318"/>
                </a:lnTo>
                <a:lnTo>
                  <a:pt x="49075" y="39440"/>
                </a:lnTo>
                <a:lnTo>
                  <a:pt x="45270" y="37562"/>
                </a:lnTo>
                <a:lnTo>
                  <a:pt x="41466" y="38313"/>
                </a:lnTo>
                <a:lnTo>
                  <a:pt x="40705" y="37562"/>
                </a:lnTo>
                <a:lnTo>
                  <a:pt x="39945" y="35308"/>
                </a:lnTo>
                <a:lnTo>
                  <a:pt x="37662" y="37186"/>
                </a:lnTo>
                <a:lnTo>
                  <a:pt x="36521" y="33430"/>
                </a:lnTo>
                <a:lnTo>
                  <a:pt x="32717" y="31176"/>
                </a:lnTo>
                <a:lnTo>
                  <a:pt x="31195" y="31552"/>
                </a:lnTo>
                <a:lnTo>
                  <a:pt x="30434" y="30049"/>
                </a:lnTo>
                <a:lnTo>
                  <a:pt x="27391" y="32303"/>
                </a:lnTo>
                <a:lnTo>
                  <a:pt x="24728" y="30049"/>
                </a:lnTo>
                <a:lnTo>
                  <a:pt x="25108" y="26293"/>
                </a:lnTo>
                <a:lnTo>
                  <a:pt x="26630" y="24415"/>
                </a:lnTo>
                <a:lnTo>
                  <a:pt x="25108" y="24415"/>
                </a:lnTo>
                <a:lnTo>
                  <a:pt x="22826" y="22913"/>
                </a:lnTo>
                <a:lnTo>
                  <a:pt x="21304" y="26293"/>
                </a:lnTo>
                <a:lnTo>
                  <a:pt x="18641" y="22913"/>
                </a:lnTo>
                <a:lnTo>
                  <a:pt x="17119" y="23288"/>
                </a:lnTo>
                <a:lnTo>
                  <a:pt x="15217" y="22162"/>
                </a:lnTo>
                <a:lnTo>
                  <a:pt x="12935" y="25166"/>
                </a:lnTo>
                <a:lnTo>
                  <a:pt x="11032" y="24040"/>
                </a:lnTo>
                <a:lnTo>
                  <a:pt x="10272" y="23288"/>
                </a:lnTo>
                <a:lnTo>
                  <a:pt x="11032" y="21410"/>
                </a:lnTo>
                <a:lnTo>
                  <a:pt x="11413" y="18030"/>
                </a:lnTo>
                <a:lnTo>
                  <a:pt x="9130" y="16903"/>
                </a:lnTo>
                <a:lnTo>
                  <a:pt x="8750" y="13898"/>
                </a:lnTo>
                <a:lnTo>
                  <a:pt x="12554" y="13147"/>
                </a:lnTo>
                <a:lnTo>
                  <a:pt x="15598" y="13522"/>
                </a:lnTo>
                <a:lnTo>
                  <a:pt x="17119" y="15400"/>
                </a:lnTo>
                <a:lnTo>
                  <a:pt x="18260" y="15400"/>
                </a:lnTo>
                <a:lnTo>
                  <a:pt x="17119" y="11644"/>
                </a:lnTo>
                <a:lnTo>
                  <a:pt x="17119" y="8264"/>
                </a:lnTo>
                <a:lnTo>
                  <a:pt x="9130" y="7512"/>
                </a:lnTo>
                <a:lnTo>
                  <a:pt x="7228" y="5634"/>
                </a:lnTo>
                <a:lnTo>
                  <a:pt x="6087" y="7888"/>
                </a:lnTo>
                <a:lnTo>
                  <a:pt x="4946" y="10142"/>
                </a:lnTo>
                <a:lnTo>
                  <a:pt x="2283" y="9015"/>
                </a:lnTo>
                <a:lnTo>
                  <a:pt x="0" y="7137"/>
                </a:lnTo>
                <a:lnTo>
                  <a:pt x="0" y="4132"/>
                </a:lnTo>
                <a:lnTo>
                  <a:pt x="761" y="2254"/>
                </a:lnTo>
                <a:lnTo>
                  <a:pt x="3044" y="75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30" name="Text Placeholder 2729">
            <a:extLst>
              <a:ext uri="{FF2B5EF4-FFF2-40B4-BE49-F238E27FC236}">
                <a16:creationId xmlns:a16="http://schemas.microsoft.com/office/drawing/2014/main" id="{8A4A4E86-F388-F446-87C9-D9CDEC943FA0}"/>
              </a:ext>
            </a:extLst>
          </p:cNvPr>
          <p:cNvSpPr>
            <a:spLocks noGrp="1"/>
          </p:cNvSpPr>
          <p:nvPr>
            <p:ph type="body" sz="quarter" idx="156" hasCustomPrompt="1"/>
          </p:nvPr>
        </p:nvSpPr>
        <p:spPr>
          <a:xfrm>
            <a:off x="4664223" y="3031259"/>
            <a:ext cx="55144" cy="44850"/>
          </a:xfrm>
          <a:custGeom>
            <a:avLst/>
            <a:gdLst>
              <a:gd name="connsiteX0" fmla="*/ 34228 w 55144"/>
              <a:gd name="connsiteY0" fmla="*/ 0 h 44850"/>
              <a:gd name="connsiteX1" fmla="*/ 36509 w 55144"/>
              <a:gd name="connsiteY1" fmla="*/ 767 h 44850"/>
              <a:gd name="connsiteX2" fmla="*/ 38031 w 55144"/>
              <a:gd name="connsiteY2" fmla="*/ 383 h 44850"/>
              <a:gd name="connsiteX3" fmla="*/ 39552 w 55144"/>
              <a:gd name="connsiteY3" fmla="*/ 767 h 44850"/>
              <a:gd name="connsiteX4" fmla="*/ 39552 w 55144"/>
              <a:gd name="connsiteY4" fmla="*/ 5367 h 44850"/>
              <a:gd name="connsiteX5" fmla="*/ 41073 w 55144"/>
              <a:gd name="connsiteY5" fmla="*/ 6900 h 44850"/>
              <a:gd name="connsiteX6" fmla="*/ 44496 w 55144"/>
              <a:gd name="connsiteY6" fmla="*/ 1533 h 44850"/>
              <a:gd name="connsiteX7" fmla="*/ 47538 w 55144"/>
              <a:gd name="connsiteY7" fmla="*/ 767 h 44850"/>
              <a:gd name="connsiteX8" fmla="*/ 48679 w 55144"/>
              <a:gd name="connsiteY8" fmla="*/ 2683 h 44850"/>
              <a:gd name="connsiteX9" fmla="*/ 48299 w 55144"/>
              <a:gd name="connsiteY9" fmla="*/ 7667 h 44850"/>
              <a:gd name="connsiteX10" fmla="*/ 47538 w 55144"/>
              <a:gd name="connsiteY10" fmla="*/ 8817 h 44850"/>
              <a:gd name="connsiteX11" fmla="*/ 47538 w 55144"/>
              <a:gd name="connsiteY11" fmla="*/ 11117 h 44850"/>
              <a:gd name="connsiteX12" fmla="*/ 48299 w 55144"/>
              <a:gd name="connsiteY12" fmla="*/ 11117 h 44850"/>
              <a:gd name="connsiteX13" fmla="*/ 48679 w 55144"/>
              <a:gd name="connsiteY13" fmla="*/ 13033 h 44850"/>
              <a:gd name="connsiteX14" fmla="*/ 55144 w 55144"/>
              <a:gd name="connsiteY14" fmla="*/ 13033 h 44850"/>
              <a:gd name="connsiteX15" fmla="*/ 52482 w 55144"/>
              <a:gd name="connsiteY15" fmla="*/ 18783 h 44850"/>
              <a:gd name="connsiteX16" fmla="*/ 49059 w 55144"/>
              <a:gd name="connsiteY16" fmla="*/ 18783 h 44850"/>
              <a:gd name="connsiteX17" fmla="*/ 42214 w 55144"/>
              <a:gd name="connsiteY17" fmla="*/ 14950 h 44850"/>
              <a:gd name="connsiteX18" fmla="*/ 39552 w 55144"/>
              <a:gd name="connsiteY18" fmla="*/ 15333 h 44850"/>
              <a:gd name="connsiteX19" fmla="*/ 38791 w 55144"/>
              <a:gd name="connsiteY19" fmla="*/ 18783 h 44850"/>
              <a:gd name="connsiteX20" fmla="*/ 44876 w 55144"/>
              <a:gd name="connsiteY20" fmla="*/ 19933 h 44850"/>
              <a:gd name="connsiteX21" fmla="*/ 46397 w 55144"/>
              <a:gd name="connsiteY21" fmla="*/ 21467 h 44850"/>
              <a:gd name="connsiteX22" fmla="*/ 46397 w 55144"/>
              <a:gd name="connsiteY22" fmla="*/ 24917 h 44850"/>
              <a:gd name="connsiteX23" fmla="*/ 42594 w 55144"/>
              <a:gd name="connsiteY23" fmla="*/ 24150 h 44850"/>
              <a:gd name="connsiteX24" fmla="*/ 42594 w 55144"/>
              <a:gd name="connsiteY24" fmla="*/ 21467 h 44850"/>
              <a:gd name="connsiteX25" fmla="*/ 41073 w 55144"/>
              <a:gd name="connsiteY25" fmla="*/ 21467 h 44850"/>
              <a:gd name="connsiteX26" fmla="*/ 39172 w 55144"/>
              <a:gd name="connsiteY26" fmla="*/ 23383 h 44850"/>
              <a:gd name="connsiteX27" fmla="*/ 35368 w 55144"/>
              <a:gd name="connsiteY27" fmla="*/ 24150 h 44850"/>
              <a:gd name="connsiteX28" fmla="*/ 36509 w 55144"/>
              <a:gd name="connsiteY28" fmla="*/ 24150 h 44850"/>
              <a:gd name="connsiteX29" fmla="*/ 38031 w 55144"/>
              <a:gd name="connsiteY29" fmla="*/ 26067 h 44850"/>
              <a:gd name="connsiteX30" fmla="*/ 36129 w 55144"/>
              <a:gd name="connsiteY30" fmla="*/ 26067 h 44850"/>
              <a:gd name="connsiteX31" fmla="*/ 31946 w 55144"/>
              <a:gd name="connsiteY31" fmla="*/ 27600 h 44850"/>
              <a:gd name="connsiteX32" fmla="*/ 28143 w 55144"/>
              <a:gd name="connsiteY32" fmla="*/ 32967 h 44850"/>
              <a:gd name="connsiteX33" fmla="*/ 25100 w 55144"/>
              <a:gd name="connsiteY33" fmla="*/ 33350 h 44850"/>
              <a:gd name="connsiteX34" fmla="*/ 24720 w 55144"/>
              <a:gd name="connsiteY34" fmla="*/ 34500 h 44850"/>
              <a:gd name="connsiteX35" fmla="*/ 25100 w 55144"/>
              <a:gd name="connsiteY35" fmla="*/ 36033 h 44850"/>
              <a:gd name="connsiteX36" fmla="*/ 25100 w 55144"/>
              <a:gd name="connsiteY36" fmla="*/ 39100 h 44850"/>
              <a:gd name="connsiteX37" fmla="*/ 23959 w 55144"/>
              <a:gd name="connsiteY37" fmla="*/ 41783 h 44850"/>
              <a:gd name="connsiteX38" fmla="*/ 16353 w 55144"/>
              <a:gd name="connsiteY38" fmla="*/ 44850 h 44850"/>
              <a:gd name="connsiteX39" fmla="*/ 17875 w 55144"/>
              <a:gd name="connsiteY39" fmla="*/ 41400 h 44850"/>
              <a:gd name="connsiteX40" fmla="*/ 20156 w 55144"/>
              <a:gd name="connsiteY40" fmla="*/ 38333 h 44850"/>
              <a:gd name="connsiteX41" fmla="*/ 20156 w 55144"/>
              <a:gd name="connsiteY41" fmla="*/ 36417 h 44850"/>
              <a:gd name="connsiteX42" fmla="*/ 16734 w 55144"/>
              <a:gd name="connsiteY42" fmla="*/ 35650 h 44850"/>
              <a:gd name="connsiteX43" fmla="*/ 16353 w 55144"/>
              <a:gd name="connsiteY43" fmla="*/ 33350 h 44850"/>
              <a:gd name="connsiteX44" fmla="*/ 16734 w 55144"/>
              <a:gd name="connsiteY44" fmla="*/ 31817 h 44850"/>
              <a:gd name="connsiteX45" fmla="*/ 14832 w 55144"/>
              <a:gd name="connsiteY45" fmla="*/ 30283 h 44850"/>
              <a:gd name="connsiteX46" fmla="*/ 11790 w 55144"/>
              <a:gd name="connsiteY46" fmla="*/ 29517 h 44850"/>
              <a:gd name="connsiteX47" fmla="*/ 10268 w 55144"/>
              <a:gd name="connsiteY47" fmla="*/ 30283 h 44850"/>
              <a:gd name="connsiteX48" fmla="*/ 11029 w 55144"/>
              <a:gd name="connsiteY48" fmla="*/ 31433 h 44850"/>
              <a:gd name="connsiteX49" fmla="*/ 13691 w 55144"/>
              <a:gd name="connsiteY49" fmla="*/ 31817 h 44850"/>
              <a:gd name="connsiteX50" fmla="*/ 14071 w 55144"/>
              <a:gd name="connsiteY50" fmla="*/ 39100 h 44850"/>
              <a:gd name="connsiteX51" fmla="*/ 11029 w 55144"/>
              <a:gd name="connsiteY51" fmla="*/ 40633 h 44850"/>
              <a:gd name="connsiteX52" fmla="*/ 7606 w 55144"/>
              <a:gd name="connsiteY52" fmla="*/ 37567 h 44850"/>
              <a:gd name="connsiteX53" fmla="*/ 6465 w 55144"/>
              <a:gd name="connsiteY53" fmla="*/ 33733 h 44850"/>
              <a:gd name="connsiteX54" fmla="*/ 6085 w 55144"/>
              <a:gd name="connsiteY54" fmla="*/ 29900 h 44850"/>
              <a:gd name="connsiteX55" fmla="*/ 5324 w 55144"/>
              <a:gd name="connsiteY55" fmla="*/ 26067 h 44850"/>
              <a:gd name="connsiteX56" fmla="*/ 2662 w 55144"/>
              <a:gd name="connsiteY56" fmla="*/ 25300 h 44850"/>
              <a:gd name="connsiteX57" fmla="*/ 1521 w 55144"/>
              <a:gd name="connsiteY57" fmla="*/ 22617 h 44850"/>
              <a:gd name="connsiteX58" fmla="*/ 0 w 55144"/>
              <a:gd name="connsiteY58" fmla="*/ 23000 h 44850"/>
              <a:gd name="connsiteX59" fmla="*/ 0 w 55144"/>
              <a:gd name="connsiteY59" fmla="*/ 21467 h 44850"/>
              <a:gd name="connsiteX60" fmla="*/ 3423 w 55144"/>
              <a:gd name="connsiteY60" fmla="*/ 21467 h 44850"/>
              <a:gd name="connsiteX61" fmla="*/ 3423 w 55144"/>
              <a:gd name="connsiteY61" fmla="*/ 18017 h 44850"/>
              <a:gd name="connsiteX62" fmla="*/ 7987 w 55144"/>
              <a:gd name="connsiteY62" fmla="*/ 12650 h 44850"/>
              <a:gd name="connsiteX63" fmla="*/ 9508 w 55144"/>
              <a:gd name="connsiteY63" fmla="*/ 13033 h 44850"/>
              <a:gd name="connsiteX64" fmla="*/ 10649 w 55144"/>
              <a:gd name="connsiteY64" fmla="*/ 11500 h 44850"/>
              <a:gd name="connsiteX65" fmla="*/ 14832 w 55144"/>
              <a:gd name="connsiteY65" fmla="*/ 11117 h 44850"/>
              <a:gd name="connsiteX66" fmla="*/ 17114 w 55144"/>
              <a:gd name="connsiteY66" fmla="*/ 11117 h 44850"/>
              <a:gd name="connsiteX67" fmla="*/ 14832 w 55144"/>
              <a:gd name="connsiteY67" fmla="*/ 14567 h 44850"/>
              <a:gd name="connsiteX68" fmla="*/ 16734 w 55144"/>
              <a:gd name="connsiteY68" fmla="*/ 14950 h 44850"/>
              <a:gd name="connsiteX69" fmla="*/ 17875 w 55144"/>
              <a:gd name="connsiteY69" fmla="*/ 16867 h 44850"/>
              <a:gd name="connsiteX70" fmla="*/ 18255 w 55144"/>
              <a:gd name="connsiteY70" fmla="*/ 19550 h 44850"/>
              <a:gd name="connsiteX71" fmla="*/ 21678 w 55144"/>
              <a:gd name="connsiteY71" fmla="*/ 20700 h 44850"/>
              <a:gd name="connsiteX72" fmla="*/ 22058 w 55144"/>
              <a:gd name="connsiteY72" fmla="*/ 16483 h 44850"/>
              <a:gd name="connsiteX73" fmla="*/ 22818 w 55144"/>
              <a:gd name="connsiteY73" fmla="*/ 14950 h 44850"/>
              <a:gd name="connsiteX74" fmla="*/ 22058 w 55144"/>
              <a:gd name="connsiteY74" fmla="*/ 13033 h 44850"/>
              <a:gd name="connsiteX75" fmla="*/ 23959 w 55144"/>
              <a:gd name="connsiteY75" fmla="*/ 12267 h 44850"/>
              <a:gd name="connsiteX76" fmla="*/ 19015 w 55144"/>
              <a:gd name="connsiteY76" fmla="*/ 6133 h 44850"/>
              <a:gd name="connsiteX77" fmla="*/ 18635 w 55144"/>
              <a:gd name="connsiteY77" fmla="*/ 3450 h 44850"/>
              <a:gd name="connsiteX78" fmla="*/ 20156 w 55144"/>
              <a:gd name="connsiteY78" fmla="*/ 2300 h 44850"/>
              <a:gd name="connsiteX79" fmla="*/ 23199 w 55144"/>
              <a:gd name="connsiteY79" fmla="*/ 1533 h 44850"/>
              <a:gd name="connsiteX80" fmla="*/ 25100 w 55144"/>
              <a:gd name="connsiteY80" fmla="*/ 5367 h 44850"/>
              <a:gd name="connsiteX81" fmla="*/ 25861 w 55144"/>
              <a:gd name="connsiteY81" fmla="*/ 9200 h 44850"/>
              <a:gd name="connsiteX82" fmla="*/ 26621 w 55144"/>
              <a:gd name="connsiteY82" fmla="*/ 9583 h 44850"/>
              <a:gd name="connsiteX83" fmla="*/ 28523 w 55144"/>
              <a:gd name="connsiteY83" fmla="*/ 6133 h 44850"/>
              <a:gd name="connsiteX84" fmla="*/ 30425 w 55144"/>
              <a:gd name="connsiteY84" fmla="*/ 4600 h 44850"/>
              <a:gd name="connsiteX85" fmla="*/ 34228 w 55144"/>
              <a:gd name="connsiteY85" fmla="*/ 5367 h 44850"/>
              <a:gd name="connsiteX86" fmla="*/ 35368 w 55144"/>
              <a:gd name="connsiteY86" fmla="*/ 3450 h 44850"/>
              <a:gd name="connsiteX87" fmla="*/ 36129 w 55144"/>
              <a:gd name="connsiteY87" fmla="*/ 2300 h 4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144" h="44850">
                <a:moveTo>
                  <a:pt x="34228" y="0"/>
                </a:moveTo>
                <a:lnTo>
                  <a:pt x="36509" y="767"/>
                </a:lnTo>
                <a:lnTo>
                  <a:pt x="38031" y="383"/>
                </a:lnTo>
                <a:lnTo>
                  <a:pt x="39552" y="767"/>
                </a:lnTo>
                <a:lnTo>
                  <a:pt x="39552" y="5367"/>
                </a:lnTo>
                <a:lnTo>
                  <a:pt x="41073" y="6900"/>
                </a:lnTo>
                <a:lnTo>
                  <a:pt x="44496" y="1533"/>
                </a:lnTo>
                <a:lnTo>
                  <a:pt x="47538" y="767"/>
                </a:lnTo>
                <a:lnTo>
                  <a:pt x="48679" y="2683"/>
                </a:lnTo>
                <a:lnTo>
                  <a:pt x="48299" y="7667"/>
                </a:lnTo>
                <a:lnTo>
                  <a:pt x="47538" y="8817"/>
                </a:lnTo>
                <a:lnTo>
                  <a:pt x="47538" y="11117"/>
                </a:lnTo>
                <a:lnTo>
                  <a:pt x="48299" y="11117"/>
                </a:lnTo>
                <a:lnTo>
                  <a:pt x="48679" y="13033"/>
                </a:lnTo>
                <a:lnTo>
                  <a:pt x="55144" y="13033"/>
                </a:lnTo>
                <a:lnTo>
                  <a:pt x="52482" y="18783"/>
                </a:lnTo>
                <a:lnTo>
                  <a:pt x="49059" y="18783"/>
                </a:lnTo>
                <a:lnTo>
                  <a:pt x="42214" y="14950"/>
                </a:lnTo>
                <a:lnTo>
                  <a:pt x="39552" y="15333"/>
                </a:lnTo>
                <a:lnTo>
                  <a:pt x="38791" y="18783"/>
                </a:lnTo>
                <a:lnTo>
                  <a:pt x="44876" y="19933"/>
                </a:lnTo>
                <a:lnTo>
                  <a:pt x="46397" y="21467"/>
                </a:lnTo>
                <a:lnTo>
                  <a:pt x="46397" y="24917"/>
                </a:lnTo>
                <a:lnTo>
                  <a:pt x="42594" y="24150"/>
                </a:lnTo>
                <a:lnTo>
                  <a:pt x="42594" y="21467"/>
                </a:lnTo>
                <a:lnTo>
                  <a:pt x="41073" y="21467"/>
                </a:lnTo>
                <a:lnTo>
                  <a:pt x="39172" y="23383"/>
                </a:lnTo>
                <a:lnTo>
                  <a:pt x="35368" y="24150"/>
                </a:lnTo>
                <a:lnTo>
                  <a:pt x="36509" y="24150"/>
                </a:lnTo>
                <a:lnTo>
                  <a:pt x="38031" y="26067"/>
                </a:lnTo>
                <a:lnTo>
                  <a:pt x="36129" y="26067"/>
                </a:lnTo>
                <a:lnTo>
                  <a:pt x="31946" y="27600"/>
                </a:lnTo>
                <a:lnTo>
                  <a:pt x="28143" y="32967"/>
                </a:lnTo>
                <a:lnTo>
                  <a:pt x="25100" y="33350"/>
                </a:lnTo>
                <a:lnTo>
                  <a:pt x="24720" y="34500"/>
                </a:lnTo>
                <a:lnTo>
                  <a:pt x="25100" y="36033"/>
                </a:lnTo>
                <a:lnTo>
                  <a:pt x="25100" y="39100"/>
                </a:lnTo>
                <a:lnTo>
                  <a:pt x="23959" y="41783"/>
                </a:lnTo>
                <a:lnTo>
                  <a:pt x="16353" y="44850"/>
                </a:lnTo>
                <a:lnTo>
                  <a:pt x="17875" y="41400"/>
                </a:lnTo>
                <a:lnTo>
                  <a:pt x="20156" y="38333"/>
                </a:lnTo>
                <a:lnTo>
                  <a:pt x="20156" y="36417"/>
                </a:lnTo>
                <a:lnTo>
                  <a:pt x="16734" y="35650"/>
                </a:lnTo>
                <a:lnTo>
                  <a:pt x="16353" y="33350"/>
                </a:lnTo>
                <a:lnTo>
                  <a:pt x="16734" y="31817"/>
                </a:lnTo>
                <a:lnTo>
                  <a:pt x="14832" y="30283"/>
                </a:lnTo>
                <a:lnTo>
                  <a:pt x="11790" y="29517"/>
                </a:lnTo>
                <a:lnTo>
                  <a:pt x="10268" y="30283"/>
                </a:lnTo>
                <a:lnTo>
                  <a:pt x="11029" y="31433"/>
                </a:lnTo>
                <a:lnTo>
                  <a:pt x="13691" y="31817"/>
                </a:lnTo>
                <a:lnTo>
                  <a:pt x="14071" y="39100"/>
                </a:lnTo>
                <a:lnTo>
                  <a:pt x="11029" y="40633"/>
                </a:lnTo>
                <a:lnTo>
                  <a:pt x="7606" y="37567"/>
                </a:lnTo>
                <a:lnTo>
                  <a:pt x="6465" y="33733"/>
                </a:lnTo>
                <a:lnTo>
                  <a:pt x="6085" y="29900"/>
                </a:lnTo>
                <a:lnTo>
                  <a:pt x="5324" y="26067"/>
                </a:lnTo>
                <a:lnTo>
                  <a:pt x="2662" y="25300"/>
                </a:lnTo>
                <a:lnTo>
                  <a:pt x="1521" y="22617"/>
                </a:lnTo>
                <a:lnTo>
                  <a:pt x="0" y="23000"/>
                </a:lnTo>
                <a:lnTo>
                  <a:pt x="0" y="21467"/>
                </a:lnTo>
                <a:lnTo>
                  <a:pt x="3423" y="21467"/>
                </a:lnTo>
                <a:lnTo>
                  <a:pt x="3423" y="18017"/>
                </a:lnTo>
                <a:lnTo>
                  <a:pt x="7987" y="12650"/>
                </a:lnTo>
                <a:lnTo>
                  <a:pt x="9508" y="13033"/>
                </a:lnTo>
                <a:lnTo>
                  <a:pt x="10649" y="11500"/>
                </a:lnTo>
                <a:lnTo>
                  <a:pt x="14832" y="11117"/>
                </a:lnTo>
                <a:lnTo>
                  <a:pt x="17114" y="11117"/>
                </a:lnTo>
                <a:lnTo>
                  <a:pt x="14832" y="14567"/>
                </a:lnTo>
                <a:lnTo>
                  <a:pt x="16734" y="14950"/>
                </a:lnTo>
                <a:lnTo>
                  <a:pt x="17875" y="16867"/>
                </a:lnTo>
                <a:lnTo>
                  <a:pt x="18255" y="19550"/>
                </a:lnTo>
                <a:lnTo>
                  <a:pt x="21678" y="20700"/>
                </a:lnTo>
                <a:lnTo>
                  <a:pt x="22058" y="16483"/>
                </a:lnTo>
                <a:lnTo>
                  <a:pt x="22818" y="14950"/>
                </a:lnTo>
                <a:lnTo>
                  <a:pt x="22058" y="13033"/>
                </a:lnTo>
                <a:lnTo>
                  <a:pt x="23959" y="12267"/>
                </a:lnTo>
                <a:lnTo>
                  <a:pt x="19015" y="6133"/>
                </a:lnTo>
                <a:lnTo>
                  <a:pt x="18635" y="3450"/>
                </a:lnTo>
                <a:lnTo>
                  <a:pt x="20156" y="2300"/>
                </a:lnTo>
                <a:lnTo>
                  <a:pt x="23199" y="1533"/>
                </a:lnTo>
                <a:lnTo>
                  <a:pt x="25100" y="5367"/>
                </a:lnTo>
                <a:lnTo>
                  <a:pt x="25861" y="9200"/>
                </a:lnTo>
                <a:lnTo>
                  <a:pt x="26621" y="9583"/>
                </a:lnTo>
                <a:lnTo>
                  <a:pt x="28523" y="6133"/>
                </a:lnTo>
                <a:lnTo>
                  <a:pt x="30425" y="4600"/>
                </a:lnTo>
                <a:lnTo>
                  <a:pt x="34228" y="5367"/>
                </a:lnTo>
                <a:lnTo>
                  <a:pt x="35368" y="3450"/>
                </a:lnTo>
                <a:lnTo>
                  <a:pt x="36129" y="230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28" name="Text Placeholder 2727">
            <a:extLst>
              <a:ext uri="{FF2B5EF4-FFF2-40B4-BE49-F238E27FC236}">
                <a16:creationId xmlns:a16="http://schemas.microsoft.com/office/drawing/2014/main" id="{601D8D85-3912-5145-B077-5E86DC6DBEF9}"/>
              </a:ext>
            </a:extLst>
          </p:cNvPr>
          <p:cNvSpPr>
            <a:spLocks noGrp="1"/>
          </p:cNvSpPr>
          <p:nvPr>
            <p:ph type="body" sz="quarter" idx="155" hasCustomPrompt="1"/>
          </p:nvPr>
        </p:nvSpPr>
        <p:spPr>
          <a:xfrm>
            <a:off x="5010298" y="2960247"/>
            <a:ext cx="173038" cy="188745"/>
          </a:xfrm>
          <a:custGeom>
            <a:avLst/>
            <a:gdLst>
              <a:gd name="connsiteX0" fmla="*/ 57300 w 173038"/>
              <a:gd name="connsiteY0" fmla="*/ 0 h 188745"/>
              <a:gd name="connsiteX1" fmla="*/ 59197 w 173038"/>
              <a:gd name="connsiteY1" fmla="*/ 372 h 188745"/>
              <a:gd name="connsiteX2" fmla="*/ 61474 w 173038"/>
              <a:gd name="connsiteY2" fmla="*/ 2606 h 188745"/>
              <a:gd name="connsiteX3" fmla="*/ 64889 w 173038"/>
              <a:gd name="connsiteY3" fmla="*/ 9307 h 188745"/>
              <a:gd name="connsiteX4" fmla="*/ 66028 w 173038"/>
              <a:gd name="connsiteY4" fmla="*/ 10796 h 188745"/>
              <a:gd name="connsiteX5" fmla="*/ 67925 w 173038"/>
              <a:gd name="connsiteY5" fmla="*/ 10796 h 188745"/>
              <a:gd name="connsiteX6" fmla="*/ 69443 w 173038"/>
              <a:gd name="connsiteY6" fmla="*/ 15264 h 188745"/>
              <a:gd name="connsiteX7" fmla="*/ 72858 w 173038"/>
              <a:gd name="connsiteY7" fmla="*/ 20475 h 188745"/>
              <a:gd name="connsiteX8" fmla="*/ 73617 w 173038"/>
              <a:gd name="connsiteY8" fmla="*/ 23454 h 188745"/>
              <a:gd name="connsiteX9" fmla="*/ 78171 w 173038"/>
              <a:gd name="connsiteY9" fmla="*/ 27549 h 188745"/>
              <a:gd name="connsiteX10" fmla="*/ 79689 w 173038"/>
              <a:gd name="connsiteY10" fmla="*/ 33505 h 188745"/>
              <a:gd name="connsiteX11" fmla="*/ 79689 w 173038"/>
              <a:gd name="connsiteY11" fmla="*/ 34622 h 188745"/>
              <a:gd name="connsiteX12" fmla="*/ 81207 w 173038"/>
              <a:gd name="connsiteY12" fmla="*/ 37228 h 188745"/>
              <a:gd name="connsiteX13" fmla="*/ 89176 w 173038"/>
              <a:gd name="connsiteY13" fmla="*/ 40578 h 188745"/>
              <a:gd name="connsiteX14" fmla="*/ 93350 w 173038"/>
              <a:gd name="connsiteY14" fmla="*/ 44673 h 188745"/>
              <a:gd name="connsiteX15" fmla="*/ 96006 w 173038"/>
              <a:gd name="connsiteY15" fmla="*/ 52491 h 188745"/>
              <a:gd name="connsiteX16" fmla="*/ 100180 w 173038"/>
              <a:gd name="connsiteY16" fmla="*/ 59565 h 188745"/>
              <a:gd name="connsiteX17" fmla="*/ 110805 w 173038"/>
              <a:gd name="connsiteY17" fmla="*/ 76689 h 188745"/>
              <a:gd name="connsiteX18" fmla="*/ 113462 w 173038"/>
              <a:gd name="connsiteY18" fmla="*/ 83390 h 188745"/>
              <a:gd name="connsiteX19" fmla="*/ 113841 w 173038"/>
              <a:gd name="connsiteY19" fmla="*/ 84507 h 188745"/>
              <a:gd name="connsiteX20" fmla="*/ 114979 w 173038"/>
              <a:gd name="connsiteY20" fmla="*/ 84507 h 188745"/>
              <a:gd name="connsiteX21" fmla="*/ 116877 w 173038"/>
              <a:gd name="connsiteY21" fmla="*/ 91208 h 188745"/>
              <a:gd name="connsiteX22" fmla="*/ 122189 w 173038"/>
              <a:gd name="connsiteY22" fmla="*/ 97537 h 188745"/>
              <a:gd name="connsiteX23" fmla="*/ 123707 w 173038"/>
              <a:gd name="connsiteY23" fmla="*/ 100515 h 188745"/>
              <a:gd name="connsiteX24" fmla="*/ 123707 w 173038"/>
              <a:gd name="connsiteY24" fmla="*/ 101632 h 188745"/>
              <a:gd name="connsiteX25" fmla="*/ 122569 w 173038"/>
              <a:gd name="connsiteY25" fmla="*/ 103493 h 188745"/>
              <a:gd name="connsiteX26" fmla="*/ 122948 w 173038"/>
              <a:gd name="connsiteY26" fmla="*/ 105355 h 188745"/>
              <a:gd name="connsiteX27" fmla="*/ 126743 w 173038"/>
              <a:gd name="connsiteY27" fmla="*/ 108705 h 188745"/>
              <a:gd name="connsiteX28" fmla="*/ 128261 w 173038"/>
              <a:gd name="connsiteY28" fmla="*/ 111311 h 188745"/>
              <a:gd name="connsiteX29" fmla="*/ 128261 w 173038"/>
              <a:gd name="connsiteY29" fmla="*/ 112800 h 188745"/>
              <a:gd name="connsiteX30" fmla="*/ 130158 w 173038"/>
              <a:gd name="connsiteY30" fmla="*/ 119129 h 188745"/>
              <a:gd name="connsiteX31" fmla="*/ 132056 w 173038"/>
              <a:gd name="connsiteY31" fmla="*/ 122480 h 188745"/>
              <a:gd name="connsiteX32" fmla="*/ 133953 w 173038"/>
              <a:gd name="connsiteY32" fmla="*/ 124713 h 188745"/>
              <a:gd name="connsiteX33" fmla="*/ 138507 w 173038"/>
              <a:gd name="connsiteY33" fmla="*/ 127319 h 188745"/>
              <a:gd name="connsiteX34" fmla="*/ 152167 w 173038"/>
              <a:gd name="connsiteY34" fmla="*/ 131042 h 188745"/>
              <a:gd name="connsiteX35" fmla="*/ 161654 w 173038"/>
              <a:gd name="connsiteY35" fmla="*/ 138860 h 188745"/>
              <a:gd name="connsiteX36" fmla="*/ 163552 w 173038"/>
              <a:gd name="connsiteY36" fmla="*/ 141094 h 188745"/>
              <a:gd name="connsiteX37" fmla="*/ 170761 w 173038"/>
              <a:gd name="connsiteY37" fmla="*/ 142955 h 188745"/>
              <a:gd name="connsiteX38" fmla="*/ 171520 w 173038"/>
              <a:gd name="connsiteY38" fmla="*/ 144444 h 188745"/>
              <a:gd name="connsiteX39" fmla="*/ 173038 w 173038"/>
              <a:gd name="connsiteY39" fmla="*/ 146678 h 188745"/>
              <a:gd name="connsiteX40" fmla="*/ 173038 w 173038"/>
              <a:gd name="connsiteY40" fmla="*/ 147422 h 188745"/>
              <a:gd name="connsiteX41" fmla="*/ 171900 w 173038"/>
              <a:gd name="connsiteY41" fmla="*/ 149284 h 188745"/>
              <a:gd name="connsiteX42" fmla="*/ 171141 w 173038"/>
              <a:gd name="connsiteY42" fmla="*/ 154868 h 188745"/>
              <a:gd name="connsiteX43" fmla="*/ 171141 w 173038"/>
              <a:gd name="connsiteY43" fmla="*/ 164919 h 188745"/>
              <a:gd name="connsiteX44" fmla="*/ 173038 w 173038"/>
              <a:gd name="connsiteY44" fmla="*/ 170876 h 188745"/>
              <a:gd name="connsiteX45" fmla="*/ 173038 w 173038"/>
              <a:gd name="connsiteY45" fmla="*/ 172737 h 188745"/>
              <a:gd name="connsiteX46" fmla="*/ 171900 w 173038"/>
              <a:gd name="connsiteY46" fmla="*/ 174971 h 188745"/>
              <a:gd name="connsiteX47" fmla="*/ 171141 w 173038"/>
              <a:gd name="connsiteY47" fmla="*/ 176460 h 188745"/>
              <a:gd name="connsiteX48" fmla="*/ 170761 w 173038"/>
              <a:gd name="connsiteY48" fmla="*/ 179066 h 188745"/>
              <a:gd name="connsiteX49" fmla="*/ 167346 w 173038"/>
              <a:gd name="connsiteY49" fmla="*/ 178694 h 188745"/>
              <a:gd name="connsiteX50" fmla="*/ 165069 w 173038"/>
              <a:gd name="connsiteY50" fmla="*/ 181672 h 188745"/>
              <a:gd name="connsiteX51" fmla="*/ 162793 w 173038"/>
              <a:gd name="connsiteY51" fmla="*/ 184650 h 188745"/>
              <a:gd name="connsiteX52" fmla="*/ 160895 w 173038"/>
              <a:gd name="connsiteY52" fmla="*/ 185395 h 188745"/>
              <a:gd name="connsiteX53" fmla="*/ 158998 w 173038"/>
              <a:gd name="connsiteY53" fmla="*/ 185395 h 188745"/>
              <a:gd name="connsiteX54" fmla="*/ 157480 w 173038"/>
              <a:gd name="connsiteY54" fmla="*/ 187256 h 188745"/>
              <a:gd name="connsiteX55" fmla="*/ 155583 w 173038"/>
              <a:gd name="connsiteY55" fmla="*/ 184650 h 188745"/>
              <a:gd name="connsiteX56" fmla="*/ 155203 w 173038"/>
              <a:gd name="connsiteY56" fmla="*/ 188745 h 188745"/>
              <a:gd name="connsiteX57" fmla="*/ 153306 w 173038"/>
              <a:gd name="connsiteY57" fmla="*/ 188373 h 188745"/>
              <a:gd name="connsiteX58" fmla="*/ 152926 w 173038"/>
              <a:gd name="connsiteY58" fmla="*/ 184650 h 188745"/>
              <a:gd name="connsiteX59" fmla="*/ 152926 w 173038"/>
              <a:gd name="connsiteY59" fmla="*/ 179438 h 188745"/>
              <a:gd name="connsiteX60" fmla="*/ 155203 w 173038"/>
              <a:gd name="connsiteY60" fmla="*/ 178694 h 188745"/>
              <a:gd name="connsiteX61" fmla="*/ 156721 w 173038"/>
              <a:gd name="connsiteY61" fmla="*/ 179438 h 188745"/>
              <a:gd name="connsiteX62" fmla="*/ 157859 w 173038"/>
              <a:gd name="connsiteY62" fmla="*/ 178321 h 188745"/>
              <a:gd name="connsiteX63" fmla="*/ 158998 w 173038"/>
              <a:gd name="connsiteY63" fmla="*/ 178694 h 188745"/>
              <a:gd name="connsiteX64" fmla="*/ 159757 w 173038"/>
              <a:gd name="connsiteY64" fmla="*/ 176832 h 188745"/>
              <a:gd name="connsiteX65" fmla="*/ 161275 w 173038"/>
              <a:gd name="connsiteY65" fmla="*/ 176460 h 188745"/>
              <a:gd name="connsiteX66" fmla="*/ 160516 w 173038"/>
              <a:gd name="connsiteY66" fmla="*/ 173854 h 188745"/>
              <a:gd name="connsiteX67" fmla="*/ 159757 w 173038"/>
              <a:gd name="connsiteY67" fmla="*/ 169014 h 188745"/>
              <a:gd name="connsiteX68" fmla="*/ 157859 w 173038"/>
              <a:gd name="connsiteY68" fmla="*/ 168642 h 188745"/>
              <a:gd name="connsiteX69" fmla="*/ 157101 w 173038"/>
              <a:gd name="connsiteY69" fmla="*/ 169759 h 188745"/>
              <a:gd name="connsiteX70" fmla="*/ 155583 w 173038"/>
              <a:gd name="connsiteY70" fmla="*/ 169759 h 188745"/>
              <a:gd name="connsiteX71" fmla="*/ 154824 w 173038"/>
              <a:gd name="connsiteY71" fmla="*/ 169014 h 188745"/>
              <a:gd name="connsiteX72" fmla="*/ 154444 w 173038"/>
              <a:gd name="connsiteY72" fmla="*/ 163430 h 188745"/>
              <a:gd name="connsiteX73" fmla="*/ 154824 w 173038"/>
              <a:gd name="connsiteY73" fmla="*/ 160824 h 188745"/>
              <a:gd name="connsiteX74" fmla="*/ 153685 w 173038"/>
              <a:gd name="connsiteY74" fmla="*/ 158591 h 188745"/>
              <a:gd name="connsiteX75" fmla="*/ 153306 w 173038"/>
              <a:gd name="connsiteY75" fmla="*/ 154868 h 188745"/>
              <a:gd name="connsiteX76" fmla="*/ 150650 w 173038"/>
              <a:gd name="connsiteY76" fmla="*/ 149656 h 188745"/>
              <a:gd name="connsiteX77" fmla="*/ 149511 w 173038"/>
              <a:gd name="connsiteY77" fmla="*/ 145189 h 188745"/>
              <a:gd name="connsiteX78" fmla="*/ 148752 w 173038"/>
              <a:gd name="connsiteY78" fmla="*/ 147050 h 188745"/>
              <a:gd name="connsiteX79" fmla="*/ 149132 w 173038"/>
              <a:gd name="connsiteY79" fmla="*/ 144444 h 188745"/>
              <a:gd name="connsiteX80" fmla="*/ 150650 w 173038"/>
              <a:gd name="connsiteY80" fmla="*/ 142210 h 188745"/>
              <a:gd name="connsiteX81" fmla="*/ 149511 w 173038"/>
              <a:gd name="connsiteY81" fmla="*/ 140349 h 188745"/>
              <a:gd name="connsiteX82" fmla="*/ 147614 w 173038"/>
              <a:gd name="connsiteY82" fmla="*/ 140721 h 188745"/>
              <a:gd name="connsiteX83" fmla="*/ 144958 w 173038"/>
              <a:gd name="connsiteY83" fmla="*/ 143699 h 188745"/>
              <a:gd name="connsiteX84" fmla="*/ 143060 w 173038"/>
              <a:gd name="connsiteY84" fmla="*/ 145189 h 188745"/>
              <a:gd name="connsiteX85" fmla="*/ 142301 w 173038"/>
              <a:gd name="connsiteY85" fmla="*/ 147422 h 188745"/>
              <a:gd name="connsiteX86" fmla="*/ 139265 w 173038"/>
              <a:gd name="connsiteY86" fmla="*/ 146305 h 188745"/>
              <a:gd name="connsiteX87" fmla="*/ 137368 w 173038"/>
              <a:gd name="connsiteY87" fmla="*/ 147422 h 188745"/>
              <a:gd name="connsiteX88" fmla="*/ 135091 w 173038"/>
              <a:gd name="connsiteY88" fmla="*/ 148911 h 188745"/>
              <a:gd name="connsiteX89" fmla="*/ 135850 w 173038"/>
              <a:gd name="connsiteY89" fmla="*/ 150400 h 188745"/>
              <a:gd name="connsiteX90" fmla="*/ 134712 w 173038"/>
              <a:gd name="connsiteY90" fmla="*/ 153006 h 188745"/>
              <a:gd name="connsiteX91" fmla="*/ 134332 w 173038"/>
              <a:gd name="connsiteY91" fmla="*/ 154496 h 188745"/>
              <a:gd name="connsiteX92" fmla="*/ 134332 w 173038"/>
              <a:gd name="connsiteY92" fmla="*/ 155612 h 188745"/>
              <a:gd name="connsiteX93" fmla="*/ 132814 w 173038"/>
              <a:gd name="connsiteY93" fmla="*/ 157474 h 188745"/>
              <a:gd name="connsiteX94" fmla="*/ 131297 w 173038"/>
              <a:gd name="connsiteY94" fmla="*/ 157474 h 188745"/>
              <a:gd name="connsiteX95" fmla="*/ 131297 w 173038"/>
              <a:gd name="connsiteY95" fmla="*/ 159707 h 188745"/>
              <a:gd name="connsiteX96" fmla="*/ 129779 w 173038"/>
              <a:gd name="connsiteY96" fmla="*/ 161569 h 188745"/>
              <a:gd name="connsiteX97" fmla="*/ 128261 w 173038"/>
              <a:gd name="connsiteY97" fmla="*/ 160452 h 188745"/>
              <a:gd name="connsiteX98" fmla="*/ 126364 w 173038"/>
              <a:gd name="connsiteY98" fmla="*/ 157474 h 188745"/>
              <a:gd name="connsiteX99" fmla="*/ 125605 w 173038"/>
              <a:gd name="connsiteY99" fmla="*/ 154868 h 188745"/>
              <a:gd name="connsiteX100" fmla="*/ 125984 w 173038"/>
              <a:gd name="connsiteY100" fmla="*/ 153006 h 188745"/>
              <a:gd name="connsiteX101" fmla="*/ 127881 w 173038"/>
              <a:gd name="connsiteY101" fmla="*/ 152634 h 188745"/>
              <a:gd name="connsiteX102" fmla="*/ 129779 w 173038"/>
              <a:gd name="connsiteY102" fmla="*/ 150773 h 188745"/>
              <a:gd name="connsiteX103" fmla="*/ 131297 w 173038"/>
              <a:gd name="connsiteY103" fmla="*/ 144816 h 188745"/>
              <a:gd name="connsiteX104" fmla="*/ 131297 w 173038"/>
              <a:gd name="connsiteY104" fmla="*/ 139604 h 188745"/>
              <a:gd name="connsiteX105" fmla="*/ 133194 w 173038"/>
              <a:gd name="connsiteY105" fmla="*/ 137743 h 188745"/>
              <a:gd name="connsiteX106" fmla="*/ 139265 w 173038"/>
              <a:gd name="connsiteY106" fmla="*/ 137371 h 188745"/>
              <a:gd name="connsiteX107" fmla="*/ 140024 w 173038"/>
              <a:gd name="connsiteY107" fmla="*/ 136254 h 188745"/>
              <a:gd name="connsiteX108" fmla="*/ 132814 w 173038"/>
              <a:gd name="connsiteY108" fmla="*/ 133648 h 188745"/>
              <a:gd name="connsiteX109" fmla="*/ 130538 w 173038"/>
              <a:gd name="connsiteY109" fmla="*/ 131042 h 188745"/>
              <a:gd name="connsiteX110" fmla="*/ 127122 w 173038"/>
              <a:gd name="connsiteY110" fmla="*/ 129553 h 188745"/>
              <a:gd name="connsiteX111" fmla="*/ 124846 w 173038"/>
              <a:gd name="connsiteY111" fmla="*/ 126202 h 188745"/>
              <a:gd name="connsiteX112" fmla="*/ 124466 w 173038"/>
              <a:gd name="connsiteY112" fmla="*/ 119129 h 188745"/>
              <a:gd name="connsiteX113" fmla="*/ 120671 w 173038"/>
              <a:gd name="connsiteY113" fmla="*/ 118757 h 188745"/>
              <a:gd name="connsiteX114" fmla="*/ 120292 w 173038"/>
              <a:gd name="connsiteY114" fmla="*/ 117268 h 188745"/>
              <a:gd name="connsiteX115" fmla="*/ 120292 w 173038"/>
              <a:gd name="connsiteY115" fmla="*/ 115406 h 188745"/>
              <a:gd name="connsiteX116" fmla="*/ 119533 w 173038"/>
              <a:gd name="connsiteY116" fmla="*/ 114290 h 188745"/>
              <a:gd name="connsiteX117" fmla="*/ 114600 w 173038"/>
              <a:gd name="connsiteY117" fmla="*/ 113545 h 188745"/>
              <a:gd name="connsiteX118" fmla="*/ 113462 w 173038"/>
              <a:gd name="connsiteY118" fmla="*/ 112428 h 188745"/>
              <a:gd name="connsiteX119" fmla="*/ 110046 w 173038"/>
              <a:gd name="connsiteY119" fmla="*/ 107216 h 188745"/>
              <a:gd name="connsiteX120" fmla="*/ 109667 w 173038"/>
              <a:gd name="connsiteY120" fmla="*/ 105355 h 188745"/>
              <a:gd name="connsiteX121" fmla="*/ 114979 w 173038"/>
              <a:gd name="connsiteY121" fmla="*/ 110194 h 188745"/>
              <a:gd name="connsiteX122" fmla="*/ 115738 w 173038"/>
              <a:gd name="connsiteY122" fmla="*/ 111311 h 188745"/>
              <a:gd name="connsiteX123" fmla="*/ 113841 w 173038"/>
              <a:gd name="connsiteY123" fmla="*/ 106844 h 188745"/>
              <a:gd name="connsiteX124" fmla="*/ 113841 w 173038"/>
              <a:gd name="connsiteY124" fmla="*/ 103493 h 188745"/>
              <a:gd name="connsiteX125" fmla="*/ 112323 w 173038"/>
              <a:gd name="connsiteY125" fmla="*/ 103493 h 188745"/>
              <a:gd name="connsiteX126" fmla="*/ 110426 w 173038"/>
              <a:gd name="connsiteY126" fmla="*/ 104983 h 188745"/>
              <a:gd name="connsiteX127" fmla="*/ 108528 w 173038"/>
              <a:gd name="connsiteY127" fmla="*/ 104983 h 188745"/>
              <a:gd name="connsiteX128" fmla="*/ 106631 w 173038"/>
              <a:gd name="connsiteY128" fmla="*/ 103493 h 188745"/>
              <a:gd name="connsiteX129" fmla="*/ 106631 w 173038"/>
              <a:gd name="connsiteY129" fmla="*/ 102377 h 188745"/>
              <a:gd name="connsiteX130" fmla="*/ 106252 w 173038"/>
              <a:gd name="connsiteY130" fmla="*/ 101632 h 188745"/>
              <a:gd name="connsiteX131" fmla="*/ 104734 w 173038"/>
              <a:gd name="connsiteY131" fmla="*/ 101632 h 188745"/>
              <a:gd name="connsiteX132" fmla="*/ 104354 w 173038"/>
              <a:gd name="connsiteY132" fmla="*/ 102749 h 188745"/>
              <a:gd name="connsiteX133" fmla="*/ 102457 w 173038"/>
              <a:gd name="connsiteY133" fmla="*/ 103493 h 188745"/>
              <a:gd name="connsiteX134" fmla="*/ 100180 w 173038"/>
              <a:gd name="connsiteY134" fmla="*/ 100887 h 188745"/>
              <a:gd name="connsiteX135" fmla="*/ 99801 w 173038"/>
              <a:gd name="connsiteY135" fmla="*/ 99398 h 188745"/>
              <a:gd name="connsiteX136" fmla="*/ 100180 w 173038"/>
              <a:gd name="connsiteY136" fmla="*/ 97165 h 188745"/>
              <a:gd name="connsiteX137" fmla="*/ 105872 w 173038"/>
              <a:gd name="connsiteY137" fmla="*/ 96792 h 188745"/>
              <a:gd name="connsiteX138" fmla="*/ 106631 w 173038"/>
              <a:gd name="connsiteY138" fmla="*/ 94931 h 188745"/>
              <a:gd name="connsiteX139" fmla="*/ 102457 w 173038"/>
              <a:gd name="connsiteY139" fmla="*/ 94931 h 188745"/>
              <a:gd name="connsiteX140" fmla="*/ 100560 w 173038"/>
              <a:gd name="connsiteY140" fmla="*/ 94186 h 188745"/>
              <a:gd name="connsiteX141" fmla="*/ 100560 w 173038"/>
              <a:gd name="connsiteY141" fmla="*/ 93070 h 188745"/>
              <a:gd name="connsiteX142" fmla="*/ 101698 w 173038"/>
              <a:gd name="connsiteY142" fmla="*/ 91581 h 188745"/>
              <a:gd name="connsiteX143" fmla="*/ 101319 w 173038"/>
              <a:gd name="connsiteY143" fmla="*/ 90836 h 188745"/>
              <a:gd name="connsiteX144" fmla="*/ 99421 w 173038"/>
              <a:gd name="connsiteY144" fmla="*/ 90836 h 188745"/>
              <a:gd name="connsiteX145" fmla="*/ 99421 w 173038"/>
              <a:gd name="connsiteY145" fmla="*/ 88230 h 188745"/>
              <a:gd name="connsiteX146" fmla="*/ 101698 w 173038"/>
              <a:gd name="connsiteY146" fmla="*/ 86741 h 188745"/>
              <a:gd name="connsiteX147" fmla="*/ 101319 w 173038"/>
              <a:gd name="connsiteY147" fmla="*/ 85252 h 188745"/>
              <a:gd name="connsiteX148" fmla="*/ 97144 w 173038"/>
              <a:gd name="connsiteY148" fmla="*/ 86741 h 188745"/>
              <a:gd name="connsiteX149" fmla="*/ 96006 w 173038"/>
              <a:gd name="connsiteY149" fmla="*/ 85252 h 188745"/>
              <a:gd name="connsiteX150" fmla="*/ 97524 w 173038"/>
              <a:gd name="connsiteY150" fmla="*/ 81529 h 188745"/>
              <a:gd name="connsiteX151" fmla="*/ 105872 w 173038"/>
              <a:gd name="connsiteY151" fmla="*/ 85624 h 188745"/>
              <a:gd name="connsiteX152" fmla="*/ 107770 w 173038"/>
              <a:gd name="connsiteY152" fmla="*/ 88602 h 188745"/>
              <a:gd name="connsiteX153" fmla="*/ 108339 w 173038"/>
              <a:gd name="connsiteY153" fmla="*/ 88714 h 188745"/>
              <a:gd name="connsiteX154" fmla="*/ 108528 w 173038"/>
              <a:gd name="connsiteY154" fmla="*/ 88975 h 188745"/>
              <a:gd name="connsiteX155" fmla="*/ 109667 w 173038"/>
              <a:gd name="connsiteY155" fmla="*/ 88975 h 188745"/>
              <a:gd name="connsiteX156" fmla="*/ 108339 w 173038"/>
              <a:gd name="connsiteY156" fmla="*/ 88714 h 188745"/>
              <a:gd name="connsiteX157" fmla="*/ 106631 w 173038"/>
              <a:gd name="connsiteY157" fmla="*/ 86369 h 188745"/>
              <a:gd name="connsiteX158" fmla="*/ 106252 w 173038"/>
              <a:gd name="connsiteY158" fmla="*/ 82646 h 188745"/>
              <a:gd name="connsiteX159" fmla="*/ 104734 w 173038"/>
              <a:gd name="connsiteY159" fmla="*/ 81529 h 188745"/>
              <a:gd name="connsiteX160" fmla="*/ 104734 w 173038"/>
              <a:gd name="connsiteY160" fmla="*/ 83018 h 188745"/>
              <a:gd name="connsiteX161" fmla="*/ 103216 w 173038"/>
              <a:gd name="connsiteY161" fmla="*/ 81529 h 188745"/>
              <a:gd name="connsiteX162" fmla="*/ 99801 w 173038"/>
              <a:gd name="connsiteY162" fmla="*/ 77434 h 188745"/>
              <a:gd name="connsiteX163" fmla="*/ 98662 w 173038"/>
              <a:gd name="connsiteY163" fmla="*/ 75573 h 188745"/>
              <a:gd name="connsiteX164" fmla="*/ 100180 w 173038"/>
              <a:gd name="connsiteY164" fmla="*/ 73711 h 188745"/>
              <a:gd name="connsiteX165" fmla="*/ 104354 w 173038"/>
              <a:gd name="connsiteY165" fmla="*/ 74828 h 188745"/>
              <a:gd name="connsiteX166" fmla="*/ 105872 w 173038"/>
              <a:gd name="connsiteY166" fmla="*/ 73711 h 188745"/>
              <a:gd name="connsiteX167" fmla="*/ 103595 w 173038"/>
              <a:gd name="connsiteY167" fmla="*/ 72967 h 188745"/>
              <a:gd name="connsiteX168" fmla="*/ 96385 w 173038"/>
              <a:gd name="connsiteY168" fmla="*/ 72967 h 188745"/>
              <a:gd name="connsiteX169" fmla="*/ 96385 w 173038"/>
              <a:gd name="connsiteY169" fmla="*/ 75573 h 188745"/>
              <a:gd name="connsiteX170" fmla="*/ 94488 w 173038"/>
              <a:gd name="connsiteY170" fmla="*/ 77434 h 188745"/>
              <a:gd name="connsiteX171" fmla="*/ 93729 w 173038"/>
              <a:gd name="connsiteY171" fmla="*/ 75573 h 188745"/>
              <a:gd name="connsiteX172" fmla="*/ 92211 w 173038"/>
              <a:gd name="connsiteY172" fmla="*/ 72967 h 188745"/>
              <a:gd name="connsiteX173" fmla="*/ 92970 w 173038"/>
              <a:gd name="connsiteY173" fmla="*/ 70733 h 188745"/>
              <a:gd name="connsiteX174" fmla="*/ 95247 w 173038"/>
              <a:gd name="connsiteY174" fmla="*/ 70733 h 188745"/>
              <a:gd name="connsiteX175" fmla="*/ 99421 w 173038"/>
              <a:gd name="connsiteY175" fmla="*/ 67382 h 188745"/>
              <a:gd name="connsiteX176" fmla="*/ 98283 w 173038"/>
              <a:gd name="connsiteY176" fmla="*/ 66266 h 188745"/>
              <a:gd name="connsiteX177" fmla="*/ 95247 w 173038"/>
              <a:gd name="connsiteY177" fmla="*/ 68499 h 188745"/>
              <a:gd name="connsiteX178" fmla="*/ 94488 w 173038"/>
              <a:gd name="connsiteY178" fmla="*/ 67010 h 188745"/>
              <a:gd name="connsiteX179" fmla="*/ 97144 w 173038"/>
              <a:gd name="connsiteY179" fmla="*/ 62915 h 188745"/>
              <a:gd name="connsiteX180" fmla="*/ 94488 w 173038"/>
              <a:gd name="connsiteY180" fmla="*/ 62915 h 188745"/>
              <a:gd name="connsiteX181" fmla="*/ 93350 w 173038"/>
              <a:gd name="connsiteY181" fmla="*/ 64404 h 188745"/>
              <a:gd name="connsiteX182" fmla="*/ 92211 w 173038"/>
              <a:gd name="connsiteY182" fmla="*/ 67010 h 188745"/>
              <a:gd name="connsiteX183" fmla="*/ 90314 w 173038"/>
              <a:gd name="connsiteY183" fmla="*/ 69244 h 188745"/>
              <a:gd name="connsiteX184" fmla="*/ 88417 w 173038"/>
              <a:gd name="connsiteY184" fmla="*/ 68127 h 188745"/>
              <a:gd name="connsiteX185" fmla="*/ 87278 w 173038"/>
              <a:gd name="connsiteY185" fmla="*/ 63660 h 188745"/>
              <a:gd name="connsiteX186" fmla="*/ 87278 w 173038"/>
              <a:gd name="connsiteY186" fmla="*/ 61426 h 188745"/>
              <a:gd name="connsiteX187" fmla="*/ 85760 w 173038"/>
              <a:gd name="connsiteY187" fmla="*/ 60309 h 188745"/>
              <a:gd name="connsiteX188" fmla="*/ 85001 w 173038"/>
              <a:gd name="connsiteY188" fmla="*/ 60309 h 188745"/>
              <a:gd name="connsiteX189" fmla="*/ 83104 w 173038"/>
              <a:gd name="connsiteY189" fmla="*/ 61426 h 188745"/>
              <a:gd name="connsiteX190" fmla="*/ 81586 w 173038"/>
              <a:gd name="connsiteY190" fmla="*/ 59192 h 188745"/>
              <a:gd name="connsiteX191" fmla="*/ 76653 w 173038"/>
              <a:gd name="connsiteY191" fmla="*/ 55097 h 188745"/>
              <a:gd name="connsiteX192" fmla="*/ 72099 w 173038"/>
              <a:gd name="connsiteY192" fmla="*/ 54353 h 188745"/>
              <a:gd name="connsiteX193" fmla="*/ 69443 w 173038"/>
              <a:gd name="connsiteY193" fmla="*/ 48396 h 188745"/>
              <a:gd name="connsiteX194" fmla="*/ 67546 w 173038"/>
              <a:gd name="connsiteY194" fmla="*/ 46163 h 188745"/>
              <a:gd name="connsiteX195" fmla="*/ 68684 w 173038"/>
              <a:gd name="connsiteY195" fmla="*/ 43557 h 188745"/>
              <a:gd name="connsiteX196" fmla="*/ 67546 w 173038"/>
              <a:gd name="connsiteY196" fmla="*/ 38717 h 188745"/>
              <a:gd name="connsiteX197" fmla="*/ 65648 w 173038"/>
              <a:gd name="connsiteY197" fmla="*/ 40206 h 188745"/>
              <a:gd name="connsiteX198" fmla="*/ 61474 w 173038"/>
              <a:gd name="connsiteY198" fmla="*/ 25315 h 188745"/>
              <a:gd name="connsiteX199" fmla="*/ 59197 w 173038"/>
              <a:gd name="connsiteY199" fmla="*/ 19359 h 188745"/>
              <a:gd name="connsiteX200" fmla="*/ 58439 w 173038"/>
              <a:gd name="connsiteY200" fmla="*/ 14891 h 188745"/>
              <a:gd name="connsiteX201" fmla="*/ 56541 w 173038"/>
              <a:gd name="connsiteY201" fmla="*/ 18242 h 188745"/>
              <a:gd name="connsiteX202" fmla="*/ 58818 w 173038"/>
              <a:gd name="connsiteY202" fmla="*/ 23454 h 188745"/>
              <a:gd name="connsiteX203" fmla="*/ 58439 w 173038"/>
              <a:gd name="connsiteY203" fmla="*/ 24943 h 188745"/>
              <a:gd name="connsiteX204" fmla="*/ 56921 w 173038"/>
              <a:gd name="connsiteY204" fmla="*/ 23454 h 188745"/>
              <a:gd name="connsiteX205" fmla="*/ 58818 w 173038"/>
              <a:gd name="connsiteY205" fmla="*/ 30155 h 188745"/>
              <a:gd name="connsiteX206" fmla="*/ 58818 w 173038"/>
              <a:gd name="connsiteY206" fmla="*/ 31644 h 188745"/>
              <a:gd name="connsiteX207" fmla="*/ 61854 w 173038"/>
              <a:gd name="connsiteY207" fmla="*/ 39089 h 188745"/>
              <a:gd name="connsiteX208" fmla="*/ 62992 w 173038"/>
              <a:gd name="connsiteY208" fmla="*/ 46907 h 188745"/>
              <a:gd name="connsiteX209" fmla="*/ 65269 w 173038"/>
              <a:gd name="connsiteY209" fmla="*/ 52864 h 188745"/>
              <a:gd name="connsiteX210" fmla="*/ 65648 w 173038"/>
              <a:gd name="connsiteY210" fmla="*/ 55470 h 188745"/>
              <a:gd name="connsiteX211" fmla="*/ 63751 w 173038"/>
              <a:gd name="connsiteY211" fmla="*/ 59565 h 188745"/>
              <a:gd name="connsiteX212" fmla="*/ 62992 w 173038"/>
              <a:gd name="connsiteY212" fmla="*/ 61426 h 188745"/>
              <a:gd name="connsiteX213" fmla="*/ 59577 w 173038"/>
              <a:gd name="connsiteY213" fmla="*/ 60681 h 188745"/>
              <a:gd name="connsiteX214" fmla="*/ 57680 w 173038"/>
              <a:gd name="connsiteY214" fmla="*/ 52864 h 188745"/>
              <a:gd name="connsiteX215" fmla="*/ 55782 w 173038"/>
              <a:gd name="connsiteY215" fmla="*/ 50630 h 188745"/>
              <a:gd name="connsiteX216" fmla="*/ 55403 w 173038"/>
              <a:gd name="connsiteY216" fmla="*/ 54725 h 188745"/>
              <a:gd name="connsiteX217" fmla="*/ 48952 w 173038"/>
              <a:gd name="connsiteY217" fmla="*/ 54353 h 188745"/>
              <a:gd name="connsiteX218" fmla="*/ 48952 w 173038"/>
              <a:gd name="connsiteY218" fmla="*/ 47652 h 188745"/>
              <a:gd name="connsiteX219" fmla="*/ 50470 w 173038"/>
              <a:gd name="connsiteY219" fmla="*/ 47279 h 188745"/>
              <a:gd name="connsiteX220" fmla="*/ 48193 w 173038"/>
              <a:gd name="connsiteY220" fmla="*/ 45418 h 188745"/>
              <a:gd name="connsiteX221" fmla="*/ 45537 w 173038"/>
              <a:gd name="connsiteY221" fmla="*/ 40951 h 188745"/>
              <a:gd name="connsiteX222" fmla="*/ 45537 w 173038"/>
              <a:gd name="connsiteY222" fmla="*/ 37228 h 188745"/>
              <a:gd name="connsiteX223" fmla="*/ 46675 w 173038"/>
              <a:gd name="connsiteY223" fmla="*/ 36483 h 188745"/>
              <a:gd name="connsiteX224" fmla="*/ 44398 w 173038"/>
              <a:gd name="connsiteY224" fmla="*/ 33505 h 188745"/>
              <a:gd name="connsiteX225" fmla="*/ 42880 w 173038"/>
              <a:gd name="connsiteY225" fmla="*/ 34250 h 188745"/>
              <a:gd name="connsiteX226" fmla="*/ 42501 w 173038"/>
              <a:gd name="connsiteY226" fmla="*/ 38717 h 188745"/>
              <a:gd name="connsiteX227" fmla="*/ 40224 w 173038"/>
              <a:gd name="connsiteY227" fmla="*/ 39462 h 188745"/>
              <a:gd name="connsiteX228" fmla="*/ 37188 w 173038"/>
              <a:gd name="connsiteY228" fmla="*/ 37228 h 188745"/>
              <a:gd name="connsiteX229" fmla="*/ 34152 w 173038"/>
              <a:gd name="connsiteY229" fmla="*/ 31644 h 188745"/>
              <a:gd name="connsiteX230" fmla="*/ 32635 w 173038"/>
              <a:gd name="connsiteY230" fmla="*/ 31271 h 188745"/>
              <a:gd name="connsiteX231" fmla="*/ 33014 w 173038"/>
              <a:gd name="connsiteY231" fmla="*/ 33505 h 188745"/>
              <a:gd name="connsiteX232" fmla="*/ 32255 w 173038"/>
              <a:gd name="connsiteY232" fmla="*/ 34622 h 188745"/>
              <a:gd name="connsiteX233" fmla="*/ 29219 w 173038"/>
              <a:gd name="connsiteY233" fmla="*/ 32761 h 188745"/>
              <a:gd name="connsiteX234" fmla="*/ 26943 w 173038"/>
              <a:gd name="connsiteY234" fmla="*/ 30527 h 188745"/>
              <a:gd name="connsiteX235" fmla="*/ 28460 w 173038"/>
              <a:gd name="connsiteY235" fmla="*/ 32761 h 188745"/>
              <a:gd name="connsiteX236" fmla="*/ 27702 w 173038"/>
              <a:gd name="connsiteY236" fmla="*/ 34250 h 188745"/>
              <a:gd name="connsiteX237" fmla="*/ 25045 w 173038"/>
              <a:gd name="connsiteY237" fmla="*/ 34622 h 188745"/>
              <a:gd name="connsiteX238" fmla="*/ 25045 w 173038"/>
              <a:gd name="connsiteY238" fmla="*/ 34994 h 188745"/>
              <a:gd name="connsiteX239" fmla="*/ 29219 w 173038"/>
              <a:gd name="connsiteY239" fmla="*/ 35367 h 188745"/>
              <a:gd name="connsiteX240" fmla="*/ 32635 w 173038"/>
              <a:gd name="connsiteY240" fmla="*/ 37600 h 188745"/>
              <a:gd name="connsiteX241" fmla="*/ 33394 w 173038"/>
              <a:gd name="connsiteY241" fmla="*/ 39462 h 188745"/>
              <a:gd name="connsiteX242" fmla="*/ 33014 w 173038"/>
              <a:gd name="connsiteY242" fmla="*/ 40206 h 188745"/>
              <a:gd name="connsiteX243" fmla="*/ 37188 w 173038"/>
              <a:gd name="connsiteY243" fmla="*/ 42812 h 188745"/>
              <a:gd name="connsiteX244" fmla="*/ 37188 w 173038"/>
              <a:gd name="connsiteY244" fmla="*/ 45046 h 188745"/>
              <a:gd name="connsiteX245" fmla="*/ 38327 w 173038"/>
              <a:gd name="connsiteY245" fmla="*/ 45418 h 188745"/>
              <a:gd name="connsiteX246" fmla="*/ 39086 w 173038"/>
              <a:gd name="connsiteY246" fmla="*/ 45046 h 188745"/>
              <a:gd name="connsiteX247" fmla="*/ 40983 w 173038"/>
              <a:gd name="connsiteY247" fmla="*/ 45046 h 188745"/>
              <a:gd name="connsiteX248" fmla="*/ 44019 w 173038"/>
              <a:gd name="connsiteY248" fmla="*/ 50258 h 188745"/>
              <a:gd name="connsiteX249" fmla="*/ 44398 w 173038"/>
              <a:gd name="connsiteY249" fmla="*/ 52491 h 188745"/>
              <a:gd name="connsiteX250" fmla="*/ 44019 w 173038"/>
              <a:gd name="connsiteY250" fmla="*/ 55097 h 188745"/>
              <a:gd name="connsiteX251" fmla="*/ 40983 w 173038"/>
              <a:gd name="connsiteY251" fmla="*/ 56959 h 188745"/>
              <a:gd name="connsiteX252" fmla="*/ 37188 w 173038"/>
              <a:gd name="connsiteY252" fmla="*/ 57331 h 188745"/>
              <a:gd name="connsiteX253" fmla="*/ 36809 w 173038"/>
              <a:gd name="connsiteY253" fmla="*/ 56214 h 188745"/>
              <a:gd name="connsiteX254" fmla="*/ 36809 w 173038"/>
              <a:gd name="connsiteY254" fmla="*/ 55470 h 188745"/>
              <a:gd name="connsiteX255" fmla="*/ 36429 w 173038"/>
              <a:gd name="connsiteY255" fmla="*/ 55097 h 188745"/>
              <a:gd name="connsiteX256" fmla="*/ 36809 w 173038"/>
              <a:gd name="connsiteY256" fmla="*/ 56214 h 188745"/>
              <a:gd name="connsiteX257" fmla="*/ 36809 w 173038"/>
              <a:gd name="connsiteY257" fmla="*/ 58820 h 188745"/>
              <a:gd name="connsiteX258" fmla="*/ 32635 w 173038"/>
              <a:gd name="connsiteY258" fmla="*/ 60309 h 188745"/>
              <a:gd name="connsiteX259" fmla="*/ 25045 w 173038"/>
              <a:gd name="connsiteY259" fmla="*/ 53608 h 188745"/>
              <a:gd name="connsiteX260" fmla="*/ 20492 w 173038"/>
              <a:gd name="connsiteY260" fmla="*/ 52491 h 188745"/>
              <a:gd name="connsiteX261" fmla="*/ 18215 w 173038"/>
              <a:gd name="connsiteY261" fmla="*/ 50258 h 188745"/>
              <a:gd name="connsiteX262" fmla="*/ 15558 w 173038"/>
              <a:gd name="connsiteY262" fmla="*/ 48396 h 188745"/>
              <a:gd name="connsiteX263" fmla="*/ 12523 w 173038"/>
              <a:gd name="connsiteY263" fmla="*/ 47279 h 188745"/>
              <a:gd name="connsiteX264" fmla="*/ 14420 w 173038"/>
              <a:gd name="connsiteY264" fmla="*/ 42812 h 188745"/>
              <a:gd name="connsiteX265" fmla="*/ 12523 w 173038"/>
              <a:gd name="connsiteY265" fmla="*/ 42440 h 188745"/>
              <a:gd name="connsiteX266" fmla="*/ 10246 w 173038"/>
              <a:gd name="connsiteY266" fmla="*/ 43184 h 188745"/>
              <a:gd name="connsiteX267" fmla="*/ 6451 w 173038"/>
              <a:gd name="connsiteY267" fmla="*/ 39089 h 188745"/>
              <a:gd name="connsiteX268" fmla="*/ 380 w 173038"/>
              <a:gd name="connsiteY268" fmla="*/ 30527 h 188745"/>
              <a:gd name="connsiteX269" fmla="*/ 0 w 173038"/>
              <a:gd name="connsiteY269" fmla="*/ 27176 h 188745"/>
              <a:gd name="connsiteX270" fmla="*/ 1139 w 173038"/>
              <a:gd name="connsiteY270" fmla="*/ 24570 h 188745"/>
              <a:gd name="connsiteX271" fmla="*/ 1898 w 173038"/>
              <a:gd name="connsiteY271" fmla="*/ 17497 h 188745"/>
              <a:gd name="connsiteX272" fmla="*/ 3795 w 173038"/>
              <a:gd name="connsiteY272" fmla="*/ 16380 h 188745"/>
              <a:gd name="connsiteX273" fmla="*/ 9866 w 173038"/>
              <a:gd name="connsiteY273" fmla="*/ 21220 h 188745"/>
              <a:gd name="connsiteX274" fmla="*/ 13661 w 173038"/>
              <a:gd name="connsiteY274" fmla="*/ 30155 h 188745"/>
              <a:gd name="connsiteX275" fmla="*/ 14800 w 173038"/>
              <a:gd name="connsiteY275" fmla="*/ 32388 h 188745"/>
              <a:gd name="connsiteX276" fmla="*/ 14800 w 173038"/>
              <a:gd name="connsiteY276" fmla="*/ 33505 h 188745"/>
              <a:gd name="connsiteX277" fmla="*/ 15938 w 173038"/>
              <a:gd name="connsiteY277" fmla="*/ 34250 h 188745"/>
              <a:gd name="connsiteX278" fmla="*/ 20871 w 173038"/>
              <a:gd name="connsiteY278" fmla="*/ 32388 h 188745"/>
              <a:gd name="connsiteX279" fmla="*/ 26943 w 173038"/>
              <a:gd name="connsiteY279" fmla="*/ 27176 h 188745"/>
              <a:gd name="connsiteX280" fmla="*/ 33014 w 173038"/>
              <a:gd name="connsiteY280" fmla="*/ 25315 h 188745"/>
              <a:gd name="connsiteX281" fmla="*/ 34532 w 173038"/>
              <a:gd name="connsiteY281" fmla="*/ 22337 h 188745"/>
              <a:gd name="connsiteX282" fmla="*/ 34532 w 173038"/>
              <a:gd name="connsiteY282" fmla="*/ 18986 h 188745"/>
              <a:gd name="connsiteX283" fmla="*/ 35291 w 173038"/>
              <a:gd name="connsiteY283" fmla="*/ 17497 h 188745"/>
              <a:gd name="connsiteX284" fmla="*/ 37947 w 173038"/>
              <a:gd name="connsiteY284" fmla="*/ 16380 h 188745"/>
              <a:gd name="connsiteX285" fmla="*/ 38706 w 173038"/>
              <a:gd name="connsiteY285" fmla="*/ 15264 h 188745"/>
              <a:gd name="connsiteX286" fmla="*/ 39086 w 173038"/>
              <a:gd name="connsiteY286" fmla="*/ 10796 h 188745"/>
              <a:gd name="connsiteX287" fmla="*/ 40983 w 173038"/>
              <a:gd name="connsiteY287" fmla="*/ 8563 h 188745"/>
              <a:gd name="connsiteX288" fmla="*/ 48952 w 173038"/>
              <a:gd name="connsiteY288" fmla="*/ 6329 h 18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73038" h="188745">
                <a:moveTo>
                  <a:pt x="57300" y="0"/>
                </a:moveTo>
                <a:lnTo>
                  <a:pt x="59197" y="372"/>
                </a:lnTo>
                <a:lnTo>
                  <a:pt x="61474" y="2606"/>
                </a:lnTo>
                <a:lnTo>
                  <a:pt x="64889" y="9307"/>
                </a:lnTo>
                <a:lnTo>
                  <a:pt x="66028" y="10796"/>
                </a:lnTo>
                <a:lnTo>
                  <a:pt x="67925" y="10796"/>
                </a:lnTo>
                <a:lnTo>
                  <a:pt x="69443" y="15264"/>
                </a:lnTo>
                <a:lnTo>
                  <a:pt x="72858" y="20475"/>
                </a:lnTo>
                <a:lnTo>
                  <a:pt x="73617" y="23454"/>
                </a:lnTo>
                <a:lnTo>
                  <a:pt x="78171" y="27549"/>
                </a:lnTo>
                <a:lnTo>
                  <a:pt x="79689" y="33505"/>
                </a:lnTo>
                <a:lnTo>
                  <a:pt x="79689" y="34622"/>
                </a:lnTo>
                <a:lnTo>
                  <a:pt x="81207" y="37228"/>
                </a:lnTo>
                <a:lnTo>
                  <a:pt x="89176" y="40578"/>
                </a:lnTo>
                <a:lnTo>
                  <a:pt x="93350" y="44673"/>
                </a:lnTo>
                <a:lnTo>
                  <a:pt x="96006" y="52491"/>
                </a:lnTo>
                <a:lnTo>
                  <a:pt x="100180" y="59565"/>
                </a:lnTo>
                <a:lnTo>
                  <a:pt x="110805" y="76689"/>
                </a:lnTo>
                <a:lnTo>
                  <a:pt x="113462" y="83390"/>
                </a:lnTo>
                <a:lnTo>
                  <a:pt x="113841" y="84507"/>
                </a:lnTo>
                <a:lnTo>
                  <a:pt x="114979" y="84507"/>
                </a:lnTo>
                <a:lnTo>
                  <a:pt x="116877" y="91208"/>
                </a:lnTo>
                <a:lnTo>
                  <a:pt x="122189" y="97537"/>
                </a:lnTo>
                <a:lnTo>
                  <a:pt x="123707" y="100515"/>
                </a:lnTo>
                <a:lnTo>
                  <a:pt x="123707" y="101632"/>
                </a:lnTo>
                <a:lnTo>
                  <a:pt x="122569" y="103493"/>
                </a:lnTo>
                <a:lnTo>
                  <a:pt x="122948" y="105355"/>
                </a:lnTo>
                <a:lnTo>
                  <a:pt x="126743" y="108705"/>
                </a:lnTo>
                <a:lnTo>
                  <a:pt x="128261" y="111311"/>
                </a:lnTo>
                <a:lnTo>
                  <a:pt x="128261" y="112800"/>
                </a:lnTo>
                <a:lnTo>
                  <a:pt x="130158" y="119129"/>
                </a:lnTo>
                <a:lnTo>
                  <a:pt x="132056" y="122480"/>
                </a:lnTo>
                <a:lnTo>
                  <a:pt x="133953" y="124713"/>
                </a:lnTo>
                <a:lnTo>
                  <a:pt x="138507" y="127319"/>
                </a:lnTo>
                <a:lnTo>
                  <a:pt x="152167" y="131042"/>
                </a:lnTo>
                <a:lnTo>
                  <a:pt x="161654" y="138860"/>
                </a:lnTo>
                <a:lnTo>
                  <a:pt x="163552" y="141094"/>
                </a:lnTo>
                <a:lnTo>
                  <a:pt x="170761" y="142955"/>
                </a:lnTo>
                <a:lnTo>
                  <a:pt x="171520" y="144444"/>
                </a:lnTo>
                <a:lnTo>
                  <a:pt x="173038" y="146678"/>
                </a:lnTo>
                <a:lnTo>
                  <a:pt x="173038" y="147422"/>
                </a:lnTo>
                <a:lnTo>
                  <a:pt x="171900" y="149284"/>
                </a:lnTo>
                <a:lnTo>
                  <a:pt x="171141" y="154868"/>
                </a:lnTo>
                <a:lnTo>
                  <a:pt x="171141" y="164919"/>
                </a:lnTo>
                <a:lnTo>
                  <a:pt x="173038" y="170876"/>
                </a:lnTo>
                <a:lnTo>
                  <a:pt x="173038" y="172737"/>
                </a:lnTo>
                <a:lnTo>
                  <a:pt x="171900" y="174971"/>
                </a:lnTo>
                <a:lnTo>
                  <a:pt x="171141" y="176460"/>
                </a:lnTo>
                <a:lnTo>
                  <a:pt x="170761" y="179066"/>
                </a:lnTo>
                <a:lnTo>
                  <a:pt x="167346" y="178694"/>
                </a:lnTo>
                <a:lnTo>
                  <a:pt x="165069" y="181672"/>
                </a:lnTo>
                <a:lnTo>
                  <a:pt x="162793" y="184650"/>
                </a:lnTo>
                <a:lnTo>
                  <a:pt x="160895" y="185395"/>
                </a:lnTo>
                <a:lnTo>
                  <a:pt x="158998" y="185395"/>
                </a:lnTo>
                <a:lnTo>
                  <a:pt x="157480" y="187256"/>
                </a:lnTo>
                <a:lnTo>
                  <a:pt x="155583" y="184650"/>
                </a:lnTo>
                <a:lnTo>
                  <a:pt x="155203" y="188745"/>
                </a:lnTo>
                <a:lnTo>
                  <a:pt x="153306" y="188373"/>
                </a:lnTo>
                <a:lnTo>
                  <a:pt x="152926" y="184650"/>
                </a:lnTo>
                <a:lnTo>
                  <a:pt x="152926" y="179438"/>
                </a:lnTo>
                <a:lnTo>
                  <a:pt x="155203" y="178694"/>
                </a:lnTo>
                <a:lnTo>
                  <a:pt x="156721" y="179438"/>
                </a:lnTo>
                <a:lnTo>
                  <a:pt x="157859" y="178321"/>
                </a:lnTo>
                <a:lnTo>
                  <a:pt x="158998" y="178694"/>
                </a:lnTo>
                <a:lnTo>
                  <a:pt x="159757" y="176832"/>
                </a:lnTo>
                <a:lnTo>
                  <a:pt x="161275" y="176460"/>
                </a:lnTo>
                <a:lnTo>
                  <a:pt x="160516" y="173854"/>
                </a:lnTo>
                <a:lnTo>
                  <a:pt x="159757" y="169014"/>
                </a:lnTo>
                <a:lnTo>
                  <a:pt x="157859" y="168642"/>
                </a:lnTo>
                <a:lnTo>
                  <a:pt x="157101" y="169759"/>
                </a:lnTo>
                <a:lnTo>
                  <a:pt x="155583" y="169759"/>
                </a:lnTo>
                <a:lnTo>
                  <a:pt x="154824" y="169014"/>
                </a:lnTo>
                <a:lnTo>
                  <a:pt x="154444" y="163430"/>
                </a:lnTo>
                <a:lnTo>
                  <a:pt x="154824" y="160824"/>
                </a:lnTo>
                <a:lnTo>
                  <a:pt x="153685" y="158591"/>
                </a:lnTo>
                <a:lnTo>
                  <a:pt x="153306" y="154868"/>
                </a:lnTo>
                <a:lnTo>
                  <a:pt x="150650" y="149656"/>
                </a:lnTo>
                <a:lnTo>
                  <a:pt x="149511" y="145189"/>
                </a:lnTo>
                <a:lnTo>
                  <a:pt x="148752" y="147050"/>
                </a:lnTo>
                <a:lnTo>
                  <a:pt x="149132" y="144444"/>
                </a:lnTo>
                <a:lnTo>
                  <a:pt x="150650" y="142210"/>
                </a:lnTo>
                <a:lnTo>
                  <a:pt x="149511" y="140349"/>
                </a:lnTo>
                <a:lnTo>
                  <a:pt x="147614" y="140721"/>
                </a:lnTo>
                <a:lnTo>
                  <a:pt x="144958" y="143699"/>
                </a:lnTo>
                <a:lnTo>
                  <a:pt x="143060" y="145189"/>
                </a:lnTo>
                <a:lnTo>
                  <a:pt x="142301" y="147422"/>
                </a:lnTo>
                <a:lnTo>
                  <a:pt x="139265" y="146305"/>
                </a:lnTo>
                <a:lnTo>
                  <a:pt x="137368" y="147422"/>
                </a:lnTo>
                <a:lnTo>
                  <a:pt x="135091" y="148911"/>
                </a:lnTo>
                <a:lnTo>
                  <a:pt x="135850" y="150400"/>
                </a:lnTo>
                <a:lnTo>
                  <a:pt x="134712" y="153006"/>
                </a:lnTo>
                <a:lnTo>
                  <a:pt x="134332" y="154496"/>
                </a:lnTo>
                <a:lnTo>
                  <a:pt x="134332" y="155612"/>
                </a:lnTo>
                <a:lnTo>
                  <a:pt x="132814" y="157474"/>
                </a:lnTo>
                <a:lnTo>
                  <a:pt x="131297" y="157474"/>
                </a:lnTo>
                <a:lnTo>
                  <a:pt x="131297" y="159707"/>
                </a:lnTo>
                <a:lnTo>
                  <a:pt x="129779" y="161569"/>
                </a:lnTo>
                <a:lnTo>
                  <a:pt x="128261" y="160452"/>
                </a:lnTo>
                <a:lnTo>
                  <a:pt x="126364" y="157474"/>
                </a:lnTo>
                <a:lnTo>
                  <a:pt x="125605" y="154868"/>
                </a:lnTo>
                <a:lnTo>
                  <a:pt x="125984" y="153006"/>
                </a:lnTo>
                <a:lnTo>
                  <a:pt x="127881" y="152634"/>
                </a:lnTo>
                <a:lnTo>
                  <a:pt x="129779" y="150773"/>
                </a:lnTo>
                <a:lnTo>
                  <a:pt x="131297" y="144816"/>
                </a:lnTo>
                <a:lnTo>
                  <a:pt x="131297" y="139604"/>
                </a:lnTo>
                <a:lnTo>
                  <a:pt x="133194" y="137743"/>
                </a:lnTo>
                <a:lnTo>
                  <a:pt x="139265" y="137371"/>
                </a:lnTo>
                <a:lnTo>
                  <a:pt x="140024" y="136254"/>
                </a:lnTo>
                <a:lnTo>
                  <a:pt x="132814" y="133648"/>
                </a:lnTo>
                <a:lnTo>
                  <a:pt x="130538" y="131042"/>
                </a:lnTo>
                <a:lnTo>
                  <a:pt x="127122" y="129553"/>
                </a:lnTo>
                <a:lnTo>
                  <a:pt x="124846" y="126202"/>
                </a:lnTo>
                <a:lnTo>
                  <a:pt x="124466" y="119129"/>
                </a:lnTo>
                <a:lnTo>
                  <a:pt x="120671" y="118757"/>
                </a:lnTo>
                <a:lnTo>
                  <a:pt x="120292" y="117268"/>
                </a:lnTo>
                <a:lnTo>
                  <a:pt x="120292" y="115406"/>
                </a:lnTo>
                <a:lnTo>
                  <a:pt x="119533" y="114290"/>
                </a:lnTo>
                <a:lnTo>
                  <a:pt x="114600" y="113545"/>
                </a:lnTo>
                <a:lnTo>
                  <a:pt x="113462" y="112428"/>
                </a:lnTo>
                <a:lnTo>
                  <a:pt x="110046" y="107216"/>
                </a:lnTo>
                <a:lnTo>
                  <a:pt x="109667" y="105355"/>
                </a:lnTo>
                <a:lnTo>
                  <a:pt x="114979" y="110194"/>
                </a:lnTo>
                <a:lnTo>
                  <a:pt x="115738" y="111311"/>
                </a:lnTo>
                <a:lnTo>
                  <a:pt x="113841" y="106844"/>
                </a:lnTo>
                <a:lnTo>
                  <a:pt x="113841" y="103493"/>
                </a:lnTo>
                <a:lnTo>
                  <a:pt x="112323" y="103493"/>
                </a:lnTo>
                <a:lnTo>
                  <a:pt x="110426" y="104983"/>
                </a:lnTo>
                <a:lnTo>
                  <a:pt x="108528" y="104983"/>
                </a:lnTo>
                <a:lnTo>
                  <a:pt x="106631" y="103493"/>
                </a:lnTo>
                <a:lnTo>
                  <a:pt x="106631" y="102377"/>
                </a:lnTo>
                <a:lnTo>
                  <a:pt x="106252" y="101632"/>
                </a:lnTo>
                <a:lnTo>
                  <a:pt x="104734" y="101632"/>
                </a:lnTo>
                <a:lnTo>
                  <a:pt x="104354" y="102749"/>
                </a:lnTo>
                <a:lnTo>
                  <a:pt x="102457" y="103493"/>
                </a:lnTo>
                <a:lnTo>
                  <a:pt x="100180" y="100887"/>
                </a:lnTo>
                <a:lnTo>
                  <a:pt x="99801" y="99398"/>
                </a:lnTo>
                <a:lnTo>
                  <a:pt x="100180" y="97165"/>
                </a:lnTo>
                <a:lnTo>
                  <a:pt x="105872" y="96792"/>
                </a:lnTo>
                <a:lnTo>
                  <a:pt x="106631" y="94931"/>
                </a:lnTo>
                <a:lnTo>
                  <a:pt x="102457" y="94931"/>
                </a:lnTo>
                <a:lnTo>
                  <a:pt x="100560" y="94186"/>
                </a:lnTo>
                <a:lnTo>
                  <a:pt x="100560" y="93070"/>
                </a:lnTo>
                <a:lnTo>
                  <a:pt x="101698" y="91581"/>
                </a:lnTo>
                <a:lnTo>
                  <a:pt x="101319" y="90836"/>
                </a:lnTo>
                <a:lnTo>
                  <a:pt x="99421" y="90836"/>
                </a:lnTo>
                <a:lnTo>
                  <a:pt x="99421" y="88230"/>
                </a:lnTo>
                <a:lnTo>
                  <a:pt x="101698" y="86741"/>
                </a:lnTo>
                <a:lnTo>
                  <a:pt x="101319" y="85252"/>
                </a:lnTo>
                <a:lnTo>
                  <a:pt x="97144" y="86741"/>
                </a:lnTo>
                <a:lnTo>
                  <a:pt x="96006" y="85252"/>
                </a:lnTo>
                <a:lnTo>
                  <a:pt x="97524" y="81529"/>
                </a:lnTo>
                <a:lnTo>
                  <a:pt x="105872" y="85624"/>
                </a:lnTo>
                <a:lnTo>
                  <a:pt x="107770" y="88602"/>
                </a:lnTo>
                <a:lnTo>
                  <a:pt x="108339" y="88714"/>
                </a:lnTo>
                <a:lnTo>
                  <a:pt x="108528" y="88975"/>
                </a:lnTo>
                <a:lnTo>
                  <a:pt x="109667" y="88975"/>
                </a:lnTo>
                <a:lnTo>
                  <a:pt x="108339" y="88714"/>
                </a:lnTo>
                <a:lnTo>
                  <a:pt x="106631" y="86369"/>
                </a:lnTo>
                <a:lnTo>
                  <a:pt x="106252" y="82646"/>
                </a:lnTo>
                <a:lnTo>
                  <a:pt x="104734" y="81529"/>
                </a:lnTo>
                <a:lnTo>
                  <a:pt x="104734" y="83018"/>
                </a:lnTo>
                <a:lnTo>
                  <a:pt x="103216" y="81529"/>
                </a:lnTo>
                <a:lnTo>
                  <a:pt x="99801" y="77434"/>
                </a:lnTo>
                <a:lnTo>
                  <a:pt x="98662" y="75573"/>
                </a:lnTo>
                <a:lnTo>
                  <a:pt x="100180" y="73711"/>
                </a:lnTo>
                <a:lnTo>
                  <a:pt x="104354" y="74828"/>
                </a:lnTo>
                <a:lnTo>
                  <a:pt x="105872" y="73711"/>
                </a:lnTo>
                <a:lnTo>
                  <a:pt x="103595" y="72967"/>
                </a:lnTo>
                <a:lnTo>
                  <a:pt x="96385" y="72967"/>
                </a:lnTo>
                <a:lnTo>
                  <a:pt x="96385" y="75573"/>
                </a:lnTo>
                <a:lnTo>
                  <a:pt x="94488" y="77434"/>
                </a:lnTo>
                <a:lnTo>
                  <a:pt x="93729" y="75573"/>
                </a:lnTo>
                <a:lnTo>
                  <a:pt x="92211" y="72967"/>
                </a:lnTo>
                <a:lnTo>
                  <a:pt x="92970" y="70733"/>
                </a:lnTo>
                <a:lnTo>
                  <a:pt x="95247" y="70733"/>
                </a:lnTo>
                <a:lnTo>
                  <a:pt x="99421" y="67382"/>
                </a:lnTo>
                <a:lnTo>
                  <a:pt x="98283" y="66266"/>
                </a:lnTo>
                <a:lnTo>
                  <a:pt x="95247" y="68499"/>
                </a:lnTo>
                <a:lnTo>
                  <a:pt x="94488" y="67010"/>
                </a:lnTo>
                <a:lnTo>
                  <a:pt x="97144" y="62915"/>
                </a:lnTo>
                <a:lnTo>
                  <a:pt x="94488" y="62915"/>
                </a:lnTo>
                <a:lnTo>
                  <a:pt x="93350" y="64404"/>
                </a:lnTo>
                <a:lnTo>
                  <a:pt x="92211" y="67010"/>
                </a:lnTo>
                <a:lnTo>
                  <a:pt x="90314" y="69244"/>
                </a:lnTo>
                <a:lnTo>
                  <a:pt x="88417" y="68127"/>
                </a:lnTo>
                <a:lnTo>
                  <a:pt x="87278" y="63660"/>
                </a:lnTo>
                <a:lnTo>
                  <a:pt x="87278" y="61426"/>
                </a:lnTo>
                <a:lnTo>
                  <a:pt x="85760" y="60309"/>
                </a:lnTo>
                <a:lnTo>
                  <a:pt x="85001" y="60309"/>
                </a:lnTo>
                <a:lnTo>
                  <a:pt x="83104" y="61426"/>
                </a:lnTo>
                <a:lnTo>
                  <a:pt x="81586" y="59192"/>
                </a:lnTo>
                <a:lnTo>
                  <a:pt x="76653" y="55097"/>
                </a:lnTo>
                <a:lnTo>
                  <a:pt x="72099" y="54353"/>
                </a:lnTo>
                <a:lnTo>
                  <a:pt x="69443" y="48396"/>
                </a:lnTo>
                <a:lnTo>
                  <a:pt x="67546" y="46163"/>
                </a:lnTo>
                <a:lnTo>
                  <a:pt x="68684" y="43557"/>
                </a:lnTo>
                <a:lnTo>
                  <a:pt x="67546" y="38717"/>
                </a:lnTo>
                <a:lnTo>
                  <a:pt x="65648" y="40206"/>
                </a:lnTo>
                <a:lnTo>
                  <a:pt x="61474" y="25315"/>
                </a:lnTo>
                <a:lnTo>
                  <a:pt x="59197" y="19359"/>
                </a:lnTo>
                <a:lnTo>
                  <a:pt x="58439" y="14891"/>
                </a:lnTo>
                <a:lnTo>
                  <a:pt x="56541" y="18242"/>
                </a:lnTo>
                <a:lnTo>
                  <a:pt x="58818" y="23454"/>
                </a:lnTo>
                <a:lnTo>
                  <a:pt x="58439" y="24943"/>
                </a:lnTo>
                <a:lnTo>
                  <a:pt x="56921" y="23454"/>
                </a:lnTo>
                <a:lnTo>
                  <a:pt x="58818" y="30155"/>
                </a:lnTo>
                <a:lnTo>
                  <a:pt x="58818" y="31644"/>
                </a:lnTo>
                <a:lnTo>
                  <a:pt x="61854" y="39089"/>
                </a:lnTo>
                <a:lnTo>
                  <a:pt x="62992" y="46907"/>
                </a:lnTo>
                <a:lnTo>
                  <a:pt x="65269" y="52864"/>
                </a:lnTo>
                <a:lnTo>
                  <a:pt x="65648" y="55470"/>
                </a:lnTo>
                <a:lnTo>
                  <a:pt x="63751" y="59565"/>
                </a:lnTo>
                <a:lnTo>
                  <a:pt x="62992" y="61426"/>
                </a:lnTo>
                <a:lnTo>
                  <a:pt x="59577" y="60681"/>
                </a:lnTo>
                <a:lnTo>
                  <a:pt x="57680" y="52864"/>
                </a:lnTo>
                <a:lnTo>
                  <a:pt x="55782" y="50630"/>
                </a:lnTo>
                <a:lnTo>
                  <a:pt x="55403" y="54725"/>
                </a:lnTo>
                <a:lnTo>
                  <a:pt x="48952" y="54353"/>
                </a:lnTo>
                <a:lnTo>
                  <a:pt x="48952" y="47652"/>
                </a:lnTo>
                <a:lnTo>
                  <a:pt x="50470" y="47279"/>
                </a:lnTo>
                <a:lnTo>
                  <a:pt x="48193" y="45418"/>
                </a:lnTo>
                <a:lnTo>
                  <a:pt x="45537" y="40951"/>
                </a:lnTo>
                <a:lnTo>
                  <a:pt x="45537" y="37228"/>
                </a:lnTo>
                <a:lnTo>
                  <a:pt x="46675" y="36483"/>
                </a:lnTo>
                <a:lnTo>
                  <a:pt x="44398" y="33505"/>
                </a:lnTo>
                <a:lnTo>
                  <a:pt x="42880" y="34250"/>
                </a:lnTo>
                <a:lnTo>
                  <a:pt x="42501" y="38717"/>
                </a:lnTo>
                <a:lnTo>
                  <a:pt x="40224" y="39462"/>
                </a:lnTo>
                <a:lnTo>
                  <a:pt x="37188" y="37228"/>
                </a:lnTo>
                <a:lnTo>
                  <a:pt x="34152" y="31644"/>
                </a:lnTo>
                <a:lnTo>
                  <a:pt x="32635" y="31271"/>
                </a:lnTo>
                <a:lnTo>
                  <a:pt x="33014" y="33505"/>
                </a:lnTo>
                <a:lnTo>
                  <a:pt x="32255" y="34622"/>
                </a:lnTo>
                <a:lnTo>
                  <a:pt x="29219" y="32761"/>
                </a:lnTo>
                <a:lnTo>
                  <a:pt x="26943" y="30527"/>
                </a:lnTo>
                <a:lnTo>
                  <a:pt x="28460" y="32761"/>
                </a:lnTo>
                <a:lnTo>
                  <a:pt x="27702" y="34250"/>
                </a:lnTo>
                <a:lnTo>
                  <a:pt x="25045" y="34622"/>
                </a:lnTo>
                <a:lnTo>
                  <a:pt x="25045" y="34994"/>
                </a:lnTo>
                <a:lnTo>
                  <a:pt x="29219" y="35367"/>
                </a:lnTo>
                <a:lnTo>
                  <a:pt x="32635" y="37600"/>
                </a:lnTo>
                <a:lnTo>
                  <a:pt x="33394" y="39462"/>
                </a:lnTo>
                <a:lnTo>
                  <a:pt x="33014" y="40206"/>
                </a:lnTo>
                <a:lnTo>
                  <a:pt x="37188" y="42812"/>
                </a:lnTo>
                <a:lnTo>
                  <a:pt x="37188" y="45046"/>
                </a:lnTo>
                <a:lnTo>
                  <a:pt x="38327" y="45418"/>
                </a:lnTo>
                <a:lnTo>
                  <a:pt x="39086" y="45046"/>
                </a:lnTo>
                <a:lnTo>
                  <a:pt x="40983" y="45046"/>
                </a:lnTo>
                <a:lnTo>
                  <a:pt x="44019" y="50258"/>
                </a:lnTo>
                <a:lnTo>
                  <a:pt x="44398" y="52491"/>
                </a:lnTo>
                <a:lnTo>
                  <a:pt x="44019" y="55097"/>
                </a:lnTo>
                <a:lnTo>
                  <a:pt x="40983" y="56959"/>
                </a:lnTo>
                <a:lnTo>
                  <a:pt x="37188" y="57331"/>
                </a:lnTo>
                <a:lnTo>
                  <a:pt x="36809" y="56214"/>
                </a:lnTo>
                <a:lnTo>
                  <a:pt x="36809" y="55470"/>
                </a:lnTo>
                <a:lnTo>
                  <a:pt x="36429" y="55097"/>
                </a:lnTo>
                <a:lnTo>
                  <a:pt x="36809" y="56214"/>
                </a:lnTo>
                <a:lnTo>
                  <a:pt x="36809" y="58820"/>
                </a:lnTo>
                <a:lnTo>
                  <a:pt x="32635" y="60309"/>
                </a:lnTo>
                <a:lnTo>
                  <a:pt x="25045" y="53608"/>
                </a:lnTo>
                <a:lnTo>
                  <a:pt x="20492" y="52491"/>
                </a:lnTo>
                <a:lnTo>
                  <a:pt x="18215" y="50258"/>
                </a:lnTo>
                <a:lnTo>
                  <a:pt x="15558" y="48396"/>
                </a:lnTo>
                <a:lnTo>
                  <a:pt x="12523" y="47279"/>
                </a:lnTo>
                <a:lnTo>
                  <a:pt x="14420" y="42812"/>
                </a:lnTo>
                <a:lnTo>
                  <a:pt x="12523" y="42440"/>
                </a:lnTo>
                <a:lnTo>
                  <a:pt x="10246" y="43184"/>
                </a:lnTo>
                <a:lnTo>
                  <a:pt x="6451" y="39089"/>
                </a:lnTo>
                <a:lnTo>
                  <a:pt x="380" y="30527"/>
                </a:lnTo>
                <a:lnTo>
                  <a:pt x="0" y="27176"/>
                </a:lnTo>
                <a:lnTo>
                  <a:pt x="1139" y="24570"/>
                </a:lnTo>
                <a:lnTo>
                  <a:pt x="1898" y="17497"/>
                </a:lnTo>
                <a:lnTo>
                  <a:pt x="3795" y="16380"/>
                </a:lnTo>
                <a:lnTo>
                  <a:pt x="9866" y="21220"/>
                </a:lnTo>
                <a:lnTo>
                  <a:pt x="13661" y="30155"/>
                </a:lnTo>
                <a:lnTo>
                  <a:pt x="14800" y="32388"/>
                </a:lnTo>
                <a:lnTo>
                  <a:pt x="14800" y="33505"/>
                </a:lnTo>
                <a:lnTo>
                  <a:pt x="15938" y="34250"/>
                </a:lnTo>
                <a:lnTo>
                  <a:pt x="20871" y="32388"/>
                </a:lnTo>
                <a:lnTo>
                  <a:pt x="26943" y="27176"/>
                </a:lnTo>
                <a:lnTo>
                  <a:pt x="33014" y="25315"/>
                </a:lnTo>
                <a:lnTo>
                  <a:pt x="34532" y="22337"/>
                </a:lnTo>
                <a:lnTo>
                  <a:pt x="34532" y="18986"/>
                </a:lnTo>
                <a:lnTo>
                  <a:pt x="35291" y="17497"/>
                </a:lnTo>
                <a:lnTo>
                  <a:pt x="37947" y="16380"/>
                </a:lnTo>
                <a:lnTo>
                  <a:pt x="38706" y="15264"/>
                </a:lnTo>
                <a:lnTo>
                  <a:pt x="39086" y="10796"/>
                </a:lnTo>
                <a:lnTo>
                  <a:pt x="40983" y="8563"/>
                </a:lnTo>
                <a:lnTo>
                  <a:pt x="48952" y="632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26" name="Text Placeholder 2725">
            <a:extLst>
              <a:ext uri="{FF2B5EF4-FFF2-40B4-BE49-F238E27FC236}">
                <a16:creationId xmlns:a16="http://schemas.microsoft.com/office/drawing/2014/main" id="{14CACA46-03F5-FD4B-BC72-E67F827F40B9}"/>
              </a:ext>
            </a:extLst>
          </p:cNvPr>
          <p:cNvSpPr>
            <a:spLocks noGrp="1"/>
          </p:cNvSpPr>
          <p:nvPr>
            <p:ph type="body" sz="quarter" idx="154" hasCustomPrompt="1"/>
          </p:nvPr>
        </p:nvSpPr>
        <p:spPr>
          <a:xfrm>
            <a:off x="5071764" y="2475186"/>
            <a:ext cx="32336" cy="42995"/>
          </a:xfrm>
          <a:custGeom>
            <a:avLst/>
            <a:gdLst>
              <a:gd name="connsiteX0" fmla="*/ 18763 w 32336"/>
              <a:gd name="connsiteY0" fmla="*/ 0 h 42995"/>
              <a:gd name="connsiteX1" fmla="*/ 18763 w 32336"/>
              <a:gd name="connsiteY1" fmla="*/ 3805 h 42995"/>
              <a:gd name="connsiteX2" fmla="*/ 23154 w 32336"/>
              <a:gd name="connsiteY2" fmla="*/ 6849 h 42995"/>
              <a:gd name="connsiteX3" fmla="*/ 22755 w 32336"/>
              <a:gd name="connsiteY3" fmla="*/ 9893 h 42995"/>
              <a:gd name="connsiteX4" fmla="*/ 23953 w 32336"/>
              <a:gd name="connsiteY4" fmla="*/ 12176 h 42995"/>
              <a:gd name="connsiteX5" fmla="*/ 26747 w 32336"/>
              <a:gd name="connsiteY5" fmla="*/ 13317 h 42995"/>
              <a:gd name="connsiteX6" fmla="*/ 30340 w 32336"/>
              <a:gd name="connsiteY6" fmla="*/ 9132 h 42995"/>
              <a:gd name="connsiteX7" fmla="*/ 32336 w 32336"/>
              <a:gd name="connsiteY7" fmla="*/ 11415 h 42995"/>
              <a:gd name="connsiteX8" fmla="*/ 32336 w 32336"/>
              <a:gd name="connsiteY8" fmla="*/ 15600 h 42995"/>
              <a:gd name="connsiteX9" fmla="*/ 31538 w 32336"/>
              <a:gd name="connsiteY9" fmla="*/ 19024 h 42995"/>
              <a:gd name="connsiteX10" fmla="*/ 27945 w 32336"/>
              <a:gd name="connsiteY10" fmla="*/ 22068 h 42995"/>
              <a:gd name="connsiteX11" fmla="*/ 19562 w 32336"/>
              <a:gd name="connsiteY11" fmla="*/ 35766 h 42995"/>
              <a:gd name="connsiteX12" fmla="*/ 13973 w 32336"/>
              <a:gd name="connsiteY12" fmla="*/ 41854 h 42995"/>
              <a:gd name="connsiteX13" fmla="*/ 9581 w 32336"/>
              <a:gd name="connsiteY13" fmla="*/ 40332 h 42995"/>
              <a:gd name="connsiteX14" fmla="*/ 8783 w 32336"/>
              <a:gd name="connsiteY14" fmla="*/ 41854 h 42995"/>
              <a:gd name="connsiteX15" fmla="*/ 8783 w 32336"/>
              <a:gd name="connsiteY15" fmla="*/ 42995 h 42995"/>
              <a:gd name="connsiteX16" fmla="*/ 6388 w 32336"/>
              <a:gd name="connsiteY16" fmla="*/ 40332 h 42995"/>
              <a:gd name="connsiteX17" fmla="*/ 6787 w 32336"/>
              <a:gd name="connsiteY17" fmla="*/ 38429 h 42995"/>
              <a:gd name="connsiteX18" fmla="*/ 10779 w 32336"/>
              <a:gd name="connsiteY18" fmla="*/ 39571 h 42995"/>
              <a:gd name="connsiteX19" fmla="*/ 13174 w 32336"/>
              <a:gd name="connsiteY19" fmla="*/ 36527 h 42995"/>
              <a:gd name="connsiteX20" fmla="*/ 15170 w 32336"/>
              <a:gd name="connsiteY20" fmla="*/ 32341 h 42995"/>
              <a:gd name="connsiteX21" fmla="*/ 10380 w 32336"/>
              <a:gd name="connsiteY21" fmla="*/ 36527 h 42995"/>
              <a:gd name="connsiteX22" fmla="*/ 4791 w 32336"/>
              <a:gd name="connsiteY22" fmla="*/ 32722 h 42995"/>
              <a:gd name="connsiteX23" fmla="*/ 3194 w 32336"/>
              <a:gd name="connsiteY23" fmla="*/ 27776 h 42995"/>
              <a:gd name="connsiteX24" fmla="*/ 2396 w 32336"/>
              <a:gd name="connsiteY24" fmla="*/ 23210 h 42995"/>
              <a:gd name="connsiteX25" fmla="*/ 399 w 32336"/>
              <a:gd name="connsiteY25" fmla="*/ 21688 h 42995"/>
              <a:gd name="connsiteX26" fmla="*/ 0 w 32336"/>
              <a:gd name="connsiteY26" fmla="*/ 19785 h 42995"/>
              <a:gd name="connsiteX27" fmla="*/ 1198 w 32336"/>
              <a:gd name="connsiteY27" fmla="*/ 17503 h 42995"/>
              <a:gd name="connsiteX28" fmla="*/ 2396 w 32336"/>
              <a:gd name="connsiteY28" fmla="*/ 17503 h 42995"/>
              <a:gd name="connsiteX29" fmla="*/ 6388 w 32336"/>
              <a:gd name="connsiteY29" fmla="*/ 22068 h 42995"/>
              <a:gd name="connsiteX30" fmla="*/ 8783 w 32336"/>
              <a:gd name="connsiteY30" fmla="*/ 23210 h 42995"/>
              <a:gd name="connsiteX31" fmla="*/ 9980 w 32336"/>
              <a:gd name="connsiteY31" fmla="*/ 21307 h 42995"/>
              <a:gd name="connsiteX32" fmla="*/ 7585 w 32336"/>
              <a:gd name="connsiteY32" fmla="*/ 17503 h 42995"/>
              <a:gd name="connsiteX33" fmla="*/ 9581 w 32336"/>
              <a:gd name="connsiteY33" fmla="*/ 17503 h 42995"/>
              <a:gd name="connsiteX34" fmla="*/ 11977 w 32336"/>
              <a:gd name="connsiteY34" fmla="*/ 19785 h 42995"/>
              <a:gd name="connsiteX35" fmla="*/ 13973 w 32336"/>
              <a:gd name="connsiteY35" fmla="*/ 17883 h 42995"/>
              <a:gd name="connsiteX36" fmla="*/ 15170 w 32336"/>
              <a:gd name="connsiteY36" fmla="*/ 19785 h 42995"/>
              <a:gd name="connsiteX37" fmla="*/ 18364 w 32336"/>
              <a:gd name="connsiteY37" fmla="*/ 17503 h 42995"/>
              <a:gd name="connsiteX38" fmla="*/ 18763 w 32336"/>
              <a:gd name="connsiteY38" fmla="*/ 14078 h 42995"/>
              <a:gd name="connsiteX39" fmla="*/ 17166 w 32336"/>
              <a:gd name="connsiteY39" fmla="*/ 15600 h 42995"/>
              <a:gd name="connsiteX40" fmla="*/ 15170 w 32336"/>
              <a:gd name="connsiteY40" fmla="*/ 14078 h 42995"/>
              <a:gd name="connsiteX41" fmla="*/ 17166 w 32336"/>
              <a:gd name="connsiteY41" fmla="*/ 12176 h 42995"/>
              <a:gd name="connsiteX42" fmla="*/ 19162 w 32336"/>
              <a:gd name="connsiteY42" fmla="*/ 7229 h 42995"/>
              <a:gd name="connsiteX43" fmla="*/ 17565 w 32336"/>
              <a:gd name="connsiteY43" fmla="*/ 4185 h 42995"/>
              <a:gd name="connsiteX44" fmla="*/ 17166 w 32336"/>
              <a:gd name="connsiteY44" fmla="*/ 1142 h 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336" h="42995">
                <a:moveTo>
                  <a:pt x="18763" y="0"/>
                </a:moveTo>
                <a:lnTo>
                  <a:pt x="18763" y="3805"/>
                </a:lnTo>
                <a:lnTo>
                  <a:pt x="23154" y="6849"/>
                </a:lnTo>
                <a:lnTo>
                  <a:pt x="22755" y="9893"/>
                </a:lnTo>
                <a:lnTo>
                  <a:pt x="23953" y="12176"/>
                </a:lnTo>
                <a:lnTo>
                  <a:pt x="26747" y="13317"/>
                </a:lnTo>
                <a:lnTo>
                  <a:pt x="30340" y="9132"/>
                </a:lnTo>
                <a:lnTo>
                  <a:pt x="32336" y="11415"/>
                </a:lnTo>
                <a:lnTo>
                  <a:pt x="32336" y="15600"/>
                </a:lnTo>
                <a:lnTo>
                  <a:pt x="31538" y="19024"/>
                </a:lnTo>
                <a:lnTo>
                  <a:pt x="27945" y="22068"/>
                </a:lnTo>
                <a:lnTo>
                  <a:pt x="19562" y="35766"/>
                </a:lnTo>
                <a:lnTo>
                  <a:pt x="13973" y="41854"/>
                </a:lnTo>
                <a:lnTo>
                  <a:pt x="9581" y="40332"/>
                </a:lnTo>
                <a:lnTo>
                  <a:pt x="8783" y="41854"/>
                </a:lnTo>
                <a:lnTo>
                  <a:pt x="8783" y="42995"/>
                </a:lnTo>
                <a:lnTo>
                  <a:pt x="6388" y="40332"/>
                </a:lnTo>
                <a:lnTo>
                  <a:pt x="6787" y="38429"/>
                </a:lnTo>
                <a:lnTo>
                  <a:pt x="10779" y="39571"/>
                </a:lnTo>
                <a:lnTo>
                  <a:pt x="13174" y="36527"/>
                </a:lnTo>
                <a:lnTo>
                  <a:pt x="15170" y="32341"/>
                </a:lnTo>
                <a:lnTo>
                  <a:pt x="10380" y="36527"/>
                </a:lnTo>
                <a:lnTo>
                  <a:pt x="4791" y="32722"/>
                </a:lnTo>
                <a:lnTo>
                  <a:pt x="3194" y="27776"/>
                </a:lnTo>
                <a:lnTo>
                  <a:pt x="2396" y="23210"/>
                </a:lnTo>
                <a:lnTo>
                  <a:pt x="399" y="21688"/>
                </a:lnTo>
                <a:lnTo>
                  <a:pt x="0" y="19785"/>
                </a:lnTo>
                <a:lnTo>
                  <a:pt x="1198" y="17503"/>
                </a:lnTo>
                <a:lnTo>
                  <a:pt x="2396" y="17503"/>
                </a:lnTo>
                <a:lnTo>
                  <a:pt x="6388" y="22068"/>
                </a:lnTo>
                <a:lnTo>
                  <a:pt x="8783" y="23210"/>
                </a:lnTo>
                <a:lnTo>
                  <a:pt x="9980" y="21307"/>
                </a:lnTo>
                <a:lnTo>
                  <a:pt x="7585" y="17503"/>
                </a:lnTo>
                <a:lnTo>
                  <a:pt x="9581" y="17503"/>
                </a:lnTo>
                <a:lnTo>
                  <a:pt x="11977" y="19785"/>
                </a:lnTo>
                <a:lnTo>
                  <a:pt x="13973" y="17883"/>
                </a:lnTo>
                <a:lnTo>
                  <a:pt x="15170" y="19785"/>
                </a:lnTo>
                <a:lnTo>
                  <a:pt x="18364" y="17503"/>
                </a:lnTo>
                <a:lnTo>
                  <a:pt x="18763" y="14078"/>
                </a:lnTo>
                <a:lnTo>
                  <a:pt x="17166" y="15600"/>
                </a:lnTo>
                <a:lnTo>
                  <a:pt x="15170" y="14078"/>
                </a:lnTo>
                <a:lnTo>
                  <a:pt x="17166" y="12176"/>
                </a:lnTo>
                <a:lnTo>
                  <a:pt x="19162" y="7229"/>
                </a:lnTo>
                <a:lnTo>
                  <a:pt x="17565" y="4185"/>
                </a:lnTo>
                <a:lnTo>
                  <a:pt x="17166" y="114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24" name="Text Placeholder 2723">
            <a:extLst>
              <a:ext uri="{FF2B5EF4-FFF2-40B4-BE49-F238E27FC236}">
                <a16:creationId xmlns:a16="http://schemas.microsoft.com/office/drawing/2014/main" id="{3B7DA26D-4C4F-274C-91A3-3558089E3A23}"/>
              </a:ext>
            </a:extLst>
          </p:cNvPr>
          <p:cNvSpPr>
            <a:spLocks noGrp="1"/>
          </p:cNvSpPr>
          <p:nvPr>
            <p:ph type="body" sz="quarter" idx="153" hasCustomPrompt="1"/>
          </p:nvPr>
        </p:nvSpPr>
        <p:spPr>
          <a:xfrm>
            <a:off x="6283410" y="2557437"/>
            <a:ext cx="45651" cy="59819"/>
          </a:xfrm>
          <a:custGeom>
            <a:avLst/>
            <a:gdLst>
              <a:gd name="connsiteX0" fmla="*/ 20955 w 45651"/>
              <a:gd name="connsiteY0" fmla="*/ 0 h 59819"/>
              <a:gd name="connsiteX1" fmla="*/ 22077 w 45651"/>
              <a:gd name="connsiteY1" fmla="*/ 1858 h 59819"/>
              <a:gd name="connsiteX2" fmla="*/ 24323 w 45651"/>
              <a:gd name="connsiteY2" fmla="*/ 4087 h 59819"/>
              <a:gd name="connsiteX3" fmla="*/ 28064 w 45651"/>
              <a:gd name="connsiteY3" fmla="*/ 1115 h 59819"/>
              <a:gd name="connsiteX4" fmla="*/ 32555 w 45651"/>
              <a:gd name="connsiteY4" fmla="*/ 1858 h 59819"/>
              <a:gd name="connsiteX5" fmla="*/ 34426 w 45651"/>
              <a:gd name="connsiteY5" fmla="*/ 6316 h 59819"/>
              <a:gd name="connsiteX6" fmla="*/ 37419 w 45651"/>
              <a:gd name="connsiteY6" fmla="*/ 7060 h 59819"/>
              <a:gd name="connsiteX7" fmla="*/ 41535 w 45651"/>
              <a:gd name="connsiteY7" fmla="*/ 6316 h 59819"/>
              <a:gd name="connsiteX8" fmla="*/ 44529 w 45651"/>
              <a:gd name="connsiteY8" fmla="*/ 12261 h 59819"/>
              <a:gd name="connsiteX9" fmla="*/ 44903 w 45651"/>
              <a:gd name="connsiteY9" fmla="*/ 18206 h 59819"/>
              <a:gd name="connsiteX10" fmla="*/ 44529 w 45651"/>
              <a:gd name="connsiteY10" fmla="*/ 27495 h 59819"/>
              <a:gd name="connsiteX11" fmla="*/ 45651 w 45651"/>
              <a:gd name="connsiteY11" fmla="*/ 36040 h 59819"/>
              <a:gd name="connsiteX12" fmla="*/ 44529 w 45651"/>
              <a:gd name="connsiteY12" fmla="*/ 44214 h 59819"/>
              <a:gd name="connsiteX13" fmla="*/ 38916 w 45651"/>
              <a:gd name="connsiteY13" fmla="*/ 51645 h 59819"/>
              <a:gd name="connsiteX14" fmla="*/ 32929 w 45651"/>
              <a:gd name="connsiteY14" fmla="*/ 56104 h 59819"/>
              <a:gd name="connsiteX15" fmla="*/ 14594 w 45651"/>
              <a:gd name="connsiteY15" fmla="*/ 59819 h 59819"/>
              <a:gd name="connsiteX16" fmla="*/ 12348 w 45651"/>
              <a:gd name="connsiteY16" fmla="*/ 58704 h 59819"/>
              <a:gd name="connsiteX17" fmla="*/ 6361 w 45651"/>
              <a:gd name="connsiteY17" fmla="*/ 56847 h 59819"/>
              <a:gd name="connsiteX18" fmla="*/ 2245 w 45651"/>
              <a:gd name="connsiteY18" fmla="*/ 49044 h 59819"/>
              <a:gd name="connsiteX19" fmla="*/ 374 w 45651"/>
              <a:gd name="connsiteY19" fmla="*/ 40870 h 59819"/>
              <a:gd name="connsiteX20" fmla="*/ 0 w 45651"/>
              <a:gd name="connsiteY20" fmla="*/ 33439 h 59819"/>
              <a:gd name="connsiteX21" fmla="*/ 749 w 45651"/>
              <a:gd name="connsiteY21" fmla="*/ 26751 h 59819"/>
              <a:gd name="connsiteX22" fmla="*/ 2994 w 45651"/>
              <a:gd name="connsiteY22" fmla="*/ 23036 h 59819"/>
              <a:gd name="connsiteX23" fmla="*/ 4865 w 45651"/>
              <a:gd name="connsiteY23" fmla="*/ 17091 h 59819"/>
              <a:gd name="connsiteX24" fmla="*/ 8232 w 45651"/>
              <a:gd name="connsiteY24" fmla="*/ 10032 h 59819"/>
              <a:gd name="connsiteX25" fmla="*/ 12348 w 45651"/>
              <a:gd name="connsiteY25" fmla="*/ 4830 h 59819"/>
              <a:gd name="connsiteX26" fmla="*/ 16465 w 45651"/>
              <a:gd name="connsiteY26" fmla="*/ 3716 h 59819"/>
              <a:gd name="connsiteX27" fmla="*/ 19458 w 45651"/>
              <a:gd name="connsiteY27" fmla="*/ 1486 h 5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651" h="59819">
                <a:moveTo>
                  <a:pt x="20955" y="0"/>
                </a:moveTo>
                <a:lnTo>
                  <a:pt x="22077" y="1858"/>
                </a:lnTo>
                <a:lnTo>
                  <a:pt x="24323" y="4087"/>
                </a:lnTo>
                <a:lnTo>
                  <a:pt x="28064" y="1115"/>
                </a:lnTo>
                <a:lnTo>
                  <a:pt x="32555" y="1858"/>
                </a:lnTo>
                <a:lnTo>
                  <a:pt x="34426" y="6316"/>
                </a:lnTo>
                <a:lnTo>
                  <a:pt x="37419" y="7060"/>
                </a:lnTo>
                <a:lnTo>
                  <a:pt x="41535" y="6316"/>
                </a:lnTo>
                <a:lnTo>
                  <a:pt x="44529" y="12261"/>
                </a:lnTo>
                <a:lnTo>
                  <a:pt x="44903" y="18206"/>
                </a:lnTo>
                <a:lnTo>
                  <a:pt x="44529" y="27495"/>
                </a:lnTo>
                <a:lnTo>
                  <a:pt x="45651" y="36040"/>
                </a:lnTo>
                <a:lnTo>
                  <a:pt x="44529" y="44214"/>
                </a:lnTo>
                <a:lnTo>
                  <a:pt x="38916" y="51645"/>
                </a:lnTo>
                <a:lnTo>
                  <a:pt x="32929" y="56104"/>
                </a:lnTo>
                <a:lnTo>
                  <a:pt x="14594" y="59819"/>
                </a:lnTo>
                <a:lnTo>
                  <a:pt x="12348" y="58704"/>
                </a:lnTo>
                <a:lnTo>
                  <a:pt x="6361" y="56847"/>
                </a:lnTo>
                <a:lnTo>
                  <a:pt x="2245" y="49044"/>
                </a:lnTo>
                <a:lnTo>
                  <a:pt x="374" y="40870"/>
                </a:lnTo>
                <a:lnTo>
                  <a:pt x="0" y="33439"/>
                </a:lnTo>
                <a:lnTo>
                  <a:pt x="749" y="26751"/>
                </a:lnTo>
                <a:lnTo>
                  <a:pt x="2994" y="23036"/>
                </a:lnTo>
                <a:lnTo>
                  <a:pt x="4865" y="17091"/>
                </a:lnTo>
                <a:lnTo>
                  <a:pt x="8232" y="10032"/>
                </a:lnTo>
                <a:lnTo>
                  <a:pt x="12348" y="4830"/>
                </a:lnTo>
                <a:lnTo>
                  <a:pt x="16465" y="3716"/>
                </a:lnTo>
                <a:lnTo>
                  <a:pt x="19458" y="148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22" name="Text Placeholder 2721">
            <a:extLst>
              <a:ext uri="{FF2B5EF4-FFF2-40B4-BE49-F238E27FC236}">
                <a16:creationId xmlns:a16="http://schemas.microsoft.com/office/drawing/2014/main" id="{2173F4A0-B40D-6E49-B451-25B4A18FB36E}"/>
              </a:ext>
            </a:extLst>
          </p:cNvPr>
          <p:cNvSpPr>
            <a:spLocks noGrp="1"/>
          </p:cNvSpPr>
          <p:nvPr>
            <p:ph type="body" sz="quarter" idx="152" hasCustomPrompt="1"/>
          </p:nvPr>
        </p:nvSpPr>
        <p:spPr>
          <a:xfrm>
            <a:off x="6176221" y="4013310"/>
            <a:ext cx="147954" cy="73501"/>
          </a:xfrm>
          <a:custGeom>
            <a:avLst/>
            <a:gdLst>
              <a:gd name="connsiteX0" fmla="*/ 41630 w 147954"/>
              <a:gd name="connsiteY0" fmla="*/ 0 h 73501"/>
              <a:gd name="connsiteX1" fmla="*/ 44106 w 147954"/>
              <a:gd name="connsiteY1" fmla="*/ 2127 h 73501"/>
              <a:gd name="connsiteX2" fmla="*/ 45628 w 147954"/>
              <a:gd name="connsiteY2" fmla="*/ 2759 h 73501"/>
              <a:gd name="connsiteX3" fmla="*/ 50478 w 147954"/>
              <a:gd name="connsiteY3" fmla="*/ 806 h 73501"/>
              <a:gd name="connsiteX4" fmla="*/ 52258 w 147954"/>
              <a:gd name="connsiteY4" fmla="*/ 1699 h 73501"/>
              <a:gd name="connsiteX5" fmla="*/ 57524 w 147954"/>
              <a:gd name="connsiteY5" fmla="*/ 6111 h 73501"/>
              <a:gd name="connsiteX6" fmla="*/ 59481 w 147954"/>
              <a:gd name="connsiteY6" fmla="*/ 8829 h 73501"/>
              <a:gd name="connsiteX7" fmla="*/ 63256 w 147954"/>
              <a:gd name="connsiteY7" fmla="*/ 12001 h 73501"/>
              <a:gd name="connsiteX8" fmla="*/ 65717 w 147954"/>
              <a:gd name="connsiteY8" fmla="*/ 12680 h 73501"/>
              <a:gd name="connsiteX9" fmla="*/ 70704 w 147954"/>
              <a:gd name="connsiteY9" fmla="*/ 10598 h 73501"/>
              <a:gd name="connsiteX10" fmla="*/ 72605 w 147954"/>
              <a:gd name="connsiteY10" fmla="*/ 11880 h 73501"/>
              <a:gd name="connsiteX11" fmla="*/ 74811 w 147954"/>
              <a:gd name="connsiteY11" fmla="*/ 11186 h 73501"/>
              <a:gd name="connsiteX12" fmla="*/ 75982 w 147954"/>
              <a:gd name="connsiteY12" fmla="*/ 12527 h 73501"/>
              <a:gd name="connsiteX13" fmla="*/ 75301 w 147954"/>
              <a:gd name="connsiteY13" fmla="*/ 12742 h 73501"/>
              <a:gd name="connsiteX14" fmla="*/ 75581 w 147954"/>
              <a:gd name="connsiteY14" fmla="*/ 14192 h 73501"/>
              <a:gd name="connsiteX15" fmla="*/ 76926 w 147954"/>
              <a:gd name="connsiteY15" fmla="*/ 14966 h 73501"/>
              <a:gd name="connsiteX16" fmla="*/ 79857 w 147954"/>
              <a:gd name="connsiteY16" fmla="*/ 14898 h 73501"/>
              <a:gd name="connsiteX17" fmla="*/ 82145 w 147954"/>
              <a:gd name="connsiteY17" fmla="*/ 16144 h 73501"/>
              <a:gd name="connsiteX18" fmla="*/ 86609 w 147954"/>
              <a:gd name="connsiteY18" fmla="*/ 20809 h 73501"/>
              <a:gd name="connsiteX19" fmla="*/ 91410 w 147954"/>
              <a:gd name="connsiteY19" fmla="*/ 21777 h 73501"/>
              <a:gd name="connsiteX20" fmla="*/ 95347 w 147954"/>
              <a:gd name="connsiteY20" fmla="*/ 23787 h 73501"/>
              <a:gd name="connsiteX21" fmla="*/ 97646 w 147954"/>
              <a:gd name="connsiteY21" fmla="*/ 24089 h 73501"/>
              <a:gd name="connsiteX22" fmla="*/ 98067 w 147954"/>
              <a:gd name="connsiteY22" fmla="*/ 24726 h 73501"/>
              <a:gd name="connsiteX23" fmla="*/ 102958 w 147954"/>
              <a:gd name="connsiteY23" fmla="*/ 27803 h 73501"/>
              <a:gd name="connsiteX24" fmla="*/ 107175 w 147954"/>
              <a:gd name="connsiteY24" fmla="*/ 31263 h 73501"/>
              <a:gd name="connsiteX25" fmla="*/ 109436 w 147954"/>
              <a:gd name="connsiteY25" fmla="*/ 32005 h 73501"/>
              <a:gd name="connsiteX26" fmla="*/ 110800 w 147954"/>
              <a:gd name="connsiteY26" fmla="*/ 31576 h 73501"/>
              <a:gd name="connsiteX27" fmla="*/ 112038 w 147954"/>
              <a:gd name="connsiteY27" fmla="*/ 31870 h 73501"/>
              <a:gd name="connsiteX28" fmla="*/ 113336 w 147954"/>
              <a:gd name="connsiteY28" fmla="*/ 32915 h 73501"/>
              <a:gd name="connsiteX29" fmla="*/ 116352 w 147954"/>
              <a:gd name="connsiteY29" fmla="*/ 33675 h 73501"/>
              <a:gd name="connsiteX30" fmla="*/ 118077 w 147954"/>
              <a:gd name="connsiteY30" fmla="*/ 33133 h 73501"/>
              <a:gd name="connsiteX31" fmla="*/ 119541 w 147954"/>
              <a:gd name="connsiteY31" fmla="*/ 31903 h 73501"/>
              <a:gd name="connsiteX32" fmla="*/ 121125 w 147954"/>
              <a:gd name="connsiteY32" fmla="*/ 32174 h 73501"/>
              <a:gd name="connsiteX33" fmla="*/ 122541 w 147954"/>
              <a:gd name="connsiteY33" fmla="*/ 34293 h 73501"/>
              <a:gd name="connsiteX34" fmla="*/ 123152 w 147954"/>
              <a:gd name="connsiteY34" fmla="*/ 36237 h 73501"/>
              <a:gd name="connsiteX35" fmla="*/ 123363 w 147954"/>
              <a:gd name="connsiteY35" fmla="*/ 39847 h 73501"/>
              <a:gd name="connsiteX36" fmla="*/ 123754 w 147954"/>
              <a:gd name="connsiteY36" fmla="*/ 41091 h 73501"/>
              <a:gd name="connsiteX37" fmla="*/ 124311 w 147954"/>
              <a:gd name="connsiteY37" fmla="*/ 41600 h 73501"/>
              <a:gd name="connsiteX38" fmla="*/ 126215 w 147954"/>
              <a:gd name="connsiteY38" fmla="*/ 41770 h 73501"/>
              <a:gd name="connsiteX39" fmla="*/ 133256 w 147954"/>
              <a:gd name="connsiteY39" fmla="*/ 39213 h 73501"/>
              <a:gd name="connsiteX40" fmla="*/ 134913 w 147954"/>
              <a:gd name="connsiteY40" fmla="*/ 39717 h 73501"/>
              <a:gd name="connsiteX41" fmla="*/ 137650 w 147954"/>
              <a:gd name="connsiteY41" fmla="*/ 42532 h 73501"/>
              <a:gd name="connsiteX42" fmla="*/ 138620 w 147954"/>
              <a:gd name="connsiteY42" fmla="*/ 43936 h 73501"/>
              <a:gd name="connsiteX43" fmla="*/ 143079 w 147954"/>
              <a:gd name="connsiteY43" fmla="*/ 47320 h 73501"/>
              <a:gd name="connsiteX44" fmla="*/ 145182 w 147954"/>
              <a:gd name="connsiteY44" fmla="*/ 47000 h 73501"/>
              <a:gd name="connsiteX45" fmla="*/ 146864 w 147954"/>
              <a:gd name="connsiteY45" fmla="*/ 47582 h 73501"/>
              <a:gd name="connsiteX46" fmla="*/ 147954 w 147954"/>
              <a:gd name="connsiteY46" fmla="*/ 50487 h 73501"/>
              <a:gd name="connsiteX47" fmla="*/ 141270 w 147954"/>
              <a:gd name="connsiteY47" fmla="*/ 58660 h 73501"/>
              <a:gd name="connsiteX48" fmla="*/ 139397 w 147954"/>
              <a:gd name="connsiteY48" fmla="*/ 61813 h 73501"/>
              <a:gd name="connsiteX49" fmla="*/ 136643 w 147954"/>
              <a:gd name="connsiteY49" fmla="*/ 63706 h 73501"/>
              <a:gd name="connsiteX50" fmla="*/ 133016 w 147954"/>
              <a:gd name="connsiteY50" fmla="*/ 64505 h 73501"/>
              <a:gd name="connsiteX51" fmla="*/ 130355 w 147954"/>
              <a:gd name="connsiteY51" fmla="*/ 63889 h 73501"/>
              <a:gd name="connsiteX52" fmla="*/ 127891 w 147954"/>
              <a:gd name="connsiteY52" fmla="*/ 64323 h 73501"/>
              <a:gd name="connsiteX53" fmla="*/ 117286 w 147954"/>
              <a:gd name="connsiteY53" fmla="*/ 67317 h 73501"/>
              <a:gd name="connsiteX54" fmla="*/ 112208 w 147954"/>
              <a:gd name="connsiteY54" fmla="*/ 70368 h 73501"/>
              <a:gd name="connsiteX55" fmla="*/ 109489 w 147954"/>
              <a:gd name="connsiteY55" fmla="*/ 72933 h 73501"/>
              <a:gd name="connsiteX56" fmla="*/ 107684 w 147954"/>
              <a:gd name="connsiteY56" fmla="*/ 73501 h 73501"/>
              <a:gd name="connsiteX57" fmla="*/ 106446 w 147954"/>
              <a:gd name="connsiteY57" fmla="*/ 73207 h 73501"/>
              <a:gd name="connsiteX58" fmla="*/ 105611 w 147954"/>
              <a:gd name="connsiteY58" fmla="*/ 71675 h 73501"/>
              <a:gd name="connsiteX59" fmla="*/ 105801 w 147954"/>
              <a:gd name="connsiteY59" fmla="*/ 69478 h 73501"/>
              <a:gd name="connsiteX60" fmla="*/ 106944 w 147954"/>
              <a:gd name="connsiteY60" fmla="*/ 64844 h 73501"/>
              <a:gd name="connsiteX61" fmla="*/ 108478 w 147954"/>
              <a:gd name="connsiteY61" fmla="*/ 61455 h 73501"/>
              <a:gd name="connsiteX62" fmla="*/ 110693 w 147954"/>
              <a:gd name="connsiteY62" fmla="*/ 57852 h 73501"/>
              <a:gd name="connsiteX63" fmla="*/ 110182 w 147954"/>
              <a:gd name="connsiteY63" fmla="*/ 55106 h 73501"/>
              <a:gd name="connsiteX64" fmla="*/ 109646 w 147954"/>
              <a:gd name="connsiteY64" fmla="*/ 53822 h 73501"/>
              <a:gd name="connsiteX65" fmla="*/ 107632 w 147954"/>
              <a:gd name="connsiteY65" fmla="*/ 52746 h 73501"/>
              <a:gd name="connsiteX66" fmla="*/ 102984 w 147954"/>
              <a:gd name="connsiteY66" fmla="*/ 51558 h 73501"/>
              <a:gd name="connsiteX67" fmla="*/ 95552 w 147954"/>
              <a:gd name="connsiteY67" fmla="*/ 52871 h 73501"/>
              <a:gd name="connsiteX68" fmla="*/ 93356 w 147954"/>
              <a:gd name="connsiteY68" fmla="*/ 50656 h 73501"/>
              <a:gd name="connsiteX69" fmla="*/ 90503 w 147954"/>
              <a:gd name="connsiteY69" fmla="*/ 48732 h 73501"/>
              <a:gd name="connsiteX70" fmla="*/ 87967 w 147954"/>
              <a:gd name="connsiteY70" fmla="*/ 45855 h 73501"/>
              <a:gd name="connsiteX71" fmla="*/ 85124 w 147954"/>
              <a:gd name="connsiteY71" fmla="*/ 41022 h 73501"/>
              <a:gd name="connsiteX72" fmla="*/ 83322 w 147954"/>
              <a:gd name="connsiteY72" fmla="*/ 36973 h 73501"/>
              <a:gd name="connsiteX73" fmla="*/ 80632 w 147954"/>
              <a:gd name="connsiteY73" fmla="*/ 33887 h 73501"/>
              <a:gd name="connsiteX74" fmla="*/ 76063 w 147954"/>
              <a:gd name="connsiteY74" fmla="*/ 34214 h 73501"/>
              <a:gd name="connsiteX75" fmla="*/ 72231 w 147954"/>
              <a:gd name="connsiteY75" fmla="*/ 35762 h 73501"/>
              <a:gd name="connsiteX76" fmla="*/ 70769 w 147954"/>
              <a:gd name="connsiteY76" fmla="*/ 35879 h 73501"/>
              <a:gd name="connsiteX77" fmla="*/ 69448 w 147954"/>
              <a:gd name="connsiteY77" fmla="*/ 35184 h 73501"/>
              <a:gd name="connsiteX78" fmla="*/ 64483 w 147954"/>
              <a:gd name="connsiteY78" fmla="*/ 34951 h 73501"/>
              <a:gd name="connsiteX79" fmla="*/ 59830 w 147954"/>
              <a:gd name="connsiteY79" fmla="*/ 32910 h 73501"/>
              <a:gd name="connsiteX80" fmla="*/ 55635 w 147954"/>
              <a:gd name="connsiteY80" fmla="*/ 29101 h 73501"/>
              <a:gd name="connsiteX81" fmla="*/ 52978 w 147954"/>
              <a:gd name="connsiteY81" fmla="*/ 27800 h 73501"/>
              <a:gd name="connsiteX82" fmla="*/ 47586 w 147954"/>
              <a:gd name="connsiteY82" fmla="*/ 29155 h 73501"/>
              <a:gd name="connsiteX83" fmla="*/ 45646 w 147954"/>
              <a:gd name="connsiteY83" fmla="*/ 28312 h 73501"/>
              <a:gd name="connsiteX84" fmla="*/ 44644 w 147954"/>
              <a:gd name="connsiteY84" fmla="*/ 28628 h 73501"/>
              <a:gd name="connsiteX85" fmla="*/ 43734 w 147954"/>
              <a:gd name="connsiteY85" fmla="*/ 29940 h 73501"/>
              <a:gd name="connsiteX86" fmla="*/ 42333 w 147954"/>
              <a:gd name="connsiteY86" fmla="*/ 30808 h 73501"/>
              <a:gd name="connsiteX87" fmla="*/ 40330 w 147954"/>
              <a:gd name="connsiteY87" fmla="*/ 30327 h 73501"/>
              <a:gd name="connsiteX88" fmla="*/ 39555 w 147954"/>
              <a:gd name="connsiteY88" fmla="*/ 29545 h 73501"/>
              <a:gd name="connsiteX89" fmla="*/ 36145 w 147954"/>
              <a:gd name="connsiteY89" fmla="*/ 30191 h 73501"/>
              <a:gd name="connsiteX90" fmla="*/ 33806 w 147954"/>
              <a:gd name="connsiteY90" fmla="*/ 29901 h 73501"/>
              <a:gd name="connsiteX91" fmla="*/ 32781 w 147954"/>
              <a:gd name="connsiteY91" fmla="*/ 29026 h 73501"/>
              <a:gd name="connsiteX92" fmla="*/ 31267 w 147954"/>
              <a:gd name="connsiteY92" fmla="*/ 26596 h 73501"/>
              <a:gd name="connsiteX93" fmla="*/ 30851 w 147954"/>
              <a:gd name="connsiteY93" fmla="*/ 25274 h 73501"/>
              <a:gd name="connsiteX94" fmla="*/ 34330 w 147954"/>
              <a:gd name="connsiteY94" fmla="*/ 22042 h 73501"/>
              <a:gd name="connsiteX95" fmla="*/ 34563 w 147954"/>
              <a:gd name="connsiteY95" fmla="*/ 20260 h 73501"/>
              <a:gd name="connsiteX96" fmla="*/ 33663 w 147954"/>
              <a:gd name="connsiteY96" fmla="*/ 18662 h 73501"/>
              <a:gd name="connsiteX97" fmla="*/ 31943 w 147954"/>
              <a:gd name="connsiteY97" fmla="*/ 18519 h 73501"/>
              <a:gd name="connsiteX98" fmla="*/ 31088 w 147954"/>
              <a:gd name="connsiteY98" fmla="*/ 17763 h 73501"/>
              <a:gd name="connsiteX99" fmla="*/ 22088 w 147954"/>
              <a:gd name="connsiteY99" fmla="*/ 18714 h 73501"/>
              <a:gd name="connsiteX100" fmla="*/ 19804 w 147954"/>
              <a:gd name="connsiteY100" fmla="*/ 19860 h 73501"/>
              <a:gd name="connsiteX101" fmla="*/ 18446 w 147954"/>
              <a:gd name="connsiteY101" fmla="*/ 23108 h 73501"/>
              <a:gd name="connsiteX102" fmla="*/ 17687 w 147954"/>
              <a:gd name="connsiteY102" fmla="*/ 27279 h 73501"/>
              <a:gd name="connsiteX103" fmla="*/ 17412 w 147954"/>
              <a:gd name="connsiteY103" fmla="*/ 31725 h 73501"/>
              <a:gd name="connsiteX104" fmla="*/ 15247 w 147954"/>
              <a:gd name="connsiteY104" fmla="*/ 34372 h 73501"/>
              <a:gd name="connsiteX105" fmla="*/ 12170 w 147954"/>
              <a:gd name="connsiteY105" fmla="*/ 35939 h 73501"/>
              <a:gd name="connsiteX106" fmla="*/ 10702 w 147954"/>
              <a:gd name="connsiteY106" fmla="*/ 37854 h 73501"/>
              <a:gd name="connsiteX107" fmla="*/ 10339 w 147954"/>
              <a:gd name="connsiteY107" fmla="*/ 42584 h 73501"/>
              <a:gd name="connsiteX108" fmla="*/ 8514 w 147954"/>
              <a:gd name="connsiteY108" fmla="*/ 43928 h 73501"/>
              <a:gd name="connsiteX109" fmla="*/ 8028 w 147954"/>
              <a:gd name="connsiteY109" fmla="*/ 44765 h 73501"/>
              <a:gd name="connsiteX110" fmla="*/ 6177 w 147954"/>
              <a:gd name="connsiteY110" fmla="*/ 50647 h 73501"/>
              <a:gd name="connsiteX111" fmla="*/ 5816 w 147954"/>
              <a:gd name="connsiteY111" fmla="*/ 50760 h 73501"/>
              <a:gd name="connsiteX112" fmla="*/ 5304 w 147954"/>
              <a:gd name="connsiteY112" fmla="*/ 49554 h 73501"/>
              <a:gd name="connsiteX113" fmla="*/ 4166 w 147954"/>
              <a:gd name="connsiteY113" fmla="*/ 48459 h 73501"/>
              <a:gd name="connsiteX114" fmla="*/ 343 w 147954"/>
              <a:gd name="connsiteY114" fmla="*/ 50174 h 73501"/>
              <a:gd name="connsiteX115" fmla="*/ 0 w 147954"/>
              <a:gd name="connsiteY115" fmla="*/ 49086 h 73501"/>
              <a:gd name="connsiteX116" fmla="*/ 2027 w 147954"/>
              <a:gd name="connsiteY116" fmla="*/ 44601 h 73501"/>
              <a:gd name="connsiteX117" fmla="*/ 4086 w 147954"/>
              <a:gd name="connsiteY117" fmla="*/ 43441 h 73501"/>
              <a:gd name="connsiteX118" fmla="*/ 4235 w 147954"/>
              <a:gd name="connsiteY118" fmla="*/ 42795 h 73501"/>
              <a:gd name="connsiteX119" fmla="*/ 4060 w 147954"/>
              <a:gd name="connsiteY119" fmla="*/ 41397 h 73501"/>
              <a:gd name="connsiteX120" fmla="*/ 1392 w 147954"/>
              <a:gd name="connsiteY120" fmla="*/ 32919 h 73501"/>
              <a:gd name="connsiteX121" fmla="*/ 1275 w 147954"/>
              <a:gd name="connsiteY121" fmla="*/ 30306 h 73501"/>
              <a:gd name="connsiteX122" fmla="*/ 3059 w 147954"/>
              <a:gd name="connsiteY122" fmla="*/ 25471 h 73501"/>
              <a:gd name="connsiteX123" fmla="*/ 5904 w 147954"/>
              <a:gd name="connsiteY123" fmla="*/ 20644 h 73501"/>
              <a:gd name="connsiteX124" fmla="*/ 6623 w 147954"/>
              <a:gd name="connsiteY124" fmla="*/ 19990 h 73501"/>
              <a:gd name="connsiteX125" fmla="*/ 9347 w 147954"/>
              <a:gd name="connsiteY125" fmla="*/ 15200 h 73501"/>
              <a:gd name="connsiteX126" fmla="*/ 16987 w 147954"/>
              <a:gd name="connsiteY126" fmla="*/ 8523 h 73501"/>
              <a:gd name="connsiteX127" fmla="*/ 19438 w 147954"/>
              <a:gd name="connsiteY127" fmla="*/ 5529 h 73501"/>
              <a:gd name="connsiteX128" fmla="*/ 29431 w 147954"/>
              <a:gd name="connsiteY128" fmla="*/ 2128 h 73501"/>
              <a:gd name="connsiteX129" fmla="*/ 34291 w 147954"/>
              <a:gd name="connsiteY129" fmla="*/ 2309 h 73501"/>
              <a:gd name="connsiteX130" fmla="*/ 39025 w 147954"/>
              <a:gd name="connsiteY130" fmla="*/ 1246 h 7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47954" h="73501">
                <a:moveTo>
                  <a:pt x="41630" y="0"/>
                </a:moveTo>
                <a:lnTo>
                  <a:pt x="44106" y="2127"/>
                </a:lnTo>
                <a:lnTo>
                  <a:pt x="45628" y="2759"/>
                </a:lnTo>
                <a:lnTo>
                  <a:pt x="50478" y="806"/>
                </a:lnTo>
                <a:lnTo>
                  <a:pt x="52258" y="1699"/>
                </a:lnTo>
                <a:lnTo>
                  <a:pt x="57524" y="6111"/>
                </a:lnTo>
                <a:lnTo>
                  <a:pt x="59481" y="8829"/>
                </a:lnTo>
                <a:lnTo>
                  <a:pt x="63256" y="12001"/>
                </a:lnTo>
                <a:lnTo>
                  <a:pt x="65717" y="12680"/>
                </a:lnTo>
                <a:lnTo>
                  <a:pt x="70704" y="10598"/>
                </a:lnTo>
                <a:lnTo>
                  <a:pt x="72605" y="11880"/>
                </a:lnTo>
                <a:lnTo>
                  <a:pt x="74811" y="11186"/>
                </a:lnTo>
                <a:lnTo>
                  <a:pt x="75982" y="12527"/>
                </a:lnTo>
                <a:lnTo>
                  <a:pt x="75301" y="12742"/>
                </a:lnTo>
                <a:lnTo>
                  <a:pt x="75581" y="14192"/>
                </a:lnTo>
                <a:lnTo>
                  <a:pt x="76926" y="14966"/>
                </a:lnTo>
                <a:lnTo>
                  <a:pt x="79857" y="14898"/>
                </a:lnTo>
                <a:lnTo>
                  <a:pt x="82145" y="16144"/>
                </a:lnTo>
                <a:lnTo>
                  <a:pt x="86609" y="20809"/>
                </a:lnTo>
                <a:lnTo>
                  <a:pt x="91410" y="21777"/>
                </a:lnTo>
                <a:lnTo>
                  <a:pt x="95347" y="23787"/>
                </a:lnTo>
                <a:lnTo>
                  <a:pt x="97646" y="24089"/>
                </a:lnTo>
                <a:lnTo>
                  <a:pt x="98067" y="24726"/>
                </a:lnTo>
                <a:lnTo>
                  <a:pt x="102958" y="27803"/>
                </a:lnTo>
                <a:lnTo>
                  <a:pt x="107175" y="31263"/>
                </a:lnTo>
                <a:lnTo>
                  <a:pt x="109436" y="32005"/>
                </a:lnTo>
                <a:lnTo>
                  <a:pt x="110800" y="31576"/>
                </a:lnTo>
                <a:lnTo>
                  <a:pt x="112038" y="31870"/>
                </a:lnTo>
                <a:lnTo>
                  <a:pt x="113336" y="32915"/>
                </a:lnTo>
                <a:lnTo>
                  <a:pt x="116352" y="33675"/>
                </a:lnTo>
                <a:lnTo>
                  <a:pt x="118077" y="33133"/>
                </a:lnTo>
                <a:lnTo>
                  <a:pt x="119541" y="31903"/>
                </a:lnTo>
                <a:lnTo>
                  <a:pt x="121125" y="32174"/>
                </a:lnTo>
                <a:lnTo>
                  <a:pt x="122541" y="34293"/>
                </a:lnTo>
                <a:lnTo>
                  <a:pt x="123152" y="36237"/>
                </a:lnTo>
                <a:lnTo>
                  <a:pt x="123363" y="39847"/>
                </a:lnTo>
                <a:lnTo>
                  <a:pt x="123754" y="41091"/>
                </a:lnTo>
                <a:lnTo>
                  <a:pt x="124311" y="41600"/>
                </a:lnTo>
                <a:lnTo>
                  <a:pt x="126215" y="41770"/>
                </a:lnTo>
                <a:lnTo>
                  <a:pt x="133256" y="39213"/>
                </a:lnTo>
                <a:lnTo>
                  <a:pt x="134913" y="39717"/>
                </a:lnTo>
                <a:lnTo>
                  <a:pt x="137650" y="42532"/>
                </a:lnTo>
                <a:lnTo>
                  <a:pt x="138620" y="43936"/>
                </a:lnTo>
                <a:lnTo>
                  <a:pt x="143079" y="47320"/>
                </a:lnTo>
                <a:lnTo>
                  <a:pt x="145182" y="47000"/>
                </a:lnTo>
                <a:lnTo>
                  <a:pt x="146864" y="47582"/>
                </a:lnTo>
                <a:lnTo>
                  <a:pt x="147954" y="50487"/>
                </a:lnTo>
                <a:lnTo>
                  <a:pt x="141270" y="58660"/>
                </a:lnTo>
                <a:lnTo>
                  <a:pt x="139397" y="61813"/>
                </a:lnTo>
                <a:lnTo>
                  <a:pt x="136643" y="63706"/>
                </a:lnTo>
                <a:lnTo>
                  <a:pt x="133016" y="64505"/>
                </a:lnTo>
                <a:lnTo>
                  <a:pt x="130355" y="63889"/>
                </a:lnTo>
                <a:lnTo>
                  <a:pt x="127891" y="64323"/>
                </a:lnTo>
                <a:lnTo>
                  <a:pt x="117286" y="67317"/>
                </a:lnTo>
                <a:lnTo>
                  <a:pt x="112208" y="70368"/>
                </a:lnTo>
                <a:lnTo>
                  <a:pt x="109489" y="72933"/>
                </a:lnTo>
                <a:lnTo>
                  <a:pt x="107684" y="73501"/>
                </a:lnTo>
                <a:lnTo>
                  <a:pt x="106446" y="73207"/>
                </a:lnTo>
                <a:lnTo>
                  <a:pt x="105611" y="71675"/>
                </a:lnTo>
                <a:lnTo>
                  <a:pt x="105801" y="69478"/>
                </a:lnTo>
                <a:lnTo>
                  <a:pt x="106944" y="64844"/>
                </a:lnTo>
                <a:lnTo>
                  <a:pt x="108478" y="61455"/>
                </a:lnTo>
                <a:lnTo>
                  <a:pt x="110693" y="57852"/>
                </a:lnTo>
                <a:lnTo>
                  <a:pt x="110182" y="55106"/>
                </a:lnTo>
                <a:lnTo>
                  <a:pt x="109646" y="53822"/>
                </a:lnTo>
                <a:lnTo>
                  <a:pt x="107632" y="52746"/>
                </a:lnTo>
                <a:lnTo>
                  <a:pt x="102984" y="51558"/>
                </a:lnTo>
                <a:lnTo>
                  <a:pt x="95552" y="52871"/>
                </a:lnTo>
                <a:lnTo>
                  <a:pt x="93356" y="50656"/>
                </a:lnTo>
                <a:lnTo>
                  <a:pt x="90503" y="48732"/>
                </a:lnTo>
                <a:lnTo>
                  <a:pt x="87967" y="45855"/>
                </a:lnTo>
                <a:lnTo>
                  <a:pt x="85124" y="41022"/>
                </a:lnTo>
                <a:lnTo>
                  <a:pt x="83322" y="36973"/>
                </a:lnTo>
                <a:lnTo>
                  <a:pt x="80632" y="33887"/>
                </a:lnTo>
                <a:lnTo>
                  <a:pt x="76063" y="34214"/>
                </a:lnTo>
                <a:lnTo>
                  <a:pt x="72231" y="35762"/>
                </a:lnTo>
                <a:lnTo>
                  <a:pt x="70769" y="35879"/>
                </a:lnTo>
                <a:lnTo>
                  <a:pt x="69448" y="35184"/>
                </a:lnTo>
                <a:lnTo>
                  <a:pt x="64483" y="34951"/>
                </a:lnTo>
                <a:lnTo>
                  <a:pt x="59830" y="32910"/>
                </a:lnTo>
                <a:lnTo>
                  <a:pt x="55635" y="29101"/>
                </a:lnTo>
                <a:lnTo>
                  <a:pt x="52978" y="27800"/>
                </a:lnTo>
                <a:lnTo>
                  <a:pt x="47586" y="29155"/>
                </a:lnTo>
                <a:lnTo>
                  <a:pt x="45646" y="28312"/>
                </a:lnTo>
                <a:lnTo>
                  <a:pt x="44644" y="28628"/>
                </a:lnTo>
                <a:lnTo>
                  <a:pt x="43734" y="29940"/>
                </a:lnTo>
                <a:lnTo>
                  <a:pt x="42333" y="30808"/>
                </a:lnTo>
                <a:lnTo>
                  <a:pt x="40330" y="30327"/>
                </a:lnTo>
                <a:lnTo>
                  <a:pt x="39555" y="29545"/>
                </a:lnTo>
                <a:lnTo>
                  <a:pt x="36145" y="30191"/>
                </a:lnTo>
                <a:lnTo>
                  <a:pt x="33806" y="29901"/>
                </a:lnTo>
                <a:lnTo>
                  <a:pt x="32781" y="29026"/>
                </a:lnTo>
                <a:lnTo>
                  <a:pt x="31267" y="26596"/>
                </a:lnTo>
                <a:lnTo>
                  <a:pt x="30851" y="25274"/>
                </a:lnTo>
                <a:lnTo>
                  <a:pt x="34330" y="22042"/>
                </a:lnTo>
                <a:lnTo>
                  <a:pt x="34563" y="20260"/>
                </a:lnTo>
                <a:lnTo>
                  <a:pt x="33663" y="18662"/>
                </a:lnTo>
                <a:lnTo>
                  <a:pt x="31943" y="18519"/>
                </a:lnTo>
                <a:lnTo>
                  <a:pt x="31088" y="17763"/>
                </a:lnTo>
                <a:lnTo>
                  <a:pt x="22088" y="18714"/>
                </a:lnTo>
                <a:lnTo>
                  <a:pt x="19804" y="19860"/>
                </a:lnTo>
                <a:lnTo>
                  <a:pt x="18446" y="23108"/>
                </a:lnTo>
                <a:lnTo>
                  <a:pt x="17687" y="27279"/>
                </a:lnTo>
                <a:lnTo>
                  <a:pt x="17412" y="31725"/>
                </a:lnTo>
                <a:lnTo>
                  <a:pt x="15247" y="34372"/>
                </a:lnTo>
                <a:lnTo>
                  <a:pt x="12170" y="35939"/>
                </a:lnTo>
                <a:lnTo>
                  <a:pt x="10702" y="37854"/>
                </a:lnTo>
                <a:lnTo>
                  <a:pt x="10339" y="42584"/>
                </a:lnTo>
                <a:lnTo>
                  <a:pt x="8514" y="43928"/>
                </a:lnTo>
                <a:lnTo>
                  <a:pt x="8028" y="44765"/>
                </a:lnTo>
                <a:lnTo>
                  <a:pt x="6177" y="50647"/>
                </a:lnTo>
                <a:lnTo>
                  <a:pt x="5816" y="50760"/>
                </a:lnTo>
                <a:lnTo>
                  <a:pt x="5304" y="49554"/>
                </a:lnTo>
                <a:lnTo>
                  <a:pt x="4166" y="48459"/>
                </a:lnTo>
                <a:lnTo>
                  <a:pt x="343" y="50174"/>
                </a:lnTo>
                <a:lnTo>
                  <a:pt x="0" y="49086"/>
                </a:lnTo>
                <a:lnTo>
                  <a:pt x="2027" y="44601"/>
                </a:lnTo>
                <a:lnTo>
                  <a:pt x="4086" y="43441"/>
                </a:lnTo>
                <a:lnTo>
                  <a:pt x="4235" y="42795"/>
                </a:lnTo>
                <a:lnTo>
                  <a:pt x="4060" y="41397"/>
                </a:lnTo>
                <a:lnTo>
                  <a:pt x="1392" y="32919"/>
                </a:lnTo>
                <a:lnTo>
                  <a:pt x="1275" y="30306"/>
                </a:lnTo>
                <a:lnTo>
                  <a:pt x="3059" y="25471"/>
                </a:lnTo>
                <a:lnTo>
                  <a:pt x="5904" y="20644"/>
                </a:lnTo>
                <a:lnTo>
                  <a:pt x="6623" y="19990"/>
                </a:lnTo>
                <a:lnTo>
                  <a:pt x="9347" y="15200"/>
                </a:lnTo>
                <a:lnTo>
                  <a:pt x="16987" y="8523"/>
                </a:lnTo>
                <a:lnTo>
                  <a:pt x="19438" y="5529"/>
                </a:lnTo>
                <a:lnTo>
                  <a:pt x="29431" y="2128"/>
                </a:lnTo>
                <a:lnTo>
                  <a:pt x="34291" y="2309"/>
                </a:lnTo>
                <a:lnTo>
                  <a:pt x="39025" y="124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20" name="Text Placeholder 2719">
            <a:extLst>
              <a:ext uri="{FF2B5EF4-FFF2-40B4-BE49-F238E27FC236}">
                <a16:creationId xmlns:a16="http://schemas.microsoft.com/office/drawing/2014/main" id="{4CF9991D-7773-0247-BE85-F0486CE45DCA}"/>
              </a:ext>
            </a:extLst>
          </p:cNvPr>
          <p:cNvSpPr>
            <a:spLocks noGrp="1"/>
          </p:cNvSpPr>
          <p:nvPr>
            <p:ph type="body" sz="quarter" idx="151" hasCustomPrompt="1"/>
          </p:nvPr>
        </p:nvSpPr>
        <p:spPr>
          <a:xfrm>
            <a:off x="6076079" y="2684551"/>
            <a:ext cx="146463" cy="130854"/>
          </a:xfrm>
          <a:custGeom>
            <a:avLst/>
            <a:gdLst>
              <a:gd name="connsiteX0" fmla="*/ 34709 w 146463"/>
              <a:gd name="connsiteY0" fmla="*/ 0 h 130854"/>
              <a:gd name="connsiteX1" fmla="*/ 35472 w 146463"/>
              <a:gd name="connsiteY1" fmla="*/ 4124 h 130854"/>
              <a:gd name="connsiteX2" fmla="*/ 40430 w 146463"/>
              <a:gd name="connsiteY2" fmla="*/ 3750 h 130854"/>
              <a:gd name="connsiteX3" fmla="*/ 41956 w 146463"/>
              <a:gd name="connsiteY3" fmla="*/ 10124 h 130854"/>
              <a:gd name="connsiteX4" fmla="*/ 45389 w 146463"/>
              <a:gd name="connsiteY4" fmla="*/ 14248 h 130854"/>
              <a:gd name="connsiteX5" fmla="*/ 43481 w 146463"/>
              <a:gd name="connsiteY5" fmla="*/ 17997 h 130854"/>
              <a:gd name="connsiteX6" fmla="*/ 45007 w 146463"/>
              <a:gd name="connsiteY6" fmla="*/ 22871 h 130854"/>
              <a:gd name="connsiteX7" fmla="*/ 45770 w 146463"/>
              <a:gd name="connsiteY7" fmla="*/ 30370 h 130854"/>
              <a:gd name="connsiteX8" fmla="*/ 49203 w 146463"/>
              <a:gd name="connsiteY8" fmla="*/ 31870 h 130854"/>
              <a:gd name="connsiteX9" fmla="*/ 51110 w 146463"/>
              <a:gd name="connsiteY9" fmla="*/ 26246 h 130854"/>
              <a:gd name="connsiteX10" fmla="*/ 54161 w 146463"/>
              <a:gd name="connsiteY10" fmla="*/ 21372 h 130854"/>
              <a:gd name="connsiteX11" fmla="*/ 57212 w 146463"/>
              <a:gd name="connsiteY11" fmla="*/ 22122 h 130854"/>
              <a:gd name="connsiteX12" fmla="*/ 61408 w 146463"/>
              <a:gd name="connsiteY12" fmla="*/ 26246 h 130854"/>
              <a:gd name="connsiteX13" fmla="*/ 64459 w 146463"/>
              <a:gd name="connsiteY13" fmla="*/ 26996 h 130854"/>
              <a:gd name="connsiteX14" fmla="*/ 64078 w 146463"/>
              <a:gd name="connsiteY14" fmla="*/ 33370 h 130854"/>
              <a:gd name="connsiteX15" fmla="*/ 68273 w 146463"/>
              <a:gd name="connsiteY15" fmla="*/ 35994 h 130854"/>
              <a:gd name="connsiteX16" fmla="*/ 78953 w 146463"/>
              <a:gd name="connsiteY16" fmla="*/ 37494 h 130854"/>
              <a:gd name="connsiteX17" fmla="*/ 79716 w 146463"/>
              <a:gd name="connsiteY17" fmla="*/ 40494 h 130854"/>
              <a:gd name="connsiteX18" fmla="*/ 80860 w 146463"/>
              <a:gd name="connsiteY18" fmla="*/ 43493 h 130854"/>
              <a:gd name="connsiteX19" fmla="*/ 84674 w 146463"/>
              <a:gd name="connsiteY19" fmla="*/ 47617 h 130854"/>
              <a:gd name="connsiteX20" fmla="*/ 88870 w 146463"/>
              <a:gd name="connsiteY20" fmla="*/ 49492 h 130854"/>
              <a:gd name="connsiteX21" fmla="*/ 92684 w 146463"/>
              <a:gd name="connsiteY21" fmla="*/ 53617 h 130854"/>
              <a:gd name="connsiteX22" fmla="*/ 97261 w 146463"/>
              <a:gd name="connsiteY22" fmla="*/ 56616 h 130854"/>
              <a:gd name="connsiteX23" fmla="*/ 101075 w 146463"/>
              <a:gd name="connsiteY23" fmla="*/ 55491 h 130854"/>
              <a:gd name="connsiteX24" fmla="*/ 105271 w 146463"/>
              <a:gd name="connsiteY24" fmla="*/ 58866 h 130854"/>
              <a:gd name="connsiteX25" fmla="*/ 109085 w 146463"/>
              <a:gd name="connsiteY25" fmla="*/ 60365 h 130854"/>
              <a:gd name="connsiteX26" fmla="*/ 110610 w 146463"/>
              <a:gd name="connsiteY26" fmla="*/ 64490 h 130854"/>
              <a:gd name="connsiteX27" fmla="*/ 112899 w 146463"/>
              <a:gd name="connsiteY27" fmla="*/ 68614 h 130854"/>
              <a:gd name="connsiteX28" fmla="*/ 114806 w 146463"/>
              <a:gd name="connsiteY28" fmla="*/ 79862 h 130854"/>
              <a:gd name="connsiteX29" fmla="*/ 117094 w 146463"/>
              <a:gd name="connsiteY29" fmla="*/ 83237 h 130854"/>
              <a:gd name="connsiteX30" fmla="*/ 115569 w 146463"/>
              <a:gd name="connsiteY30" fmla="*/ 88486 h 130854"/>
              <a:gd name="connsiteX31" fmla="*/ 117476 w 146463"/>
              <a:gd name="connsiteY31" fmla="*/ 89611 h 130854"/>
              <a:gd name="connsiteX32" fmla="*/ 121671 w 146463"/>
              <a:gd name="connsiteY32" fmla="*/ 88486 h 130854"/>
              <a:gd name="connsiteX33" fmla="*/ 124723 w 146463"/>
              <a:gd name="connsiteY33" fmla="*/ 88861 h 130854"/>
              <a:gd name="connsiteX34" fmla="*/ 125485 w 146463"/>
              <a:gd name="connsiteY34" fmla="*/ 89986 h 130854"/>
              <a:gd name="connsiteX35" fmla="*/ 130825 w 146463"/>
              <a:gd name="connsiteY35" fmla="*/ 85111 h 130854"/>
              <a:gd name="connsiteX36" fmla="*/ 133877 w 146463"/>
              <a:gd name="connsiteY36" fmla="*/ 86986 h 130854"/>
              <a:gd name="connsiteX37" fmla="*/ 135784 w 146463"/>
              <a:gd name="connsiteY37" fmla="*/ 89986 h 130854"/>
              <a:gd name="connsiteX38" fmla="*/ 138072 w 146463"/>
              <a:gd name="connsiteY38" fmla="*/ 91860 h 130854"/>
              <a:gd name="connsiteX39" fmla="*/ 138835 w 146463"/>
              <a:gd name="connsiteY39" fmla="*/ 95985 h 130854"/>
              <a:gd name="connsiteX40" fmla="*/ 138072 w 146463"/>
              <a:gd name="connsiteY40" fmla="*/ 97484 h 130854"/>
              <a:gd name="connsiteX41" fmla="*/ 146082 w 146463"/>
              <a:gd name="connsiteY41" fmla="*/ 99734 h 130854"/>
              <a:gd name="connsiteX42" fmla="*/ 146463 w 146463"/>
              <a:gd name="connsiteY42" fmla="*/ 101984 h 130854"/>
              <a:gd name="connsiteX43" fmla="*/ 143412 w 146463"/>
              <a:gd name="connsiteY43" fmla="*/ 102734 h 130854"/>
              <a:gd name="connsiteX44" fmla="*/ 137309 w 146463"/>
              <a:gd name="connsiteY44" fmla="*/ 109108 h 130854"/>
              <a:gd name="connsiteX45" fmla="*/ 133877 w 146463"/>
              <a:gd name="connsiteY45" fmla="*/ 110982 h 130854"/>
              <a:gd name="connsiteX46" fmla="*/ 130825 w 146463"/>
              <a:gd name="connsiteY46" fmla="*/ 115107 h 130854"/>
              <a:gd name="connsiteX47" fmla="*/ 127774 w 146463"/>
              <a:gd name="connsiteY47" fmla="*/ 115857 h 130854"/>
              <a:gd name="connsiteX48" fmla="*/ 121671 w 146463"/>
              <a:gd name="connsiteY48" fmla="*/ 113607 h 130854"/>
              <a:gd name="connsiteX49" fmla="*/ 119764 w 146463"/>
              <a:gd name="connsiteY49" fmla="*/ 111732 h 130854"/>
              <a:gd name="connsiteX50" fmla="*/ 119383 w 146463"/>
              <a:gd name="connsiteY50" fmla="*/ 110607 h 130854"/>
              <a:gd name="connsiteX51" fmla="*/ 117094 w 146463"/>
              <a:gd name="connsiteY51" fmla="*/ 111732 h 130854"/>
              <a:gd name="connsiteX52" fmla="*/ 115187 w 146463"/>
              <a:gd name="connsiteY52" fmla="*/ 107983 h 130854"/>
              <a:gd name="connsiteX53" fmla="*/ 111755 w 146463"/>
              <a:gd name="connsiteY53" fmla="*/ 106858 h 130854"/>
              <a:gd name="connsiteX54" fmla="*/ 108703 w 146463"/>
              <a:gd name="connsiteY54" fmla="*/ 106108 h 130854"/>
              <a:gd name="connsiteX55" fmla="*/ 106796 w 146463"/>
              <a:gd name="connsiteY55" fmla="*/ 104983 h 130854"/>
              <a:gd name="connsiteX56" fmla="*/ 104889 w 146463"/>
              <a:gd name="connsiteY56" fmla="*/ 106108 h 130854"/>
              <a:gd name="connsiteX57" fmla="*/ 100312 w 146463"/>
              <a:gd name="connsiteY57" fmla="*/ 105733 h 130854"/>
              <a:gd name="connsiteX58" fmla="*/ 99168 w 146463"/>
              <a:gd name="connsiteY58" fmla="*/ 103109 h 130854"/>
              <a:gd name="connsiteX59" fmla="*/ 101075 w 146463"/>
              <a:gd name="connsiteY59" fmla="*/ 98984 h 130854"/>
              <a:gd name="connsiteX60" fmla="*/ 100312 w 146463"/>
              <a:gd name="connsiteY60" fmla="*/ 94860 h 130854"/>
              <a:gd name="connsiteX61" fmla="*/ 97261 w 146463"/>
              <a:gd name="connsiteY61" fmla="*/ 93360 h 130854"/>
              <a:gd name="connsiteX62" fmla="*/ 90014 w 146463"/>
              <a:gd name="connsiteY62" fmla="*/ 91485 h 130854"/>
              <a:gd name="connsiteX63" fmla="*/ 88870 w 146463"/>
              <a:gd name="connsiteY63" fmla="*/ 92610 h 130854"/>
              <a:gd name="connsiteX64" fmla="*/ 88870 w 146463"/>
              <a:gd name="connsiteY64" fmla="*/ 93360 h 130854"/>
              <a:gd name="connsiteX65" fmla="*/ 85818 w 146463"/>
              <a:gd name="connsiteY65" fmla="*/ 91860 h 130854"/>
              <a:gd name="connsiteX66" fmla="*/ 87725 w 146463"/>
              <a:gd name="connsiteY66" fmla="*/ 86986 h 130854"/>
              <a:gd name="connsiteX67" fmla="*/ 90014 w 146463"/>
              <a:gd name="connsiteY67" fmla="*/ 84737 h 130854"/>
              <a:gd name="connsiteX68" fmla="*/ 88870 w 146463"/>
              <a:gd name="connsiteY68" fmla="*/ 83237 h 130854"/>
              <a:gd name="connsiteX69" fmla="*/ 80860 w 146463"/>
              <a:gd name="connsiteY69" fmla="*/ 85111 h 130854"/>
              <a:gd name="connsiteX70" fmla="*/ 75520 w 146463"/>
              <a:gd name="connsiteY70" fmla="*/ 87361 h 130854"/>
              <a:gd name="connsiteX71" fmla="*/ 75520 w 146463"/>
              <a:gd name="connsiteY71" fmla="*/ 89611 h 130854"/>
              <a:gd name="connsiteX72" fmla="*/ 74376 w 146463"/>
              <a:gd name="connsiteY72" fmla="*/ 95985 h 130854"/>
              <a:gd name="connsiteX73" fmla="*/ 75520 w 146463"/>
              <a:gd name="connsiteY73" fmla="*/ 98609 h 130854"/>
              <a:gd name="connsiteX74" fmla="*/ 74757 w 146463"/>
              <a:gd name="connsiteY74" fmla="*/ 102734 h 130854"/>
              <a:gd name="connsiteX75" fmla="*/ 72088 w 146463"/>
              <a:gd name="connsiteY75" fmla="*/ 102734 h 130854"/>
              <a:gd name="connsiteX76" fmla="*/ 70562 w 146463"/>
              <a:gd name="connsiteY76" fmla="*/ 105358 h 130854"/>
              <a:gd name="connsiteX77" fmla="*/ 67892 w 146463"/>
              <a:gd name="connsiteY77" fmla="*/ 106108 h 130854"/>
              <a:gd name="connsiteX78" fmla="*/ 67129 w 146463"/>
              <a:gd name="connsiteY78" fmla="*/ 108733 h 130854"/>
              <a:gd name="connsiteX79" fmla="*/ 65222 w 146463"/>
              <a:gd name="connsiteY79" fmla="*/ 110982 h 130854"/>
              <a:gd name="connsiteX80" fmla="*/ 61789 w 146463"/>
              <a:gd name="connsiteY80" fmla="*/ 110982 h 130854"/>
              <a:gd name="connsiteX81" fmla="*/ 59119 w 146463"/>
              <a:gd name="connsiteY81" fmla="*/ 115107 h 130854"/>
              <a:gd name="connsiteX82" fmla="*/ 57594 w 146463"/>
              <a:gd name="connsiteY82" fmla="*/ 118106 h 130854"/>
              <a:gd name="connsiteX83" fmla="*/ 56068 w 146463"/>
              <a:gd name="connsiteY83" fmla="*/ 117731 h 130854"/>
              <a:gd name="connsiteX84" fmla="*/ 56068 w 146463"/>
              <a:gd name="connsiteY84" fmla="*/ 118856 h 130854"/>
              <a:gd name="connsiteX85" fmla="*/ 55305 w 146463"/>
              <a:gd name="connsiteY85" fmla="*/ 121856 h 130854"/>
              <a:gd name="connsiteX86" fmla="*/ 52254 w 146463"/>
              <a:gd name="connsiteY86" fmla="*/ 125605 h 130854"/>
              <a:gd name="connsiteX87" fmla="*/ 41193 w 146463"/>
              <a:gd name="connsiteY87" fmla="*/ 130854 h 130854"/>
              <a:gd name="connsiteX88" fmla="*/ 39667 w 146463"/>
              <a:gd name="connsiteY88" fmla="*/ 129354 h 130854"/>
              <a:gd name="connsiteX89" fmla="*/ 36997 w 146463"/>
              <a:gd name="connsiteY89" fmla="*/ 130854 h 130854"/>
              <a:gd name="connsiteX90" fmla="*/ 33565 w 146463"/>
              <a:gd name="connsiteY90" fmla="*/ 124105 h 130854"/>
              <a:gd name="connsiteX91" fmla="*/ 32802 w 146463"/>
              <a:gd name="connsiteY91" fmla="*/ 115857 h 130854"/>
              <a:gd name="connsiteX92" fmla="*/ 33183 w 146463"/>
              <a:gd name="connsiteY92" fmla="*/ 108733 h 130854"/>
              <a:gd name="connsiteX93" fmla="*/ 32420 w 146463"/>
              <a:gd name="connsiteY93" fmla="*/ 106108 h 130854"/>
              <a:gd name="connsiteX94" fmla="*/ 31658 w 146463"/>
              <a:gd name="connsiteY94" fmla="*/ 100859 h 130854"/>
              <a:gd name="connsiteX95" fmla="*/ 31276 w 146463"/>
              <a:gd name="connsiteY95" fmla="*/ 97110 h 130854"/>
              <a:gd name="connsiteX96" fmla="*/ 30132 w 146463"/>
              <a:gd name="connsiteY96" fmla="*/ 98984 h 130854"/>
              <a:gd name="connsiteX97" fmla="*/ 28988 w 146463"/>
              <a:gd name="connsiteY97" fmla="*/ 105358 h 130854"/>
              <a:gd name="connsiteX98" fmla="*/ 26318 w 146463"/>
              <a:gd name="connsiteY98" fmla="*/ 105358 h 130854"/>
              <a:gd name="connsiteX99" fmla="*/ 24029 w 146463"/>
              <a:gd name="connsiteY99" fmla="*/ 107233 h 130854"/>
              <a:gd name="connsiteX100" fmla="*/ 17927 w 146463"/>
              <a:gd name="connsiteY100" fmla="*/ 107233 h 130854"/>
              <a:gd name="connsiteX101" fmla="*/ 16401 w 146463"/>
              <a:gd name="connsiteY101" fmla="*/ 106108 h 130854"/>
              <a:gd name="connsiteX102" fmla="*/ 14113 w 146463"/>
              <a:gd name="connsiteY102" fmla="*/ 106858 h 130854"/>
              <a:gd name="connsiteX103" fmla="*/ 8773 w 146463"/>
              <a:gd name="connsiteY103" fmla="*/ 110607 h 130854"/>
              <a:gd name="connsiteX104" fmla="*/ 3052 w 146463"/>
              <a:gd name="connsiteY104" fmla="*/ 112107 h 130854"/>
              <a:gd name="connsiteX105" fmla="*/ 1526 w 146463"/>
              <a:gd name="connsiteY105" fmla="*/ 109857 h 130854"/>
              <a:gd name="connsiteX106" fmla="*/ 0 w 146463"/>
              <a:gd name="connsiteY106" fmla="*/ 106108 h 130854"/>
              <a:gd name="connsiteX107" fmla="*/ 4577 w 146463"/>
              <a:gd name="connsiteY107" fmla="*/ 95985 h 130854"/>
              <a:gd name="connsiteX108" fmla="*/ 7629 w 146463"/>
              <a:gd name="connsiteY108" fmla="*/ 93360 h 130854"/>
              <a:gd name="connsiteX109" fmla="*/ 12205 w 146463"/>
              <a:gd name="connsiteY109" fmla="*/ 91860 h 130854"/>
              <a:gd name="connsiteX110" fmla="*/ 19452 w 146463"/>
              <a:gd name="connsiteY110" fmla="*/ 83612 h 130854"/>
              <a:gd name="connsiteX111" fmla="*/ 19452 w 146463"/>
              <a:gd name="connsiteY111" fmla="*/ 79112 h 130854"/>
              <a:gd name="connsiteX112" fmla="*/ 18308 w 146463"/>
              <a:gd name="connsiteY112" fmla="*/ 77238 h 130854"/>
              <a:gd name="connsiteX113" fmla="*/ 17927 w 146463"/>
              <a:gd name="connsiteY113" fmla="*/ 68239 h 130854"/>
              <a:gd name="connsiteX114" fmla="*/ 16782 w 146463"/>
              <a:gd name="connsiteY114" fmla="*/ 65240 h 130854"/>
              <a:gd name="connsiteX115" fmla="*/ 17927 w 146463"/>
              <a:gd name="connsiteY115" fmla="*/ 59241 h 130854"/>
              <a:gd name="connsiteX116" fmla="*/ 20215 w 146463"/>
              <a:gd name="connsiteY116" fmla="*/ 52867 h 130854"/>
              <a:gd name="connsiteX117" fmla="*/ 20978 w 146463"/>
              <a:gd name="connsiteY117" fmla="*/ 46868 h 130854"/>
              <a:gd name="connsiteX118" fmla="*/ 20978 w 146463"/>
              <a:gd name="connsiteY118" fmla="*/ 45368 h 130854"/>
              <a:gd name="connsiteX119" fmla="*/ 22122 w 146463"/>
              <a:gd name="connsiteY119" fmla="*/ 41244 h 130854"/>
              <a:gd name="connsiteX120" fmla="*/ 22504 w 146463"/>
              <a:gd name="connsiteY120" fmla="*/ 26996 h 130854"/>
              <a:gd name="connsiteX121" fmla="*/ 22504 w 146463"/>
              <a:gd name="connsiteY121" fmla="*/ 22497 h 130854"/>
              <a:gd name="connsiteX122" fmla="*/ 24029 w 146463"/>
              <a:gd name="connsiteY122" fmla="*/ 18372 h 130854"/>
              <a:gd name="connsiteX123" fmla="*/ 25174 w 146463"/>
              <a:gd name="connsiteY123" fmla="*/ 10873 h 130854"/>
              <a:gd name="connsiteX124" fmla="*/ 27462 w 146463"/>
              <a:gd name="connsiteY124" fmla="*/ 7124 h 130854"/>
              <a:gd name="connsiteX125" fmla="*/ 29369 w 146463"/>
              <a:gd name="connsiteY125" fmla="*/ 5249 h 130854"/>
              <a:gd name="connsiteX126" fmla="*/ 32802 w 146463"/>
              <a:gd name="connsiteY126" fmla="*/ 375 h 13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46463" h="130854">
                <a:moveTo>
                  <a:pt x="34709" y="0"/>
                </a:moveTo>
                <a:lnTo>
                  <a:pt x="35472" y="4124"/>
                </a:lnTo>
                <a:lnTo>
                  <a:pt x="40430" y="3750"/>
                </a:lnTo>
                <a:lnTo>
                  <a:pt x="41956" y="10124"/>
                </a:lnTo>
                <a:lnTo>
                  <a:pt x="45389" y="14248"/>
                </a:lnTo>
                <a:lnTo>
                  <a:pt x="43481" y="17997"/>
                </a:lnTo>
                <a:lnTo>
                  <a:pt x="45007" y="22871"/>
                </a:lnTo>
                <a:lnTo>
                  <a:pt x="45770" y="30370"/>
                </a:lnTo>
                <a:lnTo>
                  <a:pt x="49203" y="31870"/>
                </a:lnTo>
                <a:lnTo>
                  <a:pt x="51110" y="26246"/>
                </a:lnTo>
                <a:lnTo>
                  <a:pt x="54161" y="21372"/>
                </a:lnTo>
                <a:lnTo>
                  <a:pt x="57212" y="22122"/>
                </a:lnTo>
                <a:lnTo>
                  <a:pt x="61408" y="26246"/>
                </a:lnTo>
                <a:lnTo>
                  <a:pt x="64459" y="26996"/>
                </a:lnTo>
                <a:lnTo>
                  <a:pt x="64078" y="33370"/>
                </a:lnTo>
                <a:lnTo>
                  <a:pt x="68273" y="35994"/>
                </a:lnTo>
                <a:lnTo>
                  <a:pt x="78953" y="37494"/>
                </a:lnTo>
                <a:lnTo>
                  <a:pt x="79716" y="40494"/>
                </a:lnTo>
                <a:lnTo>
                  <a:pt x="80860" y="43493"/>
                </a:lnTo>
                <a:lnTo>
                  <a:pt x="84674" y="47617"/>
                </a:lnTo>
                <a:lnTo>
                  <a:pt x="88870" y="49492"/>
                </a:lnTo>
                <a:lnTo>
                  <a:pt x="92684" y="53617"/>
                </a:lnTo>
                <a:lnTo>
                  <a:pt x="97261" y="56616"/>
                </a:lnTo>
                <a:lnTo>
                  <a:pt x="101075" y="55491"/>
                </a:lnTo>
                <a:lnTo>
                  <a:pt x="105271" y="58866"/>
                </a:lnTo>
                <a:lnTo>
                  <a:pt x="109085" y="60365"/>
                </a:lnTo>
                <a:lnTo>
                  <a:pt x="110610" y="64490"/>
                </a:lnTo>
                <a:lnTo>
                  <a:pt x="112899" y="68614"/>
                </a:lnTo>
                <a:lnTo>
                  <a:pt x="114806" y="79862"/>
                </a:lnTo>
                <a:lnTo>
                  <a:pt x="117094" y="83237"/>
                </a:lnTo>
                <a:lnTo>
                  <a:pt x="115569" y="88486"/>
                </a:lnTo>
                <a:lnTo>
                  <a:pt x="117476" y="89611"/>
                </a:lnTo>
                <a:lnTo>
                  <a:pt x="121671" y="88486"/>
                </a:lnTo>
                <a:lnTo>
                  <a:pt x="124723" y="88861"/>
                </a:lnTo>
                <a:lnTo>
                  <a:pt x="125485" y="89986"/>
                </a:lnTo>
                <a:lnTo>
                  <a:pt x="130825" y="85111"/>
                </a:lnTo>
                <a:lnTo>
                  <a:pt x="133877" y="86986"/>
                </a:lnTo>
                <a:lnTo>
                  <a:pt x="135784" y="89986"/>
                </a:lnTo>
                <a:lnTo>
                  <a:pt x="138072" y="91860"/>
                </a:lnTo>
                <a:lnTo>
                  <a:pt x="138835" y="95985"/>
                </a:lnTo>
                <a:lnTo>
                  <a:pt x="138072" y="97484"/>
                </a:lnTo>
                <a:lnTo>
                  <a:pt x="146082" y="99734"/>
                </a:lnTo>
                <a:lnTo>
                  <a:pt x="146463" y="101984"/>
                </a:lnTo>
                <a:lnTo>
                  <a:pt x="143412" y="102734"/>
                </a:lnTo>
                <a:lnTo>
                  <a:pt x="137309" y="109108"/>
                </a:lnTo>
                <a:lnTo>
                  <a:pt x="133877" y="110982"/>
                </a:lnTo>
                <a:lnTo>
                  <a:pt x="130825" y="115107"/>
                </a:lnTo>
                <a:lnTo>
                  <a:pt x="127774" y="115857"/>
                </a:lnTo>
                <a:lnTo>
                  <a:pt x="121671" y="113607"/>
                </a:lnTo>
                <a:lnTo>
                  <a:pt x="119764" y="111732"/>
                </a:lnTo>
                <a:lnTo>
                  <a:pt x="119383" y="110607"/>
                </a:lnTo>
                <a:lnTo>
                  <a:pt x="117094" y="111732"/>
                </a:lnTo>
                <a:lnTo>
                  <a:pt x="115187" y="107983"/>
                </a:lnTo>
                <a:lnTo>
                  <a:pt x="111755" y="106858"/>
                </a:lnTo>
                <a:lnTo>
                  <a:pt x="108703" y="106108"/>
                </a:lnTo>
                <a:lnTo>
                  <a:pt x="106796" y="104983"/>
                </a:lnTo>
                <a:lnTo>
                  <a:pt x="104889" y="106108"/>
                </a:lnTo>
                <a:lnTo>
                  <a:pt x="100312" y="105733"/>
                </a:lnTo>
                <a:lnTo>
                  <a:pt x="99168" y="103109"/>
                </a:lnTo>
                <a:lnTo>
                  <a:pt x="101075" y="98984"/>
                </a:lnTo>
                <a:lnTo>
                  <a:pt x="100312" y="94860"/>
                </a:lnTo>
                <a:lnTo>
                  <a:pt x="97261" y="93360"/>
                </a:lnTo>
                <a:lnTo>
                  <a:pt x="90014" y="91485"/>
                </a:lnTo>
                <a:lnTo>
                  <a:pt x="88870" y="92610"/>
                </a:lnTo>
                <a:lnTo>
                  <a:pt x="88870" y="93360"/>
                </a:lnTo>
                <a:lnTo>
                  <a:pt x="85818" y="91860"/>
                </a:lnTo>
                <a:lnTo>
                  <a:pt x="87725" y="86986"/>
                </a:lnTo>
                <a:lnTo>
                  <a:pt x="90014" y="84737"/>
                </a:lnTo>
                <a:lnTo>
                  <a:pt x="88870" y="83237"/>
                </a:lnTo>
                <a:lnTo>
                  <a:pt x="80860" y="85111"/>
                </a:lnTo>
                <a:lnTo>
                  <a:pt x="75520" y="87361"/>
                </a:lnTo>
                <a:lnTo>
                  <a:pt x="75520" y="89611"/>
                </a:lnTo>
                <a:lnTo>
                  <a:pt x="74376" y="95985"/>
                </a:lnTo>
                <a:lnTo>
                  <a:pt x="75520" y="98609"/>
                </a:lnTo>
                <a:lnTo>
                  <a:pt x="74757" y="102734"/>
                </a:lnTo>
                <a:lnTo>
                  <a:pt x="72088" y="102734"/>
                </a:lnTo>
                <a:lnTo>
                  <a:pt x="70562" y="105358"/>
                </a:lnTo>
                <a:lnTo>
                  <a:pt x="67892" y="106108"/>
                </a:lnTo>
                <a:lnTo>
                  <a:pt x="67129" y="108733"/>
                </a:lnTo>
                <a:lnTo>
                  <a:pt x="65222" y="110982"/>
                </a:lnTo>
                <a:lnTo>
                  <a:pt x="61789" y="110982"/>
                </a:lnTo>
                <a:lnTo>
                  <a:pt x="59119" y="115107"/>
                </a:lnTo>
                <a:lnTo>
                  <a:pt x="57594" y="118106"/>
                </a:lnTo>
                <a:lnTo>
                  <a:pt x="56068" y="117731"/>
                </a:lnTo>
                <a:lnTo>
                  <a:pt x="56068" y="118856"/>
                </a:lnTo>
                <a:lnTo>
                  <a:pt x="55305" y="121856"/>
                </a:lnTo>
                <a:lnTo>
                  <a:pt x="52254" y="125605"/>
                </a:lnTo>
                <a:lnTo>
                  <a:pt x="41193" y="130854"/>
                </a:lnTo>
                <a:lnTo>
                  <a:pt x="39667" y="129354"/>
                </a:lnTo>
                <a:lnTo>
                  <a:pt x="36997" y="130854"/>
                </a:lnTo>
                <a:lnTo>
                  <a:pt x="33565" y="124105"/>
                </a:lnTo>
                <a:lnTo>
                  <a:pt x="32802" y="115857"/>
                </a:lnTo>
                <a:lnTo>
                  <a:pt x="33183" y="108733"/>
                </a:lnTo>
                <a:lnTo>
                  <a:pt x="32420" y="106108"/>
                </a:lnTo>
                <a:lnTo>
                  <a:pt x="31658" y="100859"/>
                </a:lnTo>
                <a:lnTo>
                  <a:pt x="31276" y="97110"/>
                </a:lnTo>
                <a:lnTo>
                  <a:pt x="30132" y="98984"/>
                </a:lnTo>
                <a:lnTo>
                  <a:pt x="28988" y="105358"/>
                </a:lnTo>
                <a:lnTo>
                  <a:pt x="26318" y="105358"/>
                </a:lnTo>
                <a:lnTo>
                  <a:pt x="24029" y="107233"/>
                </a:lnTo>
                <a:lnTo>
                  <a:pt x="17927" y="107233"/>
                </a:lnTo>
                <a:lnTo>
                  <a:pt x="16401" y="106108"/>
                </a:lnTo>
                <a:lnTo>
                  <a:pt x="14113" y="106858"/>
                </a:lnTo>
                <a:lnTo>
                  <a:pt x="8773" y="110607"/>
                </a:lnTo>
                <a:lnTo>
                  <a:pt x="3052" y="112107"/>
                </a:lnTo>
                <a:lnTo>
                  <a:pt x="1526" y="109857"/>
                </a:lnTo>
                <a:lnTo>
                  <a:pt x="0" y="106108"/>
                </a:lnTo>
                <a:lnTo>
                  <a:pt x="4577" y="95985"/>
                </a:lnTo>
                <a:lnTo>
                  <a:pt x="7629" y="93360"/>
                </a:lnTo>
                <a:lnTo>
                  <a:pt x="12205" y="91860"/>
                </a:lnTo>
                <a:lnTo>
                  <a:pt x="19452" y="83612"/>
                </a:lnTo>
                <a:lnTo>
                  <a:pt x="19452" y="79112"/>
                </a:lnTo>
                <a:lnTo>
                  <a:pt x="18308" y="77238"/>
                </a:lnTo>
                <a:lnTo>
                  <a:pt x="17927" y="68239"/>
                </a:lnTo>
                <a:lnTo>
                  <a:pt x="16782" y="65240"/>
                </a:lnTo>
                <a:lnTo>
                  <a:pt x="17927" y="59241"/>
                </a:lnTo>
                <a:lnTo>
                  <a:pt x="20215" y="52867"/>
                </a:lnTo>
                <a:lnTo>
                  <a:pt x="20978" y="46868"/>
                </a:lnTo>
                <a:lnTo>
                  <a:pt x="20978" y="45368"/>
                </a:lnTo>
                <a:lnTo>
                  <a:pt x="22122" y="41244"/>
                </a:lnTo>
                <a:lnTo>
                  <a:pt x="22504" y="26996"/>
                </a:lnTo>
                <a:lnTo>
                  <a:pt x="22504" y="22497"/>
                </a:lnTo>
                <a:lnTo>
                  <a:pt x="24029" y="18372"/>
                </a:lnTo>
                <a:lnTo>
                  <a:pt x="25174" y="10873"/>
                </a:lnTo>
                <a:lnTo>
                  <a:pt x="27462" y="7124"/>
                </a:lnTo>
                <a:lnTo>
                  <a:pt x="29369" y="5249"/>
                </a:lnTo>
                <a:lnTo>
                  <a:pt x="32802" y="37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18" name="Text Placeholder 2717">
            <a:extLst>
              <a:ext uri="{FF2B5EF4-FFF2-40B4-BE49-F238E27FC236}">
                <a16:creationId xmlns:a16="http://schemas.microsoft.com/office/drawing/2014/main" id="{3D34DE08-73F1-0343-B563-1F17B6D7A375}"/>
              </a:ext>
            </a:extLst>
          </p:cNvPr>
          <p:cNvSpPr>
            <a:spLocks noGrp="1"/>
          </p:cNvSpPr>
          <p:nvPr>
            <p:ph type="body" sz="quarter" idx="150" hasCustomPrompt="1"/>
          </p:nvPr>
        </p:nvSpPr>
        <p:spPr>
          <a:xfrm>
            <a:off x="5821196" y="2467709"/>
            <a:ext cx="89399" cy="82251"/>
          </a:xfrm>
          <a:custGeom>
            <a:avLst/>
            <a:gdLst>
              <a:gd name="connsiteX0" fmla="*/ 32578 w 89399"/>
              <a:gd name="connsiteY0" fmla="*/ 0 h 82251"/>
              <a:gd name="connsiteX1" fmla="*/ 36366 w 89399"/>
              <a:gd name="connsiteY1" fmla="*/ 0 h 82251"/>
              <a:gd name="connsiteX2" fmla="*/ 39396 w 89399"/>
              <a:gd name="connsiteY2" fmla="*/ 1489 h 82251"/>
              <a:gd name="connsiteX3" fmla="*/ 40912 w 89399"/>
              <a:gd name="connsiteY3" fmla="*/ 5211 h 82251"/>
              <a:gd name="connsiteX4" fmla="*/ 44700 w 89399"/>
              <a:gd name="connsiteY4" fmla="*/ 6699 h 82251"/>
              <a:gd name="connsiteX5" fmla="*/ 45457 w 89399"/>
              <a:gd name="connsiteY5" fmla="*/ 8932 h 82251"/>
              <a:gd name="connsiteX6" fmla="*/ 44700 w 89399"/>
              <a:gd name="connsiteY6" fmla="*/ 12282 h 82251"/>
              <a:gd name="connsiteX7" fmla="*/ 47730 w 89399"/>
              <a:gd name="connsiteY7" fmla="*/ 12282 h 82251"/>
              <a:gd name="connsiteX8" fmla="*/ 50003 w 89399"/>
              <a:gd name="connsiteY8" fmla="*/ 14143 h 82251"/>
              <a:gd name="connsiteX9" fmla="*/ 53412 w 89399"/>
              <a:gd name="connsiteY9" fmla="*/ 20470 h 82251"/>
              <a:gd name="connsiteX10" fmla="*/ 54170 w 89399"/>
              <a:gd name="connsiteY10" fmla="*/ 22331 h 82251"/>
              <a:gd name="connsiteX11" fmla="*/ 65913 w 89399"/>
              <a:gd name="connsiteY11" fmla="*/ 33124 h 82251"/>
              <a:gd name="connsiteX12" fmla="*/ 67807 w 89399"/>
              <a:gd name="connsiteY12" fmla="*/ 37218 h 82251"/>
              <a:gd name="connsiteX13" fmla="*/ 71974 w 89399"/>
              <a:gd name="connsiteY13" fmla="*/ 40940 h 82251"/>
              <a:gd name="connsiteX14" fmla="*/ 76520 w 89399"/>
              <a:gd name="connsiteY14" fmla="*/ 49127 h 82251"/>
              <a:gd name="connsiteX15" fmla="*/ 76520 w 89399"/>
              <a:gd name="connsiteY15" fmla="*/ 52849 h 82251"/>
              <a:gd name="connsiteX16" fmla="*/ 78414 w 89399"/>
              <a:gd name="connsiteY16" fmla="*/ 56943 h 82251"/>
              <a:gd name="connsiteX17" fmla="*/ 83338 w 89399"/>
              <a:gd name="connsiteY17" fmla="*/ 62898 h 82251"/>
              <a:gd name="connsiteX18" fmla="*/ 87505 w 89399"/>
              <a:gd name="connsiteY18" fmla="*/ 60665 h 82251"/>
              <a:gd name="connsiteX19" fmla="*/ 89399 w 89399"/>
              <a:gd name="connsiteY19" fmla="*/ 61037 h 82251"/>
              <a:gd name="connsiteX20" fmla="*/ 88263 w 89399"/>
              <a:gd name="connsiteY20" fmla="*/ 64759 h 82251"/>
              <a:gd name="connsiteX21" fmla="*/ 84475 w 89399"/>
              <a:gd name="connsiteY21" fmla="*/ 68108 h 82251"/>
              <a:gd name="connsiteX22" fmla="*/ 81823 w 89399"/>
              <a:gd name="connsiteY22" fmla="*/ 69225 h 82251"/>
              <a:gd name="connsiteX23" fmla="*/ 81823 w 89399"/>
              <a:gd name="connsiteY23" fmla="*/ 66248 h 82251"/>
              <a:gd name="connsiteX24" fmla="*/ 79171 w 89399"/>
              <a:gd name="connsiteY24" fmla="*/ 66620 h 82251"/>
              <a:gd name="connsiteX25" fmla="*/ 73489 w 89399"/>
              <a:gd name="connsiteY25" fmla="*/ 72202 h 82251"/>
              <a:gd name="connsiteX26" fmla="*/ 70459 w 89399"/>
              <a:gd name="connsiteY26" fmla="*/ 72575 h 82251"/>
              <a:gd name="connsiteX27" fmla="*/ 67049 w 89399"/>
              <a:gd name="connsiteY27" fmla="*/ 80390 h 82251"/>
              <a:gd name="connsiteX28" fmla="*/ 63261 w 89399"/>
              <a:gd name="connsiteY28" fmla="*/ 82251 h 82251"/>
              <a:gd name="connsiteX29" fmla="*/ 57579 w 89399"/>
              <a:gd name="connsiteY29" fmla="*/ 79274 h 82251"/>
              <a:gd name="connsiteX30" fmla="*/ 51518 w 89399"/>
              <a:gd name="connsiteY30" fmla="*/ 75180 h 82251"/>
              <a:gd name="connsiteX31" fmla="*/ 50761 w 89399"/>
              <a:gd name="connsiteY31" fmla="*/ 75180 h 82251"/>
              <a:gd name="connsiteX32" fmla="*/ 50003 w 89399"/>
              <a:gd name="connsiteY32" fmla="*/ 78157 h 82251"/>
              <a:gd name="connsiteX33" fmla="*/ 48867 w 89399"/>
              <a:gd name="connsiteY33" fmla="*/ 76668 h 82251"/>
              <a:gd name="connsiteX34" fmla="*/ 41290 w 89399"/>
              <a:gd name="connsiteY34" fmla="*/ 75180 h 82251"/>
              <a:gd name="connsiteX35" fmla="*/ 37502 w 89399"/>
              <a:gd name="connsiteY35" fmla="*/ 72947 h 82251"/>
              <a:gd name="connsiteX36" fmla="*/ 33714 w 89399"/>
              <a:gd name="connsiteY36" fmla="*/ 66992 h 82251"/>
              <a:gd name="connsiteX37" fmla="*/ 29169 w 89399"/>
              <a:gd name="connsiteY37" fmla="*/ 68108 h 82251"/>
              <a:gd name="connsiteX38" fmla="*/ 26896 w 89399"/>
              <a:gd name="connsiteY38" fmla="*/ 66992 h 82251"/>
              <a:gd name="connsiteX39" fmla="*/ 26896 w 89399"/>
              <a:gd name="connsiteY39" fmla="*/ 64014 h 82251"/>
              <a:gd name="connsiteX40" fmla="*/ 23486 w 89399"/>
              <a:gd name="connsiteY40" fmla="*/ 61409 h 82251"/>
              <a:gd name="connsiteX41" fmla="*/ 22729 w 89399"/>
              <a:gd name="connsiteY41" fmla="*/ 64014 h 82251"/>
              <a:gd name="connsiteX42" fmla="*/ 20835 w 89399"/>
              <a:gd name="connsiteY42" fmla="*/ 65131 h 82251"/>
              <a:gd name="connsiteX43" fmla="*/ 19320 w 89399"/>
              <a:gd name="connsiteY43" fmla="*/ 63270 h 82251"/>
              <a:gd name="connsiteX44" fmla="*/ 16668 w 89399"/>
              <a:gd name="connsiteY44" fmla="*/ 62154 h 82251"/>
              <a:gd name="connsiteX45" fmla="*/ 15531 w 89399"/>
              <a:gd name="connsiteY45" fmla="*/ 58804 h 82251"/>
              <a:gd name="connsiteX46" fmla="*/ 12122 w 89399"/>
              <a:gd name="connsiteY46" fmla="*/ 56571 h 82251"/>
              <a:gd name="connsiteX47" fmla="*/ 9092 w 89399"/>
              <a:gd name="connsiteY47" fmla="*/ 56943 h 82251"/>
              <a:gd name="connsiteX48" fmla="*/ 7955 w 89399"/>
              <a:gd name="connsiteY48" fmla="*/ 58804 h 82251"/>
              <a:gd name="connsiteX49" fmla="*/ 7955 w 89399"/>
              <a:gd name="connsiteY49" fmla="*/ 62526 h 82251"/>
              <a:gd name="connsiteX50" fmla="*/ 3788 w 89399"/>
              <a:gd name="connsiteY50" fmla="*/ 60665 h 82251"/>
              <a:gd name="connsiteX51" fmla="*/ 0 w 89399"/>
              <a:gd name="connsiteY51" fmla="*/ 56571 h 82251"/>
              <a:gd name="connsiteX52" fmla="*/ 0 w 89399"/>
              <a:gd name="connsiteY52" fmla="*/ 50616 h 82251"/>
              <a:gd name="connsiteX53" fmla="*/ 758 w 89399"/>
              <a:gd name="connsiteY53" fmla="*/ 46522 h 82251"/>
              <a:gd name="connsiteX54" fmla="*/ 4167 w 89399"/>
              <a:gd name="connsiteY54" fmla="*/ 44289 h 82251"/>
              <a:gd name="connsiteX55" fmla="*/ 9092 w 89399"/>
              <a:gd name="connsiteY55" fmla="*/ 43545 h 82251"/>
              <a:gd name="connsiteX56" fmla="*/ 15153 w 89399"/>
              <a:gd name="connsiteY56" fmla="*/ 40567 h 82251"/>
              <a:gd name="connsiteX57" fmla="*/ 18183 w 89399"/>
              <a:gd name="connsiteY57" fmla="*/ 40195 h 82251"/>
              <a:gd name="connsiteX58" fmla="*/ 18941 w 89399"/>
              <a:gd name="connsiteY58" fmla="*/ 36473 h 82251"/>
              <a:gd name="connsiteX59" fmla="*/ 21592 w 89399"/>
              <a:gd name="connsiteY59" fmla="*/ 33496 h 82251"/>
              <a:gd name="connsiteX60" fmla="*/ 20077 w 89399"/>
              <a:gd name="connsiteY60" fmla="*/ 27169 h 82251"/>
              <a:gd name="connsiteX61" fmla="*/ 20456 w 89399"/>
              <a:gd name="connsiteY61" fmla="*/ 23075 h 82251"/>
              <a:gd name="connsiteX62" fmla="*/ 20077 w 89399"/>
              <a:gd name="connsiteY62" fmla="*/ 21214 h 82251"/>
              <a:gd name="connsiteX63" fmla="*/ 21214 w 89399"/>
              <a:gd name="connsiteY63" fmla="*/ 18981 h 82251"/>
              <a:gd name="connsiteX64" fmla="*/ 25002 w 89399"/>
              <a:gd name="connsiteY64" fmla="*/ 18981 h 82251"/>
              <a:gd name="connsiteX65" fmla="*/ 26896 w 89399"/>
              <a:gd name="connsiteY65" fmla="*/ 21214 h 82251"/>
              <a:gd name="connsiteX66" fmla="*/ 26896 w 89399"/>
              <a:gd name="connsiteY66" fmla="*/ 19353 h 82251"/>
              <a:gd name="connsiteX67" fmla="*/ 24623 w 89399"/>
              <a:gd name="connsiteY67" fmla="*/ 16376 h 82251"/>
              <a:gd name="connsiteX68" fmla="*/ 27653 w 89399"/>
              <a:gd name="connsiteY68" fmla="*/ 7444 h 82251"/>
              <a:gd name="connsiteX69" fmla="*/ 31820 w 89399"/>
              <a:gd name="connsiteY69" fmla="*/ 4094 h 8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9399" h="82251">
                <a:moveTo>
                  <a:pt x="32578" y="0"/>
                </a:moveTo>
                <a:lnTo>
                  <a:pt x="36366" y="0"/>
                </a:lnTo>
                <a:lnTo>
                  <a:pt x="39396" y="1489"/>
                </a:lnTo>
                <a:lnTo>
                  <a:pt x="40912" y="5211"/>
                </a:lnTo>
                <a:lnTo>
                  <a:pt x="44700" y="6699"/>
                </a:lnTo>
                <a:lnTo>
                  <a:pt x="45457" y="8932"/>
                </a:lnTo>
                <a:lnTo>
                  <a:pt x="44700" y="12282"/>
                </a:lnTo>
                <a:lnTo>
                  <a:pt x="47730" y="12282"/>
                </a:lnTo>
                <a:lnTo>
                  <a:pt x="50003" y="14143"/>
                </a:lnTo>
                <a:lnTo>
                  <a:pt x="53412" y="20470"/>
                </a:lnTo>
                <a:lnTo>
                  <a:pt x="54170" y="22331"/>
                </a:lnTo>
                <a:lnTo>
                  <a:pt x="65913" y="33124"/>
                </a:lnTo>
                <a:lnTo>
                  <a:pt x="67807" y="37218"/>
                </a:lnTo>
                <a:lnTo>
                  <a:pt x="71974" y="40940"/>
                </a:lnTo>
                <a:lnTo>
                  <a:pt x="76520" y="49127"/>
                </a:lnTo>
                <a:lnTo>
                  <a:pt x="76520" y="52849"/>
                </a:lnTo>
                <a:lnTo>
                  <a:pt x="78414" y="56943"/>
                </a:lnTo>
                <a:lnTo>
                  <a:pt x="83338" y="62898"/>
                </a:lnTo>
                <a:lnTo>
                  <a:pt x="87505" y="60665"/>
                </a:lnTo>
                <a:lnTo>
                  <a:pt x="89399" y="61037"/>
                </a:lnTo>
                <a:lnTo>
                  <a:pt x="88263" y="64759"/>
                </a:lnTo>
                <a:lnTo>
                  <a:pt x="84475" y="68108"/>
                </a:lnTo>
                <a:lnTo>
                  <a:pt x="81823" y="69225"/>
                </a:lnTo>
                <a:lnTo>
                  <a:pt x="81823" y="66248"/>
                </a:lnTo>
                <a:lnTo>
                  <a:pt x="79171" y="66620"/>
                </a:lnTo>
                <a:lnTo>
                  <a:pt x="73489" y="72202"/>
                </a:lnTo>
                <a:lnTo>
                  <a:pt x="70459" y="72575"/>
                </a:lnTo>
                <a:lnTo>
                  <a:pt x="67049" y="80390"/>
                </a:lnTo>
                <a:lnTo>
                  <a:pt x="63261" y="82251"/>
                </a:lnTo>
                <a:lnTo>
                  <a:pt x="57579" y="79274"/>
                </a:lnTo>
                <a:lnTo>
                  <a:pt x="51518" y="75180"/>
                </a:lnTo>
                <a:lnTo>
                  <a:pt x="50761" y="75180"/>
                </a:lnTo>
                <a:lnTo>
                  <a:pt x="50003" y="78157"/>
                </a:lnTo>
                <a:lnTo>
                  <a:pt x="48867" y="76668"/>
                </a:lnTo>
                <a:lnTo>
                  <a:pt x="41290" y="75180"/>
                </a:lnTo>
                <a:lnTo>
                  <a:pt x="37502" y="72947"/>
                </a:lnTo>
                <a:lnTo>
                  <a:pt x="33714" y="66992"/>
                </a:lnTo>
                <a:lnTo>
                  <a:pt x="29169" y="68108"/>
                </a:lnTo>
                <a:lnTo>
                  <a:pt x="26896" y="66992"/>
                </a:lnTo>
                <a:lnTo>
                  <a:pt x="26896" y="64014"/>
                </a:lnTo>
                <a:lnTo>
                  <a:pt x="23486" y="61409"/>
                </a:lnTo>
                <a:lnTo>
                  <a:pt x="22729" y="64014"/>
                </a:lnTo>
                <a:lnTo>
                  <a:pt x="20835" y="65131"/>
                </a:lnTo>
                <a:lnTo>
                  <a:pt x="19320" y="63270"/>
                </a:lnTo>
                <a:lnTo>
                  <a:pt x="16668" y="62154"/>
                </a:lnTo>
                <a:lnTo>
                  <a:pt x="15531" y="58804"/>
                </a:lnTo>
                <a:lnTo>
                  <a:pt x="12122" y="56571"/>
                </a:lnTo>
                <a:lnTo>
                  <a:pt x="9092" y="56943"/>
                </a:lnTo>
                <a:lnTo>
                  <a:pt x="7955" y="58804"/>
                </a:lnTo>
                <a:lnTo>
                  <a:pt x="7955" y="62526"/>
                </a:lnTo>
                <a:lnTo>
                  <a:pt x="3788" y="60665"/>
                </a:lnTo>
                <a:lnTo>
                  <a:pt x="0" y="56571"/>
                </a:lnTo>
                <a:lnTo>
                  <a:pt x="0" y="50616"/>
                </a:lnTo>
                <a:lnTo>
                  <a:pt x="758" y="46522"/>
                </a:lnTo>
                <a:lnTo>
                  <a:pt x="4167" y="44289"/>
                </a:lnTo>
                <a:lnTo>
                  <a:pt x="9092" y="43545"/>
                </a:lnTo>
                <a:lnTo>
                  <a:pt x="15153" y="40567"/>
                </a:lnTo>
                <a:lnTo>
                  <a:pt x="18183" y="40195"/>
                </a:lnTo>
                <a:lnTo>
                  <a:pt x="18941" y="36473"/>
                </a:lnTo>
                <a:lnTo>
                  <a:pt x="21592" y="33496"/>
                </a:lnTo>
                <a:lnTo>
                  <a:pt x="20077" y="27169"/>
                </a:lnTo>
                <a:lnTo>
                  <a:pt x="20456" y="23075"/>
                </a:lnTo>
                <a:lnTo>
                  <a:pt x="20077" y="21214"/>
                </a:lnTo>
                <a:lnTo>
                  <a:pt x="21214" y="18981"/>
                </a:lnTo>
                <a:lnTo>
                  <a:pt x="25002" y="18981"/>
                </a:lnTo>
                <a:lnTo>
                  <a:pt x="26896" y="21214"/>
                </a:lnTo>
                <a:lnTo>
                  <a:pt x="26896" y="19353"/>
                </a:lnTo>
                <a:lnTo>
                  <a:pt x="24623" y="16376"/>
                </a:lnTo>
                <a:lnTo>
                  <a:pt x="27653" y="7444"/>
                </a:lnTo>
                <a:lnTo>
                  <a:pt x="31820" y="409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16" name="Text Placeholder 2715">
            <a:extLst>
              <a:ext uri="{FF2B5EF4-FFF2-40B4-BE49-F238E27FC236}">
                <a16:creationId xmlns:a16="http://schemas.microsoft.com/office/drawing/2014/main" id="{81E7369C-5D88-CB44-B15D-75C2101C2C04}"/>
              </a:ext>
            </a:extLst>
          </p:cNvPr>
          <p:cNvSpPr>
            <a:spLocks noGrp="1"/>
          </p:cNvSpPr>
          <p:nvPr>
            <p:ph type="body" sz="quarter" idx="149" hasCustomPrompt="1"/>
          </p:nvPr>
        </p:nvSpPr>
        <p:spPr>
          <a:xfrm>
            <a:off x="5663321" y="2211608"/>
            <a:ext cx="51357" cy="63558"/>
          </a:xfrm>
          <a:custGeom>
            <a:avLst/>
            <a:gdLst>
              <a:gd name="connsiteX0" fmla="*/ 32989 w 51357"/>
              <a:gd name="connsiteY0" fmla="*/ 0 h 63558"/>
              <a:gd name="connsiteX1" fmla="*/ 37112 w 51357"/>
              <a:gd name="connsiteY1" fmla="*/ 761 h 63558"/>
              <a:gd name="connsiteX2" fmla="*/ 44984 w 51357"/>
              <a:gd name="connsiteY2" fmla="*/ 6090 h 63558"/>
              <a:gd name="connsiteX3" fmla="*/ 47234 w 51357"/>
              <a:gd name="connsiteY3" fmla="*/ 10657 h 63558"/>
              <a:gd name="connsiteX4" fmla="*/ 50233 w 51357"/>
              <a:gd name="connsiteY4" fmla="*/ 11037 h 63558"/>
              <a:gd name="connsiteX5" fmla="*/ 51357 w 51357"/>
              <a:gd name="connsiteY5" fmla="*/ 14843 h 63558"/>
              <a:gd name="connsiteX6" fmla="*/ 50608 w 51357"/>
              <a:gd name="connsiteY6" fmla="*/ 17507 h 63558"/>
              <a:gd name="connsiteX7" fmla="*/ 50608 w 51357"/>
              <a:gd name="connsiteY7" fmla="*/ 22455 h 63558"/>
              <a:gd name="connsiteX8" fmla="*/ 49483 w 51357"/>
              <a:gd name="connsiteY8" fmla="*/ 28925 h 63558"/>
              <a:gd name="connsiteX9" fmla="*/ 47609 w 51357"/>
              <a:gd name="connsiteY9" fmla="*/ 36156 h 63558"/>
              <a:gd name="connsiteX10" fmla="*/ 44235 w 51357"/>
              <a:gd name="connsiteY10" fmla="*/ 42245 h 63558"/>
              <a:gd name="connsiteX11" fmla="*/ 42735 w 51357"/>
              <a:gd name="connsiteY11" fmla="*/ 46051 h 63558"/>
              <a:gd name="connsiteX12" fmla="*/ 42735 w 51357"/>
              <a:gd name="connsiteY12" fmla="*/ 49476 h 63558"/>
              <a:gd name="connsiteX13" fmla="*/ 42735 w 51357"/>
              <a:gd name="connsiteY13" fmla="*/ 51760 h 63558"/>
              <a:gd name="connsiteX14" fmla="*/ 41236 w 51357"/>
              <a:gd name="connsiteY14" fmla="*/ 55185 h 63558"/>
              <a:gd name="connsiteX15" fmla="*/ 37487 w 51357"/>
              <a:gd name="connsiteY15" fmla="*/ 60133 h 63558"/>
              <a:gd name="connsiteX16" fmla="*/ 35988 w 51357"/>
              <a:gd name="connsiteY16" fmla="*/ 60133 h 63558"/>
              <a:gd name="connsiteX17" fmla="*/ 35988 w 51357"/>
              <a:gd name="connsiteY17" fmla="*/ 62036 h 63558"/>
              <a:gd name="connsiteX18" fmla="*/ 34863 w 51357"/>
              <a:gd name="connsiteY18" fmla="*/ 63558 h 63558"/>
              <a:gd name="connsiteX19" fmla="*/ 26991 w 51357"/>
              <a:gd name="connsiteY19" fmla="*/ 53663 h 63558"/>
              <a:gd name="connsiteX20" fmla="*/ 26616 w 51357"/>
              <a:gd name="connsiteY20" fmla="*/ 50238 h 63558"/>
              <a:gd name="connsiteX21" fmla="*/ 22492 w 51357"/>
              <a:gd name="connsiteY21" fmla="*/ 43768 h 63558"/>
              <a:gd name="connsiteX22" fmla="*/ 20243 w 51357"/>
              <a:gd name="connsiteY22" fmla="*/ 41484 h 63558"/>
              <a:gd name="connsiteX23" fmla="*/ 16494 w 51357"/>
              <a:gd name="connsiteY23" fmla="*/ 35014 h 63558"/>
              <a:gd name="connsiteX24" fmla="*/ 11996 w 51357"/>
              <a:gd name="connsiteY24" fmla="*/ 30828 h 63558"/>
              <a:gd name="connsiteX25" fmla="*/ 9747 w 51357"/>
              <a:gd name="connsiteY25" fmla="*/ 27022 h 63558"/>
              <a:gd name="connsiteX26" fmla="*/ 0 w 51357"/>
              <a:gd name="connsiteY26" fmla="*/ 21694 h 63558"/>
              <a:gd name="connsiteX27" fmla="*/ 750 w 51357"/>
              <a:gd name="connsiteY27" fmla="*/ 18268 h 63558"/>
              <a:gd name="connsiteX28" fmla="*/ 4874 w 51357"/>
              <a:gd name="connsiteY28" fmla="*/ 12179 h 63558"/>
              <a:gd name="connsiteX29" fmla="*/ 8622 w 51357"/>
              <a:gd name="connsiteY29" fmla="*/ 4567 h 63558"/>
              <a:gd name="connsiteX30" fmla="*/ 12746 w 51357"/>
              <a:gd name="connsiteY30" fmla="*/ 2284 h 63558"/>
              <a:gd name="connsiteX31" fmla="*/ 25866 w 51357"/>
              <a:gd name="connsiteY31" fmla="*/ 2284 h 6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57" h="63558">
                <a:moveTo>
                  <a:pt x="32989" y="0"/>
                </a:moveTo>
                <a:lnTo>
                  <a:pt x="37112" y="761"/>
                </a:lnTo>
                <a:lnTo>
                  <a:pt x="44984" y="6090"/>
                </a:lnTo>
                <a:lnTo>
                  <a:pt x="47234" y="10657"/>
                </a:lnTo>
                <a:lnTo>
                  <a:pt x="50233" y="11037"/>
                </a:lnTo>
                <a:lnTo>
                  <a:pt x="51357" y="14843"/>
                </a:lnTo>
                <a:lnTo>
                  <a:pt x="50608" y="17507"/>
                </a:lnTo>
                <a:lnTo>
                  <a:pt x="50608" y="22455"/>
                </a:lnTo>
                <a:lnTo>
                  <a:pt x="49483" y="28925"/>
                </a:lnTo>
                <a:lnTo>
                  <a:pt x="47609" y="36156"/>
                </a:lnTo>
                <a:lnTo>
                  <a:pt x="44235" y="42245"/>
                </a:lnTo>
                <a:lnTo>
                  <a:pt x="42735" y="46051"/>
                </a:lnTo>
                <a:lnTo>
                  <a:pt x="42735" y="49476"/>
                </a:lnTo>
                <a:lnTo>
                  <a:pt x="42735" y="51760"/>
                </a:lnTo>
                <a:lnTo>
                  <a:pt x="41236" y="55185"/>
                </a:lnTo>
                <a:lnTo>
                  <a:pt x="37487" y="60133"/>
                </a:lnTo>
                <a:lnTo>
                  <a:pt x="35988" y="60133"/>
                </a:lnTo>
                <a:lnTo>
                  <a:pt x="35988" y="62036"/>
                </a:lnTo>
                <a:lnTo>
                  <a:pt x="34863" y="63558"/>
                </a:lnTo>
                <a:lnTo>
                  <a:pt x="26991" y="53663"/>
                </a:lnTo>
                <a:lnTo>
                  <a:pt x="26616" y="50238"/>
                </a:lnTo>
                <a:lnTo>
                  <a:pt x="22492" y="43768"/>
                </a:lnTo>
                <a:lnTo>
                  <a:pt x="20243" y="41484"/>
                </a:lnTo>
                <a:lnTo>
                  <a:pt x="16494" y="35014"/>
                </a:lnTo>
                <a:lnTo>
                  <a:pt x="11996" y="30828"/>
                </a:lnTo>
                <a:lnTo>
                  <a:pt x="9747" y="27022"/>
                </a:lnTo>
                <a:lnTo>
                  <a:pt x="0" y="21694"/>
                </a:lnTo>
                <a:lnTo>
                  <a:pt x="750" y="18268"/>
                </a:lnTo>
                <a:lnTo>
                  <a:pt x="4874" y="12179"/>
                </a:lnTo>
                <a:lnTo>
                  <a:pt x="8622" y="4567"/>
                </a:lnTo>
                <a:lnTo>
                  <a:pt x="12746" y="2284"/>
                </a:lnTo>
                <a:lnTo>
                  <a:pt x="25866" y="228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14" name="Text Placeholder 2713">
            <a:extLst>
              <a:ext uri="{FF2B5EF4-FFF2-40B4-BE49-F238E27FC236}">
                <a16:creationId xmlns:a16="http://schemas.microsoft.com/office/drawing/2014/main" id="{0F914EBE-28C6-144B-AF06-8340EED34833}"/>
              </a:ext>
            </a:extLst>
          </p:cNvPr>
          <p:cNvSpPr>
            <a:spLocks noGrp="1"/>
          </p:cNvSpPr>
          <p:nvPr>
            <p:ph type="body" sz="quarter" idx="148" hasCustomPrompt="1"/>
          </p:nvPr>
        </p:nvSpPr>
        <p:spPr>
          <a:xfrm>
            <a:off x="6658126" y="3256571"/>
            <a:ext cx="138854" cy="157025"/>
          </a:xfrm>
          <a:custGeom>
            <a:avLst/>
            <a:gdLst>
              <a:gd name="connsiteX0" fmla="*/ 79400 w 138854"/>
              <a:gd name="connsiteY0" fmla="*/ 0 h 157025"/>
              <a:gd name="connsiteX1" fmla="*/ 79400 w 138854"/>
              <a:gd name="connsiteY1" fmla="*/ 2991 h 157025"/>
              <a:gd name="connsiteX2" fmla="*/ 76715 w 138854"/>
              <a:gd name="connsiteY2" fmla="*/ 9347 h 157025"/>
              <a:gd name="connsiteX3" fmla="*/ 71345 w 138854"/>
              <a:gd name="connsiteY3" fmla="*/ 9721 h 157025"/>
              <a:gd name="connsiteX4" fmla="*/ 70962 w 138854"/>
              <a:gd name="connsiteY4" fmla="*/ 12338 h 157025"/>
              <a:gd name="connsiteX5" fmla="*/ 74797 w 138854"/>
              <a:gd name="connsiteY5" fmla="*/ 15703 h 157025"/>
              <a:gd name="connsiteX6" fmla="*/ 71729 w 138854"/>
              <a:gd name="connsiteY6" fmla="*/ 23928 h 157025"/>
              <a:gd name="connsiteX7" fmla="*/ 67509 w 138854"/>
              <a:gd name="connsiteY7" fmla="*/ 26545 h 157025"/>
              <a:gd name="connsiteX8" fmla="*/ 65975 w 138854"/>
              <a:gd name="connsiteY8" fmla="*/ 23928 h 157025"/>
              <a:gd name="connsiteX9" fmla="*/ 65208 w 138854"/>
              <a:gd name="connsiteY9" fmla="*/ 28040 h 157025"/>
              <a:gd name="connsiteX10" fmla="*/ 65975 w 138854"/>
              <a:gd name="connsiteY10" fmla="*/ 30284 h 157025"/>
              <a:gd name="connsiteX11" fmla="*/ 65208 w 138854"/>
              <a:gd name="connsiteY11" fmla="*/ 34022 h 157025"/>
              <a:gd name="connsiteX12" fmla="*/ 61372 w 138854"/>
              <a:gd name="connsiteY12" fmla="*/ 39256 h 157025"/>
              <a:gd name="connsiteX13" fmla="*/ 58687 w 138854"/>
              <a:gd name="connsiteY13" fmla="*/ 45612 h 157025"/>
              <a:gd name="connsiteX14" fmla="*/ 54468 w 138854"/>
              <a:gd name="connsiteY14" fmla="*/ 51220 h 157025"/>
              <a:gd name="connsiteX15" fmla="*/ 54468 w 138854"/>
              <a:gd name="connsiteY15" fmla="*/ 55707 h 157025"/>
              <a:gd name="connsiteX16" fmla="*/ 52550 w 138854"/>
              <a:gd name="connsiteY16" fmla="*/ 60193 h 157025"/>
              <a:gd name="connsiteX17" fmla="*/ 54468 w 138854"/>
              <a:gd name="connsiteY17" fmla="*/ 64679 h 157025"/>
              <a:gd name="connsiteX18" fmla="*/ 57153 w 138854"/>
              <a:gd name="connsiteY18" fmla="*/ 59445 h 157025"/>
              <a:gd name="connsiteX19" fmla="*/ 62139 w 138854"/>
              <a:gd name="connsiteY19" fmla="*/ 55333 h 157025"/>
              <a:gd name="connsiteX20" fmla="*/ 65975 w 138854"/>
              <a:gd name="connsiteY20" fmla="*/ 49351 h 157025"/>
              <a:gd name="connsiteX21" fmla="*/ 68660 w 138854"/>
              <a:gd name="connsiteY21" fmla="*/ 49351 h 157025"/>
              <a:gd name="connsiteX22" fmla="*/ 67509 w 138854"/>
              <a:gd name="connsiteY22" fmla="*/ 53837 h 157025"/>
              <a:gd name="connsiteX23" fmla="*/ 77482 w 138854"/>
              <a:gd name="connsiteY23" fmla="*/ 54211 h 157025"/>
              <a:gd name="connsiteX24" fmla="*/ 80551 w 138854"/>
              <a:gd name="connsiteY24" fmla="*/ 55707 h 157025"/>
              <a:gd name="connsiteX25" fmla="*/ 73263 w 138854"/>
              <a:gd name="connsiteY25" fmla="*/ 58698 h 157025"/>
              <a:gd name="connsiteX26" fmla="*/ 68660 w 138854"/>
              <a:gd name="connsiteY26" fmla="*/ 62810 h 157025"/>
              <a:gd name="connsiteX27" fmla="*/ 72879 w 138854"/>
              <a:gd name="connsiteY27" fmla="*/ 64306 h 157025"/>
              <a:gd name="connsiteX28" fmla="*/ 72496 w 138854"/>
              <a:gd name="connsiteY28" fmla="*/ 68792 h 157025"/>
              <a:gd name="connsiteX29" fmla="*/ 80551 w 138854"/>
              <a:gd name="connsiteY29" fmla="*/ 69540 h 157025"/>
              <a:gd name="connsiteX30" fmla="*/ 82852 w 138854"/>
              <a:gd name="connsiteY30" fmla="*/ 70661 h 157025"/>
              <a:gd name="connsiteX31" fmla="*/ 83620 w 138854"/>
              <a:gd name="connsiteY31" fmla="*/ 68792 h 157025"/>
              <a:gd name="connsiteX32" fmla="*/ 87839 w 138854"/>
              <a:gd name="connsiteY32" fmla="*/ 66549 h 157025"/>
              <a:gd name="connsiteX33" fmla="*/ 87455 w 138854"/>
              <a:gd name="connsiteY33" fmla="*/ 69540 h 157025"/>
              <a:gd name="connsiteX34" fmla="*/ 83620 w 138854"/>
              <a:gd name="connsiteY34" fmla="*/ 76269 h 157025"/>
              <a:gd name="connsiteX35" fmla="*/ 87839 w 138854"/>
              <a:gd name="connsiteY35" fmla="*/ 75896 h 157025"/>
              <a:gd name="connsiteX36" fmla="*/ 102415 w 138854"/>
              <a:gd name="connsiteY36" fmla="*/ 68792 h 157025"/>
              <a:gd name="connsiteX37" fmla="*/ 105483 w 138854"/>
              <a:gd name="connsiteY37" fmla="*/ 71783 h 157025"/>
              <a:gd name="connsiteX38" fmla="*/ 112388 w 138854"/>
              <a:gd name="connsiteY38" fmla="*/ 70661 h 157025"/>
              <a:gd name="connsiteX39" fmla="*/ 120059 w 138854"/>
              <a:gd name="connsiteY39" fmla="*/ 73278 h 157025"/>
              <a:gd name="connsiteX40" fmla="*/ 121977 w 138854"/>
              <a:gd name="connsiteY40" fmla="*/ 73652 h 157025"/>
              <a:gd name="connsiteX41" fmla="*/ 122361 w 138854"/>
              <a:gd name="connsiteY41" fmla="*/ 75522 h 157025"/>
              <a:gd name="connsiteX42" fmla="*/ 119676 w 138854"/>
              <a:gd name="connsiteY42" fmla="*/ 80382 h 157025"/>
              <a:gd name="connsiteX43" fmla="*/ 115073 w 138854"/>
              <a:gd name="connsiteY43" fmla="*/ 84495 h 157025"/>
              <a:gd name="connsiteX44" fmla="*/ 112771 w 138854"/>
              <a:gd name="connsiteY44" fmla="*/ 90103 h 157025"/>
              <a:gd name="connsiteX45" fmla="*/ 115073 w 138854"/>
              <a:gd name="connsiteY45" fmla="*/ 90476 h 157025"/>
              <a:gd name="connsiteX46" fmla="*/ 116607 w 138854"/>
              <a:gd name="connsiteY46" fmla="*/ 92346 h 157025"/>
              <a:gd name="connsiteX47" fmla="*/ 113922 w 138854"/>
              <a:gd name="connsiteY47" fmla="*/ 96832 h 157025"/>
              <a:gd name="connsiteX48" fmla="*/ 111620 w 138854"/>
              <a:gd name="connsiteY48" fmla="*/ 100197 h 157025"/>
              <a:gd name="connsiteX49" fmla="*/ 112388 w 138854"/>
              <a:gd name="connsiteY49" fmla="*/ 101693 h 157025"/>
              <a:gd name="connsiteX50" fmla="*/ 118141 w 138854"/>
              <a:gd name="connsiteY50" fmla="*/ 99449 h 157025"/>
              <a:gd name="connsiteX51" fmla="*/ 120443 w 138854"/>
              <a:gd name="connsiteY51" fmla="*/ 99823 h 157025"/>
              <a:gd name="connsiteX52" fmla="*/ 130416 w 138854"/>
              <a:gd name="connsiteY52" fmla="*/ 94963 h 157025"/>
              <a:gd name="connsiteX53" fmla="*/ 131183 w 138854"/>
              <a:gd name="connsiteY53" fmla="*/ 96832 h 157025"/>
              <a:gd name="connsiteX54" fmla="*/ 128881 w 138854"/>
              <a:gd name="connsiteY54" fmla="*/ 100945 h 157025"/>
              <a:gd name="connsiteX55" fmla="*/ 125046 w 138854"/>
              <a:gd name="connsiteY55" fmla="*/ 102440 h 157025"/>
              <a:gd name="connsiteX56" fmla="*/ 122361 w 138854"/>
              <a:gd name="connsiteY56" fmla="*/ 106179 h 157025"/>
              <a:gd name="connsiteX57" fmla="*/ 114305 w 138854"/>
              <a:gd name="connsiteY57" fmla="*/ 108796 h 157025"/>
              <a:gd name="connsiteX58" fmla="*/ 117758 w 138854"/>
              <a:gd name="connsiteY58" fmla="*/ 112161 h 157025"/>
              <a:gd name="connsiteX59" fmla="*/ 118141 w 138854"/>
              <a:gd name="connsiteY59" fmla="*/ 114030 h 157025"/>
              <a:gd name="connsiteX60" fmla="*/ 118908 w 138854"/>
              <a:gd name="connsiteY60" fmla="*/ 114404 h 157025"/>
              <a:gd name="connsiteX61" fmla="*/ 117758 w 138854"/>
              <a:gd name="connsiteY61" fmla="*/ 119638 h 157025"/>
              <a:gd name="connsiteX62" fmla="*/ 116607 w 138854"/>
              <a:gd name="connsiteY62" fmla="*/ 122255 h 157025"/>
              <a:gd name="connsiteX63" fmla="*/ 117758 w 138854"/>
              <a:gd name="connsiteY63" fmla="*/ 124499 h 157025"/>
              <a:gd name="connsiteX64" fmla="*/ 120059 w 138854"/>
              <a:gd name="connsiteY64" fmla="*/ 125994 h 157025"/>
              <a:gd name="connsiteX65" fmla="*/ 122361 w 138854"/>
              <a:gd name="connsiteY65" fmla="*/ 125994 h 157025"/>
              <a:gd name="connsiteX66" fmla="*/ 124278 w 138854"/>
              <a:gd name="connsiteY66" fmla="*/ 120760 h 157025"/>
              <a:gd name="connsiteX67" fmla="*/ 127347 w 138854"/>
              <a:gd name="connsiteY67" fmla="*/ 114778 h 157025"/>
              <a:gd name="connsiteX68" fmla="*/ 135402 w 138854"/>
              <a:gd name="connsiteY68" fmla="*/ 109544 h 157025"/>
              <a:gd name="connsiteX69" fmla="*/ 135402 w 138854"/>
              <a:gd name="connsiteY69" fmla="*/ 112535 h 157025"/>
              <a:gd name="connsiteX70" fmla="*/ 133484 w 138854"/>
              <a:gd name="connsiteY70" fmla="*/ 114404 h 157025"/>
              <a:gd name="connsiteX71" fmla="*/ 131566 w 138854"/>
              <a:gd name="connsiteY71" fmla="*/ 118517 h 157025"/>
              <a:gd name="connsiteX72" fmla="*/ 130032 w 138854"/>
              <a:gd name="connsiteY72" fmla="*/ 124125 h 157025"/>
              <a:gd name="connsiteX73" fmla="*/ 130032 w 138854"/>
              <a:gd name="connsiteY73" fmla="*/ 129733 h 157025"/>
              <a:gd name="connsiteX74" fmla="*/ 131566 w 138854"/>
              <a:gd name="connsiteY74" fmla="*/ 131976 h 157025"/>
              <a:gd name="connsiteX75" fmla="*/ 136936 w 138854"/>
              <a:gd name="connsiteY75" fmla="*/ 123003 h 157025"/>
              <a:gd name="connsiteX76" fmla="*/ 138854 w 138854"/>
              <a:gd name="connsiteY76" fmla="*/ 124125 h 157025"/>
              <a:gd name="connsiteX77" fmla="*/ 138854 w 138854"/>
              <a:gd name="connsiteY77" fmla="*/ 132350 h 157025"/>
              <a:gd name="connsiteX78" fmla="*/ 136553 w 138854"/>
              <a:gd name="connsiteY78" fmla="*/ 139079 h 157025"/>
              <a:gd name="connsiteX79" fmla="*/ 134635 w 138854"/>
              <a:gd name="connsiteY79" fmla="*/ 148052 h 157025"/>
              <a:gd name="connsiteX80" fmla="*/ 131566 w 138854"/>
              <a:gd name="connsiteY80" fmla="*/ 154782 h 157025"/>
              <a:gd name="connsiteX81" fmla="*/ 126580 w 138854"/>
              <a:gd name="connsiteY81" fmla="*/ 154034 h 157025"/>
              <a:gd name="connsiteX82" fmla="*/ 122744 w 138854"/>
              <a:gd name="connsiteY82" fmla="*/ 157025 h 157025"/>
              <a:gd name="connsiteX83" fmla="*/ 120826 w 138854"/>
              <a:gd name="connsiteY83" fmla="*/ 154034 h 157025"/>
              <a:gd name="connsiteX84" fmla="*/ 120826 w 138854"/>
              <a:gd name="connsiteY84" fmla="*/ 150295 h 157025"/>
              <a:gd name="connsiteX85" fmla="*/ 120443 w 138854"/>
              <a:gd name="connsiteY85" fmla="*/ 146557 h 157025"/>
              <a:gd name="connsiteX86" fmla="*/ 122361 w 138854"/>
              <a:gd name="connsiteY86" fmla="*/ 142070 h 157025"/>
              <a:gd name="connsiteX87" fmla="*/ 120443 w 138854"/>
              <a:gd name="connsiteY87" fmla="*/ 140575 h 157025"/>
              <a:gd name="connsiteX88" fmla="*/ 112771 w 138854"/>
              <a:gd name="connsiteY88" fmla="*/ 150669 h 157025"/>
              <a:gd name="connsiteX89" fmla="*/ 110086 w 138854"/>
              <a:gd name="connsiteY89" fmla="*/ 149922 h 157025"/>
              <a:gd name="connsiteX90" fmla="*/ 110853 w 138854"/>
              <a:gd name="connsiteY90" fmla="*/ 142818 h 157025"/>
              <a:gd name="connsiteX91" fmla="*/ 113922 w 138854"/>
              <a:gd name="connsiteY91" fmla="*/ 134967 h 157025"/>
              <a:gd name="connsiteX92" fmla="*/ 112771 w 138854"/>
              <a:gd name="connsiteY92" fmla="*/ 128611 h 157025"/>
              <a:gd name="connsiteX93" fmla="*/ 111620 w 138854"/>
              <a:gd name="connsiteY93" fmla="*/ 122255 h 157025"/>
              <a:gd name="connsiteX94" fmla="*/ 110853 w 138854"/>
              <a:gd name="connsiteY94" fmla="*/ 117769 h 157025"/>
              <a:gd name="connsiteX95" fmla="*/ 107785 w 138854"/>
              <a:gd name="connsiteY95" fmla="*/ 117769 h 157025"/>
              <a:gd name="connsiteX96" fmla="*/ 102415 w 138854"/>
              <a:gd name="connsiteY96" fmla="*/ 133098 h 157025"/>
              <a:gd name="connsiteX97" fmla="*/ 101264 w 138854"/>
              <a:gd name="connsiteY97" fmla="*/ 132350 h 157025"/>
              <a:gd name="connsiteX98" fmla="*/ 95127 w 138854"/>
              <a:gd name="connsiteY98" fmla="*/ 134593 h 157025"/>
              <a:gd name="connsiteX99" fmla="*/ 89757 w 138854"/>
              <a:gd name="connsiteY99" fmla="*/ 140575 h 157025"/>
              <a:gd name="connsiteX100" fmla="*/ 85921 w 138854"/>
              <a:gd name="connsiteY100" fmla="*/ 146557 h 157025"/>
              <a:gd name="connsiteX101" fmla="*/ 81702 w 138854"/>
              <a:gd name="connsiteY101" fmla="*/ 148426 h 157025"/>
              <a:gd name="connsiteX102" fmla="*/ 76715 w 138854"/>
              <a:gd name="connsiteY102" fmla="*/ 149174 h 157025"/>
              <a:gd name="connsiteX103" fmla="*/ 72496 w 138854"/>
              <a:gd name="connsiteY103" fmla="*/ 148426 h 157025"/>
              <a:gd name="connsiteX104" fmla="*/ 73263 w 138854"/>
              <a:gd name="connsiteY104" fmla="*/ 144687 h 157025"/>
              <a:gd name="connsiteX105" fmla="*/ 76332 w 138854"/>
              <a:gd name="connsiteY105" fmla="*/ 143192 h 157025"/>
              <a:gd name="connsiteX106" fmla="*/ 81318 w 138854"/>
              <a:gd name="connsiteY106" fmla="*/ 142070 h 157025"/>
              <a:gd name="connsiteX107" fmla="*/ 85921 w 138854"/>
              <a:gd name="connsiteY107" fmla="*/ 134967 h 157025"/>
              <a:gd name="connsiteX108" fmla="*/ 90140 w 138854"/>
              <a:gd name="connsiteY108" fmla="*/ 131602 h 157025"/>
              <a:gd name="connsiteX109" fmla="*/ 95127 w 138854"/>
              <a:gd name="connsiteY109" fmla="*/ 128237 h 157025"/>
              <a:gd name="connsiteX110" fmla="*/ 93592 w 138854"/>
              <a:gd name="connsiteY110" fmla="*/ 126742 h 157025"/>
              <a:gd name="connsiteX111" fmla="*/ 87839 w 138854"/>
              <a:gd name="connsiteY111" fmla="*/ 126742 h 157025"/>
              <a:gd name="connsiteX112" fmla="*/ 84770 w 138854"/>
              <a:gd name="connsiteY112" fmla="*/ 125620 h 157025"/>
              <a:gd name="connsiteX113" fmla="*/ 80934 w 138854"/>
              <a:gd name="connsiteY113" fmla="*/ 131602 h 157025"/>
              <a:gd name="connsiteX114" fmla="*/ 72496 w 138854"/>
              <a:gd name="connsiteY114" fmla="*/ 132350 h 157025"/>
              <a:gd name="connsiteX115" fmla="*/ 71729 w 138854"/>
              <a:gd name="connsiteY115" fmla="*/ 130854 h 157025"/>
              <a:gd name="connsiteX116" fmla="*/ 67509 w 138854"/>
              <a:gd name="connsiteY116" fmla="*/ 130854 h 157025"/>
              <a:gd name="connsiteX117" fmla="*/ 68660 w 138854"/>
              <a:gd name="connsiteY117" fmla="*/ 128985 h 157025"/>
              <a:gd name="connsiteX118" fmla="*/ 74414 w 138854"/>
              <a:gd name="connsiteY118" fmla="*/ 126742 h 157025"/>
              <a:gd name="connsiteX119" fmla="*/ 74414 w 138854"/>
              <a:gd name="connsiteY119" fmla="*/ 124125 h 157025"/>
              <a:gd name="connsiteX120" fmla="*/ 75181 w 138854"/>
              <a:gd name="connsiteY120" fmla="*/ 120386 h 157025"/>
              <a:gd name="connsiteX121" fmla="*/ 69044 w 138854"/>
              <a:gd name="connsiteY121" fmla="*/ 123003 h 157025"/>
              <a:gd name="connsiteX122" fmla="*/ 66359 w 138854"/>
              <a:gd name="connsiteY122" fmla="*/ 125994 h 157025"/>
              <a:gd name="connsiteX123" fmla="*/ 59838 w 138854"/>
              <a:gd name="connsiteY123" fmla="*/ 126742 h 157025"/>
              <a:gd name="connsiteX124" fmla="*/ 54084 w 138854"/>
              <a:gd name="connsiteY124" fmla="*/ 128237 h 157025"/>
              <a:gd name="connsiteX125" fmla="*/ 43344 w 138854"/>
              <a:gd name="connsiteY125" fmla="*/ 127863 h 157025"/>
              <a:gd name="connsiteX126" fmla="*/ 39508 w 138854"/>
              <a:gd name="connsiteY126" fmla="*/ 126368 h 157025"/>
              <a:gd name="connsiteX127" fmla="*/ 34522 w 138854"/>
              <a:gd name="connsiteY127" fmla="*/ 126368 h 157025"/>
              <a:gd name="connsiteX128" fmla="*/ 26083 w 138854"/>
              <a:gd name="connsiteY128" fmla="*/ 124872 h 157025"/>
              <a:gd name="connsiteX129" fmla="*/ 14576 w 138854"/>
              <a:gd name="connsiteY129" fmla="*/ 126742 h 157025"/>
              <a:gd name="connsiteX130" fmla="*/ 6905 w 138854"/>
              <a:gd name="connsiteY130" fmla="*/ 128611 h 157025"/>
              <a:gd name="connsiteX131" fmla="*/ 1535 w 138854"/>
              <a:gd name="connsiteY131" fmla="*/ 127863 h 157025"/>
              <a:gd name="connsiteX132" fmla="*/ 0 w 138854"/>
              <a:gd name="connsiteY132" fmla="*/ 124125 h 157025"/>
              <a:gd name="connsiteX133" fmla="*/ 384 w 138854"/>
              <a:gd name="connsiteY133" fmla="*/ 118890 h 157025"/>
              <a:gd name="connsiteX134" fmla="*/ 6905 w 138854"/>
              <a:gd name="connsiteY134" fmla="*/ 112161 h 157025"/>
              <a:gd name="connsiteX135" fmla="*/ 18028 w 138854"/>
              <a:gd name="connsiteY135" fmla="*/ 102440 h 157025"/>
              <a:gd name="connsiteX136" fmla="*/ 16878 w 138854"/>
              <a:gd name="connsiteY136" fmla="*/ 99823 h 157025"/>
              <a:gd name="connsiteX137" fmla="*/ 12658 w 138854"/>
              <a:gd name="connsiteY137" fmla="*/ 98702 h 157025"/>
              <a:gd name="connsiteX138" fmla="*/ 4220 w 138854"/>
              <a:gd name="connsiteY138" fmla="*/ 99823 h 157025"/>
              <a:gd name="connsiteX139" fmla="*/ 4220 w 138854"/>
              <a:gd name="connsiteY139" fmla="*/ 98328 h 157025"/>
              <a:gd name="connsiteX140" fmla="*/ 7288 w 138854"/>
              <a:gd name="connsiteY140" fmla="*/ 96084 h 157025"/>
              <a:gd name="connsiteX141" fmla="*/ 10357 w 138854"/>
              <a:gd name="connsiteY141" fmla="*/ 94215 h 157025"/>
              <a:gd name="connsiteX142" fmla="*/ 11891 w 138854"/>
              <a:gd name="connsiteY142" fmla="*/ 96832 h 157025"/>
              <a:gd name="connsiteX143" fmla="*/ 14960 w 138854"/>
              <a:gd name="connsiteY143" fmla="*/ 94963 h 157025"/>
              <a:gd name="connsiteX144" fmla="*/ 19946 w 138854"/>
              <a:gd name="connsiteY144" fmla="*/ 81877 h 157025"/>
              <a:gd name="connsiteX145" fmla="*/ 27234 w 138854"/>
              <a:gd name="connsiteY145" fmla="*/ 82625 h 157025"/>
              <a:gd name="connsiteX146" fmla="*/ 26083 w 138854"/>
              <a:gd name="connsiteY146" fmla="*/ 80382 h 157025"/>
              <a:gd name="connsiteX147" fmla="*/ 27234 w 138854"/>
              <a:gd name="connsiteY147" fmla="*/ 78513 h 157025"/>
              <a:gd name="connsiteX148" fmla="*/ 27234 w 138854"/>
              <a:gd name="connsiteY148" fmla="*/ 77765 h 157025"/>
              <a:gd name="connsiteX149" fmla="*/ 24165 w 138854"/>
              <a:gd name="connsiteY149" fmla="*/ 77391 h 157025"/>
              <a:gd name="connsiteX150" fmla="*/ 23398 w 138854"/>
              <a:gd name="connsiteY150" fmla="*/ 75522 h 157025"/>
              <a:gd name="connsiteX151" fmla="*/ 24933 w 138854"/>
              <a:gd name="connsiteY151" fmla="*/ 72157 h 157025"/>
              <a:gd name="connsiteX152" fmla="*/ 28001 w 138854"/>
              <a:gd name="connsiteY152" fmla="*/ 68044 h 157025"/>
              <a:gd name="connsiteX153" fmla="*/ 31453 w 138854"/>
              <a:gd name="connsiteY153" fmla="*/ 68044 h 157025"/>
              <a:gd name="connsiteX154" fmla="*/ 31453 w 138854"/>
              <a:gd name="connsiteY154" fmla="*/ 66549 h 157025"/>
              <a:gd name="connsiteX155" fmla="*/ 30303 w 138854"/>
              <a:gd name="connsiteY155" fmla="*/ 65427 h 157025"/>
              <a:gd name="connsiteX156" fmla="*/ 31070 w 138854"/>
              <a:gd name="connsiteY156" fmla="*/ 61315 h 157025"/>
              <a:gd name="connsiteX157" fmla="*/ 35289 w 138854"/>
              <a:gd name="connsiteY157" fmla="*/ 51968 h 157025"/>
              <a:gd name="connsiteX158" fmla="*/ 35673 w 138854"/>
              <a:gd name="connsiteY158" fmla="*/ 50099 h 157025"/>
              <a:gd name="connsiteX159" fmla="*/ 42193 w 138854"/>
              <a:gd name="connsiteY159" fmla="*/ 47855 h 157025"/>
              <a:gd name="connsiteX160" fmla="*/ 39508 w 138854"/>
              <a:gd name="connsiteY160" fmla="*/ 45238 h 157025"/>
              <a:gd name="connsiteX161" fmla="*/ 39508 w 138854"/>
              <a:gd name="connsiteY161" fmla="*/ 44491 h 157025"/>
              <a:gd name="connsiteX162" fmla="*/ 41810 w 138854"/>
              <a:gd name="connsiteY162" fmla="*/ 35892 h 157025"/>
              <a:gd name="connsiteX163" fmla="*/ 44111 w 138854"/>
              <a:gd name="connsiteY163" fmla="*/ 33274 h 157025"/>
              <a:gd name="connsiteX164" fmla="*/ 40659 w 138854"/>
              <a:gd name="connsiteY164" fmla="*/ 31031 h 157025"/>
              <a:gd name="connsiteX165" fmla="*/ 42577 w 138854"/>
              <a:gd name="connsiteY165" fmla="*/ 29162 h 157025"/>
              <a:gd name="connsiteX166" fmla="*/ 46029 w 138854"/>
              <a:gd name="connsiteY166" fmla="*/ 28040 h 157025"/>
              <a:gd name="connsiteX167" fmla="*/ 48331 w 138854"/>
              <a:gd name="connsiteY167" fmla="*/ 25423 h 157025"/>
              <a:gd name="connsiteX168" fmla="*/ 48714 w 138854"/>
              <a:gd name="connsiteY168" fmla="*/ 22432 h 157025"/>
              <a:gd name="connsiteX169" fmla="*/ 49481 w 138854"/>
              <a:gd name="connsiteY169" fmla="*/ 19441 h 157025"/>
              <a:gd name="connsiteX170" fmla="*/ 51783 w 138854"/>
              <a:gd name="connsiteY170" fmla="*/ 17946 h 157025"/>
              <a:gd name="connsiteX171" fmla="*/ 51783 w 138854"/>
              <a:gd name="connsiteY171" fmla="*/ 17198 h 157025"/>
              <a:gd name="connsiteX172" fmla="*/ 52934 w 138854"/>
              <a:gd name="connsiteY172" fmla="*/ 16076 h 157025"/>
              <a:gd name="connsiteX173" fmla="*/ 54084 w 138854"/>
              <a:gd name="connsiteY173" fmla="*/ 14207 h 157025"/>
              <a:gd name="connsiteX174" fmla="*/ 55235 w 138854"/>
              <a:gd name="connsiteY174" fmla="*/ 12338 h 157025"/>
              <a:gd name="connsiteX175" fmla="*/ 56386 w 138854"/>
              <a:gd name="connsiteY175" fmla="*/ 9347 h 157025"/>
              <a:gd name="connsiteX176" fmla="*/ 60989 w 138854"/>
              <a:gd name="connsiteY176" fmla="*/ 5982 h 157025"/>
              <a:gd name="connsiteX177" fmla="*/ 65208 w 138854"/>
              <a:gd name="connsiteY177" fmla="*/ 4113 h 157025"/>
              <a:gd name="connsiteX178" fmla="*/ 70194 w 138854"/>
              <a:gd name="connsiteY178" fmla="*/ 1869 h 157025"/>
              <a:gd name="connsiteX179" fmla="*/ 74414 w 138854"/>
              <a:gd name="connsiteY179" fmla="*/ 1869 h 157025"/>
              <a:gd name="connsiteX180" fmla="*/ 76332 w 138854"/>
              <a:gd name="connsiteY180" fmla="*/ 2991 h 1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38854" h="157025">
                <a:moveTo>
                  <a:pt x="79400" y="0"/>
                </a:moveTo>
                <a:lnTo>
                  <a:pt x="79400" y="2991"/>
                </a:lnTo>
                <a:lnTo>
                  <a:pt x="76715" y="9347"/>
                </a:lnTo>
                <a:lnTo>
                  <a:pt x="71345" y="9721"/>
                </a:lnTo>
                <a:lnTo>
                  <a:pt x="70962" y="12338"/>
                </a:lnTo>
                <a:lnTo>
                  <a:pt x="74797" y="15703"/>
                </a:lnTo>
                <a:lnTo>
                  <a:pt x="71729" y="23928"/>
                </a:lnTo>
                <a:lnTo>
                  <a:pt x="67509" y="26545"/>
                </a:lnTo>
                <a:lnTo>
                  <a:pt x="65975" y="23928"/>
                </a:lnTo>
                <a:lnTo>
                  <a:pt x="65208" y="28040"/>
                </a:lnTo>
                <a:lnTo>
                  <a:pt x="65975" y="30284"/>
                </a:lnTo>
                <a:lnTo>
                  <a:pt x="65208" y="34022"/>
                </a:lnTo>
                <a:lnTo>
                  <a:pt x="61372" y="39256"/>
                </a:lnTo>
                <a:lnTo>
                  <a:pt x="58687" y="45612"/>
                </a:lnTo>
                <a:lnTo>
                  <a:pt x="54468" y="51220"/>
                </a:lnTo>
                <a:lnTo>
                  <a:pt x="54468" y="55707"/>
                </a:lnTo>
                <a:lnTo>
                  <a:pt x="52550" y="60193"/>
                </a:lnTo>
                <a:lnTo>
                  <a:pt x="54468" y="64679"/>
                </a:lnTo>
                <a:lnTo>
                  <a:pt x="57153" y="59445"/>
                </a:lnTo>
                <a:lnTo>
                  <a:pt x="62139" y="55333"/>
                </a:lnTo>
                <a:lnTo>
                  <a:pt x="65975" y="49351"/>
                </a:lnTo>
                <a:lnTo>
                  <a:pt x="68660" y="49351"/>
                </a:lnTo>
                <a:lnTo>
                  <a:pt x="67509" y="53837"/>
                </a:lnTo>
                <a:lnTo>
                  <a:pt x="77482" y="54211"/>
                </a:lnTo>
                <a:lnTo>
                  <a:pt x="80551" y="55707"/>
                </a:lnTo>
                <a:lnTo>
                  <a:pt x="73263" y="58698"/>
                </a:lnTo>
                <a:lnTo>
                  <a:pt x="68660" y="62810"/>
                </a:lnTo>
                <a:lnTo>
                  <a:pt x="72879" y="64306"/>
                </a:lnTo>
                <a:lnTo>
                  <a:pt x="72496" y="68792"/>
                </a:lnTo>
                <a:lnTo>
                  <a:pt x="80551" y="69540"/>
                </a:lnTo>
                <a:lnTo>
                  <a:pt x="82852" y="70661"/>
                </a:lnTo>
                <a:lnTo>
                  <a:pt x="83620" y="68792"/>
                </a:lnTo>
                <a:lnTo>
                  <a:pt x="87839" y="66549"/>
                </a:lnTo>
                <a:lnTo>
                  <a:pt x="87455" y="69540"/>
                </a:lnTo>
                <a:lnTo>
                  <a:pt x="83620" y="76269"/>
                </a:lnTo>
                <a:lnTo>
                  <a:pt x="87839" y="75896"/>
                </a:lnTo>
                <a:lnTo>
                  <a:pt x="102415" y="68792"/>
                </a:lnTo>
                <a:lnTo>
                  <a:pt x="105483" y="71783"/>
                </a:lnTo>
                <a:lnTo>
                  <a:pt x="112388" y="70661"/>
                </a:lnTo>
                <a:lnTo>
                  <a:pt x="120059" y="73278"/>
                </a:lnTo>
                <a:lnTo>
                  <a:pt x="121977" y="73652"/>
                </a:lnTo>
                <a:lnTo>
                  <a:pt x="122361" y="75522"/>
                </a:lnTo>
                <a:lnTo>
                  <a:pt x="119676" y="80382"/>
                </a:lnTo>
                <a:lnTo>
                  <a:pt x="115073" y="84495"/>
                </a:lnTo>
                <a:lnTo>
                  <a:pt x="112771" y="90103"/>
                </a:lnTo>
                <a:lnTo>
                  <a:pt x="115073" y="90476"/>
                </a:lnTo>
                <a:lnTo>
                  <a:pt x="116607" y="92346"/>
                </a:lnTo>
                <a:lnTo>
                  <a:pt x="113922" y="96832"/>
                </a:lnTo>
                <a:lnTo>
                  <a:pt x="111620" y="100197"/>
                </a:lnTo>
                <a:lnTo>
                  <a:pt x="112388" y="101693"/>
                </a:lnTo>
                <a:lnTo>
                  <a:pt x="118141" y="99449"/>
                </a:lnTo>
                <a:lnTo>
                  <a:pt x="120443" y="99823"/>
                </a:lnTo>
                <a:lnTo>
                  <a:pt x="130416" y="94963"/>
                </a:lnTo>
                <a:lnTo>
                  <a:pt x="131183" y="96832"/>
                </a:lnTo>
                <a:lnTo>
                  <a:pt x="128881" y="100945"/>
                </a:lnTo>
                <a:lnTo>
                  <a:pt x="125046" y="102440"/>
                </a:lnTo>
                <a:lnTo>
                  <a:pt x="122361" y="106179"/>
                </a:lnTo>
                <a:lnTo>
                  <a:pt x="114305" y="108796"/>
                </a:lnTo>
                <a:lnTo>
                  <a:pt x="117758" y="112161"/>
                </a:lnTo>
                <a:lnTo>
                  <a:pt x="118141" y="114030"/>
                </a:lnTo>
                <a:lnTo>
                  <a:pt x="118908" y="114404"/>
                </a:lnTo>
                <a:lnTo>
                  <a:pt x="117758" y="119638"/>
                </a:lnTo>
                <a:lnTo>
                  <a:pt x="116607" y="122255"/>
                </a:lnTo>
                <a:lnTo>
                  <a:pt x="117758" y="124499"/>
                </a:lnTo>
                <a:lnTo>
                  <a:pt x="120059" y="125994"/>
                </a:lnTo>
                <a:lnTo>
                  <a:pt x="122361" y="125994"/>
                </a:lnTo>
                <a:lnTo>
                  <a:pt x="124278" y="120760"/>
                </a:lnTo>
                <a:lnTo>
                  <a:pt x="127347" y="114778"/>
                </a:lnTo>
                <a:lnTo>
                  <a:pt x="135402" y="109544"/>
                </a:lnTo>
                <a:lnTo>
                  <a:pt x="135402" y="112535"/>
                </a:lnTo>
                <a:lnTo>
                  <a:pt x="133484" y="114404"/>
                </a:lnTo>
                <a:lnTo>
                  <a:pt x="131566" y="118517"/>
                </a:lnTo>
                <a:lnTo>
                  <a:pt x="130032" y="124125"/>
                </a:lnTo>
                <a:lnTo>
                  <a:pt x="130032" y="129733"/>
                </a:lnTo>
                <a:lnTo>
                  <a:pt x="131566" y="131976"/>
                </a:lnTo>
                <a:lnTo>
                  <a:pt x="136936" y="123003"/>
                </a:lnTo>
                <a:lnTo>
                  <a:pt x="138854" y="124125"/>
                </a:lnTo>
                <a:lnTo>
                  <a:pt x="138854" y="132350"/>
                </a:lnTo>
                <a:lnTo>
                  <a:pt x="136553" y="139079"/>
                </a:lnTo>
                <a:lnTo>
                  <a:pt x="134635" y="148052"/>
                </a:lnTo>
                <a:lnTo>
                  <a:pt x="131566" y="154782"/>
                </a:lnTo>
                <a:lnTo>
                  <a:pt x="126580" y="154034"/>
                </a:lnTo>
                <a:lnTo>
                  <a:pt x="122744" y="157025"/>
                </a:lnTo>
                <a:lnTo>
                  <a:pt x="120826" y="154034"/>
                </a:lnTo>
                <a:lnTo>
                  <a:pt x="120826" y="150295"/>
                </a:lnTo>
                <a:lnTo>
                  <a:pt x="120443" y="146557"/>
                </a:lnTo>
                <a:lnTo>
                  <a:pt x="122361" y="142070"/>
                </a:lnTo>
                <a:lnTo>
                  <a:pt x="120443" y="140575"/>
                </a:lnTo>
                <a:lnTo>
                  <a:pt x="112771" y="150669"/>
                </a:lnTo>
                <a:lnTo>
                  <a:pt x="110086" y="149922"/>
                </a:lnTo>
                <a:lnTo>
                  <a:pt x="110853" y="142818"/>
                </a:lnTo>
                <a:lnTo>
                  <a:pt x="113922" y="134967"/>
                </a:lnTo>
                <a:lnTo>
                  <a:pt x="112771" y="128611"/>
                </a:lnTo>
                <a:lnTo>
                  <a:pt x="111620" y="122255"/>
                </a:lnTo>
                <a:lnTo>
                  <a:pt x="110853" y="117769"/>
                </a:lnTo>
                <a:lnTo>
                  <a:pt x="107785" y="117769"/>
                </a:lnTo>
                <a:lnTo>
                  <a:pt x="102415" y="133098"/>
                </a:lnTo>
                <a:lnTo>
                  <a:pt x="101264" y="132350"/>
                </a:lnTo>
                <a:lnTo>
                  <a:pt x="95127" y="134593"/>
                </a:lnTo>
                <a:lnTo>
                  <a:pt x="89757" y="140575"/>
                </a:lnTo>
                <a:lnTo>
                  <a:pt x="85921" y="146557"/>
                </a:lnTo>
                <a:lnTo>
                  <a:pt x="81702" y="148426"/>
                </a:lnTo>
                <a:lnTo>
                  <a:pt x="76715" y="149174"/>
                </a:lnTo>
                <a:lnTo>
                  <a:pt x="72496" y="148426"/>
                </a:lnTo>
                <a:lnTo>
                  <a:pt x="73263" y="144687"/>
                </a:lnTo>
                <a:lnTo>
                  <a:pt x="76332" y="143192"/>
                </a:lnTo>
                <a:lnTo>
                  <a:pt x="81318" y="142070"/>
                </a:lnTo>
                <a:lnTo>
                  <a:pt x="85921" y="134967"/>
                </a:lnTo>
                <a:lnTo>
                  <a:pt x="90140" y="131602"/>
                </a:lnTo>
                <a:lnTo>
                  <a:pt x="95127" y="128237"/>
                </a:lnTo>
                <a:lnTo>
                  <a:pt x="93592" y="126742"/>
                </a:lnTo>
                <a:lnTo>
                  <a:pt x="87839" y="126742"/>
                </a:lnTo>
                <a:lnTo>
                  <a:pt x="84770" y="125620"/>
                </a:lnTo>
                <a:lnTo>
                  <a:pt x="80934" y="131602"/>
                </a:lnTo>
                <a:lnTo>
                  <a:pt x="72496" y="132350"/>
                </a:lnTo>
                <a:lnTo>
                  <a:pt x="71729" y="130854"/>
                </a:lnTo>
                <a:lnTo>
                  <a:pt x="67509" y="130854"/>
                </a:lnTo>
                <a:lnTo>
                  <a:pt x="68660" y="128985"/>
                </a:lnTo>
                <a:lnTo>
                  <a:pt x="74414" y="126742"/>
                </a:lnTo>
                <a:lnTo>
                  <a:pt x="74414" y="124125"/>
                </a:lnTo>
                <a:lnTo>
                  <a:pt x="75181" y="120386"/>
                </a:lnTo>
                <a:lnTo>
                  <a:pt x="69044" y="123003"/>
                </a:lnTo>
                <a:lnTo>
                  <a:pt x="66359" y="125994"/>
                </a:lnTo>
                <a:lnTo>
                  <a:pt x="59838" y="126742"/>
                </a:lnTo>
                <a:lnTo>
                  <a:pt x="54084" y="128237"/>
                </a:lnTo>
                <a:lnTo>
                  <a:pt x="43344" y="127863"/>
                </a:lnTo>
                <a:lnTo>
                  <a:pt x="39508" y="126368"/>
                </a:lnTo>
                <a:lnTo>
                  <a:pt x="34522" y="126368"/>
                </a:lnTo>
                <a:lnTo>
                  <a:pt x="26083" y="124872"/>
                </a:lnTo>
                <a:lnTo>
                  <a:pt x="14576" y="126742"/>
                </a:lnTo>
                <a:lnTo>
                  <a:pt x="6905" y="128611"/>
                </a:lnTo>
                <a:lnTo>
                  <a:pt x="1535" y="127863"/>
                </a:lnTo>
                <a:lnTo>
                  <a:pt x="0" y="124125"/>
                </a:lnTo>
                <a:lnTo>
                  <a:pt x="384" y="118890"/>
                </a:lnTo>
                <a:lnTo>
                  <a:pt x="6905" y="112161"/>
                </a:lnTo>
                <a:lnTo>
                  <a:pt x="18028" y="102440"/>
                </a:lnTo>
                <a:lnTo>
                  <a:pt x="16878" y="99823"/>
                </a:lnTo>
                <a:lnTo>
                  <a:pt x="12658" y="98702"/>
                </a:lnTo>
                <a:lnTo>
                  <a:pt x="4220" y="99823"/>
                </a:lnTo>
                <a:lnTo>
                  <a:pt x="4220" y="98328"/>
                </a:lnTo>
                <a:lnTo>
                  <a:pt x="7288" y="96084"/>
                </a:lnTo>
                <a:lnTo>
                  <a:pt x="10357" y="94215"/>
                </a:lnTo>
                <a:lnTo>
                  <a:pt x="11891" y="96832"/>
                </a:lnTo>
                <a:lnTo>
                  <a:pt x="14960" y="94963"/>
                </a:lnTo>
                <a:lnTo>
                  <a:pt x="19946" y="81877"/>
                </a:lnTo>
                <a:lnTo>
                  <a:pt x="27234" y="82625"/>
                </a:lnTo>
                <a:lnTo>
                  <a:pt x="26083" y="80382"/>
                </a:lnTo>
                <a:lnTo>
                  <a:pt x="27234" y="78513"/>
                </a:lnTo>
                <a:lnTo>
                  <a:pt x="27234" y="77765"/>
                </a:lnTo>
                <a:lnTo>
                  <a:pt x="24165" y="77391"/>
                </a:lnTo>
                <a:lnTo>
                  <a:pt x="23398" y="75522"/>
                </a:lnTo>
                <a:lnTo>
                  <a:pt x="24933" y="72157"/>
                </a:lnTo>
                <a:lnTo>
                  <a:pt x="28001" y="68044"/>
                </a:lnTo>
                <a:lnTo>
                  <a:pt x="31453" y="68044"/>
                </a:lnTo>
                <a:lnTo>
                  <a:pt x="31453" y="66549"/>
                </a:lnTo>
                <a:lnTo>
                  <a:pt x="30303" y="65427"/>
                </a:lnTo>
                <a:lnTo>
                  <a:pt x="31070" y="61315"/>
                </a:lnTo>
                <a:lnTo>
                  <a:pt x="35289" y="51968"/>
                </a:lnTo>
                <a:lnTo>
                  <a:pt x="35673" y="50099"/>
                </a:lnTo>
                <a:lnTo>
                  <a:pt x="42193" y="47855"/>
                </a:lnTo>
                <a:lnTo>
                  <a:pt x="39508" y="45238"/>
                </a:lnTo>
                <a:lnTo>
                  <a:pt x="39508" y="44491"/>
                </a:lnTo>
                <a:lnTo>
                  <a:pt x="41810" y="35892"/>
                </a:lnTo>
                <a:lnTo>
                  <a:pt x="44111" y="33274"/>
                </a:lnTo>
                <a:lnTo>
                  <a:pt x="40659" y="31031"/>
                </a:lnTo>
                <a:lnTo>
                  <a:pt x="42577" y="29162"/>
                </a:lnTo>
                <a:lnTo>
                  <a:pt x="46029" y="28040"/>
                </a:lnTo>
                <a:lnTo>
                  <a:pt x="48331" y="25423"/>
                </a:lnTo>
                <a:lnTo>
                  <a:pt x="48714" y="22432"/>
                </a:lnTo>
                <a:lnTo>
                  <a:pt x="49481" y="19441"/>
                </a:lnTo>
                <a:lnTo>
                  <a:pt x="51783" y="17946"/>
                </a:lnTo>
                <a:lnTo>
                  <a:pt x="51783" y="17198"/>
                </a:lnTo>
                <a:lnTo>
                  <a:pt x="52934" y="16076"/>
                </a:lnTo>
                <a:lnTo>
                  <a:pt x="54084" y="14207"/>
                </a:lnTo>
                <a:lnTo>
                  <a:pt x="55235" y="12338"/>
                </a:lnTo>
                <a:lnTo>
                  <a:pt x="56386" y="9347"/>
                </a:lnTo>
                <a:lnTo>
                  <a:pt x="60989" y="5982"/>
                </a:lnTo>
                <a:lnTo>
                  <a:pt x="65208" y="4113"/>
                </a:lnTo>
                <a:lnTo>
                  <a:pt x="70194" y="1869"/>
                </a:lnTo>
                <a:lnTo>
                  <a:pt x="74414" y="1869"/>
                </a:lnTo>
                <a:lnTo>
                  <a:pt x="76332" y="299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12" name="Text Placeholder 2711">
            <a:extLst>
              <a:ext uri="{FF2B5EF4-FFF2-40B4-BE49-F238E27FC236}">
                <a16:creationId xmlns:a16="http://schemas.microsoft.com/office/drawing/2014/main" id="{52D5D64D-0C87-884E-A2F2-75CD65CFDE9A}"/>
              </a:ext>
            </a:extLst>
          </p:cNvPr>
          <p:cNvSpPr>
            <a:spLocks noGrp="1"/>
          </p:cNvSpPr>
          <p:nvPr>
            <p:ph type="body" sz="quarter" idx="147" hasCustomPrompt="1"/>
          </p:nvPr>
        </p:nvSpPr>
        <p:spPr>
          <a:xfrm>
            <a:off x="5882064" y="2062061"/>
            <a:ext cx="62770" cy="85990"/>
          </a:xfrm>
          <a:custGeom>
            <a:avLst/>
            <a:gdLst>
              <a:gd name="connsiteX0" fmla="*/ 29267 w 62770"/>
              <a:gd name="connsiteY0" fmla="*/ 751 h 85990"/>
              <a:gd name="connsiteX1" fmla="*/ 32234 w 62770"/>
              <a:gd name="connsiteY1" fmla="*/ 2559 h 85990"/>
              <a:gd name="connsiteX2" fmla="*/ 32733 w 62770"/>
              <a:gd name="connsiteY2" fmla="*/ 4506 h 85990"/>
              <a:gd name="connsiteX3" fmla="*/ 40435 w 62770"/>
              <a:gd name="connsiteY3" fmla="*/ 8261 h 85990"/>
              <a:gd name="connsiteX4" fmla="*/ 43901 w 62770"/>
              <a:gd name="connsiteY4" fmla="*/ 12767 h 85990"/>
              <a:gd name="connsiteX5" fmla="*/ 47367 w 62770"/>
              <a:gd name="connsiteY5" fmla="*/ 14645 h 85990"/>
              <a:gd name="connsiteX6" fmla="*/ 47367 w 62770"/>
              <a:gd name="connsiteY6" fmla="*/ 18024 h 85990"/>
              <a:gd name="connsiteX7" fmla="*/ 49677 w 62770"/>
              <a:gd name="connsiteY7" fmla="*/ 18024 h 85990"/>
              <a:gd name="connsiteX8" fmla="*/ 51603 w 62770"/>
              <a:gd name="connsiteY8" fmla="*/ 22155 h 85990"/>
              <a:gd name="connsiteX9" fmla="*/ 50062 w 62770"/>
              <a:gd name="connsiteY9" fmla="*/ 28538 h 85990"/>
              <a:gd name="connsiteX10" fmla="*/ 54298 w 62770"/>
              <a:gd name="connsiteY10" fmla="*/ 24408 h 85990"/>
              <a:gd name="connsiteX11" fmla="*/ 57379 w 62770"/>
              <a:gd name="connsiteY11" fmla="*/ 28538 h 85990"/>
              <a:gd name="connsiteX12" fmla="*/ 56609 w 62770"/>
              <a:gd name="connsiteY12" fmla="*/ 30791 h 85990"/>
              <a:gd name="connsiteX13" fmla="*/ 60075 w 62770"/>
              <a:gd name="connsiteY13" fmla="*/ 33420 h 85990"/>
              <a:gd name="connsiteX14" fmla="*/ 62000 w 62770"/>
              <a:gd name="connsiteY14" fmla="*/ 37175 h 85990"/>
              <a:gd name="connsiteX15" fmla="*/ 60460 w 62770"/>
              <a:gd name="connsiteY15" fmla="*/ 40930 h 85990"/>
              <a:gd name="connsiteX16" fmla="*/ 62000 w 62770"/>
              <a:gd name="connsiteY16" fmla="*/ 46187 h 85990"/>
              <a:gd name="connsiteX17" fmla="*/ 61230 w 62770"/>
              <a:gd name="connsiteY17" fmla="*/ 54448 h 85990"/>
              <a:gd name="connsiteX18" fmla="*/ 62770 w 62770"/>
              <a:gd name="connsiteY18" fmla="*/ 68342 h 85990"/>
              <a:gd name="connsiteX19" fmla="*/ 62000 w 62770"/>
              <a:gd name="connsiteY19" fmla="*/ 78856 h 85990"/>
              <a:gd name="connsiteX20" fmla="*/ 61230 w 62770"/>
              <a:gd name="connsiteY20" fmla="*/ 81860 h 85990"/>
              <a:gd name="connsiteX21" fmla="*/ 57764 w 62770"/>
              <a:gd name="connsiteY21" fmla="*/ 84864 h 85990"/>
              <a:gd name="connsiteX22" fmla="*/ 52373 w 62770"/>
              <a:gd name="connsiteY22" fmla="*/ 84113 h 85990"/>
              <a:gd name="connsiteX23" fmla="*/ 47752 w 62770"/>
              <a:gd name="connsiteY23" fmla="*/ 85990 h 85990"/>
              <a:gd name="connsiteX24" fmla="*/ 43131 w 62770"/>
              <a:gd name="connsiteY24" fmla="*/ 84864 h 85990"/>
              <a:gd name="connsiteX25" fmla="*/ 37739 w 62770"/>
              <a:gd name="connsiteY25" fmla="*/ 85615 h 85990"/>
              <a:gd name="connsiteX26" fmla="*/ 34273 w 62770"/>
              <a:gd name="connsiteY26" fmla="*/ 82611 h 85990"/>
              <a:gd name="connsiteX27" fmla="*/ 33118 w 62770"/>
              <a:gd name="connsiteY27" fmla="*/ 79231 h 85990"/>
              <a:gd name="connsiteX28" fmla="*/ 29652 w 62770"/>
              <a:gd name="connsiteY28" fmla="*/ 77729 h 85990"/>
              <a:gd name="connsiteX29" fmla="*/ 28882 w 62770"/>
              <a:gd name="connsiteY29" fmla="*/ 73974 h 85990"/>
              <a:gd name="connsiteX30" fmla="*/ 26187 w 62770"/>
              <a:gd name="connsiteY30" fmla="*/ 69468 h 85990"/>
              <a:gd name="connsiteX31" fmla="*/ 23876 w 62770"/>
              <a:gd name="connsiteY31" fmla="*/ 69468 h 85990"/>
              <a:gd name="connsiteX32" fmla="*/ 22721 w 62770"/>
              <a:gd name="connsiteY32" fmla="*/ 71346 h 85990"/>
              <a:gd name="connsiteX33" fmla="*/ 23106 w 62770"/>
              <a:gd name="connsiteY33" fmla="*/ 73223 h 85990"/>
              <a:gd name="connsiteX34" fmla="*/ 21950 w 62770"/>
              <a:gd name="connsiteY34" fmla="*/ 73974 h 85990"/>
              <a:gd name="connsiteX35" fmla="*/ 20410 w 62770"/>
              <a:gd name="connsiteY35" fmla="*/ 72472 h 85990"/>
              <a:gd name="connsiteX36" fmla="*/ 20025 w 62770"/>
              <a:gd name="connsiteY36" fmla="*/ 67591 h 85990"/>
              <a:gd name="connsiteX37" fmla="*/ 19255 w 62770"/>
              <a:gd name="connsiteY37" fmla="*/ 66840 h 85990"/>
              <a:gd name="connsiteX38" fmla="*/ 16174 w 62770"/>
              <a:gd name="connsiteY38" fmla="*/ 66464 h 85990"/>
              <a:gd name="connsiteX39" fmla="*/ 15019 w 62770"/>
              <a:gd name="connsiteY39" fmla="*/ 68717 h 85990"/>
              <a:gd name="connsiteX40" fmla="*/ 13093 w 62770"/>
              <a:gd name="connsiteY40" fmla="*/ 66840 h 85990"/>
              <a:gd name="connsiteX41" fmla="*/ 10013 w 62770"/>
              <a:gd name="connsiteY41" fmla="*/ 59705 h 85990"/>
              <a:gd name="connsiteX42" fmla="*/ 10013 w 62770"/>
              <a:gd name="connsiteY42" fmla="*/ 57076 h 85990"/>
              <a:gd name="connsiteX43" fmla="*/ 11938 w 62770"/>
              <a:gd name="connsiteY43" fmla="*/ 53321 h 85990"/>
              <a:gd name="connsiteX44" fmla="*/ 10398 w 62770"/>
              <a:gd name="connsiteY44" fmla="*/ 54823 h 85990"/>
              <a:gd name="connsiteX45" fmla="*/ 9628 w 62770"/>
              <a:gd name="connsiteY45" fmla="*/ 51444 h 85990"/>
              <a:gd name="connsiteX46" fmla="*/ 7317 w 62770"/>
              <a:gd name="connsiteY46" fmla="*/ 58954 h 85990"/>
              <a:gd name="connsiteX47" fmla="*/ 5392 w 62770"/>
              <a:gd name="connsiteY47" fmla="*/ 59329 h 85990"/>
              <a:gd name="connsiteX48" fmla="*/ 4236 w 62770"/>
              <a:gd name="connsiteY48" fmla="*/ 54823 h 85990"/>
              <a:gd name="connsiteX49" fmla="*/ 2311 w 62770"/>
              <a:gd name="connsiteY49" fmla="*/ 52946 h 85990"/>
              <a:gd name="connsiteX50" fmla="*/ 385 w 62770"/>
              <a:gd name="connsiteY50" fmla="*/ 46187 h 85990"/>
              <a:gd name="connsiteX51" fmla="*/ 0 w 62770"/>
              <a:gd name="connsiteY51" fmla="*/ 42432 h 85990"/>
              <a:gd name="connsiteX52" fmla="*/ 0 w 62770"/>
              <a:gd name="connsiteY52" fmla="*/ 38677 h 85990"/>
              <a:gd name="connsiteX53" fmla="*/ 2311 w 62770"/>
              <a:gd name="connsiteY53" fmla="*/ 38677 h 85990"/>
              <a:gd name="connsiteX54" fmla="*/ 4236 w 62770"/>
              <a:gd name="connsiteY54" fmla="*/ 37175 h 85990"/>
              <a:gd name="connsiteX55" fmla="*/ 2696 w 62770"/>
              <a:gd name="connsiteY55" fmla="*/ 34546 h 85990"/>
              <a:gd name="connsiteX56" fmla="*/ 4621 w 62770"/>
              <a:gd name="connsiteY56" fmla="*/ 33420 h 85990"/>
              <a:gd name="connsiteX57" fmla="*/ 8857 w 62770"/>
              <a:gd name="connsiteY57" fmla="*/ 31167 h 85990"/>
              <a:gd name="connsiteX58" fmla="*/ 13864 w 62770"/>
              <a:gd name="connsiteY58" fmla="*/ 29289 h 85990"/>
              <a:gd name="connsiteX59" fmla="*/ 13093 w 62770"/>
              <a:gd name="connsiteY59" fmla="*/ 27412 h 85990"/>
              <a:gd name="connsiteX60" fmla="*/ 10013 w 62770"/>
              <a:gd name="connsiteY60" fmla="*/ 27412 h 85990"/>
              <a:gd name="connsiteX61" fmla="*/ 10013 w 62770"/>
              <a:gd name="connsiteY61" fmla="*/ 25159 h 85990"/>
              <a:gd name="connsiteX62" fmla="*/ 12323 w 62770"/>
              <a:gd name="connsiteY62" fmla="*/ 21028 h 85990"/>
              <a:gd name="connsiteX63" fmla="*/ 12323 w 62770"/>
              <a:gd name="connsiteY63" fmla="*/ 24032 h 85990"/>
              <a:gd name="connsiteX64" fmla="*/ 15019 w 62770"/>
              <a:gd name="connsiteY64" fmla="*/ 22906 h 85990"/>
              <a:gd name="connsiteX65" fmla="*/ 15019 w 62770"/>
              <a:gd name="connsiteY65" fmla="*/ 18775 h 85990"/>
              <a:gd name="connsiteX66" fmla="*/ 11938 w 62770"/>
              <a:gd name="connsiteY66" fmla="*/ 18775 h 85990"/>
              <a:gd name="connsiteX67" fmla="*/ 8857 w 62770"/>
              <a:gd name="connsiteY67" fmla="*/ 22530 h 85990"/>
              <a:gd name="connsiteX68" fmla="*/ 8472 w 62770"/>
              <a:gd name="connsiteY68" fmla="*/ 18775 h 85990"/>
              <a:gd name="connsiteX69" fmla="*/ 10783 w 62770"/>
              <a:gd name="connsiteY69" fmla="*/ 16898 h 85990"/>
              <a:gd name="connsiteX70" fmla="*/ 16944 w 62770"/>
              <a:gd name="connsiteY70" fmla="*/ 18400 h 85990"/>
              <a:gd name="connsiteX71" fmla="*/ 16944 w 62770"/>
              <a:gd name="connsiteY71" fmla="*/ 16147 h 85990"/>
              <a:gd name="connsiteX72" fmla="*/ 15789 w 62770"/>
              <a:gd name="connsiteY72" fmla="*/ 10514 h 85990"/>
              <a:gd name="connsiteX73" fmla="*/ 25031 w 62770"/>
              <a:gd name="connsiteY73" fmla="*/ 1878 h 85990"/>
              <a:gd name="connsiteX74" fmla="*/ 31578 w 62770"/>
              <a:gd name="connsiteY74" fmla="*/ 0 h 85990"/>
              <a:gd name="connsiteX75" fmla="*/ 32348 w 62770"/>
              <a:gd name="connsiteY75" fmla="*/ 2629 h 85990"/>
              <a:gd name="connsiteX76" fmla="*/ 32234 w 62770"/>
              <a:gd name="connsiteY76" fmla="*/ 2559 h 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770" h="85990">
                <a:moveTo>
                  <a:pt x="29267" y="751"/>
                </a:moveTo>
                <a:lnTo>
                  <a:pt x="32234" y="2559"/>
                </a:lnTo>
                <a:lnTo>
                  <a:pt x="32733" y="4506"/>
                </a:lnTo>
                <a:lnTo>
                  <a:pt x="40435" y="8261"/>
                </a:lnTo>
                <a:lnTo>
                  <a:pt x="43901" y="12767"/>
                </a:lnTo>
                <a:lnTo>
                  <a:pt x="47367" y="14645"/>
                </a:lnTo>
                <a:lnTo>
                  <a:pt x="47367" y="18024"/>
                </a:lnTo>
                <a:lnTo>
                  <a:pt x="49677" y="18024"/>
                </a:lnTo>
                <a:lnTo>
                  <a:pt x="51603" y="22155"/>
                </a:lnTo>
                <a:lnTo>
                  <a:pt x="50062" y="28538"/>
                </a:lnTo>
                <a:lnTo>
                  <a:pt x="54298" y="24408"/>
                </a:lnTo>
                <a:lnTo>
                  <a:pt x="57379" y="28538"/>
                </a:lnTo>
                <a:lnTo>
                  <a:pt x="56609" y="30791"/>
                </a:lnTo>
                <a:lnTo>
                  <a:pt x="60075" y="33420"/>
                </a:lnTo>
                <a:lnTo>
                  <a:pt x="62000" y="37175"/>
                </a:lnTo>
                <a:lnTo>
                  <a:pt x="60460" y="40930"/>
                </a:lnTo>
                <a:lnTo>
                  <a:pt x="62000" y="46187"/>
                </a:lnTo>
                <a:lnTo>
                  <a:pt x="61230" y="54448"/>
                </a:lnTo>
                <a:lnTo>
                  <a:pt x="62770" y="68342"/>
                </a:lnTo>
                <a:lnTo>
                  <a:pt x="62000" y="78856"/>
                </a:lnTo>
                <a:lnTo>
                  <a:pt x="61230" y="81860"/>
                </a:lnTo>
                <a:lnTo>
                  <a:pt x="57764" y="84864"/>
                </a:lnTo>
                <a:lnTo>
                  <a:pt x="52373" y="84113"/>
                </a:lnTo>
                <a:lnTo>
                  <a:pt x="47752" y="85990"/>
                </a:lnTo>
                <a:lnTo>
                  <a:pt x="43131" y="84864"/>
                </a:lnTo>
                <a:lnTo>
                  <a:pt x="37739" y="85615"/>
                </a:lnTo>
                <a:lnTo>
                  <a:pt x="34273" y="82611"/>
                </a:lnTo>
                <a:lnTo>
                  <a:pt x="33118" y="79231"/>
                </a:lnTo>
                <a:lnTo>
                  <a:pt x="29652" y="77729"/>
                </a:lnTo>
                <a:lnTo>
                  <a:pt x="28882" y="73974"/>
                </a:lnTo>
                <a:lnTo>
                  <a:pt x="26187" y="69468"/>
                </a:lnTo>
                <a:lnTo>
                  <a:pt x="23876" y="69468"/>
                </a:lnTo>
                <a:lnTo>
                  <a:pt x="22721" y="71346"/>
                </a:lnTo>
                <a:lnTo>
                  <a:pt x="23106" y="73223"/>
                </a:lnTo>
                <a:lnTo>
                  <a:pt x="21950" y="73974"/>
                </a:lnTo>
                <a:lnTo>
                  <a:pt x="20410" y="72472"/>
                </a:lnTo>
                <a:lnTo>
                  <a:pt x="20025" y="67591"/>
                </a:lnTo>
                <a:lnTo>
                  <a:pt x="19255" y="66840"/>
                </a:lnTo>
                <a:lnTo>
                  <a:pt x="16174" y="66464"/>
                </a:lnTo>
                <a:lnTo>
                  <a:pt x="15019" y="68717"/>
                </a:lnTo>
                <a:lnTo>
                  <a:pt x="13093" y="66840"/>
                </a:lnTo>
                <a:lnTo>
                  <a:pt x="10013" y="59705"/>
                </a:lnTo>
                <a:lnTo>
                  <a:pt x="10013" y="57076"/>
                </a:lnTo>
                <a:lnTo>
                  <a:pt x="11938" y="53321"/>
                </a:lnTo>
                <a:lnTo>
                  <a:pt x="10398" y="54823"/>
                </a:lnTo>
                <a:lnTo>
                  <a:pt x="9628" y="51444"/>
                </a:lnTo>
                <a:lnTo>
                  <a:pt x="7317" y="58954"/>
                </a:lnTo>
                <a:lnTo>
                  <a:pt x="5392" y="59329"/>
                </a:lnTo>
                <a:lnTo>
                  <a:pt x="4236" y="54823"/>
                </a:lnTo>
                <a:lnTo>
                  <a:pt x="2311" y="52946"/>
                </a:lnTo>
                <a:lnTo>
                  <a:pt x="385" y="46187"/>
                </a:lnTo>
                <a:lnTo>
                  <a:pt x="0" y="42432"/>
                </a:lnTo>
                <a:lnTo>
                  <a:pt x="0" y="38677"/>
                </a:lnTo>
                <a:lnTo>
                  <a:pt x="2311" y="38677"/>
                </a:lnTo>
                <a:lnTo>
                  <a:pt x="4236" y="37175"/>
                </a:lnTo>
                <a:lnTo>
                  <a:pt x="2696" y="34546"/>
                </a:lnTo>
                <a:lnTo>
                  <a:pt x="4621" y="33420"/>
                </a:lnTo>
                <a:lnTo>
                  <a:pt x="8857" y="31167"/>
                </a:lnTo>
                <a:lnTo>
                  <a:pt x="13864" y="29289"/>
                </a:lnTo>
                <a:lnTo>
                  <a:pt x="13093" y="27412"/>
                </a:lnTo>
                <a:lnTo>
                  <a:pt x="10013" y="27412"/>
                </a:lnTo>
                <a:lnTo>
                  <a:pt x="10013" y="25159"/>
                </a:lnTo>
                <a:lnTo>
                  <a:pt x="12323" y="21028"/>
                </a:lnTo>
                <a:lnTo>
                  <a:pt x="12323" y="24032"/>
                </a:lnTo>
                <a:lnTo>
                  <a:pt x="15019" y="22906"/>
                </a:lnTo>
                <a:lnTo>
                  <a:pt x="15019" y="18775"/>
                </a:lnTo>
                <a:lnTo>
                  <a:pt x="11938" y="18775"/>
                </a:lnTo>
                <a:lnTo>
                  <a:pt x="8857" y="22530"/>
                </a:lnTo>
                <a:lnTo>
                  <a:pt x="8472" y="18775"/>
                </a:lnTo>
                <a:lnTo>
                  <a:pt x="10783" y="16898"/>
                </a:lnTo>
                <a:lnTo>
                  <a:pt x="16944" y="18400"/>
                </a:lnTo>
                <a:lnTo>
                  <a:pt x="16944" y="16147"/>
                </a:lnTo>
                <a:lnTo>
                  <a:pt x="15789" y="10514"/>
                </a:lnTo>
                <a:lnTo>
                  <a:pt x="25031" y="1878"/>
                </a:lnTo>
                <a:close/>
                <a:moveTo>
                  <a:pt x="31578" y="0"/>
                </a:moveTo>
                <a:lnTo>
                  <a:pt x="32348" y="2629"/>
                </a:lnTo>
                <a:lnTo>
                  <a:pt x="32234" y="255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10" name="Text Placeholder 2709">
            <a:extLst>
              <a:ext uri="{FF2B5EF4-FFF2-40B4-BE49-F238E27FC236}">
                <a16:creationId xmlns:a16="http://schemas.microsoft.com/office/drawing/2014/main" id="{9796AC7F-FE14-D14B-B94D-D6DFB8D51F0C}"/>
              </a:ext>
            </a:extLst>
          </p:cNvPr>
          <p:cNvSpPr>
            <a:spLocks noGrp="1"/>
          </p:cNvSpPr>
          <p:nvPr>
            <p:ph type="body" sz="quarter" idx="146" hasCustomPrompt="1"/>
          </p:nvPr>
        </p:nvSpPr>
        <p:spPr>
          <a:xfrm>
            <a:off x="6207325" y="2217217"/>
            <a:ext cx="100812" cy="71035"/>
          </a:xfrm>
          <a:custGeom>
            <a:avLst/>
            <a:gdLst>
              <a:gd name="connsiteX0" fmla="*/ 10652 w 100812"/>
              <a:gd name="connsiteY0" fmla="*/ 0 h 71035"/>
              <a:gd name="connsiteX1" fmla="*/ 15217 w 100812"/>
              <a:gd name="connsiteY1" fmla="*/ 2991 h 71035"/>
              <a:gd name="connsiteX2" fmla="*/ 18641 w 100812"/>
              <a:gd name="connsiteY2" fmla="*/ 2617 h 71035"/>
              <a:gd name="connsiteX3" fmla="*/ 27771 w 100812"/>
              <a:gd name="connsiteY3" fmla="*/ 6356 h 71035"/>
              <a:gd name="connsiteX4" fmla="*/ 38803 w 100812"/>
              <a:gd name="connsiteY4" fmla="*/ 8599 h 71035"/>
              <a:gd name="connsiteX5" fmla="*/ 41847 w 100812"/>
              <a:gd name="connsiteY5" fmla="*/ 6730 h 71035"/>
              <a:gd name="connsiteX6" fmla="*/ 49075 w 100812"/>
              <a:gd name="connsiteY6" fmla="*/ 5234 h 71035"/>
              <a:gd name="connsiteX7" fmla="*/ 56683 w 100812"/>
              <a:gd name="connsiteY7" fmla="*/ 5982 h 71035"/>
              <a:gd name="connsiteX8" fmla="*/ 76085 w 100812"/>
              <a:gd name="connsiteY8" fmla="*/ 16824 h 71035"/>
              <a:gd name="connsiteX9" fmla="*/ 78748 w 100812"/>
              <a:gd name="connsiteY9" fmla="*/ 21311 h 71035"/>
              <a:gd name="connsiteX10" fmla="*/ 79128 w 100812"/>
              <a:gd name="connsiteY10" fmla="*/ 25423 h 71035"/>
              <a:gd name="connsiteX11" fmla="*/ 82552 w 100812"/>
              <a:gd name="connsiteY11" fmla="*/ 30283 h 71035"/>
              <a:gd name="connsiteX12" fmla="*/ 86356 w 100812"/>
              <a:gd name="connsiteY12" fmla="*/ 32527 h 71035"/>
              <a:gd name="connsiteX13" fmla="*/ 92443 w 100812"/>
              <a:gd name="connsiteY13" fmla="*/ 44117 h 71035"/>
              <a:gd name="connsiteX14" fmla="*/ 96628 w 100812"/>
              <a:gd name="connsiteY14" fmla="*/ 48229 h 71035"/>
              <a:gd name="connsiteX15" fmla="*/ 96247 w 100812"/>
              <a:gd name="connsiteY15" fmla="*/ 50846 h 71035"/>
              <a:gd name="connsiteX16" fmla="*/ 97008 w 100812"/>
              <a:gd name="connsiteY16" fmla="*/ 54959 h 71035"/>
              <a:gd name="connsiteX17" fmla="*/ 100812 w 100812"/>
              <a:gd name="connsiteY17" fmla="*/ 59071 h 71035"/>
              <a:gd name="connsiteX18" fmla="*/ 97388 w 100812"/>
              <a:gd name="connsiteY18" fmla="*/ 64305 h 71035"/>
              <a:gd name="connsiteX19" fmla="*/ 90541 w 100812"/>
              <a:gd name="connsiteY19" fmla="*/ 64679 h 71035"/>
              <a:gd name="connsiteX20" fmla="*/ 81030 w 100812"/>
              <a:gd name="connsiteY20" fmla="*/ 63558 h 71035"/>
              <a:gd name="connsiteX21" fmla="*/ 70759 w 100812"/>
              <a:gd name="connsiteY21" fmla="*/ 59445 h 71035"/>
              <a:gd name="connsiteX22" fmla="*/ 56303 w 100812"/>
              <a:gd name="connsiteY22" fmla="*/ 59071 h 71035"/>
              <a:gd name="connsiteX23" fmla="*/ 41466 w 100812"/>
              <a:gd name="connsiteY23" fmla="*/ 68418 h 71035"/>
              <a:gd name="connsiteX24" fmla="*/ 32717 w 100812"/>
              <a:gd name="connsiteY24" fmla="*/ 71035 h 71035"/>
              <a:gd name="connsiteX25" fmla="*/ 24728 w 100812"/>
              <a:gd name="connsiteY25" fmla="*/ 66923 h 71035"/>
              <a:gd name="connsiteX26" fmla="*/ 18641 w 100812"/>
              <a:gd name="connsiteY26" fmla="*/ 61688 h 71035"/>
              <a:gd name="connsiteX27" fmla="*/ 15598 w 100812"/>
              <a:gd name="connsiteY27" fmla="*/ 54211 h 71035"/>
              <a:gd name="connsiteX28" fmla="*/ 14837 w 100812"/>
              <a:gd name="connsiteY28" fmla="*/ 37387 h 71035"/>
              <a:gd name="connsiteX29" fmla="*/ 4185 w 100812"/>
              <a:gd name="connsiteY29" fmla="*/ 34396 h 71035"/>
              <a:gd name="connsiteX30" fmla="*/ 0 w 100812"/>
              <a:gd name="connsiteY30" fmla="*/ 26919 h 71035"/>
              <a:gd name="connsiteX31" fmla="*/ 381 w 100812"/>
              <a:gd name="connsiteY31" fmla="*/ 19067 h 71035"/>
              <a:gd name="connsiteX32" fmla="*/ 2283 w 100812"/>
              <a:gd name="connsiteY32" fmla="*/ 16450 h 71035"/>
              <a:gd name="connsiteX33" fmla="*/ 2283 w 100812"/>
              <a:gd name="connsiteY33" fmla="*/ 6730 h 71035"/>
              <a:gd name="connsiteX34" fmla="*/ 5326 w 100812"/>
              <a:gd name="connsiteY34" fmla="*/ 374 h 7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812" h="71035">
                <a:moveTo>
                  <a:pt x="10652" y="0"/>
                </a:moveTo>
                <a:lnTo>
                  <a:pt x="15217" y="2991"/>
                </a:lnTo>
                <a:lnTo>
                  <a:pt x="18641" y="2617"/>
                </a:lnTo>
                <a:lnTo>
                  <a:pt x="27771" y="6356"/>
                </a:lnTo>
                <a:lnTo>
                  <a:pt x="38803" y="8599"/>
                </a:lnTo>
                <a:lnTo>
                  <a:pt x="41847" y="6730"/>
                </a:lnTo>
                <a:lnTo>
                  <a:pt x="49075" y="5234"/>
                </a:lnTo>
                <a:lnTo>
                  <a:pt x="56683" y="5982"/>
                </a:lnTo>
                <a:lnTo>
                  <a:pt x="76085" y="16824"/>
                </a:lnTo>
                <a:lnTo>
                  <a:pt x="78748" y="21311"/>
                </a:lnTo>
                <a:lnTo>
                  <a:pt x="79128" y="25423"/>
                </a:lnTo>
                <a:lnTo>
                  <a:pt x="82552" y="30283"/>
                </a:lnTo>
                <a:lnTo>
                  <a:pt x="86356" y="32527"/>
                </a:lnTo>
                <a:lnTo>
                  <a:pt x="92443" y="44117"/>
                </a:lnTo>
                <a:lnTo>
                  <a:pt x="96628" y="48229"/>
                </a:lnTo>
                <a:lnTo>
                  <a:pt x="96247" y="50846"/>
                </a:lnTo>
                <a:lnTo>
                  <a:pt x="97008" y="54959"/>
                </a:lnTo>
                <a:lnTo>
                  <a:pt x="100812" y="59071"/>
                </a:lnTo>
                <a:lnTo>
                  <a:pt x="97388" y="64305"/>
                </a:lnTo>
                <a:lnTo>
                  <a:pt x="90541" y="64679"/>
                </a:lnTo>
                <a:lnTo>
                  <a:pt x="81030" y="63558"/>
                </a:lnTo>
                <a:lnTo>
                  <a:pt x="70759" y="59445"/>
                </a:lnTo>
                <a:lnTo>
                  <a:pt x="56303" y="59071"/>
                </a:lnTo>
                <a:lnTo>
                  <a:pt x="41466" y="68418"/>
                </a:lnTo>
                <a:lnTo>
                  <a:pt x="32717" y="71035"/>
                </a:lnTo>
                <a:lnTo>
                  <a:pt x="24728" y="66923"/>
                </a:lnTo>
                <a:lnTo>
                  <a:pt x="18641" y="61688"/>
                </a:lnTo>
                <a:lnTo>
                  <a:pt x="15598" y="54211"/>
                </a:lnTo>
                <a:lnTo>
                  <a:pt x="14837" y="37387"/>
                </a:lnTo>
                <a:lnTo>
                  <a:pt x="4185" y="34396"/>
                </a:lnTo>
                <a:lnTo>
                  <a:pt x="0" y="26919"/>
                </a:lnTo>
                <a:lnTo>
                  <a:pt x="381" y="19067"/>
                </a:lnTo>
                <a:lnTo>
                  <a:pt x="2283" y="16450"/>
                </a:lnTo>
                <a:lnTo>
                  <a:pt x="2283" y="6730"/>
                </a:lnTo>
                <a:lnTo>
                  <a:pt x="5326" y="3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08" name="Text Placeholder 2707">
            <a:extLst>
              <a:ext uri="{FF2B5EF4-FFF2-40B4-BE49-F238E27FC236}">
                <a16:creationId xmlns:a16="http://schemas.microsoft.com/office/drawing/2014/main" id="{2FA5ED87-CFF5-8348-9F62-7B444010882E}"/>
              </a:ext>
            </a:extLst>
          </p:cNvPr>
          <p:cNvSpPr>
            <a:spLocks noGrp="1"/>
          </p:cNvSpPr>
          <p:nvPr>
            <p:ph type="body" sz="quarter" idx="145" hasCustomPrompt="1"/>
          </p:nvPr>
        </p:nvSpPr>
        <p:spPr>
          <a:xfrm>
            <a:off x="7309228" y="2395870"/>
            <a:ext cx="55145" cy="37375"/>
          </a:xfrm>
          <a:custGeom>
            <a:avLst/>
            <a:gdLst>
              <a:gd name="connsiteX0" fmla="*/ 44569 w 55145"/>
              <a:gd name="connsiteY0" fmla="*/ 0 h 37375"/>
              <a:gd name="connsiteX1" fmla="*/ 46458 w 55145"/>
              <a:gd name="connsiteY1" fmla="*/ 2931 h 37375"/>
              <a:gd name="connsiteX2" fmla="*/ 52879 w 55145"/>
              <a:gd name="connsiteY2" fmla="*/ 8061 h 37375"/>
              <a:gd name="connsiteX3" fmla="*/ 54390 w 55145"/>
              <a:gd name="connsiteY3" fmla="*/ 11359 h 37375"/>
              <a:gd name="connsiteX4" fmla="*/ 54390 w 55145"/>
              <a:gd name="connsiteY4" fmla="*/ 18688 h 37375"/>
              <a:gd name="connsiteX5" fmla="*/ 55145 w 55145"/>
              <a:gd name="connsiteY5" fmla="*/ 25283 h 37375"/>
              <a:gd name="connsiteX6" fmla="*/ 50613 w 55145"/>
              <a:gd name="connsiteY6" fmla="*/ 28581 h 37375"/>
              <a:gd name="connsiteX7" fmla="*/ 46458 w 55145"/>
              <a:gd name="connsiteY7" fmla="*/ 28947 h 37375"/>
              <a:gd name="connsiteX8" fmla="*/ 43814 w 55145"/>
              <a:gd name="connsiteY8" fmla="*/ 27848 h 37375"/>
              <a:gd name="connsiteX9" fmla="*/ 42303 w 55145"/>
              <a:gd name="connsiteY9" fmla="*/ 31512 h 37375"/>
              <a:gd name="connsiteX10" fmla="*/ 35505 w 55145"/>
              <a:gd name="connsiteY10" fmla="*/ 29314 h 37375"/>
              <a:gd name="connsiteX11" fmla="*/ 28706 w 55145"/>
              <a:gd name="connsiteY11" fmla="*/ 31879 h 37375"/>
              <a:gd name="connsiteX12" fmla="*/ 12087 w 55145"/>
              <a:gd name="connsiteY12" fmla="*/ 35909 h 37375"/>
              <a:gd name="connsiteX13" fmla="*/ 3777 w 55145"/>
              <a:gd name="connsiteY13" fmla="*/ 37375 h 37375"/>
              <a:gd name="connsiteX14" fmla="*/ 0 w 55145"/>
              <a:gd name="connsiteY14" fmla="*/ 36642 h 37375"/>
              <a:gd name="connsiteX15" fmla="*/ 378 w 55145"/>
              <a:gd name="connsiteY15" fmla="*/ 30047 h 37375"/>
              <a:gd name="connsiteX16" fmla="*/ 1511 w 55145"/>
              <a:gd name="connsiteY16" fmla="*/ 25650 h 37375"/>
              <a:gd name="connsiteX17" fmla="*/ 9443 w 55145"/>
              <a:gd name="connsiteY17" fmla="*/ 21253 h 37375"/>
              <a:gd name="connsiteX18" fmla="*/ 17375 w 55145"/>
              <a:gd name="connsiteY18" fmla="*/ 14291 h 37375"/>
              <a:gd name="connsiteX19" fmla="*/ 19263 w 55145"/>
              <a:gd name="connsiteY19" fmla="*/ 12092 h 37375"/>
              <a:gd name="connsiteX20" fmla="*/ 34371 w 55145"/>
              <a:gd name="connsiteY20" fmla="*/ 8061 h 37375"/>
              <a:gd name="connsiteX21" fmla="*/ 39659 w 55145"/>
              <a:gd name="connsiteY21" fmla="*/ 3298 h 3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145" h="37375">
                <a:moveTo>
                  <a:pt x="44569" y="0"/>
                </a:moveTo>
                <a:lnTo>
                  <a:pt x="46458" y="2931"/>
                </a:lnTo>
                <a:lnTo>
                  <a:pt x="52879" y="8061"/>
                </a:lnTo>
                <a:lnTo>
                  <a:pt x="54390" y="11359"/>
                </a:lnTo>
                <a:lnTo>
                  <a:pt x="54390" y="18688"/>
                </a:lnTo>
                <a:lnTo>
                  <a:pt x="55145" y="25283"/>
                </a:lnTo>
                <a:lnTo>
                  <a:pt x="50613" y="28581"/>
                </a:lnTo>
                <a:lnTo>
                  <a:pt x="46458" y="28947"/>
                </a:lnTo>
                <a:lnTo>
                  <a:pt x="43814" y="27848"/>
                </a:lnTo>
                <a:lnTo>
                  <a:pt x="42303" y="31512"/>
                </a:lnTo>
                <a:lnTo>
                  <a:pt x="35505" y="29314"/>
                </a:lnTo>
                <a:lnTo>
                  <a:pt x="28706" y="31879"/>
                </a:lnTo>
                <a:lnTo>
                  <a:pt x="12087" y="35909"/>
                </a:lnTo>
                <a:lnTo>
                  <a:pt x="3777" y="37375"/>
                </a:lnTo>
                <a:lnTo>
                  <a:pt x="0" y="36642"/>
                </a:lnTo>
                <a:lnTo>
                  <a:pt x="378" y="30047"/>
                </a:lnTo>
                <a:lnTo>
                  <a:pt x="1511" y="25650"/>
                </a:lnTo>
                <a:lnTo>
                  <a:pt x="9443" y="21253"/>
                </a:lnTo>
                <a:lnTo>
                  <a:pt x="17375" y="14291"/>
                </a:lnTo>
                <a:lnTo>
                  <a:pt x="19263" y="12092"/>
                </a:lnTo>
                <a:lnTo>
                  <a:pt x="34371" y="8061"/>
                </a:lnTo>
                <a:lnTo>
                  <a:pt x="39659" y="329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06" name="Text Placeholder 2705">
            <a:extLst>
              <a:ext uri="{FF2B5EF4-FFF2-40B4-BE49-F238E27FC236}">
                <a16:creationId xmlns:a16="http://schemas.microsoft.com/office/drawing/2014/main" id="{23EC9D50-2160-D144-9E9B-954C958CE5AC}"/>
              </a:ext>
            </a:extLst>
          </p:cNvPr>
          <p:cNvSpPr>
            <a:spLocks noGrp="1"/>
          </p:cNvSpPr>
          <p:nvPr>
            <p:ph type="body" sz="quarter" idx="144" hasCustomPrompt="1"/>
          </p:nvPr>
        </p:nvSpPr>
        <p:spPr>
          <a:xfrm>
            <a:off x="5758427" y="2202261"/>
            <a:ext cx="127442" cy="181326"/>
          </a:xfrm>
          <a:custGeom>
            <a:avLst/>
            <a:gdLst>
              <a:gd name="connsiteX0" fmla="*/ 49668 w 127442"/>
              <a:gd name="connsiteY0" fmla="*/ 0 h 181326"/>
              <a:gd name="connsiteX1" fmla="*/ 51978 w 127442"/>
              <a:gd name="connsiteY1" fmla="*/ 1873 h 181326"/>
              <a:gd name="connsiteX2" fmla="*/ 55443 w 127442"/>
              <a:gd name="connsiteY2" fmla="*/ 7868 h 181326"/>
              <a:gd name="connsiteX3" fmla="*/ 58523 w 127442"/>
              <a:gd name="connsiteY3" fmla="*/ 8242 h 181326"/>
              <a:gd name="connsiteX4" fmla="*/ 63144 w 127442"/>
              <a:gd name="connsiteY4" fmla="*/ 11989 h 181326"/>
              <a:gd name="connsiteX5" fmla="*/ 67379 w 127442"/>
              <a:gd name="connsiteY5" fmla="*/ 13862 h 181326"/>
              <a:gd name="connsiteX6" fmla="*/ 72384 w 127442"/>
              <a:gd name="connsiteY6" fmla="*/ 12738 h 181326"/>
              <a:gd name="connsiteX7" fmla="*/ 74309 w 127442"/>
              <a:gd name="connsiteY7" fmla="*/ 14236 h 181326"/>
              <a:gd name="connsiteX8" fmla="*/ 83550 w 127442"/>
              <a:gd name="connsiteY8" fmla="*/ 11614 h 181326"/>
              <a:gd name="connsiteX9" fmla="*/ 95485 w 127442"/>
              <a:gd name="connsiteY9" fmla="*/ 2997 h 181326"/>
              <a:gd name="connsiteX10" fmla="*/ 105496 w 127442"/>
              <a:gd name="connsiteY10" fmla="*/ 375 h 181326"/>
              <a:gd name="connsiteX11" fmla="*/ 106266 w 127442"/>
              <a:gd name="connsiteY11" fmla="*/ 2997 h 181326"/>
              <a:gd name="connsiteX12" fmla="*/ 110886 w 127442"/>
              <a:gd name="connsiteY12" fmla="*/ 9741 h 181326"/>
              <a:gd name="connsiteX13" fmla="*/ 113581 w 127442"/>
              <a:gd name="connsiteY13" fmla="*/ 10490 h 181326"/>
              <a:gd name="connsiteX14" fmla="*/ 112811 w 127442"/>
              <a:gd name="connsiteY14" fmla="*/ 19107 h 181326"/>
              <a:gd name="connsiteX15" fmla="*/ 109346 w 127442"/>
              <a:gd name="connsiteY15" fmla="*/ 24726 h 181326"/>
              <a:gd name="connsiteX16" fmla="*/ 103956 w 127442"/>
              <a:gd name="connsiteY16" fmla="*/ 25850 h 181326"/>
              <a:gd name="connsiteX17" fmla="*/ 102416 w 127442"/>
              <a:gd name="connsiteY17" fmla="*/ 28098 h 181326"/>
              <a:gd name="connsiteX18" fmla="*/ 103956 w 127442"/>
              <a:gd name="connsiteY18" fmla="*/ 28473 h 181326"/>
              <a:gd name="connsiteX19" fmla="*/ 108191 w 127442"/>
              <a:gd name="connsiteY19" fmla="*/ 32219 h 181326"/>
              <a:gd name="connsiteX20" fmla="*/ 109346 w 127442"/>
              <a:gd name="connsiteY20" fmla="*/ 35216 h 181326"/>
              <a:gd name="connsiteX21" fmla="*/ 108576 w 127442"/>
              <a:gd name="connsiteY21" fmla="*/ 41960 h 181326"/>
              <a:gd name="connsiteX22" fmla="*/ 107421 w 127442"/>
              <a:gd name="connsiteY22" fmla="*/ 40461 h 181326"/>
              <a:gd name="connsiteX23" fmla="*/ 103186 w 127442"/>
              <a:gd name="connsiteY23" fmla="*/ 41960 h 181326"/>
              <a:gd name="connsiteX24" fmla="*/ 96256 w 127442"/>
              <a:gd name="connsiteY24" fmla="*/ 48703 h 181326"/>
              <a:gd name="connsiteX25" fmla="*/ 92790 w 127442"/>
              <a:gd name="connsiteY25" fmla="*/ 55447 h 181326"/>
              <a:gd name="connsiteX26" fmla="*/ 89710 w 127442"/>
              <a:gd name="connsiteY26" fmla="*/ 58069 h 181326"/>
              <a:gd name="connsiteX27" fmla="*/ 87785 w 127442"/>
              <a:gd name="connsiteY27" fmla="*/ 61441 h 181326"/>
              <a:gd name="connsiteX28" fmla="*/ 85090 w 127442"/>
              <a:gd name="connsiteY28" fmla="*/ 64438 h 181326"/>
              <a:gd name="connsiteX29" fmla="*/ 84705 w 127442"/>
              <a:gd name="connsiteY29" fmla="*/ 68934 h 181326"/>
              <a:gd name="connsiteX30" fmla="*/ 84705 w 127442"/>
              <a:gd name="connsiteY30" fmla="*/ 73055 h 181326"/>
              <a:gd name="connsiteX31" fmla="*/ 93175 w 127442"/>
              <a:gd name="connsiteY31" fmla="*/ 64438 h 181326"/>
              <a:gd name="connsiteX32" fmla="*/ 98951 w 127442"/>
              <a:gd name="connsiteY32" fmla="*/ 62565 h 181326"/>
              <a:gd name="connsiteX33" fmla="*/ 102031 w 127442"/>
              <a:gd name="connsiteY33" fmla="*/ 64813 h 181326"/>
              <a:gd name="connsiteX34" fmla="*/ 107806 w 127442"/>
              <a:gd name="connsiteY34" fmla="*/ 70807 h 181326"/>
              <a:gd name="connsiteX35" fmla="*/ 107421 w 127442"/>
              <a:gd name="connsiteY35" fmla="*/ 75303 h 181326"/>
              <a:gd name="connsiteX36" fmla="*/ 108576 w 127442"/>
              <a:gd name="connsiteY36" fmla="*/ 76427 h 181326"/>
              <a:gd name="connsiteX37" fmla="*/ 109731 w 127442"/>
              <a:gd name="connsiteY37" fmla="*/ 80548 h 181326"/>
              <a:gd name="connsiteX38" fmla="*/ 111656 w 127442"/>
              <a:gd name="connsiteY38" fmla="*/ 80922 h 181326"/>
              <a:gd name="connsiteX39" fmla="*/ 112811 w 127442"/>
              <a:gd name="connsiteY39" fmla="*/ 83170 h 181326"/>
              <a:gd name="connsiteX40" fmla="*/ 113581 w 127442"/>
              <a:gd name="connsiteY40" fmla="*/ 85418 h 181326"/>
              <a:gd name="connsiteX41" fmla="*/ 111656 w 127442"/>
              <a:gd name="connsiteY41" fmla="*/ 89165 h 181326"/>
              <a:gd name="connsiteX42" fmla="*/ 111656 w 127442"/>
              <a:gd name="connsiteY42" fmla="*/ 92911 h 181326"/>
              <a:gd name="connsiteX43" fmla="*/ 116662 w 127442"/>
              <a:gd name="connsiteY43" fmla="*/ 88415 h 181326"/>
              <a:gd name="connsiteX44" fmla="*/ 120897 w 127442"/>
              <a:gd name="connsiteY44" fmla="*/ 87666 h 181326"/>
              <a:gd name="connsiteX45" fmla="*/ 121282 w 127442"/>
              <a:gd name="connsiteY45" fmla="*/ 83170 h 181326"/>
              <a:gd name="connsiteX46" fmla="*/ 123977 w 127442"/>
              <a:gd name="connsiteY46" fmla="*/ 86917 h 181326"/>
              <a:gd name="connsiteX47" fmla="*/ 123977 w 127442"/>
              <a:gd name="connsiteY47" fmla="*/ 90663 h 181326"/>
              <a:gd name="connsiteX48" fmla="*/ 124747 w 127442"/>
              <a:gd name="connsiteY48" fmla="*/ 92536 h 181326"/>
              <a:gd name="connsiteX49" fmla="*/ 127442 w 127442"/>
              <a:gd name="connsiteY49" fmla="*/ 102652 h 181326"/>
              <a:gd name="connsiteX50" fmla="*/ 127442 w 127442"/>
              <a:gd name="connsiteY50" fmla="*/ 105649 h 181326"/>
              <a:gd name="connsiteX51" fmla="*/ 126672 w 127442"/>
              <a:gd name="connsiteY51" fmla="*/ 107897 h 181326"/>
              <a:gd name="connsiteX52" fmla="*/ 122822 w 127442"/>
              <a:gd name="connsiteY52" fmla="*/ 112392 h 181326"/>
              <a:gd name="connsiteX53" fmla="*/ 120897 w 127442"/>
              <a:gd name="connsiteY53" fmla="*/ 112767 h 181326"/>
              <a:gd name="connsiteX54" fmla="*/ 123207 w 127442"/>
              <a:gd name="connsiteY54" fmla="*/ 117263 h 181326"/>
              <a:gd name="connsiteX55" fmla="*/ 124362 w 127442"/>
              <a:gd name="connsiteY55" fmla="*/ 120634 h 181326"/>
              <a:gd name="connsiteX56" fmla="*/ 124747 w 127442"/>
              <a:gd name="connsiteY56" fmla="*/ 126629 h 181326"/>
              <a:gd name="connsiteX57" fmla="*/ 124362 w 127442"/>
              <a:gd name="connsiteY57" fmla="*/ 128876 h 181326"/>
              <a:gd name="connsiteX58" fmla="*/ 121282 w 127442"/>
              <a:gd name="connsiteY58" fmla="*/ 132998 h 181326"/>
              <a:gd name="connsiteX59" fmla="*/ 124362 w 127442"/>
              <a:gd name="connsiteY59" fmla="*/ 132623 h 181326"/>
              <a:gd name="connsiteX60" fmla="*/ 125132 w 127442"/>
              <a:gd name="connsiteY60" fmla="*/ 134871 h 181326"/>
              <a:gd name="connsiteX61" fmla="*/ 125902 w 127442"/>
              <a:gd name="connsiteY61" fmla="*/ 139741 h 181326"/>
              <a:gd name="connsiteX62" fmla="*/ 125902 w 127442"/>
              <a:gd name="connsiteY62" fmla="*/ 144237 h 181326"/>
              <a:gd name="connsiteX63" fmla="*/ 123977 w 127442"/>
              <a:gd name="connsiteY63" fmla="*/ 145735 h 181326"/>
              <a:gd name="connsiteX64" fmla="*/ 122437 w 127442"/>
              <a:gd name="connsiteY64" fmla="*/ 143862 h 181326"/>
              <a:gd name="connsiteX65" fmla="*/ 118202 w 127442"/>
              <a:gd name="connsiteY65" fmla="*/ 147234 h 181326"/>
              <a:gd name="connsiteX66" fmla="*/ 116662 w 127442"/>
              <a:gd name="connsiteY66" fmla="*/ 153603 h 181326"/>
              <a:gd name="connsiteX67" fmla="*/ 107806 w 127442"/>
              <a:gd name="connsiteY67" fmla="*/ 160346 h 181326"/>
              <a:gd name="connsiteX68" fmla="*/ 102416 w 127442"/>
              <a:gd name="connsiteY68" fmla="*/ 158098 h 181326"/>
              <a:gd name="connsiteX69" fmla="*/ 95871 w 127442"/>
              <a:gd name="connsiteY69" fmla="*/ 159597 h 181326"/>
              <a:gd name="connsiteX70" fmla="*/ 91635 w 127442"/>
              <a:gd name="connsiteY70" fmla="*/ 158098 h 181326"/>
              <a:gd name="connsiteX71" fmla="*/ 90865 w 127442"/>
              <a:gd name="connsiteY71" fmla="*/ 160346 h 181326"/>
              <a:gd name="connsiteX72" fmla="*/ 95485 w 127442"/>
              <a:gd name="connsiteY72" fmla="*/ 166341 h 181326"/>
              <a:gd name="connsiteX73" fmla="*/ 95485 w 127442"/>
              <a:gd name="connsiteY73" fmla="*/ 170087 h 181326"/>
              <a:gd name="connsiteX74" fmla="*/ 88940 w 127442"/>
              <a:gd name="connsiteY74" fmla="*/ 174957 h 181326"/>
              <a:gd name="connsiteX75" fmla="*/ 88170 w 127442"/>
              <a:gd name="connsiteY75" fmla="*/ 177954 h 181326"/>
              <a:gd name="connsiteX76" fmla="*/ 85090 w 127442"/>
              <a:gd name="connsiteY76" fmla="*/ 180951 h 181326"/>
              <a:gd name="connsiteX77" fmla="*/ 81625 w 127442"/>
              <a:gd name="connsiteY77" fmla="*/ 181326 h 181326"/>
              <a:gd name="connsiteX78" fmla="*/ 78930 w 127442"/>
              <a:gd name="connsiteY78" fmla="*/ 173833 h 181326"/>
              <a:gd name="connsiteX79" fmla="*/ 76619 w 127442"/>
              <a:gd name="connsiteY79" fmla="*/ 174208 h 181326"/>
              <a:gd name="connsiteX80" fmla="*/ 75079 w 127442"/>
              <a:gd name="connsiteY80" fmla="*/ 177205 h 181326"/>
              <a:gd name="connsiteX81" fmla="*/ 71999 w 127442"/>
              <a:gd name="connsiteY81" fmla="*/ 177205 h 181326"/>
              <a:gd name="connsiteX82" fmla="*/ 70074 w 127442"/>
              <a:gd name="connsiteY82" fmla="*/ 170087 h 181326"/>
              <a:gd name="connsiteX83" fmla="*/ 68534 w 127442"/>
              <a:gd name="connsiteY83" fmla="*/ 161470 h 181326"/>
              <a:gd name="connsiteX84" fmla="*/ 66224 w 127442"/>
              <a:gd name="connsiteY84" fmla="*/ 158848 h 181326"/>
              <a:gd name="connsiteX85" fmla="*/ 64299 w 127442"/>
              <a:gd name="connsiteY85" fmla="*/ 152104 h 181326"/>
              <a:gd name="connsiteX86" fmla="*/ 60834 w 127442"/>
              <a:gd name="connsiteY86" fmla="*/ 147608 h 181326"/>
              <a:gd name="connsiteX87" fmla="*/ 55443 w 127442"/>
              <a:gd name="connsiteY87" fmla="*/ 143862 h 181326"/>
              <a:gd name="connsiteX88" fmla="*/ 52748 w 127442"/>
              <a:gd name="connsiteY88" fmla="*/ 140865 h 181326"/>
              <a:gd name="connsiteX89" fmla="*/ 50823 w 127442"/>
              <a:gd name="connsiteY89" fmla="*/ 138992 h 181326"/>
              <a:gd name="connsiteX90" fmla="*/ 47743 w 127442"/>
              <a:gd name="connsiteY90" fmla="*/ 131499 h 181326"/>
              <a:gd name="connsiteX91" fmla="*/ 47358 w 127442"/>
              <a:gd name="connsiteY91" fmla="*/ 128876 h 181326"/>
              <a:gd name="connsiteX92" fmla="*/ 44663 w 127442"/>
              <a:gd name="connsiteY92" fmla="*/ 125879 h 181326"/>
              <a:gd name="connsiteX93" fmla="*/ 41968 w 127442"/>
              <a:gd name="connsiteY93" fmla="*/ 125130 h 181326"/>
              <a:gd name="connsiteX94" fmla="*/ 38117 w 127442"/>
              <a:gd name="connsiteY94" fmla="*/ 127753 h 181326"/>
              <a:gd name="connsiteX95" fmla="*/ 36192 w 127442"/>
              <a:gd name="connsiteY95" fmla="*/ 122882 h 181326"/>
              <a:gd name="connsiteX96" fmla="*/ 33497 w 127442"/>
              <a:gd name="connsiteY96" fmla="*/ 118761 h 181326"/>
              <a:gd name="connsiteX97" fmla="*/ 31187 w 127442"/>
              <a:gd name="connsiteY97" fmla="*/ 118761 h 181326"/>
              <a:gd name="connsiteX98" fmla="*/ 30032 w 127442"/>
              <a:gd name="connsiteY98" fmla="*/ 121758 h 181326"/>
              <a:gd name="connsiteX99" fmla="*/ 21176 w 127442"/>
              <a:gd name="connsiteY99" fmla="*/ 120634 h 181326"/>
              <a:gd name="connsiteX100" fmla="*/ 19636 w 127442"/>
              <a:gd name="connsiteY100" fmla="*/ 115015 h 181326"/>
              <a:gd name="connsiteX101" fmla="*/ 16171 w 127442"/>
              <a:gd name="connsiteY101" fmla="*/ 111268 h 181326"/>
              <a:gd name="connsiteX102" fmla="*/ 15401 w 127442"/>
              <a:gd name="connsiteY102" fmla="*/ 109021 h 181326"/>
              <a:gd name="connsiteX103" fmla="*/ 8471 w 127442"/>
              <a:gd name="connsiteY103" fmla="*/ 103026 h 181326"/>
              <a:gd name="connsiteX104" fmla="*/ 6931 w 127442"/>
              <a:gd name="connsiteY104" fmla="*/ 100404 h 181326"/>
              <a:gd name="connsiteX105" fmla="*/ 385 w 127442"/>
              <a:gd name="connsiteY105" fmla="*/ 91787 h 181326"/>
              <a:gd name="connsiteX106" fmla="*/ 0 w 127442"/>
              <a:gd name="connsiteY106" fmla="*/ 85044 h 181326"/>
              <a:gd name="connsiteX107" fmla="*/ 770 w 127442"/>
              <a:gd name="connsiteY107" fmla="*/ 76801 h 181326"/>
              <a:gd name="connsiteX108" fmla="*/ 2310 w 127442"/>
              <a:gd name="connsiteY108" fmla="*/ 70807 h 181326"/>
              <a:gd name="connsiteX109" fmla="*/ 5776 w 127442"/>
              <a:gd name="connsiteY109" fmla="*/ 68185 h 181326"/>
              <a:gd name="connsiteX110" fmla="*/ 10781 w 127442"/>
              <a:gd name="connsiteY110" fmla="*/ 67061 h 181326"/>
              <a:gd name="connsiteX111" fmla="*/ 13476 w 127442"/>
              <a:gd name="connsiteY111" fmla="*/ 70807 h 181326"/>
              <a:gd name="connsiteX112" fmla="*/ 16556 w 127442"/>
              <a:gd name="connsiteY112" fmla="*/ 72680 h 181326"/>
              <a:gd name="connsiteX113" fmla="*/ 16941 w 127442"/>
              <a:gd name="connsiteY113" fmla="*/ 73055 h 181326"/>
              <a:gd name="connsiteX114" fmla="*/ 16171 w 127442"/>
              <a:gd name="connsiteY114" fmla="*/ 75678 h 181326"/>
              <a:gd name="connsiteX115" fmla="*/ 18481 w 127442"/>
              <a:gd name="connsiteY115" fmla="*/ 78300 h 181326"/>
              <a:gd name="connsiteX116" fmla="*/ 22716 w 127442"/>
              <a:gd name="connsiteY116" fmla="*/ 79424 h 181326"/>
              <a:gd name="connsiteX117" fmla="*/ 24642 w 127442"/>
              <a:gd name="connsiteY117" fmla="*/ 81297 h 181326"/>
              <a:gd name="connsiteX118" fmla="*/ 25027 w 127442"/>
              <a:gd name="connsiteY118" fmla="*/ 85418 h 181326"/>
              <a:gd name="connsiteX119" fmla="*/ 26567 w 127442"/>
              <a:gd name="connsiteY119" fmla="*/ 88415 h 181326"/>
              <a:gd name="connsiteX120" fmla="*/ 27337 w 127442"/>
              <a:gd name="connsiteY120" fmla="*/ 91412 h 181326"/>
              <a:gd name="connsiteX121" fmla="*/ 34267 w 127442"/>
              <a:gd name="connsiteY121" fmla="*/ 91787 h 181326"/>
              <a:gd name="connsiteX122" fmla="*/ 37347 w 127442"/>
              <a:gd name="connsiteY122" fmla="*/ 90288 h 181326"/>
              <a:gd name="connsiteX123" fmla="*/ 38117 w 127442"/>
              <a:gd name="connsiteY123" fmla="*/ 88415 h 181326"/>
              <a:gd name="connsiteX124" fmla="*/ 40427 w 127442"/>
              <a:gd name="connsiteY124" fmla="*/ 89165 h 181326"/>
              <a:gd name="connsiteX125" fmla="*/ 43508 w 127442"/>
              <a:gd name="connsiteY125" fmla="*/ 88415 h 181326"/>
              <a:gd name="connsiteX126" fmla="*/ 47743 w 127442"/>
              <a:gd name="connsiteY126" fmla="*/ 83545 h 181326"/>
              <a:gd name="connsiteX127" fmla="*/ 45818 w 127442"/>
              <a:gd name="connsiteY127" fmla="*/ 80173 h 181326"/>
              <a:gd name="connsiteX128" fmla="*/ 44663 w 127442"/>
              <a:gd name="connsiteY128" fmla="*/ 73430 h 181326"/>
              <a:gd name="connsiteX129" fmla="*/ 46203 w 127442"/>
              <a:gd name="connsiteY129" fmla="*/ 73430 h 181326"/>
              <a:gd name="connsiteX130" fmla="*/ 49283 w 127442"/>
              <a:gd name="connsiteY130" fmla="*/ 77176 h 181326"/>
              <a:gd name="connsiteX131" fmla="*/ 50823 w 127442"/>
              <a:gd name="connsiteY131" fmla="*/ 76427 h 181326"/>
              <a:gd name="connsiteX132" fmla="*/ 50823 w 127442"/>
              <a:gd name="connsiteY132" fmla="*/ 71182 h 181326"/>
              <a:gd name="connsiteX133" fmla="*/ 49668 w 127442"/>
              <a:gd name="connsiteY133" fmla="*/ 68559 h 181326"/>
              <a:gd name="connsiteX134" fmla="*/ 45818 w 127442"/>
              <a:gd name="connsiteY134" fmla="*/ 68185 h 181326"/>
              <a:gd name="connsiteX135" fmla="*/ 44663 w 127442"/>
              <a:gd name="connsiteY135" fmla="*/ 64064 h 181326"/>
              <a:gd name="connsiteX136" fmla="*/ 43123 w 127442"/>
              <a:gd name="connsiteY136" fmla="*/ 62940 h 181326"/>
              <a:gd name="connsiteX137" fmla="*/ 43123 w 127442"/>
              <a:gd name="connsiteY137" fmla="*/ 58069 h 181326"/>
              <a:gd name="connsiteX138" fmla="*/ 42353 w 127442"/>
              <a:gd name="connsiteY138" fmla="*/ 53948 h 181326"/>
              <a:gd name="connsiteX139" fmla="*/ 43123 w 127442"/>
              <a:gd name="connsiteY139" fmla="*/ 52450 h 181326"/>
              <a:gd name="connsiteX140" fmla="*/ 46588 w 127442"/>
              <a:gd name="connsiteY140" fmla="*/ 51326 h 181326"/>
              <a:gd name="connsiteX141" fmla="*/ 52748 w 127442"/>
              <a:gd name="connsiteY141" fmla="*/ 56571 h 181326"/>
              <a:gd name="connsiteX142" fmla="*/ 53903 w 127442"/>
              <a:gd name="connsiteY142" fmla="*/ 54698 h 181326"/>
              <a:gd name="connsiteX143" fmla="*/ 45433 w 127442"/>
              <a:gd name="connsiteY143" fmla="*/ 42335 h 181326"/>
              <a:gd name="connsiteX144" fmla="*/ 43893 w 127442"/>
              <a:gd name="connsiteY144" fmla="*/ 44582 h 181326"/>
              <a:gd name="connsiteX145" fmla="*/ 43508 w 127442"/>
              <a:gd name="connsiteY145" fmla="*/ 47954 h 181326"/>
              <a:gd name="connsiteX146" fmla="*/ 40042 w 127442"/>
              <a:gd name="connsiteY146" fmla="*/ 49078 h 181326"/>
              <a:gd name="connsiteX147" fmla="*/ 35807 w 127442"/>
              <a:gd name="connsiteY147" fmla="*/ 50202 h 181326"/>
              <a:gd name="connsiteX148" fmla="*/ 29647 w 127442"/>
              <a:gd name="connsiteY148" fmla="*/ 46081 h 181326"/>
              <a:gd name="connsiteX149" fmla="*/ 26567 w 127442"/>
              <a:gd name="connsiteY149" fmla="*/ 40087 h 181326"/>
              <a:gd name="connsiteX150" fmla="*/ 23487 w 127442"/>
              <a:gd name="connsiteY150" fmla="*/ 39337 h 181326"/>
              <a:gd name="connsiteX151" fmla="*/ 22716 w 127442"/>
              <a:gd name="connsiteY151" fmla="*/ 33343 h 181326"/>
              <a:gd name="connsiteX152" fmla="*/ 23102 w 127442"/>
              <a:gd name="connsiteY152" fmla="*/ 29222 h 181326"/>
              <a:gd name="connsiteX153" fmla="*/ 30802 w 127442"/>
              <a:gd name="connsiteY153" fmla="*/ 29222 h 181326"/>
              <a:gd name="connsiteX154" fmla="*/ 33497 w 127442"/>
              <a:gd name="connsiteY154" fmla="*/ 31845 h 181326"/>
              <a:gd name="connsiteX155" fmla="*/ 34267 w 127442"/>
              <a:gd name="connsiteY155" fmla="*/ 34467 h 181326"/>
              <a:gd name="connsiteX156" fmla="*/ 38117 w 127442"/>
              <a:gd name="connsiteY156" fmla="*/ 36715 h 181326"/>
              <a:gd name="connsiteX157" fmla="*/ 39272 w 127442"/>
              <a:gd name="connsiteY157" fmla="*/ 34467 h 181326"/>
              <a:gd name="connsiteX158" fmla="*/ 37732 w 127442"/>
              <a:gd name="connsiteY158" fmla="*/ 29971 h 181326"/>
              <a:gd name="connsiteX159" fmla="*/ 37732 w 127442"/>
              <a:gd name="connsiteY159" fmla="*/ 26600 h 181326"/>
              <a:gd name="connsiteX160" fmla="*/ 32727 w 127442"/>
              <a:gd name="connsiteY160" fmla="*/ 25101 h 181326"/>
              <a:gd name="connsiteX161" fmla="*/ 30802 w 127442"/>
              <a:gd name="connsiteY161" fmla="*/ 22104 h 181326"/>
              <a:gd name="connsiteX162" fmla="*/ 27337 w 127442"/>
              <a:gd name="connsiteY162" fmla="*/ 22104 h 181326"/>
              <a:gd name="connsiteX163" fmla="*/ 25412 w 127442"/>
              <a:gd name="connsiteY163" fmla="*/ 16859 h 181326"/>
              <a:gd name="connsiteX164" fmla="*/ 29647 w 127442"/>
              <a:gd name="connsiteY164" fmla="*/ 11989 h 181326"/>
              <a:gd name="connsiteX165" fmla="*/ 36962 w 127442"/>
              <a:gd name="connsiteY165" fmla="*/ 7868 h 181326"/>
              <a:gd name="connsiteX166" fmla="*/ 38887 w 127442"/>
              <a:gd name="connsiteY166" fmla="*/ 10490 h 181326"/>
              <a:gd name="connsiteX167" fmla="*/ 43893 w 127442"/>
              <a:gd name="connsiteY167" fmla="*/ 11989 h 181326"/>
              <a:gd name="connsiteX168" fmla="*/ 47743 w 127442"/>
              <a:gd name="connsiteY168" fmla="*/ 14611 h 181326"/>
              <a:gd name="connsiteX169" fmla="*/ 48513 w 127442"/>
              <a:gd name="connsiteY169" fmla="*/ 11989 h 181326"/>
              <a:gd name="connsiteX170" fmla="*/ 48513 w 127442"/>
              <a:gd name="connsiteY170" fmla="*/ 8991 h 181326"/>
              <a:gd name="connsiteX171" fmla="*/ 43508 w 127442"/>
              <a:gd name="connsiteY171" fmla="*/ 7118 h 181326"/>
              <a:gd name="connsiteX172" fmla="*/ 41968 w 127442"/>
              <a:gd name="connsiteY172" fmla="*/ 4496 h 181326"/>
              <a:gd name="connsiteX173" fmla="*/ 45818 w 127442"/>
              <a:gd name="connsiteY173" fmla="*/ 1873 h 1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27442" h="181326">
                <a:moveTo>
                  <a:pt x="49668" y="0"/>
                </a:moveTo>
                <a:lnTo>
                  <a:pt x="51978" y="1873"/>
                </a:lnTo>
                <a:lnTo>
                  <a:pt x="55443" y="7868"/>
                </a:lnTo>
                <a:lnTo>
                  <a:pt x="58523" y="8242"/>
                </a:lnTo>
                <a:lnTo>
                  <a:pt x="63144" y="11989"/>
                </a:lnTo>
                <a:lnTo>
                  <a:pt x="67379" y="13862"/>
                </a:lnTo>
                <a:lnTo>
                  <a:pt x="72384" y="12738"/>
                </a:lnTo>
                <a:lnTo>
                  <a:pt x="74309" y="14236"/>
                </a:lnTo>
                <a:lnTo>
                  <a:pt x="83550" y="11614"/>
                </a:lnTo>
                <a:lnTo>
                  <a:pt x="95485" y="2997"/>
                </a:lnTo>
                <a:lnTo>
                  <a:pt x="105496" y="375"/>
                </a:lnTo>
                <a:lnTo>
                  <a:pt x="106266" y="2997"/>
                </a:lnTo>
                <a:lnTo>
                  <a:pt x="110886" y="9741"/>
                </a:lnTo>
                <a:lnTo>
                  <a:pt x="113581" y="10490"/>
                </a:lnTo>
                <a:lnTo>
                  <a:pt x="112811" y="19107"/>
                </a:lnTo>
                <a:lnTo>
                  <a:pt x="109346" y="24726"/>
                </a:lnTo>
                <a:lnTo>
                  <a:pt x="103956" y="25850"/>
                </a:lnTo>
                <a:lnTo>
                  <a:pt x="102416" y="28098"/>
                </a:lnTo>
                <a:lnTo>
                  <a:pt x="103956" y="28473"/>
                </a:lnTo>
                <a:lnTo>
                  <a:pt x="108191" y="32219"/>
                </a:lnTo>
                <a:lnTo>
                  <a:pt x="109346" y="35216"/>
                </a:lnTo>
                <a:lnTo>
                  <a:pt x="108576" y="41960"/>
                </a:lnTo>
                <a:lnTo>
                  <a:pt x="107421" y="40461"/>
                </a:lnTo>
                <a:lnTo>
                  <a:pt x="103186" y="41960"/>
                </a:lnTo>
                <a:lnTo>
                  <a:pt x="96256" y="48703"/>
                </a:lnTo>
                <a:lnTo>
                  <a:pt x="92790" y="55447"/>
                </a:lnTo>
                <a:lnTo>
                  <a:pt x="89710" y="58069"/>
                </a:lnTo>
                <a:lnTo>
                  <a:pt x="87785" y="61441"/>
                </a:lnTo>
                <a:lnTo>
                  <a:pt x="85090" y="64438"/>
                </a:lnTo>
                <a:lnTo>
                  <a:pt x="84705" y="68934"/>
                </a:lnTo>
                <a:lnTo>
                  <a:pt x="84705" y="73055"/>
                </a:lnTo>
                <a:lnTo>
                  <a:pt x="93175" y="64438"/>
                </a:lnTo>
                <a:lnTo>
                  <a:pt x="98951" y="62565"/>
                </a:lnTo>
                <a:lnTo>
                  <a:pt x="102031" y="64813"/>
                </a:lnTo>
                <a:lnTo>
                  <a:pt x="107806" y="70807"/>
                </a:lnTo>
                <a:lnTo>
                  <a:pt x="107421" y="75303"/>
                </a:lnTo>
                <a:lnTo>
                  <a:pt x="108576" y="76427"/>
                </a:lnTo>
                <a:lnTo>
                  <a:pt x="109731" y="80548"/>
                </a:lnTo>
                <a:lnTo>
                  <a:pt x="111656" y="80922"/>
                </a:lnTo>
                <a:lnTo>
                  <a:pt x="112811" y="83170"/>
                </a:lnTo>
                <a:lnTo>
                  <a:pt x="113581" y="85418"/>
                </a:lnTo>
                <a:lnTo>
                  <a:pt x="111656" y="89165"/>
                </a:lnTo>
                <a:lnTo>
                  <a:pt x="111656" y="92911"/>
                </a:lnTo>
                <a:lnTo>
                  <a:pt x="116662" y="88415"/>
                </a:lnTo>
                <a:lnTo>
                  <a:pt x="120897" y="87666"/>
                </a:lnTo>
                <a:lnTo>
                  <a:pt x="121282" y="83170"/>
                </a:lnTo>
                <a:lnTo>
                  <a:pt x="123977" y="86917"/>
                </a:lnTo>
                <a:lnTo>
                  <a:pt x="123977" y="90663"/>
                </a:lnTo>
                <a:lnTo>
                  <a:pt x="124747" y="92536"/>
                </a:lnTo>
                <a:lnTo>
                  <a:pt x="127442" y="102652"/>
                </a:lnTo>
                <a:lnTo>
                  <a:pt x="127442" y="105649"/>
                </a:lnTo>
                <a:lnTo>
                  <a:pt x="126672" y="107897"/>
                </a:lnTo>
                <a:lnTo>
                  <a:pt x="122822" y="112392"/>
                </a:lnTo>
                <a:lnTo>
                  <a:pt x="120897" y="112767"/>
                </a:lnTo>
                <a:lnTo>
                  <a:pt x="123207" y="117263"/>
                </a:lnTo>
                <a:lnTo>
                  <a:pt x="124362" y="120634"/>
                </a:lnTo>
                <a:lnTo>
                  <a:pt x="124747" y="126629"/>
                </a:lnTo>
                <a:lnTo>
                  <a:pt x="124362" y="128876"/>
                </a:lnTo>
                <a:lnTo>
                  <a:pt x="121282" y="132998"/>
                </a:lnTo>
                <a:lnTo>
                  <a:pt x="124362" y="132623"/>
                </a:lnTo>
                <a:lnTo>
                  <a:pt x="125132" y="134871"/>
                </a:lnTo>
                <a:lnTo>
                  <a:pt x="125902" y="139741"/>
                </a:lnTo>
                <a:lnTo>
                  <a:pt x="125902" y="144237"/>
                </a:lnTo>
                <a:lnTo>
                  <a:pt x="123977" y="145735"/>
                </a:lnTo>
                <a:lnTo>
                  <a:pt x="122437" y="143862"/>
                </a:lnTo>
                <a:lnTo>
                  <a:pt x="118202" y="147234"/>
                </a:lnTo>
                <a:lnTo>
                  <a:pt x="116662" y="153603"/>
                </a:lnTo>
                <a:lnTo>
                  <a:pt x="107806" y="160346"/>
                </a:lnTo>
                <a:lnTo>
                  <a:pt x="102416" y="158098"/>
                </a:lnTo>
                <a:lnTo>
                  <a:pt x="95871" y="159597"/>
                </a:lnTo>
                <a:lnTo>
                  <a:pt x="91635" y="158098"/>
                </a:lnTo>
                <a:lnTo>
                  <a:pt x="90865" y="160346"/>
                </a:lnTo>
                <a:lnTo>
                  <a:pt x="95485" y="166341"/>
                </a:lnTo>
                <a:lnTo>
                  <a:pt x="95485" y="170087"/>
                </a:lnTo>
                <a:lnTo>
                  <a:pt x="88940" y="174957"/>
                </a:lnTo>
                <a:lnTo>
                  <a:pt x="88170" y="177954"/>
                </a:lnTo>
                <a:lnTo>
                  <a:pt x="85090" y="180951"/>
                </a:lnTo>
                <a:lnTo>
                  <a:pt x="81625" y="181326"/>
                </a:lnTo>
                <a:lnTo>
                  <a:pt x="78930" y="173833"/>
                </a:lnTo>
                <a:lnTo>
                  <a:pt x="76619" y="174208"/>
                </a:lnTo>
                <a:lnTo>
                  <a:pt x="75079" y="177205"/>
                </a:lnTo>
                <a:lnTo>
                  <a:pt x="71999" y="177205"/>
                </a:lnTo>
                <a:lnTo>
                  <a:pt x="70074" y="170087"/>
                </a:lnTo>
                <a:lnTo>
                  <a:pt x="68534" y="161470"/>
                </a:lnTo>
                <a:lnTo>
                  <a:pt x="66224" y="158848"/>
                </a:lnTo>
                <a:lnTo>
                  <a:pt x="64299" y="152104"/>
                </a:lnTo>
                <a:lnTo>
                  <a:pt x="60834" y="147608"/>
                </a:lnTo>
                <a:lnTo>
                  <a:pt x="55443" y="143862"/>
                </a:lnTo>
                <a:lnTo>
                  <a:pt x="52748" y="140865"/>
                </a:lnTo>
                <a:lnTo>
                  <a:pt x="50823" y="138992"/>
                </a:lnTo>
                <a:lnTo>
                  <a:pt x="47743" y="131499"/>
                </a:lnTo>
                <a:lnTo>
                  <a:pt x="47358" y="128876"/>
                </a:lnTo>
                <a:lnTo>
                  <a:pt x="44663" y="125879"/>
                </a:lnTo>
                <a:lnTo>
                  <a:pt x="41968" y="125130"/>
                </a:lnTo>
                <a:lnTo>
                  <a:pt x="38117" y="127753"/>
                </a:lnTo>
                <a:lnTo>
                  <a:pt x="36192" y="122882"/>
                </a:lnTo>
                <a:lnTo>
                  <a:pt x="33497" y="118761"/>
                </a:lnTo>
                <a:lnTo>
                  <a:pt x="31187" y="118761"/>
                </a:lnTo>
                <a:lnTo>
                  <a:pt x="30032" y="121758"/>
                </a:lnTo>
                <a:lnTo>
                  <a:pt x="21176" y="120634"/>
                </a:lnTo>
                <a:lnTo>
                  <a:pt x="19636" y="115015"/>
                </a:lnTo>
                <a:lnTo>
                  <a:pt x="16171" y="111268"/>
                </a:lnTo>
                <a:lnTo>
                  <a:pt x="15401" y="109021"/>
                </a:lnTo>
                <a:lnTo>
                  <a:pt x="8471" y="103026"/>
                </a:lnTo>
                <a:lnTo>
                  <a:pt x="6931" y="100404"/>
                </a:lnTo>
                <a:lnTo>
                  <a:pt x="385" y="91787"/>
                </a:lnTo>
                <a:lnTo>
                  <a:pt x="0" y="85044"/>
                </a:lnTo>
                <a:lnTo>
                  <a:pt x="770" y="76801"/>
                </a:lnTo>
                <a:lnTo>
                  <a:pt x="2310" y="70807"/>
                </a:lnTo>
                <a:lnTo>
                  <a:pt x="5776" y="68185"/>
                </a:lnTo>
                <a:lnTo>
                  <a:pt x="10781" y="67061"/>
                </a:lnTo>
                <a:lnTo>
                  <a:pt x="13476" y="70807"/>
                </a:lnTo>
                <a:lnTo>
                  <a:pt x="16556" y="72680"/>
                </a:lnTo>
                <a:lnTo>
                  <a:pt x="16941" y="73055"/>
                </a:lnTo>
                <a:lnTo>
                  <a:pt x="16171" y="75678"/>
                </a:lnTo>
                <a:lnTo>
                  <a:pt x="18481" y="78300"/>
                </a:lnTo>
                <a:lnTo>
                  <a:pt x="22716" y="79424"/>
                </a:lnTo>
                <a:lnTo>
                  <a:pt x="24642" y="81297"/>
                </a:lnTo>
                <a:lnTo>
                  <a:pt x="25027" y="85418"/>
                </a:lnTo>
                <a:lnTo>
                  <a:pt x="26567" y="88415"/>
                </a:lnTo>
                <a:lnTo>
                  <a:pt x="27337" y="91412"/>
                </a:lnTo>
                <a:lnTo>
                  <a:pt x="34267" y="91787"/>
                </a:lnTo>
                <a:lnTo>
                  <a:pt x="37347" y="90288"/>
                </a:lnTo>
                <a:lnTo>
                  <a:pt x="38117" y="88415"/>
                </a:lnTo>
                <a:lnTo>
                  <a:pt x="40427" y="89165"/>
                </a:lnTo>
                <a:lnTo>
                  <a:pt x="43508" y="88415"/>
                </a:lnTo>
                <a:lnTo>
                  <a:pt x="47743" y="83545"/>
                </a:lnTo>
                <a:lnTo>
                  <a:pt x="45818" y="80173"/>
                </a:lnTo>
                <a:lnTo>
                  <a:pt x="44663" y="73430"/>
                </a:lnTo>
                <a:lnTo>
                  <a:pt x="46203" y="73430"/>
                </a:lnTo>
                <a:lnTo>
                  <a:pt x="49283" y="77176"/>
                </a:lnTo>
                <a:lnTo>
                  <a:pt x="50823" y="76427"/>
                </a:lnTo>
                <a:lnTo>
                  <a:pt x="50823" y="71182"/>
                </a:lnTo>
                <a:lnTo>
                  <a:pt x="49668" y="68559"/>
                </a:lnTo>
                <a:lnTo>
                  <a:pt x="45818" y="68185"/>
                </a:lnTo>
                <a:lnTo>
                  <a:pt x="44663" y="64064"/>
                </a:lnTo>
                <a:lnTo>
                  <a:pt x="43123" y="62940"/>
                </a:lnTo>
                <a:lnTo>
                  <a:pt x="43123" y="58069"/>
                </a:lnTo>
                <a:lnTo>
                  <a:pt x="42353" y="53948"/>
                </a:lnTo>
                <a:lnTo>
                  <a:pt x="43123" y="52450"/>
                </a:lnTo>
                <a:lnTo>
                  <a:pt x="46588" y="51326"/>
                </a:lnTo>
                <a:lnTo>
                  <a:pt x="52748" y="56571"/>
                </a:lnTo>
                <a:lnTo>
                  <a:pt x="53903" y="54698"/>
                </a:lnTo>
                <a:lnTo>
                  <a:pt x="45433" y="42335"/>
                </a:lnTo>
                <a:lnTo>
                  <a:pt x="43893" y="44582"/>
                </a:lnTo>
                <a:lnTo>
                  <a:pt x="43508" y="47954"/>
                </a:lnTo>
                <a:lnTo>
                  <a:pt x="40042" y="49078"/>
                </a:lnTo>
                <a:lnTo>
                  <a:pt x="35807" y="50202"/>
                </a:lnTo>
                <a:lnTo>
                  <a:pt x="29647" y="46081"/>
                </a:lnTo>
                <a:lnTo>
                  <a:pt x="26567" y="40087"/>
                </a:lnTo>
                <a:lnTo>
                  <a:pt x="23487" y="39337"/>
                </a:lnTo>
                <a:lnTo>
                  <a:pt x="22716" y="33343"/>
                </a:lnTo>
                <a:lnTo>
                  <a:pt x="23102" y="29222"/>
                </a:lnTo>
                <a:lnTo>
                  <a:pt x="30802" y="29222"/>
                </a:lnTo>
                <a:lnTo>
                  <a:pt x="33497" y="31845"/>
                </a:lnTo>
                <a:lnTo>
                  <a:pt x="34267" y="34467"/>
                </a:lnTo>
                <a:lnTo>
                  <a:pt x="38117" y="36715"/>
                </a:lnTo>
                <a:lnTo>
                  <a:pt x="39272" y="34467"/>
                </a:lnTo>
                <a:lnTo>
                  <a:pt x="37732" y="29971"/>
                </a:lnTo>
                <a:lnTo>
                  <a:pt x="37732" y="26600"/>
                </a:lnTo>
                <a:lnTo>
                  <a:pt x="32727" y="25101"/>
                </a:lnTo>
                <a:lnTo>
                  <a:pt x="30802" y="22104"/>
                </a:lnTo>
                <a:lnTo>
                  <a:pt x="27337" y="22104"/>
                </a:lnTo>
                <a:lnTo>
                  <a:pt x="25412" y="16859"/>
                </a:lnTo>
                <a:lnTo>
                  <a:pt x="29647" y="11989"/>
                </a:lnTo>
                <a:lnTo>
                  <a:pt x="36962" y="7868"/>
                </a:lnTo>
                <a:lnTo>
                  <a:pt x="38887" y="10490"/>
                </a:lnTo>
                <a:lnTo>
                  <a:pt x="43893" y="11989"/>
                </a:lnTo>
                <a:lnTo>
                  <a:pt x="47743" y="14611"/>
                </a:lnTo>
                <a:lnTo>
                  <a:pt x="48513" y="11989"/>
                </a:lnTo>
                <a:lnTo>
                  <a:pt x="48513" y="8991"/>
                </a:lnTo>
                <a:lnTo>
                  <a:pt x="43508" y="7118"/>
                </a:lnTo>
                <a:lnTo>
                  <a:pt x="41968" y="4496"/>
                </a:lnTo>
                <a:lnTo>
                  <a:pt x="45818" y="187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04" name="Text Placeholder 2703">
            <a:extLst>
              <a:ext uri="{FF2B5EF4-FFF2-40B4-BE49-F238E27FC236}">
                <a16:creationId xmlns:a16="http://schemas.microsoft.com/office/drawing/2014/main" id="{19E216C4-B505-D747-AB1A-66A390FD19CE}"/>
              </a:ext>
            </a:extLst>
          </p:cNvPr>
          <p:cNvSpPr>
            <a:spLocks noGrp="1"/>
          </p:cNvSpPr>
          <p:nvPr>
            <p:ph type="body" sz="quarter" idx="143" hasCustomPrompt="1"/>
          </p:nvPr>
        </p:nvSpPr>
        <p:spPr>
          <a:xfrm>
            <a:off x="6457350" y="1909994"/>
            <a:ext cx="62750" cy="22425"/>
          </a:xfrm>
          <a:custGeom>
            <a:avLst/>
            <a:gdLst>
              <a:gd name="connsiteX0" fmla="*/ 35321 w 62750"/>
              <a:gd name="connsiteY0" fmla="*/ 0 h 22425"/>
              <a:gd name="connsiteX1" fmla="*/ 44714 w 62750"/>
              <a:gd name="connsiteY1" fmla="*/ 2206 h 22425"/>
              <a:gd name="connsiteX2" fmla="*/ 49223 w 62750"/>
              <a:gd name="connsiteY2" fmla="*/ 5147 h 22425"/>
              <a:gd name="connsiteX3" fmla="*/ 51478 w 62750"/>
              <a:gd name="connsiteY3" fmla="*/ 9191 h 22425"/>
              <a:gd name="connsiteX4" fmla="*/ 61999 w 62750"/>
              <a:gd name="connsiteY4" fmla="*/ 13970 h 22425"/>
              <a:gd name="connsiteX5" fmla="*/ 62750 w 62750"/>
              <a:gd name="connsiteY5" fmla="*/ 16175 h 22425"/>
              <a:gd name="connsiteX6" fmla="*/ 57490 w 62750"/>
              <a:gd name="connsiteY6" fmla="*/ 20219 h 22425"/>
              <a:gd name="connsiteX7" fmla="*/ 46593 w 62750"/>
              <a:gd name="connsiteY7" fmla="*/ 22425 h 22425"/>
              <a:gd name="connsiteX8" fmla="*/ 25175 w 62750"/>
              <a:gd name="connsiteY8" fmla="*/ 15808 h 22425"/>
              <a:gd name="connsiteX9" fmla="*/ 17660 w 62750"/>
              <a:gd name="connsiteY9" fmla="*/ 17646 h 22425"/>
              <a:gd name="connsiteX10" fmla="*/ 11273 w 62750"/>
              <a:gd name="connsiteY10" fmla="*/ 16911 h 22425"/>
              <a:gd name="connsiteX11" fmla="*/ 0 w 62750"/>
              <a:gd name="connsiteY11" fmla="*/ 12867 h 22425"/>
              <a:gd name="connsiteX12" fmla="*/ 0 w 62750"/>
              <a:gd name="connsiteY12" fmla="*/ 11029 h 22425"/>
              <a:gd name="connsiteX13" fmla="*/ 6388 w 62750"/>
              <a:gd name="connsiteY13" fmla="*/ 7353 h 22425"/>
              <a:gd name="connsiteX14" fmla="*/ 11648 w 62750"/>
              <a:gd name="connsiteY14" fmla="*/ 1838 h 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50" h="22425">
                <a:moveTo>
                  <a:pt x="35321" y="0"/>
                </a:moveTo>
                <a:lnTo>
                  <a:pt x="44714" y="2206"/>
                </a:lnTo>
                <a:lnTo>
                  <a:pt x="49223" y="5147"/>
                </a:lnTo>
                <a:lnTo>
                  <a:pt x="51478" y="9191"/>
                </a:lnTo>
                <a:lnTo>
                  <a:pt x="61999" y="13970"/>
                </a:lnTo>
                <a:lnTo>
                  <a:pt x="62750" y="16175"/>
                </a:lnTo>
                <a:lnTo>
                  <a:pt x="57490" y="20219"/>
                </a:lnTo>
                <a:lnTo>
                  <a:pt x="46593" y="22425"/>
                </a:lnTo>
                <a:lnTo>
                  <a:pt x="25175" y="15808"/>
                </a:lnTo>
                <a:lnTo>
                  <a:pt x="17660" y="17646"/>
                </a:lnTo>
                <a:lnTo>
                  <a:pt x="11273" y="16911"/>
                </a:lnTo>
                <a:lnTo>
                  <a:pt x="0" y="12867"/>
                </a:lnTo>
                <a:lnTo>
                  <a:pt x="0" y="11029"/>
                </a:lnTo>
                <a:lnTo>
                  <a:pt x="6388" y="7353"/>
                </a:lnTo>
                <a:lnTo>
                  <a:pt x="11648" y="183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02" name="Text Placeholder 2701">
            <a:extLst>
              <a:ext uri="{FF2B5EF4-FFF2-40B4-BE49-F238E27FC236}">
                <a16:creationId xmlns:a16="http://schemas.microsoft.com/office/drawing/2014/main" id="{31409115-244E-DE43-9D8D-FE69DB1E9EE1}"/>
              </a:ext>
            </a:extLst>
          </p:cNvPr>
          <p:cNvSpPr>
            <a:spLocks noGrp="1"/>
          </p:cNvSpPr>
          <p:nvPr>
            <p:ph type="body" sz="quarter" idx="142" hasCustomPrompt="1"/>
          </p:nvPr>
        </p:nvSpPr>
        <p:spPr>
          <a:xfrm>
            <a:off x="5889672" y="1873257"/>
            <a:ext cx="62770" cy="39256"/>
          </a:xfrm>
          <a:custGeom>
            <a:avLst/>
            <a:gdLst>
              <a:gd name="connsiteX0" fmla="*/ 13396 w 62770"/>
              <a:gd name="connsiteY0" fmla="*/ 0 h 39256"/>
              <a:gd name="connsiteX1" fmla="*/ 15693 w 62770"/>
              <a:gd name="connsiteY1" fmla="*/ 0 h 39256"/>
              <a:gd name="connsiteX2" fmla="*/ 17224 w 62770"/>
              <a:gd name="connsiteY2" fmla="*/ 5717 h 39256"/>
              <a:gd name="connsiteX3" fmla="*/ 19137 w 62770"/>
              <a:gd name="connsiteY3" fmla="*/ 4574 h 39256"/>
              <a:gd name="connsiteX4" fmla="*/ 20668 w 62770"/>
              <a:gd name="connsiteY4" fmla="*/ 6479 h 39256"/>
              <a:gd name="connsiteX5" fmla="*/ 23348 w 62770"/>
              <a:gd name="connsiteY5" fmla="*/ 5717 h 39256"/>
              <a:gd name="connsiteX6" fmla="*/ 26792 w 62770"/>
              <a:gd name="connsiteY6" fmla="*/ 7623 h 39256"/>
              <a:gd name="connsiteX7" fmla="*/ 27941 w 62770"/>
              <a:gd name="connsiteY7" fmla="*/ 4574 h 39256"/>
              <a:gd name="connsiteX8" fmla="*/ 34064 w 62770"/>
              <a:gd name="connsiteY8" fmla="*/ 3811 h 39256"/>
              <a:gd name="connsiteX9" fmla="*/ 34064 w 62770"/>
              <a:gd name="connsiteY9" fmla="*/ 5717 h 39256"/>
              <a:gd name="connsiteX10" fmla="*/ 39423 w 62770"/>
              <a:gd name="connsiteY10" fmla="*/ 7623 h 39256"/>
              <a:gd name="connsiteX11" fmla="*/ 40571 w 62770"/>
              <a:gd name="connsiteY11" fmla="*/ 5717 h 39256"/>
              <a:gd name="connsiteX12" fmla="*/ 47460 w 62770"/>
              <a:gd name="connsiteY12" fmla="*/ 9909 h 39256"/>
              <a:gd name="connsiteX13" fmla="*/ 51671 w 62770"/>
              <a:gd name="connsiteY13" fmla="*/ 9528 h 39256"/>
              <a:gd name="connsiteX14" fmla="*/ 53584 w 62770"/>
              <a:gd name="connsiteY14" fmla="*/ 5717 h 39256"/>
              <a:gd name="connsiteX15" fmla="*/ 56264 w 62770"/>
              <a:gd name="connsiteY15" fmla="*/ 9528 h 39256"/>
              <a:gd name="connsiteX16" fmla="*/ 60474 w 62770"/>
              <a:gd name="connsiteY16" fmla="*/ 11434 h 39256"/>
              <a:gd name="connsiteX17" fmla="*/ 62770 w 62770"/>
              <a:gd name="connsiteY17" fmla="*/ 16770 h 39256"/>
              <a:gd name="connsiteX18" fmla="*/ 62005 w 62770"/>
              <a:gd name="connsiteY18" fmla="*/ 18675 h 39256"/>
              <a:gd name="connsiteX19" fmla="*/ 57795 w 62770"/>
              <a:gd name="connsiteY19" fmla="*/ 19819 h 39256"/>
              <a:gd name="connsiteX20" fmla="*/ 56646 w 62770"/>
              <a:gd name="connsiteY20" fmla="*/ 21724 h 39256"/>
              <a:gd name="connsiteX21" fmla="*/ 57795 w 62770"/>
              <a:gd name="connsiteY21" fmla="*/ 23630 h 39256"/>
              <a:gd name="connsiteX22" fmla="*/ 58177 w 62770"/>
              <a:gd name="connsiteY22" fmla="*/ 27060 h 39256"/>
              <a:gd name="connsiteX23" fmla="*/ 57029 w 62770"/>
              <a:gd name="connsiteY23" fmla="*/ 32396 h 39256"/>
              <a:gd name="connsiteX24" fmla="*/ 57795 w 62770"/>
              <a:gd name="connsiteY24" fmla="*/ 34683 h 39256"/>
              <a:gd name="connsiteX25" fmla="*/ 55881 w 62770"/>
              <a:gd name="connsiteY25" fmla="*/ 38494 h 39256"/>
              <a:gd name="connsiteX26" fmla="*/ 48226 w 62770"/>
              <a:gd name="connsiteY26" fmla="*/ 39256 h 39256"/>
              <a:gd name="connsiteX27" fmla="*/ 40188 w 62770"/>
              <a:gd name="connsiteY27" fmla="*/ 37350 h 39256"/>
              <a:gd name="connsiteX28" fmla="*/ 37892 w 62770"/>
              <a:gd name="connsiteY28" fmla="*/ 34683 h 39256"/>
              <a:gd name="connsiteX29" fmla="*/ 31385 w 62770"/>
              <a:gd name="connsiteY29" fmla="*/ 35445 h 39256"/>
              <a:gd name="connsiteX30" fmla="*/ 31003 w 62770"/>
              <a:gd name="connsiteY30" fmla="*/ 33920 h 39256"/>
              <a:gd name="connsiteX31" fmla="*/ 24879 w 62770"/>
              <a:gd name="connsiteY31" fmla="*/ 36969 h 39256"/>
              <a:gd name="connsiteX32" fmla="*/ 24113 w 62770"/>
              <a:gd name="connsiteY32" fmla="*/ 35064 h 39256"/>
              <a:gd name="connsiteX33" fmla="*/ 20668 w 62770"/>
              <a:gd name="connsiteY33" fmla="*/ 33158 h 39256"/>
              <a:gd name="connsiteX34" fmla="*/ 13014 w 62770"/>
              <a:gd name="connsiteY34" fmla="*/ 33158 h 39256"/>
              <a:gd name="connsiteX35" fmla="*/ 9186 w 62770"/>
              <a:gd name="connsiteY35" fmla="*/ 28966 h 39256"/>
              <a:gd name="connsiteX36" fmla="*/ 6507 w 62770"/>
              <a:gd name="connsiteY36" fmla="*/ 28966 h 39256"/>
              <a:gd name="connsiteX37" fmla="*/ 2679 w 62770"/>
              <a:gd name="connsiteY37" fmla="*/ 24011 h 39256"/>
              <a:gd name="connsiteX38" fmla="*/ 1148 w 62770"/>
              <a:gd name="connsiteY38" fmla="*/ 19819 h 39256"/>
              <a:gd name="connsiteX39" fmla="*/ 1148 w 62770"/>
              <a:gd name="connsiteY39" fmla="*/ 16770 h 39256"/>
              <a:gd name="connsiteX40" fmla="*/ 0 w 62770"/>
              <a:gd name="connsiteY40" fmla="*/ 16007 h 39256"/>
              <a:gd name="connsiteX41" fmla="*/ 766 w 62770"/>
              <a:gd name="connsiteY41" fmla="*/ 11434 h 39256"/>
              <a:gd name="connsiteX42" fmla="*/ 4976 w 62770"/>
              <a:gd name="connsiteY42" fmla="*/ 7623 h 39256"/>
              <a:gd name="connsiteX43" fmla="*/ 11483 w 62770"/>
              <a:gd name="connsiteY43" fmla="*/ 5717 h 3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2770" h="39256">
                <a:moveTo>
                  <a:pt x="13396" y="0"/>
                </a:moveTo>
                <a:lnTo>
                  <a:pt x="15693" y="0"/>
                </a:lnTo>
                <a:lnTo>
                  <a:pt x="17224" y="5717"/>
                </a:lnTo>
                <a:lnTo>
                  <a:pt x="19137" y="4574"/>
                </a:lnTo>
                <a:lnTo>
                  <a:pt x="20668" y="6479"/>
                </a:lnTo>
                <a:lnTo>
                  <a:pt x="23348" y="5717"/>
                </a:lnTo>
                <a:lnTo>
                  <a:pt x="26792" y="7623"/>
                </a:lnTo>
                <a:lnTo>
                  <a:pt x="27941" y="4574"/>
                </a:lnTo>
                <a:lnTo>
                  <a:pt x="34064" y="3811"/>
                </a:lnTo>
                <a:lnTo>
                  <a:pt x="34064" y="5717"/>
                </a:lnTo>
                <a:lnTo>
                  <a:pt x="39423" y="7623"/>
                </a:lnTo>
                <a:lnTo>
                  <a:pt x="40571" y="5717"/>
                </a:lnTo>
                <a:lnTo>
                  <a:pt x="47460" y="9909"/>
                </a:lnTo>
                <a:lnTo>
                  <a:pt x="51671" y="9528"/>
                </a:lnTo>
                <a:lnTo>
                  <a:pt x="53584" y="5717"/>
                </a:lnTo>
                <a:lnTo>
                  <a:pt x="56264" y="9528"/>
                </a:lnTo>
                <a:lnTo>
                  <a:pt x="60474" y="11434"/>
                </a:lnTo>
                <a:lnTo>
                  <a:pt x="62770" y="16770"/>
                </a:lnTo>
                <a:lnTo>
                  <a:pt x="62005" y="18675"/>
                </a:lnTo>
                <a:lnTo>
                  <a:pt x="57795" y="19819"/>
                </a:lnTo>
                <a:lnTo>
                  <a:pt x="56646" y="21724"/>
                </a:lnTo>
                <a:lnTo>
                  <a:pt x="57795" y="23630"/>
                </a:lnTo>
                <a:lnTo>
                  <a:pt x="58177" y="27060"/>
                </a:lnTo>
                <a:lnTo>
                  <a:pt x="57029" y="32396"/>
                </a:lnTo>
                <a:lnTo>
                  <a:pt x="57795" y="34683"/>
                </a:lnTo>
                <a:lnTo>
                  <a:pt x="55881" y="38494"/>
                </a:lnTo>
                <a:lnTo>
                  <a:pt x="48226" y="39256"/>
                </a:lnTo>
                <a:lnTo>
                  <a:pt x="40188" y="37350"/>
                </a:lnTo>
                <a:lnTo>
                  <a:pt x="37892" y="34683"/>
                </a:lnTo>
                <a:lnTo>
                  <a:pt x="31385" y="35445"/>
                </a:lnTo>
                <a:lnTo>
                  <a:pt x="31003" y="33920"/>
                </a:lnTo>
                <a:lnTo>
                  <a:pt x="24879" y="36969"/>
                </a:lnTo>
                <a:lnTo>
                  <a:pt x="24113" y="35064"/>
                </a:lnTo>
                <a:lnTo>
                  <a:pt x="20668" y="33158"/>
                </a:lnTo>
                <a:lnTo>
                  <a:pt x="13014" y="33158"/>
                </a:lnTo>
                <a:lnTo>
                  <a:pt x="9186" y="28966"/>
                </a:lnTo>
                <a:lnTo>
                  <a:pt x="6507" y="28966"/>
                </a:lnTo>
                <a:lnTo>
                  <a:pt x="2679" y="24011"/>
                </a:lnTo>
                <a:lnTo>
                  <a:pt x="1148" y="19819"/>
                </a:lnTo>
                <a:lnTo>
                  <a:pt x="1148" y="16770"/>
                </a:lnTo>
                <a:lnTo>
                  <a:pt x="0" y="16007"/>
                </a:lnTo>
                <a:lnTo>
                  <a:pt x="766" y="11434"/>
                </a:lnTo>
                <a:lnTo>
                  <a:pt x="4976" y="7623"/>
                </a:lnTo>
                <a:lnTo>
                  <a:pt x="11483" y="571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700" name="Text Placeholder 2699">
            <a:extLst>
              <a:ext uri="{FF2B5EF4-FFF2-40B4-BE49-F238E27FC236}">
                <a16:creationId xmlns:a16="http://schemas.microsoft.com/office/drawing/2014/main" id="{3AB8DE58-0065-164E-B012-BB0EB45F7827}"/>
              </a:ext>
            </a:extLst>
          </p:cNvPr>
          <p:cNvSpPr>
            <a:spLocks noGrp="1"/>
          </p:cNvSpPr>
          <p:nvPr>
            <p:ph type="body" sz="quarter" idx="141" hasCustomPrompt="1"/>
          </p:nvPr>
        </p:nvSpPr>
        <p:spPr>
          <a:xfrm>
            <a:off x="5412242" y="2241517"/>
            <a:ext cx="380422" cy="306572"/>
          </a:xfrm>
          <a:custGeom>
            <a:avLst/>
            <a:gdLst>
              <a:gd name="connsiteX0" fmla="*/ 91012 w 380422"/>
              <a:gd name="connsiteY0" fmla="*/ 0 h 306572"/>
              <a:gd name="connsiteX1" fmla="*/ 95963 w 380422"/>
              <a:gd name="connsiteY1" fmla="*/ 1123 h 306572"/>
              <a:gd name="connsiteX2" fmla="*/ 97105 w 380422"/>
              <a:gd name="connsiteY2" fmla="*/ 3743 h 306572"/>
              <a:gd name="connsiteX3" fmla="*/ 99390 w 380422"/>
              <a:gd name="connsiteY3" fmla="*/ 5241 h 306572"/>
              <a:gd name="connsiteX4" fmla="*/ 99771 w 380422"/>
              <a:gd name="connsiteY4" fmla="*/ 7861 h 306572"/>
              <a:gd name="connsiteX5" fmla="*/ 102436 w 380422"/>
              <a:gd name="connsiteY5" fmla="*/ 11604 h 306572"/>
              <a:gd name="connsiteX6" fmla="*/ 103579 w 380422"/>
              <a:gd name="connsiteY6" fmla="*/ 16096 h 306572"/>
              <a:gd name="connsiteX7" fmla="*/ 103959 w 380422"/>
              <a:gd name="connsiteY7" fmla="*/ 26577 h 306572"/>
              <a:gd name="connsiteX8" fmla="*/ 103579 w 380422"/>
              <a:gd name="connsiteY8" fmla="*/ 35187 h 306572"/>
              <a:gd name="connsiteX9" fmla="*/ 98628 w 380422"/>
              <a:gd name="connsiteY9" fmla="*/ 37807 h 306572"/>
              <a:gd name="connsiteX10" fmla="*/ 97105 w 380422"/>
              <a:gd name="connsiteY10" fmla="*/ 41550 h 306572"/>
              <a:gd name="connsiteX11" fmla="*/ 96343 w 380422"/>
              <a:gd name="connsiteY11" fmla="*/ 43796 h 306572"/>
              <a:gd name="connsiteX12" fmla="*/ 97105 w 380422"/>
              <a:gd name="connsiteY12" fmla="*/ 45293 h 306572"/>
              <a:gd name="connsiteX13" fmla="*/ 95963 w 380422"/>
              <a:gd name="connsiteY13" fmla="*/ 47539 h 306572"/>
              <a:gd name="connsiteX14" fmla="*/ 91012 w 380422"/>
              <a:gd name="connsiteY14" fmla="*/ 49785 h 306572"/>
              <a:gd name="connsiteX15" fmla="*/ 90251 w 380422"/>
              <a:gd name="connsiteY15" fmla="*/ 51657 h 306572"/>
              <a:gd name="connsiteX16" fmla="*/ 92916 w 380422"/>
              <a:gd name="connsiteY16" fmla="*/ 54652 h 306572"/>
              <a:gd name="connsiteX17" fmla="*/ 102055 w 380422"/>
              <a:gd name="connsiteY17" fmla="*/ 47165 h 306572"/>
              <a:gd name="connsiteX18" fmla="*/ 104340 w 380422"/>
              <a:gd name="connsiteY18" fmla="*/ 47165 h 306572"/>
              <a:gd name="connsiteX19" fmla="*/ 105483 w 380422"/>
              <a:gd name="connsiteY19" fmla="*/ 50534 h 306572"/>
              <a:gd name="connsiteX20" fmla="*/ 112337 w 380422"/>
              <a:gd name="connsiteY20" fmla="*/ 47539 h 306572"/>
              <a:gd name="connsiteX21" fmla="*/ 114241 w 380422"/>
              <a:gd name="connsiteY21" fmla="*/ 42299 h 306572"/>
              <a:gd name="connsiteX22" fmla="*/ 111956 w 380422"/>
              <a:gd name="connsiteY22" fmla="*/ 41176 h 306572"/>
              <a:gd name="connsiteX23" fmla="*/ 111956 w 380422"/>
              <a:gd name="connsiteY23" fmla="*/ 36310 h 306572"/>
              <a:gd name="connsiteX24" fmla="*/ 114241 w 380422"/>
              <a:gd name="connsiteY24" fmla="*/ 30320 h 306572"/>
              <a:gd name="connsiteX25" fmla="*/ 117668 w 380422"/>
              <a:gd name="connsiteY25" fmla="*/ 28449 h 306572"/>
              <a:gd name="connsiteX26" fmla="*/ 118049 w 380422"/>
              <a:gd name="connsiteY26" fmla="*/ 25829 h 306572"/>
              <a:gd name="connsiteX27" fmla="*/ 119953 w 380422"/>
              <a:gd name="connsiteY27" fmla="*/ 23957 h 306572"/>
              <a:gd name="connsiteX28" fmla="*/ 125284 w 380422"/>
              <a:gd name="connsiteY28" fmla="*/ 23208 h 306572"/>
              <a:gd name="connsiteX29" fmla="*/ 135185 w 380422"/>
              <a:gd name="connsiteY29" fmla="*/ 29946 h 306572"/>
              <a:gd name="connsiteX30" fmla="*/ 147752 w 380422"/>
              <a:gd name="connsiteY30" fmla="*/ 34064 h 306572"/>
              <a:gd name="connsiteX31" fmla="*/ 150798 w 380422"/>
              <a:gd name="connsiteY31" fmla="*/ 37807 h 306572"/>
              <a:gd name="connsiteX32" fmla="*/ 154606 w 380422"/>
              <a:gd name="connsiteY32" fmla="*/ 39679 h 306572"/>
              <a:gd name="connsiteX33" fmla="*/ 158033 w 380422"/>
              <a:gd name="connsiteY33" fmla="*/ 42299 h 306572"/>
              <a:gd name="connsiteX34" fmla="*/ 161461 w 380422"/>
              <a:gd name="connsiteY34" fmla="*/ 47914 h 306572"/>
              <a:gd name="connsiteX35" fmla="*/ 162603 w 380422"/>
              <a:gd name="connsiteY35" fmla="*/ 54277 h 306572"/>
              <a:gd name="connsiteX36" fmla="*/ 155368 w 380422"/>
              <a:gd name="connsiteY36" fmla="*/ 64010 h 306572"/>
              <a:gd name="connsiteX37" fmla="*/ 147752 w 380422"/>
              <a:gd name="connsiteY37" fmla="*/ 70748 h 306572"/>
              <a:gd name="connsiteX38" fmla="*/ 147752 w 380422"/>
              <a:gd name="connsiteY38" fmla="*/ 71870 h 306572"/>
              <a:gd name="connsiteX39" fmla="*/ 154606 w 380422"/>
              <a:gd name="connsiteY39" fmla="*/ 70373 h 306572"/>
              <a:gd name="connsiteX40" fmla="*/ 158033 w 380422"/>
              <a:gd name="connsiteY40" fmla="*/ 64758 h 306572"/>
              <a:gd name="connsiteX41" fmla="*/ 162603 w 380422"/>
              <a:gd name="connsiteY41" fmla="*/ 62138 h 306572"/>
              <a:gd name="connsiteX42" fmla="*/ 161841 w 380422"/>
              <a:gd name="connsiteY42" fmla="*/ 64758 h 306572"/>
              <a:gd name="connsiteX43" fmla="*/ 159937 w 380422"/>
              <a:gd name="connsiteY43" fmla="*/ 69999 h 306572"/>
              <a:gd name="connsiteX44" fmla="*/ 164888 w 380422"/>
              <a:gd name="connsiteY44" fmla="*/ 71870 h 306572"/>
              <a:gd name="connsiteX45" fmla="*/ 165649 w 380422"/>
              <a:gd name="connsiteY45" fmla="*/ 69999 h 306572"/>
              <a:gd name="connsiteX46" fmla="*/ 167173 w 380422"/>
              <a:gd name="connsiteY46" fmla="*/ 62512 h 306572"/>
              <a:gd name="connsiteX47" fmla="*/ 167553 w 380422"/>
              <a:gd name="connsiteY47" fmla="*/ 60266 h 306572"/>
              <a:gd name="connsiteX48" fmla="*/ 169838 w 380422"/>
              <a:gd name="connsiteY48" fmla="*/ 58769 h 306572"/>
              <a:gd name="connsiteX49" fmla="*/ 172885 w 380422"/>
              <a:gd name="connsiteY49" fmla="*/ 55400 h 306572"/>
              <a:gd name="connsiteX50" fmla="*/ 177074 w 380422"/>
              <a:gd name="connsiteY50" fmla="*/ 56149 h 306572"/>
              <a:gd name="connsiteX51" fmla="*/ 179739 w 380422"/>
              <a:gd name="connsiteY51" fmla="*/ 54652 h 306572"/>
              <a:gd name="connsiteX52" fmla="*/ 185070 w 380422"/>
              <a:gd name="connsiteY52" fmla="*/ 61389 h 306572"/>
              <a:gd name="connsiteX53" fmla="*/ 185832 w 380422"/>
              <a:gd name="connsiteY53" fmla="*/ 58769 h 306572"/>
              <a:gd name="connsiteX54" fmla="*/ 185070 w 380422"/>
              <a:gd name="connsiteY54" fmla="*/ 55400 h 306572"/>
              <a:gd name="connsiteX55" fmla="*/ 183928 w 380422"/>
              <a:gd name="connsiteY55" fmla="*/ 54277 h 306572"/>
              <a:gd name="connsiteX56" fmla="*/ 185070 w 380422"/>
              <a:gd name="connsiteY56" fmla="*/ 53903 h 306572"/>
              <a:gd name="connsiteX57" fmla="*/ 188117 w 380422"/>
              <a:gd name="connsiteY57" fmla="*/ 56523 h 306572"/>
              <a:gd name="connsiteX58" fmla="*/ 190021 w 380422"/>
              <a:gd name="connsiteY58" fmla="*/ 55400 h 306572"/>
              <a:gd name="connsiteX59" fmla="*/ 189259 w 380422"/>
              <a:gd name="connsiteY59" fmla="*/ 51657 h 306572"/>
              <a:gd name="connsiteX60" fmla="*/ 184309 w 380422"/>
              <a:gd name="connsiteY60" fmla="*/ 48288 h 306572"/>
              <a:gd name="connsiteX61" fmla="*/ 184309 w 380422"/>
              <a:gd name="connsiteY61" fmla="*/ 46042 h 306572"/>
              <a:gd name="connsiteX62" fmla="*/ 185070 w 380422"/>
              <a:gd name="connsiteY62" fmla="*/ 45668 h 306572"/>
              <a:gd name="connsiteX63" fmla="*/ 189640 w 380422"/>
              <a:gd name="connsiteY63" fmla="*/ 49411 h 306572"/>
              <a:gd name="connsiteX64" fmla="*/ 191544 w 380422"/>
              <a:gd name="connsiteY64" fmla="*/ 46042 h 306572"/>
              <a:gd name="connsiteX65" fmla="*/ 185832 w 380422"/>
              <a:gd name="connsiteY65" fmla="*/ 38556 h 306572"/>
              <a:gd name="connsiteX66" fmla="*/ 183166 w 380422"/>
              <a:gd name="connsiteY66" fmla="*/ 37433 h 306572"/>
              <a:gd name="connsiteX67" fmla="*/ 180120 w 380422"/>
              <a:gd name="connsiteY67" fmla="*/ 33689 h 306572"/>
              <a:gd name="connsiteX68" fmla="*/ 178978 w 380422"/>
              <a:gd name="connsiteY68" fmla="*/ 29197 h 306572"/>
              <a:gd name="connsiteX69" fmla="*/ 178216 w 380422"/>
              <a:gd name="connsiteY69" fmla="*/ 25454 h 306572"/>
              <a:gd name="connsiteX70" fmla="*/ 181643 w 380422"/>
              <a:gd name="connsiteY70" fmla="*/ 25080 h 306572"/>
              <a:gd name="connsiteX71" fmla="*/ 188117 w 380422"/>
              <a:gd name="connsiteY71" fmla="*/ 26577 h 306572"/>
              <a:gd name="connsiteX72" fmla="*/ 191925 w 380422"/>
              <a:gd name="connsiteY72" fmla="*/ 28449 h 306572"/>
              <a:gd name="connsiteX73" fmla="*/ 193448 w 380422"/>
              <a:gd name="connsiteY73" fmla="*/ 32566 h 306572"/>
              <a:gd name="connsiteX74" fmla="*/ 197637 w 380422"/>
              <a:gd name="connsiteY74" fmla="*/ 32192 h 306572"/>
              <a:gd name="connsiteX75" fmla="*/ 197637 w 380422"/>
              <a:gd name="connsiteY75" fmla="*/ 34438 h 306572"/>
              <a:gd name="connsiteX76" fmla="*/ 200303 w 380422"/>
              <a:gd name="connsiteY76" fmla="*/ 40427 h 306572"/>
              <a:gd name="connsiteX77" fmla="*/ 202968 w 380422"/>
              <a:gd name="connsiteY77" fmla="*/ 42299 h 306572"/>
              <a:gd name="connsiteX78" fmla="*/ 205634 w 380422"/>
              <a:gd name="connsiteY78" fmla="*/ 41550 h 306572"/>
              <a:gd name="connsiteX79" fmla="*/ 207919 w 380422"/>
              <a:gd name="connsiteY79" fmla="*/ 43796 h 306572"/>
              <a:gd name="connsiteX80" fmla="*/ 207919 w 380422"/>
              <a:gd name="connsiteY80" fmla="*/ 45293 h 306572"/>
              <a:gd name="connsiteX81" fmla="*/ 210965 w 380422"/>
              <a:gd name="connsiteY81" fmla="*/ 47539 h 306572"/>
              <a:gd name="connsiteX82" fmla="*/ 210584 w 380422"/>
              <a:gd name="connsiteY82" fmla="*/ 49785 h 306572"/>
              <a:gd name="connsiteX83" fmla="*/ 209823 w 380422"/>
              <a:gd name="connsiteY83" fmla="*/ 50534 h 306572"/>
              <a:gd name="connsiteX84" fmla="*/ 213250 w 380422"/>
              <a:gd name="connsiteY84" fmla="*/ 52031 h 306572"/>
              <a:gd name="connsiteX85" fmla="*/ 216296 w 380422"/>
              <a:gd name="connsiteY85" fmla="*/ 58020 h 306572"/>
              <a:gd name="connsiteX86" fmla="*/ 215915 w 380422"/>
              <a:gd name="connsiteY86" fmla="*/ 69625 h 306572"/>
              <a:gd name="connsiteX87" fmla="*/ 216296 w 380422"/>
              <a:gd name="connsiteY87" fmla="*/ 73742 h 306572"/>
              <a:gd name="connsiteX88" fmla="*/ 217058 w 380422"/>
              <a:gd name="connsiteY88" fmla="*/ 76737 h 306572"/>
              <a:gd name="connsiteX89" fmla="*/ 218962 w 380422"/>
              <a:gd name="connsiteY89" fmla="*/ 80106 h 306572"/>
              <a:gd name="connsiteX90" fmla="*/ 220104 w 380422"/>
              <a:gd name="connsiteY90" fmla="*/ 90961 h 306572"/>
              <a:gd name="connsiteX91" fmla="*/ 225436 w 380422"/>
              <a:gd name="connsiteY91" fmla="*/ 96576 h 306572"/>
              <a:gd name="connsiteX92" fmla="*/ 222770 w 380422"/>
              <a:gd name="connsiteY92" fmla="*/ 102191 h 306572"/>
              <a:gd name="connsiteX93" fmla="*/ 222770 w 380422"/>
              <a:gd name="connsiteY93" fmla="*/ 110426 h 306572"/>
              <a:gd name="connsiteX94" fmla="*/ 225055 w 380422"/>
              <a:gd name="connsiteY94" fmla="*/ 110800 h 306572"/>
              <a:gd name="connsiteX95" fmla="*/ 228482 w 380422"/>
              <a:gd name="connsiteY95" fmla="*/ 116415 h 306572"/>
              <a:gd name="connsiteX96" fmla="*/ 230767 w 380422"/>
              <a:gd name="connsiteY96" fmla="*/ 116041 h 306572"/>
              <a:gd name="connsiteX97" fmla="*/ 231528 w 380422"/>
              <a:gd name="connsiteY97" fmla="*/ 112672 h 306572"/>
              <a:gd name="connsiteX98" fmla="*/ 234575 w 380422"/>
              <a:gd name="connsiteY98" fmla="*/ 111175 h 306572"/>
              <a:gd name="connsiteX99" fmla="*/ 236860 w 380422"/>
              <a:gd name="connsiteY99" fmla="*/ 110426 h 306572"/>
              <a:gd name="connsiteX100" fmla="*/ 239525 w 380422"/>
              <a:gd name="connsiteY100" fmla="*/ 106683 h 306572"/>
              <a:gd name="connsiteX101" fmla="*/ 239906 w 380422"/>
              <a:gd name="connsiteY101" fmla="*/ 102565 h 306572"/>
              <a:gd name="connsiteX102" fmla="*/ 243333 w 380422"/>
              <a:gd name="connsiteY102" fmla="*/ 101068 h 306572"/>
              <a:gd name="connsiteX103" fmla="*/ 243333 w 380422"/>
              <a:gd name="connsiteY103" fmla="*/ 98822 h 306572"/>
              <a:gd name="connsiteX104" fmla="*/ 238764 w 380422"/>
              <a:gd name="connsiteY104" fmla="*/ 92458 h 306572"/>
              <a:gd name="connsiteX105" fmla="*/ 237621 w 380422"/>
              <a:gd name="connsiteY105" fmla="*/ 88341 h 306572"/>
              <a:gd name="connsiteX106" fmla="*/ 237621 w 380422"/>
              <a:gd name="connsiteY106" fmla="*/ 84223 h 306572"/>
              <a:gd name="connsiteX107" fmla="*/ 235717 w 380422"/>
              <a:gd name="connsiteY107" fmla="*/ 82352 h 306572"/>
              <a:gd name="connsiteX108" fmla="*/ 234956 w 380422"/>
              <a:gd name="connsiteY108" fmla="*/ 75988 h 306572"/>
              <a:gd name="connsiteX109" fmla="*/ 233813 w 380422"/>
              <a:gd name="connsiteY109" fmla="*/ 69999 h 306572"/>
              <a:gd name="connsiteX110" fmla="*/ 235336 w 380422"/>
              <a:gd name="connsiteY110" fmla="*/ 69625 h 306572"/>
              <a:gd name="connsiteX111" fmla="*/ 234956 w 380422"/>
              <a:gd name="connsiteY111" fmla="*/ 66256 h 306572"/>
              <a:gd name="connsiteX112" fmla="*/ 234956 w 380422"/>
              <a:gd name="connsiteY112" fmla="*/ 62138 h 306572"/>
              <a:gd name="connsiteX113" fmla="*/ 233432 w 380422"/>
              <a:gd name="connsiteY113" fmla="*/ 59892 h 306572"/>
              <a:gd name="connsiteX114" fmla="*/ 233052 w 380422"/>
              <a:gd name="connsiteY114" fmla="*/ 52031 h 306572"/>
              <a:gd name="connsiteX115" fmla="*/ 232290 w 380422"/>
              <a:gd name="connsiteY115" fmla="*/ 45293 h 306572"/>
              <a:gd name="connsiteX116" fmla="*/ 230386 w 380422"/>
              <a:gd name="connsiteY116" fmla="*/ 38556 h 306572"/>
              <a:gd name="connsiteX117" fmla="*/ 227340 w 380422"/>
              <a:gd name="connsiteY117" fmla="*/ 25454 h 306572"/>
              <a:gd name="connsiteX118" fmla="*/ 226578 w 380422"/>
              <a:gd name="connsiteY118" fmla="*/ 23208 h 306572"/>
              <a:gd name="connsiteX119" fmla="*/ 228101 w 380422"/>
              <a:gd name="connsiteY119" fmla="*/ 23208 h 306572"/>
              <a:gd name="connsiteX120" fmla="*/ 228482 w 380422"/>
              <a:gd name="connsiteY120" fmla="*/ 18342 h 306572"/>
              <a:gd name="connsiteX121" fmla="*/ 226959 w 380422"/>
              <a:gd name="connsiteY121" fmla="*/ 18342 h 306572"/>
              <a:gd name="connsiteX122" fmla="*/ 225436 w 380422"/>
              <a:gd name="connsiteY122" fmla="*/ 14224 h 306572"/>
              <a:gd name="connsiteX123" fmla="*/ 226959 w 380422"/>
              <a:gd name="connsiteY123" fmla="*/ 12353 h 306572"/>
              <a:gd name="connsiteX124" fmla="*/ 230767 w 380422"/>
              <a:gd name="connsiteY124" fmla="*/ 12353 h 306572"/>
              <a:gd name="connsiteX125" fmla="*/ 231528 w 380422"/>
              <a:gd name="connsiteY125" fmla="*/ 10107 h 306572"/>
              <a:gd name="connsiteX126" fmla="*/ 227340 w 380422"/>
              <a:gd name="connsiteY126" fmla="*/ 5989 h 306572"/>
              <a:gd name="connsiteX127" fmla="*/ 228101 w 380422"/>
              <a:gd name="connsiteY127" fmla="*/ 2995 h 306572"/>
              <a:gd name="connsiteX128" fmla="*/ 229244 w 380422"/>
              <a:gd name="connsiteY128" fmla="*/ 2995 h 306572"/>
              <a:gd name="connsiteX129" fmla="*/ 229244 w 380422"/>
              <a:gd name="connsiteY129" fmla="*/ 1123 h 306572"/>
              <a:gd name="connsiteX130" fmla="*/ 231528 w 380422"/>
              <a:gd name="connsiteY130" fmla="*/ 1123 h 306572"/>
              <a:gd name="connsiteX131" fmla="*/ 239906 w 380422"/>
              <a:gd name="connsiteY131" fmla="*/ 3369 h 306572"/>
              <a:gd name="connsiteX132" fmla="*/ 240668 w 380422"/>
              <a:gd name="connsiteY132" fmla="*/ 5615 h 306572"/>
              <a:gd name="connsiteX133" fmla="*/ 247522 w 380422"/>
              <a:gd name="connsiteY133" fmla="*/ 12353 h 306572"/>
              <a:gd name="connsiteX134" fmla="*/ 253234 w 380422"/>
              <a:gd name="connsiteY134" fmla="*/ 14973 h 306572"/>
              <a:gd name="connsiteX135" fmla="*/ 253996 w 380422"/>
              <a:gd name="connsiteY135" fmla="*/ 13850 h 306572"/>
              <a:gd name="connsiteX136" fmla="*/ 254757 w 380422"/>
              <a:gd name="connsiteY136" fmla="*/ 11604 h 306572"/>
              <a:gd name="connsiteX137" fmla="*/ 252092 w 380422"/>
              <a:gd name="connsiteY137" fmla="*/ 10481 h 306572"/>
              <a:gd name="connsiteX138" fmla="*/ 251711 w 380422"/>
              <a:gd name="connsiteY138" fmla="*/ 7861 h 306572"/>
              <a:gd name="connsiteX139" fmla="*/ 251711 w 380422"/>
              <a:gd name="connsiteY139" fmla="*/ 5615 h 306572"/>
              <a:gd name="connsiteX140" fmla="*/ 253615 w 380422"/>
              <a:gd name="connsiteY140" fmla="*/ 5241 h 306572"/>
              <a:gd name="connsiteX141" fmla="*/ 257423 w 380422"/>
              <a:gd name="connsiteY141" fmla="*/ 7112 h 306572"/>
              <a:gd name="connsiteX142" fmla="*/ 258185 w 380422"/>
              <a:gd name="connsiteY142" fmla="*/ 9358 h 306572"/>
              <a:gd name="connsiteX143" fmla="*/ 261612 w 380422"/>
              <a:gd name="connsiteY143" fmla="*/ 10481 h 306572"/>
              <a:gd name="connsiteX144" fmla="*/ 263135 w 380422"/>
              <a:gd name="connsiteY144" fmla="*/ 16470 h 306572"/>
              <a:gd name="connsiteX145" fmla="*/ 265039 w 380422"/>
              <a:gd name="connsiteY145" fmla="*/ 19465 h 306572"/>
              <a:gd name="connsiteX146" fmla="*/ 274178 w 380422"/>
              <a:gd name="connsiteY146" fmla="*/ 25080 h 306572"/>
              <a:gd name="connsiteX147" fmla="*/ 274178 w 380422"/>
              <a:gd name="connsiteY147" fmla="*/ 27700 h 306572"/>
              <a:gd name="connsiteX148" fmla="*/ 279509 w 380422"/>
              <a:gd name="connsiteY148" fmla="*/ 30320 h 306572"/>
              <a:gd name="connsiteX149" fmla="*/ 282175 w 380422"/>
              <a:gd name="connsiteY149" fmla="*/ 34064 h 306572"/>
              <a:gd name="connsiteX150" fmla="*/ 282556 w 380422"/>
              <a:gd name="connsiteY150" fmla="*/ 35935 h 306572"/>
              <a:gd name="connsiteX151" fmla="*/ 285602 w 380422"/>
              <a:gd name="connsiteY151" fmla="*/ 38181 h 306572"/>
              <a:gd name="connsiteX152" fmla="*/ 285983 w 380422"/>
              <a:gd name="connsiteY152" fmla="*/ 41176 h 306572"/>
              <a:gd name="connsiteX153" fmla="*/ 283698 w 380422"/>
              <a:gd name="connsiteY153" fmla="*/ 46042 h 306572"/>
              <a:gd name="connsiteX154" fmla="*/ 285983 w 380422"/>
              <a:gd name="connsiteY154" fmla="*/ 46042 h 306572"/>
              <a:gd name="connsiteX155" fmla="*/ 287887 w 380422"/>
              <a:gd name="connsiteY155" fmla="*/ 52406 h 306572"/>
              <a:gd name="connsiteX156" fmla="*/ 287887 w 380422"/>
              <a:gd name="connsiteY156" fmla="*/ 56523 h 306572"/>
              <a:gd name="connsiteX157" fmla="*/ 287506 w 380422"/>
              <a:gd name="connsiteY157" fmla="*/ 58395 h 306572"/>
              <a:gd name="connsiteX158" fmla="*/ 288649 w 380422"/>
              <a:gd name="connsiteY158" fmla="*/ 62138 h 306572"/>
              <a:gd name="connsiteX159" fmla="*/ 289030 w 380422"/>
              <a:gd name="connsiteY159" fmla="*/ 66256 h 306572"/>
              <a:gd name="connsiteX160" fmla="*/ 291695 w 380422"/>
              <a:gd name="connsiteY160" fmla="*/ 74865 h 306572"/>
              <a:gd name="connsiteX161" fmla="*/ 292457 w 380422"/>
              <a:gd name="connsiteY161" fmla="*/ 92084 h 306572"/>
              <a:gd name="connsiteX162" fmla="*/ 293599 w 380422"/>
              <a:gd name="connsiteY162" fmla="*/ 93581 h 306572"/>
              <a:gd name="connsiteX163" fmla="*/ 295122 w 380422"/>
              <a:gd name="connsiteY163" fmla="*/ 102191 h 306572"/>
              <a:gd name="connsiteX164" fmla="*/ 301215 w 380422"/>
              <a:gd name="connsiteY164" fmla="*/ 110052 h 306572"/>
              <a:gd name="connsiteX165" fmla="*/ 304262 w 380422"/>
              <a:gd name="connsiteY165" fmla="*/ 114544 h 306572"/>
              <a:gd name="connsiteX166" fmla="*/ 306166 w 380422"/>
              <a:gd name="connsiteY166" fmla="*/ 120533 h 306572"/>
              <a:gd name="connsiteX167" fmla="*/ 305404 w 380422"/>
              <a:gd name="connsiteY167" fmla="*/ 123153 h 306572"/>
              <a:gd name="connsiteX168" fmla="*/ 306546 w 380422"/>
              <a:gd name="connsiteY168" fmla="*/ 125773 h 306572"/>
              <a:gd name="connsiteX169" fmla="*/ 306927 w 380422"/>
              <a:gd name="connsiteY169" fmla="*/ 132137 h 306572"/>
              <a:gd name="connsiteX170" fmla="*/ 306166 w 380422"/>
              <a:gd name="connsiteY170" fmla="*/ 132137 h 306572"/>
              <a:gd name="connsiteX171" fmla="*/ 303119 w 380422"/>
              <a:gd name="connsiteY171" fmla="*/ 134008 h 306572"/>
              <a:gd name="connsiteX172" fmla="*/ 303881 w 380422"/>
              <a:gd name="connsiteY172" fmla="*/ 143367 h 306572"/>
              <a:gd name="connsiteX173" fmla="*/ 302358 w 380422"/>
              <a:gd name="connsiteY173" fmla="*/ 148233 h 306572"/>
              <a:gd name="connsiteX174" fmla="*/ 303881 w 380422"/>
              <a:gd name="connsiteY174" fmla="*/ 153099 h 306572"/>
              <a:gd name="connsiteX175" fmla="*/ 309212 w 380422"/>
              <a:gd name="connsiteY175" fmla="*/ 156842 h 306572"/>
              <a:gd name="connsiteX176" fmla="*/ 310355 w 380422"/>
              <a:gd name="connsiteY176" fmla="*/ 160211 h 306572"/>
              <a:gd name="connsiteX177" fmla="*/ 315686 w 380422"/>
              <a:gd name="connsiteY177" fmla="*/ 170318 h 306572"/>
              <a:gd name="connsiteX178" fmla="*/ 322540 w 380422"/>
              <a:gd name="connsiteY178" fmla="*/ 172190 h 306572"/>
              <a:gd name="connsiteX179" fmla="*/ 325206 w 380422"/>
              <a:gd name="connsiteY179" fmla="*/ 179302 h 306572"/>
              <a:gd name="connsiteX180" fmla="*/ 327491 w 380422"/>
              <a:gd name="connsiteY180" fmla="*/ 180799 h 306572"/>
              <a:gd name="connsiteX181" fmla="*/ 331299 w 380422"/>
              <a:gd name="connsiteY181" fmla="*/ 181173 h 306572"/>
              <a:gd name="connsiteX182" fmla="*/ 333583 w 380422"/>
              <a:gd name="connsiteY182" fmla="*/ 184168 h 306572"/>
              <a:gd name="connsiteX183" fmla="*/ 335488 w 380422"/>
              <a:gd name="connsiteY183" fmla="*/ 182296 h 306572"/>
              <a:gd name="connsiteX184" fmla="*/ 335488 w 380422"/>
              <a:gd name="connsiteY184" fmla="*/ 178927 h 306572"/>
              <a:gd name="connsiteX185" fmla="*/ 337011 w 380422"/>
              <a:gd name="connsiteY185" fmla="*/ 178179 h 306572"/>
              <a:gd name="connsiteX186" fmla="*/ 341200 w 380422"/>
              <a:gd name="connsiteY186" fmla="*/ 179676 h 306572"/>
              <a:gd name="connsiteX187" fmla="*/ 343104 w 380422"/>
              <a:gd name="connsiteY187" fmla="*/ 181548 h 306572"/>
              <a:gd name="connsiteX188" fmla="*/ 341961 w 380422"/>
              <a:gd name="connsiteY188" fmla="*/ 184917 h 306572"/>
              <a:gd name="connsiteX189" fmla="*/ 357193 w 380422"/>
              <a:gd name="connsiteY189" fmla="*/ 198767 h 306572"/>
              <a:gd name="connsiteX190" fmla="*/ 360240 w 380422"/>
              <a:gd name="connsiteY190" fmla="*/ 200638 h 306572"/>
              <a:gd name="connsiteX191" fmla="*/ 364809 w 380422"/>
              <a:gd name="connsiteY191" fmla="*/ 200638 h 306572"/>
              <a:gd name="connsiteX192" fmla="*/ 366713 w 380422"/>
              <a:gd name="connsiteY192" fmla="*/ 203258 h 306572"/>
              <a:gd name="connsiteX193" fmla="*/ 366333 w 380422"/>
              <a:gd name="connsiteY193" fmla="*/ 206627 h 306572"/>
              <a:gd name="connsiteX194" fmla="*/ 366713 w 380422"/>
              <a:gd name="connsiteY194" fmla="*/ 209622 h 306572"/>
              <a:gd name="connsiteX195" fmla="*/ 370141 w 380422"/>
              <a:gd name="connsiteY195" fmla="*/ 210371 h 306572"/>
              <a:gd name="connsiteX196" fmla="*/ 372425 w 380422"/>
              <a:gd name="connsiteY196" fmla="*/ 208873 h 306572"/>
              <a:gd name="connsiteX197" fmla="*/ 373568 w 380422"/>
              <a:gd name="connsiteY197" fmla="*/ 210371 h 306572"/>
              <a:gd name="connsiteX198" fmla="*/ 376614 w 380422"/>
              <a:gd name="connsiteY198" fmla="*/ 208873 h 306572"/>
              <a:gd name="connsiteX199" fmla="*/ 378518 w 380422"/>
              <a:gd name="connsiteY199" fmla="*/ 209622 h 306572"/>
              <a:gd name="connsiteX200" fmla="*/ 380422 w 380422"/>
              <a:gd name="connsiteY200" fmla="*/ 218606 h 306572"/>
              <a:gd name="connsiteX201" fmla="*/ 378518 w 380422"/>
              <a:gd name="connsiteY201" fmla="*/ 223098 h 306572"/>
              <a:gd name="connsiteX202" fmla="*/ 379661 w 380422"/>
              <a:gd name="connsiteY202" fmla="*/ 232830 h 306572"/>
              <a:gd name="connsiteX203" fmla="*/ 377757 w 380422"/>
              <a:gd name="connsiteY203" fmla="*/ 237696 h 306572"/>
              <a:gd name="connsiteX204" fmla="*/ 374710 w 380422"/>
              <a:gd name="connsiteY204" fmla="*/ 238819 h 306572"/>
              <a:gd name="connsiteX205" fmla="*/ 372045 w 380422"/>
              <a:gd name="connsiteY205" fmla="*/ 237696 h 306572"/>
              <a:gd name="connsiteX206" fmla="*/ 368237 w 380422"/>
              <a:gd name="connsiteY206" fmla="*/ 230959 h 306572"/>
              <a:gd name="connsiteX207" fmla="*/ 368237 w 380422"/>
              <a:gd name="connsiteY207" fmla="*/ 222723 h 306572"/>
              <a:gd name="connsiteX208" fmla="*/ 365952 w 380422"/>
              <a:gd name="connsiteY208" fmla="*/ 230584 h 306572"/>
              <a:gd name="connsiteX209" fmla="*/ 364809 w 380422"/>
              <a:gd name="connsiteY209" fmla="*/ 237696 h 306572"/>
              <a:gd name="connsiteX210" fmla="*/ 364048 w 380422"/>
              <a:gd name="connsiteY210" fmla="*/ 239568 h 306572"/>
              <a:gd name="connsiteX211" fmla="*/ 362525 w 380422"/>
              <a:gd name="connsiteY211" fmla="*/ 235450 h 306572"/>
              <a:gd name="connsiteX212" fmla="*/ 360240 w 380422"/>
              <a:gd name="connsiteY212" fmla="*/ 234702 h 306572"/>
              <a:gd name="connsiteX213" fmla="*/ 359478 w 380422"/>
              <a:gd name="connsiteY213" fmla="*/ 236948 h 306572"/>
              <a:gd name="connsiteX214" fmla="*/ 357193 w 380422"/>
              <a:gd name="connsiteY214" fmla="*/ 233204 h 306572"/>
              <a:gd name="connsiteX215" fmla="*/ 355670 w 380422"/>
              <a:gd name="connsiteY215" fmla="*/ 228713 h 306572"/>
              <a:gd name="connsiteX216" fmla="*/ 355670 w 380422"/>
              <a:gd name="connsiteY216" fmla="*/ 223472 h 306572"/>
              <a:gd name="connsiteX217" fmla="*/ 354528 w 380422"/>
              <a:gd name="connsiteY217" fmla="*/ 226467 h 306572"/>
              <a:gd name="connsiteX218" fmla="*/ 352243 w 380422"/>
              <a:gd name="connsiteY218" fmla="*/ 226841 h 306572"/>
              <a:gd name="connsiteX219" fmla="*/ 351862 w 380422"/>
              <a:gd name="connsiteY219" fmla="*/ 225344 h 306572"/>
              <a:gd name="connsiteX220" fmla="*/ 349577 w 380422"/>
              <a:gd name="connsiteY220" fmla="*/ 230959 h 306572"/>
              <a:gd name="connsiteX221" fmla="*/ 348054 w 380422"/>
              <a:gd name="connsiteY221" fmla="*/ 230959 h 306572"/>
              <a:gd name="connsiteX222" fmla="*/ 343484 w 380422"/>
              <a:gd name="connsiteY222" fmla="*/ 233579 h 306572"/>
              <a:gd name="connsiteX223" fmla="*/ 343484 w 380422"/>
              <a:gd name="connsiteY223" fmla="*/ 236573 h 306572"/>
              <a:gd name="connsiteX224" fmla="*/ 345008 w 380422"/>
              <a:gd name="connsiteY224" fmla="*/ 236573 h 306572"/>
              <a:gd name="connsiteX225" fmla="*/ 345388 w 380422"/>
              <a:gd name="connsiteY225" fmla="*/ 245557 h 306572"/>
              <a:gd name="connsiteX226" fmla="*/ 342342 w 380422"/>
              <a:gd name="connsiteY226" fmla="*/ 245932 h 306572"/>
              <a:gd name="connsiteX227" fmla="*/ 340819 w 380422"/>
              <a:gd name="connsiteY227" fmla="*/ 244060 h 306572"/>
              <a:gd name="connsiteX228" fmla="*/ 335488 w 380422"/>
              <a:gd name="connsiteY228" fmla="*/ 243686 h 306572"/>
              <a:gd name="connsiteX229" fmla="*/ 332822 w 380422"/>
              <a:gd name="connsiteY229" fmla="*/ 244809 h 306572"/>
              <a:gd name="connsiteX230" fmla="*/ 332060 w 380422"/>
              <a:gd name="connsiteY230" fmla="*/ 245932 h 306572"/>
              <a:gd name="connsiteX231" fmla="*/ 334726 w 380422"/>
              <a:gd name="connsiteY231" fmla="*/ 250798 h 306572"/>
              <a:gd name="connsiteX232" fmla="*/ 335107 w 380422"/>
              <a:gd name="connsiteY232" fmla="*/ 253418 h 306572"/>
              <a:gd name="connsiteX233" fmla="*/ 333964 w 380422"/>
              <a:gd name="connsiteY233" fmla="*/ 259782 h 306572"/>
              <a:gd name="connsiteX234" fmla="*/ 334726 w 380422"/>
              <a:gd name="connsiteY234" fmla="*/ 262027 h 306572"/>
              <a:gd name="connsiteX235" fmla="*/ 338153 w 380422"/>
              <a:gd name="connsiteY235" fmla="*/ 254915 h 306572"/>
              <a:gd name="connsiteX236" fmla="*/ 343484 w 380422"/>
              <a:gd name="connsiteY236" fmla="*/ 251546 h 306572"/>
              <a:gd name="connsiteX237" fmla="*/ 345008 w 380422"/>
              <a:gd name="connsiteY237" fmla="*/ 248177 h 306572"/>
              <a:gd name="connsiteX238" fmla="*/ 353766 w 380422"/>
              <a:gd name="connsiteY238" fmla="*/ 247803 h 306572"/>
              <a:gd name="connsiteX239" fmla="*/ 354528 w 380422"/>
              <a:gd name="connsiteY239" fmla="*/ 250049 h 306572"/>
              <a:gd name="connsiteX240" fmla="*/ 357955 w 380422"/>
              <a:gd name="connsiteY240" fmla="*/ 251172 h 306572"/>
              <a:gd name="connsiteX241" fmla="*/ 356432 w 380422"/>
              <a:gd name="connsiteY241" fmla="*/ 253418 h 306572"/>
              <a:gd name="connsiteX242" fmla="*/ 356051 w 380422"/>
              <a:gd name="connsiteY242" fmla="*/ 256038 h 306572"/>
              <a:gd name="connsiteX243" fmla="*/ 353766 w 380422"/>
              <a:gd name="connsiteY243" fmla="*/ 258659 h 306572"/>
              <a:gd name="connsiteX244" fmla="*/ 354147 w 380422"/>
              <a:gd name="connsiteY244" fmla="*/ 260156 h 306572"/>
              <a:gd name="connsiteX245" fmla="*/ 352243 w 380422"/>
              <a:gd name="connsiteY245" fmla="*/ 259782 h 306572"/>
              <a:gd name="connsiteX246" fmla="*/ 351481 w 380422"/>
              <a:gd name="connsiteY246" fmla="*/ 262027 h 306572"/>
              <a:gd name="connsiteX247" fmla="*/ 353004 w 380422"/>
              <a:gd name="connsiteY247" fmla="*/ 265771 h 306572"/>
              <a:gd name="connsiteX248" fmla="*/ 355289 w 380422"/>
              <a:gd name="connsiteY248" fmla="*/ 266145 h 306572"/>
              <a:gd name="connsiteX249" fmla="*/ 356051 w 380422"/>
              <a:gd name="connsiteY249" fmla="*/ 262027 h 306572"/>
              <a:gd name="connsiteX250" fmla="*/ 360620 w 380422"/>
              <a:gd name="connsiteY250" fmla="*/ 264273 h 306572"/>
              <a:gd name="connsiteX251" fmla="*/ 364809 w 380422"/>
              <a:gd name="connsiteY251" fmla="*/ 265022 h 306572"/>
              <a:gd name="connsiteX252" fmla="*/ 365952 w 380422"/>
              <a:gd name="connsiteY252" fmla="*/ 269140 h 306572"/>
              <a:gd name="connsiteX253" fmla="*/ 365571 w 380422"/>
              <a:gd name="connsiteY253" fmla="*/ 272134 h 306572"/>
              <a:gd name="connsiteX254" fmla="*/ 363286 w 380422"/>
              <a:gd name="connsiteY254" fmla="*/ 272883 h 306572"/>
              <a:gd name="connsiteX255" fmla="*/ 362144 w 380422"/>
              <a:gd name="connsiteY255" fmla="*/ 271760 h 306572"/>
              <a:gd name="connsiteX256" fmla="*/ 361382 w 380422"/>
              <a:gd name="connsiteY256" fmla="*/ 274755 h 306572"/>
              <a:gd name="connsiteX257" fmla="*/ 359478 w 380422"/>
              <a:gd name="connsiteY257" fmla="*/ 277000 h 306572"/>
              <a:gd name="connsiteX258" fmla="*/ 359478 w 380422"/>
              <a:gd name="connsiteY258" fmla="*/ 278872 h 306572"/>
              <a:gd name="connsiteX259" fmla="*/ 356432 w 380422"/>
              <a:gd name="connsiteY259" fmla="*/ 278123 h 306572"/>
              <a:gd name="connsiteX260" fmla="*/ 349196 w 380422"/>
              <a:gd name="connsiteY260" fmla="*/ 281118 h 306572"/>
              <a:gd name="connsiteX261" fmla="*/ 348054 w 380422"/>
              <a:gd name="connsiteY261" fmla="*/ 284861 h 306572"/>
              <a:gd name="connsiteX262" fmla="*/ 343104 w 380422"/>
              <a:gd name="connsiteY262" fmla="*/ 284861 h 306572"/>
              <a:gd name="connsiteX263" fmla="*/ 340819 w 380422"/>
              <a:gd name="connsiteY263" fmla="*/ 283364 h 306572"/>
              <a:gd name="connsiteX264" fmla="*/ 340057 w 380422"/>
              <a:gd name="connsiteY264" fmla="*/ 287107 h 306572"/>
              <a:gd name="connsiteX265" fmla="*/ 337772 w 380422"/>
              <a:gd name="connsiteY265" fmla="*/ 288230 h 306572"/>
              <a:gd name="connsiteX266" fmla="*/ 337011 w 380422"/>
              <a:gd name="connsiteY266" fmla="*/ 289728 h 306572"/>
              <a:gd name="connsiteX267" fmla="*/ 333583 w 380422"/>
              <a:gd name="connsiteY267" fmla="*/ 287856 h 306572"/>
              <a:gd name="connsiteX268" fmla="*/ 327871 w 380422"/>
              <a:gd name="connsiteY268" fmla="*/ 290102 h 306572"/>
              <a:gd name="connsiteX269" fmla="*/ 318351 w 380422"/>
              <a:gd name="connsiteY269" fmla="*/ 287856 h 306572"/>
              <a:gd name="connsiteX270" fmla="*/ 316447 w 380422"/>
              <a:gd name="connsiteY270" fmla="*/ 284861 h 306572"/>
              <a:gd name="connsiteX271" fmla="*/ 309974 w 380422"/>
              <a:gd name="connsiteY271" fmla="*/ 282990 h 306572"/>
              <a:gd name="connsiteX272" fmla="*/ 308070 w 380422"/>
              <a:gd name="connsiteY272" fmla="*/ 280369 h 306572"/>
              <a:gd name="connsiteX273" fmla="*/ 304642 w 380422"/>
              <a:gd name="connsiteY273" fmla="*/ 280369 h 306572"/>
              <a:gd name="connsiteX274" fmla="*/ 302738 w 380422"/>
              <a:gd name="connsiteY274" fmla="*/ 283738 h 306572"/>
              <a:gd name="connsiteX275" fmla="*/ 293599 w 380422"/>
              <a:gd name="connsiteY275" fmla="*/ 282241 h 306572"/>
              <a:gd name="connsiteX276" fmla="*/ 288649 w 380422"/>
              <a:gd name="connsiteY276" fmla="*/ 280369 h 306572"/>
              <a:gd name="connsiteX277" fmla="*/ 288268 w 380422"/>
              <a:gd name="connsiteY277" fmla="*/ 277749 h 306572"/>
              <a:gd name="connsiteX278" fmla="*/ 294361 w 380422"/>
              <a:gd name="connsiteY278" fmla="*/ 271760 h 306572"/>
              <a:gd name="connsiteX279" fmla="*/ 292457 w 380422"/>
              <a:gd name="connsiteY279" fmla="*/ 269514 h 306572"/>
              <a:gd name="connsiteX280" fmla="*/ 288649 w 380422"/>
              <a:gd name="connsiteY280" fmla="*/ 271011 h 306572"/>
              <a:gd name="connsiteX281" fmla="*/ 282556 w 380422"/>
              <a:gd name="connsiteY281" fmla="*/ 270263 h 306572"/>
              <a:gd name="connsiteX282" fmla="*/ 281794 w 380422"/>
              <a:gd name="connsiteY282" fmla="*/ 267642 h 306572"/>
              <a:gd name="connsiteX283" fmla="*/ 276463 w 380422"/>
              <a:gd name="connsiteY283" fmla="*/ 266145 h 306572"/>
              <a:gd name="connsiteX284" fmla="*/ 274559 w 380422"/>
              <a:gd name="connsiteY284" fmla="*/ 267268 h 306572"/>
              <a:gd name="connsiteX285" fmla="*/ 265420 w 380422"/>
              <a:gd name="connsiteY285" fmla="*/ 265771 h 306572"/>
              <a:gd name="connsiteX286" fmla="*/ 265039 w 380422"/>
              <a:gd name="connsiteY286" fmla="*/ 262027 h 306572"/>
              <a:gd name="connsiteX287" fmla="*/ 266181 w 380422"/>
              <a:gd name="connsiteY287" fmla="*/ 259407 h 306572"/>
              <a:gd name="connsiteX288" fmla="*/ 265420 w 380422"/>
              <a:gd name="connsiteY288" fmla="*/ 253418 h 306572"/>
              <a:gd name="connsiteX289" fmla="*/ 263897 w 380422"/>
              <a:gd name="connsiteY289" fmla="*/ 249300 h 306572"/>
              <a:gd name="connsiteX290" fmla="*/ 259708 w 380422"/>
              <a:gd name="connsiteY290" fmla="*/ 247803 h 306572"/>
              <a:gd name="connsiteX291" fmla="*/ 258185 w 380422"/>
              <a:gd name="connsiteY291" fmla="*/ 250798 h 306572"/>
              <a:gd name="connsiteX292" fmla="*/ 256281 w 380422"/>
              <a:gd name="connsiteY292" fmla="*/ 253792 h 306572"/>
              <a:gd name="connsiteX293" fmla="*/ 251330 w 380422"/>
              <a:gd name="connsiteY293" fmla="*/ 256038 h 306572"/>
              <a:gd name="connsiteX294" fmla="*/ 253234 w 380422"/>
              <a:gd name="connsiteY294" fmla="*/ 262776 h 306572"/>
              <a:gd name="connsiteX295" fmla="*/ 253234 w 380422"/>
              <a:gd name="connsiteY295" fmla="*/ 265771 h 306572"/>
              <a:gd name="connsiteX296" fmla="*/ 249426 w 380422"/>
              <a:gd name="connsiteY296" fmla="*/ 268765 h 306572"/>
              <a:gd name="connsiteX297" fmla="*/ 243333 w 380422"/>
              <a:gd name="connsiteY297" fmla="*/ 277375 h 306572"/>
              <a:gd name="connsiteX298" fmla="*/ 233052 w 380422"/>
              <a:gd name="connsiteY298" fmla="*/ 279995 h 306572"/>
              <a:gd name="connsiteX299" fmla="*/ 217819 w 380422"/>
              <a:gd name="connsiteY299" fmla="*/ 279995 h 306572"/>
              <a:gd name="connsiteX300" fmla="*/ 220104 w 380422"/>
              <a:gd name="connsiteY300" fmla="*/ 281867 h 306572"/>
              <a:gd name="connsiteX301" fmla="*/ 215915 w 380422"/>
              <a:gd name="connsiteY301" fmla="*/ 288230 h 306572"/>
              <a:gd name="connsiteX302" fmla="*/ 210203 w 380422"/>
              <a:gd name="connsiteY302" fmla="*/ 292348 h 306572"/>
              <a:gd name="connsiteX303" fmla="*/ 203730 w 380422"/>
              <a:gd name="connsiteY303" fmla="*/ 294968 h 306572"/>
              <a:gd name="connsiteX304" fmla="*/ 198399 w 380422"/>
              <a:gd name="connsiteY304" fmla="*/ 297963 h 306572"/>
              <a:gd name="connsiteX305" fmla="*/ 191544 w 380422"/>
              <a:gd name="connsiteY305" fmla="*/ 299086 h 306572"/>
              <a:gd name="connsiteX306" fmla="*/ 188498 w 380422"/>
              <a:gd name="connsiteY306" fmla="*/ 297588 h 306572"/>
              <a:gd name="connsiteX307" fmla="*/ 183547 w 380422"/>
              <a:gd name="connsiteY307" fmla="*/ 299834 h 306572"/>
              <a:gd name="connsiteX308" fmla="*/ 177835 w 380422"/>
              <a:gd name="connsiteY308" fmla="*/ 298337 h 306572"/>
              <a:gd name="connsiteX309" fmla="*/ 175170 w 380422"/>
              <a:gd name="connsiteY309" fmla="*/ 300209 h 306572"/>
              <a:gd name="connsiteX310" fmla="*/ 173266 w 380422"/>
              <a:gd name="connsiteY310" fmla="*/ 297963 h 306572"/>
              <a:gd name="connsiteX311" fmla="*/ 167553 w 380422"/>
              <a:gd name="connsiteY311" fmla="*/ 300209 h 306572"/>
              <a:gd name="connsiteX312" fmla="*/ 161841 w 380422"/>
              <a:gd name="connsiteY312" fmla="*/ 301332 h 306572"/>
              <a:gd name="connsiteX313" fmla="*/ 161080 w 380422"/>
              <a:gd name="connsiteY313" fmla="*/ 302080 h 306572"/>
              <a:gd name="connsiteX314" fmla="*/ 163745 w 380422"/>
              <a:gd name="connsiteY314" fmla="*/ 302080 h 306572"/>
              <a:gd name="connsiteX315" fmla="*/ 163365 w 380422"/>
              <a:gd name="connsiteY315" fmla="*/ 303952 h 306572"/>
              <a:gd name="connsiteX316" fmla="*/ 158033 w 380422"/>
              <a:gd name="connsiteY316" fmla="*/ 303952 h 306572"/>
              <a:gd name="connsiteX317" fmla="*/ 149656 w 380422"/>
              <a:gd name="connsiteY317" fmla="*/ 306198 h 306572"/>
              <a:gd name="connsiteX318" fmla="*/ 147371 w 380422"/>
              <a:gd name="connsiteY318" fmla="*/ 305075 h 306572"/>
              <a:gd name="connsiteX319" fmla="*/ 140516 w 380422"/>
              <a:gd name="connsiteY319" fmla="*/ 305075 h 306572"/>
              <a:gd name="connsiteX320" fmla="*/ 121857 w 380422"/>
              <a:gd name="connsiteY320" fmla="*/ 306572 h 306572"/>
              <a:gd name="connsiteX321" fmla="*/ 122238 w 380422"/>
              <a:gd name="connsiteY321" fmla="*/ 305449 h 306572"/>
              <a:gd name="connsiteX322" fmla="*/ 126427 w 380422"/>
              <a:gd name="connsiteY322" fmla="*/ 302080 h 306572"/>
              <a:gd name="connsiteX323" fmla="*/ 119572 w 380422"/>
              <a:gd name="connsiteY323" fmla="*/ 297963 h 306572"/>
              <a:gd name="connsiteX324" fmla="*/ 116145 w 380422"/>
              <a:gd name="connsiteY324" fmla="*/ 293096 h 306572"/>
              <a:gd name="connsiteX325" fmla="*/ 114622 w 380422"/>
              <a:gd name="connsiteY325" fmla="*/ 288230 h 306572"/>
              <a:gd name="connsiteX326" fmla="*/ 112718 w 380422"/>
              <a:gd name="connsiteY326" fmla="*/ 283738 h 306572"/>
              <a:gd name="connsiteX327" fmla="*/ 112718 w 380422"/>
              <a:gd name="connsiteY327" fmla="*/ 278123 h 306572"/>
              <a:gd name="connsiteX328" fmla="*/ 114241 w 380422"/>
              <a:gd name="connsiteY328" fmla="*/ 274006 h 306572"/>
              <a:gd name="connsiteX329" fmla="*/ 114241 w 380422"/>
              <a:gd name="connsiteY329" fmla="*/ 272883 h 306572"/>
              <a:gd name="connsiteX330" fmla="*/ 110814 w 380422"/>
              <a:gd name="connsiteY330" fmla="*/ 271011 h 306572"/>
              <a:gd name="connsiteX331" fmla="*/ 110433 w 380422"/>
              <a:gd name="connsiteY331" fmla="*/ 269140 h 306572"/>
              <a:gd name="connsiteX332" fmla="*/ 109291 w 380422"/>
              <a:gd name="connsiteY332" fmla="*/ 266894 h 306572"/>
              <a:gd name="connsiteX333" fmla="*/ 105483 w 380422"/>
              <a:gd name="connsiteY333" fmla="*/ 264273 h 306572"/>
              <a:gd name="connsiteX334" fmla="*/ 105483 w 380422"/>
              <a:gd name="connsiteY334" fmla="*/ 262776 h 306572"/>
              <a:gd name="connsiteX335" fmla="*/ 98628 w 380422"/>
              <a:gd name="connsiteY335" fmla="*/ 260905 h 306572"/>
              <a:gd name="connsiteX336" fmla="*/ 87585 w 380422"/>
              <a:gd name="connsiteY336" fmla="*/ 261279 h 306572"/>
              <a:gd name="connsiteX337" fmla="*/ 85681 w 380422"/>
              <a:gd name="connsiteY337" fmla="*/ 263525 h 306572"/>
              <a:gd name="connsiteX338" fmla="*/ 77303 w 380422"/>
              <a:gd name="connsiteY338" fmla="*/ 263525 h 306572"/>
              <a:gd name="connsiteX339" fmla="*/ 74638 w 380422"/>
              <a:gd name="connsiteY339" fmla="*/ 261279 h 306572"/>
              <a:gd name="connsiteX340" fmla="*/ 65879 w 380422"/>
              <a:gd name="connsiteY340" fmla="*/ 260905 h 306572"/>
              <a:gd name="connsiteX341" fmla="*/ 52170 w 380422"/>
              <a:gd name="connsiteY341" fmla="*/ 251172 h 306572"/>
              <a:gd name="connsiteX342" fmla="*/ 52170 w 380422"/>
              <a:gd name="connsiteY342" fmla="*/ 247054 h 306572"/>
              <a:gd name="connsiteX343" fmla="*/ 47981 w 380422"/>
              <a:gd name="connsiteY343" fmla="*/ 245932 h 306572"/>
              <a:gd name="connsiteX344" fmla="*/ 44935 w 380422"/>
              <a:gd name="connsiteY344" fmla="*/ 243311 h 306572"/>
              <a:gd name="connsiteX345" fmla="*/ 44173 w 380422"/>
              <a:gd name="connsiteY345" fmla="*/ 235825 h 306572"/>
              <a:gd name="connsiteX346" fmla="*/ 39985 w 380422"/>
              <a:gd name="connsiteY346" fmla="*/ 232830 h 306572"/>
              <a:gd name="connsiteX347" fmla="*/ 38461 w 380422"/>
              <a:gd name="connsiteY347" fmla="*/ 229461 h 306572"/>
              <a:gd name="connsiteX348" fmla="*/ 35796 w 380422"/>
              <a:gd name="connsiteY348" fmla="*/ 221975 h 306572"/>
              <a:gd name="connsiteX349" fmla="*/ 34653 w 380422"/>
              <a:gd name="connsiteY349" fmla="*/ 217483 h 306572"/>
              <a:gd name="connsiteX350" fmla="*/ 42650 w 380422"/>
              <a:gd name="connsiteY350" fmla="*/ 213740 h 306572"/>
              <a:gd name="connsiteX351" fmla="*/ 64356 w 380422"/>
              <a:gd name="connsiteY351" fmla="*/ 205504 h 306572"/>
              <a:gd name="connsiteX352" fmla="*/ 79588 w 380422"/>
              <a:gd name="connsiteY352" fmla="*/ 201761 h 306572"/>
              <a:gd name="connsiteX353" fmla="*/ 88346 w 380422"/>
              <a:gd name="connsiteY353" fmla="*/ 201387 h 306572"/>
              <a:gd name="connsiteX354" fmla="*/ 96343 w 380422"/>
              <a:gd name="connsiteY354" fmla="*/ 198392 h 306572"/>
              <a:gd name="connsiteX355" fmla="*/ 101294 w 380422"/>
              <a:gd name="connsiteY355" fmla="*/ 197644 h 306572"/>
              <a:gd name="connsiteX356" fmla="*/ 106244 w 380422"/>
              <a:gd name="connsiteY356" fmla="*/ 200638 h 306572"/>
              <a:gd name="connsiteX357" fmla="*/ 121096 w 380422"/>
              <a:gd name="connsiteY357" fmla="*/ 201761 h 306572"/>
              <a:gd name="connsiteX358" fmla="*/ 129092 w 380422"/>
              <a:gd name="connsiteY358" fmla="*/ 204381 h 306572"/>
              <a:gd name="connsiteX359" fmla="*/ 136328 w 380422"/>
              <a:gd name="connsiteY359" fmla="*/ 203633 h 306572"/>
              <a:gd name="connsiteX360" fmla="*/ 140516 w 380422"/>
              <a:gd name="connsiteY360" fmla="*/ 199515 h 306572"/>
              <a:gd name="connsiteX361" fmla="*/ 138993 w 380422"/>
              <a:gd name="connsiteY361" fmla="*/ 196895 h 306572"/>
              <a:gd name="connsiteX362" fmla="*/ 138993 w 380422"/>
              <a:gd name="connsiteY362" fmla="*/ 195398 h 306572"/>
              <a:gd name="connsiteX363" fmla="*/ 142420 w 380422"/>
              <a:gd name="connsiteY363" fmla="*/ 197269 h 306572"/>
              <a:gd name="connsiteX364" fmla="*/ 145467 w 380422"/>
              <a:gd name="connsiteY364" fmla="*/ 196521 h 306572"/>
              <a:gd name="connsiteX365" fmla="*/ 145086 w 380422"/>
              <a:gd name="connsiteY365" fmla="*/ 194649 h 306572"/>
              <a:gd name="connsiteX366" fmla="*/ 142801 w 380422"/>
              <a:gd name="connsiteY366" fmla="*/ 190906 h 306572"/>
              <a:gd name="connsiteX367" fmla="*/ 140136 w 380422"/>
              <a:gd name="connsiteY367" fmla="*/ 189408 h 306572"/>
              <a:gd name="connsiteX368" fmla="*/ 132520 w 380422"/>
              <a:gd name="connsiteY368" fmla="*/ 188286 h 306572"/>
              <a:gd name="connsiteX369" fmla="*/ 130996 w 380422"/>
              <a:gd name="connsiteY369" fmla="*/ 185291 h 306572"/>
              <a:gd name="connsiteX370" fmla="*/ 126427 w 380422"/>
              <a:gd name="connsiteY370" fmla="*/ 185291 h 306572"/>
              <a:gd name="connsiteX371" fmla="*/ 120715 w 380422"/>
              <a:gd name="connsiteY371" fmla="*/ 182671 h 306572"/>
              <a:gd name="connsiteX372" fmla="*/ 118811 w 380422"/>
              <a:gd name="connsiteY372" fmla="*/ 180425 h 306572"/>
              <a:gd name="connsiteX373" fmla="*/ 112718 w 380422"/>
              <a:gd name="connsiteY373" fmla="*/ 179302 h 306572"/>
              <a:gd name="connsiteX374" fmla="*/ 110052 w 380422"/>
              <a:gd name="connsiteY374" fmla="*/ 179676 h 306572"/>
              <a:gd name="connsiteX375" fmla="*/ 107387 w 380422"/>
              <a:gd name="connsiteY375" fmla="*/ 177056 h 306572"/>
              <a:gd name="connsiteX376" fmla="*/ 94439 w 380422"/>
              <a:gd name="connsiteY376" fmla="*/ 179302 h 306572"/>
              <a:gd name="connsiteX377" fmla="*/ 74638 w 380422"/>
              <a:gd name="connsiteY377" fmla="*/ 186788 h 306572"/>
              <a:gd name="connsiteX378" fmla="*/ 71591 w 380422"/>
              <a:gd name="connsiteY378" fmla="*/ 184542 h 306572"/>
              <a:gd name="connsiteX379" fmla="*/ 65498 w 380422"/>
              <a:gd name="connsiteY379" fmla="*/ 184542 h 306572"/>
              <a:gd name="connsiteX380" fmla="*/ 61690 w 380422"/>
              <a:gd name="connsiteY380" fmla="*/ 182671 h 306572"/>
              <a:gd name="connsiteX381" fmla="*/ 60167 w 380422"/>
              <a:gd name="connsiteY381" fmla="*/ 179676 h 306572"/>
              <a:gd name="connsiteX382" fmla="*/ 44935 w 380422"/>
              <a:gd name="connsiteY382" fmla="*/ 183045 h 306572"/>
              <a:gd name="connsiteX383" fmla="*/ 38461 w 380422"/>
              <a:gd name="connsiteY383" fmla="*/ 178927 h 306572"/>
              <a:gd name="connsiteX384" fmla="*/ 31607 w 380422"/>
              <a:gd name="connsiteY384" fmla="*/ 180425 h 306572"/>
              <a:gd name="connsiteX385" fmla="*/ 30845 w 380422"/>
              <a:gd name="connsiteY385" fmla="*/ 178179 h 306572"/>
              <a:gd name="connsiteX386" fmla="*/ 30845 w 380422"/>
              <a:gd name="connsiteY386" fmla="*/ 176681 h 306572"/>
              <a:gd name="connsiteX387" fmla="*/ 25895 w 380422"/>
              <a:gd name="connsiteY387" fmla="*/ 174810 h 306572"/>
              <a:gd name="connsiteX388" fmla="*/ 21706 w 380422"/>
              <a:gd name="connsiteY388" fmla="*/ 169195 h 306572"/>
              <a:gd name="connsiteX389" fmla="*/ 17517 w 380422"/>
              <a:gd name="connsiteY389" fmla="*/ 162457 h 306572"/>
              <a:gd name="connsiteX390" fmla="*/ 15994 w 380422"/>
              <a:gd name="connsiteY390" fmla="*/ 156468 h 306572"/>
              <a:gd name="connsiteX391" fmla="*/ 23610 w 380422"/>
              <a:gd name="connsiteY391" fmla="*/ 148233 h 306572"/>
              <a:gd name="connsiteX392" fmla="*/ 31607 w 380422"/>
              <a:gd name="connsiteY392" fmla="*/ 144864 h 306572"/>
              <a:gd name="connsiteX393" fmla="*/ 39223 w 380422"/>
              <a:gd name="connsiteY393" fmla="*/ 144115 h 306572"/>
              <a:gd name="connsiteX394" fmla="*/ 46458 w 380422"/>
              <a:gd name="connsiteY394" fmla="*/ 141121 h 306572"/>
              <a:gd name="connsiteX395" fmla="*/ 54074 w 380422"/>
              <a:gd name="connsiteY395" fmla="*/ 135880 h 306572"/>
              <a:gd name="connsiteX396" fmla="*/ 61309 w 380422"/>
              <a:gd name="connsiteY396" fmla="*/ 134008 h 306572"/>
              <a:gd name="connsiteX397" fmla="*/ 60929 w 380422"/>
              <a:gd name="connsiteY397" fmla="*/ 135131 h 306572"/>
              <a:gd name="connsiteX398" fmla="*/ 62833 w 380422"/>
              <a:gd name="connsiteY398" fmla="*/ 136254 h 306572"/>
              <a:gd name="connsiteX399" fmla="*/ 67783 w 380422"/>
              <a:gd name="connsiteY399" fmla="*/ 135131 h 306572"/>
              <a:gd name="connsiteX400" fmla="*/ 70449 w 380422"/>
              <a:gd name="connsiteY400" fmla="*/ 134008 h 306572"/>
              <a:gd name="connsiteX401" fmla="*/ 68926 w 380422"/>
              <a:gd name="connsiteY401" fmla="*/ 132137 h 306572"/>
              <a:gd name="connsiteX402" fmla="*/ 62833 w 380422"/>
              <a:gd name="connsiteY402" fmla="*/ 131762 h 306572"/>
              <a:gd name="connsiteX403" fmla="*/ 65879 w 380422"/>
              <a:gd name="connsiteY403" fmla="*/ 128019 h 306572"/>
              <a:gd name="connsiteX404" fmla="*/ 71210 w 380422"/>
              <a:gd name="connsiteY404" fmla="*/ 126896 h 306572"/>
              <a:gd name="connsiteX405" fmla="*/ 73495 w 380422"/>
              <a:gd name="connsiteY405" fmla="*/ 125025 h 306572"/>
              <a:gd name="connsiteX406" fmla="*/ 73876 w 380422"/>
              <a:gd name="connsiteY406" fmla="*/ 123153 h 306572"/>
              <a:gd name="connsiteX407" fmla="*/ 50647 w 380422"/>
              <a:gd name="connsiteY407" fmla="*/ 127271 h 306572"/>
              <a:gd name="connsiteX408" fmla="*/ 46458 w 380422"/>
              <a:gd name="connsiteY408" fmla="*/ 129142 h 306572"/>
              <a:gd name="connsiteX409" fmla="*/ 42269 w 380422"/>
              <a:gd name="connsiteY409" fmla="*/ 129891 h 306572"/>
              <a:gd name="connsiteX410" fmla="*/ 39985 w 380422"/>
              <a:gd name="connsiteY410" fmla="*/ 131762 h 306572"/>
              <a:gd name="connsiteX411" fmla="*/ 36557 w 380422"/>
              <a:gd name="connsiteY411" fmla="*/ 131762 h 306572"/>
              <a:gd name="connsiteX412" fmla="*/ 34653 w 380422"/>
              <a:gd name="connsiteY412" fmla="*/ 130265 h 306572"/>
              <a:gd name="connsiteX413" fmla="*/ 34273 w 380422"/>
              <a:gd name="connsiteY413" fmla="*/ 128768 h 306572"/>
              <a:gd name="connsiteX414" fmla="*/ 31607 w 380422"/>
              <a:gd name="connsiteY414" fmla="*/ 128394 h 306572"/>
              <a:gd name="connsiteX415" fmla="*/ 30084 w 380422"/>
              <a:gd name="connsiteY415" fmla="*/ 129142 h 306572"/>
              <a:gd name="connsiteX416" fmla="*/ 31607 w 380422"/>
              <a:gd name="connsiteY416" fmla="*/ 130265 h 306572"/>
              <a:gd name="connsiteX417" fmla="*/ 31607 w 380422"/>
              <a:gd name="connsiteY417" fmla="*/ 132511 h 306572"/>
              <a:gd name="connsiteX418" fmla="*/ 25895 w 380422"/>
              <a:gd name="connsiteY418" fmla="*/ 132511 h 306572"/>
              <a:gd name="connsiteX419" fmla="*/ 24372 w 380422"/>
              <a:gd name="connsiteY419" fmla="*/ 134383 h 306572"/>
              <a:gd name="connsiteX420" fmla="*/ 19421 w 380422"/>
              <a:gd name="connsiteY420" fmla="*/ 134757 h 306572"/>
              <a:gd name="connsiteX421" fmla="*/ 17136 w 380422"/>
              <a:gd name="connsiteY421" fmla="*/ 132885 h 306572"/>
              <a:gd name="connsiteX422" fmla="*/ 16375 w 380422"/>
              <a:gd name="connsiteY422" fmla="*/ 129891 h 306572"/>
              <a:gd name="connsiteX423" fmla="*/ 17898 w 380422"/>
              <a:gd name="connsiteY423" fmla="*/ 126522 h 306572"/>
              <a:gd name="connsiteX424" fmla="*/ 20183 w 380422"/>
              <a:gd name="connsiteY424" fmla="*/ 124650 h 306572"/>
              <a:gd name="connsiteX425" fmla="*/ 26276 w 380422"/>
              <a:gd name="connsiteY425" fmla="*/ 124276 h 306572"/>
              <a:gd name="connsiteX426" fmla="*/ 25514 w 380422"/>
              <a:gd name="connsiteY426" fmla="*/ 116041 h 306572"/>
              <a:gd name="connsiteX427" fmla="*/ 20183 w 380422"/>
              <a:gd name="connsiteY427" fmla="*/ 117164 h 306572"/>
              <a:gd name="connsiteX428" fmla="*/ 15613 w 380422"/>
              <a:gd name="connsiteY428" fmla="*/ 120533 h 306572"/>
              <a:gd name="connsiteX429" fmla="*/ 13328 w 380422"/>
              <a:gd name="connsiteY429" fmla="*/ 119784 h 306572"/>
              <a:gd name="connsiteX430" fmla="*/ 12567 w 380422"/>
              <a:gd name="connsiteY430" fmla="*/ 116415 h 306572"/>
              <a:gd name="connsiteX431" fmla="*/ 11044 w 380422"/>
              <a:gd name="connsiteY431" fmla="*/ 115666 h 306572"/>
              <a:gd name="connsiteX432" fmla="*/ 3047 w 380422"/>
              <a:gd name="connsiteY432" fmla="*/ 117164 h 306572"/>
              <a:gd name="connsiteX433" fmla="*/ 2285 w 380422"/>
              <a:gd name="connsiteY433" fmla="*/ 113795 h 306572"/>
              <a:gd name="connsiteX434" fmla="*/ 762 w 380422"/>
              <a:gd name="connsiteY434" fmla="*/ 108554 h 306572"/>
              <a:gd name="connsiteX435" fmla="*/ 0 w 380422"/>
              <a:gd name="connsiteY435" fmla="*/ 102191 h 306572"/>
              <a:gd name="connsiteX436" fmla="*/ 2285 w 380422"/>
              <a:gd name="connsiteY436" fmla="*/ 95827 h 306572"/>
              <a:gd name="connsiteX437" fmla="*/ 8378 w 380422"/>
              <a:gd name="connsiteY437" fmla="*/ 87592 h 306572"/>
              <a:gd name="connsiteX438" fmla="*/ 12186 w 380422"/>
              <a:gd name="connsiteY438" fmla="*/ 81603 h 306572"/>
              <a:gd name="connsiteX439" fmla="*/ 19802 w 380422"/>
              <a:gd name="connsiteY439" fmla="*/ 78234 h 306572"/>
              <a:gd name="connsiteX440" fmla="*/ 20183 w 380422"/>
              <a:gd name="connsiteY440" fmla="*/ 75614 h 306572"/>
              <a:gd name="connsiteX441" fmla="*/ 19421 w 380422"/>
              <a:gd name="connsiteY441" fmla="*/ 72619 h 306572"/>
              <a:gd name="connsiteX442" fmla="*/ 18279 w 380422"/>
              <a:gd name="connsiteY442" fmla="*/ 70748 h 306572"/>
              <a:gd name="connsiteX443" fmla="*/ 13709 w 380422"/>
              <a:gd name="connsiteY443" fmla="*/ 70748 h 306572"/>
              <a:gd name="connsiteX444" fmla="*/ 12186 w 380422"/>
              <a:gd name="connsiteY444" fmla="*/ 68127 h 306572"/>
              <a:gd name="connsiteX445" fmla="*/ 11805 w 380422"/>
              <a:gd name="connsiteY445" fmla="*/ 61764 h 306572"/>
              <a:gd name="connsiteX446" fmla="*/ 13709 w 380422"/>
              <a:gd name="connsiteY446" fmla="*/ 56523 h 306572"/>
              <a:gd name="connsiteX447" fmla="*/ 17517 w 380422"/>
              <a:gd name="connsiteY447" fmla="*/ 50534 h 306572"/>
              <a:gd name="connsiteX448" fmla="*/ 32368 w 380422"/>
              <a:gd name="connsiteY448" fmla="*/ 35187 h 306572"/>
              <a:gd name="connsiteX449" fmla="*/ 46458 w 380422"/>
              <a:gd name="connsiteY449" fmla="*/ 25454 h 306572"/>
              <a:gd name="connsiteX450" fmla="*/ 49124 w 380422"/>
              <a:gd name="connsiteY450" fmla="*/ 22085 h 306572"/>
              <a:gd name="connsiteX451" fmla="*/ 54074 w 380422"/>
              <a:gd name="connsiteY451" fmla="*/ 20588 h 306572"/>
              <a:gd name="connsiteX452" fmla="*/ 56359 w 380422"/>
              <a:gd name="connsiteY452" fmla="*/ 16470 h 306572"/>
              <a:gd name="connsiteX453" fmla="*/ 61690 w 380422"/>
              <a:gd name="connsiteY453" fmla="*/ 15722 h 306572"/>
              <a:gd name="connsiteX454" fmla="*/ 73876 w 380422"/>
              <a:gd name="connsiteY454" fmla="*/ 8235 h 3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80422" h="306572">
                <a:moveTo>
                  <a:pt x="91012" y="0"/>
                </a:moveTo>
                <a:lnTo>
                  <a:pt x="95963" y="1123"/>
                </a:lnTo>
                <a:lnTo>
                  <a:pt x="97105" y="3743"/>
                </a:lnTo>
                <a:lnTo>
                  <a:pt x="99390" y="5241"/>
                </a:lnTo>
                <a:lnTo>
                  <a:pt x="99771" y="7861"/>
                </a:lnTo>
                <a:lnTo>
                  <a:pt x="102436" y="11604"/>
                </a:lnTo>
                <a:lnTo>
                  <a:pt x="103579" y="16096"/>
                </a:lnTo>
                <a:lnTo>
                  <a:pt x="103959" y="26577"/>
                </a:lnTo>
                <a:lnTo>
                  <a:pt x="103579" y="35187"/>
                </a:lnTo>
                <a:lnTo>
                  <a:pt x="98628" y="37807"/>
                </a:lnTo>
                <a:lnTo>
                  <a:pt x="97105" y="41550"/>
                </a:lnTo>
                <a:lnTo>
                  <a:pt x="96343" y="43796"/>
                </a:lnTo>
                <a:lnTo>
                  <a:pt x="97105" y="45293"/>
                </a:lnTo>
                <a:lnTo>
                  <a:pt x="95963" y="47539"/>
                </a:lnTo>
                <a:lnTo>
                  <a:pt x="91012" y="49785"/>
                </a:lnTo>
                <a:lnTo>
                  <a:pt x="90251" y="51657"/>
                </a:lnTo>
                <a:lnTo>
                  <a:pt x="92916" y="54652"/>
                </a:lnTo>
                <a:lnTo>
                  <a:pt x="102055" y="47165"/>
                </a:lnTo>
                <a:lnTo>
                  <a:pt x="104340" y="47165"/>
                </a:lnTo>
                <a:lnTo>
                  <a:pt x="105483" y="50534"/>
                </a:lnTo>
                <a:lnTo>
                  <a:pt x="112337" y="47539"/>
                </a:lnTo>
                <a:lnTo>
                  <a:pt x="114241" y="42299"/>
                </a:lnTo>
                <a:lnTo>
                  <a:pt x="111956" y="41176"/>
                </a:lnTo>
                <a:lnTo>
                  <a:pt x="111956" y="36310"/>
                </a:lnTo>
                <a:lnTo>
                  <a:pt x="114241" y="30320"/>
                </a:lnTo>
                <a:lnTo>
                  <a:pt x="117668" y="28449"/>
                </a:lnTo>
                <a:lnTo>
                  <a:pt x="118049" y="25829"/>
                </a:lnTo>
                <a:lnTo>
                  <a:pt x="119953" y="23957"/>
                </a:lnTo>
                <a:lnTo>
                  <a:pt x="125284" y="23208"/>
                </a:lnTo>
                <a:lnTo>
                  <a:pt x="135185" y="29946"/>
                </a:lnTo>
                <a:lnTo>
                  <a:pt x="147752" y="34064"/>
                </a:lnTo>
                <a:lnTo>
                  <a:pt x="150798" y="37807"/>
                </a:lnTo>
                <a:lnTo>
                  <a:pt x="154606" y="39679"/>
                </a:lnTo>
                <a:lnTo>
                  <a:pt x="158033" y="42299"/>
                </a:lnTo>
                <a:lnTo>
                  <a:pt x="161461" y="47914"/>
                </a:lnTo>
                <a:lnTo>
                  <a:pt x="162603" y="54277"/>
                </a:lnTo>
                <a:lnTo>
                  <a:pt x="155368" y="64010"/>
                </a:lnTo>
                <a:lnTo>
                  <a:pt x="147752" y="70748"/>
                </a:lnTo>
                <a:lnTo>
                  <a:pt x="147752" y="71870"/>
                </a:lnTo>
                <a:lnTo>
                  <a:pt x="154606" y="70373"/>
                </a:lnTo>
                <a:lnTo>
                  <a:pt x="158033" y="64758"/>
                </a:lnTo>
                <a:lnTo>
                  <a:pt x="162603" y="62138"/>
                </a:lnTo>
                <a:lnTo>
                  <a:pt x="161841" y="64758"/>
                </a:lnTo>
                <a:lnTo>
                  <a:pt x="159937" y="69999"/>
                </a:lnTo>
                <a:lnTo>
                  <a:pt x="164888" y="71870"/>
                </a:lnTo>
                <a:lnTo>
                  <a:pt x="165649" y="69999"/>
                </a:lnTo>
                <a:lnTo>
                  <a:pt x="167173" y="62512"/>
                </a:lnTo>
                <a:lnTo>
                  <a:pt x="167553" y="60266"/>
                </a:lnTo>
                <a:lnTo>
                  <a:pt x="169838" y="58769"/>
                </a:lnTo>
                <a:lnTo>
                  <a:pt x="172885" y="55400"/>
                </a:lnTo>
                <a:lnTo>
                  <a:pt x="177074" y="56149"/>
                </a:lnTo>
                <a:lnTo>
                  <a:pt x="179739" y="54652"/>
                </a:lnTo>
                <a:lnTo>
                  <a:pt x="185070" y="61389"/>
                </a:lnTo>
                <a:lnTo>
                  <a:pt x="185832" y="58769"/>
                </a:lnTo>
                <a:lnTo>
                  <a:pt x="185070" y="55400"/>
                </a:lnTo>
                <a:lnTo>
                  <a:pt x="183928" y="54277"/>
                </a:lnTo>
                <a:lnTo>
                  <a:pt x="185070" y="53903"/>
                </a:lnTo>
                <a:lnTo>
                  <a:pt x="188117" y="56523"/>
                </a:lnTo>
                <a:lnTo>
                  <a:pt x="190021" y="55400"/>
                </a:lnTo>
                <a:lnTo>
                  <a:pt x="189259" y="51657"/>
                </a:lnTo>
                <a:lnTo>
                  <a:pt x="184309" y="48288"/>
                </a:lnTo>
                <a:lnTo>
                  <a:pt x="184309" y="46042"/>
                </a:lnTo>
                <a:lnTo>
                  <a:pt x="185070" y="45668"/>
                </a:lnTo>
                <a:lnTo>
                  <a:pt x="189640" y="49411"/>
                </a:lnTo>
                <a:lnTo>
                  <a:pt x="191544" y="46042"/>
                </a:lnTo>
                <a:lnTo>
                  <a:pt x="185832" y="38556"/>
                </a:lnTo>
                <a:lnTo>
                  <a:pt x="183166" y="37433"/>
                </a:lnTo>
                <a:lnTo>
                  <a:pt x="180120" y="33689"/>
                </a:lnTo>
                <a:lnTo>
                  <a:pt x="178978" y="29197"/>
                </a:lnTo>
                <a:lnTo>
                  <a:pt x="178216" y="25454"/>
                </a:lnTo>
                <a:lnTo>
                  <a:pt x="181643" y="25080"/>
                </a:lnTo>
                <a:lnTo>
                  <a:pt x="188117" y="26577"/>
                </a:lnTo>
                <a:lnTo>
                  <a:pt x="191925" y="28449"/>
                </a:lnTo>
                <a:lnTo>
                  <a:pt x="193448" y="32566"/>
                </a:lnTo>
                <a:lnTo>
                  <a:pt x="197637" y="32192"/>
                </a:lnTo>
                <a:lnTo>
                  <a:pt x="197637" y="34438"/>
                </a:lnTo>
                <a:lnTo>
                  <a:pt x="200303" y="40427"/>
                </a:lnTo>
                <a:lnTo>
                  <a:pt x="202968" y="42299"/>
                </a:lnTo>
                <a:lnTo>
                  <a:pt x="205634" y="41550"/>
                </a:lnTo>
                <a:lnTo>
                  <a:pt x="207919" y="43796"/>
                </a:lnTo>
                <a:lnTo>
                  <a:pt x="207919" y="45293"/>
                </a:lnTo>
                <a:lnTo>
                  <a:pt x="210965" y="47539"/>
                </a:lnTo>
                <a:lnTo>
                  <a:pt x="210584" y="49785"/>
                </a:lnTo>
                <a:lnTo>
                  <a:pt x="209823" y="50534"/>
                </a:lnTo>
                <a:lnTo>
                  <a:pt x="213250" y="52031"/>
                </a:lnTo>
                <a:lnTo>
                  <a:pt x="216296" y="58020"/>
                </a:lnTo>
                <a:lnTo>
                  <a:pt x="215915" y="69625"/>
                </a:lnTo>
                <a:lnTo>
                  <a:pt x="216296" y="73742"/>
                </a:lnTo>
                <a:lnTo>
                  <a:pt x="217058" y="76737"/>
                </a:lnTo>
                <a:lnTo>
                  <a:pt x="218962" y="80106"/>
                </a:lnTo>
                <a:lnTo>
                  <a:pt x="220104" y="90961"/>
                </a:lnTo>
                <a:lnTo>
                  <a:pt x="225436" y="96576"/>
                </a:lnTo>
                <a:lnTo>
                  <a:pt x="222770" y="102191"/>
                </a:lnTo>
                <a:lnTo>
                  <a:pt x="222770" y="110426"/>
                </a:lnTo>
                <a:lnTo>
                  <a:pt x="225055" y="110800"/>
                </a:lnTo>
                <a:lnTo>
                  <a:pt x="228482" y="116415"/>
                </a:lnTo>
                <a:lnTo>
                  <a:pt x="230767" y="116041"/>
                </a:lnTo>
                <a:lnTo>
                  <a:pt x="231528" y="112672"/>
                </a:lnTo>
                <a:lnTo>
                  <a:pt x="234575" y="111175"/>
                </a:lnTo>
                <a:lnTo>
                  <a:pt x="236860" y="110426"/>
                </a:lnTo>
                <a:lnTo>
                  <a:pt x="239525" y="106683"/>
                </a:lnTo>
                <a:lnTo>
                  <a:pt x="239906" y="102565"/>
                </a:lnTo>
                <a:lnTo>
                  <a:pt x="243333" y="101068"/>
                </a:lnTo>
                <a:lnTo>
                  <a:pt x="243333" y="98822"/>
                </a:lnTo>
                <a:lnTo>
                  <a:pt x="238764" y="92458"/>
                </a:lnTo>
                <a:lnTo>
                  <a:pt x="237621" y="88341"/>
                </a:lnTo>
                <a:lnTo>
                  <a:pt x="237621" y="84223"/>
                </a:lnTo>
                <a:lnTo>
                  <a:pt x="235717" y="82352"/>
                </a:lnTo>
                <a:lnTo>
                  <a:pt x="234956" y="75988"/>
                </a:lnTo>
                <a:lnTo>
                  <a:pt x="233813" y="69999"/>
                </a:lnTo>
                <a:lnTo>
                  <a:pt x="235336" y="69625"/>
                </a:lnTo>
                <a:lnTo>
                  <a:pt x="234956" y="66256"/>
                </a:lnTo>
                <a:lnTo>
                  <a:pt x="234956" y="62138"/>
                </a:lnTo>
                <a:lnTo>
                  <a:pt x="233432" y="59892"/>
                </a:lnTo>
                <a:lnTo>
                  <a:pt x="233052" y="52031"/>
                </a:lnTo>
                <a:lnTo>
                  <a:pt x="232290" y="45293"/>
                </a:lnTo>
                <a:lnTo>
                  <a:pt x="230386" y="38556"/>
                </a:lnTo>
                <a:lnTo>
                  <a:pt x="227340" y="25454"/>
                </a:lnTo>
                <a:lnTo>
                  <a:pt x="226578" y="23208"/>
                </a:lnTo>
                <a:lnTo>
                  <a:pt x="228101" y="23208"/>
                </a:lnTo>
                <a:lnTo>
                  <a:pt x="228482" y="18342"/>
                </a:lnTo>
                <a:lnTo>
                  <a:pt x="226959" y="18342"/>
                </a:lnTo>
                <a:lnTo>
                  <a:pt x="225436" y="14224"/>
                </a:lnTo>
                <a:lnTo>
                  <a:pt x="226959" y="12353"/>
                </a:lnTo>
                <a:lnTo>
                  <a:pt x="230767" y="12353"/>
                </a:lnTo>
                <a:lnTo>
                  <a:pt x="231528" y="10107"/>
                </a:lnTo>
                <a:lnTo>
                  <a:pt x="227340" y="5989"/>
                </a:lnTo>
                <a:lnTo>
                  <a:pt x="228101" y="2995"/>
                </a:lnTo>
                <a:lnTo>
                  <a:pt x="229244" y="2995"/>
                </a:lnTo>
                <a:lnTo>
                  <a:pt x="229244" y="1123"/>
                </a:lnTo>
                <a:lnTo>
                  <a:pt x="231528" y="1123"/>
                </a:lnTo>
                <a:lnTo>
                  <a:pt x="239906" y="3369"/>
                </a:lnTo>
                <a:lnTo>
                  <a:pt x="240668" y="5615"/>
                </a:lnTo>
                <a:lnTo>
                  <a:pt x="247522" y="12353"/>
                </a:lnTo>
                <a:lnTo>
                  <a:pt x="253234" y="14973"/>
                </a:lnTo>
                <a:lnTo>
                  <a:pt x="253996" y="13850"/>
                </a:lnTo>
                <a:lnTo>
                  <a:pt x="254757" y="11604"/>
                </a:lnTo>
                <a:lnTo>
                  <a:pt x="252092" y="10481"/>
                </a:lnTo>
                <a:lnTo>
                  <a:pt x="251711" y="7861"/>
                </a:lnTo>
                <a:lnTo>
                  <a:pt x="251711" y="5615"/>
                </a:lnTo>
                <a:lnTo>
                  <a:pt x="253615" y="5241"/>
                </a:lnTo>
                <a:lnTo>
                  <a:pt x="257423" y="7112"/>
                </a:lnTo>
                <a:lnTo>
                  <a:pt x="258185" y="9358"/>
                </a:lnTo>
                <a:lnTo>
                  <a:pt x="261612" y="10481"/>
                </a:lnTo>
                <a:lnTo>
                  <a:pt x="263135" y="16470"/>
                </a:lnTo>
                <a:lnTo>
                  <a:pt x="265039" y="19465"/>
                </a:lnTo>
                <a:lnTo>
                  <a:pt x="274178" y="25080"/>
                </a:lnTo>
                <a:lnTo>
                  <a:pt x="274178" y="27700"/>
                </a:lnTo>
                <a:lnTo>
                  <a:pt x="279509" y="30320"/>
                </a:lnTo>
                <a:lnTo>
                  <a:pt x="282175" y="34064"/>
                </a:lnTo>
                <a:lnTo>
                  <a:pt x="282556" y="35935"/>
                </a:lnTo>
                <a:lnTo>
                  <a:pt x="285602" y="38181"/>
                </a:lnTo>
                <a:lnTo>
                  <a:pt x="285983" y="41176"/>
                </a:lnTo>
                <a:lnTo>
                  <a:pt x="283698" y="46042"/>
                </a:lnTo>
                <a:lnTo>
                  <a:pt x="285983" y="46042"/>
                </a:lnTo>
                <a:lnTo>
                  <a:pt x="287887" y="52406"/>
                </a:lnTo>
                <a:lnTo>
                  <a:pt x="287887" y="56523"/>
                </a:lnTo>
                <a:lnTo>
                  <a:pt x="287506" y="58395"/>
                </a:lnTo>
                <a:lnTo>
                  <a:pt x="288649" y="62138"/>
                </a:lnTo>
                <a:lnTo>
                  <a:pt x="289030" y="66256"/>
                </a:lnTo>
                <a:lnTo>
                  <a:pt x="291695" y="74865"/>
                </a:lnTo>
                <a:lnTo>
                  <a:pt x="292457" y="92084"/>
                </a:lnTo>
                <a:lnTo>
                  <a:pt x="293599" y="93581"/>
                </a:lnTo>
                <a:lnTo>
                  <a:pt x="295122" y="102191"/>
                </a:lnTo>
                <a:lnTo>
                  <a:pt x="301215" y="110052"/>
                </a:lnTo>
                <a:lnTo>
                  <a:pt x="304262" y="114544"/>
                </a:lnTo>
                <a:lnTo>
                  <a:pt x="306166" y="120533"/>
                </a:lnTo>
                <a:lnTo>
                  <a:pt x="305404" y="123153"/>
                </a:lnTo>
                <a:lnTo>
                  <a:pt x="306546" y="125773"/>
                </a:lnTo>
                <a:lnTo>
                  <a:pt x="306927" y="132137"/>
                </a:lnTo>
                <a:lnTo>
                  <a:pt x="306166" y="132137"/>
                </a:lnTo>
                <a:lnTo>
                  <a:pt x="303119" y="134008"/>
                </a:lnTo>
                <a:lnTo>
                  <a:pt x="303881" y="143367"/>
                </a:lnTo>
                <a:lnTo>
                  <a:pt x="302358" y="148233"/>
                </a:lnTo>
                <a:lnTo>
                  <a:pt x="303881" y="153099"/>
                </a:lnTo>
                <a:lnTo>
                  <a:pt x="309212" y="156842"/>
                </a:lnTo>
                <a:lnTo>
                  <a:pt x="310355" y="160211"/>
                </a:lnTo>
                <a:lnTo>
                  <a:pt x="315686" y="170318"/>
                </a:lnTo>
                <a:lnTo>
                  <a:pt x="322540" y="172190"/>
                </a:lnTo>
                <a:lnTo>
                  <a:pt x="325206" y="179302"/>
                </a:lnTo>
                <a:lnTo>
                  <a:pt x="327491" y="180799"/>
                </a:lnTo>
                <a:lnTo>
                  <a:pt x="331299" y="181173"/>
                </a:lnTo>
                <a:lnTo>
                  <a:pt x="333583" y="184168"/>
                </a:lnTo>
                <a:lnTo>
                  <a:pt x="335488" y="182296"/>
                </a:lnTo>
                <a:lnTo>
                  <a:pt x="335488" y="178927"/>
                </a:lnTo>
                <a:lnTo>
                  <a:pt x="337011" y="178179"/>
                </a:lnTo>
                <a:lnTo>
                  <a:pt x="341200" y="179676"/>
                </a:lnTo>
                <a:lnTo>
                  <a:pt x="343104" y="181548"/>
                </a:lnTo>
                <a:lnTo>
                  <a:pt x="341961" y="184917"/>
                </a:lnTo>
                <a:lnTo>
                  <a:pt x="357193" y="198767"/>
                </a:lnTo>
                <a:lnTo>
                  <a:pt x="360240" y="200638"/>
                </a:lnTo>
                <a:lnTo>
                  <a:pt x="364809" y="200638"/>
                </a:lnTo>
                <a:lnTo>
                  <a:pt x="366713" y="203258"/>
                </a:lnTo>
                <a:lnTo>
                  <a:pt x="366333" y="206627"/>
                </a:lnTo>
                <a:lnTo>
                  <a:pt x="366713" y="209622"/>
                </a:lnTo>
                <a:lnTo>
                  <a:pt x="370141" y="210371"/>
                </a:lnTo>
                <a:lnTo>
                  <a:pt x="372425" y="208873"/>
                </a:lnTo>
                <a:lnTo>
                  <a:pt x="373568" y="210371"/>
                </a:lnTo>
                <a:lnTo>
                  <a:pt x="376614" y="208873"/>
                </a:lnTo>
                <a:lnTo>
                  <a:pt x="378518" y="209622"/>
                </a:lnTo>
                <a:lnTo>
                  <a:pt x="380422" y="218606"/>
                </a:lnTo>
                <a:lnTo>
                  <a:pt x="378518" y="223098"/>
                </a:lnTo>
                <a:lnTo>
                  <a:pt x="379661" y="232830"/>
                </a:lnTo>
                <a:lnTo>
                  <a:pt x="377757" y="237696"/>
                </a:lnTo>
                <a:lnTo>
                  <a:pt x="374710" y="238819"/>
                </a:lnTo>
                <a:lnTo>
                  <a:pt x="372045" y="237696"/>
                </a:lnTo>
                <a:lnTo>
                  <a:pt x="368237" y="230959"/>
                </a:lnTo>
                <a:lnTo>
                  <a:pt x="368237" y="222723"/>
                </a:lnTo>
                <a:lnTo>
                  <a:pt x="365952" y="230584"/>
                </a:lnTo>
                <a:lnTo>
                  <a:pt x="364809" y="237696"/>
                </a:lnTo>
                <a:lnTo>
                  <a:pt x="364048" y="239568"/>
                </a:lnTo>
                <a:lnTo>
                  <a:pt x="362525" y="235450"/>
                </a:lnTo>
                <a:lnTo>
                  <a:pt x="360240" y="234702"/>
                </a:lnTo>
                <a:lnTo>
                  <a:pt x="359478" y="236948"/>
                </a:lnTo>
                <a:lnTo>
                  <a:pt x="357193" y="233204"/>
                </a:lnTo>
                <a:lnTo>
                  <a:pt x="355670" y="228713"/>
                </a:lnTo>
                <a:lnTo>
                  <a:pt x="355670" y="223472"/>
                </a:lnTo>
                <a:lnTo>
                  <a:pt x="354528" y="226467"/>
                </a:lnTo>
                <a:lnTo>
                  <a:pt x="352243" y="226841"/>
                </a:lnTo>
                <a:lnTo>
                  <a:pt x="351862" y="225344"/>
                </a:lnTo>
                <a:lnTo>
                  <a:pt x="349577" y="230959"/>
                </a:lnTo>
                <a:lnTo>
                  <a:pt x="348054" y="230959"/>
                </a:lnTo>
                <a:lnTo>
                  <a:pt x="343484" y="233579"/>
                </a:lnTo>
                <a:lnTo>
                  <a:pt x="343484" y="236573"/>
                </a:lnTo>
                <a:lnTo>
                  <a:pt x="345008" y="236573"/>
                </a:lnTo>
                <a:lnTo>
                  <a:pt x="345388" y="245557"/>
                </a:lnTo>
                <a:lnTo>
                  <a:pt x="342342" y="245932"/>
                </a:lnTo>
                <a:lnTo>
                  <a:pt x="340819" y="244060"/>
                </a:lnTo>
                <a:lnTo>
                  <a:pt x="335488" y="243686"/>
                </a:lnTo>
                <a:lnTo>
                  <a:pt x="332822" y="244809"/>
                </a:lnTo>
                <a:lnTo>
                  <a:pt x="332060" y="245932"/>
                </a:lnTo>
                <a:lnTo>
                  <a:pt x="334726" y="250798"/>
                </a:lnTo>
                <a:lnTo>
                  <a:pt x="335107" y="253418"/>
                </a:lnTo>
                <a:lnTo>
                  <a:pt x="333964" y="259782"/>
                </a:lnTo>
                <a:lnTo>
                  <a:pt x="334726" y="262027"/>
                </a:lnTo>
                <a:lnTo>
                  <a:pt x="338153" y="254915"/>
                </a:lnTo>
                <a:lnTo>
                  <a:pt x="343484" y="251546"/>
                </a:lnTo>
                <a:lnTo>
                  <a:pt x="345008" y="248177"/>
                </a:lnTo>
                <a:lnTo>
                  <a:pt x="353766" y="247803"/>
                </a:lnTo>
                <a:lnTo>
                  <a:pt x="354528" y="250049"/>
                </a:lnTo>
                <a:lnTo>
                  <a:pt x="357955" y="251172"/>
                </a:lnTo>
                <a:lnTo>
                  <a:pt x="356432" y="253418"/>
                </a:lnTo>
                <a:lnTo>
                  <a:pt x="356051" y="256038"/>
                </a:lnTo>
                <a:lnTo>
                  <a:pt x="353766" y="258659"/>
                </a:lnTo>
                <a:lnTo>
                  <a:pt x="354147" y="260156"/>
                </a:lnTo>
                <a:lnTo>
                  <a:pt x="352243" y="259782"/>
                </a:lnTo>
                <a:lnTo>
                  <a:pt x="351481" y="262027"/>
                </a:lnTo>
                <a:lnTo>
                  <a:pt x="353004" y="265771"/>
                </a:lnTo>
                <a:lnTo>
                  <a:pt x="355289" y="266145"/>
                </a:lnTo>
                <a:lnTo>
                  <a:pt x="356051" y="262027"/>
                </a:lnTo>
                <a:lnTo>
                  <a:pt x="360620" y="264273"/>
                </a:lnTo>
                <a:lnTo>
                  <a:pt x="364809" y="265022"/>
                </a:lnTo>
                <a:lnTo>
                  <a:pt x="365952" y="269140"/>
                </a:lnTo>
                <a:lnTo>
                  <a:pt x="365571" y="272134"/>
                </a:lnTo>
                <a:lnTo>
                  <a:pt x="363286" y="272883"/>
                </a:lnTo>
                <a:lnTo>
                  <a:pt x="362144" y="271760"/>
                </a:lnTo>
                <a:lnTo>
                  <a:pt x="361382" y="274755"/>
                </a:lnTo>
                <a:lnTo>
                  <a:pt x="359478" y="277000"/>
                </a:lnTo>
                <a:lnTo>
                  <a:pt x="359478" y="278872"/>
                </a:lnTo>
                <a:lnTo>
                  <a:pt x="356432" y="278123"/>
                </a:lnTo>
                <a:lnTo>
                  <a:pt x="349196" y="281118"/>
                </a:lnTo>
                <a:lnTo>
                  <a:pt x="348054" y="284861"/>
                </a:lnTo>
                <a:lnTo>
                  <a:pt x="343104" y="284861"/>
                </a:lnTo>
                <a:lnTo>
                  <a:pt x="340819" y="283364"/>
                </a:lnTo>
                <a:lnTo>
                  <a:pt x="340057" y="287107"/>
                </a:lnTo>
                <a:lnTo>
                  <a:pt x="337772" y="288230"/>
                </a:lnTo>
                <a:lnTo>
                  <a:pt x="337011" y="289728"/>
                </a:lnTo>
                <a:lnTo>
                  <a:pt x="333583" y="287856"/>
                </a:lnTo>
                <a:lnTo>
                  <a:pt x="327871" y="290102"/>
                </a:lnTo>
                <a:lnTo>
                  <a:pt x="318351" y="287856"/>
                </a:lnTo>
                <a:lnTo>
                  <a:pt x="316447" y="284861"/>
                </a:lnTo>
                <a:lnTo>
                  <a:pt x="309974" y="282990"/>
                </a:lnTo>
                <a:lnTo>
                  <a:pt x="308070" y="280369"/>
                </a:lnTo>
                <a:lnTo>
                  <a:pt x="304642" y="280369"/>
                </a:lnTo>
                <a:lnTo>
                  <a:pt x="302738" y="283738"/>
                </a:lnTo>
                <a:lnTo>
                  <a:pt x="293599" y="282241"/>
                </a:lnTo>
                <a:lnTo>
                  <a:pt x="288649" y="280369"/>
                </a:lnTo>
                <a:lnTo>
                  <a:pt x="288268" y="277749"/>
                </a:lnTo>
                <a:lnTo>
                  <a:pt x="294361" y="271760"/>
                </a:lnTo>
                <a:lnTo>
                  <a:pt x="292457" y="269514"/>
                </a:lnTo>
                <a:lnTo>
                  <a:pt x="288649" y="271011"/>
                </a:lnTo>
                <a:lnTo>
                  <a:pt x="282556" y="270263"/>
                </a:lnTo>
                <a:lnTo>
                  <a:pt x="281794" y="267642"/>
                </a:lnTo>
                <a:lnTo>
                  <a:pt x="276463" y="266145"/>
                </a:lnTo>
                <a:lnTo>
                  <a:pt x="274559" y="267268"/>
                </a:lnTo>
                <a:lnTo>
                  <a:pt x="265420" y="265771"/>
                </a:lnTo>
                <a:lnTo>
                  <a:pt x="265039" y="262027"/>
                </a:lnTo>
                <a:lnTo>
                  <a:pt x="266181" y="259407"/>
                </a:lnTo>
                <a:lnTo>
                  <a:pt x="265420" y="253418"/>
                </a:lnTo>
                <a:lnTo>
                  <a:pt x="263897" y="249300"/>
                </a:lnTo>
                <a:lnTo>
                  <a:pt x="259708" y="247803"/>
                </a:lnTo>
                <a:lnTo>
                  <a:pt x="258185" y="250798"/>
                </a:lnTo>
                <a:lnTo>
                  <a:pt x="256281" y="253792"/>
                </a:lnTo>
                <a:lnTo>
                  <a:pt x="251330" y="256038"/>
                </a:lnTo>
                <a:lnTo>
                  <a:pt x="253234" y="262776"/>
                </a:lnTo>
                <a:lnTo>
                  <a:pt x="253234" y="265771"/>
                </a:lnTo>
                <a:lnTo>
                  <a:pt x="249426" y="268765"/>
                </a:lnTo>
                <a:lnTo>
                  <a:pt x="243333" y="277375"/>
                </a:lnTo>
                <a:lnTo>
                  <a:pt x="233052" y="279995"/>
                </a:lnTo>
                <a:lnTo>
                  <a:pt x="217819" y="279995"/>
                </a:lnTo>
                <a:lnTo>
                  <a:pt x="220104" y="281867"/>
                </a:lnTo>
                <a:lnTo>
                  <a:pt x="215915" y="288230"/>
                </a:lnTo>
                <a:lnTo>
                  <a:pt x="210203" y="292348"/>
                </a:lnTo>
                <a:lnTo>
                  <a:pt x="203730" y="294968"/>
                </a:lnTo>
                <a:lnTo>
                  <a:pt x="198399" y="297963"/>
                </a:lnTo>
                <a:lnTo>
                  <a:pt x="191544" y="299086"/>
                </a:lnTo>
                <a:lnTo>
                  <a:pt x="188498" y="297588"/>
                </a:lnTo>
                <a:lnTo>
                  <a:pt x="183547" y="299834"/>
                </a:lnTo>
                <a:lnTo>
                  <a:pt x="177835" y="298337"/>
                </a:lnTo>
                <a:lnTo>
                  <a:pt x="175170" y="300209"/>
                </a:lnTo>
                <a:lnTo>
                  <a:pt x="173266" y="297963"/>
                </a:lnTo>
                <a:lnTo>
                  <a:pt x="167553" y="300209"/>
                </a:lnTo>
                <a:lnTo>
                  <a:pt x="161841" y="301332"/>
                </a:lnTo>
                <a:lnTo>
                  <a:pt x="161080" y="302080"/>
                </a:lnTo>
                <a:lnTo>
                  <a:pt x="163745" y="302080"/>
                </a:lnTo>
                <a:lnTo>
                  <a:pt x="163365" y="303952"/>
                </a:lnTo>
                <a:lnTo>
                  <a:pt x="158033" y="303952"/>
                </a:lnTo>
                <a:lnTo>
                  <a:pt x="149656" y="306198"/>
                </a:lnTo>
                <a:lnTo>
                  <a:pt x="147371" y="305075"/>
                </a:lnTo>
                <a:lnTo>
                  <a:pt x="140516" y="305075"/>
                </a:lnTo>
                <a:lnTo>
                  <a:pt x="121857" y="306572"/>
                </a:lnTo>
                <a:lnTo>
                  <a:pt x="122238" y="305449"/>
                </a:lnTo>
                <a:lnTo>
                  <a:pt x="126427" y="302080"/>
                </a:lnTo>
                <a:lnTo>
                  <a:pt x="119572" y="297963"/>
                </a:lnTo>
                <a:lnTo>
                  <a:pt x="116145" y="293096"/>
                </a:lnTo>
                <a:lnTo>
                  <a:pt x="114622" y="288230"/>
                </a:lnTo>
                <a:lnTo>
                  <a:pt x="112718" y="283738"/>
                </a:lnTo>
                <a:lnTo>
                  <a:pt x="112718" y="278123"/>
                </a:lnTo>
                <a:lnTo>
                  <a:pt x="114241" y="274006"/>
                </a:lnTo>
                <a:lnTo>
                  <a:pt x="114241" y="272883"/>
                </a:lnTo>
                <a:lnTo>
                  <a:pt x="110814" y="271011"/>
                </a:lnTo>
                <a:lnTo>
                  <a:pt x="110433" y="269140"/>
                </a:lnTo>
                <a:lnTo>
                  <a:pt x="109291" y="266894"/>
                </a:lnTo>
                <a:lnTo>
                  <a:pt x="105483" y="264273"/>
                </a:lnTo>
                <a:lnTo>
                  <a:pt x="105483" y="262776"/>
                </a:lnTo>
                <a:lnTo>
                  <a:pt x="98628" y="260905"/>
                </a:lnTo>
                <a:lnTo>
                  <a:pt x="87585" y="261279"/>
                </a:lnTo>
                <a:lnTo>
                  <a:pt x="85681" y="263525"/>
                </a:lnTo>
                <a:lnTo>
                  <a:pt x="77303" y="263525"/>
                </a:lnTo>
                <a:lnTo>
                  <a:pt x="74638" y="261279"/>
                </a:lnTo>
                <a:lnTo>
                  <a:pt x="65879" y="260905"/>
                </a:lnTo>
                <a:lnTo>
                  <a:pt x="52170" y="251172"/>
                </a:lnTo>
                <a:lnTo>
                  <a:pt x="52170" y="247054"/>
                </a:lnTo>
                <a:lnTo>
                  <a:pt x="47981" y="245932"/>
                </a:lnTo>
                <a:lnTo>
                  <a:pt x="44935" y="243311"/>
                </a:lnTo>
                <a:lnTo>
                  <a:pt x="44173" y="235825"/>
                </a:lnTo>
                <a:lnTo>
                  <a:pt x="39985" y="232830"/>
                </a:lnTo>
                <a:lnTo>
                  <a:pt x="38461" y="229461"/>
                </a:lnTo>
                <a:lnTo>
                  <a:pt x="35796" y="221975"/>
                </a:lnTo>
                <a:lnTo>
                  <a:pt x="34653" y="217483"/>
                </a:lnTo>
                <a:lnTo>
                  <a:pt x="42650" y="213740"/>
                </a:lnTo>
                <a:lnTo>
                  <a:pt x="64356" y="205504"/>
                </a:lnTo>
                <a:lnTo>
                  <a:pt x="79588" y="201761"/>
                </a:lnTo>
                <a:lnTo>
                  <a:pt x="88346" y="201387"/>
                </a:lnTo>
                <a:lnTo>
                  <a:pt x="96343" y="198392"/>
                </a:lnTo>
                <a:lnTo>
                  <a:pt x="101294" y="197644"/>
                </a:lnTo>
                <a:lnTo>
                  <a:pt x="106244" y="200638"/>
                </a:lnTo>
                <a:lnTo>
                  <a:pt x="121096" y="201761"/>
                </a:lnTo>
                <a:lnTo>
                  <a:pt x="129092" y="204381"/>
                </a:lnTo>
                <a:lnTo>
                  <a:pt x="136328" y="203633"/>
                </a:lnTo>
                <a:lnTo>
                  <a:pt x="140516" y="199515"/>
                </a:lnTo>
                <a:lnTo>
                  <a:pt x="138993" y="196895"/>
                </a:lnTo>
                <a:lnTo>
                  <a:pt x="138993" y="195398"/>
                </a:lnTo>
                <a:lnTo>
                  <a:pt x="142420" y="197269"/>
                </a:lnTo>
                <a:lnTo>
                  <a:pt x="145467" y="196521"/>
                </a:lnTo>
                <a:lnTo>
                  <a:pt x="145086" y="194649"/>
                </a:lnTo>
                <a:lnTo>
                  <a:pt x="142801" y="190906"/>
                </a:lnTo>
                <a:lnTo>
                  <a:pt x="140136" y="189408"/>
                </a:lnTo>
                <a:lnTo>
                  <a:pt x="132520" y="188286"/>
                </a:lnTo>
                <a:lnTo>
                  <a:pt x="130996" y="185291"/>
                </a:lnTo>
                <a:lnTo>
                  <a:pt x="126427" y="185291"/>
                </a:lnTo>
                <a:lnTo>
                  <a:pt x="120715" y="182671"/>
                </a:lnTo>
                <a:lnTo>
                  <a:pt x="118811" y="180425"/>
                </a:lnTo>
                <a:lnTo>
                  <a:pt x="112718" y="179302"/>
                </a:lnTo>
                <a:lnTo>
                  <a:pt x="110052" y="179676"/>
                </a:lnTo>
                <a:lnTo>
                  <a:pt x="107387" y="177056"/>
                </a:lnTo>
                <a:lnTo>
                  <a:pt x="94439" y="179302"/>
                </a:lnTo>
                <a:lnTo>
                  <a:pt x="74638" y="186788"/>
                </a:lnTo>
                <a:lnTo>
                  <a:pt x="71591" y="184542"/>
                </a:lnTo>
                <a:lnTo>
                  <a:pt x="65498" y="184542"/>
                </a:lnTo>
                <a:lnTo>
                  <a:pt x="61690" y="182671"/>
                </a:lnTo>
                <a:lnTo>
                  <a:pt x="60167" y="179676"/>
                </a:lnTo>
                <a:lnTo>
                  <a:pt x="44935" y="183045"/>
                </a:lnTo>
                <a:lnTo>
                  <a:pt x="38461" y="178927"/>
                </a:lnTo>
                <a:lnTo>
                  <a:pt x="31607" y="180425"/>
                </a:lnTo>
                <a:lnTo>
                  <a:pt x="30845" y="178179"/>
                </a:lnTo>
                <a:lnTo>
                  <a:pt x="30845" y="176681"/>
                </a:lnTo>
                <a:lnTo>
                  <a:pt x="25895" y="174810"/>
                </a:lnTo>
                <a:lnTo>
                  <a:pt x="21706" y="169195"/>
                </a:lnTo>
                <a:lnTo>
                  <a:pt x="17517" y="162457"/>
                </a:lnTo>
                <a:lnTo>
                  <a:pt x="15994" y="156468"/>
                </a:lnTo>
                <a:lnTo>
                  <a:pt x="23610" y="148233"/>
                </a:lnTo>
                <a:lnTo>
                  <a:pt x="31607" y="144864"/>
                </a:lnTo>
                <a:lnTo>
                  <a:pt x="39223" y="144115"/>
                </a:lnTo>
                <a:lnTo>
                  <a:pt x="46458" y="141121"/>
                </a:lnTo>
                <a:lnTo>
                  <a:pt x="54074" y="135880"/>
                </a:lnTo>
                <a:lnTo>
                  <a:pt x="61309" y="134008"/>
                </a:lnTo>
                <a:lnTo>
                  <a:pt x="60929" y="135131"/>
                </a:lnTo>
                <a:lnTo>
                  <a:pt x="62833" y="136254"/>
                </a:lnTo>
                <a:lnTo>
                  <a:pt x="67783" y="135131"/>
                </a:lnTo>
                <a:lnTo>
                  <a:pt x="70449" y="134008"/>
                </a:lnTo>
                <a:lnTo>
                  <a:pt x="68926" y="132137"/>
                </a:lnTo>
                <a:lnTo>
                  <a:pt x="62833" y="131762"/>
                </a:lnTo>
                <a:lnTo>
                  <a:pt x="65879" y="128019"/>
                </a:lnTo>
                <a:lnTo>
                  <a:pt x="71210" y="126896"/>
                </a:lnTo>
                <a:lnTo>
                  <a:pt x="73495" y="125025"/>
                </a:lnTo>
                <a:lnTo>
                  <a:pt x="73876" y="123153"/>
                </a:lnTo>
                <a:lnTo>
                  <a:pt x="50647" y="127271"/>
                </a:lnTo>
                <a:lnTo>
                  <a:pt x="46458" y="129142"/>
                </a:lnTo>
                <a:lnTo>
                  <a:pt x="42269" y="129891"/>
                </a:lnTo>
                <a:lnTo>
                  <a:pt x="39985" y="131762"/>
                </a:lnTo>
                <a:lnTo>
                  <a:pt x="36557" y="131762"/>
                </a:lnTo>
                <a:lnTo>
                  <a:pt x="34653" y="130265"/>
                </a:lnTo>
                <a:lnTo>
                  <a:pt x="34273" y="128768"/>
                </a:lnTo>
                <a:lnTo>
                  <a:pt x="31607" y="128394"/>
                </a:lnTo>
                <a:lnTo>
                  <a:pt x="30084" y="129142"/>
                </a:lnTo>
                <a:lnTo>
                  <a:pt x="31607" y="130265"/>
                </a:lnTo>
                <a:lnTo>
                  <a:pt x="31607" y="132511"/>
                </a:lnTo>
                <a:lnTo>
                  <a:pt x="25895" y="132511"/>
                </a:lnTo>
                <a:lnTo>
                  <a:pt x="24372" y="134383"/>
                </a:lnTo>
                <a:lnTo>
                  <a:pt x="19421" y="134757"/>
                </a:lnTo>
                <a:lnTo>
                  <a:pt x="17136" y="132885"/>
                </a:lnTo>
                <a:lnTo>
                  <a:pt x="16375" y="129891"/>
                </a:lnTo>
                <a:lnTo>
                  <a:pt x="17898" y="126522"/>
                </a:lnTo>
                <a:lnTo>
                  <a:pt x="20183" y="124650"/>
                </a:lnTo>
                <a:lnTo>
                  <a:pt x="26276" y="124276"/>
                </a:lnTo>
                <a:lnTo>
                  <a:pt x="25514" y="116041"/>
                </a:lnTo>
                <a:lnTo>
                  <a:pt x="20183" y="117164"/>
                </a:lnTo>
                <a:lnTo>
                  <a:pt x="15613" y="120533"/>
                </a:lnTo>
                <a:lnTo>
                  <a:pt x="13328" y="119784"/>
                </a:lnTo>
                <a:lnTo>
                  <a:pt x="12567" y="116415"/>
                </a:lnTo>
                <a:lnTo>
                  <a:pt x="11044" y="115666"/>
                </a:lnTo>
                <a:lnTo>
                  <a:pt x="3047" y="117164"/>
                </a:lnTo>
                <a:lnTo>
                  <a:pt x="2285" y="113795"/>
                </a:lnTo>
                <a:lnTo>
                  <a:pt x="762" y="108554"/>
                </a:lnTo>
                <a:lnTo>
                  <a:pt x="0" y="102191"/>
                </a:lnTo>
                <a:lnTo>
                  <a:pt x="2285" y="95827"/>
                </a:lnTo>
                <a:lnTo>
                  <a:pt x="8378" y="87592"/>
                </a:lnTo>
                <a:lnTo>
                  <a:pt x="12186" y="81603"/>
                </a:lnTo>
                <a:lnTo>
                  <a:pt x="19802" y="78234"/>
                </a:lnTo>
                <a:lnTo>
                  <a:pt x="20183" y="75614"/>
                </a:lnTo>
                <a:lnTo>
                  <a:pt x="19421" y="72619"/>
                </a:lnTo>
                <a:lnTo>
                  <a:pt x="18279" y="70748"/>
                </a:lnTo>
                <a:lnTo>
                  <a:pt x="13709" y="70748"/>
                </a:lnTo>
                <a:lnTo>
                  <a:pt x="12186" y="68127"/>
                </a:lnTo>
                <a:lnTo>
                  <a:pt x="11805" y="61764"/>
                </a:lnTo>
                <a:lnTo>
                  <a:pt x="13709" y="56523"/>
                </a:lnTo>
                <a:lnTo>
                  <a:pt x="17517" y="50534"/>
                </a:lnTo>
                <a:lnTo>
                  <a:pt x="32368" y="35187"/>
                </a:lnTo>
                <a:lnTo>
                  <a:pt x="46458" y="25454"/>
                </a:lnTo>
                <a:lnTo>
                  <a:pt x="49124" y="22085"/>
                </a:lnTo>
                <a:lnTo>
                  <a:pt x="54074" y="20588"/>
                </a:lnTo>
                <a:lnTo>
                  <a:pt x="56359" y="16470"/>
                </a:lnTo>
                <a:lnTo>
                  <a:pt x="61690" y="15722"/>
                </a:lnTo>
                <a:lnTo>
                  <a:pt x="73876" y="823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98" name="Text Placeholder 2697">
            <a:extLst>
              <a:ext uri="{FF2B5EF4-FFF2-40B4-BE49-F238E27FC236}">
                <a16:creationId xmlns:a16="http://schemas.microsoft.com/office/drawing/2014/main" id="{9562B3AE-F36B-7942-A592-412A7BC749E8}"/>
              </a:ext>
            </a:extLst>
          </p:cNvPr>
          <p:cNvSpPr>
            <a:spLocks noGrp="1"/>
          </p:cNvSpPr>
          <p:nvPr>
            <p:ph type="body" sz="quarter" idx="140" hasCustomPrompt="1"/>
          </p:nvPr>
        </p:nvSpPr>
        <p:spPr>
          <a:xfrm>
            <a:off x="6683679" y="4369333"/>
            <a:ext cx="85569" cy="84095"/>
          </a:xfrm>
          <a:custGeom>
            <a:avLst/>
            <a:gdLst>
              <a:gd name="connsiteX0" fmla="*/ 24989 w 85569"/>
              <a:gd name="connsiteY0" fmla="*/ 0 h 84095"/>
              <a:gd name="connsiteX1" fmla="*/ 26883 w 85569"/>
              <a:gd name="connsiteY1" fmla="*/ 0 h 84095"/>
              <a:gd name="connsiteX2" fmla="*/ 35970 w 85569"/>
              <a:gd name="connsiteY2" fmla="*/ 2283 h 84095"/>
              <a:gd name="connsiteX3" fmla="*/ 43163 w 85569"/>
              <a:gd name="connsiteY3" fmla="*/ 2283 h 84095"/>
              <a:gd name="connsiteX4" fmla="*/ 52629 w 85569"/>
              <a:gd name="connsiteY4" fmla="*/ 381 h 84095"/>
              <a:gd name="connsiteX5" fmla="*/ 58308 w 85569"/>
              <a:gd name="connsiteY5" fmla="*/ 1142 h 84095"/>
              <a:gd name="connsiteX6" fmla="*/ 62852 w 85569"/>
              <a:gd name="connsiteY6" fmla="*/ 381 h 84095"/>
              <a:gd name="connsiteX7" fmla="*/ 63609 w 85569"/>
              <a:gd name="connsiteY7" fmla="*/ 0 h 84095"/>
              <a:gd name="connsiteX8" fmla="*/ 66259 w 85569"/>
              <a:gd name="connsiteY8" fmla="*/ 0 h 84095"/>
              <a:gd name="connsiteX9" fmla="*/ 75725 w 85569"/>
              <a:gd name="connsiteY9" fmla="*/ 1142 h 84095"/>
              <a:gd name="connsiteX10" fmla="*/ 85191 w 85569"/>
              <a:gd name="connsiteY10" fmla="*/ 3805 h 84095"/>
              <a:gd name="connsiteX11" fmla="*/ 85191 w 85569"/>
              <a:gd name="connsiteY11" fmla="*/ 4186 h 84095"/>
              <a:gd name="connsiteX12" fmla="*/ 85191 w 85569"/>
              <a:gd name="connsiteY12" fmla="*/ 8372 h 84095"/>
              <a:gd name="connsiteX13" fmla="*/ 84055 w 85569"/>
              <a:gd name="connsiteY13" fmla="*/ 9513 h 84095"/>
              <a:gd name="connsiteX14" fmla="*/ 84055 w 85569"/>
              <a:gd name="connsiteY14" fmla="*/ 10274 h 84095"/>
              <a:gd name="connsiteX15" fmla="*/ 82540 w 85569"/>
              <a:gd name="connsiteY15" fmla="*/ 12557 h 84095"/>
              <a:gd name="connsiteX16" fmla="*/ 79511 w 85569"/>
              <a:gd name="connsiteY16" fmla="*/ 14841 h 84095"/>
              <a:gd name="connsiteX17" fmla="*/ 77997 w 85569"/>
              <a:gd name="connsiteY17" fmla="*/ 18646 h 84095"/>
              <a:gd name="connsiteX18" fmla="*/ 77997 w 85569"/>
              <a:gd name="connsiteY18" fmla="*/ 27017 h 84095"/>
              <a:gd name="connsiteX19" fmla="*/ 78754 w 85569"/>
              <a:gd name="connsiteY19" fmla="*/ 34247 h 84095"/>
              <a:gd name="connsiteX20" fmla="*/ 79890 w 85569"/>
              <a:gd name="connsiteY20" fmla="*/ 38433 h 84095"/>
              <a:gd name="connsiteX21" fmla="*/ 83298 w 85569"/>
              <a:gd name="connsiteY21" fmla="*/ 43380 h 84095"/>
              <a:gd name="connsiteX22" fmla="*/ 83298 w 85569"/>
              <a:gd name="connsiteY22" fmla="*/ 44141 h 84095"/>
              <a:gd name="connsiteX23" fmla="*/ 83676 w 85569"/>
              <a:gd name="connsiteY23" fmla="*/ 44521 h 84095"/>
              <a:gd name="connsiteX24" fmla="*/ 85569 w 85569"/>
              <a:gd name="connsiteY24" fmla="*/ 47565 h 84095"/>
              <a:gd name="connsiteX25" fmla="*/ 85191 w 85569"/>
              <a:gd name="connsiteY25" fmla="*/ 53273 h 84095"/>
              <a:gd name="connsiteX26" fmla="*/ 83298 w 85569"/>
              <a:gd name="connsiteY26" fmla="*/ 61645 h 84095"/>
              <a:gd name="connsiteX27" fmla="*/ 82540 w 85569"/>
              <a:gd name="connsiteY27" fmla="*/ 68874 h 84095"/>
              <a:gd name="connsiteX28" fmla="*/ 81783 w 85569"/>
              <a:gd name="connsiteY28" fmla="*/ 70016 h 84095"/>
              <a:gd name="connsiteX29" fmla="*/ 76861 w 85569"/>
              <a:gd name="connsiteY29" fmla="*/ 74963 h 84095"/>
              <a:gd name="connsiteX30" fmla="*/ 74589 w 85569"/>
              <a:gd name="connsiteY30" fmla="*/ 74202 h 84095"/>
              <a:gd name="connsiteX31" fmla="*/ 73075 w 85569"/>
              <a:gd name="connsiteY31" fmla="*/ 73441 h 84095"/>
              <a:gd name="connsiteX32" fmla="*/ 65124 w 85569"/>
              <a:gd name="connsiteY32" fmla="*/ 71158 h 84095"/>
              <a:gd name="connsiteX33" fmla="*/ 56794 w 85569"/>
              <a:gd name="connsiteY33" fmla="*/ 73441 h 84095"/>
              <a:gd name="connsiteX34" fmla="*/ 55279 w 85569"/>
              <a:gd name="connsiteY34" fmla="*/ 73441 h 84095"/>
              <a:gd name="connsiteX35" fmla="*/ 51493 w 85569"/>
              <a:gd name="connsiteY35" fmla="*/ 72299 h 84095"/>
              <a:gd name="connsiteX36" fmla="*/ 48843 w 85569"/>
              <a:gd name="connsiteY36" fmla="*/ 72299 h 84095"/>
              <a:gd name="connsiteX37" fmla="*/ 46571 w 85569"/>
              <a:gd name="connsiteY37" fmla="*/ 73441 h 84095"/>
              <a:gd name="connsiteX38" fmla="*/ 46950 w 85569"/>
              <a:gd name="connsiteY38" fmla="*/ 82573 h 84095"/>
              <a:gd name="connsiteX39" fmla="*/ 45435 w 85569"/>
              <a:gd name="connsiteY39" fmla="*/ 84095 h 84095"/>
              <a:gd name="connsiteX40" fmla="*/ 38999 w 85569"/>
              <a:gd name="connsiteY40" fmla="*/ 84095 h 84095"/>
              <a:gd name="connsiteX41" fmla="*/ 34455 w 85569"/>
              <a:gd name="connsiteY41" fmla="*/ 82193 h 84095"/>
              <a:gd name="connsiteX42" fmla="*/ 34455 w 85569"/>
              <a:gd name="connsiteY42" fmla="*/ 81432 h 84095"/>
              <a:gd name="connsiteX43" fmla="*/ 33698 w 85569"/>
              <a:gd name="connsiteY43" fmla="*/ 81432 h 84095"/>
              <a:gd name="connsiteX44" fmla="*/ 29912 w 85569"/>
              <a:gd name="connsiteY44" fmla="*/ 78007 h 84095"/>
              <a:gd name="connsiteX45" fmla="*/ 24611 w 85569"/>
              <a:gd name="connsiteY45" fmla="*/ 71538 h 84095"/>
              <a:gd name="connsiteX46" fmla="*/ 22339 w 85569"/>
              <a:gd name="connsiteY46" fmla="*/ 67733 h 84095"/>
              <a:gd name="connsiteX47" fmla="*/ 21960 w 85569"/>
              <a:gd name="connsiteY47" fmla="*/ 65450 h 84095"/>
              <a:gd name="connsiteX48" fmla="*/ 19689 w 85569"/>
              <a:gd name="connsiteY48" fmla="*/ 63167 h 84095"/>
              <a:gd name="connsiteX49" fmla="*/ 19689 w 85569"/>
              <a:gd name="connsiteY49" fmla="*/ 59361 h 84095"/>
              <a:gd name="connsiteX50" fmla="*/ 17796 w 85569"/>
              <a:gd name="connsiteY50" fmla="*/ 57459 h 84095"/>
              <a:gd name="connsiteX51" fmla="*/ 17417 w 85569"/>
              <a:gd name="connsiteY51" fmla="*/ 54415 h 84095"/>
              <a:gd name="connsiteX52" fmla="*/ 16281 w 85569"/>
              <a:gd name="connsiteY52" fmla="*/ 53273 h 84095"/>
              <a:gd name="connsiteX53" fmla="*/ 12116 w 85569"/>
              <a:gd name="connsiteY53" fmla="*/ 53273 h 84095"/>
              <a:gd name="connsiteX54" fmla="*/ 11359 w 85569"/>
              <a:gd name="connsiteY54" fmla="*/ 52893 h 84095"/>
              <a:gd name="connsiteX55" fmla="*/ 9844 w 85569"/>
              <a:gd name="connsiteY55" fmla="*/ 51370 h 84095"/>
              <a:gd name="connsiteX56" fmla="*/ 9844 w 85569"/>
              <a:gd name="connsiteY56" fmla="*/ 49468 h 84095"/>
              <a:gd name="connsiteX57" fmla="*/ 6437 w 85569"/>
              <a:gd name="connsiteY57" fmla="*/ 46804 h 84095"/>
              <a:gd name="connsiteX58" fmla="*/ 5680 w 85569"/>
              <a:gd name="connsiteY58" fmla="*/ 46424 h 84095"/>
              <a:gd name="connsiteX59" fmla="*/ 2272 w 85569"/>
              <a:gd name="connsiteY59" fmla="*/ 40716 h 84095"/>
              <a:gd name="connsiteX60" fmla="*/ 0 w 85569"/>
              <a:gd name="connsiteY60" fmla="*/ 38433 h 84095"/>
              <a:gd name="connsiteX61" fmla="*/ 0 w 85569"/>
              <a:gd name="connsiteY61" fmla="*/ 36150 h 84095"/>
              <a:gd name="connsiteX62" fmla="*/ 1515 w 85569"/>
              <a:gd name="connsiteY62" fmla="*/ 31964 h 84095"/>
              <a:gd name="connsiteX63" fmla="*/ 3408 w 85569"/>
              <a:gd name="connsiteY63" fmla="*/ 28539 h 84095"/>
              <a:gd name="connsiteX64" fmla="*/ 3408 w 85569"/>
              <a:gd name="connsiteY64" fmla="*/ 22831 h 84095"/>
              <a:gd name="connsiteX65" fmla="*/ 3786 w 85569"/>
              <a:gd name="connsiteY65" fmla="*/ 22070 h 84095"/>
              <a:gd name="connsiteX66" fmla="*/ 4165 w 85569"/>
              <a:gd name="connsiteY66" fmla="*/ 20929 h 84095"/>
              <a:gd name="connsiteX67" fmla="*/ 5680 w 85569"/>
              <a:gd name="connsiteY67" fmla="*/ 20168 h 84095"/>
              <a:gd name="connsiteX68" fmla="*/ 8330 w 85569"/>
              <a:gd name="connsiteY68" fmla="*/ 19026 h 84095"/>
              <a:gd name="connsiteX69" fmla="*/ 12116 w 85569"/>
              <a:gd name="connsiteY69" fmla="*/ 19026 h 84095"/>
              <a:gd name="connsiteX70" fmla="*/ 14388 w 85569"/>
              <a:gd name="connsiteY70" fmla="*/ 18646 h 84095"/>
              <a:gd name="connsiteX71" fmla="*/ 14767 w 85569"/>
              <a:gd name="connsiteY71" fmla="*/ 17504 h 84095"/>
              <a:gd name="connsiteX72" fmla="*/ 17417 w 85569"/>
              <a:gd name="connsiteY72" fmla="*/ 14841 h 84095"/>
              <a:gd name="connsiteX73" fmla="*/ 17417 w 85569"/>
              <a:gd name="connsiteY73" fmla="*/ 12177 h 84095"/>
              <a:gd name="connsiteX74" fmla="*/ 16660 w 85569"/>
              <a:gd name="connsiteY74" fmla="*/ 12177 h 84095"/>
              <a:gd name="connsiteX75" fmla="*/ 15902 w 85569"/>
              <a:gd name="connsiteY75" fmla="*/ 11416 h 84095"/>
              <a:gd name="connsiteX76" fmla="*/ 16281 w 85569"/>
              <a:gd name="connsiteY76" fmla="*/ 9894 h 84095"/>
              <a:gd name="connsiteX77" fmla="*/ 18931 w 85569"/>
              <a:gd name="connsiteY77" fmla="*/ 5708 h 84095"/>
              <a:gd name="connsiteX78" fmla="*/ 21582 w 85569"/>
              <a:gd name="connsiteY78" fmla="*/ 3425 h 84095"/>
              <a:gd name="connsiteX79" fmla="*/ 21960 w 85569"/>
              <a:gd name="connsiteY79" fmla="*/ 2283 h 84095"/>
              <a:gd name="connsiteX80" fmla="*/ 23475 w 85569"/>
              <a:gd name="connsiteY80" fmla="*/ 1903 h 8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569" h="84095">
                <a:moveTo>
                  <a:pt x="24989" y="0"/>
                </a:moveTo>
                <a:lnTo>
                  <a:pt x="26883" y="0"/>
                </a:lnTo>
                <a:lnTo>
                  <a:pt x="35970" y="2283"/>
                </a:lnTo>
                <a:lnTo>
                  <a:pt x="43163" y="2283"/>
                </a:lnTo>
                <a:lnTo>
                  <a:pt x="52629" y="381"/>
                </a:lnTo>
                <a:lnTo>
                  <a:pt x="58308" y="1142"/>
                </a:lnTo>
                <a:lnTo>
                  <a:pt x="62852" y="381"/>
                </a:lnTo>
                <a:lnTo>
                  <a:pt x="63609" y="0"/>
                </a:lnTo>
                <a:lnTo>
                  <a:pt x="66259" y="0"/>
                </a:lnTo>
                <a:lnTo>
                  <a:pt x="75725" y="1142"/>
                </a:lnTo>
                <a:lnTo>
                  <a:pt x="85191" y="3805"/>
                </a:lnTo>
                <a:lnTo>
                  <a:pt x="85191" y="4186"/>
                </a:lnTo>
                <a:lnTo>
                  <a:pt x="85191" y="8372"/>
                </a:lnTo>
                <a:lnTo>
                  <a:pt x="84055" y="9513"/>
                </a:lnTo>
                <a:lnTo>
                  <a:pt x="84055" y="10274"/>
                </a:lnTo>
                <a:lnTo>
                  <a:pt x="82540" y="12557"/>
                </a:lnTo>
                <a:lnTo>
                  <a:pt x="79511" y="14841"/>
                </a:lnTo>
                <a:lnTo>
                  <a:pt x="77997" y="18646"/>
                </a:lnTo>
                <a:lnTo>
                  <a:pt x="77997" y="27017"/>
                </a:lnTo>
                <a:lnTo>
                  <a:pt x="78754" y="34247"/>
                </a:lnTo>
                <a:lnTo>
                  <a:pt x="79890" y="38433"/>
                </a:lnTo>
                <a:lnTo>
                  <a:pt x="83298" y="43380"/>
                </a:lnTo>
                <a:lnTo>
                  <a:pt x="83298" y="44141"/>
                </a:lnTo>
                <a:lnTo>
                  <a:pt x="83676" y="44521"/>
                </a:lnTo>
                <a:lnTo>
                  <a:pt x="85569" y="47565"/>
                </a:lnTo>
                <a:lnTo>
                  <a:pt x="85191" y="53273"/>
                </a:lnTo>
                <a:lnTo>
                  <a:pt x="83298" y="61645"/>
                </a:lnTo>
                <a:lnTo>
                  <a:pt x="82540" y="68874"/>
                </a:lnTo>
                <a:lnTo>
                  <a:pt x="81783" y="70016"/>
                </a:lnTo>
                <a:lnTo>
                  <a:pt x="76861" y="74963"/>
                </a:lnTo>
                <a:lnTo>
                  <a:pt x="74589" y="74202"/>
                </a:lnTo>
                <a:lnTo>
                  <a:pt x="73075" y="73441"/>
                </a:lnTo>
                <a:lnTo>
                  <a:pt x="65124" y="71158"/>
                </a:lnTo>
                <a:lnTo>
                  <a:pt x="56794" y="73441"/>
                </a:lnTo>
                <a:lnTo>
                  <a:pt x="55279" y="73441"/>
                </a:lnTo>
                <a:lnTo>
                  <a:pt x="51493" y="72299"/>
                </a:lnTo>
                <a:lnTo>
                  <a:pt x="48843" y="72299"/>
                </a:lnTo>
                <a:lnTo>
                  <a:pt x="46571" y="73441"/>
                </a:lnTo>
                <a:lnTo>
                  <a:pt x="46950" y="82573"/>
                </a:lnTo>
                <a:lnTo>
                  <a:pt x="45435" y="84095"/>
                </a:lnTo>
                <a:lnTo>
                  <a:pt x="38999" y="84095"/>
                </a:lnTo>
                <a:lnTo>
                  <a:pt x="34455" y="82193"/>
                </a:lnTo>
                <a:lnTo>
                  <a:pt x="34455" y="81432"/>
                </a:lnTo>
                <a:lnTo>
                  <a:pt x="33698" y="81432"/>
                </a:lnTo>
                <a:lnTo>
                  <a:pt x="29912" y="78007"/>
                </a:lnTo>
                <a:lnTo>
                  <a:pt x="24611" y="71538"/>
                </a:lnTo>
                <a:lnTo>
                  <a:pt x="22339" y="67733"/>
                </a:lnTo>
                <a:lnTo>
                  <a:pt x="21960" y="65450"/>
                </a:lnTo>
                <a:lnTo>
                  <a:pt x="19689" y="63167"/>
                </a:lnTo>
                <a:lnTo>
                  <a:pt x="19689" y="59361"/>
                </a:lnTo>
                <a:lnTo>
                  <a:pt x="17796" y="57459"/>
                </a:lnTo>
                <a:lnTo>
                  <a:pt x="17417" y="54415"/>
                </a:lnTo>
                <a:lnTo>
                  <a:pt x="16281" y="53273"/>
                </a:lnTo>
                <a:lnTo>
                  <a:pt x="12116" y="53273"/>
                </a:lnTo>
                <a:lnTo>
                  <a:pt x="11359" y="52893"/>
                </a:lnTo>
                <a:lnTo>
                  <a:pt x="9844" y="51370"/>
                </a:lnTo>
                <a:lnTo>
                  <a:pt x="9844" y="49468"/>
                </a:lnTo>
                <a:lnTo>
                  <a:pt x="6437" y="46804"/>
                </a:lnTo>
                <a:lnTo>
                  <a:pt x="5680" y="46424"/>
                </a:lnTo>
                <a:lnTo>
                  <a:pt x="2272" y="40716"/>
                </a:lnTo>
                <a:lnTo>
                  <a:pt x="0" y="38433"/>
                </a:lnTo>
                <a:lnTo>
                  <a:pt x="0" y="36150"/>
                </a:lnTo>
                <a:lnTo>
                  <a:pt x="1515" y="31964"/>
                </a:lnTo>
                <a:lnTo>
                  <a:pt x="3408" y="28539"/>
                </a:lnTo>
                <a:lnTo>
                  <a:pt x="3408" y="22831"/>
                </a:lnTo>
                <a:lnTo>
                  <a:pt x="3786" y="22070"/>
                </a:lnTo>
                <a:lnTo>
                  <a:pt x="4165" y="20929"/>
                </a:lnTo>
                <a:lnTo>
                  <a:pt x="5680" y="20168"/>
                </a:lnTo>
                <a:lnTo>
                  <a:pt x="8330" y="19026"/>
                </a:lnTo>
                <a:lnTo>
                  <a:pt x="12116" y="19026"/>
                </a:lnTo>
                <a:lnTo>
                  <a:pt x="14388" y="18646"/>
                </a:lnTo>
                <a:lnTo>
                  <a:pt x="14767" y="17504"/>
                </a:lnTo>
                <a:lnTo>
                  <a:pt x="17417" y="14841"/>
                </a:lnTo>
                <a:lnTo>
                  <a:pt x="17417" y="12177"/>
                </a:lnTo>
                <a:lnTo>
                  <a:pt x="16660" y="12177"/>
                </a:lnTo>
                <a:lnTo>
                  <a:pt x="15902" y="11416"/>
                </a:lnTo>
                <a:lnTo>
                  <a:pt x="16281" y="9894"/>
                </a:lnTo>
                <a:lnTo>
                  <a:pt x="18931" y="5708"/>
                </a:lnTo>
                <a:lnTo>
                  <a:pt x="21582" y="3425"/>
                </a:lnTo>
                <a:lnTo>
                  <a:pt x="21960" y="2283"/>
                </a:lnTo>
                <a:lnTo>
                  <a:pt x="23475" y="190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96" name="Text Placeholder 2695">
            <a:extLst>
              <a:ext uri="{FF2B5EF4-FFF2-40B4-BE49-F238E27FC236}">
                <a16:creationId xmlns:a16="http://schemas.microsoft.com/office/drawing/2014/main" id="{098B09E5-AB80-3342-B57B-5D14980A4D2E}"/>
              </a:ext>
            </a:extLst>
          </p:cNvPr>
          <p:cNvSpPr>
            <a:spLocks noGrp="1"/>
          </p:cNvSpPr>
          <p:nvPr>
            <p:ph type="body" sz="quarter" idx="139" hasCustomPrompt="1"/>
          </p:nvPr>
        </p:nvSpPr>
        <p:spPr>
          <a:xfrm>
            <a:off x="6440282" y="4687024"/>
            <a:ext cx="251004" cy="282185"/>
          </a:xfrm>
          <a:custGeom>
            <a:avLst/>
            <a:gdLst>
              <a:gd name="connsiteX0" fmla="*/ 81252 w 251004"/>
              <a:gd name="connsiteY0" fmla="*/ 0 h 282185"/>
              <a:gd name="connsiteX1" fmla="*/ 88500 w 251004"/>
              <a:gd name="connsiteY1" fmla="*/ 375 h 282185"/>
              <a:gd name="connsiteX2" fmla="*/ 89645 w 251004"/>
              <a:gd name="connsiteY2" fmla="*/ 1497 h 282185"/>
              <a:gd name="connsiteX3" fmla="*/ 91552 w 251004"/>
              <a:gd name="connsiteY3" fmla="*/ 4117 h 282185"/>
              <a:gd name="connsiteX4" fmla="*/ 92696 w 251004"/>
              <a:gd name="connsiteY4" fmla="*/ 10479 h 282185"/>
              <a:gd name="connsiteX5" fmla="*/ 92696 w 251004"/>
              <a:gd name="connsiteY5" fmla="*/ 22455 h 282185"/>
              <a:gd name="connsiteX6" fmla="*/ 92315 w 251004"/>
              <a:gd name="connsiteY6" fmla="*/ 26198 h 282185"/>
              <a:gd name="connsiteX7" fmla="*/ 90407 w 251004"/>
              <a:gd name="connsiteY7" fmla="*/ 28818 h 282185"/>
              <a:gd name="connsiteX8" fmla="*/ 89645 w 251004"/>
              <a:gd name="connsiteY8" fmla="*/ 30315 h 282185"/>
              <a:gd name="connsiteX9" fmla="*/ 89263 w 251004"/>
              <a:gd name="connsiteY9" fmla="*/ 32934 h 282185"/>
              <a:gd name="connsiteX10" fmla="*/ 91552 w 251004"/>
              <a:gd name="connsiteY10" fmla="*/ 41916 h 282185"/>
              <a:gd name="connsiteX11" fmla="*/ 94985 w 251004"/>
              <a:gd name="connsiteY11" fmla="*/ 46782 h 282185"/>
              <a:gd name="connsiteX12" fmla="*/ 97655 w 251004"/>
              <a:gd name="connsiteY12" fmla="*/ 49027 h 282185"/>
              <a:gd name="connsiteX13" fmla="*/ 107955 w 251004"/>
              <a:gd name="connsiteY13" fmla="*/ 56512 h 282185"/>
              <a:gd name="connsiteX14" fmla="*/ 112914 w 251004"/>
              <a:gd name="connsiteY14" fmla="*/ 58009 h 282185"/>
              <a:gd name="connsiteX15" fmla="*/ 119399 w 251004"/>
              <a:gd name="connsiteY15" fmla="*/ 58758 h 282185"/>
              <a:gd name="connsiteX16" fmla="*/ 126647 w 251004"/>
              <a:gd name="connsiteY16" fmla="*/ 58758 h 282185"/>
              <a:gd name="connsiteX17" fmla="*/ 132750 w 251004"/>
              <a:gd name="connsiteY17" fmla="*/ 60255 h 282185"/>
              <a:gd name="connsiteX18" fmla="*/ 135420 w 251004"/>
              <a:gd name="connsiteY18" fmla="*/ 62500 h 282185"/>
              <a:gd name="connsiteX19" fmla="*/ 135802 w 251004"/>
              <a:gd name="connsiteY19" fmla="*/ 63997 h 282185"/>
              <a:gd name="connsiteX20" fmla="*/ 138472 w 251004"/>
              <a:gd name="connsiteY20" fmla="*/ 66991 h 282185"/>
              <a:gd name="connsiteX21" fmla="*/ 141905 w 251004"/>
              <a:gd name="connsiteY21" fmla="*/ 68488 h 282185"/>
              <a:gd name="connsiteX22" fmla="*/ 156401 w 251004"/>
              <a:gd name="connsiteY22" fmla="*/ 72231 h 282185"/>
              <a:gd name="connsiteX23" fmla="*/ 162504 w 251004"/>
              <a:gd name="connsiteY23" fmla="*/ 77844 h 282185"/>
              <a:gd name="connsiteX24" fmla="*/ 164412 w 251004"/>
              <a:gd name="connsiteY24" fmla="*/ 78967 h 282185"/>
              <a:gd name="connsiteX25" fmla="*/ 168226 w 251004"/>
              <a:gd name="connsiteY25" fmla="*/ 78967 h 282185"/>
              <a:gd name="connsiteX26" fmla="*/ 171660 w 251004"/>
              <a:gd name="connsiteY26" fmla="*/ 78219 h 282185"/>
              <a:gd name="connsiteX27" fmla="*/ 173567 w 251004"/>
              <a:gd name="connsiteY27" fmla="*/ 78219 h 282185"/>
              <a:gd name="connsiteX28" fmla="*/ 178526 w 251004"/>
              <a:gd name="connsiteY28" fmla="*/ 78967 h 282185"/>
              <a:gd name="connsiteX29" fmla="*/ 185774 w 251004"/>
              <a:gd name="connsiteY29" fmla="*/ 83084 h 282185"/>
              <a:gd name="connsiteX30" fmla="*/ 188063 w 251004"/>
              <a:gd name="connsiteY30" fmla="*/ 84955 h 282185"/>
              <a:gd name="connsiteX31" fmla="*/ 191114 w 251004"/>
              <a:gd name="connsiteY31" fmla="*/ 89072 h 282185"/>
              <a:gd name="connsiteX32" fmla="*/ 193022 w 251004"/>
              <a:gd name="connsiteY32" fmla="*/ 94686 h 282185"/>
              <a:gd name="connsiteX33" fmla="*/ 193403 w 251004"/>
              <a:gd name="connsiteY33" fmla="*/ 100299 h 282185"/>
              <a:gd name="connsiteX34" fmla="*/ 194929 w 251004"/>
              <a:gd name="connsiteY34" fmla="*/ 103293 h 282185"/>
              <a:gd name="connsiteX35" fmla="*/ 196073 w 251004"/>
              <a:gd name="connsiteY35" fmla="*/ 105165 h 282185"/>
              <a:gd name="connsiteX36" fmla="*/ 196073 w 251004"/>
              <a:gd name="connsiteY36" fmla="*/ 108533 h 282185"/>
              <a:gd name="connsiteX37" fmla="*/ 195310 w 251004"/>
              <a:gd name="connsiteY37" fmla="*/ 114895 h 282185"/>
              <a:gd name="connsiteX38" fmla="*/ 191877 w 251004"/>
              <a:gd name="connsiteY38" fmla="*/ 115269 h 282185"/>
              <a:gd name="connsiteX39" fmla="*/ 191877 w 251004"/>
              <a:gd name="connsiteY39" fmla="*/ 116766 h 282185"/>
              <a:gd name="connsiteX40" fmla="*/ 192259 w 251004"/>
              <a:gd name="connsiteY40" fmla="*/ 118638 h 282185"/>
              <a:gd name="connsiteX41" fmla="*/ 194929 w 251004"/>
              <a:gd name="connsiteY41" fmla="*/ 125000 h 282185"/>
              <a:gd name="connsiteX42" fmla="*/ 197599 w 251004"/>
              <a:gd name="connsiteY42" fmla="*/ 133233 h 282185"/>
              <a:gd name="connsiteX43" fmla="*/ 199888 w 251004"/>
              <a:gd name="connsiteY43" fmla="*/ 138099 h 282185"/>
              <a:gd name="connsiteX44" fmla="*/ 205610 w 251004"/>
              <a:gd name="connsiteY44" fmla="*/ 138099 h 282185"/>
              <a:gd name="connsiteX45" fmla="*/ 209806 w 251004"/>
              <a:gd name="connsiteY45" fmla="*/ 138473 h 282185"/>
              <a:gd name="connsiteX46" fmla="*/ 214765 w 251004"/>
              <a:gd name="connsiteY46" fmla="*/ 138473 h 282185"/>
              <a:gd name="connsiteX47" fmla="*/ 216672 w 251004"/>
              <a:gd name="connsiteY47" fmla="*/ 139221 h 282185"/>
              <a:gd name="connsiteX48" fmla="*/ 233075 w 251004"/>
              <a:gd name="connsiteY48" fmla="*/ 139221 h 282185"/>
              <a:gd name="connsiteX49" fmla="*/ 234983 w 251004"/>
              <a:gd name="connsiteY49" fmla="*/ 139596 h 282185"/>
              <a:gd name="connsiteX50" fmla="*/ 236127 w 251004"/>
              <a:gd name="connsiteY50" fmla="*/ 140718 h 282185"/>
              <a:gd name="connsiteX51" fmla="*/ 236509 w 251004"/>
              <a:gd name="connsiteY51" fmla="*/ 142590 h 282185"/>
              <a:gd name="connsiteX52" fmla="*/ 236127 w 251004"/>
              <a:gd name="connsiteY52" fmla="*/ 146332 h 282185"/>
              <a:gd name="connsiteX53" fmla="*/ 234983 w 251004"/>
              <a:gd name="connsiteY53" fmla="*/ 149326 h 282185"/>
              <a:gd name="connsiteX54" fmla="*/ 234983 w 251004"/>
              <a:gd name="connsiteY54" fmla="*/ 151572 h 282185"/>
              <a:gd name="connsiteX55" fmla="*/ 236509 w 251004"/>
              <a:gd name="connsiteY55" fmla="*/ 159057 h 282185"/>
              <a:gd name="connsiteX56" fmla="*/ 243375 w 251004"/>
              <a:gd name="connsiteY56" fmla="*/ 161302 h 282185"/>
              <a:gd name="connsiteX57" fmla="*/ 244519 w 251004"/>
              <a:gd name="connsiteY57" fmla="*/ 162425 h 282185"/>
              <a:gd name="connsiteX58" fmla="*/ 245664 w 251004"/>
              <a:gd name="connsiteY58" fmla="*/ 167665 h 282185"/>
              <a:gd name="connsiteX59" fmla="*/ 250241 w 251004"/>
              <a:gd name="connsiteY59" fmla="*/ 174775 h 282185"/>
              <a:gd name="connsiteX60" fmla="*/ 251004 w 251004"/>
              <a:gd name="connsiteY60" fmla="*/ 178518 h 282185"/>
              <a:gd name="connsiteX61" fmla="*/ 251004 w 251004"/>
              <a:gd name="connsiteY61" fmla="*/ 187126 h 282185"/>
              <a:gd name="connsiteX62" fmla="*/ 250623 w 251004"/>
              <a:gd name="connsiteY62" fmla="*/ 197979 h 282185"/>
              <a:gd name="connsiteX63" fmla="*/ 250241 w 251004"/>
              <a:gd name="connsiteY63" fmla="*/ 199476 h 282185"/>
              <a:gd name="connsiteX64" fmla="*/ 247571 w 251004"/>
              <a:gd name="connsiteY64" fmla="*/ 203593 h 282185"/>
              <a:gd name="connsiteX65" fmla="*/ 245664 w 251004"/>
              <a:gd name="connsiteY65" fmla="*/ 207709 h 282185"/>
              <a:gd name="connsiteX66" fmla="*/ 245664 w 251004"/>
              <a:gd name="connsiteY66" fmla="*/ 209955 h 282185"/>
              <a:gd name="connsiteX67" fmla="*/ 245664 w 251004"/>
              <a:gd name="connsiteY67" fmla="*/ 212949 h 282185"/>
              <a:gd name="connsiteX68" fmla="*/ 246427 w 251004"/>
              <a:gd name="connsiteY68" fmla="*/ 214820 h 282185"/>
              <a:gd name="connsiteX69" fmla="*/ 246808 w 251004"/>
              <a:gd name="connsiteY69" fmla="*/ 219311 h 282185"/>
              <a:gd name="connsiteX70" fmla="*/ 246427 w 251004"/>
              <a:gd name="connsiteY70" fmla="*/ 219685 h 282185"/>
              <a:gd name="connsiteX71" fmla="*/ 243375 w 251004"/>
              <a:gd name="connsiteY71" fmla="*/ 220808 h 282185"/>
              <a:gd name="connsiteX72" fmla="*/ 242993 w 251004"/>
              <a:gd name="connsiteY72" fmla="*/ 221182 h 282185"/>
              <a:gd name="connsiteX73" fmla="*/ 240705 w 251004"/>
              <a:gd name="connsiteY73" fmla="*/ 218937 h 282185"/>
              <a:gd name="connsiteX74" fmla="*/ 240323 w 251004"/>
              <a:gd name="connsiteY74" fmla="*/ 217440 h 282185"/>
              <a:gd name="connsiteX75" fmla="*/ 234601 w 251004"/>
              <a:gd name="connsiteY75" fmla="*/ 209581 h 282185"/>
              <a:gd name="connsiteX76" fmla="*/ 230787 w 251004"/>
              <a:gd name="connsiteY76" fmla="*/ 206587 h 282185"/>
              <a:gd name="connsiteX77" fmla="*/ 226972 w 251004"/>
              <a:gd name="connsiteY77" fmla="*/ 203593 h 282185"/>
              <a:gd name="connsiteX78" fmla="*/ 222013 w 251004"/>
              <a:gd name="connsiteY78" fmla="*/ 202470 h 282185"/>
              <a:gd name="connsiteX79" fmla="*/ 205610 w 251004"/>
              <a:gd name="connsiteY79" fmla="*/ 202470 h 282185"/>
              <a:gd name="connsiteX80" fmla="*/ 204084 w 251004"/>
              <a:gd name="connsiteY80" fmla="*/ 202470 h 282185"/>
              <a:gd name="connsiteX81" fmla="*/ 192259 w 251004"/>
              <a:gd name="connsiteY81" fmla="*/ 205464 h 282185"/>
              <a:gd name="connsiteX82" fmla="*/ 191114 w 251004"/>
              <a:gd name="connsiteY82" fmla="*/ 205464 h 282185"/>
              <a:gd name="connsiteX83" fmla="*/ 170515 w 251004"/>
              <a:gd name="connsiteY83" fmla="*/ 211826 h 282185"/>
              <a:gd name="connsiteX84" fmla="*/ 163267 w 251004"/>
              <a:gd name="connsiteY84" fmla="*/ 213323 h 282185"/>
              <a:gd name="connsiteX85" fmla="*/ 162504 w 251004"/>
              <a:gd name="connsiteY85" fmla="*/ 215569 h 282185"/>
              <a:gd name="connsiteX86" fmla="*/ 161360 w 251004"/>
              <a:gd name="connsiteY86" fmla="*/ 221182 h 282185"/>
              <a:gd name="connsiteX87" fmla="*/ 157164 w 251004"/>
              <a:gd name="connsiteY87" fmla="*/ 227170 h 282185"/>
              <a:gd name="connsiteX88" fmla="*/ 152968 w 251004"/>
              <a:gd name="connsiteY88" fmla="*/ 233907 h 282185"/>
              <a:gd name="connsiteX89" fmla="*/ 152968 w 251004"/>
              <a:gd name="connsiteY89" fmla="*/ 235030 h 282185"/>
              <a:gd name="connsiteX90" fmla="*/ 152968 w 251004"/>
              <a:gd name="connsiteY90" fmla="*/ 244760 h 282185"/>
              <a:gd name="connsiteX91" fmla="*/ 153349 w 251004"/>
              <a:gd name="connsiteY91" fmla="*/ 246257 h 282185"/>
              <a:gd name="connsiteX92" fmla="*/ 153349 w 251004"/>
              <a:gd name="connsiteY92" fmla="*/ 248877 h 282185"/>
              <a:gd name="connsiteX93" fmla="*/ 149153 w 251004"/>
              <a:gd name="connsiteY93" fmla="*/ 263847 h 282185"/>
              <a:gd name="connsiteX94" fmla="*/ 146101 w 251004"/>
              <a:gd name="connsiteY94" fmla="*/ 269461 h 282185"/>
              <a:gd name="connsiteX95" fmla="*/ 143050 w 251004"/>
              <a:gd name="connsiteY95" fmla="*/ 267964 h 282185"/>
              <a:gd name="connsiteX96" fmla="*/ 140761 w 251004"/>
              <a:gd name="connsiteY96" fmla="*/ 266092 h 282185"/>
              <a:gd name="connsiteX97" fmla="*/ 138091 w 251004"/>
              <a:gd name="connsiteY97" fmla="*/ 264221 h 282185"/>
              <a:gd name="connsiteX98" fmla="*/ 136946 w 251004"/>
              <a:gd name="connsiteY98" fmla="*/ 263847 h 282185"/>
              <a:gd name="connsiteX99" fmla="*/ 133894 w 251004"/>
              <a:gd name="connsiteY99" fmla="*/ 263473 h 282185"/>
              <a:gd name="connsiteX100" fmla="*/ 127410 w 251004"/>
              <a:gd name="connsiteY100" fmla="*/ 263473 h 282185"/>
              <a:gd name="connsiteX101" fmla="*/ 120162 w 251004"/>
              <a:gd name="connsiteY101" fmla="*/ 262350 h 282185"/>
              <a:gd name="connsiteX102" fmla="*/ 117110 w 251004"/>
              <a:gd name="connsiteY102" fmla="*/ 262350 h 282185"/>
              <a:gd name="connsiteX103" fmla="*/ 115966 w 251004"/>
              <a:gd name="connsiteY103" fmla="*/ 263847 h 282185"/>
              <a:gd name="connsiteX104" fmla="*/ 114440 w 251004"/>
              <a:gd name="connsiteY104" fmla="*/ 270958 h 282185"/>
              <a:gd name="connsiteX105" fmla="*/ 113295 w 251004"/>
              <a:gd name="connsiteY105" fmla="*/ 275074 h 282185"/>
              <a:gd name="connsiteX106" fmla="*/ 112914 w 251004"/>
              <a:gd name="connsiteY106" fmla="*/ 277320 h 282185"/>
              <a:gd name="connsiteX107" fmla="*/ 111770 w 251004"/>
              <a:gd name="connsiteY107" fmla="*/ 277320 h 282185"/>
              <a:gd name="connsiteX108" fmla="*/ 107573 w 251004"/>
              <a:gd name="connsiteY108" fmla="*/ 273203 h 282185"/>
              <a:gd name="connsiteX109" fmla="*/ 107192 w 251004"/>
              <a:gd name="connsiteY109" fmla="*/ 271706 h 282185"/>
              <a:gd name="connsiteX110" fmla="*/ 106048 w 251004"/>
              <a:gd name="connsiteY110" fmla="*/ 271332 h 282185"/>
              <a:gd name="connsiteX111" fmla="*/ 104903 w 251004"/>
              <a:gd name="connsiteY111" fmla="*/ 269086 h 282185"/>
              <a:gd name="connsiteX112" fmla="*/ 103377 w 251004"/>
              <a:gd name="connsiteY112" fmla="*/ 267589 h 282185"/>
              <a:gd name="connsiteX113" fmla="*/ 95367 w 251004"/>
              <a:gd name="connsiteY113" fmla="*/ 265718 h 282185"/>
              <a:gd name="connsiteX114" fmla="*/ 93459 w 251004"/>
              <a:gd name="connsiteY114" fmla="*/ 265718 h 282185"/>
              <a:gd name="connsiteX115" fmla="*/ 90407 w 251004"/>
              <a:gd name="connsiteY115" fmla="*/ 264970 h 282185"/>
              <a:gd name="connsiteX116" fmla="*/ 80489 w 251004"/>
              <a:gd name="connsiteY116" fmla="*/ 264970 h 282185"/>
              <a:gd name="connsiteX117" fmla="*/ 77056 w 251004"/>
              <a:gd name="connsiteY117" fmla="*/ 260104 h 282185"/>
              <a:gd name="connsiteX118" fmla="*/ 74767 w 251004"/>
              <a:gd name="connsiteY118" fmla="*/ 257859 h 282185"/>
              <a:gd name="connsiteX119" fmla="*/ 73242 w 251004"/>
              <a:gd name="connsiteY119" fmla="*/ 257859 h 282185"/>
              <a:gd name="connsiteX120" fmla="*/ 72097 w 251004"/>
              <a:gd name="connsiteY120" fmla="*/ 258233 h 282185"/>
              <a:gd name="connsiteX121" fmla="*/ 67138 w 251004"/>
              <a:gd name="connsiteY121" fmla="*/ 264970 h 282185"/>
              <a:gd name="connsiteX122" fmla="*/ 62942 w 251004"/>
              <a:gd name="connsiteY122" fmla="*/ 267964 h 282185"/>
              <a:gd name="connsiteX123" fmla="*/ 59890 w 251004"/>
              <a:gd name="connsiteY123" fmla="*/ 271332 h 282185"/>
              <a:gd name="connsiteX124" fmla="*/ 57601 w 251004"/>
              <a:gd name="connsiteY124" fmla="*/ 274326 h 282185"/>
              <a:gd name="connsiteX125" fmla="*/ 56839 w 251004"/>
              <a:gd name="connsiteY125" fmla="*/ 275823 h 282185"/>
              <a:gd name="connsiteX126" fmla="*/ 54550 w 251004"/>
              <a:gd name="connsiteY126" fmla="*/ 279565 h 282185"/>
              <a:gd name="connsiteX127" fmla="*/ 52642 w 251004"/>
              <a:gd name="connsiteY127" fmla="*/ 281437 h 282185"/>
              <a:gd name="connsiteX128" fmla="*/ 51879 w 251004"/>
              <a:gd name="connsiteY128" fmla="*/ 281437 h 282185"/>
              <a:gd name="connsiteX129" fmla="*/ 48065 w 251004"/>
              <a:gd name="connsiteY129" fmla="*/ 281437 h 282185"/>
              <a:gd name="connsiteX130" fmla="*/ 45776 w 251004"/>
              <a:gd name="connsiteY130" fmla="*/ 282185 h 282185"/>
              <a:gd name="connsiteX131" fmla="*/ 41198 w 251004"/>
              <a:gd name="connsiteY131" fmla="*/ 282185 h 282185"/>
              <a:gd name="connsiteX132" fmla="*/ 38528 w 251004"/>
              <a:gd name="connsiteY132" fmla="*/ 282185 h 282185"/>
              <a:gd name="connsiteX133" fmla="*/ 35858 w 251004"/>
              <a:gd name="connsiteY133" fmla="*/ 281062 h 282185"/>
              <a:gd name="connsiteX134" fmla="*/ 35858 w 251004"/>
              <a:gd name="connsiteY134" fmla="*/ 280314 h 282185"/>
              <a:gd name="connsiteX135" fmla="*/ 34332 w 251004"/>
              <a:gd name="connsiteY135" fmla="*/ 275823 h 282185"/>
              <a:gd name="connsiteX136" fmla="*/ 34332 w 251004"/>
              <a:gd name="connsiteY136" fmla="*/ 274326 h 282185"/>
              <a:gd name="connsiteX137" fmla="*/ 32806 w 251004"/>
              <a:gd name="connsiteY137" fmla="*/ 266092 h 282185"/>
              <a:gd name="connsiteX138" fmla="*/ 32806 w 251004"/>
              <a:gd name="connsiteY138" fmla="*/ 259356 h 282185"/>
              <a:gd name="connsiteX139" fmla="*/ 31662 w 251004"/>
              <a:gd name="connsiteY139" fmla="*/ 251122 h 282185"/>
              <a:gd name="connsiteX140" fmla="*/ 29373 w 251004"/>
              <a:gd name="connsiteY140" fmla="*/ 247380 h 282185"/>
              <a:gd name="connsiteX141" fmla="*/ 29373 w 251004"/>
              <a:gd name="connsiteY141" fmla="*/ 244012 h 282185"/>
              <a:gd name="connsiteX142" fmla="*/ 28229 w 251004"/>
              <a:gd name="connsiteY142" fmla="*/ 239146 h 282185"/>
              <a:gd name="connsiteX143" fmla="*/ 27847 w 251004"/>
              <a:gd name="connsiteY143" fmla="*/ 237649 h 282185"/>
              <a:gd name="connsiteX144" fmla="*/ 25177 w 251004"/>
              <a:gd name="connsiteY144" fmla="*/ 235030 h 282185"/>
              <a:gd name="connsiteX145" fmla="*/ 23270 w 251004"/>
              <a:gd name="connsiteY145" fmla="*/ 234281 h 282185"/>
              <a:gd name="connsiteX146" fmla="*/ 22125 w 251004"/>
              <a:gd name="connsiteY146" fmla="*/ 233158 h 282185"/>
              <a:gd name="connsiteX147" fmla="*/ 22125 w 251004"/>
              <a:gd name="connsiteY147" fmla="*/ 230164 h 282185"/>
              <a:gd name="connsiteX148" fmla="*/ 22125 w 251004"/>
              <a:gd name="connsiteY148" fmla="*/ 227170 h 282185"/>
              <a:gd name="connsiteX149" fmla="*/ 20981 w 251004"/>
              <a:gd name="connsiteY149" fmla="*/ 225299 h 282185"/>
              <a:gd name="connsiteX150" fmla="*/ 17929 w 251004"/>
              <a:gd name="connsiteY150" fmla="*/ 223802 h 282185"/>
              <a:gd name="connsiteX151" fmla="*/ 17929 w 251004"/>
              <a:gd name="connsiteY151" fmla="*/ 221557 h 282185"/>
              <a:gd name="connsiteX152" fmla="*/ 19074 w 251004"/>
              <a:gd name="connsiteY152" fmla="*/ 217066 h 282185"/>
              <a:gd name="connsiteX153" fmla="*/ 19455 w 251004"/>
              <a:gd name="connsiteY153" fmla="*/ 216691 h 282185"/>
              <a:gd name="connsiteX154" fmla="*/ 22125 w 251004"/>
              <a:gd name="connsiteY154" fmla="*/ 215194 h 282185"/>
              <a:gd name="connsiteX155" fmla="*/ 23270 w 251004"/>
              <a:gd name="connsiteY155" fmla="*/ 214820 h 282185"/>
              <a:gd name="connsiteX156" fmla="*/ 23270 w 251004"/>
              <a:gd name="connsiteY156" fmla="*/ 213323 h 282185"/>
              <a:gd name="connsiteX157" fmla="*/ 21744 w 251004"/>
              <a:gd name="connsiteY157" fmla="*/ 211078 h 282185"/>
              <a:gd name="connsiteX158" fmla="*/ 22125 w 251004"/>
              <a:gd name="connsiteY158" fmla="*/ 208832 h 282185"/>
              <a:gd name="connsiteX159" fmla="*/ 23651 w 251004"/>
              <a:gd name="connsiteY159" fmla="*/ 206961 h 282185"/>
              <a:gd name="connsiteX160" fmla="*/ 23270 w 251004"/>
              <a:gd name="connsiteY160" fmla="*/ 203218 h 282185"/>
              <a:gd name="connsiteX161" fmla="*/ 20599 w 251004"/>
              <a:gd name="connsiteY161" fmla="*/ 200599 h 282185"/>
              <a:gd name="connsiteX162" fmla="*/ 15640 w 251004"/>
              <a:gd name="connsiteY162" fmla="*/ 196856 h 282185"/>
              <a:gd name="connsiteX163" fmla="*/ 13733 w 251004"/>
              <a:gd name="connsiteY163" fmla="*/ 194985 h 282185"/>
              <a:gd name="connsiteX164" fmla="*/ 12589 w 251004"/>
              <a:gd name="connsiteY164" fmla="*/ 191617 h 282185"/>
              <a:gd name="connsiteX165" fmla="*/ 11063 w 251004"/>
              <a:gd name="connsiteY165" fmla="*/ 179641 h 282185"/>
              <a:gd name="connsiteX166" fmla="*/ 11063 w 251004"/>
              <a:gd name="connsiteY166" fmla="*/ 175898 h 282185"/>
              <a:gd name="connsiteX167" fmla="*/ 8392 w 251004"/>
              <a:gd name="connsiteY167" fmla="*/ 172530 h 282185"/>
              <a:gd name="connsiteX168" fmla="*/ 6867 w 251004"/>
              <a:gd name="connsiteY168" fmla="*/ 171033 h 282185"/>
              <a:gd name="connsiteX169" fmla="*/ 2671 w 251004"/>
              <a:gd name="connsiteY169" fmla="*/ 165793 h 282185"/>
              <a:gd name="connsiteX170" fmla="*/ 1526 w 251004"/>
              <a:gd name="connsiteY170" fmla="*/ 165793 h 282185"/>
              <a:gd name="connsiteX171" fmla="*/ 763 w 251004"/>
              <a:gd name="connsiteY171" fmla="*/ 164296 h 282185"/>
              <a:gd name="connsiteX172" fmla="*/ 0 w 251004"/>
              <a:gd name="connsiteY172" fmla="*/ 163548 h 282185"/>
              <a:gd name="connsiteX173" fmla="*/ 382 w 251004"/>
              <a:gd name="connsiteY173" fmla="*/ 161302 h 282185"/>
              <a:gd name="connsiteX174" fmla="*/ 4578 w 251004"/>
              <a:gd name="connsiteY174" fmla="*/ 154192 h 282185"/>
              <a:gd name="connsiteX175" fmla="*/ 8774 w 251004"/>
              <a:gd name="connsiteY175" fmla="*/ 149701 h 282185"/>
              <a:gd name="connsiteX176" fmla="*/ 13352 w 251004"/>
              <a:gd name="connsiteY176" fmla="*/ 143338 h 282185"/>
              <a:gd name="connsiteX177" fmla="*/ 13733 w 251004"/>
              <a:gd name="connsiteY177" fmla="*/ 139596 h 282185"/>
              <a:gd name="connsiteX178" fmla="*/ 13352 w 251004"/>
              <a:gd name="connsiteY178" fmla="*/ 138473 h 282185"/>
              <a:gd name="connsiteX179" fmla="*/ 11063 w 251004"/>
              <a:gd name="connsiteY179" fmla="*/ 136602 h 282185"/>
              <a:gd name="connsiteX180" fmla="*/ 9155 w 251004"/>
              <a:gd name="connsiteY180" fmla="*/ 135479 h 282185"/>
              <a:gd name="connsiteX181" fmla="*/ 7630 w 251004"/>
              <a:gd name="connsiteY181" fmla="*/ 133608 h 282185"/>
              <a:gd name="connsiteX182" fmla="*/ 6867 w 251004"/>
              <a:gd name="connsiteY182" fmla="*/ 133233 h 282185"/>
              <a:gd name="connsiteX183" fmla="*/ 6485 w 251004"/>
              <a:gd name="connsiteY183" fmla="*/ 130988 h 282185"/>
              <a:gd name="connsiteX184" fmla="*/ 5722 w 251004"/>
              <a:gd name="connsiteY184" fmla="*/ 127994 h 282185"/>
              <a:gd name="connsiteX185" fmla="*/ 6485 w 251004"/>
              <a:gd name="connsiteY185" fmla="*/ 122754 h 282185"/>
              <a:gd name="connsiteX186" fmla="*/ 8392 w 251004"/>
              <a:gd name="connsiteY186" fmla="*/ 119386 h 282185"/>
              <a:gd name="connsiteX187" fmla="*/ 10300 w 251004"/>
              <a:gd name="connsiteY187" fmla="*/ 118263 h 282185"/>
              <a:gd name="connsiteX188" fmla="*/ 11063 w 251004"/>
              <a:gd name="connsiteY188" fmla="*/ 115269 h 282185"/>
              <a:gd name="connsiteX189" fmla="*/ 11063 w 251004"/>
              <a:gd name="connsiteY189" fmla="*/ 113398 h 282185"/>
              <a:gd name="connsiteX190" fmla="*/ 10300 w 251004"/>
              <a:gd name="connsiteY190" fmla="*/ 111153 h 282185"/>
              <a:gd name="connsiteX191" fmla="*/ 6867 w 251004"/>
              <a:gd name="connsiteY191" fmla="*/ 107036 h 282185"/>
              <a:gd name="connsiteX192" fmla="*/ 6867 w 251004"/>
              <a:gd name="connsiteY192" fmla="*/ 105913 h 282185"/>
              <a:gd name="connsiteX193" fmla="*/ 8392 w 251004"/>
              <a:gd name="connsiteY193" fmla="*/ 103293 h 282185"/>
              <a:gd name="connsiteX194" fmla="*/ 13352 w 251004"/>
              <a:gd name="connsiteY194" fmla="*/ 101048 h 282185"/>
              <a:gd name="connsiteX195" fmla="*/ 13733 w 251004"/>
              <a:gd name="connsiteY195" fmla="*/ 100299 h 282185"/>
              <a:gd name="connsiteX196" fmla="*/ 13733 w 251004"/>
              <a:gd name="connsiteY196" fmla="*/ 93189 h 282185"/>
              <a:gd name="connsiteX197" fmla="*/ 12589 w 251004"/>
              <a:gd name="connsiteY197" fmla="*/ 86452 h 282185"/>
              <a:gd name="connsiteX198" fmla="*/ 12589 w 251004"/>
              <a:gd name="connsiteY198" fmla="*/ 82335 h 282185"/>
              <a:gd name="connsiteX199" fmla="*/ 13352 w 251004"/>
              <a:gd name="connsiteY199" fmla="*/ 75225 h 282185"/>
              <a:gd name="connsiteX200" fmla="*/ 13352 w 251004"/>
              <a:gd name="connsiteY200" fmla="*/ 66243 h 282185"/>
              <a:gd name="connsiteX201" fmla="*/ 15259 w 251004"/>
              <a:gd name="connsiteY201" fmla="*/ 62126 h 282185"/>
              <a:gd name="connsiteX202" fmla="*/ 17929 w 251004"/>
              <a:gd name="connsiteY202" fmla="*/ 58758 h 282185"/>
              <a:gd name="connsiteX203" fmla="*/ 19074 w 251004"/>
              <a:gd name="connsiteY203" fmla="*/ 58009 h 282185"/>
              <a:gd name="connsiteX204" fmla="*/ 19074 w 251004"/>
              <a:gd name="connsiteY204" fmla="*/ 56886 h 282185"/>
              <a:gd name="connsiteX205" fmla="*/ 13352 w 251004"/>
              <a:gd name="connsiteY205" fmla="*/ 48279 h 282185"/>
              <a:gd name="connsiteX206" fmla="*/ 382 w 251004"/>
              <a:gd name="connsiteY206" fmla="*/ 26198 h 282185"/>
              <a:gd name="connsiteX207" fmla="*/ 1145 w 251004"/>
              <a:gd name="connsiteY207" fmla="*/ 25449 h 282185"/>
              <a:gd name="connsiteX208" fmla="*/ 4196 w 251004"/>
              <a:gd name="connsiteY208" fmla="*/ 25449 h 282185"/>
              <a:gd name="connsiteX209" fmla="*/ 11063 w 251004"/>
              <a:gd name="connsiteY209" fmla="*/ 27695 h 282185"/>
              <a:gd name="connsiteX210" fmla="*/ 26703 w 251004"/>
              <a:gd name="connsiteY210" fmla="*/ 28069 h 282185"/>
              <a:gd name="connsiteX211" fmla="*/ 29755 w 251004"/>
              <a:gd name="connsiteY211" fmla="*/ 26572 h 282185"/>
              <a:gd name="connsiteX212" fmla="*/ 31662 w 251004"/>
              <a:gd name="connsiteY212" fmla="*/ 25449 h 282185"/>
              <a:gd name="connsiteX213" fmla="*/ 41580 w 251004"/>
              <a:gd name="connsiteY213" fmla="*/ 22081 h 282185"/>
              <a:gd name="connsiteX214" fmla="*/ 44250 w 251004"/>
              <a:gd name="connsiteY214" fmla="*/ 20584 h 282185"/>
              <a:gd name="connsiteX215" fmla="*/ 53787 w 251004"/>
              <a:gd name="connsiteY215" fmla="*/ 12351 h 282185"/>
              <a:gd name="connsiteX216" fmla="*/ 60272 w 251004"/>
              <a:gd name="connsiteY216" fmla="*/ 5240 h 282185"/>
              <a:gd name="connsiteX217" fmla="*/ 62561 w 251004"/>
              <a:gd name="connsiteY217" fmla="*/ 2620 h 282185"/>
              <a:gd name="connsiteX218" fmla="*/ 68664 w 251004"/>
              <a:gd name="connsiteY218" fmla="*/ 1497 h 282185"/>
              <a:gd name="connsiteX219" fmla="*/ 70953 w 251004"/>
              <a:gd name="connsiteY219" fmla="*/ 1497 h 28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51004" h="282185">
                <a:moveTo>
                  <a:pt x="81252" y="0"/>
                </a:moveTo>
                <a:lnTo>
                  <a:pt x="88500" y="375"/>
                </a:lnTo>
                <a:lnTo>
                  <a:pt x="89645" y="1497"/>
                </a:lnTo>
                <a:lnTo>
                  <a:pt x="91552" y="4117"/>
                </a:lnTo>
                <a:lnTo>
                  <a:pt x="92696" y="10479"/>
                </a:lnTo>
                <a:lnTo>
                  <a:pt x="92696" y="22455"/>
                </a:lnTo>
                <a:lnTo>
                  <a:pt x="92315" y="26198"/>
                </a:lnTo>
                <a:lnTo>
                  <a:pt x="90407" y="28818"/>
                </a:lnTo>
                <a:lnTo>
                  <a:pt x="89645" y="30315"/>
                </a:lnTo>
                <a:lnTo>
                  <a:pt x="89263" y="32934"/>
                </a:lnTo>
                <a:lnTo>
                  <a:pt x="91552" y="41916"/>
                </a:lnTo>
                <a:lnTo>
                  <a:pt x="94985" y="46782"/>
                </a:lnTo>
                <a:lnTo>
                  <a:pt x="97655" y="49027"/>
                </a:lnTo>
                <a:lnTo>
                  <a:pt x="107955" y="56512"/>
                </a:lnTo>
                <a:lnTo>
                  <a:pt x="112914" y="58009"/>
                </a:lnTo>
                <a:lnTo>
                  <a:pt x="119399" y="58758"/>
                </a:lnTo>
                <a:lnTo>
                  <a:pt x="126647" y="58758"/>
                </a:lnTo>
                <a:lnTo>
                  <a:pt x="132750" y="60255"/>
                </a:lnTo>
                <a:lnTo>
                  <a:pt x="135420" y="62500"/>
                </a:lnTo>
                <a:lnTo>
                  <a:pt x="135802" y="63997"/>
                </a:lnTo>
                <a:lnTo>
                  <a:pt x="138472" y="66991"/>
                </a:lnTo>
                <a:lnTo>
                  <a:pt x="141905" y="68488"/>
                </a:lnTo>
                <a:lnTo>
                  <a:pt x="156401" y="72231"/>
                </a:lnTo>
                <a:lnTo>
                  <a:pt x="162504" y="77844"/>
                </a:lnTo>
                <a:lnTo>
                  <a:pt x="164412" y="78967"/>
                </a:lnTo>
                <a:lnTo>
                  <a:pt x="168226" y="78967"/>
                </a:lnTo>
                <a:lnTo>
                  <a:pt x="171660" y="78219"/>
                </a:lnTo>
                <a:lnTo>
                  <a:pt x="173567" y="78219"/>
                </a:lnTo>
                <a:lnTo>
                  <a:pt x="178526" y="78967"/>
                </a:lnTo>
                <a:lnTo>
                  <a:pt x="185774" y="83084"/>
                </a:lnTo>
                <a:lnTo>
                  <a:pt x="188063" y="84955"/>
                </a:lnTo>
                <a:lnTo>
                  <a:pt x="191114" y="89072"/>
                </a:lnTo>
                <a:lnTo>
                  <a:pt x="193022" y="94686"/>
                </a:lnTo>
                <a:lnTo>
                  <a:pt x="193403" y="100299"/>
                </a:lnTo>
                <a:lnTo>
                  <a:pt x="194929" y="103293"/>
                </a:lnTo>
                <a:lnTo>
                  <a:pt x="196073" y="105165"/>
                </a:lnTo>
                <a:lnTo>
                  <a:pt x="196073" y="108533"/>
                </a:lnTo>
                <a:lnTo>
                  <a:pt x="195310" y="114895"/>
                </a:lnTo>
                <a:lnTo>
                  <a:pt x="191877" y="115269"/>
                </a:lnTo>
                <a:lnTo>
                  <a:pt x="191877" y="116766"/>
                </a:lnTo>
                <a:lnTo>
                  <a:pt x="192259" y="118638"/>
                </a:lnTo>
                <a:lnTo>
                  <a:pt x="194929" y="125000"/>
                </a:lnTo>
                <a:lnTo>
                  <a:pt x="197599" y="133233"/>
                </a:lnTo>
                <a:lnTo>
                  <a:pt x="199888" y="138099"/>
                </a:lnTo>
                <a:lnTo>
                  <a:pt x="205610" y="138099"/>
                </a:lnTo>
                <a:lnTo>
                  <a:pt x="209806" y="138473"/>
                </a:lnTo>
                <a:lnTo>
                  <a:pt x="214765" y="138473"/>
                </a:lnTo>
                <a:lnTo>
                  <a:pt x="216672" y="139221"/>
                </a:lnTo>
                <a:lnTo>
                  <a:pt x="233075" y="139221"/>
                </a:lnTo>
                <a:lnTo>
                  <a:pt x="234983" y="139596"/>
                </a:lnTo>
                <a:lnTo>
                  <a:pt x="236127" y="140718"/>
                </a:lnTo>
                <a:lnTo>
                  <a:pt x="236509" y="142590"/>
                </a:lnTo>
                <a:lnTo>
                  <a:pt x="236127" y="146332"/>
                </a:lnTo>
                <a:lnTo>
                  <a:pt x="234983" y="149326"/>
                </a:lnTo>
                <a:lnTo>
                  <a:pt x="234983" y="151572"/>
                </a:lnTo>
                <a:lnTo>
                  <a:pt x="236509" y="159057"/>
                </a:lnTo>
                <a:lnTo>
                  <a:pt x="243375" y="161302"/>
                </a:lnTo>
                <a:lnTo>
                  <a:pt x="244519" y="162425"/>
                </a:lnTo>
                <a:lnTo>
                  <a:pt x="245664" y="167665"/>
                </a:lnTo>
                <a:lnTo>
                  <a:pt x="250241" y="174775"/>
                </a:lnTo>
                <a:lnTo>
                  <a:pt x="251004" y="178518"/>
                </a:lnTo>
                <a:lnTo>
                  <a:pt x="251004" y="187126"/>
                </a:lnTo>
                <a:lnTo>
                  <a:pt x="250623" y="197979"/>
                </a:lnTo>
                <a:lnTo>
                  <a:pt x="250241" y="199476"/>
                </a:lnTo>
                <a:lnTo>
                  <a:pt x="247571" y="203593"/>
                </a:lnTo>
                <a:lnTo>
                  <a:pt x="245664" y="207709"/>
                </a:lnTo>
                <a:lnTo>
                  <a:pt x="245664" y="209955"/>
                </a:lnTo>
                <a:lnTo>
                  <a:pt x="245664" y="212949"/>
                </a:lnTo>
                <a:lnTo>
                  <a:pt x="246427" y="214820"/>
                </a:lnTo>
                <a:lnTo>
                  <a:pt x="246808" y="219311"/>
                </a:lnTo>
                <a:lnTo>
                  <a:pt x="246427" y="219685"/>
                </a:lnTo>
                <a:lnTo>
                  <a:pt x="243375" y="220808"/>
                </a:lnTo>
                <a:lnTo>
                  <a:pt x="242993" y="221182"/>
                </a:lnTo>
                <a:lnTo>
                  <a:pt x="240705" y="218937"/>
                </a:lnTo>
                <a:lnTo>
                  <a:pt x="240323" y="217440"/>
                </a:lnTo>
                <a:lnTo>
                  <a:pt x="234601" y="209581"/>
                </a:lnTo>
                <a:lnTo>
                  <a:pt x="230787" y="206587"/>
                </a:lnTo>
                <a:lnTo>
                  <a:pt x="226972" y="203593"/>
                </a:lnTo>
                <a:lnTo>
                  <a:pt x="222013" y="202470"/>
                </a:lnTo>
                <a:lnTo>
                  <a:pt x="205610" y="202470"/>
                </a:lnTo>
                <a:lnTo>
                  <a:pt x="204084" y="202470"/>
                </a:lnTo>
                <a:lnTo>
                  <a:pt x="192259" y="205464"/>
                </a:lnTo>
                <a:lnTo>
                  <a:pt x="191114" y="205464"/>
                </a:lnTo>
                <a:lnTo>
                  <a:pt x="170515" y="211826"/>
                </a:lnTo>
                <a:lnTo>
                  <a:pt x="163267" y="213323"/>
                </a:lnTo>
                <a:lnTo>
                  <a:pt x="162504" y="215569"/>
                </a:lnTo>
                <a:lnTo>
                  <a:pt x="161360" y="221182"/>
                </a:lnTo>
                <a:lnTo>
                  <a:pt x="157164" y="227170"/>
                </a:lnTo>
                <a:lnTo>
                  <a:pt x="152968" y="233907"/>
                </a:lnTo>
                <a:lnTo>
                  <a:pt x="152968" y="235030"/>
                </a:lnTo>
                <a:lnTo>
                  <a:pt x="152968" y="244760"/>
                </a:lnTo>
                <a:lnTo>
                  <a:pt x="153349" y="246257"/>
                </a:lnTo>
                <a:lnTo>
                  <a:pt x="153349" y="248877"/>
                </a:lnTo>
                <a:lnTo>
                  <a:pt x="149153" y="263847"/>
                </a:lnTo>
                <a:lnTo>
                  <a:pt x="146101" y="269461"/>
                </a:lnTo>
                <a:lnTo>
                  <a:pt x="143050" y="267964"/>
                </a:lnTo>
                <a:lnTo>
                  <a:pt x="140761" y="266092"/>
                </a:lnTo>
                <a:lnTo>
                  <a:pt x="138091" y="264221"/>
                </a:lnTo>
                <a:lnTo>
                  <a:pt x="136946" y="263847"/>
                </a:lnTo>
                <a:lnTo>
                  <a:pt x="133894" y="263473"/>
                </a:lnTo>
                <a:lnTo>
                  <a:pt x="127410" y="263473"/>
                </a:lnTo>
                <a:lnTo>
                  <a:pt x="120162" y="262350"/>
                </a:lnTo>
                <a:lnTo>
                  <a:pt x="117110" y="262350"/>
                </a:lnTo>
                <a:lnTo>
                  <a:pt x="115966" y="263847"/>
                </a:lnTo>
                <a:lnTo>
                  <a:pt x="114440" y="270958"/>
                </a:lnTo>
                <a:lnTo>
                  <a:pt x="113295" y="275074"/>
                </a:lnTo>
                <a:lnTo>
                  <a:pt x="112914" y="277320"/>
                </a:lnTo>
                <a:lnTo>
                  <a:pt x="111770" y="277320"/>
                </a:lnTo>
                <a:lnTo>
                  <a:pt x="107573" y="273203"/>
                </a:lnTo>
                <a:lnTo>
                  <a:pt x="107192" y="271706"/>
                </a:lnTo>
                <a:lnTo>
                  <a:pt x="106048" y="271332"/>
                </a:lnTo>
                <a:lnTo>
                  <a:pt x="104903" y="269086"/>
                </a:lnTo>
                <a:lnTo>
                  <a:pt x="103377" y="267589"/>
                </a:lnTo>
                <a:lnTo>
                  <a:pt x="95367" y="265718"/>
                </a:lnTo>
                <a:lnTo>
                  <a:pt x="93459" y="265718"/>
                </a:lnTo>
                <a:lnTo>
                  <a:pt x="90407" y="264970"/>
                </a:lnTo>
                <a:lnTo>
                  <a:pt x="80489" y="264970"/>
                </a:lnTo>
                <a:lnTo>
                  <a:pt x="77056" y="260104"/>
                </a:lnTo>
                <a:lnTo>
                  <a:pt x="74767" y="257859"/>
                </a:lnTo>
                <a:lnTo>
                  <a:pt x="73242" y="257859"/>
                </a:lnTo>
                <a:lnTo>
                  <a:pt x="72097" y="258233"/>
                </a:lnTo>
                <a:lnTo>
                  <a:pt x="67138" y="264970"/>
                </a:lnTo>
                <a:lnTo>
                  <a:pt x="62942" y="267964"/>
                </a:lnTo>
                <a:lnTo>
                  <a:pt x="59890" y="271332"/>
                </a:lnTo>
                <a:lnTo>
                  <a:pt x="57601" y="274326"/>
                </a:lnTo>
                <a:lnTo>
                  <a:pt x="56839" y="275823"/>
                </a:lnTo>
                <a:lnTo>
                  <a:pt x="54550" y="279565"/>
                </a:lnTo>
                <a:lnTo>
                  <a:pt x="52642" y="281437"/>
                </a:lnTo>
                <a:lnTo>
                  <a:pt x="51879" y="281437"/>
                </a:lnTo>
                <a:lnTo>
                  <a:pt x="48065" y="281437"/>
                </a:lnTo>
                <a:lnTo>
                  <a:pt x="45776" y="282185"/>
                </a:lnTo>
                <a:lnTo>
                  <a:pt x="41198" y="282185"/>
                </a:lnTo>
                <a:lnTo>
                  <a:pt x="38528" y="282185"/>
                </a:lnTo>
                <a:lnTo>
                  <a:pt x="35858" y="281062"/>
                </a:lnTo>
                <a:lnTo>
                  <a:pt x="35858" y="280314"/>
                </a:lnTo>
                <a:lnTo>
                  <a:pt x="34332" y="275823"/>
                </a:lnTo>
                <a:lnTo>
                  <a:pt x="34332" y="274326"/>
                </a:lnTo>
                <a:lnTo>
                  <a:pt x="32806" y="266092"/>
                </a:lnTo>
                <a:lnTo>
                  <a:pt x="32806" y="259356"/>
                </a:lnTo>
                <a:lnTo>
                  <a:pt x="31662" y="251122"/>
                </a:lnTo>
                <a:lnTo>
                  <a:pt x="29373" y="247380"/>
                </a:lnTo>
                <a:lnTo>
                  <a:pt x="29373" y="244012"/>
                </a:lnTo>
                <a:lnTo>
                  <a:pt x="28229" y="239146"/>
                </a:lnTo>
                <a:lnTo>
                  <a:pt x="27847" y="237649"/>
                </a:lnTo>
                <a:lnTo>
                  <a:pt x="25177" y="235030"/>
                </a:lnTo>
                <a:lnTo>
                  <a:pt x="23270" y="234281"/>
                </a:lnTo>
                <a:lnTo>
                  <a:pt x="22125" y="233158"/>
                </a:lnTo>
                <a:lnTo>
                  <a:pt x="22125" y="230164"/>
                </a:lnTo>
                <a:lnTo>
                  <a:pt x="22125" y="227170"/>
                </a:lnTo>
                <a:lnTo>
                  <a:pt x="20981" y="225299"/>
                </a:lnTo>
                <a:lnTo>
                  <a:pt x="17929" y="223802"/>
                </a:lnTo>
                <a:lnTo>
                  <a:pt x="17929" y="221557"/>
                </a:lnTo>
                <a:lnTo>
                  <a:pt x="19074" y="217066"/>
                </a:lnTo>
                <a:lnTo>
                  <a:pt x="19455" y="216691"/>
                </a:lnTo>
                <a:lnTo>
                  <a:pt x="22125" y="215194"/>
                </a:lnTo>
                <a:lnTo>
                  <a:pt x="23270" y="214820"/>
                </a:lnTo>
                <a:lnTo>
                  <a:pt x="23270" y="213323"/>
                </a:lnTo>
                <a:lnTo>
                  <a:pt x="21744" y="211078"/>
                </a:lnTo>
                <a:lnTo>
                  <a:pt x="22125" y="208832"/>
                </a:lnTo>
                <a:lnTo>
                  <a:pt x="23651" y="206961"/>
                </a:lnTo>
                <a:lnTo>
                  <a:pt x="23270" y="203218"/>
                </a:lnTo>
                <a:lnTo>
                  <a:pt x="20599" y="200599"/>
                </a:lnTo>
                <a:lnTo>
                  <a:pt x="15640" y="196856"/>
                </a:lnTo>
                <a:lnTo>
                  <a:pt x="13733" y="194985"/>
                </a:lnTo>
                <a:lnTo>
                  <a:pt x="12589" y="191617"/>
                </a:lnTo>
                <a:lnTo>
                  <a:pt x="11063" y="179641"/>
                </a:lnTo>
                <a:lnTo>
                  <a:pt x="11063" y="175898"/>
                </a:lnTo>
                <a:lnTo>
                  <a:pt x="8392" y="172530"/>
                </a:lnTo>
                <a:lnTo>
                  <a:pt x="6867" y="171033"/>
                </a:lnTo>
                <a:lnTo>
                  <a:pt x="2671" y="165793"/>
                </a:lnTo>
                <a:lnTo>
                  <a:pt x="1526" y="165793"/>
                </a:lnTo>
                <a:lnTo>
                  <a:pt x="763" y="164296"/>
                </a:lnTo>
                <a:lnTo>
                  <a:pt x="0" y="163548"/>
                </a:lnTo>
                <a:lnTo>
                  <a:pt x="382" y="161302"/>
                </a:lnTo>
                <a:lnTo>
                  <a:pt x="4578" y="154192"/>
                </a:lnTo>
                <a:lnTo>
                  <a:pt x="8774" y="149701"/>
                </a:lnTo>
                <a:lnTo>
                  <a:pt x="13352" y="143338"/>
                </a:lnTo>
                <a:lnTo>
                  <a:pt x="13733" y="139596"/>
                </a:lnTo>
                <a:lnTo>
                  <a:pt x="13352" y="138473"/>
                </a:lnTo>
                <a:lnTo>
                  <a:pt x="11063" y="136602"/>
                </a:lnTo>
                <a:lnTo>
                  <a:pt x="9155" y="135479"/>
                </a:lnTo>
                <a:lnTo>
                  <a:pt x="7630" y="133608"/>
                </a:lnTo>
                <a:lnTo>
                  <a:pt x="6867" y="133233"/>
                </a:lnTo>
                <a:lnTo>
                  <a:pt x="6485" y="130988"/>
                </a:lnTo>
                <a:lnTo>
                  <a:pt x="5722" y="127994"/>
                </a:lnTo>
                <a:lnTo>
                  <a:pt x="6485" y="122754"/>
                </a:lnTo>
                <a:lnTo>
                  <a:pt x="8392" y="119386"/>
                </a:lnTo>
                <a:lnTo>
                  <a:pt x="10300" y="118263"/>
                </a:lnTo>
                <a:lnTo>
                  <a:pt x="11063" y="115269"/>
                </a:lnTo>
                <a:lnTo>
                  <a:pt x="11063" y="113398"/>
                </a:lnTo>
                <a:lnTo>
                  <a:pt x="10300" y="111153"/>
                </a:lnTo>
                <a:lnTo>
                  <a:pt x="6867" y="107036"/>
                </a:lnTo>
                <a:lnTo>
                  <a:pt x="6867" y="105913"/>
                </a:lnTo>
                <a:lnTo>
                  <a:pt x="8392" y="103293"/>
                </a:lnTo>
                <a:lnTo>
                  <a:pt x="13352" y="101048"/>
                </a:lnTo>
                <a:lnTo>
                  <a:pt x="13733" y="100299"/>
                </a:lnTo>
                <a:lnTo>
                  <a:pt x="13733" y="93189"/>
                </a:lnTo>
                <a:lnTo>
                  <a:pt x="12589" y="86452"/>
                </a:lnTo>
                <a:lnTo>
                  <a:pt x="12589" y="82335"/>
                </a:lnTo>
                <a:lnTo>
                  <a:pt x="13352" y="75225"/>
                </a:lnTo>
                <a:lnTo>
                  <a:pt x="13352" y="66243"/>
                </a:lnTo>
                <a:lnTo>
                  <a:pt x="15259" y="62126"/>
                </a:lnTo>
                <a:lnTo>
                  <a:pt x="17929" y="58758"/>
                </a:lnTo>
                <a:lnTo>
                  <a:pt x="19074" y="58009"/>
                </a:lnTo>
                <a:lnTo>
                  <a:pt x="19074" y="56886"/>
                </a:lnTo>
                <a:lnTo>
                  <a:pt x="13352" y="48279"/>
                </a:lnTo>
                <a:lnTo>
                  <a:pt x="382" y="26198"/>
                </a:lnTo>
                <a:lnTo>
                  <a:pt x="1145" y="25449"/>
                </a:lnTo>
                <a:lnTo>
                  <a:pt x="4196" y="25449"/>
                </a:lnTo>
                <a:lnTo>
                  <a:pt x="11063" y="27695"/>
                </a:lnTo>
                <a:lnTo>
                  <a:pt x="26703" y="28069"/>
                </a:lnTo>
                <a:lnTo>
                  <a:pt x="29755" y="26572"/>
                </a:lnTo>
                <a:lnTo>
                  <a:pt x="31662" y="25449"/>
                </a:lnTo>
                <a:lnTo>
                  <a:pt x="41580" y="22081"/>
                </a:lnTo>
                <a:lnTo>
                  <a:pt x="44250" y="20584"/>
                </a:lnTo>
                <a:lnTo>
                  <a:pt x="53787" y="12351"/>
                </a:lnTo>
                <a:lnTo>
                  <a:pt x="60272" y="5240"/>
                </a:lnTo>
                <a:lnTo>
                  <a:pt x="62561" y="2620"/>
                </a:lnTo>
                <a:lnTo>
                  <a:pt x="68664" y="1497"/>
                </a:lnTo>
                <a:lnTo>
                  <a:pt x="70953" y="149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94" name="Text Placeholder 2693">
            <a:extLst>
              <a:ext uri="{FF2B5EF4-FFF2-40B4-BE49-F238E27FC236}">
                <a16:creationId xmlns:a16="http://schemas.microsoft.com/office/drawing/2014/main" id="{51851287-FB01-5048-9B5C-EB915F1AE1A9}"/>
              </a:ext>
            </a:extLst>
          </p:cNvPr>
          <p:cNvSpPr>
            <a:spLocks noGrp="1"/>
          </p:cNvSpPr>
          <p:nvPr>
            <p:ph type="body" sz="quarter" idx="138" hasCustomPrompt="1"/>
          </p:nvPr>
        </p:nvSpPr>
        <p:spPr>
          <a:xfrm>
            <a:off x="6198786" y="4492671"/>
            <a:ext cx="260511" cy="375624"/>
          </a:xfrm>
          <a:custGeom>
            <a:avLst/>
            <a:gdLst>
              <a:gd name="connsiteX0" fmla="*/ 124559 w 260511"/>
              <a:gd name="connsiteY0" fmla="*/ 0 h 375624"/>
              <a:gd name="connsiteX1" fmla="*/ 126078 w 260511"/>
              <a:gd name="connsiteY1" fmla="*/ 0 h 375624"/>
              <a:gd name="connsiteX2" fmla="*/ 129876 w 260511"/>
              <a:gd name="connsiteY2" fmla="*/ 1122 h 375624"/>
              <a:gd name="connsiteX3" fmla="*/ 133674 w 260511"/>
              <a:gd name="connsiteY3" fmla="*/ 2243 h 375624"/>
              <a:gd name="connsiteX4" fmla="*/ 135572 w 260511"/>
              <a:gd name="connsiteY4" fmla="*/ 2990 h 375624"/>
              <a:gd name="connsiteX5" fmla="*/ 137471 w 260511"/>
              <a:gd name="connsiteY5" fmla="*/ 6354 h 375624"/>
              <a:gd name="connsiteX6" fmla="*/ 138990 w 260511"/>
              <a:gd name="connsiteY6" fmla="*/ 7849 h 375624"/>
              <a:gd name="connsiteX7" fmla="*/ 142408 w 260511"/>
              <a:gd name="connsiteY7" fmla="*/ 8970 h 375624"/>
              <a:gd name="connsiteX8" fmla="*/ 144307 w 260511"/>
              <a:gd name="connsiteY8" fmla="*/ 14203 h 375624"/>
              <a:gd name="connsiteX9" fmla="*/ 146205 w 260511"/>
              <a:gd name="connsiteY9" fmla="*/ 17193 h 375624"/>
              <a:gd name="connsiteX10" fmla="*/ 148484 w 260511"/>
              <a:gd name="connsiteY10" fmla="*/ 18688 h 375624"/>
              <a:gd name="connsiteX11" fmla="*/ 149623 w 260511"/>
              <a:gd name="connsiteY11" fmla="*/ 20557 h 375624"/>
              <a:gd name="connsiteX12" fmla="*/ 151902 w 260511"/>
              <a:gd name="connsiteY12" fmla="*/ 20931 h 375624"/>
              <a:gd name="connsiteX13" fmla="*/ 153800 w 260511"/>
              <a:gd name="connsiteY13" fmla="*/ 20931 h 375624"/>
              <a:gd name="connsiteX14" fmla="*/ 156079 w 260511"/>
              <a:gd name="connsiteY14" fmla="*/ 22052 h 375624"/>
              <a:gd name="connsiteX15" fmla="*/ 157978 w 260511"/>
              <a:gd name="connsiteY15" fmla="*/ 23173 h 375624"/>
              <a:gd name="connsiteX16" fmla="*/ 159117 w 260511"/>
              <a:gd name="connsiteY16" fmla="*/ 25789 h 375624"/>
              <a:gd name="connsiteX17" fmla="*/ 159877 w 260511"/>
              <a:gd name="connsiteY17" fmla="*/ 30274 h 375624"/>
              <a:gd name="connsiteX18" fmla="*/ 161016 w 260511"/>
              <a:gd name="connsiteY18" fmla="*/ 33264 h 375624"/>
              <a:gd name="connsiteX19" fmla="*/ 161396 w 260511"/>
              <a:gd name="connsiteY19" fmla="*/ 34759 h 375624"/>
              <a:gd name="connsiteX20" fmla="*/ 162915 w 260511"/>
              <a:gd name="connsiteY20" fmla="*/ 35881 h 375624"/>
              <a:gd name="connsiteX21" fmla="*/ 166332 w 260511"/>
              <a:gd name="connsiteY21" fmla="*/ 35881 h 375624"/>
              <a:gd name="connsiteX22" fmla="*/ 168231 w 260511"/>
              <a:gd name="connsiteY22" fmla="*/ 36255 h 375624"/>
              <a:gd name="connsiteX23" fmla="*/ 168231 w 260511"/>
              <a:gd name="connsiteY23" fmla="*/ 44477 h 375624"/>
              <a:gd name="connsiteX24" fmla="*/ 169370 w 260511"/>
              <a:gd name="connsiteY24" fmla="*/ 46346 h 375624"/>
              <a:gd name="connsiteX25" fmla="*/ 171269 w 260511"/>
              <a:gd name="connsiteY25" fmla="*/ 48215 h 375624"/>
              <a:gd name="connsiteX26" fmla="*/ 175067 w 260511"/>
              <a:gd name="connsiteY26" fmla="*/ 48588 h 375624"/>
              <a:gd name="connsiteX27" fmla="*/ 176965 w 260511"/>
              <a:gd name="connsiteY27" fmla="*/ 48215 h 375624"/>
              <a:gd name="connsiteX28" fmla="*/ 182282 w 260511"/>
              <a:gd name="connsiteY28" fmla="*/ 48588 h 375624"/>
              <a:gd name="connsiteX29" fmla="*/ 185320 w 260511"/>
              <a:gd name="connsiteY29" fmla="*/ 50083 h 375624"/>
              <a:gd name="connsiteX30" fmla="*/ 186839 w 260511"/>
              <a:gd name="connsiteY30" fmla="*/ 50083 h 375624"/>
              <a:gd name="connsiteX31" fmla="*/ 189497 w 260511"/>
              <a:gd name="connsiteY31" fmla="*/ 49336 h 375624"/>
              <a:gd name="connsiteX32" fmla="*/ 191016 w 260511"/>
              <a:gd name="connsiteY32" fmla="*/ 48588 h 375624"/>
              <a:gd name="connsiteX33" fmla="*/ 191776 w 260511"/>
              <a:gd name="connsiteY33" fmla="*/ 47093 h 375624"/>
              <a:gd name="connsiteX34" fmla="*/ 193295 w 260511"/>
              <a:gd name="connsiteY34" fmla="*/ 46720 h 375624"/>
              <a:gd name="connsiteX35" fmla="*/ 194814 w 260511"/>
              <a:gd name="connsiteY35" fmla="*/ 45225 h 375624"/>
              <a:gd name="connsiteX36" fmla="*/ 195953 w 260511"/>
              <a:gd name="connsiteY36" fmla="*/ 44851 h 375624"/>
              <a:gd name="connsiteX37" fmla="*/ 199371 w 260511"/>
              <a:gd name="connsiteY37" fmla="*/ 44851 h 375624"/>
              <a:gd name="connsiteX38" fmla="*/ 202029 w 260511"/>
              <a:gd name="connsiteY38" fmla="*/ 45225 h 375624"/>
              <a:gd name="connsiteX39" fmla="*/ 203928 w 260511"/>
              <a:gd name="connsiteY39" fmla="*/ 47093 h 375624"/>
              <a:gd name="connsiteX40" fmla="*/ 206966 w 260511"/>
              <a:gd name="connsiteY40" fmla="*/ 47841 h 375624"/>
              <a:gd name="connsiteX41" fmla="*/ 210004 w 260511"/>
              <a:gd name="connsiteY41" fmla="*/ 47093 h 375624"/>
              <a:gd name="connsiteX42" fmla="*/ 213422 w 260511"/>
              <a:gd name="connsiteY42" fmla="*/ 44851 h 375624"/>
              <a:gd name="connsiteX43" fmla="*/ 214181 w 260511"/>
              <a:gd name="connsiteY43" fmla="*/ 44851 h 375624"/>
              <a:gd name="connsiteX44" fmla="*/ 217219 w 260511"/>
              <a:gd name="connsiteY44" fmla="*/ 45225 h 375624"/>
              <a:gd name="connsiteX45" fmla="*/ 223295 w 260511"/>
              <a:gd name="connsiteY45" fmla="*/ 47841 h 375624"/>
              <a:gd name="connsiteX46" fmla="*/ 229751 w 260511"/>
              <a:gd name="connsiteY46" fmla="*/ 51205 h 375624"/>
              <a:gd name="connsiteX47" fmla="*/ 233549 w 260511"/>
              <a:gd name="connsiteY47" fmla="*/ 56064 h 375624"/>
              <a:gd name="connsiteX48" fmla="*/ 233549 w 260511"/>
              <a:gd name="connsiteY48" fmla="*/ 57932 h 375624"/>
              <a:gd name="connsiteX49" fmla="*/ 232030 w 260511"/>
              <a:gd name="connsiteY49" fmla="*/ 60549 h 375624"/>
              <a:gd name="connsiteX50" fmla="*/ 229751 w 260511"/>
              <a:gd name="connsiteY50" fmla="*/ 63165 h 375624"/>
              <a:gd name="connsiteX51" fmla="*/ 225194 w 260511"/>
              <a:gd name="connsiteY51" fmla="*/ 68024 h 375624"/>
              <a:gd name="connsiteX52" fmla="*/ 222156 w 260511"/>
              <a:gd name="connsiteY52" fmla="*/ 72135 h 375624"/>
              <a:gd name="connsiteX53" fmla="*/ 222156 w 260511"/>
              <a:gd name="connsiteY53" fmla="*/ 75499 h 375624"/>
              <a:gd name="connsiteX54" fmla="*/ 222536 w 260511"/>
              <a:gd name="connsiteY54" fmla="*/ 76620 h 375624"/>
              <a:gd name="connsiteX55" fmla="*/ 224435 w 260511"/>
              <a:gd name="connsiteY55" fmla="*/ 76994 h 375624"/>
              <a:gd name="connsiteX56" fmla="*/ 226333 w 260511"/>
              <a:gd name="connsiteY56" fmla="*/ 76620 h 375624"/>
              <a:gd name="connsiteX57" fmla="*/ 227852 w 260511"/>
              <a:gd name="connsiteY57" fmla="*/ 76994 h 375624"/>
              <a:gd name="connsiteX58" fmla="*/ 229751 w 260511"/>
              <a:gd name="connsiteY58" fmla="*/ 78489 h 375624"/>
              <a:gd name="connsiteX59" fmla="*/ 232789 w 260511"/>
              <a:gd name="connsiteY59" fmla="*/ 82600 h 375624"/>
              <a:gd name="connsiteX60" fmla="*/ 235827 w 260511"/>
              <a:gd name="connsiteY60" fmla="*/ 82974 h 375624"/>
              <a:gd name="connsiteX61" fmla="*/ 235448 w 260511"/>
              <a:gd name="connsiteY61" fmla="*/ 84095 h 375624"/>
              <a:gd name="connsiteX62" fmla="*/ 232789 w 260511"/>
              <a:gd name="connsiteY62" fmla="*/ 85216 h 375624"/>
              <a:gd name="connsiteX63" fmla="*/ 225194 w 260511"/>
              <a:gd name="connsiteY63" fmla="*/ 84843 h 375624"/>
              <a:gd name="connsiteX64" fmla="*/ 220257 w 260511"/>
              <a:gd name="connsiteY64" fmla="*/ 86711 h 375624"/>
              <a:gd name="connsiteX65" fmla="*/ 200890 w 260511"/>
              <a:gd name="connsiteY65" fmla="*/ 92318 h 375624"/>
              <a:gd name="connsiteX66" fmla="*/ 193675 w 260511"/>
              <a:gd name="connsiteY66" fmla="*/ 94934 h 375624"/>
              <a:gd name="connsiteX67" fmla="*/ 187599 w 260511"/>
              <a:gd name="connsiteY67" fmla="*/ 99045 h 375624"/>
              <a:gd name="connsiteX68" fmla="*/ 183421 w 260511"/>
              <a:gd name="connsiteY68" fmla="*/ 102409 h 375624"/>
              <a:gd name="connsiteX69" fmla="*/ 178484 w 260511"/>
              <a:gd name="connsiteY69" fmla="*/ 108389 h 375624"/>
              <a:gd name="connsiteX70" fmla="*/ 175067 w 260511"/>
              <a:gd name="connsiteY70" fmla="*/ 112874 h 375624"/>
              <a:gd name="connsiteX71" fmla="*/ 171649 w 260511"/>
              <a:gd name="connsiteY71" fmla="*/ 118854 h 375624"/>
              <a:gd name="connsiteX72" fmla="*/ 170889 w 260511"/>
              <a:gd name="connsiteY72" fmla="*/ 121097 h 375624"/>
              <a:gd name="connsiteX73" fmla="*/ 170889 w 260511"/>
              <a:gd name="connsiteY73" fmla="*/ 132310 h 375624"/>
              <a:gd name="connsiteX74" fmla="*/ 167472 w 260511"/>
              <a:gd name="connsiteY74" fmla="*/ 132683 h 375624"/>
              <a:gd name="connsiteX75" fmla="*/ 164054 w 260511"/>
              <a:gd name="connsiteY75" fmla="*/ 133431 h 375624"/>
              <a:gd name="connsiteX76" fmla="*/ 162535 w 260511"/>
              <a:gd name="connsiteY76" fmla="*/ 135300 h 375624"/>
              <a:gd name="connsiteX77" fmla="*/ 161016 w 260511"/>
              <a:gd name="connsiteY77" fmla="*/ 141653 h 375624"/>
              <a:gd name="connsiteX78" fmla="*/ 156459 w 260511"/>
              <a:gd name="connsiteY78" fmla="*/ 149876 h 375624"/>
              <a:gd name="connsiteX79" fmla="*/ 156079 w 260511"/>
              <a:gd name="connsiteY79" fmla="*/ 151371 h 375624"/>
              <a:gd name="connsiteX80" fmla="*/ 156079 w 260511"/>
              <a:gd name="connsiteY80" fmla="*/ 152866 h 375624"/>
              <a:gd name="connsiteX81" fmla="*/ 160256 w 260511"/>
              <a:gd name="connsiteY81" fmla="*/ 161462 h 375624"/>
              <a:gd name="connsiteX82" fmla="*/ 161016 w 260511"/>
              <a:gd name="connsiteY82" fmla="*/ 165948 h 375624"/>
              <a:gd name="connsiteX83" fmla="*/ 161396 w 260511"/>
              <a:gd name="connsiteY83" fmla="*/ 167443 h 375624"/>
              <a:gd name="connsiteX84" fmla="*/ 164813 w 260511"/>
              <a:gd name="connsiteY84" fmla="*/ 171554 h 375624"/>
              <a:gd name="connsiteX85" fmla="*/ 166332 w 260511"/>
              <a:gd name="connsiteY85" fmla="*/ 174544 h 375624"/>
              <a:gd name="connsiteX86" fmla="*/ 170889 w 260511"/>
              <a:gd name="connsiteY86" fmla="*/ 179403 h 375624"/>
              <a:gd name="connsiteX87" fmla="*/ 174687 w 260511"/>
              <a:gd name="connsiteY87" fmla="*/ 181645 h 375624"/>
              <a:gd name="connsiteX88" fmla="*/ 175067 w 260511"/>
              <a:gd name="connsiteY88" fmla="*/ 185009 h 375624"/>
              <a:gd name="connsiteX89" fmla="*/ 172788 w 260511"/>
              <a:gd name="connsiteY89" fmla="*/ 188747 h 375624"/>
              <a:gd name="connsiteX90" fmla="*/ 173168 w 260511"/>
              <a:gd name="connsiteY90" fmla="*/ 189868 h 375624"/>
              <a:gd name="connsiteX91" fmla="*/ 177725 w 260511"/>
              <a:gd name="connsiteY91" fmla="*/ 191363 h 375624"/>
              <a:gd name="connsiteX92" fmla="*/ 185320 w 260511"/>
              <a:gd name="connsiteY92" fmla="*/ 191737 h 375624"/>
              <a:gd name="connsiteX93" fmla="*/ 187219 w 260511"/>
              <a:gd name="connsiteY93" fmla="*/ 193232 h 375624"/>
              <a:gd name="connsiteX94" fmla="*/ 188738 w 260511"/>
              <a:gd name="connsiteY94" fmla="*/ 195100 h 375624"/>
              <a:gd name="connsiteX95" fmla="*/ 189497 w 260511"/>
              <a:gd name="connsiteY95" fmla="*/ 199212 h 375624"/>
              <a:gd name="connsiteX96" fmla="*/ 190637 w 260511"/>
              <a:gd name="connsiteY96" fmla="*/ 200707 h 375624"/>
              <a:gd name="connsiteX97" fmla="*/ 195573 w 260511"/>
              <a:gd name="connsiteY97" fmla="*/ 201828 h 375624"/>
              <a:gd name="connsiteX98" fmla="*/ 201270 w 260511"/>
              <a:gd name="connsiteY98" fmla="*/ 202202 h 375624"/>
              <a:gd name="connsiteX99" fmla="*/ 204308 w 260511"/>
              <a:gd name="connsiteY99" fmla="*/ 201828 h 375624"/>
              <a:gd name="connsiteX100" fmla="*/ 211143 w 260511"/>
              <a:gd name="connsiteY100" fmla="*/ 198091 h 375624"/>
              <a:gd name="connsiteX101" fmla="*/ 219498 w 260511"/>
              <a:gd name="connsiteY101" fmla="*/ 192110 h 375624"/>
              <a:gd name="connsiteX102" fmla="*/ 223295 w 260511"/>
              <a:gd name="connsiteY102" fmla="*/ 188747 h 375624"/>
              <a:gd name="connsiteX103" fmla="*/ 224435 w 260511"/>
              <a:gd name="connsiteY103" fmla="*/ 187999 h 375624"/>
              <a:gd name="connsiteX104" fmla="*/ 224435 w 260511"/>
              <a:gd name="connsiteY104" fmla="*/ 189120 h 375624"/>
              <a:gd name="connsiteX105" fmla="*/ 224435 w 260511"/>
              <a:gd name="connsiteY105" fmla="*/ 209303 h 375624"/>
              <a:gd name="connsiteX106" fmla="*/ 224435 w 260511"/>
              <a:gd name="connsiteY106" fmla="*/ 210798 h 375624"/>
              <a:gd name="connsiteX107" fmla="*/ 224435 w 260511"/>
              <a:gd name="connsiteY107" fmla="*/ 221637 h 375624"/>
              <a:gd name="connsiteX108" fmla="*/ 225574 w 260511"/>
              <a:gd name="connsiteY108" fmla="*/ 223132 h 375624"/>
              <a:gd name="connsiteX109" fmla="*/ 227852 w 260511"/>
              <a:gd name="connsiteY109" fmla="*/ 224253 h 375624"/>
              <a:gd name="connsiteX110" fmla="*/ 229751 w 260511"/>
              <a:gd name="connsiteY110" fmla="*/ 224253 h 375624"/>
              <a:gd name="connsiteX111" fmla="*/ 232409 w 260511"/>
              <a:gd name="connsiteY111" fmla="*/ 223506 h 375624"/>
              <a:gd name="connsiteX112" fmla="*/ 235448 w 260511"/>
              <a:gd name="connsiteY112" fmla="*/ 222011 h 375624"/>
              <a:gd name="connsiteX113" fmla="*/ 241903 w 260511"/>
              <a:gd name="connsiteY113" fmla="*/ 221637 h 375624"/>
              <a:gd name="connsiteX114" fmla="*/ 254815 w 260511"/>
              <a:gd name="connsiteY114" fmla="*/ 243689 h 375624"/>
              <a:gd name="connsiteX115" fmla="*/ 260511 w 260511"/>
              <a:gd name="connsiteY115" fmla="*/ 252285 h 375624"/>
              <a:gd name="connsiteX116" fmla="*/ 260511 w 260511"/>
              <a:gd name="connsiteY116" fmla="*/ 253406 h 375624"/>
              <a:gd name="connsiteX117" fmla="*/ 259372 w 260511"/>
              <a:gd name="connsiteY117" fmla="*/ 254154 h 375624"/>
              <a:gd name="connsiteX118" fmla="*/ 256714 w 260511"/>
              <a:gd name="connsiteY118" fmla="*/ 257518 h 375624"/>
              <a:gd name="connsiteX119" fmla="*/ 254815 w 260511"/>
              <a:gd name="connsiteY119" fmla="*/ 261629 h 375624"/>
              <a:gd name="connsiteX120" fmla="*/ 254815 w 260511"/>
              <a:gd name="connsiteY120" fmla="*/ 270599 h 375624"/>
              <a:gd name="connsiteX121" fmla="*/ 254055 w 260511"/>
              <a:gd name="connsiteY121" fmla="*/ 277700 h 375624"/>
              <a:gd name="connsiteX122" fmla="*/ 254055 w 260511"/>
              <a:gd name="connsiteY122" fmla="*/ 281812 h 375624"/>
              <a:gd name="connsiteX123" fmla="*/ 255195 w 260511"/>
              <a:gd name="connsiteY123" fmla="*/ 288539 h 375624"/>
              <a:gd name="connsiteX124" fmla="*/ 255195 w 260511"/>
              <a:gd name="connsiteY124" fmla="*/ 295641 h 375624"/>
              <a:gd name="connsiteX125" fmla="*/ 254815 w 260511"/>
              <a:gd name="connsiteY125" fmla="*/ 296388 h 375624"/>
              <a:gd name="connsiteX126" fmla="*/ 249878 w 260511"/>
              <a:gd name="connsiteY126" fmla="*/ 298631 h 375624"/>
              <a:gd name="connsiteX127" fmla="*/ 248359 w 260511"/>
              <a:gd name="connsiteY127" fmla="*/ 301247 h 375624"/>
              <a:gd name="connsiteX128" fmla="*/ 248359 w 260511"/>
              <a:gd name="connsiteY128" fmla="*/ 302368 h 375624"/>
              <a:gd name="connsiteX129" fmla="*/ 252157 w 260511"/>
              <a:gd name="connsiteY129" fmla="*/ 306480 h 375624"/>
              <a:gd name="connsiteX130" fmla="*/ 252536 w 260511"/>
              <a:gd name="connsiteY130" fmla="*/ 308722 h 375624"/>
              <a:gd name="connsiteX131" fmla="*/ 252536 w 260511"/>
              <a:gd name="connsiteY131" fmla="*/ 310591 h 375624"/>
              <a:gd name="connsiteX132" fmla="*/ 251777 w 260511"/>
              <a:gd name="connsiteY132" fmla="*/ 313581 h 375624"/>
              <a:gd name="connsiteX133" fmla="*/ 249878 w 260511"/>
              <a:gd name="connsiteY133" fmla="*/ 314702 h 375624"/>
              <a:gd name="connsiteX134" fmla="*/ 247979 w 260511"/>
              <a:gd name="connsiteY134" fmla="*/ 318066 h 375624"/>
              <a:gd name="connsiteX135" fmla="*/ 247220 w 260511"/>
              <a:gd name="connsiteY135" fmla="*/ 323299 h 375624"/>
              <a:gd name="connsiteX136" fmla="*/ 247979 w 260511"/>
              <a:gd name="connsiteY136" fmla="*/ 326289 h 375624"/>
              <a:gd name="connsiteX137" fmla="*/ 248359 w 260511"/>
              <a:gd name="connsiteY137" fmla="*/ 328531 h 375624"/>
              <a:gd name="connsiteX138" fmla="*/ 249119 w 260511"/>
              <a:gd name="connsiteY138" fmla="*/ 328905 h 375624"/>
              <a:gd name="connsiteX139" fmla="*/ 250638 w 260511"/>
              <a:gd name="connsiteY139" fmla="*/ 330774 h 375624"/>
              <a:gd name="connsiteX140" fmla="*/ 252536 w 260511"/>
              <a:gd name="connsiteY140" fmla="*/ 331895 h 375624"/>
              <a:gd name="connsiteX141" fmla="*/ 254815 w 260511"/>
              <a:gd name="connsiteY141" fmla="*/ 333764 h 375624"/>
              <a:gd name="connsiteX142" fmla="*/ 255195 w 260511"/>
              <a:gd name="connsiteY142" fmla="*/ 334885 h 375624"/>
              <a:gd name="connsiteX143" fmla="*/ 254815 w 260511"/>
              <a:gd name="connsiteY143" fmla="*/ 338622 h 375624"/>
              <a:gd name="connsiteX144" fmla="*/ 250258 w 260511"/>
              <a:gd name="connsiteY144" fmla="*/ 344976 h 375624"/>
              <a:gd name="connsiteX145" fmla="*/ 246460 w 260511"/>
              <a:gd name="connsiteY145" fmla="*/ 349461 h 375624"/>
              <a:gd name="connsiteX146" fmla="*/ 241903 w 260511"/>
              <a:gd name="connsiteY146" fmla="*/ 356563 h 375624"/>
              <a:gd name="connsiteX147" fmla="*/ 241524 w 260511"/>
              <a:gd name="connsiteY147" fmla="*/ 358805 h 375624"/>
              <a:gd name="connsiteX148" fmla="*/ 242283 w 260511"/>
              <a:gd name="connsiteY148" fmla="*/ 358805 h 375624"/>
              <a:gd name="connsiteX149" fmla="*/ 243802 w 260511"/>
              <a:gd name="connsiteY149" fmla="*/ 361048 h 375624"/>
              <a:gd name="connsiteX150" fmla="*/ 242283 w 260511"/>
              <a:gd name="connsiteY150" fmla="*/ 361795 h 375624"/>
              <a:gd name="connsiteX151" fmla="*/ 240764 w 260511"/>
              <a:gd name="connsiteY151" fmla="*/ 363664 h 375624"/>
              <a:gd name="connsiteX152" fmla="*/ 238486 w 260511"/>
              <a:gd name="connsiteY152" fmla="*/ 367028 h 375624"/>
              <a:gd name="connsiteX153" fmla="*/ 238106 w 260511"/>
              <a:gd name="connsiteY153" fmla="*/ 370392 h 375624"/>
              <a:gd name="connsiteX154" fmla="*/ 237726 w 260511"/>
              <a:gd name="connsiteY154" fmla="*/ 370765 h 375624"/>
              <a:gd name="connsiteX155" fmla="*/ 235448 w 260511"/>
              <a:gd name="connsiteY155" fmla="*/ 371887 h 375624"/>
              <a:gd name="connsiteX156" fmla="*/ 228232 w 260511"/>
              <a:gd name="connsiteY156" fmla="*/ 372260 h 375624"/>
              <a:gd name="connsiteX157" fmla="*/ 227473 w 260511"/>
              <a:gd name="connsiteY157" fmla="*/ 372260 h 375624"/>
              <a:gd name="connsiteX158" fmla="*/ 223675 w 260511"/>
              <a:gd name="connsiteY158" fmla="*/ 375624 h 375624"/>
              <a:gd name="connsiteX159" fmla="*/ 222156 w 260511"/>
              <a:gd name="connsiteY159" fmla="*/ 374129 h 375624"/>
              <a:gd name="connsiteX160" fmla="*/ 221776 w 260511"/>
              <a:gd name="connsiteY160" fmla="*/ 374129 h 375624"/>
              <a:gd name="connsiteX161" fmla="*/ 217979 w 260511"/>
              <a:gd name="connsiteY161" fmla="*/ 371887 h 375624"/>
              <a:gd name="connsiteX162" fmla="*/ 213422 w 260511"/>
              <a:gd name="connsiteY162" fmla="*/ 369644 h 375624"/>
              <a:gd name="connsiteX163" fmla="*/ 209245 w 260511"/>
              <a:gd name="connsiteY163" fmla="*/ 364038 h 375624"/>
              <a:gd name="connsiteX164" fmla="*/ 205447 w 260511"/>
              <a:gd name="connsiteY164" fmla="*/ 360300 h 375624"/>
              <a:gd name="connsiteX165" fmla="*/ 202029 w 260511"/>
              <a:gd name="connsiteY165" fmla="*/ 357684 h 375624"/>
              <a:gd name="connsiteX166" fmla="*/ 199371 w 260511"/>
              <a:gd name="connsiteY166" fmla="*/ 354320 h 375624"/>
              <a:gd name="connsiteX167" fmla="*/ 194814 w 260511"/>
              <a:gd name="connsiteY167" fmla="*/ 351704 h 375624"/>
              <a:gd name="connsiteX168" fmla="*/ 186459 w 260511"/>
              <a:gd name="connsiteY168" fmla="*/ 344976 h 375624"/>
              <a:gd name="connsiteX169" fmla="*/ 184561 w 260511"/>
              <a:gd name="connsiteY169" fmla="*/ 344603 h 375624"/>
              <a:gd name="connsiteX170" fmla="*/ 182662 w 260511"/>
              <a:gd name="connsiteY170" fmla="*/ 344603 h 375624"/>
              <a:gd name="connsiteX171" fmla="*/ 181522 w 260511"/>
              <a:gd name="connsiteY171" fmla="*/ 344229 h 375624"/>
              <a:gd name="connsiteX172" fmla="*/ 172788 w 260511"/>
              <a:gd name="connsiteY172" fmla="*/ 339370 h 375624"/>
              <a:gd name="connsiteX173" fmla="*/ 157218 w 260511"/>
              <a:gd name="connsiteY173" fmla="*/ 333390 h 375624"/>
              <a:gd name="connsiteX174" fmla="*/ 156079 w 260511"/>
              <a:gd name="connsiteY174" fmla="*/ 332642 h 375624"/>
              <a:gd name="connsiteX175" fmla="*/ 148484 w 260511"/>
              <a:gd name="connsiteY175" fmla="*/ 326662 h 375624"/>
              <a:gd name="connsiteX176" fmla="*/ 136332 w 260511"/>
              <a:gd name="connsiteY176" fmla="*/ 320682 h 375624"/>
              <a:gd name="connsiteX177" fmla="*/ 127218 w 260511"/>
              <a:gd name="connsiteY177" fmla="*/ 314702 h 375624"/>
              <a:gd name="connsiteX178" fmla="*/ 124180 w 260511"/>
              <a:gd name="connsiteY178" fmla="*/ 311712 h 375624"/>
              <a:gd name="connsiteX179" fmla="*/ 120382 w 260511"/>
              <a:gd name="connsiteY179" fmla="*/ 309470 h 375624"/>
              <a:gd name="connsiteX180" fmla="*/ 113167 w 260511"/>
              <a:gd name="connsiteY180" fmla="*/ 301621 h 375624"/>
              <a:gd name="connsiteX181" fmla="*/ 110129 w 260511"/>
              <a:gd name="connsiteY181" fmla="*/ 299752 h 375624"/>
              <a:gd name="connsiteX182" fmla="*/ 107471 w 260511"/>
              <a:gd name="connsiteY182" fmla="*/ 295641 h 375624"/>
              <a:gd name="connsiteX183" fmla="*/ 103293 w 260511"/>
              <a:gd name="connsiteY183" fmla="*/ 291529 h 375624"/>
              <a:gd name="connsiteX184" fmla="*/ 102154 w 260511"/>
              <a:gd name="connsiteY184" fmla="*/ 290034 h 375624"/>
              <a:gd name="connsiteX185" fmla="*/ 101394 w 260511"/>
              <a:gd name="connsiteY185" fmla="*/ 285549 h 375624"/>
              <a:gd name="connsiteX186" fmla="*/ 102913 w 260511"/>
              <a:gd name="connsiteY186" fmla="*/ 283307 h 375624"/>
              <a:gd name="connsiteX187" fmla="*/ 105192 w 260511"/>
              <a:gd name="connsiteY187" fmla="*/ 281812 h 375624"/>
              <a:gd name="connsiteX188" fmla="*/ 104053 w 260511"/>
              <a:gd name="connsiteY188" fmla="*/ 277327 h 375624"/>
              <a:gd name="connsiteX189" fmla="*/ 102154 w 260511"/>
              <a:gd name="connsiteY189" fmla="*/ 271347 h 375624"/>
              <a:gd name="connsiteX190" fmla="*/ 97217 w 260511"/>
              <a:gd name="connsiteY190" fmla="*/ 265740 h 375624"/>
              <a:gd name="connsiteX191" fmla="*/ 94559 w 260511"/>
              <a:gd name="connsiteY191" fmla="*/ 259013 h 375624"/>
              <a:gd name="connsiteX192" fmla="*/ 90761 w 260511"/>
              <a:gd name="connsiteY192" fmla="*/ 253406 h 375624"/>
              <a:gd name="connsiteX193" fmla="*/ 85445 w 260511"/>
              <a:gd name="connsiteY193" fmla="*/ 246305 h 375624"/>
              <a:gd name="connsiteX194" fmla="*/ 82407 w 260511"/>
              <a:gd name="connsiteY194" fmla="*/ 238830 h 375624"/>
              <a:gd name="connsiteX195" fmla="*/ 80508 w 260511"/>
              <a:gd name="connsiteY195" fmla="*/ 236214 h 375624"/>
              <a:gd name="connsiteX196" fmla="*/ 77470 w 260511"/>
              <a:gd name="connsiteY196" fmla="*/ 235092 h 375624"/>
              <a:gd name="connsiteX197" fmla="*/ 75571 w 260511"/>
              <a:gd name="connsiteY197" fmla="*/ 233224 h 375624"/>
              <a:gd name="connsiteX198" fmla="*/ 73293 w 260511"/>
              <a:gd name="connsiteY198" fmla="*/ 227243 h 375624"/>
              <a:gd name="connsiteX199" fmla="*/ 72533 w 260511"/>
              <a:gd name="connsiteY199" fmla="*/ 218273 h 375624"/>
              <a:gd name="connsiteX200" fmla="*/ 71394 w 260511"/>
              <a:gd name="connsiteY200" fmla="*/ 216031 h 375624"/>
              <a:gd name="connsiteX201" fmla="*/ 64558 w 260511"/>
              <a:gd name="connsiteY201" fmla="*/ 205192 h 375624"/>
              <a:gd name="connsiteX202" fmla="*/ 61141 w 260511"/>
              <a:gd name="connsiteY202" fmla="*/ 195100 h 375624"/>
              <a:gd name="connsiteX203" fmla="*/ 58862 w 260511"/>
              <a:gd name="connsiteY203" fmla="*/ 189494 h 375624"/>
              <a:gd name="connsiteX204" fmla="*/ 54305 w 260511"/>
              <a:gd name="connsiteY204" fmla="*/ 180898 h 375624"/>
              <a:gd name="connsiteX205" fmla="*/ 53166 w 260511"/>
              <a:gd name="connsiteY205" fmla="*/ 178655 h 375624"/>
              <a:gd name="connsiteX206" fmla="*/ 52786 w 260511"/>
              <a:gd name="connsiteY206" fmla="*/ 174544 h 375624"/>
              <a:gd name="connsiteX207" fmla="*/ 50507 w 260511"/>
              <a:gd name="connsiteY207" fmla="*/ 168938 h 375624"/>
              <a:gd name="connsiteX208" fmla="*/ 38735 w 260511"/>
              <a:gd name="connsiteY208" fmla="*/ 157725 h 375624"/>
              <a:gd name="connsiteX209" fmla="*/ 36836 w 260511"/>
              <a:gd name="connsiteY209" fmla="*/ 154361 h 375624"/>
              <a:gd name="connsiteX210" fmla="*/ 33798 w 260511"/>
              <a:gd name="connsiteY210" fmla="*/ 144644 h 375624"/>
              <a:gd name="connsiteX211" fmla="*/ 31520 w 260511"/>
              <a:gd name="connsiteY211" fmla="*/ 141653 h 375624"/>
              <a:gd name="connsiteX212" fmla="*/ 30381 w 260511"/>
              <a:gd name="connsiteY212" fmla="*/ 141653 h 375624"/>
              <a:gd name="connsiteX213" fmla="*/ 27722 w 260511"/>
              <a:gd name="connsiteY213" fmla="*/ 137168 h 375624"/>
              <a:gd name="connsiteX214" fmla="*/ 22026 w 260511"/>
              <a:gd name="connsiteY214" fmla="*/ 132683 h 375624"/>
              <a:gd name="connsiteX215" fmla="*/ 19368 w 260511"/>
              <a:gd name="connsiteY215" fmla="*/ 130815 h 375624"/>
              <a:gd name="connsiteX216" fmla="*/ 14051 w 260511"/>
              <a:gd name="connsiteY216" fmla="*/ 127077 h 375624"/>
              <a:gd name="connsiteX217" fmla="*/ 11013 w 260511"/>
              <a:gd name="connsiteY217" fmla="*/ 124461 h 375624"/>
              <a:gd name="connsiteX218" fmla="*/ 5317 w 260511"/>
              <a:gd name="connsiteY218" fmla="*/ 120723 h 375624"/>
              <a:gd name="connsiteX219" fmla="*/ 4178 w 260511"/>
              <a:gd name="connsiteY219" fmla="*/ 118854 h 375624"/>
              <a:gd name="connsiteX220" fmla="*/ 7975 w 260511"/>
              <a:gd name="connsiteY220" fmla="*/ 115117 h 375624"/>
              <a:gd name="connsiteX221" fmla="*/ 9114 w 260511"/>
              <a:gd name="connsiteY221" fmla="*/ 112874 h 375624"/>
              <a:gd name="connsiteX222" fmla="*/ 9114 w 260511"/>
              <a:gd name="connsiteY222" fmla="*/ 111379 h 375624"/>
              <a:gd name="connsiteX223" fmla="*/ 7216 w 260511"/>
              <a:gd name="connsiteY223" fmla="*/ 109137 h 375624"/>
              <a:gd name="connsiteX224" fmla="*/ 3798 w 260511"/>
              <a:gd name="connsiteY224" fmla="*/ 106147 h 375624"/>
              <a:gd name="connsiteX225" fmla="*/ 3418 w 260511"/>
              <a:gd name="connsiteY225" fmla="*/ 101288 h 375624"/>
              <a:gd name="connsiteX226" fmla="*/ 1519 w 260511"/>
              <a:gd name="connsiteY226" fmla="*/ 98298 h 375624"/>
              <a:gd name="connsiteX227" fmla="*/ 1140 w 260511"/>
              <a:gd name="connsiteY227" fmla="*/ 97177 h 375624"/>
              <a:gd name="connsiteX228" fmla="*/ 0 w 260511"/>
              <a:gd name="connsiteY228" fmla="*/ 91570 h 375624"/>
              <a:gd name="connsiteX229" fmla="*/ 760 w 260511"/>
              <a:gd name="connsiteY229" fmla="*/ 88206 h 375624"/>
              <a:gd name="connsiteX230" fmla="*/ 1140 w 260511"/>
              <a:gd name="connsiteY230" fmla="*/ 86338 h 375624"/>
              <a:gd name="connsiteX231" fmla="*/ 6836 w 260511"/>
              <a:gd name="connsiteY231" fmla="*/ 80731 h 375624"/>
              <a:gd name="connsiteX232" fmla="*/ 12152 w 260511"/>
              <a:gd name="connsiteY232" fmla="*/ 74751 h 375624"/>
              <a:gd name="connsiteX233" fmla="*/ 16330 w 260511"/>
              <a:gd name="connsiteY233" fmla="*/ 72135 h 375624"/>
              <a:gd name="connsiteX234" fmla="*/ 19368 w 260511"/>
              <a:gd name="connsiteY234" fmla="*/ 69145 h 375624"/>
              <a:gd name="connsiteX235" fmla="*/ 19368 w 260511"/>
              <a:gd name="connsiteY235" fmla="*/ 70266 h 375624"/>
              <a:gd name="connsiteX236" fmla="*/ 19747 w 260511"/>
              <a:gd name="connsiteY236" fmla="*/ 70266 h 375624"/>
              <a:gd name="connsiteX237" fmla="*/ 20507 w 260511"/>
              <a:gd name="connsiteY237" fmla="*/ 74004 h 375624"/>
              <a:gd name="connsiteX238" fmla="*/ 21266 w 260511"/>
              <a:gd name="connsiteY238" fmla="*/ 74751 h 375624"/>
              <a:gd name="connsiteX239" fmla="*/ 21646 w 260511"/>
              <a:gd name="connsiteY239" fmla="*/ 78115 h 375624"/>
              <a:gd name="connsiteX240" fmla="*/ 19747 w 260511"/>
              <a:gd name="connsiteY240" fmla="*/ 79984 h 375624"/>
              <a:gd name="connsiteX241" fmla="*/ 15950 w 260511"/>
              <a:gd name="connsiteY241" fmla="*/ 80731 h 375624"/>
              <a:gd name="connsiteX242" fmla="*/ 14811 w 260511"/>
              <a:gd name="connsiteY242" fmla="*/ 82600 h 375624"/>
              <a:gd name="connsiteX243" fmla="*/ 14811 w 260511"/>
              <a:gd name="connsiteY243" fmla="*/ 83348 h 375624"/>
              <a:gd name="connsiteX244" fmla="*/ 15570 w 260511"/>
              <a:gd name="connsiteY244" fmla="*/ 85216 h 375624"/>
              <a:gd name="connsiteX245" fmla="*/ 16330 w 260511"/>
              <a:gd name="connsiteY245" fmla="*/ 90449 h 375624"/>
              <a:gd name="connsiteX246" fmla="*/ 17089 w 260511"/>
              <a:gd name="connsiteY246" fmla="*/ 91197 h 375624"/>
              <a:gd name="connsiteX247" fmla="*/ 18988 w 260511"/>
              <a:gd name="connsiteY247" fmla="*/ 90823 h 375624"/>
              <a:gd name="connsiteX248" fmla="*/ 22026 w 260511"/>
              <a:gd name="connsiteY248" fmla="*/ 88954 h 375624"/>
              <a:gd name="connsiteX249" fmla="*/ 25444 w 260511"/>
              <a:gd name="connsiteY249" fmla="*/ 88954 h 375624"/>
              <a:gd name="connsiteX250" fmla="*/ 27343 w 260511"/>
              <a:gd name="connsiteY250" fmla="*/ 90449 h 375624"/>
              <a:gd name="connsiteX251" fmla="*/ 28102 w 260511"/>
              <a:gd name="connsiteY251" fmla="*/ 91570 h 375624"/>
              <a:gd name="connsiteX252" fmla="*/ 31900 w 260511"/>
              <a:gd name="connsiteY252" fmla="*/ 91570 h 375624"/>
              <a:gd name="connsiteX253" fmla="*/ 34178 w 260511"/>
              <a:gd name="connsiteY253" fmla="*/ 91570 h 375624"/>
              <a:gd name="connsiteX254" fmla="*/ 36077 w 260511"/>
              <a:gd name="connsiteY254" fmla="*/ 94934 h 375624"/>
              <a:gd name="connsiteX255" fmla="*/ 36836 w 260511"/>
              <a:gd name="connsiteY255" fmla="*/ 97177 h 375624"/>
              <a:gd name="connsiteX256" fmla="*/ 38735 w 260511"/>
              <a:gd name="connsiteY256" fmla="*/ 100167 h 375624"/>
              <a:gd name="connsiteX257" fmla="*/ 41773 w 260511"/>
              <a:gd name="connsiteY257" fmla="*/ 100540 h 375624"/>
              <a:gd name="connsiteX258" fmla="*/ 45950 w 260511"/>
              <a:gd name="connsiteY258" fmla="*/ 98672 h 375624"/>
              <a:gd name="connsiteX259" fmla="*/ 48609 w 260511"/>
              <a:gd name="connsiteY259" fmla="*/ 96055 h 375624"/>
              <a:gd name="connsiteX260" fmla="*/ 52406 w 260511"/>
              <a:gd name="connsiteY260" fmla="*/ 94560 h 375624"/>
              <a:gd name="connsiteX261" fmla="*/ 52786 w 260511"/>
              <a:gd name="connsiteY261" fmla="*/ 94187 h 375624"/>
              <a:gd name="connsiteX262" fmla="*/ 53925 w 260511"/>
              <a:gd name="connsiteY262" fmla="*/ 91197 h 375624"/>
              <a:gd name="connsiteX263" fmla="*/ 53925 w 260511"/>
              <a:gd name="connsiteY263" fmla="*/ 83348 h 375624"/>
              <a:gd name="connsiteX264" fmla="*/ 54685 w 260511"/>
              <a:gd name="connsiteY264" fmla="*/ 78489 h 375624"/>
              <a:gd name="connsiteX265" fmla="*/ 60381 w 260511"/>
              <a:gd name="connsiteY265" fmla="*/ 71014 h 375624"/>
              <a:gd name="connsiteX266" fmla="*/ 60381 w 260511"/>
              <a:gd name="connsiteY266" fmla="*/ 70640 h 375624"/>
              <a:gd name="connsiteX267" fmla="*/ 60761 w 260511"/>
              <a:gd name="connsiteY267" fmla="*/ 70640 h 375624"/>
              <a:gd name="connsiteX268" fmla="*/ 62280 w 260511"/>
              <a:gd name="connsiteY268" fmla="*/ 72135 h 375624"/>
              <a:gd name="connsiteX269" fmla="*/ 63039 w 260511"/>
              <a:gd name="connsiteY269" fmla="*/ 72135 h 375624"/>
              <a:gd name="connsiteX270" fmla="*/ 64558 w 260511"/>
              <a:gd name="connsiteY270" fmla="*/ 71014 h 375624"/>
              <a:gd name="connsiteX271" fmla="*/ 64938 w 260511"/>
              <a:gd name="connsiteY271" fmla="*/ 67276 h 375624"/>
              <a:gd name="connsiteX272" fmla="*/ 66837 w 260511"/>
              <a:gd name="connsiteY272" fmla="*/ 63912 h 375624"/>
              <a:gd name="connsiteX273" fmla="*/ 67976 w 260511"/>
              <a:gd name="connsiteY273" fmla="*/ 62791 h 375624"/>
              <a:gd name="connsiteX274" fmla="*/ 70634 w 260511"/>
              <a:gd name="connsiteY274" fmla="*/ 60922 h 375624"/>
              <a:gd name="connsiteX275" fmla="*/ 77470 w 260511"/>
              <a:gd name="connsiteY275" fmla="*/ 58306 h 375624"/>
              <a:gd name="connsiteX276" fmla="*/ 91141 w 260511"/>
              <a:gd name="connsiteY276" fmla="*/ 54195 h 375624"/>
              <a:gd name="connsiteX277" fmla="*/ 97217 w 260511"/>
              <a:gd name="connsiteY277" fmla="*/ 51205 h 375624"/>
              <a:gd name="connsiteX278" fmla="*/ 100635 w 260511"/>
              <a:gd name="connsiteY278" fmla="*/ 48962 h 375624"/>
              <a:gd name="connsiteX279" fmla="*/ 104053 w 260511"/>
              <a:gd name="connsiteY279" fmla="*/ 44477 h 375624"/>
              <a:gd name="connsiteX280" fmla="*/ 107850 w 260511"/>
              <a:gd name="connsiteY280" fmla="*/ 41113 h 375624"/>
              <a:gd name="connsiteX281" fmla="*/ 110888 w 260511"/>
              <a:gd name="connsiteY281" fmla="*/ 38871 h 375624"/>
              <a:gd name="connsiteX282" fmla="*/ 115825 w 260511"/>
              <a:gd name="connsiteY282" fmla="*/ 33264 h 375624"/>
              <a:gd name="connsiteX283" fmla="*/ 121142 w 260511"/>
              <a:gd name="connsiteY283" fmla="*/ 24294 h 375624"/>
              <a:gd name="connsiteX284" fmla="*/ 123800 w 260511"/>
              <a:gd name="connsiteY284" fmla="*/ 18688 h 375624"/>
              <a:gd name="connsiteX285" fmla="*/ 127218 w 260511"/>
              <a:gd name="connsiteY285" fmla="*/ 18688 h 375624"/>
              <a:gd name="connsiteX286" fmla="*/ 127218 w 260511"/>
              <a:gd name="connsiteY286" fmla="*/ 18314 h 375624"/>
              <a:gd name="connsiteX287" fmla="*/ 124180 w 260511"/>
              <a:gd name="connsiteY287" fmla="*/ 11960 h 375624"/>
              <a:gd name="connsiteX288" fmla="*/ 123800 w 260511"/>
              <a:gd name="connsiteY288" fmla="*/ 10092 h 375624"/>
              <a:gd name="connsiteX289" fmla="*/ 121901 w 260511"/>
              <a:gd name="connsiteY289" fmla="*/ 5980 h 375624"/>
              <a:gd name="connsiteX290" fmla="*/ 121142 w 260511"/>
              <a:gd name="connsiteY290" fmla="*/ 4859 h 375624"/>
              <a:gd name="connsiteX291" fmla="*/ 119243 w 260511"/>
              <a:gd name="connsiteY291" fmla="*/ 4112 h 375624"/>
              <a:gd name="connsiteX292" fmla="*/ 119623 w 260511"/>
              <a:gd name="connsiteY292" fmla="*/ 748 h 375624"/>
              <a:gd name="connsiteX293" fmla="*/ 123800 w 260511"/>
              <a:gd name="connsiteY293" fmla="*/ 748 h 37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260511" h="375624">
                <a:moveTo>
                  <a:pt x="124559" y="0"/>
                </a:moveTo>
                <a:lnTo>
                  <a:pt x="126078" y="0"/>
                </a:lnTo>
                <a:lnTo>
                  <a:pt x="129876" y="1122"/>
                </a:lnTo>
                <a:lnTo>
                  <a:pt x="133674" y="2243"/>
                </a:lnTo>
                <a:lnTo>
                  <a:pt x="135572" y="2990"/>
                </a:lnTo>
                <a:lnTo>
                  <a:pt x="137471" y="6354"/>
                </a:lnTo>
                <a:lnTo>
                  <a:pt x="138990" y="7849"/>
                </a:lnTo>
                <a:lnTo>
                  <a:pt x="142408" y="8970"/>
                </a:lnTo>
                <a:lnTo>
                  <a:pt x="144307" y="14203"/>
                </a:lnTo>
                <a:lnTo>
                  <a:pt x="146205" y="17193"/>
                </a:lnTo>
                <a:lnTo>
                  <a:pt x="148484" y="18688"/>
                </a:lnTo>
                <a:lnTo>
                  <a:pt x="149623" y="20557"/>
                </a:lnTo>
                <a:lnTo>
                  <a:pt x="151902" y="20931"/>
                </a:lnTo>
                <a:lnTo>
                  <a:pt x="153800" y="20931"/>
                </a:lnTo>
                <a:lnTo>
                  <a:pt x="156079" y="22052"/>
                </a:lnTo>
                <a:lnTo>
                  <a:pt x="157978" y="23173"/>
                </a:lnTo>
                <a:lnTo>
                  <a:pt x="159117" y="25789"/>
                </a:lnTo>
                <a:lnTo>
                  <a:pt x="159877" y="30274"/>
                </a:lnTo>
                <a:lnTo>
                  <a:pt x="161016" y="33264"/>
                </a:lnTo>
                <a:lnTo>
                  <a:pt x="161396" y="34759"/>
                </a:lnTo>
                <a:lnTo>
                  <a:pt x="162915" y="35881"/>
                </a:lnTo>
                <a:lnTo>
                  <a:pt x="166332" y="35881"/>
                </a:lnTo>
                <a:lnTo>
                  <a:pt x="168231" y="36255"/>
                </a:lnTo>
                <a:lnTo>
                  <a:pt x="168231" y="44477"/>
                </a:lnTo>
                <a:lnTo>
                  <a:pt x="169370" y="46346"/>
                </a:lnTo>
                <a:lnTo>
                  <a:pt x="171269" y="48215"/>
                </a:lnTo>
                <a:lnTo>
                  <a:pt x="175067" y="48588"/>
                </a:lnTo>
                <a:lnTo>
                  <a:pt x="176965" y="48215"/>
                </a:lnTo>
                <a:lnTo>
                  <a:pt x="182282" y="48588"/>
                </a:lnTo>
                <a:lnTo>
                  <a:pt x="185320" y="50083"/>
                </a:lnTo>
                <a:lnTo>
                  <a:pt x="186839" y="50083"/>
                </a:lnTo>
                <a:lnTo>
                  <a:pt x="189497" y="49336"/>
                </a:lnTo>
                <a:lnTo>
                  <a:pt x="191016" y="48588"/>
                </a:lnTo>
                <a:lnTo>
                  <a:pt x="191776" y="47093"/>
                </a:lnTo>
                <a:lnTo>
                  <a:pt x="193295" y="46720"/>
                </a:lnTo>
                <a:lnTo>
                  <a:pt x="194814" y="45225"/>
                </a:lnTo>
                <a:lnTo>
                  <a:pt x="195953" y="44851"/>
                </a:lnTo>
                <a:lnTo>
                  <a:pt x="199371" y="44851"/>
                </a:lnTo>
                <a:lnTo>
                  <a:pt x="202029" y="45225"/>
                </a:lnTo>
                <a:lnTo>
                  <a:pt x="203928" y="47093"/>
                </a:lnTo>
                <a:lnTo>
                  <a:pt x="206966" y="47841"/>
                </a:lnTo>
                <a:lnTo>
                  <a:pt x="210004" y="47093"/>
                </a:lnTo>
                <a:lnTo>
                  <a:pt x="213422" y="44851"/>
                </a:lnTo>
                <a:lnTo>
                  <a:pt x="214181" y="44851"/>
                </a:lnTo>
                <a:lnTo>
                  <a:pt x="217219" y="45225"/>
                </a:lnTo>
                <a:lnTo>
                  <a:pt x="223295" y="47841"/>
                </a:lnTo>
                <a:lnTo>
                  <a:pt x="229751" y="51205"/>
                </a:lnTo>
                <a:lnTo>
                  <a:pt x="233549" y="56064"/>
                </a:lnTo>
                <a:lnTo>
                  <a:pt x="233549" y="57932"/>
                </a:lnTo>
                <a:lnTo>
                  <a:pt x="232030" y="60549"/>
                </a:lnTo>
                <a:lnTo>
                  <a:pt x="229751" y="63165"/>
                </a:lnTo>
                <a:lnTo>
                  <a:pt x="225194" y="68024"/>
                </a:lnTo>
                <a:lnTo>
                  <a:pt x="222156" y="72135"/>
                </a:lnTo>
                <a:lnTo>
                  <a:pt x="222156" y="75499"/>
                </a:lnTo>
                <a:lnTo>
                  <a:pt x="222536" y="76620"/>
                </a:lnTo>
                <a:lnTo>
                  <a:pt x="224435" y="76994"/>
                </a:lnTo>
                <a:lnTo>
                  <a:pt x="226333" y="76620"/>
                </a:lnTo>
                <a:lnTo>
                  <a:pt x="227852" y="76994"/>
                </a:lnTo>
                <a:lnTo>
                  <a:pt x="229751" y="78489"/>
                </a:lnTo>
                <a:lnTo>
                  <a:pt x="232789" y="82600"/>
                </a:lnTo>
                <a:lnTo>
                  <a:pt x="235827" y="82974"/>
                </a:lnTo>
                <a:lnTo>
                  <a:pt x="235448" y="84095"/>
                </a:lnTo>
                <a:lnTo>
                  <a:pt x="232789" y="85216"/>
                </a:lnTo>
                <a:lnTo>
                  <a:pt x="225194" y="84843"/>
                </a:lnTo>
                <a:lnTo>
                  <a:pt x="220257" y="86711"/>
                </a:lnTo>
                <a:lnTo>
                  <a:pt x="200890" y="92318"/>
                </a:lnTo>
                <a:lnTo>
                  <a:pt x="193675" y="94934"/>
                </a:lnTo>
                <a:lnTo>
                  <a:pt x="187599" y="99045"/>
                </a:lnTo>
                <a:lnTo>
                  <a:pt x="183421" y="102409"/>
                </a:lnTo>
                <a:lnTo>
                  <a:pt x="178484" y="108389"/>
                </a:lnTo>
                <a:lnTo>
                  <a:pt x="175067" y="112874"/>
                </a:lnTo>
                <a:lnTo>
                  <a:pt x="171649" y="118854"/>
                </a:lnTo>
                <a:lnTo>
                  <a:pt x="170889" y="121097"/>
                </a:lnTo>
                <a:lnTo>
                  <a:pt x="170889" y="132310"/>
                </a:lnTo>
                <a:lnTo>
                  <a:pt x="167472" y="132683"/>
                </a:lnTo>
                <a:lnTo>
                  <a:pt x="164054" y="133431"/>
                </a:lnTo>
                <a:lnTo>
                  <a:pt x="162535" y="135300"/>
                </a:lnTo>
                <a:lnTo>
                  <a:pt x="161016" y="141653"/>
                </a:lnTo>
                <a:lnTo>
                  <a:pt x="156459" y="149876"/>
                </a:lnTo>
                <a:lnTo>
                  <a:pt x="156079" y="151371"/>
                </a:lnTo>
                <a:lnTo>
                  <a:pt x="156079" y="152866"/>
                </a:lnTo>
                <a:lnTo>
                  <a:pt x="160256" y="161462"/>
                </a:lnTo>
                <a:lnTo>
                  <a:pt x="161016" y="165948"/>
                </a:lnTo>
                <a:lnTo>
                  <a:pt x="161396" y="167443"/>
                </a:lnTo>
                <a:lnTo>
                  <a:pt x="164813" y="171554"/>
                </a:lnTo>
                <a:lnTo>
                  <a:pt x="166332" y="174544"/>
                </a:lnTo>
                <a:lnTo>
                  <a:pt x="170889" y="179403"/>
                </a:lnTo>
                <a:lnTo>
                  <a:pt x="174687" y="181645"/>
                </a:lnTo>
                <a:lnTo>
                  <a:pt x="175067" y="185009"/>
                </a:lnTo>
                <a:lnTo>
                  <a:pt x="172788" y="188747"/>
                </a:lnTo>
                <a:lnTo>
                  <a:pt x="173168" y="189868"/>
                </a:lnTo>
                <a:lnTo>
                  <a:pt x="177725" y="191363"/>
                </a:lnTo>
                <a:lnTo>
                  <a:pt x="185320" y="191737"/>
                </a:lnTo>
                <a:lnTo>
                  <a:pt x="187219" y="193232"/>
                </a:lnTo>
                <a:lnTo>
                  <a:pt x="188738" y="195100"/>
                </a:lnTo>
                <a:lnTo>
                  <a:pt x="189497" y="199212"/>
                </a:lnTo>
                <a:lnTo>
                  <a:pt x="190637" y="200707"/>
                </a:lnTo>
                <a:lnTo>
                  <a:pt x="195573" y="201828"/>
                </a:lnTo>
                <a:lnTo>
                  <a:pt x="201270" y="202202"/>
                </a:lnTo>
                <a:lnTo>
                  <a:pt x="204308" y="201828"/>
                </a:lnTo>
                <a:lnTo>
                  <a:pt x="211143" y="198091"/>
                </a:lnTo>
                <a:lnTo>
                  <a:pt x="219498" y="192110"/>
                </a:lnTo>
                <a:lnTo>
                  <a:pt x="223295" y="188747"/>
                </a:lnTo>
                <a:lnTo>
                  <a:pt x="224435" y="187999"/>
                </a:lnTo>
                <a:lnTo>
                  <a:pt x="224435" y="189120"/>
                </a:lnTo>
                <a:lnTo>
                  <a:pt x="224435" y="209303"/>
                </a:lnTo>
                <a:lnTo>
                  <a:pt x="224435" y="210798"/>
                </a:lnTo>
                <a:lnTo>
                  <a:pt x="224435" y="221637"/>
                </a:lnTo>
                <a:lnTo>
                  <a:pt x="225574" y="223132"/>
                </a:lnTo>
                <a:lnTo>
                  <a:pt x="227852" y="224253"/>
                </a:lnTo>
                <a:lnTo>
                  <a:pt x="229751" y="224253"/>
                </a:lnTo>
                <a:lnTo>
                  <a:pt x="232409" y="223506"/>
                </a:lnTo>
                <a:lnTo>
                  <a:pt x="235448" y="222011"/>
                </a:lnTo>
                <a:lnTo>
                  <a:pt x="241903" y="221637"/>
                </a:lnTo>
                <a:lnTo>
                  <a:pt x="254815" y="243689"/>
                </a:lnTo>
                <a:lnTo>
                  <a:pt x="260511" y="252285"/>
                </a:lnTo>
                <a:lnTo>
                  <a:pt x="260511" y="253406"/>
                </a:lnTo>
                <a:lnTo>
                  <a:pt x="259372" y="254154"/>
                </a:lnTo>
                <a:lnTo>
                  <a:pt x="256714" y="257518"/>
                </a:lnTo>
                <a:lnTo>
                  <a:pt x="254815" y="261629"/>
                </a:lnTo>
                <a:lnTo>
                  <a:pt x="254815" y="270599"/>
                </a:lnTo>
                <a:lnTo>
                  <a:pt x="254055" y="277700"/>
                </a:lnTo>
                <a:lnTo>
                  <a:pt x="254055" y="281812"/>
                </a:lnTo>
                <a:lnTo>
                  <a:pt x="255195" y="288539"/>
                </a:lnTo>
                <a:lnTo>
                  <a:pt x="255195" y="295641"/>
                </a:lnTo>
                <a:lnTo>
                  <a:pt x="254815" y="296388"/>
                </a:lnTo>
                <a:lnTo>
                  <a:pt x="249878" y="298631"/>
                </a:lnTo>
                <a:lnTo>
                  <a:pt x="248359" y="301247"/>
                </a:lnTo>
                <a:lnTo>
                  <a:pt x="248359" y="302368"/>
                </a:lnTo>
                <a:lnTo>
                  <a:pt x="252157" y="306480"/>
                </a:lnTo>
                <a:lnTo>
                  <a:pt x="252536" y="308722"/>
                </a:lnTo>
                <a:lnTo>
                  <a:pt x="252536" y="310591"/>
                </a:lnTo>
                <a:lnTo>
                  <a:pt x="251777" y="313581"/>
                </a:lnTo>
                <a:lnTo>
                  <a:pt x="249878" y="314702"/>
                </a:lnTo>
                <a:lnTo>
                  <a:pt x="247979" y="318066"/>
                </a:lnTo>
                <a:lnTo>
                  <a:pt x="247220" y="323299"/>
                </a:lnTo>
                <a:lnTo>
                  <a:pt x="247979" y="326289"/>
                </a:lnTo>
                <a:lnTo>
                  <a:pt x="248359" y="328531"/>
                </a:lnTo>
                <a:lnTo>
                  <a:pt x="249119" y="328905"/>
                </a:lnTo>
                <a:lnTo>
                  <a:pt x="250638" y="330774"/>
                </a:lnTo>
                <a:lnTo>
                  <a:pt x="252536" y="331895"/>
                </a:lnTo>
                <a:lnTo>
                  <a:pt x="254815" y="333764"/>
                </a:lnTo>
                <a:lnTo>
                  <a:pt x="255195" y="334885"/>
                </a:lnTo>
                <a:lnTo>
                  <a:pt x="254815" y="338622"/>
                </a:lnTo>
                <a:lnTo>
                  <a:pt x="250258" y="344976"/>
                </a:lnTo>
                <a:lnTo>
                  <a:pt x="246460" y="349461"/>
                </a:lnTo>
                <a:lnTo>
                  <a:pt x="241903" y="356563"/>
                </a:lnTo>
                <a:lnTo>
                  <a:pt x="241524" y="358805"/>
                </a:lnTo>
                <a:lnTo>
                  <a:pt x="242283" y="358805"/>
                </a:lnTo>
                <a:lnTo>
                  <a:pt x="243802" y="361048"/>
                </a:lnTo>
                <a:lnTo>
                  <a:pt x="242283" y="361795"/>
                </a:lnTo>
                <a:lnTo>
                  <a:pt x="240764" y="363664"/>
                </a:lnTo>
                <a:lnTo>
                  <a:pt x="238486" y="367028"/>
                </a:lnTo>
                <a:lnTo>
                  <a:pt x="238106" y="370392"/>
                </a:lnTo>
                <a:lnTo>
                  <a:pt x="237726" y="370765"/>
                </a:lnTo>
                <a:lnTo>
                  <a:pt x="235448" y="371887"/>
                </a:lnTo>
                <a:lnTo>
                  <a:pt x="228232" y="372260"/>
                </a:lnTo>
                <a:lnTo>
                  <a:pt x="227473" y="372260"/>
                </a:lnTo>
                <a:lnTo>
                  <a:pt x="223675" y="375624"/>
                </a:lnTo>
                <a:lnTo>
                  <a:pt x="222156" y="374129"/>
                </a:lnTo>
                <a:lnTo>
                  <a:pt x="221776" y="374129"/>
                </a:lnTo>
                <a:lnTo>
                  <a:pt x="217979" y="371887"/>
                </a:lnTo>
                <a:lnTo>
                  <a:pt x="213422" y="369644"/>
                </a:lnTo>
                <a:lnTo>
                  <a:pt x="209245" y="364038"/>
                </a:lnTo>
                <a:lnTo>
                  <a:pt x="205447" y="360300"/>
                </a:lnTo>
                <a:lnTo>
                  <a:pt x="202029" y="357684"/>
                </a:lnTo>
                <a:lnTo>
                  <a:pt x="199371" y="354320"/>
                </a:lnTo>
                <a:lnTo>
                  <a:pt x="194814" y="351704"/>
                </a:lnTo>
                <a:lnTo>
                  <a:pt x="186459" y="344976"/>
                </a:lnTo>
                <a:lnTo>
                  <a:pt x="184561" y="344603"/>
                </a:lnTo>
                <a:lnTo>
                  <a:pt x="182662" y="344603"/>
                </a:lnTo>
                <a:lnTo>
                  <a:pt x="181522" y="344229"/>
                </a:lnTo>
                <a:lnTo>
                  <a:pt x="172788" y="339370"/>
                </a:lnTo>
                <a:lnTo>
                  <a:pt x="157218" y="333390"/>
                </a:lnTo>
                <a:lnTo>
                  <a:pt x="156079" y="332642"/>
                </a:lnTo>
                <a:lnTo>
                  <a:pt x="148484" y="326662"/>
                </a:lnTo>
                <a:lnTo>
                  <a:pt x="136332" y="320682"/>
                </a:lnTo>
                <a:lnTo>
                  <a:pt x="127218" y="314702"/>
                </a:lnTo>
                <a:lnTo>
                  <a:pt x="124180" y="311712"/>
                </a:lnTo>
                <a:lnTo>
                  <a:pt x="120382" y="309470"/>
                </a:lnTo>
                <a:lnTo>
                  <a:pt x="113167" y="301621"/>
                </a:lnTo>
                <a:lnTo>
                  <a:pt x="110129" y="299752"/>
                </a:lnTo>
                <a:lnTo>
                  <a:pt x="107471" y="295641"/>
                </a:lnTo>
                <a:lnTo>
                  <a:pt x="103293" y="291529"/>
                </a:lnTo>
                <a:lnTo>
                  <a:pt x="102154" y="290034"/>
                </a:lnTo>
                <a:lnTo>
                  <a:pt x="101394" y="285549"/>
                </a:lnTo>
                <a:lnTo>
                  <a:pt x="102913" y="283307"/>
                </a:lnTo>
                <a:lnTo>
                  <a:pt x="105192" y="281812"/>
                </a:lnTo>
                <a:lnTo>
                  <a:pt x="104053" y="277327"/>
                </a:lnTo>
                <a:lnTo>
                  <a:pt x="102154" y="271347"/>
                </a:lnTo>
                <a:lnTo>
                  <a:pt x="97217" y="265740"/>
                </a:lnTo>
                <a:lnTo>
                  <a:pt x="94559" y="259013"/>
                </a:lnTo>
                <a:lnTo>
                  <a:pt x="90761" y="253406"/>
                </a:lnTo>
                <a:lnTo>
                  <a:pt x="85445" y="246305"/>
                </a:lnTo>
                <a:lnTo>
                  <a:pt x="82407" y="238830"/>
                </a:lnTo>
                <a:lnTo>
                  <a:pt x="80508" y="236214"/>
                </a:lnTo>
                <a:lnTo>
                  <a:pt x="77470" y="235092"/>
                </a:lnTo>
                <a:lnTo>
                  <a:pt x="75571" y="233224"/>
                </a:lnTo>
                <a:lnTo>
                  <a:pt x="73293" y="227243"/>
                </a:lnTo>
                <a:lnTo>
                  <a:pt x="72533" y="218273"/>
                </a:lnTo>
                <a:lnTo>
                  <a:pt x="71394" y="216031"/>
                </a:lnTo>
                <a:lnTo>
                  <a:pt x="64558" y="205192"/>
                </a:lnTo>
                <a:lnTo>
                  <a:pt x="61141" y="195100"/>
                </a:lnTo>
                <a:lnTo>
                  <a:pt x="58862" y="189494"/>
                </a:lnTo>
                <a:lnTo>
                  <a:pt x="54305" y="180898"/>
                </a:lnTo>
                <a:lnTo>
                  <a:pt x="53166" y="178655"/>
                </a:lnTo>
                <a:lnTo>
                  <a:pt x="52786" y="174544"/>
                </a:lnTo>
                <a:lnTo>
                  <a:pt x="50507" y="168938"/>
                </a:lnTo>
                <a:lnTo>
                  <a:pt x="38735" y="157725"/>
                </a:lnTo>
                <a:lnTo>
                  <a:pt x="36836" y="154361"/>
                </a:lnTo>
                <a:lnTo>
                  <a:pt x="33798" y="144644"/>
                </a:lnTo>
                <a:lnTo>
                  <a:pt x="31520" y="141653"/>
                </a:lnTo>
                <a:lnTo>
                  <a:pt x="30381" y="141653"/>
                </a:lnTo>
                <a:lnTo>
                  <a:pt x="27722" y="137168"/>
                </a:lnTo>
                <a:lnTo>
                  <a:pt x="22026" y="132683"/>
                </a:lnTo>
                <a:lnTo>
                  <a:pt x="19368" y="130815"/>
                </a:lnTo>
                <a:lnTo>
                  <a:pt x="14051" y="127077"/>
                </a:lnTo>
                <a:lnTo>
                  <a:pt x="11013" y="124461"/>
                </a:lnTo>
                <a:lnTo>
                  <a:pt x="5317" y="120723"/>
                </a:lnTo>
                <a:lnTo>
                  <a:pt x="4178" y="118854"/>
                </a:lnTo>
                <a:lnTo>
                  <a:pt x="7975" y="115117"/>
                </a:lnTo>
                <a:lnTo>
                  <a:pt x="9114" y="112874"/>
                </a:lnTo>
                <a:lnTo>
                  <a:pt x="9114" y="111379"/>
                </a:lnTo>
                <a:lnTo>
                  <a:pt x="7216" y="109137"/>
                </a:lnTo>
                <a:lnTo>
                  <a:pt x="3798" y="106147"/>
                </a:lnTo>
                <a:lnTo>
                  <a:pt x="3418" y="101288"/>
                </a:lnTo>
                <a:lnTo>
                  <a:pt x="1519" y="98298"/>
                </a:lnTo>
                <a:lnTo>
                  <a:pt x="1140" y="97177"/>
                </a:lnTo>
                <a:lnTo>
                  <a:pt x="0" y="91570"/>
                </a:lnTo>
                <a:lnTo>
                  <a:pt x="760" y="88206"/>
                </a:lnTo>
                <a:lnTo>
                  <a:pt x="1140" y="86338"/>
                </a:lnTo>
                <a:lnTo>
                  <a:pt x="6836" y="80731"/>
                </a:lnTo>
                <a:lnTo>
                  <a:pt x="12152" y="74751"/>
                </a:lnTo>
                <a:lnTo>
                  <a:pt x="16330" y="72135"/>
                </a:lnTo>
                <a:lnTo>
                  <a:pt x="19368" y="69145"/>
                </a:lnTo>
                <a:lnTo>
                  <a:pt x="19368" y="70266"/>
                </a:lnTo>
                <a:lnTo>
                  <a:pt x="19747" y="70266"/>
                </a:lnTo>
                <a:lnTo>
                  <a:pt x="20507" y="74004"/>
                </a:lnTo>
                <a:lnTo>
                  <a:pt x="21266" y="74751"/>
                </a:lnTo>
                <a:lnTo>
                  <a:pt x="21646" y="78115"/>
                </a:lnTo>
                <a:lnTo>
                  <a:pt x="19747" y="79984"/>
                </a:lnTo>
                <a:lnTo>
                  <a:pt x="15950" y="80731"/>
                </a:lnTo>
                <a:lnTo>
                  <a:pt x="14811" y="82600"/>
                </a:lnTo>
                <a:lnTo>
                  <a:pt x="14811" y="83348"/>
                </a:lnTo>
                <a:lnTo>
                  <a:pt x="15570" y="85216"/>
                </a:lnTo>
                <a:lnTo>
                  <a:pt x="16330" y="90449"/>
                </a:lnTo>
                <a:lnTo>
                  <a:pt x="17089" y="91197"/>
                </a:lnTo>
                <a:lnTo>
                  <a:pt x="18988" y="90823"/>
                </a:lnTo>
                <a:lnTo>
                  <a:pt x="22026" y="88954"/>
                </a:lnTo>
                <a:lnTo>
                  <a:pt x="25444" y="88954"/>
                </a:lnTo>
                <a:lnTo>
                  <a:pt x="27343" y="90449"/>
                </a:lnTo>
                <a:lnTo>
                  <a:pt x="28102" y="91570"/>
                </a:lnTo>
                <a:lnTo>
                  <a:pt x="31900" y="91570"/>
                </a:lnTo>
                <a:lnTo>
                  <a:pt x="34178" y="91570"/>
                </a:lnTo>
                <a:lnTo>
                  <a:pt x="36077" y="94934"/>
                </a:lnTo>
                <a:lnTo>
                  <a:pt x="36836" y="97177"/>
                </a:lnTo>
                <a:lnTo>
                  <a:pt x="38735" y="100167"/>
                </a:lnTo>
                <a:lnTo>
                  <a:pt x="41773" y="100540"/>
                </a:lnTo>
                <a:lnTo>
                  <a:pt x="45950" y="98672"/>
                </a:lnTo>
                <a:lnTo>
                  <a:pt x="48609" y="96055"/>
                </a:lnTo>
                <a:lnTo>
                  <a:pt x="52406" y="94560"/>
                </a:lnTo>
                <a:lnTo>
                  <a:pt x="52786" y="94187"/>
                </a:lnTo>
                <a:lnTo>
                  <a:pt x="53925" y="91197"/>
                </a:lnTo>
                <a:lnTo>
                  <a:pt x="53925" y="83348"/>
                </a:lnTo>
                <a:lnTo>
                  <a:pt x="54685" y="78489"/>
                </a:lnTo>
                <a:lnTo>
                  <a:pt x="60381" y="71014"/>
                </a:lnTo>
                <a:lnTo>
                  <a:pt x="60381" y="70640"/>
                </a:lnTo>
                <a:lnTo>
                  <a:pt x="60761" y="70640"/>
                </a:lnTo>
                <a:lnTo>
                  <a:pt x="62280" y="72135"/>
                </a:lnTo>
                <a:lnTo>
                  <a:pt x="63039" y="72135"/>
                </a:lnTo>
                <a:lnTo>
                  <a:pt x="64558" y="71014"/>
                </a:lnTo>
                <a:lnTo>
                  <a:pt x="64938" y="67276"/>
                </a:lnTo>
                <a:lnTo>
                  <a:pt x="66837" y="63912"/>
                </a:lnTo>
                <a:lnTo>
                  <a:pt x="67976" y="62791"/>
                </a:lnTo>
                <a:lnTo>
                  <a:pt x="70634" y="60922"/>
                </a:lnTo>
                <a:lnTo>
                  <a:pt x="77470" y="58306"/>
                </a:lnTo>
                <a:lnTo>
                  <a:pt x="91141" y="54195"/>
                </a:lnTo>
                <a:lnTo>
                  <a:pt x="97217" y="51205"/>
                </a:lnTo>
                <a:lnTo>
                  <a:pt x="100635" y="48962"/>
                </a:lnTo>
                <a:lnTo>
                  <a:pt x="104053" y="44477"/>
                </a:lnTo>
                <a:lnTo>
                  <a:pt x="107850" y="41113"/>
                </a:lnTo>
                <a:lnTo>
                  <a:pt x="110888" y="38871"/>
                </a:lnTo>
                <a:lnTo>
                  <a:pt x="115825" y="33264"/>
                </a:lnTo>
                <a:lnTo>
                  <a:pt x="121142" y="24294"/>
                </a:lnTo>
                <a:lnTo>
                  <a:pt x="123800" y="18688"/>
                </a:lnTo>
                <a:lnTo>
                  <a:pt x="127218" y="18688"/>
                </a:lnTo>
                <a:lnTo>
                  <a:pt x="127218" y="18314"/>
                </a:lnTo>
                <a:lnTo>
                  <a:pt x="124180" y="11960"/>
                </a:lnTo>
                <a:lnTo>
                  <a:pt x="123800" y="10092"/>
                </a:lnTo>
                <a:lnTo>
                  <a:pt x="121901" y="5980"/>
                </a:lnTo>
                <a:lnTo>
                  <a:pt x="121142" y="4859"/>
                </a:lnTo>
                <a:lnTo>
                  <a:pt x="119243" y="4112"/>
                </a:lnTo>
                <a:lnTo>
                  <a:pt x="119623" y="748"/>
                </a:lnTo>
                <a:lnTo>
                  <a:pt x="123800" y="74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92" name="Text Placeholder 2691">
            <a:extLst>
              <a:ext uri="{FF2B5EF4-FFF2-40B4-BE49-F238E27FC236}">
                <a16:creationId xmlns:a16="http://schemas.microsoft.com/office/drawing/2014/main" id="{712D7232-8183-5645-9C52-8322856B6B67}"/>
              </a:ext>
            </a:extLst>
          </p:cNvPr>
          <p:cNvSpPr>
            <a:spLocks noGrp="1"/>
          </p:cNvSpPr>
          <p:nvPr>
            <p:ph type="body" sz="quarter" idx="137" hasCustomPrompt="1"/>
          </p:nvPr>
        </p:nvSpPr>
        <p:spPr>
          <a:xfrm>
            <a:off x="6364220" y="4944914"/>
            <a:ext cx="410733" cy="801704"/>
          </a:xfrm>
          <a:custGeom>
            <a:avLst/>
            <a:gdLst>
              <a:gd name="connsiteX0" fmla="*/ 150602 w 410733"/>
              <a:gd name="connsiteY0" fmla="*/ 0 h 801704"/>
              <a:gd name="connsiteX1" fmla="*/ 151743 w 410733"/>
              <a:gd name="connsiteY1" fmla="*/ 0 h 801704"/>
              <a:gd name="connsiteX2" fmla="*/ 153645 w 410733"/>
              <a:gd name="connsiteY2" fmla="*/ 2242 h 801704"/>
              <a:gd name="connsiteX3" fmla="*/ 157068 w 410733"/>
              <a:gd name="connsiteY3" fmla="*/ 7098 h 801704"/>
              <a:gd name="connsiteX4" fmla="*/ 166956 w 410733"/>
              <a:gd name="connsiteY4" fmla="*/ 7098 h 801704"/>
              <a:gd name="connsiteX5" fmla="*/ 169998 w 410733"/>
              <a:gd name="connsiteY5" fmla="*/ 7845 h 801704"/>
              <a:gd name="connsiteX6" fmla="*/ 171900 w 410733"/>
              <a:gd name="connsiteY6" fmla="*/ 7845 h 801704"/>
              <a:gd name="connsiteX7" fmla="*/ 179886 w 410733"/>
              <a:gd name="connsiteY7" fmla="*/ 9713 h 801704"/>
              <a:gd name="connsiteX8" fmla="*/ 181407 w 410733"/>
              <a:gd name="connsiteY8" fmla="*/ 11208 h 801704"/>
              <a:gd name="connsiteX9" fmla="*/ 182548 w 410733"/>
              <a:gd name="connsiteY9" fmla="*/ 13449 h 801704"/>
              <a:gd name="connsiteX10" fmla="*/ 183689 w 410733"/>
              <a:gd name="connsiteY10" fmla="*/ 13823 h 801704"/>
              <a:gd name="connsiteX11" fmla="*/ 184069 w 410733"/>
              <a:gd name="connsiteY11" fmla="*/ 15317 h 801704"/>
              <a:gd name="connsiteX12" fmla="*/ 188253 w 410733"/>
              <a:gd name="connsiteY12" fmla="*/ 19426 h 801704"/>
              <a:gd name="connsiteX13" fmla="*/ 189394 w 410733"/>
              <a:gd name="connsiteY13" fmla="*/ 19426 h 801704"/>
              <a:gd name="connsiteX14" fmla="*/ 189774 w 410733"/>
              <a:gd name="connsiteY14" fmla="*/ 17185 h 801704"/>
              <a:gd name="connsiteX15" fmla="*/ 191676 w 410733"/>
              <a:gd name="connsiteY15" fmla="*/ 13076 h 801704"/>
              <a:gd name="connsiteX16" fmla="*/ 192817 w 410733"/>
              <a:gd name="connsiteY16" fmla="*/ 5978 h 801704"/>
              <a:gd name="connsiteX17" fmla="*/ 193577 w 410733"/>
              <a:gd name="connsiteY17" fmla="*/ 4483 h 801704"/>
              <a:gd name="connsiteX18" fmla="*/ 196620 w 410733"/>
              <a:gd name="connsiteY18" fmla="*/ 4483 h 801704"/>
              <a:gd name="connsiteX19" fmla="*/ 203846 w 410733"/>
              <a:gd name="connsiteY19" fmla="*/ 5604 h 801704"/>
              <a:gd name="connsiteX20" fmla="*/ 210311 w 410733"/>
              <a:gd name="connsiteY20" fmla="*/ 5604 h 801704"/>
              <a:gd name="connsiteX21" fmla="*/ 213353 w 410733"/>
              <a:gd name="connsiteY21" fmla="*/ 5978 h 801704"/>
              <a:gd name="connsiteX22" fmla="*/ 214494 w 410733"/>
              <a:gd name="connsiteY22" fmla="*/ 6351 h 801704"/>
              <a:gd name="connsiteX23" fmla="*/ 217156 w 410733"/>
              <a:gd name="connsiteY23" fmla="*/ 8219 h 801704"/>
              <a:gd name="connsiteX24" fmla="*/ 219438 w 410733"/>
              <a:gd name="connsiteY24" fmla="*/ 10087 h 801704"/>
              <a:gd name="connsiteX25" fmla="*/ 222481 w 410733"/>
              <a:gd name="connsiteY25" fmla="*/ 11581 h 801704"/>
              <a:gd name="connsiteX26" fmla="*/ 228566 w 410733"/>
              <a:gd name="connsiteY26" fmla="*/ 13449 h 801704"/>
              <a:gd name="connsiteX27" fmla="*/ 230847 w 410733"/>
              <a:gd name="connsiteY27" fmla="*/ 15317 h 801704"/>
              <a:gd name="connsiteX28" fmla="*/ 235031 w 410733"/>
              <a:gd name="connsiteY28" fmla="*/ 23162 h 801704"/>
              <a:gd name="connsiteX29" fmla="*/ 239975 w 410733"/>
              <a:gd name="connsiteY29" fmla="*/ 28019 h 801704"/>
              <a:gd name="connsiteX30" fmla="*/ 241116 w 410733"/>
              <a:gd name="connsiteY30" fmla="*/ 29887 h 801704"/>
              <a:gd name="connsiteX31" fmla="*/ 250623 w 410733"/>
              <a:gd name="connsiteY31" fmla="*/ 36611 h 801704"/>
              <a:gd name="connsiteX32" fmla="*/ 255187 w 410733"/>
              <a:gd name="connsiteY32" fmla="*/ 39226 h 801704"/>
              <a:gd name="connsiteX33" fmla="*/ 256328 w 410733"/>
              <a:gd name="connsiteY33" fmla="*/ 40347 h 801704"/>
              <a:gd name="connsiteX34" fmla="*/ 260892 w 410733"/>
              <a:gd name="connsiteY34" fmla="*/ 47445 h 801704"/>
              <a:gd name="connsiteX35" fmla="*/ 261272 w 410733"/>
              <a:gd name="connsiteY35" fmla="*/ 47819 h 801704"/>
              <a:gd name="connsiteX36" fmla="*/ 263174 w 410733"/>
              <a:gd name="connsiteY36" fmla="*/ 49313 h 801704"/>
              <a:gd name="connsiteX37" fmla="*/ 267357 w 410733"/>
              <a:gd name="connsiteY37" fmla="*/ 50434 h 801704"/>
              <a:gd name="connsiteX38" fmla="*/ 270399 w 410733"/>
              <a:gd name="connsiteY38" fmla="*/ 50807 h 801704"/>
              <a:gd name="connsiteX39" fmla="*/ 281428 w 410733"/>
              <a:gd name="connsiteY39" fmla="*/ 51928 h 801704"/>
              <a:gd name="connsiteX40" fmla="*/ 285992 w 410733"/>
              <a:gd name="connsiteY40" fmla="*/ 53422 h 801704"/>
              <a:gd name="connsiteX41" fmla="*/ 288274 w 410733"/>
              <a:gd name="connsiteY41" fmla="*/ 54169 h 801704"/>
              <a:gd name="connsiteX42" fmla="*/ 298162 w 410733"/>
              <a:gd name="connsiteY42" fmla="*/ 60894 h 801704"/>
              <a:gd name="connsiteX43" fmla="*/ 303867 w 410733"/>
              <a:gd name="connsiteY43" fmla="*/ 63883 h 801704"/>
              <a:gd name="connsiteX44" fmla="*/ 309952 w 410733"/>
              <a:gd name="connsiteY44" fmla="*/ 66871 h 801704"/>
              <a:gd name="connsiteX45" fmla="*/ 312994 w 410733"/>
              <a:gd name="connsiteY45" fmla="*/ 71354 h 801704"/>
              <a:gd name="connsiteX46" fmla="*/ 318699 w 410733"/>
              <a:gd name="connsiteY46" fmla="*/ 72475 h 801704"/>
              <a:gd name="connsiteX47" fmla="*/ 321361 w 410733"/>
              <a:gd name="connsiteY47" fmla="*/ 74716 h 801704"/>
              <a:gd name="connsiteX48" fmla="*/ 323262 w 410733"/>
              <a:gd name="connsiteY48" fmla="*/ 78079 h 801704"/>
              <a:gd name="connsiteX49" fmla="*/ 324784 w 410733"/>
              <a:gd name="connsiteY49" fmla="*/ 78452 h 801704"/>
              <a:gd name="connsiteX50" fmla="*/ 325544 w 410733"/>
              <a:gd name="connsiteY50" fmla="*/ 79946 h 801704"/>
              <a:gd name="connsiteX51" fmla="*/ 326305 w 410733"/>
              <a:gd name="connsiteY51" fmla="*/ 83682 h 801704"/>
              <a:gd name="connsiteX52" fmla="*/ 326305 w 410733"/>
              <a:gd name="connsiteY52" fmla="*/ 87418 h 801704"/>
              <a:gd name="connsiteX53" fmla="*/ 322882 w 410733"/>
              <a:gd name="connsiteY53" fmla="*/ 92275 h 801704"/>
              <a:gd name="connsiteX54" fmla="*/ 317177 w 410733"/>
              <a:gd name="connsiteY54" fmla="*/ 100493 h 801704"/>
              <a:gd name="connsiteX55" fmla="*/ 312994 w 410733"/>
              <a:gd name="connsiteY55" fmla="*/ 109833 h 801704"/>
              <a:gd name="connsiteX56" fmla="*/ 312233 w 410733"/>
              <a:gd name="connsiteY56" fmla="*/ 112822 h 801704"/>
              <a:gd name="connsiteX57" fmla="*/ 311473 w 410733"/>
              <a:gd name="connsiteY57" fmla="*/ 116184 h 801704"/>
              <a:gd name="connsiteX58" fmla="*/ 311473 w 410733"/>
              <a:gd name="connsiteY58" fmla="*/ 118425 h 801704"/>
              <a:gd name="connsiteX59" fmla="*/ 312233 w 410733"/>
              <a:gd name="connsiteY59" fmla="*/ 119920 h 801704"/>
              <a:gd name="connsiteX60" fmla="*/ 320600 w 410733"/>
              <a:gd name="connsiteY60" fmla="*/ 119920 h 801704"/>
              <a:gd name="connsiteX61" fmla="*/ 332770 w 410733"/>
              <a:gd name="connsiteY61" fmla="*/ 121788 h 801704"/>
              <a:gd name="connsiteX62" fmla="*/ 335052 w 410733"/>
              <a:gd name="connsiteY62" fmla="*/ 122535 h 801704"/>
              <a:gd name="connsiteX63" fmla="*/ 341517 w 410733"/>
              <a:gd name="connsiteY63" fmla="*/ 126644 h 801704"/>
              <a:gd name="connsiteX64" fmla="*/ 345320 w 410733"/>
              <a:gd name="connsiteY64" fmla="*/ 127765 h 801704"/>
              <a:gd name="connsiteX65" fmla="*/ 349123 w 410733"/>
              <a:gd name="connsiteY65" fmla="*/ 127018 h 801704"/>
              <a:gd name="connsiteX66" fmla="*/ 351025 w 410733"/>
              <a:gd name="connsiteY66" fmla="*/ 128138 h 801704"/>
              <a:gd name="connsiteX67" fmla="*/ 353687 w 410733"/>
              <a:gd name="connsiteY67" fmla="*/ 128138 h 801704"/>
              <a:gd name="connsiteX68" fmla="*/ 356349 w 410733"/>
              <a:gd name="connsiteY68" fmla="*/ 127018 h 801704"/>
              <a:gd name="connsiteX69" fmla="*/ 357870 w 410733"/>
              <a:gd name="connsiteY69" fmla="*/ 125150 h 801704"/>
              <a:gd name="connsiteX70" fmla="*/ 360533 w 410733"/>
              <a:gd name="connsiteY70" fmla="*/ 124029 h 801704"/>
              <a:gd name="connsiteX71" fmla="*/ 366237 w 410733"/>
              <a:gd name="connsiteY71" fmla="*/ 124403 h 801704"/>
              <a:gd name="connsiteX72" fmla="*/ 369660 w 410733"/>
              <a:gd name="connsiteY72" fmla="*/ 124029 h 801704"/>
              <a:gd name="connsiteX73" fmla="*/ 370040 w 410733"/>
              <a:gd name="connsiteY73" fmla="*/ 123655 h 801704"/>
              <a:gd name="connsiteX74" fmla="*/ 370801 w 410733"/>
              <a:gd name="connsiteY74" fmla="*/ 122161 h 801704"/>
              <a:gd name="connsiteX75" fmla="*/ 376505 w 410733"/>
              <a:gd name="connsiteY75" fmla="*/ 117678 h 801704"/>
              <a:gd name="connsiteX76" fmla="*/ 378027 w 410733"/>
              <a:gd name="connsiteY76" fmla="*/ 116931 h 801704"/>
              <a:gd name="connsiteX77" fmla="*/ 378787 w 410733"/>
              <a:gd name="connsiteY77" fmla="*/ 115810 h 801704"/>
              <a:gd name="connsiteX78" fmla="*/ 384112 w 410733"/>
              <a:gd name="connsiteY78" fmla="*/ 111701 h 801704"/>
              <a:gd name="connsiteX79" fmla="*/ 387154 w 410733"/>
              <a:gd name="connsiteY79" fmla="*/ 108339 h 801704"/>
              <a:gd name="connsiteX80" fmla="*/ 389816 w 410733"/>
              <a:gd name="connsiteY80" fmla="*/ 104603 h 801704"/>
              <a:gd name="connsiteX81" fmla="*/ 390957 w 410733"/>
              <a:gd name="connsiteY81" fmla="*/ 101614 h 801704"/>
              <a:gd name="connsiteX82" fmla="*/ 392098 w 410733"/>
              <a:gd name="connsiteY82" fmla="*/ 95637 h 801704"/>
              <a:gd name="connsiteX83" fmla="*/ 393239 w 410733"/>
              <a:gd name="connsiteY83" fmla="*/ 84056 h 801704"/>
              <a:gd name="connsiteX84" fmla="*/ 396662 w 410733"/>
              <a:gd name="connsiteY84" fmla="*/ 84056 h 801704"/>
              <a:gd name="connsiteX85" fmla="*/ 398183 w 410733"/>
              <a:gd name="connsiteY85" fmla="*/ 83682 h 801704"/>
              <a:gd name="connsiteX86" fmla="*/ 403507 w 410733"/>
              <a:gd name="connsiteY86" fmla="*/ 83682 h 801704"/>
              <a:gd name="connsiteX87" fmla="*/ 406170 w 410733"/>
              <a:gd name="connsiteY87" fmla="*/ 86297 h 801704"/>
              <a:gd name="connsiteX88" fmla="*/ 410733 w 410733"/>
              <a:gd name="connsiteY88" fmla="*/ 100867 h 801704"/>
              <a:gd name="connsiteX89" fmla="*/ 410733 w 410733"/>
              <a:gd name="connsiteY89" fmla="*/ 112822 h 801704"/>
              <a:gd name="connsiteX90" fmla="*/ 410353 w 410733"/>
              <a:gd name="connsiteY90" fmla="*/ 116931 h 801704"/>
              <a:gd name="connsiteX91" fmla="*/ 409212 w 410733"/>
              <a:gd name="connsiteY91" fmla="*/ 118425 h 801704"/>
              <a:gd name="connsiteX92" fmla="*/ 408451 w 410733"/>
              <a:gd name="connsiteY92" fmla="*/ 119920 h 801704"/>
              <a:gd name="connsiteX93" fmla="*/ 399324 w 410733"/>
              <a:gd name="connsiteY93" fmla="*/ 125897 h 801704"/>
              <a:gd name="connsiteX94" fmla="*/ 396662 w 410733"/>
              <a:gd name="connsiteY94" fmla="*/ 126644 h 801704"/>
              <a:gd name="connsiteX95" fmla="*/ 392098 w 410733"/>
              <a:gd name="connsiteY95" fmla="*/ 127018 h 801704"/>
              <a:gd name="connsiteX96" fmla="*/ 389056 w 410733"/>
              <a:gd name="connsiteY96" fmla="*/ 128512 h 801704"/>
              <a:gd name="connsiteX97" fmla="*/ 385633 w 410733"/>
              <a:gd name="connsiteY97" fmla="*/ 132995 h 801704"/>
              <a:gd name="connsiteX98" fmla="*/ 382210 w 410733"/>
              <a:gd name="connsiteY98" fmla="*/ 136731 h 801704"/>
              <a:gd name="connsiteX99" fmla="*/ 365477 w 410733"/>
              <a:gd name="connsiteY99" fmla="*/ 150927 h 801704"/>
              <a:gd name="connsiteX100" fmla="*/ 364716 w 410733"/>
              <a:gd name="connsiteY100" fmla="*/ 152421 h 801704"/>
              <a:gd name="connsiteX101" fmla="*/ 363195 w 410733"/>
              <a:gd name="connsiteY101" fmla="*/ 155036 h 801704"/>
              <a:gd name="connsiteX102" fmla="*/ 355589 w 410733"/>
              <a:gd name="connsiteY102" fmla="*/ 164376 h 801704"/>
              <a:gd name="connsiteX103" fmla="*/ 354448 w 410733"/>
              <a:gd name="connsiteY103" fmla="*/ 166617 h 801704"/>
              <a:gd name="connsiteX104" fmla="*/ 347602 w 410733"/>
              <a:gd name="connsiteY104" fmla="*/ 174462 h 801704"/>
              <a:gd name="connsiteX105" fmla="*/ 341897 w 410733"/>
              <a:gd name="connsiteY105" fmla="*/ 178945 h 801704"/>
              <a:gd name="connsiteX106" fmla="*/ 339235 w 410733"/>
              <a:gd name="connsiteY106" fmla="*/ 182308 h 801704"/>
              <a:gd name="connsiteX107" fmla="*/ 335812 w 410733"/>
              <a:gd name="connsiteY107" fmla="*/ 184549 h 801704"/>
              <a:gd name="connsiteX108" fmla="*/ 335052 w 410733"/>
              <a:gd name="connsiteY108" fmla="*/ 186417 h 801704"/>
              <a:gd name="connsiteX109" fmla="*/ 331629 w 410733"/>
              <a:gd name="connsiteY109" fmla="*/ 190153 h 801704"/>
              <a:gd name="connsiteX110" fmla="*/ 327826 w 410733"/>
              <a:gd name="connsiteY110" fmla="*/ 192021 h 801704"/>
              <a:gd name="connsiteX111" fmla="*/ 327446 w 410733"/>
              <a:gd name="connsiteY111" fmla="*/ 194262 h 801704"/>
              <a:gd name="connsiteX112" fmla="*/ 323643 w 410733"/>
              <a:gd name="connsiteY112" fmla="*/ 197251 h 801704"/>
              <a:gd name="connsiteX113" fmla="*/ 323262 w 410733"/>
              <a:gd name="connsiteY113" fmla="*/ 198372 h 801704"/>
              <a:gd name="connsiteX114" fmla="*/ 324403 w 410733"/>
              <a:gd name="connsiteY114" fmla="*/ 206964 h 801704"/>
              <a:gd name="connsiteX115" fmla="*/ 322502 w 410733"/>
              <a:gd name="connsiteY115" fmla="*/ 215183 h 801704"/>
              <a:gd name="connsiteX116" fmla="*/ 322502 w 410733"/>
              <a:gd name="connsiteY116" fmla="*/ 220786 h 801704"/>
              <a:gd name="connsiteX117" fmla="*/ 321741 w 410733"/>
              <a:gd name="connsiteY117" fmla="*/ 224522 h 801704"/>
              <a:gd name="connsiteX118" fmla="*/ 318699 w 410733"/>
              <a:gd name="connsiteY118" fmla="*/ 233488 h 801704"/>
              <a:gd name="connsiteX119" fmla="*/ 318699 w 410733"/>
              <a:gd name="connsiteY119" fmla="*/ 252541 h 801704"/>
              <a:gd name="connsiteX120" fmla="*/ 317558 w 410733"/>
              <a:gd name="connsiteY120" fmla="*/ 256277 h 801704"/>
              <a:gd name="connsiteX121" fmla="*/ 317177 w 410733"/>
              <a:gd name="connsiteY121" fmla="*/ 258518 h 801704"/>
              <a:gd name="connsiteX122" fmla="*/ 314135 w 410733"/>
              <a:gd name="connsiteY122" fmla="*/ 263375 h 801704"/>
              <a:gd name="connsiteX123" fmla="*/ 312994 w 410733"/>
              <a:gd name="connsiteY123" fmla="*/ 266737 h 801704"/>
              <a:gd name="connsiteX124" fmla="*/ 311092 w 410733"/>
              <a:gd name="connsiteY124" fmla="*/ 276450 h 801704"/>
              <a:gd name="connsiteX125" fmla="*/ 310712 w 410733"/>
              <a:gd name="connsiteY125" fmla="*/ 282427 h 801704"/>
              <a:gd name="connsiteX126" fmla="*/ 311092 w 410733"/>
              <a:gd name="connsiteY126" fmla="*/ 285789 h 801704"/>
              <a:gd name="connsiteX127" fmla="*/ 310712 w 410733"/>
              <a:gd name="connsiteY127" fmla="*/ 289152 h 801704"/>
              <a:gd name="connsiteX128" fmla="*/ 309191 w 410733"/>
              <a:gd name="connsiteY128" fmla="*/ 289899 h 801704"/>
              <a:gd name="connsiteX129" fmla="*/ 312614 w 410733"/>
              <a:gd name="connsiteY129" fmla="*/ 297370 h 801704"/>
              <a:gd name="connsiteX130" fmla="*/ 321741 w 410733"/>
              <a:gd name="connsiteY130" fmla="*/ 302601 h 801704"/>
              <a:gd name="connsiteX131" fmla="*/ 325544 w 410733"/>
              <a:gd name="connsiteY131" fmla="*/ 305216 h 801704"/>
              <a:gd name="connsiteX132" fmla="*/ 330488 w 410733"/>
              <a:gd name="connsiteY132" fmla="*/ 309325 h 801704"/>
              <a:gd name="connsiteX133" fmla="*/ 336573 w 410733"/>
              <a:gd name="connsiteY133" fmla="*/ 315676 h 801704"/>
              <a:gd name="connsiteX134" fmla="*/ 336953 w 410733"/>
              <a:gd name="connsiteY134" fmla="*/ 319412 h 801704"/>
              <a:gd name="connsiteX135" fmla="*/ 332770 w 410733"/>
              <a:gd name="connsiteY135" fmla="*/ 328751 h 801704"/>
              <a:gd name="connsiteX136" fmla="*/ 333911 w 410733"/>
              <a:gd name="connsiteY136" fmla="*/ 333234 h 801704"/>
              <a:gd name="connsiteX137" fmla="*/ 338094 w 410733"/>
              <a:gd name="connsiteY137" fmla="*/ 338838 h 801704"/>
              <a:gd name="connsiteX138" fmla="*/ 343419 w 410733"/>
              <a:gd name="connsiteY138" fmla="*/ 341079 h 801704"/>
              <a:gd name="connsiteX139" fmla="*/ 347222 w 410733"/>
              <a:gd name="connsiteY139" fmla="*/ 340706 h 801704"/>
              <a:gd name="connsiteX140" fmla="*/ 347602 w 410733"/>
              <a:gd name="connsiteY140" fmla="*/ 344068 h 801704"/>
              <a:gd name="connsiteX141" fmla="*/ 347602 w 410733"/>
              <a:gd name="connsiteY141" fmla="*/ 354902 h 801704"/>
              <a:gd name="connsiteX142" fmla="*/ 345320 w 410733"/>
              <a:gd name="connsiteY142" fmla="*/ 359758 h 801704"/>
              <a:gd name="connsiteX143" fmla="*/ 338094 w 410733"/>
              <a:gd name="connsiteY143" fmla="*/ 370219 h 801704"/>
              <a:gd name="connsiteX144" fmla="*/ 333531 w 410733"/>
              <a:gd name="connsiteY144" fmla="*/ 375075 h 801704"/>
              <a:gd name="connsiteX145" fmla="*/ 330868 w 410733"/>
              <a:gd name="connsiteY145" fmla="*/ 379185 h 801704"/>
              <a:gd name="connsiteX146" fmla="*/ 328967 w 410733"/>
              <a:gd name="connsiteY146" fmla="*/ 388150 h 801704"/>
              <a:gd name="connsiteX147" fmla="*/ 324784 w 410733"/>
              <a:gd name="connsiteY147" fmla="*/ 391886 h 801704"/>
              <a:gd name="connsiteX148" fmla="*/ 319459 w 410733"/>
              <a:gd name="connsiteY148" fmla="*/ 394501 h 801704"/>
              <a:gd name="connsiteX149" fmla="*/ 309952 w 410733"/>
              <a:gd name="connsiteY149" fmla="*/ 397864 h 801704"/>
              <a:gd name="connsiteX150" fmla="*/ 306148 w 410733"/>
              <a:gd name="connsiteY150" fmla="*/ 397864 h 801704"/>
              <a:gd name="connsiteX151" fmla="*/ 300444 w 410733"/>
              <a:gd name="connsiteY151" fmla="*/ 400479 h 801704"/>
              <a:gd name="connsiteX152" fmla="*/ 290936 w 410733"/>
              <a:gd name="connsiteY152" fmla="*/ 403467 h 801704"/>
              <a:gd name="connsiteX153" fmla="*/ 286372 w 410733"/>
              <a:gd name="connsiteY153" fmla="*/ 404214 h 801704"/>
              <a:gd name="connsiteX154" fmla="*/ 278766 w 410733"/>
              <a:gd name="connsiteY154" fmla="*/ 404588 h 801704"/>
              <a:gd name="connsiteX155" fmla="*/ 270399 w 410733"/>
              <a:gd name="connsiteY155" fmla="*/ 407577 h 801704"/>
              <a:gd name="connsiteX156" fmla="*/ 257469 w 410733"/>
              <a:gd name="connsiteY156" fmla="*/ 409445 h 801704"/>
              <a:gd name="connsiteX157" fmla="*/ 247201 w 410733"/>
              <a:gd name="connsiteY157" fmla="*/ 409445 h 801704"/>
              <a:gd name="connsiteX158" fmla="*/ 235791 w 410733"/>
              <a:gd name="connsiteY158" fmla="*/ 407577 h 801704"/>
              <a:gd name="connsiteX159" fmla="*/ 230847 w 410733"/>
              <a:gd name="connsiteY159" fmla="*/ 403094 h 801704"/>
              <a:gd name="connsiteX160" fmla="*/ 229706 w 410733"/>
              <a:gd name="connsiteY160" fmla="*/ 406456 h 801704"/>
              <a:gd name="connsiteX161" fmla="*/ 230847 w 410733"/>
              <a:gd name="connsiteY161" fmla="*/ 415795 h 801704"/>
              <a:gd name="connsiteX162" fmla="*/ 234270 w 410733"/>
              <a:gd name="connsiteY162" fmla="*/ 419158 h 801704"/>
              <a:gd name="connsiteX163" fmla="*/ 235411 w 410733"/>
              <a:gd name="connsiteY163" fmla="*/ 422146 h 801704"/>
              <a:gd name="connsiteX164" fmla="*/ 234650 w 410733"/>
              <a:gd name="connsiteY164" fmla="*/ 428497 h 801704"/>
              <a:gd name="connsiteX165" fmla="*/ 233510 w 410733"/>
              <a:gd name="connsiteY165" fmla="*/ 431486 h 801704"/>
              <a:gd name="connsiteX166" fmla="*/ 232369 w 410733"/>
              <a:gd name="connsiteY166" fmla="*/ 432233 h 801704"/>
              <a:gd name="connsiteX167" fmla="*/ 231608 w 410733"/>
              <a:gd name="connsiteY167" fmla="*/ 431859 h 801704"/>
              <a:gd name="connsiteX168" fmla="*/ 229706 w 410733"/>
              <a:gd name="connsiteY168" fmla="*/ 436716 h 801704"/>
              <a:gd name="connsiteX169" fmla="*/ 228946 w 410733"/>
              <a:gd name="connsiteY169" fmla="*/ 442320 h 801704"/>
              <a:gd name="connsiteX170" fmla="*/ 230847 w 410733"/>
              <a:gd name="connsiteY170" fmla="*/ 453527 h 801704"/>
              <a:gd name="connsiteX171" fmla="*/ 230847 w 410733"/>
              <a:gd name="connsiteY171" fmla="*/ 456142 h 801704"/>
              <a:gd name="connsiteX172" fmla="*/ 229326 w 410733"/>
              <a:gd name="connsiteY172" fmla="*/ 459504 h 801704"/>
              <a:gd name="connsiteX173" fmla="*/ 227044 w 410733"/>
              <a:gd name="connsiteY173" fmla="*/ 462119 h 801704"/>
              <a:gd name="connsiteX174" fmla="*/ 220579 w 410733"/>
              <a:gd name="connsiteY174" fmla="*/ 463614 h 801704"/>
              <a:gd name="connsiteX175" fmla="*/ 214494 w 410733"/>
              <a:gd name="connsiteY175" fmla="*/ 467723 h 801704"/>
              <a:gd name="connsiteX176" fmla="*/ 200042 w 410733"/>
              <a:gd name="connsiteY176" fmla="*/ 467350 h 801704"/>
              <a:gd name="connsiteX177" fmla="*/ 196620 w 410733"/>
              <a:gd name="connsiteY177" fmla="*/ 465855 h 801704"/>
              <a:gd name="connsiteX178" fmla="*/ 192817 w 410733"/>
              <a:gd name="connsiteY178" fmla="*/ 463614 h 801704"/>
              <a:gd name="connsiteX179" fmla="*/ 185210 w 410733"/>
              <a:gd name="connsiteY179" fmla="*/ 460252 h 801704"/>
              <a:gd name="connsiteX180" fmla="*/ 179506 w 410733"/>
              <a:gd name="connsiteY180" fmla="*/ 458384 h 801704"/>
              <a:gd name="connsiteX181" fmla="*/ 175703 w 410733"/>
              <a:gd name="connsiteY181" fmla="*/ 454274 h 801704"/>
              <a:gd name="connsiteX182" fmla="*/ 171519 w 410733"/>
              <a:gd name="connsiteY182" fmla="*/ 459504 h 801704"/>
              <a:gd name="connsiteX183" fmla="*/ 171519 w 410733"/>
              <a:gd name="connsiteY183" fmla="*/ 467350 h 801704"/>
              <a:gd name="connsiteX184" fmla="*/ 173801 w 410733"/>
              <a:gd name="connsiteY184" fmla="*/ 474448 h 801704"/>
              <a:gd name="connsiteX185" fmla="*/ 174181 w 410733"/>
              <a:gd name="connsiteY185" fmla="*/ 486402 h 801704"/>
              <a:gd name="connsiteX186" fmla="*/ 174562 w 410733"/>
              <a:gd name="connsiteY186" fmla="*/ 492006 h 801704"/>
              <a:gd name="connsiteX187" fmla="*/ 179886 w 410733"/>
              <a:gd name="connsiteY187" fmla="*/ 496489 h 801704"/>
              <a:gd name="connsiteX188" fmla="*/ 185210 w 410733"/>
              <a:gd name="connsiteY188" fmla="*/ 497983 h 801704"/>
              <a:gd name="connsiteX189" fmla="*/ 183309 w 410733"/>
              <a:gd name="connsiteY189" fmla="*/ 500598 h 801704"/>
              <a:gd name="connsiteX190" fmla="*/ 185971 w 410733"/>
              <a:gd name="connsiteY190" fmla="*/ 502466 h 801704"/>
              <a:gd name="connsiteX191" fmla="*/ 193577 w 410733"/>
              <a:gd name="connsiteY191" fmla="*/ 500598 h 801704"/>
              <a:gd name="connsiteX192" fmla="*/ 192056 w 410733"/>
              <a:gd name="connsiteY192" fmla="*/ 497610 h 801704"/>
              <a:gd name="connsiteX193" fmla="*/ 189774 w 410733"/>
              <a:gd name="connsiteY193" fmla="*/ 496115 h 801704"/>
              <a:gd name="connsiteX194" fmla="*/ 195859 w 410733"/>
              <a:gd name="connsiteY194" fmla="*/ 494995 h 801704"/>
              <a:gd name="connsiteX195" fmla="*/ 200423 w 410733"/>
              <a:gd name="connsiteY195" fmla="*/ 492006 h 801704"/>
              <a:gd name="connsiteX196" fmla="*/ 203085 w 410733"/>
              <a:gd name="connsiteY196" fmla="*/ 496489 h 801704"/>
              <a:gd name="connsiteX197" fmla="*/ 204606 w 410733"/>
              <a:gd name="connsiteY197" fmla="*/ 506202 h 801704"/>
              <a:gd name="connsiteX198" fmla="*/ 203846 w 410733"/>
              <a:gd name="connsiteY198" fmla="*/ 510685 h 801704"/>
              <a:gd name="connsiteX199" fmla="*/ 200803 w 410733"/>
              <a:gd name="connsiteY199" fmla="*/ 512553 h 801704"/>
              <a:gd name="connsiteX200" fmla="*/ 197000 w 410733"/>
              <a:gd name="connsiteY200" fmla="*/ 514047 h 801704"/>
              <a:gd name="connsiteX201" fmla="*/ 193577 w 410733"/>
              <a:gd name="connsiteY201" fmla="*/ 514047 h 801704"/>
              <a:gd name="connsiteX202" fmla="*/ 190535 w 410733"/>
              <a:gd name="connsiteY202" fmla="*/ 512553 h 801704"/>
              <a:gd name="connsiteX203" fmla="*/ 190154 w 410733"/>
              <a:gd name="connsiteY203" fmla="*/ 508070 h 801704"/>
              <a:gd name="connsiteX204" fmla="*/ 188253 w 410733"/>
              <a:gd name="connsiteY204" fmla="*/ 505828 h 801704"/>
              <a:gd name="connsiteX205" fmla="*/ 184069 w 410733"/>
              <a:gd name="connsiteY205" fmla="*/ 504708 h 801704"/>
              <a:gd name="connsiteX206" fmla="*/ 180647 w 410733"/>
              <a:gd name="connsiteY206" fmla="*/ 505828 h 801704"/>
              <a:gd name="connsiteX207" fmla="*/ 178365 w 410733"/>
              <a:gd name="connsiteY207" fmla="*/ 508070 h 801704"/>
              <a:gd name="connsiteX208" fmla="*/ 176083 w 410733"/>
              <a:gd name="connsiteY208" fmla="*/ 508443 h 801704"/>
              <a:gd name="connsiteX209" fmla="*/ 174181 w 410733"/>
              <a:gd name="connsiteY209" fmla="*/ 510311 h 801704"/>
              <a:gd name="connsiteX210" fmla="*/ 174181 w 410733"/>
              <a:gd name="connsiteY210" fmla="*/ 512553 h 801704"/>
              <a:gd name="connsiteX211" fmla="*/ 180647 w 410733"/>
              <a:gd name="connsiteY211" fmla="*/ 515915 h 801704"/>
              <a:gd name="connsiteX212" fmla="*/ 185210 w 410733"/>
              <a:gd name="connsiteY212" fmla="*/ 516289 h 801704"/>
              <a:gd name="connsiteX213" fmla="*/ 187873 w 410733"/>
              <a:gd name="connsiteY213" fmla="*/ 517036 h 801704"/>
              <a:gd name="connsiteX214" fmla="*/ 190154 w 410733"/>
              <a:gd name="connsiteY214" fmla="*/ 518157 h 801704"/>
              <a:gd name="connsiteX215" fmla="*/ 189774 w 410733"/>
              <a:gd name="connsiteY215" fmla="*/ 518904 h 801704"/>
              <a:gd name="connsiteX216" fmla="*/ 177224 w 410733"/>
              <a:gd name="connsiteY216" fmla="*/ 525628 h 801704"/>
              <a:gd name="connsiteX217" fmla="*/ 175322 w 410733"/>
              <a:gd name="connsiteY217" fmla="*/ 528243 h 801704"/>
              <a:gd name="connsiteX218" fmla="*/ 173801 w 410733"/>
              <a:gd name="connsiteY218" fmla="*/ 531605 h 801704"/>
              <a:gd name="connsiteX219" fmla="*/ 170378 w 410733"/>
              <a:gd name="connsiteY219" fmla="*/ 534968 h 801704"/>
              <a:gd name="connsiteX220" fmla="*/ 169618 w 410733"/>
              <a:gd name="connsiteY220" fmla="*/ 539824 h 801704"/>
              <a:gd name="connsiteX221" fmla="*/ 171139 w 410733"/>
              <a:gd name="connsiteY221" fmla="*/ 545801 h 801704"/>
              <a:gd name="connsiteX222" fmla="*/ 170378 w 410733"/>
              <a:gd name="connsiteY222" fmla="*/ 550658 h 801704"/>
              <a:gd name="connsiteX223" fmla="*/ 170378 w 410733"/>
              <a:gd name="connsiteY223" fmla="*/ 556635 h 801704"/>
              <a:gd name="connsiteX224" fmla="*/ 169237 w 410733"/>
              <a:gd name="connsiteY224" fmla="*/ 560745 h 801704"/>
              <a:gd name="connsiteX225" fmla="*/ 167336 w 410733"/>
              <a:gd name="connsiteY225" fmla="*/ 562613 h 801704"/>
              <a:gd name="connsiteX226" fmla="*/ 164293 w 410733"/>
              <a:gd name="connsiteY226" fmla="*/ 563360 h 801704"/>
              <a:gd name="connsiteX227" fmla="*/ 162012 w 410733"/>
              <a:gd name="connsiteY227" fmla="*/ 567843 h 801704"/>
              <a:gd name="connsiteX228" fmla="*/ 163913 w 410733"/>
              <a:gd name="connsiteY228" fmla="*/ 572699 h 801704"/>
              <a:gd name="connsiteX229" fmla="*/ 164293 w 410733"/>
              <a:gd name="connsiteY229" fmla="*/ 574567 h 801704"/>
              <a:gd name="connsiteX230" fmla="*/ 163153 w 410733"/>
              <a:gd name="connsiteY230" fmla="*/ 576809 h 801704"/>
              <a:gd name="connsiteX231" fmla="*/ 150602 w 410733"/>
              <a:gd name="connsiteY231" fmla="*/ 576062 h 801704"/>
              <a:gd name="connsiteX232" fmla="*/ 146799 w 410733"/>
              <a:gd name="connsiteY232" fmla="*/ 577929 h 801704"/>
              <a:gd name="connsiteX233" fmla="*/ 143757 w 410733"/>
              <a:gd name="connsiteY233" fmla="*/ 581292 h 801704"/>
              <a:gd name="connsiteX234" fmla="*/ 140334 w 410733"/>
              <a:gd name="connsiteY234" fmla="*/ 581292 h 801704"/>
              <a:gd name="connsiteX235" fmla="*/ 136531 w 410733"/>
              <a:gd name="connsiteY235" fmla="*/ 583160 h 801704"/>
              <a:gd name="connsiteX236" fmla="*/ 130066 w 410733"/>
              <a:gd name="connsiteY236" fmla="*/ 590258 h 801704"/>
              <a:gd name="connsiteX237" fmla="*/ 127404 w 410733"/>
              <a:gd name="connsiteY237" fmla="*/ 593246 h 801704"/>
              <a:gd name="connsiteX238" fmla="*/ 126643 w 410733"/>
              <a:gd name="connsiteY238" fmla="*/ 596608 h 801704"/>
              <a:gd name="connsiteX239" fmla="*/ 122460 w 410733"/>
              <a:gd name="connsiteY239" fmla="*/ 603333 h 801704"/>
              <a:gd name="connsiteX240" fmla="*/ 120938 w 410733"/>
              <a:gd name="connsiteY240" fmla="*/ 610057 h 801704"/>
              <a:gd name="connsiteX241" fmla="*/ 122079 w 410733"/>
              <a:gd name="connsiteY241" fmla="*/ 612672 h 801704"/>
              <a:gd name="connsiteX242" fmla="*/ 124361 w 410733"/>
              <a:gd name="connsiteY242" fmla="*/ 617529 h 801704"/>
              <a:gd name="connsiteX243" fmla="*/ 126643 w 410733"/>
              <a:gd name="connsiteY243" fmla="*/ 621638 h 801704"/>
              <a:gd name="connsiteX244" fmla="*/ 130446 w 410733"/>
              <a:gd name="connsiteY244" fmla="*/ 624627 h 801704"/>
              <a:gd name="connsiteX245" fmla="*/ 138813 w 410733"/>
              <a:gd name="connsiteY245" fmla="*/ 633593 h 801704"/>
              <a:gd name="connsiteX246" fmla="*/ 147940 w 410733"/>
              <a:gd name="connsiteY246" fmla="*/ 637329 h 801704"/>
              <a:gd name="connsiteX247" fmla="*/ 152884 w 410733"/>
              <a:gd name="connsiteY247" fmla="*/ 637702 h 801704"/>
              <a:gd name="connsiteX248" fmla="*/ 157448 w 410733"/>
              <a:gd name="connsiteY248" fmla="*/ 636955 h 801704"/>
              <a:gd name="connsiteX249" fmla="*/ 160110 w 410733"/>
              <a:gd name="connsiteY249" fmla="*/ 639570 h 801704"/>
              <a:gd name="connsiteX250" fmla="*/ 161251 w 410733"/>
              <a:gd name="connsiteY250" fmla="*/ 643680 h 801704"/>
              <a:gd name="connsiteX251" fmla="*/ 161251 w 410733"/>
              <a:gd name="connsiteY251" fmla="*/ 649657 h 801704"/>
              <a:gd name="connsiteX252" fmla="*/ 158589 w 410733"/>
              <a:gd name="connsiteY252" fmla="*/ 654513 h 801704"/>
              <a:gd name="connsiteX253" fmla="*/ 157068 w 410733"/>
              <a:gd name="connsiteY253" fmla="*/ 655261 h 801704"/>
              <a:gd name="connsiteX254" fmla="*/ 158589 w 410733"/>
              <a:gd name="connsiteY254" fmla="*/ 659744 h 801704"/>
              <a:gd name="connsiteX255" fmla="*/ 158969 w 410733"/>
              <a:gd name="connsiteY255" fmla="*/ 663479 h 801704"/>
              <a:gd name="connsiteX256" fmla="*/ 155927 w 410733"/>
              <a:gd name="connsiteY256" fmla="*/ 664974 h 801704"/>
              <a:gd name="connsiteX257" fmla="*/ 155546 w 410733"/>
              <a:gd name="connsiteY257" fmla="*/ 669083 h 801704"/>
              <a:gd name="connsiteX258" fmla="*/ 152884 w 410733"/>
              <a:gd name="connsiteY258" fmla="*/ 669083 h 801704"/>
              <a:gd name="connsiteX259" fmla="*/ 149461 w 410733"/>
              <a:gd name="connsiteY259" fmla="*/ 670951 h 801704"/>
              <a:gd name="connsiteX260" fmla="*/ 142996 w 410733"/>
              <a:gd name="connsiteY260" fmla="*/ 677302 h 801704"/>
              <a:gd name="connsiteX261" fmla="*/ 136151 w 410733"/>
              <a:gd name="connsiteY261" fmla="*/ 683279 h 801704"/>
              <a:gd name="connsiteX262" fmla="*/ 133108 w 410733"/>
              <a:gd name="connsiteY262" fmla="*/ 684773 h 801704"/>
              <a:gd name="connsiteX263" fmla="*/ 127404 w 410733"/>
              <a:gd name="connsiteY263" fmla="*/ 690751 h 801704"/>
              <a:gd name="connsiteX264" fmla="*/ 122079 w 410733"/>
              <a:gd name="connsiteY264" fmla="*/ 695607 h 801704"/>
              <a:gd name="connsiteX265" fmla="*/ 118656 w 410733"/>
              <a:gd name="connsiteY265" fmla="*/ 703079 h 801704"/>
              <a:gd name="connsiteX266" fmla="*/ 117896 w 410733"/>
              <a:gd name="connsiteY266" fmla="*/ 707562 h 801704"/>
              <a:gd name="connsiteX267" fmla="*/ 120938 w 410733"/>
              <a:gd name="connsiteY267" fmla="*/ 704947 h 801704"/>
              <a:gd name="connsiteX268" fmla="*/ 117896 w 410733"/>
              <a:gd name="connsiteY268" fmla="*/ 718769 h 801704"/>
              <a:gd name="connsiteX269" fmla="*/ 115994 w 410733"/>
              <a:gd name="connsiteY269" fmla="*/ 724747 h 801704"/>
              <a:gd name="connsiteX270" fmla="*/ 112572 w 410733"/>
              <a:gd name="connsiteY270" fmla="*/ 727735 h 801704"/>
              <a:gd name="connsiteX271" fmla="*/ 108768 w 410733"/>
              <a:gd name="connsiteY271" fmla="*/ 729603 h 801704"/>
              <a:gd name="connsiteX272" fmla="*/ 104965 w 410733"/>
              <a:gd name="connsiteY272" fmla="*/ 729603 h 801704"/>
              <a:gd name="connsiteX273" fmla="*/ 102303 w 410733"/>
              <a:gd name="connsiteY273" fmla="*/ 726988 h 801704"/>
              <a:gd name="connsiteX274" fmla="*/ 98120 w 410733"/>
              <a:gd name="connsiteY274" fmla="*/ 719143 h 801704"/>
              <a:gd name="connsiteX275" fmla="*/ 98880 w 410733"/>
              <a:gd name="connsiteY275" fmla="*/ 726615 h 801704"/>
              <a:gd name="connsiteX276" fmla="*/ 101923 w 410733"/>
              <a:gd name="connsiteY276" fmla="*/ 727735 h 801704"/>
              <a:gd name="connsiteX277" fmla="*/ 102683 w 410733"/>
              <a:gd name="connsiteY277" fmla="*/ 729977 h 801704"/>
              <a:gd name="connsiteX278" fmla="*/ 102683 w 410733"/>
              <a:gd name="connsiteY278" fmla="*/ 731845 h 801704"/>
              <a:gd name="connsiteX279" fmla="*/ 94317 w 410733"/>
              <a:gd name="connsiteY279" fmla="*/ 737448 h 801704"/>
              <a:gd name="connsiteX280" fmla="*/ 90514 w 410733"/>
              <a:gd name="connsiteY280" fmla="*/ 740811 h 801704"/>
              <a:gd name="connsiteX281" fmla="*/ 85950 w 410733"/>
              <a:gd name="connsiteY281" fmla="*/ 756875 h 801704"/>
              <a:gd name="connsiteX282" fmla="*/ 83288 w 410733"/>
              <a:gd name="connsiteY282" fmla="*/ 760984 h 801704"/>
              <a:gd name="connsiteX283" fmla="*/ 85570 w 410733"/>
              <a:gd name="connsiteY283" fmla="*/ 760984 h 801704"/>
              <a:gd name="connsiteX284" fmla="*/ 87471 w 410733"/>
              <a:gd name="connsiteY284" fmla="*/ 759490 h 801704"/>
              <a:gd name="connsiteX285" fmla="*/ 90133 w 410733"/>
              <a:gd name="connsiteY285" fmla="*/ 768829 h 801704"/>
              <a:gd name="connsiteX286" fmla="*/ 91655 w 410733"/>
              <a:gd name="connsiteY286" fmla="*/ 774806 h 801704"/>
              <a:gd name="connsiteX287" fmla="*/ 90133 w 410733"/>
              <a:gd name="connsiteY287" fmla="*/ 777421 h 801704"/>
              <a:gd name="connsiteX288" fmla="*/ 85570 w 410733"/>
              <a:gd name="connsiteY288" fmla="*/ 777048 h 801704"/>
              <a:gd name="connsiteX289" fmla="*/ 83668 w 410733"/>
              <a:gd name="connsiteY289" fmla="*/ 777795 h 801704"/>
              <a:gd name="connsiteX290" fmla="*/ 87091 w 410733"/>
              <a:gd name="connsiteY290" fmla="*/ 780410 h 801704"/>
              <a:gd name="connsiteX291" fmla="*/ 88612 w 410733"/>
              <a:gd name="connsiteY291" fmla="*/ 780037 h 801704"/>
              <a:gd name="connsiteX292" fmla="*/ 91274 w 410733"/>
              <a:gd name="connsiteY292" fmla="*/ 780410 h 801704"/>
              <a:gd name="connsiteX293" fmla="*/ 97359 w 410733"/>
              <a:gd name="connsiteY293" fmla="*/ 791991 h 801704"/>
              <a:gd name="connsiteX294" fmla="*/ 104585 w 410733"/>
              <a:gd name="connsiteY294" fmla="*/ 801331 h 801704"/>
              <a:gd name="connsiteX295" fmla="*/ 104585 w 410733"/>
              <a:gd name="connsiteY295" fmla="*/ 801704 h 801704"/>
              <a:gd name="connsiteX296" fmla="*/ 102683 w 410733"/>
              <a:gd name="connsiteY296" fmla="*/ 801331 h 801704"/>
              <a:gd name="connsiteX297" fmla="*/ 97359 w 410733"/>
              <a:gd name="connsiteY297" fmla="*/ 797968 h 801704"/>
              <a:gd name="connsiteX298" fmla="*/ 85189 w 410733"/>
              <a:gd name="connsiteY298" fmla="*/ 796101 h 801704"/>
              <a:gd name="connsiteX299" fmla="*/ 75301 w 410733"/>
              <a:gd name="connsiteY299" fmla="*/ 793112 h 801704"/>
              <a:gd name="connsiteX300" fmla="*/ 71118 w 410733"/>
              <a:gd name="connsiteY300" fmla="*/ 792365 h 801704"/>
              <a:gd name="connsiteX301" fmla="*/ 64653 w 410733"/>
              <a:gd name="connsiteY301" fmla="*/ 793859 h 801704"/>
              <a:gd name="connsiteX302" fmla="*/ 57046 w 410733"/>
              <a:gd name="connsiteY302" fmla="*/ 793859 h 801704"/>
              <a:gd name="connsiteX303" fmla="*/ 55145 w 410733"/>
              <a:gd name="connsiteY303" fmla="*/ 793859 h 801704"/>
              <a:gd name="connsiteX304" fmla="*/ 53243 w 410733"/>
              <a:gd name="connsiteY304" fmla="*/ 793485 h 801704"/>
              <a:gd name="connsiteX305" fmla="*/ 32326 w 410733"/>
              <a:gd name="connsiteY305" fmla="*/ 793485 h 801704"/>
              <a:gd name="connsiteX306" fmla="*/ 27002 w 410733"/>
              <a:gd name="connsiteY306" fmla="*/ 791244 h 801704"/>
              <a:gd name="connsiteX307" fmla="*/ 25101 w 410733"/>
              <a:gd name="connsiteY307" fmla="*/ 789376 h 801704"/>
              <a:gd name="connsiteX308" fmla="*/ 22819 w 410733"/>
              <a:gd name="connsiteY308" fmla="*/ 784146 h 801704"/>
              <a:gd name="connsiteX309" fmla="*/ 22438 w 410733"/>
              <a:gd name="connsiteY309" fmla="*/ 782278 h 801704"/>
              <a:gd name="connsiteX310" fmla="*/ 22819 w 410733"/>
              <a:gd name="connsiteY310" fmla="*/ 760984 h 801704"/>
              <a:gd name="connsiteX311" fmla="*/ 22438 w 410733"/>
              <a:gd name="connsiteY311" fmla="*/ 755380 h 801704"/>
              <a:gd name="connsiteX312" fmla="*/ 21678 w 410733"/>
              <a:gd name="connsiteY312" fmla="*/ 748282 h 801704"/>
              <a:gd name="connsiteX313" fmla="*/ 20917 w 410733"/>
              <a:gd name="connsiteY313" fmla="*/ 747535 h 801704"/>
              <a:gd name="connsiteX314" fmla="*/ 19016 w 410733"/>
              <a:gd name="connsiteY314" fmla="*/ 747161 h 801704"/>
              <a:gd name="connsiteX315" fmla="*/ 18635 w 410733"/>
              <a:gd name="connsiteY315" fmla="*/ 747161 h 801704"/>
              <a:gd name="connsiteX316" fmla="*/ 16734 w 410733"/>
              <a:gd name="connsiteY316" fmla="*/ 749403 h 801704"/>
              <a:gd name="connsiteX317" fmla="*/ 9888 w 410733"/>
              <a:gd name="connsiteY317" fmla="*/ 747909 h 801704"/>
              <a:gd name="connsiteX318" fmla="*/ 6465 w 410733"/>
              <a:gd name="connsiteY318" fmla="*/ 749777 h 801704"/>
              <a:gd name="connsiteX319" fmla="*/ 5325 w 410733"/>
              <a:gd name="connsiteY319" fmla="*/ 752765 h 801704"/>
              <a:gd name="connsiteX320" fmla="*/ 3803 w 410733"/>
              <a:gd name="connsiteY320" fmla="*/ 753886 h 801704"/>
              <a:gd name="connsiteX321" fmla="*/ 2282 w 410733"/>
              <a:gd name="connsiteY321" fmla="*/ 753139 h 801704"/>
              <a:gd name="connsiteX322" fmla="*/ 1521 w 410733"/>
              <a:gd name="connsiteY322" fmla="*/ 750897 h 801704"/>
              <a:gd name="connsiteX323" fmla="*/ 381 w 410733"/>
              <a:gd name="connsiteY323" fmla="*/ 745294 h 801704"/>
              <a:gd name="connsiteX324" fmla="*/ 0 w 410733"/>
              <a:gd name="connsiteY324" fmla="*/ 744173 h 801704"/>
              <a:gd name="connsiteX325" fmla="*/ 0 w 410733"/>
              <a:gd name="connsiteY325" fmla="*/ 732965 h 801704"/>
              <a:gd name="connsiteX326" fmla="*/ 381 w 410733"/>
              <a:gd name="connsiteY326" fmla="*/ 729230 h 801704"/>
              <a:gd name="connsiteX327" fmla="*/ 381 w 410733"/>
              <a:gd name="connsiteY327" fmla="*/ 724747 h 801704"/>
              <a:gd name="connsiteX328" fmla="*/ 3423 w 410733"/>
              <a:gd name="connsiteY328" fmla="*/ 712792 h 801704"/>
              <a:gd name="connsiteX329" fmla="*/ 5325 w 410733"/>
              <a:gd name="connsiteY329" fmla="*/ 708683 h 801704"/>
              <a:gd name="connsiteX330" fmla="*/ 6846 w 410733"/>
              <a:gd name="connsiteY330" fmla="*/ 707188 h 801704"/>
              <a:gd name="connsiteX331" fmla="*/ 12170 w 410733"/>
              <a:gd name="connsiteY331" fmla="*/ 697102 h 801704"/>
              <a:gd name="connsiteX332" fmla="*/ 16354 w 410733"/>
              <a:gd name="connsiteY332" fmla="*/ 691872 h 801704"/>
              <a:gd name="connsiteX333" fmla="*/ 17494 w 410733"/>
              <a:gd name="connsiteY333" fmla="*/ 690004 h 801704"/>
              <a:gd name="connsiteX334" fmla="*/ 18635 w 410733"/>
              <a:gd name="connsiteY334" fmla="*/ 685147 h 801704"/>
              <a:gd name="connsiteX335" fmla="*/ 19776 w 410733"/>
              <a:gd name="connsiteY335" fmla="*/ 677302 h 801704"/>
              <a:gd name="connsiteX336" fmla="*/ 20157 w 410733"/>
              <a:gd name="connsiteY336" fmla="*/ 675808 h 801704"/>
              <a:gd name="connsiteX337" fmla="*/ 21678 w 410733"/>
              <a:gd name="connsiteY337" fmla="*/ 675060 h 801704"/>
              <a:gd name="connsiteX338" fmla="*/ 21678 w 410733"/>
              <a:gd name="connsiteY338" fmla="*/ 671698 h 801704"/>
              <a:gd name="connsiteX339" fmla="*/ 20917 w 410733"/>
              <a:gd name="connsiteY339" fmla="*/ 667589 h 801704"/>
              <a:gd name="connsiteX340" fmla="*/ 19776 w 410733"/>
              <a:gd name="connsiteY340" fmla="*/ 665347 h 801704"/>
              <a:gd name="connsiteX341" fmla="*/ 19776 w 410733"/>
              <a:gd name="connsiteY341" fmla="*/ 662359 h 801704"/>
              <a:gd name="connsiteX342" fmla="*/ 19776 w 410733"/>
              <a:gd name="connsiteY342" fmla="*/ 656755 h 801704"/>
              <a:gd name="connsiteX343" fmla="*/ 20157 w 410733"/>
              <a:gd name="connsiteY343" fmla="*/ 654513 h 801704"/>
              <a:gd name="connsiteX344" fmla="*/ 21678 w 410733"/>
              <a:gd name="connsiteY344" fmla="*/ 652272 h 801704"/>
              <a:gd name="connsiteX345" fmla="*/ 26622 w 410733"/>
              <a:gd name="connsiteY345" fmla="*/ 645174 h 801704"/>
              <a:gd name="connsiteX346" fmla="*/ 30425 w 410733"/>
              <a:gd name="connsiteY346" fmla="*/ 638449 h 801704"/>
              <a:gd name="connsiteX347" fmla="*/ 30805 w 410733"/>
              <a:gd name="connsiteY347" fmla="*/ 634714 h 801704"/>
              <a:gd name="connsiteX348" fmla="*/ 33848 w 410733"/>
              <a:gd name="connsiteY348" fmla="*/ 629110 h 801704"/>
              <a:gd name="connsiteX349" fmla="*/ 35369 w 410733"/>
              <a:gd name="connsiteY349" fmla="*/ 623506 h 801704"/>
              <a:gd name="connsiteX350" fmla="*/ 36130 w 410733"/>
              <a:gd name="connsiteY350" fmla="*/ 609310 h 801704"/>
              <a:gd name="connsiteX351" fmla="*/ 35369 w 410733"/>
              <a:gd name="connsiteY351" fmla="*/ 606695 h 801704"/>
              <a:gd name="connsiteX352" fmla="*/ 35369 w 410733"/>
              <a:gd name="connsiteY352" fmla="*/ 602212 h 801704"/>
              <a:gd name="connsiteX353" fmla="*/ 36130 w 410733"/>
              <a:gd name="connsiteY353" fmla="*/ 600344 h 801704"/>
              <a:gd name="connsiteX354" fmla="*/ 36130 w 410733"/>
              <a:gd name="connsiteY354" fmla="*/ 590258 h 801704"/>
              <a:gd name="connsiteX355" fmla="*/ 36510 w 410733"/>
              <a:gd name="connsiteY355" fmla="*/ 586895 h 801704"/>
              <a:gd name="connsiteX356" fmla="*/ 38031 w 410733"/>
              <a:gd name="connsiteY356" fmla="*/ 585027 h 801704"/>
              <a:gd name="connsiteX357" fmla="*/ 39552 w 410733"/>
              <a:gd name="connsiteY357" fmla="*/ 583160 h 801704"/>
              <a:gd name="connsiteX358" fmla="*/ 39552 w 410733"/>
              <a:gd name="connsiteY358" fmla="*/ 579050 h 801704"/>
              <a:gd name="connsiteX359" fmla="*/ 36130 w 410733"/>
              <a:gd name="connsiteY359" fmla="*/ 574941 h 801704"/>
              <a:gd name="connsiteX360" fmla="*/ 30805 w 410733"/>
              <a:gd name="connsiteY360" fmla="*/ 572699 h 801704"/>
              <a:gd name="connsiteX361" fmla="*/ 29284 w 410733"/>
              <a:gd name="connsiteY361" fmla="*/ 568963 h 801704"/>
              <a:gd name="connsiteX362" fmla="*/ 30805 w 410733"/>
              <a:gd name="connsiteY362" fmla="*/ 568216 h 801704"/>
              <a:gd name="connsiteX363" fmla="*/ 36890 w 410733"/>
              <a:gd name="connsiteY363" fmla="*/ 568963 h 801704"/>
              <a:gd name="connsiteX364" fmla="*/ 42214 w 410733"/>
              <a:gd name="connsiteY364" fmla="*/ 568590 h 801704"/>
              <a:gd name="connsiteX365" fmla="*/ 42975 w 410733"/>
              <a:gd name="connsiteY365" fmla="*/ 565228 h 801704"/>
              <a:gd name="connsiteX366" fmla="*/ 42595 w 410733"/>
              <a:gd name="connsiteY366" fmla="*/ 562239 h 801704"/>
              <a:gd name="connsiteX367" fmla="*/ 39552 w 410733"/>
              <a:gd name="connsiteY367" fmla="*/ 558877 h 801704"/>
              <a:gd name="connsiteX368" fmla="*/ 34228 w 410733"/>
              <a:gd name="connsiteY368" fmla="*/ 557009 h 801704"/>
              <a:gd name="connsiteX369" fmla="*/ 31186 w 410733"/>
              <a:gd name="connsiteY369" fmla="*/ 557009 h 801704"/>
              <a:gd name="connsiteX370" fmla="*/ 31186 w 410733"/>
              <a:gd name="connsiteY370" fmla="*/ 555141 h 801704"/>
              <a:gd name="connsiteX371" fmla="*/ 32707 w 410733"/>
              <a:gd name="connsiteY371" fmla="*/ 544307 h 801704"/>
              <a:gd name="connsiteX372" fmla="*/ 32326 w 410733"/>
              <a:gd name="connsiteY372" fmla="*/ 538703 h 801704"/>
              <a:gd name="connsiteX373" fmla="*/ 30045 w 410733"/>
              <a:gd name="connsiteY373" fmla="*/ 534968 h 801704"/>
              <a:gd name="connsiteX374" fmla="*/ 29284 w 410733"/>
              <a:gd name="connsiteY374" fmla="*/ 533100 h 801704"/>
              <a:gd name="connsiteX375" fmla="*/ 30045 w 410733"/>
              <a:gd name="connsiteY375" fmla="*/ 523013 h 801704"/>
              <a:gd name="connsiteX376" fmla="*/ 29284 w 410733"/>
              <a:gd name="connsiteY376" fmla="*/ 521145 h 801704"/>
              <a:gd name="connsiteX377" fmla="*/ 28143 w 410733"/>
              <a:gd name="connsiteY377" fmla="*/ 520024 h 801704"/>
              <a:gd name="connsiteX378" fmla="*/ 27002 w 410733"/>
              <a:gd name="connsiteY378" fmla="*/ 518157 h 801704"/>
              <a:gd name="connsiteX379" fmla="*/ 27002 w 410733"/>
              <a:gd name="connsiteY379" fmla="*/ 504708 h 801704"/>
              <a:gd name="connsiteX380" fmla="*/ 29284 w 410733"/>
              <a:gd name="connsiteY380" fmla="*/ 496489 h 801704"/>
              <a:gd name="connsiteX381" fmla="*/ 32707 w 410733"/>
              <a:gd name="connsiteY381" fmla="*/ 492006 h 801704"/>
              <a:gd name="connsiteX382" fmla="*/ 34228 w 410733"/>
              <a:gd name="connsiteY382" fmla="*/ 488644 h 801704"/>
              <a:gd name="connsiteX383" fmla="*/ 34608 w 410733"/>
              <a:gd name="connsiteY383" fmla="*/ 486776 h 801704"/>
              <a:gd name="connsiteX384" fmla="*/ 34608 w 410733"/>
              <a:gd name="connsiteY384" fmla="*/ 482293 h 801704"/>
              <a:gd name="connsiteX385" fmla="*/ 34228 w 410733"/>
              <a:gd name="connsiteY385" fmla="*/ 480798 h 801704"/>
              <a:gd name="connsiteX386" fmla="*/ 30805 w 410733"/>
              <a:gd name="connsiteY386" fmla="*/ 477810 h 801704"/>
              <a:gd name="connsiteX387" fmla="*/ 29284 w 410733"/>
              <a:gd name="connsiteY387" fmla="*/ 472206 h 801704"/>
              <a:gd name="connsiteX388" fmla="*/ 30425 w 410733"/>
              <a:gd name="connsiteY388" fmla="*/ 461372 h 801704"/>
              <a:gd name="connsiteX389" fmla="*/ 33848 w 410733"/>
              <a:gd name="connsiteY389" fmla="*/ 446055 h 801704"/>
              <a:gd name="connsiteX390" fmla="*/ 33848 w 410733"/>
              <a:gd name="connsiteY390" fmla="*/ 440078 h 801704"/>
              <a:gd name="connsiteX391" fmla="*/ 33848 w 410733"/>
              <a:gd name="connsiteY391" fmla="*/ 438210 h 801704"/>
              <a:gd name="connsiteX392" fmla="*/ 40313 w 410733"/>
              <a:gd name="connsiteY392" fmla="*/ 415422 h 801704"/>
              <a:gd name="connsiteX393" fmla="*/ 41074 w 410733"/>
              <a:gd name="connsiteY393" fmla="*/ 409818 h 801704"/>
              <a:gd name="connsiteX394" fmla="*/ 42214 w 410733"/>
              <a:gd name="connsiteY394" fmla="*/ 407577 h 801704"/>
              <a:gd name="connsiteX395" fmla="*/ 44116 w 410733"/>
              <a:gd name="connsiteY395" fmla="*/ 405709 h 801704"/>
              <a:gd name="connsiteX396" fmla="*/ 47158 w 410733"/>
              <a:gd name="connsiteY396" fmla="*/ 402347 h 801704"/>
              <a:gd name="connsiteX397" fmla="*/ 48680 w 410733"/>
              <a:gd name="connsiteY397" fmla="*/ 398984 h 801704"/>
              <a:gd name="connsiteX398" fmla="*/ 48680 w 410733"/>
              <a:gd name="connsiteY398" fmla="*/ 394128 h 801704"/>
              <a:gd name="connsiteX399" fmla="*/ 46778 w 410733"/>
              <a:gd name="connsiteY399" fmla="*/ 389645 h 801704"/>
              <a:gd name="connsiteX400" fmla="*/ 45257 w 410733"/>
              <a:gd name="connsiteY400" fmla="*/ 379558 h 801704"/>
              <a:gd name="connsiteX401" fmla="*/ 45257 w 410733"/>
              <a:gd name="connsiteY401" fmla="*/ 365736 h 801704"/>
              <a:gd name="connsiteX402" fmla="*/ 46778 w 410733"/>
              <a:gd name="connsiteY402" fmla="*/ 351166 h 801704"/>
              <a:gd name="connsiteX403" fmla="*/ 48680 w 410733"/>
              <a:gd name="connsiteY403" fmla="*/ 345936 h 801704"/>
              <a:gd name="connsiteX404" fmla="*/ 50962 w 410733"/>
              <a:gd name="connsiteY404" fmla="*/ 342947 h 801704"/>
              <a:gd name="connsiteX405" fmla="*/ 52483 w 410733"/>
              <a:gd name="connsiteY405" fmla="*/ 341826 h 801704"/>
              <a:gd name="connsiteX406" fmla="*/ 54765 w 410733"/>
              <a:gd name="connsiteY406" fmla="*/ 341826 h 801704"/>
              <a:gd name="connsiteX407" fmla="*/ 55525 w 410733"/>
              <a:gd name="connsiteY407" fmla="*/ 341079 h 801704"/>
              <a:gd name="connsiteX408" fmla="*/ 55906 w 410733"/>
              <a:gd name="connsiteY408" fmla="*/ 338091 h 801704"/>
              <a:gd name="connsiteX409" fmla="*/ 57046 w 410733"/>
              <a:gd name="connsiteY409" fmla="*/ 336970 h 801704"/>
              <a:gd name="connsiteX410" fmla="*/ 59328 w 410733"/>
              <a:gd name="connsiteY410" fmla="*/ 335476 h 801704"/>
              <a:gd name="connsiteX411" fmla="*/ 60469 w 410733"/>
              <a:gd name="connsiteY411" fmla="*/ 334728 h 801704"/>
              <a:gd name="connsiteX412" fmla="*/ 60469 w 410733"/>
              <a:gd name="connsiteY412" fmla="*/ 331740 h 801704"/>
              <a:gd name="connsiteX413" fmla="*/ 59328 w 410733"/>
              <a:gd name="connsiteY413" fmla="*/ 325389 h 801704"/>
              <a:gd name="connsiteX414" fmla="*/ 58948 w 410733"/>
              <a:gd name="connsiteY414" fmla="*/ 314555 h 801704"/>
              <a:gd name="connsiteX415" fmla="*/ 63131 w 410733"/>
              <a:gd name="connsiteY415" fmla="*/ 310819 h 801704"/>
              <a:gd name="connsiteX416" fmla="*/ 63512 w 410733"/>
              <a:gd name="connsiteY416" fmla="*/ 309699 h 801704"/>
              <a:gd name="connsiteX417" fmla="*/ 65033 w 410733"/>
              <a:gd name="connsiteY417" fmla="*/ 301106 h 801704"/>
              <a:gd name="connsiteX418" fmla="*/ 65794 w 410733"/>
              <a:gd name="connsiteY418" fmla="*/ 298491 h 801704"/>
              <a:gd name="connsiteX419" fmla="*/ 68075 w 410733"/>
              <a:gd name="connsiteY419" fmla="*/ 293635 h 801704"/>
              <a:gd name="connsiteX420" fmla="*/ 73019 w 410733"/>
              <a:gd name="connsiteY420" fmla="*/ 286537 h 801704"/>
              <a:gd name="connsiteX421" fmla="*/ 73019 w 410733"/>
              <a:gd name="connsiteY421" fmla="*/ 280559 h 801704"/>
              <a:gd name="connsiteX422" fmla="*/ 72259 w 410733"/>
              <a:gd name="connsiteY422" fmla="*/ 273835 h 801704"/>
              <a:gd name="connsiteX423" fmla="*/ 71118 w 410733"/>
              <a:gd name="connsiteY423" fmla="*/ 266737 h 801704"/>
              <a:gd name="connsiteX424" fmla="*/ 70738 w 410733"/>
              <a:gd name="connsiteY424" fmla="*/ 264869 h 801704"/>
              <a:gd name="connsiteX425" fmla="*/ 67695 w 410733"/>
              <a:gd name="connsiteY425" fmla="*/ 261880 h 801704"/>
              <a:gd name="connsiteX426" fmla="*/ 67695 w 410733"/>
              <a:gd name="connsiteY426" fmla="*/ 257397 h 801704"/>
              <a:gd name="connsiteX427" fmla="*/ 67695 w 410733"/>
              <a:gd name="connsiteY427" fmla="*/ 253661 h 801704"/>
              <a:gd name="connsiteX428" fmla="*/ 62751 w 410733"/>
              <a:gd name="connsiteY428" fmla="*/ 241333 h 801704"/>
              <a:gd name="connsiteX429" fmla="*/ 62751 w 410733"/>
              <a:gd name="connsiteY429" fmla="*/ 230499 h 801704"/>
              <a:gd name="connsiteX430" fmla="*/ 58948 w 410733"/>
              <a:gd name="connsiteY430" fmla="*/ 226764 h 801704"/>
              <a:gd name="connsiteX431" fmla="*/ 58948 w 410733"/>
              <a:gd name="connsiteY431" fmla="*/ 222281 h 801704"/>
              <a:gd name="connsiteX432" fmla="*/ 59709 w 410733"/>
              <a:gd name="connsiteY432" fmla="*/ 216303 h 801704"/>
              <a:gd name="connsiteX433" fmla="*/ 61230 w 410733"/>
              <a:gd name="connsiteY433" fmla="*/ 212194 h 801704"/>
              <a:gd name="connsiteX434" fmla="*/ 61610 w 410733"/>
              <a:gd name="connsiteY434" fmla="*/ 211073 h 801704"/>
              <a:gd name="connsiteX435" fmla="*/ 65033 w 410733"/>
              <a:gd name="connsiteY435" fmla="*/ 205470 h 801704"/>
              <a:gd name="connsiteX436" fmla="*/ 65794 w 410733"/>
              <a:gd name="connsiteY436" fmla="*/ 200239 h 801704"/>
              <a:gd name="connsiteX437" fmla="*/ 68075 w 410733"/>
              <a:gd name="connsiteY437" fmla="*/ 197998 h 801704"/>
              <a:gd name="connsiteX438" fmla="*/ 69216 w 410733"/>
              <a:gd name="connsiteY438" fmla="*/ 195383 h 801704"/>
              <a:gd name="connsiteX439" fmla="*/ 69216 w 410733"/>
              <a:gd name="connsiteY439" fmla="*/ 194262 h 801704"/>
              <a:gd name="connsiteX440" fmla="*/ 70738 w 410733"/>
              <a:gd name="connsiteY440" fmla="*/ 192768 h 801704"/>
              <a:gd name="connsiteX441" fmla="*/ 71879 w 410733"/>
              <a:gd name="connsiteY441" fmla="*/ 187911 h 801704"/>
              <a:gd name="connsiteX442" fmla="*/ 71879 w 410733"/>
              <a:gd name="connsiteY442" fmla="*/ 184175 h 801704"/>
              <a:gd name="connsiteX443" fmla="*/ 71498 w 410733"/>
              <a:gd name="connsiteY443" fmla="*/ 180066 h 801704"/>
              <a:gd name="connsiteX444" fmla="*/ 71879 w 410733"/>
              <a:gd name="connsiteY444" fmla="*/ 171100 h 801704"/>
              <a:gd name="connsiteX445" fmla="*/ 73019 w 410733"/>
              <a:gd name="connsiteY445" fmla="*/ 168112 h 801704"/>
              <a:gd name="connsiteX446" fmla="*/ 75301 w 410733"/>
              <a:gd name="connsiteY446" fmla="*/ 162881 h 801704"/>
              <a:gd name="connsiteX447" fmla="*/ 76062 w 410733"/>
              <a:gd name="connsiteY447" fmla="*/ 160266 h 801704"/>
              <a:gd name="connsiteX448" fmla="*/ 77583 w 410733"/>
              <a:gd name="connsiteY448" fmla="*/ 152421 h 801704"/>
              <a:gd name="connsiteX449" fmla="*/ 79865 w 410733"/>
              <a:gd name="connsiteY449" fmla="*/ 142708 h 801704"/>
              <a:gd name="connsiteX450" fmla="*/ 89373 w 410733"/>
              <a:gd name="connsiteY450" fmla="*/ 132248 h 801704"/>
              <a:gd name="connsiteX451" fmla="*/ 92035 w 410733"/>
              <a:gd name="connsiteY451" fmla="*/ 122908 h 801704"/>
              <a:gd name="connsiteX452" fmla="*/ 93176 w 410733"/>
              <a:gd name="connsiteY452" fmla="*/ 122161 h 801704"/>
              <a:gd name="connsiteX453" fmla="*/ 98880 w 410733"/>
              <a:gd name="connsiteY453" fmla="*/ 116557 h 801704"/>
              <a:gd name="connsiteX454" fmla="*/ 102683 w 410733"/>
              <a:gd name="connsiteY454" fmla="*/ 115063 h 801704"/>
              <a:gd name="connsiteX455" fmla="*/ 104585 w 410733"/>
              <a:gd name="connsiteY455" fmla="*/ 113942 h 801704"/>
              <a:gd name="connsiteX456" fmla="*/ 104965 w 410733"/>
              <a:gd name="connsiteY456" fmla="*/ 112822 h 801704"/>
              <a:gd name="connsiteX457" fmla="*/ 104205 w 410733"/>
              <a:gd name="connsiteY457" fmla="*/ 107591 h 801704"/>
              <a:gd name="connsiteX458" fmla="*/ 102683 w 410733"/>
              <a:gd name="connsiteY458" fmla="*/ 101988 h 801704"/>
              <a:gd name="connsiteX459" fmla="*/ 101923 w 410733"/>
              <a:gd name="connsiteY459" fmla="*/ 97878 h 801704"/>
              <a:gd name="connsiteX460" fmla="*/ 101923 w 410733"/>
              <a:gd name="connsiteY460" fmla="*/ 88165 h 801704"/>
              <a:gd name="connsiteX461" fmla="*/ 100021 w 410733"/>
              <a:gd name="connsiteY461" fmla="*/ 82562 h 801704"/>
              <a:gd name="connsiteX462" fmla="*/ 100021 w 410733"/>
              <a:gd name="connsiteY462" fmla="*/ 76584 h 801704"/>
              <a:gd name="connsiteX463" fmla="*/ 100402 w 410733"/>
              <a:gd name="connsiteY463" fmla="*/ 75837 h 801704"/>
              <a:gd name="connsiteX464" fmla="*/ 102683 w 410733"/>
              <a:gd name="connsiteY464" fmla="*/ 72848 h 801704"/>
              <a:gd name="connsiteX465" fmla="*/ 102683 w 410733"/>
              <a:gd name="connsiteY465" fmla="*/ 69486 h 801704"/>
              <a:gd name="connsiteX466" fmla="*/ 101923 w 410733"/>
              <a:gd name="connsiteY466" fmla="*/ 65750 h 801704"/>
              <a:gd name="connsiteX467" fmla="*/ 101923 w 410733"/>
              <a:gd name="connsiteY467" fmla="*/ 62762 h 801704"/>
              <a:gd name="connsiteX468" fmla="*/ 102303 w 410733"/>
              <a:gd name="connsiteY468" fmla="*/ 60147 h 801704"/>
              <a:gd name="connsiteX469" fmla="*/ 120558 w 410733"/>
              <a:gd name="connsiteY469" fmla="*/ 51928 h 801704"/>
              <a:gd name="connsiteX470" fmla="*/ 127404 w 410733"/>
              <a:gd name="connsiteY470" fmla="*/ 49313 h 801704"/>
              <a:gd name="connsiteX471" fmla="*/ 130826 w 410733"/>
              <a:gd name="connsiteY471" fmla="*/ 31755 h 801704"/>
              <a:gd name="connsiteX472" fmla="*/ 130826 w 410733"/>
              <a:gd name="connsiteY472" fmla="*/ 27272 h 801704"/>
              <a:gd name="connsiteX473" fmla="*/ 128925 w 410733"/>
              <a:gd name="connsiteY473" fmla="*/ 25404 h 801704"/>
              <a:gd name="connsiteX474" fmla="*/ 128925 w 410733"/>
              <a:gd name="connsiteY474" fmla="*/ 24283 h 801704"/>
              <a:gd name="connsiteX475" fmla="*/ 128544 w 410733"/>
              <a:gd name="connsiteY475" fmla="*/ 24283 h 801704"/>
              <a:gd name="connsiteX476" fmla="*/ 128544 w 410733"/>
              <a:gd name="connsiteY476" fmla="*/ 23536 h 801704"/>
              <a:gd name="connsiteX477" fmla="*/ 129305 w 410733"/>
              <a:gd name="connsiteY477" fmla="*/ 23162 h 801704"/>
              <a:gd name="connsiteX478" fmla="*/ 131207 w 410733"/>
              <a:gd name="connsiteY478" fmla="*/ 21668 h 801704"/>
              <a:gd name="connsiteX479" fmla="*/ 133488 w 410733"/>
              <a:gd name="connsiteY479" fmla="*/ 17932 h 801704"/>
              <a:gd name="connsiteX480" fmla="*/ 134249 w 410733"/>
              <a:gd name="connsiteY480" fmla="*/ 16438 h 801704"/>
              <a:gd name="connsiteX481" fmla="*/ 136531 w 410733"/>
              <a:gd name="connsiteY481" fmla="*/ 13449 h 801704"/>
              <a:gd name="connsiteX482" fmla="*/ 139573 w 410733"/>
              <a:gd name="connsiteY482" fmla="*/ 10087 h 801704"/>
              <a:gd name="connsiteX483" fmla="*/ 143757 w 410733"/>
              <a:gd name="connsiteY483" fmla="*/ 7098 h 801704"/>
              <a:gd name="connsiteX484" fmla="*/ 149081 w 410733"/>
              <a:gd name="connsiteY484" fmla="*/ 374 h 80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Lst>
            <a:rect l="l" t="t" r="r" b="b"/>
            <a:pathLst>
              <a:path w="410733" h="801704">
                <a:moveTo>
                  <a:pt x="150602" y="0"/>
                </a:moveTo>
                <a:lnTo>
                  <a:pt x="151743" y="0"/>
                </a:lnTo>
                <a:lnTo>
                  <a:pt x="153645" y="2242"/>
                </a:lnTo>
                <a:lnTo>
                  <a:pt x="157068" y="7098"/>
                </a:lnTo>
                <a:lnTo>
                  <a:pt x="166956" y="7098"/>
                </a:lnTo>
                <a:lnTo>
                  <a:pt x="169998" y="7845"/>
                </a:lnTo>
                <a:lnTo>
                  <a:pt x="171900" y="7845"/>
                </a:lnTo>
                <a:lnTo>
                  <a:pt x="179886" y="9713"/>
                </a:lnTo>
                <a:lnTo>
                  <a:pt x="181407" y="11208"/>
                </a:lnTo>
                <a:lnTo>
                  <a:pt x="182548" y="13449"/>
                </a:lnTo>
                <a:lnTo>
                  <a:pt x="183689" y="13823"/>
                </a:lnTo>
                <a:lnTo>
                  <a:pt x="184069" y="15317"/>
                </a:lnTo>
                <a:lnTo>
                  <a:pt x="188253" y="19426"/>
                </a:lnTo>
                <a:lnTo>
                  <a:pt x="189394" y="19426"/>
                </a:lnTo>
                <a:lnTo>
                  <a:pt x="189774" y="17185"/>
                </a:lnTo>
                <a:lnTo>
                  <a:pt x="191676" y="13076"/>
                </a:lnTo>
                <a:lnTo>
                  <a:pt x="192817" y="5978"/>
                </a:lnTo>
                <a:lnTo>
                  <a:pt x="193577" y="4483"/>
                </a:lnTo>
                <a:lnTo>
                  <a:pt x="196620" y="4483"/>
                </a:lnTo>
                <a:lnTo>
                  <a:pt x="203846" y="5604"/>
                </a:lnTo>
                <a:lnTo>
                  <a:pt x="210311" y="5604"/>
                </a:lnTo>
                <a:lnTo>
                  <a:pt x="213353" y="5978"/>
                </a:lnTo>
                <a:lnTo>
                  <a:pt x="214494" y="6351"/>
                </a:lnTo>
                <a:lnTo>
                  <a:pt x="217156" y="8219"/>
                </a:lnTo>
                <a:lnTo>
                  <a:pt x="219438" y="10087"/>
                </a:lnTo>
                <a:lnTo>
                  <a:pt x="222481" y="11581"/>
                </a:lnTo>
                <a:lnTo>
                  <a:pt x="228566" y="13449"/>
                </a:lnTo>
                <a:lnTo>
                  <a:pt x="230847" y="15317"/>
                </a:lnTo>
                <a:lnTo>
                  <a:pt x="235031" y="23162"/>
                </a:lnTo>
                <a:lnTo>
                  <a:pt x="239975" y="28019"/>
                </a:lnTo>
                <a:lnTo>
                  <a:pt x="241116" y="29887"/>
                </a:lnTo>
                <a:lnTo>
                  <a:pt x="250623" y="36611"/>
                </a:lnTo>
                <a:lnTo>
                  <a:pt x="255187" y="39226"/>
                </a:lnTo>
                <a:lnTo>
                  <a:pt x="256328" y="40347"/>
                </a:lnTo>
                <a:lnTo>
                  <a:pt x="260892" y="47445"/>
                </a:lnTo>
                <a:lnTo>
                  <a:pt x="261272" y="47819"/>
                </a:lnTo>
                <a:lnTo>
                  <a:pt x="263174" y="49313"/>
                </a:lnTo>
                <a:lnTo>
                  <a:pt x="267357" y="50434"/>
                </a:lnTo>
                <a:lnTo>
                  <a:pt x="270399" y="50807"/>
                </a:lnTo>
                <a:lnTo>
                  <a:pt x="281428" y="51928"/>
                </a:lnTo>
                <a:lnTo>
                  <a:pt x="285992" y="53422"/>
                </a:lnTo>
                <a:lnTo>
                  <a:pt x="288274" y="54169"/>
                </a:lnTo>
                <a:lnTo>
                  <a:pt x="298162" y="60894"/>
                </a:lnTo>
                <a:lnTo>
                  <a:pt x="303867" y="63883"/>
                </a:lnTo>
                <a:lnTo>
                  <a:pt x="309952" y="66871"/>
                </a:lnTo>
                <a:lnTo>
                  <a:pt x="312994" y="71354"/>
                </a:lnTo>
                <a:lnTo>
                  <a:pt x="318699" y="72475"/>
                </a:lnTo>
                <a:lnTo>
                  <a:pt x="321361" y="74716"/>
                </a:lnTo>
                <a:lnTo>
                  <a:pt x="323262" y="78079"/>
                </a:lnTo>
                <a:lnTo>
                  <a:pt x="324784" y="78452"/>
                </a:lnTo>
                <a:lnTo>
                  <a:pt x="325544" y="79946"/>
                </a:lnTo>
                <a:lnTo>
                  <a:pt x="326305" y="83682"/>
                </a:lnTo>
                <a:lnTo>
                  <a:pt x="326305" y="87418"/>
                </a:lnTo>
                <a:lnTo>
                  <a:pt x="322882" y="92275"/>
                </a:lnTo>
                <a:lnTo>
                  <a:pt x="317177" y="100493"/>
                </a:lnTo>
                <a:lnTo>
                  <a:pt x="312994" y="109833"/>
                </a:lnTo>
                <a:lnTo>
                  <a:pt x="312233" y="112822"/>
                </a:lnTo>
                <a:lnTo>
                  <a:pt x="311473" y="116184"/>
                </a:lnTo>
                <a:lnTo>
                  <a:pt x="311473" y="118425"/>
                </a:lnTo>
                <a:lnTo>
                  <a:pt x="312233" y="119920"/>
                </a:lnTo>
                <a:lnTo>
                  <a:pt x="320600" y="119920"/>
                </a:lnTo>
                <a:lnTo>
                  <a:pt x="332770" y="121788"/>
                </a:lnTo>
                <a:lnTo>
                  <a:pt x="335052" y="122535"/>
                </a:lnTo>
                <a:lnTo>
                  <a:pt x="341517" y="126644"/>
                </a:lnTo>
                <a:lnTo>
                  <a:pt x="345320" y="127765"/>
                </a:lnTo>
                <a:lnTo>
                  <a:pt x="349123" y="127018"/>
                </a:lnTo>
                <a:lnTo>
                  <a:pt x="351025" y="128138"/>
                </a:lnTo>
                <a:lnTo>
                  <a:pt x="353687" y="128138"/>
                </a:lnTo>
                <a:lnTo>
                  <a:pt x="356349" y="127018"/>
                </a:lnTo>
                <a:lnTo>
                  <a:pt x="357870" y="125150"/>
                </a:lnTo>
                <a:lnTo>
                  <a:pt x="360533" y="124029"/>
                </a:lnTo>
                <a:lnTo>
                  <a:pt x="366237" y="124403"/>
                </a:lnTo>
                <a:lnTo>
                  <a:pt x="369660" y="124029"/>
                </a:lnTo>
                <a:lnTo>
                  <a:pt x="370040" y="123655"/>
                </a:lnTo>
                <a:lnTo>
                  <a:pt x="370801" y="122161"/>
                </a:lnTo>
                <a:lnTo>
                  <a:pt x="376505" y="117678"/>
                </a:lnTo>
                <a:lnTo>
                  <a:pt x="378027" y="116931"/>
                </a:lnTo>
                <a:lnTo>
                  <a:pt x="378787" y="115810"/>
                </a:lnTo>
                <a:lnTo>
                  <a:pt x="384112" y="111701"/>
                </a:lnTo>
                <a:lnTo>
                  <a:pt x="387154" y="108339"/>
                </a:lnTo>
                <a:lnTo>
                  <a:pt x="389816" y="104603"/>
                </a:lnTo>
                <a:lnTo>
                  <a:pt x="390957" y="101614"/>
                </a:lnTo>
                <a:lnTo>
                  <a:pt x="392098" y="95637"/>
                </a:lnTo>
                <a:lnTo>
                  <a:pt x="393239" y="84056"/>
                </a:lnTo>
                <a:lnTo>
                  <a:pt x="396662" y="84056"/>
                </a:lnTo>
                <a:lnTo>
                  <a:pt x="398183" y="83682"/>
                </a:lnTo>
                <a:lnTo>
                  <a:pt x="403507" y="83682"/>
                </a:lnTo>
                <a:lnTo>
                  <a:pt x="406170" y="86297"/>
                </a:lnTo>
                <a:lnTo>
                  <a:pt x="410733" y="100867"/>
                </a:lnTo>
                <a:lnTo>
                  <a:pt x="410733" y="112822"/>
                </a:lnTo>
                <a:lnTo>
                  <a:pt x="410353" y="116931"/>
                </a:lnTo>
                <a:lnTo>
                  <a:pt x="409212" y="118425"/>
                </a:lnTo>
                <a:lnTo>
                  <a:pt x="408451" y="119920"/>
                </a:lnTo>
                <a:lnTo>
                  <a:pt x="399324" y="125897"/>
                </a:lnTo>
                <a:lnTo>
                  <a:pt x="396662" y="126644"/>
                </a:lnTo>
                <a:lnTo>
                  <a:pt x="392098" y="127018"/>
                </a:lnTo>
                <a:lnTo>
                  <a:pt x="389056" y="128512"/>
                </a:lnTo>
                <a:lnTo>
                  <a:pt x="385633" y="132995"/>
                </a:lnTo>
                <a:lnTo>
                  <a:pt x="382210" y="136731"/>
                </a:lnTo>
                <a:lnTo>
                  <a:pt x="365477" y="150927"/>
                </a:lnTo>
                <a:lnTo>
                  <a:pt x="364716" y="152421"/>
                </a:lnTo>
                <a:lnTo>
                  <a:pt x="363195" y="155036"/>
                </a:lnTo>
                <a:lnTo>
                  <a:pt x="355589" y="164376"/>
                </a:lnTo>
                <a:lnTo>
                  <a:pt x="354448" y="166617"/>
                </a:lnTo>
                <a:lnTo>
                  <a:pt x="347602" y="174462"/>
                </a:lnTo>
                <a:lnTo>
                  <a:pt x="341897" y="178945"/>
                </a:lnTo>
                <a:lnTo>
                  <a:pt x="339235" y="182308"/>
                </a:lnTo>
                <a:lnTo>
                  <a:pt x="335812" y="184549"/>
                </a:lnTo>
                <a:lnTo>
                  <a:pt x="335052" y="186417"/>
                </a:lnTo>
                <a:lnTo>
                  <a:pt x="331629" y="190153"/>
                </a:lnTo>
                <a:lnTo>
                  <a:pt x="327826" y="192021"/>
                </a:lnTo>
                <a:lnTo>
                  <a:pt x="327446" y="194262"/>
                </a:lnTo>
                <a:lnTo>
                  <a:pt x="323643" y="197251"/>
                </a:lnTo>
                <a:lnTo>
                  <a:pt x="323262" y="198372"/>
                </a:lnTo>
                <a:lnTo>
                  <a:pt x="324403" y="206964"/>
                </a:lnTo>
                <a:lnTo>
                  <a:pt x="322502" y="215183"/>
                </a:lnTo>
                <a:lnTo>
                  <a:pt x="322502" y="220786"/>
                </a:lnTo>
                <a:lnTo>
                  <a:pt x="321741" y="224522"/>
                </a:lnTo>
                <a:lnTo>
                  <a:pt x="318699" y="233488"/>
                </a:lnTo>
                <a:lnTo>
                  <a:pt x="318699" y="252541"/>
                </a:lnTo>
                <a:lnTo>
                  <a:pt x="317558" y="256277"/>
                </a:lnTo>
                <a:lnTo>
                  <a:pt x="317177" y="258518"/>
                </a:lnTo>
                <a:lnTo>
                  <a:pt x="314135" y="263375"/>
                </a:lnTo>
                <a:lnTo>
                  <a:pt x="312994" y="266737"/>
                </a:lnTo>
                <a:lnTo>
                  <a:pt x="311092" y="276450"/>
                </a:lnTo>
                <a:lnTo>
                  <a:pt x="310712" y="282427"/>
                </a:lnTo>
                <a:lnTo>
                  <a:pt x="311092" y="285789"/>
                </a:lnTo>
                <a:lnTo>
                  <a:pt x="310712" y="289152"/>
                </a:lnTo>
                <a:lnTo>
                  <a:pt x="309191" y="289899"/>
                </a:lnTo>
                <a:lnTo>
                  <a:pt x="312614" y="297370"/>
                </a:lnTo>
                <a:lnTo>
                  <a:pt x="321741" y="302601"/>
                </a:lnTo>
                <a:lnTo>
                  <a:pt x="325544" y="305216"/>
                </a:lnTo>
                <a:lnTo>
                  <a:pt x="330488" y="309325"/>
                </a:lnTo>
                <a:lnTo>
                  <a:pt x="336573" y="315676"/>
                </a:lnTo>
                <a:lnTo>
                  <a:pt x="336953" y="319412"/>
                </a:lnTo>
                <a:lnTo>
                  <a:pt x="332770" y="328751"/>
                </a:lnTo>
                <a:lnTo>
                  <a:pt x="333911" y="333234"/>
                </a:lnTo>
                <a:lnTo>
                  <a:pt x="338094" y="338838"/>
                </a:lnTo>
                <a:lnTo>
                  <a:pt x="343419" y="341079"/>
                </a:lnTo>
                <a:lnTo>
                  <a:pt x="347222" y="340706"/>
                </a:lnTo>
                <a:lnTo>
                  <a:pt x="347602" y="344068"/>
                </a:lnTo>
                <a:lnTo>
                  <a:pt x="347602" y="354902"/>
                </a:lnTo>
                <a:lnTo>
                  <a:pt x="345320" y="359758"/>
                </a:lnTo>
                <a:lnTo>
                  <a:pt x="338094" y="370219"/>
                </a:lnTo>
                <a:lnTo>
                  <a:pt x="333531" y="375075"/>
                </a:lnTo>
                <a:lnTo>
                  <a:pt x="330868" y="379185"/>
                </a:lnTo>
                <a:lnTo>
                  <a:pt x="328967" y="388150"/>
                </a:lnTo>
                <a:lnTo>
                  <a:pt x="324784" y="391886"/>
                </a:lnTo>
                <a:lnTo>
                  <a:pt x="319459" y="394501"/>
                </a:lnTo>
                <a:lnTo>
                  <a:pt x="309952" y="397864"/>
                </a:lnTo>
                <a:lnTo>
                  <a:pt x="306148" y="397864"/>
                </a:lnTo>
                <a:lnTo>
                  <a:pt x="300444" y="400479"/>
                </a:lnTo>
                <a:lnTo>
                  <a:pt x="290936" y="403467"/>
                </a:lnTo>
                <a:lnTo>
                  <a:pt x="286372" y="404214"/>
                </a:lnTo>
                <a:lnTo>
                  <a:pt x="278766" y="404588"/>
                </a:lnTo>
                <a:lnTo>
                  <a:pt x="270399" y="407577"/>
                </a:lnTo>
                <a:lnTo>
                  <a:pt x="257469" y="409445"/>
                </a:lnTo>
                <a:lnTo>
                  <a:pt x="247201" y="409445"/>
                </a:lnTo>
                <a:lnTo>
                  <a:pt x="235791" y="407577"/>
                </a:lnTo>
                <a:lnTo>
                  <a:pt x="230847" y="403094"/>
                </a:lnTo>
                <a:lnTo>
                  <a:pt x="229706" y="406456"/>
                </a:lnTo>
                <a:lnTo>
                  <a:pt x="230847" y="415795"/>
                </a:lnTo>
                <a:lnTo>
                  <a:pt x="234270" y="419158"/>
                </a:lnTo>
                <a:lnTo>
                  <a:pt x="235411" y="422146"/>
                </a:lnTo>
                <a:lnTo>
                  <a:pt x="234650" y="428497"/>
                </a:lnTo>
                <a:lnTo>
                  <a:pt x="233510" y="431486"/>
                </a:lnTo>
                <a:lnTo>
                  <a:pt x="232369" y="432233"/>
                </a:lnTo>
                <a:lnTo>
                  <a:pt x="231608" y="431859"/>
                </a:lnTo>
                <a:lnTo>
                  <a:pt x="229706" y="436716"/>
                </a:lnTo>
                <a:lnTo>
                  <a:pt x="228946" y="442320"/>
                </a:lnTo>
                <a:lnTo>
                  <a:pt x="230847" y="453527"/>
                </a:lnTo>
                <a:lnTo>
                  <a:pt x="230847" y="456142"/>
                </a:lnTo>
                <a:lnTo>
                  <a:pt x="229326" y="459504"/>
                </a:lnTo>
                <a:lnTo>
                  <a:pt x="227044" y="462119"/>
                </a:lnTo>
                <a:lnTo>
                  <a:pt x="220579" y="463614"/>
                </a:lnTo>
                <a:lnTo>
                  <a:pt x="214494" y="467723"/>
                </a:lnTo>
                <a:lnTo>
                  <a:pt x="200042" y="467350"/>
                </a:lnTo>
                <a:lnTo>
                  <a:pt x="196620" y="465855"/>
                </a:lnTo>
                <a:lnTo>
                  <a:pt x="192817" y="463614"/>
                </a:lnTo>
                <a:lnTo>
                  <a:pt x="185210" y="460252"/>
                </a:lnTo>
                <a:lnTo>
                  <a:pt x="179506" y="458384"/>
                </a:lnTo>
                <a:lnTo>
                  <a:pt x="175703" y="454274"/>
                </a:lnTo>
                <a:lnTo>
                  <a:pt x="171519" y="459504"/>
                </a:lnTo>
                <a:lnTo>
                  <a:pt x="171519" y="467350"/>
                </a:lnTo>
                <a:lnTo>
                  <a:pt x="173801" y="474448"/>
                </a:lnTo>
                <a:lnTo>
                  <a:pt x="174181" y="486402"/>
                </a:lnTo>
                <a:lnTo>
                  <a:pt x="174562" y="492006"/>
                </a:lnTo>
                <a:lnTo>
                  <a:pt x="179886" y="496489"/>
                </a:lnTo>
                <a:lnTo>
                  <a:pt x="185210" y="497983"/>
                </a:lnTo>
                <a:lnTo>
                  <a:pt x="183309" y="500598"/>
                </a:lnTo>
                <a:lnTo>
                  <a:pt x="185971" y="502466"/>
                </a:lnTo>
                <a:lnTo>
                  <a:pt x="193577" y="500598"/>
                </a:lnTo>
                <a:lnTo>
                  <a:pt x="192056" y="497610"/>
                </a:lnTo>
                <a:lnTo>
                  <a:pt x="189774" y="496115"/>
                </a:lnTo>
                <a:lnTo>
                  <a:pt x="195859" y="494995"/>
                </a:lnTo>
                <a:lnTo>
                  <a:pt x="200423" y="492006"/>
                </a:lnTo>
                <a:lnTo>
                  <a:pt x="203085" y="496489"/>
                </a:lnTo>
                <a:lnTo>
                  <a:pt x="204606" y="506202"/>
                </a:lnTo>
                <a:lnTo>
                  <a:pt x="203846" y="510685"/>
                </a:lnTo>
                <a:lnTo>
                  <a:pt x="200803" y="512553"/>
                </a:lnTo>
                <a:lnTo>
                  <a:pt x="197000" y="514047"/>
                </a:lnTo>
                <a:lnTo>
                  <a:pt x="193577" y="514047"/>
                </a:lnTo>
                <a:lnTo>
                  <a:pt x="190535" y="512553"/>
                </a:lnTo>
                <a:lnTo>
                  <a:pt x="190154" y="508070"/>
                </a:lnTo>
                <a:lnTo>
                  <a:pt x="188253" y="505828"/>
                </a:lnTo>
                <a:lnTo>
                  <a:pt x="184069" y="504708"/>
                </a:lnTo>
                <a:lnTo>
                  <a:pt x="180647" y="505828"/>
                </a:lnTo>
                <a:lnTo>
                  <a:pt x="178365" y="508070"/>
                </a:lnTo>
                <a:lnTo>
                  <a:pt x="176083" y="508443"/>
                </a:lnTo>
                <a:lnTo>
                  <a:pt x="174181" y="510311"/>
                </a:lnTo>
                <a:lnTo>
                  <a:pt x="174181" y="512553"/>
                </a:lnTo>
                <a:lnTo>
                  <a:pt x="180647" y="515915"/>
                </a:lnTo>
                <a:lnTo>
                  <a:pt x="185210" y="516289"/>
                </a:lnTo>
                <a:lnTo>
                  <a:pt x="187873" y="517036"/>
                </a:lnTo>
                <a:lnTo>
                  <a:pt x="190154" y="518157"/>
                </a:lnTo>
                <a:lnTo>
                  <a:pt x="189774" y="518904"/>
                </a:lnTo>
                <a:lnTo>
                  <a:pt x="177224" y="525628"/>
                </a:lnTo>
                <a:lnTo>
                  <a:pt x="175322" y="528243"/>
                </a:lnTo>
                <a:lnTo>
                  <a:pt x="173801" y="531605"/>
                </a:lnTo>
                <a:lnTo>
                  <a:pt x="170378" y="534968"/>
                </a:lnTo>
                <a:lnTo>
                  <a:pt x="169618" y="539824"/>
                </a:lnTo>
                <a:lnTo>
                  <a:pt x="171139" y="545801"/>
                </a:lnTo>
                <a:lnTo>
                  <a:pt x="170378" y="550658"/>
                </a:lnTo>
                <a:lnTo>
                  <a:pt x="170378" y="556635"/>
                </a:lnTo>
                <a:lnTo>
                  <a:pt x="169237" y="560745"/>
                </a:lnTo>
                <a:lnTo>
                  <a:pt x="167336" y="562613"/>
                </a:lnTo>
                <a:lnTo>
                  <a:pt x="164293" y="563360"/>
                </a:lnTo>
                <a:lnTo>
                  <a:pt x="162012" y="567843"/>
                </a:lnTo>
                <a:lnTo>
                  <a:pt x="163913" y="572699"/>
                </a:lnTo>
                <a:lnTo>
                  <a:pt x="164293" y="574567"/>
                </a:lnTo>
                <a:lnTo>
                  <a:pt x="163153" y="576809"/>
                </a:lnTo>
                <a:lnTo>
                  <a:pt x="150602" y="576062"/>
                </a:lnTo>
                <a:lnTo>
                  <a:pt x="146799" y="577929"/>
                </a:lnTo>
                <a:lnTo>
                  <a:pt x="143757" y="581292"/>
                </a:lnTo>
                <a:lnTo>
                  <a:pt x="140334" y="581292"/>
                </a:lnTo>
                <a:lnTo>
                  <a:pt x="136531" y="583160"/>
                </a:lnTo>
                <a:lnTo>
                  <a:pt x="130066" y="590258"/>
                </a:lnTo>
                <a:lnTo>
                  <a:pt x="127404" y="593246"/>
                </a:lnTo>
                <a:lnTo>
                  <a:pt x="126643" y="596608"/>
                </a:lnTo>
                <a:lnTo>
                  <a:pt x="122460" y="603333"/>
                </a:lnTo>
                <a:lnTo>
                  <a:pt x="120938" y="610057"/>
                </a:lnTo>
                <a:lnTo>
                  <a:pt x="122079" y="612672"/>
                </a:lnTo>
                <a:lnTo>
                  <a:pt x="124361" y="617529"/>
                </a:lnTo>
                <a:lnTo>
                  <a:pt x="126643" y="621638"/>
                </a:lnTo>
                <a:lnTo>
                  <a:pt x="130446" y="624627"/>
                </a:lnTo>
                <a:lnTo>
                  <a:pt x="138813" y="633593"/>
                </a:lnTo>
                <a:lnTo>
                  <a:pt x="147940" y="637329"/>
                </a:lnTo>
                <a:lnTo>
                  <a:pt x="152884" y="637702"/>
                </a:lnTo>
                <a:lnTo>
                  <a:pt x="157448" y="636955"/>
                </a:lnTo>
                <a:lnTo>
                  <a:pt x="160110" y="639570"/>
                </a:lnTo>
                <a:lnTo>
                  <a:pt x="161251" y="643680"/>
                </a:lnTo>
                <a:lnTo>
                  <a:pt x="161251" y="649657"/>
                </a:lnTo>
                <a:lnTo>
                  <a:pt x="158589" y="654513"/>
                </a:lnTo>
                <a:lnTo>
                  <a:pt x="157068" y="655261"/>
                </a:lnTo>
                <a:lnTo>
                  <a:pt x="158589" y="659744"/>
                </a:lnTo>
                <a:lnTo>
                  <a:pt x="158969" y="663479"/>
                </a:lnTo>
                <a:lnTo>
                  <a:pt x="155927" y="664974"/>
                </a:lnTo>
                <a:lnTo>
                  <a:pt x="155546" y="669083"/>
                </a:lnTo>
                <a:lnTo>
                  <a:pt x="152884" y="669083"/>
                </a:lnTo>
                <a:lnTo>
                  <a:pt x="149461" y="670951"/>
                </a:lnTo>
                <a:lnTo>
                  <a:pt x="142996" y="677302"/>
                </a:lnTo>
                <a:lnTo>
                  <a:pt x="136151" y="683279"/>
                </a:lnTo>
                <a:lnTo>
                  <a:pt x="133108" y="684773"/>
                </a:lnTo>
                <a:lnTo>
                  <a:pt x="127404" y="690751"/>
                </a:lnTo>
                <a:lnTo>
                  <a:pt x="122079" y="695607"/>
                </a:lnTo>
                <a:lnTo>
                  <a:pt x="118656" y="703079"/>
                </a:lnTo>
                <a:lnTo>
                  <a:pt x="117896" y="707562"/>
                </a:lnTo>
                <a:lnTo>
                  <a:pt x="120938" y="704947"/>
                </a:lnTo>
                <a:lnTo>
                  <a:pt x="117896" y="718769"/>
                </a:lnTo>
                <a:lnTo>
                  <a:pt x="115994" y="724747"/>
                </a:lnTo>
                <a:lnTo>
                  <a:pt x="112572" y="727735"/>
                </a:lnTo>
                <a:lnTo>
                  <a:pt x="108768" y="729603"/>
                </a:lnTo>
                <a:lnTo>
                  <a:pt x="104965" y="729603"/>
                </a:lnTo>
                <a:lnTo>
                  <a:pt x="102303" y="726988"/>
                </a:lnTo>
                <a:lnTo>
                  <a:pt x="98120" y="719143"/>
                </a:lnTo>
                <a:lnTo>
                  <a:pt x="98880" y="726615"/>
                </a:lnTo>
                <a:lnTo>
                  <a:pt x="101923" y="727735"/>
                </a:lnTo>
                <a:lnTo>
                  <a:pt x="102683" y="729977"/>
                </a:lnTo>
                <a:lnTo>
                  <a:pt x="102683" y="731845"/>
                </a:lnTo>
                <a:lnTo>
                  <a:pt x="94317" y="737448"/>
                </a:lnTo>
                <a:lnTo>
                  <a:pt x="90514" y="740811"/>
                </a:lnTo>
                <a:lnTo>
                  <a:pt x="85950" y="756875"/>
                </a:lnTo>
                <a:lnTo>
                  <a:pt x="83288" y="760984"/>
                </a:lnTo>
                <a:lnTo>
                  <a:pt x="85570" y="760984"/>
                </a:lnTo>
                <a:lnTo>
                  <a:pt x="87471" y="759490"/>
                </a:lnTo>
                <a:lnTo>
                  <a:pt x="90133" y="768829"/>
                </a:lnTo>
                <a:lnTo>
                  <a:pt x="91655" y="774806"/>
                </a:lnTo>
                <a:lnTo>
                  <a:pt x="90133" y="777421"/>
                </a:lnTo>
                <a:lnTo>
                  <a:pt x="85570" y="777048"/>
                </a:lnTo>
                <a:lnTo>
                  <a:pt x="83668" y="777795"/>
                </a:lnTo>
                <a:lnTo>
                  <a:pt x="87091" y="780410"/>
                </a:lnTo>
                <a:lnTo>
                  <a:pt x="88612" y="780037"/>
                </a:lnTo>
                <a:lnTo>
                  <a:pt x="91274" y="780410"/>
                </a:lnTo>
                <a:lnTo>
                  <a:pt x="97359" y="791991"/>
                </a:lnTo>
                <a:lnTo>
                  <a:pt x="104585" y="801331"/>
                </a:lnTo>
                <a:lnTo>
                  <a:pt x="104585" y="801704"/>
                </a:lnTo>
                <a:lnTo>
                  <a:pt x="102683" y="801331"/>
                </a:lnTo>
                <a:lnTo>
                  <a:pt x="97359" y="797968"/>
                </a:lnTo>
                <a:lnTo>
                  <a:pt x="85189" y="796101"/>
                </a:lnTo>
                <a:lnTo>
                  <a:pt x="75301" y="793112"/>
                </a:lnTo>
                <a:lnTo>
                  <a:pt x="71118" y="792365"/>
                </a:lnTo>
                <a:lnTo>
                  <a:pt x="64653" y="793859"/>
                </a:lnTo>
                <a:lnTo>
                  <a:pt x="57046" y="793859"/>
                </a:lnTo>
                <a:lnTo>
                  <a:pt x="55145" y="793859"/>
                </a:lnTo>
                <a:lnTo>
                  <a:pt x="53243" y="793485"/>
                </a:lnTo>
                <a:lnTo>
                  <a:pt x="32326" y="793485"/>
                </a:lnTo>
                <a:lnTo>
                  <a:pt x="27002" y="791244"/>
                </a:lnTo>
                <a:lnTo>
                  <a:pt x="25101" y="789376"/>
                </a:lnTo>
                <a:lnTo>
                  <a:pt x="22819" y="784146"/>
                </a:lnTo>
                <a:lnTo>
                  <a:pt x="22438" y="782278"/>
                </a:lnTo>
                <a:lnTo>
                  <a:pt x="22819" y="760984"/>
                </a:lnTo>
                <a:lnTo>
                  <a:pt x="22438" y="755380"/>
                </a:lnTo>
                <a:lnTo>
                  <a:pt x="21678" y="748282"/>
                </a:lnTo>
                <a:lnTo>
                  <a:pt x="20917" y="747535"/>
                </a:lnTo>
                <a:lnTo>
                  <a:pt x="19016" y="747161"/>
                </a:lnTo>
                <a:lnTo>
                  <a:pt x="18635" y="747161"/>
                </a:lnTo>
                <a:lnTo>
                  <a:pt x="16734" y="749403"/>
                </a:lnTo>
                <a:lnTo>
                  <a:pt x="9888" y="747909"/>
                </a:lnTo>
                <a:lnTo>
                  <a:pt x="6465" y="749777"/>
                </a:lnTo>
                <a:lnTo>
                  <a:pt x="5325" y="752765"/>
                </a:lnTo>
                <a:lnTo>
                  <a:pt x="3803" y="753886"/>
                </a:lnTo>
                <a:lnTo>
                  <a:pt x="2282" y="753139"/>
                </a:lnTo>
                <a:lnTo>
                  <a:pt x="1521" y="750897"/>
                </a:lnTo>
                <a:lnTo>
                  <a:pt x="381" y="745294"/>
                </a:lnTo>
                <a:lnTo>
                  <a:pt x="0" y="744173"/>
                </a:lnTo>
                <a:lnTo>
                  <a:pt x="0" y="732965"/>
                </a:lnTo>
                <a:lnTo>
                  <a:pt x="381" y="729230"/>
                </a:lnTo>
                <a:lnTo>
                  <a:pt x="381" y="724747"/>
                </a:lnTo>
                <a:lnTo>
                  <a:pt x="3423" y="712792"/>
                </a:lnTo>
                <a:lnTo>
                  <a:pt x="5325" y="708683"/>
                </a:lnTo>
                <a:lnTo>
                  <a:pt x="6846" y="707188"/>
                </a:lnTo>
                <a:lnTo>
                  <a:pt x="12170" y="697102"/>
                </a:lnTo>
                <a:lnTo>
                  <a:pt x="16354" y="691872"/>
                </a:lnTo>
                <a:lnTo>
                  <a:pt x="17494" y="690004"/>
                </a:lnTo>
                <a:lnTo>
                  <a:pt x="18635" y="685147"/>
                </a:lnTo>
                <a:lnTo>
                  <a:pt x="19776" y="677302"/>
                </a:lnTo>
                <a:lnTo>
                  <a:pt x="20157" y="675808"/>
                </a:lnTo>
                <a:lnTo>
                  <a:pt x="21678" y="675060"/>
                </a:lnTo>
                <a:lnTo>
                  <a:pt x="21678" y="671698"/>
                </a:lnTo>
                <a:lnTo>
                  <a:pt x="20917" y="667589"/>
                </a:lnTo>
                <a:lnTo>
                  <a:pt x="19776" y="665347"/>
                </a:lnTo>
                <a:lnTo>
                  <a:pt x="19776" y="662359"/>
                </a:lnTo>
                <a:lnTo>
                  <a:pt x="19776" y="656755"/>
                </a:lnTo>
                <a:lnTo>
                  <a:pt x="20157" y="654513"/>
                </a:lnTo>
                <a:lnTo>
                  <a:pt x="21678" y="652272"/>
                </a:lnTo>
                <a:lnTo>
                  <a:pt x="26622" y="645174"/>
                </a:lnTo>
                <a:lnTo>
                  <a:pt x="30425" y="638449"/>
                </a:lnTo>
                <a:lnTo>
                  <a:pt x="30805" y="634714"/>
                </a:lnTo>
                <a:lnTo>
                  <a:pt x="33848" y="629110"/>
                </a:lnTo>
                <a:lnTo>
                  <a:pt x="35369" y="623506"/>
                </a:lnTo>
                <a:lnTo>
                  <a:pt x="36130" y="609310"/>
                </a:lnTo>
                <a:lnTo>
                  <a:pt x="35369" y="606695"/>
                </a:lnTo>
                <a:lnTo>
                  <a:pt x="35369" y="602212"/>
                </a:lnTo>
                <a:lnTo>
                  <a:pt x="36130" y="600344"/>
                </a:lnTo>
                <a:lnTo>
                  <a:pt x="36130" y="590258"/>
                </a:lnTo>
                <a:lnTo>
                  <a:pt x="36510" y="586895"/>
                </a:lnTo>
                <a:lnTo>
                  <a:pt x="38031" y="585027"/>
                </a:lnTo>
                <a:lnTo>
                  <a:pt x="39552" y="583160"/>
                </a:lnTo>
                <a:lnTo>
                  <a:pt x="39552" y="579050"/>
                </a:lnTo>
                <a:lnTo>
                  <a:pt x="36130" y="574941"/>
                </a:lnTo>
                <a:lnTo>
                  <a:pt x="30805" y="572699"/>
                </a:lnTo>
                <a:lnTo>
                  <a:pt x="29284" y="568963"/>
                </a:lnTo>
                <a:lnTo>
                  <a:pt x="30805" y="568216"/>
                </a:lnTo>
                <a:lnTo>
                  <a:pt x="36890" y="568963"/>
                </a:lnTo>
                <a:lnTo>
                  <a:pt x="42214" y="568590"/>
                </a:lnTo>
                <a:lnTo>
                  <a:pt x="42975" y="565228"/>
                </a:lnTo>
                <a:lnTo>
                  <a:pt x="42595" y="562239"/>
                </a:lnTo>
                <a:lnTo>
                  <a:pt x="39552" y="558877"/>
                </a:lnTo>
                <a:lnTo>
                  <a:pt x="34228" y="557009"/>
                </a:lnTo>
                <a:lnTo>
                  <a:pt x="31186" y="557009"/>
                </a:lnTo>
                <a:lnTo>
                  <a:pt x="31186" y="555141"/>
                </a:lnTo>
                <a:lnTo>
                  <a:pt x="32707" y="544307"/>
                </a:lnTo>
                <a:lnTo>
                  <a:pt x="32326" y="538703"/>
                </a:lnTo>
                <a:lnTo>
                  <a:pt x="30045" y="534968"/>
                </a:lnTo>
                <a:lnTo>
                  <a:pt x="29284" y="533100"/>
                </a:lnTo>
                <a:lnTo>
                  <a:pt x="30045" y="523013"/>
                </a:lnTo>
                <a:lnTo>
                  <a:pt x="29284" y="521145"/>
                </a:lnTo>
                <a:lnTo>
                  <a:pt x="28143" y="520024"/>
                </a:lnTo>
                <a:lnTo>
                  <a:pt x="27002" y="518157"/>
                </a:lnTo>
                <a:lnTo>
                  <a:pt x="27002" y="504708"/>
                </a:lnTo>
                <a:lnTo>
                  <a:pt x="29284" y="496489"/>
                </a:lnTo>
                <a:lnTo>
                  <a:pt x="32707" y="492006"/>
                </a:lnTo>
                <a:lnTo>
                  <a:pt x="34228" y="488644"/>
                </a:lnTo>
                <a:lnTo>
                  <a:pt x="34608" y="486776"/>
                </a:lnTo>
                <a:lnTo>
                  <a:pt x="34608" y="482293"/>
                </a:lnTo>
                <a:lnTo>
                  <a:pt x="34228" y="480798"/>
                </a:lnTo>
                <a:lnTo>
                  <a:pt x="30805" y="477810"/>
                </a:lnTo>
                <a:lnTo>
                  <a:pt x="29284" y="472206"/>
                </a:lnTo>
                <a:lnTo>
                  <a:pt x="30425" y="461372"/>
                </a:lnTo>
                <a:lnTo>
                  <a:pt x="33848" y="446055"/>
                </a:lnTo>
                <a:lnTo>
                  <a:pt x="33848" y="440078"/>
                </a:lnTo>
                <a:lnTo>
                  <a:pt x="33848" y="438210"/>
                </a:lnTo>
                <a:lnTo>
                  <a:pt x="40313" y="415422"/>
                </a:lnTo>
                <a:lnTo>
                  <a:pt x="41074" y="409818"/>
                </a:lnTo>
                <a:lnTo>
                  <a:pt x="42214" y="407577"/>
                </a:lnTo>
                <a:lnTo>
                  <a:pt x="44116" y="405709"/>
                </a:lnTo>
                <a:lnTo>
                  <a:pt x="47158" y="402347"/>
                </a:lnTo>
                <a:lnTo>
                  <a:pt x="48680" y="398984"/>
                </a:lnTo>
                <a:lnTo>
                  <a:pt x="48680" y="394128"/>
                </a:lnTo>
                <a:lnTo>
                  <a:pt x="46778" y="389645"/>
                </a:lnTo>
                <a:lnTo>
                  <a:pt x="45257" y="379558"/>
                </a:lnTo>
                <a:lnTo>
                  <a:pt x="45257" y="365736"/>
                </a:lnTo>
                <a:lnTo>
                  <a:pt x="46778" y="351166"/>
                </a:lnTo>
                <a:lnTo>
                  <a:pt x="48680" y="345936"/>
                </a:lnTo>
                <a:lnTo>
                  <a:pt x="50962" y="342947"/>
                </a:lnTo>
                <a:lnTo>
                  <a:pt x="52483" y="341826"/>
                </a:lnTo>
                <a:lnTo>
                  <a:pt x="54765" y="341826"/>
                </a:lnTo>
                <a:lnTo>
                  <a:pt x="55525" y="341079"/>
                </a:lnTo>
                <a:lnTo>
                  <a:pt x="55906" y="338091"/>
                </a:lnTo>
                <a:lnTo>
                  <a:pt x="57046" y="336970"/>
                </a:lnTo>
                <a:lnTo>
                  <a:pt x="59328" y="335476"/>
                </a:lnTo>
                <a:lnTo>
                  <a:pt x="60469" y="334728"/>
                </a:lnTo>
                <a:lnTo>
                  <a:pt x="60469" y="331740"/>
                </a:lnTo>
                <a:lnTo>
                  <a:pt x="59328" y="325389"/>
                </a:lnTo>
                <a:lnTo>
                  <a:pt x="58948" y="314555"/>
                </a:lnTo>
                <a:lnTo>
                  <a:pt x="63131" y="310819"/>
                </a:lnTo>
                <a:lnTo>
                  <a:pt x="63512" y="309699"/>
                </a:lnTo>
                <a:lnTo>
                  <a:pt x="65033" y="301106"/>
                </a:lnTo>
                <a:lnTo>
                  <a:pt x="65794" y="298491"/>
                </a:lnTo>
                <a:lnTo>
                  <a:pt x="68075" y="293635"/>
                </a:lnTo>
                <a:lnTo>
                  <a:pt x="73019" y="286537"/>
                </a:lnTo>
                <a:lnTo>
                  <a:pt x="73019" y="280559"/>
                </a:lnTo>
                <a:lnTo>
                  <a:pt x="72259" y="273835"/>
                </a:lnTo>
                <a:lnTo>
                  <a:pt x="71118" y="266737"/>
                </a:lnTo>
                <a:lnTo>
                  <a:pt x="70738" y="264869"/>
                </a:lnTo>
                <a:lnTo>
                  <a:pt x="67695" y="261880"/>
                </a:lnTo>
                <a:lnTo>
                  <a:pt x="67695" y="257397"/>
                </a:lnTo>
                <a:lnTo>
                  <a:pt x="67695" y="253661"/>
                </a:lnTo>
                <a:lnTo>
                  <a:pt x="62751" y="241333"/>
                </a:lnTo>
                <a:lnTo>
                  <a:pt x="62751" y="230499"/>
                </a:lnTo>
                <a:lnTo>
                  <a:pt x="58948" y="226764"/>
                </a:lnTo>
                <a:lnTo>
                  <a:pt x="58948" y="222281"/>
                </a:lnTo>
                <a:lnTo>
                  <a:pt x="59709" y="216303"/>
                </a:lnTo>
                <a:lnTo>
                  <a:pt x="61230" y="212194"/>
                </a:lnTo>
                <a:lnTo>
                  <a:pt x="61610" y="211073"/>
                </a:lnTo>
                <a:lnTo>
                  <a:pt x="65033" y="205470"/>
                </a:lnTo>
                <a:lnTo>
                  <a:pt x="65794" y="200239"/>
                </a:lnTo>
                <a:lnTo>
                  <a:pt x="68075" y="197998"/>
                </a:lnTo>
                <a:lnTo>
                  <a:pt x="69216" y="195383"/>
                </a:lnTo>
                <a:lnTo>
                  <a:pt x="69216" y="194262"/>
                </a:lnTo>
                <a:lnTo>
                  <a:pt x="70738" y="192768"/>
                </a:lnTo>
                <a:lnTo>
                  <a:pt x="71879" y="187911"/>
                </a:lnTo>
                <a:lnTo>
                  <a:pt x="71879" y="184175"/>
                </a:lnTo>
                <a:lnTo>
                  <a:pt x="71498" y="180066"/>
                </a:lnTo>
                <a:lnTo>
                  <a:pt x="71879" y="171100"/>
                </a:lnTo>
                <a:lnTo>
                  <a:pt x="73019" y="168112"/>
                </a:lnTo>
                <a:lnTo>
                  <a:pt x="75301" y="162881"/>
                </a:lnTo>
                <a:lnTo>
                  <a:pt x="76062" y="160266"/>
                </a:lnTo>
                <a:lnTo>
                  <a:pt x="77583" y="152421"/>
                </a:lnTo>
                <a:lnTo>
                  <a:pt x="79865" y="142708"/>
                </a:lnTo>
                <a:lnTo>
                  <a:pt x="89373" y="132248"/>
                </a:lnTo>
                <a:lnTo>
                  <a:pt x="92035" y="122908"/>
                </a:lnTo>
                <a:lnTo>
                  <a:pt x="93176" y="122161"/>
                </a:lnTo>
                <a:lnTo>
                  <a:pt x="98880" y="116557"/>
                </a:lnTo>
                <a:lnTo>
                  <a:pt x="102683" y="115063"/>
                </a:lnTo>
                <a:lnTo>
                  <a:pt x="104585" y="113942"/>
                </a:lnTo>
                <a:lnTo>
                  <a:pt x="104965" y="112822"/>
                </a:lnTo>
                <a:lnTo>
                  <a:pt x="104205" y="107591"/>
                </a:lnTo>
                <a:lnTo>
                  <a:pt x="102683" y="101988"/>
                </a:lnTo>
                <a:lnTo>
                  <a:pt x="101923" y="97878"/>
                </a:lnTo>
                <a:lnTo>
                  <a:pt x="101923" y="88165"/>
                </a:lnTo>
                <a:lnTo>
                  <a:pt x="100021" y="82562"/>
                </a:lnTo>
                <a:lnTo>
                  <a:pt x="100021" y="76584"/>
                </a:lnTo>
                <a:lnTo>
                  <a:pt x="100402" y="75837"/>
                </a:lnTo>
                <a:lnTo>
                  <a:pt x="102683" y="72848"/>
                </a:lnTo>
                <a:lnTo>
                  <a:pt x="102683" y="69486"/>
                </a:lnTo>
                <a:lnTo>
                  <a:pt x="101923" y="65750"/>
                </a:lnTo>
                <a:lnTo>
                  <a:pt x="101923" y="62762"/>
                </a:lnTo>
                <a:lnTo>
                  <a:pt x="102303" y="60147"/>
                </a:lnTo>
                <a:lnTo>
                  <a:pt x="120558" y="51928"/>
                </a:lnTo>
                <a:lnTo>
                  <a:pt x="127404" y="49313"/>
                </a:lnTo>
                <a:lnTo>
                  <a:pt x="130826" y="31755"/>
                </a:lnTo>
                <a:lnTo>
                  <a:pt x="130826" y="27272"/>
                </a:lnTo>
                <a:lnTo>
                  <a:pt x="128925" y="25404"/>
                </a:lnTo>
                <a:lnTo>
                  <a:pt x="128925" y="24283"/>
                </a:lnTo>
                <a:lnTo>
                  <a:pt x="128544" y="24283"/>
                </a:lnTo>
                <a:lnTo>
                  <a:pt x="128544" y="23536"/>
                </a:lnTo>
                <a:lnTo>
                  <a:pt x="129305" y="23162"/>
                </a:lnTo>
                <a:lnTo>
                  <a:pt x="131207" y="21668"/>
                </a:lnTo>
                <a:lnTo>
                  <a:pt x="133488" y="17932"/>
                </a:lnTo>
                <a:lnTo>
                  <a:pt x="134249" y="16438"/>
                </a:lnTo>
                <a:lnTo>
                  <a:pt x="136531" y="13449"/>
                </a:lnTo>
                <a:lnTo>
                  <a:pt x="139573" y="10087"/>
                </a:lnTo>
                <a:lnTo>
                  <a:pt x="143757" y="7098"/>
                </a:lnTo>
                <a:lnTo>
                  <a:pt x="149081" y="3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90" name="Text Placeholder 2689">
            <a:extLst>
              <a:ext uri="{FF2B5EF4-FFF2-40B4-BE49-F238E27FC236}">
                <a16:creationId xmlns:a16="http://schemas.microsoft.com/office/drawing/2014/main" id="{86FAF8F4-1EA5-2349-9540-D59358E984E1}"/>
              </a:ext>
            </a:extLst>
          </p:cNvPr>
          <p:cNvSpPr>
            <a:spLocks noGrp="1"/>
          </p:cNvSpPr>
          <p:nvPr>
            <p:ph type="body" sz="quarter" idx="136" hasCustomPrompt="1"/>
          </p:nvPr>
        </p:nvSpPr>
        <p:spPr>
          <a:xfrm>
            <a:off x="6366122" y="4240386"/>
            <a:ext cx="281428" cy="235466"/>
          </a:xfrm>
          <a:custGeom>
            <a:avLst/>
            <a:gdLst>
              <a:gd name="connsiteX0" fmla="*/ 68558 w 281428"/>
              <a:gd name="connsiteY0" fmla="*/ 0 h 235466"/>
              <a:gd name="connsiteX1" fmla="*/ 70452 w 281428"/>
              <a:gd name="connsiteY1" fmla="*/ 0 h 235466"/>
              <a:gd name="connsiteX2" fmla="*/ 72346 w 281428"/>
              <a:gd name="connsiteY2" fmla="*/ 747 h 235466"/>
              <a:gd name="connsiteX3" fmla="*/ 72725 w 281428"/>
              <a:gd name="connsiteY3" fmla="*/ 1493 h 235466"/>
              <a:gd name="connsiteX4" fmla="*/ 76134 w 281428"/>
              <a:gd name="connsiteY4" fmla="*/ 10822 h 235466"/>
              <a:gd name="connsiteX5" fmla="*/ 78406 w 281428"/>
              <a:gd name="connsiteY5" fmla="*/ 14927 h 235466"/>
              <a:gd name="connsiteX6" fmla="*/ 84467 w 281428"/>
              <a:gd name="connsiteY6" fmla="*/ 15673 h 235466"/>
              <a:gd name="connsiteX7" fmla="*/ 92042 w 281428"/>
              <a:gd name="connsiteY7" fmla="*/ 17166 h 235466"/>
              <a:gd name="connsiteX8" fmla="*/ 93178 w 281428"/>
              <a:gd name="connsiteY8" fmla="*/ 17166 h 235466"/>
              <a:gd name="connsiteX9" fmla="*/ 98481 w 281428"/>
              <a:gd name="connsiteY9" fmla="*/ 18658 h 235466"/>
              <a:gd name="connsiteX10" fmla="*/ 102648 w 281428"/>
              <a:gd name="connsiteY10" fmla="*/ 20897 h 235466"/>
              <a:gd name="connsiteX11" fmla="*/ 104541 w 281428"/>
              <a:gd name="connsiteY11" fmla="*/ 22763 h 235466"/>
              <a:gd name="connsiteX12" fmla="*/ 106057 w 281428"/>
              <a:gd name="connsiteY12" fmla="*/ 28734 h 235466"/>
              <a:gd name="connsiteX13" fmla="*/ 107950 w 281428"/>
              <a:gd name="connsiteY13" fmla="*/ 32839 h 235466"/>
              <a:gd name="connsiteX14" fmla="*/ 108329 w 281428"/>
              <a:gd name="connsiteY14" fmla="*/ 33585 h 235466"/>
              <a:gd name="connsiteX15" fmla="*/ 110602 w 281428"/>
              <a:gd name="connsiteY15" fmla="*/ 35451 h 235466"/>
              <a:gd name="connsiteX16" fmla="*/ 114768 w 281428"/>
              <a:gd name="connsiteY16" fmla="*/ 35451 h 235466"/>
              <a:gd name="connsiteX17" fmla="*/ 124616 w 281428"/>
              <a:gd name="connsiteY17" fmla="*/ 33585 h 235466"/>
              <a:gd name="connsiteX18" fmla="*/ 128783 w 281428"/>
              <a:gd name="connsiteY18" fmla="*/ 33958 h 235466"/>
              <a:gd name="connsiteX19" fmla="*/ 138631 w 281428"/>
              <a:gd name="connsiteY19" fmla="*/ 32839 h 235466"/>
              <a:gd name="connsiteX20" fmla="*/ 149615 w 281428"/>
              <a:gd name="connsiteY20" fmla="*/ 32839 h 235466"/>
              <a:gd name="connsiteX21" fmla="*/ 150752 w 281428"/>
              <a:gd name="connsiteY21" fmla="*/ 33212 h 235466"/>
              <a:gd name="connsiteX22" fmla="*/ 151888 w 281428"/>
              <a:gd name="connsiteY22" fmla="*/ 33958 h 235466"/>
              <a:gd name="connsiteX23" fmla="*/ 153403 w 281428"/>
              <a:gd name="connsiteY23" fmla="*/ 36197 h 235466"/>
              <a:gd name="connsiteX24" fmla="*/ 153403 w 281428"/>
              <a:gd name="connsiteY24" fmla="*/ 37690 h 235466"/>
              <a:gd name="connsiteX25" fmla="*/ 155676 w 281428"/>
              <a:gd name="connsiteY25" fmla="*/ 39556 h 235466"/>
              <a:gd name="connsiteX26" fmla="*/ 159842 w 281428"/>
              <a:gd name="connsiteY26" fmla="*/ 41795 h 235466"/>
              <a:gd name="connsiteX27" fmla="*/ 163630 w 281428"/>
              <a:gd name="connsiteY27" fmla="*/ 42914 h 235466"/>
              <a:gd name="connsiteX28" fmla="*/ 170448 w 281428"/>
              <a:gd name="connsiteY28" fmla="*/ 42914 h 235466"/>
              <a:gd name="connsiteX29" fmla="*/ 180296 w 281428"/>
              <a:gd name="connsiteY29" fmla="*/ 41048 h 235466"/>
              <a:gd name="connsiteX30" fmla="*/ 183326 w 281428"/>
              <a:gd name="connsiteY30" fmla="*/ 39556 h 235466"/>
              <a:gd name="connsiteX31" fmla="*/ 187493 w 281428"/>
              <a:gd name="connsiteY31" fmla="*/ 36943 h 235466"/>
              <a:gd name="connsiteX32" fmla="*/ 193932 w 281428"/>
              <a:gd name="connsiteY32" fmla="*/ 36943 h 235466"/>
              <a:gd name="connsiteX33" fmla="*/ 198098 w 281428"/>
              <a:gd name="connsiteY33" fmla="*/ 35824 h 235466"/>
              <a:gd name="connsiteX34" fmla="*/ 199613 w 281428"/>
              <a:gd name="connsiteY34" fmla="*/ 35078 h 235466"/>
              <a:gd name="connsiteX35" fmla="*/ 198856 w 281428"/>
              <a:gd name="connsiteY35" fmla="*/ 33958 h 235466"/>
              <a:gd name="connsiteX36" fmla="*/ 191659 w 281428"/>
              <a:gd name="connsiteY36" fmla="*/ 33585 h 235466"/>
              <a:gd name="connsiteX37" fmla="*/ 189008 w 281428"/>
              <a:gd name="connsiteY37" fmla="*/ 32839 h 235466"/>
              <a:gd name="connsiteX38" fmla="*/ 191659 w 281428"/>
              <a:gd name="connsiteY38" fmla="*/ 31346 h 235466"/>
              <a:gd name="connsiteX39" fmla="*/ 196962 w 281428"/>
              <a:gd name="connsiteY39" fmla="*/ 30973 h 235466"/>
              <a:gd name="connsiteX40" fmla="*/ 230294 w 281428"/>
              <a:gd name="connsiteY40" fmla="*/ 30973 h 235466"/>
              <a:gd name="connsiteX41" fmla="*/ 234839 w 281428"/>
              <a:gd name="connsiteY41" fmla="*/ 32092 h 235466"/>
              <a:gd name="connsiteX42" fmla="*/ 235218 w 281428"/>
              <a:gd name="connsiteY42" fmla="*/ 32092 h 235466"/>
              <a:gd name="connsiteX43" fmla="*/ 234460 w 281428"/>
              <a:gd name="connsiteY43" fmla="*/ 32839 h 235466"/>
              <a:gd name="connsiteX44" fmla="*/ 229536 w 281428"/>
              <a:gd name="connsiteY44" fmla="*/ 33585 h 235466"/>
              <a:gd name="connsiteX45" fmla="*/ 229158 w 281428"/>
              <a:gd name="connsiteY45" fmla="*/ 34704 h 235466"/>
              <a:gd name="connsiteX46" fmla="*/ 227264 w 281428"/>
              <a:gd name="connsiteY46" fmla="*/ 35451 h 235466"/>
              <a:gd name="connsiteX47" fmla="*/ 222340 w 281428"/>
              <a:gd name="connsiteY47" fmla="*/ 34704 h 235466"/>
              <a:gd name="connsiteX48" fmla="*/ 217037 w 281428"/>
              <a:gd name="connsiteY48" fmla="*/ 35451 h 235466"/>
              <a:gd name="connsiteX49" fmla="*/ 215901 w 281428"/>
              <a:gd name="connsiteY49" fmla="*/ 36943 h 235466"/>
              <a:gd name="connsiteX50" fmla="*/ 216279 w 281428"/>
              <a:gd name="connsiteY50" fmla="*/ 38063 h 235466"/>
              <a:gd name="connsiteX51" fmla="*/ 219310 w 281428"/>
              <a:gd name="connsiteY51" fmla="*/ 39556 h 235466"/>
              <a:gd name="connsiteX52" fmla="*/ 220825 w 281428"/>
              <a:gd name="connsiteY52" fmla="*/ 39929 h 235466"/>
              <a:gd name="connsiteX53" fmla="*/ 223476 w 281428"/>
              <a:gd name="connsiteY53" fmla="*/ 41421 h 235466"/>
              <a:gd name="connsiteX54" fmla="*/ 224612 w 281428"/>
              <a:gd name="connsiteY54" fmla="*/ 43660 h 235466"/>
              <a:gd name="connsiteX55" fmla="*/ 226885 w 281428"/>
              <a:gd name="connsiteY55" fmla="*/ 45526 h 235466"/>
              <a:gd name="connsiteX56" fmla="*/ 227264 w 281428"/>
              <a:gd name="connsiteY56" fmla="*/ 48138 h 235466"/>
              <a:gd name="connsiteX57" fmla="*/ 228779 w 281428"/>
              <a:gd name="connsiteY57" fmla="*/ 50004 h 235466"/>
              <a:gd name="connsiteX58" fmla="*/ 235218 w 281428"/>
              <a:gd name="connsiteY58" fmla="*/ 49258 h 235466"/>
              <a:gd name="connsiteX59" fmla="*/ 241657 w 281428"/>
              <a:gd name="connsiteY59" fmla="*/ 50750 h 235466"/>
              <a:gd name="connsiteX60" fmla="*/ 251126 w 281428"/>
              <a:gd name="connsiteY60" fmla="*/ 55975 h 235466"/>
              <a:gd name="connsiteX61" fmla="*/ 253778 w 281428"/>
              <a:gd name="connsiteY61" fmla="*/ 56721 h 235466"/>
              <a:gd name="connsiteX62" fmla="*/ 256808 w 281428"/>
              <a:gd name="connsiteY62" fmla="*/ 59333 h 235466"/>
              <a:gd name="connsiteX63" fmla="*/ 259838 w 281428"/>
              <a:gd name="connsiteY63" fmla="*/ 64184 h 235466"/>
              <a:gd name="connsiteX64" fmla="*/ 260217 w 281428"/>
              <a:gd name="connsiteY64" fmla="*/ 66050 h 235466"/>
              <a:gd name="connsiteX65" fmla="*/ 260975 w 281428"/>
              <a:gd name="connsiteY65" fmla="*/ 72021 h 235466"/>
              <a:gd name="connsiteX66" fmla="*/ 260975 w 281428"/>
              <a:gd name="connsiteY66" fmla="*/ 73513 h 235466"/>
              <a:gd name="connsiteX67" fmla="*/ 259838 w 281428"/>
              <a:gd name="connsiteY67" fmla="*/ 74260 h 235466"/>
              <a:gd name="connsiteX68" fmla="*/ 256050 w 281428"/>
              <a:gd name="connsiteY68" fmla="*/ 75752 h 235466"/>
              <a:gd name="connsiteX69" fmla="*/ 256050 w 281428"/>
              <a:gd name="connsiteY69" fmla="*/ 76872 h 235466"/>
              <a:gd name="connsiteX70" fmla="*/ 257187 w 281428"/>
              <a:gd name="connsiteY70" fmla="*/ 77245 h 235466"/>
              <a:gd name="connsiteX71" fmla="*/ 260975 w 281428"/>
              <a:gd name="connsiteY71" fmla="*/ 77618 h 235466"/>
              <a:gd name="connsiteX72" fmla="*/ 263247 w 281428"/>
              <a:gd name="connsiteY72" fmla="*/ 78738 h 235466"/>
              <a:gd name="connsiteX73" fmla="*/ 265520 w 281428"/>
              <a:gd name="connsiteY73" fmla="*/ 78738 h 235466"/>
              <a:gd name="connsiteX74" fmla="*/ 267035 w 281428"/>
              <a:gd name="connsiteY74" fmla="*/ 77991 h 235466"/>
              <a:gd name="connsiteX75" fmla="*/ 269686 w 281428"/>
              <a:gd name="connsiteY75" fmla="*/ 75379 h 235466"/>
              <a:gd name="connsiteX76" fmla="*/ 273095 w 281428"/>
              <a:gd name="connsiteY76" fmla="*/ 75006 h 235466"/>
              <a:gd name="connsiteX77" fmla="*/ 275368 w 281428"/>
              <a:gd name="connsiteY77" fmla="*/ 75752 h 235466"/>
              <a:gd name="connsiteX78" fmla="*/ 279156 w 281428"/>
              <a:gd name="connsiteY78" fmla="*/ 77991 h 235466"/>
              <a:gd name="connsiteX79" fmla="*/ 280671 w 281428"/>
              <a:gd name="connsiteY79" fmla="*/ 79857 h 235466"/>
              <a:gd name="connsiteX80" fmla="*/ 281428 w 281428"/>
              <a:gd name="connsiteY80" fmla="*/ 80977 h 235466"/>
              <a:gd name="connsiteX81" fmla="*/ 281428 w 281428"/>
              <a:gd name="connsiteY81" fmla="*/ 83962 h 235466"/>
              <a:gd name="connsiteX82" fmla="*/ 279913 w 281428"/>
              <a:gd name="connsiteY82" fmla="*/ 85081 h 235466"/>
              <a:gd name="connsiteX83" fmla="*/ 278019 w 281428"/>
              <a:gd name="connsiteY83" fmla="*/ 85081 h 235466"/>
              <a:gd name="connsiteX84" fmla="*/ 275747 w 281428"/>
              <a:gd name="connsiteY84" fmla="*/ 86201 h 235466"/>
              <a:gd name="connsiteX85" fmla="*/ 274232 w 281428"/>
              <a:gd name="connsiteY85" fmla="*/ 87320 h 235466"/>
              <a:gd name="connsiteX86" fmla="*/ 268171 w 281428"/>
              <a:gd name="connsiteY86" fmla="*/ 89933 h 235466"/>
              <a:gd name="connsiteX87" fmla="*/ 267035 w 281428"/>
              <a:gd name="connsiteY87" fmla="*/ 91425 h 235466"/>
              <a:gd name="connsiteX88" fmla="*/ 265899 w 281428"/>
              <a:gd name="connsiteY88" fmla="*/ 92172 h 235466"/>
              <a:gd name="connsiteX89" fmla="*/ 261732 w 281428"/>
              <a:gd name="connsiteY89" fmla="*/ 93291 h 235466"/>
              <a:gd name="connsiteX90" fmla="*/ 260975 w 281428"/>
              <a:gd name="connsiteY90" fmla="*/ 94037 h 235466"/>
              <a:gd name="connsiteX91" fmla="*/ 259838 w 281428"/>
              <a:gd name="connsiteY91" fmla="*/ 96276 h 235466"/>
              <a:gd name="connsiteX92" fmla="*/ 259838 w 281428"/>
              <a:gd name="connsiteY92" fmla="*/ 99635 h 235466"/>
              <a:gd name="connsiteX93" fmla="*/ 260975 w 281428"/>
              <a:gd name="connsiteY93" fmla="*/ 104113 h 235466"/>
              <a:gd name="connsiteX94" fmla="*/ 262868 w 281428"/>
              <a:gd name="connsiteY94" fmla="*/ 104859 h 235466"/>
              <a:gd name="connsiteX95" fmla="*/ 265141 w 281428"/>
              <a:gd name="connsiteY95" fmla="*/ 104113 h 235466"/>
              <a:gd name="connsiteX96" fmla="*/ 265899 w 281428"/>
              <a:gd name="connsiteY96" fmla="*/ 104113 h 235466"/>
              <a:gd name="connsiteX97" fmla="*/ 267792 w 281428"/>
              <a:gd name="connsiteY97" fmla="*/ 105979 h 235466"/>
              <a:gd name="connsiteX98" fmla="*/ 265899 w 281428"/>
              <a:gd name="connsiteY98" fmla="*/ 108218 h 235466"/>
              <a:gd name="connsiteX99" fmla="*/ 261732 w 281428"/>
              <a:gd name="connsiteY99" fmla="*/ 111203 h 235466"/>
              <a:gd name="connsiteX100" fmla="*/ 255293 w 281428"/>
              <a:gd name="connsiteY100" fmla="*/ 113442 h 235466"/>
              <a:gd name="connsiteX101" fmla="*/ 254914 w 281428"/>
              <a:gd name="connsiteY101" fmla="*/ 114188 h 235466"/>
              <a:gd name="connsiteX102" fmla="*/ 254914 w 281428"/>
              <a:gd name="connsiteY102" fmla="*/ 119786 h 235466"/>
              <a:gd name="connsiteX103" fmla="*/ 253399 w 281428"/>
              <a:gd name="connsiteY103" fmla="*/ 122025 h 235466"/>
              <a:gd name="connsiteX104" fmla="*/ 251126 w 281428"/>
              <a:gd name="connsiteY104" fmla="*/ 125383 h 235466"/>
              <a:gd name="connsiteX105" fmla="*/ 250748 w 281428"/>
              <a:gd name="connsiteY105" fmla="*/ 125756 h 235466"/>
              <a:gd name="connsiteX106" fmla="*/ 250748 w 281428"/>
              <a:gd name="connsiteY106" fmla="*/ 127249 h 235466"/>
              <a:gd name="connsiteX107" fmla="*/ 250748 w 281428"/>
              <a:gd name="connsiteY107" fmla="*/ 127995 h 235466"/>
              <a:gd name="connsiteX108" fmla="*/ 255293 w 281428"/>
              <a:gd name="connsiteY108" fmla="*/ 133966 h 235466"/>
              <a:gd name="connsiteX109" fmla="*/ 259459 w 281428"/>
              <a:gd name="connsiteY109" fmla="*/ 138071 h 235466"/>
              <a:gd name="connsiteX110" fmla="*/ 260975 w 281428"/>
              <a:gd name="connsiteY110" fmla="*/ 141056 h 235466"/>
              <a:gd name="connsiteX111" fmla="*/ 263247 w 281428"/>
              <a:gd name="connsiteY111" fmla="*/ 143295 h 235466"/>
              <a:gd name="connsiteX112" fmla="*/ 264762 w 281428"/>
              <a:gd name="connsiteY112" fmla="*/ 144041 h 235466"/>
              <a:gd name="connsiteX113" fmla="*/ 264762 w 281428"/>
              <a:gd name="connsiteY113" fmla="*/ 145161 h 235466"/>
              <a:gd name="connsiteX114" fmla="*/ 264762 w 281428"/>
              <a:gd name="connsiteY114" fmla="*/ 149639 h 235466"/>
              <a:gd name="connsiteX115" fmla="*/ 260217 w 281428"/>
              <a:gd name="connsiteY115" fmla="*/ 154490 h 235466"/>
              <a:gd name="connsiteX116" fmla="*/ 257566 w 281428"/>
              <a:gd name="connsiteY116" fmla="*/ 157102 h 235466"/>
              <a:gd name="connsiteX117" fmla="*/ 256050 w 281428"/>
              <a:gd name="connsiteY117" fmla="*/ 157848 h 235466"/>
              <a:gd name="connsiteX118" fmla="*/ 249990 w 281428"/>
              <a:gd name="connsiteY118" fmla="*/ 158221 h 235466"/>
              <a:gd name="connsiteX119" fmla="*/ 247717 w 281428"/>
              <a:gd name="connsiteY119" fmla="*/ 159714 h 235466"/>
              <a:gd name="connsiteX120" fmla="*/ 244687 w 281428"/>
              <a:gd name="connsiteY120" fmla="*/ 161207 h 235466"/>
              <a:gd name="connsiteX121" fmla="*/ 242415 w 281428"/>
              <a:gd name="connsiteY121" fmla="*/ 164192 h 235466"/>
              <a:gd name="connsiteX122" fmla="*/ 240521 w 281428"/>
              <a:gd name="connsiteY122" fmla="*/ 165312 h 235466"/>
              <a:gd name="connsiteX123" fmla="*/ 229536 w 281428"/>
              <a:gd name="connsiteY123" fmla="*/ 166058 h 235466"/>
              <a:gd name="connsiteX124" fmla="*/ 223476 w 281428"/>
              <a:gd name="connsiteY124" fmla="*/ 167551 h 235466"/>
              <a:gd name="connsiteX125" fmla="*/ 216658 w 281428"/>
              <a:gd name="connsiteY125" fmla="*/ 169790 h 235466"/>
              <a:gd name="connsiteX126" fmla="*/ 215143 w 281428"/>
              <a:gd name="connsiteY126" fmla="*/ 171282 h 235466"/>
              <a:gd name="connsiteX127" fmla="*/ 214764 w 281428"/>
              <a:gd name="connsiteY127" fmla="*/ 171655 h 235466"/>
              <a:gd name="connsiteX128" fmla="*/ 205295 w 281428"/>
              <a:gd name="connsiteY128" fmla="*/ 171282 h 235466"/>
              <a:gd name="connsiteX129" fmla="*/ 198477 w 281428"/>
              <a:gd name="connsiteY129" fmla="*/ 169416 h 235466"/>
              <a:gd name="connsiteX130" fmla="*/ 190523 w 281428"/>
              <a:gd name="connsiteY130" fmla="*/ 164565 h 235466"/>
              <a:gd name="connsiteX131" fmla="*/ 182190 w 281428"/>
              <a:gd name="connsiteY131" fmla="*/ 163819 h 235466"/>
              <a:gd name="connsiteX132" fmla="*/ 179538 w 281428"/>
              <a:gd name="connsiteY132" fmla="*/ 163073 h 235466"/>
              <a:gd name="connsiteX133" fmla="*/ 178023 w 281428"/>
              <a:gd name="connsiteY133" fmla="*/ 163073 h 235466"/>
              <a:gd name="connsiteX134" fmla="*/ 177645 w 281428"/>
              <a:gd name="connsiteY134" fmla="*/ 163073 h 235466"/>
              <a:gd name="connsiteX135" fmla="*/ 178023 w 281428"/>
              <a:gd name="connsiteY135" fmla="*/ 166431 h 235466"/>
              <a:gd name="connsiteX136" fmla="*/ 179538 w 281428"/>
              <a:gd name="connsiteY136" fmla="*/ 169790 h 235466"/>
              <a:gd name="connsiteX137" fmla="*/ 183705 w 281428"/>
              <a:gd name="connsiteY137" fmla="*/ 171655 h 235466"/>
              <a:gd name="connsiteX138" fmla="*/ 188250 w 281428"/>
              <a:gd name="connsiteY138" fmla="*/ 174267 h 235466"/>
              <a:gd name="connsiteX139" fmla="*/ 189008 w 281428"/>
              <a:gd name="connsiteY139" fmla="*/ 175387 h 235466"/>
              <a:gd name="connsiteX140" fmla="*/ 188629 w 281428"/>
              <a:gd name="connsiteY140" fmla="*/ 179865 h 235466"/>
              <a:gd name="connsiteX141" fmla="*/ 187493 w 281428"/>
              <a:gd name="connsiteY141" fmla="*/ 184716 h 235466"/>
              <a:gd name="connsiteX142" fmla="*/ 187493 w 281428"/>
              <a:gd name="connsiteY142" fmla="*/ 187328 h 235466"/>
              <a:gd name="connsiteX143" fmla="*/ 187871 w 281428"/>
              <a:gd name="connsiteY143" fmla="*/ 189194 h 235466"/>
              <a:gd name="connsiteX144" fmla="*/ 189765 w 281428"/>
              <a:gd name="connsiteY144" fmla="*/ 195538 h 235466"/>
              <a:gd name="connsiteX145" fmla="*/ 190144 w 281428"/>
              <a:gd name="connsiteY145" fmla="*/ 198523 h 235466"/>
              <a:gd name="connsiteX146" fmla="*/ 190523 w 281428"/>
              <a:gd name="connsiteY146" fmla="*/ 200762 h 235466"/>
              <a:gd name="connsiteX147" fmla="*/ 196204 w 281428"/>
              <a:gd name="connsiteY147" fmla="*/ 201882 h 235466"/>
              <a:gd name="connsiteX148" fmla="*/ 197720 w 281428"/>
              <a:gd name="connsiteY148" fmla="*/ 202255 h 235466"/>
              <a:gd name="connsiteX149" fmla="*/ 206810 w 281428"/>
              <a:gd name="connsiteY149" fmla="*/ 201882 h 235466"/>
              <a:gd name="connsiteX150" fmla="*/ 206810 w 281428"/>
              <a:gd name="connsiteY150" fmla="*/ 205240 h 235466"/>
              <a:gd name="connsiteX151" fmla="*/ 206810 w 281428"/>
              <a:gd name="connsiteY151" fmla="*/ 205613 h 235466"/>
              <a:gd name="connsiteX152" fmla="*/ 206053 w 281428"/>
              <a:gd name="connsiteY152" fmla="*/ 206733 h 235466"/>
              <a:gd name="connsiteX153" fmla="*/ 201886 w 281428"/>
              <a:gd name="connsiteY153" fmla="*/ 207479 h 235466"/>
              <a:gd name="connsiteX154" fmla="*/ 198856 w 281428"/>
              <a:gd name="connsiteY154" fmla="*/ 208598 h 235466"/>
              <a:gd name="connsiteX155" fmla="*/ 198477 w 281428"/>
              <a:gd name="connsiteY155" fmla="*/ 209718 h 235466"/>
              <a:gd name="connsiteX156" fmla="*/ 196204 w 281428"/>
              <a:gd name="connsiteY156" fmla="*/ 210837 h 235466"/>
              <a:gd name="connsiteX157" fmla="*/ 193553 w 281428"/>
              <a:gd name="connsiteY157" fmla="*/ 210837 h 235466"/>
              <a:gd name="connsiteX158" fmla="*/ 191659 w 281428"/>
              <a:gd name="connsiteY158" fmla="*/ 213823 h 235466"/>
              <a:gd name="connsiteX159" fmla="*/ 189008 w 281428"/>
              <a:gd name="connsiteY159" fmla="*/ 219420 h 235466"/>
              <a:gd name="connsiteX160" fmla="*/ 187871 w 281428"/>
              <a:gd name="connsiteY160" fmla="*/ 220540 h 235466"/>
              <a:gd name="connsiteX161" fmla="*/ 185978 w 281428"/>
              <a:gd name="connsiteY161" fmla="*/ 221286 h 235466"/>
              <a:gd name="connsiteX162" fmla="*/ 184084 w 281428"/>
              <a:gd name="connsiteY162" fmla="*/ 221286 h 235466"/>
              <a:gd name="connsiteX163" fmla="*/ 181811 w 281428"/>
              <a:gd name="connsiteY163" fmla="*/ 222406 h 235466"/>
              <a:gd name="connsiteX164" fmla="*/ 180675 w 281428"/>
              <a:gd name="connsiteY164" fmla="*/ 222779 h 235466"/>
              <a:gd name="connsiteX165" fmla="*/ 179917 w 281428"/>
              <a:gd name="connsiteY165" fmla="*/ 224645 h 235466"/>
              <a:gd name="connsiteX166" fmla="*/ 176508 w 281428"/>
              <a:gd name="connsiteY166" fmla="*/ 224645 h 235466"/>
              <a:gd name="connsiteX167" fmla="*/ 171963 w 281428"/>
              <a:gd name="connsiteY167" fmla="*/ 226510 h 235466"/>
              <a:gd name="connsiteX168" fmla="*/ 171205 w 281428"/>
              <a:gd name="connsiteY168" fmla="*/ 226510 h 235466"/>
              <a:gd name="connsiteX169" fmla="*/ 168175 w 281428"/>
              <a:gd name="connsiteY169" fmla="*/ 228003 h 235466"/>
              <a:gd name="connsiteX170" fmla="*/ 165145 w 281428"/>
              <a:gd name="connsiteY170" fmla="*/ 229496 h 235466"/>
              <a:gd name="connsiteX171" fmla="*/ 163251 w 281428"/>
              <a:gd name="connsiteY171" fmla="*/ 230615 h 235466"/>
              <a:gd name="connsiteX172" fmla="*/ 160221 w 281428"/>
              <a:gd name="connsiteY172" fmla="*/ 233600 h 235466"/>
              <a:gd name="connsiteX173" fmla="*/ 159463 w 281428"/>
              <a:gd name="connsiteY173" fmla="*/ 233974 h 235466"/>
              <a:gd name="connsiteX174" fmla="*/ 152267 w 281428"/>
              <a:gd name="connsiteY174" fmla="*/ 235466 h 235466"/>
              <a:gd name="connsiteX175" fmla="*/ 145828 w 281428"/>
              <a:gd name="connsiteY175" fmla="*/ 235466 h 235466"/>
              <a:gd name="connsiteX176" fmla="*/ 145070 w 281428"/>
              <a:gd name="connsiteY176" fmla="*/ 234720 h 235466"/>
              <a:gd name="connsiteX177" fmla="*/ 143934 w 281428"/>
              <a:gd name="connsiteY177" fmla="*/ 234720 h 235466"/>
              <a:gd name="connsiteX178" fmla="*/ 139389 w 281428"/>
              <a:gd name="connsiteY178" fmla="*/ 231735 h 235466"/>
              <a:gd name="connsiteX179" fmla="*/ 137873 w 281428"/>
              <a:gd name="connsiteY179" fmla="*/ 230242 h 235466"/>
              <a:gd name="connsiteX180" fmla="*/ 136737 w 281428"/>
              <a:gd name="connsiteY180" fmla="*/ 228376 h 235466"/>
              <a:gd name="connsiteX181" fmla="*/ 135601 w 281428"/>
              <a:gd name="connsiteY181" fmla="*/ 226510 h 235466"/>
              <a:gd name="connsiteX182" fmla="*/ 133707 w 281428"/>
              <a:gd name="connsiteY182" fmla="*/ 223898 h 235466"/>
              <a:gd name="connsiteX183" fmla="*/ 131813 w 281428"/>
              <a:gd name="connsiteY183" fmla="*/ 220540 h 235466"/>
              <a:gd name="connsiteX184" fmla="*/ 131056 w 281428"/>
              <a:gd name="connsiteY184" fmla="*/ 216435 h 235466"/>
              <a:gd name="connsiteX185" fmla="*/ 124995 w 281428"/>
              <a:gd name="connsiteY185" fmla="*/ 202628 h 235466"/>
              <a:gd name="connsiteX186" fmla="*/ 121586 w 281428"/>
              <a:gd name="connsiteY186" fmla="*/ 198523 h 235466"/>
              <a:gd name="connsiteX187" fmla="*/ 115147 w 281428"/>
              <a:gd name="connsiteY187" fmla="*/ 193672 h 235466"/>
              <a:gd name="connsiteX188" fmla="*/ 115147 w 281428"/>
              <a:gd name="connsiteY188" fmla="*/ 192179 h 235466"/>
              <a:gd name="connsiteX189" fmla="*/ 119692 w 281428"/>
              <a:gd name="connsiteY189" fmla="*/ 188075 h 235466"/>
              <a:gd name="connsiteX190" fmla="*/ 121586 w 281428"/>
              <a:gd name="connsiteY190" fmla="*/ 185462 h 235466"/>
              <a:gd name="connsiteX191" fmla="*/ 122723 w 281428"/>
              <a:gd name="connsiteY191" fmla="*/ 184716 h 235466"/>
              <a:gd name="connsiteX192" fmla="*/ 124238 w 281428"/>
              <a:gd name="connsiteY192" fmla="*/ 183597 h 235466"/>
              <a:gd name="connsiteX193" fmla="*/ 124995 w 281428"/>
              <a:gd name="connsiteY193" fmla="*/ 183223 h 235466"/>
              <a:gd name="connsiteX194" fmla="*/ 125374 w 281428"/>
              <a:gd name="connsiteY194" fmla="*/ 182104 h 235466"/>
              <a:gd name="connsiteX195" fmla="*/ 124995 w 281428"/>
              <a:gd name="connsiteY195" fmla="*/ 179492 h 235466"/>
              <a:gd name="connsiteX196" fmla="*/ 124238 w 281428"/>
              <a:gd name="connsiteY196" fmla="*/ 177626 h 235466"/>
              <a:gd name="connsiteX197" fmla="*/ 122344 w 281428"/>
              <a:gd name="connsiteY197" fmla="*/ 174267 h 235466"/>
              <a:gd name="connsiteX198" fmla="*/ 119314 w 281428"/>
              <a:gd name="connsiteY198" fmla="*/ 171282 h 235466"/>
              <a:gd name="connsiteX199" fmla="*/ 116662 w 281428"/>
              <a:gd name="connsiteY199" fmla="*/ 169416 h 235466"/>
              <a:gd name="connsiteX200" fmla="*/ 116283 w 281428"/>
              <a:gd name="connsiteY200" fmla="*/ 168297 h 235466"/>
              <a:gd name="connsiteX201" fmla="*/ 115526 w 281428"/>
              <a:gd name="connsiteY201" fmla="*/ 164565 h 235466"/>
              <a:gd name="connsiteX202" fmla="*/ 114768 w 281428"/>
              <a:gd name="connsiteY202" fmla="*/ 162326 h 235466"/>
              <a:gd name="connsiteX203" fmla="*/ 114768 w 281428"/>
              <a:gd name="connsiteY203" fmla="*/ 159341 h 235466"/>
              <a:gd name="connsiteX204" fmla="*/ 113253 w 281428"/>
              <a:gd name="connsiteY204" fmla="*/ 156356 h 235466"/>
              <a:gd name="connsiteX205" fmla="*/ 113253 w 281428"/>
              <a:gd name="connsiteY205" fmla="*/ 151878 h 235466"/>
              <a:gd name="connsiteX206" fmla="*/ 114768 w 281428"/>
              <a:gd name="connsiteY206" fmla="*/ 149639 h 235466"/>
              <a:gd name="connsiteX207" fmla="*/ 115526 w 281428"/>
              <a:gd name="connsiteY207" fmla="*/ 145907 h 235466"/>
              <a:gd name="connsiteX208" fmla="*/ 115526 w 281428"/>
              <a:gd name="connsiteY208" fmla="*/ 141802 h 235466"/>
              <a:gd name="connsiteX209" fmla="*/ 118935 w 281428"/>
              <a:gd name="connsiteY209" fmla="*/ 138071 h 235466"/>
              <a:gd name="connsiteX210" fmla="*/ 118935 w 281428"/>
              <a:gd name="connsiteY210" fmla="*/ 133220 h 235466"/>
              <a:gd name="connsiteX211" fmla="*/ 119692 w 281428"/>
              <a:gd name="connsiteY211" fmla="*/ 131354 h 235466"/>
              <a:gd name="connsiteX212" fmla="*/ 122344 w 281428"/>
              <a:gd name="connsiteY212" fmla="*/ 129115 h 235466"/>
              <a:gd name="connsiteX213" fmla="*/ 122344 w 281428"/>
              <a:gd name="connsiteY213" fmla="*/ 127249 h 235466"/>
              <a:gd name="connsiteX214" fmla="*/ 121207 w 281428"/>
              <a:gd name="connsiteY214" fmla="*/ 123890 h 235466"/>
              <a:gd name="connsiteX215" fmla="*/ 120450 w 281428"/>
              <a:gd name="connsiteY215" fmla="*/ 123144 h 235466"/>
              <a:gd name="connsiteX216" fmla="*/ 118935 w 281428"/>
              <a:gd name="connsiteY216" fmla="*/ 123144 h 235466"/>
              <a:gd name="connsiteX217" fmla="*/ 115147 w 281428"/>
              <a:gd name="connsiteY217" fmla="*/ 123144 h 235466"/>
              <a:gd name="connsiteX218" fmla="*/ 107950 w 281428"/>
              <a:gd name="connsiteY218" fmla="*/ 126129 h 235466"/>
              <a:gd name="connsiteX219" fmla="*/ 103405 w 281428"/>
              <a:gd name="connsiteY219" fmla="*/ 127249 h 235466"/>
              <a:gd name="connsiteX220" fmla="*/ 100754 w 281428"/>
              <a:gd name="connsiteY220" fmla="*/ 127249 h 235466"/>
              <a:gd name="connsiteX221" fmla="*/ 97345 w 281428"/>
              <a:gd name="connsiteY221" fmla="*/ 126129 h 235466"/>
              <a:gd name="connsiteX222" fmla="*/ 95830 w 281428"/>
              <a:gd name="connsiteY222" fmla="*/ 125756 h 235466"/>
              <a:gd name="connsiteX223" fmla="*/ 93936 w 281428"/>
              <a:gd name="connsiteY223" fmla="*/ 125010 h 235466"/>
              <a:gd name="connsiteX224" fmla="*/ 91663 w 281428"/>
              <a:gd name="connsiteY224" fmla="*/ 124264 h 235466"/>
              <a:gd name="connsiteX225" fmla="*/ 88633 w 281428"/>
              <a:gd name="connsiteY225" fmla="*/ 125383 h 235466"/>
              <a:gd name="connsiteX226" fmla="*/ 87875 w 281428"/>
              <a:gd name="connsiteY226" fmla="*/ 126129 h 235466"/>
              <a:gd name="connsiteX227" fmla="*/ 85603 w 281428"/>
              <a:gd name="connsiteY227" fmla="*/ 126129 h 235466"/>
              <a:gd name="connsiteX228" fmla="*/ 82194 w 281428"/>
              <a:gd name="connsiteY228" fmla="*/ 126129 h 235466"/>
              <a:gd name="connsiteX229" fmla="*/ 80679 w 281428"/>
              <a:gd name="connsiteY229" fmla="*/ 125383 h 235466"/>
              <a:gd name="connsiteX230" fmla="*/ 80300 w 281428"/>
              <a:gd name="connsiteY230" fmla="*/ 125383 h 235466"/>
              <a:gd name="connsiteX231" fmla="*/ 69694 w 281428"/>
              <a:gd name="connsiteY231" fmla="*/ 110083 h 235466"/>
              <a:gd name="connsiteX232" fmla="*/ 69316 w 281428"/>
              <a:gd name="connsiteY232" fmla="*/ 109337 h 235466"/>
              <a:gd name="connsiteX233" fmla="*/ 68179 w 281428"/>
              <a:gd name="connsiteY233" fmla="*/ 108218 h 235466"/>
              <a:gd name="connsiteX234" fmla="*/ 64013 w 281428"/>
              <a:gd name="connsiteY234" fmla="*/ 107844 h 235466"/>
              <a:gd name="connsiteX235" fmla="*/ 61740 w 281428"/>
              <a:gd name="connsiteY235" fmla="*/ 106352 h 235466"/>
              <a:gd name="connsiteX236" fmla="*/ 57195 w 281428"/>
              <a:gd name="connsiteY236" fmla="*/ 104859 h 235466"/>
              <a:gd name="connsiteX237" fmla="*/ 50377 w 281428"/>
              <a:gd name="connsiteY237" fmla="*/ 105232 h 235466"/>
              <a:gd name="connsiteX238" fmla="*/ 43559 w 281428"/>
              <a:gd name="connsiteY238" fmla="*/ 107098 h 235466"/>
              <a:gd name="connsiteX239" fmla="*/ 39771 w 281428"/>
              <a:gd name="connsiteY239" fmla="*/ 107471 h 235466"/>
              <a:gd name="connsiteX240" fmla="*/ 34090 w 281428"/>
              <a:gd name="connsiteY240" fmla="*/ 107098 h 235466"/>
              <a:gd name="connsiteX241" fmla="*/ 27651 w 281428"/>
              <a:gd name="connsiteY241" fmla="*/ 104113 h 235466"/>
              <a:gd name="connsiteX242" fmla="*/ 26514 w 281428"/>
              <a:gd name="connsiteY242" fmla="*/ 101501 h 235466"/>
              <a:gd name="connsiteX243" fmla="*/ 24999 w 281428"/>
              <a:gd name="connsiteY243" fmla="*/ 101127 h 235466"/>
              <a:gd name="connsiteX244" fmla="*/ 20454 w 281428"/>
              <a:gd name="connsiteY244" fmla="*/ 98889 h 235466"/>
              <a:gd name="connsiteX245" fmla="*/ 19696 w 281428"/>
              <a:gd name="connsiteY245" fmla="*/ 97769 h 235466"/>
              <a:gd name="connsiteX246" fmla="*/ 19696 w 281428"/>
              <a:gd name="connsiteY246" fmla="*/ 85455 h 235466"/>
              <a:gd name="connsiteX247" fmla="*/ 18939 w 281428"/>
              <a:gd name="connsiteY247" fmla="*/ 82096 h 235466"/>
              <a:gd name="connsiteX248" fmla="*/ 17803 w 281428"/>
              <a:gd name="connsiteY248" fmla="*/ 79857 h 235466"/>
              <a:gd name="connsiteX249" fmla="*/ 16287 w 281428"/>
              <a:gd name="connsiteY249" fmla="*/ 78738 h 235466"/>
              <a:gd name="connsiteX250" fmla="*/ 15530 w 281428"/>
              <a:gd name="connsiteY250" fmla="*/ 77618 h 235466"/>
              <a:gd name="connsiteX251" fmla="*/ 12879 w 281428"/>
              <a:gd name="connsiteY251" fmla="*/ 74260 h 235466"/>
              <a:gd name="connsiteX252" fmla="*/ 11742 w 281428"/>
              <a:gd name="connsiteY252" fmla="*/ 73140 h 235466"/>
              <a:gd name="connsiteX253" fmla="*/ 10606 w 281428"/>
              <a:gd name="connsiteY253" fmla="*/ 65677 h 235466"/>
              <a:gd name="connsiteX254" fmla="*/ 9470 w 281428"/>
              <a:gd name="connsiteY254" fmla="*/ 63438 h 235466"/>
              <a:gd name="connsiteX255" fmla="*/ 9091 w 281428"/>
              <a:gd name="connsiteY255" fmla="*/ 62692 h 235466"/>
              <a:gd name="connsiteX256" fmla="*/ 0 w 281428"/>
              <a:gd name="connsiteY256" fmla="*/ 63065 h 235466"/>
              <a:gd name="connsiteX257" fmla="*/ 2273 w 281428"/>
              <a:gd name="connsiteY257" fmla="*/ 57841 h 235466"/>
              <a:gd name="connsiteX258" fmla="*/ 5303 w 281428"/>
              <a:gd name="connsiteY258" fmla="*/ 52243 h 235466"/>
              <a:gd name="connsiteX259" fmla="*/ 10227 w 281428"/>
              <a:gd name="connsiteY259" fmla="*/ 35451 h 235466"/>
              <a:gd name="connsiteX260" fmla="*/ 15151 w 281428"/>
              <a:gd name="connsiteY260" fmla="*/ 27241 h 235466"/>
              <a:gd name="connsiteX261" fmla="*/ 24620 w 281428"/>
              <a:gd name="connsiteY261" fmla="*/ 18658 h 235466"/>
              <a:gd name="connsiteX262" fmla="*/ 25757 w 281428"/>
              <a:gd name="connsiteY262" fmla="*/ 16793 h 235466"/>
              <a:gd name="connsiteX263" fmla="*/ 27651 w 281428"/>
              <a:gd name="connsiteY263" fmla="*/ 13061 h 235466"/>
              <a:gd name="connsiteX264" fmla="*/ 29923 w 281428"/>
              <a:gd name="connsiteY264" fmla="*/ 10822 h 235466"/>
              <a:gd name="connsiteX265" fmla="*/ 35605 w 281428"/>
              <a:gd name="connsiteY265" fmla="*/ 8583 h 235466"/>
              <a:gd name="connsiteX266" fmla="*/ 41286 w 281428"/>
              <a:gd name="connsiteY266" fmla="*/ 7837 h 235466"/>
              <a:gd name="connsiteX267" fmla="*/ 37499 w 281428"/>
              <a:gd name="connsiteY267" fmla="*/ 10822 h 235466"/>
              <a:gd name="connsiteX268" fmla="*/ 33332 w 281428"/>
              <a:gd name="connsiteY268" fmla="*/ 11568 h 235466"/>
              <a:gd name="connsiteX269" fmla="*/ 31060 w 281428"/>
              <a:gd name="connsiteY269" fmla="*/ 13061 h 235466"/>
              <a:gd name="connsiteX270" fmla="*/ 31060 w 281428"/>
              <a:gd name="connsiteY270" fmla="*/ 14554 h 235466"/>
              <a:gd name="connsiteX271" fmla="*/ 31817 w 281428"/>
              <a:gd name="connsiteY271" fmla="*/ 17539 h 235466"/>
              <a:gd name="connsiteX272" fmla="*/ 32953 w 281428"/>
              <a:gd name="connsiteY272" fmla="*/ 20897 h 235466"/>
              <a:gd name="connsiteX273" fmla="*/ 35605 w 281428"/>
              <a:gd name="connsiteY273" fmla="*/ 24629 h 235466"/>
              <a:gd name="connsiteX274" fmla="*/ 35984 w 281428"/>
              <a:gd name="connsiteY274" fmla="*/ 25749 h 235466"/>
              <a:gd name="connsiteX275" fmla="*/ 35226 w 281428"/>
              <a:gd name="connsiteY275" fmla="*/ 26868 h 235466"/>
              <a:gd name="connsiteX276" fmla="*/ 35226 w 281428"/>
              <a:gd name="connsiteY276" fmla="*/ 27241 h 235466"/>
              <a:gd name="connsiteX277" fmla="*/ 36741 w 281428"/>
              <a:gd name="connsiteY277" fmla="*/ 28734 h 235466"/>
              <a:gd name="connsiteX278" fmla="*/ 36741 w 281428"/>
              <a:gd name="connsiteY278" fmla="*/ 30973 h 235466"/>
              <a:gd name="connsiteX279" fmla="*/ 35226 w 281428"/>
              <a:gd name="connsiteY279" fmla="*/ 35451 h 235466"/>
              <a:gd name="connsiteX280" fmla="*/ 29545 w 281428"/>
              <a:gd name="connsiteY280" fmla="*/ 40675 h 235466"/>
              <a:gd name="connsiteX281" fmla="*/ 28787 w 281428"/>
              <a:gd name="connsiteY281" fmla="*/ 41421 h 235466"/>
              <a:gd name="connsiteX282" fmla="*/ 27651 w 281428"/>
              <a:gd name="connsiteY282" fmla="*/ 44034 h 235466"/>
              <a:gd name="connsiteX283" fmla="*/ 27651 w 281428"/>
              <a:gd name="connsiteY283" fmla="*/ 49631 h 235466"/>
              <a:gd name="connsiteX284" fmla="*/ 28029 w 281428"/>
              <a:gd name="connsiteY284" fmla="*/ 52243 h 235466"/>
              <a:gd name="connsiteX285" fmla="*/ 29545 w 281428"/>
              <a:gd name="connsiteY285" fmla="*/ 54109 h 235466"/>
              <a:gd name="connsiteX286" fmla="*/ 32953 w 281428"/>
              <a:gd name="connsiteY286" fmla="*/ 56721 h 235466"/>
              <a:gd name="connsiteX287" fmla="*/ 35226 w 281428"/>
              <a:gd name="connsiteY287" fmla="*/ 61572 h 235466"/>
              <a:gd name="connsiteX288" fmla="*/ 35984 w 281428"/>
              <a:gd name="connsiteY288" fmla="*/ 64931 h 235466"/>
              <a:gd name="connsiteX289" fmla="*/ 37120 w 281428"/>
              <a:gd name="connsiteY289" fmla="*/ 65677 h 235466"/>
              <a:gd name="connsiteX290" fmla="*/ 39771 w 281428"/>
              <a:gd name="connsiteY290" fmla="*/ 65677 h 235466"/>
              <a:gd name="connsiteX291" fmla="*/ 42802 w 281428"/>
              <a:gd name="connsiteY291" fmla="*/ 64931 h 235466"/>
              <a:gd name="connsiteX292" fmla="*/ 45074 w 281428"/>
              <a:gd name="connsiteY292" fmla="*/ 63065 h 235466"/>
              <a:gd name="connsiteX293" fmla="*/ 47347 w 281428"/>
              <a:gd name="connsiteY293" fmla="*/ 60080 h 235466"/>
              <a:gd name="connsiteX294" fmla="*/ 47726 w 281428"/>
              <a:gd name="connsiteY294" fmla="*/ 59333 h 235466"/>
              <a:gd name="connsiteX295" fmla="*/ 47726 w 281428"/>
              <a:gd name="connsiteY295" fmla="*/ 55228 h 235466"/>
              <a:gd name="connsiteX296" fmla="*/ 47347 w 281428"/>
              <a:gd name="connsiteY296" fmla="*/ 50004 h 235466"/>
              <a:gd name="connsiteX297" fmla="*/ 43559 w 281428"/>
              <a:gd name="connsiteY297" fmla="*/ 43660 h 235466"/>
              <a:gd name="connsiteX298" fmla="*/ 41286 w 281428"/>
              <a:gd name="connsiteY298" fmla="*/ 41048 h 235466"/>
              <a:gd name="connsiteX299" fmla="*/ 39393 w 281428"/>
              <a:gd name="connsiteY299" fmla="*/ 37690 h 235466"/>
              <a:gd name="connsiteX300" fmla="*/ 39393 w 281428"/>
              <a:gd name="connsiteY300" fmla="*/ 28734 h 235466"/>
              <a:gd name="connsiteX301" fmla="*/ 40908 w 281428"/>
              <a:gd name="connsiteY301" fmla="*/ 27614 h 235466"/>
              <a:gd name="connsiteX302" fmla="*/ 41665 w 281428"/>
              <a:gd name="connsiteY302" fmla="*/ 26122 h 235466"/>
              <a:gd name="connsiteX303" fmla="*/ 42044 w 281428"/>
              <a:gd name="connsiteY303" fmla="*/ 25375 h 235466"/>
              <a:gd name="connsiteX304" fmla="*/ 45453 w 281428"/>
              <a:gd name="connsiteY304" fmla="*/ 24629 h 235466"/>
              <a:gd name="connsiteX305" fmla="*/ 53028 w 281428"/>
              <a:gd name="connsiteY305" fmla="*/ 19778 h 235466"/>
              <a:gd name="connsiteX306" fmla="*/ 65528 w 281428"/>
              <a:gd name="connsiteY306" fmla="*/ 16046 h 235466"/>
              <a:gd name="connsiteX307" fmla="*/ 74240 w 281428"/>
              <a:gd name="connsiteY307" fmla="*/ 15673 h 235466"/>
              <a:gd name="connsiteX308" fmla="*/ 74240 w 281428"/>
              <a:gd name="connsiteY308" fmla="*/ 13434 h 235466"/>
              <a:gd name="connsiteX309" fmla="*/ 73861 w 281428"/>
              <a:gd name="connsiteY309" fmla="*/ 11941 h 235466"/>
              <a:gd name="connsiteX310" fmla="*/ 71967 w 281428"/>
              <a:gd name="connsiteY310" fmla="*/ 11195 h 235466"/>
              <a:gd name="connsiteX311" fmla="*/ 65907 w 281428"/>
              <a:gd name="connsiteY311" fmla="*/ 10822 h 235466"/>
              <a:gd name="connsiteX312" fmla="*/ 65149 w 281428"/>
              <a:gd name="connsiteY312" fmla="*/ 10076 h 235466"/>
              <a:gd name="connsiteX313" fmla="*/ 64013 w 281428"/>
              <a:gd name="connsiteY313" fmla="*/ 10076 h 235466"/>
              <a:gd name="connsiteX314" fmla="*/ 63634 w 281428"/>
              <a:gd name="connsiteY314" fmla="*/ 9329 h 235466"/>
              <a:gd name="connsiteX315" fmla="*/ 64013 w 281428"/>
              <a:gd name="connsiteY315" fmla="*/ 6717 h 235466"/>
              <a:gd name="connsiteX316" fmla="*/ 66285 w 281428"/>
              <a:gd name="connsiteY316" fmla="*/ 1866 h 23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281428" h="235466">
                <a:moveTo>
                  <a:pt x="68558" y="0"/>
                </a:moveTo>
                <a:lnTo>
                  <a:pt x="70452" y="0"/>
                </a:lnTo>
                <a:lnTo>
                  <a:pt x="72346" y="747"/>
                </a:lnTo>
                <a:lnTo>
                  <a:pt x="72725" y="1493"/>
                </a:lnTo>
                <a:lnTo>
                  <a:pt x="76134" y="10822"/>
                </a:lnTo>
                <a:lnTo>
                  <a:pt x="78406" y="14927"/>
                </a:lnTo>
                <a:lnTo>
                  <a:pt x="84467" y="15673"/>
                </a:lnTo>
                <a:lnTo>
                  <a:pt x="92042" y="17166"/>
                </a:lnTo>
                <a:lnTo>
                  <a:pt x="93178" y="17166"/>
                </a:lnTo>
                <a:lnTo>
                  <a:pt x="98481" y="18658"/>
                </a:lnTo>
                <a:lnTo>
                  <a:pt x="102648" y="20897"/>
                </a:lnTo>
                <a:lnTo>
                  <a:pt x="104541" y="22763"/>
                </a:lnTo>
                <a:lnTo>
                  <a:pt x="106057" y="28734"/>
                </a:lnTo>
                <a:lnTo>
                  <a:pt x="107950" y="32839"/>
                </a:lnTo>
                <a:lnTo>
                  <a:pt x="108329" y="33585"/>
                </a:lnTo>
                <a:lnTo>
                  <a:pt x="110602" y="35451"/>
                </a:lnTo>
                <a:lnTo>
                  <a:pt x="114768" y="35451"/>
                </a:lnTo>
                <a:lnTo>
                  <a:pt x="124616" y="33585"/>
                </a:lnTo>
                <a:lnTo>
                  <a:pt x="128783" y="33958"/>
                </a:lnTo>
                <a:lnTo>
                  <a:pt x="138631" y="32839"/>
                </a:lnTo>
                <a:lnTo>
                  <a:pt x="149615" y="32839"/>
                </a:lnTo>
                <a:lnTo>
                  <a:pt x="150752" y="33212"/>
                </a:lnTo>
                <a:lnTo>
                  <a:pt x="151888" y="33958"/>
                </a:lnTo>
                <a:lnTo>
                  <a:pt x="153403" y="36197"/>
                </a:lnTo>
                <a:lnTo>
                  <a:pt x="153403" y="37690"/>
                </a:lnTo>
                <a:lnTo>
                  <a:pt x="155676" y="39556"/>
                </a:lnTo>
                <a:lnTo>
                  <a:pt x="159842" y="41795"/>
                </a:lnTo>
                <a:lnTo>
                  <a:pt x="163630" y="42914"/>
                </a:lnTo>
                <a:lnTo>
                  <a:pt x="170448" y="42914"/>
                </a:lnTo>
                <a:lnTo>
                  <a:pt x="180296" y="41048"/>
                </a:lnTo>
                <a:lnTo>
                  <a:pt x="183326" y="39556"/>
                </a:lnTo>
                <a:lnTo>
                  <a:pt x="187493" y="36943"/>
                </a:lnTo>
                <a:lnTo>
                  <a:pt x="193932" y="36943"/>
                </a:lnTo>
                <a:lnTo>
                  <a:pt x="198098" y="35824"/>
                </a:lnTo>
                <a:lnTo>
                  <a:pt x="199613" y="35078"/>
                </a:lnTo>
                <a:lnTo>
                  <a:pt x="198856" y="33958"/>
                </a:lnTo>
                <a:lnTo>
                  <a:pt x="191659" y="33585"/>
                </a:lnTo>
                <a:lnTo>
                  <a:pt x="189008" y="32839"/>
                </a:lnTo>
                <a:lnTo>
                  <a:pt x="191659" y="31346"/>
                </a:lnTo>
                <a:lnTo>
                  <a:pt x="196962" y="30973"/>
                </a:lnTo>
                <a:lnTo>
                  <a:pt x="230294" y="30973"/>
                </a:lnTo>
                <a:lnTo>
                  <a:pt x="234839" y="32092"/>
                </a:lnTo>
                <a:lnTo>
                  <a:pt x="235218" y="32092"/>
                </a:lnTo>
                <a:lnTo>
                  <a:pt x="234460" y="32839"/>
                </a:lnTo>
                <a:lnTo>
                  <a:pt x="229536" y="33585"/>
                </a:lnTo>
                <a:lnTo>
                  <a:pt x="229158" y="34704"/>
                </a:lnTo>
                <a:lnTo>
                  <a:pt x="227264" y="35451"/>
                </a:lnTo>
                <a:lnTo>
                  <a:pt x="222340" y="34704"/>
                </a:lnTo>
                <a:lnTo>
                  <a:pt x="217037" y="35451"/>
                </a:lnTo>
                <a:lnTo>
                  <a:pt x="215901" y="36943"/>
                </a:lnTo>
                <a:lnTo>
                  <a:pt x="216279" y="38063"/>
                </a:lnTo>
                <a:lnTo>
                  <a:pt x="219310" y="39556"/>
                </a:lnTo>
                <a:lnTo>
                  <a:pt x="220825" y="39929"/>
                </a:lnTo>
                <a:lnTo>
                  <a:pt x="223476" y="41421"/>
                </a:lnTo>
                <a:lnTo>
                  <a:pt x="224612" y="43660"/>
                </a:lnTo>
                <a:lnTo>
                  <a:pt x="226885" y="45526"/>
                </a:lnTo>
                <a:lnTo>
                  <a:pt x="227264" y="48138"/>
                </a:lnTo>
                <a:lnTo>
                  <a:pt x="228779" y="50004"/>
                </a:lnTo>
                <a:lnTo>
                  <a:pt x="235218" y="49258"/>
                </a:lnTo>
                <a:lnTo>
                  <a:pt x="241657" y="50750"/>
                </a:lnTo>
                <a:lnTo>
                  <a:pt x="251126" y="55975"/>
                </a:lnTo>
                <a:lnTo>
                  <a:pt x="253778" y="56721"/>
                </a:lnTo>
                <a:lnTo>
                  <a:pt x="256808" y="59333"/>
                </a:lnTo>
                <a:lnTo>
                  <a:pt x="259838" y="64184"/>
                </a:lnTo>
                <a:lnTo>
                  <a:pt x="260217" y="66050"/>
                </a:lnTo>
                <a:lnTo>
                  <a:pt x="260975" y="72021"/>
                </a:lnTo>
                <a:lnTo>
                  <a:pt x="260975" y="73513"/>
                </a:lnTo>
                <a:lnTo>
                  <a:pt x="259838" y="74260"/>
                </a:lnTo>
                <a:lnTo>
                  <a:pt x="256050" y="75752"/>
                </a:lnTo>
                <a:lnTo>
                  <a:pt x="256050" y="76872"/>
                </a:lnTo>
                <a:lnTo>
                  <a:pt x="257187" y="77245"/>
                </a:lnTo>
                <a:lnTo>
                  <a:pt x="260975" y="77618"/>
                </a:lnTo>
                <a:lnTo>
                  <a:pt x="263247" y="78738"/>
                </a:lnTo>
                <a:lnTo>
                  <a:pt x="265520" y="78738"/>
                </a:lnTo>
                <a:lnTo>
                  <a:pt x="267035" y="77991"/>
                </a:lnTo>
                <a:lnTo>
                  <a:pt x="269686" y="75379"/>
                </a:lnTo>
                <a:lnTo>
                  <a:pt x="273095" y="75006"/>
                </a:lnTo>
                <a:lnTo>
                  <a:pt x="275368" y="75752"/>
                </a:lnTo>
                <a:lnTo>
                  <a:pt x="279156" y="77991"/>
                </a:lnTo>
                <a:lnTo>
                  <a:pt x="280671" y="79857"/>
                </a:lnTo>
                <a:lnTo>
                  <a:pt x="281428" y="80977"/>
                </a:lnTo>
                <a:lnTo>
                  <a:pt x="281428" y="83962"/>
                </a:lnTo>
                <a:lnTo>
                  <a:pt x="279913" y="85081"/>
                </a:lnTo>
                <a:lnTo>
                  <a:pt x="278019" y="85081"/>
                </a:lnTo>
                <a:lnTo>
                  <a:pt x="275747" y="86201"/>
                </a:lnTo>
                <a:lnTo>
                  <a:pt x="274232" y="87320"/>
                </a:lnTo>
                <a:lnTo>
                  <a:pt x="268171" y="89933"/>
                </a:lnTo>
                <a:lnTo>
                  <a:pt x="267035" y="91425"/>
                </a:lnTo>
                <a:lnTo>
                  <a:pt x="265899" y="92172"/>
                </a:lnTo>
                <a:lnTo>
                  <a:pt x="261732" y="93291"/>
                </a:lnTo>
                <a:lnTo>
                  <a:pt x="260975" y="94037"/>
                </a:lnTo>
                <a:lnTo>
                  <a:pt x="259838" y="96276"/>
                </a:lnTo>
                <a:lnTo>
                  <a:pt x="259838" y="99635"/>
                </a:lnTo>
                <a:lnTo>
                  <a:pt x="260975" y="104113"/>
                </a:lnTo>
                <a:lnTo>
                  <a:pt x="262868" y="104859"/>
                </a:lnTo>
                <a:lnTo>
                  <a:pt x="265141" y="104113"/>
                </a:lnTo>
                <a:lnTo>
                  <a:pt x="265899" y="104113"/>
                </a:lnTo>
                <a:lnTo>
                  <a:pt x="267792" y="105979"/>
                </a:lnTo>
                <a:lnTo>
                  <a:pt x="265899" y="108218"/>
                </a:lnTo>
                <a:lnTo>
                  <a:pt x="261732" y="111203"/>
                </a:lnTo>
                <a:lnTo>
                  <a:pt x="255293" y="113442"/>
                </a:lnTo>
                <a:lnTo>
                  <a:pt x="254914" y="114188"/>
                </a:lnTo>
                <a:lnTo>
                  <a:pt x="254914" y="119786"/>
                </a:lnTo>
                <a:lnTo>
                  <a:pt x="253399" y="122025"/>
                </a:lnTo>
                <a:lnTo>
                  <a:pt x="251126" y="125383"/>
                </a:lnTo>
                <a:lnTo>
                  <a:pt x="250748" y="125756"/>
                </a:lnTo>
                <a:lnTo>
                  <a:pt x="250748" y="127249"/>
                </a:lnTo>
                <a:lnTo>
                  <a:pt x="250748" y="127995"/>
                </a:lnTo>
                <a:lnTo>
                  <a:pt x="255293" y="133966"/>
                </a:lnTo>
                <a:lnTo>
                  <a:pt x="259459" y="138071"/>
                </a:lnTo>
                <a:lnTo>
                  <a:pt x="260975" y="141056"/>
                </a:lnTo>
                <a:lnTo>
                  <a:pt x="263247" y="143295"/>
                </a:lnTo>
                <a:lnTo>
                  <a:pt x="264762" y="144041"/>
                </a:lnTo>
                <a:lnTo>
                  <a:pt x="264762" y="145161"/>
                </a:lnTo>
                <a:lnTo>
                  <a:pt x="264762" y="149639"/>
                </a:lnTo>
                <a:lnTo>
                  <a:pt x="260217" y="154490"/>
                </a:lnTo>
                <a:lnTo>
                  <a:pt x="257566" y="157102"/>
                </a:lnTo>
                <a:lnTo>
                  <a:pt x="256050" y="157848"/>
                </a:lnTo>
                <a:lnTo>
                  <a:pt x="249990" y="158221"/>
                </a:lnTo>
                <a:lnTo>
                  <a:pt x="247717" y="159714"/>
                </a:lnTo>
                <a:lnTo>
                  <a:pt x="244687" y="161207"/>
                </a:lnTo>
                <a:lnTo>
                  <a:pt x="242415" y="164192"/>
                </a:lnTo>
                <a:lnTo>
                  <a:pt x="240521" y="165312"/>
                </a:lnTo>
                <a:lnTo>
                  <a:pt x="229536" y="166058"/>
                </a:lnTo>
                <a:lnTo>
                  <a:pt x="223476" y="167551"/>
                </a:lnTo>
                <a:lnTo>
                  <a:pt x="216658" y="169790"/>
                </a:lnTo>
                <a:lnTo>
                  <a:pt x="215143" y="171282"/>
                </a:lnTo>
                <a:lnTo>
                  <a:pt x="214764" y="171655"/>
                </a:lnTo>
                <a:lnTo>
                  <a:pt x="205295" y="171282"/>
                </a:lnTo>
                <a:lnTo>
                  <a:pt x="198477" y="169416"/>
                </a:lnTo>
                <a:lnTo>
                  <a:pt x="190523" y="164565"/>
                </a:lnTo>
                <a:lnTo>
                  <a:pt x="182190" y="163819"/>
                </a:lnTo>
                <a:lnTo>
                  <a:pt x="179538" y="163073"/>
                </a:lnTo>
                <a:lnTo>
                  <a:pt x="178023" y="163073"/>
                </a:lnTo>
                <a:lnTo>
                  <a:pt x="177645" y="163073"/>
                </a:lnTo>
                <a:lnTo>
                  <a:pt x="178023" y="166431"/>
                </a:lnTo>
                <a:lnTo>
                  <a:pt x="179538" y="169790"/>
                </a:lnTo>
                <a:lnTo>
                  <a:pt x="183705" y="171655"/>
                </a:lnTo>
                <a:lnTo>
                  <a:pt x="188250" y="174267"/>
                </a:lnTo>
                <a:lnTo>
                  <a:pt x="189008" y="175387"/>
                </a:lnTo>
                <a:lnTo>
                  <a:pt x="188629" y="179865"/>
                </a:lnTo>
                <a:lnTo>
                  <a:pt x="187493" y="184716"/>
                </a:lnTo>
                <a:lnTo>
                  <a:pt x="187493" y="187328"/>
                </a:lnTo>
                <a:lnTo>
                  <a:pt x="187871" y="189194"/>
                </a:lnTo>
                <a:lnTo>
                  <a:pt x="189765" y="195538"/>
                </a:lnTo>
                <a:lnTo>
                  <a:pt x="190144" y="198523"/>
                </a:lnTo>
                <a:lnTo>
                  <a:pt x="190523" y="200762"/>
                </a:lnTo>
                <a:lnTo>
                  <a:pt x="196204" y="201882"/>
                </a:lnTo>
                <a:lnTo>
                  <a:pt x="197720" y="202255"/>
                </a:lnTo>
                <a:lnTo>
                  <a:pt x="206810" y="201882"/>
                </a:lnTo>
                <a:lnTo>
                  <a:pt x="206810" y="205240"/>
                </a:lnTo>
                <a:lnTo>
                  <a:pt x="206810" y="205613"/>
                </a:lnTo>
                <a:lnTo>
                  <a:pt x="206053" y="206733"/>
                </a:lnTo>
                <a:lnTo>
                  <a:pt x="201886" y="207479"/>
                </a:lnTo>
                <a:lnTo>
                  <a:pt x="198856" y="208598"/>
                </a:lnTo>
                <a:lnTo>
                  <a:pt x="198477" y="209718"/>
                </a:lnTo>
                <a:lnTo>
                  <a:pt x="196204" y="210837"/>
                </a:lnTo>
                <a:lnTo>
                  <a:pt x="193553" y="210837"/>
                </a:lnTo>
                <a:lnTo>
                  <a:pt x="191659" y="213823"/>
                </a:lnTo>
                <a:lnTo>
                  <a:pt x="189008" y="219420"/>
                </a:lnTo>
                <a:lnTo>
                  <a:pt x="187871" y="220540"/>
                </a:lnTo>
                <a:lnTo>
                  <a:pt x="185978" y="221286"/>
                </a:lnTo>
                <a:lnTo>
                  <a:pt x="184084" y="221286"/>
                </a:lnTo>
                <a:lnTo>
                  <a:pt x="181811" y="222406"/>
                </a:lnTo>
                <a:lnTo>
                  <a:pt x="180675" y="222779"/>
                </a:lnTo>
                <a:lnTo>
                  <a:pt x="179917" y="224645"/>
                </a:lnTo>
                <a:lnTo>
                  <a:pt x="176508" y="224645"/>
                </a:lnTo>
                <a:lnTo>
                  <a:pt x="171963" y="226510"/>
                </a:lnTo>
                <a:lnTo>
                  <a:pt x="171205" y="226510"/>
                </a:lnTo>
                <a:lnTo>
                  <a:pt x="168175" y="228003"/>
                </a:lnTo>
                <a:lnTo>
                  <a:pt x="165145" y="229496"/>
                </a:lnTo>
                <a:lnTo>
                  <a:pt x="163251" y="230615"/>
                </a:lnTo>
                <a:lnTo>
                  <a:pt x="160221" y="233600"/>
                </a:lnTo>
                <a:lnTo>
                  <a:pt x="159463" y="233974"/>
                </a:lnTo>
                <a:lnTo>
                  <a:pt x="152267" y="235466"/>
                </a:lnTo>
                <a:lnTo>
                  <a:pt x="145828" y="235466"/>
                </a:lnTo>
                <a:lnTo>
                  <a:pt x="145070" y="234720"/>
                </a:lnTo>
                <a:lnTo>
                  <a:pt x="143934" y="234720"/>
                </a:lnTo>
                <a:lnTo>
                  <a:pt x="139389" y="231735"/>
                </a:lnTo>
                <a:lnTo>
                  <a:pt x="137873" y="230242"/>
                </a:lnTo>
                <a:lnTo>
                  <a:pt x="136737" y="228376"/>
                </a:lnTo>
                <a:lnTo>
                  <a:pt x="135601" y="226510"/>
                </a:lnTo>
                <a:lnTo>
                  <a:pt x="133707" y="223898"/>
                </a:lnTo>
                <a:lnTo>
                  <a:pt x="131813" y="220540"/>
                </a:lnTo>
                <a:lnTo>
                  <a:pt x="131056" y="216435"/>
                </a:lnTo>
                <a:lnTo>
                  <a:pt x="124995" y="202628"/>
                </a:lnTo>
                <a:lnTo>
                  <a:pt x="121586" y="198523"/>
                </a:lnTo>
                <a:lnTo>
                  <a:pt x="115147" y="193672"/>
                </a:lnTo>
                <a:lnTo>
                  <a:pt x="115147" y="192179"/>
                </a:lnTo>
                <a:lnTo>
                  <a:pt x="119692" y="188075"/>
                </a:lnTo>
                <a:lnTo>
                  <a:pt x="121586" y="185462"/>
                </a:lnTo>
                <a:lnTo>
                  <a:pt x="122723" y="184716"/>
                </a:lnTo>
                <a:lnTo>
                  <a:pt x="124238" y="183597"/>
                </a:lnTo>
                <a:lnTo>
                  <a:pt x="124995" y="183223"/>
                </a:lnTo>
                <a:lnTo>
                  <a:pt x="125374" y="182104"/>
                </a:lnTo>
                <a:lnTo>
                  <a:pt x="124995" y="179492"/>
                </a:lnTo>
                <a:lnTo>
                  <a:pt x="124238" y="177626"/>
                </a:lnTo>
                <a:lnTo>
                  <a:pt x="122344" y="174267"/>
                </a:lnTo>
                <a:lnTo>
                  <a:pt x="119314" y="171282"/>
                </a:lnTo>
                <a:lnTo>
                  <a:pt x="116662" y="169416"/>
                </a:lnTo>
                <a:lnTo>
                  <a:pt x="116283" y="168297"/>
                </a:lnTo>
                <a:lnTo>
                  <a:pt x="115526" y="164565"/>
                </a:lnTo>
                <a:lnTo>
                  <a:pt x="114768" y="162326"/>
                </a:lnTo>
                <a:lnTo>
                  <a:pt x="114768" y="159341"/>
                </a:lnTo>
                <a:lnTo>
                  <a:pt x="113253" y="156356"/>
                </a:lnTo>
                <a:lnTo>
                  <a:pt x="113253" y="151878"/>
                </a:lnTo>
                <a:lnTo>
                  <a:pt x="114768" y="149639"/>
                </a:lnTo>
                <a:lnTo>
                  <a:pt x="115526" y="145907"/>
                </a:lnTo>
                <a:lnTo>
                  <a:pt x="115526" y="141802"/>
                </a:lnTo>
                <a:lnTo>
                  <a:pt x="118935" y="138071"/>
                </a:lnTo>
                <a:lnTo>
                  <a:pt x="118935" y="133220"/>
                </a:lnTo>
                <a:lnTo>
                  <a:pt x="119692" y="131354"/>
                </a:lnTo>
                <a:lnTo>
                  <a:pt x="122344" y="129115"/>
                </a:lnTo>
                <a:lnTo>
                  <a:pt x="122344" y="127249"/>
                </a:lnTo>
                <a:lnTo>
                  <a:pt x="121207" y="123890"/>
                </a:lnTo>
                <a:lnTo>
                  <a:pt x="120450" y="123144"/>
                </a:lnTo>
                <a:lnTo>
                  <a:pt x="118935" y="123144"/>
                </a:lnTo>
                <a:lnTo>
                  <a:pt x="115147" y="123144"/>
                </a:lnTo>
                <a:lnTo>
                  <a:pt x="107950" y="126129"/>
                </a:lnTo>
                <a:lnTo>
                  <a:pt x="103405" y="127249"/>
                </a:lnTo>
                <a:lnTo>
                  <a:pt x="100754" y="127249"/>
                </a:lnTo>
                <a:lnTo>
                  <a:pt x="97345" y="126129"/>
                </a:lnTo>
                <a:lnTo>
                  <a:pt x="95830" y="125756"/>
                </a:lnTo>
                <a:lnTo>
                  <a:pt x="93936" y="125010"/>
                </a:lnTo>
                <a:lnTo>
                  <a:pt x="91663" y="124264"/>
                </a:lnTo>
                <a:lnTo>
                  <a:pt x="88633" y="125383"/>
                </a:lnTo>
                <a:lnTo>
                  <a:pt x="87875" y="126129"/>
                </a:lnTo>
                <a:lnTo>
                  <a:pt x="85603" y="126129"/>
                </a:lnTo>
                <a:lnTo>
                  <a:pt x="82194" y="126129"/>
                </a:lnTo>
                <a:lnTo>
                  <a:pt x="80679" y="125383"/>
                </a:lnTo>
                <a:lnTo>
                  <a:pt x="80300" y="125383"/>
                </a:lnTo>
                <a:lnTo>
                  <a:pt x="69694" y="110083"/>
                </a:lnTo>
                <a:lnTo>
                  <a:pt x="69316" y="109337"/>
                </a:lnTo>
                <a:lnTo>
                  <a:pt x="68179" y="108218"/>
                </a:lnTo>
                <a:lnTo>
                  <a:pt x="64013" y="107844"/>
                </a:lnTo>
                <a:lnTo>
                  <a:pt x="61740" y="106352"/>
                </a:lnTo>
                <a:lnTo>
                  <a:pt x="57195" y="104859"/>
                </a:lnTo>
                <a:lnTo>
                  <a:pt x="50377" y="105232"/>
                </a:lnTo>
                <a:lnTo>
                  <a:pt x="43559" y="107098"/>
                </a:lnTo>
                <a:lnTo>
                  <a:pt x="39771" y="107471"/>
                </a:lnTo>
                <a:lnTo>
                  <a:pt x="34090" y="107098"/>
                </a:lnTo>
                <a:lnTo>
                  <a:pt x="27651" y="104113"/>
                </a:lnTo>
                <a:lnTo>
                  <a:pt x="26514" y="101501"/>
                </a:lnTo>
                <a:lnTo>
                  <a:pt x="24999" y="101127"/>
                </a:lnTo>
                <a:lnTo>
                  <a:pt x="20454" y="98889"/>
                </a:lnTo>
                <a:lnTo>
                  <a:pt x="19696" y="97769"/>
                </a:lnTo>
                <a:lnTo>
                  <a:pt x="19696" y="85455"/>
                </a:lnTo>
                <a:lnTo>
                  <a:pt x="18939" y="82096"/>
                </a:lnTo>
                <a:lnTo>
                  <a:pt x="17803" y="79857"/>
                </a:lnTo>
                <a:lnTo>
                  <a:pt x="16287" y="78738"/>
                </a:lnTo>
                <a:lnTo>
                  <a:pt x="15530" y="77618"/>
                </a:lnTo>
                <a:lnTo>
                  <a:pt x="12879" y="74260"/>
                </a:lnTo>
                <a:lnTo>
                  <a:pt x="11742" y="73140"/>
                </a:lnTo>
                <a:lnTo>
                  <a:pt x="10606" y="65677"/>
                </a:lnTo>
                <a:lnTo>
                  <a:pt x="9470" y="63438"/>
                </a:lnTo>
                <a:lnTo>
                  <a:pt x="9091" y="62692"/>
                </a:lnTo>
                <a:lnTo>
                  <a:pt x="0" y="63065"/>
                </a:lnTo>
                <a:lnTo>
                  <a:pt x="2273" y="57841"/>
                </a:lnTo>
                <a:lnTo>
                  <a:pt x="5303" y="52243"/>
                </a:lnTo>
                <a:lnTo>
                  <a:pt x="10227" y="35451"/>
                </a:lnTo>
                <a:lnTo>
                  <a:pt x="15151" y="27241"/>
                </a:lnTo>
                <a:lnTo>
                  <a:pt x="24620" y="18658"/>
                </a:lnTo>
                <a:lnTo>
                  <a:pt x="25757" y="16793"/>
                </a:lnTo>
                <a:lnTo>
                  <a:pt x="27651" y="13061"/>
                </a:lnTo>
                <a:lnTo>
                  <a:pt x="29923" y="10822"/>
                </a:lnTo>
                <a:lnTo>
                  <a:pt x="35605" y="8583"/>
                </a:lnTo>
                <a:lnTo>
                  <a:pt x="41286" y="7837"/>
                </a:lnTo>
                <a:lnTo>
                  <a:pt x="37499" y="10822"/>
                </a:lnTo>
                <a:lnTo>
                  <a:pt x="33332" y="11568"/>
                </a:lnTo>
                <a:lnTo>
                  <a:pt x="31060" y="13061"/>
                </a:lnTo>
                <a:lnTo>
                  <a:pt x="31060" y="14554"/>
                </a:lnTo>
                <a:lnTo>
                  <a:pt x="31817" y="17539"/>
                </a:lnTo>
                <a:lnTo>
                  <a:pt x="32953" y="20897"/>
                </a:lnTo>
                <a:lnTo>
                  <a:pt x="35605" y="24629"/>
                </a:lnTo>
                <a:lnTo>
                  <a:pt x="35984" y="25749"/>
                </a:lnTo>
                <a:lnTo>
                  <a:pt x="35226" y="26868"/>
                </a:lnTo>
                <a:lnTo>
                  <a:pt x="35226" y="27241"/>
                </a:lnTo>
                <a:lnTo>
                  <a:pt x="36741" y="28734"/>
                </a:lnTo>
                <a:lnTo>
                  <a:pt x="36741" y="30973"/>
                </a:lnTo>
                <a:lnTo>
                  <a:pt x="35226" y="35451"/>
                </a:lnTo>
                <a:lnTo>
                  <a:pt x="29545" y="40675"/>
                </a:lnTo>
                <a:lnTo>
                  <a:pt x="28787" y="41421"/>
                </a:lnTo>
                <a:lnTo>
                  <a:pt x="27651" y="44034"/>
                </a:lnTo>
                <a:lnTo>
                  <a:pt x="27651" y="49631"/>
                </a:lnTo>
                <a:lnTo>
                  <a:pt x="28029" y="52243"/>
                </a:lnTo>
                <a:lnTo>
                  <a:pt x="29545" y="54109"/>
                </a:lnTo>
                <a:lnTo>
                  <a:pt x="32953" y="56721"/>
                </a:lnTo>
                <a:lnTo>
                  <a:pt x="35226" y="61572"/>
                </a:lnTo>
                <a:lnTo>
                  <a:pt x="35984" y="64931"/>
                </a:lnTo>
                <a:lnTo>
                  <a:pt x="37120" y="65677"/>
                </a:lnTo>
                <a:lnTo>
                  <a:pt x="39771" y="65677"/>
                </a:lnTo>
                <a:lnTo>
                  <a:pt x="42802" y="64931"/>
                </a:lnTo>
                <a:lnTo>
                  <a:pt x="45074" y="63065"/>
                </a:lnTo>
                <a:lnTo>
                  <a:pt x="47347" y="60080"/>
                </a:lnTo>
                <a:lnTo>
                  <a:pt x="47726" y="59333"/>
                </a:lnTo>
                <a:lnTo>
                  <a:pt x="47726" y="55228"/>
                </a:lnTo>
                <a:lnTo>
                  <a:pt x="47347" y="50004"/>
                </a:lnTo>
                <a:lnTo>
                  <a:pt x="43559" y="43660"/>
                </a:lnTo>
                <a:lnTo>
                  <a:pt x="41286" y="41048"/>
                </a:lnTo>
                <a:lnTo>
                  <a:pt x="39393" y="37690"/>
                </a:lnTo>
                <a:lnTo>
                  <a:pt x="39393" y="28734"/>
                </a:lnTo>
                <a:lnTo>
                  <a:pt x="40908" y="27614"/>
                </a:lnTo>
                <a:lnTo>
                  <a:pt x="41665" y="26122"/>
                </a:lnTo>
                <a:lnTo>
                  <a:pt x="42044" y="25375"/>
                </a:lnTo>
                <a:lnTo>
                  <a:pt x="45453" y="24629"/>
                </a:lnTo>
                <a:lnTo>
                  <a:pt x="53028" y="19778"/>
                </a:lnTo>
                <a:lnTo>
                  <a:pt x="65528" y="16046"/>
                </a:lnTo>
                <a:lnTo>
                  <a:pt x="74240" y="15673"/>
                </a:lnTo>
                <a:lnTo>
                  <a:pt x="74240" y="13434"/>
                </a:lnTo>
                <a:lnTo>
                  <a:pt x="73861" y="11941"/>
                </a:lnTo>
                <a:lnTo>
                  <a:pt x="71967" y="11195"/>
                </a:lnTo>
                <a:lnTo>
                  <a:pt x="65907" y="10822"/>
                </a:lnTo>
                <a:lnTo>
                  <a:pt x="65149" y="10076"/>
                </a:lnTo>
                <a:lnTo>
                  <a:pt x="64013" y="10076"/>
                </a:lnTo>
                <a:lnTo>
                  <a:pt x="63634" y="9329"/>
                </a:lnTo>
                <a:lnTo>
                  <a:pt x="64013" y="6717"/>
                </a:lnTo>
                <a:lnTo>
                  <a:pt x="66285" y="186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88" name="Text Placeholder 2687">
            <a:extLst>
              <a:ext uri="{FF2B5EF4-FFF2-40B4-BE49-F238E27FC236}">
                <a16:creationId xmlns:a16="http://schemas.microsoft.com/office/drawing/2014/main" id="{521E5EB9-F91D-4F47-938E-52AD5641BD48}"/>
              </a:ext>
            </a:extLst>
          </p:cNvPr>
          <p:cNvSpPr>
            <a:spLocks noGrp="1"/>
          </p:cNvSpPr>
          <p:nvPr>
            <p:ph type="body" sz="quarter" idx="135" hasCustomPrompt="1"/>
          </p:nvPr>
        </p:nvSpPr>
        <p:spPr>
          <a:xfrm>
            <a:off x="5453351" y="3786223"/>
            <a:ext cx="629401" cy="403651"/>
          </a:xfrm>
          <a:custGeom>
            <a:avLst/>
            <a:gdLst>
              <a:gd name="connsiteX0" fmla="*/ 47101 w 629401"/>
              <a:gd name="connsiteY0" fmla="*/ 0 h 403651"/>
              <a:gd name="connsiteX1" fmla="*/ 47481 w 629401"/>
              <a:gd name="connsiteY1" fmla="*/ 2609 h 403651"/>
              <a:gd name="connsiteX2" fmla="*/ 126868 w 629401"/>
              <a:gd name="connsiteY2" fmla="*/ 31308 h 403651"/>
              <a:gd name="connsiteX3" fmla="*/ 165992 w 629401"/>
              <a:gd name="connsiteY3" fmla="*/ 31308 h 403651"/>
              <a:gd name="connsiteX4" fmla="*/ 182705 w 629401"/>
              <a:gd name="connsiteY4" fmla="*/ 31308 h 403651"/>
              <a:gd name="connsiteX5" fmla="*/ 183085 w 629401"/>
              <a:gd name="connsiteY5" fmla="*/ 20127 h 403651"/>
              <a:gd name="connsiteX6" fmla="*/ 217271 w 629401"/>
              <a:gd name="connsiteY6" fmla="*/ 19754 h 403651"/>
              <a:gd name="connsiteX7" fmla="*/ 221069 w 629401"/>
              <a:gd name="connsiteY7" fmla="*/ 21990 h 403651"/>
              <a:gd name="connsiteX8" fmla="*/ 222968 w 629401"/>
              <a:gd name="connsiteY8" fmla="*/ 23108 h 403651"/>
              <a:gd name="connsiteX9" fmla="*/ 225627 w 629401"/>
              <a:gd name="connsiteY9" fmla="*/ 27581 h 403651"/>
              <a:gd name="connsiteX10" fmla="*/ 230186 w 629401"/>
              <a:gd name="connsiteY10" fmla="*/ 29817 h 403651"/>
              <a:gd name="connsiteX11" fmla="*/ 233604 w 629401"/>
              <a:gd name="connsiteY11" fmla="*/ 34663 h 403651"/>
              <a:gd name="connsiteX12" fmla="*/ 241201 w 629401"/>
              <a:gd name="connsiteY12" fmla="*/ 40999 h 403651"/>
              <a:gd name="connsiteX13" fmla="*/ 252216 w 629401"/>
              <a:gd name="connsiteY13" fmla="*/ 48080 h 403651"/>
              <a:gd name="connsiteX14" fmla="*/ 257534 w 629401"/>
              <a:gd name="connsiteY14" fmla="*/ 67089 h 403651"/>
              <a:gd name="connsiteX15" fmla="*/ 262852 w 629401"/>
              <a:gd name="connsiteY15" fmla="*/ 73798 h 403651"/>
              <a:gd name="connsiteX16" fmla="*/ 270069 w 629401"/>
              <a:gd name="connsiteY16" fmla="*/ 79761 h 403651"/>
              <a:gd name="connsiteX17" fmla="*/ 279185 w 629401"/>
              <a:gd name="connsiteY17" fmla="*/ 85725 h 403651"/>
              <a:gd name="connsiteX18" fmla="*/ 288302 w 629401"/>
              <a:gd name="connsiteY18" fmla="*/ 87588 h 403651"/>
              <a:gd name="connsiteX19" fmla="*/ 297038 w 629401"/>
              <a:gd name="connsiteY19" fmla="*/ 70071 h 403651"/>
              <a:gd name="connsiteX20" fmla="*/ 298178 w 629401"/>
              <a:gd name="connsiteY20" fmla="*/ 68953 h 403651"/>
              <a:gd name="connsiteX21" fmla="*/ 302356 w 629401"/>
              <a:gd name="connsiteY21" fmla="*/ 67089 h 403651"/>
              <a:gd name="connsiteX22" fmla="*/ 306534 w 629401"/>
              <a:gd name="connsiteY22" fmla="*/ 68207 h 403651"/>
              <a:gd name="connsiteX23" fmla="*/ 323627 w 629401"/>
              <a:gd name="connsiteY23" fmla="*/ 67462 h 403651"/>
              <a:gd name="connsiteX24" fmla="*/ 326666 w 629401"/>
              <a:gd name="connsiteY24" fmla="*/ 71189 h 403651"/>
              <a:gd name="connsiteX25" fmla="*/ 333123 w 629401"/>
              <a:gd name="connsiteY25" fmla="*/ 77152 h 403651"/>
              <a:gd name="connsiteX26" fmla="*/ 335402 w 629401"/>
              <a:gd name="connsiteY26" fmla="*/ 80879 h 403651"/>
              <a:gd name="connsiteX27" fmla="*/ 339580 w 629401"/>
              <a:gd name="connsiteY27" fmla="*/ 83861 h 403651"/>
              <a:gd name="connsiteX28" fmla="*/ 347177 w 629401"/>
              <a:gd name="connsiteY28" fmla="*/ 101006 h 403651"/>
              <a:gd name="connsiteX29" fmla="*/ 353255 w 629401"/>
              <a:gd name="connsiteY29" fmla="*/ 107342 h 403651"/>
              <a:gd name="connsiteX30" fmla="*/ 356294 w 629401"/>
              <a:gd name="connsiteY30" fmla="*/ 114797 h 403651"/>
              <a:gd name="connsiteX31" fmla="*/ 362751 w 629401"/>
              <a:gd name="connsiteY31" fmla="*/ 118896 h 403651"/>
              <a:gd name="connsiteX32" fmla="*/ 368449 w 629401"/>
              <a:gd name="connsiteY32" fmla="*/ 136414 h 403651"/>
              <a:gd name="connsiteX33" fmla="*/ 374906 w 629401"/>
              <a:gd name="connsiteY33" fmla="*/ 146105 h 403651"/>
              <a:gd name="connsiteX34" fmla="*/ 381363 w 629401"/>
              <a:gd name="connsiteY34" fmla="*/ 150205 h 403651"/>
              <a:gd name="connsiteX35" fmla="*/ 386681 w 629401"/>
              <a:gd name="connsiteY35" fmla="*/ 150950 h 403651"/>
              <a:gd name="connsiteX36" fmla="*/ 392379 w 629401"/>
              <a:gd name="connsiteY36" fmla="*/ 153932 h 403651"/>
              <a:gd name="connsiteX37" fmla="*/ 402635 w 629401"/>
              <a:gd name="connsiteY37" fmla="*/ 155050 h 403651"/>
              <a:gd name="connsiteX38" fmla="*/ 409472 w 629401"/>
              <a:gd name="connsiteY38" fmla="*/ 158032 h 403651"/>
              <a:gd name="connsiteX39" fmla="*/ 415929 w 629401"/>
              <a:gd name="connsiteY39" fmla="*/ 158404 h 403651"/>
              <a:gd name="connsiteX40" fmla="*/ 414030 w 629401"/>
              <a:gd name="connsiteY40" fmla="*/ 163250 h 403651"/>
              <a:gd name="connsiteX41" fmla="*/ 413650 w 629401"/>
              <a:gd name="connsiteY41" fmla="*/ 165486 h 403651"/>
              <a:gd name="connsiteX42" fmla="*/ 414030 w 629401"/>
              <a:gd name="connsiteY42" fmla="*/ 165486 h 403651"/>
              <a:gd name="connsiteX43" fmla="*/ 415169 w 629401"/>
              <a:gd name="connsiteY43" fmla="*/ 165113 h 403651"/>
              <a:gd name="connsiteX44" fmla="*/ 415929 w 629401"/>
              <a:gd name="connsiteY44" fmla="*/ 163622 h 403651"/>
              <a:gd name="connsiteX45" fmla="*/ 417069 w 629401"/>
              <a:gd name="connsiteY45" fmla="*/ 161386 h 403651"/>
              <a:gd name="connsiteX46" fmla="*/ 417448 w 629401"/>
              <a:gd name="connsiteY46" fmla="*/ 161759 h 403651"/>
              <a:gd name="connsiteX47" fmla="*/ 417069 w 629401"/>
              <a:gd name="connsiteY47" fmla="*/ 165486 h 403651"/>
              <a:gd name="connsiteX48" fmla="*/ 415929 w 629401"/>
              <a:gd name="connsiteY48" fmla="*/ 167722 h 403651"/>
              <a:gd name="connsiteX49" fmla="*/ 413650 w 629401"/>
              <a:gd name="connsiteY49" fmla="*/ 170331 h 403651"/>
              <a:gd name="connsiteX50" fmla="*/ 412510 w 629401"/>
              <a:gd name="connsiteY50" fmla="*/ 171077 h 403651"/>
              <a:gd name="connsiteX51" fmla="*/ 407573 w 629401"/>
              <a:gd name="connsiteY51" fmla="*/ 169586 h 403651"/>
              <a:gd name="connsiteX52" fmla="*/ 406813 w 629401"/>
              <a:gd name="connsiteY52" fmla="*/ 171077 h 403651"/>
              <a:gd name="connsiteX53" fmla="*/ 406813 w 629401"/>
              <a:gd name="connsiteY53" fmla="*/ 174058 h 403651"/>
              <a:gd name="connsiteX54" fmla="*/ 405673 w 629401"/>
              <a:gd name="connsiteY54" fmla="*/ 178531 h 403651"/>
              <a:gd name="connsiteX55" fmla="*/ 403394 w 629401"/>
              <a:gd name="connsiteY55" fmla="*/ 180394 h 403651"/>
              <a:gd name="connsiteX56" fmla="*/ 401495 w 629401"/>
              <a:gd name="connsiteY56" fmla="*/ 185613 h 403651"/>
              <a:gd name="connsiteX57" fmla="*/ 401495 w 629401"/>
              <a:gd name="connsiteY57" fmla="*/ 187103 h 403651"/>
              <a:gd name="connsiteX58" fmla="*/ 402635 w 629401"/>
              <a:gd name="connsiteY58" fmla="*/ 188222 h 403651"/>
              <a:gd name="connsiteX59" fmla="*/ 402635 w 629401"/>
              <a:gd name="connsiteY59" fmla="*/ 197167 h 403651"/>
              <a:gd name="connsiteX60" fmla="*/ 403014 w 629401"/>
              <a:gd name="connsiteY60" fmla="*/ 203876 h 403651"/>
              <a:gd name="connsiteX61" fmla="*/ 404534 w 629401"/>
              <a:gd name="connsiteY61" fmla="*/ 205739 h 403651"/>
              <a:gd name="connsiteX62" fmla="*/ 405293 w 629401"/>
              <a:gd name="connsiteY62" fmla="*/ 209466 h 403651"/>
              <a:gd name="connsiteX63" fmla="*/ 405293 w 629401"/>
              <a:gd name="connsiteY63" fmla="*/ 213939 h 403651"/>
              <a:gd name="connsiteX64" fmla="*/ 405673 w 629401"/>
              <a:gd name="connsiteY64" fmla="*/ 227729 h 403651"/>
              <a:gd name="connsiteX65" fmla="*/ 403774 w 629401"/>
              <a:gd name="connsiteY65" fmla="*/ 236302 h 403651"/>
              <a:gd name="connsiteX66" fmla="*/ 403774 w 629401"/>
              <a:gd name="connsiteY66" fmla="*/ 240402 h 403651"/>
              <a:gd name="connsiteX67" fmla="*/ 406813 w 629401"/>
              <a:gd name="connsiteY67" fmla="*/ 247483 h 403651"/>
              <a:gd name="connsiteX68" fmla="*/ 413650 w 629401"/>
              <a:gd name="connsiteY68" fmla="*/ 255683 h 403651"/>
              <a:gd name="connsiteX69" fmla="*/ 414030 w 629401"/>
              <a:gd name="connsiteY69" fmla="*/ 257174 h 403651"/>
              <a:gd name="connsiteX70" fmla="*/ 414030 w 629401"/>
              <a:gd name="connsiteY70" fmla="*/ 259410 h 403651"/>
              <a:gd name="connsiteX71" fmla="*/ 412510 w 629401"/>
              <a:gd name="connsiteY71" fmla="*/ 262019 h 403651"/>
              <a:gd name="connsiteX72" fmla="*/ 411751 w 629401"/>
              <a:gd name="connsiteY72" fmla="*/ 262765 h 403651"/>
              <a:gd name="connsiteX73" fmla="*/ 413270 w 629401"/>
              <a:gd name="connsiteY73" fmla="*/ 267237 h 403651"/>
              <a:gd name="connsiteX74" fmla="*/ 418968 w 629401"/>
              <a:gd name="connsiteY74" fmla="*/ 276182 h 403651"/>
              <a:gd name="connsiteX75" fmla="*/ 420867 w 629401"/>
              <a:gd name="connsiteY75" fmla="*/ 278419 h 403651"/>
              <a:gd name="connsiteX76" fmla="*/ 425425 w 629401"/>
              <a:gd name="connsiteY76" fmla="*/ 283637 h 403651"/>
              <a:gd name="connsiteX77" fmla="*/ 427704 w 629401"/>
              <a:gd name="connsiteY77" fmla="*/ 285500 h 403651"/>
              <a:gd name="connsiteX78" fmla="*/ 429224 w 629401"/>
              <a:gd name="connsiteY78" fmla="*/ 288109 h 403651"/>
              <a:gd name="connsiteX79" fmla="*/ 435301 w 629401"/>
              <a:gd name="connsiteY79" fmla="*/ 301527 h 403651"/>
              <a:gd name="connsiteX80" fmla="*/ 436061 w 629401"/>
              <a:gd name="connsiteY80" fmla="*/ 304882 h 403651"/>
              <a:gd name="connsiteX81" fmla="*/ 436441 w 629401"/>
              <a:gd name="connsiteY81" fmla="*/ 305627 h 403651"/>
              <a:gd name="connsiteX82" fmla="*/ 437580 w 629401"/>
              <a:gd name="connsiteY82" fmla="*/ 305627 h 403651"/>
              <a:gd name="connsiteX83" fmla="*/ 438340 w 629401"/>
              <a:gd name="connsiteY83" fmla="*/ 306372 h 403651"/>
              <a:gd name="connsiteX84" fmla="*/ 440619 w 629401"/>
              <a:gd name="connsiteY84" fmla="*/ 309354 h 403651"/>
              <a:gd name="connsiteX85" fmla="*/ 442138 w 629401"/>
              <a:gd name="connsiteY85" fmla="*/ 310100 h 403651"/>
              <a:gd name="connsiteX86" fmla="*/ 444038 w 629401"/>
              <a:gd name="connsiteY86" fmla="*/ 312709 h 403651"/>
              <a:gd name="connsiteX87" fmla="*/ 446317 w 629401"/>
              <a:gd name="connsiteY87" fmla="*/ 314199 h 403651"/>
              <a:gd name="connsiteX88" fmla="*/ 449355 w 629401"/>
              <a:gd name="connsiteY88" fmla="*/ 315318 h 403651"/>
              <a:gd name="connsiteX89" fmla="*/ 453913 w 629401"/>
              <a:gd name="connsiteY89" fmla="*/ 316808 h 403651"/>
              <a:gd name="connsiteX90" fmla="*/ 459611 w 629401"/>
              <a:gd name="connsiteY90" fmla="*/ 317554 h 403651"/>
              <a:gd name="connsiteX91" fmla="*/ 459611 w 629401"/>
              <a:gd name="connsiteY91" fmla="*/ 316436 h 403651"/>
              <a:gd name="connsiteX92" fmla="*/ 461510 w 629401"/>
              <a:gd name="connsiteY92" fmla="*/ 317927 h 403651"/>
              <a:gd name="connsiteX93" fmla="*/ 465689 w 629401"/>
              <a:gd name="connsiteY93" fmla="*/ 323517 h 403651"/>
              <a:gd name="connsiteX94" fmla="*/ 470247 w 629401"/>
              <a:gd name="connsiteY94" fmla="*/ 326499 h 403651"/>
              <a:gd name="connsiteX95" fmla="*/ 475185 w 629401"/>
              <a:gd name="connsiteY95" fmla="*/ 326499 h 403651"/>
              <a:gd name="connsiteX96" fmla="*/ 484301 w 629401"/>
              <a:gd name="connsiteY96" fmla="*/ 322026 h 403651"/>
              <a:gd name="connsiteX97" fmla="*/ 494937 w 629401"/>
              <a:gd name="connsiteY97" fmla="*/ 320163 h 403651"/>
              <a:gd name="connsiteX98" fmla="*/ 498355 w 629401"/>
              <a:gd name="connsiteY98" fmla="*/ 320536 h 403651"/>
              <a:gd name="connsiteX99" fmla="*/ 501774 w 629401"/>
              <a:gd name="connsiteY99" fmla="*/ 319790 h 403651"/>
              <a:gd name="connsiteX100" fmla="*/ 507092 w 629401"/>
              <a:gd name="connsiteY100" fmla="*/ 316808 h 403651"/>
              <a:gd name="connsiteX101" fmla="*/ 510890 w 629401"/>
              <a:gd name="connsiteY101" fmla="*/ 316063 h 403651"/>
              <a:gd name="connsiteX102" fmla="*/ 513169 w 629401"/>
              <a:gd name="connsiteY102" fmla="*/ 315318 h 403651"/>
              <a:gd name="connsiteX103" fmla="*/ 519626 w 629401"/>
              <a:gd name="connsiteY103" fmla="*/ 315318 h 403651"/>
              <a:gd name="connsiteX104" fmla="*/ 523045 w 629401"/>
              <a:gd name="connsiteY104" fmla="*/ 316063 h 403651"/>
              <a:gd name="connsiteX105" fmla="*/ 523045 w 629401"/>
              <a:gd name="connsiteY105" fmla="*/ 318299 h 403651"/>
              <a:gd name="connsiteX106" fmla="*/ 524185 w 629401"/>
              <a:gd name="connsiteY106" fmla="*/ 320163 h 403651"/>
              <a:gd name="connsiteX107" fmla="*/ 526843 w 629401"/>
              <a:gd name="connsiteY107" fmla="*/ 320536 h 403651"/>
              <a:gd name="connsiteX108" fmla="*/ 529882 w 629401"/>
              <a:gd name="connsiteY108" fmla="*/ 320163 h 403651"/>
              <a:gd name="connsiteX109" fmla="*/ 537099 w 629401"/>
              <a:gd name="connsiteY109" fmla="*/ 316436 h 403651"/>
              <a:gd name="connsiteX110" fmla="*/ 535960 w 629401"/>
              <a:gd name="connsiteY110" fmla="*/ 309354 h 403651"/>
              <a:gd name="connsiteX111" fmla="*/ 541657 w 629401"/>
              <a:gd name="connsiteY111" fmla="*/ 306745 h 403651"/>
              <a:gd name="connsiteX112" fmla="*/ 545456 w 629401"/>
              <a:gd name="connsiteY112" fmla="*/ 302645 h 403651"/>
              <a:gd name="connsiteX113" fmla="*/ 547355 w 629401"/>
              <a:gd name="connsiteY113" fmla="*/ 298545 h 403651"/>
              <a:gd name="connsiteX114" fmla="*/ 548115 w 629401"/>
              <a:gd name="connsiteY114" fmla="*/ 293700 h 403651"/>
              <a:gd name="connsiteX115" fmla="*/ 550394 w 629401"/>
              <a:gd name="connsiteY115" fmla="*/ 290346 h 403651"/>
              <a:gd name="connsiteX116" fmla="*/ 551913 w 629401"/>
              <a:gd name="connsiteY116" fmla="*/ 285873 h 403651"/>
              <a:gd name="connsiteX117" fmla="*/ 553432 w 629401"/>
              <a:gd name="connsiteY117" fmla="*/ 279537 h 403651"/>
              <a:gd name="connsiteX118" fmla="*/ 554192 w 629401"/>
              <a:gd name="connsiteY118" fmla="*/ 268355 h 403651"/>
              <a:gd name="connsiteX119" fmla="*/ 556091 w 629401"/>
              <a:gd name="connsiteY119" fmla="*/ 263883 h 403651"/>
              <a:gd name="connsiteX120" fmla="*/ 559890 w 629401"/>
              <a:gd name="connsiteY120" fmla="*/ 260528 h 403651"/>
              <a:gd name="connsiteX121" fmla="*/ 563688 w 629401"/>
              <a:gd name="connsiteY121" fmla="*/ 259783 h 403651"/>
              <a:gd name="connsiteX122" fmla="*/ 567867 w 629401"/>
              <a:gd name="connsiteY122" fmla="*/ 257919 h 403651"/>
              <a:gd name="connsiteX123" fmla="*/ 571285 w 629401"/>
              <a:gd name="connsiteY123" fmla="*/ 257547 h 403651"/>
              <a:gd name="connsiteX124" fmla="*/ 576983 w 629401"/>
              <a:gd name="connsiteY124" fmla="*/ 257547 h 403651"/>
              <a:gd name="connsiteX125" fmla="*/ 586479 w 629401"/>
              <a:gd name="connsiteY125" fmla="*/ 257174 h 403651"/>
              <a:gd name="connsiteX126" fmla="*/ 590657 w 629401"/>
              <a:gd name="connsiteY126" fmla="*/ 254192 h 403651"/>
              <a:gd name="connsiteX127" fmla="*/ 598634 w 629401"/>
              <a:gd name="connsiteY127" fmla="*/ 251956 h 403651"/>
              <a:gd name="connsiteX128" fmla="*/ 603192 w 629401"/>
              <a:gd name="connsiteY128" fmla="*/ 251583 h 403651"/>
              <a:gd name="connsiteX129" fmla="*/ 609649 w 629401"/>
              <a:gd name="connsiteY129" fmla="*/ 252701 h 403651"/>
              <a:gd name="connsiteX130" fmla="*/ 609649 w 629401"/>
              <a:gd name="connsiteY130" fmla="*/ 257547 h 403651"/>
              <a:gd name="connsiteX131" fmla="*/ 614207 w 629401"/>
              <a:gd name="connsiteY131" fmla="*/ 253447 h 403651"/>
              <a:gd name="connsiteX132" fmla="*/ 625983 w 629401"/>
              <a:gd name="connsiteY132" fmla="*/ 254565 h 403651"/>
              <a:gd name="connsiteX133" fmla="*/ 628262 w 629401"/>
              <a:gd name="connsiteY133" fmla="*/ 257919 h 403651"/>
              <a:gd name="connsiteX134" fmla="*/ 629401 w 629401"/>
              <a:gd name="connsiteY134" fmla="*/ 262019 h 403651"/>
              <a:gd name="connsiteX135" fmla="*/ 629021 w 629401"/>
              <a:gd name="connsiteY135" fmla="*/ 266119 h 403651"/>
              <a:gd name="connsiteX136" fmla="*/ 627882 w 629401"/>
              <a:gd name="connsiteY136" fmla="*/ 269474 h 403651"/>
              <a:gd name="connsiteX137" fmla="*/ 623324 w 629401"/>
              <a:gd name="connsiteY137" fmla="*/ 274319 h 403651"/>
              <a:gd name="connsiteX138" fmla="*/ 619905 w 629401"/>
              <a:gd name="connsiteY138" fmla="*/ 277301 h 403651"/>
              <a:gd name="connsiteX139" fmla="*/ 616107 w 629401"/>
              <a:gd name="connsiteY139" fmla="*/ 284382 h 403651"/>
              <a:gd name="connsiteX140" fmla="*/ 616107 w 629401"/>
              <a:gd name="connsiteY140" fmla="*/ 287737 h 403651"/>
              <a:gd name="connsiteX141" fmla="*/ 614207 w 629401"/>
              <a:gd name="connsiteY141" fmla="*/ 291464 h 403651"/>
              <a:gd name="connsiteX142" fmla="*/ 611928 w 629401"/>
              <a:gd name="connsiteY142" fmla="*/ 294445 h 403651"/>
              <a:gd name="connsiteX143" fmla="*/ 614967 w 629401"/>
              <a:gd name="connsiteY143" fmla="*/ 295936 h 403651"/>
              <a:gd name="connsiteX144" fmla="*/ 615347 w 629401"/>
              <a:gd name="connsiteY144" fmla="*/ 298545 h 403651"/>
              <a:gd name="connsiteX145" fmla="*/ 611928 w 629401"/>
              <a:gd name="connsiteY145" fmla="*/ 300409 h 403651"/>
              <a:gd name="connsiteX146" fmla="*/ 613828 w 629401"/>
              <a:gd name="connsiteY146" fmla="*/ 301900 h 403651"/>
              <a:gd name="connsiteX147" fmla="*/ 614967 w 629401"/>
              <a:gd name="connsiteY147" fmla="*/ 303763 h 403651"/>
              <a:gd name="connsiteX148" fmla="*/ 613828 w 629401"/>
              <a:gd name="connsiteY148" fmla="*/ 307491 h 403651"/>
              <a:gd name="connsiteX149" fmla="*/ 610789 w 629401"/>
              <a:gd name="connsiteY149" fmla="*/ 316436 h 403651"/>
              <a:gd name="connsiteX150" fmla="*/ 610029 w 629401"/>
              <a:gd name="connsiteY150" fmla="*/ 320536 h 403651"/>
              <a:gd name="connsiteX151" fmla="*/ 607750 w 629401"/>
              <a:gd name="connsiteY151" fmla="*/ 328363 h 403651"/>
              <a:gd name="connsiteX152" fmla="*/ 606611 w 629401"/>
              <a:gd name="connsiteY152" fmla="*/ 330226 h 403651"/>
              <a:gd name="connsiteX153" fmla="*/ 605471 w 629401"/>
              <a:gd name="connsiteY153" fmla="*/ 326499 h 403651"/>
              <a:gd name="connsiteX154" fmla="*/ 605851 w 629401"/>
              <a:gd name="connsiteY154" fmla="*/ 320908 h 403651"/>
              <a:gd name="connsiteX155" fmla="*/ 605091 w 629401"/>
              <a:gd name="connsiteY155" fmla="*/ 320163 h 403651"/>
              <a:gd name="connsiteX156" fmla="*/ 603192 w 629401"/>
              <a:gd name="connsiteY156" fmla="*/ 319790 h 403651"/>
              <a:gd name="connsiteX157" fmla="*/ 603952 w 629401"/>
              <a:gd name="connsiteY157" fmla="*/ 313827 h 403651"/>
              <a:gd name="connsiteX158" fmla="*/ 601293 w 629401"/>
              <a:gd name="connsiteY158" fmla="*/ 312709 h 403651"/>
              <a:gd name="connsiteX159" fmla="*/ 597115 w 629401"/>
              <a:gd name="connsiteY159" fmla="*/ 318672 h 403651"/>
              <a:gd name="connsiteX160" fmla="*/ 596735 w 629401"/>
              <a:gd name="connsiteY160" fmla="*/ 321654 h 403651"/>
              <a:gd name="connsiteX161" fmla="*/ 594456 w 629401"/>
              <a:gd name="connsiteY161" fmla="*/ 320908 h 403651"/>
              <a:gd name="connsiteX162" fmla="*/ 592936 w 629401"/>
              <a:gd name="connsiteY162" fmla="*/ 322026 h 403651"/>
              <a:gd name="connsiteX163" fmla="*/ 587239 w 629401"/>
              <a:gd name="connsiteY163" fmla="*/ 332462 h 403651"/>
              <a:gd name="connsiteX164" fmla="*/ 585339 w 629401"/>
              <a:gd name="connsiteY164" fmla="*/ 332462 h 403651"/>
              <a:gd name="connsiteX165" fmla="*/ 580401 w 629401"/>
              <a:gd name="connsiteY165" fmla="*/ 333581 h 403651"/>
              <a:gd name="connsiteX166" fmla="*/ 544316 w 629401"/>
              <a:gd name="connsiteY166" fmla="*/ 333953 h 403651"/>
              <a:gd name="connsiteX167" fmla="*/ 544316 w 629401"/>
              <a:gd name="connsiteY167" fmla="*/ 344017 h 403651"/>
              <a:gd name="connsiteX168" fmla="*/ 532161 w 629401"/>
              <a:gd name="connsiteY168" fmla="*/ 344017 h 403651"/>
              <a:gd name="connsiteX169" fmla="*/ 531402 w 629401"/>
              <a:gd name="connsiteY169" fmla="*/ 343644 h 403651"/>
              <a:gd name="connsiteX170" fmla="*/ 541277 w 629401"/>
              <a:gd name="connsiteY170" fmla="*/ 352962 h 403651"/>
              <a:gd name="connsiteX171" fmla="*/ 547355 w 629401"/>
              <a:gd name="connsiteY171" fmla="*/ 356689 h 403651"/>
              <a:gd name="connsiteX172" fmla="*/ 548495 w 629401"/>
              <a:gd name="connsiteY172" fmla="*/ 360043 h 403651"/>
              <a:gd name="connsiteX173" fmla="*/ 552293 w 629401"/>
              <a:gd name="connsiteY173" fmla="*/ 363025 h 403651"/>
              <a:gd name="connsiteX174" fmla="*/ 553432 w 629401"/>
              <a:gd name="connsiteY174" fmla="*/ 364889 h 403651"/>
              <a:gd name="connsiteX175" fmla="*/ 552673 w 629401"/>
              <a:gd name="connsiteY175" fmla="*/ 370479 h 403651"/>
              <a:gd name="connsiteX176" fmla="*/ 552673 w 629401"/>
              <a:gd name="connsiteY176" fmla="*/ 370852 h 403651"/>
              <a:gd name="connsiteX177" fmla="*/ 552293 w 629401"/>
              <a:gd name="connsiteY177" fmla="*/ 370479 h 403651"/>
              <a:gd name="connsiteX178" fmla="*/ 543557 w 629401"/>
              <a:gd name="connsiteY178" fmla="*/ 370479 h 403651"/>
              <a:gd name="connsiteX179" fmla="*/ 532161 w 629401"/>
              <a:gd name="connsiteY179" fmla="*/ 371598 h 403651"/>
              <a:gd name="connsiteX180" fmla="*/ 523425 w 629401"/>
              <a:gd name="connsiteY180" fmla="*/ 385015 h 403651"/>
              <a:gd name="connsiteX181" fmla="*/ 523045 w 629401"/>
              <a:gd name="connsiteY181" fmla="*/ 386506 h 403651"/>
              <a:gd name="connsiteX182" fmla="*/ 520766 w 629401"/>
              <a:gd name="connsiteY182" fmla="*/ 390233 h 403651"/>
              <a:gd name="connsiteX183" fmla="*/ 519626 w 629401"/>
              <a:gd name="connsiteY183" fmla="*/ 392097 h 403651"/>
              <a:gd name="connsiteX184" fmla="*/ 519247 w 629401"/>
              <a:gd name="connsiteY184" fmla="*/ 392470 h 403651"/>
              <a:gd name="connsiteX185" fmla="*/ 520006 w 629401"/>
              <a:gd name="connsiteY185" fmla="*/ 395079 h 403651"/>
              <a:gd name="connsiteX186" fmla="*/ 519626 w 629401"/>
              <a:gd name="connsiteY186" fmla="*/ 396197 h 403651"/>
              <a:gd name="connsiteX187" fmla="*/ 518867 w 629401"/>
              <a:gd name="connsiteY187" fmla="*/ 396942 h 403651"/>
              <a:gd name="connsiteX188" fmla="*/ 518107 w 629401"/>
              <a:gd name="connsiteY188" fmla="*/ 402906 h 403651"/>
              <a:gd name="connsiteX189" fmla="*/ 517347 w 629401"/>
              <a:gd name="connsiteY189" fmla="*/ 403651 h 403651"/>
              <a:gd name="connsiteX190" fmla="*/ 510890 w 629401"/>
              <a:gd name="connsiteY190" fmla="*/ 398806 h 403651"/>
              <a:gd name="connsiteX191" fmla="*/ 507471 w 629401"/>
              <a:gd name="connsiteY191" fmla="*/ 395079 h 403651"/>
              <a:gd name="connsiteX192" fmla="*/ 499875 w 629401"/>
              <a:gd name="connsiteY192" fmla="*/ 388370 h 403651"/>
              <a:gd name="connsiteX193" fmla="*/ 497216 w 629401"/>
              <a:gd name="connsiteY193" fmla="*/ 385015 h 403651"/>
              <a:gd name="connsiteX194" fmla="*/ 490378 w 629401"/>
              <a:gd name="connsiteY194" fmla="*/ 378306 h 403651"/>
              <a:gd name="connsiteX195" fmla="*/ 480882 w 629401"/>
              <a:gd name="connsiteY195" fmla="*/ 374207 h 403651"/>
              <a:gd name="connsiteX196" fmla="*/ 472526 w 629401"/>
              <a:gd name="connsiteY196" fmla="*/ 370852 h 403651"/>
              <a:gd name="connsiteX197" fmla="*/ 467968 w 629401"/>
              <a:gd name="connsiteY197" fmla="*/ 369734 h 403651"/>
              <a:gd name="connsiteX198" fmla="*/ 461510 w 629401"/>
              <a:gd name="connsiteY198" fmla="*/ 369734 h 403651"/>
              <a:gd name="connsiteX199" fmla="*/ 458472 w 629401"/>
              <a:gd name="connsiteY199" fmla="*/ 370479 h 403651"/>
              <a:gd name="connsiteX200" fmla="*/ 456572 w 629401"/>
              <a:gd name="connsiteY200" fmla="*/ 370852 h 403651"/>
              <a:gd name="connsiteX201" fmla="*/ 448596 w 629401"/>
              <a:gd name="connsiteY201" fmla="*/ 376443 h 403651"/>
              <a:gd name="connsiteX202" fmla="*/ 445557 w 629401"/>
              <a:gd name="connsiteY202" fmla="*/ 377561 h 403651"/>
              <a:gd name="connsiteX203" fmla="*/ 441379 w 629401"/>
              <a:gd name="connsiteY203" fmla="*/ 379052 h 403651"/>
              <a:gd name="connsiteX204" fmla="*/ 439859 w 629401"/>
              <a:gd name="connsiteY204" fmla="*/ 380543 h 403651"/>
              <a:gd name="connsiteX205" fmla="*/ 437580 w 629401"/>
              <a:gd name="connsiteY205" fmla="*/ 381661 h 403651"/>
              <a:gd name="connsiteX206" fmla="*/ 434921 w 629401"/>
              <a:gd name="connsiteY206" fmla="*/ 382034 h 403651"/>
              <a:gd name="connsiteX207" fmla="*/ 429224 w 629401"/>
              <a:gd name="connsiteY207" fmla="*/ 381661 h 403651"/>
              <a:gd name="connsiteX208" fmla="*/ 426185 w 629401"/>
              <a:gd name="connsiteY208" fmla="*/ 380170 h 403651"/>
              <a:gd name="connsiteX209" fmla="*/ 425425 w 629401"/>
              <a:gd name="connsiteY209" fmla="*/ 380170 h 403651"/>
              <a:gd name="connsiteX210" fmla="*/ 422766 w 629401"/>
              <a:gd name="connsiteY210" fmla="*/ 379052 h 403651"/>
              <a:gd name="connsiteX211" fmla="*/ 418968 w 629401"/>
              <a:gd name="connsiteY211" fmla="*/ 376816 h 403651"/>
              <a:gd name="connsiteX212" fmla="*/ 407952 w 629401"/>
              <a:gd name="connsiteY212" fmla="*/ 376070 h 403651"/>
              <a:gd name="connsiteX213" fmla="*/ 403774 w 629401"/>
              <a:gd name="connsiteY213" fmla="*/ 374579 h 403651"/>
              <a:gd name="connsiteX214" fmla="*/ 401495 w 629401"/>
              <a:gd name="connsiteY214" fmla="*/ 373834 h 403651"/>
              <a:gd name="connsiteX215" fmla="*/ 399596 w 629401"/>
              <a:gd name="connsiteY215" fmla="*/ 372343 h 403651"/>
              <a:gd name="connsiteX216" fmla="*/ 398456 w 629401"/>
              <a:gd name="connsiteY216" fmla="*/ 372343 h 403651"/>
              <a:gd name="connsiteX217" fmla="*/ 396177 w 629401"/>
              <a:gd name="connsiteY217" fmla="*/ 371970 h 403651"/>
              <a:gd name="connsiteX218" fmla="*/ 387061 w 629401"/>
              <a:gd name="connsiteY218" fmla="*/ 366380 h 403651"/>
              <a:gd name="connsiteX219" fmla="*/ 383263 w 629401"/>
              <a:gd name="connsiteY219" fmla="*/ 362652 h 403651"/>
              <a:gd name="connsiteX220" fmla="*/ 379844 w 629401"/>
              <a:gd name="connsiteY220" fmla="*/ 363025 h 403651"/>
              <a:gd name="connsiteX221" fmla="*/ 374146 w 629401"/>
              <a:gd name="connsiteY221" fmla="*/ 360789 h 403651"/>
              <a:gd name="connsiteX222" fmla="*/ 364650 w 629401"/>
              <a:gd name="connsiteY222" fmla="*/ 358180 h 403651"/>
              <a:gd name="connsiteX223" fmla="*/ 361991 w 629401"/>
              <a:gd name="connsiteY223" fmla="*/ 357434 h 403651"/>
              <a:gd name="connsiteX224" fmla="*/ 358193 w 629401"/>
              <a:gd name="connsiteY224" fmla="*/ 354453 h 403651"/>
              <a:gd name="connsiteX225" fmla="*/ 351735 w 629401"/>
              <a:gd name="connsiteY225" fmla="*/ 352589 h 403651"/>
              <a:gd name="connsiteX226" fmla="*/ 347937 w 629401"/>
              <a:gd name="connsiteY226" fmla="*/ 352216 h 403651"/>
              <a:gd name="connsiteX227" fmla="*/ 343759 w 629401"/>
              <a:gd name="connsiteY227" fmla="*/ 350726 h 403651"/>
              <a:gd name="connsiteX228" fmla="*/ 341860 w 629401"/>
              <a:gd name="connsiteY228" fmla="*/ 349980 h 403651"/>
              <a:gd name="connsiteX229" fmla="*/ 339580 w 629401"/>
              <a:gd name="connsiteY229" fmla="*/ 348489 h 403651"/>
              <a:gd name="connsiteX230" fmla="*/ 338061 w 629401"/>
              <a:gd name="connsiteY230" fmla="*/ 348862 h 403651"/>
              <a:gd name="connsiteX231" fmla="*/ 335782 w 629401"/>
              <a:gd name="connsiteY231" fmla="*/ 346998 h 403651"/>
              <a:gd name="connsiteX232" fmla="*/ 335782 w 629401"/>
              <a:gd name="connsiteY232" fmla="*/ 345880 h 403651"/>
              <a:gd name="connsiteX233" fmla="*/ 332363 w 629401"/>
              <a:gd name="connsiteY233" fmla="*/ 344389 h 403651"/>
              <a:gd name="connsiteX234" fmla="*/ 330084 w 629401"/>
              <a:gd name="connsiteY234" fmla="*/ 342526 h 403651"/>
              <a:gd name="connsiteX235" fmla="*/ 327425 w 629401"/>
              <a:gd name="connsiteY235" fmla="*/ 341780 h 403651"/>
              <a:gd name="connsiteX236" fmla="*/ 326666 w 629401"/>
              <a:gd name="connsiteY236" fmla="*/ 340289 h 403651"/>
              <a:gd name="connsiteX237" fmla="*/ 325146 w 629401"/>
              <a:gd name="connsiteY237" fmla="*/ 339917 h 403651"/>
              <a:gd name="connsiteX238" fmla="*/ 324767 w 629401"/>
              <a:gd name="connsiteY238" fmla="*/ 338799 h 403651"/>
              <a:gd name="connsiteX239" fmla="*/ 322867 w 629401"/>
              <a:gd name="connsiteY239" fmla="*/ 336190 h 403651"/>
              <a:gd name="connsiteX240" fmla="*/ 317550 w 629401"/>
              <a:gd name="connsiteY240" fmla="*/ 333581 h 403651"/>
              <a:gd name="connsiteX241" fmla="*/ 316030 w 629401"/>
              <a:gd name="connsiteY241" fmla="*/ 332462 h 403651"/>
              <a:gd name="connsiteX242" fmla="*/ 314511 w 629401"/>
              <a:gd name="connsiteY242" fmla="*/ 333581 h 403651"/>
              <a:gd name="connsiteX243" fmla="*/ 311472 w 629401"/>
              <a:gd name="connsiteY243" fmla="*/ 333581 h 403651"/>
              <a:gd name="connsiteX244" fmla="*/ 309193 w 629401"/>
              <a:gd name="connsiteY244" fmla="*/ 332462 h 403651"/>
              <a:gd name="connsiteX245" fmla="*/ 297038 w 629401"/>
              <a:gd name="connsiteY245" fmla="*/ 329481 h 403651"/>
              <a:gd name="connsiteX246" fmla="*/ 296278 w 629401"/>
              <a:gd name="connsiteY246" fmla="*/ 327990 h 403651"/>
              <a:gd name="connsiteX247" fmla="*/ 294379 w 629401"/>
              <a:gd name="connsiteY247" fmla="*/ 327617 h 403651"/>
              <a:gd name="connsiteX248" fmla="*/ 292100 w 629401"/>
              <a:gd name="connsiteY248" fmla="*/ 326126 h 403651"/>
              <a:gd name="connsiteX249" fmla="*/ 286782 w 629401"/>
              <a:gd name="connsiteY249" fmla="*/ 325754 h 403651"/>
              <a:gd name="connsiteX250" fmla="*/ 284883 w 629401"/>
              <a:gd name="connsiteY250" fmla="*/ 324263 h 403651"/>
              <a:gd name="connsiteX251" fmla="*/ 284123 w 629401"/>
              <a:gd name="connsiteY251" fmla="*/ 322399 h 403651"/>
              <a:gd name="connsiteX252" fmla="*/ 283364 w 629401"/>
              <a:gd name="connsiteY252" fmla="*/ 320908 h 403651"/>
              <a:gd name="connsiteX253" fmla="*/ 282604 w 629401"/>
              <a:gd name="connsiteY253" fmla="*/ 320163 h 403651"/>
              <a:gd name="connsiteX254" fmla="*/ 281085 w 629401"/>
              <a:gd name="connsiteY254" fmla="*/ 319790 h 403651"/>
              <a:gd name="connsiteX255" fmla="*/ 281085 w 629401"/>
              <a:gd name="connsiteY255" fmla="*/ 318672 h 403651"/>
              <a:gd name="connsiteX256" fmla="*/ 280325 w 629401"/>
              <a:gd name="connsiteY256" fmla="*/ 316808 h 403651"/>
              <a:gd name="connsiteX257" fmla="*/ 277666 w 629401"/>
              <a:gd name="connsiteY257" fmla="*/ 314199 h 403651"/>
              <a:gd name="connsiteX258" fmla="*/ 274247 w 629401"/>
              <a:gd name="connsiteY258" fmla="*/ 313454 h 403651"/>
              <a:gd name="connsiteX259" fmla="*/ 269689 w 629401"/>
              <a:gd name="connsiteY259" fmla="*/ 309354 h 403651"/>
              <a:gd name="connsiteX260" fmla="*/ 268170 w 629401"/>
              <a:gd name="connsiteY260" fmla="*/ 308236 h 403651"/>
              <a:gd name="connsiteX261" fmla="*/ 265511 w 629401"/>
              <a:gd name="connsiteY261" fmla="*/ 308236 h 403651"/>
              <a:gd name="connsiteX262" fmla="*/ 261713 w 629401"/>
              <a:gd name="connsiteY262" fmla="*/ 306745 h 403651"/>
              <a:gd name="connsiteX263" fmla="*/ 259433 w 629401"/>
              <a:gd name="connsiteY263" fmla="*/ 306000 h 403651"/>
              <a:gd name="connsiteX264" fmla="*/ 256395 w 629401"/>
              <a:gd name="connsiteY264" fmla="*/ 303763 h 403651"/>
              <a:gd name="connsiteX265" fmla="*/ 254496 w 629401"/>
              <a:gd name="connsiteY265" fmla="*/ 301900 h 403651"/>
              <a:gd name="connsiteX266" fmla="*/ 249178 w 629401"/>
              <a:gd name="connsiteY266" fmla="*/ 295564 h 403651"/>
              <a:gd name="connsiteX267" fmla="*/ 245379 w 629401"/>
              <a:gd name="connsiteY267" fmla="*/ 293700 h 403651"/>
              <a:gd name="connsiteX268" fmla="*/ 244240 w 629401"/>
              <a:gd name="connsiteY268" fmla="*/ 290346 h 403651"/>
              <a:gd name="connsiteX269" fmla="*/ 243860 w 629401"/>
              <a:gd name="connsiteY269" fmla="*/ 287364 h 403651"/>
              <a:gd name="connsiteX270" fmla="*/ 241961 w 629401"/>
              <a:gd name="connsiteY270" fmla="*/ 282519 h 403651"/>
              <a:gd name="connsiteX271" fmla="*/ 241201 w 629401"/>
              <a:gd name="connsiteY271" fmla="*/ 281773 h 403651"/>
              <a:gd name="connsiteX272" fmla="*/ 241201 w 629401"/>
              <a:gd name="connsiteY272" fmla="*/ 280282 h 403651"/>
              <a:gd name="connsiteX273" fmla="*/ 243100 w 629401"/>
              <a:gd name="connsiteY273" fmla="*/ 278791 h 403651"/>
              <a:gd name="connsiteX274" fmla="*/ 248418 w 629401"/>
              <a:gd name="connsiteY274" fmla="*/ 276555 h 403651"/>
              <a:gd name="connsiteX275" fmla="*/ 248038 w 629401"/>
              <a:gd name="connsiteY275" fmla="*/ 275437 h 403651"/>
              <a:gd name="connsiteX276" fmla="*/ 245379 w 629401"/>
              <a:gd name="connsiteY276" fmla="*/ 273201 h 403651"/>
              <a:gd name="connsiteX277" fmla="*/ 244999 w 629401"/>
              <a:gd name="connsiteY277" fmla="*/ 271710 h 403651"/>
              <a:gd name="connsiteX278" fmla="*/ 245379 w 629401"/>
              <a:gd name="connsiteY278" fmla="*/ 271337 h 403651"/>
              <a:gd name="connsiteX279" fmla="*/ 249178 w 629401"/>
              <a:gd name="connsiteY279" fmla="*/ 267237 h 403651"/>
              <a:gd name="connsiteX280" fmla="*/ 249937 w 629401"/>
              <a:gd name="connsiteY280" fmla="*/ 265374 h 403651"/>
              <a:gd name="connsiteX281" fmla="*/ 249937 w 629401"/>
              <a:gd name="connsiteY281" fmla="*/ 262019 h 403651"/>
              <a:gd name="connsiteX282" fmla="*/ 249178 w 629401"/>
              <a:gd name="connsiteY282" fmla="*/ 258665 h 403651"/>
              <a:gd name="connsiteX283" fmla="*/ 247658 w 629401"/>
              <a:gd name="connsiteY283" fmla="*/ 256056 h 403651"/>
              <a:gd name="connsiteX284" fmla="*/ 245379 w 629401"/>
              <a:gd name="connsiteY284" fmla="*/ 253819 h 403651"/>
              <a:gd name="connsiteX285" fmla="*/ 244999 w 629401"/>
              <a:gd name="connsiteY285" fmla="*/ 250465 h 403651"/>
              <a:gd name="connsiteX286" fmla="*/ 242341 w 629401"/>
              <a:gd name="connsiteY286" fmla="*/ 247483 h 403651"/>
              <a:gd name="connsiteX287" fmla="*/ 239682 w 629401"/>
              <a:gd name="connsiteY287" fmla="*/ 238538 h 403651"/>
              <a:gd name="connsiteX288" fmla="*/ 239682 w 629401"/>
              <a:gd name="connsiteY288" fmla="*/ 236675 h 403651"/>
              <a:gd name="connsiteX289" fmla="*/ 240061 w 629401"/>
              <a:gd name="connsiteY289" fmla="*/ 235929 h 403651"/>
              <a:gd name="connsiteX290" fmla="*/ 239302 w 629401"/>
              <a:gd name="connsiteY290" fmla="*/ 233693 h 403651"/>
              <a:gd name="connsiteX291" fmla="*/ 233604 w 629401"/>
              <a:gd name="connsiteY291" fmla="*/ 229966 h 403651"/>
              <a:gd name="connsiteX292" fmla="*/ 229426 w 629401"/>
              <a:gd name="connsiteY292" fmla="*/ 225120 h 403651"/>
              <a:gd name="connsiteX293" fmla="*/ 224868 w 629401"/>
              <a:gd name="connsiteY293" fmla="*/ 221766 h 403651"/>
              <a:gd name="connsiteX294" fmla="*/ 223348 w 629401"/>
              <a:gd name="connsiteY294" fmla="*/ 219530 h 403651"/>
              <a:gd name="connsiteX295" fmla="*/ 221069 w 629401"/>
              <a:gd name="connsiteY295" fmla="*/ 215057 h 403651"/>
              <a:gd name="connsiteX296" fmla="*/ 218790 w 629401"/>
              <a:gd name="connsiteY296" fmla="*/ 211703 h 403651"/>
              <a:gd name="connsiteX297" fmla="*/ 216511 w 629401"/>
              <a:gd name="connsiteY297" fmla="*/ 211703 h 403651"/>
              <a:gd name="connsiteX298" fmla="*/ 215372 w 629401"/>
              <a:gd name="connsiteY298" fmla="*/ 210212 h 403651"/>
              <a:gd name="connsiteX299" fmla="*/ 215372 w 629401"/>
              <a:gd name="connsiteY299" fmla="*/ 207975 h 403651"/>
              <a:gd name="connsiteX300" fmla="*/ 214612 w 629401"/>
              <a:gd name="connsiteY300" fmla="*/ 206112 h 403651"/>
              <a:gd name="connsiteX301" fmla="*/ 213093 w 629401"/>
              <a:gd name="connsiteY301" fmla="*/ 204248 h 403651"/>
              <a:gd name="connsiteX302" fmla="*/ 210434 w 629401"/>
              <a:gd name="connsiteY302" fmla="*/ 203130 h 403651"/>
              <a:gd name="connsiteX303" fmla="*/ 206255 w 629401"/>
              <a:gd name="connsiteY303" fmla="*/ 199403 h 403651"/>
              <a:gd name="connsiteX304" fmla="*/ 193341 w 629401"/>
              <a:gd name="connsiteY304" fmla="*/ 188967 h 403651"/>
              <a:gd name="connsiteX305" fmla="*/ 192581 w 629401"/>
              <a:gd name="connsiteY305" fmla="*/ 187476 h 403651"/>
              <a:gd name="connsiteX306" fmla="*/ 192581 w 629401"/>
              <a:gd name="connsiteY306" fmla="*/ 183376 h 403651"/>
              <a:gd name="connsiteX307" fmla="*/ 192201 w 629401"/>
              <a:gd name="connsiteY307" fmla="*/ 180394 h 403651"/>
              <a:gd name="connsiteX308" fmla="*/ 190302 w 629401"/>
              <a:gd name="connsiteY308" fmla="*/ 179276 h 403651"/>
              <a:gd name="connsiteX309" fmla="*/ 184984 w 629401"/>
              <a:gd name="connsiteY309" fmla="*/ 173686 h 403651"/>
              <a:gd name="connsiteX310" fmla="*/ 183085 w 629401"/>
              <a:gd name="connsiteY310" fmla="*/ 175176 h 403651"/>
              <a:gd name="connsiteX311" fmla="*/ 180806 w 629401"/>
              <a:gd name="connsiteY311" fmla="*/ 174431 h 403651"/>
              <a:gd name="connsiteX312" fmla="*/ 172069 w 629401"/>
              <a:gd name="connsiteY312" fmla="*/ 169958 h 403651"/>
              <a:gd name="connsiteX313" fmla="*/ 170930 w 629401"/>
              <a:gd name="connsiteY313" fmla="*/ 168095 h 403651"/>
              <a:gd name="connsiteX314" fmla="*/ 172449 w 629401"/>
              <a:gd name="connsiteY314" fmla="*/ 165113 h 403651"/>
              <a:gd name="connsiteX315" fmla="*/ 171690 w 629401"/>
              <a:gd name="connsiteY315" fmla="*/ 163622 h 403651"/>
              <a:gd name="connsiteX316" fmla="*/ 168651 w 629401"/>
              <a:gd name="connsiteY316" fmla="*/ 165859 h 403651"/>
              <a:gd name="connsiteX317" fmla="*/ 164093 w 629401"/>
              <a:gd name="connsiteY317" fmla="*/ 165859 h 403651"/>
              <a:gd name="connsiteX318" fmla="*/ 162193 w 629401"/>
              <a:gd name="connsiteY318" fmla="*/ 163250 h 403651"/>
              <a:gd name="connsiteX319" fmla="*/ 161814 w 629401"/>
              <a:gd name="connsiteY319" fmla="*/ 161386 h 403651"/>
              <a:gd name="connsiteX320" fmla="*/ 162193 w 629401"/>
              <a:gd name="connsiteY320" fmla="*/ 158404 h 403651"/>
              <a:gd name="connsiteX321" fmla="*/ 162573 w 629401"/>
              <a:gd name="connsiteY321" fmla="*/ 156913 h 403651"/>
              <a:gd name="connsiteX322" fmla="*/ 163333 w 629401"/>
              <a:gd name="connsiteY322" fmla="*/ 154304 h 403651"/>
              <a:gd name="connsiteX323" fmla="*/ 164473 w 629401"/>
              <a:gd name="connsiteY323" fmla="*/ 153559 h 403651"/>
              <a:gd name="connsiteX324" fmla="*/ 166752 w 629401"/>
              <a:gd name="connsiteY324" fmla="*/ 149832 h 403651"/>
              <a:gd name="connsiteX325" fmla="*/ 166752 w 629401"/>
              <a:gd name="connsiteY325" fmla="*/ 147968 h 403651"/>
              <a:gd name="connsiteX326" fmla="*/ 164473 w 629401"/>
              <a:gd name="connsiteY326" fmla="*/ 147223 h 403651"/>
              <a:gd name="connsiteX327" fmla="*/ 162573 w 629401"/>
              <a:gd name="connsiteY327" fmla="*/ 143123 h 403651"/>
              <a:gd name="connsiteX328" fmla="*/ 159914 w 629401"/>
              <a:gd name="connsiteY328" fmla="*/ 141259 h 403651"/>
              <a:gd name="connsiteX329" fmla="*/ 154597 w 629401"/>
              <a:gd name="connsiteY329" fmla="*/ 141259 h 403651"/>
              <a:gd name="connsiteX330" fmla="*/ 154217 w 629401"/>
              <a:gd name="connsiteY330" fmla="*/ 140141 h 403651"/>
              <a:gd name="connsiteX331" fmla="*/ 152318 w 629401"/>
              <a:gd name="connsiteY331" fmla="*/ 139396 h 403651"/>
              <a:gd name="connsiteX332" fmla="*/ 151178 w 629401"/>
              <a:gd name="connsiteY332" fmla="*/ 135669 h 403651"/>
              <a:gd name="connsiteX333" fmla="*/ 148139 w 629401"/>
              <a:gd name="connsiteY333" fmla="*/ 132314 h 403651"/>
              <a:gd name="connsiteX334" fmla="*/ 142062 w 629401"/>
              <a:gd name="connsiteY334" fmla="*/ 129705 h 403651"/>
              <a:gd name="connsiteX335" fmla="*/ 139403 w 629401"/>
              <a:gd name="connsiteY335" fmla="*/ 127469 h 403651"/>
              <a:gd name="connsiteX336" fmla="*/ 137124 w 629401"/>
              <a:gd name="connsiteY336" fmla="*/ 124860 h 403651"/>
              <a:gd name="connsiteX337" fmla="*/ 137124 w 629401"/>
              <a:gd name="connsiteY337" fmla="*/ 122996 h 403651"/>
              <a:gd name="connsiteX338" fmla="*/ 135984 w 629401"/>
              <a:gd name="connsiteY338" fmla="*/ 121133 h 403651"/>
              <a:gd name="connsiteX339" fmla="*/ 137124 w 629401"/>
              <a:gd name="connsiteY339" fmla="*/ 119269 h 403651"/>
              <a:gd name="connsiteX340" fmla="*/ 136744 w 629401"/>
              <a:gd name="connsiteY340" fmla="*/ 114051 h 403651"/>
              <a:gd name="connsiteX341" fmla="*/ 135604 w 629401"/>
              <a:gd name="connsiteY341" fmla="*/ 113306 h 403651"/>
              <a:gd name="connsiteX342" fmla="*/ 133325 w 629401"/>
              <a:gd name="connsiteY342" fmla="*/ 112933 h 403651"/>
              <a:gd name="connsiteX343" fmla="*/ 126868 w 629401"/>
              <a:gd name="connsiteY343" fmla="*/ 111442 h 403651"/>
              <a:gd name="connsiteX344" fmla="*/ 123070 w 629401"/>
              <a:gd name="connsiteY344" fmla="*/ 108833 h 403651"/>
              <a:gd name="connsiteX345" fmla="*/ 117752 w 629401"/>
              <a:gd name="connsiteY345" fmla="*/ 101379 h 403651"/>
              <a:gd name="connsiteX346" fmla="*/ 113574 w 629401"/>
              <a:gd name="connsiteY346" fmla="*/ 99888 h 403651"/>
              <a:gd name="connsiteX347" fmla="*/ 110155 w 629401"/>
              <a:gd name="connsiteY347" fmla="*/ 95788 h 403651"/>
              <a:gd name="connsiteX348" fmla="*/ 108636 w 629401"/>
              <a:gd name="connsiteY348" fmla="*/ 91315 h 403651"/>
              <a:gd name="connsiteX349" fmla="*/ 105217 w 629401"/>
              <a:gd name="connsiteY349" fmla="*/ 89079 h 403651"/>
              <a:gd name="connsiteX350" fmla="*/ 103318 w 629401"/>
              <a:gd name="connsiteY350" fmla="*/ 83488 h 403651"/>
              <a:gd name="connsiteX351" fmla="*/ 102178 w 629401"/>
              <a:gd name="connsiteY351" fmla="*/ 81625 h 403651"/>
              <a:gd name="connsiteX352" fmla="*/ 99519 w 629401"/>
              <a:gd name="connsiteY352" fmla="*/ 80134 h 403651"/>
              <a:gd name="connsiteX353" fmla="*/ 98760 w 629401"/>
              <a:gd name="connsiteY353" fmla="*/ 79016 h 403651"/>
              <a:gd name="connsiteX354" fmla="*/ 98000 w 629401"/>
              <a:gd name="connsiteY354" fmla="*/ 77152 h 403651"/>
              <a:gd name="connsiteX355" fmla="*/ 96481 w 629401"/>
              <a:gd name="connsiteY355" fmla="*/ 70071 h 403651"/>
              <a:gd name="connsiteX356" fmla="*/ 95341 w 629401"/>
              <a:gd name="connsiteY356" fmla="*/ 68953 h 403651"/>
              <a:gd name="connsiteX357" fmla="*/ 94201 w 629401"/>
              <a:gd name="connsiteY357" fmla="*/ 68207 h 403651"/>
              <a:gd name="connsiteX358" fmla="*/ 92302 w 629401"/>
              <a:gd name="connsiteY358" fmla="*/ 65971 h 403651"/>
              <a:gd name="connsiteX359" fmla="*/ 91163 w 629401"/>
              <a:gd name="connsiteY359" fmla="*/ 60007 h 403651"/>
              <a:gd name="connsiteX360" fmla="*/ 90023 w 629401"/>
              <a:gd name="connsiteY360" fmla="*/ 57398 h 403651"/>
              <a:gd name="connsiteX361" fmla="*/ 88884 w 629401"/>
              <a:gd name="connsiteY361" fmla="*/ 56653 h 403651"/>
              <a:gd name="connsiteX362" fmla="*/ 88504 w 629401"/>
              <a:gd name="connsiteY362" fmla="*/ 53671 h 403651"/>
              <a:gd name="connsiteX363" fmla="*/ 85845 w 629401"/>
              <a:gd name="connsiteY363" fmla="*/ 48826 h 403651"/>
              <a:gd name="connsiteX364" fmla="*/ 84705 w 629401"/>
              <a:gd name="connsiteY364" fmla="*/ 46590 h 403651"/>
              <a:gd name="connsiteX365" fmla="*/ 84705 w 629401"/>
              <a:gd name="connsiteY365" fmla="*/ 39135 h 403651"/>
              <a:gd name="connsiteX366" fmla="*/ 83186 w 629401"/>
              <a:gd name="connsiteY366" fmla="*/ 36899 h 403651"/>
              <a:gd name="connsiteX367" fmla="*/ 81667 w 629401"/>
              <a:gd name="connsiteY367" fmla="*/ 35408 h 403651"/>
              <a:gd name="connsiteX368" fmla="*/ 74450 w 629401"/>
              <a:gd name="connsiteY368" fmla="*/ 33545 h 403651"/>
              <a:gd name="connsiteX369" fmla="*/ 72550 w 629401"/>
              <a:gd name="connsiteY369" fmla="*/ 32799 h 403651"/>
              <a:gd name="connsiteX370" fmla="*/ 72550 w 629401"/>
              <a:gd name="connsiteY370" fmla="*/ 30563 h 403651"/>
              <a:gd name="connsiteX371" fmla="*/ 69512 w 629401"/>
              <a:gd name="connsiteY371" fmla="*/ 28699 h 403651"/>
              <a:gd name="connsiteX372" fmla="*/ 63814 w 629401"/>
              <a:gd name="connsiteY372" fmla="*/ 29445 h 403651"/>
              <a:gd name="connsiteX373" fmla="*/ 61535 w 629401"/>
              <a:gd name="connsiteY373" fmla="*/ 28699 h 403651"/>
              <a:gd name="connsiteX374" fmla="*/ 57736 w 629401"/>
              <a:gd name="connsiteY374" fmla="*/ 26836 h 403651"/>
              <a:gd name="connsiteX375" fmla="*/ 57357 w 629401"/>
              <a:gd name="connsiteY375" fmla="*/ 24972 h 403651"/>
              <a:gd name="connsiteX376" fmla="*/ 56217 w 629401"/>
              <a:gd name="connsiteY376" fmla="*/ 25345 h 403651"/>
              <a:gd name="connsiteX377" fmla="*/ 53178 w 629401"/>
              <a:gd name="connsiteY377" fmla="*/ 22736 h 403651"/>
              <a:gd name="connsiteX378" fmla="*/ 51659 w 629401"/>
              <a:gd name="connsiteY378" fmla="*/ 21990 h 403651"/>
              <a:gd name="connsiteX379" fmla="*/ 48240 w 629401"/>
              <a:gd name="connsiteY379" fmla="*/ 20872 h 403651"/>
              <a:gd name="connsiteX380" fmla="*/ 49000 w 629401"/>
              <a:gd name="connsiteY380" fmla="*/ 23854 h 403651"/>
              <a:gd name="connsiteX381" fmla="*/ 48240 w 629401"/>
              <a:gd name="connsiteY381" fmla="*/ 26836 h 403651"/>
              <a:gd name="connsiteX382" fmla="*/ 48240 w 629401"/>
              <a:gd name="connsiteY382" fmla="*/ 30563 h 403651"/>
              <a:gd name="connsiteX383" fmla="*/ 49380 w 629401"/>
              <a:gd name="connsiteY383" fmla="*/ 37272 h 403651"/>
              <a:gd name="connsiteX384" fmla="*/ 50140 w 629401"/>
              <a:gd name="connsiteY384" fmla="*/ 39881 h 403651"/>
              <a:gd name="connsiteX385" fmla="*/ 52039 w 629401"/>
              <a:gd name="connsiteY385" fmla="*/ 42862 h 403651"/>
              <a:gd name="connsiteX386" fmla="*/ 52419 w 629401"/>
              <a:gd name="connsiteY386" fmla="*/ 46590 h 403651"/>
              <a:gd name="connsiteX387" fmla="*/ 53178 w 629401"/>
              <a:gd name="connsiteY387" fmla="*/ 53298 h 403651"/>
              <a:gd name="connsiteX388" fmla="*/ 54318 w 629401"/>
              <a:gd name="connsiteY388" fmla="*/ 61125 h 403651"/>
              <a:gd name="connsiteX389" fmla="*/ 56217 w 629401"/>
              <a:gd name="connsiteY389" fmla="*/ 62989 h 403651"/>
              <a:gd name="connsiteX390" fmla="*/ 57736 w 629401"/>
              <a:gd name="connsiteY390" fmla="*/ 65598 h 403651"/>
              <a:gd name="connsiteX391" fmla="*/ 59256 w 629401"/>
              <a:gd name="connsiteY391" fmla="*/ 68207 h 403651"/>
              <a:gd name="connsiteX392" fmla="*/ 59636 w 629401"/>
              <a:gd name="connsiteY392" fmla="*/ 70071 h 403651"/>
              <a:gd name="connsiteX393" fmla="*/ 62295 w 629401"/>
              <a:gd name="connsiteY393" fmla="*/ 70816 h 403651"/>
              <a:gd name="connsiteX394" fmla="*/ 63814 w 629401"/>
              <a:gd name="connsiteY394" fmla="*/ 71562 h 403651"/>
              <a:gd name="connsiteX395" fmla="*/ 64574 w 629401"/>
              <a:gd name="connsiteY395" fmla="*/ 73425 h 403651"/>
              <a:gd name="connsiteX396" fmla="*/ 66473 w 629401"/>
              <a:gd name="connsiteY396" fmla="*/ 75289 h 403651"/>
              <a:gd name="connsiteX397" fmla="*/ 74070 w 629401"/>
              <a:gd name="connsiteY397" fmla="*/ 81252 h 403651"/>
              <a:gd name="connsiteX398" fmla="*/ 74829 w 629401"/>
              <a:gd name="connsiteY398" fmla="*/ 85352 h 403651"/>
              <a:gd name="connsiteX399" fmla="*/ 77488 w 629401"/>
              <a:gd name="connsiteY399" fmla="*/ 90197 h 403651"/>
              <a:gd name="connsiteX400" fmla="*/ 79008 w 629401"/>
              <a:gd name="connsiteY400" fmla="*/ 89825 h 403651"/>
              <a:gd name="connsiteX401" fmla="*/ 81667 w 629401"/>
              <a:gd name="connsiteY401" fmla="*/ 91688 h 403651"/>
              <a:gd name="connsiteX402" fmla="*/ 82426 w 629401"/>
              <a:gd name="connsiteY402" fmla="*/ 92061 h 403651"/>
              <a:gd name="connsiteX403" fmla="*/ 83186 w 629401"/>
              <a:gd name="connsiteY403" fmla="*/ 91688 h 403651"/>
              <a:gd name="connsiteX404" fmla="*/ 85085 w 629401"/>
              <a:gd name="connsiteY404" fmla="*/ 97279 h 403651"/>
              <a:gd name="connsiteX405" fmla="*/ 86984 w 629401"/>
              <a:gd name="connsiteY405" fmla="*/ 100261 h 403651"/>
              <a:gd name="connsiteX406" fmla="*/ 87744 w 629401"/>
              <a:gd name="connsiteY406" fmla="*/ 101006 h 403651"/>
              <a:gd name="connsiteX407" fmla="*/ 88884 w 629401"/>
              <a:gd name="connsiteY407" fmla="*/ 100261 h 403651"/>
              <a:gd name="connsiteX408" fmla="*/ 90023 w 629401"/>
              <a:gd name="connsiteY408" fmla="*/ 101006 h 403651"/>
              <a:gd name="connsiteX409" fmla="*/ 90403 w 629401"/>
              <a:gd name="connsiteY409" fmla="*/ 102124 h 403651"/>
              <a:gd name="connsiteX410" fmla="*/ 90783 w 629401"/>
              <a:gd name="connsiteY410" fmla="*/ 102124 h 403651"/>
              <a:gd name="connsiteX411" fmla="*/ 91163 w 629401"/>
              <a:gd name="connsiteY411" fmla="*/ 105106 h 403651"/>
              <a:gd name="connsiteX412" fmla="*/ 92302 w 629401"/>
              <a:gd name="connsiteY412" fmla="*/ 107715 h 403651"/>
              <a:gd name="connsiteX413" fmla="*/ 92682 w 629401"/>
              <a:gd name="connsiteY413" fmla="*/ 111069 h 403651"/>
              <a:gd name="connsiteX414" fmla="*/ 93822 w 629401"/>
              <a:gd name="connsiteY414" fmla="*/ 115169 h 403651"/>
              <a:gd name="connsiteX415" fmla="*/ 101039 w 629401"/>
              <a:gd name="connsiteY415" fmla="*/ 122996 h 403651"/>
              <a:gd name="connsiteX416" fmla="*/ 103318 w 629401"/>
              <a:gd name="connsiteY416" fmla="*/ 127096 h 403651"/>
              <a:gd name="connsiteX417" fmla="*/ 104077 w 629401"/>
              <a:gd name="connsiteY417" fmla="*/ 130078 h 403651"/>
              <a:gd name="connsiteX418" fmla="*/ 107116 w 629401"/>
              <a:gd name="connsiteY418" fmla="*/ 131569 h 403651"/>
              <a:gd name="connsiteX419" fmla="*/ 108256 w 629401"/>
              <a:gd name="connsiteY419" fmla="*/ 133432 h 403651"/>
              <a:gd name="connsiteX420" fmla="*/ 108256 w 629401"/>
              <a:gd name="connsiteY420" fmla="*/ 134178 h 403651"/>
              <a:gd name="connsiteX421" fmla="*/ 109015 w 629401"/>
              <a:gd name="connsiteY421" fmla="*/ 137159 h 403651"/>
              <a:gd name="connsiteX422" fmla="*/ 110915 w 629401"/>
              <a:gd name="connsiteY422" fmla="*/ 139768 h 403651"/>
              <a:gd name="connsiteX423" fmla="*/ 110915 w 629401"/>
              <a:gd name="connsiteY423" fmla="*/ 141632 h 403651"/>
              <a:gd name="connsiteX424" fmla="*/ 113194 w 629401"/>
              <a:gd name="connsiteY424" fmla="*/ 144241 h 403651"/>
              <a:gd name="connsiteX425" fmla="*/ 113574 w 629401"/>
              <a:gd name="connsiteY425" fmla="*/ 144241 h 403651"/>
              <a:gd name="connsiteX426" fmla="*/ 112434 w 629401"/>
              <a:gd name="connsiteY426" fmla="*/ 142377 h 403651"/>
              <a:gd name="connsiteX427" fmla="*/ 111674 w 629401"/>
              <a:gd name="connsiteY427" fmla="*/ 137905 h 403651"/>
              <a:gd name="connsiteX428" fmla="*/ 113574 w 629401"/>
              <a:gd name="connsiteY428" fmla="*/ 137905 h 403651"/>
              <a:gd name="connsiteX429" fmla="*/ 116992 w 629401"/>
              <a:gd name="connsiteY429" fmla="*/ 141259 h 403651"/>
              <a:gd name="connsiteX430" fmla="*/ 119651 w 629401"/>
              <a:gd name="connsiteY430" fmla="*/ 147223 h 403651"/>
              <a:gd name="connsiteX431" fmla="*/ 120411 w 629401"/>
              <a:gd name="connsiteY431" fmla="*/ 149832 h 403651"/>
              <a:gd name="connsiteX432" fmla="*/ 121550 w 629401"/>
              <a:gd name="connsiteY432" fmla="*/ 150950 h 403651"/>
              <a:gd name="connsiteX433" fmla="*/ 122690 w 629401"/>
              <a:gd name="connsiteY433" fmla="*/ 158032 h 403651"/>
              <a:gd name="connsiteX434" fmla="*/ 123070 w 629401"/>
              <a:gd name="connsiteY434" fmla="*/ 161759 h 403651"/>
              <a:gd name="connsiteX435" fmla="*/ 125349 w 629401"/>
              <a:gd name="connsiteY435" fmla="*/ 164368 h 403651"/>
              <a:gd name="connsiteX436" fmla="*/ 126488 w 629401"/>
              <a:gd name="connsiteY436" fmla="*/ 165859 h 403651"/>
              <a:gd name="connsiteX437" fmla="*/ 129527 w 629401"/>
              <a:gd name="connsiteY437" fmla="*/ 168095 h 403651"/>
              <a:gd name="connsiteX438" fmla="*/ 129527 w 629401"/>
              <a:gd name="connsiteY438" fmla="*/ 175176 h 403651"/>
              <a:gd name="connsiteX439" fmla="*/ 129907 w 629401"/>
              <a:gd name="connsiteY439" fmla="*/ 174431 h 403651"/>
              <a:gd name="connsiteX440" fmla="*/ 131426 w 629401"/>
              <a:gd name="connsiteY440" fmla="*/ 177040 h 403651"/>
              <a:gd name="connsiteX441" fmla="*/ 134085 w 629401"/>
              <a:gd name="connsiteY441" fmla="*/ 181885 h 403651"/>
              <a:gd name="connsiteX442" fmla="*/ 134085 w 629401"/>
              <a:gd name="connsiteY442" fmla="*/ 188967 h 403651"/>
              <a:gd name="connsiteX443" fmla="*/ 134845 w 629401"/>
              <a:gd name="connsiteY443" fmla="*/ 190458 h 403651"/>
              <a:gd name="connsiteX444" fmla="*/ 137504 w 629401"/>
              <a:gd name="connsiteY444" fmla="*/ 195303 h 403651"/>
              <a:gd name="connsiteX445" fmla="*/ 139403 w 629401"/>
              <a:gd name="connsiteY445" fmla="*/ 197167 h 403651"/>
              <a:gd name="connsiteX446" fmla="*/ 141682 w 629401"/>
              <a:gd name="connsiteY446" fmla="*/ 197912 h 403651"/>
              <a:gd name="connsiteX447" fmla="*/ 145101 w 629401"/>
              <a:gd name="connsiteY447" fmla="*/ 195303 h 403651"/>
              <a:gd name="connsiteX448" fmla="*/ 148139 w 629401"/>
              <a:gd name="connsiteY448" fmla="*/ 198285 h 403651"/>
              <a:gd name="connsiteX449" fmla="*/ 153457 w 629401"/>
              <a:gd name="connsiteY449" fmla="*/ 201639 h 403651"/>
              <a:gd name="connsiteX450" fmla="*/ 153457 w 629401"/>
              <a:gd name="connsiteY450" fmla="*/ 203503 h 403651"/>
              <a:gd name="connsiteX451" fmla="*/ 156496 w 629401"/>
              <a:gd name="connsiteY451" fmla="*/ 207603 h 403651"/>
              <a:gd name="connsiteX452" fmla="*/ 157635 w 629401"/>
              <a:gd name="connsiteY452" fmla="*/ 209839 h 403651"/>
              <a:gd name="connsiteX453" fmla="*/ 159914 w 629401"/>
              <a:gd name="connsiteY453" fmla="*/ 212075 h 403651"/>
              <a:gd name="connsiteX454" fmla="*/ 160674 w 629401"/>
              <a:gd name="connsiteY454" fmla="*/ 214312 h 403651"/>
              <a:gd name="connsiteX455" fmla="*/ 160294 w 629401"/>
              <a:gd name="connsiteY455" fmla="*/ 217666 h 403651"/>
              <a:gd name="connsiteX456" fmla="*/ 159155 w 629401"/>
              <a:gd name="connsiteY456" fmla="*/ 219902 h 403651"/>
              <a:gd name="connsiteX457" fmla="*/ 156496 w 629401"/>
              <a:gd name="connsiteY457" fmla="*/ 222511 h 403651"/>
              <a:gd name="connsiteX458" fmla="*/ 153457 w 629401"/>
              <a:gd name="connsiteY458" fmla="*/ 224002 h 403651"/>
              <a:gd name="connsiteX459" fmla="*/ 151558 w 629401"/>
              <a:gd name="connsiteY459" fmla="*/ 226239 h 403651"/>
              <a:gd name="connsiteX460" fmla="*/ 149659 w 629401"/>
              <a:gd name="connsiteY460" fmla="*/ 225866 h 403651"/>
              <a:gd name="connsiteX461" fmla="*/ 147380 w 629401"/>
              <a:gd name="connsiteY461" fmla="*/ 223629 h 403651"/>
              <a:gd name="connsiteX462" fmla="*/ 143961 w 629401"/>
              <a:gd name="connsiteY462" fmla="*/ 214312 h 403651"/>
              <a:gd name="connsiteX463" fmla="*/ 139783 w 629401"/>
              <a:gd name="connsiteY463" fmla="*/ 209466 h 403651"/>
              <a:gd name="connsiteX464" fmla="*/ 137124 w 629401"/>
              <a:gd name="connsiteY464" fmla="*/ 208348 h 403651"/>
              <a:gd name="connsiteX465" fmla="*/ 129147 w 629401"/>
              <a:gd name="connsiteY465" fmla="*/ 201639 h 403651"/>
              <a:gd name="connsiteX466" fmla="*/ 126868 w 629401"/>
              <a:gd name="connsiteY466" fmla="*/ 199030 h 403651"/>
              <a:gd name="connsiteX467" fmla="*/ 119651 w 629401"/>
              <a:gd name="connsiteY467" fmla="*/ 195303 h 403651"/>
              <a:gd name="connsiteX468" fmla="*/ 115853 w 629401"/>
              <a:gd name="connsiteY468" fmla="*/ 191576 h 403651"/>
              <a:gd name="connsiteX469" fmla="*/ 115853 w 629401"/>
              <a:gd name="connsiteY469" fmla="*/ 189712 h 403651"/>
              <a:gd name="connsiteX470" fmla="*/ 111674 w 629401"/>
              <a:gd name="connsiteY470" fmla="*/ 189340 h 403651"/>
              <a:gd name="connsiteX471" fmla="*/ 110915 w 629401"/>
              <a:gd name="connsiteY471" fmla="*/ 187849 h 403651"/>
              <a:gd name="connsiteX472" fmla="*/ 110535 w 629401"/>
              <a:gd name="connsiteY472" fmla="*/ 185613 h 403651"/>
              <a:gd name="connsiteX473" fmla="*/ 108636 w 629401"/>
              <a:gd name="connsiteY473" fmla="*/ 184122 h 403651"/>
              <a:gd name="connsiteX474" fmla="*/ 106356 w 629401"/>
              <a:gd name="connsiteY474" fmla="*/ 184494 h 403651"/>
              <a:gd name="connsiteX475" fmla="*/ 105217 w 629401"/>
              <a:gd name="connsiteY475" fmla="*/ 183003 h 403651"/>
              <a:gd name="connsiteX476" fmla="*/ 104457 w 629401"/>
              <a:gd name="connsiteY476" fmla="*/ 183376 h 403651"/>
              <a:gd name="connsiteX477" fmla="*/ 103318 w 629401"/>
              <a:gd name="connsiteY477" fmla="*/ 185240 h 403651"/>
              <a:gd name="connsiteX478" fmla="*/ 103318 w 629401"/>
              <a:gd name="connsiteY478" fmla="*/ 183003 h 403651"/>
              <a:gd name="connsiteX479" fmla="*/ 104837 w 629401"/>
              <a:gd name="connsiteY479" fmla="*/ 180022 h 403651"/>
              <a:gd name="connsiteX480" fmla="*/ 106356 w 629401"/>
              <a:gd name="connsiteY480" fmla="*/ 173686 h 403651"/>
              <a:gd name="connsiteX481" fmla="*/ 105597 w 629401"/>
              <a:gd name="connsiteY481" fmla="*/ 165486 h 403651"/>
              <a:gd name="connsiteX482" fmla="*/ 105217 w 629401"/>
              <a:gd name="connsiteY482" fmla="*/ 162504 h 403651"/>
              <a:gd name="connsiteX483" fmla="*/ 101419 w 629401"/>
              <a:gd name="connsiteY483" fmla="*/ 154304 h 403651"/>
              <a:gd name="connsiteX484" fmla="*/ 100279 w 629401"/>
              <a:gd name="connsiteY484" fmla="*/ 152068 h 403651"/>
              <a:gd name="connsiteX485" fmla="*/ 98000 w 629401"/>
              <a:gd name="connsiteY485" fmla="*/ 152068 h 403651"/>
              <a:gd name="connsiteX486" fmla="*/ 95341 w 629401"/>
              <a:gd name="connsiteY486" fmla="*/ 150950 h 403651"/>
              <a:gd name="connsiteX487" fmla="*/ 90783 w 629401"/>
              <a:gd name="connsiteY487" fmla="*/ 147968 h 403651"/>
              <a:gd name="connsiteX488" fmla="*/ 86225 w 629401"/>
              <a:gd name="connsiteY488" fmla="*/ 141632 h 403651"/>
              <a:gd name="connsiteX489" fmla="*/ 84705 w 629401"/>
              <a:gd name="connsiteY489" fmla="*/ 139768 h 403651"/>
              <a:gd name="connsiteX490" fmla="*/ 85085 w 629401"/>
              <a:gd name="connsiteY490" fmla="*/ 137159 h 403651"/>
              <a:gd name="connsiteX491" fmla="*/ 84326 w 629401"/>
              <a:gd name="connsiteY491" fmla="*/ 135296 h 403651"/>
              <a:gd name="connsiteX492" fmla="*/ 80527 w 629401"/>
              <a:gd name="connsiteY492" fmla="*/ 139768 h 403651"/>
              <a:gd name="connsiteX493" fmla="*/ 75589 w 629401"/>
              <a:gd name="connsiteY493" fmla="*/ 139023 h 403651"/>
              <a:gd name="connsiteX494" fmla="*/ 72930 w 629401"/>
              <a:gd name="connsiteY494" fmla="*/ 137532 h 403651"/>
              <a:gd name="connsiteX495" fmla="*/ 71411 w 629401"/>
              <a:gd name="connsiteY495" fmla="*/ 135296 h 403651"/>
              <a:gd name="connsiteX496" fmla="*/ 67992 w 629401"/>
              <a:gd name="connsiteY496" fmla="*/ 133432 h 403651"/>
              <a:gd name="connsiteX497" fmla="*/ 65713 w 629401"/>
              <a:gd name="connsiteY497" fmla="*/ 133060 h 403651"/>
              <a:gd name="connsiteX498" fmla="*/ 64574 w 629401"/>
              <a:gd name="connsiteY498" fmla="*/ 130823 h 403651"/>
              <a:gd name="connsiteX499" fmla="*/ 62674 w 629401"/>
              <a:gd name="connsiteY499" fmla="*/ 129705 h 403651"/>
              <a:gd name="connsiteX500" fmla="*/ 59256 w 629401"/>
              <a:gd name="connsiteY500" fmla="*/ 129332 h 403651"/>
              <a:gd name="connsiteX501" fmla="*/ 57736 w 629401"/>
              <a:gd name="connsiteY501" fmla="*/ 128214 h 403651"/>
              <a:gd name="connsiteX502" fmla="*/ 56597 w 629401"/>
              <a:gd name="connsiteY502" fmla="*/ 124114 h 403651"/>
              <a:gd name="connsiteX503" fmla="*/ 55837 w 629401"/>
              <a:gd name="connsiteY503" fmla="*/ 122996 h 403651"/>
              <a:gd name="connsiteX504" fmla="*/ 52039 w 629401"/>
              <a:gd name="connsiteY504" fmla="*/ 121505 h 403651"/>
              <a:gd name="connsiteX505" fmla="*/ 47861 w 629401"/>
              <a:gd name="connsiteY505" fmla="*/ 117406 h 403651"/>
              <a:gd name="connsiteX506" fmla="*/ 46341 w 629401"/>
              <a:gd name="connsiteY506" fmla="*/ 118896 h 403651"/>
              <a:gd name="connsiteX507" fmla="*/ 45581 w 629401"/>
              <a:gd name="connsiteY507" fmla="*/ 118151 h 403651"/>
              <a:gd name="connsiteX508" fmla="*/ 45581 w 629401"/>
              <a:gd name="connsiteY508" fmla="*/ 115169 h 403651"/>
              <a:gd name="connsiteX509" fmla="*/ 53938 w 629401"/>
              <a:gd name="connsiteY509" fmla="*/ 115915 h 403651"/>
              <a:gd name="connsiteX510" fmla="*/ 60395 w 629401"/>
              <a:gd name="connsiteY510" fmla="*/ 114051 h 403651"/>
              <a:gd name="connsiteX511" fmla="*/ 62674 w 629401"/>
              <a:gd name="connsiteY511" fmla="*/ 115915 h 403651"/>
              <a:gd name="connsiteX512" fmla="*/ 63434 w 629401"/>
              <a:gd name="connsiteY512" fmla="*/ 114051 h 403651"/>
              <a:gd name="connsiteX513" fmla="*/ 62295 w 629401"/>
              <a:gd name="connsiteY513" fmla="*/ 113678 h 403651"/>
              <a:gd name="connsiteX514" fmla="*/ 62295 w 629401"/>
              <a:gd name="connsiteY514" fmla="*/ 111815 h 403651"/>
              <a:gd name="connsiteX515" fmla="*/ 63814 w 629401"/>
              <a:gd name="connsiteY515" fmla="*/ 110324 h 403651"/>
              <a:gd name="connsiteX516" fmla="*/ 65713 w 629401"/>
              <a:gd name="connsiteY516" fmla="*/ 109951 h 403651"/>
              <a:gd name="connsiteX517" fmla="*/ 65333 w 629401"/>
              <a:gd name="connsiteY517" fmla="*/ 108088 h 403651"/>
              <a:gd name="connsiteX518" fmla="*/ 65713 w 629401"/>
              <a:gd name="connsiteY518" fmla="*/ 106970 h 403651"/>
              <a:gd name="connsiteX519" fmla="*/ 65333 w 629401"/>
              <a:gd name="connsiteY519" fmla="*/ 105851 h 403651"/>
              <a:gd name="connsiteX520" fmla="*/ 65333 w 629401"/>
              <a:gd name="connsiteY520" fmla="*/ 102870 h 403651"/>
              <a:gd name="connsiteX521" fmla="*/ 64574 w 629401"/>
              <a:gd name="connsiteY521" fmla="*/ 99888 h 403651"/>
              <a:gd name="connsiteX522" fmla="*/ 57357 w 629401"/>
              <a:gd name="connsiteY522" fmla="*/ 90943 h 403651"/>
              <a:gd name="connsiteX523" fmla="*/ 55837 w 629401"/>
              <a:gd name="connsiteY523" fmla="*/ 89825 h 403651"/>
              <a:gd name="connsiteX524" fmla="*/ 51659 w 629401"/>
              <a:gd name="connsiteY524" fmla="*/ 85725 h 403651"/>
              <a:gd name="connsiteX525" fmla="*/ 50140 w 629401"/>
              <a:gd name="connsiteY525" fmla="*/ 84979 h 403651"/>
              <a:gd name="connsiteX526" fmla="*/ 47861 w 629401"/>
              <a:gd name="connsiteY526" fmla="*/ 80879 h 403651"/>
              <a:gd name="connsiteX527" fmla="*/ 45961 w 629401"/>
              <a:gd name="connsiteY527" fmla="*/ 77898 h 403651"/>
              <a:gd name="connsiteX528" fmla="*/ 42163 w 629401"/>
              <a:gd name="connsiteY528" fmla="*/ 77525 h 403651"/>
              <a:gd name="connsiteX529" fmla="*/ 39504 w 629401"/>
              <a:gd name="connsiteY529" fmla="*/ 73798 h 403651"/>
              <a:gd name="connsiteX530" fmla="*/ 37225 w 629401"/>
              <a:gd name="connsiteY530" fmla="*/ 73425 h 403651"/>
              <a:gd name="connsiteX531" fmla="*/ 35706 w 629401"/>
              <a:gd name="connsiteY531" fmla="*/ 72680 h 403651"/>
              <a:gd name="connsiteX532" fmla="*/ 31907 w 629401"/>
              <a:gd name="connsiteY532" fmla="*/ 71189 h 403651"/>
              <a:gd name="connsiteX533" fmla="*/ 31147 w 629401"/>
              <a:gd name="connsiteY533" fmla="*/ 69698 h 403651"/>
              <a:gd name="connsiteX534" fmla="*/ 29628 w 629401"/>
              <a:gd name="connsiteY534" fmla="*/ 65598 h 403651"/>
              <a:gd name="connsiteX535" fmla="*/ 28489 w 629401"/>
              <a:gd name="connsiteY535" fmla="*/ 57771 h 403651"/>
              <a:gd name="connsiteX536" fmla="*/ 27349 w 629401"/>
              <a:gd name="connsiteY536" fmla="*/ 54789 h 403651"/>
              <a:gd name="connsiteX537" fmla="*/ 26589 w 629401"/>
              <a:gd name="connsiteY537" fmla="*/ 54044 h 403651"/>
              <a:gd name="connsiteX538" fmla="*/ 25070 w 629401"/>
              <a:gd name="connsiteY538" fmla="*/ 55535 h 403651"/>
              <a:gd name="connsiteX539" fmla="*/ 24690 w 629401"/>
              <a:gd name="connsiteY539" fmla="*/ 54789 h 403651"/>
              <a:gd name="connsiteX540" fmla="*/ 24690 w 629401"/>
              <a:gd name="connsiteY540" fmla="*/ 51062 h 403651"/>
              <a:gd name="connsiteX541" fmla="*/ 21651 w 629401"/>
              <a:gd name="connsiteY541" fmla="*/ 44726 h 403651"/>
              <a:gd name="connsiteX542" fmla="*/ 20512 w 629401"/>
              <a:gd name="connsiteY542" fmla="*/ 43608 h 403651"/>
              <a:gd name="connsiteX543" fmla="*/ 19752 w 629401"/>
              <a:gd name="connsiteY543" fmla="*/ 41744 h 403651"/>
              <a:gd name="connsiteX544" fmla="*/ 18992 w 629401"/>
              <a:gd name="connsiteY544" fmla="*/ 41372 h 403651"/>
              <a:gd name="connsiteX545" fmla="*/ 18992 w 629401"/>
              <a:gd name="connsiteY545" fmla="*/ 39508 h 403651"/>
              <a:gd name="connsiteX546" fmla="*/ 18233 w 629401"/>
              <a:gd name="connsiteY546" fmla="*/ 36899 h 403651"/>
              <a:gd name="connsiteX547" fmla="*/ 11396 w 629401"/>
              <a:gd name="connsiteY547" fmla="*/ 27208 h 403651"/>
              <a:gd name="connsiteX548" fmla="*/ 11016 w 629401"/>
              <a:gd name="connsiteY548" fmla="*/ 21245 h 403651"/>
              <a:gd name="connsiteX549" fmla="*/ 9496 w 629401"/>
              <a:gd name="connsiteY549" fmla="*/ 19381 h 403651"/>
              <a:gd name="connsiteX550" fmla="*/ 8357 w 629401"/>
              <a:gd name="connsiteY550" fmla="*/ 19381 h 403651"/>
              <a:gd name="connsiteX551" fmla="*/ 8357 w 629401"/>
              <a:gd name="connsiteY551" fmla="*/ 17518 h 403651"/>
              <a:gd name="connsiteX552" fmla="*/ 6078 w 629401"/>
              <a:gd name="connsiteY552" fmla="*/ 15281 h 403651"/>
              <a:gd name="connsiteX553" fmla="*/ 4558 w 629401"/>
              <a:gd name="connsiteY553" fmla="*/ 11554 h 403651"/>
              <a:gd name="connsiteX554" fmla="*/ 3039 w 629401"/>
              <a:gd name="connsiteY554" fmla="*/ 9318 h 403651"/>
              <a:gd name="connsiteX555" fmla="*/ 2659 w 629401"/>
              <a:gd name="connsiteY555" fmla="*/ 6709 h 403651"/>
              <a:gd name="connsiteX556" fmla="*/ 0 w 629401"/>
              <a:gd name="connsiteY556" fmla="*/ 3727 h 40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629401" h="403651">
                <a:moveTo>
                  <a:pt x="47101" y="0"/>
                </a:moveTo>
                <a:lnTo>
                  <a:pt x="47481" y="2609"/>
                </a:lnTo>
                <a:lnTo>
                  <a:pt x="126868" y="31308"/>
                </a:lnTo>
                <a:lnTo>
                  <a:pt x="165992" y="31308"/>
                </a:lnTo>
                <a:lnTo>
                  <a:pt x="182705" y="31308"/>
                </a:lnTo>
                <a:lnTo>
                  <a:pt x="183085" y="20127"/>
                </a:lnTo>
                <a:lnTo>
                  <a:pt x="217271" y="19754"/>
                </a:lnTo>
                <a:lnTo>
                  <a:pt x="221069" y="21990"/>
                </a:lnTo>
                <a:lnTo>
                  <a:pt x="222968" y="23108"/>
                </a:lnTo>
                <a:lnTo>
                  <a:pt x="225627" y="27581"/>
                </a:lnTo>
                <a:lnTo>
                  <a:pt x="230186" y="29817"/>
                </a:lnTo>
                <a:lnTo>
                  <a:pt x="233604" y="34663"/>
                </a:lnTo>
                <a:lnTo>
                  <a:pt x="241201" y="40999"/>
                </a:lnTo>
                <a:lnTo>
                  <a:pt x="252216" y="48080"/>
                </a:lnTo>
                <a:lnTo>
                  <a:pt x="257534" y="67089"/>
                </a:lnTo>
                <a:lnTo>
                  <a:pt x="262852" y="73798"/>
                </a:lnTo>
                <a:lnTo>
                  <a:pt x="270069" y="79761"/>
                </a:lnTo>
                <a:lnTo>
                  <a:pt x="279185" y="85725"/>
                </a:lnTo>
                <a:lnTo>
                  <a:pt x="288302" y="87588"/>
                </a:lnTo>
                <a:lnTo>
                  <a:pt x="297038" y="70071"/>
                </a:lnTo>
                <a:lnTo>
                  <a:pt x="298178" y="68953"/>
                </a:lnTo>
                <a:lnTo>
                  <a:pt x="302356" y="67089"/>
                </a:lnTo>
                <a:lnTo>
                  <a:pt x="306534" y="68207"/>
                </a:lnTo>
                <a:lnTo>
                  <a:pt x="323627" y="67462"/>
                </a:lnTo>
                <a:lnTo>
                  <a:pt x="326666" y="71189"/>
                </a:lnTo>
                <a:lnTo>
                  <a:pt x="333123" y="77152"/>
                </a:lnTo>
                <a:lnTo>
                  <a:pt x="335402" y="80879"/>
                </a:lnTo>
                <a:lnTo>
                  <a:pt x="339580" y="83861"/>
                </a:lnTo>
                <a:lnTo>
                  <a:pt x="347177" y="101006"/>
                </a:lnTo>
                <a:lnTo>
                  <a:pt x="353255" y="107342"/>
                </a:lnTo>
                <a:lnTo>
                  <a:pt x="356294" y="114797"/>
                </a:lnTo>
                <a:lnTo>
                  <a:pt x="362751" y="118896"/>
                </a:lnTo>
                <a:lnTo>
                  <a:pt x="368449" y="136414"/>
                </a:lnTo>
                <a:lnTo>
                  <a:pt x="374906" y="146105"/>
                </a:lnTo>
                <a:lnTo>
                  <a:pt x="381363" y="150205"/>
                </a:lnTo>
                <a:lnTo>
                  <a:pt x="386681" y="150950"/>
                </a:lnTo>
                <a:lnTo>
                  <a:pt x="392379" y="153932"/>
                </a:lnTo>
                <a:lnTo>
                  <a:pt x="402635" y="155050"/>
                </a:lnTo>
                <a:lnTo>
                  <a:pt x="409472" y="158032"/>
                </a:lnTo>
                <a:lnTo>
                  <a:pt x="415929" y="158404"/>
                </a:lnTo>
                <a:lnTo>
                  <a:pt x="414030" y="163250"/>
                </a:lnTo>
                <a:lnTo>
                  <a:pt x="413650" y="165486"/>
                </a:lnTo>
                <a:lnTo>
                  <a:pt x="414030" y="165486"/>
                </a:lnTo>
                <a:lnTo>
                  <a:pt x="415169" y="165113"/>
                </a:lnTo>
                <a:lnTo>
                  <a:pt x="415929" y="163622"/>
                </a:lnTo>
                <a:lnTo>
                  <a:pt x="417069" y="161386"/>
                </a:lnTo>
                <a:lnTo>
                  <a:pt x="417448" y="161759"/>
                </a:lnTo>
                <a:lnTo>
                  <a:pt x="417069" y="165486"/>
                </a:lnTo>
                <a:lnTo>
                  <a:pt x="415929" y="167722"/>
                </a:lnTo>
                <a:lnTo>
                  <a:pt x="413650" y="170331"/>
                </a:lnTo>
                <a:lnTo>
                  <a:pt x="412510" y="171077"/>
                </a:lnTo>
                <a:lnTo>
                  <a:pt x="407573" y="169586"/>
                </a:lnTo>
                <a:lnTo>
                  <a:pt x="406813" y="171077"/>
                </a:lnTo>
                <a:lnTo>
                  <a:pt x="406813" y="174058"/>
                </a:lnTo>
                <a:lnTo>
                  <a:pt x="405673" y="178531"/>
                </a:lnTo>
                <a:lnTo>
                  <a:pt x="403394" y="180394"/>
                </a:lnTo>
                <a:lnTo>
                  <a:pt x="401495" y="185613"/>
                </a:lnTo>
                <a:lnTo>
                  <a:pt x="401495" y="187103"/>
                </a:lnTo>
                <a:lnTo>
                  <a:pt x="402635" y="188222"/>
                </a:lnTo>
                <a:lnTo>
                  <a:pt x="402635" y="197167"/>
                </a:lnTo>
                <a:lnTo>
                  <a:pt x="403014" y="203876"/>
                </a:lnTo>
                <a:lnTo>
                  <a:pt x="404534" y="205739"/>
                </a:lnTo>
                <a:lnTo>
                  <a:pt x="405293" y="209466"/>
                </a:lnTo>
                <a:lnTo>
                  <a:pt x="405293" y="213939"/>
                </a:lnTo>
                <a:lnTo>
                  <a:pt x="405673" y="227729"/>
                </a:lnTo>
                <a:lnTo>
                  <a:pt x="403774" y="236302"/>
                </a:lnTo>
                <a:lnTo>
                  <a:pt x="403774" y="240402"/>
                </a:lnTo>
                <a:lnTo>
                  <a:pt x="406813" y="247483"/>
                </a:lnTo>
                <a:lnTo>
                  <a:pt x="413650" y="255683"/>
                </a:lnTo>
                <a:lnTo>
                  <a:pt x="414030" y="257174"/>
                </a:lnTo>
                <a:lnTo>
                  <a:pt x="414030" y="259410"/>
                </a:lnTo>
                <a:lnTo>
                  <a:pt x="412510" y="262019"/>
                </a:lnTo>
                <a:lnTo>
                  <a:pt x="411751" y="262765"/>
                </a:lnTo>
                <a:lnTo>
                  <a:pt x="413270" y="267237"/>
                </a:lnTo>
                <a:lnTo>
                  <a:pt x="418968" y="276182"/>
                </a:lnTo>
                <a:lnTo>
                  <a:pt x="420867" y="278419"/>
                </a:lnTo>
                <a:lnTo>
                  <a:pt x="425425" y="283637"/>
                </a:lnTo>
                <a:lnTo>
                  <a:pt x="427704" y="285500"/>
                </a:lnTo>
                <a:lnTo>
                  <a:pt x="429224" y="288109"/>
                </a:lnTo>
                <a:lnTo>
                  <a:pt x="435301" y="301527"/>
                </a:lnTo>
                <a:lnTo>
                  <a:pt x="436061" y="304882"/>
                </a:lnTo>
                <a:lnTo>
                  <a:pt x="436441" y="305627"/>
                </a:lnTo>
                <a:lnTo>
                  <a:pt x="437580" y="305627"/>
                </a:lnTo>
                <a:lnTo>
                  <a:pt x="438340" y="306372"/>
                </a:lnTo>
                <a:lnTo>
                  <a:pt x="440619" y="309354"/>
                </a:lnTo>
                <a:lnTo>
                  <a:pt x="442138" y="310100"/>
                </a:lnTo>
                <a:lnTo>
                  <a:pt x="444038" y="312709"/>
                </a:lnTo>
                <a:lnTo>
                  <a:pt x="446317" y="314199"/>
                </a:lnTo>
                <a:lnTo>
                  <a:pt x="449355" y="315318"/>
                </a:lnTo>
                <a:lnTo>
                  <a:pt x="453913" y="316808"/>
                </a:lnTo>
                <a:lnTo>
                  <a:pt x="459611" y="317554"/>
                </a:lnTo>
                <a:lnTo>
                  <a:pt x="459611" y="316436"/>
                </a:lnTo>
                <a:lnTo>
                  <a:pt x="461510" y="317927"/>
                </a:lnTo>
                <a:lnTo>
                  <a:pt x="465689" y="323517"/>
                </a:lnTo>
                <a:lnTo>
                  <a:pt x="470247" y="326499"/>
                </a:lnTo>
                <a:lnTo>
                  <a:pt x="475185" y="326499"/>
                </a:lnTo>
                <a:lnTo>
                  <a:pt x="484301" y="322026"/>
                </a:lnTo>
                <a:lnTo>
                  <a:pt x="494937" y="320163"/>
                </a:lnTo>
                <a:lnTo>
                  <a:pt x="498355" y="320536"/>
                </a:lnTo>
                <a:lnTo>
                  <a:pt x="501774" y="319790"/>
                </a:lnTo>
                <a:lnTo>
                  <a:pt x="507092" y="316808"/>
                </a:lnTo>
                <a:lnTo>
                  <a:pt x="510890" y="316063"/>
                </a:lnTo>
                <a:lnTo>
                  <a:pt x="513169" y="315318"/>
                </a:lnTo>
                <a:lnTo>
                  <a:pt x="519626" y="315318"/>
                </a:lnTo>
                <a:lnTo>
                  <a:pt x="523045" y="316063"/>
                </a:lnTo>
                <a:lnTo>
                  <a:pt x="523045" y="318299"/>
                </a:lnTo>
                <a:lnTo>
                  <a:pt x="524185" y="320163"/>
                </a:lnTo>
                <a:lnTo>
                  <a:pt x="526843" y="320536"/>
                </a:lnTo>
                <a:lnTo>
                  <a:pt x="529882" y="320163"/>
                </a:lnTo>
                <a:lnTo>
                  <a:pt x="537099" y="316436"/>
                </a:lnTo>
                <a:lnTo>
                  <a:pt x="535960" y="309354"/>
                </a:lnTo>
                <a:lnTo>
                  <a:pt x="541657" y="306745"/>
                </a:lnTo>
                <a:lnTo>
                  <a:pt x="545456" y="302645"/>
                </a:lnTo>
                <a:lnTo>
                  <a:pt x="547355" y="298545"/>
                </a:lnTo>
                <a:lnTo>
                  <a:pt x="548115" y="293700"/>
                </a:lnTo>
                <a:lnTo>
                  <a:pt x="550394" y="290346"/>
                </a:lnTo>
                <a:lnTo>
                  <a:pt x="551913" y="285873"/>
                </a:lnTo>
                <a:lnTo>
                  <a:pt x="553432" y="279537"/>
                </a:lnTo>
                <a:lnTo>
                  <a:pt x="554192" y="268355"/>
                </a:lnTo>
                <a:lnTo>
                  <a:pt x="556091" y="263883"/>
                </a:lnTo>
                <a:lnTo>
                  <a:pt x="559890" y="260528"/>
                </a:lnTo>
                <a:lnTo>
                  <a:pt x="563688" y="259783"/>
                </a:lnTo>
                <a:lnTo>
                  <a:pt x="567867" y="257919"/>
                </a:lnTo>
                <a:lnTo>
                  <a:pt x="571285" y="257547"/>
                </a:lnTo>
                <a:lnTo>
                  <a:pt x="576983" y="257547"/>
                </a:lnTo>
                <a:lnTo>
                  <a:pt x="586479" y="257174"/>
                </a:lnTo>
                <a:lnTo>
                  <a:pt x="590657" y="254192"/>
                </a:lnTo>
                <a:lnTo>
                  <a:pt x="598634" y="251956"/>
                </a:lnTo>
                <a:lnTo>
                  <a:pt x="603192" y="251583"/>
                </a:lnTo>
                <a:lnTo>
                  <a:pt x="609649" y="252701"/>
                </a:lnTo>
                <a:lnTo>
                  <a:pt x="609649" y="257547"/>
                </a:lnTo>
                <a:lnTo>
                  <a:pt x="614207" y="253447"/>
                </a:lnTo>
                <a:lnTo>
                  <a:pt x="625983" y="254565"/>
                </a:lnTo>
                <a:lnTo>
                  <a:pt x="628262" y="257919"/>
                </a:lnTo>
                <a:lnTo>
                  <a:pt x="629401" y="262019"/>
                </a:lnTo>
                <a:lnTo>
                  <a:pt x="629021" y="266119"/>
                </a:lnTo>
                <a:lnTo>
                  <a:pt x="627882" y="269474"/>
                </a:lnTo>
                <a:lnTo>
                  <a:pt x="623324" y="274319"/>
                </a:lnTo>
                <a:lnTo>
                  <a:pt x="619905" y="277301"/>
                </a:lnTo>
                <a:lnTo>
                  <a:pt x="616107" y="284382"/>
                </a:lnTo>
                <a:lnTo>
                  <a:pt x="616107" y="287737"/>
                </a:lnTo>
                <a:lnTo>
                  <a:pt x="614207" y="291464"/>
                </a:lnTo>
                <a:lnTo>
                  <a:pt x="611928" y="294445"/>
                </a:lnTo>
                <a:lnTo>
                  <a:pt x="614967" y="295936"/>
                </a:lnTo>
                <a:lnTo>
                  <a:pt x="615347" y="298545"/>
                </a:lnTo>
                <a:lnTo>
                  <a:pt x="611928" y="300409"/>
                </a:lnTo>
                <a:lnTo>
                  <a:pt x="613828" y="301900"/>
                </a:lnTo>
                <a:lnTo>
                  <a:pt x="614967" y="303763"/>
                </a:lnTo>
                <a:lnTo>
                  <a:pt x="613828" y="307491"/>
                </a:lnTo>
                <a:lnTo>
                  <a:pt x="610789" y="316436"/>
                </a:lnTo>
                <a:lnTo>
                  <a:pt x="610029" y="320536"/>
                </a:lnTo>
                <a:lnTo>
                  <a:pt x="607750" y="328363"/>
                </a:lnTo>
                <a:lnTo>
                  <a:pt x="606611" y="330226"/>
                </a:lnTo>
                <a:lnTo>
                  <a:pt x="605471" y="326499"/>
                </a:lnTo>
                <a:lnTo>
                  <a:pt x="605851" y="320908"/>
                </a:lnTo>
                <a:lnTo>
                  <a:pt x="605091" y="320163"/>
                </a:lnTo>
                <a:lnTo>
                  <a:pt x="603192" y="319790"/>
                </a:lnTo>
                <a:lnTo>
                  <a:pt x="603952" y="313827"/>
                </a:lnTo>
                <a:lnTo>
                  <a:pt x="601293" y="312709"/>
                </a:lnTo>
                <a:lnTo>
                  <a:pt x="597115" y="318672"/>
                </a:lnTo>
                <a:lnTo>
                  <a:pt x="596735" y="321654"/>
                </a:lnTo>
                <a:lnTo>
                  <a:pt x="594456" y="320908"/>
                </a:lnTo>
                <a:lnTo>
                  <a:pt x="592936" y="322026"/>
                </a:lnTo>
                <a:lnTo>
                  <a:pt x="587239" y="332462"/>
                </a:lnTo>
                <a:lnTo>
                  <a:pt x="585339" y="332462"/>
                </a:lnTo>
                <a:lnTo>
                  <a:pt x="580401" y="333581"/>
                </a:lnTo>
                <a:lnTo>
                  <a:pt x="544316" y="333953"/>
                </a:lnTo>
                <a:lnTo>
                  <a:pt x="544316" y="344017"/>
                </a:lnTo>
                <a:lnTo>
                  <a:pt x="532161" y="344017"/>
                </a:lnTo>
                <a:lnTo>
                  <a:pt x="531402" y="343644"/>
                </a:lnTo>
                <a:lnTo>
                  <a:pt x="541277" y="352962"/>
                </a:lnTo>
                <a:lnTo>
                  <a:pt x="547355" y="356689"/>
                </a:lnTo>
                <a:lnTo>
                  <a:pt x="548495" y="360043"/>
                </a:lnTo>
                <a:lnTo>
                  <a:pt x="552293" y="363025"/>
                </a:lnTo>
                <a:lnTo>
                  <a:pt x="553432" y="364889"/>
                </a:lnTo>
                <a:lnTo>
                  <a:pt x="552673" y="370479"/>
                </a:lnTo>
                <a:lnTo>
                  <a:pt x="552673" y="370852"/>
                </a:lnTo>
                <a:lnTo>
                  <a:pt x="552293" y="370479"/>
                </a:lnTo>
                <a:lnTo>
                  <a:pt x="543557" y="370479"/>
                </a:lnTo>
                <a:lnTo>
                  <a:pt x="532161" y="371598"/>
                </a:lnTo>
                <a:lnTo>
                  <a:pt x="523425" y="385015"/>
                </a:lnTo>
                <a:lnTo>
                  <a:pt x="523045" y="386506"/>
                </a:lnTo>
                <a:lnTo>
                  <a:pt x="520766" y="390233"/>
                </a:lnTo>
                <a:lnTo>
                  <a:pt x="519626" y="392097"/>
                </a:lnTo>
                <a:lnTo>
                  <a:pt x="519247" y="392470"/>
                </a:lnTo>
                <a:lnTo>
                  <a:pt x="520006" y="395079"/>
                </a:lnTo>
                <a:lnTo>
                  <a:pt x="519626" y="396197"/>
                </a:lnTo>
                <a:lnTo>
                  <a:pt x="518867" y="396942"/>
                </a:lnTo>
                <a:lnTo>
                  <a:pt x="518107" y="402906"/>
                </a:lnTo>
                <a:lnTo>
                  <a:pt x="517347" y="403651"/>
                </a:lnTo>
                <a:lnTo>
                  <a:pt x="510890" y="398806"/>
                </a:lnTo>
                <a:lnTo>
                  <a:pt x="507471" y="395079"/>
                </a:lnTo>
                <a:lnTo>
                  <a:pt x="499875" y="388370"/>
                </a:lnTo>
                <a:lnTo>
                  <a:pt x="497216" y="385015"/>
                </a:lnTo>
                <a:lnTo>
                  <a:pt x="490378" y="378306"/>
                </a:lnTo>
                <a:lnTo>
                  <a:pt x="480882" y="374207"/>
                </a:lnTo>
                <a:lnTo>
                  <a:pt x="472526" y="370852"/>
                </a:lnTo>
                <a:lnTo>
                  <a:pt x="467968" y="369734"/>
                </a:lnTo>
                <a:lnTo>
                  <a:pt x="461510" y="369734"/>
                </a:lnTo>
                <a:lnTo>
                  <a:pt x="458472" y="370479"/>
                </a:lnTo>
                <a:lnTo>
                  <a:pt x="456572" y="370852"/>
                </a:lnTo>
                <a:lnTo>
                  <a:pt x="448596" y="376443"/>
                </a:lnTo>
                <a:lnTo>
                  <a:pt x="445557" y="377561"/>
                </a:lnTo>
                <a:lnTo>
                  <a:pt x="441379" y="379052"/>
                </a:lnTo>
                <a:lnTo>
                  <a:pt x="439859" y="380543"/>
                </a:lnTo>
                <a:lnTo>
                  <a:pt x="437580" y="381661"/>
                </a:lnTo>
                <a:lnTo>
                  <a:pt x="434921" y="382034"/>
                </a:lnTo>
                <a:lnTo>
                  <a:pt x="429224" y="381661"/>
                </a:lnTo>
                <a:lnTo>
                  <a:pt x="426185" y="380170"/>
                </a:lnTo>
                <a:lnTo>
                  <a:pt x="425425" y="380170"/>
                </a:lnTo>
                <a:lnTo>
                  <a:pt x="422766" y="379052"/>
                </a:lnTo>
                <a:lnTo>
                  <a:pt x="418968" y="376816"/>
                </a:lnTo>
                <a:lnTo>
                  <a:pt x="407952" y="376070"/>
                </a:lnTo>
                <a:lnTo>
                  <a:pt x="403774" y="374579"/>
                </a:lnTo>
                <a:lnTo>
                  <a:pt x="401495" y="373834"/>
                </a:lnTo>
                <a:lnTo>
                  <a:pt x="399596" y="372343"/>
                </a:lnTo>
                <a:lnTo>
                  <a:pt x="398456" y="372343"/>
                </a:lnTo>
                <a:lnTo>
                  <a:pt x="396177" y="371970"/>
                </a:lnTo>
                <a:lnTo>
                  <a:pt x="387061" y="366380"/>
                </a:lnTo>
                <a:lnTo>
                  <a:pt x="383263" y="362652"/>
                </a:lnTo>
                <a:lnTo>
                  <a:pt x="379844" y="363025"/>
                </a:lnTo>
                <a:lnTo>
                  <a:pt x="374146" y="360789"/>
                </a:lnTo>
                <a:lnTo>
                  <a:pt x="364650" y="358180"/>
                </a:lnTo>
                <a:lnTo>
                  <a:pt x="361991" y="357434"/>
                </a:lnTo>
                <a:lnTo>
                  <a:pt x="358193" y="354453"/>
                </a:lnTo>
                <a:lnTo>
                  <a:pt x="351735" y="352589"/>
                </a:lnTo>
                <a:lnTo>
                  <a:pt x="347937" y="352216"/>
                </a:lnTo>
                <a:lnTo>
                  <a:pt x="343759" y="350726"/>
                </a:lnTo>
                <a:lnTo>
                  <a:pt x="341860" y="349980"/>
                </a:lnTo>
                <a:lnTo>
                  <a:pt x="339580" y="348489"/>
                </a:lnTo>
                <a:lnTo>
                  <a:pt x="338061" y="348862"/>
                </a:lnTo>
                <a:lnTo>
                  <a:pt x="335782" y="346998"/>
                </a:lnTo>
                <a:lnTo>
                  <a:pt x="335782" y="345880"/>
                </a:lnTo>
                <a:lnTo>
                  <a:pt x="332363" y="344389"/>
                </a:lnTo>
                <a:lnTo>
                  <a:pt x="330084" y="342526"/>
                </a:lnTo>
                <a:lnTo>
                  <a:pt x="327425" y="341780"/>
                </a:lnTo>
                <a:lnTo>
                  <a:pt x="326666" y="340289"/>
                </a:lnTo>
                <a:lnTo>
                  <a:pt x="325146" y="339917"/>
                </a:lnTo>
                <a:lnTo>
                  <a:pt x="324767" y="338799"/>
                </a:lnTo>
                <a:lnTo>
                  <a:pt x="322867" y="336190"/>
                </a:lnTo>
                <a:lnTo>
                  <a:pt x="317550" y="333581"/>
                </a:lnTo>
                <a:lnTo>
                  <a:pt x="316030" y="332462"/>
                </a:lnTo>
                <a:lnTo>
                  <a:pt x="314511" y="333581"/>
                </a:lnTo>
                <a:lnTo>
                  <a:pt x="311472" y="333581"/>
                </a:lnTo>
                <a:lnTo>
                  <a:pt x="309193" y="332462"/>
                </a:lnTo>
                <a:lnTo>
                  <a:pt x="297038" y="329481"/>
                </a:lnTo>
                <a:lnTo>
                  <a:pt x="296278" y="327990"/>
                </a:lnTo>
                <a:lnTo>
                  <a:pt x="294379" y="327617"/>
                </a:lnTo>
                <a:lnTo>
                  <a:pt x="292100" y="326126"/>
                </a:lnTo>
                <a:lnTo>
                  <a:pt x="286782" y="325754"/>
                </a:lnTo>
                <a:lnTo>
                  <a:pt x="284883" y="324263"/>
                </a:lnTo>
                <a:lnTo>
                  <a:pt x="284123" y="322399"/>
                </a:lnTo>
                <a:lnTo>
                  <a:pt x="283364" y="320908"/>
                </a:lnTo>
                <a:lnTo>
                  <a:pt x="282604" y="320163"/>
                </a:lnTo>
                <a:lnTo>
                  <a:pt x="281085" y="319790"/>
                </a:lnTo>
                <a:lnTo>
                  <a:pt x="281085" y="318672"/>
                </a:lnTo>
                <a:lnTo>
                  <a:pt x="280325" y="316808"/>
                </a:lnTo>
                <a:lnTo>
                  <a:pt x="277666" y="314199"/>
                </a:lnTo>
                <a:lnTo>
                  <a:pt x="274247" y="313454"/>
                </a:lnTo>
                <a:lnTo>
                  <a:pt x="269689" y="309354"/>
                </a:lnTo>
                <a:lnTo>
                  <a:pt x="268170" y="308236"/>
                </a:lnTo>
                <a:lnTo>
                  <a:pt x="265511" y="308236"/>
                </a:lnTo>
                <a:lnTo>
                  <a:pt x="261713" y="306745"/>
                </a:lnTo>
                <a:lnTo>
                  <a:pt x="259433" y="306000"/>
                </a:lnTo>
                <a:lnTo>
                  <a:pt x="256395" y="303763"/>
                </a:lnTo>
                <a:lnTo>
                  <a:pt x="254496" y="301900"/>
                </a:lnTo>
                <a:lnTo>
                  <a:pt x="249178" y="295564"/>
                </a:lnTo>
                <a:lnTo>
                  <a:pt x="245379" y="293700"/>
                </a:lnTo>
                <a:lnTo>
                  <a:pt x="244240" y="290346"/>
                </a:lnTo>
                <a:lnTo>
                  <a:pt x="243860" y="287364"/>
                </a:lnTo>
                <a:lnTo>
                  <a:pt x="241961" y="282519"/>
                </a:lnTo>
                <a:lnTo>
                  <a:pt x="241201" y="281773"/>
                </a:lnTo>
                <a:lnTo>
                  <a:pt x="241201" y="280282"/>
                </a:lnTo>
                <a:lnTo>
                  <a:pt x="243100" y="278791"/>
                </a:lnTo>
                <a:lnTo>
                  <a:pt x="248418" y="276555"/>
                </a:lnTo>
                <a:lnTo>
                  <a:pt x="248038" y="275437"/>
                </a:lnTo>
                <a:lnTo>
                  <a:pt x="245379" y="273201"/>
                </a:lnTo>
                <a:lnTo>
                  <a:pt x="244999" y="271710"/>
                </a:lnTo>
                <a:lnTo>
                  <a:pt x="245379" y="271337"/>
                </a:lnTo>
                <a:lnTo>
                  <a:pt x="249178" y="267237"/>
                </a:lnTo>
                <a:lnTo>
                  <a:pt x="249937" y="265374"/>
                </a:lnTo>
                <a:lnTo>
                  <a:pt x="249937" y="262019"/>
                </a:lnTo>
                <a:lnTo>
                  <a:pt x="249178" y="258665"/>
                </a:lnTo>
                <a:lnTo>
                  <a:pt x="247658" y="256056"/>
                </a:lnTo>
                <a:lnTo>
                  <a:pt x="245379" y="253819"/>
                </a:lnTo>
                <a:lnTo>
                  <a:pt x="244999" y="250465"/>
                </a:lnTo>
                <a:lnTo>
                  <a:pt x="242341" y="247483"/>
                </a:lnTo>
                <a:lnTo>
                  <a:pt x="239682" y="238538"/>
                </a:lnTo>
                <a:lnTo>
                  <a:pt x="239682" y="236675"/>
                </a:lnTo>
                <a:lnTo>
                  <a:pt x="240061" y="235929"/>
                </a:lnTo>
                <a:lnTo>
                  <a:pt x="239302" y="233693"/>
                </a:lnTo>
                <a:lnTo>
                  <a:pt x="233604" y="229966"/>
                </a:lnTo>
                <a:lnTo>
                  <a:pt x="229426" y="225120"/>
                </a:lnTo>
                <a:lnTo>
                  <a:pt x="224868" y="221766"/>
                </a:lnTo>
                <a:lnTo>
                  <a:pt x="223348" y="219530"/>
                </a:lnTo>
                <a:lnTo>
                  <a:pt x="221069" y="215057"/>
                </a:lnTo>
                <a:lnTo>
                  <a:pt x="218790" y="211703"/>
                </a:lnTo>
                <a:lnTo>
                  <a:pt x="216511" y="211703"/>
                </a:lnTo>
                <a:lnTo>
                  <a:pt x="215372" y="210212"/>
                </a:lnTo>
                <a:lnTo>
                  <a:pt x="215372" y="207975"/>
                </a:lnTo>
                <a:lnTo>
                  <a:pt x="214612" y="206112"/>
                </a:lnTo>
                <a:lnTo>
                  <a:pt x="213093" y="204248"/>
                </a:lnTo>
                <a:lnTo>
                  <a:pt x="210434" y="203130"/>
                </a:lnTo>
                <a:lnTo>
                  <a:pt x="206255" y="199403"/>
                </a:lnTo>
                <a:lnTo>
                  <a:pt x="193341" y="188967"/>
                </a:lnTo>
                <a:lnTo>
                  <a:pt x="192581" y="187476"/>
                </a:lnTo>
                <a:lnTo>
                  <a:pt x="192581" y="183376"/>
                </a:lnTo>
                <a:lnTo>
                  <a:pt x="192201" y="180394"/>
                </a:lnTo>
                <a:lnTo>
                  <a:pt x="190302" y="179276"/>
                </a:lnTo>
                <a:lnTo>
                  <a:pt x="184984" y="173686"/>
                </a:lnTo>
                <a:lnTo>
                  <a:pt x="183085" y="175176"/>
                </a:lnTo>
                <a:lnTo>
                  <a:pt x="180806" y="174431"/>
                </a:lnTo>
                <a:lnTo>
                  <a:pt x="172069" y="169958"/>
                </a:lnTo>
                <a:lnTo>
                  <a:pt x="170930" y="168095"/>
                </a:lnTo>
                <a:lnTo>
                  <a:pt x="172449" y="165113"/>
                </a:lnTo>
                <a:lnTo>
                  <a:pt x="171690" y="163622"/>
                </a:lnTo>
                <a:lnTo>
                  <a:pt x="168651" y="165859"/>
                </a:lnTo>
                <a:lnTo>
                  <a:pt x="164093" y="165859"/>
                </a:lnTo>
                <a:lnTo>
                  <a:pt x="162193" y="163250"/>
                </a:lnTo>
                <a:lnTo>
                  <a:pt x="161814" y="161386"/>
                </a:lnTo>
                <a:lnTo>
                  <a:pt x="162193" y="158404"/>
                </a:lnTo>
                <a:lnTo>
                  <a:pt x="162573" y="156913"/>
                </a:lnTo>
                <a:lnTo>
                  <a:pt x="163333" y="154304"/>
                </a:lnTo>
                <a:lnTo>
                  <a:pt x="164473" y="153559"/>
                </a:lnTo>
                <a:lnTo>
                  <a:pt x="166752" y="149832"/>
                </a:lnTo>
                <a:lnTo>
                  <a:pt x="166752" y="147968"/>
                </a:lnTo>
                <a:lnTo>
                  <a:pt x="164473" y="147223"/>
                </a:lnTo>
                <a:lnTo>
                  <a:pt x="162573" y="143123"/>
                </a:lnTo>
                <a:lnTo>
                  <a:pt x="159914" y="141259"/>
                </a:lnTo>
                <a:lnTo>
                  <a:pt x="154597" y="141259"/>
                </a:lnTo>
                <a:lnTo>
                  <a:pt x="154217" y="140141"/>
                </a:lnTo>
                <a:lnTo>
                  <a:pt x="152318" y="139396"/>
                </a:lnTo>
                <a:lnTo>
                  <a:pt x="151178" y="135669"/>
                </a:lnTo>
                <a:lnTo>
                  <a:pt x="148139" y="132314"/>
                </a:lnTo>
                <a:lnTo>
                  <a:pt x="142062" y="129705"/>
                </a:lnTo>
                <a:lnTo>
                  <a:pt x="139403" y="127469"/>
                </a:lnTo>
                <a:lnTo>
                  <a:pt x="137124" y="124860"/>
                </a:lnTo>
                <a:lnTo>
                  <a:pt x="137124" y="122996"/>
                </a:lnTo>
                <a:lnTo>
                  <a:pt x="135984" y="121133"/>
                </a:lnTo>
                <a:lnTo>
                  <a:pt x="137124" y="119269"/>
                </a:lnTo>
                <a:lnTo>
                  <a:pt x="136744" y="114051"/>
                </a:lnTo>
                <a:lnTo>
                  <a:pt x="135604" y="113306"/>
                </a:lnTo>
                <a:lnTo>
                  <a:pt x="133325" y="112933"/>
                </a:lnTo>
                <a:lnTo>
                  <a:pt x="126868" y="111442"/>
                </a:lnTo>
                <a:lnTo>
                  <a:pt x="123070" y="108833"/>
                </a:lnTo>
                <a:lnTo>
                  <a:pt x="117752" y="101379"/>
                </a:lnTo>
                <a:lnTo>
                  <a:pt x="113574" y="99888"/>
                </a:lnTo>
                <a:lnTo>
                  <a:pt x="110155" y="95788"/>
                </a:lnTo>
                <a:lnTo>
                  <a:pt x="108636" y="91315"/>
                </a:lnTo>
                <a:lnTo>
                  <a:pt x="105217" y="89079"/>
                </a:lnTo>
                <a:lnTo>
                  <a:pt x="103318" y="83488"/>
                </a:lnTo>
                <a:lnTo>
                  <a:pt x="102178" y="81625"/>
                </a:lnTo>
                <a:lnTo>
                  <a:pt x="99519" y="80134"/>
                </a:lnTo>
                <a:lnTo>
                  <a:pt x="98760" y="79016"/>
                </a:lnTo>
                <a:lnTo>
                  <a:pt x="98000" y="77152"/>
                </a:lnTo>
                <a:lnTo>
                  <a:pt x="96481" y="70071"/>
                </a:lnTo>
                <a:lnTo>
                  <a:pt x="95341" y="68953"/>
                </a:lnTo>
                <a:lnTo>
                  <a:pt x="94201" y="68207"/>
                </a:lnTo>
                <a:lnTo>
                  <a:pt x="92302" y="65971"/>
                </a:lnTo>
                <a:lnTo>
                  <a:pt x="91163" y="60007"/>
                </a:lnTo>
                <a:lnTo>
                  <a:pt x="90023" y="57398"/>
                </a:lnTo>
                <a:lnTo>
                  <a:pt x="88884" y="56653"/>
                </a:lnTo>
                <a:lnTo>
                  <a:pt x="88504" y="53671"/>
                </a:lnTo>
                <a:lnTo>
                  <a:pt x="85845" y="48826"/>
                </a:lnTo>
                <a:lnTo>
                  <a:pt x="84705" y="46590"/>
                </a:lnTo>
                <a:lnTo>
                  <a:pt x="84705" y="39135"/>
                </a:lnTo>
                <a:lnTo>
                  <a:pt x="83186" y="36899"/>
                </a:lnTo>
                <a:lnTo>
                  <a:pt x="81667" y="35408"/>
                </a:lnTo>
                <a:lnTo>
                  <a:pt x="74450" y="33545"/>
                </a:lnTo>
                <a:lnTo>
                  <a:pt x="72550" y="32799"/>
                </a:lnTo>
                <a:lnTo>
                  <a:pt x="72550" y="30563"/>
                </a:lnTo>
                <a:lnTo>
                  <a:pt x="69512" y="28699"/>
                </a:lnTo>
                <a:lnTo>
                  <a:pt x="63814" y="29445"/>
                </a:lnTo>
                <a:lnTo>
                  <a:pt x="61535" y="28699"/>
                </a:lnTo>
                <a:lnTo>
                  <a:pt x="57736" y="26836"/>
                </a:lnTo>
                <a:lnTo>
                  <a:pt x="57357" y="24972"/>
                </a:lnTo>
                <a:lnTo>
                  <a:pt x="56217" y="25345"/>
                </a:lnTo>
                <a:lnTo>
                  <a:pt x="53178" y="22736"/>
                </a:lnTo>
                <a:lnTo>
                  <a:pt x="51659" y="21990"/>
                </a:lnTo>
                <a:lnTo>
                  <a:pt x="48240" y="20872"/>
                </a:lnTo>
                <a:lnTo>
                  <a:pt x="49000" y="23854"/>
                </a:lnTo>
                <a:lnTo>
                  <a:pt x="48240" y="26836"/>
                </a:lnTo>
                <a:lnTo>
                  <a:pt x="48240" y="30563"/>
                </a:lnTo>
                <a:lnTo>
                  <a:pt x="49380" y="37272"/>
                </a:lnTo>
                <a:lnTo>
                  <a:pt x="50140" y="39881"/>
                </a:lnTo>
                <a:lnTo>
                  <a:pt x="52039" y="42862"/>
                </a:lnTo>
                <a:lnTo>
                  <a:pt x="52419" y="46590"/>
                </a:lnTo>
                <a:lnTo>
                  <a:pt x="53178" y="53298"/>
                </a:lnTo>
                <a:lnTo>
                  <a:pt x="54318" y="61125"/>
                </a:lnTo>
                <a:lnTo>
                  <a:pt x="56217" y="62989"/>
                </a:lnTo>
                <a:lnTo>
                  <a:pt x="57736" y="65598"/>
                </a:lnTo>
                <a:lnTo>
                  <a:pt x="59256" y="68207"/>
                </a:lnTo>
                <a:lnTo>
                  <a:pt x="59636" y="70071"/>
                </a:lnTo>
                <a:lnTo>
                  <a:pt x="62295" y="70816"/>
                </a:lnTo>
                <a:lnTo>
                  <a:pt x="63814" y="71562"/>
                </a:lnTo>
                <a:lnTo>
                  <a:pt x="64574" y="73425"/>
                </a:lnTo>
                <a:lnTo>
                  <a:pt x="66473" y="75289"/>
                </a:lnTo>
                <a:lnTo>
                  <a:pt x="74070" y="81252"/>
                </a:lnTo>
                <a:lnTo>
                  <a:pt x="74829" y="85352"/>
                </a:lnTo>
                <a:lnTo>
                  <a:pt x="77488" y="90197"/>
                </a:lnTo>
                <a:lnTo>
                  <a:pt x="79008" y="89825"/>
                </a:lnTo>
                <a:lnTo>
                  <a:pt x="81667" y="91688"/>
                </a:lnTo>
                <a:lnTo>
                  <a:pt x="82426" y="92061"/>
                </a:lnTo>
                <a:lnTo>
                  <a:pt x="83186" y="91688"/>
                </a:lnTo>
                <a:lnTo>
                  <a:pt x="85085" y="97279"/>
                </a:lnTo>
                <a:lnTo>
                  <a:pt x="86984" y="100261"/>
                </a:lnTo>
                <a:lnTo>
                  <a:pt x="87744" y="101006"/>
                </a:lnTo>
                <a:lnTo>
                  <a:pt x="88884" y="100261"/>
                </a:lnTo>
                <a:lnTo>
                  <a:pt x="90023" y="101006"/>
                </a:lnTo>
                <a:lnTo>
                  <a:pt x="90403" y="102124"/>
                </a:lnTo>
                <a:lnTo>
                  <a:pt x="90783" y="102124"/>
                </a:lnTo>
                <a:lnTo>
                  <a:pt x="91163" y="105106"/>
                </a:lnTo>
                <a:lnTo>
                  <a:pt x="92302" y="107715"/>
                </a:lnTo>
                <a:lnTo>
                  <a:pt x="92682" y="111069"/>
                </a:lnTo>
                <a:lnTo>
                  <a:pt x="93822" y="115169"/>
                </a:lnTo>
                <a:lnTo>
                  <a:pt x="101039" y="122996"/>
                </a:lnTo>
                <a:lnTo>
                  <a:pt x="103318" y="127096"/>
                </a:lnTo>
                <a:lnTo>
                  <a:pt x="104077" y="130078"/>
                </a:lnTo>
                <a:lnTo>
                  <a:pt x="107116" y="131569"/>
                </a:lnTo>
                <a:lnTo>
                  <a:pt x="108256" y="133432"/>
                </a:lnTo>
                <a:lnTo>
                  <a:pt x="108256" y="134178"/>
                </a:lnTo>
                <a:lnTo>
                  <a:pt x="109015" y="137159"/>
                </a:lnTo>
                <a:lnTo>
                  <a:pt x="110915" y="139768"/>
                </a:lnTo>
                <a:lnTo>
                  <a:pt x="110915" y="141632"/>
                </a:lnTo>
                <a:lnTo>
                  <a:pt x="113194" y="144241"/>
                </a:lnTo>
                <a:lnTo>
                  <a:pt x="113574" y="144241"/>
                </a:lnTo>
                <a:lnTo>
                  <a:pt x="112434" y="142377"/>
                </a:lnTo>
                <a:lnTo>
                  <a:pt x="111674" y="137905"/>
                </a:lnTo>
                <a:lnTo>
                  <a:pt x="113574" y="137905"/>
                </a:lnTo>
                <a:lnTo>
                  <a:pt x="116992" y="141259"/>
                </a:lnTo>
                <a:lnTo>
                  <a:pt x="119651" y="147223"/>
                </a:lnTo>
                <a:lnTo>
                  <a:pt x="120411" y="149832"/>
                </a:lnTo>
                <a:lnTo>
                  <a:pt x="121550" y="150950"/>
                </a:lnTo>
                <a:lnTo>
                  <a:pt x="122690" y="158032"/>
                </a:lnTo>
                <a:lnTo>
                  <a:pt x="123070" y="161759"/>
                </a:lnTo>
                <a:lnTo>
                  <a:pt x="125349" y="164368"/>
                </a:lnTo>
                <a:lnTo>
                  <a:pt x="126488" y="165859"/>
                </a:lnTo>
                <a:lnTo>
                  <a:pt x="129527" y="168095"/>
                </a:lnTo>
                <a:lnTo>
                  <a:pt x="129527" y="175176"/>
                </a:lnTo>
                <a:lnTo>
                  <a:pt x="129907" y="174431"/>
                </a:lnTo>
                <a:lnTo>
                  <a:pt x="131426" y="177040"/>
                </a:lnTo>
                <a:lnTo>
                  <a:pt x="134085" y="181885"/>
                </a:lnTo>
                <a:lnTo>
                  <a:pt x="134085" y="188967"/>
                </a:lnTo>
                <a:lnTo>
                  <a:pt x="134845" y="190458"/>
                </a:lnTo>
                <a:lnTo>
                  <a:pt x="137504" y="195303"/>
                </a:lnTo>
                <a:lnTo>
                  <a:pt x="139403" y="197167"/>
                </a:lnTo>
                <a:lnTo>
                  <a:pt x="141682" y="197912"/>
                </a:lnTo>
                <a:lnTo>
                  <a:pt x="145101" y="195303"/>
                </a:lnTo>
                <a:lnTo>
                  <a:pt x="148139" y="198285"/>
                </a:lnTo>
                <a:lnTo>
                  <a:pt x="153457" y="201639"/>
                </a:lnTo>
                <a:lnTo>
                  <a:pt x="153457" y="203503"/>
                </a:lnTo>
                <a:lnTo>
                  <a:pt x="156496" y="207603"/>
                </a:lnTo>
                <a:lnTo>
                  <a:pt x="157635" y="209839"/>
                </a:lnTo>
                <a:lnTo>
                  <a:pt x="159914" y="212075"/>
                </a:lnTo>
                <a:lnTo>
                  <a:pt x="160674" y="214312"/>
                </a:lnTo>
                <a:lnTo>
                  <a:pt x="160294" y="217666"/>
                </a:lnTo>
                <a:lnTo>
                  <a:pt x="159155" y="219902"/>
                </a:lnTo>
                <a:lnTo>
                  <a:pt x="156496" y="222511"/>
                </a:lnTo>
                <a:lnTo>
                  <a:pt x="153457" y="224002"/>
                </a:lnTo>
                <a:lnTo>
                  <a:pt x="151558" y="226239"/>
                </a:lnTo>
                <a:lnTo>
                  <a:pt x="149659" y="225866"/>
                </a:lnTo>
                <a:lnTo>
                  <a:pt x="147380" y="223629"/>
                </a:lnTo>
                <a:lnTo>
                  <a:pt x="143961" y="214312"/>
                </a:lnTo>
                <a:lnTo>
                  <a:pt x="139783" y="209466"/>
                </a:lnTo>
                <a:lnTo>
                  <a:pt x="137124" y="208348"/>
                </a:lnTo>
                <a:lnTo>
                  <a:pt x="129147" y="201639"/>
                </a:lnTo>
                <a:lnTo>
                  <a:pt x="126868" y="199030"/>
                </a:lnTo>
                <a:lnTo>
                  <a:pt x="119651" y="195303"/>
                </a:lnTo>
                <a:lnTo>
                  <a:pt x="115853" y="191576"/>
                </a:lnTo>
                <a:lnTo>
                  <a:pt x="115853" y="189712"/>
                </a:lnTo>
                <a:lnTo>
                  <a:pt x="111674" y="189340"/>
                </a:lnTo>
                <a:lnTo>
                  <a:pt x="110915" y="187849"/>
                </a:lnTo>
                <a:lnTo>
                  <a:pt x="110535" y="185613"/>
                </a:lnTo>
                <a:lnTo>
                  <a:pt x="108636" y="184122"/>
                </a:lnTo>
                <a:lnTo>
                  <a:pt x="106356" y="184494"/>
                </a:lnTo>
                <a:lnTo>
                  <a:pt x="105217" y="183003"/>
                </a:lnTo>
                <a:lnTo>
                  <a:pt x="104457" y="183376"/>
                </a:lnTo>
                <a:lnTo>
                  <a:pt x="103318" y="185240"/>
                </a:lnTo>
                <a:lnTo>
                  <a:pt x="103318" y="183003"/>
                </a:lnTo>
                <a:lnTo>
                  <a:pt x="104837" y="180022"/>
                </a:lnTo>
                <a:lnTo>
                  <a:pt x="106356" y="173686"/>
                </a:lnTo>
                <a:lnTo>
                  <a:pt x="105597" y="165486"/>
                </a:lnTo>
                <a:lnTo>
                  <a:pt x="105217" y="162504"/>
                </a:lnTo>
                <a:lnTo>
                  <a:pt x="101419" y="154304"/>
                </a:lnTo>
                <a:lnTo>
                  <a:pt x="100279" y="152068"/>
                </a:lnTo>
                <a:lnTo>
                  <a:pt x="98000" y="152068"/>
                </a:lnTo>
                <a:lnTo>
                  <a:pt x="95341" y="150950"/>
                </a:lnTo>
                <a:lnTo>
                  <a:pt x="90783" y="147968"/>
                </a:lnTo>
                <a:lnTo>
                  <a:pt x="86225" y="141632"/>
                </a:lnTo>
                <a:lnTo>
                  <a:pt x="84705" y="139768"/>
                </a:lnTo>
                <a:lnTo>
                  <a:pt x="85085" y="137159"/>
                </a:lnTo>
                <a:lnTo>
                  <a:pt x="84326" y="135296"/>
                </a:lnTo>
                <a:lnTo>
                  <a:pt x="80527" y="139768"/>
                </a:lnTo>
                <a:lnTo>
                  <a:pt x="75589" y="139023"/>
                </a:lnTo>
                <a:lnTo>
                  <a:pt x="72930" y="137532"/>
                </a:lnTo>
                <a:lnTo>
                  <a:pt x="71411" y="135296"/>
                </a:lnTo>
                <a:lnTo>
                  <a:pt x="67992" y="133432"/>
                </a:lnTo>
                <a:lnTo>
                  <a:pt x="65713" y="133060"/>
                </a:lnTo>
                <a:lnTo>
                  <a:pt x="64574" y="130823"/>
                </a:lnTo>
                <a:lnTo>
                  <a:pt x="62674" y="129705"/>
                </a:lnTo>
                <a:lnTo>
                  <a:pt x="59256" y="129332"/>
                </a:lnTo>
                <a:lnTo>
                  <a:pt x="57736" y="128214"/>
                </a:lnTo>
                <a:lnTo>
                  <a:pt x="56597" y="124114"/>
                </a:lnTo>
                <a:lnTo>
                  <a:pt x="55837" y="122996"/>
                </a:lnTo>
                <a:lnTo>
                  <a:pt x="52039" y="121505"/>
                </a:lnTo>
                <a:lnTo>
                  <a:pt x="47861" y="117406"/>
                </a:lnTo>
                <a:lnTo>
                  <a:pt x="46341" y="118896"/>
                </a:lnTo>
                <a:lnTo>
                  <a:pt x="45581" y="118151"/>
                </a:lnTo>
                <a:lnTo>
                  <a:pt x="45581" y="115169"/>
                </a:lnTo>
                <a:lnTo>
                  <a:pt x="53938" y="115915"/>
                </a:lnTo>
                <a:lnTo>
                  <a:pt x="60395" y="114051"/>
                </a:lnTo>
                <a:lnTo>
                  <a:pt x="62674" y="115915"/>
                </a:lnTo>
                <a:lnTo>
                  <a:pt x="63434" y="114051"/>
                </a:lnTo>
                <a:lnTo>
                  <a:pt x="62295" y="113678"/>
                </a:lnTo>
                <a:lnTo>
                  <a:pt x="62295" y="111815"/>
                </a:lnTo>
                <a:lnTo>
                  <a:pt x="63814" y="110324"/>
                </a:lnTo>
                <a:lnTo>
                  <a:pt x="65713" y="109951"/>
                </a:lnTo>
                <a:lnTo>
                  <a:pt x="65333" y="108088"/>
                </a:lnTo>
                <a:lnTo>
                  <a:pt x="65713" y="106970"/>
                </a:lnTo>
                <a:lnTo>
                  <a:pt x="65333" y="105851"/>
                </a:lnTo>
                <a:lnTo>
                  <a:pt x="65333" y="102870"/>
                </a:lnTo>
                <a:lnTo>
                  <a:pt x="64574" y="99888"/>
                </a:lnTo>
                <a:lnTo>
                  <a:pt x="57357" y="90943"/>
                </a:lnTo>
                <a:lnTo>
                  <a:pt x="55837" y="89825"/>
                </a:lnTo>
                <a:lnTo>
                  <a:pt x="51659" y="85725"/>
                </a:lnTo>
                <a:lnTo>
                  <a:pt x="50140" y="84979"/>
                </a:lnTo>
                <a:lnTo>
                  <a:pt x="47861" y="80879"/>
                </a:lnTo>
                <a:lnTo>
                  <a:pt x="45961" y="77898"/>
                </a:lnTo>
                <a:lnTo>
                  <a:pt x="42163" y="77525"/>
                </a:lnTo>
                <a:lnTo>
                  <a:pt x="39504" y="73798"/>
                </a:lnTo>
                <a:lnTo>
                  <a:pt x="37225" y="73425"/>
                </a:lnTo>
                <a:lnTo>
                  <a:pt x="35706" y="72680"/>
                </a:lnTo>
                <a:lnTo>
                  <a:pt x="31907" y="71189"/>
                </a:lnTo>
                <a:lnTo>
                  <a:pt x="31147" y="69698"/>
                </a:lnTo>
                <a:lnTo>
                  <a:pt x="29628" y="65598"/>
                </a:lnTo>
                <a:lnTo>
                  <a:pt x="28489" y="57771"/>
                </a:lnTo>
                <a:lnTo>
                  <a:pt x="27349" y="54789"/>
                </a:lnTo>
                <a:lnTo>
                  <a:pt x="26589" y="54044"/>
                </a:lnTo>
                <a:lnTo>
                  <a:pt x="25070" y="55535"/>
                </a:lnTo>
                <a:lnTo>
                  <a:pt x="24690" y="54789"/>
                </a:lnTo>
                <a:lnTo>
                  <a:pt x="24690" y="51062"/>
                </a:lnTo>
                <a:lnTo>
                  <a:pt x="21651" y="44726"/>
                </a:lnTo>
                <a:lnTo>
                  <a:pt x="20512" y="43608"/>
                </a:lnTo>
                <a:lnTo>
                  <a:pt x="19752" y="41744"/>
                </a:lnTo>
                <a:lnTo>
                  <a:pt x="18992" y="41372"/>
                </a:lnTo>
                <a:lnTo>
                  <a:pt x="18992" y="39508"/>
                </a:lnTo>
                <a:lnTo>
                  <a:pt x="18233" y="36899"/>
                </a:lnTo>
                <a:lnTo>
                  <a:pt x="11396" y="27208"/>
                </a:lnTo>
                <a:lnTo>
                  <a:pt x="11016" y="21245"/>
                </a:lnTo>
                <a:lnTo>
                  <a:pt x="9496" y="19381"/>
                </a:lnTo>
                <a:lnTo>
                  <a:pt x="8357" y="19381"/>
                </a:lnTo>
                <a:lnTo>
                  <a:pt x="8357" y="17518"/>
                </a:lnTo>
                <a:lnTo>
                  <a:pt x="6078" y="15281"/>
                </a:lnTo>
                <a:lnTo>
                  <a:pt x="4558" y="11554"/>
                </a:lnTo>
                <a:lnTo>
                  <a:pt x="3039" y="9318"/>
                </a:lnTo>
                <a:lnTo>
                  <a:pt x="2659" y="6709"/>
                </a:lnTo>
                <a:lnTo>
                  <a:pt x="0" y="372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86" name="Text Placeholder 2685">
            <a:extLst>
              <a:ext uri="{FF2B5EF4-FFF2-40B4-BE49-F238E27FC236}">
                <a16:creationId xmlns:a16="http://schemas.microsoft.com/office/drawing/2014/main" id="{4F354AF3-174E-7A4D-819A-A8FABC9E8E47}"/>
              </a:ext>
            </a:extLst>
          </p:cNvPr>
          <p:cNvSpPr>
            <a:spLocks noGrp="1"/>
          </p:cNvSpPr>
          <p:nvPr>
            <p:ph type="body" sz="quarter" idx="134" hasCustomPrompt="1"/>
          </p:nvPr>
        </p:nvSpPr>
        <p:spPr>
          <a:xfrm>
            <a:off x="6248226" y="4234781"/>
            <a:ext cx="251004" cy="340117"/>
          </a:xfrm>
          <a:custGeom>
            <a:avLst/>
            <a:gdLst>
              <a:gd name="connsiteX0" fmla="*/ 152950 w 251004"/>
              <a:gd name="connsiteY0" fmla="*/ 0 h 340117"/>
              <a:gd name="connsiteX1" fmla="*/ 158250 w 251004"/>
              <a:gd name="connsiteY1" fmla="*/ 2245 h 340117"/>
              <a:gd name="connsiteX2" fmla="*/ 161657 w 251004"/>
              <a:gd name="connsiteY2" fmla="*/ 4490 h 340117"/>
              <a:gd name="connsiteX3" fmla="*/ 162415 w 251004"/>
              <a:gd name="connsiteY3" fmla="*/ 7858 h 340117"/>
              <a:gd name="connsiteX4" fmla="*/ 160522 w 251004"/>
              <a:gd name="connsiteY4" fmla="*/ 10477 h 340117"/>
              <a:gd name="connsiteX5" fmla="*/ 158629 w 251004"/>
              <a:gd name="connsiteY5" fmla="*/ 12348 h 340117"/>
              <a:gd name="connsiteX6" fmla="*/ 152950 w 251004"/>
              <a:gd name="connsiteY6" fmla="*/ 13096 h 340117"/>
              <a:gd name="connsiteX7" fmla="*/ 147271 w 251004"/>
              <a:gd name="connsiteY7" fmla="*/ 15341 h 340117"/>
              <a:gd name="connsiteX8" fmla="*/ 145000 w 251004"/>
              <a:gd name="connsiteY8" fmla="*/ 17586 h 340117"/>
              <a:gd name="connsiteX9" fmla="*/ 143107 w 251004"/>
              <a:gd name="connsiteY9" fmla="*/ 21328 h 340117"/>
              <a:gd name="connsiteX10" fmla="*/ 141971 w 251004"/>
              <a:gd name="connsiteY10" fmla="*/ 23199 h 340117"/>
              <a:gd name="connsiteX11" fmla="*/ 132506 w 251004"/>
              <a:gd name="connsiteY11" fmla="*/ 31804 h 340117"/>
              <a:gd name="connsiteX12" fmla="*/ 127584 w 251004"/>
              <a:gd name="connsiteY12" fmla="*/ 40036 h 340117"/>
              <a:gd name="connsiteX13" fmla="*/ 122663 w 251004"/>
              <a:gd name="connsiteY13" fmla="*/ 56873 h 340117"/>
              <a:gd name="connsiteX14" fmla="*/ 119634 w 251004"/>
              <a:gd name="connsiteY14" fmla="*/ 62486 h 340117"/>
              <a:gd name="connsiteX15" fmla="*/ 117363 w 251004"/>
              <a:gd name="connsiteY15" fmla="*/ 67724 h 340117"/>
              <a:gd name="connsiteX16" fmla="*/ 126449 w 251004"/>
              <a:gd name="connsiteY16" fmla="*/ 67350 h 340117"/>
              <a:gd name="connsiteX17" fmla="*/ 126827 w 251004"/>
              <a:gd name="connsiteY17" fmla="*/ 68098 h 340117"/>
              <a:gd name="connsiteX18" fmla="*/ 127963 w 251004"/>
              <a:gd name="connsiteY18" fmla="*/ 70343 h 340117"/>
              <a:gd name="connsiteX19" fmla="*/ 129099 w 251004"/>
              <a:gd name="connsiteY19" fmla="*/ 77827 h 340117"/>
              <a:gd name="connsiteX20" fmla="*/ 130235 w 251004"/>
              <a:gd name="connsiteY20" fmla="*/ 78949 h 340117"/>
              <a:gd name="connsiteX21" fmla="*/ 132885 w 251004"/>
              <a:gd name="connsiteY21" fmla="*/ 82317 h 340117"/>
              <a:gd name="connsiteX22" fmla="*/ 133642 w 251004"/>
              <a:gd name="connsiteY22" fmla="*/ 83439 h 340117"/>
              <a:gd name="connsiteX23" fmla="*/ 135156 w 251004"/>
              <a:gd name="connsiteY23" fmla="*/ 84562 h 340117"/>
              <a:gd name="connsiteX24" fmla="*/ 136292 w 251004"/>
              <a:gd name="connsiteY24" fmla="*/ 86807 h 340117"/>
              <a:gd name="connsiteX25" fmla="*/ 137049 w 251004"/>
              <a:gd name="connsiteY25" fmla="*/ 90174 h 340117"/>
              <a:gd name="connsiteX26" fmla="*/ 137049 w 251004"/>
              <a:gd name="connsiteY26" fmla="*/ 102522 h 340117"/>
              <a:gd name="connsiteX27" fmla="*/ 137806 w 251004"/>
              <a:gd name="connsiteY27" fmla="*/ 103644 h 340117"/>
              <a:gd name="connsiteX28" fmla="*/ 142349 w 251004"/>
              <a:gd name="connsiteY28" fmla="*/ 105889 h 340117"/>
              <a:gd name="connsiteX29" fmla="*/ 143864 w 251004"/>
              <a:gd name="connsiteY29" fmla="*/ 106263 h 340117"/>
              <a:gd name="connsiteX30" fmla="*/ 145000 w 251004"/>
              <a:gd name="connsiteY30" fmla="*/ 108883 h 340117"/>
              <a:gd name="connsiteX31" fmla="*/ 151436 w 251004"/>
              <a:gd name="connsiteY31" fmla="*/ 111876 h 340117"/>
              <a:gd name="connsiteX32" fmla="*/ 157114 w 251004"/>
              <a:gd name="connsiteY32" fmla="*/ 112250 h 340117"/>
              <a:gd name="connsiteX33" fmla="*/ 160900 w 251004"/>
              <a:gd name="connsiteY33" fmla="*/ 111876 h 340117"/>
              <a:gd name="connsiteX34" fmla="*/ 167715 w 251004"/>
              <a:gd name="connsiteY34" fmla="*/ 110005 h 340117"/>
              <a:gd name="connsiteX35" fmla="*/ 174529 w 251004"/>
              <a:gd name="connsiteY35" fmla="*/ 109631 h 340117"/>
              <a:gd name="connsiteX36" fmla="*/ 179072 w 251004"/>
              <a:gd name="connsiteY36" fmla="*/ 111128 h 340117"/>
              <a:gd name="connsiteX37" fmla="*/ 181344 w 251004"/>
              <a:gd name="connsiteY37" fmla="*/ 112624 h 340117"/>
              <a:gd name="connsiteX38" fmla="*/ 185508 w 251004"/>
              <a:gd name="connsiteY38" fmla="*/ 112998 h 340117"/>
              <a:gd name="connsiteX39" fmla="*/ 186644 w 251004"/>
              <a:gd name="connsiteY39" fmla="*/ 114121 h 340117"/>
              <a:gd name="connsiteX40" fmla="*/ 187023 w 251004"/>
              <a:gd name="connsiteY40" fmla="*/ 114869 h 340117"/>
              <a:gd name="connsiteX41" fmla="*/ 197623 w 251004"/>
              <a:gd name="connsiteY41" fmla="*/ 130210 h 340117"/>
              <a:gd name="connsiteX42" fmla="*/ 198002 w 251004"/>
              <a:gd name="connsiteY42" fmla="*/ 130210 h 340117"/>
              <a:gd name="connsiteX43" fmla="*/ 199516 w 251004"/>
              <a:gd name="connsiteY43" fmla="*/ 130958 h 340117"/>
              <a:gd name="connsiteX44" fmla="*/ 202924 w 251004"/>
              <a:gd name="connsiteY44" fmla="*/ 130958 h 340117"/>
              <a:gd name="connsiteX45" fmla="*/ 205195 w 251004"/>
              <a:gd name="connsiteY45" fmla="*/ 130958 h 340117"/>
              <a:gd name="connsiteX46" fmla="*/ 205952 w 251004"/>
              <a:gd name="connsiteY46" fmla="*/ 130210 h 340117"/>
              <a:gd name="connsiteX47" fmla="*/ 208981 w 251004"/>
              <a:gd name="connsiteY47" fmla="*/ 129088 h 340117"/>
              <a:gd name="connsiteX48" fmla="*/ 211252 w 251004"/>
              <a:gd name="connsiteY48" fmla="*/ 129836 h 340117"/>
              <a:gd name="connsiteX49" fmla="*/ 213145 w 251004"/>
              <a:gd name="connsiteY49" fmla="*/ 130584 h 340117"/>
              <a:gd name="connsiteX50" fmla="*/ 214660 w 251004"/>
              <a:gd name="connsiteY50" fmla="*/ 130958 h 340117"/>
              <a:gd name="connsiteX51" fmla="*/ 218067 w 251004"/>
              <a:gd name="connsiteY51" fmla="*/ 132081 h 340117"/>
              <a:gd name="connsiteX52" fmla="*/ 220717 w 251004"/>
              <a:gd name="connsiteY52" fmla="*/ 132081 h 340117"/>
              <a:gd name="connsiteX53" fmla="*/ 225260 w 251004"/>
              <a:gd name="connsiteY53" fmla="*/ 130958 h 340117"/>
              <a:gd name="connsiteX54" fmla="*/ 232453 w 251004"/>
              <a:gd name="connsiteY54" fmla="*/ 127965 h 340117"/>
              <a:gd name="connsiteX55" fmla="*/ 236239 w 251004"/>
              <a:gd name="connsiteY55" fmla="*/ 127965 h 340117"/>
              <a:gd name="connsiteX56" fmla="*/ 237754 w 251004"/>
              <a:gd name="connsiteY56" fmla="*/ 127965 h 340117"/>
              <a:gd name="connsiteX57" fmla="*/ 238511 w 251004"/>
              <a:gd name="connsiteY57" fmla="*/ 128713 h 340117"/>
              <a:gd name="connsiteX58" fmla="*/ 239647 w 251004"/>
              <a:gd name="connsiteY58" fmla="*/ 132081 h 340117"/>
              <a:gd name="connsiteX59" fmla="*/ 239647 w 251004"/>
              <a:gd name="connsiteY59" fmla="*/ 133952 h 340117"/>
              <a:gd name="connsiteX60" fmla="*/ 236996 w 251004"/>
              <a:gd name="connsiteY60" fmla="*/ 136197 h 340117"/>
              <a:gd name="connsiteX61" fmla="*/ 236239 w 251004"/>
              <a:gd name="connsiteY61" fmla="*/ 138068 h 340117"/>
              <a:gd name="connsiteX62" fmla="*/ 236239 w 251004"/>
              <a:gd name="connsiteY62" fmla="*/ 142932 h 340117"/>
              <a:gd name="connsiteX63" fmla="*/ 232832 w 251004"/>
              <a:gd name="connsiteY63" fmla="*/ 146673 h 340117"/>
              <a:gd name="connsiteX64" fmla="*/ 232832 w 251004"/>
              <a:gd name="connsiteY64" fmla="*/ 150789 h 340117"/>
              <a:gd name="connsiteX65" fmla="*/ 232075 w 251004"/>
              <a:gd name="connsiteY65" fmla="*/ 154531 h 340117"/>
              <a:gd name="connsiteX66" fmla="*/ 230560 w 251004"/>
              <a:gd name="connsiteY66" fmla="*/ 156776 h 340117"/>
              <a:gd name="connsiteX67" fmla="*/ 230560 w 251004"/>
              <a:gd name="connsiteY67" fmla="*/ 161266 h 340117"/>
              <a:gd name="connsiteX68" fmla="*/ 232075 w 251004"/>
              <a:gd name="connsiteY68" fmla="*/ 164259 h 340117"/>
              <a:gd name="connsiteX69" fmla="*/ 232075 w 251004"/>
              <a:gd name="connsiteY69" fmla="*/ 167252 h 340117"/>
              <a:gd name="connsiteX70" fmla="*/ 232832 w 251004"/>
              <a:gd name="connsiteY70" fmla="*/ 169497 h 340117"/>
              <a:gd name="connsiteX71" fmla="*/ 233589 w 251004"/>
              <a:gd name="connsiteY71" fmla="*/ 173239 h 340117"/>
              <a:gd name="connsiteX72" fmla="*/ 233968 w 251004"/>
              <a:gd name="connsiteY72" fmla="*/ 174362 h 340117"/>
              <a:gd name="connsiteX73" fmla="*/ 236618 w 251004"/>
              <a:gd name="connsiteY73" fmla="*/ 176232 h 340117"/>
              <a:gd name="connsiteX74" fmla="*/ 239647 w 251004"/>
              <a:gd name="connsiteY74" fmla="*/ 179226 h 340117"/>
              <a:gd name="connsiteX75" fmla="*/ 241540 w 251004"/>
              <a:gd name="connsiteY75" fmla="*/ 182593 h 340117"/>
              <a:gd name="connsiteX76" fmla="*/ 242297 w 251004"/>
              <a:gd name="connsiteY76" fmla="*/ 184464 h 340117"/>
              <a:gd name="connsiteX77" fmla="*/ 242675 w 251004"/>
              <a:gd name="connsiteY77" fmla="*/ 187083 h 340117"/>
              <a:gd name="connsiteX78" fmla="*/ 242297 w 251004"/>
              <a:gd name="connsiteY78" fmla="*/ 188206 h 340117"/>
              <a:gd name="connsiteX79" fmla="*/ 241540 w 251004"/>
              <a:gd name="connsiteY79" fmla="*/ 188580 h 340117"/>
              <a:gd name="connsiteX80" fmla="*/ 240025 w 251004"/>
              <a:gd name="connsiteY80" fmla="*/ 189702 h 340117"/>
              <a:gd name="connsiteX81" fmla="*/ 238889 w 251004"/>
              <a:gd name="connsiteY81" fmla="*/ 190451 h 340117"/>
              <a:gd name="connsiteX82" fmla="*/ 236996 w 251004"/>
              <a:gd name="connsiteY82" fmla="*/ 193070 h 340117"/>
              <a:gd name="connsiteX83" fmla="*/ 232453 w 251004"/>
              <a:gd name="connsiteY83" fmla="*/ 197186 h 340117"/>
              <a:gd name="connsiteX84" fmla="*/ 232453 w 251004"/>
              <a:gd name="connsiteY84" fmla="*/ 198682 h 340117"/>
              <a:gd name="connsiteX85" fmla="*/ 238889 w 251004"/>
              <a:gd name="connsiteY85" fmla="*/ 203547 h 340117"/>
              <a:gd name="connsiteX86" fmla="*/ 242297 w 251004"/>
              <a:gd name="connsiteY86" fmla="*/ 207662 h 340117"/>
              <a:gd name="connsiteX87" fmla="*/ 248354 w 251004"/>
              <a:gd name="connsiteY87" fmla="*/ 221507 h 340117"/>
              <a:gd name="connsiteX88" fmla="*/ 249111 w 251004"/>
              <a:gd name="connsiteY88" fmla="*/ 225622 h 340117"/>
              <a:gd name="connsiteX89" fmla="*/ 251004 w 251004"/>
              <a:gd name="connsiteY89" fmla="*/ 228990 h 340117"/>
              <a:gd name="connsiteX90" fmla="*/ 250626 w 251004"/>
              <a:gd name="connsiteY90" fmla="*/ 229738 h 340117"/>
              <a:gd name="connsiteX91" fmla="*/ 246840 w 251004"/>
              <a:gd name="connsiteY91" fmla="*/ 231609 h 340117"/>
              <a:gd name="connsiteX92" fmla="*/ 244568 w 251004"/>
              <a:gd name="connsiteY92" fmla="*/ 220758 h 340117"/>
              <a:gd name="connsiteX93" fmla="*/ 241540 w 251004"/>
              <a:gd name="connsiteY93" fmla="*/ 216642 h 340117"/>
              <a:gd name="connsiteX94" fmla="*/ 239647 w 251004"/>
              <a:gd name="connsiteY94" fmla="*/ 214772 h 340117"/>
              <a:gd name="connsiteX95" fmla="*/ 235482 w 251004"/>
              <a:gd name="connsiteY95" fmla="*/ 214772 h 340117"/>
              <a:gd name="connsiteX96" fmla="*/ 228289 w 251004"/>
              <a:gd name="connsiteY96" fmla="*/ 218513 h 340117"/>
              <a:gd name="connsiteX97" fmla="*/ 227532 w 251004"/>
              <a:gd name="connsiteY97" fmla="*/ 218513 h 340117"/>
              <a:gd name="connsiteX98" fmla="*/ 226017 w 251004"/>
              <a:gd name="connsiteY98" fmla="*/ 215894 h 340117"/>
              <a:gd name="connsiteX99" fmla="*/ 224503 w 251004"/>
              <a:gd name="connsiteY99" fmla="*/ 215146 h 340117"/>
              <a:gd name="connsiteX100" fmla="*/ 223746 w 251004"/>
              <a:gd name="connsiteY100" fmla="*/ 215146 h 340117"/>
              <a:gd name="connsiteX101" fmla="*/ 222232 w 251004"/>
              <a:gd name="connsiteY101" fmla="*/ 217017 h 340117"/>
              <a:gd name="connsiteX102" fmla="*/ 221853 w 251004"/>
              <a:gd name="connsiteY102" fmla="*/ 219262 h 340117"/>
              <a:gd name="connsiteX103" fmla="*/ 220339 w 251004"/>
              <a:gd name="connsiteY103" fmla="*/ 220758 h 340117"/>
              <a:gd name="connsiteX104" fmla="*/ 190052 w 251004"/>
              <a:gd name="connsiteY104" fmla="*/ 220758 h 340117"/>
              <a:gd name="connsiteX105" fmla="*/ 189673 w 251004"/>
              <a:gd name="connsiteY105" fmla="*/ 220384 h 340117"/>
              <a:gd name="connsiteX106" fmla="*/ 189673 w 251004"/>
              <a:gd name="connsiteY106" fmla="*/ 231983 h 340117"/>
              <a:gd name="connsiteX107" fmla="*/ 189673 w 251004"/>
              <a:gd name="connsiteY107" fmla="*/ 233106 h 340117"/>
              <a:gd name="connsiteX108" fmla="*/ 191187 w 251004"/>
              <a:gd name="connsiteY108" fmla="*/ 233480 h 340117"/>
              <a:gd name="connsiteX109" fmla="*/ 192702 w 251004"/>
              <a:gd name="connsiteY109" fmla="*/ 235351 h 340117"/>
              <a:gd name="connsiteX110" fmla="*/ 195352 w 251004"/>
              <a:gd name="connsiteY110" fmla="*/ 235351 h 340117"/>
              <a:gd name="connsiteX111" fmla="*/ 196109 w 251004"/>
              <a:gd name="connsiteY111" fmla="*/ 234602 h 340117"/>
              <a:gd name="connsiteX112" fmla="*/ 199895 w 251004"/>
              <a:gd name="connsiteY112" fmla="*/ 233854 h 340117"/>
              <a:gd name="connsiteX113" fmla="*/ 201788 w 251004"/>
              <a:gd name="connsiteY113" fmla="*/ 236847 h 340117"/>
              <a:gd name="connsiteX114" fmla="*/ 202166 w 251004"/>
              <a:gd name="connsiteY114" fmla="*/ 239467 h 340117"/>
              <a:gd name="connsiteX115" fmla="*/ 203681 w 251004"/>
              <a:gd name="connsiteY115" fmla="*/ 243208 h 340117"/>
              <a:gd name="connsiteX116" fmla="*/ 203681 w 251004"/>
              <a:gd name="connsiteY116" fmla="*/ 243582 h 340117"/>
              <a:gd name="connsiteX117" fmla="*/ 201409 w 251004"/>
              <a:gd name="connsiteY117" fmla="*/ 243957 h 340117"/>
              <a:gd name="connsiteX118" fmla="*/ 201409 w 251004"/>
              <a:gd name="connsiteY118" fmla="*/ 243208 h 340117"/>
              <a:gd name="connsiteX119" fmla="*/ 199895 w 251004"/>
              <a:gd name="connsiteY119" fmla="*/ 242834 h 340117"/>
              <a:gd name="connsiteX120" fmla="*/ 195730 w 251004"/>
              <a:gd name="connsiteY120" fmla="*/ 242086 h 340117"/>
              <a:gd name="connsiteX121" fmla="*/ 193459 w 251004"/>
              <a:gd name="connsiteY121" fmla="*/ 243208 h 340117"/>
              <a:gd name="connsiteX122" fmla="*/ 187023 w 251004"/>
              <a:gd name="connsiteY122" fmla="*/ 243957 h 340117"/>
              <a:gd name="connsiteX123" fmla="*/ 185130 w 251004"/>
              <a:gd name="connsiteY123" fmla="*/ 245079 h 340117"/>
              <a:gd name="connsiteX124" fmla="*/ 185130 w 251004"/>
              <a:gd name="connsiteY124" fmla="*/ 259297 h 340117"/>
              <a:gd name="connsiteX125" fmla="*/ 187023 w 251004"/>
              <a:gd name="connsiteY125" fmla="*/ 261168 h 340117"/>
              <a:gd name="connsiteX126" fmla="*/ 191566 w 251004"/>
              <a:gd name="connsiteY126" fmla="*/ 264910 h 340117"/>
              <a:gd name="connsiteX127" fmla="*/ 193837 w 251004"/>
              <a:gd name="connsiteY127" fmla="*/ 267155 h 340117"/>
              <a:gd name="connsiteX128" fmla="*/ 195730 w 251004"/>
              <a:gd name="connsiteY128" fmla="*/ 270897 h 340117"/>
              <a:gd name="connsiteX129" fmla="*/ 198380 w 251004"/>
              <a:gd name="connsiteY129" fmla="*/ 281373 h 340117"/>
              <a:gd name="connsiteX130" fmla="*/ 198002 w 251004"/>
              <a:gd name="connsiteY130" fmla="*/ 283618 h 340117"/>
              <a:gd name="connsiteX131" fmla="*/ 197623 w 251004"/>
              <a:gd name="connsiteY131" fmla="*/ 287360 h 340117"/>
              <a:gd name="connsiteX132" fmla="*/ 193837 w 251004"/>
              <a:gd name="connsiteY132" fmla="*/ 310932 h 340117"/>
              <a:gd name="connsiteX133" fmla="*/ 193459 w 251004"/>
              <a:gd name="connsiteY133" fmla="*/ 311306 h 340117"/>
              <a:gd name="connsiteX134" fmla="*/ 191566 w 251004"/>
              <a:gd name="connsiteY134" fmla="*/ 318041 h 340117"/>
              <a:gd name="connsiteX135" fmla="*/ 190809 w 251004"/>
              <a:gd name="connsiteY135" fmla="*/ 321035 h 340117"/>
              <a:gd name="connsiteX136" fmla="*/ 190052 w 251004"/>
              <a:gd name="connsiteY136" fmla="*/ 325525 h 340117"/>
              <a:gd name="connsiteX137" fmla="*/ 189673 w 251004"/>
              <a:gd name="connsiteY137" fmla="*/ 326647 h 340117"/>
              <a:gd name="connsiteX138" fmla="*/ 188916 w 251004"/>
              <a:gd name="connsiteY138" fmla="*/ 329641 h 340117"/>
              <a:gd name="connsiteX139" fmla="*/ 188159 w 251004"/>
              <a:gd name="connsiteY139" fmla="*/ 335253 h 340117"/>
              <a:gd name="connsiteX140" fmla="*/ 187401 w 251004"/>
              <a:gd name="connsiteY140" fmla="*/ 337498 h 340117"/>
              <a:gd name="connsiteX141" fmla="*/ 187023 w 251004"/>
              <a:gd name="connsiteY141" fmla="*/ 340117 h 340117"/>
              <a:gd name="connsiteX142" fmla="*/ 183994 w 251004"/>
              <a:gd name="connsiteY142" fmla="*/ 339743 h 340117"/>
              <a:gd name="connsiteX143" fmla="*/ 180965 w 251004"/>
              <a:gd name="connsiteY143" fmla="*/ 335627 h 340117"/>
              <a:gd name="connsiteX144" fmla="*/ 179072 w 251004"/>
              <a:gd name="connsiteY144" fmla="*/ 334131 h 340117"/>
              <a:gd name="connsiteX145" fmla="*/ 177558 w 251004"/>
              <a:gd name="connsiteY145" fmla="*/ 333756 h 340117"/>
              <a:gd name="connsiteX146" fmla="*/ 175665 w 251004"/>
              <a:gd name="connsiteY146" fmla="*/ 334131 h 340117"/>
              <a:gd name="connsiteX147" fmla="*/ 173772 w 251004"/>
              <a:gd name="connsiteY147" fmla="*/ 333756 h 340117"/>
              <a:gd name="connsiteX148" fmla="*/ 173394 w 251004"/>
              <a:gd name="connsiteY148" fmla="*/ 332634 h 340117"/>
              <a:gd name="connsiteX149" fmla="*/ 173394 w 251004"/>
              <a:gd name="connsiteY149" fmla="*/ 329266 h 340117"/>
              <a:gd name="connsiteX150" fmla="*/ 176422 w 251004"/>
              <a:gd name="connsiteY150" fmla="*/ 325151 h 340117"/>
              <a:gd name="connsiteX151" fmla="*/ 180965 w 251004"/>
              <a:gd name="connsiteY151" fmla="*/ 320286 h 340117"/>
              <a:gd name="connsiteX152" fmla="*/ 183237 w 251004"/>
              <a:gd name="connsiteY152" fmla="*/ 317667 h 340117"/>
              <a:gd name="connsiteX153" fmla="*/ 184751 w 251004"/>
              <a:gd name="connsiteY153" fmla="*/ 315048 h 340117"/>
              <a:gd name="connsiteX154" fmla="*/ 184751 w 251004"/>
              <a:gd name="connsiteY154" fmla="*/ 313177 h 340117"/>
              <a:gd name="connsiteX155" fmla="*/ 180587 w 251004"/>
              <a:gd name="connsiteY155" fmla="*/ 308313 h 340117"/>
              <a:gd name="connsiteX156" fmla="*/ 174529 w 251004"/>
              <a:gd name="connsiteY156" fmla="*/ 304946 h 340117"/>
              <a:gd name="connsiteX157" fmla="*/ 168472 w 251004"/>
              <a:gd name="connsiteY157" fmla="*/ 302326 h 340117"/>
              <a:gd name="connsiteX158" fmla="*/ 165443 w 251004"/>
              <a:gd name="connsiteY158" fmla="*/ 301952 h 340117"/>
              <a:gd name="connsiteX159" fmla="*/ 164686 w 251004"/>
              <a:gd name="connsiteY159" fmla="*/ 301952 h 340117"/>
              <a:gd name="connsiteX160" fmla="*/ 161279 w 251004"/>
              <a:gd name="connsiteY160" fmla="*/ 304197 h 340117"/>
              <a:gd name="connsiteX161" fmla="*/ 158250 w 251004"/>
              <a:gd name="connsiteY161" fmla="*/ 304946 h 340117"/>
              <a:gd name="connsiteX162" fmla="*/ 155221 w 251004"/>
              <a:gd name="connsiteY162" fmla="*/ 304197 h 340117"/>
              <a:gd name="connsiteX163" fmla="*/ 153328 w 251004"/>
              <a:gd name="connsiteY163" fmla="*/ 302326 h 340117"/>
              <a:gd name="connsiteX164" fmla="*/ 150678 w 251004"/>
              <a:gd name="connsiteY164" fmla="*/ 301952 h 340117"/>
              <a:gd name="connsiteX165" fmla="*/ 147271 w 251004"/>
              <a:gd name="connsiteY165" fmla="*/ 301952 h 340117"/>
              <a:gd name="connsiteX166" fmla="*/ 146135 w 251004"/>
              <a:gd name="connsiteY166" fmla="*/ 302326 h 340117"/>
              <a:gd name="connsiteX167" fmla="*/ 144621 w 251004"/>
              <a:gd name="connsiteY167" fmla="*/ 303823 h 340117"/>
              <a:gd name="connsiteX168" fmla="*/ 143107 w 251004"/>
              <a:gd name="connsiteY168" fmla="*/ 304197 h 340117"/>
              <a:gd name="connsiteX169" fmla="*/ 142349 w 251004"/>
              <a:gd name="connsiteY169" fmla="*/ 305694 h 340117"/>
              <a:gd name="connsiteX170" fmla="*/ 140835 w 251004"/>
              <a:gd name="connsiteY170" fmla="*/ 306442 h 340117"/>
              <a:gd name="connsiteX171" fmla="*/ 138185 w 251004"/>
              <a:gd name="connsiteY171" fmla="*/ 307191 h 340117"/>
              <a:gd name="connsiteX172" fmla="*/ 136671 w 251004"/>
              <a:gd name="connsiteY172" fmla="*/ 307191 h 340117"/>
              <a:gd name="connsiteX173" fmla="*/ 133642 w 251004"/>
              <a:gd name="connsiteY173" fmla="*/ 305694 h 340117"/>
              <a:gd name="connsiteX174" fmla="*/ 128342 w 251004"/>
              <a:gd name="connsiteY174" fmla="*/ 305320 h 340117"/>
              <a:gd name="connsiteX175" fmla="*/ 126449 w 251004"/>
              <a:gd name="connsiteY175" fmla="*/ 305694 h 340117"/>
              <a:gd name="connsiteX176" fmla="*/ 122663 w 251004"/>
              <a:gd name="connsiteY176" fmla="*/ 305320 h 340117"/>
              <a:gd name="connsiteX177" fmla="*/ 120770 w 251004"/>
              <a:gd name="connsiteY177" fmla="*/ 303449 h 340117"/>
              <a:gd name="connsiteX178" fmla="*/ 119634 w 251004"/>
              <a:gd name="connsiteY178" fmla="*/ 301578 h 340117"/>
              <a:gd name="connsiteX179" fmla="*/ 119634 w 251004"/>
              <a:gd name="connsiteY179" fmla="*/ 293346 h 340117"/>
              <a:gd name="connsiteX180" fmla="*/ 117741 w 251004"/>
              <a:gd name="connsiteY180" fmla="*/ 292972 h 340117"/>
              <a:gd name="connsiteX181" fmla="*/ 114334 w 251004"/>
              <a:gd name="connsiteY181" fmla="*/ 292972 h 340117"/>
              <a:gd name="connsiteX182" fmla="*/ 112820 w 251004"/>
              <a:gd name="connsiteY182" fmla="*/ 291850 h 340117"/>
              <a:gd name="connsiteX183" fmla="*/ 112441 w 251004"/>
              <a:gd name="connsiteY183" fmla="*/ 290353 h 340117"/>
              <a:gd name="connsiteX184" fmla="*/ 111305 w 251004"/>
              <a:gd name="connsiteY184" fmla="*/ 287360 h 340117"/>
              <a:gd name="connsiteX185" fmla="*/ 110548 w 251004"/>
              <a:gd name="connsiteY185" fmla="*/ 282870 h 340117"/>
              <a:gd name="connsiteX186" fmla="*/ 109412 w 251004"/>
              <a:gd name="connsiteY186" fmla="*/ 280251 h 340117"/>
              <a:gd name="connsiteX187" fmla="*/ 107519 w 251004"/>
              <a:gd name="connsiteY187" fmla="*/ 279128 h 340117"/>
              <a:gd name="connsiteX188" fmla="*/ 105248 w 251004"/>
              <a:gd name="connsiteY188" fmla="*/ 278006 h 340117"/>
              <a:gd name="connsiteX189" fmla="*/ 103355 w 251004"/>
              <a:gd name="connsiteY189" fmla="*/ 278006 h 340117"/>
              <a:gd name="connsiteX190" fmla="*/ 101083 w 251004"/>
              <a:gd name="connsiteY190" fmla="*/ 277631 h 340117"/>
              <a:gd name="connsiteX191" fmla="*/ 99948 w 251004"/>
              <a:gd name="connsiteY191" fmla="*/ 275761 h 340117"/>
              <a:gd name="connsiteX192" fmla="*/ 97676 w 251004"/>
              <a:gd name="connsiteY192" fmla="*/ 274264 h 340117"/>
              <a:gd name="connsiteX193" fmla="*/ 95783 w 251004"/>
              <a:gd name="connsiteY193" fmla="*/ 271271 h 340117"/>
              <a:gd name="connsiteX194" fmla="*/ 93890 w 251004"/>
              <a:gd name="connsiteY194" fmla="*/ 266032 h 340117"/>
              <a:gd name="connsiteX195" fmla="*/ 90104 w 251004"/>
              <a:gd name="connsiteY195" fmla="*/ 264910 h 340117"/>
              <a:gd name="connsiteX196" fmla="*/ 88968 w 251004"/>
              <a:gd name="connsiteY196" fmla="*/ 263413 h 340117"/>
              <a:gd name="connsiteX197" fmla="*/ 87076 w 251004"/>
              <a:gd name="connsiteY197" fmla="*/ 260046 h 340117"/>
              <a:gd name="connsiteX198" fmla="*/ 84804 w 251004"/>
              <a:gd name="connsiteY198" fmla="*/ 259297 h 340117"/>
              <a:gd name="connsiteX199" fmla="*/ 81397 w 251004"/>
              <a:gd name="connsiteY199" fmla="*/ 258175 h 340117"/>
              <a:gd name="connsiteX200" fmla="*/ 77611 w 251004"/>
              <a:gd name="connsiteY200" fmla="*/ 257052 h 340117"/>
              <a:gd name="connsiteX201" fmla="*/ 76096 w 251004"/>
              <a:gd name="connsiteY201" fmla="*/ 257052 h 340117"/>
              <a:gd name="connsiteX202" fmla="*/ 73825 w 251004"/>
              <a:gd name="connsiteY202" fmla="*/ 257052 h 340117"/>
              <a:gd name="connsiteX203" fmla="*/ 68525 w 251004"/>
              <a:gd name="connsiteY203" fmla="*/ 252937 h 340117"/>
              <a:gd name="connsiteX204" fmla="*/ 65875 w 251004"/>
              <a:gd name="connsiteY204" fmla="*/ 251814 h 340117"/>
              <a:gd name="connsiteX205" fmla="*/ 63603 w 251004"/>
              <a:gd name="connsiteY205" fmla="*/ 249569 h 340117"/>
              <a:gd name="connsiteX206" fmla="*/ 60953 w 251004"/>
              <a:gd name="connsiteY206" fmla="*/ 248821 h 340117"/>
              <a:gd name="connsiteX207" fmla="*/ 59060 w 251004"/>
              <a:gd name="connsiteY207" fmla="*/ 248821 h 340117"/>
              <a:gd name="connsiteX208" fmla="*/ 57167 w 251004"/>
              <a:gd name="connsiteY208" fmla="*/ 251066 h 340117"/>
              <a:gd name="connsiteX209" fmla="*/ 56788 w 251004"/>
              <a:gd name="connsiteY209" fmla="*/ 251814 h 340117"/>
              <a:gd name="connsiteX210" fmla="*/ 53003 w 251004"/>
              <a:gd name="connsiteY210" fmla="*/ 251814 h 340117"/>
              <a:gd name="connsiteX211" fmla="*/ 45052 w 251004"/>
              <a:gd name="connsiteY211" fmla="*/ 251066 h 340117"/>
              <a:gd name="connsiteX212" fmla="*/ 43159 w 251004"/>
              <a:gd name="connsiteY212" fmla="*/ 251066 h 340117"/>
              <a:gd name="connsiteX213" fmla="*/ 40131 w 251004"/>
              <a:gd name="connsiteY213" fmla="*/ 251814 h 340117"/>
              <a:gd name="connsiteX214" fmla="*/ 35209 w 251004"/>
              <a:gd name="connsiteY214" fmla="*/ 251440 h 340117"/>
              <a:gd name="connsiteX215" fmla="*/ 34452 w 251004"/>
              <a:gd name="connsiteY215" fmla="*/ 249943 h 340117"/>
              <a:gd name="connsiteX216" fmla="*/ 33316 w 251004"/>
              <a:gd name="connsiteY216" fmla="*/ 245827 h 340117"/>
              <a:gd name="connsiteX217" fmla="*/ 32559 w 251004"/>
              <a:gd name="connsiteY217" fmla="*/ 243957 h 340117"/>
              <a:gd name="connsiteX218" fmla="*/ 28016 w 251004"/>
              <a:gd name="connsiteY218" fmla="*/ 240963 h 340117"/>
              <a:gd name="connsiteX219" fmla="*/ 16658 w 251004"/>
              <a:gd name="connsiteY219" fmla="*/ 235351 h 340117"/>
              <a:gd name="connsiteX220" fmla="*/ 4543 w 251004"/>
              <a:gd name="connsiteY220" fmla="*/ 230487 h 340117"/>
              <a:gd name="connsiteX221" fmla="*/ 3408 w 251004"/>
              <a:gd name="connsiteY221" fmla="*/ 229364 h 340117"/>
              <a:gd name="connsiteX222" fmla="*/ 2272 w 251004"/>
              <a:gd name="connsiteY222" fmla="*/ 228616 h 340117"/>
              <a:gd name="connsiteX223" fmla="*/ 1893 w 251004"/>
              <a:gd name="connsiteY223" fmla="*/ 227119 h 340117"/>
              <a:gd name="connsiteX224" fmla="*/ 0 w 251004"/>
              <a:gd name="connsiteY224" fmla="*/ 224874 h 340117"/>
              <a:gd name="connsiteX225" fmla="*/ 0 w 251004"/>
              <a:gd name="connsiteY225" fmla="*/ 223003 h 340117"/>
              <a:gd name="connsiteX226" fmla="*/ 1515 w 251004"/>
              <a:gd name="connsiteY226" fmla="*/ 220758 h 340117"/>
              <a:gd name="connsiteX227" fmla="*/ 2650 w 251004"/>
              <a:gd name="connsiteY227" fmla="*/ 218887 h 340117"/>
              <a:gd name="connsiteX228" fmla="*/ 7572 w 251004"/>
              <a:gd name="connsiteY228" fmla="*/ 218513 h 340117"/>
              <a:gd name="connsiteX229" fmla="*/ 7951 w 251004"/>
              <a:gd name="connsiteY229" fmla="*/ 215894 h 340117"/>
              <a:gd name="connsiteX230" fmla="*/ 6815 w 251004"/>
              <a:gd name="connsiteY230" fmla="*/ 212901 h 340117"/>
              <a:gd name="connsiteX231" fmla="*/ 7572 w 251004"/>
              <a:gd name="connsiteY231" fmla="*/ 209533 h 340117"/>
              <a:gd name="connsiteX232" fmla="*/ 9844 w 251004"/>
              <a:gd name="connsiteY232" fmla="*/ 204669 h 340117"/>
              <a:gd name="connsiteX233" fmla="*/ 14008 w 251004"/>
              <a:gd name="connsiteY233" fmla="*/ 202424 h 340117"/>
              <a:gd name="connsiteX234" fmla="*/ 15144 w 251004"/>
              <a:gd name="connsiteY234" fmla="*/ 201676 h 340117"/>
              <a:gd name="connsiteX235" fmla="*/ 20444 w 251004"/>
              <a:gd name="connsiteY235" fmla="*/ 202424 h 340117"/>
              <a:gd name="connsiteX236" fmla="*/ 26123 w 251004"/>
              <a:gd name="connsiteY236" fmla="*/ 200553 h 340117"/>
              <a:gd name="connsiteX237" fmla="*/ 26880 w 251004"/>
              <a:gd name="connsiteY237" fmla="*/ 199431 h 340117"/>
              <a:gd name="connsiteX238" fmla="*/ 28016 w 251004"/>
              <a:gd name="connsiteY238" fmla="*/ 198682 h 340117"/>
              <a:gd name="connsiteX239" fmla="*/ 30666 w 251004"/>
              <a:gd name="connsiteY239" fmla="*/ 189702 h 340117"/>
              <a:gd name="connsiteX240" fmla="*/ 35966 w 251004"/>
              <a:gd name="connsiteY240" fmla="*/ 183342 h 340117"/>
              <a:gd name="connsiteX241" fmla="*/ 40509 w 251004"/>
              <a:gd name="connsiteY241" fmla="*/ 179226 h 340117"/>
              <a:gd name="connsiteX242" fmla="*/ 42024 w 251004"/>
              <a:gd name="connsiteY242" fmla="*/ 177355 h 340117"/>
              <a:gd name="connsiteX243" fmla="*/ 42024 w 251004"/>
              <a:gd name="connsiteY243" fmla="*/ 176607 h 340117"/>
              <a:gd name="connsiteX244" fmla="*/ 42024 w 251004"/>
              <a:gd name="connsiteY244" fmla="*/ 174736 h 340117"/>
              <a:gd name="connsiteX245" fmla="*/ 38995 w 251004"/>
              <a:gd name="connsiteY245" fmla="*/ 176607 h 340117"/>
              <a:gd name="connsiteX246" fmla="*/ 37102 w 251004"/>
              <a:gd name="connsiteY246" fmla="*/ 176981 h 340117"/>
              <a:gd name="connsiteX247" fmla="*/ 34830 w 251004"/>
              <a:gd name="connsiteY247" fmla="*/ 176607 h 340117"/>
              <a:gd name="connsiteX248" fmla="*/ 32180 w 251004"/>
              <a:gd name="connsiteY248" fmla="*/ 175484 h 340117"/>
              <a:gd name="connsiteX249" fmla="*/ 31423 w 251004"/>
              <a:gd name="connsiteY249" fmla="*/ 172865 h 340117"/>
              <a:gd name="connsiteX250" fmla="*/ 32180 w 251004"/>
              <a:gd name="connsiteY250" fmla="*/ 170246 h 340117"/>
              <a:gd name="connsiteX251" fmla="*/ 34073 w 251004"/>
              <a:gd name="connsiteY251" fmla="*/ 164259 h 340117"/>
              <a:gd name="connsiteX252" fmla="*/ 34073 w 251004"/>
              <a:gd name="connsiteY252" fmla="*/ 161266 h 340117"/>
              <a:gd name="connsiteX253" fmla="*/ 32180 w 251004"/>
              <a:gd name="connsiteY253" fmla="*/ 154157 h 340117"/>
              <a:gd name="connsiteX254" fmla="*/ 30666 w 251004"/>
              <a:gd name="connsiteY254" fmla="*/ 144428 h 340117"/>
              <a:gd name="connsiteX255" fmla="*/ 31423 w 251004"/>
              <a:gd name="connsiteY255" fmla="*/ 142183 h 340117"/>
              <a:gd name="connsiteX256" fmla="*/ 33316 w 251004"/>
              <a:gd name="connsiteY256" fmla="*/ 139190 h 340117"/>
              <a:gd name="connsiteX257" fmla="*/ 33316 w 251004"/>
              <a:gd name="connsiteY257" fmla="*/ 137319 h 340117"/>
              <a:gd name="connsiteX258" fmla="*/ 32180 w 251004"/>
              <a:gd name="connsiteY258" fmla="*/ 132081 h 340117"/>
              <a:gd name="connsiteX259" fmla="*/ 32937 w 251004"/>
              <a:gd name="connsiteY259" fmla="*/ 123849 h 340117"/>
              <a:gd name="connsiteX260" fmla="*/ 32559 w 251004"/>
              <a:gd name="connsiteY260" fmla="*/ 122353 h 340117"/>
              <a:gd name="connsiteX261" fmla="*/ 30666 w 251004"/>
              <a:gd name="connsiteY261" fmla="*/ 119733 h 340117"/>
              <a:gd name="connsiteX262" fmla="*/ 26501 w 251004"/>
              <a:gd name="connsiteY262" fmla="*/ 116366 h 340117"/>
              <a:gd name="connsiteX263" fmla="*/ 24987 w 251004"/>
              <a:gd name="connsiteY263" fmla="*/ 114495 h 340117"/>
              <a:gd name="connsiteX264" fmla="*/ 23094 w 251004"/>
              <a:gd name="connsiteY264" fmla="*/ 107760 h 340117"/>
              <a:gd name="connsiteX265" fmla="*/ 22337 w 251004"/>
              <a:gd name="connsiteY265" fmla="*/ 105889 h 340117"/>
              <a:gd name="connsiteX266" fmla="*/ 22716 w 251004"/>
              <a:gd name="connsiteY266" fmla="*/ 105889 h 340117"/>
              <a:gd name="connsiteX267" fmla="*/ 22716 w 251004"/>
              <a:gd name="connsiteY267" fmla="*/ 104018 h 340117"/>
              <a:gd name="connsiteX268" fmla="*/ 26123 w 251004"/>
              <a:gd name="connsiteY268" fmla="*/ 101773 h 340117"/>
              <a:gd name="connsiteX269" fmla="*/ 26123 w 251004"/>
              <a:gd name="connsiteY269" fmla="*/ 98780 h 340117"/>
              <a:gd name="connsiteX270" fmla="*/ 27259 w 251004"/>
              <a:gd name="connsiteY270" fmla="*/ 98406 h 340117"/>
              <a:gd name="connsiteX271" fmla="*/ 29152 w 251004"/>
              <a:gd name="connsiteY271" fmla="*/ 99903 h 340117"/>
              <a:gd name="connsiteX272" fmla="*/ 30666 w 251004"/>
              <a:gd name="connsiteY272" fmla="*/ 98780 h 340117"/>
              <a:gd name="connsiteX273" fmla="*/ 34452 w 251004"/>
              <a:gd name="connsiteY273" fmla="*/ 93916 h 340117"/>
              <a:gd name="connsiteX274" fmla="*/ 36723 w 251004"/>
              <a:gd name="connsiteY274" fmla="*/ 92045 h 340117"/>
              <a:gd name="connsiteX275" fmla="*/ 36723 w 251004"/>
              <a:gd name="connsiteY275" fmla="*/ 90548 h 340117"/>
              <a:gd name="connsiteX276" fmla="*/ 35209 w 251004"/>
              <a:gd name="connsiteY276" fmla="*/ 89800 h 340117"/>
              <a:gd name="connsiteX277" fmla="*/ 34830 w 251004"/>
              <a:gd name="connsiteY277" fmla="*/ 89052 h 340117"/>
              <a:gd name="connsiteX278" fmla="*/ 34830 w 251004"/>
              <a:gd name="connsiteY278" fmla="*/ 86807 h 340117"/>
              <a:gd name="connsiteX279" fmla="*/ 33316 w 251004"/>
              <a:gd name="connsiteY279" fmla="*/ 84562 h 340117"/>
              <a:gd name="connsiteX280" fmla="*/ 31423 w 251004"/>
              <a:gd name="connsiteY280" fmla="*/ 83439 h 340117"/>
              <a:gd name="connsiteX281" fmla="*/ 31423 w 251004"/>
              <a:gd name="connsiteY281" fmla="*/ 82691 h 340117"/>
              <a:gd name="connsiteX282" fmla="*/ 32180 w 251004"/>
              <a:gd name="connsiteY282" fmla="*/ 79698 h 340117"/>
              <a:gd name="connsiteX283" fmla="*/ 32559 w 251004"/>
              <a:gd name="connsiteY283" fmla="*/ 78201 h 340117"/>
              <a:gd name="connsiteX284" fmla="*/ 38995 w 251004"/>
              <a:gd name="connsiteY284" fmla="*/ 85684 h 340117"/>
              <a:gd name="connsiteX285" fmla="*/ 42781 w 251004"/>
              <a:gd name="connsiteY285" fmla="*/ 90548 h 340117"/>
              <a:gd name="connsiteX286" fmla="*/ 44674 w 251004"/>
              <a:gd name="connsiteY286" fmla="*/ 92045 h 340117"/>
              <a:gd name="connsiteX287" fmla="*/ 45052 w 251004"/>
              <a:gd name="connsiteY287" fmla="*/ 91671 h 340117"/>
              <a:gd name="connsiteX288" fmla="*/ 46188 w 251004"/>
              <a:gd name="connsiteY288" fmla="*/ 89052 h 340117"/>
              <a:gd name="connsiteX289" fmla="*/ 44674 w 251004"/>
              <a:gd name="connsiteY289" fmla="*/ 81943 h 340117"/>
              <a:gd name="connsiteX290" fmla="*/ 44295 w 251004"/>
              <a:gd name="connsiteY290" fmla="*/ 80820 h 340117"/>
              <a:gd name="connsiteX291" fmla="*/ 43538 w 251004"/>
              <a:gd name="connsiteY291" fmla="*/ 79698 h 340117"/>
              <a:gd name="connsiteX292" fmla="*/ 44295 w 251004"/>
              <a:gd name="connsiteY292" fmla="*/ 78201 h 340117"/>
              <a:gd name="connsiteX293" fmla="*/ 51110 w 251004"/>
              <a:gd name="connsiteY293" fmla="*/ 74085 h 340117"/>
              <a:gd name="connsiteX294" fmla="*/ 53760 w 251004"/>
              <a:gd name="connsiteY294" fmla="*/ 71840 h 340117"/>
              <a:gd name="connsiteX295" fmla="*/ 55274 w 251004"/>
              <a:gd name="connsiteY295" fmla="*/ 70343 h 340117"/>
              <a:gd name="connsiteX296" fmla="*/ 58681 w 251004"/>
              <a:gd name="connsiteY296" fmla="*/ 64731 h 340117"/>
              <a:gd name="connsiteX297" fmla="*/ 59817 w 251004"/>
              <a:gd name="connsiteY297" fmla="*/ 63608 h 340117"/>
              <a:gd name="connsiteX298" fmla="*/ 65496 w 251004"/>
              <a:gd name="connsiteY298" fmla="*/ 62112 h 340117"/>
              <a:gd name="connsiteX299" fmla="*/ 67768 w 251004"/>
              <a:gd name="connsiteY299" fmla="*/ 59867 h 340117"/>
              <a:gd name="connsiteX300" fmla="*/ 68525 w 251004"/>
              <a:gd name="connsiteY300" fmla="*/ 53880 h 340117"/>
              <a:gd name="connsiteX301" fmla="*/ 69282 w 251004"/>
              <a:gd name="connsiteY301" fmla="*/ 47894 h 340117"/>
              <a:gd name="connsiteX302" fmla="*/ 70039 w 251004"/>
              <a:gd name="connsiteY302" fmla="*/ 40036 h 340117"/>
              <a:gd name="connsiteX303" fmla="*/ 70796 w 251004"/>
              <a:gd name="connsiteY303" fmla="*/ 38165 h 340117"/>
              <a:gd name="connsiteX304" fmla="*/ 73446 w 251004"/>
              <a:gd name="connsiteY304" fmla="*/ 35920 h 340117"/>
              <a:gd name="connsiteX305" fmla="*/ 81775 w 251004"/>
              <a:gd name="connsiteY305" fmla="*/ 29934 h 340117"/>
              <a:gd name="connsiteX306" fmla="*/ 83290 w 251004"/>
              <a:gd name="connsiteY306" fmla="*/ 29934 h 340117"/>
              <a:gd name="connsiteX307" fmla="*/ 87454 w 251004"/>
              <a:gd name="connsiteY307" fmla="*/ 29934 h 340117"/>
              <a:gd name="connsiteX308" fmla="*/ 91619 w 251004"/>
              <a:gd name="connsiteY308" fmla="*/ 29934 h 340117"/>
              <a:gd name="connsiteX309" fmla="*/ 92376 w 251004"/>
              <a:gd name="connsiteY309" fmla="*/ 30682 h 340117"/>
              <a:gd name="connsiteX310" fmla="*/ 92376 w 251004"/>
              <a:gd name="connsiteY310" fmla="*/ 34049 h 340117"/>
              <a:gd name="connsiteX311" fmla="*/ 93512 w 251004"/>
              <a:gd name="connsiteY311" fmla="*/ 34049 h 340117"/>
              <a:gd name="connsiteX312" fmla="*/ 94269 w 251004"/>
              <a:gd name="connsiteY312" fmla="*/ 33675 h 340117"/>
              <a:gd name="connsiteX313" fmla="*/ 95783 w 251004"/>
              <a:gd name="connsiteY313" fmla="*/ 30308 h 340117"/>
              <a:gd name="connsiteX314" fmla="*/ 97297 w 251004"/>
              <a:gd name="connsiteY314" fmla="*/ 26192 h 340117"/>
              <a:gd name="connsiteX315" fmla="*/ 98433 w 251004"/>
              <a:gd name="connsiteY315" fmla="*/ 24321 h 340117"/>
              <a:gd name="connsiteX316" fmla="*/ 99569 w 251004"/>
              <a:gd name="connsiteY316" fmla="*/ 23573 h 340117"/>
              <a:gd name="connsiteX317" fmla="*/ 102598 w 251004"/>
              <a:gd name="connsiteY317" fmla="*/ 23573 h 340117"/>
              <a:gd name="connsiteX318" fmla="*/ 106384 w 251004"/>
              <a:gd name="connsiteY318" fmla="*/ 24321 h 340117"/>
              <a:gd name="connsiteX319" fmla="*/ 109412 w 251004"/>
              <a:gd name="connsiteY319" fmla="*/ 24321 h 340117"/>
              <a:gd name="connsiteX320" fmla="*/ 117363 w 251004"/>
              <a:gd name="connsiteY320" fmla="*/ 22450 h 340117"/>
              <a:gd name="connsiteX321" fmla="*/ 118877 w 251004"/>
              <a:gd name="connsiteY321" fmla="*/ 21702 h 340117"/>
              <a:gd name="connsiteX322" fmla="*/ 129099 w 251004"/>
              <a:gd name="connsiteY322" fmla="*/ 16089 h 340117"/>
              <a:gd name="connsiteX323" fmla="*/ 138564 w 251004"/>
              <a:gd name="connsiteY323" fmla="*/ 13096 h 340117"/>
              <a:gd name="connsiteX324" fmla="*/ 140835 w 251004"/>
              <a:gd name="connsiteY324" fmla="*/ 11599 h 340117"/>
              <a:gd name="connsiteX325" fmla="*/ 142728 w 251004"/>
              <a:gd name="connsiteY325" fmla="*/ 8980 h 340117"/>
              <a:gd name="connsiteX326" fmla="*/ 143107 w 251004"/>
              <a:gd name="connsiteY326" fmla="*/ 5987 h 340117"/>
              <a:gd name="connsiteX327" fmla="*/ 143864 w 251004"/>
              <a:gd name="connsiteY327" fmla="*/ 4490 h 340117"/>
              <a:gd name="connsiteX328" fmla="*/ 146135 w 251004"/>
              <a:gd name="connsiteY328" fmla="*/ 5239 h 340117"/>
              <a:gd name="connsiteX329" fmla="*/ 148028 w 251004"/>
              <a:gd name="connsiteY329" fmla="*/ 5239 h 340117"/>
              <a:gd name="connsiteX330" fmla="*/ 148028 w 251004"/>
              <a:gd name="connsiteY330" fmla="*/ 1871 h 340117"/>
              <a:gd name="connsiteX331" fmla="*/ 148785 w 251004"/>
              <a:gd name="connsiteY331" fmla="*/ 1871 h 340117"/>
              <a:gd name="connsiteX332" fmla="*/ 149921 w 251004"/>
              <a:gd name="connsiteY332" fmla="*/ 1871 h 3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251004" h="340117">
                <a:moveTo>
                  <a:pt x="152950" y="0"/>
                </a:moveTo>
                <a:lnTo>
                  <a:pt x="158250" y="2245"/>
                </a:lnTo>
                <a:lnTo>
                  <a:pt x="161657" y="4490"/>
                </a:lnTo>
                <a:lnTo>
                  <a:pt x="162415" y="7858"/>
                </a:lnTo>
                <a:lnTo>
                  <a:pt x="160522" y="10477"/>
                </a:lnTo>
                <a:lnTo>
                  <a:pt x="158629" y="12348"/>
                </a:lnTo>
                <a:lnTo>
                  <a:pt x="152950" y="13096"/>
                </a:lnTo>
                <a:lnTo>
                  <a:pt x="147271" y="15341"/>
                </a:lnTo>
                <a:lnTo>
                  <a:pt x="145000" y="17586"/>
                </a:lnTo>
                <a:lnTo>
                  <a:pt x="143107" y="21328"/>
                </a:lnTo>
                <a:lnTo>
                  <a:pt x="141971" y="23199"/>
                </a:lnTo>
                <a:lnTo>
                  <a:pt x="132506" y="31804"/>
                </a:lnTo>
                <a:lnTo>
                  <a:pt x="127584" y="40036"/>
                </a:lnTo>
                <a:lnTo>
                  <a:pt x="122663" y="56873"/>
                </a:lnTo>
                <a:lnTo>
                  <a:pt x="119634" y="62486"/>
                </a:lnTo>
                <a:lnTo>
                  <a:pt x="117363" y="67724"/>
                </a:lnTo>
                <a:lnTo>
                  <a:pt x="126449" y="67350"/>
                </a:lnTo>
                <a:lnTo>
                  <a:pt x="126827" y="68098"/>
                </a:lnTo>
                <a:lnTo>
                  <a:pt x="127963" y="70343"/>
                </a:lnTo>
                <a:lnTo>
                  <a:pt x="129099" y="77827"/>
                </a:lnTo>
                <a:lnTo>
                  <a:pt x="130235" y="78949"/>
                </a:lnTo>
                <a:lnTo>
                  <a:pt x="132885" y="82317"/>
                </a:lnTo>
                <a:lnTo>
                  <a:pt x="133642" y="83439"/>
                </a:lnTo>
                <a:lnTo>
                  <a:pt x="135156" y="84562"/>
                </a:lnTo>
                <a:lnTo>
                  <a:pt x="136292" y="86807"/>
                </a:lnTo>
                <a:lnTo>
                  <a:pt x="137049" y="90174"/>
                </a:lnTo>
                <a:lnTo>
                  <a:pt x="137049" y="102522"/>
                </a:lnTo>
                <a:lnTo>
                  <a:pt x="137806" y="103644"/>
                </a:lnTo>
                <a:lnTo>
                  <a:pt x="142349" y="105889"/>
                </a:lnTo>
                <a:lnTo>
                  <a:pt x="143864" y="106263"/>
                </a:lnTo>
                <a:lnTo>
                  <a:pt x="145000" y="108883"/>
                </a:lnTo>
                <a:lnTo>
                  <a:pt x="151436" y="111876"/>
                </a:lnTo>
                <a:lnTo>
                  <a:pt x="157114" y="112250"/>
                </a:lnTo>
                <a:lnTo>
                  <a:pt x="160900" y="111876"/>
                </a:lnTo>
                <a:lnTo>
                  <a:pt x="167715" y="110005"/>
                </a:lnTo>
                <a:lnTo>
                  <a:pt x="174529" y="109631"/>
                </a:lnTo>
                <a:lnTo>
                  <a:pt x="179072" y="111128"/>
                </a:lnTo>
                <a:lnTo>
                  <a:pt x="181344" y="112624"/>
                </a:lnTo>
                <a:lnTo>
                  <a:pt x="185508" y="112998"/>
                </a:lnTo>
                <a:lnTo>
                  <a:pt x="186644" y="114121"/>
                </a:lnTo>
                <a:lnTo>
                  <a:pt x="187023" y="114869"/>
                </a:lnTo>
                <a:lnTo>
                  <a:pt x="197623" y="130210"/>
                </a:lnTo>
                <a:lnTo>
                  <a:pt x="198002" y="130210"/>
                </a:lnTo>
                <a:lnTo>
                  <a:pt x="199516" y="130958"/>
                </a:lnTo>
                <a:lnTo>
                  <a:pt x="202924" y="130958"/>
                </a:lnTo>
                <a:lnTo>
                  <a:pt x="205195" y="130958"/>
                </a:lnTo>
                <a:lnTo>
                  <a:pt x="205952" y="130210"/>
                </a:lnTo>
                <a:lnTo>
                  <a:pt x="208981" y="129088"/>
                </a:lnTo>
                <a:lnTo>
                  <a:pt x="211252" y="129836"/>
                </a:lnTo>
                <a:lnTo>
                  <a:pt x="213145" y="130584"/>
                </a:lnTo>
                <a:lnTo>
                  <a:pt x="214660" y="130958"/>
                </a:lnTo>
                <a:lnTo>
                  <a:pt x="218067" y="132081"/>
                </a:lnTo>
                <a:lnTo>
                  <a:pt x="220717" y="132081"/>
                </a:lnTo>
                <a:lnTo>
                  <a:pt x="225260" y="130958"/>
                </a:lnTo>
                <a:lnTo>
                  <a:pt x="232453" y="127965"/>
                </a:lnTo>
                <a:lnTo>
                  <a:pt x="236239" y="127965"/>
                </a:lnTo>
                <a:lnTo>
                  <a:pt x="237754" y="127965"/>
                </a:lnTo>
                <a:lnTo>
                  <a:pt x="238511" y="128713"/>
                </a:lnTo>
                <a:lnTo>
                  <a:pt x="239647" y="132081"/>
                </a:lnTo>
                <a:lnTo>
                  <a:pt x="239647" y="133952"/>
                </a:lnTo>
                <a:lnTo>
                  <a:pt x="236996" y="136197"/>
                </a:lnTo>
                <a:lnTo>
                  <a:pt x="236239" y="138068"/>
                </a:lnTo>
                <a:lnTo>
                  <a:pt x="236239" y="142932"/>
                </a:lnTo>
                <a:lnTo>
                  <a:pt x="232832" y="146673"/>
                </a:lnTo>
                <a:lnTo>
                  <a:pt x="232832" y="150789"/>
                </a:lnTo>
                <a:lnTo>
                  <a:pt x="232075" y="154531"/>
                </a:lnTo>
                <a:lnTo>
                  <a:pt x="230560" y="156776"/>
                </a:lnTo>
                <a:lnTo>
                  <a:pt x="230560" y="161266"/>
                </a:lnTo>
                <a:lnTo>
                  <a:pt x="232075" y="164259"/>
                </a:lnTo>
                <a:lnTo>
                  <a:pt x="232075" y="167252"/>
                </a:lnTo>
                <a:lnTo>
                  <a:pt x="232832" y="169497"/>
                </a:lnTo>
                <a:lnTo>
                  <a:pt x="233589" y="173239"/>
                </a:lnTo>
                <a:lnTo>
                  <a:pt x="233968" y="174362"/>
                </a:lnTo>
                <a:lnTo>
                  <a:pt x="236618" y="176232"/>
                </a:lnTo>
                <a:lnTo>
                  <a:pt x="239647" y="179226"/>
                </a:lnTo>
                <a:lnTo>
                  <a:pt x="241540" y="182593"/>
                </a:lnTo>
                <a:lnTo>
                  <a:pt x="242297" y="184464"/>
                </a:lnTo>
                <a:lnTo>
                  <a:pt x="242675" y="187083"/>
                </a:lnTo>
                <a:lnTo>
                  <a:pt x="242297" y="188206"/>
                </a:lnTo>
                <a:lnTo>
                  <a:pt x="241540" y="188580"/>
                </a:lnTo>
                <a:lnTo>
                  <a:pt x="240025" y="189702"/>
                </a:lnTo>
                <a:lnTo>
                  <a:pt x="238889" y="190451"/>
                </a:lnTo>
                <a:lnTo>
                  <a:pt x="236996" y="193070"/>
                </a:lnTo>
                <a:lnTo>
                  <a:pt x="232453" y="197186"/>
                </a:lnTo>
                <a:lnTo>
                  <a:pt x="232453" y="198682"/>
                </a:lnTo>
                <a:lnTo>
                  <a:pt x="238889" y="203547"/>
                </a:lnTo>
                <a:lnTo>
                  <a:pt x="242297" y="207662"/>
                </a:lnTo>
                <a:lnTo>
                  <a:pt x="248354" y="221507"/>
                </a:lnTo>
                <a:lnTo>
                  <a:pt x="249111" y="225622"/>
                </a:lnTo>
                <a:lnTo>
                  <a:pt x="251004" y="228990"/>
                </a:lnTo>
                <a:lnTo>
                  <a:pt x="250626" y="229738"/>
                </a:lnTo>
                <a:lnTo>
                  <a:pt x="246840" y="231609"/>
                </a:lnTo>
                <a:lnTo>
                  <a:pt x="244568" y="220758"/>
                </a:lnTo>
                <a:lnTo>
                  <a:pt x="241540" y="216642"/>
                </a:lnTo>
                <a:lnTo>
                  <a:pt x="239647" y="214772"/>
                </a:lnTo>
                <a:lnTo>
                  <a:pt x="235482" y="214772"/>
                </a:lnTo>
                <a:lnTo>
                  <a:pt x="228289" y="218513"/>
                </a:lnTo>
                <a:lnTo>
                  <a:pt x="227532" y="218513"/>
                </a:lnTo>
                <a:lnTo>
                  <a:pt x="226017" y="215894"/>
                </a:lnTo>
                <a:lnTo>
                  <a:pt x="224503" y="215146"/>
                </a:lnTo>
                <a:lnTo>
                  <a:pt x="223746" y="215146"/>
                </a:lnTo>
                <a:lnTo>
                  <a:pt x="222232" y="217017"/>
                </a:lnTo>
                <a:lnTo>
                  <a:pt x="221853" y="219262"/>
                </a:lnTo>
                <a:lnTo>
                  <a:pt x="220339" y="220758"/>
                </a:lnTo>
                <a:lnTo>
                  <a:pt x="190052" y="220758"/>
                </a:lnTo>
                <a:lnTo>
                  <a:pt x="189673" y="220384"/>
                </a:lnTo>
                <a:lnTo>
                  <a:pt x="189673" y="231983"/>
                </a:lnTo>
                <a:lnTo>
                  <a:pt x="189673" y="233106"/>
                </a:lnTo>
                <a:lnTo>
                  <a:pt x="191187" y="233480"/>
                </a:lnTo>
                <a:lnTo>
                  <a:pt x="192702" y="235351"/>
                </a:lnTo>
                <a:lnTo>
                  <a:pt x="195352" y="235351"/>
                </a:lnTo>
                <a:lnTo>
                  <a:pt x="196109" y="234602"/>
                </a:lnTo>
                <a:lnTo>
                  <a:pt x="199895" y="233854"/>
                </a:lnTo>
                <a:lnTo>
                  <a:pt x="201788" y="236847"/>
                </a:lnTo>
                <a:lnTo>
                  <a:pt x="202166" y="239467"/>
                </a:lnTo>
                <a:lnTo>
                  <a:pt x="203681" y="243208"/>
                </a:lnTo>
                <a:lnTo>
                  <a:pt x="203681" y="243582"/>
                </a:lnTo>
                <a:lnTo>
                  <a:pt x="201409" y="243957"/>
                </a:lnTo>
                <a:lnTo>
                  <a:pt x="201409" y="243208"/>
                </a:lnTo>
                <a:lnTo>
                  <a:pt x="199895" y="242834"/>
                </a:lnTo>
                <a:lnTo>
                  <a:pt x="195730" y="242086"/>
                </a:lnTo>
                <a:lnTo>
                  <a:pt x="193459" y="243208"/>
                </a:lnTo>
                <a:lnTo>
                  <a:pt x="187023" y="243957"/>
                </a:lnTo>
                <a:lnTo>
                  <a:pt x="185130" y="245079"/>
                </a:lnTo>
                <a:lnTo>
                  <a:pt x="185130" y="259297"/>
                </a:lnTo>
                <a:lnTo>
                  <a:pt x="187023" y="261168"/>
                </a:lnTo>
                <a:lnTo>
                  <a:pt x="191566" y="264910"/>
                </a:lnTo>
                <a:lnTo>
                  <a:pt x="193837" y="267155"/>
                </a:lnTo>
                <a:lnTo>
                  <a:pt x="195730" y="270897"/>
                </a:lnTo>
                <a:lnTo>
                  <a:pt x="198380" y="281373"/>
                </a:lnTo>
                <a:lnTo>
                  <a:pt x="198002" y="283618"/>
                </a:lnTo>
                <a:lnTo>
                  <a:pt x="197623" y="287360"/>
                </a:lnTo>
                <a:lnTo>
                  <a:pt x="193837" y="310932"/>
                </a:lnTo>
                <a:lnTo>
                  <a:pt x="193459" y="311306"/>
                </a:lnTo>
                <a:lnTo>
                  <a:pt x="191566" y="318041"/>
                </a:lnTo>
                <a:lnTo>
                  <a:pt x="190809" y="321035"/>
                </a:lnTo>
                <a:lnTo>
                  <a:pt x="190052" y="325525"/>
                </a:lnTo>
                <a:lnTo>
                  <a:pt x="189673" y="326647"/>
                </a:lnTo>
                <a:lnTo>
                  <a:pt x="188916" y="329641"/>
                </a:lnTo>
                <a:lnTo>
                  <a:pt x="188159" y="335253"/>
                </a:lnTo>
                <a:lnTo>
                  <a:pt x="187401" y="337498"/>
                </a:lnTo>
                <a:lnTo>
                  <a:pt x="187023" y="340117"/>
                </a:lnTo>
                <a:lnTo>
                  <a:pt x="183994" y="339743"/>
                </a:lnTo>
                <a:lnTo>
                  <a:pt x="180965" y="335627"/>
                </a:lnTo>
                <a:lnTo>
                  <a:pt x="179072" y="334131"/>
                </a:lnTo>
                <a:lnTo>
                  <a:pt x="177558" y="333756"/>
                </a:lnTo>
                <a:lnTo>
                  <a:pt x="175665" y="334131"/>
                </a:lnTo>
                <a:lnTo>
                  <a:pt x="173772" y="333756"/>
                </a:lnTo>
                <a:lnTo>
                  <a:pt x="173394" y="332634"/>
                </a:lnTo>
                <a:lnTo>
                  <a:pt x="173394" y="329266"/>
                </a:lnTo>
                <a:lnTo>
                  <a:pt x="176422" y="325151"/>
                </a:lnTo>
                <a:lnTo>
                  <a:pt x="180965" y="320286"/>
                </a:lnTo>
                <a:lnTo>
                  <a:pt x="183237" y="317667"/>
                </a:lnTo>
                <a:lnTo>
                  <a:pt x="184751" y="315048"/>
                </a:lnTo>
                <a:lnTo>
                  <a:pt x="184751" y="313177"/>
                </a:lnTo>
                <a:lnTo>
                  <a:pt x="180587" y="308313"/>
                </a:lnTo>
                <a:lnTo>
                  <a:pt x="174529" y="304946"/>
                </a:lnTo>
                <a:lnTo>
                  <a:pt x="168472" y="302326"/>
                </a:lnTo>
                <a:lnTo>
                  <a:pt x="165443" y="301952"/>
                </a:lnTo>
                <a:lnTo>
                  <a:pt x="164686" y="301952"/>
                </a:lnTo>
                <a:lnTo>
                  <a:pt x="161279" y="304197"/>
                </a:lnTo>
                <a:lnTo>
                  <a:pt x="158250" y="304946"/>
                </a:lnTo>
                <a:lnTo>
                  <a:pt x="155221" y="304197"/>
                </a:lnTo>
                <a:lnTo>
                  <a:pt x="153328" y="302326"/>
                </a:lnTo>
                <a:lnTo>
                  <a:pt x="150678" y="301952"/>
                </a:lnTo>
                <a:lnTo>
                  <a:pt x="147271" y="301952"/>
                </a:lnTo>
                <a:lnTo>
                  <a:pt x="146135" y="302326"/>
                </a:lnTo>
                <a:lnTo>
                  <a:pt x="144621" y="303823"/>
                </a:lnTo>
                <a:lnTo>
                  <a:pt x="143107" y="304197"/>
                </a:lnTo>
                <a:lnTo>
                  <a:pt x="142349" y="305694"/>
                </a:lnTo>
                <a:lnTo>
                  <a:pt x="140835" y="306442"/>
                </a:lnTo>
                <a:lnTo>
                  <a:pt x="138185" y="307191"/>
                </a:lnTo>
                <a:lnTo>
                  <a:pt x="136671" y="307191"/>
                </a:lnTo>
                <a:lnTo>
                  <a:pt x="133642" y="305694"/>
                </a:lnTo>
                <a:lnTo>
                  <a:pt x="128342" y="305320"/>
                </a:lnTo>
                <a:lnTo>
                  <a:pt x="126449" y="305694"/>
                </a:lnTo>
                <a:lnTo>
                  <a:pt x="122663" y="305320"/>
                </a:lnTo>
                <a:lnTo>
                  <a:pt x="120770" y="303449"/>
                </a:lnTo>
                <a:lnTo>
                  <a:pt x="119634" y="301578"/>
                </a:lnTo>
                <a:lnTo>
                  <a:pt x="119634" y="293346"/>
                </a:lnTo>
                <a:lnTo>
                  <a:pt x="117741" y="292972"/>
                </a:lnTo>
                <a:lnTo>
                  <a:pt x="114334" y="292972"/>
                </a:lnTo>
                <a:lnTo>
                  <a:pt x="112820" y="291850"/>
                </a:lnTo>
                <a:lnTo>
                  <a:pt x="112441" y="290353"/>
                </a:lnTo>
                <a:lnTo>
                  <a:pt x="111305" y="287360"/>
                </a:lnTo>
                <a:lnTo>
                  <a:pt x="110548" y="282870"/>
                </a:lnTo>
                <a:lnTo>
                  <a:pt x="109412" y="280251"/>
                </a:lnTo>
                <a:lnTo>
                  <a:pt x="107519" y="279128"/>
                </a:lnTo>
                <a:lnTo>
                  <a:pt x="105248" y="278006"/>
                </a:lnTo>
                <a:lnTo>
                  <a:pt x="103355" y="278006"/>
                </a:lnTo>
                <a:lnTo>
                  <a:pt x="101083" y="277631"/>
                </a:lnTo>
                <a:lnTo>
                  <a:pt x="99948" y="275761"/>
                </a:lnTo>
                <a:lnTo>
                  <a:pt x="97676" y="274264"/>
                </a:lnTo>
                <a:lnTo>
                  <a:pt x="95783" y="271271"/>
                </a:lnTo>
                <a:lnTo>
                  <a:pt x="93890" y="266032"/>
                </a:lnTo>
                <a:lnTo>
                  <a:pt x="90104" y="264910"/>
                </a:lnTo>
                <a:lnTo>
                  <a:pt x="88968" y="263413"/>
                </a:lnTo>
                <a:lnTo>
                  <a:pt x="87076" y="260046"/>
                </a:lnTo>
                <a:lnTo>
                  <a:pt x="84804" y="259297"/>
                </a:lnTo>
                <a:lnTo>
                  <a:pt x="81397" y="258175"/>
                </a:lnTo>
                <a:lnTo>
                  <a:pt x="77611" y="257052"/>
                </a:lnTo>
                <a:lnTo>
                  <a:pt x="76096" y="257052"/>
                </a:lnTo>
                <a:lnTo>
                  <a:pt x="73825" y="257052"/>
                </a:lnTo>
                <a:lnTo>
                  <a:pt x="68525" y="252937"/>
                </a:lnTo>
                <a:lnTo>
                  <a:pt x="65875" y="251814"/>
                </a:lnTo>
                <a:lnTo>
                  <a:pt x="63603" y="249569"/>
                </a:lnTo>
                <a:lnTo>
                  <a:pt x="60953" y="248821"/>
                </a:lnTo>
                <a:lnTo>
                  <a:pt x="59060" y="248821"/>
                </a:lnTo>
                <a:lnTo>
                  <a:pt x="57167" y="251066"/>
                </a:lnTo>
                <a:lnTo>
                  <a:pt x="56788" y="251814"/>
                </a:lnTo>
                <a:lnTo>
                  <a:pt x="53003" y="251814"/>
                </a:lnTo>
                <a:lnTo>
                  <a:pt x="45052" y="251066"/>
                </a:lnTo>
                <a:lnTo>
                  <a:pt x="43159" y="251066"/>
                </a:lnTo>
                <a:lnTo>
                  <a:pt x="40131" y="251814"/>
                </a:lnTo>
                <a:lnTo>
                  <a:pt x="35209" y="251440"/>
                </a:lnTo>
                <a:lnTo>
                  <a:pt x="34452" y="249943"/>
                </a:lnTo>
                <a:lnTo>
                  <a:pt x="33316" y="245827"/>
                </a:lnTo>
                <a:lnTo>
                  <a:pt x="32559" y="243957"/>
                </a:lnTo>
                <a:lnTo>
                  <a:pt x="28016" y="240963"/>
                </a:lnTo>
                <a:lnTo>
                  <a:pt x="16658" y="235351"/>
                </a:lnTo>
                <a:lnTo>
                  <a:pt x="4543" y="230487"/>
                </a:lnTo>
                <a:lnTo>
                  <a:pt x="3408" y="229364"/>
                </a:lnTo>
                <a:lnTo>
                  <a:pt x="2272" y="228616"/>
                </a:lnTo>
                <a:lnTo>
                  <a:pt x="1893" y="227119"/>
                </a:lnTo>
                <a:lnTo>
                  <a:pt x="0" y="224874"/>
                </a:lnTo>
                <a:lnTo>
                  <a:pt x="0" y="223003"/>
                </a:lnTo>
                <a:lnTo>
                  <a:pt x="1515" y="220758"/>
                </a:lnTo>
                <a:lnTo>
                  <a:pt x="2650" y="218887"/>
                </a:lnTo>
                <a:lnTo>
                  <a:pt x="7572" y="218513"/>
                </a:lnTo>
                <a:lnTo>
                  <a:pt x="7951" y="215894"/>
                </a:lnTo>
                <a:lnTo>
                  <a:pt x="6815" y="212901"/>
                </a:lnTo>
                <a:lnTo>
                  <a:pt x="7572" y="209533"/>
                </a:lnTo>
                <a:lnTo>
                  <a:pt x="9844" y="204669"/>
                </a:lnTo>
                <a:lnTo>
                  <a:pt x="14008" y="202424"/>
                </a:lnTo>
                <a:lnTo>
                  <a:pt x="15144" y="201676"/>
                </a:lnTo>
                <a:lnTo>
                  <a:pt x="20444" y="202424"/>
                </a:lnTo>
                <a:lnTo>
                  <a:pt x="26123" y="200553"/>
                </a:lnTo>
                <a:lnTo>
                  <a:pt x="26880" y="199431"/>
                </a:lnTo>
                <a:lnTo>
                  <a:pt x="28016" y="198682"/>
                </a:lnTo>
                <a:lnTo>
                  <a:pt x="30666" y="189702"/>
                </a:lnTo>
                <a:lnTo>
                  <a:pt x="35966" y="183342"/>
                </a:lnTo>
                <a:lnTo>
                  <a:pt x="40509" y="179226"/>
                </a:lnTo>
                <a:lnTo>
                  <a:pt x="42024" y="177355"/>
                </a:lnTo>
                <a:lnTo>
                  <a:pt x="42024" y="176607"/>
                </a:lnTo>
                <a:lnTo>
                  <a:pt x="42024" y="174736"/>
                </a:lnTo>
                <a:lnTo>
                  <a:pt x="38995" y="176607"/>
                </a:lnTo>
                <a:lnTo>
                  <a:pt x="37102" y="176981"/>
                </a:lnTo>
                <a:lnTo>
                  <a:pt x="34830" y="176607"/>
                </a:lnTo>
                <a:lnTo>
                  <a:pt x="32180" y="175484"/>
                </a:lnTo>
                <a:lnTo>
                  <a:pt x="31423" y="172865"/>
                </a:lnTo>
                <a:lnTo>
                  <a:pt x="32180" y="170246"/>
                </a:lnTo>
                <a:lnTo>
                  <a:pt x="34073" y="164259"/>
                </a:lnTo>
                <a:lnTo>
                  <a:pt x="34073" y="161266"/>
                </a:lnTo>
                <a:lnTo>
                  <a:pt x="32180" y="154157"/>
                </a:lnTo>
                <a:lnTo>
                  <a:pt x="30666" y="144428"/>
                </a:lnTo>
                <a:lnTo>
                  <a:pt x="31423" y="142183"/>
                </a:lnTo>
                <a:lnTo>
                  <a:pt x="33316" y="139190"/>
                </a:lnTo>
                <a:lnTo>
                  <a:pt x="33316" y="137319"/>
                </a:lnTo>
                <a:lnTo>
                  <a:pt x="32180" y="132081"/>
                </a:lnTo>
                <a:lnTo>
                  <a:pt x="32937" y="123849"/>
                </a:lnTo>
                <a:lnTo>
                  <a:pt x="32559" y="122353"/>
                </a:lnTo>
                <a:lnTo>
                  <a:pt x="30666" y="119733"/>
                </a:lnTo>
                <a:lnTo>
                  <a:pt x="26501" y="116366"/>
                </a:lnTo>
                <a:lnTo>
                  <a:pt x="24987" y="114495"/>
                </a:lnTo>
                <a:lnTo>
                  <a:pt x="23094" y="107760"/>
                </a:lnTo>
                <a:lnTo>
                  <a:pt x="22337" y="105889"/>
                </a:lnTo>
                <a:lnTo>
                  <a:pt x="22716" y="105889"/>
                </a:lnTo>
                <a:lnTo>
                  <a:pt x="22716" y="104018"/>
                </a:lnTo>
                <a:lnTo>
                  <a:pt x="26123" y="101773"/>
                </a:lnTo>
                <a:lnTo>
                  <a:pt x="26123" y="98780"/>
                </a:lnTo>
                <a:lnTo>
                  <a:pt x="27259" y="98406"/>
                </a:lnTo>
                <a:lnTo>
                  <a:pt x="29152" y="99903"/>
                </a:lnTo>
                <a:lnTo>
                  <a:pt x="30666" y="98780"/>
                </a:lnTo>
                <a:lnTo>
                  <a:pt x="34452" y="93916"/>
                </a:lnTo>
                <a:lnTo>
                  <a:pt x="36723" y="92045"/>
                </a:lnTo>
                <a:lnTo>
                  <a:pt x="36723" y="90548"/>
                </a:lnTo>
                <a:lnTo>
                  <a:pt x="35209" y="89800"/>
                </a:lnTo>
                <a:lnTo>
                  <a:pt x="34830" y="89052"/>
                </a:lnTo>
                <a:lnTo>
                  <a:pt x="34830" y="86807"/>
                </a:lnTo>
                <a:lnTo>
                  <a:pt x="33316" y="84562"/>
                </a:lnTo>
                <a:lnTo>
                  <a:pt x="31423" y="83439"/>
                </a:lnTo>
                <a:lnTo>
                  <a:pt x="31423" y="82691"/>
                </a:lnTo>
                <a:lnTo>
                  <a:pt x="32180" y="79698"/>
                </a:lnTo>
                <a:lnTo>
                  <a:pt x="32559" y="78201"/>
                </a:lnTo>
                <a:lnTo>
                  <a:pt x="38995" y="85684"/>
                </a:lnTo>
                <a:lnTo>
                  <a:pt x="42781" y="90548"/>
                </a:lnTo>
                <a:lnTo>
                  <a:pt x="44674" y="92045"/>
                </a:lnTo>
                <a:lnTo>
                  <a:pt x="45052" y="91671"/>
                </a:lnTo>
                <a:lnTo>
                  <a:pt x="46188" y="89052"/>
                </a:lnTo>
                <a:lnTo>
                  <a:pt x="44674" y="81943"/>
                </a:lnTo>
                <a:lnTo>
                  <a:pt x="44295" y="80820"/>
                </a:lnTo>
                <a:lnTo>
                  <a:pt x="43538" y="79698"/>
                </a:lnTo>
                <a:lnTo>
                  <a:pt x="44295" y="78201"/>
                </a:lnTo>
                <a:lnTo>
                  <a:pt x="51110" y="74085"/>
                </a:lnTo>
                <a:lnTo>
                  <a:pt x="53760" y="71840"/>
                </a:lnTo>
                <a:lnTo>
                  <a:pt x="55274" y="70343"/>
                </a:lnTo>
                <a:lnTo>
                  <a:pt x="58681" y="64731"/>
                </a:lnTo>
                <a:lnTo>
                  <a:pt x="59817" y="63608"/>
                </a:lnTo>
                <a:lnTo>
                  <a:pt x="65496" y="62112"/>
                </a:lnTo>
                <a:lnTo>
                  <a:pt x="67768" y="59867"/>
                </a:lnTo>
                <a:lnTo>
                  <a:pt x="68525" y="53880"/>
                </a:lnTo>
                <a:lnTo>
                  <a:pt x="69282" y="47894"/>
                </a:lnTo>
                <a:lnTo>
                  <a:pt x="70039" y="40036"/>
                </a:lnTo>
                <a:lnTo>
                  <a:pt x="70796" y="38165"/>
                </a:lnTo>
                <a:lnTo>
                  <a:pt x="73446" y="35920"/>
                </a:lnTo>
                <a:lnTo>
                  <a:pt x="81775" y="29934"/>
                </a:lnTo>
                <a:lnTo>
                  <a:pt x="83290" y="29934"/>
                </a:lnTo>
                <a:lnTo>
                  <a:pt x="87454" y="29934"/>
                </a:lnTo>
                <a:lnTo>
                  <a:pt x="91619" y="29934"/>
                </a:lnTo>
                <a:lnTo>
                  <a:pt x="92376" y="30682"/>
                </a:lnTo>
                <a:lnTo>
                  <a:pt x="92376" y="34049"/>
                </a:lnTo>
                <a:lnTo>
                  <a:pt x="93512" y="34049"/>
                </a:lnTo>
                <a:lnTo>
                  <a:pt x="94269" y="33675"/>
                </a:lnTo>
                <a:lnTo>
                  <a:pt x="95783" y="30308"/>
                </a:lnTo>
                <a:lnTo>
                  <a:pt x="97297" y="26192"/>
                </a:lnTo>
                <a:lnTo>
                  <a:pt x="98433" y="24321"/>
                </a:lnTo>
                <a:lnTo>
                  <a:pt x="99569" y="23573"/>
                </a:lnTo>
                <a:lnTo>
                  <a:pt x="102598" y="23573"/>
                </a:lnTo>
                <a:lnTo>
                  <a:pt x="106384" y="24321"/>
                </a:lnTo>
                <a:lnTo>
                  <a:pt x="109412" y="24321"/>
                </a:lnTo>
                <a:lnTo>
                  <a:pt x="117363" y="22450"/>
                </a:lnTo>
                <a:lnTo>
                  <a:pt x="118877" y="21702"/>
                </a:lnTo>
                <a:lnTo>
                  <a:pt x="129099" y="16089"/>
                </a:lnTo>
                <a:lnTo>
                  <a:pt x="138564" y="13096"/>
                </a:lnTo>
                <a:lnTo>
                  <a:pt x="140835" y="11599"/>
                </a:lnTo>
                <a:lnTo>
                  <a:pt x="142728" y="8980"/>
                </a:lnTo>
                <a:lnTo>
                  <a:pt x="143107" y="5987"/>
                </a:lnTo>
                <a:lnTo>
                  <a:pt x="143864" y="4490"/>
                </a:lnTo>
                <a:lnTo>
                  <a:pt x="146135" y="5239"/>
                </a:lnTo>
                <a:lnTo>
                  <a:pt x="148028" y="5239"/>
                </a:lnTo>
                <a:lnTo>
                  <a:pt x="148028" y="1871"/>
                </a:lnTo>
                <a:lnTo>
                  <a:pt x="148785" y="1871"/>
                </a:lnTo>
                <a:lnTo>
                  <a:pt x="149921" y="187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84" name="Text Placeholder 2683">
            <a:extLst>
              <a:ext uri="{FF2B5EF4-FFF2-40B4-BE49-F238E27FC236}">
                <a16:creationId xmlns:a16="http://schemas.microsoft.com/office/drawing/2014/main" id="{48EDF8CF-3ACA-4347-860C-721FAE0CAAA1}"/>
              </a:ext>
            </a:extLst>
          </p:cNvPr>
          <p:cNvSpPr>
            <a:spLocks noGrp="1"/>
          </p:cNvSpPr>
          <p:nvPr>
            <p:ph type="body" sz="quarter" idx="133" hasCustomPrompt="1"/>
          </p:nvPr>
        </p:nvSpPr>
        <p:spPr>
          <a:xfrm>
            <a:off x="6586701" y="4890720"/>
            <a:ext cx="174942" cy="183140"/>
          </a:xfrm>
          <a:custGeom>
            <a:avLst/>
            <a:gdLst>
              <a:gd name="connsiteX0" fmla="*/ 57933 w 174942"/>
              <a:gd name="connsiteY0" fmla="*/ 0 h 183140"/>
              <a:gd name="connsiteX1" fmla="*/ 59458 w 174942"/>
              <a:gd name="connsiteY1" fmla="*/ 0 h 183140"/>
              <a:gd name="connsiteX2" fmla="*/ 75847 w 174942"/>
              <a:gd name="connsiteY2" fmla="*/ 0 h 183140"/>
              <a:gd name="connsiteX3" fmla="*/ 80801 w 174942"/>
              <a:gd name="connsiteY3" fmla="*/ 1119 h 183140"/>
              <a:gd name="connsiteX4" fmla="*/ 84613 w 174942"/>
              <a:gd name="connsiteY4" fmla="*/ 4103 h 183140"/>
              <a:gd name="connsiteX5" fmla="*/ 88424 w 174942"/>
              <a:gd name="connsiteY5" fmla="*/ 7087 h 183140"/>
              <a:gd name="connsiteX6" fmla="*/ 94141 w 174942"/>
              <a:gd name="connsiteY6" fmla="*/ 14920 h 183140"/>
              <a:gd name="connsiteX7" fmla="*/ 94522 w 174942"/>
              <a:gd name="connsiteY7" fmla="*/ 16412 h 183140"/>
              <a:gd name="connsiteX8" fmla="*/ 96809 w 174942"/>
              <a:gd name="connsiteY8" fmla="*/ 18650 h 183140"/>
              <a:gd name="connsiteX9" fmla="*/ 96047 w 174942"/>
              <a:gd name="connsiteY9" fmla="*/ 20515 h 183140"/>
              <a:gd name="connsiteX10" fmla="*/ 96047 w 174942"/>
              <a:gd name="connsiteY10" fmla="*/ 21261 h 183140"/>
              <a:gd name="connsiteX11" fmla="*/ 99096 w 174942"/>
              <a:gd name="connsiteY11" fmla="*/ 26483 h 183140"/>
              <a:gd name="connsiteX12" fmla="*/ 99477 w 174942"/>
              <a:gd name="connsiteY12" fmla="*/ 27229 h 183140"/>
              <a:gd name="connsiteX13" fmla="*/ 99477 w 174942"/>
              <a:gd name="connsiteY13" fmla="*/ 45133 h 183140"/>
              <a:gd name="connsiteX14" fmla="*/ 99477 w 174942"/>
              <a:gd name="connsiteY14" fmla="*/ 57441 h 183140"/>
              <a:gd name="connsiteX15" fmla="*/ 101002 w 174942"/>
              <a:gd name="connsiteY15" fmla="*/ 60798 h 183140"/>
              <a:gd name="connsiteX16" fmla="*/ 103288 w 174942"/>
              <a:gd name="connsiteY16" fmla="*/ 61544 h 183140"/>
              <a:gd name="connsiteX17" fmla="*/ 109006 w 174942"/>
              <a:gd name="connsiteY17" fmla="*/ 63036 h 183140"/>
              <a:gd name="connsiteX18" fmla="*/ 111673 w 174942"/>
              <a:gd name="connsiteY18" fmla="*/ 64528 h 183140"/>
              <a:gd name="connsiteX19" fmla="*/ 118534 w 174942"/>
              <a:gd name="connsiteY19" fmla="*/ 65274 h 183140"/>
              <a:gd name="connsiteX20" fmla="*/ 123108 w 174942"/>
              <a:gd name="connsiteY20" fmla="*/ 65274 h 183140"/>
              <a:gd name="connsiteX21" fmla="*/ 127681 w 174942"/>
              <a:gd name="connsiteY21" fmla="*/ 64901 h 183140"/>
              <a:gd name="connsiteX22" fmla="*/ 129587 w 174942"/>
              <a:gd name="connsiteY22" fmla="*/ 63782 h 183140"/>
              <a:gd name="connsiteX23" fmla="*/ 133017 w 174942"/>
              <a:gd name="connsiteY23" fmla="*/ 62663 h 183140"/>
              <a:gd name="connsiteX24" fmla="*/ 135304 w 174942"/>
              <a:gd name="connsiteY24" fmla="*/ 64528 h 183140"/>
              <a:gd name="connsiteX25" fmla="*/ 144070 w 174942"/>
              <a:gd name="connsiteY25" fmla="*/ 67139 h 183140"/>
              <a:gd name="connsiteX26" fmla="*/ 146357 w 174942"/>
              <a:gd name="connsiteY26" fmla="*/ 70496 h 183140"/>
              <a:gd name="connsiteX27" fmla="*/ 147119 w 174942"/>
              <a:gd name="connsiteY27" fmla="*/ 72734 h 183140"/>
              <a:gd name="connsiteX28" fmla="*/ 147881 w 174942"/>
              <a:gd name="connsiteY28" fmla="*/ 81313 h 183140"/>
              <a:gd name="connsiteX29" fmla="*/ 149406 w 174942"/>
              <a:gd name="connsiteY29" fmla="*/ 85789 h 183140"/>
              <a:gd name="connsiteX30" fmla="*/ 148644 w 174942"/>
              <a:gd name="connsiteY30" fmla="*/ 95114 h 183140"/>
              <a:gd name="connsiteX31" fmla="*/ 149406 w 174942"/>
              <a:gd name="connsiteY31" fmla="*/ 96979 h 183140"/>
              <a:gd name="connsiteX32" fmla="*/ 151312 w 174942"/>
              <a:gd name="connsiteY32" fmla="*/ 99590 h 183140"/>
              <a:gd name="connsiteX33" fmla="*/ 153980 w 174942"/>
              <a:gd name="connsiteY33" fmla="*/ 101455 h 183140"/>
              <a:gd name="connsiteX34" fmla="*/ 156648 w 174942"/>
              <a:gd name="connsiteY34" fmla="*/ 102574 h 183140"/>
              <a:gd name="connsiteX35" fmla="*/ 160459 w 174942"/>
              <a:gd name="connsiteY35" fmla="*/ 102574 h 183140"/>
              <a:gd name="connsiteX36" fmla="*/ 162365 w 174942"/>
              <a:gd name="connsiteY36" fmla="*/ 101455 h 183140"/>
              <a:gd name="connsiteX37" fmla="*/ 167701 w 174942"/>
              <a:gd name="connsiteY37" fmla="*/ 101455 h 183140"/>
              <a:gd name="connsiteX38" fmla="*/ 171131 w 174942"/>
              <a:gd name="connsiteY38" fmla="*/ 100709 h 183140"/>
              <a:gd name="connsiteX39" fmla="*/ 173037 w 174942"/>
              <a:gd name="connsiteY39" fmla="*/ 102574 h 183140"/>
              <a:gd name="connsiteX40" fmla="*/ 174942 w 174942"/>
              <a:gd name="connsiteY40" fmla="*/ 105558 h 183140"/>
              <a:gd name="connsiteX41" fmla="*/ 174942 w 174942"/>
              <a:gd name="connsiteY41" fmla="*/ 114882 h 183140"/>
              <a:gd name="connsiteX42" fmla="*/ 174561 w 174942"/>
              <a:gd name="connsiteY42" fmla="*/ 116001 h 183140"/>
              <a:gd name="connsiteX43" fmla="*/ 173037 w 174942"/>
              <a:gd name="connsiteY43" fmla="*/ 121969 h 183140"/>
              <a:gd name="connsiteX44" fmla="*/ 171893 w 174942"/>
              <a:gd name="connsiteY44" fmla="*/ 131667 h 183140"/>
              <a:gd name="connsiteX45" fmla="*/ 171131 w 174942"/>
              <a:gd name="connsiteY45" fmla="*/ 139500 h 183140"/>
              <a:gd name="connsiteX46" fmla="*/ 169987 w 174942"/>
              <a:gd name="connsiteY46" fmla="*/ 150690 h 183140"/>
              <a:gd name="connsiteX47" fmla="*/ 168844 w 174942"/>
              <a:gd name="connsiteY47" fmla="*/ 156658 h 183140"/>
              <a:gd name="connsiteX48" fmla="*/ 167701 w 174942"/>
              <a:gd name="connsiteY48" fmla="*/ 159642 h 183140"/>
              <a:gd name="connsiteX49" fmla="*/ 165033 w 174942"/>
              <a:gd name="connsiteY49" fmla="*/ 163372 h 183140"/>
              <a:gd name="connsiteX50" fmla="*/ 161984 w 174942"/>
              <a:gd name="connsiteY50" fmla="*/ 166729 h 183140"/>
              <a:gd name="connsiteX51" fmla="*/ 156648 w 174942"/>
              <a:gd name="connsiteY51" fmla="*/ 170831 h 183140"/>
              <a:gd name="connsiteX52" fmla="*/ 155885 w 174942"/>
              <a:gd name="connsiteY52" fmla="*/ 171950 h 183140"/>
              <a:gd name="connsiteX53" fmla="*/ 153980 w 174942"/>
              <a:gd name="connsiteY53" fmla="*/ 172696 h 183140"/>
              <a:gd name="connsiteX54" fmla="*/ 148644 w 174942"/>
              <a:gd name="connsiteY54" fmla="*/ 177172 h 183140"/>
              <a:gd name="connsiteX55" fmla="*/ 147881 w 174942"/>
              <a:gd name="connsiteY55" fmla="*/ 178664 h 183140"/>
              <a:gd name="connsiteX56" fmla="*/ 147119 w 174942"/>
              <a:gd name="connsiteY56" fmla="*/ 179037 h 183140"/>
              <a:gd name="connsiteX57" fmla="*/ 144070 w 174942"/>
              <a:gd name="connsiteY57" fmla="*/ 179783 h 183140"/>
              <a:gd name="connsiteX58" fmla="*/ 138353 w 174942"/>
              <a:gd name="connsiteY58" fmla="*/ 179037 h 183140"/>
              <a:gd name="connsiteX59" fmla="*/ 135685 w 174942"/>
              <a:gd name="connsiteY59" fmla="*/ 180156 h 183140"/>
              <a:gd name="connsiteX60" fmla="*/ 134161 w 174942"/>
              <a:gd name="connsiteY60" fmla="*/ 182021 h 183140"/>
              <a:gd name="connsiteX61" fmla="*/ 131493 w 174942"/>
              <a:gd name="connsiteY61" fmla="*/ 183140 h 183140"/>
              <a:gd name="connsiteX62" fmla="*/ 128825 w 174942"/>
              <a:gd name="connsiteY62" fmla="*/ 183140 h 183140"/>
              <a:gd name="connsiteX63" fmla="*/ 126919 w 174942"/>
              <a:gd name="connsiteY63" fmla="*/ 182021 h 183140"/>
              <a:gd name="connsiteX64" fmla="*/ 123108 w 174942"/>
              <a:gd name="connsiteY64" fmla="*/ 182767 h 183140"/>
              <a:gd name="connsiteX65" fmla="*/ 119296 w 174942"/>
              <a:gd name="connsiteY65" fmla="*/ 181648 h 183140"/>
              <a:gd name="connsiteX66" fmla="*/ 112817 w 174942"/>
              <a:gd name="connsiteY66" fmla="*/ 177545 h 183140"/>
              <a:gd name="connsiteX67" fmla="*/ 110530 w 174942"/>
              <a:gd name="connsiteY67" fmla="*/ 176799 h 183140"/>
              <a:gd name="connsiteX68" fmla="*/ 98334 w 174942"/>
              <a:gd name="connsiteY68" fmla="*/ 174934 h 183140"/>
              <a:gd name="connsiteX69" fmla="*/ 89949 w 174942"/>
              <a:gd name="connsiteY69" fmla="*/ 174934 h 183140"/>
              <a:gd name="connsiteX70" fmla="*/ 88805 w 174942"/>
              <a:gd name="connsiteY70" fmla="*/ 173442 h 183140"/>
              <a:gd name="connsiteX71" fmla="*/ 88805 w 174942"/>
              <a:gd name="connsiteY71" fmla="*/ 171204 h 183140"/>
              <a:gd name="connsiteX72" fmla="*/ 89949 w 174942"/>
              <a:gd name="connsiteY72" fmla="*/ 167847 h 183140"/>
              <a:gd name="connsiteX73" fmla="*/ 90711 w 174942"/>
              <a:gd name="connsiteY73" fmla="*/ 164864 h 183140"/>
              <a:gd name="connsiteX74" fmla="*/ 94903 w 174942"/>
              <a:gd name="connsiteY74" fmla="*/ 155539 h 183140"/>
              <a:gd name="connsiteX75" fmla="*/ 100620 w 174942"/>
              <a:gd name="connsiteY75" fmla="*/ 147333 h 183140"/>
              <a:gd name="connsiteX76" fmla="*/ 104051 w 174942"/>
              <a:gd name="connsiteY76" fmla="*/ 142484 h 183140"/>
              <a:gd name="connsiteX77" fmla="*/ 104051 w 174942"/>
              <a:gd name="connsiteY77" fmla="*/ 138754 h 183140"/>
              <a:gd name="connsiteX78" fmla="*/ 103288 w 174942"/>
              <a:gd name="connsiteY78" fmla="*/ 135397 h 183140"/>
              <a:gd name="connsiteX79" fmla="*/ 102526 w 174942"/>
              <a:gd name="connsiteY79" fmla="*/ 133532 h 183140"/>
              <a:gd name="connsiteX80" fmla="*/ 101002 w 174942"/>
              <a:gd name="connsiteY80" fmla="*/ 133159 h 183140"/>
              <a:gd name="connsiteX81" fmla="*/ 99096 w 174942"/>
              <a:gd name="connsiteY81" fmla="*/ 129802 h 183140"/>
              <a:gd name="connsiteX82" fmla="*/ 96047 w 174942"/>
              <a:gd name="connsiteY82" fmla="*/ 127564 h 183140"/>
              <a:gd name="connsiteX83" fmla="*/ 90711 w 174942"/>
              <a:gd name="connsiteY83" fmla="*/ 126445 h 183140"/>
              <a:gd name="connsiteX84" fmla="*/ 87662 w 174942"/>
              <a:gd name="connsiteY84" fmla="*/ 121969 h 183140"/>
              <a:gd name="connsiteX85" fmla="*/ 81564 w 174942"/>
              <a:gd name="connsiteY85" fmla="*/ 118985 h 183140"/>
              <a:gd name="connsiteX86" fmla="*/ 75847 w 174942"/>
              <a:gd name="connsiteY86" fmla="*/ 116001 h 183140"/>
              <a:gd name="connsiteX87" fmla="*/ 65937 w 174942"/>
              <a:gd name="connsiteY87" fmla="*/ 109287 h 183140"/>
              <a:gd name="connsiteX88" fmla="*/ 63650 w 174942"/>
              <a:gd name="connsiteY88" fmla="*/ 108541 h 183140"/>
              <a:gd name="connsiteX89" fmla="*/ 59077 w 174942"/>
              <a:gd name="connsiteY89" fmla="*/ 107049 h 183140"/>
              <a:gd name="connsiteX90" fmla="*/ 48024 w 174942"/>
              <a:gd name="connsiteY90" fmla="*/ 106676 h 183140"/>
              <a:gd name="connsiteX91" fmla="*/ 44974 w 174942"/>
              <a:gd name="connsiteY91" fmla="*/ 105558 h 183140"/>
              <a:gd name="connsiteX92" fmla="*/ 40782 w 174942"/>
              <a:gd name="connsiteY92" fmla="*/ 104439 h 183140"/>
              <a:gd name="connsiteX93" fmla="*/ 38876 w 174942"/>
              <a:gd name="connsiteY93" fmla="*/ 102947 h 183140"/>
              <a:gd name="connsiteX94" fmla="*/ 38495 w 174942"/>
              <a:gd name="connsiteY94" fmla="*/ 102574 h 183140"/>
              <a:gd name="connsiteX95" fmla="*/ 33921 w 174942"/>
              <a:gd name="connsiteY95" fmla="*/ 95487 h 183140"/>
              <a:gd name="connsiteX96" fmla="*/ 32397 w 174942"/>
              <a:gd name="connsiteY96" fmla="*/ 94368 h 183140"/>
              <a:gd name="connsiteX97" fmla="*/ 28204 w 174942"/>
              <a:gd name="connsiteY97" fmla="*/ 91757 h 183140"/>
              <a:gd name="connsiteX98" fmla="*/ 18676 w 174942"/>
              <a:gd name="connsiteY98" fmla="*/ 85043 h 183140"/>
              <a:gd name="connsiteX99" fmla="*/ 17533 w 174942"/>
              <a:gd name="connsiteY99" fmla="*/ 83178 h 183140"/>
              <a:gd name="connsiteX100" fmla="*/ 12578 w 174942"/>
              <a:gd name="connsiteY100" fmla="*/ 78329 h 183140"/>
              <a:gd name="connsiteX101" fmla="*/ 8385 w 174942"/>
              <a:gd name="connsiteY101" fmla="*/ 70496 h 183140"/>
              <a:gd name="connsiteX102" fmla="*/ 6098 w 174942"/>
              <a:gd name="connsiteY102" fmla="*/ 68631 h 183140"/>
              <a:gd name="connsiteX103" fmla="*/ 0 w 174942"/>
              <a:gd name="connsiteY103" fmla="*/ 66766 h 183140"/>
              <a:gd name="connsiteX104" fmla="*/ 3049 w 174942"/>
              <a:gd name="connsiteY104" fmla="*/ 61171 h 183140"/>
              <a:gd name="connsiteX105" fmla="*/ 7242 w 174942"/>
              <a:gd name="connsiteY105" fmla="*/ 46251 h 183140"/>
              <a:gd name="connsiteX106" fmla="*/ 7242 w 174942"/>
              <a:gd name="connsiteY106" fmla="*/ 43641 h 183140"/>
              <a:gd name="connsiteX107" fmla="*/ 6861 w 174942"/>
              <a:gd name="connsiteY107" fmla="*/ 42149 h 183140"/>
              <a:gd name="connsiteX108" fmla="*/ 6861 w 174942"/>
              <a:gd name="connsiteY108" fmla="*/ 32451 h 183140"/>
              <a:gd name="connsiteX109" fmla="*/ 6861 w 174942"/>
              <a:gd name="connsiteY109" fmla="*/ 31332 h 183140"/>
              <a:gd name="connsiteX110" fmla="*/ 11053 w 174942"/>
              <a:gd name="connsiteY110" fmla="*/ 24618 h 183140"/>
              <a:gd name="connsiteX111" fmla="*/ 15246 w 174942"/>
              <a:gd name="connsiteY111" fmla="*/ 18650 h 183140"/>
              <a:gd name="connsiteX112" fmla="*/ 16389 w 174942"/>
              <a:gd name="connsiteY112" fmla="*/ 13055 h 183140"/>
              <a:gd name="connsiteX113" fmla="*/ 17151 w 174942"/>
              <a:gd name="connsiteY113" fmla="*/ 10817 h 183140"/>
              <a:gd name="connsiteX114" fmla="*/ 24393 w 174942"/>
              <a:gd name="connsiteY114" fmla="*/ 9325 h 183140"/>
              <a:gd name="connsiteX115" fmla="*/ 44974 w 174942"/>
              <a:gd name="connsiteY115" fmla="*/ 2984 h 183140"/>
              <a:gd name="connsiteX116" fmla="*/ 46118 w 174942"/>
              <a:gd name="connsiteY116" fmla="*/ 2984 h 1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74942" h="183140">
                <a:moveTo>
                  <a:pt x="57933" y="0"/>
                </a:moveTo>
                <a:lnTo>
                  <a:pt x="59458" y="0"/>
                </a:lnTo>
                <a:lnTo>
                  <a:pt x="75847" y="0"/>
                </a:lnTo>
                <a:lnTo>
                  <a:pt x="80801" y="1119"/>
                </a:lnTo>
                <a:lnTo>
                  <a:pt x="84613" y="4103"/>
                </a:lnTo>
                <a:lnTo>
                  <a:pt x="88424" y="7087"/>
                </a:lnTo>
                <a:lnTo>
                  <a:pt x="94141" y="14920"/>
                </a:lnTo>
                <a:lnTo>
                  <a:pt x="94522" y="16412"/>
                </a:lnTo>
                <a:lnTo>
                  <a:pt x="96809" y="18650"/>
                </a:lnTo>
                <a:lnTo>
                  <a:pt x="96047" y="20515"/>
                </a:lnTo>
                <a:lnTo>
                  <a:pt x="96047" y="21261"/>
                </a:lnTo>
                <a:lnTo>
                  <a:pt x="99096" y="26483"/>
                </a:lnTo>
                <a:lnTo>
                  <a:pt x="99477" y="27229"/>
                </a:lnTo>
                <a:lnTo>
                  <a:pt x="99477" y="45133"/>
                </a:lnTo>
                <a:lnTo>
                  <a:pt x="99477" y="57441"/>
                </a:lnTo>
                <a:lnTo>
                  <a:pt x="101002" y="60798"/>
                </a:lnTo>
                <a:lnTo>
                  <a:pt x="103288" y="61544"/>
                </a:lnTo>
                <a:lnTo>
                  <a:pt x="109006" y="63036"/>
                </a:lnTo>
                <a:lnTo>
                  <a:pt x="111673" y="64528"/>
                </a:lnTo>
                <a:lnTo>
                  <a:pt x="118534" y="65274"/>
                </a:lnTo>
                <a:lnTo>
                  <a:pt x="123108" y="65274"/>
                </a:lnTo>
                <a:lnTo>
                  <a:pt x="127681" y="64901"/>
                </a:lnTo>
                <a:lnTo>
                  <a:pt x="129587" y="63782"/>
                </a:lnTo>
                <a:lnTo>
                  <a:pt x="133017" y="62663"/>
                </a:lnTo>
                <a:lnTo>
                  <a:pt x="135304" y="64528"/>
                </a:lnTo>
                <a:lnTo>
                  <a:pt x="144070" y="67139"/>
                </a:lnTo>
                <a:lnTo>
                  <a:pt x="146357" y="70496"/>
                </a:lnTo>
                <a:lnTo>
                  <a:pt x="147119" y="72734"/>
                </a:lnTo>
                <a:lnTo>
                  <a:pt x="147881" y="81313"/>
                </a:lnTo>
                <a:lnTo>
                  <a:pt x="149406" y="85789"/>
                </a:lnTo>
                <a:lnTo>
                  <a:pt x="148644" y="95114"/>
                </a:lnTo>
                <a:lnTo>
                  <a:pt x="149406" y="96979"/>
                </a:lnTo>
                <a:lnTo>
                  <a:pt x="151312" y="99590"/>
                </a:lnTo>
                <a:lnTo>
                  <a:pt x="153980" y="101455"/>
                </a:lnTo>
                <a:lnTo>
                  <a:pt x="156648" y="102574"/>
                </a:lnTo>
                <a:lnTo>
                  <a:pt x="160459" y="102574"/>
                </a:lnTo>
                <a:lnTo>
                  <a:pt x="162365" y="101455"/>
                </a:lnTo>
                <a:lnTo>
                  <a:pt x="167701" y="101455"/>
                </a:lnTo>
                <a:lnTo>
                  <a:pt x="171131" y="100709"/>
                </a:lnTo>
                <a:lnTo>
                  <a:pt x="173037" y="102574"/>
                </a:lnTo>
                <a:lnTo>
                  <a:pt x="174942" y="105558"/>
                </a:lnTo>
                <a:lnTo>
                  <a:pt x="174942" y="114882"/>
                </a:lnTo>
                <a:lnTo>
                  <a:pt x="174561" y="116001"/>
                </a:lnTo>
                <a:lnTo>
                  <a:pt x="173037" y="121969"/>
                </a:lnTo>
                <a:lnTo>
                  <a:pt x="171893" y="131667"/>
                </a:lnTo>
                <a:lnTo>
                  <a:pt x="171131" y="139500"/>
                </a:lnTo>
                <a:lnTo>
                  <a:pt x="169987" y="150690"/>
                </a:lnTo>
                <a:lnTo>
                  <a:pt x="168844" y="156658"/>
                </a:lnTo>
                <a:lnTo>
                  <a:pt x="167701" y="159642"/>
                </a:lnTo>
                <a:lnTo>
                  <a:pt x="165033" y="163372"/>
                </a:lnTo>
                <a:lnTo>
                  <a:pt x="161984" y="166729"/>
                </a:lnTo>
                <a:lnTo>
                  <a:pt x="156648" y="170831"/>
                </a:lnTo>
                <a:lnTo>
                  <a:pt x="155885" y="171950"/>
                </a:lnTo>
                <a:lnTo>
                  <a:pt x="153980" y="172696"/>
                </a:lnTo>
                <a:lnTo>
                  <a:pt x="148644" y="177172"/>
                </a:lnTo>
                <a:lnTo>
                  <a:pt x="147881" y="178664"/>
                </a:lnTo>
                <a:lnTo>
                  <a:pt x="147119" y="179037"/>
                </a:lnTo>
                <a:lnTo>
                  <a:pt x="144070" y="179783"/>
                </a:lnTo>
                <a:lnTo>
                  <a:pt x="138353" y="179037"/>
                </a:lnTo>
                <a:lnTo>
                  <a:pt x="135685" y="180156"/>
                </a:lnTo>
                <a:lnTo>
                  <a:pt x="134161" y="182021"/>
                </a:lnTo>
                <a:lnTo>
                  <a:pt x="131493" y="183140"/>
                </a:lnTo>
                <a:lnTo>
                  <a:pt x="128825" y="183140"/>
                </a:lnTo>
                <a:lnTo>
                  <a:pt x="126919" y="182021"/>
                </a:lnTo>
                <a:lnTo>
                  <a:pt x="123108" y="182767"/>
                </a:lnTo>
                <a:lnTo>
                  <a:pt x="119296" y="181648"/>
                </a:lnTo>
                <a:lnTo>
                  <a:pt x="112817" y="177545"/>
                </a:lnTo>
                <a:lnTo>
                  <a:pt x="110530" y="176799"/>
                </a:lnTo>
                <a:lnTo>
                  <a:pt x="98334" y="174934"/>
                </a:lnTo>
                <a:lnTo>
                  <a:pt x="89949" y="174934"/>
                </a:lnTo>
                <a:lnTo>
                  <a:pt x="88805" y="173442"/>
                </a:lnTo>
                <a:lnTo>
                  <a:pt x="88805" y="171204"/>
                </a:lnTo>
                <a:lnTo>
                  <a:pt x="89949" y="167847"/>
                </a:lnTo>
                <a:lnTo>
                  <a:pt x="90711" y="164864"/>
                </a:lnTo>
                <a:lnTo>
                  <a:pt x="94903" y="155539"/>
                </a:lnTo>
                <a:lnTo>
                  <a:pt x="100620" y="147333"/>
                </a:lnTo>
                <a:lnTo>
                  <a:pt x="104051" y="142484"/>
                </a:lnTo>
                <a:lnTo>
                  <a:pt x="104051" y="138754"/>
                </a:lnTo>
                <a:lnTo>
                  <a:pt x="103288" y="135397"/>
                </a:lnTo>
                <a:lnTo>
                  <a:pt x="102526" y="133532"/>
                </a:lnTo>
                <a:lnTo>
                  <a:pt x="101002" y="133159"/>
                </a:lnTo>
                <a:lnTo>
                  <a:pt x="99096" y="129802"/>
                </a:lnTo>
                <a:lnTo>
                  <a:pt x="96047" y="127564"/>
                </a:lnTo>
                <a:lnTo>
                  <a:pt x="90711" y="126445"/>
                </a:lnTo>
                <a:lnTo>
                  <a:pt x="87662" y="121969"/>
                </a:lnTo>
                <a:lnTo>
                  <a:pt x="81564" y="118985"/>
                </a:lnTo>
                <a:lnTo>
                  <a:pt x="75847" y="116001"/>
                </a:lnTo>
                <a:lnTo>
                  <a:pt x="65937" y="109287"/>
                </a:lnTo>
                <a:lnTo>
                  <a:pt x="63650" y="108541"/>
                </a:lnTo>
                <a:lnTo>
                  <a:pt x="59077" y="107049"/>
                </a:lnTo>
                <a:lnTo>
                  <a:pt x="48024" y="106676"/>
                </a:lnTo>
                <a:lnTo>
                  <a:pt x="44974" y="105558"/>
                </a:lnTo>
                <a:lnTo>
                  <a:pt x="40782" y="104439"/>
                </a:lnTo>
                <a:lnTo>
                  <a:pt x="38876" y="102947"/>
                </a:lnTo>
                <a:lnTo>
                  <a:pt x="38495" y="102574"/>
                </a:lnTo>
                <a:lnTo>
                  <a:pt x="33921" y="95487"/>
                </a:lnTo>
                <a:lnTo>
                  <a:pt x="32397" y="94368"/>
                </a:lnTo>
                <a:lnTo>
                  <a:pt x="28204" y="91757"/>
                </a:lnTo>
                <a:lnTo>
                  <a:pt x="18676" y="85043"/>
                </a:lnTo>
                <a:lnTo>
                  <a:pt x="17533" y="83178"/>
                </a:lnTo>
                <a:lnTo>
                  <a:pt x="12578" y="78329"/>
                </a:lnTo>
                <a:lnTo>
                  <a:pt x="8385" y="70496"/>
                </a:lnTo>
                <a:lnTo>
                  <a:pt x="6098" y="68631"/>
                </a:lnTo>
                <a:lnTo>
                  <a:pt x="0" y="66766"/>
                </a:lnTo>
                <a:lnTo>
                  <a:pt x="3049" y="61171"/>
                </a:lnTo>
                <a:lnTo>
                  <a:pt x="7242" y="46251"/>
                </a:lnTo>
                <a:lnTo>
                  <a:pt x="7242" y="43641"/>
                </a:lnTo>
                <a:lnTo>
                  <a:pt x="6861" y="42149"/>
                </a:lnTo>
                <a:lnTo>
                  <a:pt x="6861" y="32451"/>
                </a:lnTo>
                <a:lnTo>
                  <a:pt x="6861" y="31332"/>
                </a:lnTo>
                <a:lnTo>
                  <a:pt x="11053" y="24618"/>
                </a:lnTo>
                <a:lnTo>
                  <a:pt x="15246" y="18650"/>
                </a:lnTo>
                <a:lnTo>
                  <a:pt x="16389" y="13055"/>
                </a:lnTo>
                <a:lnTo>
                  <a:pt x="17151" y="10817"/>
                </a:lnTo>
                <a:lnTo>
                  <a:pt x="24393" y="9325"/>
                </a:lnTo>
                <a:lnTo>
                  <a:pt x="44974" y="2984"/>
                </a:lnTo>
                <a:lnTo>
                  <a:pt x="46118" y="298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82" name="Text Placeholder 2681">
            <a:extLst>
              <a:ext uri="{FF2B5EF4-FFF2-40B4-BE49-F238E27FC236}">
                <a16:creationId xmlns:a16="http://schemas.microsoft.com/office/drawing/2014/main" id="{A3AAE658-D55D-1D4D-B8A0-E2A29A8E3E1A}"/>
              </a:ext>
            </a:extLst>
          </p:cNvPr>
          <p:cNvSpPr>
            <a:spLocks noGrp="1"/>
          </p:cNvSpPr>
          <p:nvPr>
            <p:ph type="body" sz="quarter" idx="132" hasCustomPrompt="1"/>
          </p:nvPr>
        </p:nvSpPr>
        <p:spPr>
          <a:xfrm>
            <a:off x="6354712" y="4384283"/>
            <a:ext cx="811959" cy="837211"/>
          </a:xfrm>
          <a:custGeom>
            <a:avLst/>
            <a:gdLst>
              <a:gd name="connsiteX0" fmla="*/ 284091 w 811959"/>
              <a:gd name="connsiteY0" fmla="*/ 0 h 837211"/>
              <a:gd name="connsiteX1" fmla="*/ 287133 w 811959"/>
              <a:gd name="connsiteY1" fmla="*/ 0 h 837211"/>
              <a:gd name="connsiteX2" fmla="*/ 289035 w 811959"/>
              <a:gd name="connsiteY2" fmla="*/ 3363 h 837211"/>
              <a:gd name="connsiteX3" fmla="*/ 289035 w 811959"/>
              <a:gd name="connsiteY3" fmla="*/ 5604 h 837211"/>
              <a:gd name="connsiteX4" fmla="*/ 289035 w 811959"/>
              <a:gd name="connsiteY4" fmla="*/ 8219 h 837211"/>
              <a:gd name="connsiteX5" fmla="*/ 287514 w 811959"/>
              <a:gd name="connsiteY5" fmla="*/ 13449 h 837211"/>
              <a:gd name="connsiteX6" fmla="*/ 290936 w 811959"/>
              <a:gd name="connsiteY6" fmla="*/ 13823 h 837211"/>
              <a:gd name="connsiteX7" fmla="*/ 291697 w 811959"/>
              <a:gd name="connsiteY7" fmla="*/ 14197 h 837211"/>
              <a:gd name="connsiteX8" fmla="*/ 296261 w 811959"/>
              <a:gd name="connsiteY8" fmla="*/ 15691 h 837211"/>
              <a:gd name="connsiteX9" fmla="*/ 296261 w 811959"/>
              <a:gd name="connsiteY9" fmla="*/ 21295 h 837211"/>
              <a:gd name="connsiteX10" fmla="*/ 297782 w 811959"/>
              <a:gd name="connsiteY10" fmla="*/ 23536 h 837211"/>
              <a:gd name="connsiteX11" fmla="*/ 298543 w 811959"/>
              <a:gd name="connsiteY11" fmla="*/ 26151 h 837211"/>
              <a:gd name="connsiteX12" fmla="*/ 297782 w 811959"/>
              <a:gd name="connsiteY12" fmla="*/ 27272 h 837211"/>
              <a:gd name="connsiteX13" fmla="*/ 294359 w 811959"/>
              <a:gd name="connsiteY13" fmla="*/ 32129 h 837211"/>
              <a:gd name="connsiteX14" fmla="*/ 294359 w 811959"/>
              <a:gd name="connsiteY14" fmla="*/ 35865 h 837211"/>
              <a:gd name="connsiteX15" fmla="*/ 293218 w 811959"/>
              <a:gd name="connsiteY15" fmla="*/ 38480 h 837211"/>
              <a:gd name="connsiteX16" fmla="*/ 290936 w 811959"/>
              <a:gd name="connsiteY16" fmla="*/ 43710 h 837211"/>
              <a:gd name="connsiteX17" fmla="*/ 290936 w 811959"/>
              <a:gd name="connsiteY17" fmla="*/ 55291 h 837211"/>
              <a:gd name="connsiteX18" fmla="*/ 291317 w 811959"/>
              <a:gd name="connsiteY18" fmla="*/ 56412 h 837211"/>
              <a:gd name="connsiteX19" fmla="*/ 295500 w 811959"/>
              <a:gd name="connsiteY19" fmla="*/ 60148 h 837211"/>
              <a:gd name="connsiteX20" fmla="*/ 296261 w 811959"/>
              <a:gd name="connsiteY20" fmla="*/ 63510 h 837211"/>
              <a:gd name="connsiteX21" fmla="*/ 295500 w 811959"/>
              <a:gd name="connsiteY21" fmla="*/ 68367 h 837211"/>
              <a:gd name="connsiteX22" fmla="*/ 296261 w 811959"/>
              <a:gd name="connsiteY22" fmla="*/ 69488 h 837211"/>
              <a:gd name="connsiteX23" fmla="*/ 297782 w 811959"/>
              <a:gd name="connsiteY23" fmla="*/ 71356 h 837211"/>
              <a:gd name="connsiteX24" fmla="*/ 298923 w 811959"/>
              <a:gd name="connsiteY24" fmla="*/ 71729 h 837211"/>
              <a:gd name="connsiteX25" fmla="*/ 300444 w 811959"/>
              <a:gd name="connsiteY25" fmla="*/ 73971 h 837211"/>
              <a:gd name="connsiteX26" fmla="*/ 302726 w 811959"/>
              <a:gd name="connsiteY26" fmla="*/ 75839 h 837211"/>
              <a:gd name="connsiteX27" fmla="*/ 308811 w 811959"/>
              <a:gd name="connsiteY27" fmla="*/ 79575 h 837211"/>
              <a:gd name="connsiteX28" fmla="*/ 312614 w 811959"/>
              <a:gd name="connsiteY28" fmla="*/ 80322 h 837211"/>
              <a:gd name="connsiteX29" fmla="*/ 317558 w 811959"/>
              <a:gd name="connsiteY29" fmla="*/ 80322 h 837211"/>
              <a:gd name="connsiteX30" fmla="*/ 319460 w 811959"/>
              <a:gd name="connsiteY30" fmla="*/ 79575 h 837211"/>
              <a:gd name="connsiteX31" fmla="*/ 321741 w 811959"/>
              <a:gd name="connsiteY31" fmla="*/ 75839 h 837211"/>
              <a:gd name="connsiteX32" fmla="*/ 325164 w 811959"/>
              <a:gd name="connsiteY32" fmla="*/ 74718 h 837211"/>
              <a:gd name="connsiteX33" fmla="*/ 329348 w 811959"/>
              <a:gd name="connsiteY33" fmla="*/ 74718 h 837211"/>
              <a:gd name="connsiteX34" fmla="*/ 331249 w 811959"/>
              <a:gd name="connsiteY34" fmla="*/ 72850 h 837211"/>
              <a:gd name="connsiteX35" fmla="*/ 334292 w 811959"/>
              <a:gd name="connsiteY35" fmla="*/ 71729 h 837211"/>
              <a:gd name="connsiteX36" fmla="*/ 339616 w 811959"/>
              <a:gd name="connsiteY36" fmla="*/ 71729 h 837211"/>
              <a:gd name="connsiteX37" fmla="*/ 342658 w 811959"/>
              <a:gd name="connsiteY37" fmla="*/ 67993 h 837211"/>
              <a:gd name="connsiteX38" fmla="*/ 346842 w 811959"/>
              <a:gd name="connsiteY38" fmla="*/ 65752 h 837211"/>
              <a:gd name="connsiteX39" fmla="*/ 348743 w 811959"/>
              <a:gd name="connsiteY39" fmla="*/ 65752 h 837211"/>
              <a:gd name="connsiteX40" fmla="*/ 350265 w 811959"/>
              <a:gd name="connsiteY40" fmla="*/ 66125 h 837211"/>
              <a:gd name="connsiteX41" fmla="*/ 350645 w 811959"/>
              <a:gd name="connsiteY41" fmla="*/ 66499 h 837211"/>
              <a:gd name="connsiteX42" fmla="*/ 352927 w 811959"/>
              <a:gd name="connsiteY42" fmla="*/ 67620 h 837211"/>
              <a:gd name="connsiteX43" fmla="*/ 358251 w 811959"/>
              <a:gd name="connsiteY43" fmla="*/ 66873 h 837211"/>
              <a:gd name="connsiteX44" fmla="*/ 362434 w 811959"/>
              <a:gd name="connsiteY44" fmla="*/ 66499 h 837211"/>
              <a:gd name="connsiteX45" fmla="*/ 366998 w 811959"/>
              <a:gd name="connsiteY45" fmla="*/ 68367 h 837211"/>
              <a:gd name="connsiteX46" fmla="*/ 373463 w 811959"/>
              <a:gd name="connsiteY46" fmla="*/ 68367 h 837211"/>
              <a:gd name="connsiteX47" fmla="*/ 374985 w 811959"/>
              <a:gd name="connsiteY47" fmla="*/ 66873 h 837211"/>
              <a:gd name="connsiteX48" fmla="*/ 374604 w 811959"/>
              <a:gd name="connsiteY48" fmla="*/ 57906 h 837211"/>
              <a:gd name="connsiteX49" fmla="*/ 376886 w 811959"/>
              <a:gd name="connsiteY49" fmla="*/ 56786 h 837211"/>
              <a:gd name="connsiteX50" fmla="*/ 379548 w 811959"/>
              <a:gd name="connsiteY50" fmla="*/ 56786 h 837211"/>
              <a:gd name="connsiteX51" fmla="*/ 383351 w 811959"/>
              <a:gd name="connsiteY51" fmla="*/ 57906 h 837211"/>
              <a:gd name="connsiteX52" fmla="*/ 384873 w 811959"/>
              <a:gd name="connsiteY52" fmla="*/ 57906 h 837211"/>
              <a:gd name="connsiteX53" fmla="*/ 393239 w 811959"/>
              <a:gd name="connsiteY53" fmla="*/ 55665 h 837211"/>
              <a:gd name="connsiteX54" fmla="*/ 401226 w 811959"/>
              <a:gd name="connsiteY54" fmla="*/ 57906 h 837211"/>
              <a:gd name="connsiteX55" fmla="*/ 402747 w 811959"/>
              <a:gd name="connsiteY55" fmla="*/ 58654 h 837211"/>
              <a:gd name="connsiteX56" fmla="*/ 405029 w 811959"/>
              <a:gd name="connsiteY56" fmla="*/ 59401 h 837211"/>
              <a:gd name="connsiteX57" fmla="*/ 408832 w 811959"/>
              <a:gd name="connsiteY57" fmla="*/ 63510 h 837211"/>
              <a:gd name="connsiteX58" fmla="*/ 412255 w 811959"/>
              <a:gd name="connsiteY58" fmla="*/ 65752 h 837211"/>
              <a:gd name="connsiteX59" fmla="*/ 413396 w 811959"/>
              <a:gd name="connsiteY59" fmla="*/ 66125 h 837211"/>
              <a:gd name="connsiteX60" fmla="*/ 415678 w 811959"/>
              <a:gd name="connsiteY60" fmla="*/ 66125 h 837211"/>
              <a:gd name="connsiteX61" fmla="*/ 421763 w 811959"/>
              <a:gd name="connsiteY61" fmla="*/ 63510 h 837211"/>
              <a:gd name="connsiteX62" fmla="*/ 423284 w 811959"/>
              <a:gd name="connsiteY62" fmla="*/ 62763 h 837211"/>
              <a:gd name="connsiteX63" fmla="*/ 425566 w 811959"/>
              <a:gd name="connsiteY63" fmla="*/ 62763 h 837211"/>
              <a:gd name="connsiteX64" fmla="*/ 428228 w 811959"/>
              <a:gd name="connsiteY64" fmla="*/ 64257 h 837211"/>
              <a:gd name="connsiteX65" fmla="*/ 432031 w 811959"/>
              <a:gd name="connsiteY65" fmla="*/ 64257 h 837211"/>
              <a:gd name="connsiteX66" fmla="*/ 433932 w 811959"/>
              <a:gd name="connsiteY66" fmla="*/ 63510 h 837211"/>
              <a:gd name="connsiteX67" fmla="*/ 434693 w 811959"/>
              <a:gd name="connsiteY67" fmla="*/ 62389 h 837211"/>
              <a:gd name="connsiteX68" fmla="*/ 444961 w 811959"/>
              <a:gd name="connsiteY68" fmla="*/ 53423 h 837211"/>
              <a:gd name="connsiteX69" fmla="*/ 448384 w 811959"/>
              <a:gd name="connsiteY69" fmla="*/ 45204 h 837211"/>
              <a:gd name="connsiteX70" fmla="*/ 449905 w 811959"/>
              <a:gd name="connsiteY70" fmla="*/ 42589 h 837211"/>
              <a:gd name="connsiteX71" fmla="*/ 453708 w 811959"/>
              <a:gd name="connsiteY71" fmla="*/ 38106 h 837211"/>
              <a:gd name="connsiteX72" fmla="*/ 458652 w 811959"/>
              <a:gd name="connsiteY72" fmla="*/ 31382 h 837211"/>
              <a:gd name="connsiteX73" fmla="*/ 459793 w 811959"/>
              <a:gd name="connsiteY73" fmla="*/ 28393 h 837211"/>
              <a:gd name="connsiteX74" fmla="*/ 464737 w 811959"/>
              <a:gd name="connsiteY74" fmla="*/ 23536 h 837211"/>
              <a:gd name="connsiteX75" fmla="*/ 466639 w 811959"/>
              <a:gd name="connsiteY75" fmla="*/ 23163 h 837211"/>
              <a:gd name="connsiteX76" fmla="*/ 467400 w 811959"/>
              <a:gd name="connsiteY76" fmla="*/ 20174 h 837211"/>
              <a:gd name="connsiteX77" fmla="*/ 468541 w 811959"/>
              <a:gd name="connsiteY77" fmla="*/ 19800 h 837211"/>
              <a:gd name="connsiteX78" fmla="*/ 470442 w 811959"/>
              <a:gd name="connsiteY78" fmla="*/ 21295 h 837211"/>
              <a:gd name="connsiteX79" fmla="*/ 474245 w 811959"/>
              <a:gd name="connsiteY79" fmla="*/ 25778 h 837211"/>
              <a:gd name="connsiteX80" fmla="*/ 476527 w 811959"/>
              <a:gd name="connsiteY80" fmla="*/ 29887 h 837211"/>
              <a:gd name="connsiteX81" fmla="*/ 476527 w 811959"/>
              <a:gd name="connsiteY81" fmla="*/ 33997 h 837211"/>
              <a:gd name="connsiteX82" fmla="*/ 477668 w 811959"/>
              <a:gd name="connsiteY82" fmla="*/ 39227 h 837211"/>
              <a:gd name="connsiteX83" fmla="*/ 479189 w 811959"/>
              <a:gd name="connsiteY83" fmla="*/ 43336 h 837211"/>
              <a:gd name="connsiteX84" fmla="*/ 480710 w 811959"/>
              <a:gd name="connsiteY84" fmla="*/ 48193 h 837211"/>
              <a:gd name="connsiteX85" fmla="*/ 482612 w 811959"/>
              <a:gd name="connsiteY85" fmla="*/ 51555 h 837211"/>
              <a:gd name="connsiteX86" fmla="*/ 483373 w 811959"/>
              <a:gd name="connsiteY86" fmla="*/ 56038 h 837211"/>
              <a:gd name="connsiteX87" fmla="*/ 483753 w 811959"/>
              <a:gd name="connsiteY87" fmla="*/ 56786 h 837211"/>
              <a:gd name="connsiteX88" fmla="*/ 486415 w 811959"/>
              <a:gd name="connsiteY88" fmla="*/ 65378 h 837211"/>
              <a:gd name="connsiteX89" fmla="*/ 488697 w 811959"/>
              <a:gd name="connsiteY89" fmla="*/ 69861 h 837211"/>
              <a:gd name="connsiteX90" fmla="*/ 494782 w 811959"/>
              <a:gd name="connsiteY90" fmla="*/ 71729 h 837211"/>
              <a:gd name="connsiteX91" fmla="*/ 497444 w 811959"/>
              <a:gd name="connsiteY91" fmla="*/ 71729 h 837211"/>
              <a:gd name="connsiteX92" fmla="*/ 498965 w 811959"/>
              <a:gd name="connsiteY92" fmla="*/ 72850 h 837211"/>
              <a:gd name="connsiteX93" fmla="*/ 498965 w 811959"/>
              <a:gd name="connsiteY93" fmla="*/ 74344 h 837211"/>
              <a:gd name="connsiteX94" fmla="*/ 496683 w 811959"/>
              <a:gd name="connsiteY94" fmla="*/ 81442 h 837211"/>
              <a:gd name="connsiteX95" fmla="*/ 496683 w 811959"/>
              <a:gd name="connsiteY95" fmla="*/ 82937 h 837211"/>
              <a:gd name="connsiteX96" fmla="*/ 495542 w 811959"/>
              <a:gd name="connsiteY96" fmla="*/ 86673 h 837211"/>
              <a:gd name="connsiteX97" fmla="*/ 493261 w 811959"/>
              <a:gd name="connsiteY97" fmla="*/ 88914 h 837211"/>
              <a:gd name="connsiteX98" fmla="*/ 490979 w 811959"/>
              <a:gd name="connsiteY98" fmla="*/ 90409 h 837211"/>
              <a:gd name="connsiteX99" fmla="*/ 487936 w 811959"/>
              <a:gd name="connsiteY99" fmla="*/ 94892 h 837211"/>
              <a:gd name="connsiteX100" fmla="*/ 481471 w 811959"/>
              <a:gd name="connsiteY100" fmla="*/ 99748 h 837211"/>
              <a:gd name="connsiteX101" fmla="*/ 476527 w 811959"/>
              <a:gd name="connsiteY101" fmla="*/ 104979 h 837211"/>
              <a:gd name="connsiteX102" fmla="*/ 472724 w 811959"/>
              <a:gd name="connsiteY102" fmla="*/ 109088 h 837211"/>
              <a:gd name="connsiteX103" fmla="*/ 470822 w 811959"/>
              <a:gd name="connsiteY103" fmla="*/ 111703 h 837211"/>
              <a:gd name="connsiteX104" fmla="*/ 468541 w 811959"/>
              <a:gd name="connsiteY104" fmla="*/ 114318 h 837211"/>
              <a:gd name="connsiteX105" fmla="*/ 468160 w 811959"/>
              <a:gd name="connsiteY105" fmla="*/ 115065 h 837211"/>
              <a:gd name="connsiteX106" fmla="*/ 468160 w 811959"/>
              <a:gd name="connsiteY106" fmla="*/ 118428 h 837211"/>
              <a:gd name="connsiteX107" fmla="*/ 469301 w 811959"/>
              <a:gd name="connsiteY107" fmla="*/ 122164 h 837211"/>
              <a:gd name="connsiteX108" fmla="*/ 469301 w 811959"/>
              <a:gd name="connsiteY108" fmla="*/ 128141 h 837211"/>
              <a:gd name="connsiteX109" fmla="*/ 469301 w 811959"/>
              <a:gd name="connsiteY109" fmla="*/ 128888 h 837211"/>
              <a:gd name="connsiteX110" fmla="*/ 470062 w 811959"/>
              <a:gd name="connsiteY110" fmla="*/ 130009 h 837211"/>
              <a:gd name="connsiteX111" fmla="*/ 474245 w 811959"/>
              <a:gd name="connsiteY111" fmla="*/ 130009 h 837211"/>
              <a:gd name="connsiteX112" fmla="*/ 475006 w 811959"/>
              <a:gd name="connsiteY112" fmla="*/ 127020 h 837211"/>
              <a:gd name="connsiteX113" fmla="*/ 476907 w 811959"/>
              <a:gd name="connsiteY113" fmla="*/ 124032 h 837211"/>
              <a:gd name="connsiteX114" fmla="*/ 478429 w 811959"/>
              <a:gd name="connsiteY114" fmla="*/ 124032 h 837211"/>
              <a:gd name="connsiteX115" fmla="*/ 479569 w 811959"/>
              <a:gd name="connsiteY115" fmla="*/ 122911 h 837211"/>
              <a:gd name="connsiteX116" fmla="*/ 481851 w 811959"/>
              <a:gd name="connsiteY116" fmla="*/ 122911 h 837211"/>
              <a:gd name="connsiteX117" fmla="*/ 481471 w 811959"/>
              <a:gd name="connsiteY117" fmla="*/ 124779 h 837211"/>
              <a:gd name="connsiteX118" fmla="*/ 479569 w 811959"/>
              <a:gd name="connsiteY118" fmla="*/ 126647 h 837211"/>
              <a:gd name="connsiteX119" fmla="*/ 477668 w 811959"/>
              <a:gd name="connsiteY119" fmla="*/ 127020 h 837211"/>
              <a:gd name="connsiteX120" fmla="*/ 477668 w 811959"/>
              <a:gd name="connsiteY120" fmla="*/ 128515 h 837211"/>
              <a:gd name="connsiteX121" fmla="*/ 478429 w 811959"/>
              <a:gd name="connsiteY121" fmla="*/ 128888 h 837211"/>
              <a:gd name="connsiteX122" fmla="*/ 480710 w 811959"/>
              <a:gd name="connsiteY122" fmla="*/ 130383 h 837211"/>
              <a:gd name="connsiteX123" fmla="*/ 481091 w 811959"/>
              <a:gd name="connsiteY123" fmla="*/ 131877 h 837211"/>
              <a:gd name="connsiteX124" fmla="*/ 483373 w 811959"/>
              <a:gd name="connsiteY124" fmla="*/ 131877 h 837211"/>
              <a:gd name="connsiteX125" fmla="*/ 483753 w 811959"/>
              <a:gd name="connsiteY125" fmla="*/ 132624 h 837211"/>
              <a:gd name="connsiteX126" fmla="*/ 483753 w 811959"/>
              <a:gd name="connsiteY126" fmla="*/ 140843 h 837211"/>
              <a:gd name="connsiteX127" fmla="*/ 483373 w 811959"/>
              <a:gd name="connsiteY127" fmla="*/ 141964 h 837211"/>
              <a:gd name="connsiteX128" fmla="*/ 482612 w 811959"/>
              <a:gd name="connsiteY128" fmla="*/ 142711 h 837211"/>
              <a:gd name="connsiteX129" fmla="*/ 478809 w 811959"/>
              <a:gd name="connsiteY129" fmla="*/ 144205 h 837211"/>
              <a:gd name="connsiteX130" fmla="*/ 474245 w 811959"/>
              <a:gd name="connsiteY130" fmla="*/ 143832 h 837211"/>
              <a:gd name="connsiteX131" fmla="*/ 470822 w 811959"/>
              <a:gd name="connsiteY131" fmla="*/ 142337 h 837211"/>
              <a:gd name="connsiteX132" fmla="*/ 468541 w 811959"/>
              <a:gd name="connsiteY132" fmla="*/ 142337 h 837211"/>
              <a:gd name="connsiteX133" fmla="*/ 466259 w 811959"/>
              <a:gd name="connsiteY133" fmla="*/ 144579 h 837211"/>
              <a:gd name="connsiteX134" fmla="*/ 465498 w 811959"/>
              <a:gd name="connsiteY134" fmla="*/ 145700 h 837211"/>
              <a:gd name="connsiteX135" fmla="*/ 466259 w 811959"/>
              <a:gd name="connsiteY135" fmla="*/ 148315 h 837211"/>
              <a:gd name="connsiteX136" fmla="*/ 467019 w 811959"/>
              <a:gd name="connsiteY136" fmla="*/ 149062 h 837211"/>
              <a:gd name="connsiteX137" fmla="*/ 467400 w 811959"/>
              <a:gd name="connsiteY137" fmla="*/ 148315 h 837211"/>
              <a:gd name="connsiteX138" fmla="*/ 468541 w 811959"/>
              <a:gd name="connsiteY138" fmla="*/ 144952 h 837211"/>
              <a:gd name="connsiteX139" fmla="*/ 469301 w 811959"/>
              <a:gd name="connsiteY139" fmla="*/ 144579 h 837211"/>
              <a:gd name="connsiteX140" fmla="*/ 470822 w 811959"/>
              <a:gd name="connsiteY140" fmla="*/ 144579 h 837211"/>
              <a:gd name="connsiteX141" fmla="*/ 475386 w 811959"/>
              <a:gd name="connsiteY141" fmla="*/ 146447 h 837211"/>
              <a:gd name="connsiteX142" fmla="*/ 477668 w 811959"/>
              <a:gd name="connsiteY142" fmla="*/ 146447 h 837211"/>
              <a:gd name="connsiteX143" fmla="*/ 483373 w 811959"/>
              <a:gd name="connsiteY143" fmla="*/ 144579 h 837211"/>
              <a:gd name="connsiteX144" fmla="*/ 485654 w 811959"/>
              <a:gd name="connsiteY144" fmla="*/ 144579 h 837211"/>
              <a:gd name="connsiteX145" fmla="*/ 486795 w 811959"/>
              <a:gd name="connsiteY145" fmla="*/ 144952 h 837211"/>
              <a:gd name="connsiteX146" fmla="*/ 489077 w 811959"/>
              <a:gd name="connsiteY146" fmla="*/ 144952 h 837211"/>
              <a:gd name="connsiteX147" fmla="*/ 489457 w 811959"/>
              <a:gd name="connsiteY147" fmla="*/ 144579 h 837211"/>
              <a:gd name="connsiteX148" fmla="*/ 492880 w 811959"/>
              <a:gd name="connsiteY148" fmla="*/ 144952 h 837211"/>
              <a:gd name="connsiteX149" fmla="*/ 501627 w 811959"/>
              <a:gd name="connsiteY149" fmla="*/ 144579 h 837211"/>
              <a:gd name="connsiteX150" fmla="*/ 504290 w 811959"/>
              <a:gd name="connsiteY150" fmla="*/ 144952 h 837211"/>
              <a:gd name="connsiteX151" fmla="*/ 507332 w 811959"/>
              <a:gd name="connsiteY151" fmla="*/ 144205 h 837211"/>
              <a:gd name="connsiteX152" fmla="*/ 510374 w 811959"/>
              <a:gd name="connsiteY152" fmla="*/ 144205 h 837211"/>
              <a:gd name="connsiteX153" fmla="*/ 511515 w 811959"/>
              <a:gd name="connsiteY153" fmla="*/ 144205 h 837211"/>
              <a:gd name="connsiteX154" fmla="*/ 509994 w 811959"/>
              <a:gd name="connsiteY154" fmla="*/ 149809 h 837211"/>
              <a:gd name="connsiteX155" fmla="*/ 509994 w 811959"/>
              <a:gd name="connsiteY155" fmla="*/ 153919 h 837211"/>
              <a:gd name="connsiteX156" fmla="*/ 511135 w 811959"/>
              <a:gd name="connsiteY156" fmla="*/ 156534 h 837211"/>
              <a:gd name="connsiteX157" fmla="*/ 513037 w 811959"/>
              <a:gd name="connsiteY157" fmla="*/ 156160 h 837211"/>
              <a:gd name="connsiteX158" fmla="*/ 513797 w 811959"/>
              <a:gd name="connsiteY158" fmla="*/ 152424 h 837211"/>
              <a:gd name="connsiteX159" fmla="*/ 514178 w 811959"/>
              <a:gd name="connsiteY159" fmla="*/ 150930 h 837211"/>
              <a:gd name="connsiteX160" fmla="*/ 515318 w 811959"/>
              <a:gd name="connsiteY160" fmla="*/ 150556 h 837211"/>
              <a:gd name="connsiteX161" fmla="*/ 516459 w 811959"/>
              <a:gd name="connsiteY161" fmla="*/ 147941 h 837211"/>
              <a:gd name="connsiteX162" fmla="*/ 519122 w 811959"/>
              <a:gd name="connsiteY162" fmla="*/ 140469 h 837211"/>
              <a:gd name="connsiteX163" fmla="*/ 521403 w 811959"/>
              <a:gd name="connsiteY163" fmla="*/ 138601 h 837211"/>
              <a:gd name="connsiteX164" fmla="*/ 522544 w 811959"/>
              <a:gd name="connsiteY164" fmla="*/ 138228 h 837211"/>
              <a:gd name="connsiteX165" fmla="*/ 525967 w 811959"/>
              <a:gd name="connsiteY165" fmla="*/ 136733 h 837211"/>
              <a:gd name="connsiteX166" fmla="*/ 529390 w 811959"/>
              <a:gd name="connsiteY166" fmla="*/ 136733 h 837211"/>
              <a:gd name="connsiteX167" fmla="*/ 530911 w 811959"/>
              <a:gd name="connsiteY167" fmla="*/ 134118 h 837211"/>
              <a:gd name="connsiteX168" fmla="*/ 532052 w 811959"/>
              <a:gd name="connsiteY168" fmla="*/ 130756 h 837211"/>
              <a:gd name="connsiteX169" fmla="*/ 533573 w 811959"/>
              <a:gd name="connsiteY169" fmla="*/ 127767 h 837211"/>
              <a:gd name="connsiteX170" fmla="*/ 535855 w 811959"/>
              <a:gd name="connsiteY170" fmla="*/ 126647 h 837211"/>
              <a:gd name="connsiteX171" fmla="*/ 538517 w 811959"/>
              <a:gd name="connsiteY171" fmla="*/ 121043 h 837211"/>
              <a:gd name="connsiteX172" fmla="*/ 541940 w 811959"/>
              <a:gd name="connsiteY172" fmla="*/ 119548 h 837211"/>
              <a:gd name="connsiteX173" fmla="*/ 552969 w 811959"/>
              <a:gd name="connsiteY173" fmla="*/ 118801 h 837211"/>
              <a:gd name="connsiteX174" fmla="*/ 557152 w 811959"/>
              <a:gd name="connsiteY174" fmla="*/ 120296 h 837211"/>
              <a:gd name="connsiteX175" fmla="*/ 569322 w 811959"/>
              <a:gd name="connsiteY175" fmla="*/ 126647 h 837211"/>
              <a:gd name="connsiteX176" fmla="*/ 571224 w 811959"/>
              <a:gd name="connsiteY176" fmla="*/ 127020 h 837211"/>
              <a:gd name="connsiteX177" fmla="*/ 576928 w 811959"/>
              <a:gd name="connsiteY177" fmla="*/ 127020 h 837211"/>
              <a:gd name="connsiteX178" fmla="*/ 578830 w 811959"/>
              <a:gd name="connsiteY178" fmla="*/ 128888 h 837211"/>
              <a:gd name="connsiteX179" fmla="*/ 583013 w 811959"/>
              <a:gd name="connsiteY179" fmla="*/ 129635 h 837211"/>
              <a:gd name="connsiteX180" fmla="*/ 586816 w 811959"/>
              <a:gd name="connsiteY180" fmla="*/ 131877 h 837211"/>
              <a:gd name="connsiteX181" fmla="*/ 591380 w 811959"/>
              <a:gd name="connsiteY181" fmla="*/ 132624 h 837211"/>
              <a:gd name="connsiteX182" fmla="*/ 593662 w 811959"/>
              <a:gd name="connsiteY182" fmla="*/ 135986 h 837211"/>
              <a:gd name="connsiteX183" fmla="*/ 594803 w 811959"/>
              <a:gd name="connsiteY183" fmla="*/ 137854 h 837211"/>
              <a:gd name="connsiteX184" fmla="*/ 594803 w 811959"/>
              <a:gd name="connsiteY184" fmla="*/ 141217 h 837211"/>
              <a:gd name="connsiteX185" fmla="*/ 597085 w 811959"/>
              <a:gd name="connsiteY185" fmla="*/ 140096 h 837211"/>
              <a:gd name="connsiteX186" fmla="*/ 599367 w 811959"/>
              <a:gd name="connsiteY186" fmla="*/ 138228 h 837211"/>
              <a:gd name="connsiteX187" fmla="*/ 601649 w 811959"/>
              <a:gd name="connsiteY187" fmla="*/ 137107 h 837211"/>
              <a:gd name="connsiteX188" fmla="*/ 603550 w 811959"/>
              <a:gd name="connsiteY188" fmla="*/ 136733 h 837211"/>
              <a:gd name="connsiteX189" fmla="*/ 607733 w 811959"/>
              <a:gd name="connsiteY189" fmla="*/ 140096 h 837211"/>
              <a:gd name="connsiteX190" fmla="*/ 610396 w 811959"/>
              <a:gd name="connsiteY190" fmla="*/ 144579 h 837211"/>
              <a:gd name="connsiteX191" fmla="*/ 610015 w 811959"/>
              <a:gd name="connsiteY191" fmla="*/ 148315 h 837211"/>
              <a:gd name="connsiteX192" fmla="*/ 608494 w 811959"/>
              <a:gd name="connsiteY192" fmla="*/ 149062 h 837211"/>
              <a:gd name="connsiteX193" fmla="*/ 608494 w 811959"/>
              <a:gd name="connsiteY193" fmla="*/ 150556 h 837211"/>
              <a:gd name="connsiteX194" fmla="*/ 609255 w 811959"/>
              <a:gd name="connsiteY194" fmla="*/ 150930 h 837211"/>
              <a:gd name="connsiteX195" fmla="*/ 610396 w 811959"/>
              <a:gd name="connsiteY195" fmla="*/ 150930 h 837211"/>
              <a:gd name="connsiteX196" fmla="*/ 611917 w 811959"/>
              <a:gd name="connsiteY196" fmla="*/ 150556 h 837211"/>
              <a:gd name="connsiteX197" fmla="*/ 612677 w 811959"/>
              <a:gd name="connsiteY197" fmla="*/ 150556 h 837211"/>
              <a:gd name="connsiteX198" fmla="*/ 614579 w 811959"/>
              <a:gd name="connsiteY198" fmla="*/ 151303 h 837211"/>
              <a:gd name="connsiteX199" fmla="*/ 615720 w 811959"/>
              <a:gd name="connsiteY199" fmla="*/ 153171 h 837211"/>
              <a:gd name="connsiteX200" fmla="*/ 615720 w 811959"/>
              <a:gd name="connsiteY200" fmla="*/ 155039 h 837211"/>
              <a:gd name="connsiteX201" fmla="*/ 613438 w 811959"/>
              <a:gd name="connsiteY201" fmla="*/ 157281 h 837211"/>
              <a:gd name="connsiteX202" fmla="*/ 612297 w 811959"/>
              <a:gd name="connsiteY202" fmla="*/ 159896 h 837211"/>
              <a:gd name="connsiteX203" fmla="*/ 612677 w 811959"/>
              <a:gd name="connsiteY203" fmla="*/ 162137 h 837211"/>
              <a:gd name="connsiteX204" fmla="*/ 616100 w 811959"/>
              <a:gd name="connsiteY204" fmla="*/ 161764 h 837211"/>
              <a:gd name="connsiteX205" fmla="*/ 622185 w 811959"/>
              <a:gd name="connsiteY205" fmla="*/ 159149 h 837211"/>
              <a:gd name="connsiteX206" fmla="*/ 625608 w 811959"/>
              <a:gd name="connsiteY206" fmla="*/ 158028 h 837211"/>
              <a:gd name="connsiteX207" fmla="*/ 628270 w 811959"/>
              <a:gd name="connsiteY207" fmla="*/ 155786 h 837211"/>
              <a:gd name="connsiteX208" fmla="*/ 630932 w 811959"/>
              <a:gd name="connsiteY208" fmla="*/ 154292 h 837211"/>
              <a:gd name="connsiteX209" fmla="*/ 633214 w 811959"/>
              <a:gd name="connsiteY209" fmla="*/ 156907 h 837211"/>
              <a:gd name="connsiteX210" fmla="*/ 634355 w 811959"/>
              <a:gd name="connsiteY210" fmla="*/ 156907 h 837211"/>
              <a:gd name="connsiteX211" fmla="*/ 638158 w 811959"/>
              <a:gd name="connsiteY211" fmla="*/ 156907 h 837211"/>
              <a:gd name="connsiteX212" fmla="*/ 658315 w 811959"/>
              <a:gd name="connsiteY212" fmla="*/ 163258 h 837211"/>
              <a:gd name="connsiteX213" fmla="*/ 665921 w 811959"/>
              <a:gd name="connsiteY213" fmla="*/ 165126 h 837211"/>
              <a:gd name="connsiteX214" fmla="*/ 669343 w 811959"/>
              <a:gd name="connsiteY214" fmla="*/ 165873 h 837211"/>
              <a:gd name="connsiteX215" fmla="*/ 680753 w 811959"/>
              <a:gd name="connsiteY215" fmla="*/ 166247 h 837211"/>
              <a:gd name="connsiteX216" fmla="*/ 684176 w 811959"/>
              <a:gd name="connsiteY216" fmla="*/ 166247 h 837211"/>
              <a:gd name="connsiteX217" fmla="*/ 687598 w 811959"/>
              <a:gd name="connsiteY217" fmla="*/ 165873 h 837211"/>
              <a:gd name="connsiteX218" fmla="*/ 707374 w 811959"/>
              <a:gd name="connsiteY218" fmla="*/ 166247 h 837211"/>
              <a:gd name="connsiteX219" fmla="*/ 711938 w 811959"/>
              <a:gd name="connsiteY219" fmla="*/ 167368 h 837211"/>
              <a:gd name="connsiteX220" fmla="*/ 716121 w 811959"/>
              <a:gd name="connsiteY220" fmla="*/ 169983 h 837211"/>
              <a:gd name="connsiteX221" fmla="*/ 721065 w 811959"/>
              <a:gd name="connsiteY221" fmla="*/ 172972 h 837211"/>
              <a:gd name="connsiteX222" fmla="*/ 728291 w 811959"/>
              <a:gd name="connsiteY222" fmla="*/ 177081 h 837211"/>
              <a:gd name="connsiteX223" fmla="*/ 733996 w 811959"/>
              <a:gd name="connsiteY223" fmla="*/ 181190 h 837211"/>
              <a:gd name="connsiteX224" fmla="*/ 738560 w 811959"/>
              <a:gd name="connsiteY224" fmla="*/ 185300 h 837211"/>
              <a:gd name="connsiteX225" fmla="*/ 749589 w 811959"/>
              <a:gd name="connsiteY225" fmla="*/ 196508 h 837211"/>
              <a:gd name="connsiteX226" fmla="*/ 754913 w 811959"/>
              <a:gd name="connsiteY226" fmla="*/ 199496 h 837211"/>
              <a:gd name="connsiteX227" fmla="*/ 757955 w 811959"/>
              <a:gd name="connsiteY227" fmla="*/ 200991 h 837211"/>
              <a:gd name="connsiteX228" fmla="*/ 760618 w 811959"/>
              <a:gd name="connsiteY228" fmla="*/ 202485 h 837211"/>
              <a:gd name="connsiteX229" fmla="*/ 764040 w 811959"/>
              <a:gd name="connsiteY229" fmla="*/ 205474 h 837211"/>
              <a:gd name="connsiteX230" fmla="*/ 765942 w 811959"/>
              <a:gd name="connsiteY230" fmla="*/ 208462 h 837211"/>
              <a:gd name="connsiteX231" fmla="*/ 768984 w 811959"/>
              <a:gd name="connsiteY231" fmla="*/ 208462 h 837211"/>
              <a:gd name="connsiteX232" fmla="*/ 772027 w 811959"/>
              <a:gd name="connsiteY232" fmla="*/ 209210 h 837211"/>
              <a:gd name="connsiteX233" fmla="*/ 773548 w 811959"/>
              <a:gd name="connsiteY233" fmla="*/ 210704 h 837211"/>
              <a:gd name="connsiteX234" fmla="*/ 775830 w 811959"/>
              <a:gd name="connsiteY234" fmla="*/ 211078 h 837211"/>
              <a:gd name="connsiteX235" fmla="*/ 778112 w 811959"/>
              <a:gd name="connsiteY235" fmla="*/ 211078 h 837211"/>
              <a:gd name="connsiteX236" fmla="*/ 795986 w 811959"/>
              <a:gd name="connsiteY236" fmla="*/ 211078 h 837211"/>
              <a:gd name="connsiteX237" fmla="*/ 799409 w 811959"/>
              <a:gd name="connsiteY237" fmla="*/ 212945 h 837211"/>
              <a:gd name="connsiteX238" fmla="*/ 802832 w 811959"/>
              <a:gd name="connsiteY238" fmla="*/ 217429 h 837211"/>
              <a:gd name="connsiteX239" fmla="*/ 806255 w 811959"/>
              <a:gd name="connsiteY239" fmla="*/ 223032 h 837211"/>
              <a:gd name="connsiteX240" fmla="*/ 808536 w 811959"/>
              <a:gd name="connsiteY240" fmla="*/ 234987 h 837211"/>
              <a:gd name="connsiteX241" fmla="*/ 811959 w 811959"/>
              <a:gd name="connsiteY241" fmla="*/ 242833 h 837211"/>
              <a:gd name="connsiteX242" fmla="*/ 811959 w 811959"/>
              <a:gd name="connsiteY242" fmla="*/ 251425 h 837211"/>
              <a:gd name="connsiteX243" fmla="*/ 810818 w 811959"/>
              <a:gd name="connsiteY243" fmla="*/ 264874 h 837211"/>
              <a:gd name="connsiteX244" fmla="*/ 810058 w 811959"/>
              <a:gd name="connsiteY244" fmla="*/ 270478 h 837211"/>
              <a:gd name="connsiteX245" fmla="*/ 806255 w 811959"/>
              <a:gd name="connsiteY245" fmla="*/ 286542 h 837211"/>
              <a:gd name="connsiteX246" fmla="*/ 804353 w 811959"/>
              <a:gd name="connsiteY246" fmla="*/ 289905 h 837211"/>
              <a:gd name="connsiteX247" fmla="*/ 802832 w 811959"/>
              <a:gd name="connsiteY247" fmla="*/ 291025 h 837211"/>
              <a:gd name="connsiteX248" fmla="*/ 796367 w 811959"/>
              <a:gd name="connsiteY248" fmla="*/ 300739 h 837211"/>
              <a:gd name="connsiteX249" fmla="*/ 789521 w 811959"/>
              <a:gd name="connsiteY249" fmla="*/ 307837 h 837211"/>
              <a:gd name="connsiteX250" fmla="*/ 784577 w 811959"/>
              <a:gd name="connsiteY250" fmla="*/ 313814 h 837211"/>
              <a:gd name="connsiteX251" fmla="*/ 781535 w 811959"/>
              <a:gd name="connsiteY251" fmla="*/ 318671 h 837211"/>
              <a:gd name="connsiteX252" fmla="*/ 779253 w 811959"/>
              <a:gd name="connsiteY252" fmla="*/ 321286 h 837211"/>
              <a:gd name="connsiteX253" fmla="*/ 771266 w 811959"/>
              <a:gd name="connsiteY253" fmla="*/ 325395 h 837211"/>
              <a:gd name="connsiteX254" fmla="*/ 767463 w 811959"/>
              <a:gd name="connsiteY254" fmla="*/ 329131 h 837211"/>
              <a:gd name="connsiteX255" fmla="*/ 765562 w 811959"/>
              <a:gd name="connsiteY255" fmla="*/ 332120 h 837211"/>
              <a:gd name="connsiteX256" fmla="*/ 759477 w 811959"/>
              <a:gd name="connsiteY256" fmla="*/ 336977 h 837211"/>
              <a:gd name="connsiteX257" fmla="*/ 756434 w 811959"/>
              <a:gd name="connsiteY257" fmla="*/ 341460 h 837211"/>
              <a:gd name="connsiteX258" fmla="*/ 753392 w 811959"/>
              <a:gd name="connsiteY258" fmla="*/ 347064 h 837211"/>
              <a:gd name="connsiteX259" fmla="*/ 751110 w 811959"/>
              <a:gd name="connsiteY259" fmla="*/ 353788 h 837211"/>
              <a:gd name="connsiteX260" fmla="*/ 746546 w 811959"/>
              <a:gd name="connsiteY260" fmla="*/ 362007 h 837211"/>
              <a:gd name="connsiteX261" fmla="*/ 742363 w 811959"/>
              <a:gd name="connsiteY261" fmla="*/ 367611 h 837211"/>
              <a:gd name="connsiteX262" fmla="*/ 736658 w 811959"/>
              <a:gd name="connsiteY262" fmla="*/ 372841 h 837211"/>
              <a:gd name="connsiteX263" fmla="*/ 735897 w 811959"/>
              <a:gd name="connsiteY263" fmla="*/ 372841 h 837211"/>
              <a:gd name="connsiteX264" fmla="*/ 732475 w 811959"/>
              <a:gd name="connsiteY264" fmla="*/ 371720 h 837211"/>
              <a:gd name="connsiteX265" fmla="*/ 730953 w 811959"/>
              <a:gd name="connsiteY265" fmla="*/ 371720 h 837211"/>
              <a:gd name="connsiteX266" fmla="*/ 726770 w 811959"/>
              <a:gd name="connsiteY266" fmla="*/ 375830 h 837211"/>
              <a:gd name="connsiteX267" fmla="*/ 726390 w 811959"/>
              <a:gd name="connsiteY267" fmla="*/ 376951 h 837211"/>
              <a:gd name="connsiteX268" fmla="*/ 725249 w 811959"/>
              <a:gd name="connsiteY268" fmla="*/ 381807 h 837211"/>
              <a:gd name="connsiteX269" fmla="*/ 725249 w 811959"/>
              <a:gd name="connsiteY269" fmla="*/ 386290 h 837211"/>
              <a:gd name="connsiteX270" fmla="*/ 724108 w 811959"/>
              <a:gd name="connsiteY270" fmla="*/ 393015 h 837211"/>
              <a:gd name="connsiteX271" fmla="*/ 722967 w 811959"/>
              <a:gd name="connsiteY271" fmla="*/ 403475 h 837211"/>
              <a:gd name="connsiteX272" fmla="*/ 722967 w 811959"/>
              <a:gd name="connsiteY272" fmla="*/ 411694 h 837211"/>
              <a:gd name="connsiteX273" fmla="*/ 724108 w 811959"/>
              <a:gd name="connsiteY273" fmla="*/ 415057 h 837211"/>
              <a:gd name="connsiteX274" fmla="*/ 724108 w 811959"/>
              <a:gd name="connsiteY274" fmla="*/ 423649 h 837211"/>
              <a:gd name="connsiteX275" fmla="*/ 724869 w 811959"/>
              <a:gd name="connsiteY275" fmla="*/ 427385 h 837211"/>
              <a:gd name="connsiteX276" fmla="*/ 725249 w 811959"/>
              <a:gd name="connsiteY276" fmla="*/ 431868 h 837211"/>
              <a:gd name="connsiteX277" fmla="*/ 724108 w 811959"/>
              <a:gd name="connsiteY277" fmla="*/ 438219 h 837211"/>
              <a:gd name="connsiteX278" fmla="*/ 722587 w 811959"/>
              <a:gd name="connsiteY278" fmla="*/ 447932 h 837211"/>
              <a:gd name="connsiteX279" fmla="*/ 721826 w 811959"/>
              <a:gd name="connsiteY279" fmla="*/ 450548 h 837211"/>
              <a:gd name="connsiteX280" fmla="*/ 720305 w 811959"/>
              <a:gd name="connsiteY280" fmla="*/ 464744 h 837211"/>
              <a:gd name="connsiteX281" fmla="*/ 720305 w 811959"/>
              <a:gd name="connsiteY281" fmla="*/ 470721 h 837211"/>
              <a:gd name="connsiteX282" fmla="*/ 718784 w 811959"/>
              <a:gd name="connsiteY282" fmla="*/ 473710 h 837211"/>
              <a:gd name="connsiteX283" fmla="*/ 714220 w 811959"/>
              <a:gd name="connsiteY283" fmla="*/ 478940 h 837211"/>
              <a:gd name="connsiteX284" fmla="*/ 711938 w 811959"/>
              <a:gd name="connsiteY284" fmla="*/ 482303 h 837211"/>
              <a:gd name="connsiteX285" fmla="*/ 710417 w 811959"/>
              <a:gd name="connsiteY285" fmla="*/ 487533 h 837211"/>
              <a:gd name="connsiteX286" fmla="*/ 710036 w 811959"/>
              <a:gd name="connsiteY286" fmla="*/ 492389 h 837211"/>
              <a:gd name="connsiteX287" fmla="*/ 710036 w 811959"/>
              <a:gd name="connsiteY287" fmla="*/ 498740 h 837211"/>
              <a:gd name="connsiteX288" fmla="*/ 708896 w 811959"/>
              <a:gd name="connsiteY288" fmla="*/ 509948 h 837211"/>
              <a:gd name="connsiteX289" fmla="*/ 706614 w 811959"/>
              <a:gd name="connsiteY289" fmla="*/ 512937 h 837211"/>
              <a:gd name="connsiteX290" fmla="*/ 701670 w 811959"/>
              <a:gd name="connsiteY290" fmla="*/ 518541 h 837211"/>
              <a:gd name="connsiteX291" fmla="*/ 697486 w 811959"/>
              <a:gd name="connsiteY291" fmla="*/ 529001 h 837211"/>
              <a:gd name="connsiteX292" fmla="*/ 694064 w 811959"/>
              <a:gd name="connsiteY292" fmla="*/ 534605 h 837211"/>
              <a:gd name="connsiteX293" fmla="*/ 687598 w 811959"/>
              <a:gd name="connsiteY293" fmla="*/ 542450 h 837211"/>
              <a:gd name="connsiteX294" fmla="*/ 683035 w 811959"/>
              <a:gd name="connsiteY294" fmla="*/ 548801 h 837211"/>
              <a:gd name="connsiteX295" fmla="*/ 681894 w 811959"/>
              <a:gd name="connsiteY295" fmla="*/ 554031 h 837211"/>
              <a:gd name="connsiteX296" fmla="*/ 681513 w 811959"/>
              <a:gd name="connsiteY296" fmla="*/ 559262 h 837211"/>
              <a:gd name="connsiteX297" fmla="*/ 681133 w 811959"/>
              <a:gd name="connsiteY297" fmla="*/ 562250 h 837211"/>
              <a:gd name="connsiteX298" fmla="*/ 679612 w 811959"/>
              <a:gd name="connsiteY298" fmla="*/ 564865 h 837211"/>
              <a:gd name="connsiteX299" fmla="*/ 676189 w 811959"/>
              <a:gd name="connsiteY299" fmla="*/ 568228 h 837211"/>
              <a:gd name="connsiteX300" fmla="*/ 668963 w 811959"/>
              <a:gd name="connsiteY300" fmla="*/ 571216 h 837211"/>
              <a:gd name="connsiteX301" fmla="*/ 665921 w 811959"/>
              <a:gd name="connsiteY301" fmla="*/ 572711 h 837211"/>
              <a:gd name="connsiteX302" fmla="*/ 662878 w 811959"/>
              <a:gd name="connsiteY302" fmla="*/ 576073 h 837211"/>
              <a:gd name="connsiteX303" fmla="*/ 661737 w 811959"/>
              <a:gd name="connsiteY303" fmla="*/ 580556 h 837211"/>
              <a:gd name="connsiteX304" fmla="*/ 660216 w 811959"/>
              <a:gd name="connsiteY304" fmla="*/ 583918 h 837211"/>
              <a:gd name="connsiteX305" fmla="*/ 658695 w 811959"/>
              <a:gd name="connsiteY305" fmla="*/ 584292 h 837211"/>
              <a:gd name="connsiteX306" fmla="*/ 649567 w 811959"/>
              <a:gd name="connsiteY306" fmla="*/ 585413 h 837211"/>
              <a:gd name="connsiteX307" fmla="*/ 645384 w 811959"/>
              <a:gd name="connsiteY307" fmla="*/ 585413 h 837211"/>
              <a:gd name="connsiteX308" fmla="*/ 641201 w 811959"/>
              <a:gd name="connsiteY308" fmla="*/ 585039 h 837211"/>
              <a:gd name="connsiteX309" fmla="*/ 638919 w 811959"/>
              <a:gd name="connsiteY309" fmla="*/ 584292 h 837211"/>
              <a:gd name="connsiteX310" fmla="*/ 636257 w 811959"/>
              <a:gd name="connsiteY310" fmla="*/ 584292 h 837211"/>
              <a:gd name="connsiteX311" fmla="*/ 630172 w 811959"/>
              <a:gd name="connsiteY311" fmla="*/ 586534 h 837211"/>
              <a:gd name="connsiteX312" fmla="*/ 626369 w 811959"/>
              <a:gd name="connsiteY312" fmla="*/ 586160 h 837211"/>
              <a:gd name="connsiteX313" fmla="*/ 624847 w 811959"/>
              <a:gd name="connsiteY313" fmla="*/ 585039 h 837211"/>
              <a:gd name="connsiteX314" fmla="*/ 622946 w 811959"/>
              <a:gd name="connsiteY314" fmla="*/ 585039 h 837211"/>
              <a:gd name="connsiteX315" fmla="*/ 614199 w 811959"/>
              <a:gd name="connsiteY315" fmla="*/ 587281 h 837211"/>
              <a:gd name="connsiteX316" fmla="*/ 611917 w 811959"/>
              <a:gd name="connsiteY316" fmla="*/ 586907 h 837211"/>
              <a:gd name="connsiteX317" fmla="*/ 611537 w 811959"/>
              <a:gd name="connsiteY317" fmla="*/ 585413 h 837211"/>
              <a:gd name="connsiteX318" fmla="*/ 611537 w 811959"/>
              <a:gd name="connsiteY318" fmla="*/ 586160 h 837211"/>
              <a:gd name="connsiteX319" fmla="*/ 610396 w 811959"/>
              <a:gd name="connsiteY319" fmla="*/ 586160 h 837211"/>
              <a:gd name="connsiteX320" fmla="*/ 607353 w 811959"/>
              <a:gd name="connsiteY320" fmla="*/ 588775 h 837211"/>
              <a:gd name="connsiteX321" fmla="*/ 607353 w 811959"/>
              <a:gd name="connsiteY321" fmla="*/ 589896 h 837211"/>
              <a:gd name="connsiteX322" fmla="*/ 608494 w 811959"/>
              <a:gd name="connsiteY322" fmla="*/ 590643 h 837211"/>
              <a:gd name="connsiteX323" fmla="*/ 608494 w 811959"/>
              <a:gd name="connsiteY323" fmla="*/ 592137 h 837211"/>
              <a:gd name="connsiteX324" fmla="*/ 607733 w 811959"/>
              <a:gd name="connsiteY324" fmla="*/ 593258 h 837211"/>
              <a:gd name="connsiteX325" fmla="*/ 605071 w 811959"/>
              <a:gd name="connsiteY325" fmla="*/ 593258 h 837211"/>
              <a:gd name="connsiteX326" fmla="*/ 600127 w 811959"/>
              <a:gd name="connsiteY326" fmla="*/ 594379 h 837211"/>
              <a:gd name="connsiteX327" fmla="*/ 598226 w 811959"/>
              <a:gd name="connsiteY327" fmla="*/ 595126 h 837211"/>
              <a:gd name="connsiteX328" fmla="*/ 595183 w 811959"/>
              <a:gd name="connsiteY328" fmla="*/ 599236 h 837211"/>
              <a:gd name="connsiteX329" fmla="*/ 593662 w 811959"/>
              <a:gd name="connsiteY329" fmla="*/ 599983 h 837211"/>
              <a:gd name="connsiteX330" fmla="*/ 589479 w 811959"/>
              <a:gd name="connsiteY330" fmla="*/ 602971 h 837211"/>
              <a:gd name="connsiteX331" fmla="*/ 583013 w 811959"/>
              <a:gd name="connsiteY331" fmla="*/ 602971 h 837211"/>
              <a:gd name="connsiteX332" fmla="*/ 578830 w 811959"/>
              <a:gd name="connsiteY332" fmla="*/ 604466 h 837211"/>
              <a:gd name="connsiteX333" fmla="*/ 576548 w 811959"/>
              <a:gd name="connsiteY333" fmla="*/ 607081 h 837211"/>
              <a:gd name="connsiteX334" fmla="*/ 574647 w 811959"/>
              <a:gd name="connsiteY334" fmla="*/ 608202 h 837211"/>
              <a:gd name="connsiteX335" fmla="*/ 570844 w 811959"/>
              <a:gd name="connsiteY335" fmla="*/ 608202 h 837211"/>
              <a:gd name="connsiteX336" fmla="*/ 565519 w 811959"/>
              <a:gd name="connsiteY336" fmla="*/ 611190 h 837211"/>
              <a:gd name="connsiteX337" fmla="*/ 560575 w 811959"/>
              <a:gd name="connsiteY337" fmla="*/ 616421 h 837211"/>
              <a:gd name="connsiteX338" fmla="*/ 556772 w 811959"/>
              <a:gd name="connsiteY338" fmla="*/ 618662 h 837211"/>
              <a:gd name="connsiteX339" fmla="*/ 554871 w 811959"/>
              <a:gd name="connsiteY339" fmla="*/ 620904 h 837211"/>
              <a:gd name="connsiteX340" fmla="*/ 549927 w 811959"/>
              <a:gd name="connsiteY340" fmla="*/ 624640 h 837211"/>
              <a:gd name="connsiteX341" fmla="*/ 546123 w 811959"/>
              <a:gd name="connsiteY341" fmla="*/ 627628 h 837211"/>
              <a:gd name="connsiteX342" fmla="*/ 544222 w 811959"/>
              <a:gd name="connsiteY342" fmla="*/ 629123 h 837211"/>
              <a:gd name="connsiteX343" fmla="*/ 543081 w 811959"/>
              <a:gd name="connsiteY343" fmla="*/ 629123 h 837211"/>
              <a:gd name="connsiteX344" fmla="*/ 535855 w 811959"/>
              <a:gd name="connsiteY344" fmla="*/ 637342 h 837211"/>
              <a:gd name="connsiteX345" fmla="*/ 530531 w 811959"/>
              <a:gd name="connsiteY345" fmla="*/ 642198 h 837211"/>
              <a:gd name="connsiteX346" fmla="*/ 528629 w 811959"/>
              <a:gd name="connsiteY346" fmla="*/ 644813 h 837211"/>
              <a:gd name="connsiteX347" fmla="*/ 524826 w 811959"/>
              <a:gd name="connsiteY347" fmla="*/ 650791 h 837211"/>
              <a:gd name="connsiteX348" fmla="*/ 524826 w 811959"/>
              <a:gd name="connsiteY348" fmla="*/ 654527 h 837211"/>
              <a:gd name="connsiteX349" fmla="*/ 524066 w 811959"/>
              <a:gd name="connsiteY349" fmla="*/ 656768 h 837211"/>
              <a:gd name="connsiteX350" fmla="*/ 523305 w 811959"/>
              <a:gd name="connsiteY350" fmla="*/ 658263 h 837211"/>
              <a:gd name="connsiteX351" fmla="*/ 523305 w 811959"/>
              <a:gd name="connsiteY351" fmla="*/ 660878 h 837211"/>
              <a:gd name="connsiteX352" fmla="*/ 524066 w 811959"/>
              <a:gd name="connsiteY352" fmla="*/ 663866 h 837211"/>
              <a:gd name="connsiteX353" fmla="*/ 524066 w 811959"/>
              <a:gd name="connsiteY353" fmla="*/ 669470 h 837211"/>
              <a:gd name="connsiteX354" fmla="*/ 524826 w 811959"/>
              <a:gd name="connsiteY354" fmla="*/ 670591 h 837211"/>
              <a:gd name="connsiteX355" fmla="*/ 524826 w 811959"/>
              <a:gd name="connsiteY355" fmla="*/ 675821 h 837211"/>
              <a:gd name="connsiteX356" fmla="*/ 525587 w 811959"/>
              <a:gd name="connsiteY356" fmla="*/ 677315 h 837211"/>
              <a:gd name="connsiteX357" fmla="*/ 528249 w 811959"/>
              <a:gd name="connsiteY357" fmla="*/ 679931 h 837211"/>
              <a:gd name="connsiteX358" fmla="*/ 529390 w 811959"/>
              <a:gd name="connsiteY358" fmla="*/ 681799 h 837211"/>
              <a:gd name="connsiteX359" fmla="*/ 528629 w 811959"/>
              <a:gd name="connsiteY359" fmla="*/ 683293 h 837211"/>
              <a:gd name="connsiteX360" fmla="*/ 526347 w 811959"/>
              <a:gd name="connsiteY360" fmla="*/ 683293 h 837211"/>
              <a:gd name="connsiteX361" fmla="*/ 525587 w 811959"/>
              <a:gd name="connsiteY361" fmla="*/ 685161 h 837211"/>
              <a:gd name="connsiteX362" fmla="*/ 524826 w 811959"/>
              <a:gd name="connsiteY362" fmla="*/ 699731 h 837211"/>
              <a:gd name="connsiteX363" fmla="*/ 523685 w 811959"/>
              <a:gd name="connsiteY363" fmla="*/ 707950 h 837211"/>
              <a:gd name="connsiteX364" fmla="*/ 520262 w 811959"/>
              <a:gd name="connsiteY364" fmla="*/ 710565 h 837211"/>
              <a:gd name="connsiteX365" fmla="*/ 518361 w 811959"/>
              <a:gd name="connsiteY365" fmla="*/ 715421 h 837211"/>
              <a:gd name="connsiteX366" fmla="*/ 514178 w 811959"/>
              <a:gd name="connsiteY366" fmla="*/ 716916 h 837211"/>
              <a:gd name="connsiteX367" fmla="*/ 511896 w 811959"/>
              <a:gd name="connsiteY367" fmla="*/ 718037 h 837211"/>
              <a:gd name="connsiteX368" fmla="*/ 509234 w 811959"/>
              <a:gd name="connsiteY368" fmla="*/ 721025 h 837211"/>
              <a:gd name="connsiteX369" fmla="*/ 503529 w 811959"/>
              <a:gd name="connsiteY369" fmla="*/ 728871 h 837211"/>
              <a:gd name="connsiteX370" fmla="*/ 501247 w 811959"/>
              <a:gd name="connsiteY370" fmla="*/ 730739 h 837211"/>
              <a:gd name="connsiteX371" fmla="*/ 499726 w 811959"/>
              <a:gd name="connsiteY371" fmla="*/ 733354 h 837211"/>
              <a:gd name="connsiteX372" fmla="*/ 497824 w 811959"/>
              <a:gd name="connsiteY372" fmla="*/ 737090 h 837211"/>
              <a:gd name="connsiteX373" fmla="*/ 495542 w 811959"/>
              <a:gd name="connsiteY373" fmla="*/ 740078 h 837211"/>
              <a:gd name="connsiteX374" fmla="*/ 490979 w 811959"/>
              <a:gd name="connsiteY374" fmla="*/ 750912 h 837211"/>
              <a:gd name="connsiteX375" fmla="*/ 489077 w 811959"/>
              <a:gd name="connsiteY375" fmla="*/ 759131 h 837211"/>
              <a:gd name="connsiteX376" fmla="*/ 484894 w 811959"/>
              <a:gd name="connsiteY376" fmla="*/ 763988 h 837211"/>
              <a:gd name="connsiteX377" fmla="*/ 481851 w 811959"/>
              <a:gd name="connsiteY377" fmla="*/ 769218 h 837211"/>
              <a:gd name="connsiteX378" fmla="*/ 476527 w 811959"/>
              <a:gd name="connsiteY378" fmla="*/ 776316 h 837211"/>
              <a:gd name="connsiteX379" fmla="*/ 474245 w 811959"/>
              <a:gd name="connsiteY379" fmla="*/ 780052 h 837211"/>
              <a:gd name="connsiteX380" fmla="*/ 473104 w 811959"/>
              <a:gd name="connsiteY380" fmla="*/ 783041 h 837211"/>
              <a:gd name="connsiteX381" fmla="*/ 470822 w 811959"/>
              <a:gd name="connsiteY381" fmla="*/ 785282 h 837211"/>
              <a:gd name="connsiteX382" fmla="*/ 467400 w 811959"/>
              <a:gd name="connsiteY382" fmla="*/ 787524 h 837211"/>
              <a:gd name="connsiteX383" fmla="*/ 464357 w 811959"/>
              <a:gd name="connsiteY383" fmla="*/ 789018 h 837211"/>
              <a:gd name="connsiteX384" fmla="*/ 455990 w 811959"/>
              <a:gd name="connsiteY384" fmla="*/ 795369 h 837211"/>
              <a:gd name="connsiteX385" fmla="*/ 453708 w 811959"/>
              <a:gd name="connsiteY385" fmla="*/ 796490 h 837211"/>
              <a:gd name="connsiteX386" fmla="*/ 448004 w 811959"/>
              <a:gd name="connsiteY386" fmla="*/ 802468 h 837211"/>
              <a:gd name="connsiteX387" fmla="*/ 446102 w 811959"/>
              <a:gd name="connsiteY387" fmla="*/ 805456 h 837211"/>
              <a:gd name="connsiteX388" fmla="*/ 443820 w 811959"/>
              <a:gd name="connsiteY388" fmla="*/ 815917 h 837211"/>
              <a:gd name="connsiteX389" fmla="*/ 439637 w 811959"/>
              <a:gd name="connsiteY389" fmla="*/ 820400 h 837211"/>
              <a:gd name="connsiteX390" fmla="*/ 435454 w 811959"/>
              <a:gd name="connsiteY390" fmla="*/ 827498 h 837211"/>
              <a:gd name="connsiteX391" fmla="*/ 429749 w 811959"/>
              <a:gd name="connsiteY391" fmla="*/ 831981 h 837211"/>
              <a:gd name="connsiteX392" fmla="*/ 426326 w 811959"/>
              <a:gd name="connsiteY392" fmla="*/ 833849 h 837211"/>
              <a:gd name="connsiteX393" fmla="*/ 424425 w 811959"/>
              <a:gd name="connsiteY393" fmla="*/ 835717 h 837211"/>
              <a:gd name="connsiteX394" fmla="*/ 424425 w 811959"/>
              <a:gd name="connsiteY394" fmla="*/ 837211 h 837211"/>
              <a:gd name="connsiteX395" fmla="*/ 423284 w 811959"/>
              <a:gd name="connsiteY395" fmla="*/ 835343 h 837211"/>
              <a:gd name="connsiteX396" fmla="*/ 422523 w 811959"/>
              <a:gd name="connsiteY396" fmla="*/ 834596 h 837211"/>
              <a:gd name="connsiteX397" fmla="*/ 423664 w 811959"/>
              <a:gd name="connsiteY397" fmla="*/ 829366 h 837211"/>
              <a:gd name="connsiteX398" fmla="*/ 423664 w 811959"/>
              <a:gd name="connsiteY398" fmla="*/ 823388 h 837211"/>
              <a:gd name="connsiteX399" fmla="*/ 424425 w 811959"/>
              <a:gd name="connsiteY399" fmla="*/ 820400 h 837211"/>
              <a:gd name="connsiteX400" fmla="*/ 426326 w 811959"/>
              <a:gd name="connsiteY400" fmla="*/ 817785 h 837211"/>
              <a:gd name="connsiteX401" fmla="*/ 427467 w 811959"/>
              <a:gd name="connsiteY401" fmla="*/ 817411 h 837211"/>
              <a:gd name="connsiteX402" fmla="*/ 428228 w 811959"/>
              <a:gd name="connsiteY402" fmla="*/ 814422 h 837211"/>
              <a:gd name="connsiteX403" fmla="*/ 430129 w 811959"/>
              <a:gd name="connsiteY403" fmla="*/ 814049 h 837211"/>
              <a:gd name="connsiteX404" fmla="*/ 430510 w 811959"/>
              <a:gd name="connsiteY404" fmla="*/ 813302 h 837211"/>
              <a:gd name="connsiteX405" fmla="*/ 428608 w 811959"/>
              <a:gd name="connsiteY405" fmla="*/ 809939 h 837211"/>
              <a:gd name="connsiteX406" fmla="*/ 421002 w 811959"/>
              <a:gd name="connsiteY406" fmla="*/ 804335 h 837211"/>
              <a:gd name="connsiteX407" fmla="*/ 419861 w 811959"/>
              <a:gd name="connsiteY407" fmla="*/ 803215 h 837211"/>
              <a:gd name="connsiteX408" fmla="*/ 418340 w 811959"/>
              <a:gd name="connsiteY408" fmla="*/ 796117 h 837211"/>
              <a:gd name="connsiteX409" fmla="*/ 417199 w 811959"/>
              <a:gd name="connsiteY409" fmla="*/ 793875 h 837211"/>
              <a:gd name="connsiteX410" fmla="*/ 411494 w 811959"/>
              <a:gd name="connsiteY410" fmla="*/ 791260 h 837211"/>
              <a:gd name="connsiteX411" fmla="*/ 409593 w 811959"/>
              <a:gd name="connsiteY411" fmla="*/ 790886 h 837211"/>
              <a:gd name="connsiteX412" fmla="*/ 406170 w 811959"/>
              <a:gd name="connsiteY412" fmla="*/ 789018 h 837211"/>
              <a:gd name="connsiteX413" fmla="*/ 403888 w 811959"/>
              <a:gd name="connsiteY413" fmla="*/ 787150 h 837211"/>
              <a:gd name="connsiteX414" fmla="*/ 401226 w 811959"/>
              <a:gd name="connsiteY414" fmla="*/ 783041 h 837211"/>
              <a:gd name="connsiteX415" fmla="*/ 400085 w 811959"/>
              <a:gd name="connsiteY415" fmla="*/ 781547 h 837211"/>
              <a:gd name="connsiteX416" fmla="*/ 395521 w 811959"/>
              <a:gd name="connsiteY416" fmla="*/ 781173 h 837211"/>
              <a:gd name="connsiteX417" fmla="*/ 392859 w 811959"/>
              <a:gd name="connsiteY417" fmla="*/ 777811 h 837211"/>
              <a:gd name="connsiteX418" fmla="*/ 389817 w 811959"/>
              <a:gd name="connsiteY418" fmla="*/ 777811 h 837211"/>
              <a:gd name="connsiteX419" fmla="*/ 388295 w 811959"/>
              <a:gd name="connsiteY419" fmla="*/ 777437 h 837211"/>
              <a:gd name="connsiteX420" fmla="*/ 387154 w 811959"/>
              <a:gd name="connsiteY420" fmla="*/ 776316 h 837211"/>
              <a:gd name="connsiteX421" fmla="*/ 384492 w 811959"/>
              <a:gd name="connsiteY421" fmla="*/ 773328 h 837211"/>
              <a:gd name="connsiteX422" fmla="*/ 382591 w 811959"/>
              <a:gd name="connsiteY422" fmla="*/ 769592 h 837211"/>
              <a:gd name="connsiteX423" fmla="*/ 382210 w 811959"/>
              <a:gd name="connsiteY423" fmla="*/ 768097 h 837211"/>
              <a:gd name="connsiteX424" fmla="*/ 380309 w 811959"/>
              <a:gd name="connsiteY424" fmla="*/ 766977 h 837211"/>
              <a:gd name="connsiteX425" fmla="*/ 374985 w 811959"/>
              <a:gd name="connsiteY425" fmla="*/ 771086 h 837211"/>
              <a:gd name="connsiteX426" fmla="*/ 373463 w 811959"/>
              <a:gd name="connsiteY426" fmla="*/ 771460 h 837211"/>
              <a:gd name="connsiteX427" fmla="*/ 370421 w 811959"/>
              <a:gd name="connsiteY427" fmla="*/ 771086 h 837211"/>
              <a:gd name="connsiteX428" fmla="*/ 370041 w 811959"/>
              <a:gd name="connsiteY428" fmla="*/ 767724 h 837211"/>
              <a:gd name="connsiteX429" fmla="*/ 368139 w 811959"/>
              <a:gd name="connsiteY429" fmla="*/ 762120 h 837211"/>
              <a:gd name="connsiteX430" fmla="*/ 364716 w 811959"/>
              <a:gd name="connsiteY430" fmla="*/ 759131 h 837211"/>
              <a:gd name="connsiteX431" fmla="*/ 360533 w 811959"/>
              <a:gd name="connsiteY431" fmla="*/ 755395 h 837211"/>
              <a:gd name="connsiteX432" fmla="*/ 358631 w 811959"/>
              <a:gd name="connsiteY432" fmla="*/ 753527 h 837211"/>
              <a:gd name="connsiteX433" fmla="*/ 354068 w 811959"/>
              <a:gd name="connsiteY433" fmla="*/ 749792 h 837211"/>
              <a:gd name="connsiteX434" fmla="*/ 351786 w 811959"/>
              <a:gd name="connsiteY434" fmla="*/ 749044 h 837211"/>
              <a:gd name="connsiteX435" fmla="*/ 349884 w 811959"/>
              <a:gd name="connsiteY435" fmla="*/ 749044 h 837211"/>
              <a:gd name="connsiteX436" fmla="*/ 347983 w 811959"/>
              <a:gd name="connsiteY436" fmla="*/ 749792 h 837211"/>
              <a:gd name="connsiteX437" fmla="*/ 346461 w 811959"/>
              <a:gd name="connsiteY437" fmla="*/ 752033 h 837211"/>
              <a:gd name="connsiteX438" fmla="*/ 343799 w 811959"/>
              <a:gd name="connsiteY438" fmla="*/ 753527 h 837211"/>
              <a:gd name="connsiteX439" fmla="*/ 336573 w 811959"/>
              <a:gd name="connsiteY439" fmla="*/ 752780 h 837211"/>
              <a:gd name="connsiteX440" fmla="*/ 340376 w 811959"/>
              <a:gd name="connsiteY440" fmla="*/ 750912 h 837211"/>
              <a:gd name="connsiteX441" fmla="*/ 343799 w 811959"/>
              <a:gd name="connsiteY441" fmla="*/ 747176 h 837211"/>
              <a:gd name="connsiteX442" fmla="*/ 344560 w 811959"/>
              <a:gd name="connsiteY442" fmla="*/ 745309 h 837211"/>
              <a:gd name="connsiteX443" fmla="*/ 347983 w 811959"/>
              <a:gd name="connsiteY443" fmla="*/ 743067 h 837211"/>
              <a:gd name="connsiteX444" fmla="*/ 350645 w 811959"/>
              <a:gd name="connsiteY444" fmla="*/ 739705 h 837211"/>
              <a:gd name="connsiteX445" fmla="*/ 356349 w 811959"/>
              <a:gd name="connsiteY445" fmla="*/ 735222 h 837211"/>
              <a:gd name="connsiteX446" fmla="*/ 363195 w 811959"/>
              <a:gd name="connsiteY446" fmla="*/ 727376 h 837211"/>
              <a:gd name="connsiteX447" fmla="*/ 364336 w 811959"/>
              <a:gd name="connsiteY447" fmla="*/ 725135 h 837211"/>
              <a:gd name="connsiteX448" fmla="*/ 371942 w 811959"/>
              <a:gd name="connsiteY448" fmla="*/ 715795 h 837211"/>
              <a:gd name="connsiteX449" fmla="*/ 373463 w 811959"/>
              <a:gd name="connsiteY449" fmla="*/ 713180 h 837211"/>
              <a:gd name="connsiteX450" fmla="*/ 374224 w 811959"/>
              <a:gd name="connsiteY450" fmla="*/ 711686 h 837211"/>
              <a:gd name="connsiteX451" fmla="*/ 390958 w 811959"/>
              <a:gd name="connsiteY451" fmla="*/ 697489 h 837211"/>
              <a:gd name="connsiteX452" fmla="*/ 394380 w 811959"/>
              <a:gd name="connsiteY452" fmla="*/ 693753 h 837211"/>
              <a:gd name="connsiteX453" fmla="*/ 397803 w 811959"/>
              <a:gd name="connsiteY453" fmla="*/ 689270 h 837211"/>
              <a:gd name="connsiteX454" fmla="*/ 400846 w 811959"/>
              <a:gd name="connsiteY454" fmla="*/ 687776 h 837211"/>
              <a:gd name="connsiteX455" fmla="*/ 405409 w 811959"/>
              <a:gd name="connsiteY455" fmla="*/ 687402 h 837211"/>
              <a:gd name="connsiteX456" fmla="*/ 408071 w 811959"/>
              <a:gd name="connsiteY456" fmla="*/ 686655 h 837211"/>
              <a:gd name="connsiteX457" fmla="*/ 417199 w 811959"/>
              <a:gd name="connsiteY457" fmla="*/ 680678 h 837211"/>
              <a:gd name="connsiteX458" fmla="*/ 417959 w 811959"/>
              <a:gd name="connsiteY458" fmla="*/ 679183 h 837211"/>
              <a:gd name="connsiteX459" fmla="*/ 419100 w 811959"/>
              <a:gd name="connsiteY459" fmla="*/ 677689 h 837211"/>
              <a:gd name="connsiteX460" fmla="*/ 419481 w 811959"/>
              <a:gd name="connsiteY460" fmla="*/ 673580 h 837211"/>
              <a:gd name="connsiteX461" fmla="*/ 419481 w 811959"/>
              <a:gd name="connsiteY461" fmla="*/ 661625 h 837211"/>
              <a:gd name="connsiteX462" fmla="*/ 414917 w 811959"/>
              <a:gd name="connsiteY462" fmla="*/ 647055 h 837211"/>
              <a:gd name="connsiteX463" fmla="*/ 412255 w 811959"/>
              <a:gd name="connsiteY463" fmla="*/ 644440 h 837211"/>
              <a:gd name="connsiteX464" fmla="*/ 406931 w 811959"/>
              <a:gd name="connsiteY464" fmla="*/ 644440 h 837211"/>
              <a:gd name="connsiteX465" fmla="*/ 405409 w 811959"/>
              <a:gd name="connsiteY465" fmla="*/ 644813 h 837211"/>
              <a:gd name="connsiteX466" fmla="*/ 401986 w 811959"/>
              <a:gd name="connsiteY466" fmla="*/ 644813 h 837211"/>
              <a:gd name="connsiteX467" fmla="*/ 402747 w 811959"/>
              <a:gd name="connsiteY467" fmla="*/ 637342 h 837211"/>
              <a:gd name="connsiteX468" fmla="*/ 403888 w 811959"/>
              <a:gd name="connsiteY468" fmla="*/ 627628 h 837211"/>
              <a:gd name="connsiteX469" fmla="*/ 405409 w 811959"/>
              <a:gd name="connsiteY469" fmla="*/ 621651 h 837211"/>
              <a:gd name="connsiteX470" fmla="*/ 405790 w 811959"/>
              <a:gd name="connsiteY470" fmla="*/ 620530 h 837211"/>
              <a:gd name="connsiteX471" fmla="*/ 405790 w 811959"/>
              <a:gd name="connsiteY471" fmla="*/ 611190 h 837211"/>
              <a:gd name="connsiteX472" fmla="*/ 403888 w 811959"/>
              <a:gd name="connsiteY472" fmla="*/ 608202 h 837211"/>
              <a:gd name="connsiteX473" fmla="*/ 401986 w 811959"/>
              <a:gd name="connsiteY473" fmla="*/ 606334 h 837211"/>
              <a:gd name="connsiteX474" fmla="*/ 398564 w 811959"/>
              <a:gd name="connsiteY474" fmla="*/ 607081 h 837211"/>
              <a:gd name="connsiteX475" fmla="*/ 393620 w 811959"/>
              <a:gd name="connsiteY475" fmla="*/ 607081 h 837211"/>
              <a:gd name="connsiteX476" fmla="*/ 391338 w 811959"/>
              <a:gd name="connsiteY476" fmla="*/ 608202 h 837211"/>
              <a:gd name="connsiteX477" fmla="*/ 387535 w 811959"/>
              <a:gd name="connsiteY477" fmla="*/ 608202 h 837211"/>
              <a:gd name="connsiteX478" fmla="*/ 385253 w 811959"/>
              <a:gd name="connsiteY478" fmla="*/ 607081 h 837211"/>
              <a:gd name="connsiteX479" fmla="*/ 382591 w 811959"/>
              <a:gd name="connsiteY479" fmla="*/ 605213 h 837211"/>
              <a:gd name="connsiteX480" fmla="*/ 380309 w 811959"/>
              <a:gd name="connsiteY480" fmla="*/ 602598 h 837211"/>
              <a:gd name="connsiteX481" fmla="*/ 379548 w 811959"/>
              <a:gd name="connsiteY481" fmla="*/ 600730 h 837211"/>
              <a:gd name="connsiteX482" fmla="*/ 380309 w 811959"/>
              <a:gd name="connsiteY482" fmla="*/ 591390 h 837211"/>
              <a:gd name="connsiteX483" fmla="*/ 378788 w 811959"/>
              <a:gd name="connsiteY483" fmla="*/ 586907 h 837211"/>
              <a:gd name="connsiteX484" fmla="*/ 378027 w 811959"/>
              <a:gd name="connsiteY484" fmla="*/ 578315 h 837211"/>
              <a:gd name="connsiteX485" fmla="*/ 377266 w 811959"/>
              <a:gd name="connsiteY485" fmla="*/ 576073 h 837211"/>
              <a:gd name="connsiteX486" fmla="*/ 374985 w 811959"/>
              <a:gd name="connsiteY486" fmla="*/ 572711 h 837211"/>
              <a:gd name="connsiteX487" fmla="*/ 366237 w 811959"/>
              <a:gd name="connsiteY487" fmla="*/ 570096 h 837211"/>
              <a:gd name="connsiteX488" fmla="*/ 363956 w 811959"/>
              <a:gd name="connsiteY488" fmla="*/ 568228 h 837211"/>
              <a:gd name="connsiteX489" fmla="*/ 360533 w 811959"/>
              <a:gd name="connsiteY489" fmla="*/ 569349 h 837211"/>
              <a:gd name="connsiteX490" fmla="*/ 358631 w 811959"/>
              <a:gd name="connsiteY490" fmla="*/ 570469 h 837211"/>
              <a:gd name="connsiteX491" fmla="*/ 354068 w 811959"/>
              <a:gd name="connsiteY491" fmla="*/ 570843 h 837211"/>
              <a:gd name="connsiteX492" fmla="*/ 349504 w 811959"/>
              <a:gd name="connsiteY492" fmla="*/ 570843 h 837211"/>
              <a:gd name="connsiteX493" fmla="*/ 342658 w 811959"/>
              <a:gd name="connsiteY493" fmla="*/ 570096 h 837211"/>
              <a:gd name="connsiteX494" fmla="*/ 339996 w 811959"/>
              <a:gd name="connsiteY494" fmla="*/ 568601 h 837211"/>
              <a:gd name="connsiteX495" fmla="*/ 334292 w 811959"/>
              <a:gd name="connsiteY495" fmla="*/ 567107 h 837211"/>
              <a:gd name="connsiteX496" fmla="*/ 332010 w 811959"/>
              <a:gd name="connsiteY496" fmla="*/ 566360 h 837211"/>
              <a:gd name="connsiteX497" fmla="*/ 330488 w 811959"/>
              <a:gd name="connsiteY497" fmla="*/ 562998 h 837211"/>
              <a:gd name="connsiteX498" fmla="*/ 331249 w 811959"/>
              <a:gd name="connsiteY498" fmla="*/ 550669 h 837211"/>
              <a:gd name="connsiteX499" fmla="*/ 330488 w 811959"/>
              <a:gd name="connsiteY499" fmla="*/ 532737 h 837211"/>
              <a:gd name="connsiteX500" fmla="*/ 330108 w 811959"/>
              <a:gd name="connsiteY500" fmla="*/ 531990 h 837211"/>
              <a:gd name="connsiteX501" fmla="*/ 327446 w 811959"/>
              <a:gd name="connsiteY501" fmla="*/ 526759 h 837211"/>
              <a:gd name="connsiteX502" fmla="*/ 327446 w 811959"/>
              <a:gd name="connsiteY502" fmla="*/ 526012 h 837211"/>
              <a:gd name="connsiteX503" fmla="*/ 327826 w 811959"/>
              <a:gd name="connsiteY503" fmla="*/ 524144 h 837211"/>
              <a:gd name="connsiteX504" fmla="*/ 328207 w 811959"/>
              <a:gd name="connsiteY504" fmla="*/ 523771 h 837211"/>
              <a:gd name="connsiteX505" fmla="*/ 331249 w 811959"/>
              <a:gd name="connsiteY505" fmla="*/ 522650 h 837211"/>
              <a:gd name="connsiteX506" fmla="*/ 331629 w 811959"/>
              <a:gd name="connsiteY506" fmla="*/ 522276 h 837211"/>
              <a:gd name="connsiteX507" fmla="*/ 331249 w 811959"/>
              <a:gd name="connsiteY507" fmla="*/ 517793 h 837211"/>
              <a:gd name="connsiteX508" fmla="*/ 330488 w 811959"/>
              <a:gd name="connsiteY508" fmla="*/ 515925 h 837211"/>
              <a:gd name="connsiteX509" fmla="*/ 330488 w 811959"/>
              <a:gd name="connsiteY509" fmla="*/ 512937 h 837211"/>
              <a:gd name="connsiteX510" fmla="*/ 331249 w 811959"/>
              <a:gd name="connsiteY510" fmla="*/ 510695 h 837211"/>
              <a:gd name="connsiteX511" fmla="*/ 333151 w 811959"/>
              <a:gd name="connsiteY511" fmla="*/ 506586 h 837211"/>
              <a:gd name="connsiteX512" fmla="*/ 335052 w 811959"/>
              <a:gd name="connsiteY512" fmla="*/ 502476 h 837211"/>
              <a:gd name="connsiteX513" fmla="*/ 335432 w 811959"/>
              <a:gd name="connsiteY513" fmla="*/ 500982 h 837211"/>
              <a:gd name="connsiteX514" fmla="*/ 335813 w 811959"/>
              <a:gd name="connsiteY514" fmla="*/ 490148 h 837211"/>
              <a:gd name="connsiteX515" fmla="*/ 335813 w 811959"/>
              <a:gd name="connsiteY515" fmla="*/ 481555 h 837211"/>
              <a:gd name="connsiteX516" fmla="*/ 335052 w 811959"/>
              <a:gd name="connsiteY516" fmla="*/ 477819 h 837211"/>
              <a:gd name="connsiteX517" fmla="*/ 331249 w 811959"/>
              <a:gd name="connsiteY517" fmla="*/ 470721 h 837211"/>
              <a:gd name="connsiteX518" fmla="*/ 329348 w 811959"/>
              <a:gd name="connsiteY518" fmla="*/ 465491 h 837211"/>
              <a:gd name="connsiteX519" fmla="*/ 328207 w 811959"/>
              <a:gd name="connsiteY519" fmla="*/ 464370 h 837211"/>
              <a:gd name="connsiteX520" fmla="*/ 321741 w 811959"/>
              <a:gd name="connsiteY520" fmla="*/ 462129 h 837211"/>
              <a:gd name="connsiteX521" fmla="*/ 319840 w 811959"/>
              <a:gd name="connsiteY521" fmla="*/ 454657 h 837211"/>
              <a:gd name="connsiteX522" fmla="*/ 319840 w 811959"/>
              <a:gd name="connsiteY522" fmla="*/ 452415 h 837211"/>
              <a:gd name="connsiteX523" fmla="*/ 320981 w 811959"/>
              <a:gd name="connsiteY523" fmla="*/ 449427 h 837211"/>
              <a:gd name="connsiteX524" fmla="*/ 321741 w 811959"/>
              <a:gd name="connsiteY524" fmla="*/ 445691 h 837211"/>
              <a:gd name="connsiteX525" fmla="*/ 320981 w 811959"/>
              <a:gd name="connsiteY525" fmla="*/ 443823 h 837211"/>
              <a:gd name="connsiteX526" fmla="*/ 319840 w 811959"/>
              <a:gd name="connsiteY526" fmla="*/ 442702 h 837211"/>
              <a:gd name="connsiteX527" fmla="*/ 317938 w 811959"/>
              <a:gd name="connsiteY527" fmla="*/ 442329 h 837211"/>
              <a:gd name="connsiteX528" fmla="*/ 301585 w 811959"/>
              <a:gd name="connsiteY528" fmla="*/ 442329 h 837211"/>
              <a:gd name="connsiteX529" fmla="*/ 299683 w 811959"/>
              <a:gd name="connsiteY529" fmla="*/ 441581 h 837211"/>
              <a:gd name="connsiteX530" fmla="*/ 294739 w 811959"/>
              <a:gd name="connsiteY530" fmla="*/ 441581 h 837211"/>
              <a:gd name="connsiteX531" fmla="*/ 290556 w 811959"/>
              <a:gd name="connsiteY531" fmla="*/ 441208 h 837211"/>
              <a:gd name="connsiteX532" fmla="*/ 284851 w 811959"/>
              <a:gd name="connsiteY532" fmla="*/ 441208 h 837211"/>
              <a:gd name="connsiteX533" fmla="*/ 282570 w 811959"/>
              <a:gd name="connsiteY533" fmla="*/ 436351 h 837211"/>
              <a:gd name="connsiteX534" fmla="*/ 279907 w 811959"/>
              <a:gd name="connsiteY534" fmla="*/ 427759 h 837211"/>
              <a:gd name="connsiteX535" fmla="*/ 277245 w 811959"/>
              <a:gd name="connsiteY535" fmla="*/ 421781 h 837211"/>
              <a:gd name="connsiteX536" fmla="*/ 277245 w 811959"/>
              <a:gd name="connsiteY536" fmla="*/ 419913 h 837211"/>
              <a:gd name="connsiteX537" fmla="*/ 277245 w 811959"/>
              <a:gd name="connsiteY537" fmla="*/ 418419 h 837211"/>
              <a:gd name="connsiteX538" fmla="*/ 280288 w 811959"/>
              <a:gd name="connsiteY538" fmla="*/ 418045 h 837211"/>
              <a:gd name="connsiteX539" fmla="*/ 281048 w 811959"/>
              <a:gd name="connsiteY539" fmla="*/ 411694 h 837211"/>
              <a:gd name="connsiteX540" fmla="*/ 281048 w 811959"/>
              <a:gd name="connsiteY540" fmla="*/ 408332 h 837211"/>
              <a:gd name="connsiteX541" fmla="*/ 279907 w 811959"/>
              <a:gd name="connsiteY541" fmla="*/ 406464 h 837211"/>
              <a:gd name="connsiteX542" fmla="*/ 278386 w 811959"/>
              <a:gd name="connsiteY542" fmla="*/ 403475 h 837211"/>
              <a:gd name="connsiteX543" fmla="*/ 278006 w 811959"/>
              <a:gd name="connsiteY543" fmla="*/ 397872 h 837211"/>
              <a:gd name="connsiteX544" fmla="*/ 276104 w 811959"/>
              <a:gd name="connsiteY544" fmla="*/ 392268 h 837211"/>
              <a:gd name="connsiteX545" fmla="*/ 273822 w 811959"/>
              <a:gd name="connsiteY545" fmla="*/ 388158 h 837211"/>
              <a:gd name="connsiteX546" fmla="*/ 270780 w 811959"/>
              <a:gd name="connsiteY546" fmla="*/ 386290 h 837211"/>
              <a:gd name="connsiteX547" fmla="*/ 263554 w 811959"/>
              <a:gd name="connsiteY547" fmla="*/ 382181 h 837211"/>
              <a:gd name="connsiteX548" fmla="*/ 258610 w 811959"/>
              <a:gd name="connsiteY548" fmla="*/ 381434 h 837211"/>
              <a:gd name="connsiteX549" fmla="*/ 256709 w 811959"/>
              <a:gd name="connsiteY549" fmla="*/ 381434 h 837211"/>
              <a:gd name="connsiteX550" fmla="*/ 253286 w 811959"/>
              <a:gd name="connsiteY550" fmla="*/ 382181 h 837211"/>
              <a:gd name="connsiteX551" fmla="*/ 249483 w 811959"/>
              <a:gd name="connsiteY551" fmla="*/ 382181 h 837211"/>
              <a:gd name="connsiteX552" fmla="*/ 247581 w 811959"/>
              <a:gd name="connsiteY552" fmla="*/ 381060 h 837211"/>
              <a:gd name="connsiteX553" fmla="*/ 241496 w 811959"/>
              <a:gd name="connsiteY553" fmla="*/ 375456 h 837211"/>
              <a:gd name="connsiteX554" fmla="*/ 227045 w 811959"/>
              <a:gd name="connsiteY554" fmla="*/ 371720 h 837211"/>
              <a:gd name="connsiteX555" fmla="*/ 224002 w 811959"/>
              <a:gd name="connsiteY555" fmla="*/ 370226 h 837211"/>
              <a:gd name="connsiteX556" fmla="*/ 221340 w 811959"/>
              <a:gd name="connsiteY556" fmla="*/ 367237 h 837211"/>
              <a:gd name="connsiteX557" fmla="*/ 220579 w 811959"/>
              <a:gd name="connsiteY557" fmla="*/ 365743 h 837211"/>
              <a:gd name="connsiteX558" fmla="*/ 217917 w 811959"/>
              <a:gd name="connsiteY558" fmla="*/ 363501 h 837211"/>
              <a:gd name="connsiteX559" fmla="*/ 211832 w 811959"/>
              <a:gd name="connsiteY559" fmla="*/ 362007 h 837211"/>
              <a:gd name="connsiteX560" fmla="*/ 204606 w 811959"/>
              <a:gd name="connsiteY560" fmla="*/ 362007 h 837211"/>
              <a:gd name="connsiteX561" fmla="*/ 198141 w 811959"/>
              <a:gd name="connsiteY561" fmla="*/ 361260 h 837211"/>
              <a:gd name="connsiteX562" fmla="*/ 193197 w 811959"/>
              <a:gd name="connsiteY562" fmla="*/ 359766 h 837211"/>
              <a:gd name="connsiteX563" fmla="*/ 182929 w 811959"/>
              <a:gd name="connsiteY563" fmla="*/ 352294 h 837211"/>
              <a:gd name="connsiteX564" fmla="*/ 180267 w 811959"/>
              <a:gd name="connsiteY564" fmla="*/ 350052 h 837211"/>
              <a:gd name="connsiteX565" fmla="*/ 176844 w 811959"/>
              <a:gd name="connsiteY565" fmla="*/ 345196 h 837211"/>
              <a:gd name="connsiteX566" fmla="*/ 174562 w 811959"/>
              <a:gd name="connsiteY566" fmla="*/ 336230 h 837211"/>
              <a:gd name="connsiteX567" fmla="*/ 174942 w 811959"/>
              <a:gd name="connsiteY567" fmla="*/ 333614 h 837211"/>
              <a:gd name="connsiteX568" fmla="*/ 175703 w 811959"/>
              <a:gd name="connsiteY568" fmla="*/ 332120 h 837211"/>
              <a:gd name="connsiteX569" fmla="*/ 177604 w 811959"/>
              <a:gd name="connsiteY569" fmla="*/ 329505 h 837211"/>
              <a:gd name="connsiteX570" fmla="*/ 177985 w 811959"/>
              <a:gd name="connsiteY570" fmla="*/ 325769 h 837211"/>
              <a:gd name="connsiteX571" fmla="*/ 177985 w 811959"/>
              <a:gd name="connsiteY571" fmla="*/ 313814 h 837211"/>
              <a:gd name="connsiteX572" fmla="*/ 176844 w 811959"/>
              <a:gd name="connsiteY572" fmla="*/ 307463 h 837211"/>
              <a:gd name="connsiteX573" fmla="*/ 174942 w 811959"/>
              <a:gd name="connsiteY573" fmla="*/ 304848 h 837211"/>
              <a:gd name="connsiteX574" fmla="*/ 173801 w 811959"/>
              <a:gd name="connsiteY574" fmla="*/ 303727 h 837211"/>
              <a:gd name="connsiteX575" fmla="*/ 166575 w 811959"/>
              <a:gd name="connsiteY575" fmla="*/ 303354 h 837211"/>
              <a:gd name="connsiteX576" fmla="*/ 156307 w 811959"/>
              <a:gd name="connsiteY576" fmla="*/ 304848 h 837211"/>
              <a:gd name="connsiteX577" fmla="*/ 154025 w 811959"/>
              <a:gd name="connsiteY577" fmla="*/ 304848 h 837211"/>
              <a:gd name="connsiteX578" fmla="*/ 147940 w 811959"/>
              <a:gd name="connsiteY578" fmla="*/ 305969 h 837211"/>
              <a:gd name="connsiteX579" fmla="*/ 145658 w 811959"/>
              <a:gd name="connsiteY579" fmla="*/ 308584 h 837211"/>
              <a:gd name="connsiteX580" fmla="*/ 139193 w 811959"/>
              <a:gd name="connsiteY580" fmla="*/ 315682 h 837211"/>
              <a:gd name="connsiteX581" fmla="*/ 129686 w 811959"/>
              <a:gd name="connsiteY581" fmla="*/ 323901 h 837211"/>
              <a:gd name="connsiteX582" fmla="*/ 127023 w 811959"/>
              <a:gd name="connsiteY582" fmla="*/ 325395 h 837211"/>
              <a:gd name="connsiteX583" fmla="*/ 117135 w 811959"/>
              <a:gd name="connsiteY583" fmla="*/ 328758 h 837211"/>
              <a:gd name="connsiteX584" fmla="*/ 115234 w 811959"/>
              <a:gd name="connsiteY584" fmla="*/ 329879 h 837211"/>
              <a:gd name="connsiteX585" fmla="*/ 112191 w 811959"/>
              <a:gd name="connsiteY585" fmla="*/ 331373 h 837211"/>
              <a:gd name="connsiteX586" fmla="*/ 96599 w 811959"/>
              <a:gd name="connsiteY586" fmla="*/ 330999 h 837211"/>
              <a:gd name="connsiteX587" fmla="*/ 89753 w 811959"/>
              <a:gd name="connsiteY587" fmla="*/ 328758 h 837211"/>
              <a:gd name="connsiteX588" fmla="*/ 86711 w 811959"/>
              <a:gd name="connsiteY588" fmla="*/ 328758 h 837211"/>
              <a:gd name="connsiteX589" fmla="*/ 85950 w 811959"/>
              <a:gd name="connsiteY589" fmla="*/ 329505 h 837211"/>
              <a:gd name="connsiteX590" fmla="*/ 79485 w 811959"/>
              <a:gd name="connsiteY590" fmla="*/ 329879 h 837211"/>
              <a:gd name="connsiteX591" fmla="*/ 76442 w 811959"/>
              <a:gd name="connsiteY591" fmla="*/ 331373 h 837211"/>
              <a:gd name="connsiteX592" fmla="*/ 73780 w 811959"/>
              <a:gd name="connsiteY592" fmla="*/ 332120 h 837211"/>
              <a:gd name="connsiteX593" fmla="*/ 71879 w 811959"/>
              <a:gd name="connsiteY593" fmla="*/ 332120 h 837211"/>
              <a:gd name="connsiteX594" fmla="*/ 69597 w 811959"/>
              <a:gd name="connsiteY594" fmla="*/ 330999 h 837211"/>
              <a:gd name="connsiteX595" fmla="*/ 68456 w 811959"/>
              <a:gd name="connsiteY595" fmla="*/ 329505 h 837211"/>
              <a:gd name="connsiteX596" fmla="*/ 68456 w 811959"/>
              <a:gd name="connsiteY596" fmla="*/ 318671 h 837211"/>
              <a:gd name="connsiteX597" fmla="*/ 68456 w 811959"/>
              <a:gd name="connsiteY597" fmla="*/ 317177 h 837211"/>
              <a:gd name="connsiteX598" fmla="*/ 68456 w 811959"/>
              <a:gd name="connsiteY598" fmla="*/ 297003 h 837211"/>
              <a:gd name="connsiteX599" fmla="*/ 68456 w 811959"/>
              <a:gd name="connsiteY599" fmla="*/ 295882 h 837211"/>
              <a:gd name="connsiteX600" fmla="*/ 67315 w 811959"/>
              <a:gd name="connsiteY600" fmla="*/ 296629 h 837211"/>
              <a:gd name="connsiteX601" fmla="*/ 63512 w 811959"/>
              <a:gd name="connsiteY601" fmla="*/ 299992 h 837211"/>
              <a:gd name="connsiteX602" fmla="*/ 55145 w 811959"/>
              <a:gd name="connsiteY602" fmla="*/ 305969 h 837211"/>
              <a:gd name="connsiteX603" fmla="*/ 48299 w 811959"/>
              <a:gd name="connsiteY603" fmla="*/ 309705 h 837211"/>
              <a:gd name="connsiteX604" fmla="*/ 45257 w 811959"/>
              <a:gd name="connsiteY604" fmla="*/ 310078 h 837211"/>
              <a:gd name="connsiteX605" fmla="*/ 39552 w 811959"/>
              <a:gd name="connsiteY605" fmla="*/ 309705 h 837211"/>
              <a:gd name="connsiteX606" fmla="*/ 34608 w 811959"/>
              <a:gd name="connsiteY606" fmla="*/ 308584 h 837211"/>
              <a:gd name="connsiteX607" fmla="*/ 33467 w 811959"/>
              <a:gd name="connsiteY607" fmla="*/ 307090 h 837211"/>
              <a:gd name="connsiteX608" fmla="*/ 32707 w 811959"/>
              <a:gd name="connsiteY608" fmla="*/ 302980 h 837211"/>
              <a:gd name="connsiteX609" fmla="*/ 31186 w 811959"/>
              <a:gd name="connsiteY609" fmla="*/ 301112 h 837211"/>
              <a:gd name="connsiteX610" fmla="*/ 29284 w 811959"/>
              <a:gd name="connsiteY610" fmla="*/ 299618 h 837211"/>
              <a:gd name="connsiteX611" fmla="*/ 21678 w 811959"/>
              <a:gd name="connsiteY611" fmla="*/ 299244 h 837211"/>
              <a:gd name="connsiteX612" fmla="*/ 17114 w 811959"/>
              <a:gd name="connsiteY612" fmla="*/ 297750 h 837211"/>
              <a:gd name="connsiteX613" fmla="*/ 16734 w 811959"/>
              <a:gd name="connsiteY613" fmla="*/ 296629 h 837211"/>
              <a:gd name="connsiteX614" fmla="*/ 19016 w 811959"/>
              <a:gd name="connsiteY614" fmla="*/ 292893 h 837211"/>
              <a:gd name="connsiteX615" fmla="*/ 18635 w 811959"/>
              <a:gd name="connsiteY615" fmla="*/ 289531 h 837211"/>
              <a:gd name="connsiteX616" fmla="*/ 14832 w 811959"/>
              <a:gd name="connsiteY616" fmla="*/ 287290 h 837211"/>
              <a:gd name="connsiteX617" fmla="*/ 10269 w 811959"/>
              <a:gd name="connsiteY617" fmla="*/ 282433 h 837211"/>
              <a:gd name="connsiteX618" fmla="*/ 8747 w 811959"/>
              <a:gd name="connsiteY618" fmla="*/ 279444 h 837211"/>
              <a:gd name="connsiteX619" fmla="*/ 5325 w 811959"/>
              <a:gd name="connsiteY619" fmla="*/ 275335 h 837211"/>
              <a:gd name="connsiteX620" fmla="*/ 4944 w 811959"/>
              <a:gd name="connsiteY620" fmla="*/ 273840 h 837211"/>
              <a:gd name="connsiteX621" fmla="*/ 4184 w 811959"/>
              <a:gd name="connsiteY621" fmla="*/ 269357 h 837211"/>
              <a:gd name="connsiteX622" fmla="*/ 0 w 811959"/>
              <a:gd name="connsiteY622" fmla="*/ 260765 h 837211"/>
              <a:gd name="connsiteX623" fmla="*/ 0 w 811959"/>
              <a:gd name="connsiteY623" fmla="*/ 259270 h 837211"/>
              <a:gd name="connsiteX624" fmla="*/ 381 w 811959"/>
              <a:gd name="connsiteY624" fmla="*/ 257776 h 837211"/>
              <a:gd name="connsiteX625" fmla="*/ 4944 w 811959"/>
              <a:gd name="connsiteY625" fmla="*/ 249557 h 837211"/>
              <a:gd name="connsiteX626" fmla="*/ 6465 w 811959"/>
              <a:gd name="connsiteY626" fmla="*/ 243206 h 837211"/>
              <a:gd name="connsiteX627" fmla="*/ 7987 w 811959"/>
              <a:gd name="connsiteY627" fmla="*/ 241338 h 837211"/>
              <a:gd name="connsiteX628" fmla="*/ 11410 w 811959"/>
              <a:gd name="connsiteY628" fmla="*/ 240591 h 837211"/>
              <a:gd name="connsiteX629" fmla="*/ 14832 w 811959"/>
              <a:gd name="connsiteY629" fmla="*/ 240217 h 837211"/>
              <a:gd name="connsiteX630" fmla="*/ 14832 w 811959"/>
              <a:gd name="connsiteY630" fmla="*/ 229010 h 837211"/>
              <a:gd name="connsiteX631" fmla="*/ 15593 w 811959"/>
              <a:gd name="connsiteY631" fmla="*/ 226768 h 837211"/>
              <a:gd name="connsiteX632" fmla="*/ 19016 w 811959"/>
              <a:gd name="connsiteY632" fmla="*/ 220791 h 837211"/>
              <a:gd name="connsiteX633" fmla="*/ 22438 w 811959"/>
              <a:gd name="connsiteY633" fmla="*/ 216308 h 837211"/>
              <a:gd name="connsiteX634" fmla="*/ 27382 w 811959"/>
              <a:gd name="connsiteY634" fmla="*/ 210330 h 837211"/>
              <a:gd name="connsiteX635" fmla="*/ 31566 w 811959"/>
              <a:gd name="connsiteY635" fmla="*/ 206968 h 837211"/>
              <a:gd name="connsiteX636" fmla="*/ 37651 w 811959"/>
              <a:gd name="connsiteY636" fmla="*/ 202859 h 837211"/>
              <a:gd name="connsiteX637" fmla="*/ 44877 w 811959"/>
              <a:gd name="connsiteY637" fmla="*/ 200243 h 837211"/>
              <a:gd name="connsiteX638" fmla="*/ 64272 w 811959"/>
              <a:gd name="connsiteY638" fmla="*/ 194640 h 837211"/>
              <a:gd name="connsiteX639" fmla="*/ 69216 w 811959"/>
              <a:gd name="connsiteY639" fmla="*/ 192772 h 837211"/>
              <a:gd name="connsiteX640" fmla="*/ 76823 w 811959"/>
              <a:gd name="connsiteY640" fmla="*/ 193145 h 837211"/>
              <a:gd name="connsiteX641" fmla="*/ 79485 w 811959"/>
              <a:gd name="connsiteY641" fmla="*/ 192025 h 837211"/>
              <a:gd name="connsiteX642" fmla="*/ 79865 w 811959"/>
              <a:gd name="connsiteY642" fmla="*/ 190904 h 837211"/>
              <a:gd name="connsiteX643" fmla="*/ 80245 w 811959"/>
              <a:gd name="connsiteY643" fmla="*/ 188289 h 837211"/>
              <a:gd name="connsiteX644" fmla="*/ 81006 w 811959"/>
              <a:gd name="connsiteY644" fmla="*/ 186047 h 837211"/>
              <a:gd name="connsiteX645" fmla="*/ 82147 w 811959"/>
              <a:gd name="connsiteY645" fmla="*/ 180443 h 837211"/>
              <a:gd name="connsiteX646" fmla="*/ 82527 w 811959"/>
              <a:gd name="connsiteY646" fmla="*/ 177455 h 837211"/>
              <a:gd name="connsiteX647" fmla="*/ 82908 w 811959"/>
              <a:gd name="connsiteY647" fmla="*/ 176334 h 837211"/>
              <a:gd name="connsiteX648" fmla="*/ 83668 w 811959"/>
              <a:gd name="connsiteY648" fmla="*/ 171851 h 837211"/>
              <a:gd name="connsiteX649" fmla="*/ 84809 w 811959"/>
              <a:gd name="connsiteY649" fmla="*/ 168862 h 837211"/>
              <a:gd name="connsiteX650" fmla="*/ 86330 w 811959"/>
              <a:gd name="connsiteY650" fmla="*/ 162137 h 837211"/>
              <a:gd name="connsiteX651" fmla="*/ 86711 w 811959"/>
              <a:gd name="connsiteY651" fmla="*/ 161764 h 837211"/>
              <a:gd name="connsiteX652" fmla="*/ 90514 w 811959"/>
              <a:gd name="connsiteY652" fmla="*/ 138228 h 837211"/>
              <a:gd name="connsiteX653" fmla="*/ 90894 w 811959"/>
              <a:gd name="connsiteY653" fmla="*/ 134492 h 837211"/>
              <a:gd name="connsiteX654" fmla="*/ 91274 w 811959"/>
              <a:gd name="connsiteY654" fmla="*/ 132250 h 837211"/>
              <a:gd name="connsiteX655" fmla="*/ 88612 w 811959"/>
              <a:gd name="connsiteY655" fmla="*/ 121790 h 837211"/>
              <a:gd name="connsiteX656" fmla="*/ 86711 w 811959"/>
              <a:gd name="connsiteY656" fmla="*/ 118054 h 837211"/>
              <a:gd name="connsiteX657" fmla="*/ 84429 w 811959"/>
              <a:gd name="connsiteY657" fmla="*/ 115813 h 837211"/>
              <a:gd name="connsiteX658" fmla="*/ 79865 w 811959"/>
              <a:gd name="connsiteY658" fmla="*/ 112077 h 837211"/>
              <a:gd name="connsiteX659" fmla="*/ 77964 w 811959"/>
              <a:gd name="connsiteY659" fmla="*/ 110209 h 837211"/>
              <a:gd name="connsiteX660" fmla="*/ 77964 w 811959"/>
              <a:gd name="connsiteY660" fmla="*/ 96012 h 837211"/>
              <a:gd name="connsiteX661" fmla="*/ 79865 w 811959"/>
              <a:gd name="connsiteY661" fmla="*/ 94892 h 837211"/>
              <a:gd name="connsiteX662" fmla="*/ 86330 w 811959"/>
              <a:gd name="connsiteY662" fmla="*/ 94144 h 837211"/>
              <a:gd name="connsiteX663" fmla="*/ 88992 w 811959"/>
              <a:gd name="connsiteY663" fmla="*/ 93024 h 837211"/>
              <a:gd name="connsiteX664" fmla="*/ 92796 w 811959"/>
              <a:gd name="connsiteY664" fmla="*/ 93771 h 837211"/>
              <a:gd name="connsiteX665" fmla="*/ 94317 w 811959"/>
              <a:gd name="connsiteY665" fmla="*/ 94144 h 837211"/>
              <a:gd name="connsiteX666" fmla="*/ 94697 w 811959"/>
              <a:gd name="connsiteY666" fmla="*/ 94892 h 837211"/>
              <a:gd name="connsiteX667" fmla="*/ 96599 w 811959"/>
              <a:gd name="connsiteY667" fmla="*/ 94518 h 837211"/>
              <a:gd name="connsiteX668" fmla="*/ 96599 w 811959"/>
              <a:gd name="connsiteY668" fmla="*/ 94144 h 837211"/>
              <a:gd name="connsiteX669" fmla="*/ 95077 w 811959"/>
              <a:gd name="connsiteY669" fmla="*/ 90409 h 837211"/>
              <a:gd name="connsiteX670" fmla="*/ 94697 w 811959"/>
              <a:gd name="connsiteY670" fmla="*/ 87793 h 837211"/>
              <a:gd name="connsiteX671" fmla="*/ 92796 w 811959"/>
              <a:gd name="connsiteY671" fmla="*/ 84805 h 837211"/>
              <a:gd name="connsiteX672" fmla="*/ 88992 w 811959"/>
              <a:gd name="connsiteY672" fmla="*/ 85552 h 837211"/>
              <a:gd name="connsiteX673" fmla="*/ 88232 w 811959"/>
              <a:gd name="connsiteY673" fmla="*/ 86299 h 837211"/>
              <a:gd name="connsiteX674" fmla="*/ 85570 w 811959"/>
              <a:gd name="connsiteY674" fmla="*/ 86299 h 837211"/>
              <a:gd name="connsiteX675" fmla="*/ 84048 w 811959"/>
              <a:gd name="connsiteY675" fmla="*/ 84431 h 837211"/>
              <a:gd name="connsiteX676" fmla="*/ 82527 w 811959"/>
              <a:gd name="connsiteY676" fmla="*/ 84058 h 837211"/>
              <a:gd name="connsiteX677" fmla="*/ 82527 w 811959"/>
              <a:gd name="connsiteY677" fmla="*/ 82937 h 837211"/>
              <a:gd name="connsiteX678" fmla="*/ 82527 w 811959"/>
              <a:gd name="connsiteY678" fmla="*/ 71356 h 837211"/>
              <a:gd name="connsiteX679" fmla="*/ 82908 w 811959"/>
              <a:gd name="connsiteY679" fmla="*/ 71729 h 837211"/>
              <a:gd name="connsiteX680" fmla="*/ 113332 w 811959"/>
              <a:gd name="connsiteY680" fmla="*/ 71729 h 837211"/>
              <a:gd name="connsiteX681" fmla="*/ 114853 w 811959"/>
              <a:gd name="connsiteY681" fmla="*/ 70235 h 837211"/>
              <a:gd name="connsiteX682" fmla="*/ 115234 w 811959"/>
              <a:gd name="connsiteY682" fmla="*/ 67993 h 837211"/>
              <a:gd name="connsiteX683" fmla="*/ 116755 w 811959"/>
              <a:gd name="connsiteY683" fmla="*/ 66125 h 837211"/>
              <a:gd name="connsiteX684" fmla="*/ 117516 w 811959"/>
              <a:gd name="connsiteY684" fmla="*/ 66125 h 837211"/>
              <a:gd name="connsiteX685" fmla="*/ 119037 w 811959"/>
              <a:gd name="connsiteY685" fmla="*/ 66873 h 837211"/>
              <a:gd name="connsiteX686" fmla="*/ 120558 w 811959"/>
              <a:gd name="connsiteY686" fmla="*/ 69488 h 837211"/>
              <a:gd name="connsiteX687" fmla="*/ 121319 w 811959"/>
              <a:gd name="connsiteY687" fmla="*/ 69488 h 837211"/>
              <a:gd name="connsiteX688" fmla="*/ 128545 w 811959"/>
              <a:gd name="connsiteY688" fmla="*/ 65752 h 837211"/>
              <a:gd name="connsiteX689" fmla="*/ 132728 w 811959"/>
              <a:gd name="connsiteY689" fmla="*/ 65752 h 837211"/>
              <a:gd name="connsiteX690" fmla="*/ 134630 w 811959"/>
              <a:gd name="connsiteY690" fmla="*/ 67620 h 837211"/>
              <a:gd name="connsiteX691" fmla="*/ 137672 w 811959"/>
              <a:gd name="connsiteY691" fmla="*/ 71729 h 837211"/>
              <a:gd name="connsiteX692" fmla="*/ 139954 w 811959"/>
              <a:gd name="connsiteY692" fmla="*/ 82563 h 837211"/>
              <a:gd name="connsiteX693" fmla="*/ 144137 w 811959"/>
              <a:gd name="connsiteY693" fmla="*/ 80695 h 837211"/>
              <a:gd name="connsiteX694" fmla="*/ 144137 w 811959"/>
              <a:gd name="connsiteY694" fmla="*/ 79948 h 837211"/>
              <a:gd name="connsiteX695" fmla="*/ 146039 w 811959"/>
              <a:gd name="connsiteY695" fmla="*/ 82563 h 837211"/>
              <a:gd name="connsiteX696" fmla="*/ 147180 w 811959"/>
              <a:gd name="connsiteY696" fmla="*/ 84431 h 837211"/>
              <a:gd name="connsiteX697" fmla="*/ 148321 w 811959"/>
              <a:gd name="connsiteY697" fmla="*/ 86299 h 837211"/>
              <a:gd name="connsiteX698" fmla="*/ 149842 w 811959"/>
              <a:gd name="connsiteY698" fmla="*/ 87793 h 837211"/>
              <a:gd name="connsiteX699" fmla="*/ 155166 w 811959"/>
              <a:gd name="connsiteY699" fmla="*/ 90782 h 837211"/>
              <a:gd name="connsiteX700" fmla="*/ 155546 w 811959"/>
              <a:gd name="connsiteY700" fmla="*/ 90782 h 837211"/>
              <a:gd name="connsiteX701" fmla="*/ 156307 w 811959"/>
              <a:gd name="connsiteY701" fmla="*/ 91529 h 837211"/>
              <a:gd name="connsiteX702" fmla="*/ 162772 w 811959"/>
              <a:gd name="connsiteY702" fmla="*/ 91529 h 837211"/>
              <a:gd name="connsiteX703" fmla="*/ 169998 w 811959"/>
              <a:gd name="connsiteY703" fmla="*/ 90035 h 837211"/>
              <a:gd name="connsiteX704" fmla="*/ 170759 w 811959"/>
              <a:gd name="connsiteY704" fmla="*/ 89661 h 837211"/>
              <a:gd name="connsiteX705" fmla="*/ 173801 w 811959"/>
              <a:gd name="connsiteY705" fmla="*/ 86673 h 837211"/>
              <a:gd name="connsiteX706" fmla="*/ 175703 w 811959"/>
              <a:gd name="connsiteY706" fmla="*/ 85552 h 837211"/>
              <a:gd name="connsiteX707" fmla="*/ 178745 w 811959"/>
              <a:gd name="connsiteY707" fmla="*/ 84058 h 837211"/>
              <a:gd name="connsiteX708" fmla="*/ 181788 w 811959"/>
              <a:gd name="connsiteY708" fmla="*/ 82563 h 837211"/>
              <a:gd name="connsiteX709" fmla="*/ 182548 w 811959"/>
              <a:gd name="connsiteY709" fmla="*/ 82563 h 837211"/>
              <a:gd name="connsiteX710" fmla="*/ 187112 w 811959"/>
              <a:gd name="connsiteY710" fmla="*/ 80695 h 837211"/>
              <a:gd name="connsiteX711" fmla="*/ 190535 w 811959"/>
              <a:gd name="connsiteY711" fmla="*/ 80695 h 837211"/>
              <a:gd name="connsiteX712" fmla="*/ 191296 w 811959"/>
              <a:gd name="connsiteY712" fmla="*/ 78827 h 837211"/>
              <a:gd name="connsiteX713" fmla="*/ 192436 w 811959"/>
              <a:gd name="connsiteY713" fmla="*/ 78454 h 837211"/>
              <a:gd name="connsiteX714" fmla="*/ 194718 w 811959"/>
              <a:gd name="connsiteY714" fmla="*/ 77333 h 837211"/>
              <a:gd name="connsiteX715" fmla="*/ 196620 w 811959"/>
              <a:gd name="connsiteY715" fmla="*/ 77333 h 837211"/>
              <a:gd name="connsiteX716" fmla="*/ 198521 w 811959"/>
              <a:gd name="connsiteY716" fmla="*/ 76586 h 837211"/>
              <a:gd name="connsiteX717" fmla="*/ 200423 w 811959"/>
              <a:gd name="connsiteY717" fmla="*/ 75465 h 837211"/>
              <a:gd name="connsiteX718" fmla="*/ 202324 w 811959"/>
              <a:gd name="connsiteY718" fmla="*/ 69861 h 837211"/>
              <a:gd name="connsiteX719" fmla="*/ 204226 w 811959"/>
              <a:gd name="connsiteY719" fmla="*/ 66873 h 837211"/>
              <a:gd name="connsiteX720" fmla="*/ 207268 w 811959"/>
              <a:gd name="connsiteY720" fmla="*/ 66873 h 837211"/>
              <a:gd name="connsiteX721" fmla="*/ 209170 w 811959"/>
              <a:gd name="connsiteY721" fmla="*/ 65752 h 837211"/>
              <a:gd name="connsiteX722" fmla="*/ 209550 w 811959"/>
              <a:gd name="connsiteY722" fmla="*/ 64631 h 837211"/>
              <a:gd name="connsiteX723" fmla="*/ 212593 w 811959"/>
              <a:gd name="connsiteY723" fmla="*/ 63510 h 837211"/>
              <a:gd name="connsiteX724" fmla="*/ 216776 w 811959"/>
              <a:gd name="connsiteY724" fmla="*/ 62763 h 837211"/>
              <a:gd name="connsiteX725" fmla="*/ 217537 w 811959"/>
              <a:gd name="connsiteY725" fmla="*/ 61642 h 837211"/>
              <a:gd name="connsiteX726" fmla="*/ 217537 w 811959"/>
              <a:gd name="connsiteY726" fmla="*/ 61269 h 837211"/>
              <a:gd name="connsiteX727" fmla="*/ 217537 w 811959"/>
              <a:gd name="connsiteY727" fmla="*/ 57906 h 837211"/>
              <a:gd name="connsiteX728" fmla="*/ 208409 w 811959"/>
              <a:gd name="connsiteY728" fmla="*/ 58280 h 837211"/>
              <a:gd name="connsiteX729" fmla="*/ 207268 w 811959"/>
              <a:gd name="connsiteY729" fmla="*/ 57906 h 837211"/>
              <a:gd name="connsiteX730" fmla="*/ 201564 w 811959"/>
              <a:gd name="connsiteY730" fmla="*/ 56786 h 837211"/>
              <a:gd name="connsiteX731" fmla="*/ 200803 w 811959"/>
              <a:gd name="connsiteY731" fmla="*/ 54544 h 837211"/>
              <a:gd name="connsiteX732" fmla="*/ 200423 w 811959"/>
              <a:gd name="connsiteY732" fmla="*/ 51555 h 837211"/>
              <a:gd name="connsiteX733" fmla="*/ 198521 w 811959"/>
              <a:gd name="connsiteY733" fmla="*/ 45204 h 837211"/>
              <a:gd name="connsiteX734" fmla="*/ 198141 w 811959"/>
              <a:gd name="connsiteY734" fmla="*/ 43336 h 837211"/>
              <a:gd name="connsiteX735" fmla="*/ 198141 w 811959"/>
              <a:gd name="connsiteY735" fmla="*/ 40721 h 837211"/>
              <a:gd name="connsiteX736" fmla="*/ 199282 w 811959"/>
              <a:gd name="connsiteY736" fmla="*/ 35865 h 837211"/>
              <a:gd name="connsiteX737" fmla="*/ 199662 w 811959"/>
              <a:gd name="connsiteY737" fmla="*/ 31382 h 837211"/>
              <a:gd name="connsiteX738" fmla="*/ 198902 w 811959"/>
              <a:gd name="connsiteY738" fmla="*/ 30261 h 837211"/>
              <a:gd name="connsiteX739" fmla="*/ 194338 w 811959"/>
              <a:gd name="connsiteY739" fmla="*/ 27646 h 837211"/>
              <a:gd name="connsiteX740" fmla="*/ 190155 w 811959"/>
              <a:gd name="connsiteY740" fmla="*/ 25778 h 837211"/>
              <a:gd name="connsiteX741" fmla="*/ 188633 w 811959"/>
              <a:gd name="connsiteY741" fmla="*/ 22416 h 837211"/>
              <a:gd name="connsiteX742" fmla="*/ 188253 w 811959"/>
              <a:gd name="connsiteY742" fmla="*/ 19053 h 837211"/>
              <a:gd name="connsiteX743" fmla="*/ 188633 w 811959"/>
              <a:gd name="connsiteY743" fmla="*/ 19053 h 837211"/>
              <a:gd name="connsiteX744" fmla="*/ 190155 w 811959"/>
              <a:gd name="connsiteY744" fmla="*/ 19053 h 837211"/>
              <a:gd name="connsiteX745" fmla="*/ 192817 w 811959"/>
              <a:gd name="connsiteY745" fmla="*/ 19800 h 837211"/>
              <a:gd name="connsiteX746" fmla="*/ 201184 w 811959"/>
              <a:gd name="connsiteY746" fmla="*/ 20548 h 837211"/>
              <a:gd name="connsiteX747" fmla="*/ 209170 w 811959"/>
              <a:gd name="connsiteY747" fmla="*/ 25404 h 837211"/>
              <a:gd name="connsiteX748" fmla="*/ 216016 w 811959"/>
              <a:gd name="connsiteY748" fmla="*/ 27272 h 837211"/>
              <a:gd name="connsiteX749" fmla="*/ 225523 w 811959"/>
              <a:gd name="connsiteY749" fmla="*/ 27646 h 837211"/>
              <a:gd name="connsiteX750" fmla="*/ 225904 w 811959"/>
              <a:gd name="connsiteY750" fmla="*/ 27272 h 837211"/>
              <a:gd name="connsiteX751" fmla="*/ 227425 w 811959"/>
              <a:gd name="connsiteY751" fmla="*/ 25778 h 837211"/>
              <a:gd name="connsiteX752" fmla="*/ 234270 w 811959"/>
              <a:gd name="connsiteY752" fmla="*/ 23536 h 837211"/>
              <a:gd name="connsiteX753" fmla="*/ 240355 w 811959"/>
              <a:gd name="connsiteY753" fmla="*/ 22042 h 837211"/>
              <a:gd name="connsiteX754" fmla="*/ 251384 w 811959"/>
              <a:gd name="connsiteY754" fmla="*/ 21295 h 837211"/>
              <a:gd name="connsiteX755" fmla="*/ 253286 w 811959"/>
              <a:gd name="connsiteY755" fmla="*/ 20174 h 837211"/>
              <a:gd name="connsiteX756" fmla="*/ 255568 w 811959"/>
              <a:gd name="connsiteY756" fmla="*/ 17185 h 837211"/>
              <a:gd name="connsiteX757" fmla="*/ 258610 w 811959"/>
              <a:gd name="connsiteY757" fmla="*/ 15691 h 837211"/>
              <a:gd name="connsiteX758" fmla="*/ 260892 w 811959"/>
              <a:gd name="connsiteY758" fmla="*/ 14197 h 837211"/>
              <a:gd name="connsiteX759" fmla="*/ 266977 w 811959"/>
              <a:gd name="connsiteY759" fmla="*/ 13823 h 837211"/>
              <a:gd name="connsiteX760" fmla="*/ 268498 w 811959"/>
              <a:gd name="connsiteY760" fmla="*/ 13076 h 837211"/>
              <a:gd name="connsiteX761" fmla="*/ 271160 w 811959"/>
              <a:gd name="connsiteY761" fmla="*/ 10461 h 837211"/>
              <a:gd name="connsiteX762" fmla="*/ 275724 w 811959"/>
              <a:gd name="connsiteY762" fmla="*/ 5604 h 837211"/>
              <a:gd name="connsiteX763" fmla="*/ 275724 w 811959"/>
              <a:gd name="connsiteY763" fmla="*/ 1121 h 837211"/>
              <a:gd name="connsiteX764" fmla="*/ 279147 w 811959"/>
              <a:gd name="connsiteY764" fmla="*/ 1495 h 83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Lst>
            <a:rect l="l" t="t" r="r" b="b"/>
            <a:pathLst>
              <a:path w="811959" h="837211">
                <a:moveTo>
                  <a:pt x="284091" y="0"/>
                </a:moveTo>
                <a:lnTo>
                  <a:pt x="287133" y="0"/>
                </a:lnTo>
                <a:lnTo>
                  <a:pt x="289035" y="3363"/>
                </a:lnTo>
                <a:lnTo>
                  <a:pt x="289035" y="5604"/>
                </a:lnTo>
                <a:lnTo>
                  <a:pt x="289035" y="8219"/>
                </a:lnTo>
                <a:lnTo>
                  <a:pt x="287514" y="13449"/>
                </a:lnTo>
                <a:lnTo>
                  <a:pt x="290936" y="13823"/>
                </a:lnTo>
                <a:lnTo>
                  <a:pt x="291697" y="14197"/>
                </a:lnTo>
                <a:lnTo>
                  <a:pt x="296261" y="15691"/>
                </a:lnTo>
                <a:lnTo>
                  <a:pt x="296261" y="21295"/>
                </a:lnTo>
                <a:lnTo>
                  <a:pt x="297782" y="23536"/>
                </a:lnTo>
                <a:lnTo>
                  <a:pt x="298543" y="26151"/>
                </a:lnTo>
                <a:lnTo>
                  <a:pt x="297782" y="27272"/>
                </a:lnTo>
                <a:lnTo>
                  <a:pt x="294359" y="32129"/>
                </a:lnTo>
                <a:lnTo>
                  <a:pt x="294359" y="35865"/>
                </a:lnTo>
                <a:lnTo>
                  <a:pt x="293218" y="38480"/>
                </a:lnTo>
                <a:lnTo>
                  <a:pt x="290936" y="43710"/>
                </a:lnTo>
                <a:lnTo>
                  <a:pt x="290936" y="55291"/>
                </a:lnTo>
                <a:lnTo>
                  <a:pt x="291317" y="56412"/>
                </a:lnTo>
                <a:lnTo>
                  <a:pt x="295500" y="60148"/>
                </a:lnTo>
                <a:lnTo>
                  <a:pt x="296261" y="63510"/>
                </a:lnTo>
                <a:lnTo>
                  <a:pt x="295500" y="68367"/>
                </a:lnTo>
                <a:lnTo>
                  <a:pt x="296261" y="69488"/>
                </a:lnTo>
                <a:lnTo>
                  <a:pt x="297782" y="71356"/>
                </a:lnTo>
                <a:lnTo>
                  <a:pt x="298923" y="71729"/>
                </a:lnTo>
                <a:lnTo>
                  <a:pt x="300444" y="73971"/>
                </a:lnTo>
                <a:lnTo>
                  <a:pt x="302726" y="75839"/>
                </a:lnTo>
                <a:lnTo>
                  <a:pt x="308811" y="79575"/>
                </a:lnTo>
                <a:lnTo>
                  <a:pt x="312614" y="80322"/>
                </a:lnTo>
                <a:lnTo>
                  <a:pt x="317558" y="80322"/>
                </a:lnTo>
                <a:lnTo>
                  <a:pt x="319460" y="79575"/>
                </a:lnTo>
                <a:lnTo>
                  <a:pt x="321741" y="75839"/>
                </a:lnTo>
                <a:lnTo>
                  <a:pt x="325164" y="74718"/>
                </a:lnTo>
                <a:lnTo>
                  <a:pt x="329348" y="74718"/>
                </a:lnTo>
                <a:lnTo>
                  <a:pt x="331249" y="72850"/>
                </a:lnTo>
                <a:lnTo>
                  <a:pt x="334292" y="71729"/>
                </a:lnTo>
                <a:lnTo>
                  <a:pt x="339616" y="71729"/>
                </a:lnTo>
                <a:lnTo>
                  <a:pt x="342658" y="67993"/>
                </a:lnTo>
                <a:lnTo>
                  <a:pt x="346842" y="65752"/>
                </a:lnTo>
                <a:lnTo>
                  <a:pt x="348743" y="65752"/>
                </a:lnTo>
                <a:lnTo>
                  <a:pt x="350265" y="66125"/>
                </a:lnTo>
                <a:lnTo>
                  <a:pt x="350645" y="66499"/>
                </a:lnTo>
                <a:lnTo>
                  <a:pt x="352927" y="67620"/>
                </a:lnTo>
                <a:lnTo>
                  <a:pt x="358251" y="66873"/>
                </a:lnTo>
                <a:lnTo>
                  <a:pt x="362434" y="66499"/>
                </a:lnTo>
                <a:lnTo>
                  <a:pt x="366998" y="68367"/>
                </a:lnTo>
                <a:lnTo>
                  <a:pt x="373463" y="68367"/>
                </a:lnTo>
                <a:lnTo>
                  <a:pt x="374985" y="66873"/>
                </a:lnTo>
                <a:lnTo>
                  <a:pt x="374604" y="57906"/>
                </a:lnTo>
                <a:lnTo>
                  <a:pt x="376886" y="56786"/>
                </a:lnTo>
                <a:lnTo>
                  <a:pt x="379548" y="56786"/>
                </a:lnTo>
                <a:lnTo>
                  <a:pt x="383351" y="57906"/>
                </a:lnTo>
                <a:lnTo>
                  <a:pt x="384873" y="57906"/>
                </a:lnTo>
                <a:lnTo>
                  <a:pt x="393239" y="55665"/>
                </a:lnTo>
                <a:lnTo>
                  <a:pt x="401226" y="57906"/>
                </a:lnTo>
                <a:lnTo>
                  <a:pt x="402747" y="58654"/>
                </a:lnTo>
                <a:lnTo>
                  <a:pt x="405029" y="59401"/>
                </a:lnTo>
                <a:lnTo>
                  <a:pt x="408832" y="63510"/>
                </a:lnTo>
                <a:lnTo>
                  <a:pt x="412255" y="65752"/>
                </a:lnTo>
                <a:lnTo>
                  <a:pt x="413396" y="66125"/>
                </a:lnTo>
                <a:lnTo>
                  <a:pt x="415678" y="66125"/>
                </a:lnTo>
                <a:lnTo>
                  <a:pt x="421763" y="63510"/>
                </a:lnTo>
                <a:lnTo>
                  <a:pt x="423284" y="62763"/>
                </a:lnTo>
                <a:lnTo>
                  <a:pt x="425566" y="62763"/>
                </a:lnTo>
                <a:lnTo>
                  <a:pt x="428228" y="64257"/>
                </a:lnTo>
                <a:lnTo>
                  <a:pt x="432031" y="64257"/>
                </a:lnTo>
                <a:lnTo>
                  <a:pt x="433932" y="63510"/>
                </a:lnTo>
                <a:lnTo>
                  <a:pt x="434693" y="62389"/>
                </a:lnTo>
                <a:lnTo>
                  <a:pt x="444961" y="53423"/>
                </a:lnTo>
                <a:lnTo>
                  <a:pt x="448384" y="45204"/>
                </a:lnTo>
                <a:lnTo>
                  <a:pt x="449905" y="42589"/>
                </a:lnTo>
                <a:lnTo>
                  <a:pt x="453708" y="38106"/>
                </a:lnTo>
                <a:lnTo>
                  <a:pt x="458652" y="31382"/>
                </a:lnTo>
                <a:lnTo>
                  <a:pt x="459793" y="28393"/>
                </a:lnTo>
                <a:lnTo>
                  <a:pt x="464737" y="23536"/>
                </a:lnTo>
                <a:lnTo>
                  <a:pt x="466639" y="23163"/>
                </a:lnTo>
                <a:lnTo>
                  <a:pt x="467400" y="20174"/>
                </a:lnTo>
                <a:lnTo>
                  <a:pt x="468541" y="19800"/>
                </a:lnTo>
                <a:lnTo>
                  <a:pt x="470442" y="21295"/>
                </a:lnTo>
                <a:lnTo>
                  <a:pt x="474245" y="25778"/>
                </a:lnTo>
                <a:lnTo>
                  <a:pt x="476527" y="29887"/>
                </a:lnTo>
                <a:lnTo>
                  <a:pt x="476527" y="33997"/>
                </a:lnTo>
                <a:lnTo>
                  <a:pt x="477668" y="39227"/>
                </a:lnTo>
                <a:lnTo>
                  <a:pt x="479189" y="43336"/>
                </a:lnTo>
                <a:lnTo>
                  <a:pt x="480710" y="48193"/>
                </a:lnTo>
                <a:lnTo>
                  <a:pt x="482612" y="51555"/>
                </a:lnTo>
                <a:lnTo>
                  <a:pt x="483373" y="56038"/>
                </a:lnTo>
                <a:lnTo>
                  <a:pt x="483753" y="56786"/>
                </a:lnTo>
                <a:lnTo>
                  <a:pt x="486415" y="65378"/>
                </a:lnTo>
                <a:lnTo>
                  <a:pt x="488697" y="69861"/>
                </a:lnTo>
                <a:lnTo>
                  <a:pt x="494782" y="71729"/>
                </a:lnTo>
                <a:lnTo>
                  <a:pt x="497444" y="71729"/>
                </a:lnTo>
                <a:lnTo>
                  <a:pt x="498965" y="72850"/>
                </a:lnTo>
                <a:lnTo>
                  <a:pt x="498965" y="74344"/>
                </a:lnTo>
                <a:lnTo>
                  <a:pt x="496683" y="81442"/>
                </a:lnTo>
                <a:lnTo>
                  <a:pt x="496683" y="82937"/>
                </a:lnTo>
                <a:lnTo>
                  <a:pt x="495542" y="86673"/>
                </a:lnTo>
                <a:lnTo>
                  <a:pt x="493261" y="88914"/>
                </a:lnTo>
                <a:lnTo>
                  <a:pt x="490979" y="90409"/>
                </a:lnTo>
                <a:lnTo>
                  <a:pt x="487936" y="94892"/>
                </a:lnTo>
                <a:lnTo>
                  <a:pt x="481471" y="99748"/>
                </a:lnTo>
                <a:lnTo>
                  <a:pt x="476527" y="104979"/>
                </a:lnTo>
                <a:lnTo>
                  <a:pt x="472724" y="109088"/>
                </a:lnTo>
                <a:lnTo>
                  <a:pt x="470822" y="111703"/>
                </a:lnTo>
                <a:lnTo>
                  <a:pt x="468541" y="114318"/>
                </a:lnTo>
                <a:lnTo>
                  <a:pt x="468160" y="115065"/>
                </a:lnTo>
                <a:lnTo>
                  <a:pt x="468160" y="118428"/>
                </a:lnTo>
                <a:lnTo>
                  <a:pt x="469301" y="122164"/>
                </a:lnTo>
                <a:lnTo>
                  <a:pt x="469301" y="128141"/>
                </a:lnTo>
                <a:lnTo>
                  <a:pt x="469301" y="128888"/>
                </a:lnTo>
                <a:lnTo>
                  <a:pt x="470062" y="130009"/>
                </a:lnTo>
                <a:lnTo>
                  <a:pt x="474245" y="130009"/>
                </a:lnTo>
                <a:lnTo>
                  <a:pt x="475006" y="127020"/>
                </a:lnTo>
                <a:lnTo>
                  <a:pt x="476907" y="124032"/>
                </a:lnTo>
                <a:lnTo>
                  <a:pt x="478429" y="124032"/>
                </a:lnTo>
                <a:lnTo>
                  <a:pt x="479569" y="122911"/>
                </a:lnTo>
                <a:lnTo>
                  <a:pt x="481851" y="122911"/>
                </a:lnTo>
                <a:lnTo>
                  <a:pt x="481471" y="124779"/>
                </a:lnTo>
                <a:lnTo>
                  <a:pt x="479569" y="126647"/>
                </a:lnTo>
                <a:lnTo>
                  <a:pt x="477668" y="127020"/>
                </a:lnTo>
                <a:lnTo>
                  <a:pt x="477668" y="128515"/>
                </a:lnTo>
                <a:lnTo>
                  <a:pt x="478429" y="128888"/>
                </a:lnTo>
                <a:lnTo>
                  <a:pt x="480710" y="130383"/>
                </a:lnTo>
                <a:lnTo>
                  <a:pt x="481091" y="131877"/>
                </a:lnTo>
                <a:lnTo>
                  <a:pt x="483373" y="131877"/>
                </a:lnTo>
                <a:lnTo>
                  <a:pt x="483753" y="132624"/>
                </a:lnTo>
                <a:lnTo>
                  <a:pt x="483753" y="140843"/>
                </a:lnTo>
                <a:lnTo>
                  <a:pt x="483373" y="141964"/>
                </a:lnTo>
                <a:lnTo>
                  <a:pt x="482612" y="142711"/>
                </a:lnTo>
                <a:lnTo>
                  <a:pt x="478809" y="144205"/>
                </a:lnTo>
                <a:lnTo>
                  <a:pt x="474245" y="143832"/>
                </a:lnTo>
                <a:lnTo>
                  <a:pt x="470822" y="142337"/>
                </a:lnTo>
                <a:lnTo>
                  <a:pt x="468541" y="142337"/>
                </a:lnTo>
                <a:lnTo>
                  <a:pt x="466259" y="144579"/>
                </a:lnTo>
                <a:lnTo>
                  <a:pt x="465498" y="145700"/>
                </a:lnTo>
                <a:lnTo>
                  <a:pt x="466259" y="148315"/>
                </a:lnTo>
                <a:lnTo>
                  <a:pt x="467019" y="149062"/>
                </a:lnTo>
                <a:lnTo>
                  <a:pt x="467400" y="148315"/>
                </a:lnTo>
                <a:lnTo>
                  <a:pt x="468541" y="144952"/>
                </a:lnTo>
                <a:lnTo>
                  <a:pt x="469301" y="144579"/>
                </a:lnTo>
                <a:lnTo>
                  <a:pt x="470822" y="144579"/>
                </a:lnTo>
                <a:lnTo>
                  <a:pt x="475386" y="146447"/>
                </a:lnTo>
                <a:lnTo>
                  <a:pt x="477668" y="146447"/>
                </a:lnTo>
                <a:lnTo>
                  <a:pt x="483373" y="144579"/>
                </a:lnTo>
                <a:lnTo>
                  <a:pt x="485654" y="144579"/>
                </a:lnTo>
                <a:lnTo>
                  <a:pt x="486795" y="144952"/>
                </a:lnTo>
                <a:lnTo>
                  <a:pt x="489077" y="144952"/>
                </a:lnTo>
                <a:lnTo>
                  <a:pt x="489457" y="144579"/>
                </a:lnTo>
                <a:lnTo>
                  <a:pt x="492880" y="144952"/>
                </a:lnTo>
                <a:lnTo>
                  <a:pt x="501627" y="144579"/>
                </a:lnTo>
                <a:lnTo>
                  <a:pt x="504290" y="144952"/>
                </a:lnTo>
                <a:lnTo>
                  <a:pt x="507332" y="144205"/>
                </a:lnTo>
                <a:lnTo>
                  <a:pt x="510374" y="144205"/>
                </a:lnTo>
                <a:lnTo>
                  <a:pt x="511515" y="144205"/>
                </a:lnTo>
                <a:lnTo>
                  <a:pt x="509994" y="149809"/>
                </a:lnTo>
                <a:lnTo>
                  <a:pt x="509994" y="153919"/>
                </a:lnTo>
                <a:lnTo>
                  <a:pt x="511135" y="156534"/>
                </a:lnTo>
                <a:lnTo>
                  <a:pt x="513037" y="156160"/>
                </a:lnTo>
                <a:lnTo>
                  <a:pt x="513797" y="152424"/>
                </a:lnTo>
                <a:lnTo>
                  <a:pt x="514178" y="150930"/>
                </a:lnTo>
                <a:lnTo>
                  <a:pt x="515318" y="150556"/>
                </a:lnTo>
                <a:lnTo>
                  <a:pt x="516459" y="147941"/>
                </a:lnTo>
                <a:lnTo>
                  <a:pt x="519122" y="140469"/>
                </a:lnTo>
                <a:lnTo>
                  <a:pt x="521403" y="138601"/>
                </a:lnTo>
                <a:lnTo>
                  <a:pt x="522544" y="138228"/>
                </a:lnTo>
                <a:lnTo>
                  <a:pt x="525967" y="136733"/>
                </a:lnTo>
                <a:lnTo>
                  <a:pt x="529390" y="136733"/>
                </a:lnTo>
                <a:lnTo>
                  <a:pt x="530911" y="134118"/>
                </a:lnTo>
                <a:lnTo>
                  <a:pt x="532052" y="130756"/>
                </a:lnTo>
                <a:lnTo>
                  <a:pt x="533573" y="127767"/>
                </a:lnTo>
                <a:lnTo>
                  <a:pt x="535855" y="126647"/>
                </a:lnTo>
                <a:lnTo>
                  <a:pt x="538517" y="121043"/>
                </a:lnTo>
                <a:lnTo>
                  <a:pt x="541940" y="119548"/>
                </a:lnTo>
                <a:lnTo>
                  <a:pt x="552969" y="118801"/>
                </a:lnTo>
                <a:lnTo>
                  <a:pt x="557152" y="120296"/>
                </a:lnTo>
                <a:lnTo>
                  <a:pt x="569322" y="126647"/>
                </a:lnTo>
                <a:lnTo>
                  <a:pt x="571224" y="127020"/>
                </a:lnTo>
                <a:lnTo>
                  <a:pt x="576928" y="127020"/>
                </a:lnTo>
                <a:lnTo>
                  <a:pt x="578830" y="128888"/>
                </a:lnTo>
                <a:lnTo>
                  <a:pt x="583013" y="129635"/>
                </a:lnTo>
                <a:lnTo>
                  <a:pt x="586816" y="131877"/>
                </a:lnTo>
                <a:lnTo>
                  <a:pt x="591380" y="132624"/>
                </a:lnTo>
                <a:lnTo>
                  <a:pt x="593662" y="135986"/>
                </a:lnTo>
                <a:lnTo>
                  <a:pt x="594803" y="137854"/>
                </a:lnTo>
                <a:lnTo>
                  <a:pt x="594803" y="141217"/>
                </a:lnTo>
                <a:lnTo>
                  <a:pt x="597085" y="140096"/>
                </a:lnTo>
                <a:lnTo>
                  <a:pt x="599367" y="138228"/>
                </a:lnTo>
                <a:lnTo>
                  <a:pt x="601649" y="137107"/>
                </a:lnTo>
                <a:lnTo>
                  <a:pt x="603550" y="136733"/>
                </a:lnTo>
                <a:lnTo>
                  <a:pt x="607733" y="140096"/>
                </a:lnTo>
                <a:lnTo>
                  <a:pt x="610396" y="144579"/>
                </a:lnTo>
                <a:lnTo>
                  <a:pt x="610015" y="148315"/>
                </a:lnTo>
                <a:lnTo>
                  <a:pt x="608494" y="149062"/>
                </a:lnTo>
                <a:lnTo>
                  <a:pt x="608494" y="150556"/>
                </a:lnTo>
                <a:lnTo>
                  <a:pt x="609255" y="150930"/>
                </a:lnTo>
                <a:lnTo>
                  <a:pt x="610396" y="150930"/>
                </a:lnTo>
                <a:lnTo>
                  <a:pt x="611917" y="150556"/>
                </a:lnTo>
                <a:lnTo>
                  <a:pt x="612677" y="150556"/>
                </a:lnTo>
                <a:lnTo>
                  <a:pt x="614579" y="151303"/>
                </a:lnTo>
                <a:lnTo>
                  <a:pt x="615720" y="153171"/>
                </a:lnTo>
                <a:lnTo>
                  <a:pt x="615720" y="155039"/>
                </a:lnTo>
                <a:lnTo>
                  <a:pt x="613438" y="157281"/>
                </a:lnTo>
                <a:lnTo>
                  <a:pt x="612297" y="159896"/>
                </a:lnTo>
                <a:lnTo>
                  <a:pt x="612677" y="162137"/>
                </a:lnTo>
                <a:lnTo>
                  <a:pt x="616100" y="161764"/>
                </a:lnTo>
                <a:lnTo>
                  <a:pt x="622185" y="159149"/>
                </a:lnTo>
                <a:lnTo>
                  <a:pt x="625608" y="158028"/>
                </a:lnTo>
                <a:lnTo>
                  <a:pt x="628270" y="155786"/>
                </a:lnTo>
                <a:lnTo>
                  <a:pt x="630932" y="154292"/>
                </a:lnTo>
                <a:lnTo>
                  <a:pt x="633214" y="156907"/>
                </a:lnTo>
                <a:lnTo>
                  <a:pt x="634355" y="156907"/>
                </a:lnTo>
                <a:lnTo>
                  <a:pt x="638158" y="156907"/>
                </a:lnTo>
                <a:lnTo>
                  <a:pt x="658315" y="163258"/>
                </a:lnTo>
                <a:lnTo>
                  <a:pt x="665921" y="165126"/>
                </a:lnTo>
                <a:lnTo>
                  <a:pt x="669343" y="165873"/>
                </a:lnTo>
                <a:lnTo>
                  <a:pt x="680753" y="166247"/>
                </a:lnTo>
                <a:lnTo>
                  <a:pt x="684176" y="166247"/>
                </a:lnTo>
                <a:lnTo>
                  <a:pt x="687598" y="165873"/>
                </a:lnTo>
                <a:lnTo>
                  <a:pt x="707374" y="166247"/>
                </a:lnTo>
                <a:lnTo>
                  <a:pt x="711938" y="167368"/>
                </a:lnTo>
                <a:lnTo>
                  <a:pt x="716121" y="169983"/>
                </a:lnTo>
                <a:lnTo>
                  <a:pt x="721065" y="172972"/>
                </a:lnTo>
                <a:lnTo>
                  <a:pt x="728291" y="177081"/>
                </a:lnTo>
                <a:lnTo>
                  <a:pt x="733996" y="181190"/>
                </a:lnTo>
                <a:lnTo>
                  <a:pt x="738560" y="185300"/>
                </a:lnTo>
                <a:lnTo>
                  <a:pt x="749589" y="196508"/>
                </a:lnTo>
                <a:lnTo>
                  <a:pt x="754913" y="199496"/>
                </a:lnTo>
                <a:lnTo>
                  <a:pt x="757955" y="200991"/>
                </a:lnTo>
                <a:lnTo>
                  <a:pt x="760618" y="202485"/>
                </a:lnTo>
                <a:lnTo>
                  <a:pt x="764040" y="205474"/>
                </a:lnTo>
                <a:lnTo>
                  <a:pt x="765942" y="208462"/>
                </a:lnTo>
                <a:lnTo>
                  <a:pt x="768984" y="208462"/>
                </a:lnTo>
                <a:lnTo>
                  <a:pt x="772027" y="209210"/>
                </a:lnTo>
                <a:lnTo>
                  <a:pt x="773548" y="210704"/>
                </a:lnTo>
                <a:lnTo>
                  <a:pt x="775830" y="211078"/>
                </a:lnTo>
                <a:lnTo>
                  <a:pt x="778112" y="211078"/>
                </a:lnTo>
                <a:lnTo>
                  <a:pt x="795986" y="211078"/>
                </a:lnTo>
                <a:lnTo>
                  <a:pt x="799409" y="212945"/>
                </a:lnTo>
                <a:lnTo>
                  <a:pt x="802832" y="217429"/>
                </a:lnTo>
                <a:lnTo>
                  <a:pt x="806255" y="223032"/>
                </a:lnTo>
                <a:lnTo>
                  <a:pt x="808536" y="234987"/>
                </a:lnTo>
                <a:lnTo>
                  <a:pt x="811959" y="242833"/>
                </a:lnTo>
                <a:lnTo>
                  <a:pt x="811959" y="251425"/>
                </a:lnTo>
                <a:lnTo>
                  <a:pt x="810818" y="264874"/>
                </a:lnTo>
                <a:lnTo>
                  <a:pt x="810058" y="270478"/>
                </a:lnTo>
                <a:lnTo>
                  <a:pt x="806255" y="286542"/>
                </a:lnTo>
                <a:lnTo>
                  <a:pt x="804353" y="289905"/>
                </a:lnTo>
                <a:lnTo>
                  <a:pt x="802832" y="291025"/>
                </a:lnTo>
                <a:lnTo>
                  <a:pt x="796367" y="300739"/>
                </a:lnTo>
                <a:lnTo>
                  <a:pt x="789521" y="307837"/>
                </a:lnTo>
                <a:lnTo>
                  <a:pt x="784577" y="313814"/>
                </a:lnTo>
                <a:lnTo>
                  <a:pt x="781535" y="318671"/>
                </a:lnTo>
                <a:lnTo>
                  <a:pt x="779253" y="321286"/>
                </a:lnTo>
                <a:lnTo>
                  <a:pt x="771266" y="325395"/>
                </a:lnTo>
                <a:lnTo>
                  <a:pt x="767463" y="329131"/>
                </a:lnTo>
                <a:lnTo>
                  <a:pt x="765562" y="332120"/>
                </a:lnTo>
                <a:lnTo>
                  <a:pt x="759477" y="336977"/>
                </a:lnTo>
                <a:lnTo>
                  <a:pt x="756434" y="341460"/>
                </a:lnTo>
                <a:lnTo>
                  <a:pt x="753392" y="347064"/>
                </a:lnTo>
                <a:lnTo>
                  <a:pt x="751110" y="353788"/>
                </a:lnTo>
                <a:lnTo>
                  <a:pt x="746546" y="362007"/>
                </a:lnTo>
                <a:lnTo>
                  <a:pt x="742363" y="367611"/>
                </a:lnTo>
                <a:lnTo>
                  <a:pt x="736658" y="372841"/>
                </a:lnTo>
                <a:lnTo>
                  <a:pt x="735897" y="372841"/>
                </a:lnTo>
                <a:lnTo>
                  <a:pt x="732475" y="371720"/>
                </a:lnTo>
                <a:lnTo>
                  <a:pt x="730953" y="371720"/>
                </a:lnTo>
                <a:lnTo>
                  <a:pt x="726770" y="375830"/>
                </a:lnTo>
                <a:lnTo>
                  <a:pt x="726390" y="376951"/>
                </a:lnTo>
                <a:lnTo>
                  <a:pt x="725249" y="381807"/>
                </a:lnTo>
                <a:lnTo>
                  <a:pt x="725249" y="386290"/>
                </a:lnTo>
                <a:lnTo>
                  <a:pt x="724108" y="393015"/>
                </a:lnTo>
                <a:lnTo>
                  <a:pt x="722967" y="403475"/>
                </a:lnTo>
                <a:lnTo>
                  <a:pt x="722967" y="411694"/>
                </a:lnTo>
                <a:lnTo>
                  <a:pt x="724108" y="415057"/>
                </a:lnTo>
                <a:lnTo>
                  <a:pt x="724108" y="423649"/>
                </a:lnTo>
                <a:lnTo>
                  <a:pt x="724869" y="427385"/>
                </a:lnTo>
                <a:lnTo>
                  <a:pt x="725249" y="431868"/>
                </a:lnTo>
                <a:lnTo>
                  <a:pt x="724108" y="438219"/>
                </a:lnTo>
                <a:lnTo>
                  <a:pt x="722587" y="447932"/>
                </a:lnTo>
                <a:lnTo>
                  <a:pt x="721826" y="450548"/>
                </a:lnTo>
                <a:lnTo>
                  <a:pt x="720305" y="464744"/>
                </a:lnTo>
                <a:lnTo>
                  <a:pt x="720305" y="470721"/>
                </a:lnTo>
                <a:lnTo>
                  <a:pt x="718784" y="473710"/>
                </a:lnTo>
                <a:lnTo>
                  <a:pt x="714220" y="478940"/>
                </a:lnTo>
                <a:lnTo>
                  <a:pt x="711938" y="482303"/>
                </a:lnTo>
                <a:lnTo>
                  <a:pt x="710417" y="487533"/>
                </a:lnTo>
                <a:lnTo>
                  <a:pt x="710036" y="492389"/>
                </a:lnTo>
                <a:lnTo>
                  <a:pt x="710036" y="498740"/>
                </a:lnTo>
                <a:lnTo>
                  <a:pt x="708896" y="509948"/>
                </a:lnTo>
                <a:lnTo>
                  <a:pt x="706614" y="512937"/>
                </a:lnTo>
                <a:lnTo>
                  <a:pt x="701670" y="518541"/>
                </a:lnTo>
                <a:lnTo>
                  <a:pt x="697486" y="529001"/>
                </a:lnTo>
                <a:lnTo>
                  <a:pt x="694064" y="534605"/>
                </a:lnTo>
                <a:lnTo>
                  <a:pt x="687598" y="542450"/>
                </a:lnTo>
                <a:lnTo>
                  <a:pt x="683035" y="548801"/>
                </a:lnTo>
                <a:lnTo>
                  <a:pt x="681894" y="554031"/>
                </a:lnTo>
                <a:lnTo>
                  <a:pt x="681513" y="559262"/>
                </a:lnTo>
                <a:lnTo>
                  <a:pt x="681133" y="562250"/>
                </a:lnTo>
                <a:lnTo>
                  <a:pt x="679612" y="564865"/>
                </a:lnTo>
                <a:lnTo>
                  <a:pt x="676189" y="568228"/>
                </a:lnTo>
                <a:lnTo>
                  <a:pt x="668963" y="571216"/>
                </a:lnTo>
                <a:lnTo>
                  <a:pt x="665921" y="572711"/>
                </a:lnTo>
                <a:lnTo>
                  <a:pt x="662878" y="576073"/>
                </a:lnTo>
                <a:lnTo>
                  <a:pt x="661737" y="580556"/>
                </a:lnTo>
                <a:lnTo>
                  <a:pt x="660216" y="583918"/>
                </a:lnTo>
                <a:lnTo>
                  <a:pt x="658695" y="584292"/>
                </a:lnTo>
                <a:lnTo>
                  <a:pt x="649567" y="585413"/>
                </a:lnTo>
                <a:lnTo>
                  <a:pt x="645384" y="585413"/>
                </a:lnTo>
                <a:lnTo>
                  <a:pt x="641201" y="585039"/>
                </a:lnTo>
                <a:lnTo>
                  <a:pt x="638919" y="584292"/>
                </a:lnTo>
                <a:lnTo>
                  <a:pt x="636257" y="584292"/>
                </a:lnTo>
                <a:lnTo>
                  <a:pt x="630172" y="586534"/>
                </a:lnTo>
                <a:lnTo>
                  <a:pt x="626369" y="586160"/>
                </a:lnTo>
                <a:lnTo>
                  <a:pt x="624847" y="585039"/>
                </a:lnTo>
                <a:lnTo>
                  <a:pt x="622946" y="585039"/>
                </a:lnTo>
                <a:lnTo>
                  <a:pt x="614199" y="587281"/>
                </a:lnTo>
                <a:lnTo>
                  <a:pt x="611917" y="586907"/>
                </a:lnTo>
                <a:lnTo>
                  <a:pt x="611537" y="585413"/>
                </a:lnTo>
                <a:lnTo>
                  <a:pt x="611537" y="586160"/>
                </a:lnTo>
                <a:lnTo>
                  <a:pt x="610396" y="586160"/>
                </a:lnTo>
                <a:lnTo>
                  <a:pt x="607353" y="588775"/>
                </a:lnTo>
                <a:lnTo>
                  <a:pt x="607353" y="589896"/>
                </a:lnTo>
                <a:lnTo>
                  <a:pt x="608494" y="590643"/>
                </a:lnTo>
                <a:lnTo>
                  <a:pt x="608494" y="592137"/>
                </a:lnTo>
                <a:lnTo>
                  <a:pt x="607733" y="593258"/>
                </a:lnTo>
                <a:lnTo>
                  <a:pt x="605071" y="593258"/>
                </a:lnTo>
                <a:lnTo>
                  <a:pt x="600127" y="594379"/>
                </a:lnTo>
                <a:lnTo>
                  <a:pt x="598226" y="595126"/>
                </a:lnTo>
                <a:lnTo>
                  <a:pt x="595183" y="599236"/>
                </a:lnTo>
                <a:lnTo>
                  <a:pt x="593662" y="599983"/>
                </a:lnTo>
                <a:lnTo>
                  <a:pt x="589479" y="602971"/>
                </a:lnTo>
                <a:lnTo>
                  <a:pt x="583013" y="602971"/>
                </a:lnTo>
                <a:lnTo>
                  <a:pt x="578830" y="604466"/>
                </a:lnTo>
                <a:lnTo>
                  <a:pt x="576548" y="607081"/>
                </a:lnTo>
                <a:lnTo>
                  <a:pt x="574647" y="608202"/>
                </a:lnTo>
                <a:lnTo>
                  <a:pt x="570844" y="608202"/>
                </a:lnTo>
                <a:lnTo>
                  <a:pt x="565519" y="611190"/>
                </a:lnTo>
                <a:lnTo>
                  <a:pt x="560575" y="616421"/>
                </a:lnTo>
                <a:lnTo>
                  <a:pt x="556772" y="618662"/>
                </a:lnTo>
                <a:lnTo>
                  <a:pt x="554871" y="620904"/>
                </a:lnTo>
                <a:lnTo>
                  <a:pt x="549927" y="624640"/>
                </a:lnTo>
                <a:lnTo>
                  <a:pt x="546123" y="627628"/>
                </a:lnTo>
                <a:lnTo>
                  <a:pt x="544222" y="629123"/>
                </a:lnTo>
                <a:lnTo>
                  <a:pt x="543081" y="629123"/>
                </a:lnTo>
                <a:lnTo>
                  <a:pt x="535855" y="637342"/>
                </a:lnTo>
                <a:lnTo>
                  <a:pt x="530531" y="642198"/>
                </a:lnTo>
                <a:lnTo>
                  <a:pt x="528629" y="644813"/>
                </a:lnTo>
                <a:lnTo>
                  <a:pt x="524826" y="650791"/>
                </a:lnTo>
                <a:lnTo>
                  <a:pt x="524826" y="654527"/>
                </a:lnTo>
                <a:lnTo>
                  <a:pt x="524066" y="656768"/>
                </a:lnTo>
                <a:lnTo>
                  <a:pt x="523305" y="658263"/>
                </a:lnTo>
                <a:lnTo>
                  <a:pt x="523305" y="660878"/>
                </a:lnTo>
                <a:lnTo>
                  <a:pt x="524066" y="663866"/>
                </a:lnTo>
                <a:lnTo>
                  <a:pt x="524066" y="669470"/>
                </a:lnTo>
                <a:lnTo>
                  <a:pt x="524826" y="670591"/>
                </a:lnTo>
                <a:lnTo>
                  <a:pt x="524826" y="675821"/>
                </a:lnTo>
                <a:lnTo>
                  <a:pt x="525587" y="677315"/>
                </a:lnTo>
                <a:lnTo>
                  <a:pt x="528249" y="679931"/>
                </a:lnTo>
                <a:lnTo>
                  <a:pt x="529390" y="681799"/>
                </a:lnTo>
                <a:lnTo>
                  <a:pt x="528629" y="683293"/>
                </a:lnTo>
                <a:lnTo>
                  <a:pt x="526347" y="683293"/>
                </a:lnTo>
                <a:lnTo>
                  <a:pt x="525587" y="685161"/>
                </a:lnTo>
                <a:lnTo>
                  <a:pt x="524826" y="699731"/>
                </a:lnTo>
                <a:lnTo>
                  <a:pt x="523685" y="707950"/>
                </a:lnTo>
                <a:lnTo>
                  <a:pt x="520262" y="710565"/>
                </a:lnTo>
                <a:lnTo>
                  <a:pt x="518361" y="715421"/>
                </a:lnTo>
                <a:lnTo>
                  <a:pt x="514178" y="716916"/>
                </a:lnTo>
                <a:lnTo>
                  <a:pt x="511896" y="718037"/>
                </a:lnTo>
                <a:lnTo>
                  <a:pt x="509234" y="721025"/>
                </a:lnTo>
                <a:lnTo>
                  <a:pt x="503529" y="728871"/>
                </a:lnTo>
                <a:lnTo>
                  <a:pt x="501247" y="730739"/>
                </a:lnTo>
                <a:lnTo>
                  <a:pt x="499726" y="733354"/>
                </a:lnTo>
                <a:lnTo>
                  <a:pt x="497824" y="737090"/>
                </a:lnTo>
                <a:lnTo>
                  <a:pt x="495542" y="740078"/>
                </a:lnTo>
                <a:lnTo>
                  <a:pt x="490979" y="750912"/>
                </a:lnTo>
                <a:lnTo>
                  <a:pt x="489077" y="759131"/>
                </a:lnTo>
                <a:lnTo>
                  <a:pt x="484894" y="763988"/>
                </a:lnTo>
                <a:lnTo>
                  <a:pt x="481851" y="769218"/>
                </a:lnTo>
                <a:lnTo>
                  <a:pt x="476527" y="776316"/>
                </a:lnTo>
                <a:lnTo>
                  <a:pt x="474245" y="780052"/>
                </a:lnTo>
                <a:lnTo>
                  <a:pt x="473104" y="783041"/>
                </a:lnTo>
                <a:lnTo>
                  <a:pt x="470822" y="785282"/>
                </a:lnTo>
                <a:lnTo>
                  <a:pt x="467400" y="787524"/>
                </a:lnTo>
                <a:lnTo>
                  <a:pt x="464357" y="789018"/>
                </a:lnTo>
                <a:lnTo>
                  <a:pt x="455990" y="795369"/>
                </a:lnTo>
                <a:lnTo>
                  <a:pt x="453708" y="796490"/>
                </a:lnTo>
                <a:lnTo>
                  <a:pt x="448004" y="802468"/>
                </a:lnTo>
                <a:lnTo>
                  <a:pt x="446102" y="805456"/>
                </a:lnTo>
                <a:lnTo>
                  <a:pt x="443820" y="815917"/>
                </a:lnTo>
                <a:lnTo>
                  <a:pt x="439637" y="820400"/>
                </a:lnTo>
                <a:lnTo>
                  <a:pt x="435454" y="827498"/>
                </a:lnTo>
                <a:lnTo>
                  <a:pt x="429749" y="831981"/>
                </a:lnTo>
                <a:lnTo>
                  <a:pt x="426326" y="833849"/>
                </a:lnTo>
                <a:lnTo>
                  <a:pt x="424425" y="835717"/>
                </a:lnTo>
                <a:lnTo>
                  <a:pt x="424425" y="837211"/>
                </a:lnTo>
                <a:lnTo>
                  <a:pt x="423284" y="835343"/>
                </a:lnTo>
                <a:lnTo>
                  <a:pt x="422523" y="834596"/>
                </a:lnTo>
                <a:lnTo>
                  <a:pt x="423664" y="829366"/>
                </a:lnTo>
                <a:lnTo>
                  <a:pt x="423664" y="823388"/>
                </a:lnTo>
                <a:lnTo>
                  <a:pt x="424425" y="820400"/>
                </a:lnTo>
                <a:lnTo>
                  <a:pt x="426326" y="817785"/>
                </a:lnTo>
                <a:lnTo>
                  <a:pt x="427467" y="817411"/>
                </a:lnTo>
                <a:lnTo>
                  <a:pt x="428228" y="814422"/>
                </a:lnTo>
                <a:lnTo>
                  <a:pt x="430129" y="814049"/>
                </a:lnTo>
                <a:lnTo>
                  <a:pt x="430510" y="813302"/>
                </a:lnTo>
                <a:lnTo>
                  <a:pt x="428608" y="809939"/>
                </a:lnTo>
                <a:lnTo>
                  <a:pt x="421002" y="804335"/>
                </a:lnTo>
                <a:lnTo>
                  <a:pt x="419861" y="803215"/>
                </a:lnTo>
                <a:lnTo>
                  <a:pt x="418340" y="796117"/>
                </a:lnTo>
                <a:lnTo>
                  <a:pt x="417199" y="793875"/>
                </a:lnTo>
                <a:lnTo>
                  <a:pt x="411494" y="791260"/>
                </a:lnTo>
                <a:lnTo>
                  <a:pt x="409593" y="790886"/>
                </a:lnTo>
                <a:lnTo>
                  <a:pt x="406170" y="789018"/>
                </a:lnTo>
                <a:lnTo>
                  <a:pt x="403888" y="787150"/>
                </a:lnTo>
                <a:lnTo>
                  <a:pt x="401226" y="783041"/>
                </a:lnTo>
                <a:lnTo>
                  <a:pt x="400085" y="781547"/>
                </a:lnTo>
                <a:lnTo>
                  <a:pt x="395521" y="781173"/>
                </a:lnTo>
                <a:lnTo>
                  <a:pt x="392859" y="777811"/>
                </a:lnTo>
                <a:lnTo>
                  <a:pt x="389817" y="777811"/>
                </a:lnTo>
                <a:lnTo>
                  <a:pt x="388295" y="777437"/>
                </a:lnTo>
                <a:lnTo>
                  <a:pt x="387154" y="776316"/>
                </a:lnTo>
                <a:lnTo>
                  <a:pt x="384492" y="773328"/>
                </a:lnTo>
                <a:lnTo>
                  <a:pt x="382591" y="769592"/>
                </a:lnTo>
                <a:lnTo>
                  <a:pt x="382210" y="768097"/>
                </a:lnTo>
                <a:lnTo>
                  <a:pt x="380309" y="766977"/>
                </a:lnTo>
                <a:lnTo>
                  <a:pt x="374985" y="771086"/>
                </a:lnTo>
                <a:lnTo>
                  <a:pt x="373463" y="771460"/>
                </a:lnTo>
                <a:lnTo>
                  <a:pt x="370421" y="771086"/>
                </a:lnTo>
                <a:lnTo>
                  <a:pt x="370041" y="767724"/>
                </a:lnTo>
                <a:lnTo>
                  <a:pt x="368139" y="762120"/>
                </a:lnTo>
                <a:lnTo>
                  <a:pt x="364716" y="759131"/>
                </a:lnTo>
                <a:lnTo>
                  <a:pt x="360533" y="755395"/>
                </a:lnTo>
                <a:lnTo>
                  <a:pt x="358631" y="753527"/>
                </a:lnTo>
                <a:lnTo>
                  <a:pt x="354068" y="749792"/>
                </a:lnTo>
                <a:lnTo>
                  <a:pt x="351786" y="749044"/>
                </a:lnTo>
                <a:lnTo>
                  <a:pt x="349884" y="749044"/>
                </a:lnTo>
                <a:lnTo>
                  <a:pt x="347983" y="749792"/>
                </a:lnTo>
                <a:lnTo>
                  <a:pt x="346461" y="752033"/>
                </a:lnTo>
                <a:lnTo>
                  <a:pt x="343799" y="753527"/>
                </a:lnTo>
                <a:lnTo>
                  <a:pt x="336573" y="752780"/>
                </a:lnTo>
                <a:lnTo>
                  <a:pt x="340376" y="750912"/>
                </a:lnTo>
                <a:lnTo>
                  <a:pt x="343799" y="747176"/>
                </a:lnTo>
                <a:lnTo>
                  <a:pt x="344560" y="745309"/>
                </a:lnTo>
                <a:lnTo>
                  <a:pt x="347983" y="743067"/>
                </a:lnTo>
                <a:lnTo>
                  <a:pt x="350645" y="739705"/>
                </a:lnTo>
                <a:lnTo>
                  <a:pt x="356349" y="735222"/>
                </a:lnTo>
                <a:lnTo>
                  <a:pt x="363195" y="727376"/>
                </a:lnTo>
                <a:lnTo>
                  <a:pt x="364336" y="725135"/>
                </a:lnTo>
                <a:lnTo>
                  <a:pt x="371942" y="715795"/>
                </a:lnTo>
                <a:lnTo>
                  <a:pt x="373463" y="713180"/>
                </a:lnTo>
                <a:lnTo>
                  <a:pt x="374224" y="711686"/>
                </a:lnTo>
                <a:lnTo>
                  <a:pt x="390958" y="697489"/>
                </a:lnTo>
                <a:lnTo>
                  <a:pt x="394380" y="693753"/>
                </a:lnTo>
                <a:lnTo>
                  <a:pt x="397803" y="689270"/>
                </a:lnTo>
                <a:lnTo>
                  <a:pt x="400846" y="687776"/>
                </a:lnTo>
                <a:lnTo>
                  <a:pt x="405409" y="687402"/>
                </a:lnTo>
                <a:lnTo>
                  <a:pt x="408071" y="686655"/>
                </a:lnTo>
                <a:lnTo>
                  <a:pt x="417199" y="680678"/>
                </a:lnTo>
                <a:lnTo>
                  <a:pt x="417959" y="679183"/>
                </a:lnTo>
                <a:lnTo>
                  <a:pt x="419100" y="677689"/>
                </a:lnTo>
                <a:lnTo>
                  <a:pt x="419481" y="673580"/>
                </a:lnTo>
                <a:lnTo>
                  <a:pt x="419481" y="661625"/>
                </a:lnTo>
                <a:lnTo>
                  <a:pt x="414917" y="647055"/>
                </a:lnTo>
                <a:lnTo>
                  <a:pt x="412255" y="644440"/>
                </a:lnTo>
                <a:lnTo>
                  <a:pt x="406931" y="644440"/>
                </a:lnTo>
                <a:lnTo>
                  <a:pt x="405409" y="644813"/>
                </a:lnTo>
                <a:lnTo>
                  <a:pt x="401986" y="644813"/>
                </a:lnTo>
                <a:lnTo>
                  <a:pt x="402747" y="637342"/>
                </a:lnTo>
                <a:lnTo>
                  <a:pt x="403888" y="627628"/>
                </a:lnTo>
                <a:lnTo>
                  <a:pt x="405409" y="621651"/>
                </a:lnTo>
                <a:lnTo>
                  <a:pt x="405790" y="620530"/>
                </a:lnTo>
                <a:lnTo>
                  <a:pt x="405790" y="611190"/>
                </a:lnTo>
                <a:lnTo>
                  <a:pt x="403888" y="608202"/>
                </a:lnTo>
                <a:lnTo>
                  <a:pt x="401986" y="606334"/>
                </a:lnTo>
                <a:lnTo>
                  <a:pt x="398564" y="607081"/>
                </a:lnTo>
                <a:lnTo>
                  <a:pt x="393620" y="607081"/>
                </a:lnTo>
                <a:lnTo>
                  <a:pt x="391338" y="608202"/>
                </a:lnTo>
                <a:lnTo>
                  <a:pt x="387535" y="608202"/>
                </a:lnTo>
                <a:lnTo>
                  <a:pt x="385253" y="607081"/>
                </a:lnTo>
                <a:lnTo>
                  <a:pt x="382591" y="605213"/>
                </a:lnTo>
                <a:lnTo>
                  <a:pt x="380309" y="602598"/>
                </a:lnTo>
                <a:lnTo>
                  <a:pt x="379548" y="600730"/>
                </a:lnTo>
                <a:lnTo>
                  <a:pt x="380309" y="591390"/>
                </a:lnTo>
                <a:lnTo>
                  <a:pt x="378788" y="586907"/>
                </a:lnTo>
                <a:lnTo>
                  <a:pt x="378027" y="578315"/>
                </a:lnTo>
                <a:lnTo>
                  <a:pt x="377266" y="576073"/>
                </a:lnTo>
                <a:lnTo>
                  <a:pt x="374985" y="572711"/>
                </a:lnTo>
                <a:lnTo>
                  <a:pt x="366237" y="570096"/>
                </a:lnTo>
                <a:lnTo>
                  <a:pt x="363956" y="568228"/>
                </a:lnTo>
                <a:lnTo>
                  <a:pt x="360533" y="569349"/>
                </a:lnTo>
                <a:lnTo>
                  <a:pt x="358631" y="570469"/>
                </a:lnTo>
                <a:lnTo>
                  <a:pt x="354068" y="570843"/>
                </a:lnTo>
                <a:lnTo>
                  <a:pt x="349504" y="570843"/>
                </a:lnTo>
                <a:lnTo>
                  <a:pt x="342658" y="570096"/>
                </a:lnTo>
                <a:lnTo>
                  <a:pt x="339996" y="568601"/>
                </a:lnTo>
                <a:lnTo>
                  <a:pt x="334292" y="567107"/>
                </a:lnTo>
                <a:lnTo>
                  <a:pt x="332010" y="566360"/>
                </a:lnTo>
                <a:lnTo>
                  <a:pt x="330488" y="562998"/>
                </a:lnTo>
                <a:lnTo>
                  <a:pt x="331249" y="550669"/>
                </a:lnTo>
                <a:lnTo>
                  <a:pt x="330488" y="532737"/>
                </a:lnTo>
                <a:lnTo>
                  <a:pt x="330108" y="531990"/>
                </a:lnTo>
                <a:lnTo>
                  <a:pt x="327446" y="526759"/>
                </a:lnTo>
                <a:lnTo>
                  <a:pt x="327446" y="526012"/>
                </a:lnTo>
                <a:lnTo>
                  <a:pt x="327826" y="524144"/>
                </a:lnTo>
                <a:lnTo>
                  <a:pt x="328207" y="523771"/>
                </a:lnTo>
                <a:lnTo>
                  <a:pt x="331249" y="522650"/>
                </a:lnTo>
                <a:lnTo>
                  <a:pt x="331629" y="522276"/>
                </a:lnTo>
                <a:lnTo>
                  <a:pt x="331249" y="517793"/>
                </a:lnTo>
                <a:lnTo>
                  <a:pt x="330488" y="515925"/>
                </a:lnTo>
                <a:lnTo>
                  <a:pt x="330488" y="512937"/>
                </a:lnTo>
                <a:lnTo>
                  <a:pt x="331249" y="510695"/>
                </a:lnTo>
                <a:lnTo>
                  <a:pt x="333151" y="506586"/>
                </a:lnTo>
                <a:lnTo>
                  <a:pt x="335052" y="502476"/>
                </a:lnTo>
                <a:lnTo>
                  <a:pt x="335432" y="500982"/>
                </a:lnTo>
                <a:lnTo>
                  <a:pt x="335813" y="490148"/>
                </a:lnTo>
                <a:lnTo>
                  <a:pt x="335813" y="481555"/>
                </a:lnTo>
                <a:lnTo>
                  <a:pt x="335052" y="477819"/>
                </a:lnTo>
                <a:lnTo>
                  <a:pt x="331249" y="470721"/>
                </a:lnTo>
                <a:lnTo>
                  <a:pt x="329348" y="465491"/>
                </a:lnTo>
                <a:lnTo>
                  <a:pt x="328207" y="464370"/>
                </a:lnTo>
                <a:lnTo>
                  <a:pt x="321741" y="462129"/>
                </a:lnTo>
                <a:lnTo>
                  <a:pt x="319840" y="454657"/>
                </a:lnTo>
                <a:lnTo>
                  <a:pt x="319840" y="452415"/>
                </a:lnTo>
                <a:lnTo>
                  <a:pt x="320981" y="449427"/>
                </a:lnTo>
                <a:lnTo>
                  <a:pt x="321741" y="445691"/>
                </a:lnTo>
                <a:lnTo>
                  <a:pt x="320981" y="443823"/>
                </a:lnTo>
                <a:lnTo>
                  <a:pt x="319840" y="442702"/>
                </a:lnTo>
                <a:lnTo>
                  <a:pt x="317938" y="442329"/>
                </a:lnTo>
                <a:lnTo>
                  <a:pt x="301585" y="442329"/>
                </a:lnTo>
                <a:lnTo>
                  <a:pt x="299683" y="441581"/>
                </a:lnTo>
                <a:lnTo>
                  <a:pt x="294739" y="441581"/>
                </a:lnTo>
                <a:lnTo>
                  <a:pt x="290556" y="441208"/>
                </a:lnTo>
                <a:lnTo>
                  <a:pt x="284851" y="441208"/>
                </a:lnTo>
                <a:lnTo>
                  <a:pt x="282570" y="436351"/>
                </a:lnTo>
                <a:lnTo>
                  <a:pt x="279907" y="427759"/>
                </a:lnTo>
                <a:lnTo>
                  <a:pt x="277245" y="421781"/>
                </a:lnTo>
                <a:lnTo>
                  <a:pt x="277245" y="419913"/>
                </a:lnTo>
                <a:lnTo>
                  <a:pt x="277245" y="418419"/>
                </a:lnTo>
                <a:lnTo>
                  <a:pt x="280288" y="418045"/>
                </a:lnTo>
                <a:lnTo>
                  <a:pt x="281048" y="411694"/>
                </a:lnTo>
                <a:lnTo>
                  <a:pt x="281048" y="408332"/>
                </a:lnTo>
                <a:lnTo>
                  <a:pt x="279907" y="406464"/>
                </a:lnTo>
                <a:lnTo>
                  <a:pt x="278386" y="403475"/>
                </a:lnTo>
                <a:lnTo>
                  <a:pt x="278006" y="397872"/>
                </a:lnTo>
                <a:lnTo>
                  <a:pt x="276104" y="392268"/>
                </a:lnTo>
                <a:lnTo>
                  <a:pt x="273822" y="388158"/>
                </a:lnTo>
                <a:lnTo>
                  <a:pt x="270780" y="386290"/>
                </a:lnTo>
                <a:lnTo>
                  <a:pt x="263554" y="382181"/>
                </a:lnTo>
                <a:lnTo>
                  <a:pt x="258610" y="381434"/>
                </a:lnTo>
                <a:lnTo>
                  <a:pt x="256709" y="381434"/>
                </a:lnTo>
                <a:lnTo>
                  <a:pt x="253286" y="382181"/>
                </a:lnTo>
                <a:lnTo>
                  <a:pt x="249483" y="382181"/>
                </a:lnTo>
                <a:lnTo>
                  <a:pt x="247581" y="381060"/>
                </a:lnTo>
                <a:lnTo>
                  <a:pt x="241496" y="375456"/>
                </a:lnTo>
                <a:lnTo>
                  <a:pt x="227045" y="371720"/>
                </a:lnTo>
                <a:lnTo>
                  <a:pt x="224002" y="370226"/>
                </a:lnTo>
                <a:lnTo>
                  <a:pt x="221340" y="367237"/>
                </a:lnTo>
                <a:lnTo>
                  <a:pt x="220579" y="365743"/>
                </a:lnTo>
                <a:lnTo>
                  <a:pt x="217917" y="363501"/>
                </a:lnTo>
                <a:lnTo>
                  <a:pt x="211832" y="362007"/>
                </a:lnTo>
                <a:lnTo>
                  <a:pt x="204606" y="362007"/>
                </a:lnTo>
                <a:lnTo>
                  <a:pt x="198141" y="361260"/>
                </a:lnTo>
                <a:lnTo>
                  <a:pt x="193197" y="359766"/>
                </a:lnTo>
                <a:lnTo>
                  <a:pt x="182929" y="352294"/>
                </a:lnTo>
                <a:lnTo>
                  <a:pt x="180267" y="350052"/>
                </a:lnTo>
                <a:lnTo>
                  <a:pt x="176844" y="345196"/>
                </a:lnTo>
                <a:lnTo>
                  <a:pt x="174562" y="336230"/>
                </a:lnTo>
                <a:lnTo>
                  <a:pt x="174942" y="333614"/>
                </a:lnTo>
                <a:lnTo>
                  <a:pt x="175703" y="332120"/>
                </a:lnTo>
                <a:lnTo>
                  <a:pt x="177604" y="329505"/>
                </a:lnTo>
                <a:lnTo>
                  <a:pt x="177985" y="325769"/>
                </a:lnTo>
                <a:lnTo>
                  <a:pt x="177985" y="313814"/>
                </a:lnTo>
                <a:lnTo>
                  <a:pt x="176844" y="307463"/>
                </a:lnTo>
                <a:lnTo>
                  <a:pt x="174942" y="304848"/>
                </a:lnTo>
                <a:lnTo>
                  <a:pt x="173801" y="303727"/>
                </a:lnTo>
                <a:lnTo>
                  <a:pt x="166575" y="303354"/>
                </a:lnTo>
                <a:lnTo>
                  <a:pt x="156307" y="304848"/>
                </a:lnTo>
                <a:lnTo>
                  <a:pt x="154025" y="304848"/>
                </a:lnTo>
                <a:lnTo>
                  <a:pt x="147940" y="305969"/>
                </a:lnTo>
                <a:lnTo>
                  <a:pt x="145658" y="308584"/>
                </a:lnTo>
                <a:lnTo>
                  <a:pt x="139193" y="315682"/>
                </a:lnTo>
                <a:lnTo>
                  <a:pt x="129686" y="323901"/>
                </a:lnTo>
                <a:lnTo>
                  <a:pt x="127023" y="325395"/>
                </a:lnTo>
                <a:lnTo>
                  <a:pt x="117135" y="328758"/>
                </a:lnTo>
                <a:lnTo>
                  <a:pt x="115234" y="329879"/>
                </a:lnTo>
                <a:lnTo>
                  <a:pt x="112191" y="331373"/>
                </a:lnTo>
                <a:lnTo>
                  <a:pt x="96599" y="330999"/>
                </a:lnTo>
                <a:lnTo>
                  <a:pt x="89753" y="328758"/>
                </a:lnTo>
                <a:lnTo>
                  <a:pt x="86711" y="328758"/>
                </a:lnTo>
                <a:lnTo>
                  <a:pt x="85950" y="329505"/>
                </a:lnTo>
                <a:lnTo>
                  <a:pt x="79485" y="329879"/>
                </a:lnTo>
                <a:lnTo>
                  <a:pt x="76442" y="331373"/>
                </a:lnTo>
                <a:lnTo>
                  <a:pt x="73780" y="332120"/>
                </a:lnTo>
                <a:lnTo>
                  <a:pt x="71879" y="332120"/>
                </a:lnTo>
                <a:lnTo>
                  <a:pt x="69597" y="330999"/>
                </a:lnTo>
                <a:lnTo>
                  <a:pt x="68456" y="329505"/>
                </a:lnTo>
                <a:lnTo>
                  <a:pt x="68456" y="318671"/>
                </a:lnTo>
                <a:lnTo>
                  <a:pt x="68456" y="317177"/>
                </a:lnTo>
                <a:lnTo>
                  <a:pt x="68456" y="297003"/>
                </a:lnTo>
                <a:lnTo>
                  <a:pt x="68456" y="295882"/>
                </a:lnTo>
                <a:lnTo>
                  <a:pt x="67315" y="296629"/>
                </a:lnTo>
                <a:lnTo>
                  <a:pt x="63512" y="299992"/>
                </a:lnTo>
                <a:lnTo>
                  <a:pt x="55145" y="305969"/>
                </a:lnTo>
                <a:lnTo>
                  <a:pt x="48299" y="309705"/>
                </a:lnTo>
                <a:lnTo>
                  <a:pt x="45257" y="310078"/>
                </a:lnTo>
                <a:lnTo>
                  <a:pt x="39552" y="309705"/>
                </a:lnTo>
                <a:lnTo>
                  <a:pt x="34608" y="308584"/>
                </a:lnTo>
                <a:lnTo>
                  <a:pt x="33467" y="307090"/>
                </a:lnTo>
                <a:lnTo>
                  <a:pt x="32707" y="302980"/>
                </a:lnTo>
                <a:lnTo>
                  <a:pt x="31186" y="301112"/>
                </a:lnTo>
                <a:lnTo>
                  <a:pt x="29284" y="299618"/>
                </a:lnTo>
                <a:lnTo>
                  <a:pt x="21678" y="299244"/>
                </a:lnTo>
                <a:lnTo>
                  <a:pt x="17114" y="297750"/>
                </a:lnTo>
                <a:lnTo>
                  <a:pt x="16734" y="296629"/>
                </a:lnTo>
                <a:lnTo>
                  <a:pt x="19016" y="292893"/>
                </a:lnTo>
                <a:lnTo>
                  <a:pt x="18635" y="289531"/>
                </a:lnTo>
                <a:lnTo>
                  <a:pt x="14832" y="287290"/>
                </a:lnTo>
                <a:lnTo>
                  <a:pt x="10269" y="282433"/>
                </a:lnTo>
                <a:lnTo>
                  <a:pt x="8747" y="279444"/>
                </a:lnTo>
                <a:lnTo>
                  <a:pt x="5325" y="275335"/>
                </a:lnTo>
                <a:lnTo>
                  <a:pt x="4944" y="273840"/>
                </a:lnTo>
                <a:lnTo>
                  <a:pt x="4184" y="269357"/>
                </a:lnTo>
                <a:lnTo>
                  <a:pt x="0" y="260765"/>
                </a:lnTo>
                <a:lnTo>
                  <a:pt x="0" y="259270"/>
                </a:lnTo>
                <a:lnTo>
                  <a:pt x="381" y="257776"/>
                </a:lnTo>
                <a:lnTo>
                  <a:pt x="4944" y="249557"/>
                </a:lnTo>
                <a:lnTo>
                  <a:pt x="6465" y="243206"/>
                </a:lnTo>
                <a:lnTo>
                  <a:pt x="7987" y="241338"/>
                </a:lnTo>
                <a:lnTo>
                  <a:pt x="11410" y="240591"/>
                </a:lnTo>
                <a:lnTo>
                  <a:pt x="14832" y="240217"/>
                </a:lnTo>
                <a:lnTo>
                  <a:pt x="14832" y="229010"/>
                </a:lnTo>
                <a:lnTo>
                  <a:pt x="15593" y="226768"/>
                </a:lnTo>
                <a:lnTo>
                  <a:pt x="19016" y="220791"/>
                </a:lnTo>
                <a:lnTo>
                  <a:pt x="22438" y="216308"/>
                </a:lnTo>
                <a:lnTo>
                  <a:pt x="27382" y="210330"/>
                </a:lnTo>
                <a:lnTo>
                  <a:pt x="31566" y="206968"/>
                </a:lnTo>
                <a:lnTo>
                  <a:pt x="37651" y="202859"/>
                </a:lnTo>
                <a:lnTo>
                  <a:pt x="44877" y="200243"/>
                </a:lnTo>
                <a:lnTo>
                  <a:pt x="64272" y="194640"/>
                </a:lnTo>
                <a:lnTo>
                  <a:pt x="69216" y="192772"/>
                </a:lnTo>
                <a:lnTo>
                  <a:pt x="76823" y="193145"/>
                </a:lnTo>
                <a:lnTo>
                  <a:pt x="79485" y="192025"/>
                </a:lnTo>
                <a:lnTo>
                  <a:pt x="79865" y="190904"/>
                </a:lnTo>
                <a:lnTo>
                  <a:pt x="80245" y="188289"/>
                </a:lnTo>
                <a:lnTo>
                  <a:pt x="81006" y="186047"/>
                </a:lnTo>
                <a:lnTo>
                  <a:pt x="82147" y="180443"/>
                </a:lnTo>
                <a:lnTo>
                  <a:pt x="82527" y="177455"/>
                </a:lnTo>
                <a:lnTo>
                  <a:pt x="82908" y="176334"/>
                </a:lnTo>
                <a:lnTo>
                  <a:pt x="83668" y="171851"/>
                </a:lnTo>
                <a:lnTo>
                  <a:pt x="84809" y="168862"/>
                </a:lnTo>
                <a:lnTo>
                  <a:pt x="86330" y="162137"/>
                </a:lnTo>
                <a:lnTo>
                  <a:pt x="86711" y="161764"/>
                </a:lnTo>
                <a:lnTo>
                  <a:pt x="90514" y="138228"/>
                </a:lnTo>
                <a:lnTo>
                  <a:pt x="90894" y="134492"/>
                </a:lnTo>
                <a:lnTo>
                  <a:pt x="91274" y="132250"/>
                </a:lnTo>
                <a:lnTo>
                  <a:pt x="88612" y="121790"/>
                </a:lnTo>
                <a:lnTo>
                  <a:pt x="86711" y="118054"/>
                </a:lnTo>
                <a:lnTo>
                  <a:pt x="84429" y="115813"/>
                </a:lnTo>
                <a:lnTo>
                  <a:pt x="79865" y="112077"/>
                </a:lnTo>
                <a:lnTo>
                  <a:pt x="77964" y="110209"/>
                </a:lnTo>
                <a:lnTo>
                  <a:pt x="77964" y="96012"/>
                </a:lnTo>
                <a:lnTo>
                  <a:pt x="79865" y="94892"/>
                </a:lnTo>
                <a:lnTo>
                  <a:pt x="86330" y="94144"/>
                </a:lnTo>
                <a:lnTo>
                  <a:pt x="88992" y="93024"/>
                </a:lnTo>
                <a:lnTo>
                  <a:pt x="92796" y="93771"/>
                </a:lnTo>
                <a:lnTo>
                  <a:pt x="94317" y="94144"/>
                </a:lnTo>
                <a:lnTo>
                  <a:pt x="94697" y="94892"/>
                </a:lnTo>
                <a:lnTo>
                  <a:pt x="96599" y="94518"/>
                </a:lnTo>
                <a:lnTo>
                  <a:pt x="96599" y="94144"/>
                </a:lnTo>
                <a:lnTo>
                  <a:pt x="95077" y="90409"/>
                </a:lnTo>
                <a:lnTo>
                  <a:pt x="94697" y="87793"/>
                </a:lnTo>
                <a:lnTo>
                  <a:pt x="92796" y="84805"/>
                </a:lnTo>
                <a:lnTo>
                  <a:pt x="88992" y="85552"/>
                </a:lnTo>
                <a:lnTo>
                  <a:pt x="88232" y="86299"/>
                </a:lnTo>
                <a:lnTo>
                  <a:pt x="85570" y="86299"/>
                </a:lnTo>
                <a:lnTo>
                  <a:pt x="84048" y="84431"/>
                </a:lnTo>
                <a:lnTo>
                  <a:pt x="82527" y="84058"/>
                </a:lnTo>
                <a:lnTo>
                  <a:pt x="82527" y="82937"/>
                </a:lnTo>
                <a:lnTo>
                  <a:pt x="82527" y="71356"/>
                </a:lnTo>
                <a:lnTo>
                  <a:pt x="82908" y="71729"/>
                </a:lnTo>
                <a:lnTo>
                  <a:pt x="113332" y="71729"/>
                </a:lnTo>
                <a:lnTo>
                  <a:pt x="114853" y="70235"/>
                </a:lnTo>
                <a:lnTo>
                  <a:pt x="115234" y="67993"/>
                </a:lnTo>
                <a:lnTo>
                  <a:pt x="116755" y="66125"/>
                </a:lnTo>
                <a:lnTo>
                  <a:pt x="117516" y="66125"/>
                </a:lnTo>
                <a:lnTo>
                  <a:pt x="119037" y="66873"/>
                </a:lnTo>
                <a:lnTo>
                  <a:pt x="120558" y="69488"/>
                </a:lnTo>
                <a:lnTo>
                  <a:pt x="121319" y="69488"/>
                </a:lnTo>
                <a:lnTo>
                  <a:pt x="128545" y="65752"/>
                </a:lnTo>
                <a:lnTo>
                  <a:pt x="132728" y="65752"/>
                </a:lnTo>
                <a:lnTo>
                  <a:pt x="134630" y="67620"/>
                </a:lnTo>
                <a:lnTo>
                  <a:pt x="137672" y="71729"/>
                </a:lnTo>
                <a:lnTo>
                  <a:pt x="139954" y="82563"/>
                </a:lnTo>
                <a:lnTo>
                  <a:pt x="144137" y="80695"/>
                </a:lnTo>
                <a:lnTo>
                  <a:pt x="144137" y="79948"/>
                </a:lnTo>
                <a:lnTo>
                  <a:pt x="146039" y="82563"/>
                </a:lnTo>
                <a:lnTo>
                  <a:pt x="147180" y="84431"/>
                </a:lnTo>
                <a:lnTo>
                  <a:pt x="148321" y="86299"/>
                </a:lnTo>
                <a:lnTo>
                  <a:pt x="149842" y="87793"/>
                </a:lnTo>
                <a:lnTo>
                  <a:pt x="155166" y="90782"/>
                </a:lnTo>
                <a:lnTo>
                  <a:pt x="155546" y="90782"/>
                </a:lnTo>
                <a:lnTo>
                  <a:pt x="156307" y="91529"/>
                </a:lnTo>
                <a:lnTo>
                  <a:pt x="162772" y="91529"/>
                </a:lnTo>
                <a:lnTo>
                  <a:pt x="169998" y="90035"/>
                </a:lnTo>
                <a:lnTo>
                  <a:pt x="170759" y="89661"/>
                </a:lnTo>
                <a:lnTo>
                  <a:pt x="173801" y="86673"/>
                </a:lnTo>
                <a:lnTo>
                  <a:pt x="175703" y="85552"/>
                </a:lnTo>
                <a:lnTo>
                  <a:pt x="178745" y="84058"/>
                </a:lnTo>
                <a:lnTo>
                  <a:pt x="181788" y="82563"/>
                </a:lnTo>
                <a:lnTo>
                  <a:pt x="182548" y="82563"/>
                </a:lnTo>
                <a:lnTo>
                  <a:pt x="187112" y="80695"/>
                </a:lnTo>
                <a:lnTo>
                  <a:pt x="190535" y="80695"/>
                </a:lnTo>
                <a:lnTo>
                  <a:pt x="191296" y="78827"/>
                </a:lnTo>
                <a:lnTo>
                  <a:pt x="192436" y="78454"/>
                </a:lnTo>
                <a:lnTo>
                  <a:pt x="194718" y="77333"/>
                </a:lnTo>
                <a:lnTo>
                  <a:pt x="196620" y="77333"/>
                </a:lnTo>
                <a:lnTo>
                  <a:pt x="198521" y="76586"/>
                </a:lnTo>
                <a:lnTo>
                  <a:pt x="200423" y="75465"/>
                </a:lnTo>
                <a:lnTo>
                  <a:pt x="202324" y="69861"/>
                </a:lnTo>
                <a:lnTo>
                  <a:pt x="204226" y="66873"/>
                </a:lnTo>
                <a:lnTo>
                  <a:pt x="207268" y="66873"/>
                </a:lnTo>
                <a:lnTo>
                  <a:pt x="209170" y="65752"/>
                </a:lnTo>
                <a:lnTo>
                  <a:pt x="209550" y="64631"/>
                </a:lnTo>
                <a:lnTo>
                  <a:pt x="212593" y="63510"/>
                </a:lnTo>
                <a:lnTo>
                  <a:pt x="216776" y="62763"/>
                </a:lnTo>
                <a:lnTo>
                  <a:pt x="217537" y="61642"/>
                </a:lnTo>
                <a:lnTo>
                  <a:pt x="217537" y="61269"/>
                </a:lnTo>
                <a:lnTo>
                  <a:pt x="217537" y="57906"/>
                </a:lnTo>
                <a:lnTo>
                  <a:pt x="208409" y="58280"/>
                </a:lnTo>
                <a:lnTo>
                  <a:pt x="207268" y="57906"/>
                </a:lnTo>
                <a:lnTo>
                  <a:pt x="201564" y="56786"/>
                </a:lnTo>
                <a:lnTo>
                  <a:pt x="200803" y="54544"/>
                </a:lnTo>
                <a:lnTo>
                  <a:pt x="200423" y="51555"/>
                </a:lnTo>
                <a:lnTo>
                  <a:pt x="198521" y="45204"/>
                </a:lnTo>
                <a:lnTo>
                  <a:pt x="198141" y="43336"/>
                </a:lnTo>
                <a:lnTo>
                  <a:pt x="198141" y="40721"/>
                </a:lnTo>
                <a:lnTo>
                  <a:pt x="199282" y="35865"/>
                </a:lnTo>
                <a:lnTo>
                  <a:pt x="199662" y="31382"/>
                </a:lnTo>
                <a:lnTo>
                  <a:pt x="198902" y="30261"/>
                </a:lnTo>
                <a:lnTo>
                  <a:pt x="194338" y="27646"/>
                </a:lnTo>
                <a:lnTo>
                  <a:pt x="190155" y="25778"/>
                </a:lnTo>
                <a:lnTo>
                  <a:pt x="188633" y="22416"/>
                </a:lnTo>
                <a:lnTo>
                  <a:pt x="188253" y="19053"/>
                </a:lnTo>
                <a:lnTo>
                  <a:pt x="188633" y="19053"/>
                </a:lnTo>
                <a:lnTo>
                  <a:pt x="190155" y="19053"/>
                </a:lnTo>
                <a:lnTo>
                  <a:pt x="192817" y="19800"/>
                </a:lnTo>
                <a:lnTo>
                  <a:pt x="201184" y="20548"/>
                </a:lnTo>
                <a:lnTo>
                  <a:pt x="209170" y="25404"/>
                </a:lnTo>
                <a:lnTo>
                  <a:pt x="216016" y="27272"/>
                </a:lnTo>
                <a:lnTo>
                  <a:pt x="225523" y="27646"/>
                </a:lnTo>
                <a:lnTo>
                  <a:pt x="225904" y="27272"/>
                </a:lnTo>
                <a:lnTo>
                  <a:pt x="227425" y="25778"/>
                </a:lnTo>
                <a:lnTo>
                  <a:pt x="234270" y="23536"/>
                </a:lnTo>
                <a:lnTo>
                  <a:pt x="240355" y="22042"/>
                </a:lnTo>
                <a:lnTo>
                  <a:pt x="251384" y="21295"/>
                </a:lnTo>
                <a:lnTo>
                  <a:pt x="253286" y="20174"/>
                </a:lnTo>
                <a:lnTo>
                  <a:pt x="255568" y="17185"/>
                </a:lnTo>
                <a:lnTo>
                  <a:pt x="258610" y="15691"/>
                </a:lnTo>
                <a:lnTo>
                  <a:pt x="260892" y="14197"/>
                </a:lnTo>
                <a:lnTo>
                  <a:pt x="266977" y="13823"/>
                </a:lnTo>
                <a:lnTo>
                  <a:pt x="268498" y="13076"/>
                </a:lnTo>
                <a:lnTo>
                  <a:pt x="271160" y="10461"/>
                </a:lnTo>
                <a:lnTo>
                  <a:pt x="275724" y="5604"/>
                </a:lnTo>
                <a:lnTo>
                  <a:pt x="275724" y="1121"/>
                </a:lnTo>
                <a:lnTo>
                  <a:pt x="279147" y="149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80" name="Text Placeholder 2679">
            <a:extLst>
              <a:ext uri="{FF2B5EF4-FFF2-40B4-BE49-F238E27FC236}">
                <a16:creationId xmlns:a16="http://schemas.microsoft.com/office/drawing/2014/main" id="{6D0678F9-F21B-F64B-BCD8-8DDF93AF1055}"/>
              </a:ext>
            </a:extLst>
          </p:cNvPr>
          <p:cNvSpPr>
            <a:spLocks noGrp="1"/>
          </p:cNvSpPr>
          <p:nvPr>
            <p:ph type="body" sz="quarter" idx="131" hasCustomPrompt="1"/>
          </p:nvPr>
        </p:nvSpPr>
        <p:spPr>
          <a:xfrm>
            <a:off x="5750818" y="1976071"/>
            <a:ext cx="112225" cy="142070"/>
          </a:xfrm>
          <a:custGeom>
            <a:avLst/>
            <a:gdLst>
              <a:gd name="connsiteX0" fmla="*/ 84169 w 112225"/>
              <a:gd name="connsiteY0" fmla="*/ 0 h 142070"/>
              <a:gd name="connsiteX1" fmla="*/ 91087 w 112225"/>
              <a:gd name="connsiteY1" fmla="*/ 0 h 142070"/>
              <a:gd name="connsiteX2" fmla="*/ 93393 w 112225"/>
              <a:gd name="connsiteY2" fmla="*/ 4113 h 142070"/>
              <a:gd name="connsiteX3" fmla="*/ 98005 w 112225"/>
              <a:gd name="connsiteY3" fmla="*/ 8225 h 142070"/>
              <a:gd name="connsiteX4" fmla="*/ 93009 w 112225"/>
              <a:gd name="connsiteY4" fmla="*/ 7478 h 142070"/>
              <a:gd name="connsiteX5" fmla="*/ 94546 w 112225"/>
              <a:gd name="connsiteY5" fmla="*/ 9721 h 142070"/>
              <a:gd name="connsiteX6" fmla="*/ 101848 w 112225"/>
              <a:gd name="connsiteY6" fmla="*/ 12338 h 142070"/>
              <a:gd name="connsiteX7" fmla="*/ 106076 w 112225"/>
              <a:gd name="connsiteY7" fmla="*/ 17946 h 142070"/>
              <a:gd name="connsiteX8" fmla="*/ 106845 w 112225"/>
              <a:gd name="connsiteY8" fmla="*/ 22432 h 142070"/>
              <a:gd name="connsiteX9" fmla="*/ 105307 w 112225"/>
              <a:gd name="connsiteY9" fmla="*/ 26919 h 142070"/>
              <a:gd name="connsiteX10" fmla="*/ 105307 w 112225"/>
              <a:gd name="connsiteY10" fmla="*/ 33648 h 142070"/>
              <a:gd name="connsiteX11" fmla="*/ 108382 w 112225"/>
              <a:gd name="connsiteY11" fmla="*/ 40004 h 142070"/>
              <a:gd name="connsiteX12" fmla="*/ 109151 w 112225"/>
              <a:gd name="connsiteY12" fmla="*/ 45986 h 142070"/>
              <a:gd name="connsiteX13" fmla="*/ 107613 w 112225"/>
              <a:gd name="connsiteY13" fmla="*/ 50099 h 142070"/>
              <a:gd name="connsiteX14" fmla="*/ 107998 w 112225"/>
              <a:gd name="connsiteY14" fmla="*/ 52342 h 142070"/>
              <a:gd name="connsiteX15" fmla="*/ 107613 w 112225"/>
              <a:gd name="connsiteY15" fmla="*/ 55707 h 142070"/>
              <a:gd name="connsiteX16" fmla="*/ 107998 w 112225"/>
              <a:gd name="connsiteY16" fmla="*/ 59819 h 142070"/>
              <a:gd name="connsiteX17" fmla="*/ 108382 w 112225"/>
              <a:gd name="connsiteY17" fmla="*/ 60567 h 142070"/>
              <a:gd name="connsiteX18" fmla="*/ 107998 w 112225"/>
              <a:gd name="connsiteY18" fmla="*/ 61688 h 142070"/>
              <a:gd name="connsiteX19" fmla="*/ 107998 w 112225"/>
              <a:gd name="connsiteY19" fmla="*/ 63932 h 142070"/>
              <a:gd name="connsiteX20" fmla="*/ 108382 w 112225"/>
              <a:gd name="connsiteY20" fmla="*/ 66175 h 142070"/>
              <a:gd name="connsiteX21" fmla="*/ 107998 w 112225"/>
              <a:gd name="connsiteY21" fmla="*/ 69914 h 142070"/>
              <a:gd name="connsiteX22" fmla="*/ 103001 w 112225"/>
              <a:gd name="connsiteY22" fmla="*/ 74026 h 142070"/>
              <a:gd name="connsiteX23" fmla="*/ 102233 w 112225"/>
              <a:gd name="connsiteY23" fmla="*/ 77017 h 142070"/>
              <a:gd name="connsiteX24" fmla="*/ 109535 w 112225"/>
              <a:gd name="connsiteY24" fmla="*/ 79634 h 142070"/>
              <a:gd name="connsiteX25" fmla="*/ 111841 w 112225"/>
              <a:gd name="connsiteY25" fmla="*/ 78512 h 142070"/>
              <a:gd name="connsiteX26" fmla="*/ 112225 w 112225"/>
              <a:gd name="connsiteY26" fmla="*/ 83747 h 142070"/>
              <a:gd name="connsiteX27" fmla="*/ 111841 w 112225"/>
              <a:gd name="connsiteY27" fmla="*/ 88607 h 142070"/>
              <a:gd name="connsiteX28" fmla="*/ 111457 w 112225"/>
              <a:gd name="connsiteY28" fmla="*/ 99823 h 142070"/>
              <a:gd name="connsiteX29" fmla="*/ 112225 w 112225"/>
              <a:gd name="connsiteY29" fmla="*/ 106553 h 142070"/>
              <a:gd name="connsiteX30" fmla="*/ 109151 w 112225"/>
              <a:gd name="connsiteY30" fmla="*/ 94963 h 142070"/>
              <a:gd name="connsiteX31" fmla="*/ 107229 w 112225"/>
              <a:gd name="connsiteY31" fmla="*/ 91224 h 142070"/>
              <a:gd name="connsiteX32" fmla="*/ 105307 w 112225"/>
              <a:gd name="connsiteY32" fmla="*/ 89729 h 142070"/>
              <a:gd name="connsiteX33" fmla="*/ 103770 w 112225"/>
              <a:gd name="connsiteY33" fmla="*/ 91224 h 142070"/>
              <a:gd name="connsiteX34" fmla="*/ 101080 w 112225"/>
              <a:gd name="connsiteY34" fmla="*/ 90476 h 142070"/>
              <a:gd name="connsiteX35" fmla="*/ 99927 w 112225"/>
              <a:gd name="connsiteY35" fmla="*/ 93093 h 142070"/>
              <a:gd name="connsiteX36" fmla="*/ 103001 w 112225"/>
              <a:gd name="connsiteY36" fmla="*/ 94963 h 142070"/>
              <a:gd name="connsiteX37" fmla="*/ 103386 w 112225"/>
              <a:gd name="connsiteY37" fmla="*/ 98327 h 142070"/>
              <a:gd name="connsiteX38" fmla="*/ 103001 w 112225"/>
              <a:gd name="connsiteY38" fmla="*/ 99823 h 142070"/>
              <a:gd name="connsiteX39" fmla="*/ 101848 w 112225"/>
              <a:gd name="connsiteY39" fmla="*/ 96832 h 142070"/>
              <a:gd name="connsiteX40" fmla="*/ 99158 w 112225"/>
              <a:gd name="connsiteY40" fmla="*/ 98701 h 142070"/>
              <a:gd name="connsiteX41" fmla="*/ 98005 w 112225"/>
              <a:gd name="connsiteY41" fmla="*/ 100945 h 142070"/>
              <a:gd name="connsiteX42" fmla="*/ 101080 w 112225"/>
              <a:gd name="connsiteY42" fmla="*/ 104309 h 142070"/>
              <a:gd name="connsiteX43" fmla="*/ 99542 w 112225"/>
              <a:gd name="connsiteY43" fmla="*/ 104683 h 142070"/>
              <a:gd name="connsiteX44" fmla="*/ 99158 w 112225"/>
              <a:gd name="connsiteY44" fmla="*/ 106553 h 142070"/>
              <a:gd name="connsiteX45" fmla="*/ 99927 w 112225"/>
              <a:gd name="connsiteY45" fmla="*/ 108796 h 142070"/>
              <a:gd name="connsiteX46" fmla="*/ 99158 w 112225"/>
              <a:gd name="connsiteY46" fmla="*/ 109170 h 142070"/>
              <a:gd name="connsiteX47" fmla="*/ 97236 w 112225"/>
              <a:gd name="connsiteY47" fmla="*/ 106927 h 142070"/>
              <a:gd name="connsiteX48" fmla="*/ 95315 w 112225"/>
              <a:gd name="connsiteY48" fmla="*/ 112908 h 142070"/>
              <a:gd name="connsiteX49" fmla="*/ 95699 w 112225"/>
              <a:gd name="connsiteY49" fmla="*/ 115152 h 142070"/>
              <a:gd name="connsiteX50" fmla="*/ 97621 w 112225"/>
              <a:gd name="connsiteY50" fmla="*/ 114404 h 142070"/>
              <a:gd name="connsiteX51" fmla="*/ 104154 w 112225"/>
              <a:gd name="connsiteY51" fmla="*/ 126368 h 142070"/>
              <a:gd name="connsiteX52" fmla="*/ 105307 w 112225"/>
              <a:gd name="connsiteY52" fmla="*/ 128985 h 142070"/>
              <a:gd name="connsiteX53" fmla="*/ 103386 w 112225"/>
              <a:gd name="connsiteY53" fmla="*/ 130480 h 142070"/>
              <a:gd name="connsiteX54" fmla="*/ 101080 w 112225"/>
              <a:gd name="connsiteY54" fmla="*/ 128985 h 142070"/>
              <a:gd name="connsiteX55" fmla="*/ 99158 w 112225"/>
              <a:gd name="connsiteY55" fmla="*/ 124872 h 142070"/>
              <a:gd name="connsiteX56" fmla="*/ 97621 w 112225"/>
              <a:gd name="connsiteY56" fmla="*/ 123377 h 142070"/>
              <a:gd name="connsiteX57" fmla="*/ 95315 w 112225"/>
              <a:gd name="connsiteY57" fmla="*/ 124124 h 142070"/>
              <a:gd name="connsiteX58" fmla="*/ 95315 w 112225"/>
              <a:gd name="connsiteY58" fmla="*/ 126742 h 142070"/>
              <a:gd name="connsiteX59" fmla="*/ 96083 w 112225"/>
              <a:gd name="connsiteY59" fmla="*/ 128985 h 142070"/>
              <a:gd name="connsiteX60" fmla="*/ 96083 w 112225"/>
              <a:gd name="connsiteY60" fmla="*/ 130854 h 142070"/>
              <a:gd name="connsiteX61" fmla="*/ 98005 w 112225"/>
              <a:gd name="connsiteY61" fmla="*/ 134219 h 142070"/>
              <a:gd name="connsiteX62" fmla="*/ 98005 w 112225"/>
              <a:gd name="connsiteY62" fmla="*/ 137958 h 142070"/>
              <a:gd name="connsiteX63" fmla="*/ 88397 w 112225"/>
              <a:gd name="connsiteY63" fmla="*/ 139079 h 142070"/>
              <a:gd name="connsiteX64" fmla="*/ 87628 w 112225"/>
              <a:gd name="connsiteY64" fmla="*/ 136462 h 142070"/>
              <a:gd name="connsiteX65" fmla="*/ 84169 w 112225"/>
              <a:gd name="connsiteY65" fmla="*/ 140201 h 142070"/>
              <a:gd name="connsiteX66" fmla="*/ 81094 w 112225"/>
              <a:gd name="connsiteY66" fmla="*/ 140201 h 142070"/>
              <a:gd name="connsiteX67" fmla="*/ 79941 w 112225"/>
              <a:gd name="connsiteY67" fmla="*/ 138331 h 142070"/>
              <a:gd name="connsiteX68" fmla="*/ 80326 w 112225"/>
              <a:gd name="connsiteY68" fmla="*/ 134593 h 142070"/>
              <a:gd name="connsiteX69" fmla="*/ 78020 w 112225"/>
              <a:gd name="connsiteY69" fmla="*/ 136088 h 142070"/>
              <a:gd name="connsiteX70" fmla="*/ 77251 w 112225"/>
              <a:gd name="connsiteY70" fmla="*/ 139453 h 142070"/>
              <a:gd name="connsiteX71" fmla="*/ 73023 w 112225"/>
              <a:gd name="connsiteY71" fmla="*/ 138705 h 142070"/>
              <a:gd name="connsiteX72" fmla="*/ 73023 w 112225"/>
              <a:gd name="connsiteY72" fmla="*/ 134593 h 142070"/>
              <a:gd name="connsiteX73" fmla="*/ 72255 w 112225"/>
              <a:gd name="connsiteY73" fmla="*/ 137958 h 142070"/>
              <a:gd name="connsiteX74" fmla="*/ 69180 w 112225"/>
              <a:gd name="connsiteY74" fmla="*/ 139079 h 142070"/>
              <a:gd name="connsiteX75" fmla="*/ 68027 w 112225"/>
              <a:gd name="connsiteY75" fmla="*/ 136088 h 142070"/>
              <a:gd name="connsiteX76" fmla="*/ 68796 w 112225"/>
              <a:gd name="connsiteY76" fmla="*/ 132350 h 142070"/>
              <a:gd name="connsiteX77" fmla="*/ 64184 w 112225"/>
              <a:gd name="connsiteY77" fmla="*/ 142070 h 142070"/>
              <a:gd name="connsiteX78" fmla="*/ 55344 w 112225"/>
              <a:gd name="connsiteY78" fmla="*/ 142070 h 142070"/>
              <a:gd name="connsiteX79" fmla="*/ 49963 w 112225"/>
              <a:gd name="connsiteY79" fmla="*/ 139453 h 142070"/>
              <a:gd name="connsiteX80" fmla="*/ 47273 w 112225"/>
              <a:gd name="connsiteY80" fmla="*/ 136462 h 142070"/>
              <a:gd name="connsiteX81" fmla="*/ 46889 w 112225"/>
              <a:gd name="connsiteY81" fmla="*/ 126742 h 142070"/>
              <a:gd name="connsiteX82" fmla="*/ 45351 w 112225"/>
              <a:gd name="connsiteY82" fmla="*/ 124124 h 142070"/>
              <a:gd name="connsiteX83" fmla="*/ 45736 w 112225"/>
              <a:gd name="connsiteY83" fmla="*/ 122255 h 142070"/>
              <a:gd name="connsiteX84" fmla="*/ 54575 w 112225"/>
              <a:gd name="connsiteY84" fmla="*/ 122255 h 142070"/>
              <a:gd name="connsiteX85" fmla="*/ 56497 w 112225"/>
              <a:gd name="connsiteY85" fmla="*/ 120386 h 142070"/>
              <a:gd name="connsiteX86" fmla="*/ 50348 w 112225"/>
              <a:gd name="connsiteY86" fmla="*/ 119264 h 142070"/>
              <a:gd name="connsiteX87" fmla="*/ 52269 w 112225"/>
              <a:gd name="connsiteY87" fmla="*/ 113282 h 142070"/>
              <a:gd name="connsiteX88" fmla="*/ 45736 w 112225"/>
              <a:gd name="connsiteY88" fmla="*/ 115899 h 142070"/>
              <a:gd name="connsiteX89" fmla="*/ 44198 w 112225"/>
              <a:gd name="connsiteY89" fmla="*/ 112161 h 142070"/>
              <a:gd name="connsiteX90" fmla="*/ 49195 w 112225"/>
              <a:gd name="connsiteY90" fmla="*/ 108796 h 142070"/>
              <a:gd name="connsiteX91" fmla="*/ 43430 w 112225"/>
              <a:gd name="connsiteY91" fmla="*/ 104683 h 142070"/>
              <a:gd name="connsiteX92" fmla="*/ 50348 w 112225"/>
              <a:gd name="connsiteY92" fmla="*/ 103188 h 142070"/>
              <a:gd name="connsiteX93" fmla="*/ 54191 w 112225"/>
              <a:gd name="connsiteY93" fmla="*/ 104309 h 142070"/>
              <a:gd name="connsiteX94" fmla="*/ 55728 w 112225"/>
              <a:gd name="connsiteY94" fmla="*/ 102066 h 142070"/>
              <a:gd name="connsiteX95" fmla="*/ 54191 w 112225"/>
              <a:gd name="connsiteY95" fmla="*/ 100945 h 142070"/>
              <a:gd name="connsiteX96" fmla="*/ 62262 w 112225"/>
              <a:gd name="connsiteY96" fmla="*/ 100197 h 142070"/>
              <a:gd name="connsiteX97" fmla="*/ 62646 w 112225"/>
              <a:gd name="connsiteY97" fmla="*/ 97954 h 142070"/>
              <a:gd name="connsiteX98" fmla="*/ 54191 w 112225"/>
              <a:gd name="connsiteY98" fmla="*/ 99075 h 142070"/>
              <a:gd name="connsiteX99" fmla="*/ 59572 w 112225"/>
              <a:gd name="connsiteY99" fmla="*/ 95710 h 142070"/>
              <a:gd name="connsiteX100" fmla="*/ 58419 w 112225"/>
              <a:gd name="connsiteY100" fmla="*/ 94215 h 142070"/>
              <a:gd name="connsiteX101" fmla="*/ 59956 w 112225"/>
              <a:gd name="connsiteY101" fmla="*/ 92346 h 142070"/>
              <a:gd name="connsiteX102" fmla="*/ 64952 w 112225"/>
              <a:gd name="connsiteY102" fmla="*/ 90476 h 142070"/>
              <a:gd name="connsiteX103" fmla="*/ 64568 w 112225"/>
              <a:gd name="connsiteY103" fmla="*/ 88607 h 142070"/>
              <a:gd name="connsiteX104" fmla="*/ 62646 w 112225"/>
              <a:gd name="connsiteY104" fmla="*/ 86738 h 142070"/>
              <a:gd name="connsiteX105" fmla="*/ 63799 w 112225"/>
              <a:gd name="connsiteY105" fmla="*/ 84120 h 142070"/>
              <a:gd name="connsiteX106" fmla="*/ 78404 w 112225"/>
              <a:gd name="connsiteY106" fmla="*/ 81877 h 142070"/>
              <a:gd name="connsiteX107" fmla="*/ 81094 w 112225"/>
              <a:gd name="connsiteY107" fmla="*/ 80008 h 142070"/>
              <a:gd name="connsiteX108" fmla="*/ 80710 w 112225"/>
              <a:gd name="connsiteY108" fmla="*/ 78139 h 142070"/>
              <a:gd name="connsiteX109" fmla="*/ 78020 w 112225"/>
              <a:gd name="connsiteY109" fmla="*/ 80008 h 142070"/>
              <a:gd name="connsiteX110" fmla="*/ 66874 w 112225"/>
              <a:gd name="connsiteY110" fmla="*/ 80756 h 142070"/>
              <a:gd name="connsiteX111" fmla="*/ 66105 w 112225"/>
              <a:gd name="connsiteY111" fmla="*/ 80008 h 142070"/>
              <a:gd name="connsiteX112" fmla="*/ 62646 w 112225"/>
              <a:gd name="connsiteY112" fmla="*/ 82251 h 142070"/>
              <a:gd name="connsiteX113" fmla="*/ 58803 w 112225"/>
              <a:gd name="connsiteY113" fmla="*/ 81877 h 142070"/>
              <a:gd name="connsiteX114" fmla="*/ 51885 w 112225"/>
              <a:gd name="connsiteY114" fmla="*/ 84868 h 142070"/>
              <a:gd name="connsiteX115" fmla="*/ 49579 w 112225"/>
              <a:gd name="connsiteY115" fmla="*/ 84120 h 142070"/>
              <a:gd name="connsiteX116" fmla="*/ 35359 w 112225"/>
              <a:gd name="connsiteY116" fmla="*/ 90102 h 142070"/>
              <a:gd name="connsiteX117" fmla="*/ 27672 w 112225"/>
              <a:gd name="connsiteY117" fmla="*/ 89729 h 142070"/>
              <a:gd name="connsiteX118" fmla="*/ 25751 w 112225"/>
              <a:gd name="connsiteY118" fmla="*/ 92720 h 142070"/>
              <a:gd name="connsiteX119" fmla="*/ 23060 w 112225"/>
              <a:gd name="connsiteY119" fmla="*/ 90476 h 142070"/>
              <a:gd name="connsiteX120" fmla="*/ 19217 w 112225"/>
              <a:gd name="connsiteY120" fmla="*/ 94215 h 142070"/>
              <a:gd name="connsiteX121" fmla="*/ 9993 w 112225"/>
              <a:gd name="connsiteY121" fmla="*/ 94963 h 142070"/>
              <a:gd name="connsiteX122" fmla="*/ 6534 w 112225"/>
              <a:gd name="connsiteY122" fmla="*/ 98327 h 142070"/>
              <a:gd name="connsiteX123" fmla="*/ 1538 w 112225"/>
              <a:gd name="connsiteY123" fmla="*/ 95710 h 142070"/>
              <a:gd name="connsiteX124" fmla="*/ 0 w 112225"/>
              <a:gd name="connsiteY124" fmla="*/ 90476 h 142070"/>
              <a:gd name="connsiteX125" fmla="*/ 3075 w 112225"/>
              <a:gd name="connsiteY125" fmla="*/ 89729 h 142070"/>
              <a:gd name="connsiteX126" fmla="*/ 2691 w 112225"/>
              <a:gd name="connsiteY126" fmla="*/ 86738 h 142070"/>
              <a:gd name="connsiteX127" fmla="*/ 3844 w 112225"/>
              <a:gd name="connsiteY127" fmla="*/ 82999 h 142070"/>
              <a:gd name="connsiteX128" fmla="*/ 6918 w 112225"/>
              <a:gd name="connsiteY128" fmla="*/ 82251 h 142070"/>
              <a:gd name="connsiteX129" fmla="*/ 14989 w 112225"/>
              <a:gd name="connsiteY129" fmla="*/ 84868 h 142070"/>
              <a:gd name="connsiteX130" fmla="*/ 14221 w 112225"/>
              <a:gd name="connsiteY130" fmla="*/ 81877 h 142070"/>
              <a:gd name="connsiteX131" fmla="*/ 11915 w 112225"/>
              <a:gd name="connsiteY131" fmla="*/ 80382 h 142070"/>
              <a:gd name="connsiteX132" fmla="*/ 12683 w 112225"/>
              <a:gd name="connsiteY132" fmla="*/ 77017 h 142070"/>
              <a:gd name="connsiteX133" fmla="*/ 10377 w 112225"/>
              <a:gd name="connsiteY133" fmla="*/ 77017 h 142070"/>
              <a:gd name="connsiteX134" fmla="*/ 10762 w 112225"/>
              <a:gd name="connsiteY134" fmla="*/ 72157 h 142070"/>
              <a:gd name="connsiteX135" fmla="*/ 16142 w 112225"/>
              <a:gd name="connsiteY135" fmla="*/ 68418 h 142070"/>
              <a:gd name="connsiteX136" fmla="*/ 18833 w 112225"/>
              <a:gd name="connsiteY136" fmla="*/ 68418 h 142070"/>
              <a:gd name="connsiteX137" fmla="*/ 25751 w 112225"/>
              <a:gd name="connsiteY137" fmla="*/ 74026 h 142070"/>
              <a:gd name="connsiteX138" fmla="*/ 27288 w 112225"/>
              <a:gd name="connsiteY138" fmla="*/ 78139 h 142070"/>
              <a:gd name="connsiteX139" fmla="*/ 31900 w 112225"/>
              <a:gd name="connsiteY139" fmla="*/ 76643 h 142070"/>
              <a:gd name="connsiteX140" fmla="*/ 31515 w 112225"/>
              <a:gd name="connsiteY140" fmla="*/ 72905 h 142070"/>
              <a:gd name="connsiteX141" fmla="*/ 31131 w 112225"/>
              <a:gd name="connsiteY141" fmla="*/ 69914 h 142070"/>
              <a:gd name="connsiteX142" fmla="*/ 24982 w 112225"/>
              <a:gd name="connsiteY142" fmla="*/ 65801 h 142070"/>
              <a:gd name="connsiteX143" fmla="*/ 26519 w 112225"/>
              <a:gd name="connsiteY143" fmla="*/ 62062 h 142070"/>
              <a:gd name="connsiteX144" fmla="*/ 29594 w 112225"/>
              <a:gd name="connsiteY144" fmla="*/ 58324 h 142070"/>
              <a:gd name="connsiteX145" fmla="*/ 29594 w 112225"/>
              <a:gd name="connsiteY145" fmla="*/ 56080 h 142070"/>
              <a:gd name="connsiteX146" fmla="*/ 20370 w 112225"/>
              <a:gd name="connsiteY146" fmla="*/ 60193 h 142070"/>
              <a:gd name="connsiteX147" fmla="*/ 19601 w 112225"/>
              <a:gd name="connsiteY147" fmla="*/ 55707 h 142070"/>
              <a:gd name="connsiteX148" fmla="*/ 16911 w 112225"/>
              <a:gd name="connsiteY148" fmla="*/ 50846 h 142070"/>
              <a:gd name="connsiteX149" fmla="*/ 16911 w 112225"/>
              <a:gd name="connsiteY149" fmla="*/ 45612 h 142070"/>
              <a:gd name="connsiteX150" fmla="*/ 18448 w 112225"/>
              <a:gd name="connsiteY150" fmla="*/ 40752 h 142070"/>
              <a:gd name="connsiteX151" fmla="*/ 12683 w 112225"/>
              <a:gd name="connsiteY151" fmla="*/ 40752 h 142070"/>
              <a:gd name="connsiteX152" fmla="*/ 13068 w 112225"/>
              <a:gd name="connsiteY152" fmla="*/ 35518 h 142070"/>
              <a:gd name="connsiteX153" fmla="*/ 12683 w 112225"/>
              <a:gd name="connsiteY153" fmla="*/ 31779 h 142070"/>
              <a:gd name="connsiteX154" fmla="*/ 16911 w 112225"/>
              <a:gd name="connsiteY154" fmla="*/ 24676 h 142070"/>
              <a:gd name="connsiteX155" fmla="*/ 16527 w 112225"/>
              <a:gd name="connsiteY155" fmla="*/ 24302 h 142070"/>
              <a:gd name="connsiteX156" fmla="*/ 18064 w 112225"/>
              <a:gd name="connsiteY156" fmla="*/ 20563 h 142070"/>
              <a:gd name="connsiteX157" fmla="*/ 20370 w 112225"/>
              <a:gd name="connsiteY157" fmla="*/ 18693 h 142070"/>
              <a:gd name="connsiteX158" fmla="*/ 28441 w 112225"/>
              <a:gd name="connsiteY158" fmla="*/ 21684 h 142070"/>
              <a:gd name="connsiteX159" fmla="*/ 29594 w 112225"/>
              <a:gd name="connsiteY159" fmla="*/ 21311 h 142070"/>
              <a:gd name="connsiteX160" fmla="*/ 31131 w 112225"/>
              <a:gd name="connsiteY160" fmla="*/ 23554 h 142070"/>
              <a:gd name="connsiteX161" fmla="*/ 31131 w 112225"/>
              <a:gd name="connsiteY161" fmla="*/ 27666 h 142070"/>
              <a:gd name="connsiteX162" fmla="*/ 32668 w 112225"/>
              <a:gd name="connsiteY162" fmla="*/ 26919 h 142070"/>
              <a:gd name="connsiteX163" fmla="*/ 36896 w 112225"/>
              <a:gd name="connsiteY163" fmla="*/ 30657 h 142070"/>
              <a:gd name="connsiteX164" fmla="*/ 34590 w 112225"/>
              <a:gd name="connsiteY164" fmla="*/ 34770 h 142070"/>
              <a:gd name="connsiteX165" fmla="*/ 42277 w 112225"/>
              <a:gd name="connsiteY165" fmla="*/ 45986 h 142070"/>
              <a:gd name="connsiteX166" fmla="*/ 42277 w 112225"/>
              <a:gd name="connsiteY166" fmla="*/ 47481 h 142070"/>
              <a:gd name="connsiteX167" fmla="*/ 43814 w 112225"/>
              <a:gd name="connsiteY167" fmla="*/ 49725 h 142070"/>
              <a:gd name="connsiteX168" fmla="*/ 46889 w 112225"/>
              <a:gd name="connsiteY168" fmla="*/ 48229 h 142070"/>
              <a:gd name="connsiteX169" fmla="*/ 49195 w 112225"/>
              <a:gd name="connsiteY169" fmla="*/ 48977 h 142070"/>
              <a:gd name="connsiteX170" fmla="*/ 46889 w 112225"/>
              <a:gd name="connsiteY170" fmla="*/ 52342 h 142070"/>
              <a:gd name="connsiteX171" fmla="*/ 51501 w 112225"/>
              <a:gd name="connsiteY171" fmla="*/ 54959 h 142070"/>
              <a:gd name="connsiteX172" fmla="*/ 57650 w 112225"/>
              <a:gd name="connsiteY172" fmla="*/ 61688 h 142070"/>
              <a:gd name="connsiteX173" fmla="*/ 61878 w 112225"/>
              <a:gd name="connsiteY173" fmla="*/ 62436 h 142070"/>
              <a:gd name="connsiteX174" fmla="*/ 64952 w 112225"/>
              <a:gd name="connsiteY174" fmla="*/ 59819 h 142070"/>
              <a:gd name="connsiteX175" fmla="*/ 65721 w 112225"/>
              <a:gd name="connsiteY175" fmla="*/ 58324 h 142070"/>
              <a:gd name="connsiteX176" fmla="*/ 61878 w 112225"/>
              <a:gd name="connsiteY176" fmla="*/ 59071 h 142070"/>
              <a:gd name="connsiteX177" fmla="*/ 58419 w 112225"/>
              <a:gd name="connsiteY177" fmla="*/ 53837 h 142070"/>
              <a:gd name="connsiteX178" fmla="*/ 54575 w 112225"/>
              <a:gd name="connsiteY178" fmla="*/ 43743 h 142070"/>
              <a:gd name="connsiteX179" fmla="*/ 60725 w 112225"/>
              <a:gd name="connsiteY179" fmla="*/ 42247 h 142070"/>
              <a:gd name="connsiteX180" fmla="*/ 58803 w 112225"/>
              <a:gd name="connsiteY180" fmla="*/ 38882 h 142070"/>
              <a:gd name="connsiteX181" fmla="*/ 49963 w 112225"/>
              <a:gd name="connsiteY181" fmla="*/ 40378 h 142070"/>
              <a:gd name="connsiteX182" fmla="*/ 46889 w 112225"/>
              <a:gd name="connsiteY182" fmla="*/ 37387 h 142070"/>
              <a:gd name="connsiteX183" fmla="*/ 48042 w 112225"/>
              <a:gd name="connsiteY183" fmla="*/ 34770 h 142070"/>
              <a:gd name="connsiteX184" fmla="*/ 52654 w 112225"/>
              <a:gd name="connsiteY184" fmla="*/ 34770 h 142070"/>
              <a:gd name="connsiteX185" fmla="*/ 53807 w 112225"/>
              <a:gd name="connsiteY185" fmla="*/ 32153 h 142070"/>
              <a:gd name="connsiteX186" fmla="*/ 56497 w 112225"/>
              <a:gd name="connsiteY186" fmla="*/ 32153 h 142070"/>
              <a:gd name="connsiteX187" fmla="*/ 54191 w 112225"/>
              <a:gd name="connsiteY187" fmla="*/ 30657 h 142070"/>
              <a:gd name="connsiteX188" fmla="*/ 51116 w 112225"/>
              <a:gd name="connsiteY188" fmla="*/ 26545 h 142070"/>
              <a:gd name="connsiteX189" fmla="*/ 44198 w 112225"/>
              <a:gd name="connsiteY189" fmla="*/ 26545 h 142070"/>
              <a:gd name="connsiteX190" fmla="*/ 41124 w 112225"/>
              <a:gd name="connsiteY190" fmla="*/ 23928 h 142070"/>
              <a:gd name="connsiteX191" fmla="*/ 36896 w 112225"/>
              <a:gd name="connsiteY191" fmla="*/ 16824 h 142070"/>
              <a:gd name="connsiteX192" fmla="*/ 37280 w 112225"/>
              <a:gd name="connsiteY192" fmla="*/ 14207 h 142070"/>
              <a:gd name="connsiteX193" fmla="*/ 41508 w 112225"/>
              <a:gd name="connsiteY193" fmla="*/ 13833 h 142070"/>
              <a:gd name="connsiteX194" fmla="*/ 43045 w 112225"/>
              <a:gd name="connsiteY194" fmla="*/ 7851 h 142070"/>
              <a:gd name="connsiteX195" fmla="*/ 49579 w 112225"/>
              <a:gd name="connsiteY195" fmla="*/ 2617 h 142070"/>
              <a:gd name="connsiteX196" fmla="*/ 58803 w 112225"/>
              <a:gd name="connsiteY196" fmla="*/ 4113 h 142070"/>
              <a:gd name="connsiteX197" fmla="*/ 64568 w 112225"/>
              <a:gd name="connsiteY197" fmla="*/ 2243 h 142070"/>
              <a:gd name="connsiteX198" fmla="*/ 66105 w 112225"/>
              <a:gd name="connsiteY198" fmla="*/ 5982 h 142070"/>
              <a:gd name="connsiteX199" fmla="*/ 70333 w 112225"/>
              <a:gd name="connsiteY199" fmla="*/ 10469 h 142070"/>
              <a:gd name="connsiteX200" fmla="*/ 78404 w 112225"/>
              <a:gd name="connsiteY200" fmla="*/ 13459 h 142070"/>
              <a:gd name="connsiteX201" fmla="*/ 77251 w 112225"/>
              <a:gd name="connsiteY201" fmla="*/ 16824 h 142070"/>
              <a:gd name="connsiteX202" fmla="*/ 78020 w 112225"/>
              <a:gd name="connsiteY202" fmla="*/ 19441 h 142070"/>
              <a:gd name="connsiteX203" fmla="*/ 78788 w 112225"/>
              <a:gd name="connsiteY203" fmla="*/ 16824 h 142070"/>
              <a:gd name="connsiteX204" fmla="*/ 83016 w 112225"/>
              <a:gd name="connsiteY204" fmla="*/ 18320 h 142070"/>
              <a:gd name="connsiteX205" fmla="*/ 84553 w 112225"/>
              <a:gd name="connsiteY205" fmla="*/ 14581 h 142070"/>
              <a:gd name="connsiteX206" fmla="*/ 81479 w 112225"/>
              <a:gd name="connsiteY206" fmla="*/ 7851 h 142070"/>
              <a:gd name="connsiteX207" fmla="*/ 83016 w 112225"/>
              <a:gd name="connsiteY207" fmla="*/ 5608 h 142070"/>
              <a:gd name="connsiteX208" fmla="*/ 88781 w 112225"/>
              <a:gd name="connsiteY208" fmla="*/ 6730 h 142070"/>
              <a:gd name="connsiteX209" fmla="*/ 90318 w 112225"/>
              <a:gd name="connsiteY209" fmla="*/ 2243 h 14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12225" h="142070">
                <a:moveTo>
                  <a:pt x="84169" y="0"/>
                </a:moveTo>
                <a:lnTo>
                  <a:pt x="91087" y="0"/>
                </a:lnTo>
                <a:lnTo>
                  <a:pt x="93393" y="4113"/>
                </a:lnTo>
                <a:lnTo>
                  <a:pt x="98005" y="8225"/>
                </a:lnTo>
                <a:lnTo>
                  <a:pt x="93009" y="7478"/>
                </a:lnTo>
                <a:lnTo>
                  <a:pt x="94546" y="9721"/>
                </a:lnTo>
                <a:lnTo>
                  <a:pt x="101848" y="12338"/>
                </a:lnTo>
                <a:lnTo>
                  <a:pt x="106076" y="17946"/>
                </a:lnTo>
                <a:lnTo>
                  <a:pt x="106845" y="22432"/>
                </a:lnTo>
                <a:lnTo>
                  <a:pt x="105307" y="26919"/>
                </a:lnTo>
                <a:lnTo>
                  <a:pt x="105307" y="33648"/>
                </a:lnTo>
                <a:lnTo>
                  <a:pt x="108382" y="40004"/>
                </a:lnTo>
                <a:lnTo>
                  <a:pt x="109151" y="45986"/>
                </a:lnTo>
                <a:lnTo>
                  <a:pt x="107613" y="50099"/>
                </a:lnTo>
                <a:lnTo>
                  <a:pt x="107998" y="52342"/>
                </a:lnTo>
                <a:lnTo>
                  <a:pt x="107613" y="55707"/>
                </a:lnTo>
                <a:lnTo>
                  <a:pt x="107998" y="59819"/>
                </a:lnTo>
                <a:lnTo>
                  <a:pt x="108382" y="60567"/>
                </a:lnTo>
                <a:lnTo>
                  <a:pt x="107998" y="61688"/>
                </a:lnTo>
                <a:lnTo>
                  <a:pt x="107998" y="63932"/>
                </a:lnTo>
                <a:lnTo>
                  <a:pt x="108382" y="66175"/>
                </a:lnTo>
                <a:lnTo>
                  <a:pt x="107998" y="69914"/>
                </a:lnTo>
                <a:lnTo>
                  <a:pt x="103001" y="74026"/>
                </a:lnTo>
                <a:lnTo>
                  <a:pt x="102233" y="77017"/>
                </a:lnTo>
                <a:lnTo>
                  <a:pt x="109535" y="79634"/>
                </a:lnTo>
                <a:lnTo>
                  <a:pt x="111841" y="78512"/>
                </a:lnTo>
                <a:lnTo>
                  <a:pt x="112225" y="83747"/>
                </a:lnTo>
                <a:lnTo>
                  <a:pt x="111841" y="88607"/>
                </a:lnTo>
                <a:lnTo>
                  <a:pt x="111457" y="99823"/>
                </a:lnTo>
                <a:lnTo>
                  <a:pt x="112225" y="106553"/>
                </a:lnTo>
                <a:lnTo>
                  <a:pt x="109151" y="94963"/>
                </a:lnTo>
                <a:lnTo>
                  <a:pt x="107229" y="91224"/>
                </a:lnTo>
                <a:lnTo>
                  <a:pt x="105307" y="89729"/>
                </a:lnTo>
                <a:lnTo>
                  <a:pt x="103770" y="91224"/>
                </a:lnTo>
                <a:lnTo>
                  <a:pt x="101080" y="90476"/>
                </a:lnTo>
                <a:lnTo>
                  <a:pt x="99927" y="93093"/>
                </a:lnTo>
                <a:lnTo>
                  <a:pt x="103001" y="94963"/>
                </a:lnTo>
                <a:lnTo>
                  <a:pt x="103386" y="98327"/>
                </a:lnTo>
                <a:lnTo>
                  <a:pt x="103001" y="99823"/>
                </a:lnTo>
                <a:lnTo>
                  <a:pt x="101848" y="96832"/>
                </a:lnTo>
                <a:lnTo>
                  <a:pt x="99158" y="98701"/>
                </a:lnTo>
                <a:lnTo>
                  <a:pt x="98005" y="100945"/>
                </a:lnTo>
                <a:lnTo>
                  <a:pt x="101080" y="104309"/>
                </a:lnTo>
                <a:lnTo>
                  <a:pt x="99542" y="104683"/>
                </a:lnTo>
                <a:lnTo>
                  <a:pt x="99158" y="106553"/>
                </a:lnTo>
                <a:lnTo>
                  <a:pt x="99927" y="108796"/>
                </a:lnTo>
                <a:lnTo>
                  <a:pt x="99158" y="109170"/>
                </a:lnTo>
                <a:lnTo>
                  <a:pt x="97236" y="106927"/>
                </a:lnTo>
                <a:lnTo>
                  <a:pt x="95315" y="112908"/>
                </a:lnTo>
                <a:lnTo>
                  <a:pt x="95699" y="115152"/>
                </a:lnTo>
                <a:lnTo>
                  <a:pt x="97621" y="114404"/>
                </a:lnTo>
                <a:lnTo>
                  <a:pt x="104154" y="126368"/>
                </a:lnTo>
                <a:lnTo>
                  <a:pt x="105307" y="128985"/>
                </a:lnTo>
                <a:lnTo>
                  <a:pt x="103386" y="130480"/>
                </a:lnTo>
                <a:lnTo>
                  <a:pt x="101080" y="128985"/>
                </a:lnTo>
                <a:lnTo>
                  <a:pt x="99158" y="124872"/>
                </a:lnTo>
                <a:lnTo>
                  <a:pt x="97621" y="123377"/>
                </a:lnTo>
                <a:lnTo>
                  <a:pt x="95315" y="124124"/>
                </a:lnTo>
                <a:lnTo>
                  <a:pt x="95315" y="126742"/>
                </a:lnTo>
                <a:lnTo>
                  <a:pt x="96083" y="128985"/>
                </a:lnTo>
                <a:lnTo>
                  <a:pt x="96083" y="130854"/>
                </a:lnTo>
                <a:lnTo>
                  <a:pt x="98005" y="134219"/>
                </a:lnTo>
                <a:lnTo>
                  <a:pt x="98005" y="137958"/>
                </a:lnTo>
                <a:lnTo>
                  <a:pt x="88397" y="139079"/>
                </a:lnTo>
                <a:lnTo>
                  <a:pt x="87628" y="136462"/>
                </a:lnTo>
                <a:lnTo>
                  <a:pt x="84169" y="140201"/>
                </a:lnTo>
                <a:lnTo>
                  <a:pt x="81094" y="140201"/>
                </a:lnTo>
                <a:lnTo>
                  <a:pt x="79941" y="138331"/>
                </a:lnTo>
                <a:lnTo>
                  <a:pt x="80326" y="134593"/>
                </a:lnTo>
                <a:lnTo>
                  <a:pt x="78020" y="136088"/>
                </a:lnTo>
                <a:lnTo>
                  <a:pt x="77251" y="139453"/>
                </a:lnTo>
                <a:lnTo>
                  <a:pt x="73023" y="138705"/>
                </a:lnTo>
                <a:lnTo>
                  <a:pt x="73023" y="134593"/>
                </a:lnTo>
                <a:lnTo>
                  <a:pt x="72255" y="137958"/>
                </a:lnTo>
                <a:lnTo>
                  <a:pt x="69180" y="139079"/>
                </a:lnTo>
                <a:lnTo>
                  <a:pt x="68027" y="136088"/>
                </a:lnTo>
                <a:lnTo>
                  <a:pt x="68796" y="132350"/>
                </a:lnTo>
                <a:lnTo>
                  <a:pt x="64184" y="142070"/>
                </a:lnTo>
                <a:lnTo>
                  <a:pt x="55344" y="142070"/>
                </a:lnTo>
                <a:lnTo>
                  <a:pt x="49963" y="139453"/>
                </a:lnTo>
                <a:lnTo>
                  <a:pt x="47273" y="136462"/>
                </a:lnTo>
                <a:lnTo>
                  <a:pt x="46889" y="126742"/>
                </a:lnTo>
                <a:lnTo>
                  <a:pt x="45351" y="124124"/>
                </a:lnTo>
                <a:lnTo>
                  <a:pt x="45736" y="122255"/>
                </a:lnTo>
                <a:lnTo>
                  <a:pt x="54575" y="122255"/>
                </a:lnTo>
                <a:lnTo>
                  <a:pt x="56497" y="120386"/>
                </a:lnTo>
                <a:lnTo>
                  <a:pt x="50348" y="119264"/>
                </a:lnTo>
                <a:lnTo>
                  <a:pt x="52269" y="113282"/>
                </a:lnTo>
                <a:lnTo>
                  <a:pt x="45736" y="115899"/>
                </a:lnTo>
                <a:lnTo>
                  <a:pt x="44198" y="112161"/>
                </a:lnTo>
                <a:lnTo>
                  <a:pt x="49195" y="108796"/>
                </a:lnTo>
                <a:lnTo>
                  <a:pt x="43430" y="104683"/>
                </a:lnTo>
                <a:lnTo>
                  <a:pt x="50348" y="103188"/>
                </a:lnTo>
                <a:lnTo>
                  <a:pt x="54191" y="104309"/>
                </a:lnTo>
                <a:lnTo>
                  <a:pt x="55728" y="102066"/>
                </a:lnTo>
                <a:lnTo>
                  <a:pt x="54191" y="100945"/>
                </a:lnTo>
                <a:lnTo>
                  <a:pt x="62262" y="100197"/>
                </a:lnTo>
                <a:lnTo>
                  <a:pt x="62646" y="97954"/>
                </a:lnTo>
                <a:lnTo>
                  <a:pt x="54191" y="99075"/>
                </a:lnTo>
                <a:lnTo>
                  <a:pt x="59572" y="95710"/>
                </a:lnTo>
                <a:lnTo>
                  <a:pt x="58419" y="94215"/>
                </a:lnTo>
                <a:lnTo>
                  <a:pt x="59956" y="92346"/>
                </a:lnTo>
                <a:lnTo>
                  <a:pt x="64952" y="90476"/>
                </a:lnTo>
                <a:lnTo>
                  <a:pt x="64568" y="88607"/>
                </a:lnTo>
                <a:lnTo>
                  <a:pt x="62646" y="86738"/>
                </a:lnTo>
                <a:lnTo>
                  <a:pt x="63799" y="84120"/>
                </a:lnTo>
                <a:lnTo>
                  <a:pt x="78404" y="81877"/>
                </a:lnTo>
                <a:lnTo>
                  <a:pt x="81094" y="80008"/>
                </a:lnTo>
                <a:lnTo>
                  <a:pt x="80710" y="78139"/>
                </a:lnTo>
                <a:lnTo>
                  <a:pt x="78020" y="80008"/>
                </a:lnTo>
                <a:lnTo>
                  <a:pt x="66874" y="80756"/>
                </a:lnTo>
                <a:lnTo>
                  <a:pt x="66105" y="80008"/>
                </a:lnTo>
                <a:lnTo>
                  <a:pt x="62646" y="82251"/>
                </a:lnTo>
                <a:lnTo>
                  <a:pt x="58803" y="81877"/>
                </a:lnTo>
                <a:lnTo>
                  <a:pt x="51885" y="84868"/>
                </a:lnTo>
                <a:lnTo>
                  <a:pt x="49579" y="84120"/>
                </a:lnTo>
                <a:lnTo>
                  <a:pt x="35359" y="90102"/>
                </a:lnTo>
                <a:lnTo>
                  <a:pt x="27672" y="89729"/>
                </a:lnTo>
                <a:lnTo>
                  <a:pt x="25751" y="92720"/>
                </a:lnTo>
                <a:lnTo>
                  <a:pt x="23060" y="90476"/>
                </a:lnTo>
                <a:lnTo>
                  <a:pt x="19217" y="94215"/>
                </a:lnTo>
                <a:lnTo>
                  <a:pt x="9993" y="94963"/>
                </a:lnTo>
                <a:lnTo>
                  <a:pt x="6534" y="98327"/>
                </a:lnTo>
                <a:lnTo>
                  <a:pt x="1538" y="95710"/>
                </a:lnTo>
                <a:lnTo>
                  <a:pt x="0" y="90476"/>
                </a:lnTo>
                <a:lnTo>
                  <a:pt x="3075" y="89729"/>
                </a:lnTo>
                <a:lnTo>
                  <a:pt x="2691" y="86738"/>
                </a:lnTo>
                <a:lnTo>
                  <a:pt x="3844" y="82999"/>
                </a:lnTo>
                <a:lnTo>
                  <a:pt x="6918" y="82251"/>
                </a:lnTo>
                <a:lnTo>
                  <a:pt x="14989" y="84868"/>
                </a:lnTo>
                <a:lnTo>
                  <a:pt x="14221" y="81877"/>
                </a:lnTo>
                <a:lnTo>
                  <a:pt x="11915" y="80382"/>
                </a:lnTo>
                <a:lnTo>
                  <a:pt x="12683" y="77017"/>
                </a:lnTo>
                <a:lnTo>
                  <a:pt x="10377" y="77017"/>
                </a:lnTo>
                <a:lnTo>
                  <a:pt x="10762" y="72157"/>
                </a:lnTo>
                <a:lnTo>
                  <a:pt x="16142" y="68418"/>
                </a:lnTo>
                <a:lnTo>
                  <a:pt x="18833" y="68418"/>
                </a:lnTo>
                <a:lnTo>
                  <a:pt x="25751" y="74026"/>
                </a:lnTo>
                <a:lnTo>
                  <a:pt x="27288" y="78139"/>
                </a:lnTo>
                <a:lnTo>
                  <a:pt x="31900" y="76643"/>
                </a:lnTo>
                <a:lnTo>
                  <a:pt x="31515" y="72905"/>
                </a:lnTo>
                <a:lnTo>
                  <a:pt x="31131" y="69914"/>
                </a:lnTo>
                <a:lnTo>
                  <a:pt x="24982" y="65801"/>
                </a:lnTo>
                <a:lnTo>
                  <a:pt x="26519" y="62062"/>
                </a:lnTo>
                <a:lnTo>
                  <a:pt x="29594" y="58324"/>
                </a:lnTo>
                <a:lnTo>
                  <a:pt x="29594" y="56080"/>
                </a:lnTo>
                <a:lnTo>
                  <a:pt x="20370" y="60193"/>
                </a:lnTo>
                <a:lnTo>
                  <a:pt x="19601" y="55707"/>
                </a:lnTo>
                <a:lnTo>
                  <a:pt x="16911" y="50846"/>
                </a:lnTo>
                <a:lnTo>
                  <a:pt x="16911" y="45612"/>
                </a:lnTo>
                <a:lnTo>
                  <a:pt x="18448" y="40752"/>
                </a:lnTo>
                <a:lnTo>
                  <a:pt x="12683" y="40752"/>
                </a:lnTo>
                <a:lnTo>
                  <a:pt x="13068" y="35518"/>
                </a:lnTo>
                <a:lnTo>
                  <a:pt x="12683" y="31779"/>
                </a:lnTo>
                <a:lnTo>
                  <a:pt x="16911" y="24676"/>
                </a:lnTo>
                <a:lnTo>
                  <a:pt x="16527" y="24302"/>
                </a:lnTo>
                <a:lnTo>
                  <a:pt x="18064" y="20563"/>
                </a:lnTo>
                <a:lnTo>
                  <a:pt x="20370" y="18693"/>
                </a:lnTo>
                <a:lnTo>
                  <a:pt x="28441" y="21684"/>
                </a:lnTo>
                <a:lnTo>
                  <a:pt x="29594" y="21311"/>
                </a:lnTo>
                <a:lnTo>
                  <a:pt x="31131" y="23554"/>
                </a:lnTo>
                <a:lnTo>
                  <a:pt x="31131" y="27666"/>
                </a:lnTo>
                <a:lnTo>
                  <a:pt x="32668" y="26919"/>
                </a:lnTo>
                <a:lnTo>
                  <a:pt x="36896" y="30657"/>
                </a:lnTo>
                <a:lnTo>
                  <a:pt x="34590" y="34770"/>
                </a:lnTo>
                <a:lnTo>
                  <a:pt x="42277" y="45986"/>
                </a:lnTo>
                <a:lnTo>
                  <a:pt x="42277" y="47481"/>
                </a:lnTo>
                <a:lnTo>
                  <a:pt x="43814" y="49725"/>
                </a:lnTo>
                <a:lnTo>
                  <a:pt x="46889" y="48229"/>
                </a:lnTo>
                <a:lnTo>
                  <a:pt x="49195" y="48977"/>
                </a:lnTo>
                <a:lnTo>
                  <a:pt x="46889" y="52342"/>
                </a:lnTo>
                <a:lnTo>
                  <a:pt x="51501" y="54959"/>
                </a:lnTo>
                <a:lnTo>
                  <a:pt x="57650" y="61688"/>
                </a:lnTo>
                <a:lnTo>
                  <a:pt x="61878" y="62436"/>
                </a:lnTo>
                <a:lnTo>
                  <a:pt x="64952" y="59819"/>
                </a:lnTo>
                <a:lnTo>
                  <a:pt x="65721" y="58324"/>
                </a:lnTo>
                <a:lnTo>
                  <a:pt x="61878" y="59071"/>
                </a:lnTo>
                <a:lnTo>
                  <a:pt x="58419" y="53837"/>
                </a:lnTo>
                <a:lnTo>
                  <a:pt x="54575" y="43743"/>
                </a:lnTo>
                <a:lnTo>
                  <a:pt x="60725" y="42247"/>
                </a:lnTo>
                <a:lnTo>
                  <a:pt x="58803" y="38882"/>
                </a:lnTo>
                <a:lnTo>
                  <a:pt x="49963" y="40378"/>
                </a:lnTo>
                <a:lnTo>
                  <a:pt x="46889" y="37387"/>
                </a:lnTo>
                <a:lnTo>
                  <a:pt x="48042" y="34770"/>
                </a:lnTo>
                <a:lnTo>
                  <a:pt x="52654" y="34770"/>
                </a:lnTo>
                <a:lnTo>
                  <a:pt x="53807" y="32153"/>
                </a:lnTo>
                <a:lnTo>
                  <a:pt x="56497" y="32153"/>
                </a:lnTo>
                <a:lnTo>
                  <a:pt x="54191" y="30657"/>
                </a:lnTo>
                <a:lnTo>
                  <a:pt x="51116" y="26545"/>
                </a:lnTo>
                <a:lnTo>
                  <a:pt x="44198" y="26545"/>
                </a:lnTo>
                <a:lnTo>
                  <a:pt x="41124" y="23928"/>
                </a:lnTo>
                <a:lnTo>
                  <a:pt x="36896" y="16824"/>
                </a:lnTo>
                <a:lnTo>
                  <a:pt x="37280" y="14207"/>
                </a:lnTo>
                <a:lnTo>
                  <a:pt x="41508" y="13833"/>
                </a:lnTo>
                <a:lnTo>
                  <a:pt x="43045" y="7851"/>
                </a:lnTo>
                <a:lnTo>
                  <a:pt x="49579" y="2617"/>
                </a:lnTo>
                <a:lnTo>
                  <a:pt x="58803" y="4113"/>
                </a:lnTo>
                <a:lnTo>
                  <a:pt x="64568" y="2243"/>
                </a:lnTo>
                <a:lnTo>
                  <a:pt x="66105" y="5982"/>
                </a:lnTo>
                <a:lnTo>
                  <a:pt x="70333" y="10469"/>
                </a:lnTo>
                <a:lnTo>
                  <a:pt x="78404" y="13459"/>
                </a:lnTo>
                <a:lnTo>
                  <a:pt x="77251" y="16824"/>
                </a:lnTo>
                <a:lnTo>
                  <a:pt x="78020" y="19441"/>
                </a:lnTo>
                <a:lnTo>
                  <a:pt x="78788" y="16824"/>
                </a:lnTo>
                <a:lnTo>
                  <a:pt x="83016" y="18320"/>
                </a:lnTo>
                <a:lnTo>
                  <a:pt x="84553" y="14581"/>
                </a:lnTo>
                <a:lnTo>
                  <a:pt x="81479" y="7851"/>
                </a:lnTo>
                <a:lnTo>
                  <a:pt x="83016" y="5608"/>
                </a:lnTo>
                <a:lnTo>
                  <a:pt x="88781" y="6730"/>
                </a:lnTo>
                <a:lnTo>
                  <a:pt x="90318" y="224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78" name="Text Placeholder 2677">
            <a:extLst>
              <a:ext uri="{FF2B5EF4-FFF2-40B4-BE49-F238E27FC236}">
                <a16:creationId xmlns:a16="http://schemas.microsoft.com/office/drawing/2014/main" id="{E43A47DB-8209-AA4E-972F-18A23E227C52}"/>
              </a:ext>
            </a:extLst>
          </p:cNvPr>
          <p:cNvSpPr>
            <a:spLocks noGrp="1"/>
          </p:cNvSpPr>
          <p:nvPr>
            <p:ph type="body" sz="quarter" idx="130" hasCustomPrompt="1"/>
          </p:nvPr>
        </p:nvSpPr>
        <p:spPr>
          <a:xfrm>
            <a:off x="5267682" y="2149920"/>
            <a:ext cx="222547" cy="243014"/>
          </a:xfrm>
          <a:custGeom>
            <a:avLst/>
            <a:gdLst>
              <a:gd name="connsiteX0" fmla="*/ 93302 w 222547"/>
              <a:gd name="connsiteY0" fmla="*/ 0 h 243014"/>
              <a:gd name="connsiteX1" fmla="*/ 105538 w 222547"/>
              <a:gd name="connsiteY1" fmla="*/ 4838 h 243014"/>
              <a:gd name="connsiteX2" fmla="*/ 106685 w 222547"/>
              <a:gd name="connsiteY2" fmla="*/ 8932 h 243014"/>
              <a:gd name="connsiteX3" fmla="*/ 111274 w 222547"/>
              <a:gd name="connsiteY3" fmla="*/ 12281 h 243014"/>
              <a:gd name="connsiteX4" fmla="*/ 116245 w 222547"/>
              <a:gd name="connsiteY4" fmla="*/ 19352 h 243014"/>
              <a:gd name="connsiteX5" fmla="*/ 131922 w 222547"/>
              <a:gd name="connsiteY5" fmla="*/ 28284 h 243014"/>
              <a:gd name="connsiteX6" fmla="*/ 128481 w 222547"/>
              <a:gd name="connsiteY6" fmla="*/ 33494 h 243014"/>
              <a:gd name="connsiteX7" fmla="*/ 129246 w 222547"/>
              <a:gd name="connsiteY7" fmla="*/ 37959 h 243014"/>
              <a:gd name="connsiteX8" fmla="*/ 130011 w 222547"/>
              <a:gd name="connsiteY8" fmla="*/ 41309 h 243014"/>
              <a:gd name="connsiteX9" fmla="*/ 131922 w 222547"/>
              <a:gd name="connsiteY9" fmla="*/ 34238 h 243014"/>
              <a:gd name="connsiteX10" fmla="*/ 134599 w 222547"/>
              <a:gd name="connsiteY10" fmla="*/ 32005 h 243014"/>
              <a:gd name="connsiteX11" fmla="*/ 134599 w 222547"/>
              <a:gd name="connsiteY11" fmla="*/ 30144 h 243014"/>
              <a:gd name="connsiteX12" fmla="*/ 136893 w 222547"/>
              <a:gd name="connsiteY12" fmla="*/ 27911 h 243014"/>
              <a:gd name="connsiteX13" fmla="*/ 142629 w 222547"/>
              <a:gd name="connsiteY13" fmla="*/ 29028 h 243014"/>
              <a:gd name="connsiteX14" fmla="*/ 143012 w 222547"/>
              <a:gd name="connsiteY14" fmla="*/ 31633 h 243014"/>
              <a:gd name="connsiteX15" fmla="*/ 143012 w 222547"/>
              <a:gd name="connsiteY15" fmla="*/ 37587 h 243014"/>
              <a:gd name="connsiteX16" fmla="*/ 140717 w 222547"/>
              <a:gd name="connsiteY16" fmla="*/ 40192 h 243014"/>
              <a:gd name="connsiteX17" fmla="*/ 141864 w 222547"/>
              <a:gd name="connsiteY17" fmla="*/ 45030 h 243014"/>
              <a:gd name="connsiteX18" fmla="*/ 146071 w 222547"/>
              <a:gd name="connsiteY18" fmla="*/ 42797 h 243014"/>
              <a:gd name="connsiteX19" fmla="*/ 146835 w 222547"/>
              <a:gd name="connsiteY19" fmla="*/ 39076 h 243014"/>
              <a:gd name="connsiteX20" fmla="*/ 148747 w 222547"/>
              <a:gd name="connsiteY20" fmla="*/ 35727 h 243014"/>
              <a:gd name="connsiteX21" fmla="*/ 146071 w 222547"/>
              <a:gd name="connsiteY21" fmla="*/ 32005 h 243014"/>
              <a:gd name="connsiteX22" fmla="*/ 147218 w 222547"/>
              <a:gd name="connsiteY22" fmla="*/ 29028 h 243014"/>
              <a:gd name="connsiteX23" fmla="*/ 149130 w 222547"/>
              <a:gd name="connsiteY23" fmla="*/ 27167 h 243014"/>
              <a:gd name="connsiteX24" fmla="*/ 160601 w 222547"/>
              <a:gd name="connsiteY24" fmla="*/ 21957 h 243014"/>
              <a:gd name="connsiteX25" fmla="*/ 176661 w 222547"/>
              <a:gd name="connsiteY25" fmla="*/ 25678 h 243014"/>
              <a:gd name="connsiteX26" fmla="*/ 182779 w 222547"/>
              <a:gd name="connsiteY26" fmla="*/ 33121 h 243014"/>
              <a:gd name="connsiteX27" fmla="*/ 186221 w 222547"/>
              <a:gd name="connsiteY27" fmla="*/ 35354 h 243014"/>
              <a:gd name="connsiteX28" fmla="*/ 193486 w 222547"/>
              <a:gd name="connsiteY28" fmla="*/ 44286 h 243014"/>
              <a:gd name="connsiteX29" fmla="*/ 195780 w 222547"/>
              <a:gd name="connsiteY29" fmla="*/ 48007 h 243014"/>
              <a:gd name="connsiteX30" fmla="*/ 204575 w 222547"/>
              <a:gd name="connsiteY30" fmla="*/ 55823 h 243014"/>
              <a:gd name="connsiteX31" fmla="*/ 211076 w 222547"/>
              <a:gd name="connsiteY31" fmla="*/ 65499 h 243014"/>
              <a:gd name="connsiteX32" fmla="*/ 214517 w 222547"/>
              <a:gd name="connsiteY32" fmla="*/ 66987 h 243014"/>
              <a:gd name="connsiteX33" fmla="*/ 219106 w 222547"/>
              <a:gd name="connsiteY33" fmla="*/ 73686 h 243014"/>
              <a:gd name="connsiteX34" fmla="*/ 222165 w 222547"/>
              <a:gd name="connsiteY34" fmla="*/ 75547 h 243014"/>
              <a:gd name="connsiteX35" fmla="*/ 222547 w 222547"/>
              <a:gd name="connsiteY35" fmla="*/ 83362 h 243014"/>
              <a:gd name="connsiteX36" fmla="*/ 210311 w 222547"/>
              <a:gd name="connsiteY36" fmla="*/ 93410 h 243014"/>
              <a:gd name="connsiteX37" fmla="*/ 196545 w 222547"/>
              <a:gd name="connsiteY37" fmla="*/ 99364 h 243014"/>
              <a:gd name="connsiteX38" fmla="*/ 183927 w 222547"/>
              <a:gd name="connsiteY38" fmla="*/ 109412 h 243014"/>
              <a:gd name="connsiteX39" fmla="*/ 181250 w 222547"/>
              <a:gd name="connsiteY39" fmla="*/ 113134 h 243014"/>
              <a:gd name="connsiteX40" fmla="*/ 176661 w 222547"/>
              <a:gd name="connsiteY40" fmla="*/ 114995 h 243014"/>
              <a:gd name="connsiteX41" fmla="*/ 167484 w 222547"/>
              <a:gd name="connsiteY41" fmla="*/ 122810 h 243014"/>
              <a:gd name="connsiteX42" fmla="*/ 159072 w 222547"/>
              <a:gd name="connsiteY42" fmla="*/ 127648 h 243014"/>
              <a:gd name="connsiteX43" fmla="*/ 155248 w 222547"/>
              <a:gd name="connsiteY43" fmla="*/ 132858 h 243014"/>
              <a:gd name="connsiteX44" fmla="*/ 149894 w 222547"/>
              <a:gd name="connsiteY44" fmla="*/ 134346 h 243014"/>
              <a:gd name="connsiteX45" fmla="*/ 144923 w 222547"/>
              <a:gd name="connsiteY45" fmla="*/ 137696 h 243014"/>
              <a:gd name="connsiteX46" fmla="*/ 141864 w 222547"/>
              <a:gd name="connsiteY46" fmla="*/ 141789 h 243014"/>
              <a:gd name="connsiteX47" fmla="*/ 141864 w 222547"/>
              <a:gd name="connsiteY47" fmla="*/ 146999 h 243014"/>
              <a:gd name="connsiteX48" fmla="*/ 139952 w 222547"/>
              <a:gd name="connsiteY48" fmla="*/ 153326 h 243014"/>
              <a:gd name="connsiteX49" fmla="*/ 138423 w 222547"/>
              <a:gd name="connsiteY49" fmla="*/ 161141 h 243014"/>
              <a:gd name="connsiteX50" fmla="*/ 132305 w 222547"/>
              <a:gd name="connsiteY50" fmla="*/ 165235 h 243014"/>
              <a:gd name="connsiteX51" fmla="*/ 128481 w 222547"/>
              <a:gd name="connsiteY51" fmla="*/ 165979 h 243014"/>
              <a:gd name="connsiteX52" fmla="*/ 125422 w 222547"/>
              <a:gd name="connsiteY52" fmla="*/ 169328 h 243014"/>
              <a:gd name="connsiteX53" fmla="*/ 121216 w 222547"/>
              <a:gd name="connsiteY53" fmla="*/ 165979 h 243014"/>
              <a:gd name="connsiteX54" fmla="*/ 120069 w 222547"/>
              <a:gd name="connsiteY54" fmla="*/ 167096 h 243014"/>
              <a:gd name="connsiteX55" fmla="*/ 119686 w 222547"/>
              <a:gd name="connsiteY55" fmla="*/ 171561 h 243014"/>
              <a:gd name="connsiteX56" fmla="*/ 118539 w 222547"/>
              <a:gd name="connsiteY56" fmla="*/ 176399 h 243014"/>
              <a:gd name="connsiteX57" fmla="*/ 113568 w 222547"/>
              <a:gd name="connsiteY57" fmla="*/ 186447 h 243014"/>
              <a:gd name="connsiteX58" fmla="*/ 114333 w 222547"/>
              <a:gd name="connsiteY58" fmla="*/ 190169 h 243014"/>
              <a:gd name="connsiteX59" fmla="*/ 113950 w 222547"/>
              <a:gd name="connsiteY59" fmla="*/ 199845 h 243014"/>
              <a:gd name="connsiteX60" fmla="*/ 115098 w 222547"/>
              <a:gd name="connsiteY60" fmla="*/ 201705 h 243014"/>
              <a:gd name="connsiteX61" fmla="*/ 113950 w 222547"/>
              <a:gd name="connsiteY61" fmla="*/ 204311 h 243014"/>
              <a:gd name="connsiteX62" fmla="*/ 113950 w 222547"/>
              <a:gd name="connsiteY62" fmla="*/ 209148 h 243014"/>
              <a:gd name="connsiteX63" fmla="*/ 111274 w 222547"/>
              <a:gd name="connsiteY63" fmla="*/ 213986 h 243014"/>
              <a:gd name="connsiteX64" fmla="*/ 106685 w 222547"/>
              <a:gd name="connsiteY64" fmla="*/ 218452 h 243014"/>
              <a:gd name="connsiteX65" fmla="*/ 104008 w 222547"/>
              <a:gd name="connsiteY65" fmla="*/ 219941 h 243014"/>
              <a:gd name="connsiteX66" fmla="*/ 102861 w 222547"/>
              <a:gd name="connsiteY66" fmla="*/ 219569 h 243014"/>
              <a:gd name="connsiteX67" fmla="*/ 100949 w 222547"/>
              <a:gd name="connsiteY67" fmla="*/ 216219 h 243014"/>
              <a:gd name="connsiteX68" fmla="*/ 100567 w 222547"/>
              <a:gd name="connsiteY68" fmla="*/ 219941 h 243014"/>
              <a:gd name="connsiteX69" fmla="*/ 99037 w 222547"/>
              <a:gd name="connsiteY69" fmla="*/ 223290 h 243014"/>
              <a:gd name="connsiteX70" fmla="*/ 95214 w 222547"/>
              <a:gd name="connsiteY70" fmla="*/ 223662 h 243014"/>
              <a:gd name="connsiteX71" fmla="*/ 91007 w 222547"/>
              <a:gd name="connsiteY71" fmla="*/ 223290 h 243014"/>
              <a:gd name="connsiteX72" fmla="*/ 91390 w 222547"/>
              <a:gd name="connsiteY72" fmla="*/ 220313 h 243014"/>
              <a:gd name="connsiteX73" fmla="*/ 91007 w 222547"/>
              <a:gd name="connsiteY73" fmla="*/ 218452 h 243014"/>
              <a:gd name="connsiteX74" fmla="*/ 87566 w 222547"/>
              <a:gd name="connsiteY74" fmla="*/ 215847 h 243014"/>
              <a:gd name="connsiteX75" fmla="*/ 85272 w 222547"/>
              <a:gd name="connsiteY75" fmla="*/ 220313 h 243014"/>
              <a:gd name="connsiteX76" fmla="*/ 82213 w 222547"/>
              <a:gd name="connsiteY76" fmla="*/ 224407 h 243014"/>
              <a:gd name="connsiteX77" fmla="*/ 74183 w 222547"/>
              <a:gd name="connsiteY77" fmla="*/ 232222 h 243014"/>
              <a:gd name="connsiteX78" fmla="*/ 68829 w 222547"/>
              <a:gd name="connsiteY78" fmla="*/ 233710 h 243014"/>
              <a:gd name="connsiteX79" fmla="*/ 62329 w 222547"/>
              <a:gd name="connsiteY79" fmla="*/ 241898 h 243014"/>
              <a:gd name="connsiteX80" fmla="*/ 57740 w 222547"/>
              <a:gd name="connsiteY80" fmla="*/ 243014 h 243014"/>
              <a:gd name="connsiteX81" fmla="*/ 53152 w 222547"/>
              <a:gd name="connsiteY81" fmla="*/ 235199 h 243014"/>
              <a:gd name="connsiteX82" fmla="*/ 47416 w 222547"/>
              <a:gd name="connsiteY82" fmla="*/ 217708 h 243014"/>
              <a:gd name="connsiteX83" fmla="*/ 44357 w 222547"/>
              <a:gd name="connsiteY83" fmla="*/ 213986 h 243014"/>
              <a:gd name="connsiteX84" fmla="*/ 43210 w 222547"/>
              <a:gd name="connsiteY84" fmla="*/ 208404 h 243014"/>
              <a:gd name="connsiteX85" fmla="*/ 37856 w 222547"/>
              <a:gd name="connsiteY85" fmla="*/ 201333 h 243014"/>
              <a:gd name="connsiteX86" fmla="*/ 28679 w 222547"/>
              <a:gd name="connsiteY86" fmla="*/ 197612 h 243014"/>
              <a:gd name="connsiteX87" fmla="*/ 28679 w 222547"/>
              <a:gd name="connsiteY87" fmla="*/ 193518 h 243014"/>
              <a:gd name="connsiteX88" fmla="*/ 25238 w 222547"/>
              <a:gd name="connsiteY88" fmla="*/ 193146 h 243014"/>
              <a:gd name="connsiteX89" fmla="*/ 25238 w 222547"/>
              <a:gd name="connsiteY89" fmla="*/ 197240 h 243014"/>
              <a:gd name="connsiteX90" fmla="*/ 22943 w 222547"/>
              <a:gd name="connsiteY90" fmla="*/ 194262 h 243014"/>
              <a:gd name="connsiteX91" fmla="*/ 15678 w 222547"/>
              <a:gd name="connsiteY91" fmla="*/ 190169 h 243014"/>
              <a:gd name="connsiteX92" fmla="*/ 15678 w 222547"/>
              <a:gd name="connsiteY92" fmla="*/ 187936 h 243014"/>
              <a:gd name="connsiteX93" fmla="*/ 19502 w 222547"/>
              <a:gd name="connsiteY93" fmla="*/ 189425 h 243014"/>
              <a:gd name="connsiteX94" fmla="*/ 18737 w 222547"/>
              <a:gd name="connsiteY94" fmla="*/ 187564 h 243014"/>
              <a:gd name="connsiteX95" fmla="*/ 11472 w 222547"/>
              <a:gd name="connsiteY95" fmla="*/ 185703 h 243014"/>
              <a:gd name="connsiteX96" fmla="*/ 1147 w 222547"/>
              <a:gd name="connsiteY96" fmla="*/ 189425 h 243014"/>
              <a:gd name="connsiteX97" fmla="*/ 0 w 222547"/>
              <a:gd name="connsiteY97" fmla="*/ 186075 h 243014"/>
              <a:gd name="connsiteX98" fmla="*/ 3059 w 222547"/>
              <a:gd name="connsiteY98" fmla="*/ 185703 h 243014"/>
              <a:gd name="connsiteX99" fmla="*/ 6118 w 222547"/>
              <a:gd name="connsiteY99" fmla="*/ 179376 h 243014"/>
              <a:gd name="connsiteX100" fmla="*/ 4206 w 222547"/>
              <a:gd name="connsiteY100" fmla="*/ 178260 h 243014"/>
              <a:gd name="connsiteX101" fmla="*/ 3824 w 222547"/>
              <a:gd name="connsiteY101" fmla="*/ 175283 h 243014"/>
              <a:gd name="connsiteX102" fmla="*/ 4971 w 222547"/>
              <a:gd name="connsiteY102" fmla="*/ 172306 h 243014"/>
              <a:gd name="connsiteX103" fmla="*/ 6883 w 222547"/>
              <a:gd name="connsiteY103" fmla="*/ 173050 h 243014"/>
              <a:gd name="connsiteX104" fmla="*/ 6501 w 222547"/>
              <a:gd name="connsiteY104" fmla="*/ 170073 h 243014"/>
              <a:gd name="connsiteX105" fmla="*/ 4589 w 222547"/>
              <a:gd name="connsiteY105" fmla="*/ 169328 h 243014"/>
              <a:gd name="connsiteX106" fmla="*/ 11472 w 222547"/>
              <a:gd name="connsiteY106" fmla="*/ 167096 h 243014"/>
              <a:gd name="connsiteX107" fmla="*/ 8413 w 222547"/>
              <a:gd name="connsiteY107" fmla="*/ 164118 h 243014"/>
              <a:gd name="connsiteX108" fmla="*/ 8030 w 222547"/>
              <a:gd name="connsiteY108" fmla="*/ 161885 h 243014"/>
              <a:gd name="connsiteX109" fmla="*/ 10325 w 222547"/>
              <a:gd name="connsiteY109" fmla="*/ 160025 h 243014"/>
              <a:gd name="connsiteX110" fmla="*/ 10325 w 222547"/>
              <a:gd name="connsiteY110" fmla="*/ 155559 h 243014"/>
              <a:gd name="connsiteX111" fmla="*/ 12619 w 222547"/>
              <a:gd name="connsiteY111" fmla="*/ 151093 h 243014"/>
              <a:gd name="connsiteX112" fmla="*/ 15296 w 222547"/>
              <a:gd name="connsiteY112" fmla="*/ 152210 h 243014"/>
              <a:gd name="connsiteX113" fmla="*/ 17207 w 222547"/>
              <a:gd name="connsiteY113" fmla="*/ 150349 h 243014"/>
              <a:gd name="connsiteX114" fmla="*/ 14531 w 222547"/>
              <a:gd name="connsiteY114" fmla="*/ 148860 h 243014"/>
              <a:gd name="connsiteX115" fmla="*/ 16825 w 222547"/>
              <a:gd name="connsiteY115" fmla="*/ 145511 h 243014"/>
              <a:gd name="connsiteX116" fmla="*/ 19119 w 222547"/>
              <a:gd name="connsiteY116" fmla="*/ 144022 h 243014"/>
              <a:gd name="connsiteX117" fmla="*/ 18737 w 222547"/>
              <a:gd name="connsiteY117" fmla="*/ 140301 h 243014"/>
              <a:gd name="connsiteX118" fmla="*/ 16825 w 222547"/>
              <a:gd name="connsiteY118" fmla="*/ 141417 h 243014"/>
              <a:gd name="connsiteX119" fmla="*/ 18355 w 222547"/>
              <a:gd name="connsiteY119" fmla="*/ 136207 h 243014"/>
              <a:gd name="connsiteX120" fmla="*/ 18355 w 222547"/>
              <a:gd name="connsiteY120" fmla="*/ 133602 h 243014"/>
              <a:gd name="connsiteX121" fmla="*/ 17590 w 222547"/>
              <a:gd name="connsiteY121" fmla="*/ 133230 h 243014"/>
              <a:gd name="connsiteX122" fmla="*/ 17590 w 222547"/>
              <a:gd name="connsiteY122" fmla="*/ 128392 h 243014"/>
              <a:gd name="connsiteX123" fmla="*/ 16825 w 222547"/>
              <a:gd name="connsiteY123" fmla="*/ 127275 h 243014"/>
              <a:gd name="connsiteX124" fmla="*/ 15678 w 222547"/>
              <a:gd name="connsiteY124" fmla="*/ 123926 h 243014"/>
              <a:gd name="connsiteX125" fmla="*/ 16443 w 222547"/>
              <a:gd name="connsiteY125" fmla="*/ 121693 h 243014"/>
              <a:gd name="connsiteX126" fmla="*/ 19502 w 222547"/>
              <a:gd name="connsiteY126" fmla="*/ 123182 h 243014"/>
              <a:gd name="connsiteX127" fmla="*/ 27532 w 222547"/>
              <a:gd name="connsiteY127" fmla="*/ 119460 h 243014"/>
              <a:gd name="connsiteX128" fmla="*/ 27914 w 222547"/>
              <a:gd name="connsiteY128" fmla="*/ 117227 h 243014"/>
              <a:gd name="connsiteX129" fmla="*/ 27532 w 222547"/>
              <a:gd name="connsiteY129" fmla="*/ 114995 h 243014"/>
              <a:gd name="connsiteX130" fmla="*/ 25238 w 222547"/>
              <a:gd name="connsiteY130" fmla="*/ 113506 h 243014"/>
              <a:gd name="connsiteX131" fmla="*/ 24473 w 222547"/>
              <a:gd name="connsiteY131" fmla="*/ 110901 h 243014"/>
              <a:gd name="connsiteX132" fmla="*/ 21796 w 222547"/>
              <a:gd name="connsiteY132" fmla="*/ 111273 h 243014"/>
              <a:gd name="connsiteX133" fmla="*/ 21031 w 222547"/>
              <a:gd name="connsiteY133" fmla="*/ 107179 h 243014"/>
              <a:gd name="connsiteX134" fmla="*/ 22943 w 222547"/>
              <a:gd name="connsiteY134" fmla="*/ 105691 h 243014"/>
              <a:gd name="connsiteX135" fmla="*/ 24473 w 222547"/>
              <a:gd name="connsiteY135" fmla="*/ 102341 h 243014"/>
              <a:gd name="connsiteX136" fmla="*/ 25238 w 222547"/>
              <a:gd name="connsiteY136" fmla="*/ 101225 h 243014"/>
              <a:gd name="connsiteX137" fmla="*/ 24855 w 222547"/>
              <a:gd name="connsiteY137" fmla="*/ 97876 h 243014"/>
              <a:gd name="connsiteX138" fmla="*/ 27532 w 222547"/>
              <a:gd name="connsiteY138" fmla="*/ 93410 h 243014"/>
              <a:gd name="connsiteX139" fmla="*/ 27532 w 222547"/>
              <a:gd name="connsiteY139" fmla="*/ 90060 h 243014"/>
              <a:gd name="connsiteX140" fmla="*/ 29061 w 222547"/>
              <a:gd name="connsiteY140" fmla="*/ 85222 h 243014"/>
              <a:gd name="connsiteX141" fmla="*/ 30973 w 222547"/>
              <a:gd name="connsiteY141" fmla="*/ 83734 h 243014"/>
              <a:gd name="connsiteX142" fmla="*/ 32120 w 222547"/>
              <a:gd name="connsiteY142" fmla="*/ 79268 h 243014"/>
              <a:gd name="connsiteX143" fmla="*/ 32120 w 222547"/>
              <a:gd name="connsiteY143" fmla="*/ 77407 h 243014"/>
              <a:gd name="connsiteX144" fmla="*/ 35562 w 222547"/>
              <a:gd name="connsiteY144" fmla="*/ 73686 h 243014"/>
              <a:gd name="connsiteX145" fmla="*/ 37091 w 222547"/>
              <a:gd name="connsiteY145" fmla="*/ 70336 h 243014"/>
              <a:gd name="connsiteX146" fmla="*/ 40150 w 222547"/>
              <a:gd name="connsiteY146" fmla="*/ 59916 h 243014"/>
              <a:gd name="connsiteX147" fmla="*/ 43210 w 222547"/>
              <a:gd name="connsiteY147" fmla="*/ 55078 h 243014"/>
              <a:gd name="connsiteX148" fmla="*/ 41680 w 222547"/>
              <a:gd name="connsiteY148" fmla="*/ 50985 h 243014"/>
              <a:gd name="connsiteX149" fmla="*/ 38239 w 222547"/>
              <a:gd name="connsiteY149" fmla="*/ 48007 h 243014"/>
              <a:gd name="connsiteX150" fmla="*/ 35562 w 222547"/>
              <a:gd name="connsiteY150" fmla="*/ 43542 h 243014"/>
              <a:gd name="connsiteX151" fmla="*/ 31738 w 222547"/>
              <a:gd name="connsiteY151" fmla="*/ 33121 h 243014"/>
              <a:gd name="connsiteX152" fmla="*/ 32120 w 222547"/>
              <a:gd name="connsiteY152" fmla="*/ 29028 h 243014"/>
              <a:gd name="connsiteX153" fmla="*/ 35562 w 222547"/>
              <a:gd name="connsiteY153" fmla="*/ 27167 h 243014"/>
              <a:gd name="connsiteX154" fmla="*/ 30591 w 222547"/>
              <a:gd name="connsiteY154" fmla="*/ 23446 h 243014"/>
              <a:gd name="connsiteX155" fmla="*/ 28679 w 222547"/>
              <a:gd name="connsiteY155" fmla="*/ 15630 h 243014"/>
              <a:gd name="connsiteX156" fmla="*/ 26767 w 222547"/>
              <a:gd name="connsiteY156" fmla="*/ 14886 h 243014"/>
              <a:gd name="connsiteX157" fmla="*/ 31738 w 222547"/>
              <a:gd name="connsiteY157" fmla="*/ 12281 h 243014"/>
              <a:gd name="connsiteX158" fmla="*/ 37856 w 222547"/>
              <a:gd name="connsiteY158" fmla="*/ 11537 h 243014"/>
              <a:gd name="connsiteX159" fmla="*/ 37856 w 222547"/>
              <a:gd name="connsiteY159" fmla="*/ 9304 h 243014"/>
              <a:gd name="connsiteX160" fmla="*/ 40150 w 222547"/>
              <a:gd name="connsiteY160" fmla="*/ 8932 h 243014"/>
              <a:gd name="connsiteX161" fmla="*/ 45886 w 222547"/>
              <a:gd name="connsiteY161" fmla="*/ 10048 h 243014"/>
              <a:gd name="connsiteX162" fmla="*/ 45886 w 222547"/>
              <a:gd name="connsiteY162" fmla="*/ 8932 h 243014"/>
              <a:gd name="connsiteX163" fmla="*/ 52004 w 222547"/>
              <a:gd name="connsiteY163" fmla="*/ 7443 h 243014"/>
              <a:gd name="connsiteX164" fmla="*/ 53152 w 222547"/>
              <a:gd name="connsiteY164" fmla="*/ 10048 h 243014"/>
              <a:gd name="connsiteX165" fmla="*/ 53916 w 222547"/>
              <a:gd name="connsiteY165" fmla="*/ 10792 h 243014"/>
              <a:gd name="connsiteX166" fmla="*/ 55828 w 222547"/>
              <a:gd name="connsiteY166" fmla="*/ 7071 h 243014"/>
              <a:gd name="connsiteX167" fmla="*/ 57358 w 222547"/>
              <a:gd name="connsiteY167" fmla="*/ 7815 h 243014"/>
              <a:gd name="connsiteX168" fmla="*/ 57740 w 222547"/>
              <a:gd name="connsiteY168" fmla="*/ 11537 h 243014"/>
              <a:gd name="connsiteX169" fmla="*/ 58887 w 222547"/>
              <a:gd name="connsiteY169" fmla="*/ 13398 h 243014"/>
              <a:gd name="connsiteX170" fmla="*/ 60417 w 222547"/>
              <a:gd name="connsiteY170" fmla="*/ 17119 h 243014"/>
              <a:gd name="connsiteX171" fmla="*/ 60417 w 222547"/>
              <a:gd name="connsiteY171" fmla="*/ 13398 h 243014"/>
              <a:gd name="connsiteX172" fmla="*/ 59652 w 222547"/>
              <a:gd name="connsiteY172" fmla="*/ 8932 h 243014"/>
              <a:gd name="connsiteX173" fmla="*/ 60034 w 222547"/>
              <a:gd name="connsiteY173" fmla="*/ 7071 h 243014"/>
              <a:gd name="connsiteX174" fmla="*/ 75330 w 222547"/>
              <a:gd name="connsiteY174" fmla="*/ 5955 h 243014"/>
              <a:gd name="connsiteX175" fmla="*/ 81448 w 222547"/>
              <a:gd name="connsiteY175" fmla="*/ 3349 h 243014"/>
              <a:gd name="connsiteX176" fmla="*/ 85654 w 222547"/>
              <a:gd name="connsiteY176" fmla="*/ 5210 h 243014"/>
              <a:gd name="connsiteX177" fmla="*/ 88331 w 222547"/>
              <a:gd name="connsiteY177" fmla="*/ 1117 h 24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222547" h="243014">
                <a:moveTo>
                  <a:pt x="93302" y="0"/>
                </a:moveTo>
                <a:lnTo>
                  <a:pt x="105538" y="4838"/>
                </a:lnTo>
                <a:lnTo>
                  <a:pt x="106685" y="8932"/>
                </a:lnTo>
                <a:lnTo>
                  <a:pt x="111274" y="12281"/>
                </a:lnTo>
                <a:lnTo>
                  <a:pt x="116245" y="19352"/>
                </a:lnTo>
                <a:lnTo>
                  <a:pt x="131922" y="28284"/>
                </a:lnTo>
                <a:lnTo>
                  <a:pt x="128481" y="33494"/>
                </a:lnTo>
                <a:lnTo>
                  <a:pt x="129246" y="37959"/>
                </a:lnTo>
                <a:lnTo>
                  <a:pt x="130011" y="41309"/>
                </a:lnTo>
                <a:lnTo>
                  <a:pt x="131922" y="34238"/>
                </a:lnTo>
                <a:lnTo>
                  <a:pt x="134599" y="32005"/>
                </a:lnTo>
                <a:lnTo>
                  <a:pt x="134599" y="30144"/>
                </a:lnTo>
                <a:lnTo>
                  <a:pt x="136893" y="27911"/>
                </a:lnTo>
                <a:lnTo>
                  <a:pt x="142629" y="29028"/>
                </a:lnTo>
                <a:lnTo>
                  <a:pt x="143012" y="31633"/>
                </a:lnTo>
                <a:lnTo>
                  <a:pt x="143012" y="37587"/>
                </a:lnTo>
                <a:lnTo>
                  <a:pt x="140717" y="40192"/>
                </a:lnTo>
                <a:lnTo>
                  <a:pt x="141864" y="45030"/>
                </a:lnTo>
                <a:lnTo>
                  <a:pt x="146071" y="42797"/>
                </a:lnTo>
                <a:lnTo>
                  <a:pt x="146835" y="39076"/>
                </a:lnTo>
                <a:lnTo>
                  <a:pt x="148747" y="35727"/>
                </a:lnTo>
                <a:lnTo>
                  <a:pt x="146071" y="32005"/>
                </a:lnTo>
                <a:lnTo>
                  <a:pt x="147218" y="29028"/>
                </a:lnTo>
                <a:lnTo>
                  <a:pt x="149130" y="27167"/>
                </a:lnTo>
                <a:lnTo>
                  <a:pt x="160601" y="21957"/>
                </a:lnTo>
                <a:lnTo>
                  <a:pt x="176661" y="25678"/>
                </a:lnTo>
                <a:lnTo>
                  <a:pt x="182779" y="33121"/>
                </a:lnTo>
                <a:lnTo>
                  <a:pt x="186221" y="35354"/>
                </a:lnTo>
                <a:lnTo>
                  <a:pt x="193486" y="44286"/>
                </a:lnTo>
                <a:lnTo>
                  <a:pt x="195780" y="48007"/>
                </a:lnTo>
                <a:lnTo>
                  <a:pt x="204575" y="55823"/>
                </a:lnTo>
                <a:lnTo>
                  <a:pt x="211076" y="65499"/>
                </a:lnTo>
                <a:lnTo>
                  <a:pt x="214517" y="66987"/>
                </a:lnTo>
                <a:lnTo>
                  <a:pt x="219106" y="73686"/>
                </a:lnTo>
                <a:lnTo>
                  <a:pt x="222165" y="75547"/>
                </a:lnTo>
                <a:lnTo>
                  <a:pt x="222547" y="83362"/>
                </a:lnTo>
                <a:lnTo>
                  <a:pt x="210311" y="93410"/>
                </a:lnTo>
                <a:lnTo>
                  <a:pt x="196545" y="99364"/>
                </a:lnTo>
                <a:lnTo>
                  <a:pt x="183927" y="109412"/>
                </a:lnTo>
                <a:lnTo>
                  <a:pt x="181250" y="113134"/>
                </a:lnTo>
                <a:lnTo>
                  <a:pt x="176661" y="114995"/>
                </a:lnTo>
                <a:lnTo>
                  <a:pt x="167484" y="122810"/>
                </a:lnTo>
                <a:lnTo>
                  <a:pt x="159072" y="127648"/>
                </a:lnTo>
                <a:lnTo>
                  <a:pt x="155248" y="132858"/>
                </a:lnTo>
                <a:lnTo>
                  <a:pt x="149894" y="134346"/>
                </a:lnTo>
                <a:lnTo>
                  <a:pt x="144923" y="137696"/>
                </a:lnTo>
                <a:lnTo>
                  <a:pt x="141864" y="141789"/>
                </a:lnTo>
                <a:lnTo>
                  <a:pt x="141864" y="146999"/>
                </a:lnTo>
                <a:lnTo>
                  <a:pt x="139952" y="153326"/>
                </a:lnTo>
                <a:lnTo>
                  <a:pt x="138423" y="161141"/>
                </a:lnTo>
                <a:lnTo>
                  <a:pt x="132305" y="165235"/>
                </a:lnTo>
                <a:lnTo>
                  <a:pt x="128481" y="165979"/>
                </a:lnTo>
                <a:lnTo>
                  <a:pt x="125422" y="169328"/>
                </a:lnTo>
                <a:lnTo>
                  <a:pt x="121216" y="165979"/>
                </a:lnTo>
                <a:lnTo>
                  <a:pt x="120069" y="167096"/>
                </a:lnTo>
                <a:lnTo>
                  <a:pt x="119686" y="171561"/>
                </a:lnTo>
                <a:lnTo>
                  <a:pt x="118539" y="176399"/>
                </a:lnTo>
                <a:lnTo>
                  <a:pt x="113568" y="186447"/>
                </a:lnTo>
                <a:lnTo>
                  <a:pt x="114333" y="190169"/>
                </a:lnTo>
                <a:lnTo>
                  <a:pt x="113950" y="199845"/>
                </a:lnTo>
                <a:lnTo>
                  <a:pt x="115098" y="201705"/>
                </a:lnTo>
                <a:lnTo>
                  <a:pt x="113950" y="204311"/>
                </a:lnTo>
                <a:lnTo>
                  <a:pt x="113950" y="209148"/>
                </a:lnTo>
                <a:lnTo>
                  <a:pt x="111274" y="213986"/>
                </a:lnTo>
                <a:lnTo>
                  <a:pt x="106685" y="218452"/>
                </a:lnTo>
                <a:lnTo>
                  <a:pt x="104008" y="219941"/>
                </a:lnTo>
                <a:lnTo>
                  <a:pt x="102861" y="219569"/>
                </a:lnTo>
                <a:lnTo>
                  <a:pt x="100949" y="216219"/>
                </a:lnTo>
                <a:lnTo>
                  <a:pt x="100567" y="219941"/>
                </a:lnTo>
                <a:lnTo>
                  <a:pt x="99037" y="223290"/>
                </a:lnTo>
                <a:lnTo>
                  <a:pt x="95214" y="223662"/>
                </a:lnTo>
                <a:lnTo>
                  <a:pt x="91007" y="223290"/>
                </a:lnTo>
                <a:lnTo>
                  <a:pt x="91390" y="220313"/>
                </a:lnTo>
                <a:lnTo>
                  <a:pt x="91007" y="218452"/>
                </a:lnTo>
                <a:lnTo>
                  <a:pt x="87566" y="215847"/>
                </a:lnTo>
                <a:lnTo>
                  <a:pt x="85272" y="220313"/>
                </a:lnTo>
                <a:lnTo>
                  <a:pt x="82213" y="224407"/>
                </a:lnTo>
                <a:lnTo>
                  <a:pt x="74183" y="232222"/>
                </a:lnTo>
                <a:lnTo>
                  <a:pt x="68829" y="233710"/>
                </a:lnTo>
                <a:lnTo>
                  <a:pt x="62329" y="241898"/>
                </a:lnTo>
                <a:lnTo>
                  <a:pt x="57740" y="243014"/>
                </a:lnTo>
                <a:lnTo>
                  <a:pt x="53152" y="235199"/>
                </a:lnTo>
                <a:lnTo>
                  <a:pt x="47416" y="217708"/>
                </a:lnTo>
                <a:lnTo>
                  <a:pt x="44357" y="213986"/>
                </a:lnTo>
                <a:lnTo>
                  <a:pt x="43210" y="208404"/>
                </a:lnTo>
                <a:lnTo>
                  <a:pt x="37856" y="201333"/>
                </a:lnTo>
                <a:lnTo>
                  <a:pt x="28679" y="197612"/>
                </a:lnTo>
                <a:lnTo>
                  <a:pt x="28679" y="193518"/>
                </a:lnTo>
                <a:lnTo>
                  <a:pt x="25238" y="193146"/>
                </a:lnTo>
                <a:lnTo>
                  <a:pt x="25238" y="197240"/>
                </a:lnTo>
                <a:lnTo>
                  <a:pt x="22943" y="194262"/>
                </a:lnTo>
                <a:lnTo>
                  <a:pt x="15678" y="190169"/>
                </a:lnTo>
                <a:lnTo>
                  <a:pt x="15678" y="187936"/>
                </a:lnTo>
                <a:lnTo>
                  <a:pt x="19502" y="189425"/>
                </a:lnTo>
                <a:lnTo>
                  <a:pt x="18737" y="187564"/>
                </a:lnTo>
                <a:lnTo>
                  <a:pt x="11472" y="185703"/>
                </a:lnTo>
                <a:lnTo>
                  <a:pt x="1147" y="189425"/>
                </a:lnTo>
                <a:lnTo>
                  <a:pt x="0" y="186075"/>
                </a:lnTo>
                <a:lnTo>
                  <a:pt x="3059" y="185703"/>
                </a:lnTo>
                <a:lnTo>
                  <a:pt x="6118" y="179376"/>
                </a:lnTo>
                <a:lnTo>
                  <a:pt x="4206" y="178260"/>
                </a:lnTo>
                <a:lnTo>
                  <a:pt x="3824" y="175283"/>
                </a:lnTo>
                <a:lnTo>
                  <a:pt x="4971" y="172306"/>
                </a:lnTo>
                <a:lnTo>
                  <a:pt x="6883" y="173050"/>
                </a:lnTo>
                <a:lnTo>
                  <a:pt x="6501" y="170073"/>
                </a:lnTo>
                <a:lnTo>
                  <a:pt x="4589" y="169328"/>
                </a:lnTo>
                <a:lnTo>
                  <a:pt x="11472" y="167096"/>
                </a:lnTo>
                <a:lnTo>
                  <a:pt x="8413" y="164118"/>
                </a:lnTo>
                <a:lnTo>
                  <a:pt x="8030" y="161885"/>
                </a:lnTo>
                <a:lnTo>
                  <a:pt x="10325" y="160025"/>
                </a:lnTo>
                <a:lnTo>
                  <a:pt x="10325" y="155559"/>
                </a:lnTo>
                <a:lnTo>
                  <a:pt x="12619" y="151093"/>
                </a:lnTo>
                <a:lnTo>
                  <a:pt x="15296" y="152210"/>
                </a:lnTo>
                <a:lnTo>
                  <a:pt x="17207" y="150349"/>
                </a:lnTo>
                <a:lnTo>
                  <a:pt x="14531" y="148860"/>
                </a:lnTo>
                <a:lnTo>
                  <a:pt x="16825" y="145511"/>
                </a:lnTo>
                <a:lnTo>
                  <a:pt x="19119" y="144022"/>
                </a:lnTo>
                <a:lnTo>
                  <a:pt x="18737" y="140301"/>
                </a:lnTo>
                <a:lnTo>
                  <a:pt x="16825" y="141417"/>
                </a:lnTo>
                <a:lnTo>
                  <a:pt x="18355" y="136207"/>
                </a:lnTo>
                <a:lnTo>
                  <a:pt x="18355" y="133602"/>
                </a:lnTo>
                <a:lnTo>
                  <a:pt x="17590" y="133230"/>
                </a:lnTo>
                <a:lnTo>
                  <a:pt x="17590" y="128392"/>
                </a:lnTo>
                <a:lnTo>
                  <a:pt x="16825" y="127275"/>
                </a:lnTo>
                <a:lnTo>
                  <a:pt x="15678" y="123926"/>
                </a:lnTo>
                <a:lnTo>
                  <a:pt x="16443" y="121693"/>
                </a:lnTo>
                <a:lnTo>
                  <a:pt x="19502" y="123182"/>
                </a:lnTo>
                <a:lnTo>
                  <a:pt x="27532" y="119460"/>
                </a:lnTo>
                <a:lnTo>
                  <a:pt x="27914" y="117227"/>
                </a:lnTo>
                <a:lnTo>
                  <a:pt x="27532" y="114995"/>
                </a:lnTo>
                <a:lnTo>
                  <a:pt x="25238" y="113506"/>
                </a:lnTo>
                <a:lnTo>
                  <a:pt x="24473" y="110901"/>
                </a:lnTo>
                <a:lnTo>
                  <a:pt x="21796" y="111273"/>
                </a:lnTo>
                <a:lnTo>
                  <a:pt x="21031" y="107179"/>
                </a:lnTo>
                <a:lnTo>
                  <a:pt x="22943" y="105691"/>
                </a:lnTo>
                <a:lnTo>
                  <a:pt x="24473" y="102341"/>
                </a:lnTo>
                <a:lnTo>
                  <a:pt x="25238" y="101225"/>
                </a:lnTo>
                <a:lnTo>
                  <a:pt x="24855" y="97876"/>
                </a:lnTo>
                <a:lnTo>
                  <a:pt x="27532" y="93410"/>
                </a:lnTo>
                <a:lnTo>
                  <a:pt x="27532" y="90060"/>
                </a:lnTo>
                <a:lnTo>
                  <a:pt x="29061" y="85222"/>
                </a:lnTo>
                <a:lnTo>
                  <a:pt x="30973" y="83734"/>
                </a:lnTo>
                <a:lnTo>
                  <a:pt x="32120" y="79268"/>
                </a:lnTo>
                <a:lnTo>
                  <a:pt x="32120" y="77407"/>
                </a:lnTo>
                <a:lnTo>
                  <a:pt x="35562" y="73686"/>
                </a:lnTo>
                <a:lnTo>
                  <a:pt x="37091" y="70336"/>
                </a:lnTo>
                <a:lnTo>
                  <a:pt x="40150" y="59916"/>
                </a:lnTo>
                <a:lnTo>
                  <a:pt x="43210" y="55078"/>
                </a:lnTo>
                <a:lnTo>
                  <a:pt x="41680" y="50985"/>
                </a:lnTo>
                <a:lnTo>
                  <a:pt x="38239" y="48007"/>
                </a:lnTo>
                <a:lnTo>
                  <a:pt x="35562" y="43542"/>
                </a:lnTo>
                <a:lnTo>
                  <a:pt x="31738" y="33121"/>
                </a:lnTo>
                <a:lnTo>
                  <a:pt x="32120" y="29028"/>
                </a:lnTo>
                <a:lnTo>
                  <a:pt x="35562" y="27167"/>
                </a:lnTo>
                <a:lnTo>
                  <a:pt x="30591" y="23446"/>
                </a:lnTo>
                <a:lnTo>
                  <a:pt x="28679" y="15630"/>
                </a:lnTo>
                <a:lnTo>
                  <a:pt x="26767" y="14886"/>
                </a:lnTo>
                <a:lnTo>
                  <a:pt x="31738" y="12281"/>
                </a:lnTo>
                <a:lnTo>
                  <a:pt x="37856" y="11537"/>
                </a:lnTo>
                <a:lnTo>
                  <a:pt x="37856" y="9304"/>
                </a:lnTo>
                <a:lnTo>
                  <a:pt x="40150" y="8932"/>
                </a:lnTo>
                <a:lnTo>
                  <a:pt x="45886" y="10048"/>
                </a:lnTo>
                <a:lnTo>
                  <a:pt x="45886" y="8932"/>
                </a:lnTo>
                <a:lnTo>
                  <a:pt x="52004" y="7443"/>
                </a:lnTo>
                <a:lnTo>
                  <a:pt x="53152" y="10048"/>
                </a:lnTo>
                <a:lnTo>
                  <a:pt x="53916" y="10792"/>
                </a:lnTo>
                <a:lnTo>
                  <a:pt x="55828" y="7071"/>
                </a:lnTo>
                <a:lnTo>
                  <a:pt x="57358" y="7815"/>
                </a:lnTo>
                <a:lnTo>
                  <a:pt x="57740" y="11537"/>
                </a:lnTo>
                <a:lnTo>
                  <a:pt x="58887" y="13398"/>
                </a:lnTo>
                <a:lnTo>
                  <a:pt x="60417" y="17119"/>
                </a:lnTo>
                <a:lnTo>
                  <a:pt x="60417" y="13398"/>
                </a:lnTo>
                <a:lnTo>
                  <a:pt x="59652" y="8932"/>
                </a:lnTo>
                <a:lnTo>
                  <a:pt x="60034" y="7071"/>
                </a:lnTo>
                <a:lnTo>
                  <a:pt x="75330" y="5955"/>
                </a:lnTo>
                <a:lnTo>
                  <a:pt x="81448" y="3349"/>
                </a:lnTo>
                <a:lnTo>
                  <a:pt x="85654" y="5210"/>
                </a:lnTo>
                <a:lnTo>
                  <a:pt x="88331" y="111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76" name="Text Placeholder 2675">
            <a:extLst>
              <a:ext uri="{FF2B5EF4-FFF2-40B4-BE49-F238E27FC236}">
                <a16:creationId xmlns:a16="http://schemas.microsoft.com/office/drawing/2014/main" id="{722B9439-0A67-6A4F-AA07-1A24D897B1BA}"/>
              </a:ext>
            </a:extLst>
          </p:cNvPr>
          <p:cNvSpPr>
            <a:spLocks noGrp="1"/>
          </p:cNvSpPr>
          <p:nvPr>
            <p:ph type="body" sz="quarter" idx="129" hasCustomPrompt="1"/>
          </p:nvPr>
        </p:nvSpPr>
        <p:spPr>
          <a:xfrm>
            <a:off x="7680024" y="3134028"/>
            <a:ext cx="89372" cy="128945"/>
          </a:xfrm>
          <a:custGeom>
            <a:avLst/>
            <a:gdLst>
              <a:gd name="connsiteX0" fmla="*/ 57919 w 89372"/>
              <a:gd name="connsiteY0" fmla="*/ 0 h 128945"/>
              <a:gd name="connsiteX1" fmla="*/ 58303 w 89372"/>
              <a:gd name="connsiteY1" fmla="*/ 748 h 128945"/>
              <a:gd name="connsiteX2" fmla="*/ 59454 w 89372"/>
              <a:gd name="connsiteY2" fmla="*/ 8223 h 128945"/>
              <a:gd name="connsiteX3" fmla="*/ 58687 w 89372"/>
              <a:gd name="connsiteY3" fmla="*/ 10091 h 128945"/>
              <a:gd name="connsiteX4" fmla="*/ 58303 w 89372"/>
              <a:gd name="connsiteY4" fmla="*/ 14577 h 128945"/>
              <a:gd name="connsiteX5" fmla="*/ 56002 w 89372"/>
              <a:gd name="connsiteY5" fmla="*/ 18314 h 128945"/>
              <a:gd name="connsiteX6" fmla="*/ 52166 w 89372"/>
              <a:gd name="connsiteY6" fmla="*/ 18688 h 128945"/>
              <a:gd name="connsiteX7" fmla="*/ 52166 w 89372"/>
              <a:gd name="connsiteY7" fmla="*/ 23547 h 128945"/>
              <a:gd name="connsiteX8" fmla="*/ 47947 w 89372"/>
              <a:gd name="connsiteY8" fmla="*/ 26537 h 128945"/>
              <a:gd name="connsiteX9" fmla="*/ 54084 w 89372"/>
              <a:gd name="connsiteY9" fmla="*/ 30648 h 128945"/>
              <a:gd name="connsiteX10" fmla="*/ 56769 w 89372"/>
              <a:gd name="connsiteY10" fmla="*/ 37375 h 128945"/>
              <a:gd name="connsiteX11" fmla="*/ 60988 w 89372"/>
              <a:gd name="connsiteY11" fmla="*/ 39618 h 128945"/>
              <a:gd name="connsiteX12" fmla="*/ 65974 w 89372"/>
              <a:gd name="connsiteY12" fmla="*/ 35507 h 128945"/>
              <a:gd name="connsiteX13" fmla="*/ 68276 w 89372"/>
              <a:gd name="connsiteY13" fmla="*/ 31395 h 128945"/>
              <a:gd name="connsiteX14" fmla="*/ 79399 w 89372"/>
              <a:gd name="connsiteY14" fmla="*/ 28405 h 128945"/>
              <a:gd name="connsiteX15" fmla="*/ 85153 w 89372"/>
              <a:gd name="connsiteY15" fmla="*/ 33638 h 128945"/>
              <a:gd name="connsiteX16" fmla="*/ 85537 w 89372"/>
              <a:gd name="connsiteY16" fmla="*/ 36254 h 128945"/>
              <a:gd name="connsiteX17" fmla="*/ 85537 w 89372"/>
              <a:gd name="connsiteY17" fmla="*/ 41861 h 128945"/>
              <a:gd name="connsiteX18" fmla="*/ 86687 w 89372"/>
              <a:gd name="connsiteY18" fmla="*/ 43729 h 128945"/>
              <a:gd name="connsiteX19" fmla="*/ 84386 w 89372"/>
              <a:gd name="connsiteY19" fmla="*/ 44477 h 128945"/>
              <a:gd name="connsiteX20" fmla="*/ 84386 w 89372"/>
              <a:gd name="connsiteY20" fmla="*/ 47841 h 128945"/>
              <a:gd name="connsiteX21" fmla="*/ 89372 w 89372"/>
              <a:gd name="connsiteY21" fmla="*/ 59801 h 128945"/>
              <a:gd name="connsiteX22" fmla="*/ 88605 w 89372"/>
              <a:gd name="connsiteY22" fmla="*/ 65781 h 128945"/>
              <a:gd name="connsiteX23" fmla="*/ 87071 w 89372"/>
              <a:gd name="connsiteY23" fmla="*/ 66528 h 128945"/>
              <a:gd name="connsiteX24" fmla="*/ 88605 w 89372"/>
              <a:gd name="connsiteY24" fmla="*/ 73630 h 128945"/>
              <a:gd name="connsiteX25" fmla="*/ 89372 w 89372"/>
              <a:gd name="connsiteY25" fmla="*/ 80731 h 128945"/>
              <a:gd name="connsiteX26" fmla="*/ 88605 w 89372"/>
              <a:gd name="connsiteY26" fmla="*/ 84095 h 128945"/>
              <a:gd name="connsiteX27" fmla="*/ 86304 w 89372"/>
              <a:gd name="connsiteY27" fmla="*/ 88206 h 128945"/>
              <a:gd name="connsiteX28" fmla="*/ 85153 w 89372"/>
              <a:gd name="connsiteY28" fmla="*/ 93812 h 128945"/>
              <a:gd name="connsiteX29" fmla="*/ 82468 w 89372"/>
              <a:gd name="connsiteY29" fmla="*/ 100540 h 128945"/>
              <a:gd name="connsiteX30" fmla="*/ 83619 w 89372"/>
              <a:gd name="connsiteY30" fmla="*/ 103904 h 128945"/>
              <a:gd name="connsiteX31" fmla="*/ 82852 w 89372"/>
              <a:gd name="connsiteY31" fmla="*/ 106520 h 128945"/>
              <a:gd name="connsiteX32" fmla="*/ 80167 w 89372"/>
              <a:gd name="connsiteY32" fmla="*/ 106520 h 128945"/>
              <a:gd name="connsiteX33" fmla="*/ 77098 w 89372"/>
              <a:gd name="connsiteY33" fmla="*/ 105025 h 128945"/>
              <a:gd name="connsiteX34" fmla="*/ 72495 w 89372"/>
              <a:gd name="connsiteY34" fmla="*/ 105025 h 128945"/>
              <a:gd name="connsiteX35" fmla="*/ 67892 w 89372"/>
              <a:gd name="connsiteY35" fmla="*/ 106894 h 128945"/>
              <a:gd name="connsiteX36" fmla="*/ 58687 w 89372"/>
              <a:gd name="connsiteY36" fmla="*/ 108762 h 128945"/>
              <a:gd name="connsiteX37" fmla="*/ 57919 w 89372"/>
              <a:gd name="connsiteY37" fmla="*/ 110257 h 128945"/>
              <a:gd name="connsiteX38" fmla="*/ 56769 w 89372"/>
              <a:gd name="connsiteY38" fmla="*/ 112500 h 128945"/>
              <a:gd name="connsiteX39" fmla="*/ 55618 w 89372"/>
              <a:gd name="connsiteY39" fmla="*/ 114369 h 128945"/>
              <a:gd name="connsiteX40" fmla="*/ 51782 w 89372"/>
              <a:gd name="connsiteY40" fmla="*/ 113995 h 128945"/>
              <a:gd name="connsiteX41" fmla="*/ 50248 w 89372"/>
              <a:gd name="connsiteY41" fmla="*/ 116238 h 128945"/>
              <a:gd name="connsiteX42" fmla="*/ 45645 w 89372"/>
              <a:gd name="connsiteY42" fmla="*/ 118480 h 128945"/>
              <a:gd name="connsiteX43" fmla="*/ 44111 w 89372"/>
              <a:gd name="connsiteY43" fmla="*/ 118106 h 128945"/>
              <a:gd name="connsiteX44" fmla="*/ 43344 w 89372"/>
              <a:gd name="connsiteY44" fmla="*/ 115864 h 128945"/>
              <a:gd name="connsiteX45" fmla="*/ 41809 w 89372"/>
              <a:gd name="connsiteY45" fmla="*/ 115116 h 128945"/>
              <a:gd name="connsiteX46" fmla="*/ 42193 w 89372"/>
              <a:gd name="connsiteY46" fmla="*/ 118106 h 128945"/>
              <a:gd name="connsiteX47" fmla="*/ 41809 w 89372"/>
              <a:gd name="connsiteY47" fmla="*/ 120723 h 128945"/>
              <a:gd name="connsiteX48" fmla="*/ 39124 w 89372"/>
              <a:gd name="connsiteY48" fmla="*/ 122965 h 128945"/>
              <a:gd name="connsiteX49" fmla="*/ 28384 w 89372"/>
              <a:gd name="connsiteY49" fmla="*/ 126329 h 128945"/>
              <a:gd name="connsiteX50" fmla="*/ 25699 w 89372"/>
              <a:gd name="connsiteY50" fmla="*/ 126329 h 128945"/>
              <a:gd name="connsiteX51" fmla="*/ 23014 w 89372"/>
              <a:gd name="connsiteY51" fmla="*/ 128198 h 128945"/>
              <a:gd name="connsiteX52" fmla="*/ 21097 w 89372"/>
              <a:gd name="connsiteY52" fmla="*/ 127450 h 128945"/>
              <a:gd name="connsiteX53" fmla="*/ 19562 w 89372"/>
              <a:gd name="connsiteY53" fmla="*/ 126703 h 128945"/>
              <a:gd name="connsiteX54" fmla="*/ 16877 w 89372"/>
              <a:gd name="connsiteY54" fmla="*/ 127076 h 128945"/>
              <a:gd name="connsiteX55" fmla="*/ 13042 w 89372"/>
              <a:gd name="connsiteY55" fmla="*/ 128945 h 128945"/>
              <a:gd name="connsiteX56" fmla="*/ 13042 w 89372"/>
              <a:gd name="connsiteY56" fmla="*/ 127076 h 128945"/>
              <a:gd name="connsiteX57" fmla="*/ 12658 w 89372"/>
              <a:gd name="connsiteY57" fmla="*/ 126329 h 128945"/>
              <a:gd name="connsiteX58" fmla="*/ 14960 w 89372"/>
              <a:gd name="connsiteY58" fmla="*/ 124834 h 128945"/>
              <a:gd name="connsiteX59" fmla="*/ 17261 w 89372"/>
              <a:gd name="connsiteY59" fmla="*/ 124834 h 128945"/>
              <a:gd name="connsiteX60" fmla="*/ 18412 w 89372"/>
              <a:gd name="connsiteY60" fmla="*/ 122591 h 128945"/>
              <a:gd name="connsiteX61" fmla="*/ 17261 w 89372"/>
              <a:gd name="connsiteY61" fmla="*/ 121844 h 128945"/>
              <a:gd name="connsiteX62" fmla="*/ 7288 w 89372"/>
              <a:gd name="connsiteY62" fmla="*/ 124834 h 128945"/>
              <a:gd name="connsiteX63" fmla="*/ 6137 w 89372"/>
              <a:gd name="connsiteY63" fmla="*/ 124834 h 128945"/>
              <a:gd name="connsiteX64" fmla="*/ 11124 w 89372"/>
              <a:gd name="connsiteY64" fmla="*/ 120723 h 128945"/>
              <a:gd name="connsiteX65" fmla="*/ 14576 w 89372"/>
              <a:gd name="connsiteY65" fmla="*/ 118854 h 128945"/>
              <a:gd name="connsiteX66" fmla="*/ 14576 w 89372"/>
              <a:gd name="connsiteY66" fmla="*/ 116611 h 128945"/>
              <a:gd name="connsiteX67" fmla="*/ 6137 w 89372"/>
              <a:gd name="connsiteY67" fmla="*/ 119228 h 128945"/>
              <a:gd name="connsiteX68" fmla="*/ 4987 w 89372"/>
              <a:gd name="connsiteY68" fmla="*/ 119228 h 128945"/>
              <a:gd name="connsiteX69" fmla="*/ 4220 w 89372"/>
              <a:gd name="connsiteY69" fmla="*/ 117359 h 128945"/>
              <a:gd name="connsiteX70" fmla="*/ 1151 w 89372"/>
              <a:gd name="connsiteY70" fmla="*/ 117359 h 128945"/>
              <a:gd name="connsiteX71" fmla="*/ 1918 w 89372"/>
              <a:gd name="connsiteY71" fmla="*/ 115116 h 128945"/>
              <a:gd name="connsiteX72" fmla="*/ 4987 w 89372"/>
              <a:gd name="connsiteY72" fmla="*/ 111752 h 128945"/>
              <a:gd name="connsiteX73" fmla="*/ 9973 w 89372"/>
              <a:gd name="connsiteY73" fmla="*/ 109884 h 128945"/>
              <a:gd name="connsiteX74" fmla="*/ 9206 w 89372"/>
              <a:gd name="connsiteY74" fmla="*/ 108015 h 128945"/>
              <a:gd name="connsiteX75" fmla="*/ 0 w 89372"/>
              <a:gd name="connsiteY75" fmla="*/ 108762 h 128945"/>
              <a:gd name="connsiteX76" fmla="*/ 767 w 89372"/>
              <a:gd name="connsiteY76" fmla="*/ 105772 h 128945"/>
              <a:gd name="connsiteX77" fmla="*/ 3069 w 89372"/>
              <a:gd name="connsiteY77" fmla="*/ 103904 h 128945"/>
              <a:gd name="connsiteX78" fmla="*/ 5754 w 89372"/>
              <a:gd name="connsiteY78" fmla="*/ 104277 h 128945"/>
              <a:gd name="connsiteX79" fmla="*/ 8055 w 89372"/>
              <a:gd name="connsiteY79" fmla="*/ 103156 h 128945"/>
              <a:gd name="connsiteX80" fmla="*/ 10357 w 89372"/>
              <a:gd name="connsiteY80" fmla="*/ 103904 h 128945"/>
              <a:gd name="connsiteX81" fmla="*/ 11124 w 89372"/>
              <a:gd name="connsiteY81" fmla="*/ 102409 h 128945"/>
              <a:gd name="connsiteX82" fmla="*/ 11891 w 89372"/>
              <a:gd name="connsiteY82" fmla="*/ 100166 h 128945"/>
              <a:gd name="connsiteX83" fmla="*/ 16110 w 89372"/>
              <a:gd name="connsiteY83" fmla="*/ 93812 h 128945"/>
              <a:gd name="connsiteX84" fmla="*/ 21480 w 89372"/>
              <a:gd name="connsiteY84" fmla="*/ 93065 h 128945"/>
              <a:gd name="connsiteX85" fmla="*/ 34905 w 89372"/>
              <a:gd name="connsiteY85" fmla="*/ 90075 h 128945"/>
              <a:gd name="connsiteX86" fmla="*/ 34138 w 89372"/>
              <a:gd name="connsiteY86" fmla="*/ 89701 h 128945"/>
              <a:gd name="connsiteX87" fmla="*/ 31069 w 89372"/>
              <a:gd name="connsiteY87" fmla="*/ 88953 h 128945"/>
              <a:gd name="connsiteX88" fmla="*/ 31069 w 89372"/>
              <a:gd name="connsiteY88" fmla="*/ 84842 h 128945"/>
              <a:gd name="connsiteX89" fmla="*/ 24932 w 89372"/>
              <a:gd name="connsiteY89" fmla="*/ 90822 h 128945"/>
              <a:gd name="connsiteX90" fmla="*/ 12275 w 89372"/>
              <a:gd name="connsiteY90" fmla="*/ 92691 h 128945"/>
              <a:gd name="connsiteX91" fmla="*/ 18412 w 89372"/>
              <a:gd name="connsiteY91" fmla="*/ 87085 h 128945"/>
              <a:gd name="connsiteX92" fmla="*/ 20330 w 89372"/>
              <a:gd name="connsiteY92" fmla="*/ 83721 h 128945"/>
              <a:gd name="connsiteX93" fmla="*/ 20713 w 89372"/>
              <a:gd name="connsiteY93" fmla="*/ 78115 h 128945"/>
              <a:gd name="connsiteX94" fmla="*/ 23398 w 89372"/>
              <a:gd name="connsiteY94" fmla="*/ 75125 h 128945"/>
              <a:gd name="connsiteX95" fmla="*/ 28384 w 89372"/>
              <a:gd name="connsiteY95" fmla="*/ 73630 h 128945"/>
              <a:gd name="connsiteX96" fmla="*/ 29919 w 89372"/>
              <a:gd name="connsiteY96" fmla="*/ 71761 h 128945"/>
              <a:gd name="connsiteX97" fmla="*/ 28768 w 89372"/>
              <a:gd name="connsiteY97" fmla="*/ 69892 h 128945"/>
              <a:gd name="connsiteX98" fmla="*/ 16494 w 89372"/>
              <a:gd name="connsiteY98" fmla="*/ 69518 h 128945"/>
              <a:gd name="connsiteX99" fmla="*/ 15343 w 89372"/>
              <a:gd name="connsiteY99" fmla="*/ 66902 h 128945"/>
              <a:gd name="connsiteX100" fmla="*/ 10740 w 89372"/>
              <a:gd name="connsiteY100" fmla="*/ 66902 h 128945"/>
              <a:gd name="connsiteX101" fmla="*/ 10740 w 89372"/>
              <a:gd name="connsiteY101" fmla="*/ 65033 h 128945"/>
              <a:gd name="connsiteX102" fmla="*/ 8822 w 89372"/>
              <a:gd name="connsiteY102" fmla="*/ 64660 h 128945"/>
              <a:gd name="connsiteX103" fmla="*/ 6521 w 89372"/>
              <a:gd name="connsiteY103" fmla="*/ 62043 h 128945"/>
              <a:gd name="connsiteX104" fmla="*/ 6521 w 89372"/>
              <a:gd name="connsiteY104" fmla="*/ 59053 h 128945"/>
              <a:gd name="connsiteX105" fmla="*/ 9206 w 89372"/>
              <a:gd name="connsiteY105" fmla="*/ 57558 h 128945"/>
              <a:gd name="connsiteX106" fmla="*/ 10740 w 89372"/>
              <a:gd name="connsiteY106" fmla="*/ 54568 h 128945"/>
              <a:gd name="connsiteX107" fmla="*/ 16877 w 89372"/>
              <a:gd name="connsiteY107" fmla="*/ 50831 h 128945"/>
              <a:gd name="connsiteX108" fmla="*/ 16494 w 89372"/>
              <a:gd name="connsiteY108" fmla="*/ 48588 h 128945"/>
              <a:gd name="connsiteX109" fmla="*/ 8055 w 89372"/>
              <a:gd name="connsiteY109" fmla="*/ 47841 h 128945"/>
              <a:gd name="connsiteX110" fmla="*/ 5754 w 89372"/>
              <a:gd name="connsiteY110" fmla="*/ 44477 h 128945"/>
              <a:gd name="connsiteX111" fmla="*/ 8822 w 89372"/>
              <a:gd name="connsiteY111" fmla="*/ 44103 h 128945"/>
              <a:gd name="connsiteX112" fmla="*/ 11124 w 89372"/>
              <a:gd name="connsiteY112" fmla="*/ 44851 h 128945"/>
              <a:gd name="connsiteX113" fmla="*/ 9973 w 89372"/>
              <a:gd name="connsiteY113" fmla="*/ 38871 h 128945"/>
              <a:gd name="connsiteX114" fmla="*/ 11891 w 89372"/>
              <a:gd name="connsiteY114" fmla="*/ 35880 h 128945"/>
              <a:gd name="connsiteX115" fmla="*/ 14192 w 89372"/>
              <a:gd name="connsiteY115" fmla="*/ 32517 h 128945"/>
              <a:gd name="connsiteX116" fmla="*/ 23398 w 89372"/>
              <a:gd name="connsiteY116" fmla="*/ 33638 h 128945"/>
              <a:gd name="connsiteX117" fmla="*/ 24932 w 89372"/>
              <a:gd name="connsiteY117" fmla="*/ 36254 h 128945"/>
              <a:gd name="connsiteX118" fmla="*/ 31837 w 89372"/>
              <a:gd name="connsiteY118" fmla="*/ 34759 h 128945"/>
              <a:gd name="connsiteX119" fmla="*/ 37590 w 89372"/>
              <a:gd name="connsiteY119" fmla="*/ 35507 h 128945"/>
              <a:gd name="connsiteX120" fmla="*/ 37974 w 89372"/>
              <a:gd name="connsiteY120" fmla="*/ 32517 h 128945"/>
              <a:gd name="connsiteX121" fmla="*/ 37590 w 89372"/>
              <a:gd name="connsiteY121" fmla="*/ 31395 h 128945"/>
              <a:gd name="connsiteX122" fmla="*/ 44878 w 89372"/>
              <a:gd name="connsiteY122" fmla="*/ 26537 h 128945"/>
              <a:gd name="connsiteX123" fmla="*/ 46029 w 89372"/>
              <a:gd name="connsiteY123" fmla="*/ 23547 h 128945"/>
              <a:gd name="connsiteX124" fmla="*/ 45645 w 89372"/>
              <a:gd name="connsiteY124" fmla="*/ 22052 h 128945"/>
              <a:gd name="connsiteX125" fmla="*/ 42193 w 89372"/>
              <a:gd name="connsiteY125" fmla="*/ 22052 h 128945"/>
              <a:gd name="connsiteX126" fmla="*/ 39892 w 89372"/>
              <a:gd name="connsiteY126" fmla="*/ 22425 h 128945"/>
              <a:gd name="connsiteX127" fmla="*/ 37974 w 89372"/>
              <a:gd name="connsiteY127" fmla="*/ 22052 h 128945"/>
              <a:gd name="connsiteX128" fmla="*/ 34905 w 89372"/>
              <a:gd name="connsiteY128" fmla="*/ 22052 h 128945"/>
              <a:gd name="connsiteX129" fmla="*/ 33754 w 89372"/>
              <a:gd name="connsiteY129" fmla="*/ 19809 h 128945"/>
              <a:gd name="connsiteX130" fmla="*/ 37974 w 89372"/>
              <a:gd name="connsiteY130" fmla="*/ 16819 h 128945"/>
              <a:gd name="connsiteX131" fmla="*/ 41042 w 89372"/>
              <a:gd name="connsiteY131" fmla="*/ 13829 h 128945"/>
              <a:gd name="connsiteX132" fmla="*/ 41426 w 89372"/>
              <a:gd name="connsiteY132" fmla="*/ 12708 h 128945"/>
              <a:gd name="connsiteX133" fmla="*/ 40275 w 89372"/>
              <a:gd name="connsiteY133" fmla="*/ 11213 h 128945"/>
              <a:gd name="connsiteX134" fmla="*/ 41426 w 89372"/>
              <a:gd name="connsiteY134" fmla="*/ 7475 h 128945"/>
              <a:gd name="connsiteX135" fmla="*/ 43344 w 89372"/>
              <a:gd name="connsiteY135" fmla="*/ 6728 h 128945"/>
              <a:gd name="connsiteX136" fmla="*/ 46412 w 89372"/>
              <a:gd name="connsiteY136" fmla="*/ 4111 h 128945"/>
              <a:gd name="connsiteX137" fmla="*/ 50248 w 89372"/>
              <a:gd name="connsiteY137" fmla="*/ 1495 h 128945"/>
              <a:gd name="connsiteX138" fmla="*/ 51782 w 89372"/>
              <a:gd name="connsiteY138" fmla="*/ 2243 h 128945"/>
              <a:gd name="connsiteX139" fmla="*/ 55618 w 89372"/>
              <a:gd name="connsiteY139" fmla="*/ 374 h 1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9372" h="128945">
                <a:moveTo>
                  <a:pt x="57919" y="0"/>
                </a:moveTo>
                <a:lnTo>
                  <a:pt x="58303" y="748"/>
                </a:lnTo>
                <a:lnTo>
                  <a:pt x="59454" y="8223"/>
                </a:lnTo>
                <a:lnTo>
                  <a:pt x="58687" y="10091"/>
                </a:lnTo>
                <a:lnTo>
                  <a:pt x="58303" y="14577"/>
                </a:lnTo>
                <a:lnTo>
                  <a:pt x="56002" y="18314"/>
                </a:lnTo>
                <a:lnTo>
                  <a:pt x="52166" y="18688"/>
                </a:lnTo>
                <a:lnTo>
                  <a:pt x="52166" y="23547"/>
                </a:lnTo>
                <a:lnTo>
                  <a:pt x="47947" y="26537"/>
                </a:lnTo>
                <a:lnTo>
                  <a:pt x="54084" y="30648"/>
                </a:lnTo>
                <a:lnTo>
                  <a:pt x="56769" y="37375"/>
                </a:lnTo>
                <a:lnTo>
                  <a:pt x="60988" y="39618"/>
                </a:lnTo>
                <a:lnTo>
                  <a:pt x="65974" y="35507"/>
                </a:lnTo>
                <a:lnTo>
                  <a:pt x="68276" y="31395"/>
                </a:lnTo>
                <a:lnTo>
                  <a:pt x="79399" y="28405"/>
                </a:lnTo>
                <a:lnTo>
                  <a:pt x="85153" y="33638"/>
                </a:lnTo>
                <a:lnTo>
                  <a:pt x="85537" y="36254"/>
                </a:lnTo>
                <a:lnTo>
                  <a:pt x="85537" y="41861"/>
                </a:lnTo>
                <a:lnTo>
                  <a:pt x="86687" y="43729"/>
                </a:lnTo>
                <a:lnTo>
                  <a:pt x="84386" y="44477"/>
                </a:lnTo>
                <a:lnTo>
                  <a:pt x="84386" y="47841"/>
                </a:lnTo>
                <a:lnTo>
                  <a:pt x="89372" y="59801"/>
                </a:lnTo>
                <a:lnTo>
                  <a:pt x="88605" y="65781"/>
                </a:lnTo>
                <a:lnTo>
                  <a:pt x="87071" y="66528"/>
                </a:lnTo>
                <a:lnTo>
                  <a:pt x="88605" y="73630"/>
                </a:lnTo>
                <a:lnTo>
                  <a:pt x="89372" y="80731"/>
                </a:lnTo>
                <a:lnTo>
                  <a:pt x="88605" y="84095"/>
                </a:lnTo>
                <a:lnTo>
                  <a:pt x="86304" y="88206"/>
                </a:lnTo>
                <a:lnTo>
                  <a:pt x="85153" y="93812"/>
                </a:lnTo>
                <a:lnTo>
                  <a:pt x="82468" y="100540"/>
                </a:lnTo>
                <a:lnTo>
                  <a:pt x="83619" y="103904"/>
                </a:lnTo>
                <a:lnTo>
                  <a:pt x="82852" y="106520"/>
                </a:lnTo>
                <a:lnTo>
                  <a:pt x="80167" y="106520"/>
                </a:lnTo>
                <a:lnTo>
                  <a:pt x="77098" y="105025"/>
                </a:lnTo>
                <a:lnTo>
                  <a:pt x="72495" y="105025"/>
                </a:lnTo>
                <a:lnTo>
                  <a:pt x="67892" y="106894"/>
                </a:lnTo>
                <a:lnTo>
                  <a:pt x="58687" y="108762"/>
                </a:lnTo>
                <a:lnTo>
                  <a:pt x="57919" y="110257"/>
                </a:lnTo>
                <a:lnTo>
                  <a:pt x="56769" y="112500"/>
                </a:lnTo>
                <a:lnTo>
                  <a:pt x="55618" y="114369"/>
                </a:lnTo>
                <a:lnTo>
                  <a:pt x="51782" y="113995"/>
                </a:lnTo>
                <a:lnTo>
                  <a:pt x="50248" y="116238"/>
                </a:lnTo>
                <a:lnTo>
                  <a:pt x="45645" y="118480"/>
                </a:lnTo>
                <a:lnTo>
                  <a:pt x="44111" y="118106"/>
                </a:lnTo>
                <a:lnTo>
                  <a:pt x="43344" y="115864"/>
                </a:lnTo>
                <a:lnTo>
                  <a:pt x="41809" y="115116"/>
                </a:lnTo>
                <a:lnTo>
                  <a:pt x="42193" y="118106"/>
                </a:lnTo>
                <a:lnTo>
                  <a:pt x="41809" y="120723"/>
                </a:lnTo>
                <a:lnTo>
                  <a:pt x="39124" y="122965"/>
                </a:lnTo>
                <a:lnTo>
                  <a:pt x="28384" y="126329"/>
                </a:lnTo>
                <a:lnTo>
                  <a:pt x="25699" y="126329"/>
                </a:lnTo>
                <a:lnTo>
                  <a:pt x="23014" y="128198"/>
                </a:lnTo>
                <a:lnTo>
                  <a:pt x="21097" y="127450"/>
                </a:lnTo>
                <a:lnTo>
                  <a:pt x="19562" y="126703"/>
                </a:lnTo>
                <a:lnTo>
                  <a:pt x="16877" y="127076"/>
                </a:lnTo>
                <a:lnTo>
                  <a:pt x="13042" y="128945"/>
                </a:lnTo>
                <a:lnTo>
                  <a:pt x="13042" y="127076"/>
                </a:lnTo>
                <a:lnTo>
                  <a:pt x="12658" y="126329"/>
                </a:lnTo>
                <a:lnTo>
                  <a:pt x="14960" y="124834"/>
                </a:lnTo>
                <a:lnTo>
                  <a:pt x="17261" y="124834"/>
                </a:lnTo>
                <a:lnTo>
                  <a:pt x="18412" y="122591"/>
                </a:lnTo>
                <a:lnTo>
                  <a:pt x="17261" y="121844"/>
                </a:lnTo>
                <a:lnTo>
                  <a:pt x="7288" y="124834"/>
                </a:lnTo>
                <a:lnTo>
                  <a:pt x="6137" y="124834"/>
                </a:lnTo>
                <a:lnTo>
                  <a:pt x="11124" y="120723"/>
                </a:lnTo>
                <a:lnTo>
                  <a:pt x="14576" y="118854"/>
                </a:lnTo>
                <a:lnTo>
                  <a:pt x="14576" y="116611"/>
                </a:lnTo>
                <a:lnTo>
                  <a:pt x="6137" y="119228"/>
                </a:lnTo>
                <a:lnTo>
                  <a:pt x="4987" y="119228"/>
                </a:lnTo>
                <a:lnTo>
                  <a:pt x="4220" y="117359"/>
                </a:lnTo>
                <a:lnTo>
                  <a:pt x="1151" y="117359"/>
                </a:lnTo>
                <a:lnTo>
                  <a:pt x="1918" y="115116"/>
                </a:lnTo>
                <a:lnTo>
                  <a:pt x="4987" y="111752"/>
                </a:lnTo>
                <a:lnTo>
                  <a:pt x="9973" y="109884"/>
                </a:lnTo>
                <a:lnTo>
                  <a:pt x="9206" y="108015"/>
                </a:lnTo>
                <a:lnTo>
                  <a:pt x="0" y="108762"/>
                </a:lnTo>
                <a:lnTo>
                  <a:pt x="767" y="105772"/>
                </a:lnTo>
                <a:lnTo>
                  <a:pt x="3069" y="103904"/>
                </a:lnTo>
                <a:lnTo>
                  <a:pt x="5754" y="104277"/>
                </a:lnTo>
                <a:lnTo>
                  <a:pt x="8055" y="103156"/>
                </a:lnTo>
                <a:lnTo>
                  <a:pt x="10357" y="103904"/>
                </a:lnTo>
                <a:lnTo>
                  <a:pt x="11124" y="102409"/>
                </a:lnTo>
                <a:lnTo>
                  <a:pt x="11891" y="100166"/>
                </a:lnTo>
                <a:lnTo>
                  <a:pt x="16110" y="93812"/>
                </a:lnTo>
                <a:lnTo>
                  <a:pt x="21480" y="93065"/>
                </a:lnTo>
                <a:lnTo>
                  <a:pt x="34905" y="90075"/>
                </a:lnTo>
                <a:lnTo>
                  <a:pt x="34138" y="89701"/>
                </a:lnTo>
                <a:lnTo>
                  <a:pt x="31069" y="88953"/>
                </a:lnTo>
                <a:lnTo>
                  <a:pt x="31069" y="84842"/>
                </a:lnTo>
                <a:lnTo>
                  <a:pt x="24932" y="90822"/>
                </a:lnTo>
                <a:lnTo>
                  <a:pt x="12275" y="92691"/>
                </a:lnTo>
                <a:lnTo>
                  <a:pt x="18412" y="87085"/>
                </a:lnTo>
                <a:lnTo>
                  <a:pt x="20330" y="83721"/>
                </a:lnTo>
                <a:lnTo>
                  <a:pt x="20713" y="78115"/>
                </a:lnTo>
                <a:lnTo>
                  <a:pt x="23398" y="75125"/>
                </a:lnTo>
                <a:lnTo>
                  <a:pt x="28384" y="73630"/>
                </a:lnTo>
                <a:lnTo>
                  <a:pt x="29919" y="71761"/>
                </a:lnTo>
                <a:lnTo>
                  <a:pt x="28768" y="69892"/>
                </a:lnTo>
                <a:lnTo>
                  <a:pt x="16494" y="69518"/>
                </a:lnTo>
                <a:lnTo>
                  <a:pt x="15343" y="66902"/>
                </a:lnTo>
                <a:lnTo>
                  <a:pt x="10740" y="66902"/>
                </a:lnTo>
                <a:lnTo>
                  <a:pt x="10740" y="65033"/>
                </a:lnTo>
                <a:lnTo>
                  <a:pt x="8822" y="64660"/>
                </a:lnTo>
                <a:lnTo>
                  <a:pt x="6521" y="62043"/>
                </a:lnTo>
                <a:lnTo>
                  <a:pt x="6521" y="59053"/>
                </a:lnTo>
                <a:lnTo>
                  <a:pt x="9206" y="57558"/>
                </a:lnTo>
                <a:lnTo>
                  <a:pt x="10740" y="54568"/>
                </a:lnTo>
                <a:lnTo>
                  <a:pt x="16877" y="50831"/>
                </a:lnTo>
                <a:lnTo>
                  <a:pt x="16494" y="48588"/>
                </a:lnTo>
                <a:lnTo>
                  <a:pt x="8055" y="47841"/>
                </a:lnTo>
                <a:lnTo>
                  <a:pt x="5754" y="44477"/>
                </a:lnTo>
                <a:lnTo>
                  <a:pt x="8822" y="44103"/>
                </a:lnTo>
                <a:lnTo>
                  <a:pt x="11124" y="44851"/>
                </a:lnTo>
                <a:lnTo>
                  <a:pt x="9973" y="38871"/>
                </a:lnTo>
                <a:lnTo>
                  <a:pt x="11891" y="35880"/>
                </a:lnTo>
                <a:lnTo>
                  <a:pt x="14192" y="32517"/>
                </a:lnTo>
                <a:lnTo>
                  <a:pt x="23398" y="33638"/>
                </a:lnTo>
                <a:lnTo>
                  <a:pt x="24932" y="36254"/>
                </a:lnTo>
                <a:lnTo>
                  <a:pt x="31837" y="34759"/>
                </a:lnTo>
                <a:lnTo>
                  <a:pt x="37590" y="35507"/>
                </a:lnTo>
                <a:lnTo>
                  <a:pt x="37974" y="32517"/>
                </a:lnTo>
                <a:lnTo>
                  <a:pt x="37590" y="31395"/>
                </a:lnTo>
                <a:lnTo>
                  <a:pt x="44878" y="26537"/>
                </a:lnTo>
                <a:lnTo>
                  <a:pt x="46029" y="23547"/>
                </a:lnTo>
                <a:lnTo>
                  <a:pt x="45645" y="22052"/>
                </a:lnTo>
                <a:lnTo>
                  <a:pt x="42193" y="22052"/>
                </a:lnTo>
                <a:lnTo>
                  <a:pt x="39892" y="22425"/>
                </a:lnTo>
                <a:lnTo>
                  <a:pt x="37974" y="22052"/>
                </a:lnTo>
                <a:lnTo>
                  <a:pt x="34905" y="22052"/>
                </a:lnTo>
                <a:lnTo>
                  <a:pt x="33754" y="19809"/>
                </a:lnTo>
                <a:lnTo>
                  <a:pt x="37974" y="16819"/>
                </a:lnTo>
                <a:lnTo>
                  <a:pt x="41042" y="13829"/>
                </a:lnTo>
                <a:lnTo>
                  <a:pt x="41426" y="12708"/>
                </a:lnTo>
                <a:lnTo>
                  <a:pt x="40275" y="11213"/>
                </a:lnTo>
                <a:lnTo>
                  <a:pt x="41426" y="7475"/>
                </a:lnTo>
                <a:lnTo>
                  <a:pt x="43344" y="6728"/>
                </a:lnTo>
                <a:lnTo>
                  <a:pt x="46412" y="4111"/>
                </a:lnTo>
                <a:lnTo>
                  <a:pt x="50248" y="1495"/>
                </a:lnTo>
                <a:lnTo>
                  <a:pt x="51782" y="2243"/>
                </a:lnTo>
                <a:lnTo>
                  <a:pt x="55618" y="3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74" name="Text Placeholder 2673">
            <a:extLst>
              <a:ext uri="{FF2B5EF4-FFF2-40B4-BE49-F238E27FC236}">
                <a16:creationId xmlns:a16="http://schemas.microsoft.com/office/drawing/2014/main" id="{49353F8A-0480-FF4D-BF79-73024BACE227}"/>
              </a:ext>
            </a:extLst>
          </p:cNvPr>
          <p:cNvSpPr>
            <a:spLocks noGrp="1"/>
          </p:cNvSpPr>
          <p:nvPr>
            <p:ph type="body" sz="quarter" idx="128" hasCustomPrompt="1"/>
          </p:nvPr>
        </p:nvSpPr>
        <p:spPr>
          <a:xfrm>
            <a:off x="9314076" y="3704233"/>
            <a:ext cx="612352" cy="620465"/>
          </a:xfrm>
          <a:custGeom>
            <a:avLst/>
            <a:gdLst>
              <a:gd name="connsiteX0" fmla="*/ 234202 w 612352"/>
              <a:gd name="connsiteY0" fmla="*/ 0 h 620465"/>
              <a:gd name="connsiteX1" fmla="*/ 235344 w 612352"/>
              <a:gd name="connsiteY1" fmla="*/ 0 h 620465"/>
              <a:gd name="connsiteX2" fmla="*/ 236487 w 612352"/>
              <a:gd name="connsiteY2" fmla="*/ 374 h 620465"/>
              <a:gd name="connsiteX3" fmla="*/ 237629 w 612352"/>
              <a:gd name="connsiteY3" fmla="*/ 2241 h 620465"/>
              <a:gd name="connsiteX4" fmla="*/ 239152 w 612352"/>
              <a:gd name="connsiteY4" fmla="*/ 2241 h 620465"/>
              <a:gd name="connsiteX5" fmla="*/ 240295 w 612352"/>
              <a:gd name="connsiteY5" fmla="*/ 2615 h 620465"/>
              <a:gd name="connsiteX6" fmla="*/ 240676 w 612352"/>
              <a:gd name="connsiteY6" fmla="*/ 3362 h 620465"/>
              <a:gd name="connsiteX7" fmla="*/ 242199 w 612352"/>
              <a:gd name="connsiteY7" fmla="*/ 4109 h 620465"/>
              <a:gd name="connsiteX8" fmla="*/ 242580 w 612352"/>
              <a:gd name="connsiteY8" fmla="*/ 7471 h 620465"/>
              <a:gd name="connsiteX9" fmla="*/ 243341 w 612352"/>
              <a:gd name="connsiteY9" fmla="*/ 8218 h 620465"/>
              <a:gd name="connsiteX10" fmla="*/ 244484 w 612352"/>
              <a:gd name="connsiteY10" fmla="*/ 8218 h 620465"/>
              <a:gd name="connsiteX11" fmla="*/ 245245 w 612352"/>
              <a:gd name="connsiteY11" fmla="*/ 10086 h 620465"/>
              <a:gd name="connsiteX12" fmla="*/ 246769 w 612352"/>
              <a:gd name="connsiteY12" fmla="*/ 10086 h 620465"/>
              <a:gd name="connsiteX13" fmla="*/ 248673 w 612352"/>
              <a:gd name="connsiteY13" fmla="*/ 8592 h 620465"/>
              <a:gd name="connsiteX14" fmla="*/ 249434 w 612352"/>
              <a:gd name="connsiteY14" fmla="*/ 12701 h 620465"/>
              <a:gd name="connsiteX15" fmla="*/ 250577 w 612352"/>
              <a:gd name="connsiteY15" fmla="*/ 14195 h 620465"/>
              <a:gd name="connsiteX16" fmla="*/ 251339 w 612352"/>
              <a:gd name="connsiteY16" fmla="*/ 14195 h 620465"/>
              <a:gd name="connsiteX17" fmla="*/ 254004 w 612352"/>
              <a:gd name="connsiteY17" fmla="*/ 10833 h 620465"/>
              <a:gd name="connsiteX18" fmla="*/ 255527 w 612352"/>
              <a:gd name="connsiteY18" fmla="*/ 10833 h 620465"/>
              <a:gd name="connsiteX19" fmla="*/ 257051 w 612352"/>
              <a:gd name="connsiteY19" fmla="*/ 11954 h 620465"/>
              <a:gd name="connsiteX20" fmla="*/ 257051 w 612352"/>
              <a:gd name="connsiteY20" fmla="*/ 13074 h 620465"/>
              <a:gd name="connsiteX21" fmla="*/ 254766 w 612352"/>
              <a:gd name="connsiteY21" fmla="*/ 16063 h 620465"/>
              <a:gd name="connsiteX22" fmla="*/ 254766 w 612352"/>
              <a:gd name="connsiteY22" fmla="*/ 18678 h 620465"/>
              <a:gd name="connsiteX23" fmla="*/ 253623 w 612352"/>
              <a:gd name="connsiteY23" fmla="*/ 19425 h 620465"/>
              <a:gd name="connsiteX24" fmla="*/ 252862 w 612352"/>
              <a:gd name="connsiteY24" fmla="*/ 26522 h 620465"/>
              <a:gd name="connsiteX25" fmla="*/ 250577 w 612352"/>
              <a:gd name="connsiteY25" fmla="*/ 28763 h 620465"/>
              <a:gd name="connsiteX26" fmla="*/ 250577 w 612352"/>
              <a:gd name="connsiteY26" fmla="*/ 31005 h 620465"/>
              <a:gd name="connsiteX27" fmla="*/ 247911 w 612352"/>
              <a:gd name="connsiteY27" fmla="*/ 32872 h 620465"/>
              <a:gd name="connsiteX28" fmla="*/ 246769 w 612352"/>
              <a:gd name="connsiteY28" fmla="*/ 34367 h 620465"/>
              <a:gd name="connsiteX29" fmla="*/ 246388 w 612352"/>
              <a:gd name="connsiteY29" fmla="*/ 35114 h 620465"/>
              <a:gd name="connsiteX30" fmla="*/ 244865 w 612352"/>
              <a:gd name="connsiteY30" fmla="*/ 36234 h 620465"/>
              <a:gd name="connsiteX31" fmla="*/ 244484 w 612352"/>
              <a:gd name="connsiteY31" fmla="*/ 37355 h 620465"/>
              <a:gd name="connsiteX32" fmla="*/ 245245 w 612352"/>
              <a:gd name="connsiteY32" fmla="*/ 38476 h 620465"/>
              <a:gd name="connsiteX33" fmla="*/ 244865 w 612352"/>
              <a:gd name="connsiteY33" fmla="*/ 38849 h 620465"/>
              <a:gd name="connsiteX34" fmla="*/ 241056 w 612352"/>
              <a:gd name="connsiteY34" fmla="*/ 39223 h 620465"/>
              <a:gd name="connsiteX35" fmla="*/ 241056 w 612352"/>
              <a:gd name="connsiteY35" fmla="*/ 43332 h 620465"/>
              <a:gd name="connsiteX36" fmla="*/ 239152 w 612352"/>
              <a:gd name="connsiteY36" fmla="*/ 47067 h 620465"/>
              <a:gd name="connsiteX37" fmla="*/ 237248 w 612352"/>
              <a:gd name="connsiteY37" fmla="*/ 48935 h 620465"/>
              <a:gd name="connsiteX38" fmla="*/ 236487 w 612352"/>
              <a:gd name="connsiteY38" fmla="*/ 49682 h 620465"/>
              <a:gd name="connsiteX39" fmla="*/ 232298 w 612352"/>
              <a:gd name="connsiteY39" fmla="*/ 48562 h 620465"/>
              <a:gd name="connsiteX40" fmla="*/ 230774 w 612352"/>
              <a:gd name="connsiteY40" fmla="*/ 49682 h 620465"/>
              <a:gd name="connsiteX41" fmla="*/ 226966 w 612352"/>
              <a:gd name="connsiteY41" fmla="*/ 49682 h 620465"/>
              <a:gd name="connsiteX42" fmla="*/ 226966 w 612352"/>
              <a:gd name="connsiteY42" fmla="*/ 50429 h 620465"/>
              <a:gd name="connsiteX43" fmla="*/ 226585 w 612352"/>
              <a:gd name="connsiteY43" fmla="*/ 52671 h 620465"/>
              <a:gd name="connsiteX44" fmla="*/ 229251 w 612352"/>
              <a:gd name="connsiteY44" fmla="*/ 55285 h 620465"/>
              <a:gd name="connsiteX45" fmla="*/ 228870 w 612352"/>
              <a:gd name="connsiteY45" fmla="*/ 55659 h 620465"/>
              <a:gd name="connsiteX46" fmla="*/ 228490 w 612352"/>
              <a:gd name="connsiteY46" fmla="*/ 56780 h 620465"/>
              <a:gd name="connsiteX47" fmla="*/ 229251 w 612352"/>
              <a:gd name="connsiteY47" fmla="*/ 59021 h 620465"/>
              <a:gd name="connsiteX48" fmla="*/ 227347 w 612352"/>
              <a:gd name="connsiteY48" fmla="*/ 59394 h 620465"/>
              <a:gd name="connsiteX49" fmla="*/ 227347 w 612352"/>
              <a:gd name="connsiteY49" fmla="*/ 64998 h 620465"/>
              <a:gd name="connsiteX50" fmla="*/ 230774 w 612352"/>
              <a:gd name="connsiteY50" fmla="*/ 67613 h 620465"/>
              <a:gd name="connsiteX51" fmla="*/ 231155 w 612352"/>
              <a:gd name="connsiteY51" fmla="*/ 69107 h 620465"/>
              <a:gd name="connsiteX52" fmla="*/ 233059 w 612352"/>
              <a:gd name="connsiteY52" fmla="*/ 68733 h 620465"/>
              <a:gd name="connsiteX53" fmla="*/ 236867 w 612352"/>
              <a:gd name="connsiteY53" fmla="*/ 70601 h 620465"/>
              <a:gd name="connsiteX54" fmla="*/ 236867 w 612352"/>
              <a:gd name="connsiteY54" fmla="*/ 71722 h 620465"/>
              <a:gd name="connsiteX55" fmla="*/ 236487 w 612352"/>
              <a:gd name="connsiteY55" fmla="*/ 72842 h 620465"/>
              <a:gd name="connsiteX56" fmla="*/ 236867 w 612352"/>
              <a:gd name="connsiteY56" fmla="*/ 74710 h 620465"/>
              <a:gd name="connsiteX57" fmla="*/ 239152 w 612352"/>
              <a:gd name="connsiteY57" fmla="*/ 77698 h 620465"/>
              <a:gd name="connsiteX58" fmla="*/ 240676 w 612352"/>
              <a:gd name="connsiteY58" fmla="*/ 80313 h 620465"/>
              <a:gd name="connsiteX59" fmla="*/ 240676 w 612352"/>
              <a:gd name="connsiteY59" fmla="*/ 81060 h 620465"/>
              <a:gd name="connsiteX60" fmla="*/ 237248 w 612352"/>
              <a:gd name="connsiteY60" fmla="*/ 85169 h 620465"/>
              <a:gd name="connsiteX61" fmla="*/ 236487 w 612352"/>
              <a:gd name="connsiteY61" fmla="*/ 85169 h 620465"/>
              <a:gd name="connsiteX62" fmla="*/ 234963 w 612352"/>
              <a:gd name="connsiteY62" fmla="*/ 83302 h 620465"/>
              <a:gd name="connsiteX63" fmla="*/ 234583 w 612352"/>
              <a:gd name="connsiteY63" fmla="*/ 83302 h 620465"/>
              <a:gd name="connsiteX64" fmla="*/ 233059 w 612352"/>
              <a:gd name="connsiteY64" fmla="*/ 85543 h 620465"/>
              <a:gd name="connsiteX65" fmla="*/ 231536 w 612352"/>
              <a:gd name="connsiteY65" fmla="*/ 86664 h 620465"/>
              <a:gd name="connsiteX66" fmla="*/ 231155 w 612352"/>
              <a:gd name="connsiteY66" fmla="*/ 88905 h 620465"/>
              <a:gd name="connsiteX67" fmla="*/ 230013 w 612352"/>
              <a:gd name="connsiteY67" fmla="*/ 88531 h 620465"/>
              <a:gd name="connsiteX68" fmla="*/ 228870 w 612352"/>
              <a:gd name="connsiteY68" fmla="*/ 88905 h 620465"/>
              <a:gd name="connsiteX69" fmla="*/ 228109 w 612352"/>
              <a:gd name="connsiteY69" fmla="*/ 89278 h 620465"/>
              <a:gd name="connsiteX70" fmla="*/ 225062 w 612352"/>
              <a:gd name="connsiteY70" fmla="*/ 88531 h 620465"/>
              <a:gd name="connsiteX71" fmla="*/ 224301 w 612352"/>
              <a:gd name="connsiteY71" fmla="*/ 87411 h 620465"/>
              <a:gd name="connsiteX72" fmla="*/ 223158 w 612352"/>
              <a:gd name="connsiteY72" fmla="*/ 85543 h 620465"/>
              <a:gd name="connsiteX73" fmla="*/ 222777 w 612352"/>
              <a:gd name="connsiteY73" fmla="*/ 82928 h 620465"/>
              <a:gd name="connsiteX74" fmla="*/ 222397 w 612352"/>
              <a:gd name="connsiteY74" fmla="*/ 82554 h 620465"/>
              <a:gd name="connsiteX75" fmla="*/ 221254 w 612352"/>
              <a:gd name="connsiteY75" fmla="*/ 83675 h 620465"/>
              <a:gd name="connsiteX76" fmla="*/ 217065 w 612352"/>
              <a:gd name="connsiteY76" fmla="*/ 84422 h 620465"/>
              <a:gd name="connsiteX77" fmla="*/ 216684 w 612352"/>
              <a:gd name="connsiteY77" fmla="*/ 85543 h 620465"/>
              <a:gd name="connsiteX78" fmla="*/ 217827 w 612352"/>
              <a:gd name="connsiteY78" fmla="*/ 88531 h 620465"/>
              <a:gd name="connsiteX79" fmla="*/ 217827 w 612352"/>
              <a:gd name="connsiteY79" fmla="*/ 91893 h 620465"/>
              <a:gd name="connsiteX80" fmla="*/ 220492 w 612352"/>
              <a:gd name="connsiteY80" fmla="*/ 94882 h 620465"/>
              <a:gd name="connsiteX81" fmla="*/ 223158 w 612352"/>
              <a:gd name="connsiteY81" fmla="*/ 98617 h 620465"/>
              <a:gd name="connsiteX82" fmla="*/ 222397 w 612352"/>
              <a:gd name="connsiteY82" fmla="*/ 100858 h 620465"/>
              <a:gd name="connsiteX83" fmla="*/ 222016 w 612352"/>
              <a:gd name="connsiteY83" fmla="*/ 103473 h 620465"/>
              <a:gd name="connsiteX84" fmla="*/ 222016 w 612352"/>
              <a:gd name="connsiteY84" fmla="*/ 104967 h 620465"/>
              <a:gd name="connsiteX85" fmla="*/ 223158 w 612352"/>
              <a:gd name="connsiteY85" fmla="*/ 107209 h 620465"/>
              <a:gd name="connsiteX86" fmla="*/ 222397 w 612352"/>
              <a:gd name="connsiteY86" fmla="*/ 109824 h 620465"/>
              <a:gd name="connsiteX87" fmla="*/ 222397 w 612352"/>
              <a:gd name="connsiteY87" fmla="*/ 111691 h 620465"/>
              <a:gd name="connsiteX88" fmla="*/ 224301 w 612352"/>
              <a:gd name="connsiteY88" fmla="*/ 113559 h 620465"/>
              <a:gd name="connsiteX89" fmla="*/ 224301 w 612352"/>
              <a:gd name="connsiteY89" fmla="*/ 114680 h 620465"/>
              <a:gd name="connsiteX90" fmla="*/ 225824 w 612352"/>
              <a:gd name="connsiteY90" fmla="*/ 116921 h 620465"/>
              <a:gd name="connsiteX91" fmla="*/ 227347 w 612352"/>
              <a:gd name="connsiteY91" fmla="*/ 118042 h 620465"/>
              <a:gd name="connsiteX92" fmla="*/ 226966 w 612352"/>
              <a:gd name="connsiteY92" fmla="*/ 121777 h 620465"/>
              <a:gd name="connsiteX93" fmla="*/ 228109 w 612352"/>
              <a:gd name="connsiteY93" fmla="*/ 122898 h 620465"/>
              <a:gd name="connsiteX94" fmla="*/ 229251 w 612352"/>
              <a:gd name="connsiteY94" fmla="*/ 122898 h 620465"/>
              <a:gd name="connsiteX95" fmla="*/ 231536 w 612352"/>
              <a:gd name="connsiteY95" fmla="*/ 121404 h 620465"/>
              <a:gd name="connsiteX96" fmla="*/ 233059 w 612352"/>
              <a:gd name="connsiteY96" fmla="*/ 121030 h 620465"/>
              <a:gd name="connsiteX97" fmla="*/ 236487 w 612352"/>
              <a:gd name="connsiteY97" fmla="*/ 121404 h 620465"/>
              <a:gd name="connsiteX98" fmla="*/ 237629 w 612352"/>
              <a:gd name="connsiteY98" fmla="*/ 121030 h 620465"/>
              <a:gd name="connsiteX99" fmla="*/ 239152 w 612352"/>
              <a:gd name="connsiteY99" fmla="*/ 121404 h 620465"/>
              <a:gd name="connsiteX100" fmla="*/ 239533 w 612352"/>
              <a:gd name="connsiteY100" fmla="*/ 121777 h 620465"/>
              <a:gd name="connsiteX101" fmla="*/ 240295 w 612352"/>
              <a:gd name="connsiteY101" fmla="*/ 124018 h 620465"/>
              <a:gd name="connsiteX102" fmla="*/ 240676 w 612352"/>
              <a:gd name="connsiteY102" fmla="*/ 124766 h 620465"/>
              <a:gd name="connsiteX103" fmla="*/ 243722 w 612352"/>
              <a:gd name="connsiteY103" fmla="*/ 123271 h 620465"/>
              <a:gd name="connsiteX104" fmla="*/ 245626 w 612352"/>
              <a:gd name="connsiteY104" fmla="*/ 124018 h 620465"/>
              <a:gd name="connsiteX105" fmla="*/ 246388 w 612352"/>
              <a:gd name="connsiteY105" fmla="*/ 125139 h 620465"/>
              <a:gd name="connsiteX106" fmla="*/ 247911 w 612352"/>
              <a:gd name="connsiteY106" fmla="*/ 125139 h 620465"/>
              <a:gd name="connsiteX107" fmla="*/ 249054 w 612352"/>
              <a:gd name="connsiteY107" fmla="*/ 126633 h 620465"/>
              <a:gd name="connsiteX108" fmla="*/ 249054 w 612352"/>
              <a:gd name="connsiteY108" fmla="*/ 127754 h 620465"/>
              <a:gd name="connsiteX109" fmla="*/ 249815 w 612352"/>
              <a:gd name="connsiteY109" fmla="*/ 129248 h 620465"/>
              <a:gd name="connsiteX110" fmla="*/ 252481 w 612352"/>
              <a:gd name="connsiteY110" fmla="*/ 130742 h 620465"/>
              <a:gd name="connsiteX111" fmla="*/ 254766 w 612352"/>
              <a:gd name="connsiteY111" fmla="*/ 130742 h 620465"/>
              <a:gd name="connsiteX112" fmla="*/ 259336 w 612352"/>
              <a:gd name="connsiteY112" fmla="*/ 134104 h 620465"/>
              <a:gd name="connsiteX113" fmla="*/ 261240 w 612352"/>
              <a:gd name="connsiteY113" fmla="*/ 134851 h 620465"/>
              <a:gd name="connsiteX114" fmla="*/ 262763 w 612352"/>
              <a:gd name="connsiteY114" fmla="*/ 137093 h 620465"/>
              <a:gd name="connsiteX115" fmla="*/ 263525 w 612352"/>
              <a:gd name="connsiteY115" fmla="*/ 137840 h 620465"/>
              <a:gd name="connsiteX116" fmla="*/ 269999 w 612352"/>
              <a:gd name="connsiteY116" fmla="*/ 139707 h 620465"/>
              <a:gd name="connsiteX117" fmla="*/ 271141 w 612352"/>
              <a:gd name="connsiteY117" fmla="*/ 140081 h 620465"/>
              <a:gd name="connsiteX118" fmla="*/ 268856 w 612352"/>
              <a:gd name="connsiteY118" fmla="*/ 140828 h 620465"/>
              <a:gd name="connsiteX119" fmla="*/ 267714 w 612352"/>
              <a:gd name="connsiteY119" fmla="*/ 140081 h 620465"/>
              <a:gd name="connsiteX120" fmla="*/ 266952 w 612352"/>
              <a:gd name="connsiteY120" fmla="*/ 140828 h 620465"/>
              <a:gd name="connsiteX121" fmla="*/ 266190 w 612352"/>
              <a:gd name="connsiteY121" fmla="*/ 142696 h 620465"/>
              <a:gd name="connsiteX122" fmla="*/ 265048 w 612352"/>
              <a:gd name="connsiteY122" fmla="*/ 144937 h 620465"/>
              <a:gd name="connsiteX123" fmla="*/ 262001 w 612352"/>
              <a:gd name="connsiteY123" fmla="*/ 146805 h 620465"/>
              <a:gd name="connsiteX124" fmla="*/ 260859 w 612352"/>
              <a:gd name="connsiteY124" fmla="*/ 149420 h 620465"/>
              <a:gd name="connsiteX125" fmla="*/ 258574 w 612352"/>
              <a:gd name="connsiteY125" fmla="*/ 149420 h 620465"/>
              <a:gd name="connsiteX126" fmla="*/ 257051 w 612352"/>
              <a:gd name="connsiteY126" fmla="*/ 151288 h 620465"/>
              <a:gd name="connsiteX127" fmla="*/ 257051 w 612352"/>
              <a:gd name="connsiteY127" fmla="*/ 152782 h 620465"/>
              <a:gd name="connsiteX128" fmla="*/ 257812 w 612352"/>
              <a:gd name="connsiteY128" fmla="*/ 155397 h 620465"/>
              <a:gd name="connsiteX129" fmla="*/ 255908 w 612352"/>
              <a:gd name="connsiteY129" fmla="*/ 157638 h 620465"/>
              <a:gd name="connsiteX130" fmla="*/ 254766 w 612352"/>
              <a:gd name="connsiteY130" fmla="*/ 160253 h 620465"/>
              <a:gd name="connsiteX131" fmla="*/ 255908 w 612352"/>
              <a:gd name="connsiteY131" fmla="*/ 163615 h 620465"/>
              <a:gd name="connsiteX132" fmla="*/ 254766 w 612352"/>
              <a:gd name="connsiteY132" fmla="*/ 165109 h 620465"/>
              <a:gd name="connsiteX133" fmla="*/ 254004 w 612352"/>
              <a:gd name="connsiteY133" fmla="*/ 167724 h 620465"/>
              <a:gd name="connsiteX134" fmla="*/ 252862 w 612352"/>
              <a:gd name="connsiteY134" fmla="*/ 168097 h 620465"/>
              <a:gd name="connsiteX135" fmla="*/ 250958 w 612352"/>
              <a:gd name="connsiteY135" fmla="*/ 171086 h 620465"/>
              <a:gd name="connsiteX136" fmla="*/ 250577 w 612352"/>
              <a:gd name="connsiteY136" fmla="*/ 173700 h 620465"/>
              <a:gd name="connsiteX137" fmla="*/ 250958 w 612352"/>
              <a:gd name="connsiteY137" fmla="*/ 174821 h 620465"/>
              <a:gd name="connsiteX138" fmla="*/ 255147 w 612352"/>
              <a:gd name="connsiteY138" fmla="*/ 175195 h 620465"/>
              <a:gd name="connsiteX139" fmla="*/ 257051 w 612352"/>
              <a:gd name="connsiteY139" fmla="*/ 177062 h 620465"/>
              <a:gd name="connsiteX140" fmla="*/ 257432 w 612352"/>
              <a:gd name="connsiteY140" fmla="*/ 179304 h 620465"/>
              <a:gd name="connsiteX141" fmla="*/ 259336 w 612352"/>
              <a:gd name="connsiteY141" fmla="*/ 180798 h 620465"/>
              <a:gd name="connsiteX142" fmla="*/ 261240 w 612352"/>
              <a:gd name="connsiteY142" fmla="*/ 180798 h 620465"/>
              <a:gd name="connsiteX143" fmla="*/ 261621 w 612352"/>
              <a:gd name="connsiteY143" fmla="*/ 179304 h 620465"/>
              <a:gd name="connsiteX144" fmla="*/ 262763 w 612352"/>
              <a:gd name="connsiteY144" fmla="*/ 179304 h 620465"/>
              <a:gd name="connsiteX145" fmla="*/ 267714 w 612352"/>
              <a:gd name="connsiteY145" fmla="*/ 181919 h 620465"/>
              <a:gd name="connsiteX146" fmla="*/ 269237 w 612352"/>
              <a:gd name="connsiteY146" fmla="*/ 183413 h 620465"/>
              <a:gd name="connsiteX147" fmla="*/ 272283 w 612352"/>
              <a:gd name="connsiteY147" fmla="*/ 184907 h 620465"/>
              <a:gd name="connsiteX148" fmla="*/ 275711 w 612352"/>
              <a:gd name="connsiteY148" fmla="*/ 187148 h 620465"/>
              <a:gd name="connsiteX149" fmla="*/ 280281 w 612352"/>
              <a:gd name="connsiteY149" fmla="*/ 192378 h 620465"/>
              <a:gd name="connsiteX150" fmla="*/ 282185 w 612352"/>
              <a:gd name="connsiteY150" fmla="*/ 193872 h 620465"/>
              <a:gd name="connsiteX151" fmla="*/ 285993 w 612352"/>
              <a:gd name="connsiteY151" fmla="*/ 195740 h 620465"/>
              <a:gd name="connsiteX152" fmla="*/ 289801 w 612352"/>
              <a:gd name="connsiteY152" fmla="*/ 196113 h 620465"/>
              <a:gd name="connsiteX153" fmla="*/ 293990 w 612352"/>
              <a:gd name="connsiteY153" fmla="*/ 197981 h 620465"/>
              <a:gd name="connsiteX154" fmla="*/ 297798 w 612352"/>
              <a:gd name="connsiteY154" fmla="*/ 200970 h 620465"/>
              <a:gd name="connsiteX155" fmla="*/ 298941 w 612352"/>
              <a:gd name="connsiteY155" fmla="*/ 200970 h 620465"/>
              <a:gd name="connsiteX156" fmla="*/ 302368 w 612352"/>
              <a:gd name="connsiteY156" fmla="*/ 201343 h 620465"/>
              <a:gd name="connsiteX157" fmla="*/ 303129 w 612352"/>
              <a:gd name="connsiteY157" fmla="*/ 202090 h 620465"/>
              <a:gd name="connsiteX158" fmla="*/ 306938 w 612352"/>
              <a:gd name="connsiteY158" fmla="*/ 206946 h 620465"/>
              <a:gd name="connsiteX159" fmla="*/ 314935 w 612352"/>
              <a:gd name="connsiteY159" fmla="*/ 208441 h 620465"/>
              <a:gd name="connsiteX160" fmla="*/ 316839 w 612352"/>
              <a:gd name="connsiteY160" fmla="*/ 208441 h 620465"/>
              <a:gd name="connsiteX161" fmla="*/ 320266 w 612352"/>
              <a:gd name="connsiteY161" fmla="*/ 206946 h 620465"/>
              <a:gd name="connsiteX162" fmla="*/ 324455 w 612352"/>
              <a:gd name="connsiteY162" fmla="*/ 206946 h 620465"/>
              <a:gd name="connsiteX163" fmla="*/ 327502 w 612352"/>
              <a:gd name="connsiteY163" fmla="*/ 208067 h 620465"/>
              <a:gd name="connsiteX164" fmla="*/ 329787 w 612352"/>
              <a:gd name="connsiteY164" fmla="*/ 208441 h 620465"/>
              <a:gd name="connsiteX165" fmla="*/ 330929 w 612352"/>
              <a:gd name="connsiteY165" fmla="*/ 207320 h 620465"/>
              <a:gd name="connsiteX166" fmla="*/ 332452 w 612352"/>
              <a:gd name="connsiteY166" fmla="*/ 207320 h 620465"/>
              <a:gd name="connsiteX167" fmla="*/ 339307 w 612352"/>
              <a:gd name="connsiteY167" fmla="*/ 208441 h 620465"/>
              <a:gd name="connsiteX168" fmla="*/ 341592 w 612352"/>
              <a:gd name="connsiteY168" fmla="*/ 209935 h 620465"/>
              <a:gd name="connsiteX169" fmla="*/ 345400 w 612352"/>
              <a:gd name="connsiteY169" fmla="*/ 215164 h 620465"/>
              <a:gd name="connsiteX170" fmla="*/ 347685 w 612352"/>
              <a:gd name="connsiteY170" fmla="*/ 217032 h 620465"/>
              <a:gd name="connsiteX171" fmla="*/ 352255 w 612352"/>
              <a:gd name="connsiteY171" fmla="*/ 220021 h 620465"/>
              <a:gd name="connsiteX172" fmla="*/ 359871 w 612352"/>
              <a:gd name="connsiteY172" fmla="*/ 221515 h 620465"/>
              <a:gd name="connsiteX173" fmla="*/ 365202 w 612352"/>
              <a:gd name="connsiteY173" fmla="*/ 221141 h 620465"/>
              <a:gd name="connsiteX174" fmla="*/ 368249 w 612352"/>
              <a:gd name="connsiteY174" fmla="*/ 222262 h 620465"/>
              <a:gd name="connsiteX175" fmla="*/ 370534 w 612352"/>
              <a:gd name="connsiteY175" fmla="*/ 224503 h 620465"/>
              <a:gd name="connsiteX176" fmla="*/ 388432 w 612352"/>
              <a:gd name="connsiteY176" fmla="*/ 227492 h 620465"/>
              <a:gd name="connsiteX177" fmla="*/ 390717 w 612352"/>
              <a:gd name="connsiteY177" fmla="*/ 227492 h 620465"/>
              <a:gd name="connsiteX178" fmla="*/ 394525 w 612352"/>
              <a:gd name="connsiteY178" fmla="*/ 227865 h 620465"/>
              <a:gd name="connsiteX179" fmla="*/ 398333 w 612352"/>
              <a:gd name="connsiteY179" fmla="*/ 229733 h 620465"/>
              <a:gd name="connsiteX180" fmla="*/ 401380 w 612352"/>
              <a:gd name="connsiteY180" fmla="*/ 228986 h 620465"/>
              <a:gd name="connsiteX181" fmla="*/ 407092 w 612352"/>
              <a:gd name="connsiteY181" fmla="*/ 229359 h 620465"/>
              <a:gd name="connsiteX182" fmla="*/ 411281 w 612352"/>
              <a:gd name="connsiteY182" fmla="*/ 228239 h 620465"/>
              <a:gd name="connsiteX183" fmla="*/ 415851 w 612352"/>
              <a:gd name="connsiteY183" fmla="*/ 228986 h 620465"/>
              <a:gd name="connsiteX184" fmla="*/ 415851 w 612352"/>
              <a:gd name="connsiteY184" fmla="*/ 227865 h 620465"/>
              <a:gd name="connsiteX185" fmla="*/ 418517 w 612352"/>
              <a:gd name="connsiteY185" fmla="*/ 223756 h 620465"/>
              <a:gd name="connsiteX186" fmla="*/ 418517 w 612352"/>
              <a:gd name="connsiteY186" fmla="*/ 221141 h 620465"/>
              <a:gd name="connsiteX187" fmla="*/ 416613 w 612352"/>
              <a:gd name="connsiteY187" fmla="*/ 217406 h 620465"/>
              <a:gd name="connsiteX188" fmla="*/ 413566 w 612352"/>
              <a:gd name="connsiteY188" fmla="*/ 215911 h 620465"/>
              <a:gd name="connsiteX189" fmla="*/ 413566 w 612352"/>
              <a:gd name="connsiteY189" fmla="*/ 214417 h 620465"/>
              <a:gd name="connsiteX190" fmla="*/ 415089 w 612352"/>
              <a:gd name="connsiteY190" fmla="*/ 212923 h 620465"/>
              <a:gd name="connsiteX191" fmla="*/ 415470 w 612352"/>
              <a:gd name="connsiteY191" fmla="*/ 207693 h 620465"/>
              <a:gd name="connsiteX192" fmla="*/ 415089 w 612352"/>
              <a:gd name="connsiteY192" fmla="*/ 202090 h 620465"/>
              <a:gd name="connsiteX193" fmla="*/ 416613 w 612352"/>
              <a:gd name="connsiteY193" fmla="*/ 197608 h 620465"/>
              <a:gd name="connsiteX194" fmla="*/ 417755 w 612352"/>
              <a:gd name="connsiteY194" fmla="*/ 194993 h 620465"/>
              <a:gd name="connsiteX195" fmla="*/ 418517 w 612352"/>
              <a:gd name="connsiteY195" fmla="*/ 194246 h 620465"/>
              <a:gd name="connsiteX196" fmla="*/ 421563 w 612352"/>
              <a:gd name="connsiteY196" fmla="*/ 193125 h 620465"/>
              <a:gd name="connsiteX197" fmla="*/ 424610 w 612352"/>
              <a:gd name="connsiteY197" fmla="*/ 193125 h 620465"/>
              <a:gd name="connsiteX198" fmla="*/ 427656 w 612352"/>
              <a:gd name="connsiteY198" fmla="*/ 190884 h 620465"/>
              <a:gd name="connsiteX199" fmla="*/ 429560 w 612352"/>
              <a:gd name="connsiteY199" fmla="*/ 190137 h 620465"/>
              <a:gd name="connsiteX200" fmla="*/ 431464 w 612352"/>
              <a:gd name="connsiteY200" fmla="*/ 191257 h 620465"/>
              <a:gd name="connsiteX201" fmla="*/ 431845 w 612352"/>
              <a:gd name="connsiteY201" fmla="*/ 192378 h 620465"/>
              <a:gd name="connsiteX202" fmla="*/ 432988 w 612352"/>
              <a:gd name="connsiteY202" fmla="*/ 196113 h 620465"/>
              <a:gd name="connsiteX203" fmla="*/ 432988 w 612352"/>
              <a:gd name="connsiteY203" fmla="*/ 198355 h 620465"/>
              <a:gd name="connsiteX204" fmla="*/ 431464 w 612352"/>
              <a:gd name="connsiteY204" fmla="*/ 203211 h 620465"/>
              <a:gd name="connsiteX205" fmla="*/ 431464 w 612352"/>
              <a:gd name="connsiteY205" fmla="*/ 205826 h 620465"/>
              <a:gd name="connsiteX206" fmla="*/ 432226 w 612352"/>
              <a:gd name="connsiteY206" fmla="*/ 206946 h 620465"/>
              <a:gd name="connsiteX207" fmla="*/ 433749 w 612352"/>
              <a:gd name="connsiteY207" fmla="*/ 207693 h 620465"/>
              <a:gd name="connsiteX208" fmla="*/ 435653 w 612352"/>
              <a:gd name="connsiteY208" fmla="*/ 207693 h 620465"/>
              <a:gd name="connsiteX209" fmla="*/ 435273 w 612352"/>
              <a:gd name="connsiteY209" fmla="*/ 209188 h 620465"/>
              <a:gd name="connsiteX210" fmla="*/ 431845 w 612352"/>
              <a:gd name="connsiteY210" fmla="*/ 212176 h 620465"/>
              <a:gd name="connsiteX211" fmla="*/ 431845 w 612352"/>
              <a:gd name="connsiteY211" fmla="*/ 214044 h 620465"/>
              <a:gd name="connsiteX212" fmla="*/ 433749 w 612352"/>
              <a:gd name="connsiteY212" fmla="*/ 214417 h 620465"/>
              <a:gd name="connsiteX213" fmla="*/ 434130 w 612352"/>
              <a:gd name="connsiteY213" fmla="*/ 215538 h 620465"/>
              <a:gd name="connsiteX214" fmla="*/ 434130 w 612352"/>
              <a:gd name="connsiteY214" fmla="*/ 218153 h 620465"/>
              <a:gd name="connsiteX215" fmla="*/ 434892 w 612352"/>
              <a:gd name="connsiteY215" fmla="*/ 218526 h 620465"/>
              <a:gd name="connsiteX216" fmla="*/ 436034 w 612352"/>
              <a:gd name="connsiteY216" fmla="*/ 218526 h 620465"/>
              <a:gd name="connsiteX217" fmla="*/ 437557 w 612352"/>
              <a:gd name="connsiteY217" fmla="*/ 219647 h 620465"/>
              <a:gd name="connsiteX218" fmla="*/ 441746 w 612352"/>
              <a:gd name="connsiteY218" fmla="*/ 221141 h 620465"/>
              <a:gd name="connsiteX219" fmla="*/ 450505 w 612352"/>
              <a:gd name="connsiteY219" fmla="*/ 222262 h 620465"/>
              <a:gd name="connsiteX220" fmla="*/ 457741 w 612352"/>
              <a:gd name="connsiteY220" fmla="*/ 222262 h 620465"/>
              <a:gd name="connsiteX221" fmla="*/ 466499 w 612352"/>
              <a:gd name="connsiteY221" fmla="*/ 219273 h 620465"/>
              <a:gd name="connsiteX222" fmla="*/ 468404 w 612352"/>
              <a:gd name="connsiteY222" fmla="*/ 219273 h 620465"/>
              <a:gd name="connsiteX223" fmla="*/ 472212 w 612352"/>
              <a:gd name="connsiteY223" fmla="*/ 220394 h 620465"/>
              <a:gd name="connsiteX224" fmla="*/ 475639 w 612352"/>
              <a:gd name="connsiteY224" fmla="*/ 220394 h 620465"/>
              <a:gd name="connsiteX225" fmla="*/ 478686 w 612352"/>
              <a:gd name="connsiteY225" fmla="*/ 220021 h 620465"/>
              <a:gd name="connsiteX226" fmla="*/ 486683 w 612352"/>
              <a:gd name="connsiteY226" fmla="*/ 218526 h 620465"/>
              <a:gd name="connsiteX227" fmla="*/ 492014 w 612352"/>
              <a:gd name="connsiteY227" fmla="*/ 218153 h 620465"/>
              <a:gd name="connsiteX228" fmla="*/ 499631 w 612352"/>
              <a:gd name="connsiteY228" fmla="*/ 217032 h 620465"/>
              <a:gd name="connsiteX229" fmla="*/ 502677 w 612352"/>
              <a:gd name="connsiteY229" fmla="*/ 215538 h 620465"/>
              <a:gd name="connsiteX230" fmla="*/ 502677 w 612352"/>
              <a:gd name="connsiteY230" fmla="*/ 214417 h 620465"/>
              <a:gd name="connsiteX231" fmla="*/ 502296 w 612352"/>
              <a:gd name="connsiteY231" fmla="*/ 212923 h 620465"/>
              <a:gd name="connsiteX232" fmla="*/ 503058 w 612352"/>
              <a:gd name="connsiteY232" fmla="*/ 207693 h 620465"/>
              <a:gd name="connsiteX233" fmla="*/ 500773 w 612352"/>
              <a:gd name="connsiteY233" fmla="*/ 205452 h 620465"/>
              <a:gd name="connsiteX234" fmla="*/ 493537 w 612352"/>
              <a:gd name="connsiteY234" fmla="*/ 202464 h 620465"/>
              <a:gd name="connsiteX235" fmla="*/ 493157 w 612352"/>
              <a:gd name="connsiteY235" fmla="*/ 201717 h 620465"/>
              <a:gd name="connsiteX236" fmla="*/ 493157 w 612352"/>
              <a:gd name="connsiteY236" fmla="*/ 200970 h 620465"/>
              <a:gd name="connsiteX237" fmla="*/ 494299 w 612352"/>
              <a:gd name="connsiteY237" fmla="*/ 198355 h 620465"/>
              <a:gd name="connsiteX238" fmla="*/ 494299 w 612352"/>
              <a:gd name="connsiteY238" fmla="*/ 197608 h 620465"/>
              <a:gd name="connsiteX239" fmla="*/ 493537 w 612352"/>
              <a:gd name="connsiteY239" fmla="*/ 196860 h 620465"/>
              <a:gd name="connsiteX240" fmla="*/ 500392 w 612352"/>
              <a:gd name="connsiteY240" fmla="*/ 194993 h 620465"/>
              <a:gd name="connsiteX241" fmla="*/ 511055 w 612352"/>
              <a:gd name="connsiteY241" fmla="*/ 192378 h 620465"/>
              <a:gd name="connsiteX242" fmla="*/ 515625 w 612352"/>
              <a:gd name="connsiteY242" fmla="*/ 189390 h 620465"/>
              <a:gd name="connsiteX243" fmla="*/ 521337 w 612352"/>
              <a:gd name="connsiteY243" fmla="*/ 186401 h 620465"/>
              <a:gd name="connsiteX244" fmla="*/ 525145 w 612352"/>
              <a:gd name="connsiteY244" fmla="*/ 183786 h 620465"/>
              <a:gd name="connsiteX245" fmla="*/ 530477 w 612352"/>
              <a:gd name="connsiteY245" fmla="*/ 177809 h 620465"/>
              <a:gd name="connsiteX246" fmla="*/ 536189 w 612352"/>
              <a:gd name="connsiteY246" fmla="*/ 176315 h 620465"/>
              <a:gd name="connsiteX247" fmla="*/ 543805 w 612352"/>
              <a:gd name="connsiteY247" fmla="*/ 169965 h 620465"/>
              <a:gd name="connsiteX248" fmla="*/ 546090 w 612352"/>
              <a:gd name="connsiteY248" fmla="*/ 165856 h 620465"/>
              <a:gd name="connsiteX249" fmla="*/ 549517 w 612352"/>
              <a:gd name="connsiteY249" fmla="*/ 163615 h 620465"/>
              <a:gd name="connsiteX250" fmla="*/ 552945 w 612352"/>
              <a:gd name="connsiteY250" fmla="*/ 161747 h 620465"/>
              <a:gd name="connsiteX251" fmla="*/ 554849 w 612352"/>
              <a:gd name="connsiteY251" fmla="*/ 162120 h 620465"/>
              <a:gd name="connsiteX252" fmla="*/ 557134 w 612352"/>
              <a:gd name="connsiteY252" fmla="*/ 163988 h 620465"/>
              <a:gd name="connsiteX253" fmla="*/ 560561 w 612352"/>
              <a:gd name="connsiteY253" fmla="*/ 164735 h 620465"/>
              <a:gd name="connsiteX254" fmla="*/ 568177 w 612352"/>
              <a:gd name="connsiteY254" fmla="*/ 163988 h 620465"/>
              <a:gd name="connsiteX255" fmla="*/ 573128 w 612352"/>
              <a:gd name="connsiteY255" fmla="*/ 162868 h 620465"/>
              <a:gd name="connsiteX256" fmla="*/ 578840 w 612352"/>
              <a:gd name="connsiteY256" fmla="*/ 159132 h 620465"/>
              <a:gd name="connsiteX257" fmla="*/ 583410 w 612352"/>
              <a:gd name="connsiteY257" fmla="*/ 157638 h 620465"/>
              <a:gd name="connsiteX258" fmla="*/ 587599 w 612352"/>
              <a:gd name="connsiteY258" fmla="*/ 162120 h 620465"/>
              <a:gd name="connsiteX259" fmla="*/ 586837 w 612352"/>
              <a:gd name="connsiteY259" fmla="*/ 165109 h 620465"/>
              <a:gd name="connsiteX260" fmla="*/ 587599 w 612352"/>
              <a:gd name="connsiteY260" fmla="*/ 169218 h 620465"/>
              <a:gd name="connsiteX261" fmla="*/ 592550 w 612352"/>
              <a:gd name="connsiteY261" fmla="*/ 169965 h 620465"/>
              <a:gd name="connsiteX262" fmla="*/ 591788 w 612352"/>
              <a:gd name="connsiteY262" fmla="*/ 175568 h 620465"/>
              <a:gd name="connsiteX263" fmla="*/ 591026 w 612352"/>
              <a:gd name="connsiteY263" fmla="*/ 181545 h 620465"/>
              <a:gd name="connsiteX264" fmla="*/ 597881 w 612352"/>
              <a:gd name="connsiteY264" fmla="*/ 181545 h 620465"/>
              <a:gd name="connsiteX265" fmla="*/ 601689 w 612352"/>
              <a:gd name="connsiteY265" fmla="*/ 183039 h 620465"/>
              <a:gd name="connsiteX266" fmla="*/ 607021 w 612352"/>
              <a:gd name="connsiteY266" fmla="*/ 183039 h 620465"/>
              <a:gd name="connsiteX267" fmla="*/ 610829 w 612352"/>
              <a:gd name="connsiteY267" fmla="*/ 184160 h 620465"/>
              <a:gd name="connsiteX268" fmla="*/ 612352 w 612352"/>
              <a:gd name="connsiteY268" fmla="*/ 189016 h 620465"/>
              <a:gd name="connsiteX269" fmla="*/ 612352 w 612352"/>
              <a:gd name="connsiteY269" fmla="*/ 193499 h 620465"/>
              <a:gd name="connsiteX270" fmla="*/ 610067 w 612352"/>
              <a:gd name="connsiteY270" fmla="*/ 196113 h 620465"/>
              <a:gd name="connsiteX271" fmla="*/ 605878 w 612352"/>
              <a:gd name="connsiteY271" fmla="*/ 197981 h 620465"/>
              <a:gd name="connsiteX272" fmla="*/ 603974 w 612352"/>
              <a:gd name="connsiteY272" fmla="*/ 203211 h 620465"/>
              <a:gd name="connsiteX273" fmla="*/ 605497 w 612352"/>
              <a:gd name="connsiteY273" fmla="*/ 209188 h 620465"/>
              <a:gd name="connsiteX274" fmla="*/ 603593 w 612352"/>
              <a:gd name="connsiteY274" fmla="*/ 211055 h 620465"/>
              <a:gd name="connsiteX275" fmla="*/ 597500 w 612352"/>
              <a:gd name="connsiteY275" fmla="*/ 209188 h 620465"/>
              <a:gd name="connsiteX276" fmla="*/ 593311 w 612352"/>
              <a:gd name="connsiteY276" fmla="*/ 210308 h 620465"/>
              <a:gd name="connsiteX277" fmla="*/ 585695 w 612352"/>
              <a:gd name="connsiteY277" fmla="*/ 211802 h 620465"/>
              <a:gd name="connsiteX278" fmla="*/ 583029 w 612352"/>
              <a:gd name="connsiteY278" fmla="*/ 217032 h 620465"/>
              <a:gd name="connsiteX279" fmla="*/ 579221 w 612352"/>
              <a:gd name="connsiteY279" fmla="*/ 220021 h 620465"/>
              <a:gd name="connsiteX280" fmla="*/ 573509 w 612352"/>
              <a:gd name="connsiteY280" fmla="*/ 223009 h 620465"/>
              <a:gd name="connsiteX281" fmla="*/ 568558 w 612352"/>
              <a:gd name="connsiteY281" fmla="*/ 227118 h 620465"/>
              <a:gd name="connsiteX282" fmla="*/ 565892 w 612352"/>
              <a:gd name="connsiteY282" fmla="*/ 233095 h 620465"/>
              <a:gd name="connsiteX283" fmla="*/ 566273 w 612352"/>
              <a:gd name="connsiteY283" fmla="*/ 243554 h 620465"/>
              <a:gd name="connsiteX284" fmla="*/ 563988 w 612352"/>
              <a:gd name="connsiteY284" fmla="*/ 248037 h 620465"/>
              <a:gd name="connsiteX285" fmla="*/ 557895 w 612352"/>
              <a:gd name="connsiteY285" fmla="*/ 252146 h 620465"/>
              <a:gd name="connsiteX286" fmla="*/ 555610 w 612352"/>
              <a:gd name="connsiteY286" fmla="*/ 255508 h 620465"/>
              <a:gd name="connsiteX287" fmla="*/ 556372 w 612352"/>
              <a:gd name="connsiteY287" fmla="*/ 259243 h 620465"/>
              <a:gd name="connsiteX288" fmla="*/ 554849 w 612352"/>
              <a:gd name="connsiteY288" fmla="*/ 263352 h 620465"/>
              <a:gd name="connsiteX289" fmla="*/ 547994 w 612352"/>
              <a:gd name="connsiteY289" fmla="*/ 276426 h 620465"/>
              <a:gd name="connsiteX290" fmla="*/ 545709 w 612352"/>
              <a:gd name="connsiteY290" fmla="*/ 283897 h 620465"/>
              <a:gd name="connsiteX291" fmla="*/ 543805 w 612352"/>
              <a:gd name="connsiteY291" fmla="*/ 285765 h 620465"/>
              <a:gd name="connsiteX292" fmla="*/ 540759 w 612352"/>
              <a:gd name="connsiteY292" fmla="*/ 285765 h 620465"/>
              <a:gd name="connsiteX293" fmla="*/ 535808 w 612352"/>
              <a:gd name="connsiteY293" fmla="*/ 284645 h 620465"/>
              <a:gd name="connsiteX294" fmla="*/ 530477 w 612352"/>
              <a:gd name="connsiteY294" fmla="*/ 286139 h 620465"/>
              <a:gd name="connsiteX295" fmla="*/ 527811 w 612352"/>
              <a:gd name="connsiteY295" fmla="*/ 288754 h 620465"/>
              <a:gd name="connsiteX296" fmla="*/ 528192 w 612352"/>
              <a:gd name="connsiteY296" fmla="*/ 298466 h 620465"/>
              <a:gd name="connsiteX297" fmla="*/ 527049 w 612352"/>
              <a:gd name="connsiteY297" fmla="*/ 305937 h 620465"/>
              <a:gd name="connsiteX298" fmla="*/ 525526 w 612352"/>
              <a:gd name="connsiteY298" fmla="*/ 307805 h 620465"/>
              <a:gd name="connsiteX299" fmla="*/ 521337 w 612352"/>
              <a:gd name="connsiteY299" fmla="*/ 307431 h 620465"/>
              <a:gd name="connsiteX300" fmla="*/ 520956 w 612352"/>
              <a:gd name="connsiteY300" fmla="*/ 312287 h 620465"/>
              <a:gd name="connsiteX301" fmla="*/ 520956 w 612352"/>
              <a:gd name="connsiteY301" fmla="*/ 318264 h 620465"/>
              <a:gd name="connsiteX302" fmla="*/ 522099 w 612352"/>
              <a:gd name="connsiteY302" fmla="*/ 321999 h 620465"/>
              <a:gd name="connsiteX303" fmla="*/ 523241 w 612352"/>
              <a:gd name="connsiteY303" fmla="*/ 321999 h 620465"/>
              <a:gd name="connsiteX304" fmla="*/ 522860 w 612352"/>
              <a:gd name="connsiteY304" fmla="*/ 324241 h 620465"/>
              <a:gd name="connsiteX305" fmla="*/ 520956 w 612352"/>
              <a:gd name="connsiteY305" fmla="*/ 326482 h 620465"/>
              <a:gd name="connsiteX306" fmla="*/ 519052 w 612352"/>
              <a:gd name="connsiteY306" fmla="*/ 326856 h 620465"/>
              <a:gd name="connsiteX307" fmla="*/ 515625 w 612352"/>
              <a:gd name="connsiteY307" fmla="*/ 326108 h 620465"/>
              <a:gd name="connsiteX308" fmla="*/ 513721 w 612352"/>
              <a:gd name="connsiteY308" fmla="*/ 327976 h 620465"/>
              <a:gd name="connsiteX309" fmla="*/ 512578 w 612352"/>
              <a:gd name="connsiteY309" fmla="*/ 329097 h 620465"/>
              <a:gd name="connsiteX310" fmla="*/ 511055 w 612352"/>
              <a:gd name="connsiteY310" fmla="*/ 316396 h 620465"/>
              <a:gd name="connsiteX311" fmla="*/ 508770 w 612352"/>
              <a:gd name="connsiteY311" fmla="*/ 305937 h 620465"/>
              <a:gd name="connsiteX312" fmla="*/ 507628 w 612352"/>
              <a:gd name="connsiteY312" fmla="*/ 302948 h 620465"/>
              <a:gd name="connsiteX313" fmla="*/ 506866 w 612352"/>
              <a:gd name="connsiteY313" fmla="*/ 299960 h 620465"/>
              <a:gd name="connsiteX314" fmla="*/ 504962 w 612352"/>
              <a:gd name="connsiteY314" fmla="*/ 293610 h 620465"/>
              <a:gd name="connsiteX315" fmla="*/ 502296 w 612352"/>
              <a:gd name="connsiteY315" fmla="*/ 288380 h 620465"/>
              <a:gd name="connsiteX316" fmla="*/ 499631 w 612352"/>
              <a:gd name="connsiteY316" fmla="*/ 288006 h 620465"/>
              <a:gd name="connsiteX317" fmla="*/ 495441 w 612352"/>
              <a:gd name="connsiteY317" fmla="*/ 293610 h 620465"/>
              <a:gd name="connsiteX318" fmla="*/ 493157 w 612352"/>
              <a:gd name="connsiteY318" fmla="*/ 301454 h 620465"/>
              <a:gd name="connsiteX319" fmla="*/ 492014 w 612352"/>
              <a:gd name="connsiteY319" fmla="*/ 304069 h 620465"/>
              <a:gd name="connsiteX320" fmla="*/ 488968 w 612352"/>
              <a:gd name="connsiteY320" fmla="*/ 302201 h 620465"/>
              <a:gd name="connsiteX321" fmla="*/ 486683 w 612352"/>
              <a:gd name="connsiteY321" fmla="*/ 298466 h 620465"/>
              <a:gd name="connsiteX322" fmla="*/ 482875 w 612352"/>
              <a:gd name="connsiteY322" fmla="*/ 298092 h 620465"/>
              <a:gd name="connsiteX323" fmla="*/ 480209 w 612352"/>
              <a:gd name="connsiteY323" fmla="*/ 290621 h 620465"/>
              <a:gd name="connsiteX324" fmla="*/ 479828 w 612352"/>
              <a:gd name="connsiteY324" fmla="*/ 284645 h 620465"/>
              <a:gd name="connsiteX325" fmla="*/ 480590 w 612352"/>
              <a:gd name="connsiteY325" fmla="*/ 281656 h 620465"/>
              <a:gd name="connsiteX326" fmla="*/ 485921 w 612352"/>
              <a:gd name="connsiteY326" fmla="*/ 277921 h 620465"/>
              <a:gd name="connsiteX327" fmla="*/ 490491 w 612352"/>
              <a:gd name="connsiteY327" fmla="*/ 276053 h 620465"/>
              <a:gd name="connsiteX328" fmla="*/ 494299 w 612352"/>
              <a:gd name="connsiteY328" fmla="*/ 272317 h 620465"/>
              <a:gd name="connsiteX329" fmla="*/ 498869 w 612352"/>
              <a:gd name="connsiteY329" fmla="*/ 266714 h 620465"/>
              <a:gd name="connsiteX330" fmla="*/ 500773 w 612352"/>
              <a:gd name="connsiteY330" fmla="*/ 261858 h 620465"/>
              <a:gd name="connsiteX331" fmla="*/ 504581 w 612352"/>
              <a:gd name="connsiteY331" fmla="*/ 259990 h 620465"/>
              <a:gd name="connsiteX332" fmla="*/ 504962 w 612352"/>
              <a:gd name="connsiteY332" fmla="*/ 258123 h 620465"/>
              <a:gd name="connsiteX333" fmla="*/ 499250 w 612352"/>
              <a:gd name="connsiteY333" fmla="*/ 255881 h 620465"/>
              <a:gd name="connsiteX334" fmla="*/ 490491 w 612352"/>
              <a:gd name="connsiteY334" fmla="*/ 254387 h 620465"/>
              <a:gd name="connsiteX335" fmla="*/ 481351 w 612352"/>
              <a:gd name="connsiteY335" fmla="*/ 253640 h 620465"/>
              <a:gd name="connsiteX336" fmla="*/ 476020 w 612352"/>
              <a:gd name="connsiteY336" fmla="*/ 254387 h 620465"/>
              <a:gd name="connsiteX337" fmla="*/ 474497 w 612352"/>
              <a:gd name="connsiteY337" fmla="*/ 255508 h 620465"/>
              <a:gd name="connsiteX338" fmla="*/ 458122 w 612352"/>
              <a:gd name="connsiteY338" fmla="*/ 254013 h 620465"/>
              <a:gd name="connsiteX339" fmla="*/ 453933 w 612352"/>
              <a:gd name="connsiteY339" fmla="*/ 252146 h 620465"/>
              <a:gd name="connsiteX340" fmla="*/ 451267 w 612352"/>
              <a:gd name="connsiteY340" fmla="*/ 249157 h 620465"/>
              <a:gd name="connsiteX341" fmla="*/ 449363 w 612352"/>
              <a:gd name="connsiteY341" fmla="*/ 242060 h 620465"/>
              <a:gd name="connsiteX342" fmla="*/ 448220 w 612352"/>
              <a:gd name="connsiteY342" fmla="*/ 234589 h 620465"/>
              <a:gd name="connsiteX343" fmla="*/ 447459 w 612352"/>
              <a:gd name="connsiteY343" fmla="*/ 233095 h 620465"/>
              <a:gd name="connsiteX344" fmla="*/ 444031 w 612352"/>
              <a:gd name="connsiteY344" fmla="*/ 238324 h 620465"/>
              <a:gd name="connsiteX345" fmla="*/ 441366 w 612352"/>
              <a:gd name="connsiteY345" fmla="*/ 236083 h 620465"/>
              <a:gd name="connsiteX346" fmla="*/ 439081 w 612352"/>
              <a:gd name="connsiteY346" fmla="*/ 237577 h 620465"/>
              <a:gd name="connsiteX347" fmla="*/ 436034 w 612352"/>
              <a:gd name="connsiteY347" fmla="*/ 234215 h 620465"/>
              <a:gd name="connsiteX348" fmla="*/ 435273 w 612352"/>
              <a:gd name="connsiteY348" fmla="*/ 228986 h 620465"/>
              <a:gd name="connsiteX349" fmla="*/ 432988 w 612352"/>
              <a:gd name="connsiteY349" fmla="*/ 227865 h 620465"/>
              <a:gd name="connsiteX350" fmla="*/ 431464 w 612352"/>
              <a:gd name="connsiteY350" fmla="*/ 232348 h 620465"/>
              <a:gd name="connsiteX351" fmla="*/ 431084 w 612352"/>
              <a:gd name="connsiteY351" fmla="*/ 235336 h 620465"/>
              <a:gd name="connsiteX352" fmla="*/ 428799 w 612352"/>
              <a:gd name="connsiteY352" fmla="*/ 232348 h 620465"/>
              <a:gd name="connsiteX353" fmla="*/ 425371 w 612352"/>
              <a:gd name="connsiteY353" fmla="*/ 225997 h 620465"/>
              <a:gd name="connsiteX354" fmla="*/ 423467 w 612352"/>
              <a:gd name="connsiteY354" fmla="*/ 227118 h 620465"/>
              <a:gd name="connsiteX355" fmla="*/ 422706 w 612352"/>
              <a:gd name="connsiteY355" fmla="*/ 231601 h 620465"/>
              <a:gd name="connsiteX356" fmla="*/ 416993 w 612352"/>
              <a:gd name="connsiteY356" fmla="*/ 240566 h 620465"/>
              <a:gd name="connsiteX357" fmla="*/ 418517 w 612352"/>
              <a:gd name="connsiteY357" fmla="*/ 242060 h 620465"/>
              <a:gd name="connsiteX358" fmla="*/ 419278 w 612352"/>
              <a:gd name="connsiteY358" fmla="*/ 247290 h 620465"/>
              <a:gd name="connsiteX359" fmla="*/ 421944 w 612352"/>
              <a:gd name="connsiteY359" fmla="*/ 249157 h 620465"/>
              <a:gd name="connsiteX360" fmla="*/ 427656 w 612352"/>
              <a:gd name="connsiteY360" fmla="*/ 248410 h 620465"/>
              <a:gd name="connsiteX361" fmla="*/ 427275 w 612352"/>
              <a:gd name="connsiteY361" fmla="*/ 249904 h 620465"/>
              <a:gd name="connsiteX362" fmla="*/ 428799 w 612352"/>
              <a:gd name="connsiteY362" fmla="*/ 251399 h 620465"/>
              <a:gd name="connsiteX363" fmla="*/ 428799 w 612352"/>
              <a:gd name="connsiteY363" fmla="*/ 254387 h 620465"/>
              <a:gd name="connsiteX364" fmla="*/ 421182 w 612352"/>
              <a:gd name="connsiteY364" fmla="*/ 255134 h 620465"/>
              <a:gd name="connsiteX365" fmla="*/ 420421 w 612352"/>
              <a:gd name="connsiteY365" fmla="*/ 257749 h 620465"/>
              <a:gd name="connsiteX366" fmla="*/ 417755 w 612352"/>
              <a:gd name="connsiteY366" fmla="*/ 259243 h 620465"/>
              <a:gd name="connsiteX367" fmla="*/ 415089 w 612352"/>
              <a:gd name="connsiteY367" fmla="*/ 259617 h 620465"/>
              <a:gd name="connsiteX368" fmla="*/ 413185 w 612352"/>
              <a:gd name="connsiteY368" fmla="*/ 262605 h 620465"/>
              <a:gd name="connsiteX369" fmla="*/ 412804 w 612352"/>
              <a:gd name="connsiteY369" fmla="*/ 264473 h 620465"/>
              <a:gd name="connsiteX370" fmla="*/ 413185 w 612352"/>
              <a:gd name="connsiteY370" fmla="*/ 266714 h 620465"/>
              <a:gd name="connsiteX371" fmla="*/ 416613 w 612352"/>
              <a:gd name="connsiteY371" fmla="*/ 268208 h 620465"/>
              <a:gd name="connsiteX372" fmla="*/ 420802 w 612352"/>
              <a:gd name="connsiteY372" fmla="*/ 270076 h 620465"/>
              <a:gd name="connsiteX373" fmla="*/ 423087 w 612352"/>
              <a:gd name="connsiteY373" fmla="*/ 271944 h 620465"/>
              <a:gd name="connsiteX374" fmla="*/ 426514 w 612352"/>
              <a:gd name="connsiteY374" fmla="*/ 275679 h 620465"/>
              <a:gd name="connsiteX375" fmla="*/ 425752 w 612352"/>
              <a:gd name="connsiteY375" fmla="*/ 283524 h 620465"/>
              <a:gd name="connsiteX376" fmla="*/ 424991 w 612352"/>
              <a:gd name="connsiteY376" fmla="*/ 287633 h 620465"/>
              <a:gd name="connsiteX377" fmla="*/ 424991 w 612352"/>
              <a:gd name="connsiteY377" fmla="*/ 290621 h 620465"/>
              <a:gd name="connsiteX378" fmla="*/ 427275 w 612352"/>
              <a:gd name="connsiteY378" fmla="*/ 292863 h 620465"/>
              <a:gd name="connsiteX379" fmla="*/ 427275 w 612352"/>
              <a:gd name="connsiteY379" fmla="*/ 298466 h 620465"/>
              <a:gd name="connsiteX380" fmla="*/ 428799 w 612352"/>
              <a:gd name="connsiteY380" fmla="*/ 298839 h 620465"/>
              <a:gd name="connsiteX381" fmla="*/ 429180 w 612352"/>
              <a:gd name="connsiteY381" fmla="*/ 300334 h 620465"/>
              <a:gd name="connsiteX382" fmla="*/ 428799 w 612352"/>
              <a:gd name="connsiteY382" fmla="*/ 306310 h 620465"/>
              <a:gd name="connsiteX383" fmla="*/ 428037 w 612352"/>
              <a:gd name="connsiteY383" fmla="*/ 307431 h 620465"/>
              <a:gd name="connsiteX384" fmla="*/ 428037 w 612352"/>
              <a:gd name="connsiteY384" fmla="*/ 310793 h 620465"/>
              <a:gd name="connsiteX385" fmla="*/ 429180 w 612352"/>
              <a:gd name="connsiteY385" fmla="*/ 314155 h 620465"/>
              <a:gd name="connsiteX386" fmla="*/ 431084 w 612352"/>
              <a:gd name="connsiteY386" fmla="*/ 316023 h 620465"/>
              <a:gd name="connsiteX387" fmla="*/ 431845 w 612352"/>
              <a:gd name="connsiteY387" fmla="*/ 319011 h 620465"/>
              <a:gd name="connsiteX388" fmla="*/ 431464 w 612352"/>
              <a:gd name="connsiteY388" fmla="*/ 322373 h 620465"/>
              <a:gd name="connsiteX389" fmla="*/ 432226 w 612352"/>
              <a:gd name="connsiteY389" fmla="*/ 326482 h 620465"/>
              <a:gd name="connsiteX390" fmla="*/ 432988 w 612352"/>
              <a:gd name="connsiteY390" fmla="*/ 327976 h 620465"/>
              <a:gd name="connsiteX391" fmla="*/ 432226 w 612352"/>
              <a:gd name="connsiteY391" fmla="*/ 330218 h 620465"/>
              <a:gd name="connsiteX392" fmla="*/ 434892 w 612352"/>
              <a:gd name="connsiteY392" fmla="*/ 335074 h 620465"/>
              <a:gd name="connsiteX393" fmla="*/ 431845 w 612352"/>
              <a:gd name="connsiteY393" fmla="*/ 336194 h 620465"/>
              <a:gd name="connsiteX394" fmla="*/ 430703 w 612352"/>
              <a:gd name="connsiteY394" fmla="*/ 334700 h 620465"/>
              <a:gd name="connsiteX395" fmla="*/ 429560 w 612352"/>
              <a:gd name="connsiteY395" fmla="*/ 330965 h 620465"/>
              <a:gd name="connsiteX396" fmla="*/ 428799 w 612352"/>
              <a:gd name="connsiteY396" fmla="*/ 332459 h 620465"/>
              <a:gd name="connsiteX397" fmla="*/ 428037 w 612352"/>
              <a:gd name="connsiteY397" fmla="*/ 335821 h 620465"/>
              <a:gd name="connsiteX398" fmla="*/ 426895 w 612352"/>
              <a:gd name="connsiteY398" fmla="*/ 335074 h 620465"/>
              <a:gd name="connsiteX399" fmla="*/ 424991 w 612352"/>
              <a:gd name="connsiteY399" fmla="*/ 336568 h 620465"/>
              <a:gd name="connsiteX400" fmla="*/ 421563 w 612352"/>
              <a:gd name="connsiteY400" fmla="*/ 336941 h 620465"/>
              <a:gd name="connsiteX401" fmla="*/ 420421 w 612352"/>
              <a:gd name="connsiteY401" fmla="*/ 334327 h 620465"/>
              <a:gd name="connsiteX402" fmla="*/ 419278 w 612352"/>
              <a:gd name="connsiteY402" fmla="*/ 333953 h 620465"/>
              <a:gd name="connsiteX403" fmla="*/ 418517 w 612352"/>
              <a:gd name="connsiteY403" fmla="*/ 333953 h 620465"/>
              <a:gd name="connsiteX404" fmla="*/ 417755 w 612352"/>
              <a:gd name="connsiteY404" fmla="*/ 333579 h 620465"/>
              <a:gd name="connsiteX405" fmla="*/ 417755 w 612352"/>
              <a:gd name="connsiteY405" fmla="*/ 328723 h 620465"/>
              <a:gd name="connsiteX406" fmla="*/ 418897 w 612352"/>
              <a:gd name="connsiteY406" fmla="*/ 324241 h 620465"/>
              <a:gd name="connsiteX407" fmla="*/ 417374 w 612352"/>
              <a:gd name="connsiteY407" fmla="*/ 324241 h 620465"/>
              <a:gd name="connsiteX408" fmla="*/ 415470 w 612352"/>
              <a:gd name="connsiteY408" fmla="*/ 326482 h 620465"/>
              <a:gd name="connsiteX409" fmla="*/ 414709 w 612352"/>
              <a:gd name="connsiteY409" fmla="*/ 328723 h 620465"/>
              <a:gd name="connsiteX410" fmla="*/ 412804 w 612352"/>
              <a:gd name="connsiteY410" fmla="*/ 332085 h 620465"/>
              <a:gd name="connsiteX411" fmla="*/ 410520 w 612352"/>
              <a:gd name="connsiteY411" fmla="*/ 333953 h 620465"/>
              <a:gd name="connsiteX412" fmla="*/ 406711 w 612352"/>
              <a:gd name="connsiteY412" fmla="*/ 335074 h 620465"/>
              <a:gd name="connsiteX413" fmla="*/ 394525 w 612352"/>
              <a:gd name="connsiteY413" fmla="*/ 341050 h 620465"/>
              <a:gd name="connsiteX414" fmla="*/ 392240 w 612352"/>
              <a:gd name="connsiteY414" fmla="*/ 347027 h 620465"/>
              <a:gd name="connsiteX415" fmla="*/ 394525 w 612352"/>
              <a:gd name="connsiteY415" fmla="*/ 355992 h 620465"/>
              <a:gd name="connsiteX416" fmla="*/ 390717 w 612352"/>
              <a:gd name="connsiteY416" fmla="*/ 360101 h 620465"/>
              <a:gd name="connsiteX417" fmla="*/ 389955 w 612352"/>
              <a:gd name="connsiteY417" fmla="*/ 362343 h 620465"/>
              <a:gd name="connsiteX418" fmla="*/ 386528 w 612352"/>
              <a:gd name="connsiteY418" fmla="*/ 366452 h 620465"/>
              <a:gd name="connsiteX419" fmla="*/ 380054 w 612352"/>
              <a:gd name="connsiteY419" fmla="*/ 372055 h 620465"/>
              <a:gd name="connsiteX420" fmla="*/ 378912 w 612352"/>
              <a:gd name="connsiteY420" fmla="*/ 372055 h 620465"/>
              <a:gd name="connsiteX421" fmla="*/ 375485 w 612352"/>
              <a:gd name="connsiteY421" fmla="*/ 373923 h 620465"/>
              <a:gd name="connsiteX422" fmla="*/ 368630 w 612352"/>
              <a:gd name="connsiteY422" fmla="*/ 376164 h 620465"/>
              <a:gd name="connsiteX423" fmla="*/ 357205 w 612352"/>
              <a:gd name="connsiteY423" fmla="*/ 382514 h 620465"/>
              <a:gd name="connsiteX424" fmla="*/ 352255 w 612352"/>
              <a:gd name="connsiteY424" fmla="*/ 386250 h 620465"/>
              <a:gd name="connsiteX425" fmla="*/ 338926 w 612352"/>
              <a:gd name="connsiteY425" fmla="*/ 402312 h 620465"/>
              <a:gd name="connsiteX426" fmla="*/ 335118 w 612352"/>
              <a:gd name="connsiteY426" fmla="*/ 406048 h 620465"/>
              <a:gd name="connsiteX427" fmla="*/ 334356 w 612352"/>
              <a:gd name="connsiteY427" fmla="*/ 406422 h 620465"/>
              <a:gd name="connsiteX428" fmla="*/ 333214 w 612352"/>
              <a:gd name="connsiteY428" fmla="*/ 407916 h 620465"/>
              <a:gd name="connsiteX429" fmla="*/ 329025 w 612352"/>
              <a:gd name="connsiteY429" fmla="*/ 410157 h 620465"/>
              <a:gd name="connsiteX430" fmla="*/ 323313 w 612352"/>
              <a:gd name="connsiteY430" fmla="*/ 414266 h 620465"/>
              <a:gd name="connsiteX431" fmla="*/ 318743 w 612352"/>
              <a:gd name="connsiteY431" fmla="*/ 419496 h 620465"/>
              <a:gd name="connsiteX432" fmla="*/ 312269 w 612352"/>
              <a:gd name="connsiteY432" fmla="*/ 424352 h 620465"/>
              <a:gd name="connsiteX433" fmla="*/ 302749 w 612352"/>
              <a:gd name="connsiteY433" fmla="*/ 431449 h 620465"/>
              <a:gd name="connsiteX434" fmla="*/ 297798 w 612352"/>
              <a:gd name="connsiteY434" fmla="*/ 434811 h 620465"/>
              <a:gd name="connsiteX435" fmla="*/ 295513 w 612352"/>
              <a:gd name="connsiteY435" fmla="*/ 438547 h 620465"/>
              <a:gd name="connsiteX436" fmla="*/ 295513 w 612352"/>
              <a:gd name="connsiteY436" fmla="*/ 442656 h 620465"/>
              <a:gd name="connsiteX437" fmla="*/ 292847 w 612352"/>
              <a:gd name="connsiteY437" fmla="*/ 445644 h 620465"/>
              <a:gd name="connsiteX438" fmla="*/ 284089 w 612352"/>
              <a:gd name="connsiteY438" fmla="*/ 449006 h 620465"/>
              <a:gd name="connsiteX439" fmla="*/ 279138 w 612352"/>
              <a:gd name="connsiteY439" fmla="*/ 450127 h 620465"/>
              <a:gd name="connsiteX440" fmla="*/ 274187 w 612352"/>
              <a:gd name="connsiteY440" fmla="*/ 451247 h 620465"/>
              <a:gd name="connsiteX441" fmla="*/ 273426 w 612352"/>
              <a:gd name="connsiteY441" fmla="*/ 451247 h 620465"/>
              <a:gd name="connsiteX442" fmla="*/ 271522 w 612352"/>
              <a:gd name="connsiteY442" fmla="*/ 456477 h 620465"/>
              <a:gd name="connsiteX443" fmla="*/ 268856 w 612352"/>
              <a:gd name="connsiteY443" fmla="*/ 460960 h 620465"/>
              <a:gd name="connsiteX444" fmla="*/ 265809 w 612352"/>
              <a:gd name="connsiteY444" fmla="*/ 462454 h 620465"/>
              <a:gd name="connsiteX445" fmla="*/ 262001 w 612352"/>
              <a:gd name="connsiteY445" fmla="*/ 460213 h 620465"/>
              <a:gd name="connsiteX446" fmla="*/ 258955 w 612352"/>
              <a:gd name="connsiteY446" fmla="*/ 460586 h 620465"/>
              <a:gd name="connsiteX447" fmla="*/ 255147 w 612352"/>
              <a:gd name="connsiteY447" fmla="*/ 462454 h 620465"/>
              <a:gd name="connsiteX448" fmla="*/ 251719 w 612352"/>
              <a:gd name="connsiteY448" fmla="*/ 467310 h 620465"/>
              <a:gd name="connsiteX449" fmla="*/ 249054 w 612352"/>
              <a:gd name="connsiteY449" fmla="*/ 471419 h 620465"/>
              <a:gd name="connsiteX450" fmla="*/ 249054 w 612352"/>
              <a:gd name="connsiteY450" fmla="*/ 479637 h 620465"/>
              <a:gd name="connsiteX451" fmla="*/ 249434 w 612352"/>
              <a:gd name="connsiteY451" fmla="*/ 484493 h 620465"/>
              <a:gd name="connsiteX452" fmla="*/ 250958 w 612352"/>
              <a:gd name="connsiteY452" fmla="*/ 486361 h 620465"/>
              <a:gd name="connsiteX453" fmla="*/ 250958 w 612352"/>
              <a:gd name="connsiteY453" fmla="*/ 487108 h 620465"/>
              <a:gd name="connsiteX454" fmla="*/ 250958 w 612352"/>
              <a:gd name="connsiteY454" fmla="*/ 490844 h 620465"/>
              <a:gd name="connsiteX455" fmla="*/ 249815 w 612352"/>
              <a:gd name="connsiteY455" fmla="*/ 494579 h 620465"/>
              <a:gd name="connsiteX456" fmla="*/ 252862 w 612352"/>
              <a:gd name="connsiteY456" fmla="*/ 506533 h 620465"/>
              <a:gd name="connsiteX457" fmla="*/ 251339 w 612352"/>
              <a:gd name="connsiteY457" fmla="*/ 505039 h 620465"/>
              <a:gd name="connsiteX458" fmla="*/ 250577 w 612352"/>
              <a:gd name="connsiteY458" fmla="*/ 506533 h 620465"/>
              <a:gd name="connsiteX459" fmla="*/ 251339 w 612352"/>
              <a:gd name="connsiteY459" fmla="*/ 507280 h 620465"/>
              <a:gd name="connsiteX460" fmla="*/ 251719 w 612352"/>
              <a:gd name="connsiteY460" fmla="*/ 509148 h 620465"/>
              <a:gd name="connsiteX461" fmla="*/ 254004 w 612352"/>
              <a:gd name="connsiteY461" fmla="*/ 511015 h 620465"/>
              <a:gd name="connsiteX462" fmla="*/ 254766 w 612352"/>
              <a:gd name="connsiteY462" fmla="*/ 515871 h 620465"/>
              <a:gd name="connsiteX463" fmla="*/ 254004 w 612352"/>
              <a:gd name="connsiteY463" fmla="*/ 519233 h 620465"/>
              <a:gd name="connsiteX464" fmla="*/ 251339 w 612352"/>
              <a:gd name="connsiteY464" fmla="*/ 529319 h 620465"/>
              <a:gd name="connsiteX465" fmla="*/ 249434 w 612352"/>
              <a:gd name="connsiteY465" fmla="*/ 534549 h 620465"/>
              <a:gd name="connsiteX466" fmla="*/ 244865 w 612352"/>
              <a:gd name="connsiteY466" fmla="*/ 543888 h 620465"/>
              <a:gd name="connsiteX467" fmla="*/ 243722 w 612352"/>
              <a:gd name="connsiteY467" fmla="*/ 547997 h 620465"/>
              <a:gd name="connsiteX468" fmla="*/ 243722 w 612352"/>
              <a:gd name="connsiteY468" fmla="*/ 558830 h 620465"/>
              <a:gd name="connsiteX469" fmla="*/ 244865 w 612352"/>
              <a:gd name="connsiteY469" fmla="*/ 569663 h 620465"/>
              <a:gd name="connsiteX470" fmla="*/ 244865 w 612352"/>
              <a:gd name="connsiteY470" fmla="*/ 576013 h 620465"/>
              <a:gd name="connsiteX471" fmla="*/ 240676 w 612352"/>
              <a:gd name="connsiteY471" fmla="*/ 576013 h 620465"/>
              <a:gd name="connsiteX472" fmla="*/ 239152 w 612352"/>
              <a:gd name="connsiteY472" fmla="*/ 574892 h 620465"/>
              <a:gd name="connsiteX473" fmla="*/ 234202 w 612352"/>
              <a:gd name="connsiteY473" fmla="*/ 575639 h 620465"/>
              <a:gd name="connsiteX474" fmla="*/ 232298 w 612352"/>
              <a:gd name="connsiteY474" fmla="*/ 579748 h 620465"/>
              <a:gd name="connsiteX475" fmla="*/ 231155 w 612352"/>
              <a:gd name="connsiteY475" fmla="*/ 582737 h 620465"/>
              <a:gd name="connsiteX476" fmla="*/ 226205 w 612352"/>
              <a:gd name="connsiteY476" fmla="*/ 589461 h 620465"/>
              <a:gd name="connsiteX477" fmla="*/ 225824 w 612352"/>
              <a:gd name="connsiteY477" fmla="*/ 593196 h 620465"/>
              <a:gd name="connsiteX478" fmla="*/ 226205 w 612352"/>
              <a:gd name="connsiteY478" fmla="*/ 596932 h 620465"/>
              <a:gd name="connsiteX479" fmla="*/ 219731 w 612352"/>
              <a:gd name="connsiteY479" fmla="*/ 597679 h 620465"/>
              <a:gd name="connsiteX480" fmla="*/ 210972 w 612352"/>
              <a:gd name="connsiteY480" fmla="*/ 601788 h 620465"/>
              <a:gd name="connsiteX481" fmla="*/ 208306 w 612352"/>
              <a:gd name="connsiteY481" fmla="*/ 609632 h 620465"/>
              <a:gd name="connsiteX482" fmla="*/ 208687 w 612352"/>
              <a:gd name="connsiteY482" fmla="*/ 611126 h 620465"/>
              <a:gd name="connsiteX483" fmla="*/ 207925 w 612352"/>
              <a:gd name="connsiteY483" fmla="*/ 613368 h 620465"/>
              <a:gd name="connsiteX484" fmla="*/ 205641 w 612352"/>
              <a:gd name="connsiteY484" fmla="*/ 615236 h 620465"/>
              <a:gd name="connsiteX485" fmla="*/ 203356 w 612352"/>
              <a:gd name="connsiteY485" fmla="*/ 616356 h 620465"/>
              <a:gd name="connsiteX486" fmla="*/ 203356 w 612352"/>
              <a:gd name="connsiteY486" fmla="*/ 617477 h 620465"/>
              <a:gd name="connsiteX487" fmla="*/ 199928 w 612352"/>
              <a:gd name="connsiteY487" fmla="*/ 620465 h 620465"/>
              <a:gd name="connsiteX488" fmla="*/ 193454 w 612352"/>
              <a:gd name="connsiteY488" fmla="*/ 620465 h 620465"/>
              <a:gd name="connsiteX489" fmla="*/ 188504 w 612352"/>
              <a:gd name="connsiteY489" fmla="*/ 616356 h 620465"/>
              <a:gd name="connsiteX490" fmla="*/ 183172 w 612352"/>
              <a:gd name="connsiteY490" fmla="*/ 610006 h 620465"/>
              <a:gd name="connsiteX491" fmla="*/ 178222 w 612352"/>
              <a:gd name="connsiteY491" fmla="*/ 602908 h 620465"/>
              <a:gd name="connsiteX492" fmla="*/ 175556 w 612352"/>
              <a:gd name="connsiteY492" fmla="*/ 597679 h 620465"/>
              <a:gd name="connsiteX493" fmla="*/ 172890 w 612352"/>
              <a:gd name="connsiteY493" fmla="*/ 587219 h 620465"/>
              <a:gd name="connsiteX494" fmla="*/ 164512 w 612352"/>
              <a:gd name="connsiteY494" fmla="*/ 567421 h 620465"/>
              <a:gd name="connsiteX495" fmla="*/ 161847 w 612352"/>
              <a:gd name="connsiteY495" fmla="*/ 558083 h 620465"/>
              <a:gd name="connsiteX496" fmla="*/ 159181 w 612352"/>
              <a:gd name="connsiteY496" fmla="*/ 550985 h 620465"/>
              <a:gd name="connsiteX497" fmla="*/ 152707 w 612352"/>
              <a:gd name="connsiteY497" fmla="*/ 542767 h 620465"/>
              <a:gd name="connsiteX498" fmla="*/ 148899 w 612352"/>
              <a:gd name="connsiteY498" fmla="*/ 539405 h 620465"/>
              <a:gd name="connsiteX499" fmla="*/ 145472 w 612352"/>
              <a:gd name="connsiteY499" fmla="*/ 533802 h 620465"/>
              <a:gd name="connsiteX500" fmla="*/ 145472 w 612352"/>
              <a:gd name="connsiteY500" fmla="*/ 532681 h 620465"/>
              <a:gd name="connsiteX501" fmla="*/ 140902 w 612352"/>
              <a:gd name="connsiteY501" fmla="*/ 518486 h 620465"/>
              <a:gd name="connsiteX502" fmla="*/ 138617 w 612352"/>
              <a:gd name="connsiteY502" fmla="*/ 507280 h 620465"/>
              <a:gd name="connsiteX503" fmla="*/ 136332 w 612352"/>
              <a:gd name="connsiteY503" fmla="*/ 501677 h 620465"/>
              <a:gd name="connsiteX504" fmla="*/ 133666 w 612352"/>
              <a:gd name="connsiteY504" fmla="*/ 498315 h 620465"/>
              <a:gd name="connsiteX505" fmla="*/ 132524 w 612352"/>
              <a:gd name="connsiteY505" fmla="*/ 492711 h 620465"/>
              <a:gd name="connsiteX506" fmla="*/ 128716 w 612352"/>
              <a:gd name="connsiteY506" fmla="*/ 484493 h 620465"/>
              <a:gd name="connsiteX507" fmla="*/ 126050 w 612352"/>
              <a:gd name="connsiteY507" fmla="*/ 482999 h 620465"/>
              <a:gd name="connsiteX508" fmla="*/ 122623 w 612352"/>
              <a:gd name="connsiteY508" fmla="*/ 478516 h 620465"/>
              <a:gd name="connsiteX509" fmla="*/ 120338 w 612352"/>
              <a:gd name="connsiteY509" fmla="*/ 470672 h 620465"/>
              <a:gd name="connsiteX510" fmla="*/ 120338 w 612352"/>
              <a:gd name="connsiteY510" fmla="*/ 468804 h 620465"/>
              <a:gd name="connsiteX511" fmla="*/ 121861 w 612352"/>
              <a:gd name="connsiteY511" fmla="*/ 466936 h 620465"/>
              <a:gd name="connsiteX512" fmla="*/ 119957 w 612352"/>
              <a:gd name="connsiteY512" fmla="*/ 466563 h 620465"/>
              <a:gd name="connsiteX513" fmla="*/ 118815 w 612352"/>
              <a:gd name="connsiteY513" fmla="*/ 467684 h 620465"/>
              <a:gd name="connsiteX514" fmla="*/ 118053 w 612352"/>
              <a:gd name="connsiteY514" fmla="*/ 466936 h 620465"/>
              <a:gd name="connsiteX515" fmla="*/ 116530 w 612352"/>
              <a:gd name="connsiteY515" fmla="*/ 462454 h 620465"/>
              <a:gd name="connsiteX516" fmla="*/ 115768 w 612352"/>
              <a:gd name="connsiteY516" fmla="*/ 461707 h 620465"/>
              <a:gd name="connsiteX517" fmla="*/ 112341 w 612352"/>
              <a:gd name="connsiteY517" fmla="*/ 457598 h 620465"/>
              <a:gd name="connsiteX518" fmla="*/ 111579 w 612352"/>
              <a:gd name="connsiteY518" fmla="*/ 453489 h 620465"/>
              <a:gd name="connsiteX519" fmla="*/ 110056 w 612352"/>
              <a:gd name="connsiteY519" fmla="*/ 452742 h 620465"/>
              <a:gd name="connsiteX520" fmla="*/ 108152 w 612352"/>
              <a:gd name="connsiteY520" fmla="*/ 448633 h 620465"/>
              <a:gd name="connsiteX521" fmla="*/ 107390 w 612352"/>
              <a:gd name="connsiteY521" fmla="*/ 445271 h 620465"/>
              <a:gd name="connsiteX522" fmla="*/ 105867 w 612352"/>
              <a:gd name="connsiteY522" fmla="*/ 434438 h 620465"/>
              <a:gd name="connsiteX523" fmla="*/ 105105 w 612352"/>
              <a:gd name="connsiteY523" fmla="*/ 432196 h 620465"/>
              <a:gd name="connsiteX524" fmla="*/ 105105 w 612352"/>
              <a:gd name="connsiteY524" fmla="*/ 428461 h 620465"/>
              <a:gd name="connsiteX525" fmla="*/ 103963 w 612352"/>
              <a:gd name="connsiteY525" fmla="*/ 425473 h 620465"/>
              <a:gd name="connsiteX526" fmla="*/ 101297 w 612352"/>
              <a:gd name="connsiteY526" fmla="*/ 416134 h 620465"/>
              <a:gd name="connsiteX527" fmla="*/ 100916 w 612352"/>
              <a:gd name="connsiteY527" fmla="*/ 416134 h 620465"/>
              <a:gd name="connsiteX528" fmla="*/ 99774 w 612352"/>
              <a:gd name="connsiteY528" fmla="*/ 409410 h 620465"/>
              <a:gd name="connsiteX529" fmla="*/ 100155 w 612352"/>
              <a:gd name="connsiteY529" fmla="*/ 408289 h 620465"/>
              <a:gd name="connsiteX530" fmla="*/ 97870 w 612352"/>
              <a:gd name="connsiteY530" fmla="*/ 404927 h 620465"/>
              <a:gd name="connsiteX531" fmla="*/ 99012 w 612352"/>
              <a:gd name="connsiteY531" fmla="*/ 397830 h 620465"/>
              <a:gd name="connsiteX532" fmla="*/ 99393 w 612352"/>
              <a:gd name="connsiteY532" fmla="*/ 395962 h 620465"/>
              <a:gd name="connsiteX533" fmla="*/ 99393 w 612352"/>
              <a:gd name="connsiteY533" fmla="*/ 394468 h 620465"/>
              <a:gd name="connsiteX534" fmla="*/ 100155 w 612352"/>
              <a:gd name="connsiteY534" fmla="*/ 392974 h 620465"/>
              <a:gd name="connsiteX535" fmla="*/ 99774 w 612352"/>
              <a:gd name="connsiteY535" fmla="*/ 390359 h 620465"/>
              <a:gd name="connsiteX536" fmla="*/ 99393 w 612352"/>
              <a:gd name="connsiteY536" fmla="*/ 388865 h 620465"/>
              <a:gd name="connsiteX537" fmla="*/ 97870 w 612352"/>
              <a:gd name="connsiteY537" fmla="*/ 389985 h 620465"/>
              <a:gd name="connsiteX538" fmla="*/ 96346 w 612352"/>
              <a:gd name="connsiteY538" fmla="*/ 391106 h 620465"/>
              <a:gd name="connsiteX539" fmla="*/ 96346 w 612352"/>
              <a:gd name="connsiteY539" fmla="*/ 385129 h 620465"/>
              <a:gd name="connsiteX540" fmla="*/ 95585 w 612352"/>
              <a:gd name="connsiteY540" fmla="*/ 384009 h 620465"/>
              <a:gd name="connsiteX541" fmla="*/ 94062 w 612352"/>
              <a:gd name="connsiteY541" fmla="*/ 376911 h 620465"/>
              <a:gd name="connsiteX542" fmla="*/ 94062 w 612352"/>
              <a:gd name="connsiteY542" fmla="*/ 372802 h 620465"/>
              <a:gd name="connsiteX543" fmla="*/ 95204 w 612352"/>
              <a:gd name="connsiteY543" fmla="*/ 368693 h 620465"/>
              <a:gd name="connsiteX544" fmla="*/ 97489 w 612352"/>
              <a:gd name="connsiteY544" fmla="*/ 362716 h 620465"/>
              <a:gd name="connsiteX545" fmla="*/ 97489 w 612352"/>
              <a:gd name="connsiteY545" fmla="*/ 359728 h 620465"/>
              <a:gd name="connsiteX546" fmla="*/ 97108 w 612352"/>
              <a:gd name="connsiteY546" fmla="*/ 355619 h 620465"/>
              <a:gd name="connsiteX547" fmla="*/ 94823 w 612352"/>
              <a:gd name="connsiteY547" fmla="*/ 348895 h 620465"/>
              <a:gd name="connsiteX548" fmla="*/ 94823 w 612352"/>
              <a:gd name="connsiteY548" fmla="*/ 346654 h 620465"/>
              <a:gd name="connsiteX549" fmla="*/ 93681 w 612352"/>
              <a:gd name="connsiteY549" fmla="*/ 345159 h 620465"/>
              <a:gd name="connsiteX550" fmla="*/ 92157 w 612352"/>
              <a:gd name="connsiteY550" fmla="*/ 345159 h 620465"/>
              <a:gd name="connsiteX551" fmla="*/ 92157 w 612352"/>
              <a:gd name="connsiteY551" fmla="*/ 344412 h 620465"/>
              <a:gd name="connsiteX552" fmla="*/ 92157 w 612352"/>
              <a:gd name="connsiteY552" fmla="*/ 340303 h 620465"/>
              <a:gd name="connsiteX553" fmla="*/ 94823 w 612352"/>
              <a:gd name="connsiteY553" fmla="*/ 335074 h 620465"/>
              <a:gd name="connsiteX554" fmla="*/ 92157 w 612352"/>
              <a:gd name="connsiteY554" fmla="*/ 333953 h 620465"/>
              <a:gd name="connsiteX555" fmla="*/ 91396 w 612352"/>
              <a:gd name="connsiteY555" fmla="*/ 332832 h 620465"/>
              <a:gd name="connsiteX556" fmla="*/ 91777 w 612352"/>
              <a:gd name="connsiteY556" fmla="*/ 328723 h 620465"/>
              <a:gd name="connsiteX557" fmla="*/ 91015 w 612352"/>
              <a:gd name="connsiteY557" fmla="*/ 328350 h 620465"/>
              <a:gd name="connsiteX558" fmla="*/ 92157 w 612352"/>
              <a:gd name="connsiteY558" fmla="*/ 323494 h 620465"/>
              <a:gd name="connsiteX559" fmla="*/ 96346 w 612352"/>
              <a:gd name="connsiteY559" fmla="*/ 323494 h 620465"/>
              <a:gd name="connsiteX560" fmla="*/ 99012 w 612352"/>
              <a:gd name="connsiteY560" fmla="*/ 320879 h 620465"/>
              <a:gd name="connsiteX561" fmla="*/ 98251 w 612352"/>
              <a:gd name="connsiteY561" fmla="*/ 320505 h 620465"/>
              <a:gd name="connsiteX562" fmla="*/ 87207 w 612352"/>
              <a:gd name="connsiteY562" fmla="*/ 320132 h 620465"/>
              <a:gd name="connsiteX563" fmla="*/ 86064 w 612352"/>
              <a:gd name="connsiteY563" fmla="*/ 319758 h 620465"/>
              <a:gd name="connsiteX564" fmla="*/ 85303 w 612352"/>
              <a:gd name="connsiteY564" fmla="*/ 318264 h 620465"/>
              <a:gd name="connsiteX565" fmla="*/ 84541 w 612352"/>
              <a:gd name="connsiteY565" fmla="*/ 323867 h 620465"/>
              <a:gd name="connsiteX566" fmla="*/ 83399 w 612352"/>
              <a:gd name="connsiteY566" fmla="*/ 328350 h 620465"/>
              <a:gd name="connsiteX567" fmla="*/ 83018 w 612352"/>
              <a:gd name="connsiteY567" fmla="*/ 338436 h 620465"/>
              <a:gd name="connsiteX568" fmla="*/ 81114 w 612352"/>
              <a:gd name="connsiteY568" fmla="*/ 342171 h 620465"/>
              <a:gd name="connsiteX569" fmla="*/ 78829 w 612352"/>
              <a:gd name="connsiteY569" fmla="*/ 345159 h 620465"/>
              <a:gd name="connsiteX570" fmla="*/ 72355 w 612352"/>
              <a:gd name="connsiteY570" fmla="*/ 349642 h 620465"/>
              <a:gd name="connsiteX571" fmla="*/ 69689 w 612352"/>
              <a:gd name="connsiteY571" fmla="*/ 349642 h 620465"/>
              <a:gd name="connsiteX572" fmla="*/ 66262 w 612352"/>
              <a:gd name="connsiteY572" fmla="*/ 352257 h 620465"/>
              <a:gd name="connsiteX573" fmla="*/ 63596 w 612352"/>
              <a:gd name="connsiteY573" fmla="*/ 352630 h 620465"/>
              <a:gd name="connsiteX574" fmla="*/ 59407 w 612352"/>
              <a:gd name="connsiteY574" fmla="*/ 353751 h 620465"/>
              <a:gd name="connsiteX575" fmla="*/ 49887 w 612352"/>
              <a:gd name="connsiteY575" fmla="*/ 353004 h 620465"/>
              <a:gd name="connsiteX576" fmla="*/ 47221 w 612352"/>
              <a:gd name="connsiteY576" fmla="*/ 352630 h 620465"/>
              <a:gd name="connsiteX577" fmla="*/ 39605 w 612352"/>
              <a:gd name="connsiteY577" fmla="*/ 345907 h 620465"/>
              <a:gd name="connsiteX578" fmla="*/ 34273 w 612352"/>
              <a:gd name="connsiteY578" fmla="*/ 340303 h 620465"/>
              <a:gd name="connsiteX579" fmla="*/ 19041 w 612352"/>
              <a:gd name="connsiteY579" fmla="*/ 324988 h 620465"/>
              <a:gd name="connsiteX580" fmla="*/ 17898 w 612352"/>
              <a:gd name="connsiteY580" fmla="*/ 319011 h 620465"/>
              <a:gd name="connsiteX581" fmla="*/ 19422 w 612352"/>
              <a:gd name="connsiteY581" fmla="*/ 317517 h 620465"/>
              <a:gd name="connsiteX582" fmla="*/ 22468 w 612352"/>
              <a:gd name="connsiteY582" fmla="*/ 320132 h 620465"/>
              <a:gd name="connsiteX583" fmla="*/ 26657 w 612352"/>
              <a:gd name="connsiteY583" fmla="*/ 319011 h 620465"/>
              <a:gd name="connsiteX584" fmla="*/ 31989 w 612352"/>
              <a:gd name="connsiteY584" fmla="*/ 318264 h 620465"/>
              <a:gd name="connsiteX585" fmla="*/ 36558 w 612352"/>
              <a:gd name="connsiteY585" fmla="*/ 317517 h 620465"/>
              <a:gd name="connsiteX586" fmla="*/ 40366 w 612352"/>
              <a:gd name="connsiteY586" fmla="*/ 314902 h 620465"/>
              <a:gd name="connsiteX587" fmla="*/ 44555 w 612352"/>
              <a:gd name="connsiteY587" fmla="*/ 311540 h 620465"/>
              <a:gd name="connsiteX588" fmla="*/ 47221 w 612352"/>
              <a:gd name="connsiteY588" fmla="*/ 304069 h 620465"/>
              <a:gd name="connsiteX589" fmla="*/ 46460 w 612352"/>
              <a:gd name="connsiteY589" fmla="*/ 301828 h 620465"/>
              <a:gd name="connsiteX590" fmla="*/ 44555 w 612352"/>
              <a:gd name="connsiteY590" fmla="*/ 302575 h 620465"/>
              <a:gd name="connsiteX591" fmla="*/ 43032 w 612352"/>
              <a:gd name="connsiteY591" fmla="*/ 305563 h 620465"/>
              <a:gd name="connsiteX592" fmla="*/ 39986 w 612352"/>
              <a:gd name="connsiteY592" fmla="*/ 306684 h 620465"/>
              <a:gd name="connsiteX593" fmla="*/ 33893 w 612352"/>
              <a:gd name="connsiteY593" fmla="*/ 308178 h 620465"/>
              <a:gd name="connsiteX594" fmla="*/ 25515 w 612352"/>
              <a:gd name="connsiteY594" fmla="*/ 308925 h 620465"/>
              <a:gd name="connsiteX595" fmla="*/ 17898 w 612352"/>
              <a:gd name="connsiteY595" fmla="*/ 308178 h 620465"/>
              <a:gd name="connsiteX596" fmla="*/ 14090 w 612352"/>
              <a:gd name="connsiteY596" fmla="*/ 306310 h 620465"/>
              <a:gd name="connsiteX597" fmla="*/ 10282 w 612352"/>
              <a:gd name="connsiteY597" fmla="*/ 302201 h 620465"/>
              <a:gd name="connsiteX598" fmla="*/ 4951 w 612352"/>
              <a:gd name="connsiteY598" fmla="*/ 295477 h 620465"/>
              <a:gd name="connsiteX599" fmla="*/ 3427 w 612352"/>
              <a:gd name="connsiteY599" fmla="*/ 292116 h 620465"/>
              <a:gd name="connsiteX600" fmla="*/ 762 w 612352"/>
              <a:gd name="connsiteY600" fmla="*/ 292116 h 620465"/>
              <a:gd name="connsiteX601" fmla="*/ 0 w 612352"/>
              <a:gd name="connsiteY601" fmla="*/ 288754 h 620465"/>
              <a:gd name="connsiteX602" fmla="*/ 0 w 612352"/>
              <a:gd name="connsiteY602" fmla="*/ 288006 h 620465"/>
              <a:gd name="connsiteX603" fmla="*/ 1904 w 612352"/>
              <a:gd name="connsiteY603" fmla="*/ 286512 h 620465"/>
              <a:gd name="connsiteX604" fmla="*/ 2666 w 612352"/>
              <a:gd name="connsiteY604" fmla="*/ 285392 h 620465"/>
              <a:gd name="connsiteX605" fmla="*/ 3427 w 612352"/>
              <a:gd name="connsiteY605" fmla="*/ 284645 h 620465"/>
              <a:gd name="connsiteX606" fmla="*/ 4189 w 612352"/>
              <a:gd name="connsiteY606" fmla="*/ 282777 h 620465"/>
              <a:gd name="connsiteX607" fmla="*/ 6093 w 612352"/>
              <a:gd name="connsiteY607" fmla="*/ 283524 h 620465"/>
              <a:gd name="connsiteX608" fmla="*/ 7616 w 612352"/>
              <a:gd name="connsiteY608" fmla="*/ 282777 h 620465"/>
              <a:gd name="connsiteX609" fmla="*/ 15233 w 612352"/>
              <a:gd name="connsiteY609" fmla="*/ 282777 h 620465"/>
              <a:gd name="connsiteX610" fmla="*/ 15233 w 612352"/>
              <a:gd name="connsiteY610" fmla="*/ 276426 h 620465"/>
              <a:gd name="connsiteX611" fmla="*/ 15613 w 612352"/>
              <a:gd name="connsiteY611" fmla="*/ 274559 h 620465"/>
              <a:gd name="connsiteX612" fmla="*/ 16375 w 612352"/>
              <a:gd name="connsiteY612" fmla="*/ 274559 h 620465"/>
              <a:gd name="connsiteX613" fmla="*/ 17518 w 612352"/>
              <a:gd name="connsiteY613" fmla="*/ 276426 h 620465"/>
              <a:gd name="connsiteX614" fmla="*/ 17898 w 612352"/>
              <a:gd name="connsiteY614" fmla="*/ 276426 h 620465"/>
              <a:gd name="connsiteX615" fmla="*/ 18279 w 612352"/>
              <a:gd name="connsiteY615" fmla="*/ 276053 h 620465"/>
              <a:gd name="connsiteX616" fmla="*/ 19802 w 612352"/>
              <a:gd name="connsiteY616" fmla="*/ 276426 h 620465"/>
              <a:gd name="connsiteX617" fmla="*/ 22087 w 612352"/>
              <a:gd name="connsiteY617" fmla="*/ 276053 h 620465"/>
              <a:gd name="connsiteX618" fmla="*/ 23611 w 612352"/>
              <a:gd name="connsiteY618" fmla="*/ 276426 h 620465"/>
              <a:gd name="connsiteX619" fmla="*/ 28180 w 612352"/>
              <a:gd name="connsiteY619" fmla="*/ 276053 h 620465"/>
              <a:gd name="connsiteX620" fmla="*/ 29704 w 612352"/>
              <a:gd name="connsiteY620" fmla="*/ 276800 h 620465"/>
              <a:gd name="connsiteX621" fmla="*/ 31989 w 612352"/>
              <a:gd name="connsiteY621" fmla="*/ 276053 h 620465"/>
              <a:gd name="connsiteX622" fmla="*/ 35416 w 612352"/>
              <a:gd name="connsiteY622" fmla="*/ 278668 h 620465"/>
              <a:gd name="connsiteX623" fmla="*/ 40747 w 612352"/>
              <a:gd name="connsiteY623" fmla="*/ 278668 h 620465"/>
              <a:gd name="connsiteX624" fmla="*/ 41890 w 612352"/>
              <a:gd name="connsiteY624" fmla="*/ 278668 h 620465"/>
              <a:gd name="connsiteX625" fmla="*/ 42271 w 612352"/>
              <a:gd name="connsiteY625" fmla="*/ 278294 h 620465"/>
              <a:gd name="connsiteX626" fmla="*/ 43794 w 612352"/>
              <a:gd name="connsiteY626" fmla="*/ 275679 h 620465"/>
              <a:gd name="connsiteX627" fmla="*/ 48364 w 612352"/>
              <a:gd name="connsiteY627" fmla="*/ 274185 h 620465"/>
              <a:gd name="connsiteX628" fmla="*/ 50268 w 612352"/>
              <a:gd name="connsiteY628" fmla="*/ 272691 h 620465"/>
              <a:gd name="connsiteX629" fmla="*/ 52933 w 612352"/>
              <a:gd name="connsiteY629" fmla="*/ 273438 h 620465"/>
              <a:gd name="connsiteX630" fmla="*/ 52933 w 612352"/>
              <a:gd name="connsiteY630" fmla="*/ 273812 h 620465"/>
              <a:gd name="connsiteX631" fmla="*/ 52553 w 612352"/>
              <a:gd name="connsiteY631" fmla="*/ 276053 h 620465"/>
              <a:gd name="connsiteX632" fmla="*/ 52933 w 612352"/>
              <a:gd name="connsiteY632" fmla="*/ 276426 h 620465"/>
              <a:gd name="connsiteX633" fmla="*/ 53314 w 612352"/>
              <a:gd name="connsiteY633" fmla="*/ 277547 h 620465"/>
              <a:gd name="connsiteX634" fmla="*/ 55980 w 612352"/>
              <a:gd name="connsiteY634" fmla="*/ 277547 h 620465"/>
              <a:gd name="connsiteX635" fmla="*/ 57122 w 612352"/>
              <a:gd name="connsiteY635" fmla="*/ 277547 h 620465"/>
              <a:gd name="connsiteX636" fmla="*/ 58646 w 612352"/>
              <a:gd name="connsiteY636" fmla="*/ 276800 h 620465"/>
              <a:gd name="connsiteX637" fmla="*/ 58646 w 612352"/>
              <a:gd name="connsiteY637" fmla="*/ 276053 h 620465"/>
              <a:gd name="connsiteX638" fmla="*/ 60550 w 612352"/>
              <a:gd name="connsiteY638" fmla="*/ 274559 h 620465"/>
              <a:gd name="connsiteX639" fmla="*/ 63215 w 612352"/>
              <a:gd name="connsiteY639" fmla="*/ 274559 h 620465"/>
              <a:gd name="connsiteX640" fmla="*/ 63215 w 612352"/>
              <a:gd name="connsiteY640" fmla="*/ 273812 h 620465"/>
              <a:gd name="connsiteX641" fmla="*/ 60550 w 612352"/>
              <a:gd name="connsiteY641" fmla="*/ 273438 h 620465"/>
              <a:gd name="connsiteX642" fmla="*/ 60931 w 612352"/>
              <a:gd name="connsiteY642" fmla="*/ 271944 h 620465"/>
              <a:gd name="connsiteX643" fmla="*/ 60931 w 612352"/>
              <a:gd name="connsiteY643" fmla="*/ 268208 h 620465"/>
              <a:gd name="connsiteX644" fmla="*/ 60931 w 612352"/>
              <a:gd name="connsiteY644" fmla="*/ 267461 h 620465"/>
              <a:gd name="connsiteX645" fmla="*/ 62835 w 612352"/>
              <a:gd name="connsiteY645" fmla="*/ 266714 h 620465"/>
              <a:gd name="connsiteX646" fmla="*/ 62454 w 612352"/>
              <a:gd name="connsiteY646" fmla="*/ 265594 h 620465"/>
              <a:gd name="connsiteX647" fmla="*/ 60931 w 612352"/>
              <a:gd name="connsiteY647" fmla="*/ 263726 h 620465"/>
              <a:gd name="connsiteX648" fmla="*/ 60931 w 612352"/>
              <a:gd name="connsiteY648" fmla="*/ 262605 h 620465"/>
              <a:gd name="connsiteX649" fmla="*/ 59026 w 612352"/>
              <a:gd name="connsiteY649" fmla="*/ 260737 h 620465"/>
              <a:gd name="connsiteX650" fmla="*/ 57122 w 612352"/>
              <a:gd name="connsiteY650" fmla="*/ 258496 h 620465"/>
              <a:gd name="connsiteX651" fmla="*/ 56361 w 612352"/>
              <a:gd name="connsiteY651" fmla="*/ 255881 h 620465"/>
              <a:gd name="connsiteX652" fmla="*/ 54457 w 612352"/>
              <a:gd name="connsiteY652" fmla="*/ 253266 h 620465"/>
              <a:gd name="connsiteX653" fmla="*/ 54076 w 612352"/>
              <a:gd name="connsiteY653" fmla="*/ 249904 h 620465"/>
              <a:gd name="connsiteX654" fmla="*/ 54076 w 612352"/>
              <a:gd name="connsiteY654" fmla="*/ 245795 h 620465"/>
              <a:gd name="connsiteX655" fmla="*/ 52933 w 612352"/>
              <a:gd name="connsiteY655" fmla="*/ 244675 h 620465"/>
              <a:gd name="connsiteX656" fmla="*/ 52172 w 612352"/>
              <a:gd name="connsiteY656" fmla="*/ 244301 h 620465"/>
              <a:gd name="connsiteX657" fmla="*/ 48364 w 612352"/>
              <a:gd name="connsiteY657" fmla="*/ 245795 h 620465"/>
              <a:gd name="connsiteX658" fmla="*/ 46840 w 612352"/>
              <a:gd name="connsiteY658" fmla="*/ 245422 h 620465"/>
              <a:gd name="connsiteX659" fmla="*/ 43032 w 612352"/>
              <a:gd name="connsiteY659" fmla="*/ 241313 h 620465"/>
              <a:gd name="connsiteX660" fmla="*/ 42651 w 612352"/>
              <a:gd name="connsiteY660" fmla="*/ 239445 h 620465"/>
              <a:gd name="connsiteX661" fmla="*/ 42651 w 612352"/>
              <a:gd name="connsiteY661" fmla="*/ 237577 h 620465"/>
              <a:gd name="connsiteX662" fmla="*/ 44936 w 612352"/>
              <a:gd name="connsiteY662" fmla="*/ 230106 h 620465"/>
              <a:gd name="connsiteX663" fmla="*/ 44936 w 612352"/>
              <a:gd name="connsiteY663" fmla="*/ 228239 h 620465"/>
              <a:gd name="connsiteX664" fmla="*/ 44555 w 612352"/>
              <a:gd name="connsiteY664" fmla="*/ 227118 h 620465"/>
              <a:gd name="connsiteX665" fmla="*/ 43032 w 612352"/>
              <a:gd name="connsiteY665" fmla="*/ 225624 h 620465"/>
              <a:gd name="connsiteX666" fmla="*/ 42271 w 612352"/>
              <a:gd name="connsiteY666" fmla="*/ 225250 h 620465"/>
              <a:gd name="connsiteX667" fmla="*/ 38462 w 612352"/>
              <a:gd name="connsiteY667" fmla="*/ 225250 h 620465"/>
              <a:gd name="connsiteX668" fmla="*/ 35797 w 612352"/>
              <a:gd name="connsiteY668" fmla="*/ 224130 h 620465"/>
              <a:gd name="connsiteX669" fmla="*/ 33512 w 612352"/>
              <a:gd name="connsiteY669" fmla="*/ 224503 h 620465"/>
              <a:gd name="connsiteX670" fmla="*/ 30846 w 612352"/>
              <a:gd name="connsiteY670" fmla="*/ 223382 h 620465"/>
              <a:gd name="connsiteX671" fmla="*/ 30084 w 612352"/>
              <a:gd name="connsiteY671" fmla="*/ 221515 h 620465"/>
              <a:gd name="connsiteX672" fmla="*/ 30084 w 612352"/>
              <a:gd name="connsiteY672" fmla="*/ 219647 h 620465"/>
              <a:gd name="connsiteX673" fmla="*/ 31608 w 612352"/>
              <a:gd name="connsiteY673" fmla="*/ 212923 h 620465"/>
              <a:gd name="connsiteX674" fmla="*/ 32369 w 612352"/>
              <a:gd name="connsiteY674" fmla="*/ 210308 h 620465"/>
              <a:gd name="connsiteX675" fmla="*/ 35416 w 612352"/>
              <a:gd name="connsiteY675" fmla="*/ 207693 h 620465"/>
              <a:gd name="connsiteX676" fmla="*/ 40747 w 612352"/>
              <a:gd name="connsiteY676" fmla="*/ 200970 h 620465"/>
              <a:gd name="connsiteX677" fmla="*/ 44936 w 612352"/>
              <a:gd name="connsiteY677" fmla="*/ 197234 h 620465"/>
              <a:gd name="connsiteX678" fmla="*/ 46460 w 612352"/>
              <a:gd name="connsiteY678" fmla="*/ 194993 h 620465"/>
              <a:gd name="connsiteX679" fmla="*/ 50268 w 612352"/>
              <a:gd name="connsiteY679" fmla="*/ 191631 h 620465"/>
              <a:gd name="connsiteX680" fmla="*/ 51791 w 612352"/>
              <a:gd name="connsiteY680" fmla="*/ 191257 h 620465"/>
              <a:gd name="connsiteX681" fmla="*/ 52933 w 612352"/>
              <a:gd name="connsiteY681" fmla="*/ 192004 h 620465"/>
              <a:gd name="connsiteX682" fmla="*/ 55980 w 612352"/>
              <a:gd name="connsiteY682" fmla="*/ 197234 h 620465"/>
              <a:gd name="connsiteX683" fmla="*/ 56742 w 612352"/>
              <a:gd name="connsiteY683" fmla="*/ 199102 h 620465"/>
              <a:gd name="connsiteX684" fmla="*/ 57884 w 612352"/>
              <a:gd name="connsiteY684" fmla="*/ 199475 h 620465"/>
              <a:gd name="connsiteX685" fmla="*/ 59407 w 612352"/>
              <a:gd name="connsiteY685" fmla="*/ 199102 h 620465"/>
              <a:gd name="connsiteX686" fmla="*/ 61311 w 612352"/>
              <a:gd name="connsiteY686" fmla="*/ 196860 h 620465"/>
              <a:gd name="connsiteX687" fmla="*/ 64358 w 612352"/>
              <a:gd name="connsiteY687" fmla="*/ 195740 h 620465"/>
              <a:gd name="connsiteX688" fmla="*/ 65500 w 612352"/>
              <a:gd name="connsiteY688" fmla="*/ 195366 h 620465"/>
              <a:gd name="connsiteX689" fmla="*/ 74259 w 612352"/>
              <a:gd name="connsiteY689" fmla="*/ 195366 h 620465"/>
              <a:gd name="connsiteX690" fmla="*/ 75782 w 612352"/>
              <a:gd name="connsiteY690" fmla="*/ 194993 h 620465"/>
              <a:gd name="connsiteX691" fmla="*/ 77686 w 612352"/>
              <a:gd name="connsiteY691" fmla="*/ 193872 h 620465"/>
              <a:gd name="connsiteX692" fmla="*/ 80733 w 612352"/>
              <a:gd name="connsiteY692" fmla="*/ 188269 h 620465"/>
              <a:gd name="connsiteX693" fmla="*/ 83399 w 612352"/>
              <a:gd name="connsiteY693" fmla="*/ 184907 h 620465"/>
              <a:gd name="connsiteX694" fmla="*/ 87207 w 612352"/>
              <a:gd name="connsiteY694" fmla="*/ 178930 h 620465"/>
              <a:gd name="connsiteX695" fmla="*/ 88730 w 612352"/>
              <a:gd name="connsiteY695" fmla="*/ 177062 h 620465"/>
              <a:gd name="connsiteX696" fmla="*/ 92919 w 612352"/>
              <a:gd name="connsiteY696" fmla="*/ 173327 h 620465"/>
              <a:gd name="connsiteX697" fmla="*/ 97489 w 612352"/>
              <a:gd name="connsiteY697" fmla="*/ 170712 h 620465"/>
              <a:gd name="connsiteX698" fmla="*/ 99774 w 612352"/>
              <a:gd name="connsiteY698" fmla="*/ 168097 h 620465"/>
              <a:gd name="connsiteX699" fmla="*/ 105486 w 612352"/>
              <a:gd name="connsiteY699" fmla="*/ 159879 h 620465"/>
              <a:gd name="connsiteX700" fmla="*/ 107771 w 612352"/>
              <a:gd name="connsiteY700" fmla="*/ 155770 h 620465"/>
              <a:gd name="connsiteX701" fmla="*/ 109294 w 612352"/>
              <a:gd name="connsiteY701" fmla="*/ 151661 h 620465"/>
              <a:gd name="connsiteX702" fmla="*/ 111198 w 612352"/>
              <a:gd name="connsiteY702" fmla="*/ 148673 h 620465"/>
              <a:gd name="connsiteX703" fmla="*/ 113483 w 612352"/>
              <a:gd name="connsiteY703" fmla="*/ 146805 h 620465"/>
              <a:gd name="connsiteX704" fmla="*/ 116149 w 612352"/>
              <a:gd name="connsiteY704" fmla="*/ 146805 h 620465"/>
              <a:gd name="connsiteX705" fmla="*/ 119576 w 612352"/>
              <a:gd name="connsiteY705" fmla="*/ 144937 h 620465"/>
              <a:gd name="connsiteX706" fmla="*/ 120719 w 612352"/>
              <a:gd name="connsiteY706" fmla="*/ 141949 h 620465"/>
              <a:gd name="connsiteX707" fmla="*/ 120338 w 612352"/>
              <a:gd name="connsiteY707" fmla="*/ 138960 h 620465"/>
              <a:gd name="connsiteX708" fmla="*/ 120719 w 612352"/>
              <a:gd name="connsiteY708" fmla="*/ 136719 h 620465"/>
              <a:gd name="connsiteX709" fmla="*/ 122242 w 612352"/>
              <a:gd name="connsiteY709" fmla="*/ 134851 h 620465"/>
              <a:gd name="connsiteX710" fmla="*/ 124146 w 612352"/>
              <a:gd name="connsiteY710" fmla="*/ 132610 h 620465"/>
              <a:gd name="connsiteX711" fmla="*/ 126050 w 612352"/>
              <a:gd name="connsiteY711" fmla="*/ 131489 h 620465"/>
              <a:gd name="connsiteX712" fmla="*/ 130620 w 612352"/>
              <a:gd name="connsiteY712" fmla="*/ 125513 h 620465"/>
              <a:gd name="connsiteX713" fmla="*/ 135951 w 612352"/>
              <a:gd name="connsiteY713" fmla="*/ 123645 h 620465"/>
              <a:gd name="connsiteX714" fmla="*/ 136713 w 612352"/>
              <a:gd name="connsiteY714" fmla="*/ 121030 h 620465"/>
              <a:gd name="connsiteX715" fmla="*/ 137855 w 612352"/>
              <a:gd name="connsiteY715" fmla="*/ 121777 h 620465"/>
              <a:gd name="connsiteX716" fmla="*/ 138998 w 612352"/>
              <a:gd name="connsiteY716" fmla="*/ 122524 h 620465"/>
              <a:gd name="connsiteX717" fmla="*/ 140521 w 612352"/>
              <a:gd name="connsiteY717" fmla="*/ 121777 h 620465"/>
              <a:gd name="connsiteX718" fmla="*/ 141283 w 612352"/>
              <a:gd name="connsiteY718" fmla="*/ 121030 h 620465"/>
              <a:gd name="connsiteX719" fmla="*/ 140521 w 612352"/>
              <a:gd name="connsiteY719" fmla="*/ 118789 h 620465"/>
              <a:gd name="connsiteX720" fmla="*/ 136713 w 612352"/>
              <a:gd name="connsiteY720" fmla="*/ 118789 h 620465"/>
              <a:gd name="connsiteX721" fmla="*/ 135951 w 612352"/>
              <a:gd name="connsiteY721" fmla="*/ 118042 h 620465"/>
              <a:gd name="connsiteX722" fmla="*/ 135951 w 612352"/>
              <a:gd name="connsiteY722" fmla="*/ 117295 h 620465"/>
              <a:gd name="connsiteX723" fmla="*/ 136332 w 612352"/>
              <a:gd name="connsiteY723" fmla="*/ 115053 h 620465"/>
              <a:gd name="connsiteX724" fmla="*/ 138236 w 612352"/>
              <a:gd name="connsiteY724" fmla="*/ 113559 h 620465"/>
              <a:gd name="connsiteX725" fmla="*/ 138617 w 612352"/>
              <a:gd name="connsiteY725" fmla="*/ 112438 h 620465"/>
              <a:gd name="connsiteX726" fmla="*/ 138236 w 612352"/>
              <a:gd name="connsiteY726" fmla="*/ 111318 h 620465"/>
              <a:gd name="connsiteX727" fmla="*/ 137094 w 612352"/>
              <a:gd name="connsiteY727" fmla="*/ 110944 h 620465"/>
              <a:gd name="connsiteX728" fmla="*/ 137855 w 612352"/>
              <a:gd name="connsiteY728" fmla="*/ 109076 h 620465"/>
              <a:gd name="connsiteX729" fmla="*/ 135951 w 612352"/>
              <a:gd name="connsiteY729" fmla="*/ 106835 h 620465"/>
              <a:gd name="connsiteX730" fmla="*/ 136332 w 612352"/>
              <a:gd name="connsiteY730" fmla="*/ 102726 h 620465"/>
              <a:gd name="connsiteX731" fmla="*/ 137855 w 612352"/>
              <a:gd name="connsiteY731" fmla="*/ 99738 h 620465"/>
              <a:gd name="connsiteX732" fmla="*/ 142044 w 612352"/>
              <a:gd name="connsiteY732" fmla="*/ 97870 h 620465"/>
              <a:gd name="connsiteX733" fmla="*/ 142806 w 612352"/>
              <a:gd name="connsiteY733" fmla="*/ 97123 h 620465"/>
              <a:gd name="connsiteX734" fmla="*/ 144710 w 612352"/>
              <a:gd name="connsiteY734" fmla="*/ 96749 h 620465"/>
              <a:gd name="connsiteX735" fmla="*/ 145472 w 612352"/>
              <a:gd name="connsiteY735" fmla="*/ 97123 h 620465"/>
              <a:gd name="connsiteX736" fmla="*/ 146995 w 612352"/>
              <a:gd name="connsiteY736" fmla="*/ 97123 h 620465"/>
              <a:gd name="connsiteX737" fmla="*/ 150041 w 612352"/>
              <a:gd name="connsiteY737" fmla="*/ 96749 h 620465"/>
              <a:gd name="connsiteX738" fmla="*/ 150803 w 612352"/>
              <a:gd name="connsiteY738" fmla="*/ 95255 h 620465"/>
              <a:gd name="connsiteX739" fmla="*/ 152707 w 612352"/>
              <a:gd name="connsiteY739" fmla="*/ 93387 h 620465"/>
              <a:gd name="connsiteX740" fmla="*/ 151565 w 612352"/>
              <a:gd name="connsiteY740" fmla="*/ 91893 h 620465"/>
              <a:gd name="connsiteX741" fmla="*/ 152326 w 612352"/>
              <a:gd name="connsiteY741" fmla="*/ 90399 h 620465"/>
              <a:gd name="connsiteX742" fmla="*/ 150041 w 612352"/>
              <a:gd name="connsiteY742" fmla="*/ 87411 h 620465"/>
              <a:gd name="connsiteX743" fmla="*/ 148137 w 612352"/>
              <a:gd name="connsiteY743" fmla="*/ 87784 h 620465"/>
              <a:gd name="connsiteX744" fmla="*/ 146233 w 612352"/>
              <a:gd name="connsiteY744" fmla="*/ 86664 h 620465"/>
              <a:gd name="connsiteX745" fmla="*/ 139379 w 612352"/>
              <a:gd name="connsiteY745" fmla="*/ 85916 h 620465"/>
              <a:gd name="connsiteX746" fmla="*/ 138998 w 612352"/>
              <a:gd name="connsiteY746" fmla="*/ 85543 h 620465"/>
              <a:gd name="connsiteX747" fmla="*/ 137855 w 612352"/>
              <a:gd name="connsiteY747" fmla="*/ 82928 h 620465"/>
              <a:gd name="connsiteX748" fmla="*/ 138236 w 612352"/>
              <a:gd name="connsiteY748" fmla="*/ 80687 h 620465"/>
              <a:gd name="connsiteX749" fmla="*/ 138236 w 612352"/>
              <a:gd name="connsiteY749" fmla="*/ 78819 h 620465"/>
              <a:gd name="connsiteX750" fmla="*/ 136332 w 612352"/>
              <a:gd name="connsiteY750" fmla="*/ 78445 h 620465"/>
              <a:gd name="connsiteX751" fmla="*/ 134047 w 612352"/>
              <a:gd name="connsiteY751" fmla="*/ 79193 h 620465"/>
              <a:gd name="connsiteX752" fmla="*/ 132905 w 612352"/>
              <a:gd name="connsiteY752" fmla="*/ 77698 h 620465"/>
              <a:gd name="connsiteX753" fmla="*/ 130239 w 612352"/>
              <a:gd name="connsiteY753" fmla="*/ 77325 h 620465"/>
              <a:gd name="connsiteX754" fmla="*/ 130620 w 612352"/>
              <a:gd name="connsiteY754" fmla="*/ 74710 h 620465"/>
              <a:gd name="connsiteX755" fmla="*/ 126812 w 612352"/>
              <a:gd name="connsiteY755" fmla="*/ 72469 h 620465"/>
              <a:gd name="connsiteX756" fmla="*/ 125669 w 612352"/>
              <a:gd name="connsiteY756" fmla="*/ 69107 h 620465"/>
              <a:gd name="connsiteX757" fmla="*/ 122242 w 612352"/>
              <a:gd name="connsiteY757" fmla="*/ 67613 h 620465"/>
              <a:gd name="connsiteX758" fmla="*/ 122623 w 612352"/>
              <a:gd name="connsiteY758" fmla="*/ 66492 h 620465"/>
              <a:gd name="connsiteX759" fmla="*/ 127954 w 612352"/>
              <a:gd name="connsiteY759" fmla="*/ 63130 h 620465"/>
              <a:gd name="connsiteX760" fmla="*/ 128335 w 612352"/>
              <a:gd name="connsiteY760" fmla="*/ 61262 h 620465"/>
              <a:gd name="connsiteX761" fmla="*/ 128335 w 612352"/>
              <a:gd name="connsiteY761" fmla="*/ 59021 h 620465"/>
              <a:gd name="connsiteX762" fmla="*/ 123765 w 612352"/>
              <a:gd name="connsiteY762" fmla="*/ 54912 h 620465"/>
              <a:gd name="connsiteX763" fmla="*/ 124146 w 612352"/>
              <a:gd name="connsiteY763" fmla="*/ 52671 h 620465"/>
              <a:gd name="connsiteX764" fmla="*/ 126431 w 612352"/>
              <a:gd name="connsiteY764" fmla="*/ 51550 h 620465"/>
              <a:gd name="connsiteX765" fmla="*/ 128335 w 612352"/>
              <a:gd name="connsiteY765" fmla="*/ 49682 h 620465"/>
              <a:gd name="connsiteX766" fmla="*/ 128335 w 612352"/>
              <a:gd name="connsiteY766" fmla="*/ 49309 h 620465"/>
              <a:gd name="connsiteX767" fmla="*/ 127954 w 612352"/>
              <a:gd name="connsiteY767" fmla="*/ 48188 h 620465"/>
              <a:gd name="connsiteX768" fmla="*/ 126812 w 612352"/>
              <a:gd name="connsiteY768" fmla="*/ 47067 h 620465"/>
              <a:gd name="connsiteX769" fmla="*/ 122623 w 612352"/>
              <a:gd name="connsiteY769" fmla="*/ 47441 h 620465"/>
              <a:gd name="connsiteX770" fmla="*/ 121861 w 612352"/>
              <a:gd name="connsiteY770" fmla="*/ 47067 h 620465"/>
              <a:gd name="connsiteX771" fmla="*/ 120719 w 612352"/>
              <a:gd name="connsiteY771" fmla="*/ 45573 h 620465"/>
              <a:gd name="connsiteX772" fmla="*/ 120719 w 612352"/>
              <a:gd name="connsiteY772" fmla="*/ 44452 h 620465"/>
              <a:gd name="connsiteX773" fmla="*/ 121480 w 612352"/>
              <a:gd name="connsiteY773" fmla="*/ 43705 h 620465"/>
              <a:gd name="connsiteX774" fmla="*/ 123004 w 612352"/>
              <a:gd name="connsiteY774" fmla="*/ 42958 h 620465"/>
              <a:gd name="connsiteX775" fmla="*/ 123004 w 612352"/>
              <a:gd name="connsiteY775" fmla="*/ 41464 h 620465"/>
              <a:gd name="connsiteX776" fmla="*/ 122242 w 612352"/>
              <a:gd name="connsiteY776" fmla="*/ 39596 h 620465"/>
              <a:gd name="connsiteX777" fmla="*/ 118815 w 612352"/>
              <a:gd name="connsiteY777" fmla="*/ 39596 h 620465"/>
              <a:gd name="connsiteX778" fmla="*/ 118815 w 612352"/>
              <a:gd name="connsiteY778" fmla="*/ 38849 h 620465"/>
              <a:gd name="connsiteX779" fmla="*/ 121861 w 612352"/>
              <a:gd name="connsiteY779" fmla="*/ 33620 h 620465"/>
              <a:gd name="connsiteX780" fmla="*/ 122242 w 612352"/>
              <a:gd name="connsiteY780" fmla="*/ 30631 h 620465"/>
              <a:gd name="connsiteX781" fmla="*/ 122623 w 612352"/>
              <a:gd name="connsiteY781" fmla="*/ 29511 h 620465"/>
              <a:gd name="connsiteX782" fmla="*/ 124146 w 612352"/>
              <a:gd name="connsiteY782" fmla="*/ 29137 h 620465"/>
              <a:gd name="connsiteX783" fmla="*/ 126812 w 612352"/>
              <a:gd name="connsiteY783" fmla="*/ 29511 h 620465"/>
              <a:gd name="connsiteX784" fmla="*/ 128335 w 612352"/>
              <a:gd name="connsiteY784" fmla="*/ 28390 h 620465"/>
              <a:gd name="connsiteX785" fmla="*/ 130239 w 612352"/>
              <a:gd name="connsiteY785" fmla="*/ 27269 h 620465"/>
              <a:gd name="connsiteX786" fmla="*/ 137094 w 612352"/>
              <a:gd name="connsiteY786" fmla="*/ 30258 h 620465"/>
              <a:gd name="connsiteX787" fmla="*/ 140902 w 612352"/>
              <a:gd name="connsiteY787" fmla="*/ 31005 h 620465"/>
              <a:gd name="connsiteX788" fmla="*/ 146614 w 612352"/>
              <a:gd name="connsiteY788" fmla="*/ 34367 h 620465"/>
              <a:gd name="connsiteX789" fmla="*/ 148518 w 612352"/>
              <a:gd name="connsiteY789" fmla="*/ 34367 h 620465"/>
              <a:gd name="connsiteX790" fmla="*/ 150422 w 612352"/>
              <a:gd name="connsiteY790" fmla="*/ 34740 h 620465"/>
              <a:gd name="connsiteX791" fmla="*/ 154992 w 612352"/>
              <a:gd name="connsiteY791" fmla="*/ 34740 h 620465"/>
              <a:gd name="connsiteX792" fmla="*/ 156515 w 612352"/>
              <a:gd name="connsiteY792" fmla="*/ 35487 h 620465"/>
              <a:gd name="connsiteX793" fmla="*/ 157658 w 612352"/>
              <a:gd name="connsiteY793" fmla="*/ 35114 h 620465"/>
              <a:gd name="connsiteX794" fmla="*/ 160323 w 612352"/>
              <a:gd name="connsiteY794" fmla="*/ 35487 h 620465"/>
              <a:gd name="connsiteX795" fmla="*/ 161085 w 612352"/>
              <a:gd name="connsiteY795" fmla="*/ 35114 h 620465"/>
              <a:gd name="connsiteX796" fmla="*/ 162608 w 612352"/>
              <a:gd name="connsiteY796" fmla="*/ 34367 h 620465"/>
              <a:gd name="connsiteX797" fmla="*/ 163370 w 612352"/>
              <a:gd name="connsiteY797" fmla="*/ 32872 h 620465"/>
              <a:gd name="connsiteX798" fmla="*/ 164893 w 612352"/>
              <a:gd name="connsiteY798" fmla="*/ 32125 h 620465"/>
              <a:gd name="connsiteX799" fmla="*/ 167559 w 612352"/>
              <a:gd name="connsiteY799" fmla="*/ 32872 h 620465"/>
              <a:gd name="connsiteX800" fmla="*/ 169844 w 612352"/>
              <a:gd name="connsiteY800" fmla="*/ 32872 h 620465"/>
              <a:gd name="connsiteX801" fmla="*/ 170986 w 612352"/>
              <a:gd name="connsiteY801" fmla="*/ 32499 h 620465"/>
              <a:gd name="connsiteX802" fmla="*/ 172890 w 612352"/>
              <a:gd name="connsiteY802" fmla="*/ 30258 h 620465"/>
              <a:gd name="connsiteX803" fmla="*/ 173652 w 612352"/>
              <a:gd name="connsiteY803" fmla="*/ 29511 h 620465"/>
              <a:gd name="connsiteX804" fmla="*/ 180888 w 612352"/>
              <a:gd name="connsiteY804" fmla="*/ 29137 h 620465"/>
              <a:gd name="connsiteX805" fmla="*/ 182030 w 612352"/>
              <a:gd name="connsiteY805" fmla="*/ 30631 h 620465"/>
              <a:gd name="connsiteX806" fmla="*/ 183553 w 612352"/>
              <a:gd name="connsiteY806" fmla="*/ 31005 h 620465"/>
              <a:gd name="connsiteX807" fmla="*/ 185077 w 612352"/>
              <a:gd name="connsiteY807" fmla="*/ 29511 h 620465"/>
              <a:gd name="connsiteX808" fmla="*/ 186219 w 612352"/>
              <a:gd name="connsiteY808" fmla="*/ 26522 h 620465"/>
              <a:gd name="connsiteX809" fmla="*/ 186219 w 612352"/>
              <a:gd name="connsiteY809" fmla="*/ 25401 h 620465"/>
              <a:gd name="connsiteX810" fmla="*/ 185838 w 612352"/>
              <a:gd name="connsiteY810" fmla="*/ 24654 h 620465"/>
              <a:gd name="connsiteX811" fmla="*/ 187361 w 612352"/>
              <a:gd name="connsiteY811" fmla="*/ 22413 h 620465"/>
              <a:gd name="connsiteX812" fmla="*/ 200309 w 612352"/>
              <a:gd name="connsiteY812" fmla="*/ 13074 h 620465"/>
              <a:gd name="connsiteX813" fmla="*/ 202213 w 612352"/>
              <a:gd name="connsiteY813" fmla="*/ 13074 h 620465"/>
              <a:gd name="connsiteX814" fmla="*/ 204117 w 612352"/>
              <a:gd name="connsiteY814" fmla="*/ 11954 h 620465"/>
              <a:gd name="connsiteX815" fmla="*/ 206783 w 612352"/>
              <a:gd name="connsiteY815" fmla="*/ 13074 h 620465"/>
              <a:gd name="connsiteX816" fmla="*/ 208306 w 612352"/>
              <a:gd name="connsiteY816" fmla="*/ 11207 h 620465"/>
              <a:gd name="connsiteX817" fmla="*/ 210210 w 612352"/>
              <a:gd name="connsiteY817" fmla="*/ 10833 h 620465"/>
              <a:gd name="connsiteX818" fmla="*/ 212114 w 612352"/>
              <a:gd name="connsiteY818" fmla="*/ 8965 h 620465"/>
              <a:gd name="connsiteX819" fmla="*/ 214780 w 612352"/>
              <a:gd name="connsiteY819" fmla="*/ 7098 h 620465"/>
              <a:gd name="connsiteX820" fmla="*/ 218969 w 612352"/>
              <a:gd name="connsiteY820" fmla="*/ 4856 h 620465"/>
              <a:gd name="connsiteX821" fmla="*/ 222777 w 612352"/>
              <a:gd name="connsiteY821" fmla="*/ 2241 h 620465"/>
              <a:gd name="connsiteX822" fmla="*/ 228109 w 612352"/>
              <a:gd name="connsiteY822" fmla="*/ 2241 h 620465"/>
              <a:gd name="connsiteX823" fmla="*/ 230013 w 612352"/>
              <a:gd name="connsiteY823" fmla="*/ 747 h 620465"/>
              <a:gd name="connsiteX824" fmla="*/ 232298 w 612352"/>
              <a:gd name="connsiteY824" fmla="*/ 747 h 62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Lst>
            <a:rect l="l" t="t" r="r" b="b"/>
            <a:pathLst>
              <a:path w="612352" h="620465">
                <a:moveTo>
                  <a:pt x="234202" y="0"/>
                </a:moveTo>
                <a:lnTo>
                  <a:pt x="235344" y="0"/>
                </a:lnTo>
                <a:lnTo>
                  <a:pt x="236487" y="374"/>
                </a:lnTo>
                <a:lnTo>
                  <a:pt x="237629" y="2241"/>
                </a:lnTo>
                <a:lnTo>
                  <a:pt x="239152" y="2241"/>
                </a:lnTo>
                <a:lnTo>
                  <a:pt x="240295" y="2615"/>
                </a:lnTo>
                <a:lnTo>
                  <a:pt x="240676" y="3362"/>
                </a:lnTo>
                <a:lnTo>
                  <a:pt x="242199" y="4109"/>
                </a:lnTo>
                <a:lnTo>
                  <a:pt x="242580" y="7471"/>
                </a:lnTo>
                <a:lnTo>
                  <a:pt x="243341" y="8218"/>
                </a:lnTo>
                <a:lnTo>
                  <a:pt x="244484" y="8218"/>
                </a:lnTo>
                <a:lnTo>
                  <a:pt x="245245" y="10086"/>
                </a:lnTo>
                <a:lnTo>
                  <a:pt x="246769" y="10086"/>
                </a:lnTo>
                <a:lnTo>
                  <a:pt x="248673" y="8592"/>
                </a:lnTo>
                <a:lnTo>
                  <a:pt x="249434" y="12701"/>
                </a:lnTo>
                <a:lnTo>
                  <a:pt x="250577" y="14195"/>
                </a:lnTo>
                <a:lnTo>
                  <a:pt x="251339" y="14195"/>
                </a:lnTo>
                <a:lnTo>
                  <a:pt x="254004" y="10833"/>
                </a:lnTo>
                <a:lnTo>
                  <a:pt x="255527" y="10833"/>
                </a:lnTo>
                <a:lnTo>
                  <a:pt x="257051" y="11954"/>
                </a:lnTo>
                <a:lnTo>
                  <a:pt x="257051" y="13074"/>
                </a:lnTo>
                <a:lnTo>
                  <a:pt x="254766" y="16063"/>
                </a:lnTo>
                <a:lnTo>
                  <a:pt x="254766" y="18678"/>
                </a:lnTo>
                <a:lnTo>
                  <a:pt x="253623" y="19425"/>
                </a:lnTo>
                <a:lnTo>
                  <a:pt x="252862" y="26522"/>
                </a:lnTo>
                <a:lnTo>
                  <a:pt x="250577" y="28763"/>
                </a:lnTo>
                <a:lnTo>
                  <a:pt x="250577" y="31005"/>
                </a:lnTo>
                <a:lnTo>
                  <a:pt x="247911" y="32872"/>
                </a:lnTo>
                <a:lnTo>
                  <a:pt x="246769" y="34367"/>
                </a:lnTo>
                <a:lnTo>
                  <a:pt x="246388" y="35114"/>
                </a:lnTo>
                <a:lnTo>
                  <a:pt x="244865" y="36234"/>
                </a:lnTo>
                <a:lnTo>
                  <a:pt x="244484" y="37355"/>
                </a:lnTo>
                <a:lnTo>
                  <a:pt x="245245" y="38476"/>
                </a:lnTo>
                <a:lnTo>
                  <a:pt x="244865" y="38849"/>
                </a:lnTo>
                <a:lnTo>
                  <a:pt x="241056" y="39223"/>
                </a:lnTo>
                <a:lnTo>
                  <a:pt x="241056" y="43332"/>
                </a:lnTo>
                <a:lnTo>
                  <a:pt x="239152" y="47067"/>
                </a:lnTo>
                <a:lnTo>
                  <a:pt x="237248" y="48935"/>
                </a:lnTo>
                <a:lnTo>
                  <a:pt x="236487" y="49682"/>
                </a:lnTo>
                <a:lnTo>
                  <a:pt x="232298" y="48562"/>
                </a:lnTo>
                <a:lnTo>
                  <a:pt x="230774" y="49682"/>
                </a:lnTo>
                <a:lnTo>
                  <a:pt x="226966" y="49682"/>
                </a:lnTo>
                <a:lnTo>
                  <a:pt x="226966" y="50429"/>
                </a:lnTo>
                <a:lnTo>
                  <a:pt x="226585" y="52671"/>
                </a:lnTo>
                <a:lnTo>
                  <a:pt x="229251" y="55285"/>
                </a:lnTo>
                <a:lnTo>
                  <a:pt x="228870" y="55659"/>
                </a:lnTo>
                <a:lnTo>
                  <a:pt x="228490" y="56780"/>
                </a:lnTo>
                <a:lnTo>
                  <a:pt x="229251" y="59021"/>
                </a:lnTo>
                <a:lnTo>
                  <a:pt x="227347" y="59394"/>
                </a:lnTo>
                <a:lnTo>
                  <a:pt x="227347" y="64998"/>
                </a:lnTo>
                <a:lnTo>
                  <a:pt x="230774" y="67613"/>
                </a:lnTo>
                <a:lnTo>
                  <a:pt x="231155" y="69107"/>
                </a:lnTo>
                <a:lnTo>
                  <a:pt x="233059" y="68733"/>
                </a:lnTo>
                <a:lnTo>
                  <a:pt x="236867" y="70601"/>
                </a:lnTo>
                <a:lnTo>
                  <a:pt x="236867" y="71722"/>
                </a:lnTo>
                <a:lnTo>
                  <a:pt x="236487" y="72842"/>
                </a:lnTo>
                <a:lnTo>
                  <a:pt x="236867" y="74710"/>
                </a:lnTo>
                <a:lnTo>
                  <a:pt x="239152" y="77698"/>
                </a:lnTo>
                <a:lnTo>
                  <a:pt x="240676" y="80313"/>
                </a:lnTo>
                <a:lnTo>
                  <a:pt x="240676" y="81060"/>
                </a:lnTo>
                <a:lnTo>
                  <a:pt x="237248" y="85169"/>
                </a:lnTo>
                <a:lnTo>
                  <a:pt x="236487" y="85169"/>
                </a:lnTo>
                <a:lnTo>
                  <a:pt x="234963" y="83302"/>
                </a:lnTo>
                <a:lnTo>
                  <a:pt x="234583" y="83302"/>
                </a:lnTo>
                <a:lnTo>
                  <a:pt x="233059" y="85543"/>
                </a:lnTo>
                <a:lnTo>
                  <a:pt x="231536" y="86664"/>
                </a:lnTo>
                <a:lnTo>
                  <a:pt x="231155" y="88905"/>
                </a:lnTo>
                <a:lnTo>
                  <a:pt x="230013" y="88531"/>
                </a:lnTo>
                <a:lnTo>
                  <a:pt x="228870" y="88905"/>
                </a:lnTo>
                <a:lnTo>
                  <a:pt x="228109" y="89278"/>
                </a:lnTo>
                <a:lnTo>
                  <a:pt x="225062" y="88531"/>
                </a:lnTo>
                <a:lnTo>
                  <a:pt x="224301" y="87411"/>
                </a:lnTo>
                <a:lnTo>
                  <a:pt x="223158" y="85543"/>
                </a:lnTo>
                <a:lnTo>
                  <a:pt x="222777" y="82928"/>
                </a:lnTo>
                <a:lnTo>
                  <a:pt x="222397" y="82554"/>
                </a:lnTo>
                <a:lnTo>
                  <a:pt x="221254" y="83675"/>
                </a:lnTo>
                <a:lnTo>
                  <a:pt x="217065" y="84422"/>
                </a:lnTo>
                <a:lnTo>
                  <a:pt x="216684" y="85543"/>
                </a:lnTo>
                <a:lnTo>
                  <a:pt x="217827" y="88531"/>
                </a:lnTo>
                <a:lnTo>
                  <a:pt x="217827" y="91893"/>
                </a:lnTo>
                <a:lnTo>
                  <a:pt x="220492" y="94882"/>
                </a:lnTo>
                <a:lnTo>
                  <a:pt x="223158" y="98617"/>
                </a:lnTo>
                <a:lnTo>
                  <a:pt x="222397" y="100858"/>
                </a:lnTo>
                <a:lnTo>
                  <a:pt x="222016" y="103473"/>
                </a:lnTo>
                <a:lnTo>
                  <a:pt x="222016" y="104967"/>
                </a:lnTo>
                <a:lnTo>
                  <a:pt x="223158" y="107209"/>
                </a:lnTo>
                <a:lnTo>
                  <a:pt x="222397" y="109824"/>
                </a:lnTo>
                <a:lnTo>
                  <a:pt x="222397" y="111691"/>
                </a:lnTo>
                <a:lnTo>
                  <a:pt x="224301" y="113559"/>
                </a:lnTo>
                <a:lnTo>
                  <a:pt x="224301" y="114680"/>
                </a:lnTo>
                <a:lnTo>
                  <a:pt x="225824" y="116921"/>
                </a:lnTo>
                <a:lnTo>
                  <a:pt x="227347" y="118042"/>
                </a:lnTo>
                <a:lnTo>
                  <a:pt x="226966" y="121777"/>
                </a:lnTo>
                <a:lnTo>
                  <a:pt x="228109" y="122898"/>
                </a:lnTo>
                <a:lnTo>
                  <a:pt x="229251" y="122898"/>
                </a:lnTo>
                <a:lnTo>
                  <a:pt x="231536" y="121404"/>
                </a:lnTo>
                <a:lnTo>
                  <a:pt x="233059" y="121030"/>
                </a:lnTo>
                <a:lnTo>
                  <a:pt x="236487" y="121404"/>
                </a:lnTo>
                <a:lnTo>
                  <a:pt x="237629" y="121030"/>
                </a:lnTo>
                <a:lnTo>
                  <a:pt x="239152" y="121404"/>
                </a:lnTo>
                <a:lnTo>
                  <a:pt x="239533" y="121777"/>
                </a:lnTo>
                <a:lnTo>
                  <a:pt x="240295" y="124018"/>
                </a:lnTo>
                <a:lnTo>
                  <a:pt x="240676" y="124766"/>
                </a:lnTo>
                <a:lnTo>
                  <a:pt x="243722" y="123271"/>
                </a:lnTo>
                <a:lnTo>
                  <a:pt x="245626" y="124018"/>
                </a:lnTo>
                <a:lnTo>
                  <a:pt x="246388" y="125139"/>
                </a:lnTo>
                <a:lnTo>
                  <a:pt x="247911" y="125139"/>
                </a:lnTo>
                <a:lnTo>
                  <a:pt x="249054" y="126633"/>
                </a:lnTo>
                <a:lnTo>
                  <a:pt x="249054" y="127754"/>
                </a:lnTo>
                <a:lnTo>
                  <a:pt x="249815" y="129248"/>
                </a:lnTo>
                <a:lnTo>
                  <a:pt x="252481" y="130742"/>
                </a:lnTo>
                <a:lnTo>
                  <a:pt x="254766" y="130742"/>
                </a:lnTo>
                <a:lnTo>
                  <a:pt x="259336" y="134104"/>
                </a:lnTo>
                <a:lnTo>
                  <a:pt x="261240" y="134851"/>
                </a:lnTo>
                <a:lnTo>
                  <a:pt x="262763" y="137093"/>
                </a:lnTo>
                <a:lnTo>
                  <a:pt x="263525" y="137840"/>
                </a:lnTo>
                <a:lnTo>
                  <a:pt x="269999" y="139707"/>
                </a:lnTo>
                <a:lnTo>
                  <a:pt x="271141" y="140081"/>
                </a:lnTo>
                <a:lnTo>
                  <a:pt x="268856" y="140828"/>
                </a:lnTo>
                <a:lnTo>
                  <a:pt x="267714" y="140081"/>
                </a:lnTo>
                <a:lnTo>
                  <a:pt x="266952" y="140828"/>
                </a:lnTo>
                <a:lnTo>
                  <a:pt x="266190" y="142696"/>
                </a:lnTo>
                <a:lnTo>
                  <a:pt x="265048" y="144937"/>
                </a:lnTo>
                <a:lnTo>
                  <a:pt x="262001" y="146805"/>
                </a:lnTo>
                <a:lnTo>
                  <a:pt x="260859" y="149420"/>
                </a:lnTo>
                <a:lnTo>
                  <a:pt x="258574" y="149420"/>
                </a:lnTo>
                <a:lnTo>
                  <a:pt x="257051" y="151288"/>
                </a:lnTo>
                <a:lnTo>
                  <a:pt x="257051" y="152782"/>
                </a:lnTo>
                <a:lnTo>
                  <a:pt x="257812" y="155397"/>
                </a:lnTo>
                <a:lnTo>
                  <a:pt x="255908" y="157638"/>
                </a:lnTo>
                <a:lnTo>
                  <a:pt x="254766" y="160253"/>
                </a:lnTo>
                <a:lnTo>
                  <a:pt x="255908" y="163615"/>
                </a:lnTo>
                <a:lnTo>
                  <a:pt x="254766" y="165109"/>
                </a:lnTo>
                <a:lnTo>
                  <a:pt x="254004" y="167724"/>
                </a:lnTo>
                <a:lnTo>
                  <a:pt x="252862" y="168097"/>
                </a:lnTo>
                <a:lnTo>
                  <a:pt x="250958" y="171086"/>
                </a:lnTo>
                <a:lnTo>
                  <a:pt x="250577" y="173700"/>
                </a:lnTo>
                <a:lnTo>
                  <a:pt x="250958" y="174821"/>
                </a:lnTo>
                <a:lnTo>
                  <a:pt x="255147" y="175195"/>
                </a:lnTo>
                <a:lnTo>
                  <a:pt x="257051" y="177062"/>
                </a:lnTo>
                <a:lnTo>
                  <a:pt x="257432" y="179304"/>
                </a:lnTo>
                <a:lnTo>
                  <a:pt x="259336" y="180798"/>
                </a:lnTo>
                <a:lnTo>
                  <a:pt x="261240" y="180798"/>
                </a:lnTo>
                <a:lnTo>
                  <a:pt x="261621" y="179304"/>
                </a:lnTo>
                <a:lnTo>
                  <a:pt x="262763" y="179304"/>
                </a:lnTo>
                <a:lnTo>
                  <a:pt x="267714" y="181919"/>
                </a:lnTo>
                <a:lnTo>
                  <a:pt x="269237" y="183413"/>
                </a:lnTo>
                <a:lnTo>
                  <a:pt x="272283" y="184907"/>
                </a:lnTo>
                <a:lnTo>
                  <a:pt x="275711" y="187148"/>
                </a:lnTo>
                <a:lnTo>
                  <a:pt x="280281" y="192378"/>
                </a:lnTo>
                <a:lnTo>
                  <a:pt x="282185" y="193872"/>
                </a:lnTo>
                <a:lnTo>
                  <a:pt x="285993" y="195740"/>
                </a:lnTo>
                <a:lnTo>
                  <a:pt x="289801" y="196113"/>
                </a:lnTo>
                <a:lnTo>
                  <a:pt x="293990" y="197981"/>
                </a:lnTo>
                <a:lnTo>
                  <a:pt x="297798" y="200970"/>
                </a:lnTo>
                <a:lnTo>
                  <a:pt x="298941" y="200970"/>
                </a:lnTo>
                <a:lnTo>
                  <a:pt x="302368" y="201343"/>
                </a:lnTo>
                <a:lnTo>
                  <a:pt x="303129" y="202090"/>
                </a:lnTo>
                <a:lnTo>
                  <a:pt x="306938" y="206946"/>
                </a:lnTo>
                <a:lnTo>
                  <a:pt x="314935" y="208441"/>
                </a:lnTo>
                <a:lnTo>
                  <a:pt x="316839" y="208441"/>
                </a:lnTo>
                <a:lnTo>
                  <a:pt x="320266" y="206946"/>
                </a:lnTo>
                <a:lnTo>
                  <a:pt x="324455" y="206946"/>
                </a:lnTo>
                <a:lnTo>
                  <a:pt x="327502" y="208067"/>
                </a:lnTo>
                <a:lnTo>
                  <a:pt x="329787" y="208441"/>
                </a:lnTo>
                <a:lnTo>
                  <a:pt x="330929" y="207320"/>
                </a:lnTo>
                <a:lnTo>
                  <a:pt x="332452" y="207320"/>
                </a:lnTo>
                <a:lnTo>
                  <a:pt x="339307" y="208441"/>
                </a:lnTo>
                <a:lnTo>
                  <a:pt x="341592" y="209935"/>
                </a:lnTo>
                <a:lnTo>
                  <a:pt x="345400" y="215164"/>
                </a:lnTo>
                <a:lnTo>
                  <a:pt x="347685" y="217032"/>
                </a:lnTo>
                <a:lnTo>
                  <a:pt x="352255" y="220021"/>
                </a:lnTo>
                <a:lnTo>
                  <a:pt x="359871" y="221515"/>
                </a:lnTo>
                <a:lnTo>
                  <a:pt x="365202" y="221141"/>
                </a:lnTo>
                <a:lnTo>
                  <a:pt x="368249" y="222262"/>
                </a:lnTo>
                <a:lnTo>
                  <a:pt x="370534" y="224503"/>
                </a:lnTo>
                <a:lnTo>
                  <a:pt x="388432" y="227492"/>
                </a:lnTo>
                <a:lnTo>
                  <a:pt x="390717" y="227492"/>
                </a:lnTo>
                <a:lnTo>
                  <a:pt x="394525" y="227865"/>
                </a:lnTo>
                <a:lnTo>
                  <a:pt x="398333" y="229733"/>
                </a:lnTo>
                <a:lnTo>
                  <a:pt x="401380" y="228986"/>
                </a:lnTo>
                <a:lnTo>
                  <a:pt x="407092" y="229359"/>
                </a:lnTo>
                <a:lnTo>
                  <a:pt x="411281" y="228239"/>
                </a:lnTo>
                <a:lnTo>
                  <a:pt x="415851" y="228986"/>
                </a:lnTo>
                <a:lnTo>
                  <a:pt x="415851" y="227865"/>
                </a:lnTo>
                <a:lnTo>
                  <a:pt x="418517" y="223756"/>
                </a:lnTo>
                <a:lnTo>
                  <a:pt x="418517" y="221141"/>
                </a:lnTo>
                <a:lnTo>
                  <a:pt x="416613" y="217406"/>
                </a:lnTo>
                <a:lnTo>
                  <a:pt x="413566" y="215911"/>
                </a:lnTo>
                <a:lnTo>
                  <a:pt x="413566" y="214417"/>
                </a:lnTo>
                <a:lnTo>
                  <a:pt x="415089" y="212923"/>
                </a:lnTo>
                <a:lnTo>
                  <a:pt x="415470" y="207693"/>
                </a:lnTo>
                <a:lnTo>
                  <a:pt x="415089" y="202090"/>
                </a:lnTo>
                <a:lnTo>
                  <a:pt x="416613" y="197608"/>
                </a:lnTo>
                <a:lnTo>
                  <a:pt x="417755" y="194993"/>
                </a:lnTo>
                <a:lnTo>
                  <a:pt x="418517" y="194246"/>
                </a:lnTo>
                <a:lnTo>
                  <a:pt x="421563" y="193125"/>
                </a:lnTo>
                <a:lnTo>
                  <a:pt x="424610" y="193125"/>
                </a:lnTo>
                <a:lnTo>
                  <a:pt x="427656" y="190884"/>
                </a:lnTo>
                <a:lnTo>
                  <a:pt x="429560" y="190137"/>
                </a:lnTo>
                <a:lnTo>
                  <a:pt x="431464" y="191257"/>
                </a:lnTo>
                <a:lnTo>
                  <a:pt x="431845" y="192378"/>
                </a:lnTo>
                <a:lnTo>
                  <a:pt x="432988" y="196113"/>
                </a:lnTo>
                <a:lnTo>
                  <a:pt x="432988" y="198355"/>
                </a:lnTo>
                <a:lnTo>
                  <a:pt x="431464" y="203211"/>
                </a:lnTo>
                <a:lnTo>
                  <a:pt x="431464" y="205826"/>
                </a:lnTo>
                <a:lnTo>
                  <a:pt x="432226" y="206946"/>
                </a:lnTo>
                <a:lnTo>
                  <a:pt x="433749" y="207693"/>
                </a:lnTo>
                <a:lnTo>
                  <a:pt x="435653" y="207693"/>
                </a:lnTo>
                <a:lnTo>
                  <a:pt x="435273" y="209188"/>
                </a:lnTo>
                <a:lnTo>
                  <a:pt x="431845" y="212176"/>
                </a:lnTo>
                <a:lnTo>
                  <a:pt x="431845" y="214044"/>
                </a:lnTo>
                <a:lnTo>
                  <a:pt x="433749" y="214417"/>
                </a:lnTo>
                <a:lnTo>
                  <a:pt x="434130" y="215538"/>
                </a:lnTo>
                <a:lnTo>
                  <a:pt x="434130" y="218153"/>
                </a:lnTo>
                <a:lnTo>
                  <a:pt x="434892" y="218526"/>
                </a:lnTo>
                <a:lnTo>
                  <a:pt x="436034" y="218526"/>
                </a:lnTo>
                <a:lnTo>
                  <a:pt x="437557" y="219647"/>
                </a:lnTo>
                <a:lnTo>
                  <a:pt x="441746" y="221141"/>
                </a:lnTo>
                <a:lnTo>
                  <a:pt x="450505" y="222262"/>
                </a:lnTo>
                <a:lnTo>
                  <a:pt x="457741" y="222262"/>
                </a:lnTo>
                <a:lnTo>
                  <a:pt x="466499" y="219273"/>
                </a:lnTo>
                <a:lnTo>
                  <a:pt x="468404" y="219273"/>
                </a:lnTo>
                <a:lnTo>
                  <a:pt x="472212" y="220394"/>
                </a:lnTo>
                <a:lnTo>
                  <a:pt x="475639" y="220394"/>
                </a:lnTo>
                <a:lnTo>
                  <a:pt x="478686" y="220021"/>
                </a:lnTo>
                <a:lnTo>
                  <a:pt x="486683" y="218526"/>
                </a:lnTo>
                <a:lnTo>
                  <a:pt x="492014" y="218153"/>
                </a:lnTo>
                <a:lnTo>
                  <a:pt x="499631" y="217032"/>
                </a:lnTo>
                <a:lnTo>
                  <a:pt x="502677" y="215538"/>
                </a:lnTo>
                <a:lnTo>
                  <a:pt x="502677" y="214417"/>
                </a:lnTo>
                <a:lnTo>
                  <a:pt x="502296" y="212923"/>
                </a:lnTo>
                <a:lnTo>
                  <a:pt x="503058" y="207693"/>
                </a:lnTo>
                <a:lnTo>
                  <a:pt x="500773" y="205452"/>
                </a:lnTo>
                <a:lnTo>
                  <a:pt x="493537" y="202464"/>
                </a:lnTo>
                <a:lnTo>
                  <a:pt x="493157" y="201717"/>
                </a:lnTo>
                <a:lnTo>
                  <a:pt x="493157" y="200970"/>
                </a:lnTo>
                <a:lnTo>
                  <a:pt x="494299" y="198355"/>
                </a:lnTo>
                <a:lnTo>
                  <a:pt x="494299" y="197608"/>
                </a:lnTo>
                <a:lnTo>
                  <a:pt x="493537" y="196860"/>
                </a:lnTo>
                <a:lnTo>
                  <a:pt x="500392" y="194993"/>
                </a:lnTo>
                <a:lnTo>
                  <a:pt x="511055" y="192378"/>
                </a:lnTo>
                <a:lnTo>
                  <a:pt x="515625" y="189390"/>
                </a:lnTo>
                <a:lnTo>
                  <a:pt x="521337" y="186401"/>
                </a:lnTo>
                <a:lnTo>
                  <a:pt x="525145" y="183786"/>
                </a:lnTo>
                <a:lnTo>
                  <a:pt x="530477" y="177809"/>
                </a:lnTo>
                <a:lnTo>
                  <a:pt x="536189" y="176315"/>
                </a:lnTo>
                <a:lnTo>
                  <a:pt x="543805" y="169965"/>
                </a:lnTo>
                <a:lnTo>
                  <a:pt x="546090" y="165856"/>
                </a:lnTo>
                <a:lnTo>
                  <a:pt x="549517" y="163615"/>
                </a:lnTo>
                <a:lnTo>
                  <a:pt x="552945" y="161747"/>
                </a:lnTo>
                <a:lnTo>
                  <a:pt x="554849" y="162120"/>
                </a:lnTo>
                <a:lnTo>
                  <a:pt x="557134" y="163988"/>
                </a:lnTo>
                <a:lnTo>
                  <a:pt x="560561" y="164735"/>
                </a:lnTo>
                <a:lnTo>
                  <a:pt x="568177" y="163988"/>
                </a:lnTo>
                <a:lnTo>
                  <a:pt x="573128" y="162868"/>
                </a:lnTo>
                <a:lnTo>
                  <a:pt x="578840" y="159132"/>
                </a:lnTo>
                <a:lnTo>
                  <a:pt x="583410" y="157638"/>
                </a:lnTo>
                <a:lnTo>
                  <a:pt x="587599" y="162120"/>
                </a:lnTo>
                <a:lnTo>
                  <a:pt x="586837" y="165109"/>
                </a:lnTo>
                <a:lnTo>
                  <a:pt x="587599" y="169218"/>
                </a:lnTo>
                <a:lnTo>
                  <a:pt x="592550" y="169965"/>
                </a:lnTo>
                <a:lnTo>
                  <a:pt x="591788" y="175568"/>
                </a:lnTo>
                <a:lnTo>
                  <a:pt x="591026" y="181545"/>
                </a:lnTo>
                <a:lnTo>
                  <a:pt x="597881" y="181545"/>
                </a:lnTo>
                <a:lnTo>
                  <a:pt x="601689" y="183039"/>
                </a:lnTo>
                <a:lnTo>
                  <a:pt x="607021" y="183039"/>
                </a:lnTo>
                <a:lnTo>
                  <a:pt x="610829" y="184160"/>
                </a:lnTo>
                <a:lnTo>
                  <a:pt x="612352" y="189016"/>
                </a:lnTo>
                <a:lnTo>
                  <a:pt x="612352" y="193499"/>
                </a:lnTo>
                <a:lnTo>
                  <a:pt x="610067" y="196113"/>
                </a:lnTo>
                <a:lnTo>
                  <a:pt x="605878" y="197981"/>
                </a:lnTo>
                <a:lnTo>
                  <a:pt x="603974" y="203211"/>
                </a:lnTo>
                <a:lnTo>
                  <a:pt x="605497" y="209188"/>
                </a:lnTo>
                <a:lnTo>
                  <a:pt x="603593" y="211055"/>
                </a:lnTo>
                <a:lnTo>
                  <a:pt x="597500" y="209188"/>
                </a:lnTo>
                <a:lnTo>
                  <a:pt x="593311" y="210308"/>
                </a:lnTo>
                <a:lnTo>
                  <a:pt x="585695" y="211802"/>
                </a:lnTo>
                <a:lnTo>
                  <a:pt x="583029" y="217032"/>
                </a:lnTo>
                <a:lnTo>
                  <a:pt x="579221" y="220021"/>
                </a:lnTo>
                <a:lnTo>
                  <a:pt x="573509" y="223009"/>
                </a:lnTo>
                <a:lnTo>
                  <a:pt x="568558" y="227118"/>
                </a:lnTo>
                <a:lnTo>
                  <a:pt x="565892" y="233095"/>
                </a:lnTo>
                <a:lnTo>
                  <a:pt x="566273" y="243554"/>
                </a:lnTo>
                <a:lnTo>
                  <a:pt x="563988" y="248037"/>
                </a:lnTo>
                <a:lnTo>
                  <a:pt x="557895" y="252146"/>
                </a:lnTo>
                <a:lnTo>
                  <a:pt x="555610" y="255508"/>
                </a:lnTo>
                <a:lnTo>
                  <a:pt x="556372" y="259243"/>
                </a:lnTo>
                <a:lnTo>
                  <a:pt x="554849" y="263352"/>
                </a:lnTo>
                <a:lnTo>
                  <a:pt x="547994" y="276426"/>
                </a:lnTo>
                <a:lnTo>
                  <a:pt x="545709" y="283897"/>
                </a:lnTo>
                <a:lnTo>
                  <a:pt x="543805" y="285765"/>
                </a:lnTo>
                <a:lnTo>
                  <a:pt x="540759" y="285765"/>
                </a:lnTo>
                <a:lnTo>
                  <a:pt x="535808" y="284645"/>
                </a:lnTo>
                <a:lnTo>
                  <a:pt x="530477" y="286139"/>
                </a:lnTo>
                <a:lnTo>
                  <a:pt x="527811" y="288754"/>
                </a:lnTo>
                <a:lnTo>
                  <a:pt x="528192" y="298466"/>
                </a:lnTo>
                <a:lnTo>
                  <a:pt x="527049" y="305937"/>
                </a:lnTo>
                <a:lnTo>
                  <a:pt x="525526" y="307805"/>
                </a:lnTo>
                <a:lnTo>
                  <a:pt x="521337" y="307431"/>
                </a:lnTo>
                <a:lnTo>
                  <a:pt x="520956" y="312287"/>
                </a:lnTo>
                <a:lnTo>
                  <a:pt x="520956" y="318264"/>
                </a:lnTo>
                <a:lnTo>
                  <a:pt x="522099" y="321999"/>
                </a:lnTo>
                <a:lnTo>
                  <a:pt x="523241" y="321999"/>
                </a:lnTo>
                <a:lnTo>
                  <a:pt x="522860" y="324241"/>
                </a:lnTo>
                <a:lnTo>
                  <a:pt x="520956" y="326482"/>
                </a:lnTo>
                <a:lnTo>
                  <a:pt x="519052" y="326856"/>
                </a:lnTo>
                <a:lnTo>
                  <a:pt x="515625" y="326108"/>
                </a:lnTo>
                <a:lnTo>
                  <a:pt x="513721" y="327976"/>
                </a:lnTo>
                <a:lnTo>
                  <a:pt x="512578" y="329097"/>
                </a:lnTo>
                <a:lnTo>
                  <a:pt x="511055" y="316396"/>
                </a:lnTo>
                <a:lnTo>
                  <a:pt x="508770" y="305937"/>
                </a:lnTo>
                <a:lnTo>
                  <a:pt x="507628" y="302948"/>
                </a:lnTo>
                <a:lnTo>
                  <a:pt x="506866" y="299960"/>
                </a:lnTo>
                <a:lnTo>
                  <a:pt x="504962" y="293610"/>
                </a:lnTo>
                <a:lnTo>
                  <a:pt x="502296" y="288380"/>
                </a:lnTo>
                <a:lnTo>
                  <a:pt x="499631" y="288006"/>
                </a:lnTo>
                <a:lnTo>
                  <a:pt x="495441" y="293610"/>
                </a:lnTo>
                <a:lnTo>
                  <a:pt x="493157" y="301454"/>
                </a:lnTo>
                <a:lnTo>
                  <a:pt x="492014" y="304069"/>
                </a:lnTo>
                <a:lnTo>
                  <a:pt x="488968" y="302201"/>
                </a:lnTo>
                <a:lnTo>
                  <a:pt x="486683" y="298466"/>
                </a:lnTo>
                <a:lnTo>
                  <a:pt x="482875" y="298092"/>
                </a:lnTo>
                <a:lnTo>
                  <a:pt x="480209" y="290621"/>
                </a:lnTo>
                <a:lnTo>
                  <a:pt x="479828" y="284645"/>
                </a:lnTo>
                <a:lnTo>
                  <a:pt x="480590" y="281656"/>
                </a:lnTo>
                <a:lnTo>
                  <a:pt x="485921" y="277921"/>
                </a:lnTo>
                <a:lnTo>
                  <a:pt x="490491" y="276053"/>
                </a:lnTo>
                <a:lnTo>
                  <a:pt x="494299" y="272317"/>
                </a:lnTo>
                <a:lnTo>
                  <a:pt x="498869" y="266714"/>
                </a:lnTo>
                <a:lnTo>
                  <a:pt x="500773" y="261858"/>
                </a:lnTo>
                <a:lnTo>
                  <a:pt x="504581" y="259990"/>
                </a:lnTo>
                <a:lnTo>
                  <a:pt x="504962" y="258123"/>
                </a:lnTo>
                <a:lnTo>
                  <a:pt x="499250" y="255881"/>
                </a:lnTo>
                <a:lnTo>
                  <a:pt x="490491" y="254387"/>
                </a:lnTo>
                <a:lnTo>
                  <a:pt x="481351" y="253640"/>
                </a:lnTo>
                <a:lnTo>
                  <a:pt x="476020" y="254387"/>
                </a:lnTo>
                <a:lnTo>
                  <a:pt x="474497" y="255508"/>
                </a:lnTo>
                <a:lnTo>
                  <a:pt x="458122" y="254013"/>
                </a:lnTo>
                <a:lnTo>
                  <a:pt x="453933" y="252146"/>
                </a:lnTo>
                <a:lnTo>
                  <a:pt x="451267" y="249157"/>
                </a:lnTo>
                <a:lnTo>
                  <a:pt x="449363" y="242060"/>
                </a:lnTo>
                <a:lnTo>
                  <a:pt x="448220" y="234589"/>
                </a:lnTo>
                <a:lnTo>
                  <a:pt x="447459" y="233095"/>
                </a:lnTo>
                <a:lnTo>
                  <a:pt x="444031" y="238324"/>
                </a:lnTo>
                <a:lnTo>
                  <a:pt x="441366" y="236083"/>
                </a:lnTo>
                <a:lnTo>
                  <a:pt x="439081" y="237577"/>
                </a:lnTo>
                <a:lnTo>
                  <a:pt x="436034" y="234215"/>
                </a:lnTo>
                <a:lnTo>
                  <a:pt x="435273" y="228986"/>
                </a:lnTo>
                <a:lnTo>
                  <a:pt x="432988" y="227865"/>
                </a:lnTo>
                <a:lnTo>
                  <a:pt x="431464" y="232348"/>
                </a:lnTo>
                <a:lnTo>
                  <a:pt x="431084" y="235336"/>
                </a:lnTo>
                <a:lnTo>
                  <a:pt x="428799" y="232348"/>
                </a:lnTo>
                <a:lnTo>
                  <a:pt x="425371" y="225997"/>
                </a:lnTo>
                <a:lnTo>
                  <a:pt x="423467" y="227118"/>
                </a:lnTo>
                <a:lnTo>
                  <a:pt x="422706" y="231601"/>
                </a:lnTo>
                <a:lnTo>
                  <a:pt x="416993" y="240566"/>
                </a:lnTo>
                <a:lnTo>
                  <a:pt x="418517" y="242060"/>
                </a:lnTo>
                <a:lnTo>
                  <a:pt x="419278" y="247290"/>
                </a:lnTo>
                <a:lnTo>
                  <a:pt x="421944" y="249157"/>
                </a:lnTo>
                <a:lnTo>
                  <a:pt x="427656" y="248410"/>
                </a:lnTo>
                <a:lnTo>
                  <a:pt x="427275" y="249904"/>
                </a:lnTo>
                <a:lnTo>
                  <a:pt x="428799" y="251399"/>
                </a:lnTo>
                <a:lnTo>
                  <a:pt x="428799" y="254387"/>
                </a:lnTo>
                <a:lnTo>
                  <a:pt x="421182" y="255134"/>
                </a:lnTo>
                <a:lnTo>
                  <a:pt x="420421" y="257749"/>
                </a:lnTo>
                <a:lnTo>
                  <a:pt x="417755" y="259243"/>
                </a:lnTo>
                <a:lnTo>
                  <a:pt x="415089" y="259617"/>
                </a:lnTo>
                <a:lnTo>
                  <a:pt x="413185" y="262605"/>
                </a:lnTo>
                <a:lnTo>
                  <a:pt x="412804" y="264473"/>
                </a:lnTo>
                <a:lnTo>
                  <a:pt x="413185" y="266714"/>
                </a:lnTo>
                <a:lnTo>
                  <a:pt x="416613" y="268208"/>
                </a:lnTo>
                <a:lnTo>
                  <a:pt x="420802" y="270076"/>
                </a:lnTo>
                <a:lnTo>
                  <a:pt x="423087" y="271944"/>
                </a:lnTo>
                <a:lnTo>
                  <a:pt x="426514" y="275679"/>
                </a:lnTo>
                <a:lnTo>
                  <a:pt x="425752" y="283524"/>
                </a:lnTo>
                <a:lnTo>
                  <a:pt x="424991" y="287633"/>
                </a:lnTo>
                <a:lnTo>
                  <a:pt x="424991" y="290621"/>
                </a:lnTo>
                <a:lnTo>
                  <a:pt x="427275" y="292863"/>
                </a:lnTo>
                <a:lnTo>
                  <a:pt x="427275" y="298466"/>
                </a:lnTo>
                <a:lnTo>
                  <a:pt x="428799" y="298839"/>
                </a:lnTo>
                <a:lnTo>
                  <a:pt x="429180" y="300334"/>
                </a:lnTo>
                <a:lnTo>
                  <a:pt x="428799" y="306310"/>
                </a:lnTo>
                <a:lnTo>
                  <a:pt x="428037" y="307431"/>
                </a:lnTo>
                <a:lnTo>
                  <a:pt x="428037" y="310793"/>
                </a:lnTo>
                <a:lnTo>
                  <a:pt x="429180" y="314155"/>
                </a:lnTo>
                <a:lnTo>
                  <a:pt x="431084" y="316023"/>
                </a:lnTo>
                <a:lnTo>
                  <a:pt x="431845" y="319011"/>
                </a:lnTo>
                <a:lnTo>
                  <a:pt x="431464" y="322373"/>
                </a:lnTo>
                <a:lnTo>
                  <a:pt x="432226" y="326482"/>
                </a:lnTo>
                <a:lnTo>
                  <a:pt x="432988" y="327976"/>
                </a:lnTo>
                <a:lnTo>
                  <a:pt x="432226" y="330218"/>
                </a:lnTo>
                <a:lnTo>
                  <a:pt x="434892" y="335074"/>
                </a:lnTo>
                <a:lnTo>
                  <a:pt x="431845" y="336194"/>
                </a:lnTo>
                <a:lnTo>
                  <a:pt x="430703" y="334700"/>
                </a:lnTo>
                <a:lnTo>
                  <a:pt x="429560" y="330965"/>
                </a:lnTo>
                <a:lnTo>
                  <a:pt x="428799" y="332459"/>
                </a:lnTo>
                <a:lnTo>
                  <a:pt x="428037" y="335821"/>
                </a:lnTo>
                <a:lnTo>
                  <a:pt x="426895" y="335074"/>
                </a:lnTo>
                <a:lnTo>
                  <a:pt x="424991" y="336568"/>
                </a:lnTo>
                <a:lnTo>
                  <a:pt x="421563" y="336941"/>
                </a:lnTo>
                <a:lnTo>
                  <a:pt x="420421" y="334327"/>
                </a:lnTo>
                <a:lnTo>
                  <a:pt x="419278" y="333953"/>
                </a:lnTo>
                <a:lnTo>
                  <a:pt x="418517" y="333953"/>
                </a:lnTo>
                <a:lnTo>
                  <a:pt x="417755" y="333579"/>
                </a:lnTo>
                <a:lnTo>
                  <a:pt x="417755" y="328723"/>
                </a:lnTo>
                <a:lnTo>
                  <a:pt x="418897" y="324241"/>
                </a:lnTo>
                <a:lnTo>
                  <a:pt x="417374" y="324241"/>
                </a:lnTo>
                <a:lnTo>
                  <a:pt x="415470" y="326482"/>
                </a:lnTo>
                <a:lnTo>
                  <a:pt x="414709" y="328723"/>
                </a:lnTo>
                <a:lnTo>
                  <a:pt x="412804" y="332085"/>
                </a:lnTo>
                <a:lnTo>
                  <a:pt x="410520" y="333953"/>
                </a:lnTo>
                <a:lnTo>
                  <a:pt x="406711" y="335074"/>
                </a:lnTo>
                <a:lnTo>
                  <a:pt x="394525" y="341050"/>
                </a:lnTo>
                <a:lnTo>
                  <a:pt x="392240" y="347027"/>
                </a:lnTo>
                <a:lnTo>
                  <a:pt x="394525" y="355992"/>
                </a:lnTo>
                <a:lnTo>
                  <a:pt x="390717" y="360101"/>
                </a:lnTo>
                <a:lnTo>
                  <a:pt x="389955" y="362343"/>
                </a:lnTo>
                <a:lnTo>
                  <a:pt x="386528" y="366452"/>
                </a:lnTo>
                <a:lnTo>
                  <a:pt x="380054" y="372055"/>
                </a:lnTo>
                <a:lnTo>
                  <a:pt x="378912" y="372055"/>
                </a:lnTo>
                <a:lnTo>
                  <a:pt x="375485" y="373923"/>
                </a:lnTo>
                <a:lnTo>
                  <a:pt x="368630" y="376164"/>
                </a:lnTo>
                <a:lnTo>
                  <a:pt x="357205" y="382514"/>
                </a:lnTo>
                <a:lnTo>
                  <a:pt x="352255" y="386250"/>
                </a:lnTo>
                <a:lnTo>
                  <a:pt x="338926" y="402312"/>
                </a:lnTo>
                <a:lnTo>
                  <a:pt x="335118" y="406048"/>
                </a:lnTo>
                <a:lnTo>
                  <a:pt x="334356" y="406422"/>
                </a:lnTo>
                <a:lnTo>
                  <a:pt x="333214" y="407916"/>
                </a:lnTo>
                <a:lnTo>
                  <a:pt x="329025" y="410157"/>
                </a:lnTo>
                <a:lnTo>
                  <a:pt x="323313" y="414266"/>
                </a:lnTo>
                <a:lnTo>
                  <a:pt x="318743" y="419496"/>
                </a:lnTo>
                <a:lnTo>
                  <a:pt x="312269" y="424352"/>
                </a:lnTo>
                <a:lnTo>
                  <a:pt x="302749" y="431449"/>
                </a:lnTo>
                <a:lnTo>
                  <a:pt x="297798" y="434811"/>
                </a:lnTo>
                <a:lnTo>
                  <a:pt x="295513" y="438547"/>
                </a:lnTo>
                <a:lnTo>
                  <a:pt x="295513" y="442656"/>
                </a:lnTo>
                <a:lnTo>
                  <a:pt x="292847" y="445644"/>
                </a:lnTo>
                <a:lnTo>
                  <a:pt x="284089" y="449006"/>
                </a:lnTo>
                <a:lnTo>
                  <a:pt x="279138" y="450127"/>
                </a:lnTo>
                <a:lnTo>
                  <a:pt x="274187" y="451247"/>
                </a:lnTo>
                <a:lnTo>
                  <a:pt x="273426" y="451247"/>
                </a:lnTo>
                <a:lnTo>
                  <a:pt x="271522" y="456477"/>
                </a:lnTo>
                <a:lnTo>
                  <a:pt x="268856" y="460960"/>
                </a:lnTo>
                <a:lnTo>
                  <a:pt x="265809" y="462454"/>
                </a:lnTo>
                <a:lnTo>
                  <a:pt x="262001" y="460213"/>
                </a:lnTo>
                <a:lnTo>
                  <a:pt x="258955" y="460586"/>
                </a:lnTo>
                <a:lnTo>
                  <a:pt x="255147" y="462454"/>
                </a:lnTo>
                <a:lnTo>
                  <a:pt x="251719" y="467310"/>
                </a:lnTo>
                <a:lnTo>
                  <a:pt x="249054" y="471419"/>
                </a:lnTo>
                <a:lnTo>
                  <a:pt x="249054" y="479637"/>
                </a:lnTo>
                <a:lnTo>
                  <a:pt x="249434" y="484493"/>
                </a:lnTo>
                <a:lnTo>
                  <a:pt x="250958" y="486361"/>
                </a:lnTo>
                <a:lnTo>
                  <a:pt x="250958" y="487108"/>
                </a:lnTo>
                <a:lnTo>
                  <a:pt x="250958" y="490844"/>
                </a:lnTo>
                <a:lnTo>
                  <a:pt x="249815" y="494579"/>
                </a:lnTo>
                <a:lnTo>
                  <a:pt x="252862" y="506533"/>
                </a:lnTo>
                <a:lnTo>
                  <a:pt x="251339" y="505039"/>
                </a:lnTo>
                <a:lnTo>
                  <a:pt x="250577" y="506533"/>
                </a:lnTo>
                <a:lnTo>
                  <a:pt x="251339" y="507280"/>
                </a:lnTo>
                <a:lnTo>
                  <a:pt x="251719" y="509148"/>
                </a:lnTo>
                <a:lnTo>
                  <a:pt x="254004" y="511015"/>
                </a:lnTo>
                <a:lnTo>
                  <a:pt x="254766" y="515871"/>
                </a:lnTo>
                <a:lnTo>
                  <a:pt x="254004" y="519233"/>
                </a:lnTo>
                <a:lnTo>
                  <a:pt x="251339" y="529319"/>
                </a:lnTo>
                <a:lnTo>
                  <a:pt x="249434" y="534549"/>
                </a:lnTo>
                <a:lnTo>
                  <a:pt x="244865" y="543888"/>
                </a:lnTo>
                <a:lnTo>
                  <a:pt x="243722" y="547997"/>
                </a:lnTo>
                <a:lnTo>
                  <a:pt x="243722" y="558830"/>
                </a:lnTo>
                <a:lnTo>
                  <a:pt x="244865" y="569663"/>
                </a:lnTo>
                <a:lnTo>
                  <a:pt x="244865" y="576013"/>
                </a:lnTo>
                <a:lnTo>
                  <a:pt x="240676" y="576013"/>
                </a:lnTo>
                <a:lnTo>
                  <a:pt x="239152" y="574892"/>
                </a:lnTo>
                <a:lnTo>
                  <a:pt x="234202" y="575639"/>
                </a:lnTo>
                <a:lnTo>
                  <a:pt x="232298" y="579748"/>
                </a:lnTo>
                <a:lnTo>
                  <a:pt x="231155" y="582737"/>
                </a:lnTo>
                <a:lnTo>
                  <a:pt x="226205" y="589461"/>
                </a:lnTo>
                <a:lnTo>
                  <a:pt x="225824" y="593196"/>
                </a:lnTo>
                <a:lnTo>
                  <a:pt x="226205" y="596932"/>
                </a:lnTo>
                <a:lnTo>
                  <a:pt x="219731" y="597679"/>
                </a:lnTo>
                <a:lnTo>
                  <a:pt x="210972" y="601788"/>
                </a:lnTo>
                <a:lnTo>
                  <a:pt x="208306" y="609632"/>
                </a:lnTo>
                <a:lnTo>
                  <a:pt x="208687" y="611126"/>
                </a:lnTo>
                <a:lnTo>
                  <a:pt x="207925" y="613368"/>
                </a:lnTo>
                <a:lnTo>
                  <a:pt x="205641" y="615236"/>
                </a:lnTo>
                <a:lnTo>
                  <a:pt x="203356" y="616356"/>
                </a:lnTo>
                <a:lnTo>
                  <a:pt x="203356" y="617477"/>
                </a:lnTo>
                <a:lnTo>
                  <a:pt x="199928" y="620465"/>
                </a:lnTo>
                <a:lnTo>
                  <a:pt x="193454" y="620465"/>
                </a:lnTo>
                <a:lnTo>
                  <a:pt x="188504" y="616356"/>
                </a:lnTo>
                <a:lnTo>
                  <a:pt x="183172" y="610006"/>
                </a:lnTo>
                <a:lnTo>
                  <a:pt x="178222" y="602908"/>
                </a:lnTo>
                <a:lnTo>
                  <a:pt x="175556" y="597679"/>
                </a:lnTo>
                <a:lnTo>
                  <a:pt x="172890" y="587219"/>
                </a:lnTo>
                <a:lnTo>
                  <a:pt x="164512" y="567421"/>
                </a:lnTo>
                <a:lnTo>
                  <a:pt x="161847" y="558083"/>
                </a:lnTo>
                <a:lnTo>
                  <a:pt x="159181" y="550985"/>
                </a:lnTo>
                <a:lnTo>
                  <a:pt x="152707" y="542767"/>
                </a:lnTo>
                <a:lnTo>
                  <a:pt x="148899" y="539405"/>
                </a:lnTo>
                <a:lnTo>
                  <a:pt x="145472" y="533802"/>
                </a:lnTo>
                <a:lnTo>
                  <a:pt x="145472" y="532681"/>
                </a:lnTo>
                <a:lnTo>
                  <a:pt x="140902" y="518486"/>
                </a:lnTo>
                <a:lnTo>
                  <a:pt x="138617" y="507280"/>
                </a:lnTo>
                <a:lnTo>
                  <a:pt x="136332" y="501677"/>
                </a:lnTo>
                <a:lnTo>
                  <a:pt x="133666" y="498315"/>
                </a:lnTo>
                <a:lnTo>
                  <a:pt x="132524" y="492711"/>
                </a:lnTo>
                <a:lnTo>
                  <a:pt x="128716" y="484493"/>
                </a:lnTo>
                <a:lnTo>
                  <a:pt x="126050" y="482999"/>
                </a:lnTo>
                <a:lnTo>
                  <a:pt x="122623" y="478516"/>
                </a:lnTo>
                <a:lnTo>
                  <a:pt x="120338" y="470672"/>
                </a:lnTo>
                <a:lnTo>
                  <a:pt x="120338" y="468804"/>
                </a:lnTo>
                <a:lnTo>
                  <a:pt x="121861" y="466936"/>
                </a:lnTo>
                <a:lnTo>
                  <a:pt x="119957" y="466563"/>
                </a:lnTo>
                <a:lnTo>
                  <a:pt x="118815" y="467684"/>
                </a:lnTo>
                <a:lnTo>
                  <a:pt x="118053" y="466936"/>
                </a:lnTo>
                <a:lnTo>
                  <a:pt x="116530" y="462454"/>
                </a:lnTo>
                <a:lnTo>
                  <a:pt x="115768" y="461707"/>
                </a:lnTo>
                <a:lnTo>
                  <a:pt x="112341" y="457598"/>
                </a:lnTo>
                <a:lnTo>
                  <a:pt x="111579" y="453489"/>
                </a:lnTo>
                <a:lnTo>
                  <a:pt x="110056" y="452742"/>
                </a:lnTo>
                <a:lnTo>
                  <a:pt x="108152" y="448633"/>
                </a:lnTo>
                <a:lnTo>
                  <a:pt x="107390" y="445271"/>
                </a:lnTo>
                <a:lnTo>
                  <a:pt x="105867" y="434438"/>
                </a:lnTo>
                <a:lnTo>
                  <a:pt x="105105" y="432196"/>
                </a:lnTo>
                <a:lnTo>
                  <a:pt x="105105" y="428461"/>
                </a:lnTo>
                <a:lnTo>
                  <a:pt x="103963" y="425473"/>
                </a:lnTo>
                <a:lnTo>
                  <a:pt x="101297" y="416134"/>
                </a:lnTo>
                <a:lnTo>
                  <a:pt x="100916" y="416134"/>
                </a:lnTo>
                <a:lnTo>
                  <a:pt x="99774" y="409410"/>
                </a:lnTo>
                <a:lnTo>
                  <a:pt x="100155" y="408289"/>
                </a:lnTo>
                <a:lnTo>
                  <a:pt x="97870" y="404927"/>
                </a:lnTo>
                <a:lnTo>
                  <a:pt x="99012" y="397830"/>
                </a:lnTo>
                <a:lnTo>
                  <a:pt x="99393" y="395962"/>
                </a:lnTo>
                <a:lnTo>
                  <a:pt x="99393" y="394468"/>
                </a:lnTo>
                <a:lnTo>
                  <a:pt x="100155" y="392974"/>
                </a:lnTo>
                <a:lnTo>
                  <a:pt x="99774" y="390359"/>
                </a:lnTo>
                <a:lnTo>
                  <a:pt x="99393" y="388865"/>
                </a:lnTo>
                <a:lnTo>
                  <a:pt x="97870" y="389985"/>
                </a:lnTo>
                <a:lnTo>
                  <a:pt x="96346" y="391106"/>
                </a:lnTo>
                <a:lnTo>
                  <a:pt x="96346" y="385129"/>
                </a:lnTo>
                <a:lnTo>
                  <a:pt x="95585" y="384009"/>
                </a:lnTo>
                <a:lnTo>
                  <a:pt x="94062" y="376911"/>
                </a:lnTo>
                <a:lnTo>
                  <a:pt x="94062" y="372802"/>
                </a:lnTo>
                <a:lnTo>
                  <a:pt x="95204" y="368693"/>
                </a:lnTo>
                <a:lnTo>
                  <a:pt x="97489" y="362716"/>
                </a:lnTo>
                <a:lnTo>
                  <a:pt x="97489" y="359728"/>
                </a:lnTo>
                <a:lnTo>
                  <a:pt x="97108" y="355619"/>
                </a:lnTo>
                <a:lnTo>
                  <a:pt x="94823" y="348895"/>
                </a:lnTo>
                <a:lnTo>
                  <a:pt x="94823" y="346654"/>
                </a:lnTo>
                <a:lnTo>
                  <a:pt x="93681" y="345159"/>
                </a:lnTo>
                <a:lnTo>
                  <a:pt x="92157" y="345159"/>
                </a:lnTo>
                <a:lnTo>
                  <a:pt x="92157" y="344412"/>
                </a:lnTo>
                <a:lnTo>
                  <a:pt x="92157" y="340303"/>
                </a:lnTo>
                <a:lnTo>
                  <a:pt x="94823" y="335074"/>
                </a:lnTo>
                <a:lnTo>
                  <a:pt x="92157" y="333953"/>
                </a:lnTo>
                <a:lnTo>
                  <a:pt x="91396" y="332832"/>
                </a:lnTo>
                <a:lnTo>
                  <a:pt x="91777" y="328723"/>
                </a:lnTo>
                <a:lnTo>
                  <a:pt x="91015" y="328350"/>
                </a:lnTo>
                <a:lnTo>
                  <a:pt x="92157" y="323494"/>
                </a:lnTo>
                <a:lnTo>
                  <a:pt x="96346" y="323494"/>
                </a:lnTo>
                <a:lnTo>
                  <a:pt x="99012" y="320879"/>
                </a:lnTo>
                <a:lnTo>
                  <a:pt x="98251" y="320505"/>
                </a:lnTo>
                <a:lnTo>
                  <a:pt x="87207" y="320132"/>
                </a:lnTo>
                <a:lnTo>
                  <a:pt x="86064" y="319758"/>
                </a:lnTo>
                <a:lnTo>
                  <a:pt x="85303" y="318264"/>
                </a:lnTo>
                <a:lnTo>
                  <a:pt x="84541" y="323867"/>
                </a:lnTo>
                <a:lnTo>
                  <a:pt x="83399" y="328350"/>
                </a:lnTo>
                <a:lnTo>
                  <a:pt x="83018" y="338436"/>
                </a:lnTo>
                <a:lnTo>
                  <a:pt x="81114" y="342171"/>
                </a:lnTo>
                <a:lnTo>
                  <a:pt x="78829" y="345159"/>
                </a:lnTo>
                <a:lnTo>
                  <a:pt x="72355" y="349642"/>
                </a:lnTo>
                <a:lnTo>
                  <a:pt x="69689" y="349642"/>
                </a:lnTo>
                <a:lnTo>
                  <a:pt x="66262" y="352257"/>
                </a:lnTo>
                <a:lnTo>
                  <a:pt x="63596" y="352630"/>
                </a:lnTo>
                <a:lnTo>
                  <a:pt x="59407" y="353751"/>
                </a:lnTo>
                <a:lnTo>
                  <a:pt x="49887" y="353004"/>
                </a:lnTo>
                <a:lnTo>
                  <a:pt x="47221" y="352630"/>
                </a:lnTo>
                <a:lnTo>
                  <a:pt x="39605" y="345907"/>
                </a:lnTo>
                <a:lnTo>
                  <a:pt x="34273" y="340303"/>
                </a:lnTo>
                <a:lnTo>
                  <a:pt x="19041" y="324988"/>
                </a:lnTo>
                <a:lnTo>
                  <a:pt x="17898" y="319011"/>
                </a:lnTo>
                <a:lnTo>
                  <a:pt x="19422" y="317517"/>
                </a:lnTo>
                <a:lnTo>
                  <a:pt x="22468" y="320132"/>
                </a:lnTo>
                <a:lnTo>
                  <a:pt x="26657" y="319011"/>
                </a:lnTo>
                <a:lnTo>
                  <a:pt x="31989" y="318264"/>
                </a:lnTo>
                <a:lnTo>
                  <a:pt x="36558" y="317517"/>
                </a:lnTo>
                <a:lnTo>
                  <a:pt x="40366" y="314902"/>
                </a:lnTo>
                <a:lnTo>
                  <a:pt x="44555" y="311540"/>
                </a:lnTo>
                <a:lnTo>
                  <a:pt x="47221" y="304069"/>
                </a:lnTo>
                <a:lnTo>
                  <a:pt x="46460" y="301828"/>
                </a:lnTo>
                <a:lnTo>
                  <a:pt x="44555" y="302575"/>
                </a:lnTo>
                <a:lnTo>
                  <a:pt x="43032" y="305563"/>
                </a:lnTo>
                <a:lnTo>
                  <a:pt x="39986" y="306684"/>
                </a:lnTo>
                <a:lnTo>
                  <a:pt x="33893" y="308178"/>
                </a:lnTo>
                <a:lnTo>
                  <a:pt x="25515" y="308925"/>
                </a:lnTo>
                <a:lnTo>
                  <a:pt x="17898" y="308178"/>
                </a:lnTo>
                <a:lnTo>
                  <a:pt x="14090" y="306310"/>
                </a:lnTo>
                <a:lnTo>
                  <a:pt x="10282" y="302201"/>
                </a:lnTo>
                <a:lnTo>
                  <a:pt x="4951" y="295477"/>
                </a:lnTo>
                <a:lnTo>
                  <a:pt x="3427" y="292116"/>
                </a:lnTo>
                <a:lnTo>
                  <a:pt x="762" y="292116"/>
                </a:lnTo>
                <a:lnTo>
                  <a:pt x="0" y="288754"/>
                </a:lnTo>
                <a:lnTo>
                  <a:pt x="0" y="288006"/>
                </a:lnTo>
                <a:lnTo>
                  <a:pt x="1904" y="286512"/>
                </a:lnTo>
                <a:lnTo>
                  <a:pt x="2666" y="285392"/>
                </a:lnTo>
                <a:lnTo>
                  <a:pt x="3427" y="284645"/>
                </a:lnTo>
                <a:lnTo>
                  <a:pt x="4189" y="282777"/>
                </a:lnTo>
                <a:lnTo>
                  <a:pt x="6093" y="283524"/>
                </a:lnTo>
                <a:lnTo>
                  <a:pt x="7616" y="282777"/>
                </a:lnTo>
                <a:lnTo>
                  <a:pt x="15233" y="282777"/>
                </a:lnTo>
                <a:lnTo>
                  <a:pt x="15233" y="276426"/>
                </a:lnTo>
                <a:lnTo>
                  <a:pt x="15613" y="274559"/>
                </a:lnTo>
                <a:lnTo>
                  <a:pt x="16375" y="274559"/>
                </a:lnTo>
                <a:lnTo>
                  <a:pt x="17518" y="276426"/>
                </a:lnTo>
                <a:lnTo>
                  <a:pt x="17898" y="276426"/>
                </a:lnTo>
                <a:lnTo>
                  <a:pt x="18279" y="276053"/>
                </a:lnTo>
                <a:lnTo>
                  <a:pt x="19802" y="276426"/>
                </a:lnTo>
                <a:lnTo>
                  <a:pt x="22087" y="276053"/>
                </a:lnTo>
                <a:lnTo>
                  <a:pt x="23611" y="276426"/>
                </a:lnTo>
                <a:lnTo>
                  <a:pt x="28180" y="276053"/>
                </a:lnTo>
                <a:lnTo>
                  <a:pt x="29704" y="276800"/>
                </a:lnTo>
                <a:lnTo>
                  <a:pt x="31989" y="276053"/>
                </a:lnTo>
                <a:lnTo>
                  <a:pt x="35416" y="278668"/>
                </a:lnTo>
                <a:lnTo>
                  <a:pt x="40747" y="278668"/>
                </a:lnTo>
                <a:lnTo>
                  <a:pt x="41890" y="278668"/>
                </a:lnTo>
                <a:lnTo>
                  <a:pt x="42271" y="278294"/>
                </a:lnTo>
                <a:lnTo>
                  <a:pt x="43794" y="275679"/>
                </a:lnTo>
                <a:lnTo>
                  <a:pt x="48364" y="274185"/>
                </a:lnTo>
                <a:lnTo>
                  <a:pt x="50268" y="272691"/>
                </a:lnTo>
                <a:lnTo>
                  <a:pt x="52933" y="273438"/>
                </a:lnTo>
                <a:lnTo>
                  <a:pt x="52933" y="273812"/>
                </a:lnTo>
                <a:lnTo>
                  <a:pt x="52553" y="276053"/>
                </a:lnTo>
                <a:lnTo>
                  <a:pt x="52933" y="276426"/>
                </a:lnTo>
                <a:lnTo>
                  <a:pt x="53314" y="277547"/>
                </a:lnTo>
                <a:lnTo>
                  <a:pt x="55980" y="277547"/>
                </a:lnTo>
                <a:lnTo>
                  <a:pt x="57122" y="277547"/>
                </a:lnTo>
                <a:lnTo>
                  <a:pt x="58646" y="276800"/>
                </a:lnTo>
                <a:lnTo>
                  <a:pt x="58646" y="276053"/>
                </a:lnTo>
                <a:lnTo>
                  <a:pt x="60550" y="274559"/>
                </a:lnTo>
                <a:lnTo>
                  <a:pt x="63215" y="274559"/>
                </a:lnTo>
                <a:lnTo>
                  <a:pt x="63215" y="273812"/>
                </a:lnTo>
                <a:lnTo>
                  <a:pt x="60550" y="273438"/>
                </a:lnTo>
                <a:lnTo>
                  <a:pt x="60931" y="271944"/>
                </a:lnTo>
                <a:lnTo>
                  <a:pt x="60931" y="268208"/>
                </a:lnTo>
                <a:lnTo>
                  <a:pt x="60931" y="267461"/>
                </a:lnTo>
                <a:lnTo>
                  <a:pt x="62835" y="266714"/>
                </a:lnTo>
                <a:lnTo>
                  <a:pt x="62454" y="265594"/>
                </a:lnTo>
                <a:lnTo>
                  <a:pt x="60931" y="263726"/>
                </a:lnTo>
                <a:lnTo>
                  <a:pt x="60931" y="262605"/>
                </a:lnTo>
                <a:lnTo>
                  <a:pt x="59026" y="260737"/>
                </a:lnTo>
                <a:lnTo>
                  <a:pt x="57122" y="258496"/>
                </a:lnTo>
                <a:lnTo>
                  <a:pt x="56361" y="255881"/>
                </a:lnTo>
                <a:lnTo>
                  <a:pt x="54457" y="253266"/>
                </a:lnTo>
                <a:lnTo>
                  <a:pt x="54076" y="249904"/>
                </a:lnTo>
                <a:lnTo>
                  <a:pt x="54076" y="245795"/>
                </a:lnTo>
                <a:lnTo>
                  <a:pt x="52933" y="244675"/>
                </a:lnTo>
                <a:lnTo>
                  <a:pt x="52172" y="244301"/>
                </a:lnTo>
                <a:lnTo>
                  <a:pt x="48364" y="245795"/>
                </a:lnTo>
                <a:lnTo>
                  <a:pt x="46840" y="245422"/>
                </a:lnTo>
                <a:lnTo>
                  <a:pt x="43032" y="241313"/>
                </a:lnTo>
                <a:lnTo>
                  <a:pt x="42651" y="239445"/>
                </a:lnTo>
                <a:lnTo>
                  <a:pt x="42651" y="237577"/>
                </a:lnTo>
                <a:lnTo>
                  <a:pt x="44936" y="230106"/>
                </a:lnTo>
                <a:lnTo>
                  <a:pt x="44936" y="228239"/>
                </a:lnTo>
                <a:lnTo>
                  <a:pt x="44555" y="227118"/>
                </a:lnTo>
                <a:lnTo>
                  <a:pt x="43032" y="225624"/>
                </a:lnTo>
                <a:lnTo>
                  <a:pt x="42271" y="225250"/>
                </a:lnTo>
                <a:lnTo>
                  <a:pt x="38462" y="225250"/>
                </a:lnTo>
                <a:lnTo>
                  <a:pt x="35797" y="224130"/>
                </a:lnTo>
                <a:lnTo>
                  <a:pt x="33512" y="224503"/>
                </a:lnTo>
                <a:lnTo>
                  <a:pt x="30846" y="223382"/>
                </a:lnTo>
                <a:lnTo>
                  <a:pt x="30084" y="221515"/>
                </a:lnTo>
                <a:lnTo>
                  <a:pt x="30084" y="219647"/>
                </a:lnTo>
                <a:lnTo>
                  <a:pt x="31608" y="212923"/>
                </a:lnTo>
                <a:lnTo>
                  <a:pt x="32369" y="210308"/>
                </a:lnTo>
                <a:lnTo>
                  <a:pt x="35416" y="207693"/>
                </a:lnTo>
                <a:lnTo>
                  <a:pt x="40747" y="200970"/>
                </a:lnTo>
                <a:lnTo>
                  <a:pt x="44936" y="197234"/>
                </a:lnTo>
                <a:lnTo>
                  <a:pt x="46460" y="194993"/>
                </a:lnTo>
                <a:lnTo>
                  <a:pt x="50268" y="191631"/>
                </a:lnTo>
                <a:lnTo>
                  <a:pt x="51791" y="191257"/>
                </a:lnTo>
                <a:lnTo>
                  <a:pt x="52933" y="192004"/>
                </a:lnTo>
                <a:lnTo>
                  <a:pt x="55980" y="197234"/>
                </a:lnTo>
                <a:lnTo>
                  <a:pt x="56742" y="199102"/>
                </a:lnTo>
                <a:lnTo>
                  <a:pt x="57884" y="199475"/>
                </a:lnTo>
                <a:lnTo>
                  <a:pt x="59407" y="199102"/>
                </a:lnTo>
                <a:lnTo>
                  <a:pt x="61311" y="196860"/>
                </a:lnTo>
                <a:lnTo>
                  <a:pt x="64358" y="195740"/>
                </a:lnTo>
                <a:lnTo>
                  <a:pt x="65500" y="195366"/>
                </a:lnTo>
                <a:lnTo>
                  <a:pt x="74259" y="195366"/>
                </a:lnTo>
                <a:lnTo>
                  <a:pt x="75782" y="194993"/>
                </a:lnTo>
                <a:lnTo>
                  <a:pt x="77686" y="193872"/>
                </a:lnTo>
                <a:lnTo>
                  <a:pt x="80733" y="188269"/>
                </a:lnTo>
                <a:lnTo>
                  <a:pt x="83399" y="184907"/>
                </a:lnTo>
                <a:lnTo>
                  <a:pt x="87207" y="178930"/>
                </a:lnTo>
                <a:lnTo>
                  <a:pt x="88730" y="177062"/>
                </a:lnTo>
                <a:lnTo>
                  <a:pt x="92919" y="173327"/>
                </a:lnTo>
                <a:lnTo>
                  <a:pt x="97489" y="170712"/>
                </a:lnTo>
                <a:lnTo>
                  <a:pt x="99774" y="168097"/>
                </a:lnTo>
                <a:lnTo>
                  <a:pt x="105486" y="159879"/>
                </a:lnTo>
                <a:lnTo>
                  <a:pt x="107771" y="155770"/>
                </a:lnTo>
                <a:lnTo>
                  <a:pt x="109294" y="151661"/>
                </a:lnTo>
                <a:lnTo>
                  <a:pt x="111198" y="148673"/>
                </a:lnTo>
                <a:lnTo>
                  <a:pt x="113483" y="146805"/>
                </a:lnTo>
                <a:lnTo>
                  <a:pt x="116149" y="146805"/>
                </a:lnTo>
                <a:lnTo>
                  <a:pt x="119576" y="144937"/>
                </a:lnTo>
                <a:lnTo>
                  <a:pt x="120719" y="141949"/>
                </a:lnTo>
                <a:lnTo>
                  <a:pt x="120338" y="138960"/>
                </a:lnTo>
                <a:lnTo>
                  <a:pt x="120719" y="136719"/>
                </a:lnTo>
                <a:lnTo>
                  <a:pt x="122242" y="134851"/>
                </a:lnTo>
                <a:lnTo>
                  <a:pt x="124146" y="132610"/>
                </a:lnTo>
                <a:lnTo>
                  <a:pt x="126050" y="131489"/>
                </a:lnTo>
                <a:lnTo>
                  <a:pt x="130620" y="125513"/>
                </a:lnTo>
                <a:lnTo>
                  <a:pt x="135951" y="123645"/>
                </a:lnTo>
                <a:lnTo>
                  <a:pt x="136713" y="121030"/>
                </a:lnTo>
                <a:lnTo>
                  <a:pt x="137855" y="121777"/>
                </a:lnTo>
                <a:lnTo>
                  <a:pt x="138998" y="122524"/>
                </a:lnTo>
                <a:lnTo>
                  <a:pt x="140521" y="121777"/>
                </a:lnTo>
                <a:lnTo>
                  <a:pt x="141283" y="121030"/>
                </a:lnTo>
                <a:lnTo>
                  <a:pt x="140521" y="118789"/>
                </a:lnTo>
                <a:lnTo>
                  <a:pt x="136713" y="118789"/>
                </a:lnTo>
                <a:lnTo>
                  <a:pt x="135951" y="118042"/>
                </a:lnTo>
                <a:lnTo>
                  <a:pt x="135951" y="117295"/>
                </a:lnTo>
                <a:lnTo>
                  <a:pt x="136332" y="115053"/>
                </a:lnTo>
                <a:lnTo>
                  <a:pt x="138236" y="113559"/>
                </a:lnTo>
                <a:lnTo>
                  <a:pt x="138617" y="112438"/>
                </a:lnTo>
                <a:lnTo>
                  <a:pt x="138236" y="111318"/>
                </a:lnTo>
                <a:lnTo>
                  <a:pt x="137094" y="110944"/>
                </a:lnTo>
                <a:lnTo>
                  <a:pt x="137855" y="109076"/>
                </a:lnTo>
                <a:lnTo>
                  <a:pt x="135951" y="106835"/>
                </a:lnTo>
                <a:lnTo>
                  <a:pt x="136332" y="102726"/>
                </a:lnTo>
                <a:lnTo>
                  <a:pt x="137855" y="99738"/>
                </a:lnTo>
                <a:lnTo>
                  <a:pt x="142044" y="97870"/>
                </a:lnTo>
                <a:lnTo>
                  <a:pt x="142806" y="97123"/>
                </a:lnTo>
                <a:lnTo>
                  <a:pt x="144710" y="96749"/>
                </a:lnTo>
                <a:lnTo>
                  <a:pt x="145472" y="97123"/>
                </a:lnTo>
                <a:lnTo>
                  <a:pt x="146995" y="97123"/>
                </a:lnTo>
                <a:lnTo>
                  <a:pt x="150041" y="96749"/>
                </a:lnTo>
                <a:lnTo>
                  <a:pt x="150803" y="95255"/>
                </a:lnTo>
                <a:lnTo>
                  <a:pt x="152707" y="93387"/>
                </a:lnTo>
                <a:lnTo>
                  <a:pt x="151565" y="91893"/>
                </a:lnTo>
                <a:lnTo>
                  <a:pt x="152326" y="90399"/>
                </a:lnTo>
                <a:lnTo>
                  <a:pt x="150041" y="87411"/>
                </a:lnTo>
                <a:lnTo>
                  <a:pt x="148137" y="87784"/>
                </a:lnTo>
                <a:lnTo>
                  <a:pt x="146233" y="86664"/>
                </a:lnTo>
                <a:lnTo>
                  <a:pt x="139379" y="85916"/>
                </a:lnTo>
                <a:lnTo>
                  <a:pt x="138998" y="85543"/>
                </a:lnTo>
                <a:lnTo>
                  <a:pt x="137855" y="82928"/>
                </a:lnTo>
                <a:lnTo>
                  <a:pt x="138236" y="80687"/>
                </a:lnTo>
                <a:lnTo>
                  <a:pt x="138236" y="78819"/>
                </a:lnTo>
                <a:lnTo>
                  <a:pt x="136332" y="78445"/>
                </a:lnTo>
                <a:lnTo>
                  <a:pt x="134047" y="79193"/>
                </a:lnTo>
                <a:lnTo>
                  <a:pt x="132905" y="77698"/>
                </a:lnTo>
                <a:lnTo>
                  <a:pt x="130239" y="77325"/>
                </a:lnTo>
                <a:lnTo>
                  <a:pt x="130620" y="74710"/>
                </a:lnTo>
                <a:lnTo>
                  <a:pt x="126812" y="72469"/>
                </a:lnTo>
                <a:lnTo>
                  <a:pt x="125669" y="69107"/>
                </a:lnTo>
                <a:lnTo>
                  <a:pt x="122242" y="67613"/>
                </a:lnTo>
                <a:lnTo>
                  <a:pt x="122623" y="66492"/>
                </a:lnTo>
                <a:lnTo>
                  <a:pt x="127954" y="63130"/>
                </a:lnTo>
                <a:lnTo>
                  <a:pt x="128335" y="61262"/>
                </a:lnTo>
                <a:lnTo>
                  <a:pt x="128335" y="59021"/>
                </a:lnTo>
                <a:lnTo>
                  <a:pt x="123765" y="54912"/>
                </a:lnTo>
                <a:lnTo>
                  <a:pt x="124146" y="52671"/>
                </a:lnTo>
                <a:lnTo>
                  <a:pt x="126431" y="51550"/>
                </a:lnTo>
                <a:lnTo>
                  <a:pt x="128335" y="49682"/>
                </a:lnTo>
                <a:lnTo>
                  <a:pt x="128335" y="49309"/>
                </a:lnTo>
                <a:lnTo>
                  <a:pt x="127954" y="48188"/>
                </a:lnTo>
                <a:lnTo>
                  <a:pt x="126812" y="47067"/>
                </a:lnTo>
                <a:lnTo>
                  <a:pt x="122623" y="47441"/>
                </a:lnTo>
                <a:lnTo>
                  <a:pt x="121861" y="47067"/>
                </a:lnTo>
                <a:lnTo>
                  <a:pt x="120719" y="45573"/>
                </a:lnTo>
                <a:lnTo>
                  <a:pt x="120719" y="44452"/>
                </a:lnTo>
                <a:lnTo>
                  <a:pt x="121480" y="43705"/>
                </a:lnTo>
                <a:lnTo>
                  <a:pt x="123004" y="42958"/>
                </a:lnTo>
                <a:lnTo>
                  <a:pt x="123004" y="41464"/>
                </a:lnTo>
                <a:lnTo>
                  <a:pt x="122242" y="39596"/>
                </a:lnTo>
                <a:lnTo>
                  <a:pt x="118815" y="39596"/>
                </a:lnTo>
                <a:lnTo>
                  <a:pt x="118815" y="38849"/>
                </a:lnTo>
                <a:lnTo>
                  <a:pt x="121861" y="33620"/>
                </a:lnTo>
                <a:lnTo>
                  <a:pt x="122242" y="30631"/>
                </a:lnTo>
                <a:lnTo>
                  <a:pt x="122623" y="29511"/>
                </a:lnTo>
                <a:lnTo>
                  <a:pt x="124146" y="29137"/>
                </a:lnTo>
                <a:lnTo>
                  <a:pt x="126812" y="29511"/>
                </a:lnTo>
                <a:lnTo>
                  <a:pt x="128335" y="28390"/>
                </a:lnTo>
                <a:lnTo>
                  <a:pt x="130239" y="27269"/>
                </a:lnTo>
                <a:lnTo>
                  <a:pt x="137094" y="30258"/>
                </a:lnTo>
                <a:lnTo>
                  <a:pt x="140902" y="31005"/>
                </a:lnTo>
                <a:lnTo>
                  <a:pt x="146614" y="34367"/>
                </a:lnTo>
                <a:lnTo>
                  <a:pt x="148518" y="34367"/>
                </a:lnTo>
                <a:lnTo>
                  <a:pt x="150422" y="34740"/>
                </a:lnTo>
                <a:lnTo>
                  <a:pt x="154992" y="34740"/>
                </a:lnTo>
                <a:lnTo>
                  <a:pt x="156515" y="35487"/>
                </a:lnTo>
                <a:lnTo>
                  <a:pt x="157658" y="35114"/>
                </a:lnTo>
                <a:lnTo>
                  <a:pt x="160323" y="35487"/>
                </a:lnTo>
                <a:lnTo>
                  <a:pt x="161085" y="35114"/>
                </a:lnTo>
                <a:lnTo>
                  <a:pt x="162608" y="34367"/>
                </a:lnTo>
                <a:lnTo>
                  <a:pt x="163370" y="32872"/>
                </a:lnTo>
                <a:lnTo>
                  <a:pt x="164893" y="32125"/>
                </a:lnTo>
                <a:lnTo>
                  <a:pt x="167559" y="32872"/>
                </a:lnTo>
                <a:lnTo>
                  <a:pt x="169844" y="32872"/>
                </a:lnTo>
                <a:lnTo>
                  <a:pt x="170986" y="32499"/>
                </a:lnTo>
                <a:lnTo>
                  <a:pt x="172890" y="30258"/>
                </a:lnTo>
                <a:lnTo>
                  <a:pt x="173652" y="29511"/>
                </a:lnTo>
                <a:lnTo>
                  <a:pt x="180888" y="29137"/>
                </a:lnTo>
                <a:lnTo>
                  <a:pt x="182030" y="30631"/>
                </a:lnTo>
                <a:lnTo>
                  <a:pt x="183553" y="31005"/>
                </a:lnTo>
                <a:lnTo>
                  <a:pt x="185077" y="29511"/>
                </a:lnTo>
                <a:lnTo>
                  <a:pt x="186219" y="26522"/>
                </a:lnTo>
                <a:lnTo>
                  <a:pt x="186219" y="25401"/>
                </a:lnTo>
                <a:lnTo>
                  <a:pt x="185838" y="24654"/>
                </a:lnTo>
                <a:lnTo>
                  <a:pt x="187361" y="22413"/>
                </a:lnTo>
                <a:lnTo>
                  <a:pt x="200309" y="13074"/>
                </a:lnTo>
                <a:lnTo>
                  <a:pt x="202213" y="13074"/>
                </a:lnTo>
                <a:lnTo>
                  <a:pt x="204117" y="11954"/>
                </a:lnTo>
                <a:lnTo>
                  <a:pt x="206783" y="13074"/>
                </a:lnTo>
                <a:lnTo>
                  <a:pt x="208306" y="11207"/>
                </a:lnTo>
                <a:lnTo>
                  <a:pt x="210210" y="10833"/>
                </a:lnTo>
                <a:lnTo>
                  <a:pt x="212114" y="8965"/>
                </a:lnTo>
                <a:lnTo>
                  <a:pt x="214780" y="7098"/>
                </a:lnTo>
                <a:lnTo>
                  <a:pt x="218969" y="4856"/>
                </a:lnTo>
                <a:lnTo>
                  <a:pt x="222777" y="2241"/>
                </a:lnTo>
                <a:lnTo>
                  <a:pt x="228109" y="2241"/>
                </a:lnTo>
                <a:lnTo>
                  <a:pt x="230013" y="747"/>
                </a:lnTo>
                <a:lnTo>
                  <a:pt x="232298" y="74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72" name="Text Placeholder 2671">
            <a:extLst>
              <a:ext uri="{FF2B5EF4-FFF2-40B4-BE49-F238E27FC236}">
                <a16:creationId xmlns:a16="http://schemas.microsoft.com/office/drawing/2014/main" id="{5D091D5B-3E57-8841-B82B-87DD5B91F940}"/>
              </a:ext>
            </a:extLst>
          </p:cNvPr>
          <p:cNvSpPr>
            <a:spLocks noGrp="1"/>
          </p:cNvSpPr>
          <p:nvPr>
            <p:ph type="body" sz="quarter" idx="127" hasCustomPrompt="1"/>
          </p:nvPr>
        </p:nvSpPr>
        <p:spPr>
          <a:xfrm>
            <a:off x="9819225" y="3889003"/>
            <a:ext cx="184448" cy="392438"/>
          </a:xfrm>
          <a:custGeom>
            <a:avLst/>
            <a:gdLst>
              <a:gd name="connsiteX0" fmla="*/ 110895 w 184448"/>
              <a:gd name="connsiteY0" fmla="*/ 0 h 392438"/>
              <a:gd name="connsiteX1" fmla="*/ 112027 w 184448"/>
              <a:gd name="connsiteY1" fmla="*/ 0 h 392438"/>
              <a:gd name="connsiteX2" fmla="*/ 116930 w 184448"/>
              <a:gd name="connsiteY2" fmla="*/ 2243 h 392438"/>
              <a:gd name="connsiteX3" fmla="*/ 121457 w 184448"/>
              <a:gd name="connsiteY3" fmla="*/ 7475 h 392438"/>
              <a:gd name="connsiteX4" fmla="*/ 122965 w 184448"/>
              <a:gd name="connsiteY4" fmla="*/ 13829 h 392438"/>
              <a:gd name="connsiteX5" fmla="*/ 124851 w 184448"/>
              <a:gd name="connsiteY5" fmla="*/ 16819 h 392438"/>
              <a:gd name="connsiteX6" fmla="*/ 130886 w 184448"/>
              <a:gd name="connsiteY6" fmla="*/ 17566 h 392438"/>
              <a:gd name="connsiteX7" fmla="*/ 133527 w 184448"/>
              <a:gd name="connsiteY7" fmla="*/ 29526 h 392438"/>
              <a:gd name="connsiteX8" fmla="*/ 133904 w 184448"/>
              <a:gd name="connsiteY8" fmla="*/ 37375 h 392438"/>
              <a:gd name="connsiteX9" fmla="*/ 132395 w 184448"/>
              <a:gd name="connsiteY9" fmla="*/ 47840 h 392438"/>
              <a:gd name="connsiteX10" fmla="*/ 132395 w 184448"/>
              <a:gd name="connsiteY10" fmla="*/ 50830 h 392438"/>
              <a:gd name="connsiteX11" fmla="*/ 129000 w 184448"/>
              <a:gd name="connsiteY11" fmla="*/ 60921 h 392438"/>
              <a:gd name="connsiteX12" fmla="*/ 125606 w 184448"/>
              <a:gd name="connsiteY12" fmla="*/ 65033 h 392438"/>
              <a:gd name="connsiteX13" fmla="*/ 122965 w 184448"/>
              <a:gd name="connsiteY13" fmla="*/ 66154 h 392438"/>
              <a:gd name="connsiteX14" fmla="*/ 121457 w 184448"/>
              <a:gd name="connsiteY14" fmla="*/ 69891 h 392438"/>
              <a:gd name="connsiteX15" fmla="*/ 117307 w 184448"/>
              <a:gd name="connsiteY15" fmla="*/ 74003 h 392438"/>
              <a:gd name="connsiteX16" fmla="*/ 115799 w 184448"/>
              <a:gd name="connsiteY16" fmla="*/ 81104 h 392438"/>
              <a:gd name="connsiteX17" fmla="*/ 113535 w 184448"/>
              <a:gd name="connsiteY17" fmla="*/ 86336 h 392438"/>
              <a:gd name="connsiteX18" fmla="*/ 115044 w 184448"/>
              <a:gd name="connsiteY18" fmla="*/ 92316 h 392438"/>
              <a:gd name="connsiteX19" fmla="*/ 114667 w 184448"/>
              <a:gd name="connsiteY19" fmla="*/ 95680 h 392438"/>
              <a:gd name="connsiteX20" fmla="*/ 110895 w 184448"/>
              <a:gd name="connsiteY20" fmla="*/ 102034 h 392438"/>
              <a:gd name="connsiteX21" fmla="*/ 112781 w 184448"/>
              <a:gd name="connsiteY21" fmla="*/ 103903 h 392438"/>
              <a:gd name="connsiteX22" fmla="*/ 117685 w 184448"/>
              <a:gd name="connsiteY22" fmla="*/ 98670 h 392438"/>
              <a:gd name="connsiteX23" fmla="*/ 121834 w 184448"/>
              <a:gd name="connsiteY23" fmla="*/ 96428 h 392438"/>
              <a:gd name="connsiteX24" fmla="*/ 129000 w 184448"/>
              <a:gd name="connsiteY24" fmla="*/ 96054 h 392438"/>
              <a:gd name="connsiteX25" fmla="*/ 136167 w 184448"/>
              <a:gd name="connsiteY25" fmla="*/ 95680 h 392438"/>
              <a:gd name="connsiteX26" fmla="*/ 136167 w 184448"/>
              <a:gd name="connsiteY26" fmla="*/ 99792 h 392438"/>
              <a:gd name="connsiteX27" fmla="*/ 138053 w 184448"/>
              <a:gd name="connsiteY27" fmla="*/ 105024 h 392438"/>
              <a:gd name="connsiteX28" fmla="*/ 138430 w 184448"/>
              <a:gd name="connsiteY28" fmla="*/ 112499 h 392438"/>
              <a:gd name="connsiteX29" fmla="*/ 143711 w 184448"/>
              <a:gd name="connsiteY29" fmla="*/ 116237 h 392438"/>
              <a:gd name="connsiteX30" fmla="*/ 149746 w 184448"/>
              <a:gd name="connsiteY30" fmla="*/ 119227 h 392438"/>
              <a:gd name="connsiteX31" fmla="*/ 147483 w 184448"/>
              <a:gd name="connsiteY31" fmla="*/ 129318 h 392438"/>
              <a:gd name="connsiteX32" fmla="*/ 145974 w 184448"/>
              <a:gd name="connsiteY32" fmla="*/ 136793 h 392438"/>
              <a:gd name="connsiteX33" fmla="*/ 151632 w 184448"/>
              <a:gd name="connsiteY33" fmla="*/ 137914 h 392438"/>
              <a:gd name="connsiteX34" fmla="*/ 158422 w 184448"/>
              <a:gd name="connsiteY34" fmla="*/ 140157 h 392438"/>
              <a:gd name="connsiteX35" fmla="*/ 159553 w 184448"/>
              <a:gd name="connsiteY35" fmla="*/ 144642 h 392438"/>
              <a:gd name="connsiteX36" fmla="*/ 166343 w 184448"/>
              <a:gd name="connsiteY36" fmla="*/ 150995 h 392438"/>
              <a:gd name="connsiteX37" fmla="*/ 173887 w 184448"/>
              <a:gd name="connsiteY37" fmla="*/ 150248 h 392438"/>
              <a:gd name="connsiteX38" fmla="*/ 179544 w 184448"/>
              <a:gd name="connsiteY38" fmla="*/ 145389 h 392438"/>
              <a:gd name="connsiteX39" fmla="*/ 184071 w 184448"/>
              <a:gd name="connsiteY39" fmla="*/ 146137 h 392438"/>
              <a:gd name="connsiteX40" fmla="*/ 184448 w 184448"/>
              <a:gd name="connsiteY40" fmla="*/ 148379 h 392438"/>
              <a:gd name="connsiteX41" fmla="*/ 184071 w 184448"/>
              <a:gd name="connsiteY41" fmla="*/ 150248 h 392438"/>
              <a:gd name="connsiteX42" fmla="*/ 182185 w 184448"/>
              <a:gd name="connsiteY42" fmla="*/ 152864 h 392438"/>
              <a:gd name="connsiteX43" fmla="*/ 172001 w 184448"/>
              <a:gd name="connsiteY43" fmla="*/ 159592 h 392438"/>
              <a:gd name="connsiteX44" fmla="*/ 172001 w 184448"/>
              <a:gd name="connsiteY44" fmla="*/ 161460 h 392438"/>
              <a:gd name="connsiteX45" fmla="*/ 172755 w 184448"/>
              <a:gd name="connsiteY45" fmla="*/ 164450 h 392438"/>
              <a:gd name="connsiteX46" fmla="*/ 170492 w 184448"/>
              <a:gd name="connsiteY46" fmla="*/ 164824 h 392438"/>
              <a:gd name="connsiteX47" fmla="*/ 167851 w 184448"/>
              <a:gd name="connsiteY47" fmla="*/ 165572 h 392438"/>
              <a:gd name="connsiteX48" fmla="*/ 165965 w 184448"/>
              <a:gd name="connsiteY48" fmla="*/ 167067 h 392438"/>
              <a:gd name="connsiteX49" fmla="*/ 165588 w 184448"/>
              <a:gd name="connsiteY49" fmla="*/ 169309 h 392438"/>
              <a:gd name="connsiteX50" fmla="*/ 163325 w 184448"/>
              <a:gd name="connsiteY50" fmla="*/ 170430 h 392438"/>
              <a:gd name="connsiteX51" fmla="*/ 160685 w 184448"/>
              <a:gd name="connsiteY51" fmla="*/ 173420 h 392438"/>
              <a:gd name="connsiteX52" fmla="*/ 158422 w 184448"/>
              <a:gd name="connsiteY52" fmla="*/ 178279 h 392438"/>
              <a:gd name="connsiteX53" fmla="*/ 153518 w 184448"/>
              <a:gd name="connsiteY53" fmla="*/ 179400 h 392438"/>
              <a:gd name="connsiteX54" fmla="*/ 150123 w 184448"/>
              <a:gd name="connsiteY54" fmla="*/ 181269 h 392438"/>
              <a:gd name="connsiteX55" fmla="*/ 144465 w 184448"/>
              <a:gd name="connsiteY55" fmla="*/ 185380 h 392438"/>
              <a:gd name="connsiteX56" fmla="*/ 140316 w 184448"/>
              <a:gd name="connsiteY56" fmla="*/ 187623 h 392438"/>
              <a:gd name="connsiteX57" fmla="*/ 136167 w 184448"/>
              <a:gd name="connsiteY57" fmla="*/ 191734 h 392438"/>
              <a:gd name="connsiteX58" fmla="*/ 132018 w 184448"/>
              <a:gd name="connsiteY58" fmla="*/ 193229 h 392438"/>
              <a:gd name="connsiteX59" fmla="*/ 125228 w 184448"/>
              <a:gd name="connsiteY59" fmla="*/ 193603 h 392438"/>
              <a:gd name="connsiteX60" fmla="*/ 119948 w 184448"/>
              <a:gd name="connsiteY60" fmla="*/ 194350 h 392438"/>
              <a:gd name="connsiteX61" fmla="*/ 114667 w 184448"/>
              <a:gd name="connsiteY61" fmla="*/ 208927 h 392438"/>
              <a:gd name="connsiteX62" fmla="*/ 113913 w 184448"/>
              <a:gd name="connsiteY62" fmla="*/ 213412 h 392438"/>
              <a:gd name="connsiteX63" fmla="*/ 114667 w 184448"/>
              <a:gd name="connsiteY63" fmla="*/ 217149 h 392438"/>
              <a:gd name="connsiteX64" fmla="*/ 111272 w 184448"/>
              <a:gd name="connsiteY64" fmla="*/ 219765 h 392438"/>
              <a:gd name="connsiteX65" fmla="*/ 111650 w 184448"/>
              <a:gd name="connsiteY65" fmla="*/ 222382 h 392438"/>
              <a:gd name="connsiteX66" fmla="*/ 113913 w 184448"/>
              <a:gd name="connsiteY66" fmla="*/ 228735 h 392438"/>
              <a:gd name="connsiteX67" fmla="*/ 117685 w 184448"/>
              <a:gd name="connsiteY67" fmla="*/ 237332 h 392438"/>
              <a:gd name="connsiteX68" fmla="*/ 126360 w 184448"/>
              <a:gd name="connsiteY68" fmla="*/ 243685 h 392438"/>
              <a:gd name="connsiteX69" fmla="*/ 129378 w 184448"/>
              <a:gd name="connsiteY69" fmla="*/ 247423 h 392438"/>
              <a:gd name="connsiteX70" fmla="*/ 130132 w 184448"/>
              <a:gd name="connsiteY70" fmla="*/ 253403 h 392438"/>
              <a:gd name="connsiteX71" fmla="*/ 129755 w 184448"/>
              <a:gd name="connsiteY71" fmla="*/ 259009 h 392438"/>
              <a:gd name="connsiteX72" fmla="*/ 130886 w 184448"/>
              <a:gd name="connsiteY72" fmla="*/ 263494 h 392438"/>
              <a:gd name="connsiteX73" fmla="*/ 134281 w 184448"/>
              <a:gd name="connsiteY73" fmla="*/ 263868 h 392438"/>
              <a:gd name="connsiteX74" fmla="*/ 135790 w 184448"/>
              <a:gd name="connsiteY74" fmla="*/ 267605 h 392438"/>
              <a:gd name="connsiteX75" fmla="*/ 133527 w 184448"/>
              <a:gd name="connsiteY75" fmla="*/ 269848 h 392438"/>
              <a:gd name="connsiteX76" fmla="*/ 131264 w 184448"/>
              <a:gd name="connsiteY76" fmla="*/ 275080 h 392438"/>
              <a:gd name="connsiteX77" fmla="*/ 130132 w 184448"/>
              <a:gd name="connsiteY77" fmla="*/ 278070 h 392438"/>
              <a:gd name="connsiteX78" fmla="*/ 130132 w 184448"/>
              <a:gd name="connsiteY78" fmla="*/ 282929 h 392438"/>
              <a:gd name="connsiteX79" fmla="*/ 129000 w 184448"/>
              <a:gd name="connsiteY79" fmla="*/ 284051 h 392438"/>
              <a:gd name="connsiteX80" fmla="*/ 125606 w 184448"/>
              <a:gd name="connsiteY80" fmla="*/ 287041 h 392438"/>
              <a:gd name="connsiteX81" fmla="*/ 124097 w 184448"/>
              <a:gd name="connsiteY81" fmla="*/ 290031 h 392438"/>
              <a:gd name="connsiteX82" fmla="*/ 123720 w 184448"/>
              <a:gd name="connsiteY82" fmla="*/ 295263 h 392438"/>
              <a:gd name="connsiteX83" fmla="*/ 125983 w 184448"/>
              <a:gd name="connsiteY83" fmla="*/ 301617 h 392438"/>
              <a:gd name="connsiteX84" fmla="*/ 133150 w 184448"/>
              <a:gd name="connsiteY84" fmla="*/ 306102 h 392438"/>
              <a:gd name="connsiteX85" fmla="*/ 139939 w 184448"/>
              <a:gd name="connsiteY85" fmla="*/ 313577 h 392438"/>
              <a:gd name="connsiteX86" fmla="*/ 141071 w 184448"/>
              <a:gd name="connsiteY86" fmla="*/ 315819 h 392438"/>
              <a:gd name="connsiteX87" fmla="*/ 141825 w 184448"/>
              <a:gd name="connsiteY87" fmla="*/ 319183 h 392438"/>
              <a:gd name="connsiteX88" fmla="*/ 142202 w 184448"/>
              <a:gd name="connsiteY88" fmla="*/ 331517 h 392438"/>
              <a:gd name="connsiteX89" fmla="*/ 144465 w 184448"/>
              <a:gd name="connsiteY89" fmla="*/ 338244 h 392438"/>
              <a:gd name="connsiteX90" fmla="*/ 145597 w 184448"/>
              <a:gd name="connsiteY90" fmla="*/ 338992 h 392438"/>
              <a:gd name="connsiteX91" fmla="*/ 147483 w 184448"/>
              <a:gd name="connsiteY91" fmla="*/ 344598 h 392438"/>
              <a:gd name="connsiteX92" fmla="*/ 153141 w 184448"/>
              <a:gd name="connsiteY92" fmla="*/ 357306 h 392438"/>
              <a:gd name="connsiteX93" fmla="*/ 152386 w 184448"/>
              <a:gd name="connsiteY93" fmla="*/ 359922 h 392438"/>
              <a:gd name="connsiteX94" fmla="*/ 145597 w 184448"/>
              <a:gd name="connsiteY94" fmla="*/ 371134 h 392438"/>
              <a:gd name="connsiteX95" fmla="*/ 141448 w 184448"/>
              <a:gd name="connsiteY95" fmla="*/ 373751 h 392438"/>
              <a:gd name="connsiteX96" fmla="*/ 138430 w 184448"/>
              <a:gd name="connsiteY96" fmla="*/ 378236 h 392438"/>
              <a:gd name="connsiteX97" fmla="*/ 137676 w 184448"/>
              <a:gd name="connsiteY97" fmla="*/ 383842 h 392438"/>
              <a:gd name="connsiteX98" fmla="*/ 135790 w 184448"/>
              <a:gd name="connsiteY98" fmla="*/ 388327 h 392438"/>
              <a:gd name="connsiteX99" fmla="*/ 133904 w 184448"/>
              <a:gd name="connsiteY99" fmla="*/ 391317 h 392438"/>
              <a:gd name="connsiteX100" fmla="*/ 133527 w 184448"/>
              <a:gd name="connsiteY100" fmla="*/ 392438 h 392438"/>
              <a:gd name="connsiteX101" fmla="*/ 129755 w 184448"/>
              <a:gd name="connsiteY101" fmla="*/ 389822 h 392438"/>
              <a:gd name="connsiteX102" fmla="*/ 130132 w 184448"/>
              <a:gd name="connsiteY102" fmla="*/ 385337 h 392438"/>
              <a:gd name="connsiteX103" fmla="*/ 131641 w 184448"/>
              <a:gd name="connsiteY103" fmla="*/ 380104 h 392438"/>
              <a:gd name="connsiteX104" fmla="*/ 135413 w 184448"/>
              <a:gd name="connsiteY104" fmla="*/ 371134 h 392438"/>
              <a:gd name="connsiteX105" fmla="*/ 135413 w 184448"/>
              <a:gd name="connsiteY105" fmla="*/ 366649 h 392438"/>
              <a:gd name="connsiteX106" fmla="*/ 136167 w 184448"/>
              <a:gd name="connsiteY106" fmla="*/ 360296 h 392438"/>
              <a:gd name="connsiteX107" fmla="*/ 132395 w 184448"/>
              <a:gd name="connsiteY107" fmla="*/ 358053 h 392438"/>
              <a:gd name="connsiteX108" fmla="*/ 129755 w 184448"/>
              <a:gd name="connsiteY108" fmla="*/ 356184 h 392438"/>
              <a:gd name="connsiteX109" fmla="*/ 130132 w 184448"/>
              <a:gd name="connsiteY109" fmla="*/ 353568 h 392438"/>
              <a:gd name="connsiteX110" fmla="*/ 133527 w 184448"/>
              <a:gd name="connsiteY110" fmla="*/ 353942 h 392438"/>
              <a:gd name="connsiteX111" fmla="*/ 132395 w 184448"/>
              <a:gd name="connsiteY111" fmla="*/ 350204 h 392438"/>
              <a:gd name="connsiteX112" fmla="*/ 133527 w 184448"/>
              <a:gd name="connsiteY112" fmla="*/ 345346 h 392438"/>
              <a:gd name="connsiteX113" fmla="*/ 131641 w 184448"/>
              <a:gd name="connsiteY113" fmla="*/ 335254 h 392438"/>
              <a:gd name="connsiteX114" fmla="*/ 127492 w 184448"/>
              <a:gd name="connsiteY114" fmla="*/ 325163 h 392438"/>
              <a:gd name="connsiteX115" fmla="*/ 125606 w 184448"/>
              <a:gd name="connsiteY115" fmla="*/ 318062 h 392438"/>
              <a:gd name="connsiteX116" fmla="*/ 124097 w 184448"/>
              <a:gd name="connsiteY116" fmla="*/ 319557 h 392438"/>
              <a:gd name="connsiteX117" fmla="*/ 123343 w 184448"/>
              <a:gd name="connsiteY117" fmla="*/ 321426 h 392438"/>
              <a:gd name="connsiteX118" fmla="*/ 121457 w 184448"/>
              <a:gd name="connsiteY118" fmla="*/ 315446 h 392438"/>
              <a:gd name="connsiteX119" fmla="*/ 119571 w 184448"/>
              <a:gd name="connsiteY119" fmla="*/ 306849 h 392438"/>
              <a:gd name="connsiteX120" fmla="*/ 117307 w 184448"/>
              <a:gd name="connsiteY120" fmla="*/ 300869 h 392438"/>
              <a:gd name="connsiteX121" fmla="*/ 115421 w 184448"/>
              <a:gd name="connsiteY121" fmla="*/ 293021 h 392438"/>
              <a:gd name="connsiteX122" fmla="*/ 113535 w 184448"/>
              <a:gd name="connsiteY122" fmla="*/ 283677 h 392438"/>
              <a:gd name="connsiteX123" fmla="*/ 112027 w 184448"/>
              <a:gd name="connsiteY123" fmla="*/ 269474 h 392438"/>
              <a:gd name="connsiteX124" fmla="*/ 112781 w 184448"/>
              <a:gd name="connsiteY124" fmla="*/ 259757 h 392438"/>
              <a:gd name="connsiteX125" fmla="*/ 111272 w 184448"/>
              <a:gd name="connsiteY125" fmla="*/ 259757 h 392438"/>
              <a:gd name="connsiteX126" fmla="*/ 109764 w 184448"/>
              <a:gd name="connsiteY126" fmla="*/ 259383 h 392438"/>
              <a:gd name="connsiteX127" fmla="*/ 105237 w 184448"/>
              <a:gd name="connsiteY127" fmla="*/ 257140 h 392438"/>
              <a:gd name="connsiteX128" fmla="*/ 101465 w 184448"/>
              <a:gd name="connsiteY128" fmla="*/ 253777 h 392438"/>
              <a:gd name="connsiteX129" fmla="*/ 98825 w 184448"/>
              <a:gd name="connsiteY129" fmla="*/ 250787 h 392438"/>
              <a:gd name="connsiteX130" fmla="*/ 95807 w 184448"/>
              <a:gd name="connsiteY130" fmla="*/ 251534 h 392438"/>
              <a:gd name="connsiteX131" fmla="*/ 94676 w 184448"/>
              <a:gd name="connsiteY131" fmla="*/ 244059 h 392438"/>
              <a:gd name="connsiteX132" fmla="*/ 92790 w 184448"/>
              <a:gd name="connsiteY132" fmla="*/ 239948 h 392438"/>
              <a:gd name="connsiteX133" fmla="*/ 92790 w 184448"/>
              <a:gd name="connsiteY133" fmla="*/ 247423 h 392438"/>
              <a:gd name="connsiteX134" fmla="*/ 90904 w 184448"/>
              <a:gd name="connsiteY134" fmla="*/ 256019 h 392438"/>
              <a:gd name="connsiteX135" fmla="*/ 85246 w 184448"/>
              <a:gd name="connsiteY135" fmla="*/ 259009 h 392438"/>
              <a:gd name="connsiteX136" fmla="*/ 79588 w 184448"/>
              <a:gd name="connsiteY136" fmla="*/ 261625 h 392438"/>
              <a:gd name="connsiteX137" fmla="*/ 75439 w 184448"/>
              <a:gd name="connsiteY137" fmla="*/ 265363 h 392438"/>
              <a:gd name="connsiteX138" fmla="*/ 71290 w 184448"/>
              <a:gd name="connsiteY138" fmla="*/ 267979 h 392438"/>
              <a:gd name="connsiteX139" fmla="*/ 67518 w 184448"/>
              <a:gd name="connsiteY139" fmla="*/ 271343 h 392438"/>
              <a:gd name="connsiteX140" fmla="*/ 64123 w 184448"/>
              <a:gd name="connsiteY140" fmla="*/ 275828 h 392438"/>
              <a:gd name="connsiteX141" fmla="*/ 62237 w 184448"/>
              <a:gd name="connsiteY141" fmla="*/ 273959 h 392438"/>
              <a:gd name="connsiteX142" fmla="*/ 59974 w 184448"/>
              <a:gd name="connsiteY142" fmla="*/ 274707 h 392438"/>
              <a:gd name="connsiteX143" fmla="*/ 58088 w 184448"/>
              <a:gd name="connsiteY143" fmla="*/ 272090 h 392438"/>
              <a:gd name="connsiteX144" fmla="*/ 55070 w 184448"/>
              <a:gd name="connsiteY144" fmla="*/ 275828 h 392438"/>
              <a:gd name="connsiteX145" fmla="*/ 51298 w 184448"/>
              <a:gd name="connsiteY145" fmla="*/ 273959 h 392438"/>
              <a:gd name="connsiteX146" fmla="*/ 47904 w 184448"/>
              <a:gd name="connsiteY146" fmla="*/ 272838 h 392438"/>
              <a:gd name="connsiteX147" fmla="*/ 46018 w 184448"/>
              <a:gd name="connsiteY147" fmla="*/ 271343 h 392438"/>
              <a:gd name="connsiteX148" fmla="*/ 47149 w 184448"/>
              <a:gd name="connsiteY148" fmla="*/ 267979 h 392438"/>
              <a:gd name="connsiteX149" fmla="*/ 43755 w 184448"/>
              <a:gd name="connsiteY149" fmla="*/ 270969 h 392438"/>
              <a:gd name="connsiteX150" fmla="*/ 41114 w 184448"/>
              <a:gd name="connsiteY150" fmla="*/ 269474 h 392438"/>
              <a:gd name="connsiteX151" fmla="*/ 42246 w 184448"/>
              <a:gd name="connsiteY151" fmla="*/ 263120 h 392438"/>
              <a:gd name="connsiteX152" fmla="*/ 44132 w 184448"/>
              <a:gd name="connsiteY152" fmla="*/ 257888 h 392438"/>
              <a:gd name="connsiteX153" fmla="*/ 44886 w 184448"/>
              <a:gd name="connsiteY153" fmla="*/ 251534 h 392438"/>
              <a:gd name="connsiteX154" fmla="*/ 47149 w 184448"/>
              <a:gd name="connsiteY154" fmla="*/ 245554 h 392438"/>
              <a:gd name="connsiteX155" fmla="*/ 47149 w 184448"/>
              <a:gd name="connsiteY155" fmla="*/ 238453 h 392438"/>
              <a:gd name="connsiteX156" fmla="*/ 45641 w 184448"/>
              <a:gd name="connsiteY156" fmla="*/ 226867 h 392438"/>
              <a:gd name="connsiteX157" fmla="*/ 44132 w 184448"/>
              <a:gd name="connsiteY157" fmla="*/ 223877 h 392438"/>
              <a:gd name="connsiteX158" fmla="*/ 43755 w 184448"/>
              <a:gd name="connsiteY158" fmla="*/ 221260 h 392438"/>
              <a:gd name="connsiteX159" fmla="*/ 41114 w 184448"/>
              <a:gd name="connsiteY159" fmla="*/ 216775 h 392438"/>
              <a:gd name="connsiteX160" fmla="*/ 35833 w 184448"/>
              <a:gd name="connsiteY160" fmla="*/ 207805 h 392438"/>
              <a:gd name="connsiteX161" fmla="*/ 34702 w 184448"/>
              <a:gd name="connsiteY161" fmla="*/ 203694 h 392438"/>
              <a:gd name="connsiteX162" fmla="*/ 33570 w 184448"/>
              <a:gd name="connsiteY162" fmla="*/ 208927 h 392438"/>
              <a:gd name="connsiteX163" fmla="*/ 29421 w 184448"/>
              <a:gd name="connsiteY163" fmla="*/ 206684 h 392438"/>
              <a:gd name="connsiteX164" fmla="*/ 26781 w 184448"/>
              <a:gd name="connsiteY164" fmla="*/ 201452 h 392438"/>
              <a:gd name="connsiteX165" fmla="*/ 27912 w 184448"/>
              <a:gd name="connsiteY165" fmla="*/ 198462 h 392438"/>
              <a:gd name="connsiteX166" fmla="*/ 32062 w 184448"/>
              <a:gd name="connsiteY166" fmla="*/ 200330 h 392438"/>
              <a:gd name="connsiteX167" fmla="*/ 31684 w 184448"/>
              <a:gd name="connsiteY167" fmla="*/ 198462 h 392438"/>
              <a:gd name="connsiteX168" fmla="*/ 28667 w 184448"/>
              <a:gd name="connsiteY168" fmla="*/ 196219 h 392438"/>
              <a:gd name="connsiteX169" fmla="*/ 29798 w 184448"/>
              <a:gd name="connsiteY169" fmla="*/ 193603 h 392438"/>
              <a:gd name="connsiteX170" fmla="*/ 29421 w 184448"/>
              <a:gd name="connsiteY170" fmla="*/ 191360 h 392438"/>
              <a:gd name="connsiteX171" fmla="*/ 14333 w 184448"/>
              <a:gd name="connsiteY171" fmla="*/ 184259 h 392438"/>
              <a:gd name="connsiteX172" fmla="*/ 13956 w 184448"/>
              <a:gd name="connsiteY172" fmla="*/ 180148 h 392438"/>
              <a:gd name="connsiteX173" fmla="*/ 10561 w 184448"/>
              <a:gd name="connsiteY173" fmla="*/ 179027 h 392438"/>
              <a:gd name="connsiteX174" fmla="*/ 8298 w 184448"/>
              <a:gd name="connsiteY174" fmla="*/ 175663 h 392438"/>
              <a:gd name="connsiteX175" fmla="*/ 7921 w 184448"/>
              <a:gd name="connsiteY175" fmla="*/ 177158 h 392438"/>
              <a:gd name="connsiteX176" fmla="*/ 5281 w 184448"/>
              <a:gd name="connsiteY176" fmla="*/ 174915 h 392438"/>
              <a:gd name="connsiteX177" fmla="*/ 3772 w 184448"/>
              <a:gd name="connsiteY177" fmla="*/ 171178 h 392438"/>
              <a:gd name="connsiteX178" fmla="*/ 0 w 184448"/>
              <a:gd name="connsiteY178" fmla="*/ 165572 h 392438"/>
              <a:gd name="connsiteX179" fmla="*/ 377 w 184448"/>
              <a:gd name="connsiteY179" fmla="*/ 158844 h 392438"/>
              <a:gd name="connsiteX180" fmla="*/ 1132 w 184448"/>
              <a:gd name="connsiteY180" fmla="*/ 156228 h 392438"/>
              <a:gd name="connsiteX181" fmla="*/ 2640 w 184448"/>
              <a:gd name="connsiteY181" fmla="*/ 154359 h 392438"/>
              <a:gd name="connsiteX182" fmla="*/ 7167 w 184448"/>
              <a:gd name="connsiteY182" fmla="*/ 155480 h 392438"/>
              <a:gd name="connsiteX183" fmla="*/ 6412 w 184448"/>
              <a:gd name="connsiteY183" fmla="*/ 144642 h 392438"/>
              <a:gd name="connsiteX184" fmla="*/ 7167 w 184448"/>
              <a:gd name="connsiteY184" fmla="*/ 143520 h 392438"/>
              <a:gd name="connsiteX185" fmla="*/ 8298 w 184448"/>
              <a:gd name="connsiteY185" fmla="*/ 142399 h 392438"/>
              <a:gd name="connsiteX186" fmla="*/ 10184 w 184448"/>
              <a:gd name="connsiteY186" fmla="*/ 140530 h 392438"/>
              <a:gd name="connsiteX187" fmla="*/ 13579 w 184448"/>
              <a:gd name="connsiteY187" fmla="*/ 141278 h 392438"/>
              <a:gd name="connsiteX188" fmla="*/ 15465 w 184448"/>
              <a:gd name="connsiteY188" fmla="*/ 140904 h 392438"/>
              <a:gd name="connsiteX189" fmla="*/ 17351 w 184448"/>
              <a:gd name="connsiteY189" fmla="*/ 138662 h 392438"/>
              <a:gd name="connsiteX190" fmla="*/ 17728 w 184448"/>
              <a:gd name="connsiteY190" fmla="*/ 136419 h 392438"/>
              <a:gd name="connsiteX191" fmla="*/ 16597 w 184448"/>
              <a:gd name="connsiteY191" fmla="*/ 136419 h 392438"/>
              <a:gd name="connsiteX192" fmla="*/ 15465 w 184448"/>
              <a:gd name="connsiteY192" fmla="*/ 132682 h 392438"/>
              <a:gd name="connsiteX193" fmla="*/ 15465 w 184448"/>
              <a:gd name="connsiteY193" fmla="*/ 126702 h 392438"/>
              <a:gd name="connsiteX194" fmla="*/ 15842 w 184448"/>
              <a:gd name="connsiteY194" fmla="*/ 121843 h 392438"/>
              <a:gd name="connsiteX195" fmla="*/ 19991 w 184448"/>
              <a:gd name="connsiteY195" fmla="*/ 122217 h 392438"/>
              <a:gd name="connsiteX196" fmla="*/ 21500 w 184448"/>
              <a:gd name="connsiteY196" fmla="*/ 120348 h 392438"/>
              <a:gd name="connsiteX197" fmla="*/ 22632 w 184448"/>
              <a:gd name="connsiteY197" fmla="*/ 112873 h 392438"/>
              <a:gd name="connsiteX198" fmla="*/ 22254 w 184448"/>
              <a:gd name="connsiteY198" fmla="*/ 103155 h 392438"/>
              <a:gd name="connsiteX199" fmla="*/ 24895 w 184448"/>
              <a:gd name="connsiteY199" fmla="*/ 100539 h 392438"/>
              <a:gd name="connsiteX200" fmla="*/ 30176 w 184448"/>
              <a:gd name="connsiteY200" fmla="*/ 99044 h 392438"/>
              <a:gd name="connsiteX201" fmla="*/ 35079 w 184448"/>
              <a:gd name="connsiteY201" fmla="*/ 100165 h 392438"/>
              <a:gd name="connsiteX202" fmla="*/ 38097 w 184448"/>
              <a:gd name="connsiteY202" fmla="*/ 100165 h 392438"/>
              <a:gd name="connsiteX203" fmla="*/ 39983 w 184448"/>
              <a:gd name="connsiteY203" fmla="*/ 98297 h 392438"/>
              <a:gd name="connsiteX204" fmla="*/ 42246 w 184448"/>
              <a:gd name="connsiteY204" fmla="*/ 90821 h 392438"/>
              <a:gd name="connsiteX205" fmla="*/ 49035 w 184448"/>
              <a:gd name="connsiteY205" fmla="*/ 77740 h 392438"/>
              <a:gd name="connsiteX206" fmla="*/ 50544 w 184448"/>
              <a:gd name="connsiteY206" fmla="*/ 73629 h 392438"/>
              <a:gd name="connsiteX207" fmla="*/ 49790 w 184448"/>
              <a:gd name="connsiteY207" fmla="*/ 69891 h 392438"/>
              <a:gd name="connsiteX208" fmla="*/ 52053 w 184448"/>
              <a:gd name="connsiteY208" fmla="*/ 66528 h 392438"/>
              <a:gd name="connsiteX209" fmla="*/ 58088 w 184448"/>
              <a:gd name="connsiteY209" fmla="*/ 62416 h 392438"/>
              <a:gd name="connsiteX210" fmla="*/ 60351 w 184448"/>
              <a:gd name="connsiteY210" fmla="*/ 57931 h 392438"/>
              <a:gd name="connsiteX211" fmla="*/ 59974 w 184448"/>
              <a:gd name="connsiteY211" fmla="*/ 47466 h 392438"/>
              <a:gd name="connsiteX212" fmla="*/ 62614 w 184448"/>
              <a:gd name="connsiteY212" fmla="*/ 41486 h 392438"/>
              <a:gd name="connsiteX213" fmla="*/ 67518 w 184448"/>
              <a:gd name="connsiteY213" fmla="*/ 37375 h 392438"/>
              <a:gd name="connsiteX214" fmla="*/ 73176 w 184448"/>
              <a:gd name="connsiteY214" fmla="*/ 34385 h 392438"/>
              <a:gd name="connsiteX215" fmla="*/ 76948 w 184448"/>
              <a:gd name="connsiteY215" fmla="*/ 31395 h 392438"/>
              <a:gd name="connsiteX216" fmla="*/ 79588 w 184448"/>
              <a:gd name="connsiteY216" fmla="*/ 26163 h 392438"/>
              <a:gd name="connsiteX217" fmla="*/ 87132 w 184448"/>
              <a:gd name="connsiteY217" fmla="*/ 24668 h 392438"/>
              <a:gd name="connsiteX218" fmla="*/ 91281 w 184448"/>
              <a:gd name="connsiteY218" fmla="*/ 23546 h 392438"/>
              <a:gd name="connsiteX219" fmla="*/ 97316 w 184448"/>
              <a:gd name="connsiteY219" fmla="*/ 25415 h 392438"/>
              <a:gd name="connsiteX220" fmla="*/ 99202 w 184448"/>
              <a:gd name="connsiteY220" fmla="*/ 23546 h 392438"/>
              <a:gd name="connsiteX221" fmla="*/ 97693 w 184448"/>
              <a:gd name="connsiteY221" fmla="*/ 17566 h 392438"/>
              <a:gd name="connsiteX222" fmla="*/ 99579 w 184448"/>
              <a:gd name="connsiteY222" fmla="*/ 12334 h 392438"/>
              <a:gd name="connsiteX223" fmla="*/ 103728 w 184448"/>
              <a:gd name="connsiteY223" fmla="*/ 10465 h 392438"/>
              <a:gd name="connsiteX224" fmla="*/ 105992 w 184448"/>
              <a:gd name="connsiteY224" fmla="*/ 7849 h 392438"/>
              <a:gd name="connsiteX225" fmla="*/ 105992 w 184448"/>
              <a:gd name="connsiteY225" fmla="*/ 3364 h 392438"/>
              <a:gd name="connsiteX226" fmla="*/ 109386 w 184448"/>
              <a:gd name="connsiteY226" fmla="*/ 1869 h 39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84448" h="392438">
                <a:moveTo>
                  <a:pt x="110895" y="0"/>
                </a:moveTo>
                <a:lnTo>
                  <a:pt x="112027" y="0"/>
                </a:lnTo>
                <a:lnTo>
                  <a:pt x="116930" y="2243"/>
                </a:lnTo>
                <a:lnTo>
                  <a:pt x="121457" y="7475"/>
                </a:lnTo>
                <a:lnTo>
                  <a:pt x="122965" y="13829"/>
                </a:lnTo>
                <a:lnTo>
                  <a:pt x="124851" y="16819"/>
                </a:lnTo>
                <a:lnTo>
                  <a:pt x="130886" y="17566"/>
                </a:lnTo>
                <a:lnTo>
                  <a:pt x="133527" y="29526"/>
                </a:lnTo>
                <a:lnTo>
                  <a:pt x="133904" y="37375"/>
                </a:lnTo>
                <a:lnTo>
                  <a:pt x="132395" y="47840"/>
                </a:lnTo>
                <a:lnTo>
                  <a:pt x="132395" y="50830"/>
                </a:lnTo>
                <a:lnTo>
                  <a:pt x="129000" y="60921"/>
                </a:lnTo>
                <a:lnTo>
                  <a:pt x="125606" y="65033"/>
                </a:lnTo>
                <a:lnTo>
                  <a:pt x="122965" y="66154"/>
                </a:lnTo>
                <a:lnTo>
                  <a:pt x="121457" y="69891"/>
                </a:lnTo>
                <a:lnTo>
                  <a:pt x="117307" y="74003"/>
                </a:lnTo>
                <a:lnTo>
                  <a:pt x="115799" y="81104"/>
                </a:lnTo>
                <a:lnTo>
                  <a:pt x="113535" y="86336"/>
                </a:lnTo>
                <a:lnTo>
                  <a:pt x="115044" y="92316"/>
                </a:lnTo>
                <a:lnTo>
                  <a:pt x="114667" y="95680"/>
                </a:lnTo>
                <a:lnTo>
                  <a:pt x="110895" y="102034"/>
                </a:lnTo>
                <a:lnTo>
                  <a:pt x="112781" y="103903"/>
                </a:lnTo>
                <a:lnTo>
                  <a:pt x="117685" y="98670"/>
                </a:lnTo>
                <a:lnTo>
                  <a:pt x="121834" y="96428"/>
                </a:lnTo>
                <a:lnTo>
                  <a:pt x="129000" y="96054"/>
                </a:lnTo>
                <a:lnTo>
                  <a:pt x="136167" y="95680"/>
                </a:lnTo>
                <a:lnTo>
                  <a:pt x="136167" y="99792"/>
                </a:lnTo>
                <a:lnTo>
                  <a:pt x="138053" y="105024"/>
                </a:lnTo>
                <a:lnTo>
                  <a:pt x="138430" y="112499"/>
                </a:lnTo>
                <a:lnTo>
                  <a:pt x="143711" y="116237"/>
                </a:lnTo>
                <a:lnTo>
                  <a:pt x="149746" y="119227"/>
                </a:lnTo>
                <a:lnTo>
                  <a:pt x="147483" y="129318"/>
                </a:lnTo>
                <a:lnTo>
                  <a:pt x="145974" y="136793"/>
                </a:lnTo>
                <a:lnTo>
                  <a:pt x="151632" y="137914"/>
                </a:lnTo>
                <a:lnTo>
                  <a:pt x="158422" y="140157"/>
                </a:lnTo>
                <a:lnTo>
                  <a:pt x="159553" y="144642"/>
                </a:lnTo>
                <a:lnTo>
                  <a:pt x="166343" y="150995"/>
                </a:lnTo>
                <a:lnTo>
                  <a:pt x="173887" y="150248"/>
                </a:lnTo>
                <a:lnTo>
                  <a:pt x="179544" y="145389"/>
                </a:lnTo>
                <a:lnTo>
                  <a:pt x="184071" y="146137"/>
                </a:lnTo>
                <a:lnTo>
                  <a:pt x="184448" y="148379"/>
                </a:lnTo>
                <a:lnTo>
                  <a:pt x="184071" y="150248"/>
                </a:lnTo>
                <a:lnTo>
                  <a:pt x="182185" y="152864"/>
                </a:lnTo>
                <a:lnTo>
                  <a:pt x="172001" y="159592"/>
                </a:lnTo>
                <a:lnTo>
                  <a:pt x="172001" y="161460"/>
                </a:lnTo>
                <a:lnTo>
                  <a:pt x="172755" y="164450"/>
                </a:lnTo>
                <a:lnTo>
                  <a:pt x="170492" y="164824"/>
                </a:lnTo>
                <a:lnTo>
                  <a:pt x="167851" y="165572"/>
                </a:lnTo>
                <a:lnTo>
                  <a:pt x="165965" y="167067"/>
                </a:lnTo>
                <a:lnTo>
                  <a:pt x="165588" y="169309"/>
                </a:lnTo>
                <a:lnTo>
                  <a:pt x="163325" y="170430"/>
                </a:lnTo>
                <a:lnTo>
                  <a:pt x="160685" y="173420"/>
                </a:lnTo>
                <a:lnTo>
                  <a:pt x="158422" y="178279"/>
                </a:lnTo>
                <a:lnTo>
                  <a:pt x="153518" y="179400"/>
                </a:lnTo>
                <a:lnTo>
                  <a:pt x="150123" y="181269"/>
                </a:lnTo>
                <a:lnTo>
                  <a:pt x="144465" y="185380"/>
                </a:lnTo>
                <a:lnTo>
                  <a:pt x="140316" y="187623"/>
                </a:lnTo>
                <a:lnTo>
                  <a:pt x="136167" y="191734"/>
                </a:lnTo>
                <a:lnTo>
                  <a:pt x="132018" y="193229"/>
                </a:lnTo>
                <a:lnTo>
                  <a:pt x="125228" y="193603"/>
                </a:lnTo>
                <a:lnTo>
                  <a:pt x="119948" y="194350"/>
                </a:lnTo>
                <a:lnTo>
                  <a:pt x="114667" y="208927"/>
                </a:lnTo>
                <a:lnTo>
                  <a:pt x="113913" y="213412"/>
                </a:lnTo>
                <a:lnTo>
                  <a:pt x="114667" y="217149"/>
                </a:lnTo>
                <a:lnTo>
                  <a:pt x="111272" y="219765"/>
                </a:lnTo>
                <a:lnTo>
                  <a:pt x="111650" y="222382"/>
                </a:lnTo>
                <a:lnTo>
                  <a:pt x="113913" y="228735"/>
                </a:lnTo>
                <a:lnTo>
                  <a:pt x="117685" y="237332"/>
                </a:lnTo>
                <a:lnTo>
                  <a:pt x="126360" y="243685"/>
                </a:lnTo>
                <a:lnTo>
                  <a:pt x="129378" y="247423"/>
                </a:lnTo>
                <a:lnTo>
                  <a:pt x="130132" y="253403"/>
                </a:lnTo>
                <a:lnTo>
                  <a:pt x="129755" y="259009"/>
                </a:lnTo>
                <a:lnTo>
                  <a:pt x="130886" y="263494"/>
                </a:lnTo>
                <a:lnTo>
                  <a:pt x="134281" y="263868"/>
                </a:lnTo>
                <a:lnTo>
                  <a:pt x="135790" y="267605"/>
                </a:lnTo>
                <a:lnTo>
                  <a:pt x="133527" y="269848"/>
                </a:lnTo>
                <a:lnTo>
                  <a:pt x="131264" y="275080"/>
                </a:lnTo>
                <a:lnTo>
                  <a:pt x="130132" y="278070"/>
                </a:lnTo>
                <a:lnTo>
                  <a:pt x="130132" y="282929"/>
                </a:lnTo>
                <a:lnTo>
                  <a:pt x="129000" y="284051"/>
                </a:lnTo>
                <a:lnTo>
                  <a:pt x="125606" y="287041"/>
                </a:lnTo>
                <a:lnTo>
                  <a:pt x="124097" y="290031"/>
                </a:lnTo>
                <a:lnTo>
                  <a:pt x="123720" y="295263"/>
                </a:lnTo>
                <a:lnTo>
                  <a:pt x="125983" y="301617"/>
                </a:lnTo>
                <a:lnTo>
                  <a:pt x="133150" y="306102"/>
                </a:lnTo>
                <a:lnTo>
                  <a:pt x="139939" y="313577"/>
                </a:lnTo>
                <a:lnTo>
                  <a:pt x="141071" y="315819"/>
                </a:lnTo>
                <a:lnTo>
                  <a:pt x="141825" y="319183"/>
                </a:lnTo>
                <a:lnTo>
                  <a:pt x="142202" y="331517"/>
                </a:lnTo>
                <a:lnTo>
                  <a:pt x="144465" y="338244"/>
                </a:lnTo>
                <a:lnTo>
                  <a:pt x="145597" y="338992"/>
                </a:lnTo>
                <a:lnTo>
                  <a:pt x="147483" y="344598"/>
                </a:lnTo>
                <a:lnTo>
                  <a:pt x="153141" y="357306"/>
                </a:lnTo>
                <a:lnTo>
                  <a:pt x="152386" y="359922"/>
                </a:lnTo>
                <a:lnTo>
                  <a:pt x="145597" y="371134"/>
                </a:lnTo>
                <a:lnTo>
                  <a:pt x="141448" y="373751"/>
                </a:lnTo>
                <a:lnTo>
                  <a:pt x="138430" y="378236"/>
                </a:lnTo>
                <a:lnTo>
                  <a:pt x="137676" y="383842"/>
                </a:lnTo>
                <a:lnTo>
                  <a:pt x="135790" y="388327"/>
                </a:lnTo>
                <a:lnTo>
                  <a:pt x="133904" y="391317"/>
                </a:lnTo>
                <a:lnTo>
                  <a:pt x="133527" y="392438"/>
                </a:lnTo>
                <a:lnTo>
                  <a:pt x="129755" y="389822"/>
                </a:lnTo>
                <a:lnTo>
                  <a:pt x="130132" y="385337"/>
                </a:lnTo>
                <a:lnTo>
                  <a:pt x="131641" y="380104"/>
                </a:lnTo>
                <a:lnTo>
                  <a:pt x="135413" y="371134"/>
                </a:lnTo>
                <a:lnTo>
                  <a:pt x="135413" y="366649"/>
                </a:lnTo>
                <a:lnTo>
                  <a:pt x="136167" y="360296"/>
                </a:lnTo>
                <a:lnTo>
                  <a:pt x="132395" y="358053"/>
                </a:lnTo>
                <a:lnTo>
                  <a:pt x="129755" y="356184"/>
                </a:lnTo>
                <a:lnTo>
                  <a:pt x="130132" y="353568"/>
                </a:lnTo>
                <a:lnTo>
                  <a:pt x="133527" y="353942"/>
                </a:lnTo>
                <a:lnTo>
                  <a:pt x="132395" y="350204"/>
                </a:lnTo>
                <a:lnTo>
                  <a:pt x="133527" y="345346"/>
                </a:lnTo>
                <a:lnTo>
                  <a:pt x="131641" y="335254"/>
                </a:lnTo>
                <a:lnTo>
                  <a:pt x="127492" y="325163"/>
                </a:lnTo>
                <a:lnTo>
                  <a:pt x="125606" y="318062"/>
                </a:lnTo>
                <a:lnTo>
                  <a:pt x="124097" y="319557"/>
                </a:lnTo>
                <a:lnTo>
                  <a:pt x="123343" y="321426"/>
                </a:lnTo>
                <a:lnTo>
                  <a:pt x="121457" y="315446"/>
                </a:lnTo>
                <a:lnTo>
                  <a:pt x="119571" y="306849"/>
                </a:lnTo>
                <a:lnTo>
                  <a:pt x="117307" y="300869"/>
                </a:lnTo>
                <a:lnTo>
                  <a:pt x="115421" y="293021"/>
                </a:lnTo>
                <a:lnTo>
                  <a:pt x="113535" y="283677"/>
                </a:lnTo>
                <a:lnTo>
                  <a:pt x="112027" y="269474"/>
                </a:lnTo>
                <a:lnTo>
                  <a:pt x="112781" y="259757"/>
                </a:lnTo>
                <a:lnTo>
                  <a:pt x="111272" y="259757"/>
                </a:lnTo>
                <a:lnTo>
                  <a:pt x="109764" y="259383"/>
                </a:lnTo>
                <a:lnTo>
                  <a:pt x="105237" y="257140"/>
                </a:lnTo>
                <a:lnTo>
                  <a:pt x="101465" y="253777"/>
                </a:lnTo>
                <a:lnTo>
                  <a:pt x="98825" y="250787"/>
                </a:lnTo>
                <a:lnTo>
                  <a:pt x="95807" y="251534"/>
                </a:lnTo>
                <a:lnTo>
                  <a:pt x="94676" y="244059"/>
                </a:lnTo>
                <a:lnTo>
                  <a:pt x="92790" y="239948"/>
                </a:lnTo>
                <a:lnTo>
                  <a:pt x="92790" y="247423"/>
                </a:lnTo>
                <a:lnTo>
                  <a:pt x="90904" y="256019"/>
                </a:lnTo>
                <a:lnTo>
                  <a:pt x="85246" y="259009"/>
                </a:lnTo>
                <a:lnTo>
                  <a:pt x="79588" y="261625"/>
                </a:lnTo>
                <a:lnTo>
                  <a:pt x="75439" y="265363"/>
                </a:lnTo>
                <a:lnTo>
                  <a:pt x="71290" y="267979"/>
                </a:lnTo>
                <a:lnTo>
                  <a:pt x="67518" y="271343"/>
                </a:lnTo>
                <a:lnTo>
                  <a:pt x="64123" y="275828"/>
                </a:lnTo>
                <a:lnTo>
                  <a:pt x="62237" y="273959"/>
                </a:lnTo>
                <a:lnTo>
                  <a:pt x="59974" y="274707"/>
                </a:lnTo>
                <a:lnTo>
                  <a:pt x="58088" y="272090"/>
                </a:lnTo>
                <a:lnTo>
                  <a:pt x="55070" y="275828"/>
                </a:lnTo>
                <a:lnTo>
                  <a:pt x="51298" y="273959"/>
                </a:lnTo>
                <a:lnTo>
                  <a:pt x="47904" y="272838"/>
                </a:lnTo>
                <a:lnTo>
                  <a:pt x="46018" y="271343"/>
                </a:lnTo>
                <a:lnTo>
                  <a:pt x="47149" y="267979"/>
                </a:lnTo>
                <a:lnTo>
                  <a:pt x="43755" y="270969"/>
                </a:lnTo>
                <a:lnTo>
                  <a:pt x="41114" y="269474"/>
                </a:lnTo>
                <a:lnTo>
                  <a:pt x="42246" y="263120"/>
                </a:lnTo>
                <a:lnTo>
                  <a:pt x="44132" y="257888"/>
                </a:lnTo>
                <a:lnTo>
                  <a:pt x="44886" y="251534"/>
                </a:lnTo>
                <a:lnTo>
                  <a:pt x="47149" y="245554"/>
                </a:lnTo>
                <a:lnTo>
                  <a:pt x="47149" y="238453"/>
                </a:lnTo>
                <a:lnTo>
                  <a:pt x="45641" y="226867"/>
                </a:lnTo>
                <a:lnTo>
                  <a:pt x="44132" y="223877"/>
                </a:lnTo>
                <a:lnTo>
                  <a:pt x="43755" y="221260"/>
                </a:lnTo>
                <a:lnTo>
                  <a:pt x="41114" y="216775"/>
                </a:lnTo>
                <a:lnTo>
                  <a:pt x="35833" y="207805"/>
                </a:lnTo>
                <a:lnTo>
                  <a:pt x="34702" y="203694"/>
                </a:lnTo>
                <a:lnTo>
                  <a:pt x="33570" y="208927"/>
                </a:lnTo>
                <a:lnTo>
                  <a:pt x="29421" y="206684"/>
                </a:lnTo>
                <a:lnTo>
                  <a:pt x="26781" y="201452"/>
                </a:lnTo>
                <a:lnTo>
                  <a:pt x="27912" y="198462"/>
                </a:lnTo>
                <a:lnTo>
                  <a:pt x="32062" y="200330"/>
                </a:lnTo>
                <a:lnTo>
                  <a:pt x="31684" y="198462"/>
                </a:lnTo>
                <a:lnTo>
                  <a:pt x="28667" y="196219"/>
                </a:lnTo>
                <a:lnTo>
                  <a:pt x="29798" y="193603"/>
                </a:lnTo>
                <a:lnTo>
                  <a:pt x="29421" y="191360"/>
                </a:lnTo>
                <a:lnTo>
                  <a:pt x="14333" y="184259"/>
                </a:lnTo>
                <a:lnTo>
                  <a:pt x="13956" y="180148"/>
                </a:lnTo>
                <a:lnTo>
                  <a:pt x="10561" y="179027"/>
                </a:lnTo>
                <a:lnTo>
                  <a:pt x="8298" y="175663"/>
                </a:lnTo>
                <a:lnTo>
                  <a:pt x="7921" y="177158"/>
                </a:lnTo>
                <a:lnTo>
                  <a:pt x="5281" y="174915"/>
                </a:lnTo>
                <a:lnTo>
                  <a:pt x="3772" y="171178"/>
                </a:lnTo>
                <a:lnTo>
                  <a:pt x="0" y="165572"/>
                </a:lnTo>
                <a:lnTo>
                  <a:pt x="377" y="158844"/>
                </a:lnTo>
                <a:lnTo>
                  <a:pt x="1132" y="156228"/>
                </a:lnTo>
                <a:lnTo>
                  <a:pt x="2640" y="154359"/>
                </a:lnTo>
                <a:lnTo>
                  <a:pt x="7167" y="155480"/>
                </a:lnTo>
                <a:lnTo>
                  <a:pt x="6412" y="144642"/>
                </a:lnTo>
                <a:lnTo>
                  <a:pt x="7167" y="143520"/>
                </a:lnTo>
                <a:lnTo>
                  <a:pt x="8298" y="142399"/>
                </a:lnTo>
                <a:lnTo>
                  <a:pt x="10184" y="140530"/>
                </a:lnTo>
                <a:lnTo>
                  <a:pt x="13579" y="141278"/>
                </a:lnTo>
                <a:lnTo>
                  <a:pt x="15465" y="140904"/>
                </a:lnTo>
                <a:lnTo>
                  <a:pt x="17351" y="138662"/>
                </a:lnTo>
                <a:lnTo>
                  <a:pt x="17728" y="136419"/>
                </a:lnTo>
                <a:lnTo>
                  <a:pt x="16597" y="136419"/>
                </a:lnTo>
                <a:lnTo>
                  <a:pt x="15465" y="132682"/>
                </a:lnTo>
                <a:lnTo>
                  <a:pt x="15465" y="126702"/>
                </a:lnTo>
                <a:lnTo>
                  <a:pt x="15842" y="121843"/>
                </a:lnTo>
                <a:lnTo>
                  <a:pt x="19991" y="122217"/>
                </a:lnTo>
                <a:lnTo>
                  <a:pt x="21500" y="120348"/>
                </a:lnTo>
                <a:lnTo>
                  <a:pt x="22632" y="112873"/>
                </a:lnTo>
                <a:lnTo>
                  <a:pt x="22254" y="103155"/>
                </a:lnTo>
                <a:lnTo>
                  <a:pt x="24895" y="100539"/>
                </a:lnTo>
                <a:lnTo>
                  <a:pt x="30176" y="99044"/>
                </a:lnTo>
                <a:lnTo>
                  <a:pt x="35079" y="100165"/>
                </a:lnTo>
                <a:lnTo>
                  <a:pt x="38097" y="100165"/>
                </a:lnTo>
                <a:lnTo>
                  <a:pt x="39983" y="98297"/>
                </a:lnTo>
                <a:lnTo>
                  <a:pt x="42246" y="90821"/>
                </a:lnTo>
                <a:lnTo>
                  <a:pt x="49035" y="77740"/>
                </a:lnTo>
                <a:lnTo>
                  <a:pt x="50544" y="73629"/>
                </a:lnTo>
                <a:lnTo>
                  <a:pt x="49790" y="69891"/>
                </a:lnTo>
                <a:lnTo>
                  <a:pt x="52053" y="66528"/>
                </a:lnTo>
                <a:lnTo>
                  <a:pt x="58088" y="62416"/>
                </a:lnTo>
                <a:lnTo>
                  <a:pt x="60351" y="57931"/>
                </a:lnTo>
                <a:lnTo>
                  <a:pt x="59974" y="47466"/>
                </a:lnTo>
                <a:lnTo>
                  <a:pt x="62614" y="41486"/>
                </a:lnTo>
                <a:lnTo>
                  <a:pt x="67518" y="37375"/>
                </a:lnTo>
                <a:lnTo>
                  <a:pt x="73176" y="34385"/>
                </a:lnTo>
                <a:lnTo>
                  <a:pt x="76948" y="31395"/>
                </a:lnTo>
                <a:lnTo>
                  <a:pt x="79588" y="26163"/>
                </a:lnTo>
                <a:lnTo>
                  <a:pt x="87132" y="24668"/>
                </a:lnTo>
                <a:lnTo>
                  <a:pt x="91281" y="23546"/>
                </a:lnTo>
                <a:lnTo>
                  <a:pt x="97316" y="25415"/>
                </a:lnTo>
                <a:lnTo>
                  <a:pt x="99202" y="23546"/>
                </a:lnTo>
                <a:lnTo>
                  <a:pt x="97693" y="17566"/>
                </a:lnTo>
                <a:lnTo>
                  <a:pt x="99579" y="12334"/>
                </a:lnTo>
                <a:lnTo>
                  <a:pt x="103728" y="10465"/>
                </a:lnTo>
                <a:lnTo>
                  <a:pt x="105992" y="7849"/>
                </a:lnTo>
                <a:lnTo>
                  <a:pt x="105992" y="3364"/>
                </a:lnTo>
                <a:lnTo>
                  <a:pt x="109386" y="186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70" name="Text Placeholder 2669">
            <a:extLst>
              <a:ext uri="{FF2B5EF4-FFF2-40B4-BE49-F238E27FC236}">
                <a16:creationId xmlns:a16="http://schemas.microsoft.com/office/drawing/2014/main" id="{CB1C05C6-894C-2044-A08A-9AB080BC0DC5}"/>
              </a:ext>
            </a:extLst>
          </p:cNvPr>
          <p:cNvSpPr>
            <a:spLocks noGrp="1"/>
          </p:cNvSpPr>
          <p:nvPr>
            <p:ph type="body" sz="quarter" idx="126" hasCustomPrompt="1"/>
          </p:nvPr>
        </p:nvSpPr>
        <p:spPr>
          <a:xfrm>
            <a:off x="7769395" y="3005085"/>
            <a:ext cx="163530" cy="304607"/>
          </a:xfrm>
          <a:custGeom>
            <a:avLst/>
            <a:gdLst>
              <a:gd name="connsiteX0" fmla="*/ 57426 w 163530"/>
              <a:gd name="connsiteY0" fmla="*/ 0 h 304607"/>
              <a:gd name="connsiteX1" fmla="*/ 61990 w 163530"/>
              <a:gd name="connsiteY1" fmla="*/ 1497 h 304607"/>
              <a:gd name="connsiteX2" fmla="*/ 61229 w 163530"/>
              <a:gd name="connsiteY2" fmla="*/ 11226 h 304607"/>
              <a:gd name="connsiteX3" fmla="*/ 55905 w 163530"/>
              <a:gd name="connsiteY3" fmla="*/ 14594 h 304607"/>
              <a:gd name="connsiteX4" fmla="*/ 52862 w 163530"/>
              <a:gd name="connsiteY4" fmla="*/ 20207 h 304607"/>
              <a:gd name="connsiteX5" fmla="*/ 45256 w 163530"/>
              <a:gd name="connsiteY5" fmla="*/ 24698 h 304607"/>
              <a:gd name="connsiteX6" fmla="*/ 41453 w 163530"/>
              <a:gd name="connsiteY6" fmla="*/ 29189 h 304607"/>
              <a:gd name="connsiteX7" fmla="*/ 41073 w 163530"/>
              <a:gd name="connsiteY7" fmla="*/ 28814 h 304607"/>
              <a:gd name="connsiteX8" fmla="*/ 40693 w 163530"/>
              <a:gd name="connsiteY8" fmla="*/ 31434 h 304607"/>
              <a:gd name="connsiteX9" fmla="*/ 47158 w 163530"/>
              <a:gd name="connsiteY9" fmla="*/ 32182 h 304607"/>
              <a:gd name="connsiteX10" fmla="*/ 43355 w 163530"/>
              <a:gd name="connsiteY10" fmla="*/ 35550 h 304607"/>
              <a:gd name="connsiteX11" fmla="*/ 37650 w 163530"/>
              <a:gd name="connsiteY11" fmla="*/ 37047 h 304607"/>
              <a:gd name="connsiteX12" fmla="*/ 37650 w 163530"/>
              <a:gd name="connsiteY12" fmla="*/ 38918 h 304607"/>
              <a:gd name="connsiteX13" fmla="*/ 41073 w 163530"/>
              <a:gd name="connsiteY13" fmla="*/ 38170 h 304607"/>
              <a:gd name="connsiteX14" fmla="*/ 41073 w 163530"/>
              <a:gd name="connsiteY14" fmla="*/ 39292 h 304607"/>
              <a:gd name="connsiteX15" fmla="*/ 40312 w 163530"/>
              <a:gd name="connsiteY15" fmla="*/ 42286 h 304607"/>
              <a:gd name="connsiteX16" fmla="*/ 42214 w 163530"/>
              <a:gd name="connsiteY16" fmla="*/ 43408 h 304607"/>
              <a:gd name="connsiteX17" fmla="*/ 44876 w 163530"/>
              <a:gd name="connsiteY17" fmla="*/ 40789 h 304607"/>
              <a:gd name="connsiteX18" fmla="*/ 58567 w 163530"/>
              <a:gd name="connsiteY18" fmla="*/ 36299 h 304607"/>
              <a:gd name="connsiteX19" fmla="*/ 63130 w 163530"/>
              <a:gd name="connsiteY19" fmla="*/ 37421 h 304607"/>
              <a:gd name="connsiteX20" fmla="*/ 67694 w 163530"/>
              <a:gd name="connsiteY20" fmla="*/ 36673 h 304607"/>
              <a:gd name="connsiteX21" fmla="*/ 76061 w 163530"/>
              <a:gd name="connsiteY21" fmla="*/ 38170 h 304607"/>
              <a:gd name="connsiteX22" fmla="*/ 81385 w 163530"/>
              <a:gd name="connsiteY22" fmla="*/ 37047 h 304607"/>
              <a:gd name="connsiteX23" fmla="*/ 87470 w 163530"/>
              <a:gd name="connsiteY23" fmla="*/ 37421 h 304607"/>
              <a:gd name="connsiteX24" fmla="*/ 88611 w 163530"/>
              <a:gd name="connsiteY24" fmla="*/ 40789 h 304607"/>
              <a:gd name="connsiteX25" fmla="*/ 88611 w 163530"/>
              <a:gd name="connsiteY25" fmla="*/ 48273 h 304607"/>
              <a:gd name="connsiteX26" fmla="*/ 83667 w 163530"/>
              <a:gd name="connsiteY26" fmla="*/ 54261 h 304607"/>
              <a:gd name="connsiteX27" fmla="*/ 82146 w 163530"/>
              <a:gd name="connsiteY27" fmla="*/ 59874 h 304607"/>
              <a:gd name="connsiteX28" fmla="*/ 80624 w 163530"/>
              <a:gd name="connsiteY28" fmla="*/ 64738 h 304607"/>
              <a:gd name="connsiteX29" fmla="*/ 80244 w 163530"/>
              <a:gd name="connsiteY29" fmla="*/ 68481 h 304607"/>
              <a:gd name="connsiteX30" fmla="*/ 75300 w 163530"/>
              <a:gd name="connsiteY30" fmla="*/ 75591 h 304607"/>
              <a:gd name="connsiteX31" fmla="*/ 74159 w 163530"/>
              <a:gd name="connsiteY31" fmla="*/ 78584 h 304607"/>
              <a:gd name="connsiteX32" fmla="*/ 71877 w 163530"/>
              <a:gd name="connsiteY32" fmla="*/ 81578 h 304607"/>
              <a:gd name="connsiteX33" fmla="*/ 69596 w 163530"/>
              <a:gd name="connsiteY33" fmla="*/ 83449 h 304607"/>
              <a:gd name="connsiteX34" fmla="*/ 66173 w 163530"/>
              <a:gd name="connsiteY34" fmla="*/ 83075 h 304607"/>
              <a:gd name="connsiteX35" fmla="*/ 66933 w 163530"/>
              <a:gd name="connsiteY35" fmla="*/ 85320 h 304607"/>
              <a:gd name="connsiteX36" fmla="*/ 68835 w 163530"/>
              <a:gd name="connsiteY36" fmla="*/ 85694 h 304607"/>
              <a:gd name="connsiteX37" fmla="*/ 73018 w 163530"/>
              <a:gd name="connsiteY37" fmla="*/ 91307 h 304607"/>
              <a:gd name="connsiteX38" fmla="*/ 69215 w 163530"/>
              <a:gd name="connsiteY38" fmla="*/ 93178 h 304607"/>
              <a:gd name="connsiteX39" fmla="*/ 65412 w 163530"/>
              <a:gd name="connsiteY39" fmla="*/ 93178 h 304607"/>
              <a:gd name="connsiteX40" fmla="*/ 61990 w 163530"/>
              <a:gd name="connsiteY40" fmla="*/ 93927 h 304607"/>
              <a:gd name="connsiteX41" fmla="*/ 59708 w 163530"/>
              <a:gd name="connsiteY41" fmla="*/ 96546 h 304607"/>
              <a:gd name="connsiteX42" fmla="*/ 58947 w 163530"/>
              <a:gd name="connsiteY42" fmla="*/ 99166 h 304607"/>
              <a:gd name="connsiteX43" fmla="*/ 59327 w 163530"/>
              <a:gd name="connsiteY43" fmla="*/ 99914 h 304607"/>
              <a:gd name="connsiteX44" fmla="*/ 65032 w 163530"/>
              <a:gd name="connsiteY44" fmla="*/ 101411 h 304607"/>
              <a:gd name="connsiteX45" fmla="*/ 71497 w 163530"/>
              <a:gd name="connsiteY45" fmla="*/ 99166 h 304607"/>
              <a:gd name="connsiteX46" fmla="*/ 73399 w 163530"/>
              <a:gd name="connsiteY46" fmla="*/ 99540 h 304607"/>
              <a:gd name="connsiteX47" fmla="*/ 84047 w 163530"/>
              <a:gd name="connsiteY47" fmla="*/ 105527 h 304607"/>
              <a:gd name="connsiteX48" fmla="*/ 86709 w 163530"/>
              <a:gd name="connsiteY48" fmla="*/ 109644 h 304607"/>
              <a:gd name="connsiteX49" fmla="*/ 91273 w 163530"/>
              <a:gd name="connsiteY49" fmla="*/ 114134 h 304607"/>
              <a:gd name="connsiteX50" fmla="*/ 94315 w 163530"/>
              <a:gd name="connsiteY50" fmla="*/ 116754 h 304607"/>
              <a:gd name="connsiteX51" fmla="*/ 95836 w 163530"/>
              <a:gd name="connsiteY51" fmla="*/ 130974 h 304607"/>
              <a:gd name="connsiteX52" fmla="*/ 96597 w 163530"/>
              <a:gd name="connsiteY52" fmla="*/ 135090 h 304607"/>
              <a:gd name="connsiteX53" fmla="*/ 98879 w 163530"/>
              <a:gd name="connsiteY53" fmla="*/ 139955 h 304607"/>
              <a:gd name="connsiteX54" fmla="*/ 101921 w 163530"/>
              <a:gd name="connsiteY54" fmla="*/ 144071 h 304607"/>
              <a:gd name="connsiteX55" fmla="*/ 103823 w 163530"/>
              <a:gd name="connsiteY55" fmla="*/ 149310 h 304607"/>
              <a:gd name="connsiteX56" fmla="*/ 104964 w 163530"/>
              <a:gd name="connsiteY56" fmla="*/ 150433 h 304607"/>
              <a:gd name="connsiteX57" fmla="*/ 110288 w 163530"/>
              <a:gd name="connsiteY57" fmla="*/ 151555 h 304607"/>
              <a:gd name="connsiteX58" fmla="*/ 114471 w 163530"/>
              <a:gd name="connsiteY58" fmla="*/ 153426 h 304607"/>
              <a:gd name="connsiteX59" fmla="*/ 118274 w 163530"/>
              <a:gd name="connsiteY59" fmla="*/ 158291 h 304607"/>
              <a:gd name="connsiteX60" fmla="*/ 120176 w 163530"/>
              <a:gd name="connsiteY60" fmla="*/ 162033 h 304607"/>
              <a:gd name="connsiteX61" fmla="*/ 122838 w 163530"/>
              <a:gd name="connsiteY61" fmla="*/ 166149 h 304607"/>
              <a:gd name="connsiteX62" fmla="*/ 123979 w 163530"/>
              <a:gd name="connsiteY62" fmla="*/ 171763 h 304607"/>
              <a:gd name="connsiteX63" fmla="*/ 127402 w 163530"/>
              <a:gd name="connsiteY63" fmla="*/ 176253 h 304607"/>
              <a:gd name="connsiteX64" fmla="*/ 130444 w 163530"/>
              <a:gd name="connsiteY64" fmla="*/ 178498 h 304607"/>
              <a:gd name="connsiteX65" fmla="*/ 131205 w 163530"/>
              <a:gd name="connsiteY65" fmla="*/ 184486 h 304607"/>
              <a:gd name="connsiteX66" fmla="*/ 130824 w 163530"/>
              <a:gd name="connsiteY66" fmla="*/ 185234 h 304607"/>
              <a:gd name="connsiteX67" fmla="*/ 126261 w 163530"/>
              <a:gd name="connsiteY67" fmla="*/ 184111 h 304607"/>
              <a:gd name="connsiteX68" fmla="*/ 122077 w 163530"/>
              <a:gd name="connsiteY68" fmla="*/ 180369 h 304607"/>
              <a:gd name="connsiteX69" fmla="*/ 120556 w 163530"/>
              <a:gd name="connsiteY69" fmla="*/ 181492 h 304607"/>
              <a:gd name="connsiteX70" fmla="*/ 125500 w 163530"/>
              <a:gd name="connsiteY70" fmla="*/ 186357 h 304607"/>
              <a:gd name="connsiteX71" fmla="*/ 127402 w 163530"/>
              <a:gd name="connsiteY71" fmla="*/ 187479 h 304607"/>
              <a:gd name="connsiteX72" fmla="*/ 128923 w 163530"/>
              <a:gd name="connsiteY72" fmla="*/ 189725 h 304607"/>
              <a:gd name="connsiteX73" fmla="*/ 131205 w 163530"/>
              <a:gd name="connsiteY73" fmla="*/ 191596 h 304607"/>
              <a:gd name="connsiteX74" fmla="*/ 135008 w 163530"/>
              <a:gd name="connsiteY74" fmla="*/ 196460 h 304607"/>
              <a:gd name="connsiteX75" fmla="*/ 135008 w 163530"/>
              <a:gd name="connsiteY75" fmla="*/ 199828 h 304607"/>
              <a:gd name="connsiteX76" fmla="*/ 134247 w 163530"/>
              <a:gd name="connsiteY76" fmla="*/ 202074 h 304607"/>
              <a:gd name="connsiteX77" fmla="*/ 129303 w 163530"/>
              <a:gd name="connsiteY77" fmla="*/ 207687 h 304607"/>
              <a:gd name="connsiteX78" fmla="*/ 128162 w 163530"/>
              <a:gd name="connsiteY78" fmla="*/ 211429 h 304607"/>
              <a:gd name="connsiteX79" fmla="*/ 129303 w 163530"/>
              <a:gd name="connsiteY79" fmla="*/ 211803 h 304607"/>
              <a:gd name="connsiteX80" fmla="*/ 133106 w 163530"/>
              <a:gd name="connsiteY80" fmla="*/ 212177 h 304607"/>
              <a:gd name="connsiteX81" fmla="*/ 135008 w 163530"/>
              <a:gd name="connsiteY81" fmla="*/ 214048 h 304607"/>
              <a:gd name="connsiteX82" fmla="*/ 138811 w 163530"/>
              <a:gd name="connsiteY82" fmla="*/ 208435 h 304607"/>
              <a:gd name="connsiteX83" fmla="*/ 147177 w 163530"/>
              <a:gd name="connsiteY83" fmla="*/ 207313 h 304607"/>
              <a:gd name="connsiteX84" fmla="*/ 151741 w 163530"/>
              <a:gd name="connsiteY84" fmla="*/ 207313 h 304607"/>
              <a:gd name="connsiteX85" fmla="*/ 155164 w 163530"/>
              <a:gd name="connsiteY85" fmla="*/ 208435 h 304607"/>
              <a:gd name="connsiteX86" fmla="*/ 158967 w 163530"/>
              <a:gd name="connsiteY86" fmla="*/ 210680 h 304607"/>
              <a:gd name="connsiteX87" fmla="*/ 162009 w 163530"/>
              <a:gd name="connsiteY87" fmla="*/ 215919 h 304607"/>
              <a:gd name="connsiteX88" fmla="*/ 163530 w 163530"/>
              <a:gd name="connsiteY88" fmla="*/ 221907 h 304607"/>
              <a:gd name="connsiteX89" fmla="*/ 163150 w 163530"/>
              <a:gd name="connsiteY89" fmla="*/ 227520 h 304607"/>
              <a:gd name="connsiteX90" fmla="*/ 160868 w 163530"/>
              <a:gd name="connsiteY90" fmla="*/ 235004 h 304607"/>
              <a:gd name="connsiteX91" fmla="*/ 157826 w 163530"/>
              <a:gd name="connsiteY91" fmla="*/ 238746 h 304607"/>
              <a:gd name="connsiteX92" fmla="*/ 155164 w 163530"/>
              <a:gd name="connsiteY92" fmla="*/ 240243 h 304607"/>
              <a:gd name="connsiteX93" fmla="*/ 153262 w 163530"/>
              <a:gd name="connsiteY93" fmla="*/ 240243 h 304607"/>
              <a:gd name="connsiteX94" fmla="*/ 153642 w 163530"/>
              <a:gd name="connsiteY94" fmla="*/ 243611 h 304607"/>
              <a:gd name="connsiteX95" fmla="*/ 153262 w 163530"/>
              <a:gd name="connsiteY95" fmla="*/ 245856 h 304607"/>
              <a:gd name="connsiteX96" fmla="*/ 149839 w 163530"/>
              <a:gd name="connsiteY96" fmla="*/ 246605 h 304607"/>
              <a:gd name="connsiteX97" fmla="*/ 148698 w 163530"/>
              <a:gd name="connsiteY97" fmla="*/ 245108 h 304607"/>
              <a:gd name="connsiteX98" fmla="*/ 145656 w 163530"/>
              <a:gd name="connsiteY98" fmla="*/ 246230 h 304607"/>
              <a:gd name="connsiteX99" fmla="*/ 143374 w 163530"/>
              <a:gd name="connsiteY99" fmla="*/ 248101 h 304607"/>
              <a:gd name="connsiteX100" fmla="*/ 145656 w 163530"/>
              <a:gd name="connsiteY100" fmla="*/ 248850 h 304607"/>
              <a:gd name="connsiteX101" fmla="*/ 146797 w 163530"/>
              <a:gd name="connsiteY101" fmla="*/ 249972 h 304607"/>
              <a:gd name="connsiteX102" fmla="*/ 144895 w 163530"/>
              <a:gd name="connsiteY102" fmla="*/ 252218 h 304607"/>
              <a:gd name="connsiteX103" fmla="*/ 143755 w 163530"/>
              <a:gd name="connsiteY103" fmla="*/ 254089 h 304607"/>
              <a:gd name="connsiteX104" fmla="*/ 140332 w 163530"/>
              <a:gd name="connsiteY104" fmla="*/ 255211 h 304607"/>
              <a:gd name="connsiteX105" fmla="*/ 141853 w 163530"/>
              <a:gd name="connsiteY105" fmla="*/ 257831 h 304607"/>
              <a:gd name="connsiteX106" fmla="*/ 141853 w 163530"/>
              <a:gd name="connsiteY106" fmla="*/ 260825 h 304607"/>
              <a:gd name="connsiteX107" fmla="*/ 146797 w 163530"/>
              <a:gd name="connsiteY107" fmla="*/ 261199 h 304607"/>
              <a:gd name="connsiteX108" fmla="*/ 155924 w 163530"/>
              <a:gd name="connsiteY108" fmla="*/ 261199 h 304607"/>
              <a:gd name="connsiteX109" fmla="*/ 157065 w 163530"/>
              <a:gd name="connsiteY109" fmla="*/ 262696 h 304607"/>
              <a:gd name="connsiteX110" fmla="*/ 155924 w 163530"/>
              <a:gd name="connsiteY110" fmla="*/ 266812 h 304607"/>
              <a:gd name="connsiteX111" fmla="*/ 147938 w 163530"/>
              <a:gd name="connsiteY111" fmla="*/ 272799 h 304607"/>
              <a:gd name="connsiteX112" fmla="*/ 147558 w 163530"/>
              <a:gd name="connsiteY112" fmla="*/ 274296 h 304607"/>
              <a:gd name="connsiteX113" fmla="*/ 128923 w 163530"/>
              <a:gd name="connsiteY113" fmla="*/ 279161 h 304607"/>
              <a:gd name="connsiteX114" fmla="*/ 124739 w 163530"/>
              <a:gd name="connsiteY114" fmla="*/ 278412 h 304607"/>
              <a:gd name="connsiteX115" fmla="*/ 110288 w 163530"/>
              <a:gd name="connsiteY115" fmla="*/ 280658 h 304607"/>
              <a:gd name="connsiteX116" fmla="*/ 108386 w 163530"/>
              <a:gd name="connsiteY116" fmla="*/ 278787 h 304607"/>
              <a:gd name="connsiteX117" fmla="*/ 107626 w 163530"/>
              <a:gd name="connsiteY117" fmla="*/ 277290 h 304607"/>
              <a:gd name="connsiteX118" fmla="*/ 104203 w 163530"/>
              <a:gd name="connsiteY118" fmla="*/ 278412 h 304607"/>
              <a:gd name="connsiteX119" fmla="*/ 101541 w 163530"/>
              <a:gd name="connsiteY119" fmla="*/ 277290 h 304607"/>
              <a:gd name="connsiteX120" fmla="*/ 98879 w 163530"/>
              <a:gd name="connsiteY120" fmla="*/ 275793 h 304607"/>
              <a:gd name="connsiteX121" fmla="*/ 98879 w 163530"/>
              <a:gd name="connsiteY121" fmla="*/ 278038 h 304607"/>
              <a:gd name="connsiteX122" fmla="*/ 98499 w 163530"/>
              <a:gd name="connsiteY122" fmla="*/ 279909 h 304607"/>
              <a:gd name="connsiteX123" fmla="*/ 96217 w 163530"/>
              <a:gd name="connsiteY123" fmla="*/ 280658 h 304607"/>
              <a:gd name="connsiteX124" fmla="*/ 95456 w 163530"/>
              <a:gd name="connsiteY124" fmla="*/ 282155 h 304607"/>
              <a:gd name="connsiteX125" fmla="*/ 85568 w 163530"/>
              <a:gd name="connsiteY125" fmla="*/ 282155 h 304607"/>
              <a:gd name="connsiteX126" fmla="*/ 86329 w 163530"/>
              <a:gd name="connsiteY126" fmla="*/ 284774 h 304607"/>
              <a:gd name="connsiteX127" fmla="*/ 84427 w 163530"/>
              <a:gd name="connsiteY127" fmla="*/ 285897 h 304607"/>
              <a:gd name="connsiteX128" fmla="*/ 80624 w 163530"/>
              <a:gd name="connsiteY128" fmla="*/ 284400 h 304607"/>
              <a:gd name="connsiteX129" fmla="*/ 77202 w 163530"/>
              <a:gd name="connsiteY129" fmla="*/ 285148 h 304607"/>
              <a:gd name="connsiteX130" fmla="*/ 76061 w 163530"/>
              <a:gd name="connsiteY130" fmla="*/ 287393 h 304607"/>
              <a:gd name="connsiteX131" fmla="*/ 75680 w 163530"/>
              <a:gd name="connsiteY131" fmla="*/ 287019 h 304607"/>
              <a:gd name="connsiteX132" fmla="*/ 69215 w 163530"/>
              <a:gd name="connsiteY132" fmla="*/ 280658 h 304607"/>
              <a:gd name="connsiteX133" fmla="*/ 63130 w 163530"/>
              <a:gd name="connsiteY133" fmla="*/ 282155 h 304607"/>
              <a:gd name="connsiteX134" fmla="*/ 59327 w 163530"/>
              <a:gd name="connsiteY134" fmla="*/ 284026 h 304607"/>
              <a:gd name="connsiteX135" fmla="*/ 56665 w 163530"/>
              <a:gd name="connsiteY135" fmla="*/ 284026 h 304607"/>
              <a:gd name="connsiteX136" fmla="*/ 55144 w 163530"/>
              <a:gd name="connsiteY136" fmla="*/ 284400 h 304607"/>
              <a:gd name="connsiteX137" fmla="*/ 53623 w 163530"/>
              <a:gd name="connsiteY137" fmla="*/ 292632 h 304607"/>
              <a:gd name="connsiteX138" fmla="*/ 50961 w 163530"/>
              <a:gd name="connsiteY138" fmla="*/ 296000 h 304607"/>
              <a:gd name="connsiteX139" fmla="*/ 48299 w 163530"/>
              <a:gd name="connsiteY139" fmla="*/ 296000 h 304607"/>
              <a:gd name="connsiteX140" fmla="*/ 40693 w 163530"/>
              <a:gd name="connsiteY140" fmla="*/ 293007 h 304607"/>
              <a:gd name="connsiteX141" fmla="*/ 29284 w 163530"/>
              <a:gd name="connsiteY141" fmla="*/ 293381 h 304607"/>
              <a:gd name="connsiteX142" fmla="*/ 27002 w 163530"/>
              <a:gd name="connsiteY142" fmla="*/ 297871 h 304607"/>
              <a:gd name="connsiteX143" fmla="*/ 22818 w 163530"/>
              <a:gd name="connsiteY143" fmla="*/ 299368 h 304607"/>
              <a:gd name="connsiteX144" fmla="*/ 22058 w 163530"/>
              <a:gd name="connsiteY144" fmla="*/ 302736 h 304607"/>
              <a:gd name="connsiteX145" fmla="*/ 20537 w 163530"/>
              <a:gd name="connsiteY145" fmla="*/ 304607 h 304607"/>
              <a:gd name="connsiteX146" fmla="*/ 19015 w 163530"/>
              <a:gd name="connsiteY146" fmla="*/ 302736 h 304607"/>
              <a:gd name="connsiteX147" fmla="*/ 17114 w 163530"/>
              <a:gd name="connsiteY147" fmla="*/ 303110 h 304607"/>
              <a:gd name="connsiteX148" fmla="*/ 12931 w 163530"/>
              <a:gd name="connsiteY148" fmla="*/ 300865 h 304607"/>
              <a:gd name="connsiteX149" fmla="*/ 11790 w 163530"/>
              <a:gd name="connsiteY149" fmla="*/ 301988 h 304607"/>
              <a:gd name="connsiteX150" fmla="*/ 10649 w 163530"/>
              <a:gd name="connsiteY150" fmla="*/ 304233 h 304607"/>
              <a:gd name="connsiteX151" fmla="*/ 10649 w 163530"/>
              <a:gd name="connsiteY151" fmla="*/ 302736 h 304607"/>
              <a:gd name="connsiteX152" fmla="*/ 11790 w 163530"/>
              <a:gd name="connsiteY152" fmla="*/ 299368 h 304607"/>
              <a:gd name="connsiteX153" fmla="*/ 17874 w 163530"/>
              <a:gd name="connsiteY153" fmla="*/ 296000 h 304607"/>
              <a:gd name="connsiteX154" fmla="*/ 33467 w 163530"/>
              <a:gd name="connsiteY154" fmla="*/ 278787 h 304607"/>
              <a:gd name="connsiteX155" fmla="*/ 36129 w 163530"/>
              <a:gd name="connsiteY155" fmla="*/ 273173 h 304607"/>
              <a:gd name="connsiteX156" fmla="*/ 39552 w 163530"/>
              <a:gd name="connsiteY156" fmla="*/ 270928 h 304607"/>
              <a:gd name="connsiteX157" fmla="*/ 41453 w 163530"/>
              <a:gd name="connsiteY157" fmla="*/ 266812 h 304607"/>
              <a:gd name="connsiteX158" fmla="*/ 47158 w 163530"/>
              <a:gd name="connsiteY158" fmla="*/ 266064 h 304607"/>
              <a:gd name="connsiteX159" fmla="*/ 59327 w 163530"/>
              <a:gd name="connsiteY159" fmla="*/ 266064 h 304607"/>
              <a:gd name="connsiteX160" fmla="*/ 63891 w 163530"/>
              <a:gd name="connsiteY160" fmla="*/ 264941 h 304607"/>
              <a:gd name="connsiteX161" fmla="*/ 65412 w 163530"/>
              <a:gd name="connsiteY161" fmla="*/ 263818 h 304607"/>
              <a:gd name="connsiteX162" fmla="*/ 66173 w 163530"/>
              <a:gd name="connsiteY162" fmla="*/ 260825 h 304607"/>
              <a:gd name="connsiteX163" fmla="*/ 72258 w 163530"/>
              <a:gd name="connsiteY163" fmla="*/ 253715 h 304607"/>
              <a:gd name="connsiteX164" fmla="*/ 74159 w 163530"/>
              <a:gd name="connsiteY164" fmla="*/ 250721 h 304607"/>
              <a:gd name="connsiteX165" fmla="*/ 73779 w 163530"/>
              <a:gd name="connsiteY165" fmla="*/ 248101 h 304607"/>
              <a:gd name="connsiteX166" fmla="*/ 68074 w 163530"/>
              <a:gd name="connsiteY166" fmla="*/ 252592 h 304607"/>
              <a:gd name="connsiteX167" fmla="*/ 63130 w 163530"/>
              <a:gd name="connsiteY167" fmla="*/ 255211 h 304607"/>
              <a:gd name="connsiteX168" fmla="*/ 61609 w 163530"/>
              <a:gd name="connsiteY168" fmla="*/ 257831 h 304607"/>
              <a:gd name="connsiteX169" fmla="*/ 59327 w 163530"/>
              <a:gd name="connsiteY169" fmla="*/ 259702 h 304607"/>
              <a:gd name="connsiteX170" fmla="*/ 55905 w 163530"/>
              <a:gd name="connsiteY170" fmla="*/ 259702 h 304607"/>
              <a:gd name="connsiteX171" fmla="*/ 53623 w 163530"/>
              <a:gd name="connsiteY171" fmla="*/ 258954 h 304607"/>
              <a:gd name="connsiteX172" fmla="*/ 48299 w 163530"/>
              <a:gd name="connsiteY172" fmla="*/ 251844 h 304607"/>
              <a:gd name="connsiteX173" fmla="*/ 46777 w 163530"/>
              <a:gd name="connsiteY173" fmla="*/ 250721 h 304607"/>
              <a:gd name="connsiteX174" fmla="*/ 45637 w 163530"/>
              <a:gd name="connsiteY174" fmla="*/ 251095 h 304607"/>
              <a:gd name="connsiteX175" fmla="*/ 42974 w 163530"/>
              <a:gd name="connsiteY175" fmla="*/ 253715 h 304607"/>
              <a:gd name="connsiteX176" fmla="*/ 38411 w 163530"/>
              <a:gd name="connsiteY176" fmla="*/ 253715 h 304607"/>
              <a:gd name="connsiteX177" fmla="*/ 36890 w 163530"/>
              <a:gd name="connsiteY177" fmla="*/ 252218 h 304607"/>
              <a:gd name="connsiteX178" fmla="*/ 36129 w 163530"/>
              <a:gd name="connsiteY178" fmla="*/ 246979 h 304607"/>
              <a:gd name="connsiteX179" fmla="*/ 34608 w 163530"/>
              <a:gd name="connsiteY179" fmla="*/ 246605 h 304607"/>
              <a:gd name="connsiteX180" fmla="*/ 31185 w 163530"/>
              <a:gd name="connsiteY180" fmla="*/ 248101 h 304607"/>
              <a:gd name="connsiteX181" fmla="*/ 27382 w 163530"/>
              <a:gd name="connsiteY181" fmla="*/ 251095 h 304607"/>
              <a:gd name="connsiteX182" fmla="*/ 24720 w 163530"/>
              <a:gd name="connsiteY182" fmla="*/ 252592 h 304607"/>
              <a:gd name="connsiteX183" fmla="*/ 22438 w 163530"/>
              <a:gd name="connsiteY183" fmla="*/ 252218 h 304607"/>
              <a:gd name="connsiteX184" fmla="*/ 21297 w 163530"/>
              <a:gd name="connsiteY184" fmla="*/ 251095 h 304607"/>
              <a:gd name="connsiteX185" fmla="*/ 19776 w 163530"/>
              <a:gd name="connsiteY185" fmla="*/ 246979 h 304607"/>
              <a:gd name="connsiteX186" fmla="*/ 19015 w 163530"/>
              <a:gd name="connsiteY186" fmla="*/ 244734 h 304607"/>
              <a:gd name="connsiteX187" fmla="*/ 18255 w 163530"/>
              <a:gd name="connsiteY187" fmla="*/ 243985 h 304607"/>
              <a:gd name="connsiteX188" fmla="*/ 30044 w 163530"/>
              <a:gd name="connsiteY188" fmla="*/ 237998 h 304607"/>
              <a:gd name="connsiteX189" fmla="*/ 41073 w 163530"/>
              <a:gd name="connsiteY189" fmla="*/ 230139 h 304607"/>
              <a:gd name="connsiteX190" fmla="*/ 45256 w 163530"/>
              <a:gd name="connsiteY190" fmla="*/ 221907 h 304607"/>
              <a:gd name="connsiteX191" fmla="*/ 42974 w 163530"/>
              <a:gd name="connsiteY191" fmla="*/ 220410 h 304607"/>
              <a:gd name="connsiteX192" fmla="*/ 42594 w 163530"/>
              <a:gd name="connsiteY192" fmla="*/ 218913 h 304607"/>
              <a:gd name="connsiteX193" fmla="*/ 42214 w 163530"/>
              <a:gd name="connsiteY193" fmla="*/ 211429 h 304607"/>
              <a:gd name="connsiteX194" fmla="*/ 41453 w 163530"/>
              <a:gd name="connsiteY194" fmla="*/ 208061 h 304607"/>
              <a:gd name="connsiteX195" fmla="*/ 37270 w 163530"/>
              <a:gd name="connsiteY195" fmla="*/ 208809 h 304607"/>
              <a:gd name="connsiteX196" fmla="*/ 31946 w 163530"/>
              <a:gd name="connsiteY196" fmla="*/ 212551 h 304607"/>
              <a:gd name="connsiteX197" fmla="*/ 30044 w 163530"/>
              <a:gd name="connsiteY197" fmla="*/ 211429 h 304607"/>
              <a:gd name="connsiteX198" fmla="*/ 38791 w 163530"/>
              <a:gd name="connsiteY198" fmla="*/ 202074 h 304607"/>
              <a:gd name="connsiteX199" fmla="*/ 43735 w 163530"/>
              <a:gd name="connsiteY199" fmla="*/ 197957 h 304607"/>
              <a:gd name="connsiteX200" fmla="*/ 48679 w 163530"/>
              <a:gd name="connsiteY200" fmla="*/ 195338 h 304607"/>
              <a:gd name="connsiteX201" fmla="*/ 63891 w 163530"/>
              <a:gd name="connsiteY201" fmla="*/ 195712 h 304607"/>
              <a:gd name="connsiteX202" fmla="*/ 65793 w 163530"/>
              <a:gd name="connsiteY202" fmla="*/ 192344 h 304607"/>
              <a:gd name="connsiteX203" fmla="*/ 67314 w 163530"/>
              <a:gd name="connsiteY203" fmla="*/ 191970 h 304607"/>
              <a:gd name="connsiteX204" fmla="*/ 65412 w 163530"/>
              <a:gd name="connsiteY204" fmla="*/ 190473 h 304607"/>
              <a:gd name="connsiteX205" fmla="*/ 63891 w 163530"/>
              <a:gd name="connsiteY205" fmla="*/ 189350 h 304607"/>
              <a:gd name="connsiteX206" fmla="*/ 66173 w 163530"/>
              <a:gd name="connsiteY206" fmla="*/ 183363 h 304607"/>
              <a:gd name="connsiteX207" fmla="*/ 68074 w 163530"/>
              <a:gd name="connsiteY207" fmla="*/ 179995 h 304607"/>
              <a:gd name="connsiteX208" fmla="*/ 64271 w 163530"/>
              <a:gd name="connsiteY208" fmla="*/ 179247 h 304607"/>
              <a:gd name="connsiteX209" fmla="*/ 66173 w 163530"/>
              <a:gd name="connsiteY209" fmla="*/ 175130 h 304607"/>
              <a:gd name="connsiteX210" fmla="*/ 68074 w 163530"/>
              <a:gd name="connsiteY210" fmla="*/ 172511 h 304607"/>
              <a:gd name="connsiteX211" fmla="*/ 68835 w 163530"/>
              <a:gd name="connsiteY211" fmla="*/ 166149 h 304607"/>
              <a:gd name="connsiteX212" fmla="*/ 69976 w 163530"/>
              <a:gd name="connsiteY212" fmla="*/ 163904 h 304607"/>
              <a:gd name="connsiteX213" fmla="*/ 68835 w 163530"/>
              <a:gd name="connsiteY213" fmla="*/ 163530 h 304607"/>
              <a:gd name="connsiteX214" fmla="*/ 65412 w 163530"/>
              <a:gd name="connsiteY214" fmla="*/ 166149 h 304607"/>
              <a:gd name="connsiteX215" fmla="*/ 60088 w 163530"/>
              <a:gd name="connsiteY215" fmla="*/ 168020 h 304607"/>
              <a:gd name="connsiteX216" fmla="*/ 57426 w 163530"/>
              <a:gd name="connsiteY216" fmla="*/ 163530 h 304607"/>
              <a:gd name="connsiteX217" fmla="*/ 57046 w 163530"/>
              <a:gd name="connsiteY217" fmla="*/ 164278 h 304607"/>
              <a:gd name="connsiteX218" fmla="*/ 56665 w 163530"/>
              <a:gd name="connsiteY218" fmla="*/ 163904 h 304607"/>
              <a:gd name="connsiteX219" fmla="*/ 55144 w 163530"/>
              <a:gd name="connsiteY219" fmla="*/ 161285 h 304607"/>
              <a:gd name="connsiteX220" fmla="*/ 52482 w 163530"/>
              <a:gd name="connsiteY220" fmla="*/ 157543 h 304607"/>
              <a:gd name="connsiteX221" fmla="*/ 51341 w 163530"/>
              <a:gd name="connsiteY221" fmla="*/ 154549 h 304607"/>
              <a:gd name="connsiteX222" fmla="*/ 52482 w 163530"/>
              <a:gd name="connsiteY222" fmla="*/ 151929 h 304607"/>
              <a:gd name="connsiteX223" fmla="*/ 57046 w 163530"/>
              <a:gd name="connsiteY223" fmla="*/ 142200 h 304607"/>
              <a:gd name="connsiteX224" fmla="*/ 60088 w 163530"/>
              <a:gd name="connsiteY224" fmla="*/ 139580 h 304607"/>
              <a:gd name="connsiteX225" fmla="*/ 61609 w 163530"/>
              <a:gd name="connsiteY225" fmla="*/ 139580 h 304607"/>
              <a:gd name="connsiteX226" fmla="*/ 62750 w 163530"/>
              <a:gd name="connsiteY226" fmla="*/ 138832 h 304607"/>
              <a:gd name="connsiteX227" fmla="*/ 54764 w 163530"/>
              <a:gd name="connsiteY227" fmla="*/ 137709 h 304607"/>
              <a:gd name="connsiteX228" fmla="*/ 51721 w 163530"/>
              <a:gd name="connsiteY228" fmla="*/ 139206 h 304607"/>
              <a:gd name="connsiteX229" fmla="*/ 51341 w 163530"/>
              <a:gd name="connsiteY229" fmla="*/ 139955 h 304607"/>
              <a:gd name="connsiteX230" fmla="*/ 45256 w 163530"/>
              <a:gd name="connsiteY230" fmla="*/ 143323 h 304607"/>
              <a:gd name="connsiteX231" fmla="*/ 36129 w 163530"/>
              <a:gd name="connsiteY231" fmla="*/ 142200 h 304607"/>
              <a:gd name="connsiteX232" fmla="*/ 36129 w 163530"/>
              <a:gd name="connsiteY232" fmla="*/ 145194 h 304607"/>
              <a:gd name="connsiteX233" fmla="*/ 34988 w 163530"/>
              <a:gd name="connsiteY233" fmla="*/ 147439 h 304607"/>
              <a:gd name="connsiteX234" fmla="*/ 33087 w 163530"/>
              <a:gd name="connsiteY234" fmla="*/ 146316 h 304607"/>
              <a:gd name="connsiteX235" fmla="*/ 26621 w 163530"/>
              <a:gd name="connsiteY235" fmla="*/ 141826 h 304607"/>
              <a:gd name="connsiteX236" fmla="*/ 25100 w 163530"/>
              <a:gd name="connsiteY236" fmla="*/ 142200 h 304607"/>
              <a:gd name="connsiteX237" fmla="*/ 24720 w 163530"/>
              <a:gd name="connsiteY237" fmla="*/ 143697 h 304607"/>
              <a:gd name="connsiteX238" fmla="*/ 25100 w 163530"/>
              <a:gd name="connsiteY238" fmla="*/ 148936 h 304607"/>
              <a:gd name="connsiteX239" fmla="*/ 24340 w 163530"/>
              <a:gd name="connsiteY239" fmla="*/ 149310 h 304607"/>
              <a:gd name="connsiteX240" fmla="*/ 22438 w 163530"/>
              <a:gd name="connsiteY240" fmla="*/ 147813 h 304607"/>
              <a:gd name="connsiteX241" fmla="*/ 19776 w 163530"/>
              <a:gd name="connsiteY241" fmla="*/ 139206 h 304607"/>
              <a:gd name="connsiteX242" fmla="*/ 20537 w 163530"/>
              <a:gd name="connsiteY242" fmla="*/ 137335 h 304607"/>
              <a:gd name="connsiteX243" fmla="*/ 22818 w 163530"/>
              <a:gd name="connsiteY243" fmla="*/ 139206 h 304607"/>
              <a:gd name="connsiteX244" fmla="*/ 22438 w 163530"/>
              <a:gd name="connsiteY244" fmla="*/ 135838 h 304607"/>
              <a:gd name="connsiteX245" fmla="*/ 23199 w 163530"/>
              <a:gd name="connsiteY245" fmla="*/ 132845 h 304607"/>
              <a:gd name="connsiteX246" fmla="*/ 26241 w 163530"/>
              <a:gd name="connsiteY246" fmla="*/ 127606 h 304607"/>
              <a:gd name="connsiteX247" fmla="*/ 28143 w 163530"/>
              <a:gd name="connsiteY247" fmla="*/ 122741 h 304607"/>
              <a:gd name="connsiteX248" fmla="*/ 30044 w 163530"/>
              <a:gd name="connsiteY248" fmla="*/ 119373 h 304607"/>
              <a:gd name="connsiteX249" fmla="*/ 29284 w 163530"/>
              <a:gd name="connsiteY249" fmla="*/ 115257 h 304607"/>
              <a:gd name="connsiteX250" fmla="*/ 27002 w 163530"/>
              <a:gd name="connsiteY250" fmla="*/ 113386 h 304607"/>
              <a:gd name="connsiteX251" fmla="*/ 25861 w 163530"/>
              <a:gd name="connsiteY251" fmla="*/ 111515 h 304607"/>
              <a:gd name="connsiteX252" fmla="*/ 26241 w 163530"/>
              <a:gd name="connsiteY252" fmla="*/ 105902 h 304607"/>
              <a:gd name="connsiteX253" fmla="*/ 27002 w 163530"/>
              <a:gd name="connsiteY253" fmla="*/ 104031 h 304607"/>
              <a:gd name="connsiteX254" fmla="*/ 28143 w 163530"/>
              <a:gd name="connsiteY254" fmla="*/ 102159 h 304607"/>
              <a:gd name="connsiteX255" fmla="*/ 30044 w 163530"/>
              <a:gd name="connsiteY255" fmla="*/ 101785 h 304607"/>
              <a:gd name="connsiteX256" fmla="*/ 27382 w 163530"/>
              <a:gd name="connsiteY256" fmla="*/ 99540 h 304607"/>
              <a:gd name="connsiteX257" fmla="*/ 24340 w 163530"/>
              <a:gd name="connsiteY257" fmla="*/ 97669 h 304607"/>
              <a:gd name="connsiteX258" fmla="*/ 24340 w 163530"/>
              <a:gd name="connsiteY258" fmla="*/ 102908 h 304607"/>
              <a:gd name="connsiteX259" fmla="*/ 23199 w 163530"/>
              <a:gd name="connsiteY259" fmla="*/ 103282 h 304607"/>
              <a:gd name="connsiteX260" fmla="*/ 20917 w 163530"/>
              <a:gd name="connsiteY260" fmla="*/ 101411 h 304607"/>
              <a:gd name="connsiteX261" fmla="*/ 20156 w 163530"/>
              <a:gd name="connsiteY261" fmla="*/ 102159 h 304607"/>
              <a:gd name="connsiteX262" fmla="*/ 19776 w 163530"/>
              <a:gd name="connsiteY262" fmla="*/ 103656 h 304607"/>
              <a:gd name="connsiteX263" fmla="*/ 18635 w 163530"/>
              <a:gd name="connsiteY263" fmla="*/ 104031 h 304607"/>
              <a:gd name="connsiteX264" fmla="*/ 17874 w 163530"/>
              <a:gd name="connsiteY264" fmla="*/ 105527 h 304607"/>
              <a:gd name="connsiteX265" fmla="*/ 17874 w 163530"/>
              <a:gd name="connsiteY265" fmla="*/ 101411 h 304607"/>
              <a:gd name="connsiteX266" fmla="*/ 20537 w 163530"/>
              <a:gd name="connsiteY266" fmla="*/ 95049 h 304607"/>
              <a:gd name="connsiteX267" fmla="*/ 20537 w 163530"/>
              <a:gd name="connsiteY267" fmla="*/ 92804 h 304607"/>
              <a:gd name="connsiteX268" fmla="*/ 14452 w 163530"/>
              <a:gd name="connsiteY268" fmla="*/ 99540 h 304607"/>
              <a:gd name="connsiteX269" fmla="*/ 14832 w 163530"/>
              <a:gd name="connsiteY269" fmla="*/ 101037 h 304607"/>
              <a:gd name="connsiteX270" fmla="*/ 15973 w 163530"/>
              <a:gd name="connsiteY270" fmla="*/ 103656 h 304607"/>
              <a:gd name="connsiteX271" fmla="*/ 16353 w 163530"/>
              <a:gd name="connsiteY271" fmla="*/ 108895 h 304607"/>
              <a:gd name="connsiteX272" fmla="*/ 12170 w 163530"/>
              <a:gd name="connsiteY272" fmla="*/ 118999 h 304607"/>
              <a:gd name="connsiteX273" fmla="*/ 10649 w 163530"/>
              <a:gd name="connsiteY273" fmla="*/ 123489 h 304607"/>
              <a:gd name="connsiteX274" fmla="*/ 9888 w 163530"/>
              <a:gd name="connsiteY274" fmla="*/ 124986 h 304607"/>
              <a:gd name="connsiteX275" fmla="*/ 7606 w 163530"/>
              <a:gd name="connsiteY275" fmla="*/ 124986 h 304607"/>
              <a:gd name="connsiteX276" fmla="*/ 7606 w 163530"/>
              <a:gd name="connsiteY276" fmla="*/ 123864 h 304607"/>
              <a:gd name="connsiteX277" fmla="*/ 9508 w 163530"/>
              <a:gd name="connsiteY277" fmla="*/ 114883 h 304607"/>
              <a:gd name="connsiteX278" fmla="*/ 12550 w 163530"/>
              <a:gd name="connsiteY278" fmla="*/ 109269 h 304607"/>
              <a:gd name="connsiteX279" fmla="*/ 12931 w 163530"/>
              <a:gd name="connsiteY279" fmla="*/ 107024 h 304607"/>
              <a:gd name="connsiteX280" fmla="*/ 12170 w 163530"/>
              <a:gd name="connsiteY280" fmla="*/ 105527 h 304607"/>
              <a:gd name="connsiteX281" fmla="*/ 9888 w 163530"/>
              <a:gd name="connsiteY281" fmla="*/ 105902 h 304607"/>
              <a:gd name="connsiteX282" fmla="*/ 9888 w 163530"/>
              <a:gd name="connsiteY282" fmla="*/ 102908 h 304607"/>
              <a:gd name="connsiteX283" fmla="*/ 10649 w 163530"/>
              <a:gd name="connsiteY283" fmla="*/ 98792 h 304607"/>
              <a:gd name="connsiteX284" fmla="*/ 11790 w 163530"/>
              <a:gd name="connsiteY284" fmla="*/ 96921 h 304607"/>
              <a:gd name="connsiteX285" fmla="*/ 11790 w 163530"/>
              <a:gd name="connsiteY285" fmla="*/ 95049 h 304607"/>
              <a:gd name="connsiteX286" fmla="*/ 12550 w 163530"/>
              <a:gd name="connsiteY286" fmla="*/ 90933 h 304607"/>
              <a:gd name="connsiteX287" fmla="*/ 17114 w 163530"/>
              <a:gd name="connsiteY287" fmla="*/ 79333 h 304607"/>
              <a:gd name="connsiteX288" fmla="*/ 17114 w 163530"/>
              <a:gd name="connsiteY288" fmla="*/ 77087 h 304607"/>
              <a:gd name="connsiteX289" fmla="*/ 16734 w 163530"/>
              <a:gd name="connsiteY289" fmla="*/ 76713 h 304607"/>
              <a:gd name="connsiteX290" fmla="*/ 16353 w 163530"/>
              <a:gd name="connsiteY290" fmla="*/ 77087 h 304607"/>
              <a:gd name="connsiteX291" fmla="*/ 12550 w 163530"/>
              <a:gd name="connsiteY291" fmla="*/ 80455 h 304607"/>
              <a:gd name="connsiteX292" fmla="*/ 8747 w 163530"/>
              <a:gd name="connsiteY292" fmla="*/ 83075 h 304607"/>
              <a:gd name="connsiteX293" fmla="*/ 4184 w 163530"/>
              <a:gd name="connsiteY293" fmla="*/ 78958 h 304607"/>
              <a:gd name="connsiteX294" fmla="*/ 3803 w 163530"/>
              <a:gd name="connsiteY294" fmla="*/ 75591 h 304607"/>
              <a:gd name="connsiteX295" fmla="*/ 0 w 163530"/>
              <a:gd name="connsiteY295" fmla="*/ 75216 h 304607"/>
              <a:gd name="connsiteX296" fmla="*/ 0 w 163530"/>
              <a:gd name="connsiteY296" fmla="*/ 73720 h 304607"/>
              <a:gd name="connsiteX297" fmla="*/ 1902 w 163530"/>
              <a:gd name="connsiteY297" fmla="*/ 72971 h 304607"/>
              <a:gd name="connsiteX298" fmla="*/ 6085 w 163530"/>
              <a:gd name="connsiteY298" fmla="*/ 71848 h 304607"/>
              <a:gd name="connsiteX299" fmla="*/ 6085 w 163530"/>
              <a:gd name="connsiteY299" fmla="*/ 66610 h 304607"/>
              <a:gd name="connsiteX300" fmla="*/ 6846 w 163530"/>
              <a:gd name="connsiteY300" fmla="*/ 63616 h 304607"/>
              <a:gd name="connsiteX301" fmla="*/ 8367 w 163530"/>
              <a:gd name="connsiteY301" fmla="*/ 62493 h 304607"/>
              <a:gd name="connsiteX302" fmla="*/ 8367 w 163530"/>
              <a:gd name="connsiteY302" fmla="*/ 60996 h 304607"/>
              <a:gd name="connsiteX303" fmla="*/ 9888 w 163530"/>
              <a:gd name="connsiteY303" fmla="*/ 59125 h 304607"/>
              <a:gd name="connsiteX304" fmla="*/ 10649 w 163530"/>
              <a:gd name="connsiteY304" fmla="*/ 58751 h 304607"/>
              <a:gd name="connsiteX305" fmla="*/ 10268 w 163530"/>
              <a:gd name="connsiteY305" fmla="*/ 56506 h 304607"/>
              <a:gd name="connsiteX306" fmla="*/ 10649 w 163530"/>
              <a:gd name="connsiteY306" fmla="*/ 55009 h 304607"/>
              <a:gd name="connsiteX307" fmla="*/ 12550 w 163530"/>
              <a:gd name="connsiteY307" fmla="*/ 51641 h 304607"/>
              <a:gd name="connsiteX308" fmla="*/ 10268 w 163530"/>
              <a:gd name="connsiteY308" fmla="*/ 50893 h 304607"/>
              <a:gd name="connsiteX309" fmla="*/ 12550 w 163530"/>
              <a:gd name="connsiteY309" fmla="*/ 49770 h 304607"/>
              <a:gd name="connsiteX310" fmla="*/ 12931 w 163530"/>
              <a:gd name="connsiteY310" fmla="*/ 48273 h 304607"/>
              <a:gd name="connsiteX311" fmla="*/ 8367 w 163530"/>
              <a:gd name="connsiteY311" fmla="*/ 49022 h 304607"/>
              <a:gd name="connsiteX312" fmla="*/ 6085 w 163530"/>
              <a:gd name="connsiteY312" fmla="*/ 48647 h 304607"/>
              <a:gd name="connsiteX313" fmla="*/ 6085 w 163530"/>
              <a:gd name="connsiteY313" fmla="*/ 43034 h 304607"/>
              <a:gd name="connsiteX314" fmla="*/ 6846 w 163530"/>
              <a:gd name="connsiteY314" fmla="*/ 42660 h 304607"/>
              <a:gd name="connsiteX315" fmla="*/ 9508 w 163530"/>
              <a:gd name="connsiteY315" fmla="*/ 43034 h 304607"/>
              <a:gd name="connsiteX316" fmla="*/ 10268 w 163530"/>
              <a:gd name="connsiteY316" fmla="*/ 42286 h 304607"/>
              <a:gd name="connsiteX317" fmla="*/ 7606 w 163530"/>
              <a:gd name="connsiteY317" fmla="*/ 40789 h 304607"/>
              <a:gd name="connsiteX318" fmla="*/ 7606 w 163530"/>
              <a:gd name="connsiteY318" fmla="*/ 32931 h 304607"/>
              <a:gd name="connsiteX319" fmla="*/ 17874 w 163530"/>
              <a:gd name="connsiteY319" fmla="*/ 27317 h 304607"/>
              <a:gd name="connsiteX320" fmla="*/ 14832 w 163530"/>
              <a:gd name="connsiteY320" fmla="*/ 24324 h 304607"/>
              <a:gd name="connsiteX321" fmla="*/ 14071 w 163530"/>
              <a:gd name="connsiteY321" fmla="*/ 22453 h 304607"/>
              <a:gd name="connsiteX322" fmla="*/ 16353 w 163530"/>
              <a:gd name="connsiteY322" fmla="*/ 21330 h 304607"/>
              <a:gd name="connsiteX323" fmla="*/ 15973 w 163530"/>
              <a:gd name="connsiteY323" fmla="*/ 16091 h 304607"/>
              <a:gd name="connsiteX324" fmla="*/ 20537 w 163530"/>
              <a:gd name="connsiteY324" fmla="*/ 15343 h 304607"/>
              <a:gd name="connsiteX325" fmla="*/ 20537 w 163530"/>
              <a:gd name="connsiteY325" fmla="*/ 10104 h 304607"/>
              <a:gd name="connsiteX326" fmla="*/ 24340 w 163530"/>
              <a:gd name="connsiteY326" fmla="*/ 3368 h 304607"/>
              <a:gd name="connsiteX327" fmla="*/ 28523 w 163530"/>
              <a:gd name="connsiteY327" fmla="*/ 2245 h 304607"/>
              <a:gd name="connsiteX328" fmla="*/ 36129 w 163530"/>
              <a:gd name="connsiteY328" fmla="*/ 4116 h 304607"/>
              <a:gd name="connsiteX329" fmla="*/ 36509 w 163530"/>
              <a:gd name="connsiteY329" fmla="*/ 4491 h 304607"/>
              <a:gd name="connsiteX330" fmla="*/ 42594 w 163530"/>
              <a:gd name="connsiteY330" fmla="*/ 2994 h 304607"/>
              <a:gd name="connsiteX331" fmla="*/ 47158 w 163530"/>
              <a:gd name="connsiteY331" fmla="*/ 2994 h 304607"/>
              <a:gd name="connsiteX332" fmla="*/ 52482 w 163530"/>
              <a:gd name="connsiteY332" fmla="*/ 1497 h 30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63530" h="304607">
                <a:moveTo>
                  <a:pt x="57426" y="0"/>
                </a:moveTo>
                <a:lnTo>
                  <a:pt x="61990" y="1497"/>
                </a:lnTo>
                <a:lnTo>
                  <a:pt x="61229" y="11226"/>
                </a:lnTo>
                <a:lnTo>
                  <a:pt x="55905" y="14594"/>
                </a:lnTo>
                <a:lnTo>
                  <a:pt x="52862" y="20207"/>
                </a:lnTo>
                <a:lnTo>
                  <a:pt x="45256" y="24698"/>
                </a:lnTo>
                <a:lnTo>
                  <a:pt x="41453" y="29189"/>
                </a:lnTo>
                <a:lnTo>
                  <a:pt x="41073" y="28814"/>
                </a:lnTo>
                <a:lnTo>
                  <a:pt x="40693" y="31434"/>
                </a:lnTo>
                <a:lnTo>
                  <a:pt x="47158" y="32182"/>
                </a:lnTo>
                <a:lnTo>
                  <a:pt x="43355" y="35550"/>
                </a:lnTo>
                <a:lnTo>
                  <a:pt x="37650" y="37047"/>
                </a:lnTo>
                <a:lnTo>
                  <a:pt x="37650" y="38918"/>
                </a:lnTo>
                <a:lnTo>
                  <a:pt x="41073" y="38170"/>
                </a:lnTo>
                <a:lnTo>
                  <a:pt x="41073" y="39292"/>
                </a:lnTo>
                <a:lnTo>
                  <a:pt x="40312" y="42286"/>
                </a:lnTo>
                <a:lnTo>
                  <a:pt x="42214" y="43408"/>
                </a:lnTo>
                <a:lnTo>
                  <a:pt x="44876" y="40789"/>
                </a:lnTo>
                <a:lnTo>
                  <a:pt x="58567" y="36299"/>
                </a:lnTo>
                <a:lnTo>
                  <a:pt x="63130" y="37421"/>
                </a:lnTo>
                <a:lnTo>
                  <a:pt x="67694" y="36673"/>
                </a:lnTo>
                <a:lnTo>
                  <a:pt x="76061" y="38170"/>
                </a:lnTo>
                <a:lnTo>
                  <a:pt x="81385" y="37047"/>
                </a:lnTo>
                <a:lnTo>
                  <a:pt x="87470" y="37421"/>
                </a:lnTo>
                <a:lnTo>
                  <a:pt x="88611" y="40789"/>
                </a:lnTo>
                <a:lnTo>
                  <a:pt x="88611" y="48273"/>
                </a:lnTo>
                <a:lnTo>
                  <a:pt x="83667" y="54261"/>
                </a:lnTo>
                <a:lnTo>
                  <a:pt x="82146" y="59874"/>
                </a:lnTo>
                <a:lnTo>
                  <a:pt x="80624" y="64738"/>
                </a:lnTo>
                <a:lnTo>
                  <a:pt x="80244" y="68481"/>
                </a:lnTo>
                <a:lnTo>
                  <a:pt x="75300" y="75591"/>
                </a:lnTo>
                <a:lnTo>
                  <a:pt x="74159" y="78584"/>
                </a:lnTo>
                <a:lnTo>
                  <a:pt x="71877" y="81578"/>
                </a:lnTo>
                <a:lnTo>
                  <a:pt x="69596" y="83449"/>
                </a:lnTo>
                <a:lnTo>
                  <a:pt x="66173" y="83075"/>
                </a:lnTo>
                <a:lnTo>
                  <a:pt x="66933" y="85320"/>
                </a:lnTo>
                <a:lnTo>
                  <a:pt x="68835" y="85694"/>
                </a:lnTo>
                <a:lnTo>
                  <a:pt x="73018" y="91307"/>
                </a:lnTo>
                <a:lnTo>
                  <a:pt x="69215" y="93178"/>
                </a:lnTo>
                <a:lnTo>
                  <a:pt x="65412" y="93178"/>
                </a:lnTo>
                <a:lnTo>
                  <a:pt x="61990" y="93927"/>
                </a:lnTo>
                <a:lnTo>
                  <a:pt x="59708" y="96546"/>
                </a:lnTo>
                <a:lnTo>
                  <a:pt x="58947" y="99166"/>
                </a:lnTo>
                <a:lnTo>
                  <a:pt x="59327" y="99914"/>
                </a:lnTo>
                <a:lnTo>
                  <a:pt x="65032" y="101411"/>
                </a:lnTo>
                <a:lnTo>
                  <a:pt x="71497" y="99166"/>
                </a:lnTo>
                <a:lnTo>
                  <a:pt x="73399" y="99540"/>
                </a:lnTo>
                <a:lnTo>
                  <a:pt x="84047" y="105527"/>
                </a:lnTo>
                <a:lnTo>
                  <a:pt x="86709" y="109644"/>
                </a:lnTo>
                <a:lnTo>
                  <a:pt x="91273" y="114134"/>
                </a:lnTo>
                <a:lnTo>
                  <a:pt x="94315" y="116754"/>
                </a:lnTo>
                <a:lnTo>
                  <a:pt x="95836" y="130974"/>
                </a:lnTo>
                <a:lnTo>
                  <a:pt x="96597" y="135090"/>
                </a:lnTo>
                <a:lnTo>
                  <a:pt x="98879" y="139955"/>
                </a:lnTo>
                <a:lnTo>
                  <a:pt x="101921" y="144071"/>
                </a:lnTo>
                <a:lnTo>
                  <a:pt x="103823" y="149310"/>
                </a:lnTo>
                <a:lnTo>
                  <a:pt x="104964" y="150433"/>
                </a:lnTo>
                <a:lnTo>
                  <a:pt x="110288" y="151555"/>
                </a:lnTo>
                <a:lnTo>
                  <a:pt x="114471" y="153426"/>
                </a:lnTo>
                <a:lnTo>
                  <a:pt x="118274" y="158291"/>
                </a:lnTo>
                <a:lnTo>
                  <a:pt x="120176" y="162033"/>
                </a:lnTo>
                <a:lnTo>
                  <a:pt x="122838" y="166149"/>
                </a:lnTo>
                <a:lnTo>
                  <a:pt x="123979" y="171763"/>
                </a:lnTo>
                <a:lnTo>
                  <a:pt x="127402" y="176253"/>
                </a:lnTo>
                <a:lnTo>
                  <a:pt x="130444" y="178498"/>
                </a:lnTo>
                <a:lnTo>
                  <a:pt x="131205" y="184486"/>
                </a:lnTo>
                <a:lnTo>
                  <a:pt x="130824" y="185234"/>
                </a:lnTo>
                <a:lnTo>
                  <a:pt x="126261" y="184111"/>
                </a:lnTo>
                <a:lnTo>
                  <a:pt x="122077" y="180369"/>
                </a:lnTo>
                <a:lnTo>
                  <a:pt x="120556" y="181492"/>
                </a:lnTo>
                <a:lnTo>
                  <a:pt x="125500" y="186357"/>
                </a:lnTo>
                <a:lnTo>
                  <a:pt x="127402" y="187479"/>
                </a:lnTo>
                <a:lnTo>
                  <a:pt x="128923" y="189725"/>
                </a:lnTo>
                <a:lnTo>
                  <a:pt x="131205" y="191596"/>
                </a:lnTo>
                <a:lnTo>
                  <a:pt x="135008" y="196460"/>
                </a:lnTo>
                <a:lnTo>
                  <a:pt x="135008" y="199828"/>
                </a:lnTo>
                <a:lnTo>
                  <a:pt x="134247" y="202074"/>
                </a:lnTo>
                <a:lnTo>
                  <a:pt x="129303" y="207687"/>
                </a:lnTo>
                <a:lnTo>
                  <a:pt x="128162" y="211429"/>
                </a:lnTo>
                <a:lnTo>
                  <a:pt x="129303" y="211803"/>
                </a:lnTo>
                <a:lnTo>
                  <a:pt x="133106" y="212177"/>
                </a:lnTo>
                <a:lnTo>
                  <a:pt x="135008" y="214048"/>
                </a:lnTo>
                <a:lnTo>
                  <a:pt x="138811" y="208435"/>
                </a:lnTo>
                <a:lnTo>
                  <a:pt x="147177" y="207313"/>
                </a:lnTo>
                <a:lnTo>
                  <a:pt x="151741" y="207313"/>
                </a:lnTo>
                <a:lnTo>
                  <a:pt x="155164" y="208435"/>
                </a:lnTo>
                <a:lnTo>
                  <a:pt x="158967" y="210680"/>
                </a:lnTo>
                <a:lnTo>
                  <a:pt x="162009" y="215919"/>
                </a:lnTo>
                <a:lnTo>
                  <a:pt x="163530" y="221907"/>
                </a:lnTo>
                <a:lnTo>
                  <a:pt x="163150" y="227520"/>
                </a:lnTo>
                <a:lnTo>
                  <a:pt x="160868" y="235004"/>
                </a:lnTo>
                <a:lnTo>
                  <a:pt x="157826" y="238746"/>
                </a:lnTo>
                <a:lnTo>
                  <a:pt x="155164" y="240243"/>
                </a:lnTo>
                <a:lnTo>
                  <a:pt x="153262" y="240243"/>
                </a:lnTo>
                <a:lnTo>
                  <a:pt x="153642" y="243611"/>
                </a:lnTo>
                <a:lnTo>
                  <a:pt x="153262" y="245856"/>
                </a:lnTo>
                <a:lnTo>
                  <a:pt x="149839" y="246605"/>
                </a:lnTo>
                <a:lnTo>
                  <a:pt x="148698" y="245108"/>
                </a:lnTo>
                <a:lnTo>
                  <a:pt x="145656" y="246230"/>
                </a:lnTo>
                <a:lnTo>
                  <a:pt x="143374" y="248101"/>
                </a:lnTo>
                <a:lnTo>
                  <a:pt x="145656" y="248850"/>
                </a:lnTo>
                <a:lnTo>
                  <a:pt x="146797" y="249972"/>
                </a:lnTo>
                <a:lnTo>
                  <a:pt x="144895" y="252218"/>
                </a:lnTo>
                <a:lnTo>
                  <a:pt x="143755" y="254089"/>
                </a:lnTo>
                <a:lnTo>
                  <a:pt x="140332" y="255211"/>
                </a:lnTo>
                <a:lnTo>
                  <a:pt x="141853" y="257831"/>
                </a:lnTo>
                <a:lnTo>
                  <a:pt x="141853" y="260825"/>
                </a:lnTo>
                <a:lnTo>
                  <a:pt x="146797" y="261199"/>
                </a:lnTo>
                <a:lnTo>
                  <a:pt x="155924" y="261199"/>
                </a:lnTo>
                <a:lnTo>
                  <a:pt x="157065" y="262696"/>
                </a:lnTo>
                <a:lnTo>
                  <a:pt x="155924" y="266812"/>
                </a:lnTo>
                <a:lnTo>
                  <a:pt x="147938" y="272799"/>
                </a:lnTo>
                <a:lnTo>
                  <a:pt x="147558" y="274296"/>
                </a:lnTo>
                <a:lnTo>
                  <a:pt x="128923" y="279161"/>
                </a:lnTo>
                <a:lnTo>
                  <a:pt x="124739" y="278412"/>
                </a:lnTo>
                <a:lnTo>
                  <a:pt x="110288" y="280658"/>
                </a:lnTo>
                <a:lnTo>
                  <a:pt x="108386" y="278787"/>
                </a:lnTo>
                <a:lnTo>
                  <a:pt x="107626" y="277290"/>
                </a:lnTo>
                <a:lnTo>
                  <a:pt x="104203" y="278412"/>
                </a:lnTo>
                <a:lnTo>
                  <a:pt x="101541" y="277290"/>
                </a:lnTo>
                <a:lnTo>
                  <a:pt x="98879" y="275793"/>
                </a:lnTo>
                <a:lnTo>
                  <a:pt x="98879" y="278038"/>
                </a:lnTo>
                <a:lnTo>
                  <a:pt x="98499" y="279909"/>
                </a:lnTo>
                <a:lnTo>
                  <a:pt x="96217" y="280658"/>
                </a:lnTo>
                <a:lnTo>
                  <a:pt x="95456" y="282155"/>
                </a:lnTo>
                <a:lnTo>
                  <a:pt x="85568" y="282155"/>
                </a:lnTo>
                <a:lnTo>
                  <a:pt x="86329" y="284774"/>
                </a:lnTo>
                <a:lnTo>
                  <a:pt x="84427" y="285897"/>
                </a:lnTo>
                <a:lnTo>
                  <a:pt x="80624" y="284400"/>
                </a:lnTo>
                <a:lnTo>
                  <a:pt x="77202" y="285148"/>
                </a:lnTo>
                <a:lnTo>
                  <a:pt x="76061" y="287393"/>
                </a:lnTo>
                <a:lnTo>
                  <a:pt x="75680" y="287019"/>
                </a:lnTo>
                <a:lnTo>
                  <a:pt x="69215" y="280658"/>
                </a:lnTo>
                <a:lnTo>
                  <a:pt x="63130" y="282155"/>
                </a:lnTo>
                <a:lnTo>
                  <a:pt x="59327" y="284026"/>
                </a:lnTo>
                <a:lnTo>
                  <a:pt x="56665" y="284026"/>
                </a:lnTo>
                <a:lnTo>
                  <a:pt x="55144" y="284400"/>
                </a:lnTo>
                <a:lnTo>
                  <a:pt x="53623" y="292632"/>
                </a:lnTo>
                <a:lnTo>
                  <a:pt x="50961" y="296000"/>
                </a:lnTo>
                <a:lnTo>
                  <a:pt x="48299" y="296000"/>
                </a:lnTo>
                <a:lnTo>
                  <a:pt x="40693" y="293007"/>
                </a:lnTo>
                <a:lnTo>
                  <a:pt x="29284" y="293381"/>
                </a:lnTo>
                <a:lnTo>
                  <a:pt x="27002" y="297871"/>
                </a:lnTo>
                <a:lnTo>
                  <a:pt x="22818" y="299368"/>
                </a:lnTo>
                <a:lnTo>
                  <a:pt x="22058" y="302736"/>
                </a:lnTo>
                <a:lnTo>
                  <a:pt x="20537" y="304607"/>
                </a:lnTo>
                <a:lnTo>
                  <a:pt x="19015" y="302736"/>
                </a:lnTo>
                <a:lnTo>
                  <a:pt x="17114" y="303110"/>
                </a:lnTo>
                <a:lnTo>
                  <a:pt x="12931" y="300865"/>
                </a:lnTo>
                <a:lnTo>
                  <a:pt x="11790" y="301988"/>
                </a:lnTo>
                <a:lnTo>
                  <a:pt x="10649" y="304233"/>
                </a:lnTo>
                <a:lnTo>
                  <a:pt x="10649" y="302736"/>
                </a:lnTo>
                <a:lnTo>
                  <a:pt x="11790" y="299368"/>
                </a:lnTo>
                <a:lnTo>
                  <a:pt x="17874" y="296000"/>
                </a:lnTo>
                <a:lnTo>
                  <a:pt x="33467" y="278787"/>
                </a:lnTo>
                <a:lnTo>
                  <a:pt x="36129" y="273173"/>
                </a:lnTo>
                <a:lnTo>
                  <a:pt x="39552" y="270928"/>
                </a:lnTo>
                <a:lnTo>
                  <a:pt x="41453" y="266812"/>
                </a:lnTo>
                <a:lnTo>
                  <a:pt x="47158" y="266064"/>
                </a:lnTo>
                <a:lnTo>
                  <a:pt x="59327" y="266064"/>
                </a:lnTo>
                <a:lnTo>
                  <a:pt x="63891" y="264941"/>
                </a:lnTo>
                <a:lnTo>
                  <a:pt x="65412" y="263818"/>
                </a:lnTo>
                <a:lnTo>
                  <a:pt x="66173" y="260825"/>
                </a:lnTo>
                <a:lnTo>
                  <a:pt x="72258" y="253715"/>
                </a:lnTo>
                <a:lnTo>
                  <a:pt x="74159" y="250721"/>
                </a:lnTo>
                <a:lnTo>
                  <a:pt x="73779" y="248101"/>
                </a:lnTo>
                <a:lnTo>
                  <a:pt x="68074" y="252592"/>
                </a:lnTo>
                <a:lnTo>
                  <a:pt x="63130" y="255211"/>
                </a:lnTo>
                <a:lnTo>
                  <a:pt x="61609" y="257831"/>
                </a:lnTo>
                <a:lnTo>
                  <a:pt x="59327" y="259702"/>
                </a:lnTo>
                <a:lnTo>
                  <a:pt x="55905" y="259702"/>
                </a:lnTo>
                <a:lnTo>
                  <a:pt x="53623" y="258954"/>
                </a:lnTo>
                <a:lnTo>
                  <a:pt x="48299" y="251844"/>
                </a:lnTo>
                <a:lnTo>
                  <a:pt x="46777" y="250721"/>
                </a:lnTo>
                <a:lnTo>
                  <a:pt x="45637" y="251095"/>
                </a:lnTo>
                <a:lnTo>
                  <a:pt x="42974" y="253715"/>
                </a:lnTo>
                <a:lnTo>
                  <a:pt x="38411" y="253715"/>
                </a:lnTo>
                <a:lnTo>
                  <a:pt x="36890" y="252218"/>
                </a:lnTo>
                <a:lnTo>
                  <a:pt x="36129" y="246979"/>
                </a:lnTo>
                <a:lnTo>
                  <a:pt x="34608" y="246605"/>
                </a:lnTo>
                <a:lnTo>
                  <a:pt x="31185" y="248101"/>
                </a:lnTo>
                <a:lnTo>
                  <a:pt x="27382" y="251095"/>
                </a:lnTo>
                <a:lnTo>
                  <a:pt x="24720" y="252592"/>
                </a:lnTo>
                <a:lnTo>
                  <a:pt x="22438" y="252218"/>
                </a:lnTo>
                <a:lnTo>
                  <a:pt x="21297" y="251095"/>
                </a:lnTo>
                <a:lnTo>
                  <a:pt x="19776" y="246979"/>
                </a:lnTo>
                <a:lnTo>
                  <a:pt x="19015" y="244734"/>
                </a:lnTo>
                <a:lnTo>
                  <a:pt x="18255" y="243985"/>
                </a:lnTo>
                <a:lnTo>
                  <a:pt x="30044" y="237998"/>
                </a:lnTo>
                <a:lnTo>
                  <a:pt x="41073" y="230139"/>
                </a:lnTo>
                <a:lnTo>
                  <a:pt x="45256" y="221907"/>
                </a:lnTo>
                <a:lnTo>
                  <a:pt x="42974" y="220410"/>
                </a:lnTo>
                <a:lnTo>
                  <a:pt x="42594" y="218913"/>
                </a:lnTo>
                <a:lnTo>
                  <a:pt x="42214" y="211429"/>
                </a:lnTo>
                <a:lnTo>
                  <a:pt x="41453" y="208061"/>
                </a:lnTo>
                <a:lnTo>
                  <a:pt x="37270" y="208809"/>
                </a:lnTo>
                <a:lnTo>
                  <a:pt x="31946" y="212551"/>
                </a:lnTo>
                <a:lnTo>
                  <a:pt x="30044" y="211429"/>
                </a:lnTo>
                <a:lnTo>
                  <a:pt x="38791" y="202074"/>
                </a:lnTo>
                <a:lnTo>
                  <a:pt x="43735" y="197957"/>
                </a:lnTo>
                <a:lnTo>
                  <a:pt x="48679" y="195338"/>
                </a:lnTo>
                <a:lnTo>
                  <a:pt x="63891" y="195712"/>
                </a:lnTo>
                <a:lnTo>
                  <a:pt x="65793" y="192344"/>
                </a:lnTo>
                <a:lnTo>
                  <a:pt x="67314" y="191970"/>
                </a:lnTo>
                <a:lnTo>
                  <a:pt x="65412" y="190473"/>
                </a:lnTo>
                <a:lnTo>
                  <a:pt x="63891" y="189350"/>
                </a:lnTo>
                <a:lnTo>
                  <a:pt x="66173" y="183363"/>
                </a:lnTo>
                <a:lnTo>
                  <a:pt x="68074" y="179995"/>
                </a:lnTo>
                <a:lnTo>
                  <a:pt x="64271" y="179247"/>
                </a:lnTo>
                <a:lnTo>
                  <a:pt x="66173" y="175130"/>
                </a:lnTo>
                <a:lnTo>
                  <a:pt x="68074" y="172511"/>
                </a:lnTo>
                <a:lnTo>
                  <a:pt x="68835" y="166149"/>
                </a:lnTo>
                <a:lnTo>
                  <a:pt x="69976" y="163904"/>
                </a:lnTo>
                <a:lnTo>
                  <a:pt x="68835" y="163530"/>
                </a:lnTo>
                <a:lnTo>
                  <a:pt x="65412" y="166149"/>
                </a:lnTo>
                <a:lnTo>
                  <a:pt x="60088" y="168020"/>
                </a:lnTo>
                <a:lnTo>
                  <a:pt x="57426" y="163530"/>
                </a:lnTo>
                <a:lnTo>
                  <a:pt x="57046" y="164278"/>
                </a:lnTo>
                <a:lnTo>
                  <a:pt x="56665" y="163904"/>
                </a:lnTo>
                <a:lnTo>
                  <a:pt x="55144" y="161285"/>
                </a:lnTo>
                <a:lnTo>
                  <a:pt x="52482" y="157543"/>
                </a:lnTo>
                <a:lnTo>
                  <a:pt x="51341" y="154549"/>
                </a:lnTo>
                <a:lnTo>
                  <a:pt x="52482" y="151929"/>
                </a:lnTo>
                <a:lnTo>
                  <a:pt x="57046" y="142200"/>
                </a:lnTo>
                <a:lnTo>
                  <a:pt x="60088" y="139580"/>
                </a:lnTo>
                <a:lnTo>
                  <a:pt x="61609" y="139580"/>
                </a:lnTo>
                <a:lnTo>
                  <a:pt x="62750" y="138832"/>
                </a:lnTo>
                <a:lnTo>
                  <a:pt x="54764" y="137709"/>
                </a:lnTo>
                <a:lnTo>
                  <a:pt x="51721" y="139206"/>
                </a:lnTo>
                <a:lnTo>
                  <a:pt x="51341" y="139955"/>
                </a:lnTo>
                <a:lnTo>
                  <a:pt x="45256" y="143323"/>
                </a:lnTo>
                <a:lnTo>
                  <a:pt x="36129" y="142200"/>
                </a:lnTo>
                <a:lnTo>
                  <a:pt x="36129" y="145194"/>
                </a:lnTo>
                <a:lnTo>
                  <a:pt x="34988" y="147439"/>
                </a:lnTo>
                <a:lnTo>
                  <a:pt x="33087" y="146316"/>
                </a:lnTo>
                <a:lnTo>
                  <a:pt x="26621" y="141826"/>
                </a:lnTo>
                <a:lnTo>
                  <a:pt x="25100" y="142200"/>
                </a:lnTo>
                <a:lnTo>
                  <a:pt x="24720" y="143697"/>
                </a:lnTo>
                <a:lnTo>
                  <a:pt x="25100" y="148936"/>
                </a:lnTo>
                <a:lnTo>
                  <a:pt x="24340" y="149310"/>
                </a:lnTo>
                <a:lnTo>
                  <a:pt x="22438" y="147813"/>
                </a:lnTo>
                <a:lnTo>
                  <a:pt x="19776" y="139206"/>
                </a:lnTo>
                <a:lnTo>
                  <a:pt x="20537" y="137335"/>
                </a:lnTo>
                <a:lnTo>
                  <a:pt x="22818" y="139206"/>
                </a:lnTo>
                <a:lnTo>
                  <a:pt x="22438" y="135838"/>
                </a:lnTo>
                <a:lnTo>
                  <a:pt x="23199" y="132845"/>
                </a:lnTo>
                <a:lnTo>
                  <a:pt x="26241" y="127606"/>
                </a:lnTo>
                <a:lnTo>
                  <a:pt x="28143" y="122741"/>
                </a:lnTo>
                <a:lnTo>
                  <a:pt x="30044" y="119373"/>
                </a:lnTo>
                <a:lnTo>
                  <a:pt x="29284" y="115257"/>
                </a:lnTo>
                <a:lnTo>
                  <a:pt x="27002" y="113386"/>
                </a:lnTo>
                <a:lnTo>
                  <a:pt x="25861" y="111515"/>
                </a:lnTo>
                <a:lnTo>
                  <a:pt x="26241" y="105902"/>
                </a:lnTo>
                <a:lnTo>
                  <a:pt x="27002" y="104031"/>
                </a:lnTo>
                <a:lnTo>
                  <a:pt x="28143" y="102159"/>
                </a:lnTo>
                <a:lnTo>
                  <a:pt x="30044" y="101785"/>
                </a:lnTo>
                <a:lnTo>
                  <a:pt x="27382" y="99540"/>
                </a:lnTo>
                <a:lnTo>
                  <a:pt x="24340" y="97669"/>
                </a:lnTo>
                <a:lnTo>
                  <a:pt x="24340" y="102908"/>
                </a:lnTo>
                <a:lnTo>
                  <a:pt x="23199" y="103282"/>
                </a:lnTo>
                <a:lnTo>
                  <a:pt x="20917" y="101411"/>
                </a:lnTo>
                <a:lnTo>
                  <a:pt x="20156" y="102159"/>
                </a:lnTo>
                <a:lnTo>
                  <a:pt x="19776" y="103656"/>
                </a:lnTo>
                <a:lnTo>
                  <a:pt x="18635" y="104031"/>
                </a:lnTo>
                <a:lnTo>
                  <a:pt x="17874" y="105527"/>
                </a:lnTo>
                <a:lnTo>
                  <a:pt x="17874" y="101411"/>
                </a:lnTo>
                <a:lnTo>
                  <a:pt x="20537" y="95049"/>
                </a:lnTo>
                <a:lnTo>
                  <a:pt x="20537" y="92804"/>
                </a:lnTo>
                <a:lnTo>
                  <a:pt x="14452" y="99540"/>
                </a:lnTo>
                <a:lnTo>
                  <a:pt x="14832" y="101037"/>
                </a:lnTo>
                <a:lnTo>
                  <a:pt x="15973" y="103656"/>
                </a:lnTo>
                <a:lnTo>
                  <a:pt x="16353" y="108895"/>
                </a:lnTo>
                <a:lnTo>
                  <a:pt x="12170" y="118999"/>
                </a:lnTo>
                <a:lnTo>
                  <a:pt x="10649" y="123489"/>
                </a:lnTo>
                <a:lnTo>
                  <a:pt x="9888" y="124986"/>
                </a:lnTo>
                <a:lnTo>
                  <a:pt x="7606" y="124986"/>
                </a:lnTo>
                <a:lnTo>
                  <a:pt x="7606" y="123864"/>
                </a:lnTo>
                <a:lnTo>
                  <a:pt x="9508" y="114883"/>
                </a:lnTo>
                <a:lnTo>
                  <a:pt x="12550" y="109269"/>
                </a:lnTo>
                <a:lnTo>
                  <a:pt x="12931" y="107024"/>
                </a:lnTo>
                <a:lnTo>
                  <a:pt x="12170" y="105527"/>
                </a:lnTo>
                <a:lnTo>
                  <a:pt x="9888" y="105902"/>
                </a:lnTo>
                <a:lnTo>
                  <a:pt x="9888" y="102908"/>
                </a:lnTo>
                <a:lnTo>
                  <a:pt x="10649" y="98792"/>
                </a:lnTo>
                <a:lnTo>
                  <a:pt x="11790" y="96921"/>
                </a:lnTo>
                <a:lnTo>
                  <a:pt x="11790" y="95049"/>
                </a:lnTo>
                <a:lnTo>
                  <a:pt x="12550" y="90933"/>
                </a:lnTo>
                <a:lnTo>
                  <a:pt x="17114" y="79333"/>
                </a:lnTo>
                <a:lnTo>
                  <a:pt x="17114" y="77087"/>
                </a:lnTo>
                <a:lnTo>
                  <a:pt x="16734" y="76713"/>
                </a:lnTo>
                <a:lnTo>
                  <a:pt x="16353" y="77087"/>
                </a:lnTo>
                <a:lnTo>
                  <a:pt x="12550" y="80455"/>
                </a:lnTo>
                <a:lnTo>
                  <a:pt x="8747" y="83075"/>
                </a:lnTo>
                <a:lnTo>
                  <a:pt x="4184" y="78958"/>
                </a:lnTo>
                <a:lnTo>
                  <a:pt x="3803" y="75591"/>
                </a:lnTo>
                <a:lnTo>
                  <a:pt x="0" y="75216"/>
                </a:lnTo>
                <a:lnTo>
                  <a:pt x="0" y="73720"/>
                </a:lnTo>
                <a:lnTo>
                  <a:pt x="1902" y="72971"/>
                </a:lnTo>
                <a:lnTo>
                  <a:pt x="6085" y="71848"/>
                </a:lnTo>
                <a:lnTo>
                  <a:pt x="6085" y="66610"/>
                </a:lnTo>
                <a:lnTo>
                  <a:pt x="6846" y="63616"/>
                </a:lnTo>
                <a:lnTo>
                  <a:pt x="8367" y="62493"/>
                </a:lnTo>
                <a:lnTo>
                  <a:pt x="8367" y="60996"/>
                </a:lnTo>
                <a:lnTo>
                  <a:pt x="9888" y="59125"/>
                </a:lnTo>
                <a:lnTo>
                  <a:pt x="10649" y="58751"/>
                </a:lnTo>
                <a:lnTo>
                  <a:pt x="10268" y="56506"/>
                </a:lnTo>
                <a:lnTo>
                  <a:pt x="10649" y="55009"/>
                </a:lnTo>
                <a:lnTo>
                  <a:pt x="12550" y="51641"/>
                </a:lnTo>
                <a:lnTo>
                  <a:pt x="10268" y="50893"/>
                </a:lnTo>
                <a:lnTo>
                  <a:pt x="12550" y="49770"/>
                </a:lnTo>
                <a:lnTo>
                  <a:pt x="12931" y="48273"/>
                </a:lnTo>
                <a:lnTo>
                  <a:pt x="8367" y="49022"/>
                </a:lnTo>
                <a:lnTo>
                  <a:pt x="6085" y="48647"/>
                </a:lnTo>
                <a:lnTo>
                  <a:pt x="6085" y="43034"/>
                </a:lnTo>
                <a:lnTo>
                  <a:pt x="6846" y="42660"/>
                </a:lnTo>
                <a:lnTo>
                  <a:pt x="9508" y="43034"/>
                </a:lnTo>
                <a:lnTo>
                  <a:pt x="10268" y="42286"/>
                </a:lnTo>
                <a:lnTo>
                  <a:pt x="7606" y="40789"/>
                </a:lnTo>
                <a:lnTo>
                  <a:pt x="7606" y="32931"/>
                </a:lnTo>
                <a:lnTo>
                  <a:pt x="17874" y="27317"/>
                </a:lnTo>
                <a:lnTo>
                  <a:pt x="14832" y="24324"/>
                </a:lnTo>
                <a:lnTo>
                  <a:pt x="14071" y="22453"/>
                </a:lnTo>
                <a:lnTo>
                  <a:pt x="16353" y="21330"/>
                </a:lnTo>
                <a:lnTo>
                  <a:pt x="15973" y="16091"/>
                </a:lnTo>
                <a:lnTo>
                  <a:pt x="20537" y="15343"/>
                </a:lnTo>
                <a:lnTo>
                  <a:pt x="20537" y="10104"/>
                </a:lnTo>
                <a:lnTo>
                  <a:pt x="24340" y="3368"/>
                </a:lnTo>
                <a:lnTo>
                  <a:pt x="28523" y="2245"/>
                </a:lnTo>
                <a:lnTo>
                  <a:pt x="36129" y="4116"/>
                </a:lnTo>
                <a:lnTo>
                  <a:pt x="36509" y="4491"/>
                </a:lnTo>
                <a:lnTo>
                  <a:pt x="42594" y="2994"/>
                </a:lnTo>
                <a:lnTo>
                  <a:pt x="47158" y="2994"/>
                </a:lnTo>
                <a:lnTo>
                  <a:pt x="52482" y="149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68" name="Text Placeholder 2667">
            <a:extLst>
              <a:ext uri="{FF2B5EF4-FFF2-40B4-BE49-F238E27FC236}">
                <a16:creationId xmlns:a16="http://schemas.microsoft.com/office/drawing/2014/main" id="{6372BA09-D9A1-C845-88FB-6987ECF0434A}"/>
              </a:ext>
            </a:extLst>
          </p:cNvPr>
          <p:cNvSpPr>
            <a:spLocks noGrp="1"/>
          </p:cNvSpPr>
          <p:nvPr>
            <p:ph type="body" sz="quarter" idx="125" hasCustomPrompt="1"/>
          </p:nvPr>
        </p:nvSpPr>
        <p:spPr>
          <a:xfrm>
            <a:off x="7381486" y="2274402"/>
            <a:ext cx="55145" cy="52325"/>
          </a:xfrm>
          <a:custGeom>
            <a:avLst/>
            <a:gdLst>
              <a:gd name="connsiteX0" fmla="*/ 5867 w 55145"/>
              <a:gd name="connsiteY0" fmla="*/ 0 h 52325"/>
              <a:gd name="connsiteX1" fmla="*/ 19164 w 55145"/>
              <a:gd name="connsiteY1" fmla="*/ 3364 h 52325"/>
              <a:gd name="connsiteX2" fmla="*/ 22684 w 55145"/>
              <a:gd name="connsiteY2" fmla="*/ 1869 h 52325"/>
              <a:gd name="connsiteX3" fmla="*/ 29333 w 55145"/>
              <a:gd name="connsiteY3" fmla="*/ 5606 h 52325"/>
              <a:gd name="connsiteX4" fmla="*/ 32070 w 55145"/>
              <a:gd name="connsiteY4" fmla="*/ 10091 h 52325"/>
              <a:gd name="connsiteX5" fmla="*/ 37546 w 55145"/>
              <a:gd name="connsiteY5" fmla="*/ 17193 h 52325"/>
              <a:gd name="connsiteX6" fmla="*/ 46150 w 55145"/>
              <a:gd name="connsiteY6" fmla="*/ 20556 h 52325"/>
              <a:gd name="connsiteX7" fmla="*/ 50061 w 55145"/>
              <a:gd name="connsiteY7" fmla="*/ 26163 h 52325"/>
              <a:gd name="connsiteX8" fmla="*/ 53581 w 55145"/>
              <a:gd name="connsiteY8" fmla="*/ 25415 h 52325"/>
              <a:gd name="connsiteX9" fmla="*/ 55145 w 55145"/>
              <a:gd name="connsiteY9" fmla="*/ 33638 h 52325"/>
              <a:gd name="connsiteX10" fmla="*/ 50843 w 55145"/>
              <a:gd name="connsiteY10" fmla="*/ 32516 h 52325"/>
              <a:gd name="connsiteX11" fmla="*/ 48105 w 55145"/>
              <a:gd name="connsiteY11" fmla="*/ 30648 h 52325"/>
              <a:gd name="connsiteX12" fmla="*/ 41848 w 55145"/>
              <a:gd name="connsiteY12" fmla="*/ 30274 h 52325"/>
              <a:gd name="connsiteX13" fmla="*/ 37937 w 55145"/>
              <a:gd name="connsiteY13" fmla="*/ 34385 h 52325"/>
              <a:gd name="connsiteX14" fmla="*/ 43021 w 55145"/>
              <a:gd name="connsiteY14" fmla="*/ 37749 h 52325"/>
              <a:gd name="connsiteX15" fmla="*/ 46150 w 55145"/>
              <a:gd name="connsiteY15" fmla="*/ 41860 h 52325"/>
              <a:gd name="connsiteX16" fmla="*/ 50452 w 55145"/>
              <a:gd name="connsiteY16" fmla="*/ 42234 h 52325"/>
              <a:gd name="connsiteX17" fmla="*/ 50061 w 55145"/>
              <a:gd name="connsiteY17" fmla="*/ 51578 h 52325"/>
              <a:gd name="connsiteX18" fmla="*/ 47323 w 55145"/>
              <a:gd name="connsiteY18" fmla="*/ 52325 h 52325"/>
              <a:gd name="connsiteX19" fmla="*/ 43021 w 55145"/>
              <a:gd name="connsiteY19" fmla="*/ 49709 h 52325"/>
              <a:gd name="connsiteX20" fmla="*/ 43021 w 55145"/>
              <a:gd name="connsiteY20" fmla="*/ 45598 h 52325"/>
              <a:gd name="connsiteX21" fmla="*/ 37937 w 55145"/>
              <a:gd name="connsiteY21" fmla="*/ 47840 h 52325"/>
              <a:gd name="connsiteX22" fmla="*/ 29333 w 55145"/>
              <a:gd name="connsiteY22" fmla="*/ 36628 h 52325"/>
              <a:gd name="connsiteX23" fmla="*/ 12124 w 55145"/>
              <a:gd name="connsiteY23" fmla="*/ 28405 h 52325"/>
              <a:gd name="connsiteX24" fmla="*/ 9387 w 55145"/>
              <a:gd name="connsiteY24" fmla="*/ 23173 h 52325"/>
              <a:gd name="connsiteX25" fmla="*/ 3911 w 55145"/>
              <a:gd name="connsiteY25" fmla="*/ 18688 h 52325"/>
              <a:gd name="connsiteX26" fmla="*/ 3129 w 55145"/>
              <a:gd name="connsiteY26" fmla="*/ 14576 h 52325"/>
              <a:gd name="connsiteX27" fmla="*/ 1565 w 55145"/>
              <a:gd name="connsiteY27" fmla="*/ 12334 h 52325"/>
              <a:gd name="connsiteX28" fmla="*/ 1565 w 55145"/>
              <a:gd name="connsiteY28" fmla="*/ 9718 h 52325"/>
              <a:gd name="connsiteX29" fmla="*/ 391 w 55145"/>
              <a:gd name="connsiteY29" fmla="*/ 4111 h 52325"/>
              <a:gd name="connsiteX30" fmla="*/ 0 w 55145"/>
              <a:gd name="connsiteY30" fmla="*/ 2616 h 5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145" h="52325">
                <a:moveTo>
                  <a:pt x="5867" y="0"/>
                </a:moveTo>
                <a:lnTo>
                  <a:pt x="19164" y="3364"/>
                </a:lnTo>
                <a:lnTo>
                  <a:pt x="22684" y="1869"/>
                </a:lnTo>
                <a:lnTo>
                  <a:pt x="29333" y="5606"/>
                </a:lnTo>
                <a:lnTo>
                  <a:pt x="32070" y="10091"/>
                </a:lnTo>
                <a:lnTo>
                  <a:pt x="37546" y="17193"/>
                </a:lnTo>
                <a:lnTo>
                  <a:pt x="46150" y="20556"/>
                </a:lnTo>
                <a:lnTo>
                  <a:pt x="50061" y="26163"/>
                </a:lnTo>
                <a:lnTo>
                  <a:pt x="53581" y="25415"/>
                </a:lnTo>
                <a:lnTo>
                  <a:pt x="55145" y="33638"/>
                </a:lnTo>
                <a:lnTo>
                  <a:pt x="50843" y="32516"/>
                </a:lnTo>
                <a:lnTo>
                  <a:pt x="48105" y="30648"/>
                </a:lnTo>
                <a:lnTo>
                  <a:pt x="41848" y="30274"/>
                </a:lnTo>
                <a:lnTo>
                  <a:pt x="37937" y="34385"/>
                </a:lnTo>
                <a:lnTo>
                  <a:pt x="43021" y="37749"/>
                </a:lnTo>
                <a:lnTo>
                  <a:pt x="46150" y="41860"/>
                </a:lnTo>
                <a:lnTo>
                  <a:pt x="50452" y="42234"/>
                </a:lnTo>
                <a:lnTo>
                  <a:pt x="50061" y="51578"/>
                </a:lnTo>
                <a:lnTo>
                  <a:pt x="47323" y="52325"/>
                </a:lnTo>
                <a:lnTo>
                  <a:pt x="43021" y="49709"/>
                </a:lnTo>
                <a:lnTo>
                  <a:pt x="43021" y="45598"/>
                </a:lnTo>
                <a:lnTo>
                  <a:pt x="37937" y="47840"/>
                </a:lnTo>
                <a:lnTo>
                  <a:pt x="29333" y="36628"/>
                </a:lnTo>
                <a:lnTo>
                  <a:pt x="12124" y="28405"/>
                </a:lnTo>
                <a:lnTo>
                  <a:pt x="9387" y="23173"/>
                </a:lnTo>
                <a:lnTo>
                  <a:pt x="3911" y="18688"/>
                </a:lnTo>
                <a:lnTo>
                  <a:pt x="3129" y="14576"/>
                </a:lnTo>
                <a:lnTo>
                  <a:pt x="1565" y="12334"/>
                </a:lnTo>
                <a:lnTo>
                  <a:pt x="1565" y="9718"/>
                </a:lnTo>
                <a:lnTo>
                  <a:pt x="391" y="4111"/>
                </a:lnTo>
                <a:lnTo>
                  <a:pt x="0" y="261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66" name="Text Placeholder 2665">
            <a:extLst>
              <a:ext uri="{FF2B5EF4-FFF2-40B4-BE49-F238E27FC236}">
                <a16:creationId xmlns:a16="http://schemas.microsoft.com/office/drawing/2014/main" id="{A68211DA-BB96-CC41-B540-41740D121B76}"/>
              </a:ext>
            </a:extLst>
          </p:cNvPr>
          <p:cNvSpPr>
            <a:spLocks noGrp="1"/>
          </p:cNvSpPr>
          <p:nvPr>
            <p:ph type="body" sz="quarter" idx="124" hasCustomPrompt="1"/>
          </p:nvPr>
        </p:nvSpPr>
        <p:spPr>
          <a:xfrm>
            <a:off x="10437262" y="4290835"/>
            <a:ext cx="96978" cy="85964"/>
          </a:xfrm>
          <a:custGeom>
            <a:avLst/>
            <a:gdLst>
              <a:gd name="connsiteX0" fmla="*/ 72543 w 96978"/>
              <a:gd name="connsiteY0" fmla="*/ 0 h 85964"/>
              <a:gd name="connsiteX1" fmla="*/ 76361 w 96978"/>
              <a:gd name="connsiteY1" fmla="*/ 0 h 85964"/>
              <a:gd name="connsiteX2" fmla="*/ 79033 w 96978"/>
              <a:gd name="connsiteY2" fmla="*/ 3787 h 85964"/>
              <a:gd name="connsiteX3" fmla="*/ 82088 w 96978"/>
              <a:gd name="connsiteY3" fmla="*/ 4923 h 85964"/>
              <a:gd name="connsiteX4" fmla="*/ 85524 w 96978"/>
              <a:gd name="connsiteY4" fmla="*/ 9846 h 85964"/>
              <a:gd name="connsiteX5" fmla="*/ 87433 w 96978"/>
              <a:gd name="connsiteY5" fmla="*/ 9846 h 85964"/>
              <a:gd name="connsiteX6" fmla="*/ 88960 w 96978"/>
              <a:gd name="connsiteY6" fmla="*/ 12497 h 85964"/>
              <a:gd name="connsiteX7" fmla="*/ 91633 w 96978"/>
              <a:gd name="connsiteY7" fmla="*/ 17420 h 85964"/>
              <a:gd name="connsiteX8" fmla="*/ 91633 w 96978"/>
              <a:gd name="connsiteY8" fmla="*/ 19314 h 85964"/>
              <a:gd name="connsiteX9" fmla="*/ 88197 w 96978"/>
              <a:gd name="connsiteY9" fmla="*/ 24237 h 85964"/>
              <a:gd name="connsiteX10" fmla="*/ 92396 w 96978"/>
              <a:gd name="connsiteY10" fmla="*/ 26509 h 85964"/>
              <a:gd name="connsiteX11" fmla="*/ 92396 w 96978"/>
              <a:gd name="connsiteY11" fmla="*/ 30675 h 85964"/>
              <a:gd name="connsiteX12" fmla="*/ 93924 w 96978"/>
              <a:gd name="connsiteY12" fmla="*/ 32568 h 85964"/>
              <a:gd name="connsiteX13" fmla="*/ 94687 w 96978"/>
              <a:gd name="connsiteY13" fmla="*/ 39385 h 85964"/>
              <a:gd name="connsiteX14" fmla="*/ 95451 w 96978"/>
              <a:gd name="connsiteY14" fmla="*/ 41657 h 85964"/>
              <a:gd name="connsiteX15" fmla="*/ 96978 w 96978"/>
              <a:gd name="connsiteY15" fmla="*/ 46959 h 85964"/>
              <a:gd name="connsiteX16" fmla="*/ 96978 w 96978"/>
              <a:gd name="connsiteY16" fmla="*/ 53775 h 85964"/>
              <a:gd name="connsiteX17" fmla="*/ 95069 w 96978"/>
              <a:gd name="connsiteY17" fmla="*/ 56805 h 85964"/>
              <a:gd name="connsiteX18" fmla="*/ 92778 w 96978"/>
              <a:gd name="connsiteY18" fmla="*/ 57562 h 85964"/>
              <a:gd name="connsiteX19" fmla="*/ 90869 w 96978"/>
              <a:gd name="connsiteY19" fmla="*/ 60970 h 85964"/>
              <a:gd name="connsiteX20" fmla="*/ 90869 w 96978"/>
              <a:gd name="connsiteY20" fmla="*/ 70059 h 85964"/>
              <a:gd name="connsiteX21" fmla="*/ 88197 w 96978"/>
              <a:gd name="connsiteY21" fmla="*/ 67787 h 85964"/>
              <a:gd name="connsiteX22" fmla="*/ 86669 w 96978"/>
              <a:gd name="connsiteY22" fmla="*/ 63242 h 85964"/>
              <a:gd name="connsiteX23" fmla="*/ 86669 w 96978"/>
              <a:gd name="connsiteY23" fmla="*/ 57183 h 85964"/>
              <a:gd name="connsiteX24" fmla="*/ 84378 w 96978"/>
              <a:gd name="connsiteY24" fmla="*/ 53775 h 85964"/>
              <a:gd name="connsiteX25" fmla="*/ 82851 w 96978"/>
              <a:gd name="connsiteY25" fmla="*/ 50746 h 85964"/>
              <a:gd name="connsiteX26" fmla="*/ 80942 w 96978"/>
              <a:gd name="connsiteY26" fmla="*/ 49609 h 85964"/>
              <a:gd name="connsiteX27" fmla="*/ 79033 w 96978"/>
              <a:gd name="connsiteY27" fmla="*/ 51124 h 85964"/>
              <a:gd name="connsiteX28" fmla="*/ 73306 w 96978"/>
              <a:gd name="connsiteY28" fmla="*/ 59834 h 85964"/>
              <a:gd name="connsiteX29" fmla="*/ 72924 w 96978"/>
              <a:gd name="connsiteY29" fmla="*/ 65136 h 85964"/>
              <a:gd name="connsiteX30" fmla="*/ 75215 w 96978"/>
              <a:gd name="connsiteY30" fmla="*/ 67787 h 85964"/>
              <a:gd name="connsiteX31" fmla="*/ 77124 w 96978"/>
              <a:gd name="connsiteY31" fmla="*/ 71574 h 85964"/>
              <a:gd name="connsiteX32" fmla="*/ 78651 w 96978"/>
              <a:gd name="connsiteY32" fmla="*/ 76118 h 85964"/>
              <a:gd name="connsiteX33" fmla="*/ 78651 w 96978"/>
              <a:gd name="connsiteY33" fmla="*/ 78390 h 85964"/>
              <a:gd name="connsiteX34" fmla="*/ 74070 w 96978"/>
              <a:gd name="connsiteY34" fmla="*/ 85964 h 85964"/>
              <a:gd name="connsiteX35" fmla="*/ 71015 w 96978"/>
              <a:gd name="connsiteY35" fmla="*/ 84449 h 85964"/>
              <a:gd name="connsiteX36" fmla="*/ 70252 w 96978"/>
              <a:gd name="connsiteY36" fmla="*/ 79905 h 85964"/>
              <a:gd name="connsiteX37" fmla="*/ 69870 w 96978"/>
              <a:gd name="connsiteY37" fmla="*/ 77633 h 85964"/>
              <a:gd name="connsiteX38" fmla="*/ 66434 w 96978"/>
              <a:gd name="connsiteY38" fmla="*/ 79905 h 85964"/>
              <a:gd name="connsiteX39" fmla="*/ 62616 w 96978"/>
              <a:gd name="connsiteY39" fmla="*/ 80284 h 85964"/>
              <a:gd name="connsiteX40" fmla="*/ 59561 w 96978"/>
              <a:gd name="connsiteY40" fmla="*/ 79526 h 85964"/>
              <a:gd name="connsiteX41" fmla="*/ 50780 w 96978"/>
              <a:gd name="connsiteY41" fmla="*/ 75361 h 85964"/>
              <a:gd name="connsiteX42" fmla="*/ 47725 w 96978"/>
              <a:gd name="connsiteY42" fmla="*/ 71574 h 85964"/>
              <a:gd name="connsiteX43" fmla="*/ 45816 w 96978"/>
              <a:gd name="connsiteY43" fmla="*/ 68923 h 85964"/>
              <a:gd name="connsiteX44" fmla="*/ 45435 w 96978"/>
              <a:gd name="connsiteY44" fmla="*/ 64757 h 85964"/>
              <a:gd name="connsiteX45" fmla="*/ 44289 w 96978"/>
              <a:gd name="connsiteY45" fmla="*/ 61349 h 85964"/>
              <a:gd name="connsiteX46" fmla="*/ 43144 w 96978"/>
              <a:gd name="connsiteY46" fmla="*/ 56805 h 85964"/>
              <a:gd name="connsiteX47" fmla="*/ 47725 w 96978"/>
              <a:gd name="connsiteY47" fmla="*/ 50746 h 85964"/>
              <a:gd name="connsiteX48" fmla="*/ 47725 w 96978"/>
              <a:gd name="connsiteY48" fmla="*/ 47716 h 85964"/>
              <a:gd name="connsiteX49" fmla="*/ 44289 w 96978"/>
              <a:gd name="connsiteY49" fmla="*/ 43929 h 85964"/>
              <a:gd name="connsiteX50" fmla="*/ 40089 w 96978"/>
              <a:gd name="connsiteY50" fmla="*/ 40899 h 85964"/>
              <a:gd name="connsiteX51" fmla="*/ 37035 w 96978"/>
              <a:gd name="connsiteY51" fmla="*/ 39385 h 85964"/>
              <a:gd name="connsiteX52" fmla="*/ 33980 w 96978"/>
              <a:gd name="connsiteY52" fmla="*/ 39385 h 85964"/>
              <a:gd name="connsiteX53" fmla="*/ 30926 w 96978"/>
              <a:gd name="connsiteY53" fmla="*/ 45065 h 85964"/>
              <a:gd name="connsiteX54" fmla="*/ 30926 w 96978"/>
              <a:gd name="connsiteY54" fmla="*/ 47337 h 85964"/>
              <a:gd name="connsiteX55" fmla="*/ 27872 w 96978"/>
              <a:gd name="connsiteY55" fmla="*/ 45822 h 85964"/>
              <a:gd name="connsiteX56" fmla="*/ 25963 w 96978"/>
              <a:gd name="connsiteY56" fmla="*/ 45822 h 85964"/>
              <a:gd name="connsiteX57" fmla="*/ 25963 w 96978"/>
              <a:gd name="connsiteY57" fmla="*/ 43172 h 85964"/>
              <a:gd name="connsiteX58" fmla="*/ 20999 w 96978"/>
              <a:gd name="connsiteY58" fmla="*/ 47716 h 85964"/>
              <a:gd name="connsiteX59" fmla="*/ 20617 w 96978"/>
              <a:gd name="connsiteY59" fmla="*/ 49988 h 85964"/>
              <a:gd name="connsiteX60" fmla="*/ 19090 w 96978"/>
              <a:gd name="connsiteY60" fmla="*/ 46580 h 85964"/>
              <a:gd name="connsiteX61" fmla="*/ 17945 w 96978"/>
              <a:gd name="connsiteY61" fmla="*/ 42414 h 85964"/>
              <a:gd name="connsiteX62" fmla="*/ 14890 w 96978"/>
              <a:gd name="connsiteY62" fmla="*/ 42414 h 85964"/>
              <a:gd name="connsiteX63" fmla="*/ 10690 w 96978"/>
              <a:gd name="connsiteY63" fmla="*/ 46959 h 85964"/>
              <a:gd name="connsiteX64" fmla="*/ 6109 w 96978"/>
              <a:gd name="connsiteY64" fmla="*/ 57941 h 85964"/>
              <a:gd name="connsiteX65" fmla="*/ 3436 w 96978"/>
              <a:gd name="connsiteY65" fmla="*/ 59077 h 85964"/>
              <a:gd name="connsiteX66" fmla="*/ 1145 w 96978"/>
              <a:gd name="connsiteY66" fmla="*/ 58698 h 85964"/>
              <a:gd name="connsiteX67" fmla="*/ 0 w 96978"/>
              <a:gd name="connsiteY67" fmla="*/ 54532 h 85964"/>
              <a:gd name="connsiteX68" fmla="*/ 2673 w 96978"/>
              <a:gd name="connsiteY68" fmla="*/ 45822 h 85964"/>
              <a:gd name="connsiteX69" fmla="*/ 4582 w 96978"/>
              <a:gd name="connsiteY69" fmla="*/ 39385 h 85964"/>
              <a:gd name="connsiteX70" fmla="*/ 8400 w 96978"/>
              <a:gd name="connsiteY70" fmla="*/ 35219 h 85964"/>
              <a:gd name="connsiteX71" fmla="*/ 19854 w 96978"/>
              <a:gd name="connsiteY71" fmla="*/ 32189 h 85964"/>
              <a:gd name="connsiteX72" fmla="*/ 21381 w 96978"/>
              <a:gd name="connsiteY72" fmla="*/ 28781 h 85964"/>
              <a:gd name="connsiteX73" fmla="*/ 24054 w 96978"/>
              <a:gd name="connsiteY73" fmla="*/ 26130 h 85964"/>
              <a:gd name="connsiteX74" fmla="*/ 27872 w 96978"/>
              <a:gd name="connsiteY74" fmla="*/ 24237 h 85964"/>
              <a:gd name="connsiteX75" fmla="*/ 30162 w 96978"/>
              <a:gd name="connsiteY75" fmla="*/ 21207 h 85964"/>
              <a:gd name="connsiteX76" fmla="*/ 37799 w 96978"/>
              <a:gd name="connsiteY76" fmla="*/ 24237 h 85964"/>
              <a:gd name="connsiteX77" fmla="*/ 39708 w 96978"/>
              <a:gd name="connsiteY77" fmla="*/ 28781 h 85964"/>
              <a:gd name="connsiteX78" fmla="*/ 37417 w 96978"/>
              <a:gd name="connsiteY78" fmla="*/ 35598 h 85964"/>
              <a:gd name="connsiteX79" fmla="*/ 45816 w 96978"/>
              <a:gd name="connsiteY79" fmla="*/ 32189 h 85964"/>
              <a:gd name="connsiteX80" fmla="*/ 48489 w 96978"/>
              <a:gd name="connsiteY80" fmla="*/ 26130 h 85964"/>
              <a:gd name="connsiteX81" fmla="*/ 52689 w 96978"/>
              <a:gd name="connsiteY81" fmla="*/ 24237 h 85964"/>
              <a:gd name="connsiteX82" fmla="*/ 55743 w 96978"/>
              <a:gd name="connsiteY82" fmla="*/ 24994 h 85964"/>
              <a:gd name="connsiteX83" fmla="*/ 57652 w 96978"/>
              <a:gd name="connsiteY83" fmla="*/ 22722 h 85964"/>
              <a:gd name="connsiteX84" fmla="*/ 58416 w 96978"/>
              <a:gd name="connsiteY84" fmla="*/ 18556 h 85964"/>
              <a:gd name="connsiteX85" fmla="*/ 60325 w 96978"/>
              <a:gd name="connsiteY85" fmla="*/ 16284 h 85964"/>
              <a:gd name="connsiteX86" fmla="*/ 64525 w 96978"/>
              <a:gd name="connsiteY86" fmla="*/ 17420 h 85964"/>
              <a:gd name="connsiteX87" fmla="*/ 69106 w 96978"/>
              <a:gd name="connsiteY87" fmla="*/ 15148 h 85964"/>
              <a:gd name="connsiteX88" fmla="*/ 72161 w 96978"/>
              <a:gd name="connsiteY88" fmla="*/ 16284 h 85964"/>
              <a:gd name="connsiteX89" fmla="*/ 73306 w 96978"/>
              <a:gd name="connsiteY89" fmla="*/ 14769 h 85964"/>
              <a:gd name="connsiteX90" fmla="*/ 74070 w 96978"/>
              <a:gd name="connsiteY90" fmla="*/ 9846 h 85964"/>
              <a:gd name="connsiteX91" fmla="*/ 72924 w 96978"/>
              <a:gd name="connsiteY91" fmla="*/ 2651 h 85964"/>
              <a:gd name="connsiteX92" fmla="*/ 72924 w 96978"/>
              <a:gd name="connsiteY92" fmla="*/ 379 h 8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96978" h="85964">
                <a:moveTo>
                  <a:pt x="72543" y="0"/>
                </a:moveTo>
                <a:lnTo>
                  <a:pt x="76361" y="0"/>
                </a:lnTo>
                <a:lnTo>
                  <a:pt x="79033" y="3787"/>
                </a:lnTo>
                <a:lnTo>
                  <a:pt x="82088" y="4923"/>
                </a:lnTo>
                <a:lnTo>
                  <a:pt x="85524" y="9846"/>
                </a:lnTo>
                <a:lnTo>
                  <a:pt x="87433" y="9846"/>
                </a:lnTo>
                <a:lnTo>
                  <a:pt x="88960" y="12497"/>
                </a:lnTo>
                <a:lnTo>
                  <a:pt x="91633" y="17420"/>
                </a:lnTo>
                <a:lnTo>
                  <a:pt x="91633" y="19314"/>
                </a:lnTo>
                <a:lnTo>
                  <a:pt x="88197" y="24237"/>
                </a:lnTo>
                <a:lnTo>
                  <a:pt x="92396" y="26509"/>
                </a:lnTo>
                <a:lnTo>
                  <a:pt x="92396" y="30675"/>
                </a:lnTo>
                <a:lnTo>
                  <a:pt x="93924" y="32568"/>
                </a:lnTo>
                <a:lnTo>
                  <a:pt x="94687" y="39385"/>
                </a:lnTo>
                <a:lnTo>
                  <a:pt x="95451" y="41657"/>
                </a:lnTo>
                <a:lnTo>
                  <a:pt x="96978" y="46959"/>
                </a:lnTo>
                <a:lnTo>
                  <a:pt x="96978" y="53775"/>
                </a:lnTo>
                <a:lnTo>
                  <a:pt x="95069" y="56805"/>
                </a:lnTo>
                <a:lnTo>
                  <a:pt x="92778" y="57562"/>
                </a:lnTo>
                <a:lnTo>
                  <a:pt x="90869" y="60970"/>
                </a:lnTo>
                <a:lnTo>
                  <a:pt x="90869" y="70059"/>
                </a:lnTo>
                <a:lnTo>
                  <a:pt x="88197" y="67787"/>
                </a:lnTo>
                <a:lnTo>
                  <a:pt x="86669" y="63242"/>
                </a:lnTo>
                <a:lnTo>
                  <a:pt x="86669" y="57183"/>
                </a:lnTo>
                <a:lnTo>
                  <a:pt x="84378" y="53775"/>
                </a:lnTo>
                <a:lnTo>
                  <a:pt x="82851" y="50746"/>
                </a:lnTo>
                <a:lnTo>
                  <a:pt x="80942" y="49609"/>
                </a:lnTo>
                <a:lnTo>
                  <a:pt x="79033" y="51124"/>
                </a:lnTo>
                <a:lnTo>
                  <a:pt x="73306" y="59834"/>
                </a:lnTo>
                <a:lnTo>
                  <a:pt x="72924" y="65136"/>
                </a:lnTo>
                <a:lnTo>
                  <a:pt x="75215" y="67787"/>
                </a:lnTo>
                <a:lnTo>
                  <a:pt x="77124" y="71574"/>
                </a:lnTo>
                <a:lnTo>
                  <a:pt x="78651" y="76118"/>
                </a:lnTo>
                <a:lnTo>
                  <a:pt x="78651" y="78390"/>
                </a:lnTo>
                <a:lnTo>
                  <a:pt x="74070" y="85964"/>
                </a:lnTo>
                <a:lnTo>
                  <a:pt x="71015" y="84449"/>
                </a:lnTo>
                <a:lnTo>
                  <a:pt x="70252" y="79905"/>
                </a:lnTo>
                <a:lnTo>
                  <a:pt x="69870" y="77633"/>
                </a:lnTo>
                <a:lnTo>
                  <a:pt x="66434" y="79905"/>
                </a:lnTo>
                <a:lnTo>
                  <a:pt x="62616" y="80284"/>
                </a:lnTo>
                <a:lnTo>
                  <a:pt x="59561" y="79526"/>
                </a:lnTo>
                <a:lnTo>
                  <a:pt x="50780" y="75361"/>
                </a:lnTo>
                <a:lnTo>
                  <a:pt x="47725" y="71574"/>
                </a:lnTo>
                <a:lnTo>
                  <a:pt x="45816" y="68923"/>
                </a:lnTo>
                <a:lnTo>
                  <a:pt x="45435" y="64757"/>
                </a:lnTo>
                <a:lnTo>
                  <a:pt x="44289" y="61349"/>
                </a:lnTo>
                <a:lnTo>
                  <a:pt x="43144" y="56805"/>
                </a:lnTo>
                <a:lnTo>
                  <a:pt x="47725" y="50746"/>
                </a:lnTo>
                <a:lnTo>
                  <a:pt x="47725" y="47716"/>
                </a:lnTo>
                <a:lnTo>
                  <a:pt x="44289" y="43929"/>
                </a:lnTo>
                <a:lnTo>
                  <a:pt x="40089" y="40899"/>
                </a:lnTo>
                <a:lnTo>
                  <a:pt x="37035" y="39385"/>
                </a:lnTo>
                <a:lnTo>
                  <a:pt x="33980" y="39385"/>
                </a:lnTo>
                <a:lnTo>
                  <a:pt x="30926" y="45065"/>
                </a:lnTo>
                <a:lnTo>
                  <a:pt x="30926" y="47337"/>
                </a:lnTo>
                <a:lnTo>
                  <a:pt x="27872" y="45822"/>
                </a:lnTo>
                <a:lnTo>
                  <a:pt x="25963" y="45822"/>
                </a:lnTo>
                <a:lnTo>
                  <a:pt x="25963" y="43172"/>
                </a:lnTo>
                <a:lnTo>
                  <a:pt x="20999" y="47716"/>
                </a:lnTo>
                <a:lnTo>
                  <a:pt x="20617" y="49988"/>
                </a:lnTo>
                <a:lnTo>
                  <a:pt x="19090" y="46580"/>
                </a:lnTo>
                <a:lnTo>
                  <a:pt x="17945" y="42414"/>
                </a:lnTo>
                <a:lnTo>
                  <a:pt x="14890" y="42414"/>
                </a:lnTo>
                <a:lnTo>
                  <a:pt x="10690" y="46959"/>
                </a:lnTo>
                <a:lnTo>
                  <a:pt x="6109" y="57941"/>
                </a:lnTo>
                <a:lnTo>
                  <a:pt x="3436" y="59077"/>
                </a:lnTo>
                <a:lnTo>
                  <a:pt x="1145" y="58698"/>
                </a:lnTo>
                <a:lnTo>
                  <a:pt x="0" y="54532"/>
                </a:lnTo>
                <a:lnTo>
                  <a:pt x="2673" y="45822"/>
                </a:lnTo>
                <a:lnTo>
                  <a:pt x="4582" y="39385"/>
                </a:lnTo>
                <a:lnTo>
                  <a:pt x="8400" y="35219"/>
                </a:lnTo>
                <a:lnTo>
                  <a:pt x="19854" y="32189"/>
                </a:lnTo>
                <a:lnTo>
                  <a:pt x="21381" y="28781"/>
                </a:lnTo>
                <a:lnTo>
                  <a:pt x="24054" y="26130"/>
                </a:lnTo>
                <a:lnTo>
                  <a:pt x="27872" y="24237"/>
                </a:lnTo>
                <a:lnTo>
                  <a:pt x="30162" y="21207"/>
                </a:lnTo>
                <a:lnTo>
                  <a:pt x="37799" y="24237"/>
                </a:lnTo>
                <a:lnTo>
                  <a:pt x="39708" y="28781"/>
                </a:lnTo>
                <a:lnTo>
                  <a:pt x="37417" y="35598"/>
                </a:lnTo>
                <a:lnTo>
                  <a:pt x="45816" y="32189"/>
                </a:lnTo>
                <a:lnTo>
                  <a:pt x="48489" y="26130"/>
                </a:lnTo>
                <a:lnTo>
                  <a:pt x="52689" y="24237"/>
                </a:lnTo>
                <a:lnTo>
                  <a:pt x="55743" y="24994"/>
                </a:lnTo>
                <a:lnTo>
                  <a:pt x="57652" y="22722"/>
                </a:lnTo>
                <a:lnTo>
                  <a:pt x="58416" y="18556"/>
                </a:lnTo>
                <a:lnTo>
                  <a:pt x="60325" y="16284"/>
                </a:lnTo>
                <a:lnTo>
                  <a:pt x="64525" y="17420"/>
                </a:lnTo>
                <a:lnTo>
                  <a:pt x="69106" y="15148"/>
                </a:lnTo>
                <a:lnTo>
                  <a:pt x="72161" y="16284"/>
                </a:lnTo>
                <a:lnTo>
                  <a:pt x="73306" y="14769"/>
                </a:lnTo>
                <a:lnTo>
                  <a:pt x="74070" y="9846"/>
                </a:lnTo>
                <a:lnTo>
                  <a:pt x="72924" y="2651"/>
                </a:lnTo>
                <a:lnTo>
                  <a:pt x="72924" y="37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64" name="Text Placeholder 2663">
            <a:extLst>
              <a:ext uri="{FF2B5EF4-FFF2-40B4-BE49-F238E27FC236}">
                <a16:creationId xmlns:a16="http://schemas.microsoft.com/office/drawing/2014/main" id="{9366838D-0336-414B-9E4E-B3CB6E465F79}"/>
              </a:ext>
            </a:extLst>
          </p:cNvPr>
          <p:cNvSpPr>
            <a:spLocks noGrp="1"/>
          </p:cNvSpPr>
          <p:nvPr>
            <p:ph type="body" sz="quarter" idx="123" hasCustomPrompt="1"/>
          </p:nvPr>
        </p:nvSpPr>
        <p:spPr>
          <a:xfrm>
            <a:off x="10393527" y="4103959"/>
            <a:ext cx="89372" cy="128945"/>
          </a:xfrm>
          <a:custGeom>
            <a:avLst/>
            <a:gdLst>
              <a:gd name="connsiteX0" fmla="*/ 18935 w 89372"/>
              <a:gd name="connsiteY0" fmla="*/ 0 h 128945"/>
              <a:gd name="connsiteX1" fmla="*/ 21207 w 89372"/>
              <a:gd name="connsiteY1" fmla="*/ 374 h 128945"/>
              <a:gd name="connsiteX2" fmla="*/ 25373 w 89372"/>
              <a:gd name="connsiteY2" fmla="*/ 374 h 128945"/>
              <a:gd name="connsiteX3" fmla="*/ 30296 w 89372"/>
              <a:gd name="connsiteY3" fmla="*/ 1495 h 128945"/>
              <a:gd name="connsiteX4" fmla="*/ 38627 w 89372"/>
              <a:gd name="connsiteY4" fmla="*/ 6354 h 128945"/>
              <a:gd name="connsiteX5" fmla="*/ 42793 w 89372"/>
              <a:gd name="connsiteY5" fmla="*/ 6354 h 128945"/>
              <a:gd name="connsiteX6" fmla="*/ 45443 w 89372"/>
              <a:gd name="connsiteY6" fmla="*/ 5606 h 128945"/>
              <a:gd name="connsiteX7" fmla="*/ 46579 w 89372"/>
              <a:gd name="connsiteY7" fmla="*/ 1495 h 128945"/>
              <a:gd name="connsiteX8" fmla="*/ 49230 w 89372"/>
              <a:gd name="connsiteY8" fmla="*/ 1495 h 128945"/>
              <a:gd name="connsiteX9" fmla="*/ 50745 w 89372"/>
              <a:gd name="connsiteY9" fmla="*/ 3738 h 128945"/>
              <a:gd name="connsiteX10" fmla="*/ 51881 w 89372"/>
              <a:gd name="connsiteY10" fmla="*/ 5233 h 128945"/>
              <a:gd name="connsiteX11" fmla="*/ 52639 w 89372"/>
              <a:gd name="connsiteY11" fmla="*/ 6354 h 128945"/>
              <a:gd name="connsiteX12" fmla="*/ 51124 w 89372"/>
              <a:gd name="connsiteY12" fmla="*/ 8223 h 128945"/>
              <a:gd name="connsiteX13" fmla="*/ 49230 w 89372"/>
              <a:gd name="connsiteY13" fmla="*/ 12334 h 128945"/>
              <a:gd name="connsiteX14" fmla="*/ 48852 w 89372"/>
              <a:gd name="connsiteY14" fmla="*/ 16445 h 128945"/>
              <a:gd name="connsiteX15" fmla="*/ 48852 w 89372"/>
              <a:gd name="connsiteY15" fmla="*/ 24668 h 128945"/>
              <a:gd name="connsiteX16" fmla="*/ 50745 w 89372"/>
              <a:gd name="connsiteY16" fmla="*/ 27658 h 128945"/>
              <a:gd name="connsiteX17" fmla="*/ 52639 w 89372"/>
              <a:gd name="connsiteY17" fmla="*/ 28032 h 128945"/>
              <a:gd name="connsiteX18" fmla="*/ 53396 w 89372"/>
              <a:gd name="connsiteY18" fmla="*/ 30274 h 128945"/>
              <a:gd name="connsiteX19" fmla="*/ 55289 w 89372"/>
              <a:gd name="connsiteY19" fmla="*/ 32517 h 128945"/>
              <a:gd name="connsiteX20" fmla="*/ 55289 w 89372"/>
              <a:gd name="connsiteY20" fmla="*/ 36254 h 128945"/>
              <a:gd name="connsiteX21" fmla="*/ 53396 w 89372"/>
              <a:gd name="connsiteY21" fmla="*/ 40739 h 128945"/>
              <a:gd name="connsiteX22" fmla="*/ 51124 w 89372"/>
              <a:gd name="connsiteY22" fmla="*/ 45598 h 128945"/>
              <a:gd name="connsiteX23" fmla="*/ 50366 w 89372"/>
              <a:gd name="connsiteY23" fmla="*/ 49336 h 128945"/>
              <a:gd name="connsiteX24" fmla="*/ 48473 w 89372"/>
              <a:gd name="connsiteY24" fmla="*/ 53447 h 128945"/>
              <a:gd name="connsiteX25" fmla="*/ 45822 w 89372"/>
              <a:gd name="connsiteY25" fmla="*/ 55316 h 128945"/>
              <a:gd name="connsiteX26" fmla="*/ 45443 w 89372"/>
              <a:gd name="connsiteY26" fmla="*/ 53821 h 128945"/>
              <a:gd name="connsiteX27" fmla="*/ 42414 w 89372"/>
              <a:gd name="connsiteY27" fmla="*/ 56063 h 128945"/>
              <a:gd name="connsiteX28" fmla="*/ 39384 w 89372"/>
              <a:gd name="connsiteY28" fmla="*/ 58306 h 128945"/>
              <a:gd name="connsiteX29" fmla="*/ 37112 w 89372"/>
              <a:gd name="connsiteY29" fmla="*/ 61669 h 128945"/>
              <a:gd name="connsiteX30" fmla="*/ 37112 w 89372"/>
              <a:gd name="connsiteY30" fmla="*/ 65407 h 128945"/>
              <a:gd name="connsiteX31" fmla="*/ 35597 w 89372"/>
              <a:gd name="connsiteY31" fmla="*/ 68771 h 128945"/>
              <a:gd name="connsiteX32" fmla="*/ 32946 w 89372"/>
              <a:gd name="connsiteY32" fmla="*/ 70266 h 128945"/>
              <a:gd name="connsiteX33" fmla="*/ 33325 w 89372"/>
              <a:gd name="connsiteY33" fmla="*/ 74003 h 128945"/>
              <a:gd name="connsiteX34" fmla="*/ 35219 w 89372"/>
              <a:gd name="connsiteY34" fmla="*/ 77741 h 128945"/>
              <a:gd name="connsiteX35" fmla="*/ 37112 w 89372"/>
              <a:gd name="connsiteY35" fmla="*/ 80731 h 128945"/>
              <a:gd name="connsiteX36" fmla="*/ 38627 w 89372"/>
              <a:gd name="connsiteY36" fmla="*/ 82973 h 128945"/>
              <a:gd name="connsiteX37" fmla="*/ 37491 w 89372"/>
              <a:gd name="connsiteY37" fmla="*/ 84842 h 128945"/>
              <a:gd name="connsiteX38" fmla="*/ 37491 w 89372"/>
              <a:gd name="connsiteY38" fmla="*/ 88953 h 128945"/>
              <a:gd name="connsiteX39" fmla="*/ 39384 w 89372"/>
              <a:gd name="connsiteY39" fmla="*/ 92317 h 128945"/>
              <a:gd name="connsiteX40" fmla="*/ 40142 w 89372"/>
              <a:gd name="connsiteY40" fmla="*/ 94934 h 128945"/>
              <a:gd name="connsiteX41" fmla="*/ 45443 w 89372"/>
              <a:gd name="connsiteY41" fmla="*/ 100166 h 128945"/>
              <a:gd name="connsiteX42" fmla="*/ 47337 w 89372"/>
              <a:gd name="connsiteY42" fmla="*/ 100166 h 128945"/>
              <a:gd name="connsiteX43" fmla="*/ 50745 w 89372"/>
              <a:gd name="connsiteY43" fmla="*/ 99045 h 128945"/>
              <a:gd name="connsiteX44" fmla="*/ 49609 w 89372"/>
              <a:gd name="connsiteY44" fmla="*/ 97550 h 128945"/>
              <a:gd name="connsiteX45" fmla="*/ 50366 w 89372"/>
              <a:gd name="connsiteY45" fmla="*/ 93812 h 128945"/>
              <a:gd name="connsiteX46" fmla="*/ 51503 w 89372"/>
              <a:gd name="connsiteY46" fmla="*/ 94560 h 128945"/>
              <a:gd name="connsiteX47" fmla="*/ 54911 w 89372"/>
              <a:gd name="connsiteY47" fmla="*/ 91570 h 128945"/>
              <a:gd name="connsiteX48" fmla="*/ 58698 w 89372"/>
              <a:gd name="connsiteY48" fmla="*/ 92317 h 128945"/>
              <a:gd name="connsiteX49" fmla="*/ 60591 w 89372"/>
              <a:gd name="connsiteY49" fmla="*/ 90822 h 128945"/>
              <a:gd name="connsiteX50" fmla="*/ 63242 w 89372"/>
              <a:gd name="connsiteY50" fmla="*/ 91570 h 128945"/>
              <a:gd name="connsiteX51" fmla="*/ 65514 w 89372"/>
              <a:gd name="connsiteY51" fmla="*/ 94186 h 128945"/>
              <a:gd name="connsiteX52" fmla="*/ 67408 w 89372"/>
              <a:gd name="connsiteY52" fmla="*/ 98297 h 128945"/>
              <a:gd name="connsiteX53" fmla="*/ 67786 w 89372"/>
              <a:gd name="connsiteY53" fmla="*/ 102035 h 128945"/>
              <a:gd name="connsiteX54" fmla="*/ 69680 w 89372"/>
              <a:gd name="connsiteY54" fmla="*/ 103156 h 128945"/>
              <a:gd name="connsiteX55" fmla="*/ 71952 w 89372"/>
              <a:gd name="connsiteY55" fmla="*/ 100914 h 128945"/>
              <a:gd name="connsiteX56" fmla="*/ 71573 w 89372"/>
              <a:gd name="connsiteY56" fmla="*/ 96802 h 128945"/>
              <a:gd name="connsiteX57" fmla="*/ 73467 w 89372"/>
              <a:gd name="connsiteY57" fmla="*/ 97924 h 128945"/>
              <a:gd name="connsiteX58" fmla="*/ 74982 w 89372"/>
              <a:gd name="connsiteY58" fmla="*/ 98671 h 128945"/>
              <a:gd name="connsiteX59" fmla="*/ 78011 w 89372"/>
              <a:gd name="connsiteY59" fmla="*/ 99792 h 128945"/>
              <a:gd name="connsiteX60" fmla="*/ 83692 w 89372"/>
              <a:gd name="connsiteY60" fmla="*/ 102035 h 128945"/>
              <a:gd name="connsiteX61" fmla="*/ 84449 w 89372"/>
              <a:gd name="connsiteY61" fmla="*/ 103904 h 128945"/>
              <a:gd name="connsiteX62" fmla="*/ 81419 w 89372"/>
              <a:gd name="connsiteY62" fmla="*/ 104278 h 128945"/>
              <a:gd name="connsiteX63" fmla="*/ 78390 w 89372"/>
              <a:gd name="connsiteY63" fmla="*/ 106520 h 128945"/>
              <a:gd name="connsiteX64" fmla="*/ 79147 w 89372"/>
              <a:gd name="connsiteY64" fmla="*/ 109884 h 128945"/>
              <a:gd name="connsiteX65" fmla="*/ 81798 w 89372"/>
              <a:gd name="connsiteY65" fmla="*/ 111753 h 128945"/>
              <a:gd name="connsiteX66" fmla="*/ 83692 w 89372"/>
              <a:gd name="connsiteY66" fmla="*/ 112500 h 128945"/>
              <a:gd name="connsiteX67" fmla="*/ 82934 w 89372"/>
              <a:gd name="connsiteY67" fmla="*/ 115116 h 128945"/>
              <a:gd name="connsiteX68" fmla="*/ 83313 w 89372"/>
              <a:gd name="connsiteY68" fmla="*/ 116611 h 128945"/>
              <a:gd name="connsiteX69" fmla="*/ 85206 w 89372"/>
              <a:gd name="connsiteY69" fmla="*/ 116611 h 128945"/>
              <a:gd name="connsiteX70" fmla="*/ 85585 w 89372"/>
              <a:gd name="connsiteY70" fmla="*/ 118106 h 128945"/>
              <a:gd name="connsiteX71" fmla="*/ 87857 w 89372"/>
              <a:gd name="connsiteY71" fmla="*/ 118480 h 128945"/>
              <a:gd name="connsiteX72" fmla="*/ 89372 w 89372"/>
              <a:gd name="connsiteY72" fmla="*/ 119975 h 128945"/>
              <a:gd name="connsiteX73" fmla="*/ 89372 w 89372"/>
              <a:gd name="connsiteY73" fmla="*/ 126703 h 128945"/>
              <a:gd name="connsiteX74" fmla="*/ 87479 w 89372"/>
              <a:gd name="connsiteY74" fmla="*/ 128945 h 128945"/>
              <a:gd name="connsiteX75" fmla="*/ 84449 w 89372"/>
              <a:gd name="connsiteY75" fmla="*/ 126329 h 128945"/>
              <a:gd name="connsiteX76" fmla="*/ 83692 w 89372"/>
              <a:gd name="connsiteY76" fmla="*/ 123713 h 128945"/>
              <a:gd name="connsiteX77" fmla="*/ 85964 w 89372"/>
              <a:gd name="connsiteY77" fmla="*/ 121096 h 128945"/>
              <a:gd name="connsiteX78" fmla="*/ 84449 w 89372"/>
              <a:gd name="connsiteY78" fmla="*/ 121096 h 128945"/>
              <a:gd name="connsiteX79" fmla="*/ 79905 w 89372"/>
              <a:gd name="connsiteY79" fmla="*/ 121096 h 128945"/>
              <a:gd name="connsiteX80" fmla="*/ 76118 w 89372"/>
              <a:gd name="connsiteY80" fmla="*/ 118480 h 128945"/>
              <a:gd name="connsiteX81" fmla="*/ 73467 w 89372"/>
              <a:gd name="connsiteY81" fmla="*/ 117733 h 128945"/>
              <a:gd name="connsiteX82" fmla="*/ 71952 w 89372"/>
              <a:gd name="connsiteY82" fmla="*/ 112874 h 128945"/>
              <a:gd name="connsiteX83" fmla="*/ 69680 w 89372"/>
              <a:gd name="connsiteY83" fmla="*/ 109884 h 128945"/>
              <a:gd name="connsiteX84" fmla="*/ 65514 w 89372"/>
              <a:gd name="connsiteY84" fmla="*/ 108015 h 128945"/>
              <a:gd name="connsiteX85" fmla="*/ 63621 w 89372"/>
              <a:gd name="connsiteY85" fmla="*/ 106146 h 128945"/>
              <a:gd name="connsiteX86" fmla="*/ 62863 w 89372"/>
              <a:gd name="connsiteY86" fmla="*/ 104278 h 128945"/>
              <a:gd name="connsiteX87" fmla="*/ 59455 w 89372"/>
              <a:gd name="connsiteY87" fmla="*/ 100914 h 128945"/>
              <a:gd name="connsiteX88" fmla="*/ 55668 w 89372"/>
              <a:gd name="connsiteY88" fmla="*/ 100166 h 128945"/>
              <a:gd name="connsiteX89" fmla="*/ 56426 w 89372"/>
              <a:gd name="connsiteY89" fmla="*/ 104651 h 128945"/>
              <a:gd name="connsiteX90" fmla="*/ 59834 w 89372"/>
              <a:gd name="connsiteY90" fmla="*/ 112874 h 128945"/>
              <a:gd name="connsiteX91" fmla="*/ 59834 w 89372"/>
              <a:gd name="connsiteY91" fmla="*/ 114369 h 128945"/>
              <a:gd name="connsiteX92" fmla="*/ 57562 w 89372"/>
              <a:gd name="connsiteY92" fmla="*/ 114369 h 128945"/>
              <a:gd name="connsiteX93" fmla="*/ 55668 w 89372"/>
              <a:gd name="connsiteY93" fmla="*/ 109884 h 128945"/>
              <a:gd name="connsiteX94" fmla="*/ 51881 w 89372"/>
              <a:gd name="connsiteY94" fmla="*/ 106894 h 128945"/>
              <a:gd name="connsiteX95" fmla="*/ 46958 w 89372"/>
              <a:gd name="connsiteY95" fmla="*/ 102035 h 128945"/>
              <a:gd name="connsiteX96" fmla="*/ 43550 w 89372"/>
              <a:gd name="connsiteY96" fmla="*/ 100166 h 128945"/>
              <a:gd name="connsiteX97" fmla="*/ 41278 w 89372"/>
              <a:gd name="connsiteY97" fmla="*/ 99792 h 128945"/>
              <a:gd name="connsiteX98" fmla="*/ 37112 w 89372"/>
              <a:gd name="connsiteY98" fmla="*/ 100166 h 128945"/>
              <a:gd name="connsiteX99" fmla="*/ 34840 w 89372"/>
              <a:gd name="connsiteY99" fmla="*/ 103904 h 128945"/>
              <a:gd name="connsiteX100" fmla="*/ 32189 w 89372"/>
              <a:gd name="connsiteY100" fmla="*/ 105773 h 128945"/>
              <a:gd name="connsiteX101" fmla="*/ 28402 w 89372"/>
              <a:gd name="connsiteY101" fmla="*/ 106146 h 128945"/>
              <a:gd name="connsiteX102" fmla="*/ 26509 w 89372"/>
              <a:gd name="connsiteY102" fmla="*/ 103904 h 128945"/>
              <a:gd name="connsiteX103" fmla="*/ 23858 w 89372"/>
              <a:gd name="connsiteY103" fmla="*/ 103156 h 128945"/>
              <a:gd name="connsiteX104" fmla="*/ 21207 w 89372"/>
              <a:gd name="connsiteY104" fmla="*/ 100914 h 128945"/>
              <a:gd name="connsiteX105" fmla="*/ 18935 w 89372"/>
              <a:gd name="connsiteY105" fmla="*/ 102409 h 128945"/>
              <a:gd name="connsiteX106" fmla="*/ 17799 w 89372"/>
              <a:gd name="connsiteY106" fmla="*/ 98671 h 128945"/>
              <a:gd name="connsiteX107" fmla="*/ 17041 w 89372"/>
              <a:gd name="connsiteY107" fmla="*/ 94934 h 128945"/>
              <a:gd name="connsiteX108" fmla="*/ 18556 w 89372"/>
              <a:gd name="connsiteY108" fmla="*/ 92317 h 128945"/>
              <a:gd name="connsiteX109" fmla="*/ 21207 w 89372"/>
              <a:gd name="connsiteY109" fmla="*/ 89701 h 128945"/>
              <a:gd name="connsiteX110" fmla="*/ 23100 w 89372"/>
              <a:gd name="connsiteY110" fmla="*/ 86337 h 128945"/>
              <a:gd name="connsiteX111" fmla="*/ 23100 w 89372"/>
              <a:gd name="connsiteY111" fmla="*/ 84095 h 128945"/>
              <a:gd name="connsiteX112" fmla="*/ 20828 w 89372"/>
              <a:gd name="connsiteY112" fmla="*/ 82226 h 128945"/>
              <a:gd name="connsiteX113" fmla="*/ 17041 w 89372"/>
              <a:gd name="connsiteY113" fmla="*/ 81852 h 128945"/>
              <a:gd name="connsiteX114" fmla="*/ 16663 w 89372"/>
              <a:gd name="connsiteY114" fmla="*/ 87085 h 128945"/>
              <a:gd name="connsiteX115" fmla="*/ 15905 w 89372"/>
              <a:gd name="connsiteY115" fmla="*/ 88953 h 128945"/>
              <a:gd name="connsiteX116" fmla="*/ 12497 w 89372"/>
              <a:gd name="connsiteY116" fmla="*/ 85963 h 128945"/>
              <a:gd name="connsiteX117" fmla="*/ 10603 w 89372"/>
              <a:gd name="connsiteY117" fmla="*/ 81852 h 128945"/>
              <a:gd name="connsiteX118" fmla="*/ 7953 w 89372"/>
              <a:gd name="connsiteY118" fmla="*/ 81852 h 128945"/>
              <a:gd name="connsiteX119" fmla="*/ 6059 w 89372"/>
              <a:gd name="connsiteY119" fmla="*/ 75872 h 128945"/>
              <a:gd name="connsiteX120" fmla="*/ 4923 w 89372"/>
              <a:gd name="connsiteY120" fmla="*/ 70266 h 128945"/>
              <a:gd name="connsiteX121" fmla="*/ 757 w 89372"/>
              <a:gd name="connsiteY121" fmla="*/ 57932 h 128945"/>
              <a:gd name="connsiteX122" fmla="*/ 0 w 89372"/>
              <a:gd name="connsiteY122" fmla="*/ 51578 h 128945"/>
              <a:gd name="connsiteX123" fmla="*/ 0 w 89372"/>
              <a:gd name="connsiteY123" fmla="*/ 50083 h 128945"/>
              <a:gd name="connsiteX124" fmla="*/ 3030 w 89372"/>
              <a:gd name="connsiteY124" fmla="*/ 50831 h 128945"/>
              <a:gd name="connsiteX125" fmla="*/ 6438 w 89372"/>
              <a:gd name="connsiteY125" fmla="*/ 54568 h 128945"/>
              <a:gd name="connsiteX126" fmla="*/ 10982 w 89372"/>
              <a:gd name="connsiteY126" fmla="*/ 53447 h 128945"/>
              <a:gd name="connsiteX127" fmla="*/ 10603 w 89372"/>
              <a:gd name="connsiteY127" fmla="*/ 42234 h 128945"/>
              <a:gd name="connsiteX128" fmla="*/ 10982 w 89372"/>
              <a:gd name="connsiteY128" fmla="*/ 36254 h 128945"/>
              <a:gd name="connsiteX129" fmla="*/ 12876 w 89372"/>
              <a:gd name="connsiteY129" fmla="*/ 30648 h 128945"/>
              <a:gd name="connsiteX130" fmla="*/ 12876 w 89372"/>
              <a:gd name="connsiteY130" fmla="*/ 24294 h 128945"/>
              <a:gd name="connsiteX131" fmla="*/ 12497 w 89372"/>
              <a:gd name="connsiteY131" fmla="*/ 19809 h 128945"/>
              <a:gd name="connsiteX132" fmla="*/ 12876 w 89372"/>
              <a:gd name="connsiteY132" fmla="*/ 15324 h 128945"/>
              <a:gd name="connsiteX133" fmla="*/ 14390 w 89372"/>
              <a:gd name="connsiteY133" fmla="*/ 6354 h 128945"/>
              <a:gd name="connsiteX134" fmla="*/ 16284 w 89372"/>
              <a:gd name="connsiteY134" fmla="*/ 2616 h 1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89372" h="128945">
                <a:moveTo>
                  <a:pt x="18935" y="0"/>
                </a:moveTo>
                <a:lnTo>
                  <a:pt x="21207" y="374"/>
                </a:lnTo>
                <a:lnTo>
                  <a:pt x="25373" y="374"/>
                </a:lnTo>
                <a:lnTo>
                  <a:pt x="30296" y="1495"/>
                </a:lnTo>
                <a:lnTo>
                  <a:pt x="38627" y="6354"/>
                </a:lnTo>
                <a:lnTo>
                  <a:pt x="42793" y="6354"/>
                </a:lnTo>
                <a:lnTo>
                  <a:pt x="45443" y="5606"/>
                </a:lnTo>
                <a:lnTo>
                  <a:pt x="46579" y="1495"/>
                </a:lnTo>
                <a:lnTo>
                  <a:pt x="49230" y="1495"/>
                </a:lnTo>
                <a:lnTo>
                  <a:pt x="50745" y="3738"/>
                </a:lnTo>
                <a:lnTo>
                  <a:pt x="51881" y="5233"/>
                </a:lnTo>
                <a:lnTo>
                  <a:pt x="52639" y="6354"/>
                </a:lnTo>
                <a:lnTo>
                  <a:pt x="51124" y="8223"/>
                </a:lnTo>
                <a:lnTo>
                  <a:pt x="49230" y="12334"/>
                </a:lnTo>
                <a:lnTo>
                  <a:pt x="48852" y="16445"/>
                </a:lnTo>
                <a:lnTo>
                  <a:pt x="48852" y="24668"/>
                </a:lnTo>
                <a:lnTo>
                  <a:pt x="50745" y="27658"/>
                </a:lnTo>
                <a:lnTo>
                  <a:pt x="52639" y="28032"/>
                </a:lnTo>
                <a:lnTo>
                  <a:pt x="53396" y="30274"/>
                </a:lnTo>
                <a:lnTo>
                  <a:pt x="55289" y="32517"/>
                </a:lnTo>
                <a:lnTo>
                  <a:pt x="55289" y="36254"/>
                </a:lnTo>
                <a:lnTo>
                  <a:pt x="53396" y="40739"/>
                </a:lnTo>
                <a:lnTo>
                  <a:pt x="51124" y="45598"/>
                </a:lnTo>
                <a:lnTo>
                  <a:pt x="50366" y="49336"/>
                </a:lnTo>
                <a:lnTo>
                  <a:pt x="48473" y="53447"/>
                </a:lnTo>
                <a:lnTo>
                  <a:pt x="45822" y="55316"/>
                </a:lnTo>
                <a:lnTo>
                  <a:pt x="45443" y="53821"/>
                </a:lnTo>
                <a:lnTo>
                  <a:pt x="42414" y="56063"/>
                </a:lnTo>
                <a:lnTo>
                  <a:pt x="39384" y="58306"/>
                </a:lnTo>
                <a:lnTo>
                  <a:pt x="37112" y="61669"/>
                </a:lnTo>
                <a:lnTo>
                  <a:pt x="37112" y="65407"/>
                </a:lnTo>
                <a:lnTo>
                  <a:pt x="35597" y="68771"/>
                </a:lnTo>
                <a:lnTo>
                  <a:pt x="32946" y="70266"/>
                </a:lnTo>
                <a:lnTo>
                  <a:pt x="33325" y="74003"/>
                </a:lnTo>
                <a:lnTo>
                  <a:pt x="35219" y="77741"/>
                </a:lnTo>
                <a:lnTo>
                  <a:pt x="37112" y="80731"/>
                </a:lnTo>
                <a:lnTo>
                  <a:pt x="38627" y="82973"/>
                </a:lnTo>
                <a:lnTo>
                  <a:pt x="37491" y="84842"/>
                </a:lnTo>
                <a:lnTo>
                  <a:pt x="37491" y="88953"/>
                </a:lnTo>
                <a:lnTo>
                  <a:pt x="39384" y="92317"/>
                </a:lnTo>
                <a:lnTo>
                  <a:pt x="40142" y="94934"/>
                </a:lnTo>
                <a:lnTo>
                  <a:pt x="45443" y="100166"/>
                </a:lnTo>
                <a:lnTo>
                  <a:pt x="47337" y="100166"/>
                </a:lnTo>
                <a:lnTo>
                  <a:pt x="50745" y="99045"/>
                </a:lnTo>
                <a:lnTo>
                  <a:pt x="49609" y="97550"/>
                </a:lnTo>
                <a:lnTo>
                  <a:pt x="50366" y="93812"/>
                </a:lnTo>
                <a:lnTo>
                  <a:pt x="51503" y="94560"/>
                </a:lnTo>
                <a:lnTo>
                  <a:pt x="54911" y="91570"/>
                </a:lnTo>
                <a:lnTo>
                  <a:pt x="58698" y="92317"/>
                </a:lnTo>
                <a:lnTo>
                  <a:pt x="60591" y="90822"/>
                </a:lnTo>
                <a:lnTo>
                  <a:pt x="63242" y="91570"/>
                </a:lnTo>
                <a:lnTo>
                  <a:pt x="65514" y="94186"/>
                </a:lnTo>
                <a:lnTo>
                  <a:pt x="67408" y="98297"/>
                </a:lnTo>
                <a:lnTo>
                  <a:pt x="67786" y="102035"/>
                </a:lnTo>
                <a:lnTo>
                  <a:pt x="69680" y="103156"/>
                </a:lnTo>
                <a:lnTo>
                  <a:pt x="71952" y="100914"/>
                </a:lnTo>
                <a:lnTo>
                  <a:pt x="71573" y="96802"/>
                </a:lnTo>
                <a:lnTo>
                  <a:pt x="73467" y="97924"/>
                </a:lnTo>
                <a:lnTo>
                  <a:pt x="74982" y="98671"/>
                </a:lnTo>
                <a:lnTo>
                  <a:pt x="78011" y="99792"/>
                </a:lnTo>
                <a:lnTo>
                  <a:pt x="83692" y="102035"/>
                </a:lnTo>
                <a:lnTo>
                  <a:pt x="84449" y="103904"/>
                </a:lnTo>
                <a:lnTo>
                  <a:pt x="81419" y="104278"/>
                </a:lnTo>
                <a:lnTo>
                  <a:pt x="78390" y="106520"/>
                </a:lnTo>
                <a:lnTo>
                  <a:pt x="79147" y="109884"/>
                </a:lnTo>
                <a:lnTo>
                  <a:pt x="81798" y="111753"/>
                </a:lnTo>
                <a:lnTo>
                  <a:pt x="83692" y="112500"/>
                </a:lnTo>
                <a:lnTo>
                  <a:pt x="82934" y="115116"/>
                </a:lnTo>
                <a:lnTo>
                  <a:pt x="83313" y="116611"/>
                </a:lnTo>
                <a:lnTo>
                  <a:pt x="85206" y="116611"/>
                </a:lnTo>
                <a:lnTo>
                  <a:pt x="85585" y="118106"/>
                </a:lnTo>
                <a:lnTo>
                  <a:pt x="87857" y="118480"/>
                </a:lnTo>
                <a:lnTo>
                  <a:pt x="89372" y="119975"/>
                </a:lnTo>
                <a:lnTo>
                  <a:pt x="89372" y="126703"/>
                </a:lnTo>
                <a:lnTo>
                  <a:pt x="87479" y="128945"/>
                </a:lnTo>
                <a:lnTo>
                  <a:pt x="84449" y="126329"/>
                </a:lnTo>
                <a:lnTo>
                  <a:pt x="83692" y="123713"/>
                </a:lnTo>
                <a:lnTo>
                  <a:pt x="85964" y="121096"/>
                </a:lnTo>
                <a:lnTo>
                  <a:pt x="84449" y="121096"/>
                </a:lnTo>
                <a:lnTo>
                  <a:pt x="79905" y="121096"/>
                </a:lnTo>
                <a:lnTo>
                  <a:pt x="76118" y="118480"/>
                </a:lnTo>
                <a:lnTo>
                  <a:pt x="73467" y="117733"/>
                </a:lnTo>
                <a:lnTo>
                  <a:pt x="71952" y="112874"/>
                </a:lnTo>
                <a:lnTo>
                  <a:pt x="69680" y="109884"/>
                </a:lnTo>
                <a:lnTo>
                  <a:pt x="65514" y="108015"/>
                </a:lnTo>
                <a:lnTo>
                  <a:pt x="63621" y="106146"/>
                </a:lnTo>
                <a:lnTo>
                  <a:pt x="62863" y="104278"/>
                </a:lnTo>
                <a:lnTo>
                  <a:pt x="59455" y="100914"/>
                </a:lnTo>
                <a:lnTo>
                  <a:pt x="55668" y="100166"/>
                </a:lnTo>
                <a:lnTo>
                  <a:pt x="56426" y="104651"/>
                </a:lnTo>
                <a:lnTo>
                  <a:pt x="59834" y="112874"/>
                </a:lnTo>
                <a:lnTo>
                  <a:pt x="59834" y="114369"/>
                </a:lnTo>
                <a:lnTo>
                  <a:pt x="57562" y="114369"/>
                </a:lnTo>
                <a:lnTo>
                  <a:pt x="55668" y="109884"/>
                </a:lnTo>
                <a:lnTo>
                  <a:pt x="51881" y="106894"/>
                </a:lnTo>
                <a:lnTo>
                  <a:pt x="46958" y="102035"/>
                </a:lnTo>
                <a:lnTo>
                  <a:pt x="43550" y="100166"/>
                </a:lnTo>
                <a:lnTo>
                  <a:pt x="41278" y="99792"/>
                </a:lnTo>
                <a:lnTo>
                  <a:pt x="37112" y="100166"/>
                </a:lnTo>
                <a:lnTo>
                  <a:pt x="34840" y="103904"/>
                </a:lnTo>
                <a:lnTo>
                  <a:pt x="32189" y="105773"/>
                </a:lnTo>
                <a:lnTo>
                  <a:pt x="28402" y="106146"/>
                </a:lnTo>
                <a:lnTo>
                  <a:pt x="26509" y="103904"/>
                </a:lnTo>
                <a:lnTo>
                  <a:pt x="23858" y="103156"/>
                </a:lnTo>
                <a:lnTo>
                  <a:pt x="21207" y="100914"/>
                </a:lnTo>
                <a:lnTo>
                  <a:pt x="18935" y="102409"/>
                </a:lnTo>
                <a:lnTo>
                  <a:pt x="17799" y="98671"/>
                </a:lnTo>
                <a:lnTo>
                  <a:pt x="17041" y="94934"/>
                </a:lnTo>
                <a:lnTo>
                  <a:pt x="18556" y="92317"/>
                </a:lnTo>
                <a:lnTo>
                  <a:pt x="21207" y="89701"/>
                </a:lnTo>
                <a:lnTo>
                  <a:pt x="23100" y="86337"/>
                </a:lnTo>
                <a:lnTo>
                  <a:pt x="23100" y="84095"/>
                </a:lnTo>
                <a:lnTo>
                  <a:pt x="20828" y="82226"/>
                </a:lnTo>
                <a:lnTo>
                  <a:pt x="17041" y="81852"/>
                </a:lnTo>
                <a:lnTo>
                  <a:pt x="16663" y="87085"/>
                </a:lnTo>
                <a:lnTo>
                  <a:pt x="15905" y="88953"/>
                </a:lnTo>
                <a:lnTo>
                  <a:pt x="12497" y="85963"/>
                </a:lnTo>
                <a:lnTo>
                  <a:pt x="10603" y="81852"/>
                </a:lnTo>
                <a:lnTo>
                  <a:pt x="7953" y="81852"/>
                </a:lnTo>
                <a:lnTo>
                  <a:pt x="6059" y="75872"/>
                </a:lnTo>
                <a:lnTo>
                  <a:pt x="4923" y="70266"/>
                </a:lnTo>
                <a:lnTo>
                  <a:pt x="757" y="57932"/>
                </a:lnTo>
                <a:lnTo>
                  <a:pt x="0" y="51578"/>
                </a:lnTo>
                <a:lnTo>
                  <a:pt x="0" y="50083"/>
                </a:lnTo>
                <a:lnTo>
                  <a:pt x="3030" y="50831"/>
                </a:lnTo>
                <a:lnTo>
                  <a:pt x="6438" y="54568"/>
                </a:lnTo>
                <a:lnTo>
                  <a:pt x="10982" y="53447"/>
                </a:lnTo>
                <a:lnTo>
                  <a:pt x="10603" y="42234"/>
                </a:lnTo>
                <a:lnTo>
                  <a:pt x="10982" y="36254"/>
                </a:lnTo>
                <a:lnTo>
                  <a:pt x="12876" y="30648"/>
                </a:lnTo>
                <a:lnTo>
                  <a:pt x="12876" y="24294"/>
                </a:lnTo>
                <a:lnTo>
                  <a:pt x="12497" y="19809"/>
                </a:lnTo>
                <a:lnTo>
                  <a:pt x="12876" y="15324"/>
                </a:lnTo>
                <a:lnTo>
                  <a:pt x="14390" y="6354"/>
                </a:lnTo>
                <a:lnTo>
                  <a:pt x="16284" y="261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62" name="Text Placeholder 2661">
            <a:extLst>
              <a:ext uri="{FF2B5EF4-FFF2-40B4-BE49-F238E27FC236}">
                <a16:creationId xmlns:a16="http://schemas.microsoft.com/office/drawing/2014/main" id="{787888FA-714C-2942-A728-6ADF53786301}"/>
              </a:ext>
            </a:extLst>
          </p:cNvPr>
          <p:cNvSpPr>
            <a:spLocks noGrp="1"/>
          </p:cNvSpPr>
          <p:nvPr>
            <p:ph type="body" sz="quarter" idx="122" hasCustomPrompt="1"/>
          </p:nvPr>
        </p:nvSpPr>
        <p:spPr>
          <a:xfrm>
            <a:off x="10167203" y="4401042"/>
            <a:ext cx="207265" cy="173795"/>
          </a:xfrm>
          <a:custGeom>
            <a:avLst/>
            <a:gdLst>
              <a:gd name="connsiteX0" fmla="*/ 149291 w 207265"/>
              <a:gd name="connsiteY0" fmla="*/ 0 h 173795"/>
              <a:gd name="connsiteX1" fmla="*/ 168616 w 207265"/>
              <a:gd name="connsiteY1" fmla="*/ 745 h 173795"/>
              <a:gd name="connsiteX2" fmla="*/ 172026 w 207265"/>
              <a:gd name="connsiteY2" fmla="*/ 2605 h 173795"/>
              <a:gd name="connsiteX3" fmla="*/ 177331 w 207265"/>
              <a:gd name="connsiteY3" fmla="*/ 4094 h 173795"/>
              <a:gd name="connsiteX4" fmla="*/ 178847 w 207265"/>
              <a:gd name="connsiteY4" fmla="*/ 4094 h 173795"/>
              <a:gd name="connsiteX5" fmla="*/ 179983 w 207265"/>
              <a:gd name="connsiteY5" fmla="*/ 4838 h 173795"/>
              <a:gd name="connsiteX6" fmla="*/ 179604 w 207265"/>
              <a:gd name="connsiteY6" fmla="*/ 5583 h 173795"/>
              <a:gd name="connsiteX7" fmla="*/ 177710 w 207265"/>
              <a:gd name="connsiteY7" fmla="*/ 6699 h 173795"/>
              <a:gd name="connsiteX8" fmla="*/ 175815 w 207265"/>
              <a:gd name="connsiteY8" fmla="*/ 7071 h 173795"/>
              <a:gd name="connsiteX9" fmla="*/ 178468 w 207265"/>
              <a:gd name="connsiteY9" fmla="*/ 8188 h 173795"/>
              <a:gd name="connsiteX10" fmla="*/ 180741 w 207265"/>
              <a:gd name="connsiteY10" fmla="*/ 10048 h 173795"/>
              <a:gd name="connsiteX11" fmla="*/ 183772 w 207265"/>
              <a:gd name="connsiteY11" fmla="*/ 11165 h 173795"/>
              <a:gd name="connsiteX12" fmla="*/ 183772 w 207265"/>
              <a:gd name="connsiteY12" fmla="*/ 14142 h 173795"/>
              <a:gd name="connsiteX13" fmla="*/ 181499 w 207265"/>
              <a:gd name="connsiteY13" fmla="*/ 15258 h 173795"/>
              <a:gd name="connsiteX14" fmla="*/ 178468 w 207265"/>
              <a:gd name="connsiteY14" fmla="*/ 14886 h 173795"/>
              <a:gd name="connsiteX15" fmla="*/ 178089 w 207265"/>
              <a:gd name="connsiteY15" fmla="*/ 15631 h 173795"/>
              <a:gd name="connsiteX16" fmla="*/ 173163 w 207265"/>
              <a:gd name="connsiteY16" fmla="*/ 16003 h 173795"/>
              <a:gd name="connsiteX17" fmla="*/ 171647 w 207265"/>
              <a:gd name="connsiteY17" fmla="*/ 17491 h 173795"/>
              <a:gd name="connsiteX18" fmla="*/ 174300 w 207265"/>
              <a:gd name="connsiteY18" fmla="*/ 21213 h 173795"/>
              <a:gd name="connsiteX19" fmla="*/ 175815 w 207265"/>
              <a:gd name="connsiteY19" fmla="*/ 21957 h 173795"/>
              <a:gd name="connsiteX20" fmla="*/ 176194 w 207265"/>
              <a:gd name="connsiteY20" fmla="*/ 23446 h 173795"/>
              <a:gd name="connsiteX21" fmla="*/ 174679 w 207265"/>
              <a:gd name="connsiteY21" fmla="*/ 24934 h 173795"/>
              <a:gd name="connsiteX22" fmla="*/ 175815 w 207265"/>
              <a:gd name="connsiteY22" fmla="*/ 26051 h 173795"/>
              <a:gd name="connsiteX23" fmla="*/ 178089 w 207265"/>
              <a:gd name="connsiteY23" fmla="*/ 27912 h 173795"/>
              <a:gd name="connsiteX24" fmla="*/ 179983 w 207265"/>
              <a:gd name="connsiteY24" fmla="*/ 29772 h 173795"/>
              <a:gd name="connsiteX25" fmla="*/ 181499 w 207265"/>
              <a:gd name="connsiteY25" fmla="*/ 32750 h 173795"/>
              <a:gd name="connsiteX26" fmla="*/ 187940 w 207265"/>
              <a:gd name="connsiteY26" fmla="*/ 43170 h 173795"/>
              <a:gd name="connsiteX27" fmla="*/ 186804 w 207265"/>
              <a:gd name="connsiteY27" fmla="*/ 45031 h 173795"/>
              <a:gd name="connsiteX28" fmla="*/ 186425 w 207265"/>
              <a:gd name="connsiteY28" fmla="*/ 46147 h 173795"/>
              <a:gd name="connsiteX29" fmla="*/ 185667 w 207265"/>
              <a:gd name="connsiteY29" fmla="*/ 47264 h 173795"/>
              <a:gd name="connsiteX30" fmla="*/ 185667 w 207265"/>
              <a:gd name="connsiteY30" fmla="*/ 49124 h 173795"/>
              <a:gd name="connsiteX31" fmla="*/ 186046 w 207265"/>
              <a:gd name="connsiteY31" fmla="*/ 50985 h 173795"/>
              <a:gd name="connsiteX32" fmla="*/ 204992 w 207265"/>
              <a:gd name="connsiteY32" fmla="*/ 66988 h 173795"/>
              <a:gd name="connsiteX33" fmla="*/ 207265 w 207265"/>
              <a:gd name="connsiteY33" fmla="*/ 69221 h 173795"/>
              <a:gd name="connsiteX34" fmla="*/ 207265 w 207265"/>
              <a:gd name="connsiteY34" fmla="*/ 71081 h 173795"/>
              <a:gd name="connsiteX35" fmla="*/ 203855 w 207265"/>
              <a:gd name="connsiteY35" fmla="*/ 71826 h 173795"/>
              <a:gd name="connsiteX36" fmla="*/ 196655 w 207265"/>
              <a:gd name="connsiteY36" fmla="*/ 72198 h 173795"/>
              <a:gd name="connsiteX37" fmla="*/ 190972 w 207265"/>
              <a:gd name="connsiteY37" fmla="*/ 71081 h 173795"/>
              <a:gd name="connsiteX38" fmla="*/ 187940 w 207265"/>
              <a:gd name="connsiteY38" fmla="*/ 67360 h 173795"/>
              <a:gd name="connsiteX39" fmla="*/ 187562 w 207265"/>
              <a:gd name="connsiteY39" fmla="*/ 69221 h 173795"/>
              <a:gd name="connsiteX40" fmla="*/ 188319 w 207265"/>
              <a:gd name="connsiteY40" fmla="*/ 72198 h 173795"/>
              <a:gd name="connsiteX41" fmla="*/ 187940 w 207265"/>
              <a:gd name="connsiteY41" fmla="*/ 73314 h 173795"/>
              <a:gd name="connsiteX42" fmla="*/ 184151 w 207265"/>
              <a:gd name="connsiteY42" fmla="*/ 75175 h 173795"/>
              <a:gd name="connsiteX43" fmla="*/ 181499 w 207265"/>
              <a:gd name="connsiteY43" fmla="*/ 78896 h 173795"/>
              <a:gd name="connsiteX44" fmla="*/ 179604 w 207265"/>
              <a:gd name="connsiteY44" fmla="*/ 81502 h 173795"/>
              <a:gd name="connsiteX45" fmla="*/ 178468 w 207265"/>
              <a:gd name="connsiteY45" fmla="*/ 84851 h 173795"/>
              <a:gd name="connsiteX46" fmla="*/ 178468 w 207265"/>
              <a:gd name="connsiteY46" fmla="*/ 89317 h 173795"/>
              <a:gd name="connsiteX47" fmla="*/ 177331 w 207265"/>
              <a:gd name="connsiteY47" fmla="*/ 92294 h 173795"/>
              <a:gd name="connsiteX48" fmla="*/ 177331 w 207265"/>
              <a:gd name="connsiteY48" fmla="*/ 98993 h 173795"/>
              <a:gd name="connsiteX49" fmla="*/ 174300 w 207265"/>
              <a:gd name="connsiteY49" fmla="*/ 102714 h 173795"/>
              <a:gd name="connsiteX50" fmla="*/ 169374 w 207265"/>
              <a:gd name="connsiteY50" fmla="*/ 113134 h 173795"/>
              <a:gd name="connsiteX51" fmla="*/ 165964 w 207265"/>
              <a:gd name="connsiteY51" fmla="*/ 115740 h 173795"/>
              <a:gd name="connsiteX52" fmla="*/ 164069 w 207265"/>
              <a:gd name="connsiteY52" fmla="*/ 114995 h 173795"/>
              <a:gd name="connsiteX53" fmla="*/ 161796 w 207265"/>
              <a:gd name="connsiteY53" fmla="*/ 117600 h 173795"/>
              <a:gd name="connsiteX54" fmla="*/ 152323 w 207265"/>
              <a:gd name="connsiteY54" fmla="*/ 125043 h 173795"/>
              <a:gd name="connsiteX55" fmla="*/ 153081 w 207265"/>
              <a:gd name="connsiteY55" fmla="*/ 126160 h 173795"/>
              <a:gd name="connsiteX56" fmla="*/ 155354 w 207265"/>
              <a:gd name="connsiteY56" fmla="*/ 126904 h 173795"/>
              <a:gd name="connsiteX57" fmla="*/ 155733 w 207265"/>
              <a:gd name="connsiteY57" fmla="*/ 130253 h 173795"/>
              <a:gd name="connsiteX58" fmla="*/ 155733 w 207265"/>
              <a:gd name="connsiteY58" fmla="*/ 133231 h 173795"/>
              <a:gd name="connsiteX59" fmla="*/ 159901 w 207265"/>
              <a:gd name="connsiteY59" fmla="*/ 135091 h 173795"/>
              <a:gd name="connsiteX60" fmla="*/ 158006 w 207265"/>
              <a:gd name="connsiteY60" fmla="*/ 141790 h 173795"/>
              <a:gd name="connsiteX61" fmla="*/ 155733 w 207265"/>
              <a:gd name="connsiteY61" fmla="*/ 140302 h 173795"/>
              <a:gd name="connsiteX62" fmla="*/ 154975 w 207265"/>
              <a:gd name="connsiteY62" fmla="*/ 141790 h 173795"/>
              <a:gd name="connsiteX63" fmla="*/ 154217 w 207265"/>
              <a:gd name="connsiteY63" fmla="*/ 146256 h 173795"/>
              <a:gd name="connsiteX64" fmla="*/ 153081 w 207265"/>
              <a:gd name="connsiteY64" fmla="*/ 149233 h 173795"/>
              <a:gd name="connsiteX65" fmla="*/ 151186 w 207265"/>
              <a:gd name="connsiteY65" fmla="*/ 149605 h 173795"/>
              <a:gd name="connsiteX66" fmla="*/ 150807 w 207265"/>
              <a:gd name="connsiteY66" fmla="*/ 151466 h 173795"/>
              <a:gd name="connsiteX67" fmla="*/ 150807 w 207265"/>
              <a:gd name="connsiteY67" fmla="*/ 153327 h 173795"/>
              <a:gd name="connsiteX68" fmla="*/ 150049 w 207265"/>
              <a:gd name="connsiteY68" fmla="*/ 154815 h 173795"/>
              <a:gd name="connsiteX69" fmla="*/ 149291 w 207265"/>
              <a:gd name="connsiteY69" fmla="*/ 155188 h 173795"/>
              <a:gd name="connsiteX70" fmla="*/ 147776 w 207265"/>
              <a:gd name="connsiteY70" fmla="*/ 156304 h 173795"/>
              <a:gd name="connsiteX71" fmla="*/ 146639 w 207265"/>
              <a:gd name="connsiteY71" fmla="*/ 161142 h 173795"/>
              <a:gd name="connsiteX72" fmla="*/ 141713 w 207265"/>
              <a:gd name="connsiteY72" fmla="*/ 164119 h 173795"/>
              <a:gd name="connsiteX73" fmla="*/ 140576 w 207265"/>
              <a:gd name="connsiteY73" fmla="*/ 164119 h 173795"/>
              <a:gd name="connsiteX74" fmla="*/ 136787 w 207265"/>
              <a:gd name="connsiteY74" fmla="*/ 166352 h 173795"/>
              <a:gd name="connsiteX75" fmla="*/ 122768 w 207265"/>
              <a:gd name="connsiteY75" fmla="*/ 173051 h 173795"/>
              <a:gd name="connsiteX76" fmla="*/ 119357 w 207265"/>
              <a:gd name="connsiteY76" fmla="*/ 173795 h 173795"/>
              <a:gd name="connsiteX77" fmla="*/ 117463 w 207265"/>
              <a:gd name="connsiteY77" fmla="*/ 164864 h 173795"/>
              <a:gd name="connsiteX78" fmla="*/ 116705 w 207265"/>
              <a:gd name="connsiteY78" fmla="*/ 161142 h 173795"/>
              <a:gd name="connsiteX79" fmla="*/ 115189 w 207265"/>
              <a:gd name="connsiteY79" fmla="*/ 160026 h 173795"/>
              <a:gd name="connsiteX80" fmla="*/ 114053 w 207265"/>
              <a:gd name="connsiteY80" fmla="*/ 160026 h 173795"/>
              <a:gd name="connsiteX81" fmla="*/ 111021 w 207265"/>
              <a:gd name="connsiteY81" fmla="*/ 157421 h 173795"/>
              <a:gd name="connsiteX82" fmla="*/ 106095 w 207265"/>
              <a:gd name="connsiteY82" fmla="*/ 157421 h 173795"/>
              <a:gd name="connsiteX83" fmla="*/ 102685 w 207265"/>
              <a:gd name="connsiteY83" fmla="*/ 158909 h 173795"/>
              <a:gd name="connsiteX84" fmla="*/ 99275 w 207265"/>
              <a:gd name="connsiteY84" fmla="*/ 159281 h 173795"/>
              <a:gd name="connsiteX85" fmla="*/ 98517 w 207265"/>
              <a:gd name="connsiteY85" fmla="*/ 157421 h 173795"/>
              <a:gd name="connsiteX86" fmla="*/ 98138 w 207265"/>
              <a:gd name="connsiteY86" fmla="*/ 154071 h 173795"/>
              <a:gd name="connsiteX87" fmla="*/ 90939 w 207265"/>
              <a:gd name="connsiteY87" fmla="*/ 154071 h 173795"/>
              <a:gd name="connsiteX88" fmla="*/ 86771 w 207265"/>
              <a:gd name="connsiteY88" fmla="*/ 151466 h 173795"/>
              <a:gd name="connsiteX89" fmla="*/ 84497 w 207265"/>
              <a:gd name="connsiteY89" fmla="*/ 150350 h 173795"/>
              <a:gd name="connsiteX90" fmla="*/ 83740 w 207265"/>
              <a:gd name="connsiteY90" fmla="*/ 151838 h 173795"/>
              <a:gd name="connsiteX91" fmla="*/ 84119 w 207265"/>
              <a:gd name="connsiteY91" fmla="*/ 153699 h 173795"/>
              <a:gd name="connsiteX92" fmla="*/ 80708 w 207265"/>
              <a:gd name="connsiteY92" fmla="*/ 155932 h 173795"/>
              <a:gd name="connsiteX93" fmla="*/ 76161 w 207265"/>
              <a:gd name="connsiteY93" fmla="*/ 157793 h 173795"/>
              <a:gd name="connsiteX94" fmla="*/ 73509 w 207265"/>
              <a:gd name="connsiteY94" fmla="*/ 158165 h 173795"/>
              <a:gd name="connsiteX95" fmla="*/ 69341 w 207265"/>
              <a:gd name="connsiteY95" fmla="*/ 157421 h 173795"/>
              <a:gd name="connsiteX96" fmla="*/ 65931 w 207265"/>
              <a:gd name="connsiteY96" fmla="*/ 158909 h 173795"/>
              <a:gd name="connsiteX97" fmla="*/ 63657 w 207265"/>
              <a:gd name="connsiteY97" fmla="*/ 159281 h 173795"/>
              <a:gd name="connsiteX98" fmla="*/ 61763 w 207265"/>
              <a:gd name="connsiteY98" fmla="*/ 160026 h 173795"/>
              <a:gd name="connsiteX99" fmla="*/ 60626 w 207265"/>
              <a:gd name="connsiteY99" fmla="*/ 160026 h 173795"/>
              <a:gd name="connsiteX100" fmla="*/ 59868 w 207265"/>
              <a:gd name="connsiteY100" fmla="*/ 153327 h 173795"/>
              <a:gd name="connsiteX101" fmla="*/ 57216 w 207265"/>
              <a:gd name="connsiteY101" fmla="*/ 145512 h 173795"/>
              <a:gd name="connsiteX102" fmla="*/ 55321 w 207265"/>
              <a:gd name="connsiteY102" fmla="*/ 148117 h 173795"/>
              <a:gd name="connsiteX103" fmla="*/ 54184 w 207265"/>
              <a:gd name="connsiteY103" fmla="*/ 149233 h 173795"/>
              <a:gd name="connsiteX104" fmla="*/ 50395 w 207265"/>
              <a:gd name="connsiteY104" fmla="*/ 147745 h 173795"/>
              <a:gd name="connsiteX105" fmla="*/ 48880 w 207265"/>
              <a:gd name="connsiteY105" fmla="*/ 148117 h 173795"/>
              <a:gd name="connsiteX106" fmla="*/ 46985 w 207265"/>
              <a:gd name="connsiteY106" fmla="*/ 149978 h 173795"/>
              <a:gd name="connsiteX107" fmla="*/ 45091 w 207265"/>
              <a:gd name="connsiteY107" fmla="*/ 150350 h 173795"/>
              <a:gd name="connsiteX108" fmla="*/ 41680 w 207265"/>
              <a:gd name="connsiteY108" fmla="*/ 151094 h 173795"/>
              <a:gd name="connsiteX109" fmla="*/ 39407 w 207265"/>
              <a:gd name="connsiteY109" fmla="*/ 149978 h 173795"/>
              <a:gd name="connsiteX110" fmla="*/ 35618 w 207265"/>
              <a:gd name="connsiteY110" fmla="*/ 150350 h 173795"/>
              <a:gd name="connsiteX111" fmla="*/ 31829 w 207265"/>
              <a:gd name="connsiteY111" fmla="*/ 147745 h 173795"/>
              <a:gd name="connsiteX112" fmla="*/ 30692 w 207265"/>
              <a:gd name="connsiteY112" fmla="*/ 148861 h 173795"/>
              <a:gd name="connsiteX113" fmla="*/ 27661 w 207265"/>
              <a:gd name="connsiteY113" fmla="*/ 149233 h 173795"/>
              <a:gd name="connsiteX114" fmla="*/ 26524 w 207265"/>
              <a:gd name="connsiteY114" fmla="*/ 144023 h 173795"/>
              <a:gd name="connsiteX115" fmla="*/ 26903 w 207265"/>
              <a:gd name="connsiteY115" fmla="*/ 140302 h 173795"/>
              <a:gd name="connsiteX116" fmla="*/ 25387 w 207265"/>
              <a:gd name="connsiteY116" fmla="*/ 138813 h 173795"/>
              <a:gd name="connsiteX117" fmla="*/ 23493 w 207265"/>
              <a:gd name="connsiteY117" fmla="*/ 131370 h 173795"/>
              <a:gd name="connsiteX118" fmla="*/ 21219 w 207265"/>
              <a:gd name="connsiteY118" fmla="*/ 126904 h 173795"/>
              <a:gd name="connsiteX119" fmla="*/ 21219 w 207265"/>
              <a:gd name="connsiteY119" fmla="*/ 125043 h 173795"/>
              <a:gd name="connsiteX120" fmla="*/ 22356 w 207265"/>
              <a:gd name="connsiteY120" fmla="*/ 123927 h 173795"/>
              <a:gd name="connsiteX121" fmla="*/ 22735 w 207265"/>
              <a:gd name="connsiteY121" fmla="*/ 120950 h 173795"/>
              <a:gd name="connsiteX122" fmla="*/ 21598 w 207265"/>
              <a:gd name="connsiteY122" fmla="*/ 116856 h 173795"/>
              <a:gd name="connsiteX123" fmla="*/ 20840 w 207265"/>
              <a:gd name="connsiteY123" fmla="*/ 113507 h 173795"/>
              <a:gd name="connsiteX124" fmla="*/ 17051 w 207265"/>
              <a:gd name="connsiteY124" fmla="*/ 107180 h 173795"/>
              <a:gd name="connsiteX125" fmla="*/ 16293 w 207265"/>
              <a:gd name="connsiteY125" fmla="*/ 105319 h 173795"/>
              <a:gd name="connsiteX126" fmla="*/ 14778 w 207265"/>
              <a:gd name="connsiteY126" fmla="*/ 103459 h 173795"/>
              <a:gd name="connsiteX127" fmla="*/ 10988 w 207265"/>
              <a:gd name="connsiteY127" fmla="*/ 101970 h 173795"/>
              <a:gd name="connsiteX128" fmla="*/ 8715 w 207265"/>
              <a:gd name="connsiteY128" fmla="*/ 99737 h 173795"/>
              <a:gd name="connsiteX129" fmla="*/ 6820 w 207265"/>
              <a:gd name="connsiteY129" fmla="*/ 99737 h 173795"/>
              <a:gd name="connsiteX130" fmla="*/ 4926 w 207265"/>
              <a:gd name="connsiteY130" fmla="*/ 98248 h 173795"/>
              <a:gd name="connsiteX131" fmla="*/ 4547 w 207265"/>
              <a:gd name="connsiteY131" fmla="*/ 94155 h 173795"/>
              <a:gd name="connsiteX132" fmla="*/ 4168 w 207265"/>
              <a:gd name="connsiteY132" fmla="*/ 86712 h 173795"/>
              <a:gd name="connsiteX133" fmla="*/ 2273 w 207265"/>
              <a:gd name="connsiteY133" fmla="*/ 82990 h 173795"/>
              <a:gd name="connsiteX134" fmla="*/ 758 w 207265"/>
              <a:gd name="connsiteY134" fmla="*/ 81502 h 173795"/>
              <a:gd name="connsiteX135" fmla="*/ 379 w 207265"/>
              <a:gd name="connsiteY135" fmla="*/ 79641 h 173795"/>
              <a:gd name="connsiteX136" fmla="*/ 0 w 207265"/>
              <a:gd name="connsiteY136" fmla="*/ 72942 h 173795"/>
              <a:gd name="connsiteX137" fmla="*/ 379 w 207265"/>
              <a:gd name="connsiteY137" fmla="*/ 67732 h 173795"/>
              <a:gd name="connsiteX138" fmla="*/ 2652 w 207265"/>
              <a:gd name="connsiteY138" fmla="*/ 60661 h 173795"/>
              <a:gd name="connsiteX139" fmla="*/ 4547 w 207265"/>
              <a:gd name="connsiteY139" fmla="*/ 57312 h 173795"/>
              <a:gd name="connsiteX140" fmla="*/ 7199 w 207265"/>
              <a:gd name="connsiteY140" fmla="*/ 53962 h 173795"/>
              <a:gd name="connsiteX141" fmla="*/ 9473 w 207265"/>
              <a:gd name="connsiteY141" fmla="*/ 49869 h 173795"/>
              <a:gd name="connsiteX142" fmla="*/ 12504 w 207265"/>
              <a:gd name="connsiteY142" fmla="*/ 48008 h 173795"/>
              <a:gd name="connsiteX143" fmla="*/ 12504 w 207265"/>
              <a:gd name="connsiteY143" fmla="*/ 49869 h 173795"/>
              <a:gd name="connsiteX144" fmla="*/ 22735 w 207265"/>
              <a:gd name="connsiteY144" fmla="*/ 64755 h 173795"/>
              <a:gd name="connsiteX145" fmla="*/ 27661 w 207265"/>
              <a:gd name="connsiteY145" fmla="*/ 68848 h 173795"/>
              <a:gd name="connsiteX146" fmla="*/ 32965 w 207265"/>
              <a:gd name="connsiteY146" fmla="*/ 69965 h 173795"/>
              <a:gd name="connsiteX147" fmla="*/ 37512 w 207265"/>
              <a:gd name="connsiteY147" fmla="*/ 68848 h 173795"/>
              <a:gd name="connsiteX148" fmla="*/ 41680 w 207265"/>
              <a:gd name="connsiteY148" fmla="*/ 68104 h 173795"/>
              <a:gd name="connsiteX149" fmla="*/ 45469 w 207265"/>
              <a:gd name="connsiteY149" fmla="*/ 70709 h 173795"/>
              <a:gd name="connsiteX150" fmla="*/ 48880 w 207265"/>
              <a:gd name="connsiteY150" fmla="*/ 69221 h 173795"/>
              <a:gd name="connsiteX151" fmla="*/ 52290 w 207265"/>
              <a:gd name="connsiteY151" fmla="*/ 69221 h 173795"/>
              <a:gd name="connsiteX152" fmla="*/ 56079 w 207265"/>
              <a:gd name="connsiteY152" fmla="*/ 69593 h 173795"/>
              <a:gd name="connsiteX153" fmla="*/ 59110 w 207265"/>
              <a:gd name="connsiteY153" fmla="*/ 68104 h 173795"/>
              <a:gd name="connsiteX154" fmla="*/ 65173 w 207265"/>
              <a:gd name="connsiteY154" fmla="*/ 61405 h 173795"/>
              <a:gd name="connsiteX155" fmla="*/ 67825 w 207265"/>
              <a:gd name="connsiteY155" fmla="*/ 58056 h 173795"/>
              <a:gd name="connsiteX156" fmla="*/ 69720 w 207265"/>
              <a:gd name="connsiteY156" fmla="*/ 57684 h 173795"/>
              <a:gd name="connsiteX157" fmla="*/ 79950 w 207265"/>
              <a:gd name="connsiteY157" fmla="*/ 58056 h 173795"/>
              <a:gd name="connsiteX158" fmla="*/ 81845 w 207265"/>
              <a:gd name="connsiteY158" fmla="*/ 59172 h 173795"/>
              <a:gd name="connsiteX159" fmla="*/ 82224 w 207265"/>
              <a:gd name="connsiteY159" fmla="*/ 61777 h 173795"/>
              <a:gd name="connsiteX160" fmla="*/ 84119 w 207265"/>
              <a:gd name="connsiteY160" fmla="*/ 61777 h 173795"/>
              <a:gd name="connsiteX161" fmla="*/ 92076 w 207265"/>
              <a:gd name="connsiteY161" fmla="*/ 64755 h 173795"/>
              <a:gd name="connsiteX162" fmla="*/ 95865 w 207265"/>
              <a:gd name="connsiteY162" fmla="*/ 64755 h 173795"/>
              <a:gd name="connsiteX163" fmla="*/ 100033 w 207265"/>
              <a:gd name="connsiteY163" fmla="*/ 62150 h 173795"/>
              <a:gd name="connsiteX164" fmla="*/ 103443 w 207265"/>
              <a:gd name="connsiteY164" fmla="*/ 61405 h 173795"/>
              <a:gd name="connsiteX165" fmla="*/ 107990 w 207265"/>
              <a:gd name="connsiteY165" fmla="*/ 60661 h 173795"/>
              <a:gd name="connsiteX166" fmla="*/ 112916 w 207265"/>
              <a:gd name="connsiteY166" fmla="*/ 59172 h 173795"/>
              <a:gd name="connsiteX167" fmla="*/ 115189 w 207265"/>
              <a:gd name="connsiteY167" fmla="*/ 57312 h 173795"/>
              <a:gd name="connsiteX168" fmla="*/ 116705 w 207265"/>
              <a:gd name="connsiteY168" fmla="*/ 54707 h 173795"/>
              <a:gd name="connsiteX169" fmla="*/ 119357 w 207265"/>
              <a:gd name="connsiteY169" fmla="*/ 50241 h 173795"/>
              <a:gd name="connsiteX170" fmla="*/ 122768 w 207265"/>
              <a:gd name="connsiteY170" fmla="*/ 43542 h 173795"/>
              <a:gd name="connsiteX171" fmla="*/ 125041 w 207265"/>
              <a:gd name="connsiteY171" fmla="*/ 33494 h 173795"/>
              <a:gd name="connsiteX172" fmla="*/ 134893 w 207265"/>
              <a:gd name="connsiteY172" fmla="*/ 22702 h 173795"/>
              <a:gd name="connsiteX173" fmla="*/ 136787 w 207265"/>
              <a:gd name="connsiteY173" fmla="*/ 18236 h 173795"/>
              <a:gd name="connsiteX174" fmla="*/ 137545 w 207265"/>
              <a:gd name="connsiteY174" fmla="*/ 10048 h 173795"/>
              <a:gd name="connsiteX175" fmla="*/ 139819 w 207265"/>
              <a:gd name="connsiteY175" fmla="*/ 3722 h 173795"/>
              <a:gd name="connsiteX176" fmla="*/ 142092 w 207265"/>
              <a:gd name="connsiteY176" fmla="*/ 745 h 17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07265" h="173795">
                <a:moveTo>
                  <a:pt x="149291" y="0"/>
                </a:moveTo>
                <a:lnTo>
                  <a:pt x="168616" y="745"/>
                </a:lnTo>
                <a:lnTo>
                  <a:pt x="172026" y="2605"/>
                </a:lnTo>
                <a:lnTo>
                  <a:pt x="177331" y="4094"/>
                </a:lnTo>
                <a:lnTo>
                  <a:pt x="178847" y="4094"/>
                </a:lnTo>
                <a:lnTo>
                  <a:pt x="179983" y="4838"/>
                </a:lnTo>
                <a:lnTo>
                  <a:pt x="179604" y="5583"/>
                </a:lnTo>
                <a:lnTo>
                  <a:pt x="177710" y="6699"/>
                </a:lnTo>
                <a:lnTo>
                  <a:pt x="175815" y="7071"/>
                </a:lnTo>
                <a:lnTo>
                  <a:pt x="178468" y="8188"/>
                </a:lnTo>
                <a:lnTo>
                  <a:pt x="180741" y="10048"/>
                </a:lnTo>
                <a:lnTo>
                  <a:pt x="183772" y="11165"/>
                </a:lnTo>
                <a:lnTo>
                  <a:pt x="183772" y="14142"/>
                </a:lnTo>
                <a:lnTo>
                  <a:pt x="181499" y="15258"/>
                </a:lnTo>
                <a:lnTo>
                  <a:pt x="178468" y="14886"/>
                </a:lnTo>
                <a:lnTo>
                  <a:pt x="178089" y="15631"/>
                </a:lnTo>
                <a:lnTo>
                  <a:pt x="173163" y="16003"/>
                </a:lnTo>
                <a:lnTo>
                  <a:pt x="171647" y="17491"/>
                </a:lnTo>
                <a:lnTo>
                  <a:pt x="174300" y="21213"/>
                </a:lnTo>
                <a:lnTo>
                  <a:pt x="175815" y="21957"/>
                </a:lnTo>
                <a:lnTo>
                  <a:pt x="176194" y="23446"/>
                </a:lnTo>
                <a:lnTo>
                  <a:pt x="174679" y="24934"/>
                </a:lnTo>
                <a:lnTo>
                  <a:pt x="175815" y="26051"/>
                </a:lnTo>
                <a:lnTo>
                  <a:pt x="178089" y="27912"/>
                </a:lnTo>
                <a:lnTo>
                  <a:pt x="179983" y="29772"/>
                </a:lnTo>
                <a:lnTo>
                  <a:pt x="181499" y="32750"/>
                </a:lnTo>
                <a:lnTo>
                  <a:pt x="187940" y="43170"/>
                </a:lnTo>
                <a:lnTo>
                  <a:pt x="186804" y="45031"/>
                </a:lnTo>
                <a:lnTo>
                  <a:pt x="186425" y="46147"/>
                </a:lnTo>
                <a:lnTo>
                  <a:pt x="185667" y="47264"/>
                </a:lnTo>
                <a:lnTo>
                  <a:pt x="185667" y="49124"/>
                </a:lnTo>
                <a:lnTo>
                  <a:pt x="186046" y="50985"/>
                </a:lnTo>
                <a:lnTo>
                  <a:pt x="204992" y="66988"/>
                </a:lnTo>
                <a:lnTo>
                  <a:pt x="207265" y="69221"/>
                </a:lnTo>
                <a:lnTo>
                  <a:pt x="207265" y="71081"/>
                </a:lnTo>
                <a:lnTo>
                  <a:pt x="203855" y="71826"/>
                </a:lnTo>
                <a:lnTo>
                  <a:pt x="196655" y="72198"/>
                </a:lnTo>
                <a:lnTo>
                  <a:pt x="190972" y="71081"/>
                </a:lnTo>
                <a:lnTo>
                  <a:pt x="187940" y="67360"/>
                </a:lnTo>
                <a:lnTo>
                  <a:pt x="187562" y="69221"/>
                </a:lnTo>
                <a:lnTo>
                  <a:pt x="188319" y="72198"/>
                </a:lnTo>
                <a:lnTo>
                  <a:pt x="187940" y="73314"/>
                </a:lnTo>
                <a:lnTo>
                  <a:pt x="184151" y="75175"/>
                </a:lnTo>
                <a:lnTo>
                  <a:pt x="181499" y="78896"/>
                </a:lnTo>
                <a:lnTo>
                  <a:pt x="179604" y="81502"/>
                </a:lnTo>
                <a:lnTo>
                  <a:pt x="178468" y="84851"/>
                </a:lnTo>
                <a:lnTo>
                  <a:pt x="178468" y="89317"/>
                </a:lnTo>
                <a:lnTo>
                  <a:pt x="177331" y="92294"/>
                </a:lnTo>
                <a:lnTo>
                  <a:pt x="177331" y="98993"/>
                </a:lnTo>
                <a:lnTo>
                  <a:pt x="174300" y="102714"/>
                </a:lnTo>
                <a:lnTo>
                  <a:pt x="169374" y="113134"/>
                </a:lnTo>
                <a:lnTo>
                  <a:pt x="165964" y="115740"/>
                </a:lnTo>
                <a:lnTo>
                  <a:pt x="164069" y="114995"/>
                </a:lnTo>
                <a:lnTo>
                  <a:pt x="161796" y="117600"/>
                </a:lnTo>
                <a:lnTo>
                  <a:pt x="152323" y="125043"/>
                </a:lnTo>
                <a:lnTo>
                  <a:pt x="153081" y="126160"/>
                </a:lnTo>
                <a:lnTo>
                  <a:pt x="155354" y="126904"/>
                </a:lnTo>
                <a:lnTo>
                  <a:pt x="155733" y="130253"/>
                </a:lnTo>
                <a:lnTo>
                  <a:pt x="155733" y="133231"/>
                </a:lnTo>
                <a:lnTo>
                  <a:pt x="159901" y="135091"/>
                </a:lnTo>
                <a:lnTo>
                  <a:pt x="158006" y="141790"/>
                </a:lnTo>
                <a:lnTo>
                  <a:pt x="155733" y="140302"/>
                </a:lnTo>
                <a:lnTo>
                  <a:pt x="154975" y="141790"/>
                </a:lnTo>
                <a:lnTo>
                  <a:pt x="154217" y="146256"/>
                </a:lnTo>
                <a:lnTo>
                  <a:pt x="153081" y="149233"/>
                </a:lnTo>
                <a:lnTo>
                  <a:pt x="151186" y="149605"/>
                </a:lnTo>
                <a:lnTo>
                  <a:pt x="150807" y="151466"/>
                </a:lnTo>
                <a:lnTo>
                  <a:pt x="150807" y="153327"/>
                </a:lnTo>
                <a:lnTo>
                  <a:pt x="150049" y="154815"/>
                </a:lnTo>
                <a:lnTo>
                  <a:pt x="149291" y="155188"/>
                </a:lnTo>
                <a:lnTo>
                  <a:pt x="147776" y="156304"/>
                </a:lnTo>
                <a:lnTo>
                  <a:pt x="146639" y="161142"/>
                </a:lnTo>
                <a:lnTo>
                  <a:pt x="141713" y="164119"/>
                </a:lnTo>
                <a:lnTo>
                  <a:pt x="140576" y="164119"/>
                </a:lnTo>
                <a:lnTo>
                  <a:pt x="136787" y="166352"/>
                </a:lnTo>
                <a:lnTo>
                  <a:pt x="122768" y="173051"/>
                </a:lnTo>
                <a:lnTo>
                  <a:pt x="119357" y="173795"/>
                </a:lnTo>
                <a:lnTo>
                  <a:pt x="117463" y="164864"/>
                </a:lnTo>
                <a:lnTo>
                  <a:pt x="116705" y="161142"/>
                </a:lnTo>
                <a:lnTo>
                  <a:pt x="115189" y="160026"/>
                </a:lnTo>
                <a:lnTo>
                  <a:pt x="114053" y="160026"/>
                </a:lnTo>
                <a:lnTo>
                  <a:pt x="111021" y="157421"/>
                </a:lnTo>
                <a:lnTo>
                  <a:pt x="106095" y="157421"/>
                </a:lnTo>
                <a:lnTo>
                  <a:pt x="102685" y="158909"/>
                </a:lnTo>
                <a:lnTo>
                  <a:pt x="99275" y="159281"/>
                </a:lnTo>
                <a:lnTo>
                  <a:pt x="98517" y="157421"/>
                </a:lnTo>
                <a:lnTo>
                  <a:pt x="98138" y="154071"/>
                </a:lnTo>
                <a:lnTo>
                  <a:pt x="90939" y="154071"/>
                </a:lnTo>
                <a:lnTo>
                  <a:pt x="86771" y="151466"/>
                </a:lnTo>
                <a:lnTo>
                  <a:pt x="84497" y="150350"/>
                </a:lnTo>
                <a:lnTo>
                  <a:pt x="83740" y="151838"/>
                </a:lnTo>
                <a:lnTo>
                  <a:pt x="84119" y="153699"/>
                </a:lnTo>
                <a:lnTo>
                  <a:pt x="80708" y="155932"/>
                </a:lnTo>
                <a:lnTo>
                  <a:pt x="76161" y="157793"/>
                </a:lnTo>
                <a:lnTo>
                  <a:pt x="73509" y="158165"/>
                </a:lnTo>
                <a:lnTo>
                  <a:pt x="69341" y="157421"/>
                </a:lnTo>
                <a:lnTo>
                  <a:pt x="65931" y="158909"/>
                </a:lnTo>
                <a:lnTo>
                  <a:pt x="63657" y="159281"/>
                </a:lnTo>
                <a:lnTo>
                  <a:pt x="61763" y="160026"/>
                </a:lnTo>
                <a:lnTo>
                  <a:pt x="60626" y="160026"/>
                </a:lnTo>
                <a:lnTo>
                  <a:pt x="59868" y="153327"/>
                </a:lnTo>
                <a:lnTo>
                  <a:pt x="57216" y="145512"/>
                </a:lnTo>
                <a:lnTo>
                  <a:pt x="55321" y="148117"/>
                </a:lnTo>
                <a:lnTo>
                  <a:pt x="54184" y="149233"/>
                </a:lnTo>
                <a:lnTo>
                  <a:pt x="50395" y="147745"/>
                </a:lnTo>
                <a:lnTo>
                  <a:pt x="48880" y="148117"/>
                </a:lnTo>
                <a:lnTo>
                  <a:pt x="46985" y="149978"/>
                </a:lnTo>
                <a:lnTo>
                  <a:pt x="45091" y="150350"/>
                </a:lnTo>
                <a:lnTo>
                  <a:pt x="41680" y="151094"/>
                </a:lnTo>
                <a:lnTo>
                  <a:pt x="39407" y="149978"/>
                </a:lnTo>
                <a:lnTo>
                  <a:pt x="35618" y="150350"/>
                </a:lnTo>
                <a:lnTo>
                  <a:pt x="31829" y="147745"/>
                </a:lnTo>
                <a:lnTo>
                  <a:pt x="30692" y="148861"/>
                </a:lnTo>
                <a:lnTo>
                  <a:pt x="27661" y="149233"/>
                </a:lnTo>
                <a:lnTo>
                  <a:pt x="26524" y="144023"/>
                </a:lnTo>
                <a:lnTo>
                  <a:pt x="26903" y="140302"/>
                </a:lnTo>
                <a:lnTo>
                  <a:pt x="25387" y="138813"/>
                </a:lnTo>
                <a:lnTo>
                  <a:pt x="23493" y="131370"/>
                </a:lnTo>
                <a:lnTo>
                  <a:pt x="21219" y="126904"/>
                </a:lnTo>
                <a:lnTo>
                  <a:pt x="21219" y="125043"/>
                </a:lnTo>
                <a:lnTo>
                  <a:pt x="22356" y="123927"/>
                </a:lnTo>
                <a:lnTo>
                  <a:pt x="22735" y="120950"/>
                </a:lnTo>
                <a:lnTo>
                  <a:pt x="21598" y="116856"/>
                </a:lnTo>
                <a:lnTo>
                  <a:pt x="20840" y="113507"/>
                </a:lnTo>
                <a:lnTo>
                  <a:pt x="17051" y="107180"/>
                </a:lnTo>
                <a:lnTo>
                  <a:pt x="16293" y="105319"/>
                </a:lnTo>
                <a:lnTo>
                  <a:pt x="14778" y="103459"/>
                </a:lnTo>
                <a:lnTo>
                  <a:pt x="10988" y="101970"/>
                </a:lnTo>
                <a:lnTo>
                  <a:pt x="8715" y="99737"/>
                </a:lnTo>
                <a:lnTo>
                  <a:pt x="6820" y="99737"/>
                </a:lnTo>
                <a:lnTo>
                  <a:pt x="4926" y="98248"/>
                </a:lnTo>
                <a:lnTo>
                  <a:pt x="4547" y="94155"/>
                </a:lnTo>
                <a:lnTo>
                  <a:pt x="4168" y="86712"/>
                </a:lnTo>
                <a:lnTo>
                  <a:pt x="2273" y="82990"/>
                </a:lnTo>
                <a:lnTo>
                  <a:pt x="758" y="81502"/>
                </a:lnTo>
                <a:lnTo>
                  <a:pt x="379" y="79641"/>
                </a:lnTo>
                <a:lnTo>
                  <a:pt x="0" y="72942"/>
                </a:lnTo>
                <a:lnTo>
                  <a:pt x="379" y="67732"/>
                </a:lnTo>
                <a:lnTo>
                  <a:pt x="2652" y="60661"/>
                </a:lnTo>
                <a:lnTo>
                  <a:pt x="4547" y="57312"/>
                </a:lnTo>
                <a:lnTo>
                  <a:pt x="7199" y="53962"/>
                </a:lnTo>
                <a:lnTo>
                  <a:pt x="9473" y="49869"/>
                </a:lnTo>
                <a:lnTo>
                  <a:pt x="12504" y="48008"/>
                </a:lnTo>
                <a:lnTo>
                  <a:pt x="12504" y="49869"/>
                </a:lnTo>
                <a:lnTo>
                  <a:pt x="22735" y="64755"/>
                </a:lnTo>
                <a:lnTo>
                  <a:pt x="27661" y="68848"/>
                </a:lnTo>
                <a:lnTo>
                  <a:pt x="32965" y="69965"/>
                </a:lnTo>
                <a:lnTo>
                  <a:pt x="37512" y="68848"/>
                </a:lnTo>
                <a:lnTo>
                  <a:pt x="41680" y="68104"/>
                </a:lnTo>
                <a:lnTo>
                  <a:pt x="45469" y="70709"/>
                </a:lnTo>
                <a:lnTo>
                  <a:pt x="48880" y="69221"/>
                </a:lnTo>
                <a:lnTo>
                  <a:pt x="52290" y="69221"/>
                </a:lnTo>
                <a:lnTo>
                  <a:pt x="56079" y="69593"/>
                </a:lnTo>
                <a:lnTo>
                  <a:pt x="59110" y="68104"/>
                </a:lnTo>
                <a:lnTo>
                  <a:pt x="65173" y="61405"/>
                </a:lnTo>
                <a:lnTo>
                  <a:pt x="67825" y="58056"/>
                </a:lnTo>
                <a:lnTo>
                  <a:pt x="69720" y="57684"/>
                </a:lnTo>
                <a:lnTo>
                  <a:pt x="79950" y="58056"/>
                </a:lnTo>
                <a:lnTo>
                  <a:pt x="81845" y="59172"/>
                </a:lnTo>
                <a:lnTo>
                  <a:pt x="82224" y="61777"/>
                </a:lnTo>
                <a:lnTo>
                  <a:pt x="84119" y="61777"/>
                </a:lnTo>
                <a:lnTo>
                  <a:pt x="92076" y="64755"/>
                </a:lnTo>
                <a:lnTo>
                  <a:pt x="95865" y="64755"/>
                </a:lnTo>
                <a:lnTo>
                  <a:pt x="100033" y="62150"/>
                </a:lnTo>
                <a:lnTo>
                  <a:pt x="103443" y="61405"/>
                </a:lnTo>
                <a:lnTo>
                  <a:pt x="107990" y="60661"/>
                </a:lnTo>
                <a:lnTo>
                  <a:pt x="112916" y="59172"/>
                </a:lnTo>
                <a:lnTo>
                  <a:pt x="115189" y="57312"/>
                </a:lnTo>
                <a:lnTo>
                  <a:pt x="116705" y="54707"/>
                </a:lnTo>
                <a:lnTo>
                  <a:pt x="119357" y="50241"/>
                </a:lnTo>
                <a:lnTo>
                  <a:pt x="122768" y="43542"/>
                </a:lnTo>
                <a:lnTo>
                  <a:pt x="125041" y="33494"/>
                </a:lnTo>
                <a:lnTo>
                  <a:pt x="134893" y="22702"/>
                </a:lnTo>
                <a:lnTo>
                  <a:pt x="136787" y="18236"/>
                </a:lnTo>
                <a:lnTo>
                  <a:pt x="137545" y="10048"/>
                </a:lnTo>
                <a:lnTo>
                  <a:pt x="139819" y="3722"/>
                </a:lnTo>
                <a:lnTo>
                  <a:pt x="142092" y="74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60" name="Text Placeholder 2659">
            <a:extLst>
              <a:ext uri="{FF2B5EF4-FFF2-40B4-BE49-F238E27FC236}">
                <a16:creationId xmlns:a16="http://schemas.microsoft.com/office/drawing/2014/main" id="{1A992FC5-CAD7-8E46-B297-A1F7450B3E09}"/>
              </a:ext>
            </a:extLst>
          </p:cNvPr>
          <p:cNvSpPr>
            <a:spLocks noGrp="1"/>
          </p:cNvSpPr>
          <p:nvPr>
            <p:ph type="body" sz="quarter" idx="121" hasCustomPrompt="1"/>
          </p:nvPr>
        </p:nvSpPr>
        <p:spPr>
          <a:xfrm>
            <a:off x="5528271" y="1777922"/>
            <a:ext cx="83693" cy="48603"/>
          </a:xfrm>
          <a:custGeom>
            <a:avLst/>
            <a:gdLst>
              <a:gd name="connsiteX0" fmla="*/ 60764 w 83693"/>
              <a:gd name="connsiteY0" fmla="*/ 0 h 48603"/>
              <a:gd name="connsiteX1" fmla="*/ 62674 w 83693"/>
              <a:gd name="connsiteY1" fmla="*/ 1827 h 48603"/>
              <a:gd name="connsiteX2" fmla="*/ 62674 w 83693"/>
              <a:gd name="connsiteY2" fmla="*/ 4751 h 48603"/>
              <a:gd name="connsiteX3" fmla="*/ 64203 w 83693"/>
              <a:gd name="connsiteY3" fmla="*/ 4751 h 48603"/>
              <a:gd name="connsiteX4" fmla="*/ 65350 w 83693"/>
              <a:gd name="connsiteY4" fmla="*/ 7674 h 48603"/>
              <a:gd name="connsiteX5" fmla="*/ 70318 w 83693"/>
              <a:gd name="connsiteY5" fmla="*/ 9502 h 48603"/>
              <a:gd name="connsiteX6" fmla="*/ 70318 w 83693"/>
              <a:gd name="connsiteY6" fmla="*/ 11694 h 48603"/>
              <a:gd name="connsiteX7" fmla="*/ 71846 w 83693"/>
              <a:gd name="connsiteY7" fmla="*/ 11329 h 48603"/>
              <a:gd name="connsiteX8" fmla="*/ 73375 w 83693"/>
              <a:gd name="connsiteY8" fmla="*/ 16810 h 48603"/>
              <a:gd name="connsiteX9" fmla="*/ 79107 w 83693"/>
              <a:gd name="connsiteY9" fmla="*/ 17176 h 48603"/>
              <a:gd name="connsiteX10" fmla="*/ 79489 w 83693"/>
              <a:gd name="connsiteY10" fmla="*/ 20830 h 48603"/>
              <a:gd name="connsiteX11" fmla="*/ 82547 w 83693"/>
              <a:gd name="connsiteY11" fmla="*/ 24119 h 48603"/>
              <a:gd name="connsiteX12" fmla="*/ 82547 w 83693"/>
              <a:gd name="connsiteY12" fmla="*/ 27042 h 48603"/>
              <a:gd name="connsiteX13" fmla="*/ 83693 w 83693"/>
              <a:gd name="connsiteY13" fmla="*/ 29235 h 48603"/>
              <a:gd name="connsiteX14" fmla="*/ 83693 w 83693"/>
              <a:gd name="connsiteY14" fmla="*/ 36909 h 48603"/>
              <a:gd name="connsiteX15" fmla="*/ 82547 w 83693"/>
              <a:gd name="connsiteY15" fmla="*/ 42756 h 48603"/>
              <a:gd name="connsiteX16" fmla="*/ 79489 w 83693"/>
              <a:gd name="connsiteY16" fmla="*/ 44583 h 48603"/>
              <a:gd name="connsiteX17" fmla="*/ 74521 w 83693"/>
              <a:gd name="connsiteY17" fmla="*/ 46045 h 48603"/>
              <a:gd name="connsiteX18" fmla="*/ 71846 w 83693"/>
              <a:gd name="connsiteY18" fmla="*/ 44218 h 48603"/>
              <a:gd name="connsiteX19" fmla="*/ 61146 w 83693"/>
              <a:gd name="connsiteY19" fmla="*/ 47872 h 48603"/>
              <a:gd name="connsiteX20" fmla="*/ 56560 w 83693"/>
              <a:gd name="connsiteY20" fmla="*/ 46411 h 48603"/>
              <a:gd name="connsiteX21" fmla="*/ 49681 w 83693"/>
              <a:gd name="connsiteY21" fmla="*/ 38371 h 48603"/>
              <a:gd name="connsiteX22" fmla="*/ 46242 w 83693"/>
              <a:gd name="connsiteY22" fmla="*/ 38005 h 48603"/>
              <a:gd name="connsiteX23" fmla="*/ 43566 w 83693"/>
              <a:gd name="connsiteY23" fmla="*/ 34351 h 48603"/>
              <a:gd name="connsiteX24" fmla="*/ 41656 w 83693"/>
              <a:gd name="connsiteY24" fmla="*/ 35447 h 48603"/>
              <a:gd name="connsiteX25" fmla="*/ 40891 w 83693"/>
              <a:gd name="connsiteY25" fmla="*/ 32889 h 48603"/>
              <a:gd name="connsiteX26" fmla="*/ 40891 w 83693"/>
              <a:gd name="connsiteY26" fmla="*/ 38371 h 48603"/>
              <a:gd name="connsiteX27" fmla="*/ 42420 w 83693"/>
              <a:gd name="connsiteY27" fmla="*/ 42756 h 48603"/>
              <a:gd name="connsiteX28" fmla="*/ 40127 w 83693"/>
              <a:gd name="connsiteY28" fmla="*/ 43852 h 48603"/>
              <a:gd name="connsiteX29" fmla="*/ 40891 w 83693"/>
              <a:gd name="connsiteY29" fmla="*/ 47872 h 48603"/>
              <a:gd name="connsiteX30" fmla="*/ 32866 w 83693"/>
              <a:gd name="connsiteY30" fmla="*/ 48603 h 48603"/>
              <a:gd name="connsiteX31" fmla="*/ 29809 w 83693"/>
              <a:gd name="connsiteY31" fmla="*/ 40563 h 48603"/>
              <a:gd name="connsiteX32" fmla="*/ 22930 w 83693"/>
              <a:gd name="connsiteY32" fmla="*/ 39102 h 48603"/>
              <a:gd name="connsiteX33" fmla="*/ 21783 w 83693"/>
              <a:gd name="connsiteY33" fmla="*/ 36178 h 48603"/>
              <a:gd name="connsiteX34" fmla="*/ 18726 w 83693"/>
              <a:gd name="connsiteY34" fmla="*/ 36909 h 48603"/>
              <a:gd name="connsiteX35" fmla="*/ 19490 w 83693"/>
              <a:gd name="connsiteY35" fmla="*/ 39102 h 48603"/>
              <a:gd name="connsiteX36" fmla="*/ 19490 w 83693"/>
              <a:gd name="connsiteY36" fmla="*/ 40198 h 48603"/>
              <a:gd name="connsiteX37" fmla="*/ 16433 w 83693"/>
              <a:gd name="connsiteY37" fmla="*/ 39102 h 48603"/>
              <a:gd name="connsiteX38" fmla="*/ 11847 w 83693"/>
              <a:gd name="connsiteY38" fmla="*/ 42025 h 48603"/>
              <a:gd name="connsiteX39" fmla="*/ 12229 w 83693"/>
              <a:gd name="connsiteY39" fmla="*/ 45314 h 48603"/>
              <a:gd name="connsiteX40" fmla="*/ 11847 w 83693"/>
              <a:gd name="connsiteY40" fmla="*/ 48238 h 48603"/>
              <a:gd name="connsiteX41" fmla="*/ 10701 w 83693"/>
              <a:gd name="connsiteY41" fmla="*/ 46045 h 48603"/>
              <a:gd name="connsiteX42" fmla="*/ 5733 w 83693"/>
              <a:gd name="connsiteY42" fmla="*/ 48603 h 48603"/>
              <a:gd name="connsiteX43" fmla="*/ 3058 w 83693"/>
              <a:gd name="connsiteY43" fmla="*/ 47872 h 48603"/>
              <a:gd name="connsiteX44" fmla="*/ 2293 w 83693"/>
              <a:gd name="connsiteY44" fmla="*/ 43852 h 48603"/>
              <a:gd name="connsiteX45" fmla="*/ 0 w 83693"/>
              <a:gd name="connsiteY45" fmla="*/ 43852 h 48603"/>
              <a:gd name="connsiteX46" fmla="*/ 3058 w 83693"/>
              <a:gd name="connsiteY46" fmla="*/ 34351 h 48603"/>
              <a:gd name="connsiteX47" fmla="*/ 8790 w 83693"/>
              <a:gd name="connsiteY47" fmla="*/ 28870 h 48603"/>
              <a:gd name="connsiteX48" fmla="*/ 10319 w 83693"/>
              <a:gd name="connsiteY48" fmla="*/ 30697 h 48603"/>
              <a:gd name="connsiteX49" fmla="*/ 13758 w 83693"/>
              <a:gd name="connsiteY49" fmla="*/ 29601 h 48603"/>
              <a:gd name="connsiteX50" fmla="*/ 13758 w 83693"/>
              <a:gd name="connsiteY50" fmla="*/ 27408 h 48603"/>
              <a:gd name="connsiteX51" fmla="*/ 20255 w 83693"/>
              <a:gd name="connsiteY51" fmla="*/ 22657 h 48603"/>
              <a:gd name="connsiteX52" fmla="*/ 32484 w 83693"/>
              <a:gd name="connsiteY52" fmla="*/ 19734 h 48603"/>
              <a:gd name="connsiteX53" fmla="*/ 40127 w 83693"/>
              <a:gd name="connsiteY53" fmla="*/ 16445 h 48603"/>
              <a:gd name="connsiteX54" fmla="*/ 44713 w 83693"/>
              <a:gd name="connsiteY54" fmla="*/ 6943 h 48603"/>
              <a:gd name="connsiteX55" fmla="*/ 46242 w 83693"/>
              <a:gd name="connsiteY55" fmla="*/ 9502 h 48603"/>
              <a:gd name="connsiteX56" fmla="*/ 53503 w 83693"/>
              <a:gd name="connsiteY56" fmla="*/ 1096 h 4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3693" h="48603">
                <a:moveTo>
                  <a:pt x="60764" y="0"/>
                </a:moveTo>
                <a:lnTo>
                  <a:pt x="62674" y="1827"/>
                </a:lnTo>
                <a:lnTo>
                  <a:pt x="62674" y="4751"/>
                </a:lnTo>
                <a:lnTo>
                  <a:pt x="64203" y="4751"/>
                </a:lnTo>
                <a:lnTo>
                  <a:pt x="65350" y="7674"/>
                </a:lnTo>
                <a:lnTo>
                  <a:pt x="70318" y="9502"/>
                </a:lnTo>
                <a:lnTo>
                  <a:pt x="70318" y="11694"/>
                </a:lnTo>
                <a:lnTo>
                  <a:pt x="71846" y="11329"/>
                </a:lnTo>
                <a:lnTo>
                  <a:pt x="73375" y="16810"/>
                </a:lnTo>
                <a:lnTo>
                  <a:pt x="79107" y="17176"/>
                </a:lnTo>
                <a:lnTo>
                  <a:pt x="79489" y="20830"/>
                </a:lnTo>
                <a:lnTo>
                  <a:pt x="82547" y="24119"/>
                </a:lnTo>
                <a:lnTo>
                  <a:pt x="82547" y="27042"/>
                </a:lnTo>
                <a:lnTo>
                  <a:pt x="83693" y="29235"/>
                </a:lnTo>
                <a:lnTo>
                  <a:pt x="83693" y="36909"/>
                </a:lnTo>
                <a:lnTo>
                  <a:pt x="82547" y="42756"/>
                </a:lnTo>
                <a:lnTo>
                  <a:pt x="79489" y="44583"/>
                </a:lnTo>
                <a:lnTo>
                  <a:pt x="74521" y="46045"/>
                </a:lnTo>
                <a:lnTo>
                  <a:pt x="71846" y="44218"/>
                </a:lnTo>
                <a:lnTo>
                  <a:pt x="61146" y="47872"/>
                </a:lnTo>
                <a:lnTo>
                  <a:pt x="56560" y="46411"/>
                </a:lnTo>
                <a:lnTo>
                  <a:pt x="49681" y="38371"/>
                </a:lnTo>
                <a:lnTo>
                  <a:pt x="46242" y="38005"/>
                </a:lnTo>
                <a:lnTo>
                  <a:pt x="43566" y="34351"/>
                </a:lnTo>
                <a:lnTo>
                  <a:pt x="41656" y="35447"/>
                </a:lnTo>
                <a:lnTo>
                  <a:pt x="40891" y="32889"/>
                </a:lnTo>
                <a:lnTo>
                  <a:pt x="40891" y="38371"/>
                </a:lnTo>
                <a:lnTo>
                  <a:pt x="42420" y="42756"/>
                </a:lnTo>
                <a:lnTo>
                  <a:pt x="40127" y="43852"/>
                </a:lnTo>
                <a:lnTo>
                  <a:pt x="40891" y="47872"/>
                </a:lnTo>
                <a:lnTo>
                  <a:pt x="32866" y="48603"/>
                </a:lnTo>
                <a:lnTo>
                  <a:pt x="29809" y="40563"/>
                </a:lnTo>
                <a:lnTo>
                  <a:pt x="22930" y="39102"/>
                </a:lnTo>
                <a:lnTo>
                  <a:pt x="21783" y="36178"/>
                </a:lnTo>
                <a:lnTo>
                  <a:pt x="18726" y="36909"/>
                </a:lnTo>
                <a:lnTo>
                  <a:pt x="19490" y="39102"/>
                </a:lnTo>
                <a:lnTo>
                  <a:pt x="19490" y="40198"/>
                </a:lnTo>
                <a:lnTo>
                  <a:pt x="16433" y="39102"/>
                </a:lnTo>
                <a:lnTo>
                  <a:pt x="11847" y="42025"/>
                </a:lnTo>
                <a:lnTo>
                  <a:pt x="12229" y="45314"/>
                </a:lnTo>
                <a:lnTo>
                  <a:pt x="11847" y="48238"/>
                </a:lnTo>
                <a:lnTo>
                  <a:pt x="10701" y="46045"/>
                </a:lnTo>
                <a:lnTo>
                  <a:pt x="5733" y="48603"/>
                </a:lnTo>
                <a:lnTo>
                  <a:pt x="3058" y="47872"/>
                </a:lnTo>
                <a:lnTo>
                  <a:pt x="2293" y="43852"/>
                </a:lnTo>
                <a:lnTo>
                  <a:pt x="0" y="43852"/>
                </a:lnTo>
                <a:lnTo>
                  <a:pt x="3058" y="34351"/>
                </a:lnTo>
                <a:lnTo>
                  <a:pt x="8790" y="28870"/>
                </a:lnTo>
                <a:lnTo>
                  <a:pt x="10319" y="30697"/>
                </a:lnTo>
                <a:lnTo>
                  <a:pt x="13758" y="29601"/>
                </a:lnTo>
                <a:lnTo>
                  <a:pt x="13758" y="27408"/>
                </a:lnTo>
                <a:lnTo>
                  <a:pt x="20255" y="22657"/>
                </a:lnTo>
                <a:lnTo>
                  <a:pt x="32484" y="19734"/>
                </a:lnTo>
                <a:lnTo>
                  <a:pt x="40127" y="16445"/>
                </a:lnTo>
                <a:lnTo>
                  <a:pt x="44713" y="6943"/>
                </a:lnTo>
                <a:lnTo>
                  <a:pt x="46242" y="9502"/>
                </a:lnTo>
                <a:lnTo>
                  <a:pt x="53503" y="109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58" name="Text Placeholder 2657">
            <a:extLst>
              <a:ext uri="{FF2B5EF4-FFF2-40B4-BE49-F238E27FC236}">
                <a16:creationId xmlns:a16="http://schemas.microsoft.com/office/drawing/2014/main" id="{03A83570-9A0D-4D46-A9DC-C2F36CC7D887}"/>
              </a:ext>
            </a:extLst>
          </p:cNvPr>
          <p:cNvSpPr>
            <a:spLocks noGrp="1"/>
          </p:cNvSpPr>
          <p:nvPr>
            <p:ph type="body" sz="quarter" idx="120" hasCustomPrompt="1"/>
          </p:nvPr>
        </p:nvSpPr>
        <p:spPr>
          <a:xfrm>
            <a:off x="5528271" y="1843348"/>
            <a:ext cx="76084" cy="72904"/>
          </a:xfrm>
          <a:custGeom>
            <a:avLst/>
            <a:gdLst>
              <a:gd name="connsiteX0" fmla="*/ 65432 w 76084"/>
              <a:gd name="connsiteY0" fmla="*/ 0 h 72904"/>
              <a:gd name="connsiteX1" fmla="*/ 75323 w 76084"/>
              <a:gd name="connsiteY1" fmla="*/ 2991 h 72904"/>
              <a:gd name="connsiteX2" fmla="*/ 76084 w 76084"/>
              <a:gd name="connsiteY2" fmla="*/ 7851 h 72904"/>
              <a:gd name="connsiteX3" fmla="*/ 75704 w 76084"/>
              <a:gd name="connsiteY3" fmla="*/ 13833 h 72904"/>
              <a:gd name="connsiteX4" fmla="*/ 73802 w 76084"/>
              <a:gd name="connsiteY4" fmla="*/ 17198 h 72904"/>
              <a:gd name="connsiteX5" fmla="*/ 56683 w 76084"/>
              <a:gd name="connsiteY5" fmla="*/ 22432 h 72904"/>
              <a:gd name="connsiteX6" fmla="*/ 51357 w 76084"/>
              <a:gd name="connsiteY6" fmla="*/ 22432 h 72904"/>
              <a:gd name="connsiteX7" fmla="*/ 50977 w 76084"/>
              <a:gd name="connsiteY7" fmla="*/ 24301 h 72904"/>
              <a:gd name="connsiteX8" fmla="*/ 48314 w 76084"/>
              <a:gd name="connsiteY8" fmla="*/ 26171 h 72904"/>
              <a:gd name="connsiteX9" fmla="*/ 50977 w 76084"/>
              <a:gd name="connsiteY9" fmla="*/ 28414 h 72904"/>
              <a:gd name="connsiteX10" fmla="*/ 49074 w 76084"/>
              <a:gd name="connsiteY10" fmla="*/ 29909 h 72904"/>
              <a:gd name="connsiteX11" fmla="*/ 39944 w 76084"/>
              <a:gd name="connsiteY11" fmla="*/ 30283 h 72904"/>
              <a:gd name="connsiteX12" fmla="*/ 40705 w 76084"/>
              <a:gd name="connsiteY12" fmla="*/ 31779 h 72904"/>
              <a:gd name="connsiteX13" fmla="*/ 40705 w 76084"/>
              <a:gd name="connsiteY13" fmla="*/ 36265 h 72904"/>
              <a:gd name="connsiteX14" fmla="*/ 43368 w 76084"/>
              <a:gd name="connsiteY14" fmla="*/ 32526 h 72904"/>
              <a:gd name="connsiteX15" fmla="*/ 44129 w 76084"/>
              <a:gd name="connsiteY15" fmla="*/ 35144 h 72904"/>
              <a:gd name="connsiteX16" fmla="*/ 42227 w 76084"/>
              <a:gd name="connsiteY16" fmla="*/ 38882 h 72904"/>
              <a:gd name="connsiteX17" fmla="*/ 46792 w 76084"/>
              <a:gd name="connsiteY17" fmla="*/ 34396 h 72904"/>
              <a:gd name="connsiteX18" fmla="*/ 49074 w 76084"/>
              <a:gd name="connsiteY18" fmla="*/ 34396 h 72904"/>
              <a:gd name="connsiteX19" fmla="*/ 49074 w 76084"/>
              <a:gd name="connsiteY19" fmla="*/ 38882 h 72904"/>
              <a:gd name="connsiteX20" fmla="*/ 50977 w 76084"/>
              <a:gd name="connsiteY20" fmla="*/ 37013 h 72904"/>
              <a:gd name="connsiteX21" fmla="*/ 51357 w 76084"/>
              <a:gd name="connsiteY21" fmla="*/ 32526 h 72904"/>
              <a:gd name="connsiteX22" fmla="*/ 53259 w 76084"/>
              <a:gd name="connsiteY22" fmla="*/ 30283 h 72904"/>
              <a:gd name="connsiteX23" fmla="*/ 54781 w 76084"/>
              <a:gd name="connsiteY23" fmla="*/ 33274 h 72904"/>
              <a:gd name="connsiteX24" fmla="*/ 58965 w 76084"/>
              <a:gd name="connsiteY24" fmla="*/ 34396 h 72904"/>
              <a:gd name="connsiteX25" fmla="*/ 65813 w 76084"/>
              <a:gd name="connsiteY25" fmla="*/ 32526 h 72904"/>
              <a:gd name="connsiteX26" fmla="*/ 67335 w 76084"/>
              <a:gd name="connsiteY26" fmla="*/ 42995 h 72904"/>
              <a:gd name="connsiteX27" fmla="*/ 65813 w 76084"/>
              <a:gd name="connsiteY27" fmla="*/ 56080 h 72904"/>
              <a:gd name="connsiteX28" fmla="*/ 63911 w 76084"/>
              <a:gd name="connsiteY28" fmla="*/ 58697 h 72904"/>
              <a:gd name="connsiteX29" fmla="*/ 61248 w 76084"/>
              <a:gd name="connsiteY29" fmla="*/ 60940 h 72904"/>
              <a:gd name="connsiteX30" fmla="*/ 47553 w 76084"/>
              <a:gd name="connsiteY30" fmla="*/ 66175 h 72904"/>
              <a:gd name="connsiteX31" fmla="*/ 44509 w 76084"/>
              <a:gd name="connsiteY31" fmla="*/ 64305 h 72904"/>
              <a:gd name="connsiteX32" fmla="*/ 28912 w 76084"/>
              <a:gd name="connsiteY32" fmla="*/ 72904 h 72904"/>
              <a:gd name="connsiteX33" fmla="*/ 24347 w 76084"/>
              <a:gd name="connsiteY33" fmla="*/ 72904 h 72904"/>
              <a:gd name="connsiteX34" fmla="*/ 19782 w 76084"/>
              <a:gd name="connsiteY34" fmla="*/ 71035 h 72904"/>
              <a:gd name="connsiteX35" fmla="*/ 17500 w 76084"/>
              <a:gd name="connsiteY35" fmla="*/ 66922 h 72904"/>
              <a:gd name="connsiteX36" fmla="*/ 16739 w 76084"/>
              <a:gd name="connsiteY36" fmla="*/ 63184 h 72904"/>
              <a:gd name="connsiteX37" fmla="*/ 5326 w 76084"/>
              <a:gd name="connsiteY37" fmla="*/ 59071 h 72904"/>
              <a:gd name="connsiteX38" fmla="*/ 2283 w 76084"/>
              <a:gd name="connsiteY38" fmla="*/ 55332 h 72904"/>
              <a:gd name="connsiteX39" fmla="*/ 2283 w 76084"/>
              <a:gd name="connsiteY39" fmla="*/ 50846 h 72904"/>
              <a:gd name="connsiteX40" fmla="*/ 3424 w 76084"/>
              <a:gd name="connsiteY40" fmla="*/ 48229 h 72904"/>
              <a:gd name="connsiteX41" fmla="*/ 2283 w 76084"/>
              <a:gd name="connsiteY41" fmla="*/ 44116 h 72904"/>
              <a:gd name="connsiteX42" fmla="*/ 2283 w 76084"/>
              <a:gd name="connsiteY42" fmla="*/ 38135 h 72904"/>
              <a:gd name="connsiteX43" fmla="*/ 0 w 76084"/>
              <a:gd name="connsiteY43" fmla="*/ 31031 h 72904"/>
              <a:gd name="connsiteX44" fmla="*/ 1522 w 76084"/>
              <a:gd name="connsiteY44" fmla="*/ 22806 h 72904"/>
              <a:gd name="connsiteX45" fmla="*/ 3044 w 76084"/>
              <a:gd name="connsiteY45" fmla="*/ 20937 h 72904"/>
              <a:gd name="connsiteX46" fmla="*/ 12174 w 76084"/>
              <a:gd name="connsiteY46" fmla="*/ 18320 h 72904"/>
              <a:gd name="connsiteX47" fmla="*/ 14076 w 76084"/>
              <a:gd name="connsiteY47" fmla="*/ 14581 h 72904"/>
              <a:gd name="connsiteX48" fmla="*/ 17500 w 76084"/>
              <a:gd name="connsiteY48" fmla="*/ 12338 h 72904"/>
              <a:gd name="connsiteX49" fmla="*/ 20543 w 76084"/>
              <a:gd name="connsiteY49" fmla="*/ 13833 h 72904"/>
              <a:gd name="connsiteX50" fmla="*/ 23967 w 76084"/>
              <a:gd name="connsiteY50" fmla="*/ 8599 h 72904"/>
              <a:gd name="connsiteX51" fmla="*/ 27010 w 76084"/>
              <a:gd name="connsiteY51" fmla="*/ 8599 h 72904"/>
              <a:gd name="connsiteX52" fmla="*/ 28912 w 76084"/>
              <a:gd name="connsiteY52" fmla="*/ 7104 h 72904"/>
              <a:gd name="connsiteX53" fmla="*/ 31956 w 76084"/>
              <a:gd name="connsiteY53" fmla="*/ 8599 h 72904"/>
              <a:gd name="connsiteX54" fmla="*/ 31956 w 76084"/>
              <a:gd name="connsiteY54" fmla="*/ 7104 h 72904"/>
              <a:gd name="connsiteX55" fmla="*/ 36140 w 76084"/>
              <a:gd name="connsiteY55" fmla="*/ 4860 h 72904"/>
              <a:gd name="connsiteX56" fmla="*/ 48314 w 76084"/>
              <a:gd name="connsiteY56" fmla="*/ 2617 h 72904"/>
              <a:gd name="connsiteX57" fmla="*/ 48694 w 76084"/>
              <a:gd name="connsiteY57" fmla="*/ 4860 h 72904"/>
              <a:gd name="connsiteX58" fmla="*/ 52498 w 76084"/>
              <a:gd name="connsiteY58" fmla="*/ 5982 h 72904"/>
              <a:gd name="connsiteX59" fmla="*/ 55161 w 76084"/>
              <a:gd name="connsiteY59" fmla="*/ 1869 h 7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084" h="72904">
                <a:moveTo>
                  <a:pt x="65432" y="0"/>
                </a:moveTo>
                <a:lnTo>
                  <a:pt x="75323" y="2991"/>
                </a:lnTo>
                <a:lnTo>
                  <a:pt x="76084" y="7851"/>
                </a:lnTo>
                <a:lnTo>
                  <a:pt x="75704" y="13833"/>
                </a:lnTo>
                <a:lnTo>
                  <a:pt x="73802" y="17198"/>
                </a:lnTo>
                <a:lnTo>
                  <a:pt x="56683" y="22432"/>
                </a:lnTo>
                <a:lnTo>
                  <a:pt x="51357" y="22432"/>
                </a:lnTo>
                <a:lnTo>
                  <a:pt x="50977" y="24301"/>
                </a:lnTo>
                <a:lnTo>
                  <a:pt x="48314" y="26171"/>
                </a:lnTo>
                <a:lnTo>
                  <a:pt x="50977" y="28414"/>
                </a:lnTo>
                <a:lnTo>
                  <a:pt x="49074" y="29909"/>
                </a:lnTo>
                <a:lnTo>
                  <a:pt x="39944" y="30283"/>
                </a:lnTo>
                <a:lnTo>
                  <a:pt x="40705" y="31779"/>
                </a:lnTo>
                <a:lnTo>
                  <a:pt x="40705" y="36265"/>
                </a:lnTo>
                <a:lnTo>
                  <a:pt x="43368" y="32526"/>
                </a:lnTo>
                <a:lnTo>
                  <a:pt x="44129" y="35144"/>
                </a:lnTo>
                <a:lnTo>
                  <a:pt x="42227" y="38882"/>
                </a:lnTo>
                <a:lnTo>
                  <a:pt x="46792" y="34396"/>
                </a:lnTo>
                <a:lnTo>
                  <a:pt x="49074" y="34396"/>
                </a:lnTo>
                <a:lnTo>
                  <a:pt x="49074" y="38882"/>
                </a:lnTo>
                <a:lnTo>
                  <a:pt x="50977" y="37013"/>
                </a:lnTo>
                <a:lnTo>
                  <a:pt x="51357" y="32526"/>
                </a:lnTo>
                <a:lnTo>
                  <a:pt x="53259" y="30283"/>
                </a:lnTo>
                <a:lnTo>
                  <a:pt x="54781" y="33274"/>
                </a:lnTo>
                <a:lnTo>
                  <a:pt x="58965" y="34396"/>
                </a:lnTo>
                <a:lnTo>
                  <a:pt x="65813" y="32526"/>
                </a:lnTo>
                <a:lnTo>
                  <a:pt x="67335" y="42995"/>
                </a:lnTo>
                <a:lnTo>
                  <a:pt x="65813" y="56080"/>
                </a:lnTo>
                <a:lnTo>
                  <a:pt x="63911" y="58697"/>
                </a:lnTo>
                <a:lnTo>
                  <a:pt x="61248" y="60940"/>
                </a:lnTo>
                <a:lnTo>
                  <a:pt x="47553" y="66175"/>
                </a:lnTo>
                <a:lnTo>
                  <a:pt x="44509" y="64305"/>
                </a:lnTo>
                <a:lnTo>
                  <a:pt x="28912" y="72904"/>
                </a:lnTo>
                <a:lnTo>
                  <a:pt x="24347" y="72904"/>
                </a:lnTo>
                <a:lnTo>
                  <a:pt x="19782" y="71035"/>
                </a:lnTo>
                <a:lnTo>
                  <a:pt x="17500" y="66922"/>
                </a:lnTo>
                <a:lnTo>
                  <a:pt x="16739" y="63184"/>
                </a:lnTo>
                <a:lnTo>
                  <a:pt x="5326" y="59071"/>
                </a:lnTo>
                <a:lnTo>
                  <a:pt x="2283" y="55332"/>
                </a:lnTo>
                <a:lnTo>
                  <a:pt x="2283" y="50846"/>
                </a:lnTo>
                <a:lnTo>
                  <a:pt x="3424" y="48229"/>
                </a:lnTo>
                <a:lnTo>
                  <a:pt x="2283" y="44116"/>
                </a:lnTo>
                <a:lnTo>
                  <a:pt x="2283" y="38135"/>
                </a:lnTo>
                <a:lnTo>
                  <a:pt x="0" y="31031"/>
                </a:lnTo>
                <a:lnTo>
                  <a:pt x="1522" y="22806"/>
                </a:lnTo>
                <a:lnTo>
                  <a:pt x="3044" y="20937"/>
                </a:lnTo>
                <a:lnTo>
                  <a:pt x="12174" y="18320"/>
                </a:lnTo>
                <a:lnTo>
                  <a:pt x="14076" y="14581"/>
                </a:lnTo>
                <a:lnTo>
                  <a:pt x="17500" y="12338"/>
                </a:lnTo>
                <a:lnTo>
                  <a:pt x="20543" y="13833"/>
                </a:lnTo>
                <a:lnTo>
                  <a:pt x="23967" y="8599"/>
                </a:lnTo>
                <a:lnTo>
                  <a:pt x="27010" y="8599"/>
                </a:lnTo>
                <a:lnTo>
                  <a:pt x="28912" y="7104"/>
                </a:lnTo>
                <a:lnTo>
                  <a:pt x="31956" y="8599"/>
                </a:lnTo>
                <a:lnTo>
                  <a:pt x="31956" y="7104"/>
                </a:lnTo>
                <a:lnTo>
                  <a:pt x="36140" y="4860"/>
                </a:lnTo>
                <a:lnTo>
                  <a:pt x="48314" y="2617"/>
                </a:lnTo>
                <a:lnTo>
                  <a:pt x="48694" y="4860"/>
                </a:lnTo>
                <a:lnTo>
                  <a:pt x="52498" y="5982"/>
                </a:lnTo>
                <a:lnTo>
                  <a:pt x="55161" y="186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56" name="Text Placeholder 2655">
            <a:extLst>
              <a:ext uri="{FF2B5EF4-FFF2-40B4-BE49-F238E27FC236}">
                <a16:creationId xmlns:a16="http://schemas.microsoft.com/office/drawing/2014/main" id="{115EBBD7-854F-9445-98D2-553AB14E978A}"/>
              </a:ext>
            </a:extLst>
          </p:cNvPr>
          <p:cNvSpPr>
            <a:spLocks noGrp="1"/>
          </p:cNvSpPr>
          <p:nvPr>
            <p:ph type="body" sz="quarter" idx="119" hasCustomPrompt="1"/>
          </p:nvPr>
        </p:nvSpPr>
        <p:spPr>
          <a:xfrm>
            <a:off x="6015212" y="2207869"/>
            <a:ext cx="601068" cy="665486"/>
          </a:xfrm>
          <a:custGeom>
            <a:avLst/>
            <a:gdLst>
              <a:gd name="connsiteX0" fmla="*/ 325056 w 601068"/>
              <a:gd name="connsiteY0" fmla="*/ 543537 h 665486"/>
              <a:gd name="connsiteX1" fmla="*/ 325816 w 601068"/>
              <a:gd name="connsiteY1" fmla="*/ 546155 h 665486"/>
              <a:gd name="connsiteX2" fmla="*/ 324637 w 601068"/>
              <a:gd name="connsiteY2" fmla="*/ 543950 h 665486"/>
              <a:gd name="connsiteX3" fmla="*/ 78318 w 601068"/>
              <a:gd name="connsiteY3" fmla="*/ 0 h 665486"/>
              <a:gd name="connsiteX4" fmla="*/ 102649 w 601068"/>
              <a:gd name="connsiteY4" fmla="*/ 2993 h 665486"/>
              <a:gd name="connsiteX5" fmla="*/ 106071 w 601068"/>
              <a:gd name="connsiteY5" fmla="*/ 5985 h 665486"/>
              <a:gd name="connsiteX6" fmla="*/ 108352 w 601068"/>
              <a:gd name="connsiteY6" fmla="*/ 7856 h 665486"/>
              <a:gd name="connsiteX7" fmla="*/ 108352 w 601068"/>
              <a:gd name="connsiteY7" fmla="*/ 9352 h 665486"/>
              <a:gd name="connsiteX8" fmla="*/ 104550 w 601068"/>
              <a:gd name="connsiteY8" fmla="*/ 14215 h 665486"/>
              <a:gd name="connsiteX9" fmla="*/ 93905 w 601068"/>
              <a:gd name="connsiteY9" fmla="*/ 25063 h 665486"/>
              <a:gd name="connsiteX10" fmla="*/ 89723 w 601068"/>
              <a:gd name="connsiteY10" fmla="*/ 32919 h 665486"/>
              <a:gd name="connsiteX11" fmla="*/ 84401 w 601068"/>
              <a:gd name="connsiteY11" fmla="*/ 38156 h 665486"/>
              <a:gd name="connsiteX12" fmla="*/ 80219 w 601068"/>
              <a:gd name="connsiteY12" fmla="*/ 46386 h 665486"/>
              <a:gd name="connsiteX13" fmla="*/ 78698 w 601068"/>
              <a:gd name="connsiteY13" fmla="*/ 57982 h 665486"/>
              <a:gd name="connsiteX14" fmla="*/ 70714 w 601068"/>
              <a:gd name="connsiteY14" fmla="*/ 74068 h 665486"/>
              <a:gd name="connsiteX15" fmla="*/ 70334 w 601068"/>
              <a:gd name="connsiteY15" fmla="*/ 85664 h 665486"/>
              <a:gd name="connsiteX16" fmla="*/ 75276 w 601068"/>
              <a:gd name="connsiteY16" fmla="*/ 94268 h 665486"/>
              <a:gd name="connsiteX17" fmla="*/ 78318 w 601068"/>
              <a:gd name="connsiteY17" fmla="*/ 102498 h 665486"/>
              <a:gd name="connsiteX18" fmla="*/ 75276 w 601068"/>
              <a:gd name="connsiteY18" fmla="*/ 114468 h 665486"/>
              <a:gd name="connsiteX19" fmla="*/ 74516 w 601068"/>
              <a:gd name="connsiteY19" fmla="*/ 124942 h 665486"/>
              <a:gd name="connsiteX20" fmla="*/ 77938 w 601068"/>
              <a:gd name="connsiteY20" fmla="*/ 135043 h 665486"/>
              <a:gd name="connsiteX21" fmla="*/ 96947 w 601068"/>
              <a:gd name="connsiteY21" fmla="*/ 161976 h 665486"/>
              <a:gd name="connsiteX22" fmla="*/ 104170 w 601068"/>
              <a:gd name="connsiteY22" fmla="*/ 163847 h 665486"/>
              <a:gd name="connsiteX23" fmla="*/ 105311 w 601068"/>
              <a:gd name="connsiteY23" fmla="*/ 166839 h 665486"/>
              <a:gd name="connsiteX24" fmla="*/ 106831 w 601068"/>
              <a:gd name="connsiteY24" fmla="*/ 172076 h 665486"/>
              <a:gd name="connsiteX25" fmla="*/ 106831 w 601068"/>
              <a:gd name="connsiteY25" fmla="*/ 174695 h 665486"/>
              <a:gd name="connsiteX26" fmla="*/ 101889 w 601068"/>
              <a:gd name="connsiteY26" fmla="*/ 173947 h 665486"/>
              <a:gd name="connsiteX27" fmla="*/ 97327 w 601068"/>
              <a:gd name="connsiteY27" fmla="*/ 175817 h 665486"/>
              <a:gd name="connsiteX28" fmla="*/ 95806 w 601068"/>
              <a:gd name="connsiteY28" fmla="*/ 178062 h 665486"/>
              <a:gd name="connsiteX29" fmla="*/ 86302 w 601068"/>
              <a:gd name="connsiteY29" fmla="*/ 179932 h 665486"/>
              <a:gd name="connsiteX30" fmla="*/ 81739 w 601068"/>
              <a:gd name="connsiteY30" fmla="*/ 185169 h 665486"/>
              <a:gd name="connsiteX31" fmla="*/ 72235 w 601068"/>
              <a:gd name="connsiteY31" fmla="*/ 191903 h 665486"/>
              <a:gd name="connsiteX32" fmla="*/ 78698 w 601068"/>
              <a:gd name="connsiteY32" fmla="*/ 192651 h 665486"/>
              <a:gd name="connsiteX33" fmla="*/ 86302 w 601068"/>
              <a:gd name="connsiteY33" fmla="*/ 186291 h 665486"/>
              <a:gd name="connsiteX34" fmla="*/ 92004 w 601068"/>
              <a:gd name="connsiteY34" fmla="*/ 183299 h 665486"/>
              <a:gd name="connsiteX35" fmla="*/ 96567 w 601068"/>
              <a:gd name="connsiteY35" fmla="*/ 182176 h 665486"/>
              <a:gd name="connsiteX36" fmla="*/ 103030 w 601068"/>
              <a:gd name="connsiteY36" fmla="*/ 182925 h 665486"/>
              <a:gd name="connsiteX37" fmla="*/ 105311 w 601068"/>
              <a:gd name="connsiteY37" fmla="*/ 181428 h 665486"/>
              <a:gd name="connsiteX38" fmla="*/ 106831 w 601068"/>
              <a:gd name="connsiteY38" fmla="*/ 183299 h 665486"/>
              <a:gd name="connsiteX39" fmla="*/ 105311 w 601068"/>
              <a:gd name="connsiteY39" fmla="*/ 187039 h 665486"/>
              <a:gd name="connsiteX40" fmla="*/ 104550 w 601068"/>
              <a:gd name="connsiteY40" fmla="*/ 194147 h 665486"/>
              <a:gd name="connsiteX41" fmla="*/ 106831 w 601068"/>
              <a:gd name="connsiteY41" fmla="*/ 196391 h 665486"/>
              <a:gd name="connsiteX42" fmla="*/ 109493 w 601068"/>
              <a:gd name="connsiteY42" fmla="*/ 188536 h 665486"/>
              <a:gd name="connsiteX43" fmla="*/ 110253 w 601068"/>
              <a:gd name="connsiteY43" fmla="*/ 181428 h 665486"/>
              <a:gd name="connsiteX44" fmla="*/ 110633 w 601068"/>
              <a:gd name="connsiteY44" fmla="*/ 176191 h 665486"/>
              <a:gd name="connsiteX45" fmla="*/ 110253 w 601068"/>
              <a:gd name="connsiteY45" fmla="*/ 170206 h 665486"/>
              <a:gd name="connsiteX46" fmla="*/ 112154 w 601068"/>
              <a:gd name="connsiteY46" fmla="*/ 167213 h 665486"/>
              <a:gd name="connsiteX47" fmla="*/ 112154 w 601068"/>
              <a:gd name="connsiteY47" fmla="*/ 164969 h 665486"/>
              <a:gd name="connsiteX48" fmla="*/ 113295 w 601068"/>
              <a:gd name="connsiteY48" fmla="*/ 156739 h 665486"/>
              <a:gd name="connsiteX49" fmla="*/ 112154 w 601068"/>
              <a:gd name="connsiteY49" fmla="*/ 151876 h 665486"/>
              <a:gd name="connsiteX50" fmla="*/ 106451 w 601068"/>
              <a:gd name="connsiteY50" fmla="*/ 151876 h 665486"/>
              <a:gd name="connsiteX51" fmla="*/ 98467 w 601068"/>
              <a:gd name="connsiteY51" fmla="*/ 148883 h 665486"/>
              <a:gd name="connsiteX52" fmla="*/ 93145 w 601068"/>
              <a:gd name="connsiteY52" fmla="*/ 142524 h 665486"/>
              <a:gd name="connsiteX53" fmla="*/ 93145 w 601068"/>
              <a:gd name="connsiteY53" fmla="*/ 136165 h 665486"/>
              <a:gd name="connsiteX54" fmla="*/ 87062 w 601068"/>
              <a:gd name="connsiteY54" fmla="*/ 132424 h 665486"/>
              <a:gd name="connsiteX55" fmla="*/ 85921 w 601068"/>
              <a:gd name="connsiteY55" fmla="*/ 128309 h 665486"/>
              <a:gd name="connsiteX56" fmla="*/ 94285 w 601068"/>
              <a:gd name="connsiteY56" fmla="*/ 121576 h 665486"/>
              <a:gd name="connsiteX57" fmla="*/ 94666 w 601068"/>
              <a:gd name="connsiteY57" fmla="*/ 117461 h 665486"/>
              <a:gd name="connsiteX58" fmla="*/ 96567 w 601068"/>
              <a:gd name="connsiteY58" fmla="*/ 111850 h 665486"/>
              <a:gd name="connsiteX59" fmla="*/ 103410 w 601068"/>
              <a:gd name="connsiteY59" fmla="*/ 112972 h 665486"/>
              <a:gd name="connsiteX60" fmla="*/ 107212 w 601068"/>
              <a:gd name="connsiteY60" fmla="*/ 108857 h 665486"/>
              <a:gd name="connsiteX61" fmla="*/ 109493 w 601068"/>
              <a:gd name="connsiteY61" fmla="*/ 102124 h 665486"/>
              <a:gd name="connsiteX62" fmla="*/ 108352 w 601068"/>
              <a:gd name="connsiteY62" fmla="*/ 100253 h 665486"/>
              <a:gd name="connsiteX63" fmla="*/ 106071 w 601068"/>
              <a:gd name="connsiteY63" fmla="*/ 102498 h 665486"/>
              <a:gd name="connsiteX64" fmla="*/ 102269 w 601068"/>
              <a:gd name="connsiteY64" fmla="*/ 102498 h 665486"/>
              <a:gd name="connsiteX65" fmla="*/ 95046 w 601068"/>
              <a:gd name="connsiteY65" fmla="*/ 98383 h 665486"/>
              <a:gd name="connsiteX66" fmla="*/ 92385 w 601068"/>
              <a:gd name="connsiteY66" fmla="*/ 92023 h 665486"/>
              <a:gd name="connsiteX67" fmla="*/ 94285 w 601068"/>
              <a:gd name="connsiteY67" fmla="*/ 88657 h 665486"/>
              <a:gd name="connsiteX68" fmla="*/ 90864 w 601068"/>
              <a:gd name="connsiteY68" fmla="*/ 78557 h 665486"/>
              <a:gd name="connsiteX69" fmla="*/ 90484 w 601068"/>
              <a:gd name="connsiteY69" fmla="*/ 67708 h 665486"/>
              <a:gd name="connsiteX70" fmla="*/ 92385 w 601068"/>
              <a:gd name="connsiteY70" fmla="*/ 63968 h 665486"/>
              <a:gd name="connsiteX71" fmla="*/ 96947 w 601068"/>
              <a:gd name="connsiteY71" fmla="*/ 63594 h 665486"/>
              <a:gd name="connsiteX72" fmla="*/ 106451 w 601068"/>
              <a:gd name="connsiteY72" fmla="*/ 65838 h 665486"/>
              <a:gd name="connsiteX73" fmla="*/ 121278 w 601068"/>
              <a:gd name="connsiteY73" fmla="*/ 77434 h 665486"/>
              <a:gd name="connsiteX74" fmla="*/ 125841 w 601068"/>
              <a:gd name="connsiteY74" fmla="*/ 76312 h 665486"/>
              <a:gd name="connsiteX75" fmla="*/ 118617 w 601068"/>
              <a:gd name="connsiteY75" fmla="*/ 69579 h 665486"/>
              <a:gd name="connsiteX76" fmla="*/ 111394 w 601068"/>
              <a:gd name="connsiteY76" fmla="*/ 66212 h 665486"/>
              <a:gd name="connsiteX77" fmla="*/ 104931 w 601068"/>
              <a:gd name="connsiteY77" fmla="*/ 59853 h 665486"/>
              <a:gd name="connsiteX78" fmla="*/ 99228 w 601068"/>
              <a:gd name="connsiteY78" fmla="*/ 58356 h 665486"/>
              <a:gd name="connsiteX79" fmla="*/ 95046 w 601068"/>
              <a:gd name="connsiteY79" fmla="*/ 55364 h 665486"/>
              <a:gd name="connsiteX80" fmla="*/ 98087 w 601068"/>
              <a:gd name="connsiteY80" fmla="*/ 53867 h 665486"/>
              <a:gd name="connsiteX81" fmla="*/ 100368 w 601068"/>
              <a:gd name="connsiteY81" fmla="*/ 55364 h 665486"/>
              <a:gd name="connsiteX82" fmla="*/ 101129 w 601068"/>
              <a:gd name="connsiteY82" fmla="*/ 51623 h 665486"/>
              <a:gd name="connsiteX83" fmla="*/ 123179 w 601068"/>
              <a:gd name="connsiteY83" fmla="*/ 58356 h 665486"/>
              <a:gd name="connsiteX84" fmla="*/ 129642 w 601068"/>
              <a:gd name="connsiteY84" fmla="*/ 59853 h 665486"/>
              <a:gd name="connsiteX85" fmla="*/ 130783 w 601068"/>
              <a:gd name="connsiteY85" fmla="*/ 57234 h 665486"/>
              <a:gd name="connsiteX86" fmla="*/ 108352 w 601068"/>
              <a:gd name="connsiteY86" fmla="*/ 49004 h 665486"/>
              <a:gd name="connsiteX87" fmla="*/ 103410 w 601068"/>
              <a:gd name="connsiteY87" fmla="*/ 43019 h 665486"/>
              <a:gd name="connsiteX88" fmla="*/ 105311 w 601068"/>
              <a:gd name="connsiteY88" fmla="*/ 36286 h 665486"/>
              <a:gd name="connsiteX89" fmla="*/ 110633 w 601068"/>
              <a:gd name="connsiteY89" fmla="*/ 35164 h 665486"/>
              <a:gd name="connsiteX90" fmla="*/ 115195 w 601068"/>
              <a:gd name="connsiteY90" fmla="*/ 41897 h 665486"/>
              <a:gd name="connsiteX91" fmla="*/ 118997 w 601068"/>
              <a:gd name="connsiteY91" fmla="*/ 44141 h 665486"/>
              <a:gd name="connsiteX92" fmla="*/ 115576 w 601068"/>
              <a:gd name="connsiteY92" fmla="*/ 35164 h 665486"/>
              <a:gd name="connsiteX93" fmla="*/ 116716 w 601068"/>
              <a:gd name="connsiteY93" fmla="*/ 30301 h 665486"/>
              <a:gd name="connsiteX94" fmla="*/ 123559 w 601068"/>
              <a:gd name="connsiteY94" fmla="*/ 27308 h 665486"/>
              <a:gd name="connsiteX95" fmla="*/ 129262 w 601068"/>
              <a:gd name="connsiteY95" fmla="*/ 29926 h 665486"/>
              <a:gd name="connsiteX96" fmla="*/ 131923 w 601068"/>
              <a:gd name="connsiteY96" fmla="*/ 34415 h 665486"/>
              <a:gd name="connsiteX97" fmla="*/ 133444 w 601068"/>
              <a:gd name="connsiteY97" fmla="*/ 38530 h 665486"/>
              <a:gd name="connsiteX98" fmla="*/ 134965 w 601068"/>
              <a:gd name="connsiteY98" fmla="*/ 31423 h 665486"/>
              <a:gd name="connsiteX99" fmla="*/ 128882 w 601068"/>
              <a:gd name="connsiteY99" fmla="*/ 25437 h 665486"/>
              <a:gd name="connsiteX100" fmla="*/ 136105 w 601068"/>
              <a:gd name="connsiteY100" fmla="*/ 18330 h 665486"/>
              <a:gd name="connsiteX101" fmla="*/ 143709 w 601068"/>
              <a:gd name="connsiteY101" fmla="*/ 13841 h 665486"/>
              <a:gd name="connsiteX102" fmla="*/ 148271 w 601068"/>
              <a:gd name="connsiteY102" fmla="*/ 12345 h 665486"/>
              <a:gd name="connsiteX103" fmla="*/ 152453 w 601068"/>
              <a:gd name="connsiteY103" fmla="*/ 9352 h 665486"/>
              <a:gd name="connsiteX104" fmla="*/ 158536 w 601068"/>
              <a:gd name="connsiteY104" fmla="*/ 9726 h 665486"/>
              <a:gd name="connsiteX105" fmla="*/ 178686 w 601068"/>
              <a:gd name="connsiteY105" fmla="*/ 8230 h 665486"/>
              <a:gd name="connsiteX106" fmla="*/ 180587 w 601068"/>
              <a:gd name="connsiteY106" fmla="*/ 12345 h 665486"/>
              <a:gd name="connsiteX107" fmla="*/ 184008 w 601068"/>
              <a:gd name="connsiteY107" fmla="*/ 17582 h 665486"/>
              <a:gd name="connsiteX108" fmla="*/ 185909 w 601068"/>
              <a:gd name="connsiteY108" fmla="*/ 37034 h 665486"/>
              <a:gd name="connsiteX109" fmla="*/ 180587 w 601068"/>
              <a:gd name="connsiteY109" fmla="*/ 43019 h 665486"/>
              <a:gd name="connsiteX110" fmla="*/ 188571 w 601068"/>
              <a:gd name="connsiteY110" fmla="*/ 45638 h 665486"/>
              <a:gd name="connsiteX111" fmla="*/ 194654 w 601068"/>
              <a:gd name="connsiteY111" fmla="*/ 50127 h 665486"/>
              <a:gd name="connsiteX112" fmla="*/ 197315 w 601068"/>
              <a:gd name="connsiteY112" fmla="*/ 55364 h 665486"/>
              <a:gd name="connsiteX113" fmla="*/ 196935 w 601068"/>
              <a:gd name="connsiteY113" fmla="*/ 59479 h 665486"/>
              <a:gd name="connsiteX114" fmla="*/ 193133 w 601068"/>
              <a:gd name="connsiteY114" fmla="*/ 62471 h 665486"/>
              <a:gd name="connsiteX115" fmla="*/ 193893 w 601068"/>
              <a:gd name="connsiteY115" fmla="*/ 65838 h 665486"/>
              <a:gd name="connsiteX116" fmla="*/ 196935 w 601068"/>
              <a:gd name="connsiteY116" fmla="*/ 73320 h 665486"/>
              <a:gd name="connsiteX117" fmla="*/ 203018 w 601068"/>
              <a:gd name="connsiteY117" fmla="*/ 79305 h 665486"/>
              <a:gd name="connsiteX118" fmla="*/ 200736 w 601068"/>
              <a:gd name="connsiteY118" fmla="*/ 86038 h 665486"/>
              <a:gd name="connsiteX119" fmla="*/ 196935 w 601068"/>
              <a:gd name="connsiteY119" fmla="*/ 102498 h 665486"/>
              <a:gd name="connsiteX120" fmla="*/ 194654 w 601068"/>
              <a:gd name="connsiteY120" fmla="*/ 108109 h 665486"/>
              <a:gd name="connsiteX121" fmla="*/ 192372 w 601068"/>
              <a:gd name="connsiteY121" fmla="*/ 116713 h 665486"/>
              <a:gd name="connsiteX122" fmla="*/ 194273 w 601068"/>
              <a:gd name="connsiteY122" fmla="*/ 116713 h 665486"/>
              <a:gd name="connsiteX123" fmla="*/ 197315 w 601068"/>
              <a:gd name="connsiteY123" fmla="*/ 120828 h 665486"/>
              <a:gd name="connsiteX124" fmla="*/ 196554 w 601068"/>
              <a:gd name="connsiteY124" fmla="*/ 122698 h 665486"/>
              <a:gd name="connsiteX125" fmla="*/ 191232 w 601068"/>
              <a:gd name="connsiteY125" fmla="*/ 121576 h 665486"/>
              <a:gd name="connsiteX126" fmla="*/ 189331 w 601068"/>
              <a:gd name="connsiteY126" fmla="*/ 125691 h 665486"/>
              <a:gd name="connsiteX127" fmla="*/ 192372 w 601068"/>
              <a:gd name="connsiteY127" fmla="*/ 129805 h 665486"/>
              <a:gd name="connsiteX128" fmla="*/ 191232 w 601068"/>
              <a:gd name="connsiteY128" fmla="*/ 133546 h 665486"/>
              <a:gd name="connsiteX129" fmla="*/ 197315 w 601068"/>
              <a:gd name="connsiteY129" fmla="*/ 128683 h 665486"/>
              <a:gd name="connsiteX130" fmla="*/ 202637 w 601068"/>
              <a:gd name="connsiteY130" fmla="*/ 120453 h 665486"/>
              <a:gd name="connsiteX131" fmla="*/ 204158 w 601068"/>
              <a:gd name="connsiteY131" fmla="*/ 113720 h 665486"/>
              <a:gd name="connsiteX132" fmla="*/ 207200 w 601068"/>
              <a:gd name="connsiteY132" fmla="*/ 114468 h 665486"/>
              <a:gd name="connsiteX133" fmla="*/ 209100 w 601068"/>
              <a:gd name="connsiteY133" fmla="*/ 105864 h 665486"/>
              <a:gd name="connsiteX134" fmla="*/ 209100 w 601068"/>
              <a:gd name="connsiteY134" fmla="*/ 102872 h 665486"/>
              <a:gd name="connsiteX135" fmla="*/ 213663 w 601068"/>
              <a:gd name="connsiteY135" fmla="*/ 93894 h 665486"/>
              <a:gd name="connsiteX136" fmla="*/ 215183 w 601068"/>
              <a:gd name="connsiteY136" fmla="*/ 99879 h 665486"/>
              <a:gd name="connsiteX137" fmla="*/ 214803 w 601068"/>
              <a:gd name="connsiteY137" fmla="*/ 105864 h 665486"/>
              <a:gd name="connsiteX138" fmla="*/ 218605 w 601068"/>
              <a:gd name="connsiteY138" fmla="*/ 108109 h 665486"/>
              <a:gd name="connsiteX139" fmla="*/ 223547 w 601068"/>
              <a:gd name="connsiteY139" fmla="*/ 102498 h 665486"/>
              <a:gd name="connsiteX140" fmla="*/ 230771 w 601068"/>
              <a:gd name="connsiteY140" fmla="*/ 112224 h 665486"/>
              <a:gd name="connsiteX141" fmla="*/ 234953 w 601068"/>
              <a:gd name="connsiteY141" fmla="*/ 106613 h 665486"/>
              <a:gd name="connsiteX142" fmla="*/ 241036 w 601068"/>
              <a:gd name="connsiteY142" fmla="*/ 106613 h 665486"/>
              <a:gd name="connsiteX143" fmla="*/ 245598 w 601068"/>
              <a:gd name="connsiteY143" fmla="*/ 104742 h 665486"/>
              <a:gd name="connsiteX144" fmla="*/ 239515 w 601068"/>
              <a:gd name="connsiteY144" fmla="*/ 99505 h 665486"/>
              <a:gd name="connsiteX145" fmla="*/ 239895 w 601068"/>
              <a:gd name="connsiteY145" fmla="*/ 91649 h 665486"/>
              <a:gd name="connsiteX146" fmla="*/ 249400 w 601068"/>
              <a:gd name="connsiteY146" fmla="*/ 82672 h 665486"/>
              <a:gd name="connsiteX147" fmla="*/ 260425 w 601068"/>
              <a:gd name="connsiteY147" fmla="*/ 77808 h 665486"/>
              <a:gd name="connsiteX148" fmla="*/ 270690 w 601068"/>
              <a:gd name="connsiteY148" fmla="*/ 78183 h 665486"/>
              <a:gd name="connsiteX149" fmla="*/ 293121 w 601068"/>
              <a:gd name="connsiteY149" fmla="*/ 89405 h 665486"/>
              <a:gd name="connsiteX150" fmla="*/ 300724 w 601068"/>
              <a:gd name="connsiteY150" fmla="*/ 89779 h 665486"/>
              <a:gd name="connsiteX151" fmla="*/ 308708 w 601068"/>
              <a:gd name="connsiteY151" fmla="*/ 93520 h 665486"/>
              <a:gd name="connsiteX152" fmla="*/ 307187 w 601068"/>
              <a:gd name="connsiteY152" fmla="*/ 96887 h 665486"/>
              <a:gd name="connsiteX153" fmla="*/ 310989 w 601068"/>
              <a:gd name="connsiteY153" fmla="*/ 99505 h 665486"/>
              <a:gd name="connsiteX154" fmla="*/ 314791 w 601068"/>
              <a:gd name="connsiteY154" fmla="*/ 108109 h 665486"/>
              <a:gd name="connsiteX155" fmla="*/ 315932 w 601068"/>
              <a:gd name="connsiteY155" fmla="*/ 114094 h 665486"/>
              <a:gd name="connsiteX156" fmla="*/ 311369 w 601068"/>
              <a:gd name="connsiteY156" fmla="*/ 120453 h 665486"/>
              <a:gd name="connsiteX157" fmla="*/ 313651 w 601068"/>
              <a:gd name="connsiteY157" fmla="*/ 122698 h 665486"/>
              <a:gd name="connsiteX158" fmla="*/ 321634 w 601068"/>
              <a:gd name="connsiteY158" fmla="*/ 122698 h 665486"/>
              <a:gd name="connsiteX159" fmla="*/ 329618 w 601068"/>
              <a:gd name="connsiteY159" fmla="*/ 124942 h 665486"/>
              <a:gd name="connsiteX160" fmla="*/ 331139 w 601068"/>
              <a:gd name="connsiteY160" fmla="*/ 133546 h 665486"/>
              <a:gd name="connsiteX161" fmla="*/ 328097 w 601068"/>
              <a:gd name="connsiteY161" fmla="*/ 138409 h 665486"/>
              <a:gd name="connsiteX162" fmla="*/ 321634 w 601068"/>
              <a:gd name="connsiteY162" fmla="*/ 142524 h 665486"/>
              <a:gd name="connsiteX163" fmla="*/ 315171 w 601068"/>
              <a:gd name="connsiteY163" fmla="*/ 150006 h 665486"/>
              <a:gd name="connsiteX164" fmla="*/ 321254 w 601068"/>
              <a:gd name="connsiteY164" fmla="*/ 146265 h 665486"/>
              <a:gd name="connsiteX165" fmla="*/ 320874 w 601068"/>
              <a:gd name="connsiteY165" fmla="*/ 153746 h 665486"/>
              <a:gd name="connsiteX166" fmla="*/ 323535 w 601068"/>
              <a:gd name="connsiteY166" fmla="*/ 151876 h 665486"/>
              <a:gd name="connsiteX167" fmla="*/ 329618 w 601068"/>
              <a:gd name="connsiteY167" fmla="*/ 144020 h 665486"/>
              <a:gd name="connsiteX168" fmla="*/ 335701 w 601068"/>
              <a:gd name="connsiteY168" fmla="*/ 144020 h 665486"/>
              <a:gd name="connsiteX169" fmla="*/ 345966 w 601068"/>
              <a:gd name="connsiteY169" fmla="*/ 141776 h 665486"/>
              <a:gd name="connsiteX170" fmla="*/ 346726 w 601068"/>
              <a:gd name="connsiteY170" fmla="*/ 144020 h 665486"/>
              <a:gd name="connsiteX171" fmla="*/ 340263 w 601068"/>
              <a:gd name="connsiteY171" fmla="*/ 152624 h 665486"/>
              <a:gd name="connsiteX172" fmla="*/ 335321 w 601068"/>
              <a:gd name="connsiteY172" fmla="*/ 163847 h 665486"/>
              <a:gd name="connsiteX173" fmla="*/ 340643 w 601068"/>
              <a:gd name="connsiteY173" fmla="*/ 156365 h 665486"/>
              <a:gd name="connsiteX174" fmla="*/ 344445 w 601068"/>
              <a:gd name="connsiteY174" fmla="*/ 156739 h 665486"/>
              <a:gd name="connsiteX175" fmla="*/ 343685 w 601068"/>
              <a:gd name="connsiteY175" fmla="*/ 165717 h 665486"/>
              <a:gd name="connsiteX176" fmla="*/ 346726 w 601068"/>
              <a:gd name="connsiteY176" fmla="*/ 169084 h 665486"/>
              <a:gd name="connsiteX177" fmla="*/ 347487 w 601068"/>
              <a:gd name="connsiteY177" fmla="*/ 170954 h 665486"/>
              <a:gd name="connsiteX178" fmla="*/ 352049 w 601068"/>
              <a:gd name="connsiteY178" fmla="*/ 170206 h 665486"/>
              <a:gd name="connsiteX179" fmla="*/ 352429 w 601068"/>
              <a:gd name="connsiteY179" fmla="*/ 173199 h 665486"/>
              <a:gd name="connsiteX180" fmla="*/ 352809 w 601068"/>
              <a:gd name="connsiteY180" fmla="*/ 169832 h 665486"/>
              <a:gd name="connsiteX181" fmla="*/ 350528 w 601068"/>
              <a:gd name="connsiteY181" fmla="*/ 158235 h 665486"/>
              <a:gd name="connsiteX182" fmla="*/ 355471 w 601068"/>
              <a:gd name="connsiteY182" fmla="*/ 156739 h 665486"/>
              <a:gd name="connsiteX183" fmla="*/ 360793 w 601068"/>
              <a:gd name="connsiteY183" fmla="*/ 158984 h 665486"/>
              <a:gd name="connsiteX184" fmla="*/ 365735 w 601068"/>
              <a:gd name="connsiteY184" fmla="*/ 154121 h 665486"/>
              <a:gd name="connsiteX185" fmla="*/ 366876 w 601068"/>
              <a:gd name="connsiteY185" fmla="*/ 147761 h 665486"/>
              <a:gd name="connsiteX186" fmla="*/ 368017 w 601068"/>
              <a:gd name="connsiteY186" fmla="*/ 147013 h 665486"/>
              <a:gd name="connsiteX187" fmla="*/ 374860 w 601068"/>
              <a:gd name="connsiteY187" fmla="*/ 154121 h 665486"/>
              <a:gd name="connsiteX188" fmla="*/ 390827 w 601068"/>
              <a:gd name="connsiteY188" fmla="*/ 161228 h 665486"/>
              <a:gd name="connsiteX189" fmla="*/ 395770 w 601068"/>
              <a:gd name="connsiteY189" fmla="*/ 170206 h 665486"/>
              <a:gd name="connsiteX190" fmla="*/ 398431 w 601068"/>
              <a:gd name="connsiteY190" fmla="*/ 178436 h 665486"/>
              <a:gd name="connsiteX191" fmla="*/ 395770 w 601068"/>
              <a:gd name="connsiteY191" fmla="*/ 182925 h 665486"/>
              <a:gd name="connsiteX192" fmla="*/ 393109 w 601068"/>
              <a:gd name="connsiteY192" fmla="*/ 187414 h 665486"/>
              <a:gd name="connsiteX193" fmla="*/ 387026 w 601068"/>
              <a:gd name="connsiteY193" fmla="*/ 187039 h 665486"/>
              <a:gd name="connsiteX194" fmla="*/ 376381 w 601068"/>
              <a:gd name="connsiteY194" fmla="*/ 189284 h 665486"/>
              <a:gd name="connsiteX195" fmla="*/ 388166 w 601068"/>
              <a:gd name="connsiteY195" fmla="*/ 191903 h 665486"/>
              <a:gd name="connsiteX196" fmla="*/ 390827 w 601068"/>
              <a:gd name="connsiteY196" fmla="*/ 196391 h 665486"/>
              <a:gd name="connsiteX197" fmla="*/ 396910 w 601068"/>
              <a:gd name="connsiteY197" fmla="*/ 194521 h 665486"/>
              <a:gd name="connsiteX198" fmla="*/ 402993 w 601068"/>
              <a:gd name="connsiteY198" fmla="*/ 189284 h 665486"/>
              <a:gd name="connsiteX199" fmla="*/ 407175 w 601068"/>
              <a:gd name="connsiteY199" fmla="*/ 190406 h 665486"/>
              <a:gd name="connsiteX200" fmla="*/ 408696 w 601068"/>
              <a:gd name="connsiteY200" fmla="*/ 197514 h 665486"/>
              <a:gd name="connsiteX201" fmla="*/ 405274 w 601068"/>
              <a:gd name="connsiteY201" fmla="*/ 206492 h 665486"/>
              <a:gd name="connsiteX202" fmla="*/ 402613 w 601068"/>
              <a:gd name="connsiteY202" fmla="*/ 210981 h 665486"/>
              <a:gd name="connsiteX203" fmla="*/ 401853 w 601068"/>
              <a:gd name="connsiteY203" fmla="*/ 215095 h 665486"/>
              <a:gd name="connsiteX204" fmla="*/ 409076 w 601068"/>
              <a:gd name="connsiteY204" fmla="*/ 209484 h 665486"/>
              <a:gd name="connsiteX205" fmla="*/ 414779 w 601068"/>
              <a:gd name="connsiteY205" fmla="*/ 207988 h 665486"/>
              <a:gd name="connsiteX206" fmla="*/ 418961 w 601068"/>
              <a:gd name="connsiteY206" fmla="*/ 204247 h 665486"/>
              <a:gd name="connsiteX207" fmla="*/ 422002 w 601068"/>
              <a:gd name="connsiteY207" fmla="*/ 202751 h 665486"/>
              <a:gd name="connsiteX208" fmla="*/ 418961 w 601068"/>
              <a:gd name="connsiteY208" fmla="*/ 210606 h 665486"/>
              <a:gd name="connsiteX209" fmla="*/ 414019 w 601068"/>
              <a:gd name="connsiteY209" fmla="*/ 215095 h 665486"/>
              <a:gd name="connsiteX210" fmla="*/ 411738 w 601068"/>
              <a:gd name="connsiteY210" fmla="*/ 221081 h 665486"/>
              <a:gd name="connsiteX211" fmla="*/ 411738 w 601068"/>
              <a:gd name="connsiteY211" fmla="*/ 223325 h 665486"/>
              <a:gd name="connsiteX212" fmla="*/ 415539 w 601068"/>
              <a:gd name="connsiteY212" fmla="*/ 218836 h 665486"/>
              <a:gd name="connsiteX213" fmla="*/ 417820 w 601068"/>
              <a:gd name="connsiteY213" fmla="*/ 216966 h 665486"/>
              <a:gd name="connsiteX214" fmla="*/ 422383 w 601068"/>
              <a:gd name="connsiteY214" fmla="*/ 210606 h 665486"/>
              <a:gd name="connsiteX215" fmla="*/ 429986 w 601068"/>
              <a:gd name="connsiteY215" fmla="*/ 208362 h 665486"/>
              <a:gd name="connsiteX216" fmla="*/ 434548 w 601068"/>
              <a:gd name="connsiteY216" fmla="*/ 209484 h 665486"/>
              <a:gd name="connsiteX217" fmla="*/ 438730 w 601068"/>
              <a:gd name="connsiteY217" fmla="*/ 213225 h 665486"/>
              <a:gd name="connsiteX218" fmla="*/ 452417 w 601068"/>
              <a:gd name="connsiteY218" fmla="*/ 218836 h 665486"/>
              <a:gd name="connsiteX219" fmla="*/ 452417 w 601068"/>
              <a:gd name="connsiteY219" fmla="*/ 226692 h 665486"/>
              <a:gd name="connsiteX220" fmla="*/ 451657 w 601068"/>
              <a:gd name="connsiteY220" fmla="*/ 231555 h 665486"/>
              <a:gd name="connsiteX221" fmla="*/ 447855 w 601068"/>
              <a:gd name="connsiteY221" fmla="*/ 226692 h 665486"/>
              <a:gd name="connsiteX222" fmla="*/ 444433 w 601068"/>
              <a:gd name="connsiteY222" fmla="*/ 234922 h 665486"/>
              <a:gd name="connsiteX223" fmla="*/ 433408 w 601068"/>
              <a:gd name="connsiteY223" fmla="*/ 239410 h 665486"/>
              <a:gd name="connsiteX224" fmla="*/ 427705 w 601068"/>
              <a:gd name="connsiteY224" fmla="*/ 244274 h 665486"/>
              <a:gd name="connsiteX225" fmla="*/ 429606 w 601068"/>
              <a:gd name="connsiteY225" fmla="*/ 246892 h 665486"/>
              <a:gd name="connsiteX226" fmla="*/ 434168 w 601068"/>
              <a:gd name="connsiteY226" fmla="*/ 243525 h 665486"/>
              <a:gd name="connsiteX227" fmla="*/ 447855 w 601068"/>
              <a:gd name="connsiteY227" fmla="*/ 242777 h 665486"/>
              <a:gd name="connsiteX228" fmla="*/ 447855 w 601068"/>
              <a:gd name="connsiteY228" fmla="*/ 247266 h 665486"/>
              <a:gd name="connsiteX229" fmla="*/ 441392 w 601068"/>
              <a:gd name="connsiteY229" fmla="*/ 256992 h 665486"/>
              <a:gd name="connsiteX230" fmla="*/ 447855 w 601068"/>
              <a:gd name="connsiteY230" fmla="*/ 257366 h 665486"/>
              <a:gd name="connsiteX231" fmla="*/ 450516 w 601068"/>
              <a:gd name="connsiteY231" fmla="*/ 251755 h 665486"/>
              <a:gd name="connsiteX232" fmla="*/ 456599 w 601068"/>
              <a:gd name="connsiteY232" fmla="*/ 247266 h 665486"/>
              <a:gd name="connsiteX233" fmla="*/ 456219 w 601068"/>
              <a:gd name="connsiteY233" fmla="*/ 241655 h 665486"/>
              <a:gd name="connsiteX234" fmla="*/ 458880 w 601068"/>
              <a:gd name="connsiteY234" fmla="*/ 236418 h 665486"/>
              <a:gd name="connsiteX235" fmla="*/ 466104 w 601068"/>
              <a:gd name="connsiteY235" fmla="*/ 239785 h 665486"/>
              <a:gd name="connsiteX236" fmla="*/ 479410 w 601068"/>
              <a:gd name="connsiteY236" fmla="*/ 258489 h 665486"/>
              <a:gd name="connsiteX237" fmla="*/ 481691 w 601068"/>
              <a:gd name="connsiteY237" fmla="*/ 263726 h 665486"/>
              <a:gd name="connsiteX238" fmla="*/ 478269 w 601068"/>
              <a:gd name="connsiteY238" fmla="*/ 270459 h 665486"/>
              <a:gd name="connsiteX239" fmla="*/ 470666 w 601068"/>
              <a:gd name="connsiteY239" fmla="*/ 266718 h 665486"/>
              <a:gd name="connsiteX240" fmla="*/ 464583 w 601068"/>
              <a:gd name="connsiteY240" fmla="*/ 267840 h 665486"/>
              <a:gd name="connsiteX241" fmla="*/ 461922 w 601068"/>
              <a:gd name="connsiteY241" fmla="*/ 272704 h 665486"/>
              <a:gd name="connsiteX242" fmla="*/ 456599 w 601068"/>
              <a:gd name="connsiteY242" fmla="*/ 275322 h 665486"/>
              <a:gd name="connsiteX243" fmla="*/ 448615 w 601068"/>
              <a:gd name="connsiteY243" fmla="*/ 274948 h 665486"/>
              <a:gd name="connsiteX244" fmla="*/ 444433 w 601068"/>
              <a:gd name="connsiteY244" fmla="*/ 280933 h 665486"/>
              <a:gd name="connsiteX245" fmla="*/ 447855 w 601068"/>
              <a:gd name="connsiteY245" fmla="*/ 277941 h 665486"/>
              <a:gd name="connsiteX246" fmla="*/ 452797 w 601068"/>
              <a:gd name="connsiteY246" fmla="*/ 281307 h 665486"/>
              <a:gd name="connsiteX247" fmla="*/ 458500 w 601068"/>
              <a:gd name="connsiteY247" fmla="*/ 287667 h 665486"/>
              <a:gd name="connsiteX248" fmla="*/ 460401 w 601068"/>
              <a:gd name="connsiteY248" fmla="*/ 283178 h 665486"/>
              <a:gd name="connsiteX249" fmla="*/ 466864 w 601068"/>
              <a:gd name="connsiteY249" fmla="*/ 286919 h 665486"/>
              <a:gd name="connsiteX250" fmla="*/ 474848 w 601068"/>
              <a:gd name="connsiteY250" fmla="*/ 286544 h 665486"/>
              <a:gd name="connsiteX251" fmla="*/ 482451 w 601068"/>
              <a:gd name="connsiteY251" fmla="*/ 287293 h 665486"/>
              <a:gd name="connsiteX252" fmla="*/ 488914 w 601068"/>
              <a:gd name="connsiteY252" fmla="*/ 291407 h 665486"/>
              <a:gd name="connsiteX253" fmla="*/ 493857 w 601068"/>
              <a:gd name="connsiteY253" fmla="*/ 296645 h 665486"/>
              <a:gd name="connsiteX254" fmla="*/ 493857 w 601068"/>
              <a:gd name="connsiteY254" fmla="*/ 300011 h 665486"/>
              <a:gd name="connsiteX255" fmla="*/ 492336 w 601068"/>
              <a:gd name="connsiteY255" fmla="*/ 303378 h 665486"/>
              <a:gd name="connsiteX256" fmla="*/ 486633 w 601068"/>
              <a:gd name="connsiteY256" fmla="*/ 301133 h 665486"/>
              <a:gd name="connsiteX257" fmla="*/ 480170 w 601068"/>
              <a:gd name="connsiteY257" fmla="*/ 303752 h 665486"/>
              <a:gd name="connsiteX258" fmla="*/ 474468 w 601068"/>
              <a:gd name="connsiteY258" fmla="*/ 303752 h 665486"/>
              <a:gd name="connsiteX259" fmla="*/ 461922 w 601068"/>
              <a:gd name="connsiteY259" fmla="*/ 295896 h 665486"/>
              <a:gd name="connsiteX260" fmla="*/ 461922 w 601068"/>
              <a:gd name="connsiteY260" fmla="*/ 300759 h 665486"/>
              <a:gd name="connsiteX261" fmla="*/ 458880 w 601068"/>
              <a:gd name="connsiteY261" fmla="*/ 301882 h 665486"/>
              <a:gd name="connsiteX262" fmla="*/ 456979 w 601068"/>
              <a:gd name="connsiteY262" fmla="*/ 300759 h 665486"/>
              <a:gd name="connsiteX263" fmla="*/ 450896 w 601068"/>
              <a:gd name="connsiteY263" fmla="*/ 301882 h 665486"/>
              <a:gd name="connsiteX264" fmla="*/ 451657 w 601068"/>
              <a:gd name="connsiteY264" fmla="*/ 305248 h 665486"/>
              <a:gd name="connsiteX265" fmla="*/ 456979 w 601068"/>
              <a:gd name="connsiteY265" fmla="*/ 304874 h 665486"/>
              <a:gd name="connsiteX266" fmla="*/ 463822 w 601068"/>
              <a:gd name="connsiteY266" fmla="*/ 308989 h 665486"/>
              <a:gd name="connsiteX267" fmla="*/ 468004 w 601068"/>
              <a:gd name="connsiteY267" fmla="*/ 312730 h 665486"/>
              <a:gd name="connsiteX268" fmla="*/ 466864 w 601068"/>
              <a:gd name="connsiteY268" fmla="*/ 315348 h 665486"/>
              <a:gd name="connsiteX269" fmla="*/ 460021 w 601068"/>
              <a:gd name="connsiteY269" fmla="*/ 314974 h 665486"/>
              <a:gd name="connsiteX270" fmla="*/ 459640 w 601068"/>
              <a:gd name="connsiteY270" fmla="*/ 318715 h 665486"/>
              <a:gd name="connsiteX271" fmla="*/ 466104 w 601068"/>
              <a:gd name="connsiteY271" fmla="*/ 325449 h 665486"/>
              <a:gd name="connsiteX272" fmla="*/ 465343 w 601068"/>
              <a:gd name="connsiteY272" fmla="*/ 327319 h 665486"/>
              <a:gd name="connsiteX273" fmla="*/ 468765 w 601068"/>
              <a:gd name="connsiteY273" fmla="*/ 329938 h 665486"/>
              <a:gd name="connsiteX274" fmla="*/ 462302 w 601068"/>
              <a:gd name="connsiteY274" fmla="*/ 331060 h 665486"/>
              <a:gd name="connsiteX275" fmla="*/ 461922 w 601068"/>
              <a:gd name="connsiteY275" fmla="*/ 334052 h 665486"/>
              <a:gd name="connsiteX276" fmla="*/ 455839 w 601068"/>
              <a:gd name="connsiteY276" fmla="*/ 334052 h 665486"/>
              <a:gd name="connsiteX277" fmla="*/ 457740 w 601068"/>
              <a:gd name="connsiteY277" fmla="*/ 337419 h 665486"/>
              <a:gd name="connsiteX278" fmla="*/ 462302 w 601068"/>
              <a:gd name="connsiteY278" fmla="*/ 339664 h 665486"/>
              <a:gd name="connsiteX279" fmla="*/ 475988 w 601068"/>
              <a:gd name="connsiteY279" fmla="*/ 343404 h 665486"/>
              <a:gd name="connsiteX280" fmla="*/ 486253 w 601068"/>
              <a:gd name="connsiteY280" fmla="*/ 345275 h 665486"/>
              <a:gd name="connsiteX281" fmla="*/ 489675 w 601068"/>
              <a:gd name="connsiteY281" fmla="*/ 347519 h 665486"/>
              <a:gd name="connsiteX282" fmla="*/ 488534 w 601068"/>
              <a:gd name="connsiteY282" fmla="*/ 351634 h 665486"/>
              <a:gd name="connsiteX283" fmla="*/ 486253 w 601068"/>
              <a:gd name="connsiteY283" fmla="*/ 356123 h 665486"/>
              <a:gd name="connsiteX284" fmla="*/ 487774 w 601068"/>
              <a:gd name="connsiteY284" fmla="*/ 358368 h 665486"/>
              <a:gd name="connsiteX285" fmla="*/ 493097 w 601068"/>
              <a:gd name="connsiteY285" fmla="*/ 357993 h 665486"/>
              <a:gd name="connsiteX286" fmla="*/ 499940 w 601068"/>
              <a:gd name="connsiteY286" fmla="*/ 356123 h 665486"/>
              <a:gd name="connsiteX287" fmla="*/ 503361 w 601068"/>
              <a:gd name="connsiteY287" fmla="*/ 362108 h 665486"/>
              <a:gd name="connsiteX288" fmla="*/ 499560 w 601068"/>
              <a:gd name="connsiteY288" fmla="*/ 365101 h 665486"/>
              <a:gd name="connsiteX289" fmla="*/ 498799 w 601068"/>
              <a:gd name="connsiteY289" fmla="*/ 368468 h 665486"/>
              <a:gd name="connsiteX290" fmla="*/ 502981 w 601068"/>
              <a:gd name="connsiteY290" fmla="*/ 369964 h 665486"/>
              <a:gd name="connsiteX291" fmla="*/ 505262 w 601068"/>
              <a:gd name="connsiteY291" fmla="*/ 374079 h 665486"/>
              <a:gd name="connsiteX292" fmla="*/ 510205 w 601068"/>
              <a:gd name="connsiteY292" fmla="*/ 368468 h 665486"/>
              <a:gd name="connsiteX293" fmla="*/ 518189 w 601068"/>
              <a:gd name="connsiteY293" fmla="*/ 368094 h 665486"/>
              <a:gd name="connsiteX294" fmla="*/ 525792 w 601068"/>
              <a:gd name="connsiteY294" fmla="*/ 366223 h 665486"/>
              <a:gd name="connsiteX295" fmla="*/ 525412 w 601068"/>
              <a:gd name="connsiteY295" fmla="*/ 371460 h 665486"/>
              <a:gd name="connsiteX296" fmla="*/ 523511 w 601068"/>
              <a:gd name="connsiteY296" fmla="*/ 373705 h 665486"/>
              <a:gd name="connsiteX297" fmla="*/ 522371 w 601068"/>
              <a:gd name="connsiteY297" fmla="*/ 377820 h 665486"/>
              <a:gd name="connsiteX298" fmla="*/ 524271 w 601068"/>
              <a:gd name="connsiteY298" fmla="*/ 380064 h 665486"/>
              <a:gd name="connsiteX299" fmla="*/ 532635 w 601068"/>
              <a:gd name="connsiteY299" fmla="*/ 378194 h 665486"/>
              <a:gd name="connsiteX300" fmla="*/ 536057 w 601068"/>
              <a:gd name="connsiteY300" fmla="*/ 380438 h 665486"/>
              <a:gd name="connsiteX301" fmla="*/ 538338 w 601068"/>
              <a:gd name="connsiteY301" fmla="*/ 382309 h 665486"/>
              <a:gd name="connsiteX302" fmla="*/ 540999 w 601068"/>
              <a:gd name="connsiteY302" fmla="*/ 387172 h 665486"/>
              <a:gd name="connsiteX303" fmla="*/ 547843 w 601068"/>
              <a:gd name="connsiteY303" fmla="*/ 400264 h 665486"/>
              <a:gd name="connsiteX304" fmla="*/ 547843 w 601068"/>
              <a:gd name="connsiteY304" fmla="*/ 404005 h 665486"/>
              <a:gd name="connsiteX305" fmla="*/ 542520 w 601068"/>
              <a:gd name="connsiteY305" fmla="*/ 404379 h 665486"/>
              <a:gd name="connsiteX306" fmla="*/ 540619 w 601068"/>
              <a:gd name="connsiteY306" fmla="*/ 406624 h 665486"/>
              <a:gd name="connsiteX307" fmla="*/ 545562 w 601068"/>
              <a:gd name="connsiteY307" fmla="*/ 408120 h 665486"/>
              <a:gd name="connsiteX308" fmla="*/ 542140 w 601068"/>
              <a:gd name="connsiteY308" fmla="*/ 410739 h 665486"/>
              <a:gd name="connsiteX309" fmla="*/ 547082 w 601068"/>
              <a:gd name="connsiteY309" fmla="*/ 411487 h 665486"/>
              <a:gd name="connsiteX310" fmla="*/ 559248 w 601068"/>
              <a:gd name="connsiteY310" fmla="*/ 409616 h 665486"/>
              <a:gd name="connsiteX311" fmla="*/ 561909 w 601068"/>
              <a:gd name="connsiteY311" fmla="*/ 406624 h 665486"/>
              <a:gd name="connsiteX312" fmla="*/ 566091 w 601068"/>
              <a:gd name="connsiteY312" fmla="*/ 407372 h 665486"/>
              <a:gd name="connsiteX313" fmla="*/ 566472 w 601068"/>
              <a:gd name="connsiteY313" fmla="*/ 411487 h 665486"/>
              <a:gd name="connsiteX314" fmla="*/ 562670 w 601068"/>
              <a:gd name="connsiteY314" fmla="*/ 415976 h 665486"/>
              <a:gd name="connsiteX315" fmla="*/ 560389 w 601068"/>
              <a:gd name="connsiteY315" fmla="*/ 427946 h 665486"/>
              <a:gd name="connsiteX316" fmla="*/ 568753 w 601068"/>
              <a:gd name="connsiteY316" fmla="*/ 423457 h 665486"/>
              <a:gd name="connsiteX317" fmla="*/ 575216 w 601068"/>
              <a:gd name="connsiteY317" fmla="*/ 422709 h 665486"/>
              <a:gd name="connsiteX318" fmla="*/ 579018 w 601068"/>
              <a:gd name="connsiteY318" fmla="*/ 424205 h 665486"/>
              <a:gd name="connsiteX319" fmla="*/ 583580 w 601068"/>
              <a:gd name="connsiteY319" fmla="*/ 423457 h 665486"/>
              <a:gd name="connsiteX320" fmla="*/ 587001 w 601068"/>
              <a:gd name="connsiteY320" fmla="*/ 426076 h 665486"/>
              <a:gd name="connsiteX321" fmla="*/ 591183 w 601068"/>
              <a:gd name="connsiteY321" fmla="*/ 427946 h 665486"/>
              <a:gd name="connsiteX322" fmla="*/ 598027 w 601068"/>
              <a:gd name="connsiteY322" fmla="*/ 435802 h 665486"/>
              <a:gd name="connsiteX323" fmla="*/ 601068 w 601068"/>
              <a:gd name="connsiteY323" fmla="*/ 442161 h 665486"/>
              <a:gd name="connsiteX324" fmla="*/ 598027 w 601068"/>
              <a:gd name="connsiteY324" fmla="*/ 446276 h 665486"/>
              <a:gd name="connsiteX325" fmla="*/ 594605 w 601068"/>
              <a:gd name="connsiteY325" fmla="*/ 447772 h 665486"/>
              <a:gd name="connsiteX326" fmla="*/ 593084 w 601068"/>
              <a:gd name="connsiteY326" fmla="*/ 451513 h 665486"/>
              <a:gd name="connsiteX327" fmla="*/ 591944 w 601068"/>
              <a:gd name="connsiteY327" fmla="*/ 453009 h 665486"/>
              <a:gd name="connsiteX328" fmla="*/ 595746 w 601068"/>
              <a:gd name="connsiteY328" fmla="*/ 457872 h 665486"/>
              <a:gd name="connsiteX329" fmla="*/ 593845 w 601068"/>
              <a:gd name="connsiteY329" fmla="*/ 460865 h 665486"/>
              <a:gd name="connsiteX330" fmla="*/ 588902 w 601068"/>
              <a:gd name="connsiteY330" fmla="*/ 460865 h 665486"/>
              <a:gd name="connsiteX331" fmla="*/ 579778 w 601068"/>
              <a:gd name="connsiteY331" fmla="*/ 455628 h 665486"/>
              <a:gd name="connsiteX332" fmla="*/ 575216 w 601068"/>
              <a:gd name="connsiteY332" fmla="*/ 457872 h 665486"/>
              <a:gd name="connsiteX333" fmla="*/ 581299 w 601068"/>
              <a:gd name="connsiteY333" fmla="*/ 459743 h 665486"/>
              <a:gd name="connsiteX334" fmla="*/ 580538 w 601068"/>
              <a:gd name="connsiteY334" fmla="*/ 464606 h 665486"/>
              <a:gd name="connsiteX335" fmla="*/ 575596 w 601068"/>
              <a:gd name="connsiteY335" fmla="*/ 464232 h 665486"/>
              <a:gd name="connsiteX336" fmla="*/ 574836 w 601068"/>
              <a:gd name="connsiteY336" fmla="*/ 469095 h 665486"/>
              <a:gd name="connsiteX337" fmla="*/ 582819 w 601068"/>
              <a:gd name="connsiteY337" fmla="*/ 467973 h 665486"/>
              <a:gd name="connsiteX338" fmla="*/ 585861 w 601068"/>
              <a:gd name="connsiteY338" fmla="*/ 472462 h 665486"/>
              <a:gd name="connsiteX339" fmla="*/ 579398 w 601068"/>
              <a:gd name="connsiteY339" fmla="*/ 474706 h 665486"/>
              <a:gd name="connsiteX340" fmla="*/ 579018 w 601068"/>
              <a:gd name="connsiteY340" fmla="*/ 484058 h 665486"/>
              <a:gd name="connsiteX341" fmla="*/ 574836 w 601068"/>
              <a:gd name="connsiteY341" fmla="*/ 485928 h 665486"/>
              <a:gd name="connsiteX342" fmla="*/ 573315 w 601068"/>
              <a:gd name="connsiteY342" fmla="*/ 490043 h 665486"/>
              <a:gd name="connsiteX343" fmla="*/ 572555 w 601068"/>
              <a:gd name="connsiteY343" fmla="*/ 494158 h 665486"/>
              <a:gd name="connsiteX344" fmla="*/ 566852 w 601068"/>
              <a:gd name="connsiteY344" fmla="*/ 493784 h 665486"/>
              <a:gd name="connsiteX345" fmla="*/ 558108 w 601068"/>
              <a:gd name="connsiteY345" fmla="*/ 485180 h 665486"/>
              <a:gd name="connsiteX346" fmla="*/ 557347 w 601068"/>
              <a:gd name="connsiteY346" fmla="*/ 490417 h 665486"/>
              <a:gd name="connsiteX347" fmla="*/ 560769 w 601068"/>
              <a:gd name="connsiteY347" fmla="*/ 500892 h 665486"/>
              <a:gd name="connsiteX348" fmla="*/ 562290 w 601068"/>
              <a:gd name="connsiteY348" fmla="*/ 507999 h 665486"/>
              <a:gd name="connsiteX349" fmla="*/ 558868 w 601068"/>
              <a:gd name="connsiteY349" fmla="*/ 508373 h 665486"/>
              <a:gd name="connsiteX350" fmla="*/ 557347 w 601068"/>
              <a:gd name="connsiteY350" fmla="*/ 513984 h 665486"/>
              <a:gd name="connsiteX351" fmla="*/ 556967 w 601068"/>
              <a:gd name="connsiteY351" fmla="*/ 518473 h 665486"/>
              <a:gd name="connsiteX352" fmla="*/ 554686 w 601068"/>
              <a:gd name="connsiteY352" fmla="*/ 527077 h 665486"/>
              <a:gd name="connsiteX353" fmla="*/ 551645 w 601068"/>
              <a:gd name="connsiteY353" fmla="*/ 524833 h 665486"/>
              <a:gd name="connsiteX354" fmla="*/ 549744 w 601068"/>
              <a:gd name="connsiteY354" fmla="*/ 520718 h 665486"/>
              <a:gd name="connsiteX355" fmla="*/ 548223 w 601068"/>
              <a:gd name="connsiteY355" fmla="*/ 516229 h 665486"/>
              <a:gd name="connsiteX356" fmla="*/ 543661 w 601068"/>
              <a:gd name="connsiteY356" fmla="*/ 519221 h 665486"/>
              <a:gd name="connsiteX357" fmla="*/ 540619 w 601068"/>
              <a:gd name="connsiteY357" fmla="*/ 510618 h 665486"/>
              <a:gd name="connsiteX358" fmla="*/ 534156 w 601068"/>
              <a:gd name="connsiteY358" fmla="*/ 514358 h 665486"/>
              <a:gd name="connsiteX359" fmla="*/ 530354 w 601068"/>
              <a:gd name="connsiteY359" fmla="*/ 508373 h 665486"/>
              <a:gd name="connsiteX360" fmla="*/ 533396 w 601068"/>
              <a:gd name="connsiteY360" fmla="*/ 502388 h 665486"/>
              <a:gd name="connsiteX361" fmla="*/ 532255 w 601068"/>
              <a:gd name="connsiteY361" fmla="*/ 498273 h 665486"/>
              <a:gd name="connsiteX362" fmla="*/ 526172 w 601068"/>
              <a:gd name="connsiteY362" fmla="*/ 501266 h 665486"/>
              <a:gd name="connsiteX363" fmla="*/ 519329 w 601068"/>
              <a:gd name="connsiteY363" fmla="*/ 491914 h 665486"/>
              <a:gd name="connsiteX364" fmla="*/ 517808 w 601068"/>
              <a:gd name="connsiteY364" fmla="*/ 488547 h 665486"/>
              <a:gd name="connsiteX365" fmla="*/ 516288 w 601068"/>
              <a:gd name="connsiteY365" fmla="*/ 479943 h 665486"/>
              <a:gd name="connsiteX366" fmla="*/ 517808 w 601068"/>
              <a:gd name="connsiteY366" fmla="*/ 473210 h 665486"/>
              <a:gd name="connsiteX367" fmla="*/ 513246 w 601068"/>
              <a:gd name="connsiteY367" fmla="*/ 475828 h 665486"/>
              <a:gd name="connsiteX368" fmla="*/ 506783 w 601068"/>
              <a:gd name="connsiteY368" fmla="*/ 475828 h 665486"/>
              <a:gd name="connsiteX369" fmla="*/ 505262 w 601068"/>
              <a:gd name="connsiteY369" fmla="*/ 467973 h 665486"/>
              <a:gd name="connsiteX370" fmla="*/ 500700 w 601068"/>
              <a:gd name="connsiteY370" fmla="*/ 465728 h 665486"/>
              <a:gd name="connsiteX371" fmla="*/ 489675 w 601068"/>
              <a:gd name="connsiteY371" fmla="*/ 457872 h 665486"/>
              <a:gd name="connsiteX372" fmla="*/ 483592 w 601068"/>
              <a:gd name="connsiteY372" fmla="*/ 456376 h 665486"/>
              <a:gd name="connsiteX373" fmla="*/ 486253 w 601068"/>
              <a:gd name="connsiteY373" fmla="*/ 453009 h 665486"/>
              <a:gd name="connsiteX374" fmla="*/ 485493 w 601068"/>
              <a:gd name="connsiteY374" fmla="*/ 446650 h 665486"/>
              <a:gd name="connsiteX375" fmla="*/ 480931 w 601068"/>
              <a:gd name="connsiteY375" fmla="*/ 445902 h 665486"/>
              <a:gd name="connsiteX376" fmla="*/ 476368 w 601068"/>
              <a:gd name="connsiteY376" fmla="*/ 442535 h 665486"/>
              <a:gd name="connsiteX377" fmla="*/ 474087 w 601068"/>
              <a:gd name="connsiteY377" fmla="*/ 445902 h 665486"/>
              <a:gd name="connsiteX378" fmla="*/ 479030 w 601068"/>
              <a:gd name="connsiteY378" fmla="*/ 450765 h 665486"/>
              <a:gd name="connsiteX379" fmla="*/ 475988 w 601068"/>
              <a:gd name="connsiteY379" fmla="*/ 450391 h 665486"/>
              <a:gd name="connsiteX380" fmla="*/ 479030 w 601068"/>
              <a:gd name="connsiteY380" fmla="*/ 457872 h 665486"/>
              <a:gd name="connsiteX381" fmla="*/ 476368 w 601068"/>
              <a:gd name="connsiteY381" fmla="*/ 457872 h 665486"/>
              <a:gd name="connsiteX382" fmla="*/ 468004 w 601068"/>
              <a:gd name="connsiteY382" fmla="*/ 449643 h 665486"/>
              <a:gd name="connsiteX383" fmla="*/ 464203 w 601068"/>
              <a:gd name="connsiteY383" fmla="*/ 450017 h 665486"/>
              <a:gd name="connsiteX384" fmla="*/ 466104 w 601068"/>
              <a:gd name="connsiteY384" fmla="*/ 453758 h 665486"/>
              <a:gd name="connsiteX385" fmla="*/ 459640 w 601068"/>
              <a:gd name="connsiteY385" fmla="*/ 453009 h 665486"/>
              <a:gd name="connsiteX386" fmla="*/ 461922 w 601068"/>
              <a:gd name="connsiteY386" fmla="*/ 460117 h 665486"/>
              <a:gd name="connsiteX387" fmla="*/ 464583 w 601068"/>
              <a:gd name="connsiteY387" fmla="*/ 462361 h 665486"/>
              <a:gd name="connsiteX388" fmla="*/ 472186 w 601068"/>
              <a:gd name="connsiteY388" fmla="*/ 463858 h 665486"/>
              <a:gd name="connsiteX389" fmla="*/ 477509 w 601068"/>
              <a:gd name="connsiteY389" fmla="*/ 469095 h 665486"/>
              <a:gd name="connsiteX390" fmla="*/ 480170 w 601068"/>
              <a:gd name="connsiteY390" fmla="*/ 475828 h 665486"/>
              <a:gd name="connsiteX391" fmla="*/ 475988 w 601068"/>
              <a:gd name="connsiteY391" fmla="*/ 475828 h 665486"/>
              <a:gd name="connsiteX392" fmla="*/ 469905 w 601068"/>
              <a:gd name="connsiteY392" fmla="*/ 478821 h 665486"/>
              <a:gd name="connsiteX393" fmla="*/ 467244 w 601068"/>
              <a:gd name="connsiteY393" fmla="*/ 478073 h 665486"/>
              <a:gd name="connsiteX394" fmla="*/ 464203 w 601068"/>
              <a:gd name="connsiteY394" fmla="*/ 478821 h 665486"/>
              <a:gd name="connsiteX395" fmla="*/ 465343 w 601068"/>
              <a:gd name="connsiteY395" fmla="*/ 485928 h 665486"/>
              <a:gd name="connsiteX396" fmla="*/ 463822 w 601068"/>
              <a:gd name="connsiteY396" fmla="*/ 492288 h 665486"/>
              <a:gd name="connsiteX397" fmla="*/ 464203 w 601068"/>
              <a:gd name="connsiteY397" fmla="*/ 494158 h 665486"/>
              <a:gd name="connsiteX398" fmla="*/ 471426 w 601068"/>
              <a:gd name="connsiteY398" fmla="*/ 490417 h 665486"/>
              <a:gd name="connsiteX399" fmla="*/ 477509 w 601068"/>
              <a:gd name="connsiteY399" fmla="*/ 492288 h 665486"/>
              <a:gd name="connsiteX400" fmla="*/ 475988 w 601068"/>
              <a:gd name="connsiteY400" fmla="*/ 496028 h 665486"/>
              <a:gd name="connsiteX401" fmla="*/ 476368 w 601068"/>
              <a:gd name="connsiteY401" fmla="*/ 499021 h 665486"/>
              <a:gd name="connsiteX402" fmla="*/ 480170 w 601068"/>
              <a:gd name="connsiteY402" fmla="*/ 502762 h 665486"/>
              <a:gd name="connsiteX403" fmla="*/ 477509 w 601068"/>
              <a:gd name="connsiteY403" fmla="*/ 503884 h 665486"/>
              <a:gd name="connsiteX404" fmla="*/ 480170 w 601068"/>
              <a:gd name="connsiteY404" fmla="*/ 506503 h 665486"/>
              <a:gd name="connsiteX405" fmla="*/ 478269 w 601068"/>
              <a:gd name="connsiteY405" fmla="*/ 509869 h 665486"/>
              <a:gd name="connsiteX406" fmla="*/ 478269 w 601068"/>
              <a:gd name="connsiteY406" fmla="*/ 511366 h 665486"/>
              <a:gd name="connsiteX407" fmla="*/ 483212 w 601068"/>
              <a:gd name="connsiteY407" fmla="*/ 512862 h 665486"/>
              <a:gd name="connsiteX408" fmla="*/ 484732 w 601068"/>
              <a:gd name="connsiteY408" fmla="*/ 516977 h 665486"/>
              <a:gd name="connsiteX409" fmla="*/ 484732 w 601068"/>
              <a:gd name="connsiteY409" fmla="*/ 519221 h 665486"/>
              <a:gd name="connsiteX410" fmla="*/ 487774 w 601068"/>
              <a:gd name="connsiteY410" fmla="*/ 524458 h 665486"/>
              <a:gd name="connsiteX411" fmla="*/ 489675 w 601068"/>
              <a:gd name="connsiteY411" fmla="*/ 531566 h 665486"/>
              <a:gd name="connsiteX412" fmla="*/ 490815 w 601068"/>
              <a:gd name="connsiteY412" fmla="*/ 525207 h 665486"/>
              <a:gd name="connsiteX413" fmla="*/ 493857 w 601068"/>
              <a:gd name="connsiteY413" fmla="*/ 524458 h 665486"/>
              <a:gd name="connsiteX414" fmla="*/ 498799 w 601068"/>
              <a:gd name="connsiteY414" fmla="*/ 525581 h 665486"/>
              <a:gd name="connsiteX415" fmla="*/ 501841 w 601068"/>
              <a:gd name="connsiteY415" fmla="*/ 525207 h 665486"/>
              <a:gd name="connsiteX416" fmla="*/ 497279 w 601068"/>
              <a:gd name="connsiteY416" fmla="*/ 531192 h 665486"/>
              <a:gd name="connsiteX417" fmla="*/ 499940 w 601068"/>
              <a:gd name="connsiteY417" fmla="*/ 533436 h 665486"/>
              <a:gd name="connsiteX418" fmla="*/ 506023 w 601068"/>
              <a:gd name="connsiteY418" fmla="*/ 528573 h 665486"/>
              <a:gd name="connsiteX419" fmla="*/ 510965 w 601068"/>
              <a:gd name="connsiteY419" fmla="*/ 528947 h 665486"/>
              <a:gd name="connsiteX420" fmla="*/ 511725 w 601068"/>
              <a:gd name="connsiteY420" fmla="*/ 533062 h 665486"/>
              <a:gd name="connsiteX421" fmla="*/ 511725 w 601068"/>
              <a:gd name="connsiteY421" fmla="*/ 541292 h 665486"/>
              <a:gd name="connsiteX422" fmla="*/ 517808 w 601068"/>
              <a:gd name="connsiteY422" fmla="*/ 536429 h 665486"/>
              <a:gd name="connsiteX423" fmla="*/ 519329 w 601068"/>
              <a:gd name="connsiteY423" fmla="*/ 537177 h 665486"/>
              <a:gd name="connsiteX424" fmla="*/ 520089 w 601068"/>
              <a:gd name="connsiteY424" fmla="*/ 540544 h 665486"/>
              <a:gd name="connsiteX425" fmla="*/ 519709 w 601068"/>
              <a:gd name="connsiteY425" fmla="*/ 543537 h 665486"/>
              <a:gd name="connsiteX426" fmla="*/ 524652 w 601068"/>
              <a:gd name="connsiteY426" fmla="*/ 542414 h 665486"/>
              <a:gd name="connsiteX427" fmla="*/ 525792 w 601068"/>
              <a:gd name="connsiteY427" fmla="*/ 547651 h 665486"/>
              <a:gd name="connsiteX428" fmla="*/ 524271 w 601068"/>
              <a:gd name="connsiteY428" fmla="*/ 554385 h 665486"/>
              <a:gd name="connsiteX429" fmla="*/ 519709 w 601068"/>
              <a:gd name="connsiteY429" fmla="*/ 555507 h 665486"/>
              <a:gd name="connsiteX430" fmla="*/ 520089 w 601068"/>
              <a:gd name="connsiteY430" fmla="*/ 562989 h 665486"/>
              <a:gd name="connsiteX431" fmla="*/ 522371 w 601068"/>
              <a:gd name="connsiteY431" fmla="*/ 565233 h 665486"/>
              <a:gd name="connsiteX432" fmla="*/ 527693 w 601068"/>
              <a:gd name="connsiteY432" fmla="*/ 567852 h 665486"/>
              <a:gd name="connsiteX433" fmla="*/ 532635 w 601068"/>
              <a:gd name="connsiteY433" fmla="*/ 568600 h 665486"/>
              <a:gd name="connsiteX434" fmla="*/ 534156 w 601068"/>
              <a:gd name="connsiteY434" fmla="*/ 578700 h 665486"/>
              <a:gd name="connsiteX435" fmla="*/ 536437 w 601068"/>
              <a:gd name="connsiteY435" fmla="*/ 583563 h 665486"/>
              <a:gd name="connsiteX436" fmla="*/ 535677 w 601068"/>
              <a:gd name="connsiteY436" fmla="*/ 587304 h 665486"/>
              <a:gd name="connsiteX437" fmla="*/ 535677 w 601068"/>
              <a:gd name="connsiteY437" fmla="*/ 594411 h 665486"/>
              <a:gd name="connsiteX438" fmla="*/ 534156 w 601068"/>
              <a:gd name="connsiteY438" fmla="*/ 595908 h 665486"/>
              <a:gd name="connsiteX439" fmla="*/ 535297 w 601068"/>
              <a:gd name="connsiteY439" fmla="*/ 601145 h 665486"/>
              <a:gd name="connsiteX440" fmla="*/ 534536 w 601068"/>
              <a:gd name="connsiteY440" fmla="*/ 603015 h 665486"/>
              <a:gd name="connsiteX441" fmla="*/ 530354 w 601068"/>
              <a:gd name="connsiteY441" fmla="*/ 597778 h 665486"/>
              <a:gd name="connsiteX442" fmla="*/ 525792 w 601068"/>
              <a:gd name="connsiteY442" fmla="*/ 594411 h 665486"/>
              <a:gd name="connsiteX443" fmla="*/ 525792 w 601068"/>
              <a:gd name="connsiteY443" fmla="*/ 600771 h 665486"/>
              <a:gd name="connsiteX444" fmla="*/ 524652 w 601068"/>
              <a:gd name="connsiteY444" fmla="*/ 603389 h 665486"/>
              <a:gd name="connsiteX445" fmla="*/ 527313 w 601068"/>
              <a:gd name="connsiteY445" fmla="*/ 607878 h 665486"/>
              <a:gd name="connsiteX446" fmla="*/ 529594 w 601068"/>
              <a:gd name="connsiteY446" fmla="*/ 614986 h 665486"/>
              <a:gd name="connsiteX447" fmla="*/ 533396 w 601068"/>
              <a:gd name="connsiteY447" fmla="*/ 614611 h 665486"/>
              <a:gd name="connsiteX448" fmla="*/ 535297 w 601068"/>
              <a:gd name="connsiteY448" fmla="*/ 615360 h 665486"/>
              <a:gd name="connsiteX449" fmla="*/ 535297 w 601068"/>
              <a:gd name="connsiteY449" fmla="*/ 616856 h 665486"/>
              <a:gd name="connsiteX450" fmla="*/ 536437 w 601068"/>
              <a:gd name="connsiteY450" fmla="*/ 617604 h 665486"/>
              <a:gd name="connsiteX451" fmla="*/ 536817 w 601068"/>
              <a:gd name="connsiteY451" fmla="*/ 619849 h 665486"/>
              <a:gd name="connsiteX452" fmla="*/ 536057 w 601068"/>
              <a:gd name="connsiteY452" fmla="*/ 622841 h 665486"/>
              <a:gd name="connsiteX453" fmla="*/ 532255 w 601068"/>
              <a:gd name="connsiteY453" fmla="*/ 621719 h 665486"/>
              <a:gd name="connsiteX454" fmla="*/ 529594 w 601068"/>
              <a:gd name="connsiteY454" fmla="*/ 618726 h 665486"/>
              <a:gd name="connsiteX455" fmla="*/ 526172 w 601068"/>
              <a:gd name="connsiteY455" fmla="*/ 617604 h 665486"/>
              <a:gd name="connsiteX456" fmla="*/ 524652 w 601068"/>
              <a:gd name="connsiteY456" fmla="*/ 620597 h 665486"/>
              <a:gd name="connsiteX457" fmla="*/ 525412 w 601068"/>
              <a:gd name="connsiteY457" fmla="*/ 623215 h 665486"/>
              <a:gd name="connsiteX458" fmla="*/ 528073 w 601068"/>
              <a:gd name="connsiteY458" fmla="*/ 629575 h 665486"/>
              <a:gd name="connsiteX459" fmla="*/ 528453 w 601068"/>
              <a:gd name="connsiteY459" fmla="*/ 632193 h 665486"/>
              <a:gd name="connsiteX460" fmla="*/ 529974 w 601068"/>
              <a:gd name="connsiteY460" fmla="*/ 635186 h 665486"/>
              <a:gd name="connsiteX461" fmla="*/ 527313 w 601068"/>
              <a:gd name="connsiteY461" fmla="*/ 635934 h 665486"/>
              <a:gd name="connsiteX462" fmla="*/ 525412 w 601068"/>
              <a:gd name="connsiteY462" fmla="*/ 632193 h 665486"/>
              <a:gd name="connsiteX463" fmla="*/ 521230 w 601068"/>
              <a:gd name="connsiteY463" fmla="*/ 629949 h 665486"/>
              <a:gd name="connsiteX464" fmla="*/ 521610 w 601068"/>
              <a:gd name="connsiteY464" fmla="*/ 628078 h 665486"/>
              <a:gd name="connsiteX465" fmla="*/ 523131 w 601068"/>
              <a:gd name="connsiteY465" fmla="*/ 624712 h 665486"/>
              <a:gd name="connsiteX466" fmla="*/ 523131 w 601068"/>
              <a:gd name="connsiteY466" fmla="*/ 622093 h 665486"/>
              <a:gd name="connsiteX467" fmla="*/ 519709 w 601068"/>
              <a:gd name="connsiteY467" fmla="*/ 623963 h 665486"/>
              <a:gd name="connsiteX468" fmla="*/ 517428 w 601068"/>
              <a:gd name="connsiteY468" fmla="*/ 619849 h 665486"/>
              <a:gd name="connsiteX469" fmla="*/ 517048 w 601068"/>
              <a:gd name="connsiteY469" fmla="*/ 617604 h 665486"/>
              <a:gd name="connsiteX470" fmla="*/ 515527 w 601068"/>
              <a:gd name="connsiteY470" fmla="*/ 616856 h 665486"/>
              <a:gd name="connsiteX471" fmla="*/ 513246 w 601068"/>
              <a:gd name="connsiteY471" fmla="*/ 619849 h 665486"/>
              <a:gd name="connsiteX472" fmla="*/ 509825 w 601068"/>
              <a:gd name="connsiteY472" fmla="*/ 618726 h 665486"/>
              <a:gd name="connsiteX473" fmla="*/ 507543 w 601068"/>
              <a:gd name="connsiteY473" fmla="*/ 616856 h 665486"/>
              <a:gd name="connsiteX474" fmla="*/ 505643 w 601068"/>
              <a:gd name="connsiteY474" fmla="*/ 619849 h 665486"/>
              <a:gd name="connsiteX475" fmla="*/ 501080 w 601068"/>
              <a:gd name="connsiteY475" fmla="*/ 613863 h 665486"/>
              <a:gd name="connsiteX476" fmla="*/ 489295 w 601068"/>
              <a:gd name="connsiteY476" fmla="*/ 613863 h 665486"/>
              <a:gd name="connsiteX477" fmla="*/ 486633 w 601068"/>
              <a:gd name="connsiteY477" fmla="*/ 605634 h 665486"/>
              <a:gd name="connsiteX478" fmla="*/ 482451 w 601068"/>
              <a:gd name="connsiteY478" fmla="*/ 605259 h 665486"/>
              <a:gd name="connsiteX479" fmla="*/ 478269 w 601068"/>
              <a:gd name="connsiteY479" fmla="*/ 603015 h 665486"/>
              <a:gd name="connsiteX480" fmla="*/ 469905 w 601068"/>
              <a:gd name="connsiteY480" fmla="*/ 589548 h 665486"/>
              <a:gd name="connsiteX481" fmla="*/ 466484 w 601068"/>
              <a:gd name="connsiteY481" fmla="*/ 590670 h 665486"/>
              <a:gd name="connsiteX482" fmla="*/ 468004 w 601068"/>
              <a:gd name="connsiteY482" fmla="*/ 594785 h 665486"/>
              <a:gd name="connsiteX483" fmla="*/ 462302 w 601068"/>
              <a:gd name="connsiteY483" fmla="*/ 593663 h 665486"/>
              <a:gd name="connsiteX484" fmla="*/ 455078 w 601068"/>
              <a:gd name="connsiteY484" fmla="*/ 585433 h 665486"/>
              <a:gd name="connsiteX485" fmla="*/ 448615 w 601068"/>
              <a:gd name="connsiteY485" fmla="*/ 580570 h 665486"/>
              <a:gd name="connsiteX486" fmla="*/ 443673 w 601068"/>
              <a:gd name="connsiteY486" fmla="*/ 582441 h 665486"/>
              <a:gd name="connsiteX487" fmla="*/ 447855 w 601068"/>
              <a:gd name="connsiteY487" fmla="*/ 589922 h 665486"/>
              <a:gd name="connsiteX488" fmla="*/ 451657 w 601068"/>
              <a:gd name="connsiteY488" fmla="*/ 593663 h 665486"/>
              <a:gd name="connsiteX489" fmla="*/ 460021 w 601068"/>
              <a:gd name="connsiteY489" fmla="*/ 605259 h 665486"/>
              <a:gd name="connsiteX490" fmla="*/ 461161 w 601068"/>
              <a:gd name="connsiteY490" fmla="*/ 606756 h 665486"/>
              <a:gd name="connsiteX491" fmla="*/ 462302 w 601068"/>
              <a:gd name="connsiteY491" fmla="*/ 605634 h 665486"/>
              <a:gd name="connsiteX492" fmla="*/ 463822 w 601068"/>
              <a:gd name="connsiteY492" fmla="*/ 606756 h 665486"/>
              <a:gd name="connsiteX493" fmla="*/ 465343 w 601068"/>
              <a:gd name="connsiteY493" fmla="*/ 611619 h 665486"/>
              <a:gd name="connsiteX494" fmla="*/ 469905 w 601068"/>
              <a:gd name="connsiteY494" fmla="*/ 610871 h 665486"/>
              <a:gd name="connsiteX495" fmla="*/ 469905 w 601068"/>
              <a:gd name="connsiteY495" fmla="*/ 615360 h 665486"/>
              <a:gd name="connsiteX496" fmla="*/ 474848 w 601068"/>
              <a:gd name="connsiteY496" fmla="*/ 617978 h 665486"/>
              <a:gd name="connsiteX497" fmla="*/ 476368 w 601068"/>
              <a:gd name="connsiteY497" fmla="*/ 622841 h 665486"/>
              <a:gd name="connsiteX498" fmla="*/ 482832 w 601068"/>
              <a:gd name="connsiteY498" fmla="*/ 628078 h 665486"/>
              <a:gd name="connsiteX499" fmla="*/ 486253 w 601068"/>
              <a:gd name="connsiteY499" fmla="*/ 629575 h 665486"/>
              <a:gd name="connsiteX500" fmla="*/ 488534 w 601068"/>
              <a:gd name="connsiteY500" fmla="*/ 632941 h 665486"/>
              <a:gd name="connsiteX501" fmla="*/ 494617 w 601068"/>
              <a:gd name="connsiteY501" fmla="*/ 637804 h 665486"/>
              <a:gd name="connsiteX502" fmla="*/ 501461 w 601068"/>
              <a:gd name="connsiteY502" fmla="*/ 645660 h 665486"/>
              <a:gd name="connsiteX503" fmla="*/ 502601 w 601068"/>
              <a:gd name="connsiteY503" fmla="*/ 649027 h 665486"/>
              <a:gd name="connsiteX504" fmla="*/ 501841 w 601068"/>
              <a:gd name="connsiteY504" fmla="*/ 653516 h 665486"/>
              <a:gd name="connsiteX505" fmla="*/ 500700 w 601068"/>
              <a:gd name="connsiteY505" fmla="*/ 655760 h 665486"/>
              <a:gd name="connsiteX506" fmla="*/ 500700 w 601068"/>
              <a:gd name="connsiteY506" fmla="*/ 658005 h 665486"/>
              <a:gd name="connsiteX507" fmla="*/ 502981 w 601068"/>
              <a:gd name="connsiteY507" fmla="*/ 661371 h 665486"/>
              <a:gd name="connsiteX508" fmla="*/ 503742 w 601068"/>
              <a:gd name="connsiteY508" fmla="*/ 664364 h 665486"/>
              <a:gd name="connsiteX509" fmla="*/ 496518 w 601068"/>
              <a:gd name="connsiteY509" fmla="*/ 665486 h 665486"/>
              <a:gd name="connsiteX510" fmla="*/ 486633 w 601068"/>
              <a:gd name="connsiteY510" fmla="*/ 655012 h 665486"/>
              <a:gd name="connsiteX511" fmla="*/ 481691 w 601068"/>
              <a:gd name="connsiteY511" fmla="*/ 657631 h 665486"/>
              <a:gd name="connsiteX512" fmla="*/ 476749 w 601068"/>
              <a:gd name="connsiteY512" fmla="*/ 658005 h 665486"/>
              <a:gd name="connsiteX513" fmla="*/ 474848 w 601068"/>
              <a:gd name="connsiteY513" fmla="*/ 657631 h 665486"/>
              <a:gd name="connsiteX514" fmla="*/ 470666 w 601068"/>
              <a:gd name="connsiteY514" fmla="*/ 653890 h 665486"/>
              <a:gd name="connsiteX515" fmla="*/ 469905 w 601068"/>
              <a:gd name="connsiteY515" fmla="*/ 651271 h 665486"/>
              <a:gd name="connsiteX516" fmla="*/ 461161 w 601068"/>
              <a:gd name="connsiteY516" fmla="*/ 650897 h 665486"/>
              <a:gd name="connsiteX517" fmla="*/ 458120 w 601068"/>
              <a:gd name="connsiteY517" fmla="*/ 647904 h 665486"/>
              <a:gd name="connsiteX518" fmla="*/ 454698 w 601068"/>
              <a:gd name="connsiteY518" fmla="*/ 649027 h 665486"/>
              <a:gd name="connsiteX519" fmla="*/ 450516 w 601068"/>
              <a:gd name="connsiteY519" fmla="*/ 647156 h 665486"/>
              <a:gd name="connsiteX520" fmla="*/ 448995 w 601068"/>
              <a:gd name="connsiteY520" fmla="*/ 644164 h 665486"/>
              <a:gd name="connsiteX521" fmla="*/ 446714 w 601068"/>
              <a:gd name="connsiteY521" fmla="*/ 643416 h 665486"/>
              <a:gd name="connsiteX522" fmla="*/ 446714 w 601068"/>
              <a:gd name="connsiteY522" fmla="*/ 638927 h 665486"/>
              <a:gd name="connsiteX523" fmla="*/ 444813 w 601068"/>
              <a:gd name="connsiteY523" fmla="*/ 643416 h 665486"/>
              <a:gd name="connsiteX524" fmla="*/ 440631 w 601068"/>
              <a:gd name="connsiteY524" fmla="*/ 641919 h 665486"/>
              <a:gd name="connsiteX525" fmla="*/ 437210 w 601068"/>
              <a:gd name="connsiteY525" fmla="*/ 637056 h 665486"/>
              <a:gd name="connsiteX526" fmla="*/ 436449 w 601068"/>
              <a:gd name="connsiteY526" fmla="*/ 633315 h 665486"/>
              <a:gd name="connsiteX527" fmla="*/ 435309 w 601068"/>
              <a:gd name="connsiteY527" fmla="*/ 631445 h 665486"/>
              <a:gd name="connsiteX528" fmla="*/ 432648 w 601068"/>
              <a:gd name="connsiteY528" fmla="*/ 631445 h 665486"/>
              <a:gd name="connsiteX529" fmla="*/ 431507 w 601068"/>
              <a:gd name="connsiteY529" fmla="*/ 627704 h 665486"/>
              <a:gd name="connsiteX530" fmla="*/ 432267 w 601068"/>
              <a:gd name="connsiteY530" fmla="*/ 623589 h 665486"/>
              <a:gd name="connsiteX531" fmla="*/ 429986 w 601068"/>
              <a:gd name="connsiteY531" fmla="*/ 625086 h 665486"/>
              <a:gd name="connsiteX532" fmla="*/ 426184 w 601068"/>
              <a:gd name="connsiteY532" fmla="*/ 623963 h 665486"/>
              <a:gd name="connsiteX533" fmla="*/ 425044 w 601068"/>
              <a:gd name="connsiteY533" fmla="*/ 627330 h 665486"/>
              <a:gd name="connsiteX534" fmla="*/ 421622 w 601068"/>
              <a:gd name="connsiteY534" fmla="*/ 625460 h 665486"/>
              <a:gd name="connsiteX535" fmla="*/ 422383 w 601068"/>
              <a:gd name="connsiteY535" fmla="*/ 620597 h 665486"/>
              <a:gd name="connsiteX536" fmla="*/ 421622 w 601068"/>
              <a:gd name="connsiteY536" fmla="*/ 618726 h 665486"/>
              <a:gd name="connsiteX537" fmla="*/ 418961 w 601068"/>
              <a:gd name="connsiteY537" fmla="*/ 623589 h 665486"/>
              <a:gd name="connsiteX538" fmla="*/ 414779 w 601068"/>
              <a:gd name="connsiteY538" fmla="*/ 625834 h 665486"/>
              <a:gd name="connsiteX539" fmla="*/ 409837 w 601068"/>
              <a:gd name="connsiteY539" fmla="*/ 622841 h 665486"/>
              <a:gd name="connsiteX540" fmla="*/ 407556 w 601068"/>
              <a:gd name="connsiteY540" fmla="*/ 622841 h 665486"/>
              <a:gd name="connsiteX541" fmla="*/ 407175 w 601068"/>
              <a:gd name="connsiteY541" fmla="*/ 619849 h 665486"/>
              <a:gd name="connsiteX542" fmla="*/ 400332 w 601068"/>
              <a:gd name="connsiteY542" fmla="*/ 617230 h 665486"/>
              <a:gd name="connsiteX543" fmla="*/ 394249 w 601068"/>
              <a:gd name="connsiteY543" fmla="*/ 615734 h 665486"/>
              <a:gd name="connsiteX544" fmla="*/ 393489 w 601068"/>
              <a:gd name="connsiteY544" fmla="*/ 614611 h 665486"/>
              <a:gd name="connsiteX545" fmla="*/ 389307 w 601068"/>
              <a:gd name="connsiteY545" fmla="*/ 609748 h 665486"/>
              <a:gd name="connsiteX546" fmla="*/ 385505 w 601068"/>
              <a:gd name="connsiteY546" fmla="*/ 609000 h 665486"/>
              <a:gd name="connsiteX547" fmla="*/ 379422 w 601068"/>
              <a:gd name="connsiteY547" fmla="*/ 596656 h 665486"/>
              <a:gd name="connsiteX548" fmla="*/ 377141 w 601068"/>
              <a:gd name="connsiteY548" fmla="*/ 590670 h 665486"/>
              <a:gd name="connsiteX549" fmla="*/ 381323 w 601068"/>
              <a:gd name="connsiteY549" fmla="*/ 595908 h 665486"/>
              <a:gd name="connsiteX550" fmla="*/ 387406 w 601068"/>
              <a:gd name="connsiteY550" fmla="*/ 593663 h 665486"/>
              <a:gd name="connsiteX551" fmla="*/ 392728 w 601068"/>
              <a:gd name="connsiteY551" fmla="*/ 587678 h 665486"/>
              <a:gd name="connsiteX552" fmla="*/ 388546 w 601068"/>
              <a:gd name="connsiteY552" fmla="*/ 587678 h 665486"/>
              <a:gd name="connsiteX553" fmla="*/ 387026 w 601068"/>
              <a:gd name="connsiteY553" fmla="*/ 584685 h 665486"/>
              <a:gd name="connsiteX554" fmla="*/ 384745 w 601068"/>
              <a:gd name="connsiteY554" fmla="*/ 583189 h 665486"/>
              <a:gd name="connsiteX555" fmla="*/ 380563 w 601068"/>
              <a:gd name="connsiteY555" fmla="*/ 576830 h 665486"/>
              <a:gd name="connsiteX556" fmla="*/ 378281 w 601068"/>
              <a:gd name="connsiteY556" fmla="*/ 581318 h 665486"/>
              <a:gd name="connsiteX557" fmla="*/ 377901 w 601068"/>
              <a:gd name="connsiteY557" fmla="*/ 584685 h 665486"/>
              <a:gd name="connsiteX558" fmla="*/ 374860 w 601068"/>
              <a:gd name="connsiteY558" fmla="*/ 583563 h 665486"/>
              <a:gd name="connsiteX559" fmla="*/ 372579 w 601068"/>
              <a:gd name="connsiteY559" fmla="*/ 579822 h 665486"/>
              <a:gd name="connsiteX560" fmla="*/ 372579 w 601068"/>
              <a:gd name="connsiteY560" fmla="*/ 577204 h 665486"/>
              <a:gd name="connsiteX561" fmla="*/ 370678 w 601068"/>
              <a:gd name="connsiteY561" fmla="*/ 576455 h 665486"/>
              <a:gd name="connsiteX562" fmla="*/ 368017 w 601068"/>
              <a:gd name="connsiteY562" fmla="*/ 578700 h 665486"/>
              <a:gd name="connsiteX563" fmla="*/ 366116 w 601068"/>
              <a:gd name="connsiteY563" fmla="*/ 577578 h 665486"/>
              <a:gd name="connsiteX564" fmla="*/ 363074 w 601068"/>
              <a:gd name="connsiteY564" fmla="*/ 571592 h 665486"/>
              <a:gd name="connsiteX565" fmla="*/ 361553 w 601068"/>
              <a:gd name="connsiteY565" fmla="*/ 570844 h 665486"/>
              <a:gd name="connsiteX566" fmla="*/ 358512 w 601068"/>
              <a:gd name="connsiteY566" fmla="*/ 571592 h 665486"/>
              <a:gd name="connsiteX567" fmla="*/ 358132 w 601068"/>
              <a:gd name="connsiteY567" fmla="*/ 567852 h 665486"/>
              <a:gd name="connsiteX568" fmla="*/ 356991 w 601068"/>
              <a:gd name="connsiteY568" fmla="*/ 566729 h 665486"/>
              <a:gd name="connsiteX569" fmla="*/ 357752 w 601068"/>
              <a:gd name="connsiteY569" fmla="*/ 563737 h 665486"/>
              <a:gd name="connsiteX570" fmla="*/ 356611 w 601068"/>
              <a:gd name="connsiteY570" fmla="*/ 560370 h 665486"/>
              <a:gd name="connsiteX571" fmla="*/ 352429 w 601068"/>
              <a:gd name="connsiteY571" fmla="*/ 554385 h 665486"/>
              <a:gd name="connsiteX572" fmla="*/ 350148 w 601068"/>
              <a:gd name="connsiteY572" fmla="*/ 555507 h 665486"/>
              <a:gd name="connsiteX573" fmla="*/ 348627 w 601068"/>
              <a:gd name="connsiteY573" fmla="*/ 551018 h 665486"/>
              <a:gd name="connsiteX574" fmla="*/ 348247 w 601068"/>
              <a:gd name="connsiteY574" fmla="*/ 546903 h 665486"/>
              <a:gd name="connsiteX575" fmla="*/ 349388 w 601068"/>
              <a:gd name="connsiteY575" fmla="*/ 544659 h 665486"/>
              <a:gd name="connsiteX576" fmla="*/ 347487 w 601068"/>
              <a:gd name="connsiteY576" fmla="*/ 540918 h 665486"/>
              <a:gd name="connsiteX577" fmla="*/ 344445 w 601068"/>
              <a:gd name="connsiteY577" fmla="*/ 540170 h 665486"/>
              <a:gd name="connsiteX578" fmla="*/ 341404 w 601068"/>
              <a:gd name="connsiteY578" fmla="*/ 542414 h 665486"/>
              <a:gd name="connsiteX579" fmla="*/ 337982 w 601068"/>
              <a:gd name="connsiteY579" fmla="*/ 537177 h 665486"/>
              <a:gd name="connsiteX580" fmla="*/ 336461 w 601068"/>
              <a:gd name="connsiteY580" fmla="*/ 536803 h 665486"/>
              <a:gd name="connsiteX581" fmla="*/ 333040 w 601068"/>
              <a:gd name="connsiteY581" fmla="*/ 538299 h 665486"/>
              <a:gd name="connsiteX582" fmla="*/ 331139 w 601068"/>
              <a:gd name="connsiteY582" fmla="*/ 540170 h 665486"/>
              <a:gd name="connsiteX583" fmla="*/ 327717 w 601068"/>
              <a:gd name="connsiteY583" fmla="*/ 536803 h 665486"/>
              <a:gd name="connsiteX584" fmla="*/ 326957 w 601068"/>
              <a:gd name="connsiteY584" fmla="*/ 533436 h 665486"/>
              <a:gd name="connsiteX585" fmla="*/ 323915 w 601068"/>
              <a:gd name="connsiteY585" fmla="*/ 536803 h 665486"/>
              <a:gd name="connsiteX586" fmla="*/ 323535 w 601068"/>
              <a:gd name="connsiteY586" fmla="*/ 533062 h 665486"/>
              <a:gd name="connsiteX587" fmla="*/ 323535 w 601068"/>
              <a:gd name="connsiteY587" fmla="*/ 528573 h 665486"/>
              <a:gd name="connsiteX588" fmla="*/ 321634 w 601068"/>
              <a:gd name="connsiteY588" fmla="*/ 530818 h 665486"/>
              <a:gd name="connsiteX589" fmla="*/ 317072 w 601068"/>
              <a:gd name="connsiteY589" fmla="*/ 532314 h 665486"/>
              <a:gd name="connsiteX590" fmla="*/ 317452 w 601068"/>
              <a:gd name="connsiteY590" fmla="*/ 537177 h 665486"/>
              <a:gd name="connsiteX591" fmla="*/ 322015 w 601068"/>
              <a:gd name="connsiteY591" fmla="*/ 539048 h 665486"/>
              <a:gd name="connsiteX592" fmla="*/ 324637 w 601068"/>
              <a:gd name="connsiteY592" fmla="*/ 543950 h 665486"/>
              <a:gd name="connsiteX593" fmla="*/ 322015 w 601068"/>
              <a:gd name="connsiteY593" fmla="*/ 546529 h 665486"/>
              <a:gd name="connsiteX594" fmla="*/ 322775 w 601068"/>
              <a:gd name="connsiteY594" fmla="*/ 550644 h 665486"/>
              <a:gd name="connsiteX595" fmla="*/ 319353 w 601068"/>
              <a:gd name="connsiteY595" fmla="*/ 549148 h 665486"/>
              <a:gd name="connsiteX596" fmla="*/ 309469 w 601068"/>
              <a:gd name="connsiteY596" fmla="*/ 548774 h 665486"/>
              <a:gd name="connsiteX597" fmla="*/ 308708 w 601068"/>
              <a:gd name="connsiteY597" fmla="*/ 545033 h 665486"/>
              <a:gd name="connsiteX598" fmla="*/ 306807 w 601068"/>
              <a:gd name="connsiteY598" fmla="*/ 541292 h 665486"/>
              <a:gd name="connsiteX599" fmla="*/ 301105 w 601068"/>
              <a:gd name="connsiteY599" fmla="*/ 541292 h 665486"/>
              <a:gd name="connsiteX600" fmla="*/ 296542 w 601068"/>
              <a:gd name="connsiteY600" fmla="*/ 543162 h 665486"/>
              <a:gd name="connsiteX601" fmla="*/ 298443 w 601068"/>
              <a:gd name="connsiteY601" fmla="*/ 547277 h 665486"/>
              <a:gd name="connsiteX602" fmla="*/ 297683 w 601068"/>
              <a:gd name="connsiteY602" fmla="*/ 551018 h 665486"/>
              <a:gd name="connsiteX603" fmla="*/ 295022 w 601068"/>
              <a:gd name="connsiteY603" fmla="*/ 552514 h 665486"/>
              <a:gd name="connsiteX604" fmla="*/ 288558 w 601068"/>
              <a:gd name="connsiteY604" fmla="*/ 552888 h 665486"/>
              <a:gd name="connsiteX605" fmla="*/ 289319 w 601068"/>
              <a:gd name="connsiteY605" fmla="*/ 556255 h 665486"/>
              <a:gd name="connsiteX606" fmla="*/ 280955 w 601068"/>
              <a:gd name="connsiteY606" fmla="*/ 558500 h 665486"/>
              <a:gd name="connsiteX607" fmla="*/ 280194 w 601068"/>
              <a:gd name="connsiteY607" fmla="*/ 559622 h 665486"/>
              <a:gd name="connsiteX608" fmla="*/ 277913 w 601068"/>
              <a:gd name="connsiteY608" fmla="*/ 557751 h 665486"/>
              <a:gd name="connsiteX609" fmla="*/ 269930 w 601068"/>
              <a:gd name="connsiteY609" fmla="*/ 555507 h 665486"/>
              <a:gd name="connsiteX610" fmla="*/ 266888 w 601068"/>
              <a:gd name="connsiteY610" fmla="*/ 556629 h 665486"/>
              <a:gd name="connsiteX611" fmla="*/ 262326 w 601068"/>
              <a:gd name="connsiteY611" fmla="*/ 551018 h 665486"/>
              <a:gd name="connsiteX612" fmla="*/ 258524 w 601068"/>
              <a:gd name="connsiteY612" fmla="*/ 551018 h 665486"/>
              <a:gd name="connsiteX613" fmla="*/ 253962 w 601068"/>
              <a:gd name="connsiteY613" fmla="*/ 546903 h 665486"/>
              <a:gd name="connsiteX614" fmla="*/ 250540 w 601068"/>
              <a:gd name="connsiteY614" fmla="*/ 539048 h 665486"/>
              <a:gd name="connsiteX615" fmla="*/ 250160 w 601068"/>
              <a:gd name="connsiteY615" fmla="*/ 533062 h 665486"/>
              <a:gd name="connsiteX616" fmla="*/ 251301 w 601068"/>
              <a:gd name="connsiteY616" fmla="*/ 526703 h 665486"/>
              <a:gd name="connsiteX617" fmla="*/ 253962 w 601068"/>
              <a:gd name="connsiteY617" fmla="*/ 521092 h 665486"/>
              <a:gd name="connsiteX618" fmla="*/ 261566 w 601068"/>
              <a:gd name="connsiteY618" fmla="*/ 515481 h 665486"/>
              <a:gd name="connsiteX619" fmla="*/ 266128 w 601068"/>
              <a:gd name="connsiteY619" fmla="*/ 513984 h 665486"/>
              <a:gd name="connsiteX620" fmla="*/ 264987 w 601068"/>
              <a:gd name="connsiteY620" fmla="*/ 505006 h 665486"/>
              <a:gd name="connsiteX621" fmla="*/ 268789 w 601068"/>
              <a:gd name="connsiteY621" fmla="*/ 505006 h 665486"/>
              <a:gd name="connsiteX622" fmla="*/ 266128 w 601068"/>
              <a:gd name="connsiteY622" fmla="*/ 500892 h 665486"/>
              <a:gd name="connsiteX623" fmla="*/ 270310 w 601068"/>
              <a:gd name="connsiteY623" fmla="*/ 500517 h 665486"/>
              <a:gd name="connsiteX624" fmla="*/ 272971 w 601068"/>
              <a:gd name="connsiteY624" fmla="*/ 502762 h 665486"/>
              <a:gd name="connsiteX625" fmla="*/ 277913 w 601068"/>
              <a:gd name="connsiteY625" fmla="*/ 504258 h 665486"/>
              <a:gd name="connsiteX626" fmla="*/ 282476 w 601068"/>
              <a:gd name="connsiteY626" fmla="*/ 504258 h 665486"/>
              <a:gd name="connsiteX627" fmla="*/ 290840 w 601068"/>
              <a:gd name="connsiteY627" fmla="*/ 507999 h 665486"/>
              <a:gd name="connsiteX628" fmla="*/ 301485 w 601068"/>
              <a:gd name="connsiteY628" fmla="*/ 506503 h 665486"/>
              <a:gd name="connsiteX629" fmla="*/ 308328 w 601068"/>
              <a:gd name="connsiteY629" fmla="*/ 510243 h 665486"/>
              <a:gd name="connsiteX630" fmla="*/ 311750 w 601068"/>
              <a:gd name="connsiteY630" fmla="*/ 508747 h 665486"/>
              <a:gd name="connsiteX631" fmla="*/ 312510 w 601068"/>
              <a:gd name="connsiteY631" fmla="*/ 503884 h 665486"/>
              <a:gd name="connsiteX632" fmla="*/ 321634 w 601068"/>
              <a:gd name="connsiteY632" fmla="*/ 503884 h 665486"/>
              <a:gd name="connsiteX633" fmla="*/ 327717 w 601068"/>
              <a:gd name="connsiteY633" fmla="*/ 500143 h 665486"/>
              <a:gd name="connsiteX634" fmla="*/ 331139 w 601068"/>
              <a:gd name="connsiteY634" fmla="*/ 499021 h 665486"/>
              <a:gd name="connsiteX635" fmla="*/ 332279 w 601068"/>
              <a:gd name="connsiteY635" fmla="*/ 496403 h 665486"/>
              <a:gd name="connsiteX636" fmla="*/ 337602 w 601068"/>
              <a:gd name="connsiteY636" fmla="*/ 498647 h 665486"/>
              <a:gd name="connsiteX637" fmla="*/ 337982 w 601068"/>
              <a:gd name="connsiteY637" fmla="*/ 496777 h 665486"/>
              <a:gd name="connsiteX638" fmla="*/ 345206 w 601068"/>
              <a:gd name="connsiteY638" fmla="*/ 500517 h 665486"/>
              <a:gd name="connsiteX639" fmla="*/ 345206 w 601068"/>
              <a:gd name="connsiteY639" fmla="*/ 491165 h 665486"/>
              <a:gd name="connsiteX640" fmla="*/ 341404 w 601068"/>
              <a:gd name="connsiteY640" fmla="*/ 490043 h 665486"/>
              <a:gd name="connsiteX641" fmla="*/ 339883 w 601068"/>
              <a:gd name="connsiteY641" fmla="*/ 483310 h 665486"/>
              <a:gd name="connsiteX642" fmla="*/ 333420 w 601068"/>
              <a:gd name="connsiteY642" fmla="*/ 476950 h 665486"/>
              <a:gd name="connsiteX643" fmla="*/ 328097 w 601068"/>
              <a:gd name="connsiteY643" fmla="*/ 469095 h 665486"/>
              <a:gd name="connsiteX644" fmla="*/ 327337 w 601068"/>
              <a:gd name="connsiteY644" fmla="*/ 464606 h 665486"/>
              <a:gd name="connsiteX645" fmla="*/ 335321 w 601068"/>
              <a:gd name="connsiteY645" fmla="*/ 457872 h 665486"/>
              <a:gd name="connsiteX646" fmla="*/ 340263 w 601068"/>
              <a:gd name="connsiteY646" fmla="*/ 450391 h 665486"/>
              <a:gd name="connsiteX647" fmla="*/ 346346 w 601068"/>
              <a:gd name="connsiteY647" fmla="*/ 445528 h 665486"/>
              <a:gd name="connsiteX648" fmla="*/ 351289 w 601068"/>
              <a:gd name="connsiteY648" fmla="*/ 438794 h 665486"/>
              <a:gd name="connsiteX649" fmla="*/ 356231 w 601068"/>
              <a:gd name="connsiteY649" fmla="*/ 437672 h 665486"/>
              <a:gd name="connsiteX650" fmla="*/ 357752 w 601068"/>
              <a:gd name="connsiteY650" fmla="*/ 436176 h 665486"/>
              <a:gd name="connsiteX651" fmla="*/ 358132 w 601068"/>
              <a:gd name="connsiteY651" fmla="*/ 422709 h 665486"/>
              <a:gd name="connsiteX652" fmla="*/ 361553 w 601068"/>
              <a:gd name="connsiteY652" fmla="*/ 419342 h 665486"/>
              <a:gd name="connsiteX653" fmla="*/ 366496 w 601068"/>
              <a:gd name="connsiteY653" fmla="*/ 416724 h 665486"/>
              <a:gd name="connsiteX654" fmla="*/ 369157 w 601068"/>
              <a:gd name="connsiteY654" fmla="*/ 412609 h 665486"/>
              <a:gd name="connsiteX655" fmla="*/ 371058 w 601068"/>
              <a:gd name="connsiteY655" fmla="*/ 407372 h 665486"/>
              <a:gd name="connsiteX656" fmla="*/ 368777 w 601068"/>
              <a:gd name="connsiteY656" fmla="*/ 405876 h 665486"/>
              <a:gd name="connsiteX657" fmla="*/ 367636 w 601068"/>
              <a:gd name="connsiteY657" fmla="*/ 399890 h 665486"/>
              <a:gd name="connsiteX658" fmla="*/ 366876 w 601068"/>
              <a:gd name="connsiteY658" fmla="*/ 392409 h 665486"/>
              <a:gd name="connsiteX659" fmla="*/ 364215 w 601068"/>
              <a:gd name="connsiteY659" fmla="*/ 387920 h 665486"/>
              <a:gd name="connsiteX660" fmla="*/ 363074 w 601068"/>
              <a:gd name="connsiteY660" fmla="*/ 379316 h 665486"/>
              <a:gd name="connsiteX661" fmla="*/ 360413 w 601068"/>
              <a:gd name="connsiteY661" fmla="*/ 375575 h 665486"/>
              <a:gd name="connsiteX662" fmla="*/ 358132 w 601068"/>
              <a:gd name="connsiteY662" fmla="*/ 369590 h 665486"/>
              <a:gd name="connsiteX663" fmla="*/ 356991 w 601068"/>
              <a:gd name="connsiteY663" fmla="*/ 360238 h 665486"/>
              <a:gd name="connsiteX664" fmla="*/ 351669 w 601068"/>
              <a:gd name="connsiteY664" fmla="*/ 352008 h 665486"/>
              <a:gd name="connsiteX665" fmla="*/ 346726 w 601068"/>
              <a:gd name="connsiteY665" fmla="*/ 355001 h 665486"/>
              <a:gd name="connsiteX666" fmla="*/ 340263 w 601068"/>
              <a:gd name="connsiteY666" fmla="*/ 350138 h 665486"/>
              <a:gd name="connsiteX667" fmla="*/ 338362 w 601068"/>
              <a:gd name="connsiteY667" fmla="*/ 344153 h 665486"/>
              <a:gd name="connsiteX668" fmla="*/ 339123 w 601068"/>
              <a:gd name="connsiteY668" fmla="*/ 330312 h 665486"/>
              <a:gd name="connsiteX669" fmla="*/ 331519 w 601068"/>
              <a:gd name="connsiteY669" fmla="*/ 328067 h 665486"/>
              <a:gd name="connsiteX670" fmla="*/ 331139 w 601068"/>
              <a:gd name="connsiteY670" fmla="*/ 331808 h 665486"/>
              <a:gd name="connsiteX671" fmla="*/ 333800 w 601068"/>
              <a:gd name="connsiteY671" fmla="*/ 337045 h 665486"/>
              <a:gd name="connsiteX672" fmla="*/ 331519 w 601068"/>
              <a:gd name="connsiteY672" fmla="*/ 338915 h 665486"/>
              <a:gd name="connsiteX673" fmla="*/ 326197 w 601068"/>
              <a:gd name="connsiteY673" fmla="*/ 333678 h 665486"/>
              <a:gd name="connsiteX674" fmla="*/ 317452 w 601068"/>
              <a:gd name="connsiteY674" fmla="*/ 322830 h 665486"/>
              <a:gd name="connsiteX675" fmla="*/ 320114 w 601068"/>
              <a:gd name="connsiteY675" fmla="*/ 317219 h 665486"/>
              <a:gd name="connsiteX676" fmla="*/ 317833 w 601068"/>
              <a:gd name="connsiteY676" fmla="*/ 315348 h 665486"/>
              <a:gd name="connsiteX677" fmla="*/ 329998 w 601068"/>
              <a:gd name="connsiteY677" fmla="*/ 311608 h 665486"/>
              <a:gd name="connsiteX678" fmla="*/ 322775 w 601068"/>
              <a:gd name="connsiteY678" fmla="*/ 310111 h 665486"/>
              <a:gd name="connsiteX679" fmla="*/ 315171 w 601068"/>
              <a:gd name="connsiteY679" fmla="*/ 311982 h 665486"/>
              <a:gd name="connsiteX680" fmla="*/ 308708 w 601068"/>
              <a:gd name="connsiteY680" fmla="*/ 317593 h 665486"/>
              <a:gd name="connsiteX681" fmla="*/ 303386 w 601068"/>
              <a:gd name="connsiteY681" fmla="*/ 315348 h 665486"/>
              <a:gd name="connsiteX682" fmla="*/ 300724 w 601068"/>
              <a:gd name="connsiteY682" fmla="*/ 321334 h 665486"/>
              <a:gd name="connsiteX683" fmla="*/ 289319 w 601068"/>
              <a:gd name="connsiteY683" fmla="*/ 329189 h 665486"/>
              <a:gd name="connsiteX684" fmla="*/ 281335 w 601068"/>
              <a:gd name="connsiteY684" fmla="*/ 331808 h 665486"/>
              <a:gd name="connsiteX685" fmla="*/ 282476 w 601068"/>
              <a:gd name="connsiteY685" fmla="*/ 319463 h 665486"/>
              <a:gd name="connsiteX686" fmla="*/ 280194 w 601068"/>
              <a:gd name="connsiteY686" fmla="*/ 309737 h 665486"/>
              <a:gd name="connsiteX687" fmla="*/ 285897 w 601068"/>
              <a:gd name="connsiteY687" fmla="*/ 309737 h 665486"/>
              <a:gd name="connsiteX688" fmla="*/ 293501 w 601068"/>
              <a:gd name="connsiteY688" fmla="*/ 311608 h 665486"/>
              <a:gd name="connsiteX689" fmla="*/ 301105 w 601068"/>
              <a:gd name="connsiteY689" fmla="*/ 305248 h 665486"/>
              <a:gd name="connsiteX690" fmla="*/ 299204 w 601068"/>
              <a:gd name="connsiteY690" fmla="*/ 296645 h 665486"/>
              <a:gd name="connsiteX691" fmla="*/ 285137 w 601068"/>
              <a:gd name="connsiteY691" fmla="*/ 283926 h 665486"/>
              <a:gd name="connsiteX692" fmla="*/ 280575 w 601068"/>
              <a:gd name="connsiteY692" fmla="*/ 278689 h 665486"/>
              <a:gd name="connsiteX693" fmla="*/ 276393 w 601068"/>
              <a:gd name="connsiteY693" fmla="*/ 275696 h 665486"/>
              <a:gd name="connsiteX694" fmla="*/ 271830 w 601068"/>
              <a:gd name="connsiteY694" fmla="*/ 275322 h 665486"/>
              <a:gd name="connsiteX695" fmla="*/ 276393 w 601068"/>
              <a:gd name="connsiteY695" fmla="*/ 271581 h 665486"/>
              <a:gd name="connsiteX696" fmla="*/ 276773 w 601068"/>
              <a:gd name="connsiteY696" fmla="*/ 267092 h 665486"/>
              <a:gd name="connsiteX697" fmla="*/ 274872 w 601068"/>
              <a:gd name="connsiteY697" fmla="*/ 264474 h 665486"/>
              <a:gd name="connsiteX698" fmla="*/ 270310 w 601068"/>
              <a:gd name="connsiteY698" fmla="*/ 264848 h 665486"/>
              <a:gd name="connsiteX699" fmla="*/ 266508 w 601068"/>
              <a:gd name="connsiteY699" fmla="*/ 261855 h 665486"/>
              <a:gd name="connsiteX700" fmla="*/ 263847 w 601068"/>
              <a:gd name="connsiteY700" fmla="*/ 267840 h 665486"/>
              <a:gd name="connsiteX701" fmla="*/ 260425 w 601068"/>
              <a:gd name="connsiteY701" fmla="*/ 264474 h 665486"/>
              <a:gd name="connsiteX702" fmla="*/ 260045 w 601068"/>
              <a:gd name="connsiteY702" fmla="*/ 240533 h 665486"/>
              <a:gd name="connsiteX703" fmla="*/ 254722 w 601068"/>
              <a:gd name="connsiteY703" fmla="*/ 241655 h 665486"/>
              <a:gd name="connsiteX704" fmla="*/ 250160 w 601068"/>
              <a:gd name="connsiteY704" fmla="*/ 238662 h 665486"/>
              <a:gd name="connsiteX705" fmla="*/ 248259 w 601068"/>
              <a:gd name="connsiteY705" fmla="*/ 242777 h 665486"/>
              <a:gd name="connsiteX706" fmla="*/ 235713 w 601068"/>
              <a:gd name="connsiteY706" fmla="*/ 229684 h 665486"/>
              <a:gd name="connsiteX707" fmla="*/ 225448 w 601068"/>
              <a:gd name="connsiteY707" fmla="*/ 227066 h 665486"/>
              <a:gd name="connsiteX708" fmla="*/ 220886 w 601068"/>
              <a:gd name="connsiteY708" fmla="*/ 231181 h 665486"/>
              <a:gd name="connsiteX709" fmla="*/ 224688 w 601068"/>
              <a:gd name="connsiteY709" fmla="*/ 234173 h 665486"/>
              <a:gd name="connsiteX710" fmla="*/ 230010 w 601068"/>
              <a:gd name="connsiteY710" fmla="*/ 233425 h 665486"/>
              <a:gd name="connsiteX711" fmla="*/ 235713 w 601068"/>
              <a:gd name="connsiteY711" fmla="*/ 246518 h 665486"/>
              <a:gd name="connsiteX712" fmla="*/ 237614 w 601068"/>
              <a:gd name="connsiteY712" fmla="*/ 255870 h 665486"/>
              <a:gd name="connsiteX713" fmla="*/ 234953 w 601068"/>
              <a:gd name="connsiteY713" fmla="*/ 260359 h 665486"/>
              <a:gd name="connsiteX714" fmla="*/ 226589 w 601068"/>
              <a:gd name="connsiteY714" fmla="*/ 261107 h 665486"/>
              <a:gd name="connsiteX715" fmla="*/ 216324 w 601068"/>
              <a:gd name="connsiteY715" fmla="*/ 264474 h 665486"/>
              <a:gd name="connsiteX716" fmla="*/ 211382 w 601068"/>
              <a:gd name="connsiteY716" fmla="*/ 255122 h 665486"/>
              <a:gd name="connsiteX717" fmla="*/ 208720 w 601068"/>
              <a:gd name="connsiteY717" fmla="*/ 255122 h 665486"/>
              <a:gd name="connsiteX718" fmla="*/ 206439 w 601068"/>
              <a:gd name="connsiteY718" fmla="*/ 252877 h 665486"/>
              <a:gd name="connsiteX719" fmla="*/ 201497 w 601068"/>
              <a:gd name="connsiteY719" fmla="*/ 255122 h 665486"/>
              <a:gd name="connsiteX720" fmla="*/ 196554 w 601068"/>
              <a:gd name="connsiteY720" fmla="*/ 252877 h 665486"/>
              <a:gd name="connsiteX721" fmla="*/ 176405 w 601068"/>
              <a:gd name="connsiteY721" fmla="*/ 246518 h 665486"/>
              <a:gd name="connsiteX722" fmla="*/ 175644 w 601068"/>
              <a:gd name="connsiteY722" fmla="*/ 251381 h 665486"/>
              <a:gd name="connsiteX723" fmla="*/ 182868 w 601068"/>
              <a:gd name="connsiteY723" fmla="*/ 254374 h 665486"/>
              <a:gd name="connsiteX724" fmla="*/ 190472 w 601068"/>
              <a:gd name="connsiteY724" fmla="*/ 263352 h 665486"/>
              <a:gd name="connsiteX725" fmla="*/ 192372 w 601068"/>
              <a:gd name="connsiteY725" fmla="*/ 268589 h 665486"/>
              <a:gd name="connsiteX726" fmla="*/ 188571 w 601068"/>
              <a:gd name="connsiteY726" fmla="*/ 268589 h 665486"/>
              <a:gd name="connsiteX727" fmla="*/ 183628 w 601068"/>
              <a:gd name="connsiteY727" fmla="*/ 260359 h 665486"/>
              <a:gd name="connsiteX728" fmla="*/ 178306 w 601068"/>
              <a:gd name="connsiteY728" fmla="*/ 256992 h 665486"/>
              <a:gd name="connsiteX729" fmla="*/ 172983 w 601068"/>
              <a:gd name="connsiteY729" fmla="*/ 259237 h 665486"/>
              <a:gd name="connsiteX730" fmla="*/ 170322 w 601068"/>
              <a:gd name="connsiteY730" fmla="*/ 265222 h 665486"/>
              <a:gd name="connsiteX731" fmla="*/ 167661 w 601068"/>
              <a:gd name="connsiteY731" fmla="*/ 262603 h 665486"/>
              <a:gd name="connsiteX732" fmla="*/ 168041 w 601068"/>
              <a:gd name="connsiteY732" fmla="*/ 261855 h 665486"/>
              <a:gd name="connsiteX733" fmla="*/ 166140 w 601068"/>
              <a:gd name="connsiteY733" fmla="*/ 264848 h 665486"/>
              <a:gd name="connsiteX734" fmla="*/ 165379 w 601068"/>
              <a:gd name="connsiteY734" fmla="*/ 262977 h 665486"/>
              <a:gd name="connsiteX735" fmla="*/ 159297 w 601068"/>
              <a:gd name="connsiteY735" fmla="*/ 262603 h 665486"/>
              <a:gd name="connsiteX736" fmla="*/ 145990 w 601068"/>
              <a:gd name="connsiteY736" fmla="*/ 253625 h 665486"/>
              <a:gd name="connsiteX737" fmla="*/ 136866 w 601068"/>
              <a:gd name="connsiteY737" fmla="*/ 257740 h 665486"/>
              <a:gd name="connsiteX738" fmla="*/ 136105 w 601068"/>
              <a:gd name="connsiteY738" fmla="*/ 260359 h 665486"/>
              <a:gd name="connsiteX739" fmla="*/ 130783 w 601068"/>
              <a:gd name="connsiteY739" fmla="*/ 257366 h 665486"/>
              <a:gd name="connsiteX740" fmla="*/ 111013 w 601068"/>
              <a:gd name="connsiteY740" fmla="*/ 254374 h 665486"/>
              <a:gd name="connsiteX741" fmla="*/ 100749 w 601068"/>
              <a:gd name="connsiteY741" fmla="*/ 250633 h 665486"/>
              <a:gd name="connsiteX742" fmla="*/ 95046 w 601068"/>
              <a:gd name="connsiteY742" fmla="*/ 251381 h 665486"/>
              <a:gd name="connsiteX743" fmla="*/ 100749 w 601068"/>
              <a:gd name="connsiteY743" fmla="*/ 255122 h 665486"/>
              <a:gd name="connsiteX744" fmla="*/ 96186 w 601068"/>
              <a:gd name="connsiteY744" fmla="*/ 255122 h 665486"/>
              <a:gd name="connsiteX745" fmla="*/ 85921 w 601068"/>
              <a:gd name="connsiteY745" fmla="*/ 251755 h 665486"/>
              <a:gd name="connsiteX746" fmla="*/ 79458 w 601068"/>
              <a:gd name="connsiteY746" fmla="*/ 245396 h 665486"/>
              <a:gd name="connsiteX747" fmla="*/ 74516 w 601068"/>
              <a:gd name="connsiteY747" fmla="*/ 237540 h 665486"/>
              <a:gd name="connsiteX748" fmla="*/ 73756 w 601068"/>
              <a:gd name="connsiteY748" fmla="*/ 226692 h 665486"/>
              <a:gd name="connsiteX749" fmla="*/ 70714 w 601068"/>
              <a:gd name="connsiteY749" fmla="*/ 234547 h 665486"/>
              <a:gd name="connsiteX750" fmla="*/ 63491 w 601068"/>
              <a:gd name="connsiteY750" fmla="*/ 236418 h 665486"/>
              <a:gd name="connsiteX751" fmla="*/ 53606 w 601068"/>
              <a:gd name="connsiteY751" fmla="*/ 234547 h 665486"/>
              <a:gd name="connsiteX752" fmla="*/ 47903 w 601068"/>
              <a:gd name="connsiteY752" fmla="*/ 234922 h 665486"/>
              <a:gd name="connsiteX753" fmla="*/ 47143 w 601068"/>
              <a:gd name="connsiteY753" fmla="*/ 237166 h 665486"/>
              <a:gd name="connsiteX754" fmla="*/ 39919 w 601068"/>
              <a:gd name="connsiteY754" fmla="*/ 234547 h 665486"/>
              <a:gd name="connsiteX755" fmla="*/ 44862 w 601068"/>
              <a:gd name="connsiteY755" fmla="*/ 233425 h 665486"/>
              <a:gd name="connsiteX756" fmla="*/ 31555 w 601068"/>
              <a:gd name="connsiteY756" fmla="*/ 225196 h 665486"/>
              <a:gd name="connsiteX757" fmla="*/ 23191 w 601068"/>
              <a:gd name="connsiteY757" fmla="*/ 215095 h 665486"/>
              <a:gd name="connsiteX758" fmla="*/ 18249 w 601068"/>
              <a:gd name="connsiteY758" fmla="*/ 204995 h 665486"/>
              <a:gd name="connsiteX759" fmla="*/ 14447 w 601068"/>
              <a:gd name="connsiteY759" fmla="*/ 199010 h 665486"/>
              <a:gd name="connsiteX760" fmla="*/ 17108 w 601068"/>
              <a:gd name="connsiteY760" fmla="*/ 192651 h 665486"/>
              <a:gd name="connsiteX761" fmla="*/ 14067 w 601068"/>
              <a:gd name="connsiteY761" fmla="*/ 188536 h 665486"/>
              <a:gd name="connsiteX762" fmla="*/ 20150 w 601068"/>
              <a:gd name="connsiteY762" fmla="*/ 190406 h 665486"/>
              <a:gd name="connsiteX763" fmla="*/ 27754 w 601068"/>
              <a:gd name="connsiteY763" fmla="*/ 190780 h 665486"/>
              <a:gd name="connsiteX764" fmla="*/ 40680 w 601068"/>
              <a:gd name="connsiteY764" fmla="*/ 198262 h 665486"/>
              <a:gd name="connsiteX765" fmla="*/ 49804 w 601068"/>
              <a:gd name="connsiteY765" fmla="*/ 197514 h 665486"/>
              <a:gd name="connsiteX766" fmla="*/ 61590 w 601068"/>
              <a:gd name="connsiteY766" fmla="*/ 193025 h 665486"/>
              <a:gd name="connsiteX767" fmla="*/ 55127 w 601068"/>
              <a:gd name="connsiteY767" fmla="*/ 189284 h 665486"/>
              <a:gd name="connsiteX768" fmla="*/ 47903 w 601068"/>
              <a:gd name="connsiteY768" fmla="*/ 183299 h 665486"/>
              <a:gd name="connsiteX769" fmla="*/ 43721 w 601068"/>
              <a:gd name="connsiteY769" fmla="*/ 178062 h 665486"/>
              <a:gd name="connsiteX770" fmla="*/ 23572 w 601068"/>
              <a:gd name="connsiteY770" fmla="*/ 176191 h 665486"/>
              <a:gd name="connsiteX771" fmla="*/ 4562 w 601068"/>
              <a:gd name="connsiteY771" fmla="*/ 172076 h 665486"/>
              <a:gd name="connsiteX772" fmla="*/ 3042 w 601068"/>
              <a:gd name="connsiteY772" fmla="*/ 169832 h 665486"/>
              <a:gd name="connsiteX773" fmla="*/ 1141 w 601068"/>
              <a:gd name="connsiteY773" fmla="*/ 164969 h 665486"/>
              <a:gd name="connsiteX774" fmla="*/ 1141 w 601068"/>
              <a:gd name="connsiteY774" fmla="*/ 150006 h 665486"/>
              <a:gd name="connsiteX775" fmla="*/ 4943 w 601068"/>
              <a:gd name="connsiteY775" fmla="*/ 142524 h 665486"/>
              <a:gd name="connsiteX776" fmla="*/ 2662 w 601068"/>
              <a:gd name="connsiteY776" fmla="*/ 138035 h 665486"/>
              <a:gd name="connsiteX777" fmla="*/ 0 w 601068"/>
              <a:gd name="connsiteY777" fmla="*/ 129805 h 665486"/>
              <a:gd name="connsiteX778" fmla="*/ 2662 w 601068"/>
              <a:gd name="connsiteY778" fmla="*/ 123446 h 665486"/>
              <a:gd name="connsiteX779" fmla="*/ 6463 w 601068"/>
              <a:gd name="connsiteY779" fmla="*/ 118209 h 665486"/>
              <a:gd name="connsiteX780" fmla="*/ 10265 w 601068"/>
              <a:gd name="connsiteY780" fmla="*/ 115965 h 665486"/>
              <a:gd name="connsiteX781" fmla="*/ 4562 w 601068"/>
              <a:gd name="connsiteY781" fmla="*/ 115965 h 665486"/>
              <a:gd name="connsiteX782" fmla="*/ 2662 w 601068"/>
              <a:gd name="connsiteY782" fmla="*/ 102498 h 665486"/>
              <a:gd name="connsiteX783" fmla="*/ 5323 w 601068"/>
              <a:gd name="connsiteY783" fmla="*/ 97635 h 665486"/>
              <a:gd name="connsiteX784" fmla="*/ 6083 w 601068"/>
              <a:gd name="connsiteY784" fmla="*/ 88283 h 665486"/>
              <a:gd name="connsiteX785" fmla="*/ 9125 w 601068"/>
              <a:gd name="connsiteY785" fmla="*/ 86038 h 665486"/>
              <a:gd name="connsiteX786" fmla="*/ 11026 w 601068"/>
              <a:gd name="connsiteY786" fmla="*/ 76312 h 665486"/>
              <a:gd name="connsiteX787" fmla="*/ 18249 w 601068"/>
              <a:gd name="connsiteY787" fmla="*/ 76312 h 665486"/>
              <a:gd name="connsiteX788" fmla="*/ 14447 w 601068"/>
              <a:gd name="connsiteY788" fmla="*/ 74442 h 665486"/>
              <a:gd name="connsiteX789" fmla="*/ 14827 w 601068"/>
              <a:gd name="connsiteY789" fmla="*/ 64342 h 665486"/>
              <a:gd name="connsiteX790" fmla="*/ 19390 w 601068"/>
              <a:gd name="connsiteY790" fmla="*/ 61349 h 665486"/>
              <a:gd name="connsiteX791" fmla="*/ 16728 w 601068"/>
              <a:gd name="connsiteY791" fmla="*/ 55738 h 665486"/>
              <a:gd name="connsiteX792" fmla="*/ 18629 w 601068"/>
              <a:gd name="connsiteY792" fmla="*/ 50127 h 665486"/>
              <a:gd name="connsiteX793" fmla="*/ 20910 w 601068"/>
              <a:gd name="connsiteY793" fmla="*/ 46012 h 665486"/>
              <a:gd name="connsiteX794" fmla="*/ 23191 w 601068"/>
              <a:gd name="connsiteY794" fmla="*/ 44141 h 665486"/>
              <a:gd name="connsiteX795" fmla="*/ 28514 w 601068"/>
              <a:gd name="connsiteY795" fmla="*/ 37782 h 665486"/>
              <a:gd name="connsiteX796" fmla="*/ 30795 w 601068"/>
              <a:gd name="connsiteY796" fmla="*/ 28430 h 665486"/>
              <a:gd name="connsiteX797" fmla="*/ 43341 w 601068"/>
              <a:gd name="connsiteY797" fmla="*/ 15711 h 665486"/>
              <a:gd name="connsiteX798" fmla="*/ 55507 w 601068"/>
              <a:gd name="connsiteY798" fmla="*/ 7482 h 665486"/>
              <a:gd name="connsiteX799" fmla="*/ 72235 w 601068"/>
              <a:gd name="connsiteY799" fmla="*/ 1122 h 66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Lst>
            <a:rect l="l" t="t" r="r" b="b"/>
            <a:pathLst>
              <a:path w="601068" h="665486">
                <a:moveTo>
                  <a:pt x="325056" y="543537"/>
                </a:moveTo>
                <a:lnTo>
                  <a:pt x="325816" y="546155"/>
                </a:lnTo>
                <a:lnTo>
                  <a:pt x="324637" y="543950"/>
                </a:lnTo>
                <a:close/>
                <a:moveTo>
                  <a:pt x="78318" y="0"/>
                </a:moveTo>
                <a:lnTo>
                  <a:pt x="102649" y="2993"/>
                </a:lnTo>
                <a:lnTo>
                  <a:pt x="106071" y="5985"/>
                </a:lnTo>
                <a:lnTo>
                  <a:pt x="108352" y="7856"/>
                </a:lnTo>
                <a:lnTo>
                  <a:pt x="108352" y="9352"/>
                </a:lnTo>
                <a:lnTo>
                  <a:pt x="104550" y="14215"/>
                </a:lnTo>
                <a:lnTo>
                  <a:pt x="93905" y="25063"/>
                </a:lnTo>
                <a:lnTo>
                  <a:pt x="89723" y="32919"/>
                </a:lnTo>
                <a:lnTo>
                  <a:pt x="84401" y="38156"/>
                </a:lnTo>
                <a:lnTo>
                  <a:pt x="80219" y="46386"/>
                </a:lnTo>
                <a:lnTo>
                  <a:pt x="78698" y="57982"/>
                </a:lnTo>
                <a:lnTo>
                  <a:pt x="70714" y="74068"/>
                </a:lnTo>
                <a:lnTo>
                  <a:pt x="70334" y="85664"/>
                </a:lnTo>
                <a:lnTo>
                  <a:pt x="75276" y="94268"/>
                </a:lnTo>
                <a:lnTo>
                  <a:pt x="78318" y="102498"/>
                </a:lnTo>
                <a:lnTo>
                  <a:pt x="75276" y="114468"/>
                </a:lnTo>
                <a:lnTo>
                  <a:pt x="74516" y="124942"/>
                </a:lnTo>
                <a:lnTo>
                  <a:pt x="77938" y="135043"/>
                </a:lnTo>
                <a:lnTo>
                  <a:pt x="96947" y="161976"/>
                </a:lnTo>
                <a:lnTo>
                  <a:pt x="104170" y="163847"/>
                </a:lnTo>
                <a:lnTo>
                  <a:pt x="105311" y="166839"/>
                </a:lnTo>
                <a:lnTo>
                  <a:pt x="106831" y="172076"/>
                </a:lnTo>
                <a:lnTo>
                  <a:pt x="106831" y="174695"/>
                </a:lnTo>
                <a:lnTo>
                  <a:pt x="101889" y="173947"/>
                </a:lnTo>
                <a:lnTo>
                  <a:pt x="97327" y="175817"/>
                </a:lnTo>
                <a:lnTo>
                  <a:pt x="95806" y="178062"/>
                </a:lnTo>
                <a:lnTo>
                  <a:pt x="86302" y="179932"/>
                </a:lnTo>
                <a:lnTo>
                  <a:pt x="81739" y="185169"/>
                </a:lnTo>
                <a:lnTo>
                  <a:pt x="72235" y="191903"/>
                </a:lnTo>
                <a:lnTo>
                  <a:pt x="78698" y="192651"/>
                </a:lnTo>
                <a:lnTo>
                  <a:pt x="86302" y="186291"/>
                </a:lnTo>
                <a:lnTo>
                  <a:pt x="92004" y="183299"/>
                </a:lnTo>
                <a:lnTo>
                  <a:pt x="96567" y="182176"/>
                </a:lnTo>
                <a:lnTo>
                  <a:pt x="103030" y="182925"/>
                </a:lnTo>
                <a:lnTo>
                  <a:pt x="105311" y="181428"/>
                </a:lnTo>
                <a:lnTo>
                  <a:pt x="106831" y="183299"/>
                </a:lnTo>
                <a:lnTo>
                  <a:pt x="105311" y="187039"/>
                </a:lnTo>
                <a:lnTo>
                  <a:pt x="104550" y="194147"/>
                </a:lnTo>
                <a:lnTo>
                  <a:pt x="106831" y="196391"/>
                </a:lnTo>
                <a:lnTo>
                  <a:pt x="109493" y="188536"/>
                </a:lnTo>
                <a:lnTo>
                  <a:pt x="110253" y="181428"/>
                </a:lnTo>
                <a:lnTo>
                  <a:pt x="110633" y="176191"/>
                </a:lnTo>
                <a:lnTo>
                  <a:pt x="110253" y="170206"/>
                </a:lnTo>
                <a:lnTo>
                  <a:pt x="112154" y="167213"/>
                </a:lnTo>
                <a:lnTo>
                  <a:pt x="112154" y="164969"/>
                </a:lnTo>
                <a:lnTo>
                  <a:pt x="113295" y="156739"/>
                </a:lnTo>
                <a:lnTo>
                  <a:pt x="112154" y="151876"/>
                </a:lnTo>
                <a:lnTo>
                  <a:pt x="106451" y="151876"/>
                </a:lnTo>
                <a:lnTo>
                  <a:pt x="98467" y="148883"/>
                </a:lnTo>
                <a:lnTo>
                  <a:pt x="93145" y="142524"/>
                </a:lnTo>
                <a:lnTo>
                  <a:pt x="93145" y="136165"/>
                </a:lnTo>
                <a:lnTo>
                  <a:pt x="87062" y="132424"/>
                </a:lnTo>
                <a:lnTo>
                  <a:pt x="85921" y="128309"/>
                </a:lnTo>
                <a:lnTo>
                  <a:pt x="94285" y="121576"/>
                </a:lnTo>
                <a:lnTo>
                  <a:pt x="94666" y="117461"/>
                </a:lnTo>
                <a:lnTo>
                  <a:pt x="96567" y="111850"/>
                </a:lnTo>
                <a:lnTo>
                  <a:pt x="103410" y="112972"/>
                </a:lnTo>
                <a:lnTo>
                  <a:pt x="107212" y="108857"/>
                </a:lnTo>
                <a:lnTo>
                  <a:pt x="109493" y="102124"/>
                </a:lnTo>
                <a:lnTo>
                  <a:pt x="108352" y="100253"/>
                </a:lnTo>
                <a:lnTo>
                  <a:pt x="106071" y="102498"/>
                </a:lnTo>
                <a:lnTo>
                  <a:pt x="102269" y="102498"/>
                </a:lnTo>
                <a:lnTo>
                  <a:pt x="95046" y="98383"/>
                </a:lnTo>
                <a:lnTo>
                  <a:pt x="92385" y="92023"/>
                </a:lnTo>
                <a:lnTo>
                  <a:pt x="94285" y="88657"/>
                </a:lnTo>
                <a:lnTo>
                  <a:pt x="90864" y="78557"/>
                </a:lnTo>
                <a:lnTo>
                  <a:pt x="90484" y="67708"/>
                </a:lnTo>
                <a:lnTo>
                  <a:pt x="92385" y="63968"/>
                </a:lnTo>
                <a:lnTo>
                  <a:pt x="96947" y="63594"/>
                </a:lnTo>
                <a:lnTo>
                  <a:pt x="106451" y="65838"/>
                </a:lnTo>
                <a:lnTo>
                  <a:pt x="121278" y="77434"/>
                </a:lnTo>
                <a:lnTo>
                  <a:pt x="125841" y="76312"/>
                </a:lnTo>
                <a:lnTo>
                  <a:pt x="118617" y="69579"/>
                </a:lnTo>
                <a:lnTo>
                  <a:pt x="111394" y="66212"/>
                </a:lnTo>
                <a:lnTo>
                  <a:pt x="104931" y="59853"/>
                </a:lnTo>
                <a:lnTo>
                  <a:pt x="99228" y="58356"/>
                </a:lnTo>
                <a:lnTo>
                  <a:pt x="95046" y="55364"/>
                </a:lnTo>
                <a:lnTo>
                  <a:pt x="98087" y="53867"/>
                </a:lnTo>
                <a:lnTo>
                  <a:pt x="100368" y="55364"/>
                </a:lnTo>
                <a:lnTo>
                  <a:pt x="101129" y="51623"/>
                </a:lnTo>
                <a:lnTo>
                  <a:pt x="123179" y="58356"/>
                </a:lnTo>
                <a:lnTo>
                  <a:pt x="129642" y="59853"/>
                </a:lnTo>
                <a:lnTo>
                  <a:pt x="130783" y="57234"/>
                </a:lnTo>
                <a:lnTo>
                  <a:pt x="108352" y="49004"/>
                </a:lnTo>
                <a:lnTo>
                  <a:pt x="103410" y="43019"/>
                </a:lnTo>
                <a:lnTo>
                  <a:pt x="105311" y="36286"/>
                </a:lnTo>
                <a:lnTo>
                  <a:pt x="110633" y="35164"/>
                </a:lnTo>
                <a:lnTo>
                  <a:pt x="115195" y="41897"/>
                </a:lnTo>
                <a:lnTo>
                  <a:pt x="118997" y="44141"/>
                </a:lnTo>
                <a:lnTo>
                  <a:pt x="115576" y="35164"/>
                </a:lnTo>
                <a:lnTo>
                  <a:pt x="116716" y="30301"/>
                </a:lnTo>
                <a:lnTo>
                  <a:pt x="123559" y="27308"/>
                </a:lnTo>
                <a:lnTo>
                  <a:pt x="129262" y="29926"/>
                </a:lnTo>
                <a:lnTo>
                  <a:pt x="131923" y="34415"/>
                </a:lnTo>
                <a:lnTo>
                  <a:pt x="133444" y="38530"/>
                </a:lnTo>
                <a:lnTo>
                  <a:pt x="134965" y="31423"/>
                </a:lnTo>
                <a:lnTo>
                  <a:pt x="128882" y="25437"/>
                </a:lnTo>
                <a:lnTo>
                  <a:pt x="136105" y="18330"/>
                </a:lnTo>
                <a:lnTo>
                  <a:pt x="143709" y="13841"/>
                </a:lnTo>
                <a:lnTo>
                  <a:pt x="148271" y="12345"/>
                </a:lnTo>
                <a:lnTo>
                  <a:pt x="152453" y="9352"/>
                </a:lnTo>
                <a:lnTo>
                  <a:pt x="158536" y="9726"/>
                </a:lnTo>
                <a:lnTo>
                  <a:pt x="178686" y="8230"/>
                </a:lnTo>
                <a:lnTo>
                  <a:pt x="180587" y="12345"/>
                </a:lnTo>
                <a:lnTo>
                  <a:pt x="184008" y="17582"/>
                </a:lnTo>
                <a:lnTo>
                  <a:pt x="185909" y="37034"/>
                </a:lnTo>
                <a:lnTo>
                  <a:pt x="180587" y="43019"/>
                </a:lnTo>
                <a:lnTo>
                  <a:pt x="188571" y="45638"/>
                </a:lnTo>
                <a:lnTo>
                  <a:pt x="194654" y="50127"/>
                </a:lnTo>
                <a:lnTo>
                  <a:pt x="197315" y="55364"/>
                </a:lnTo>
                <a:lnTo>
                  <a:pt x="196935" y="59479"/>
                </a:lnTo>
                <a:lnTo>
                  <a:pt x="193133" y="62471"/>
                </a:lnTo>
                <a:lnTo>
                  <a:pt x="193893" y="65838"/>
                </a:lnTo>
                <a:lnTo>
                  <a:pt x="196935" y="73320"/>
                </a:lnTo>
                <a:lnTo>
                  <a:pt x="203018" y="79305"/>
                </a:lnTo>
                <a:lnTo>
                  <a:pt x="200736" y="86038"/>
                </a:lnTo>
                <a:lnTo>
                  <a:pt x="196935" y="102498"/>
                </a:lnTo>
                <a:lnTo>
                  <a:pt x="194654" y="108109"/>
                </a:lnTo>
                <a:lnTo>
                  <a:pt x="192372" y="116713"/>
                </a:lnTo>
                <a:lnTo>
                  <a:pt x="194273" y="116713"/>
                </a:lnTo>
                <a:lnTo>
                  <a:pt x="197315" y="120828"/>
                </a:lnTo>
                <a:lnTo>
                  <a:pt x="196554" y="122698"/>
                </a:lnTo>
                <a:lnTo>
                  <a:pt x="191232" y="121576"/>
                </a:lnTo>
                <a:lnTo>
                  <a:pt x="189331" y="125691"/>
                </a:lnTo>
                <a:lnTo>
                  <a:pt x="192372" y="129805"/>
                </a:lnTo>
                <a:lnTo>
                  <a:pt x="191232" y="133546"/>
                </a:lnTo>
                <a:lnTo>
                  <a:pt x="197315" y="128683"/>
                </a:lnTo>
                <a:lnTo>
                  <a:pt x="202637" y="120453"/>
                </a:lnTo>
                <a:lnTo>
                  <a:pt x="204158" y="113720"/>
                </a:lnTo>
                <a:lnTo>
                  <a:pt x="207200" y="114468"/>
                </a:lnTo>
                <a:lnTo>
                  <a:pt x="209100" y="105864"/>
                </a:lnTo>
                <a:lnTo>
                  <a:pt x="209100" y="102872"/>
                </a:lnTo>
                <a:lnTo>
                  <a:pt x="213663" y="93894"/>
                </a:lnTo>
                <a:lnTo>
                  <a:pt x="215183" y="99879"/>
                </a:lnTo>
                <a:lnTo>
                  <a:pt x="214803" y="105864"/>
                </a:lnTo>
                <a:lnTo>
                  <a:pt x="218605" y="108109"/>
                </a:lnTo>
                <a:lnTo>
                  <a:pt x="223547" y="102498"/>
                </a:lnTo>
                <a:lnTo>
                  <a:pt x="230771" y="112224"/>
                </a:lnTo>
                <a:lnTo>
                  <a:pt x="234953" y="106613"/>
                </a:lnTo>
                <a:lnTo>
                  <a:pt x="241036" y="106613"/>
                </a:lnTo>
                <a:lnTo>
                  <a:pt x="245598" y="104742"/>
                </a:lnTo>
                <a:lnTo>
                  <a:pt x="239515" y="99505"/>
                </a:lnTo>
                <a:lnTo>
                  <a:pt x="239895" y="91649"/>
                </a:lnTo>
                <a:lnTo>
                  <a:pt x="249400" y="82672"/>
                </a:lnTo>
                <a:lnTo>
                  <a:pt x="260425" y="77808"/>
                </a:lnTo>
                <a:lnTo>
                  <a:pt x="270690" y="78183"/>
                </a:lnTo>
                <a:lnTo>
                  <a:pt x="293121" y="89405"/>
                </a:lnTo>
                <a:lnTo>
                  <a:pt x="300724" y="89779"/>
                </a:lnTo>
                <a:lnTo>
                  <a:pt x="308708" y="93520"/>
                </a:lnTo>
                <a:lnTo>
                  <a:pt x="307187" y="96887"/>
                </a:lnTo>
                <a:lnTo>
                  <a:pt x="310989" y="99505"/>
                </a:lnTo>
                <a:lnTo>
                  <a:pt x="314791" y="108109"/>
                </a:lnTo>
                <a:lnTo>
                  <a:pt x="315932" y="114094"/>
                </a:lnTo>
                <a:lnTo>
                  <a:pt x="311369" y="120453"/>
                </a:lnTo>
                <a:lnTo>
                  <a:pt x="313651" y="122698"/>
                </a:lnTo>
                <a:lnTo>
                  <a:pt x="321634" y="122698"/>
                </a:lnTo>
                <a:lnTo>
                  <a:pt x="329618" y="124942"/>
                </a:lnTo>
                <a:lnTo>
                  <a:pt x="331139" y="133546"/>
                </a:lnTo>
                <a:lnTo>
                  <a:pt x="328097" y="138409"/>
                </a:lnTo>
                <a:lnTo>
                  <a:pt x="321634" y="142524"/>
                </a:lnTo>
                <a:lnTo>
                  <a:pt x="315171" y="150006"/>
                </a:lnTo>
                <a:lnTo>
                  <a:pt x="321254" y="146265"/>
                </a:lnTo>
                <a:lnTo>
                  <a:pt x="320874" y="153746"/>
                </a:lnTo>
                <a:lnTo>
                  <a:pt x="323535" y="151876"/>
                </a:lnTo>
                <a:lnTo>
                  <a:pt x="329618" y="144020"/>
                </a:lnTo>
                <a:lnTo>
                  <a:pt x="335701" y="144020"/>
                </a:lnTo>
                <a:lnTo>
                  <a:pt x="345966" y="141776"/>
                </a:lnTo>
                <a:lnTo>
                  <a:pt x="346726" y="144020"/>
                </a:lnTo>
                <a:lnTo>
                  <a:pt x="340263" y="152624"/>
                </a:lnTo>
                <a:lnTo>
                  <a:pt x="335321" y="163847"/>
                </a:lnTo>
                <a:lnTo>
                  <a:pt x="340643" y="156365"/>
                </a:lnTo>
                <a:lnTo>
                  <a:pt x="344445" y="156739"/>
                </a:lnTo>
                <a:lnTo>
                  <a:pt x="343685" y="165717"/>
                </a:lnTo>
                <a:lnTo>
                  <a:pt x="346726" y="169084"/>
                </a:lnTo>
                <a:lnTo>
                  <a:pt x="347487" y="170954"/>
                </a:lnTo>
                <a:lnTo>
                  <a:pt x="352049" y="170206"/>
                </a:lnTo>
                <a:lnTo>
                  <a:pt x="352429" y="173199"/>
                </a:lnTo>
                <a:lnTo>
                  <a:pt x="352809" y="169832"/>
                </a:lnTo>
                <a:lnTo>
                  <a:pt x="350528" y="158235"/>
                </a:lnTo>
                <a:lnTo>
                  <a:pt x="355471" y="156739"/>
                </a:lnTo>
                <a:lnTo>
                  <a:pt x="360793" y="158984"/>
                </a:lnTo>
                <a:lnTo>
                  <a:pt x="365735" y="154121"/>
                </a:lnTo>
                <a:lnTo>
                  <a:pt x="366876" y="147761"/>
                </a:lnTo>
                <a:lnTo>
                  <a:pt x="368017" y="147013"/>
                </a:lnTo>
                <a:lnTo>
                  <a:pt x="374860" y="154121"/>
                </a:lnTo>
                <a:lnTo>
                  <a:pt x="390827" y="161228"/>
                </a:lnTo>
                <a:lnTo>
                  <a:pt x="395770" y="170206"/>
                </a:lnTo>
                <a:lnTo>
                  <a:pt x="398431" y="178436"/>
                </a:lnTo>
                <a:lnTo>
                  <a:pt x="395770" y="182925"/>
                </a:lnTo>
                <a:lnTo>
                  <a:pt x="393109" y="187414"/>
                </a:lnTo>
                <a:lnTo>
                  <a:pt x="387026" y="187039"/>
                </a:lnTo>
                <a:lnTo>
                  <a:pt x="376381" y="189284"/>
                </a:lnTo>
                <a:lnTo>
                  <a:pt x="388166" y="191903"/>
                </a:lnTo>
                <a:lnTo>
                  <a:pt x="390827" y="196391"/>
                </a:lnTo>
                <a:lnTo>
                  <a:pt x="396910" y="194521"/>
                </a:lnTo>
                <a:lnTo>
                  <a:pt x="402993" y="189284"/>
                </a:lnTo>
                <a:lnTo>
                  <a:pt x="407175" y="190406"/>
                </a:lnTo>
                <a:lnTo>
                  <a:pt x="408696" y="197514"/>
                </a:lnTo>
                <a:lnTo>
                  <a:pt x="405274" y="206492"/>
                </a:lnTo>
                <a:lnTo>
                  <a:pt x="402613" y="210981"/>
                </a:lnTo>
                <a:lnTo>
                  <a:pt x="401853" y="215095"/>
                </a:lnTo>
                <a:lnTo>
                  <a:pt x="409076" y="209484"/>
                </a:lnTo>
                <a:lnTo>
                  <a:pt x="414779" y="207988"/>
                </a:lnTo>
                <a:lnTo>
                  <a:pt x="418961" y="204247"/>
                </a:lnTo>
                <a:lnTo>
                  <a:pt x="422002" y="202751"/>
                </a:lnTo>
                <a:lnTo>
                  <a:pt x="418961" y="210606"/>
                </a:lnTo>
                <a:lnTo>
                  <a:pt x="414019" y="215095"/>
                </a:lnTo>
                <a:lnTo>
                  <a:pt x="411738" y="221081"/>
                </a:lnTo>
                <a:lnTo>
                  <a:pt x="411738" y="223325"/>
                </a:lnTo>
                <a:lnTo>
                  <a:pt x="415539" y="218836"/>
                </a:lnTo>
                <a:lnTo>
                  <a:pt x="417820" y="216966"/>
                </a:lnTo>
                <a:lnTo>
                  <a:pt x="422383" y="210606"/>
                </a:lnTo>
                <a:lnTo>
                  <a:pt x="429986" y="208362"/>
                </a:lnTo>
                <a:lnTo>
                  <a:pt x="434548" y="209484"/>
                </a:lnTo>
                <a:lnTo>
                  <a:pt x="438730" y="213225"/>
                </a:lnTo>
                <a:lnTo>
                  <a:pt x="452417" y="218836"/>
                </a:lnTo>
                <a:lnTo>
                  <a:pt x="452417" y="226692"/>
                </a:lnTo>
                <a:lnTo>
                  <a:pt x="451657" y="231555"/>
                </a:lnTo>
                <a:lnTo>
                  <a:pt x="447855" y="226692"/>
                </a:lnTo>
                <a:lnTo>
                  <a:pt x="444433" y="234922"/>
                </a:lnTo>
                <a:lnTo>
                  <a:pt x="433408" y="239410"/>
                </a:lnTo>
                <a:lnTo>
                  <a:pt x="427705" y="244274"/>
                </a:lnTo>
                <a:lnTo>
                  <a:pt x="429606" y="246892"/>
                </a:lnTo>
                <a:lnTo>
                  <a:pt x="434168" y="243525"/>
                </a:lnTo>
                <a:lnTo>
                  <a:pt x="447855" y="242777"/>
                </a:lnTo>
                <a:lnTo>
                  <a:pt x="447855" y="247266"/>
                </a:lnTo>
                <a:lnTo>
                  <a:pt x="441392" y="256992"/>
                </a:lnTo>
                <a:lnTo>
                  <a:pt x="447855" y="257366"/>
                </a:lnTo>
                <a:lnTo>
                  <a:pt x="450516" y="251755"/>
                </a:lnTo>
                <a:lnTo>
                  <a:pt x="456599" y="247266"/>
                </a:lnTo>
                <a:lnTo>
                  <a:pt x="456219" y="241655"/>
                </a:lnTo>
                <a:lnTo>
                  <a:pt x="458880" y="236418"/>
                </a:lnTo>
                <a:lnTo>
                  <a:pt x="466104" y="239785"/>
                </a:lnTo>
                <a:lnTo>
                  <a:pt x="479410" y="258489"/>
                </a:lnTo>
                <a:lnTo>
                  <a:pt x="481691" y="263726"/>
                </a:lnTo>
                <a:lnTo>
                  <a:pt x="478269" y="270459"/>
                </a:lnTo>
                <a:lnTo>
                  <a:pt x="470666" y="266718"/>
                </a:lnTo>
                <a:lnTo>
                  <a:pt x="464583" y="267840"/>
                </a:lnTo>
                <a:lnTo>
                  <a:pt x="461922" y="272704"/>
                </a:lnTo>
                <a:lnTo>
                  <a:pt x="456599" y="275322"/>
                </a:lnTo>
                <a:lnTo>
                  <a:pt x="448615" y="274948"/>
                </a:lnTo>
                <a:lnTo>
                  <a:pt x="444433" y="280933"/>
                </a:lnTo>
                <a:lnTo>
                  <a:pt x="447855" y="277941"/>
                </a:lnTo>
                <a:lnTo>
                  <a:pt x="452797" y="281307"/>
                </a:lnTo>
                <a:lnTo>
                  <a:pt x="458500" y="287667"/>
                </a:lnTo>
                <a:lnTo>
                  <a:pt x="460401" y="283178"/>
                </a:lnTo>
                <a:lnTo>
                  <a:pt x="466864" y="286919"/>
                </a:lnTo>
                <a:lnTo>
                  <a:pt x="474848" y="286544"/>
                </a:lnTo>
                <a:lnTo>
                  <a:pt x="482451" y="287293"/>
                </a:lnTo>
                <a:lnTo>
                  <a:pt x="488914" y="291407"/>
                </a:lnTo>
                <a:lnTo>
                  <a:pt x="493857" y="296645"/>
                </a:lnTo>
                <a:lnTo>
                  <a:pt x="493857" y="300011"/>
                </a:lnTo>
                <a:lnTo>
                  <a:pt x="492336" y="303378"/>
                </a:lnTo>
                <a:lnTo>
                  <a:pt x="486633" y="301133"/>
                </a:lnTo>
                <a:lnTo>
                  <a:pt x="480170" y="303752"/>
                </a:lnTo>
                <a:lnTo>
                  <a:pt x="474468" y="303752"/>
                </a:lnTo>
                <a:lnTo>
                  <a:pt x="461922" y="295896"/>
                </a:lnTo>
                <a:lnTo>
                  <a:pt x="461922" y="300759"/>
                </a:lnTo>
                <a:lnTo>
                  <a:pt x="458880" y="301882"/>
                </a:lnTo>
                <a:lnTo>
                  <a:pt x="456979" y="300759"/>
                </a:lnTo>
                <a:lnTo>
                  <a:pt x="450896" y="301882"/>
                </a:lnTo>
                <a:lnTo>
                  <a:pt x="451657" y="305248"/>
                </a:lnTo>
                <a:lnTo>
                  <a:pt x="456979" y="304874"/>
                </a:lnTo>
                <a:lnTo>
                  <a:pt x="463822" y="308989"/>
                </a:lnTo>
                <a:lnTo>
                  <a:pt x="468004" y="312730"/>
                </a:lnTo>
                <a:lnTo>
                  <a:pt x="466864" y="315348"/>
                </a:lnTo>
                <a:lnTo>
                  <a:pt x="460021" y="314974"/>
                </a:lnTo>
                <a:lnTo>
                  <a:pt x="459640" y="318715"/>
                </a:lnTo>
                <a:lnTo>
                  <a:pt x="466104" y="325449"/>
                </a:lnTo>
                <a:lnTo>
                  <a:pt x="465343" y="327319"/>
                </a:lnTo>
                <a:lnTo>
                  <a:pt x="468765" y="329938"/>
                </a:lnTo>
                <a:lnTo>
                  <a:pt x="462302" y="331060"/>
                </a:lnTo>
                <a:lnTo>
                  <a:pt x="461922" y="334052"/>
                </a:lnTo>
                <a:lnTo>
                  <a:pt x="455839" y="334052"/>
                </a:lnTo>
                <a:lnTo>
                  <a:pt x="457740" y="337419"/>
                </a:lnTo>
                <a:lnTo>
                  <a:pt x="462302" y="339664"/>
                </a:lnTo>
                <a:lnTo>
                  <a:pt x="475988" y="343404"/>
                </a:lnTo>
                <a:lnTo>
                  <a:pt x="486253" y="345275"/>
                </a:lnTo>
                <a:lnTo>
                  <a:pt x="489675" y="347519"/>
                </a:lnTo>
                <a:lnTo>
                  <a:pt x="488534" y="351634"/>
                </a:lnTo>
                <a:lnTo>
                  <a:pt x="486253" y="356123"/>
                </a:lnTo>
                <a:lnTo>
                  <a:pt x="487774" y="358368"/>
                </a:lnTo>
                <a:lnTo>
                  <a:pt x="493097" y="357993"/>
                </a:lnTo>
                <a:lnTo>
                  <a:pt x="499940" y="356123"/>
                </a:lnTo>
                <a:lnTo>
                  <a:pt x="503361" y="362108"/>
                </a:lnTo>
                <a:lnTo>
                  <a:pt x="499560" y="365101"/>
                </a:lnTo>
                <a:lnTo>
                  <a:pt x="498799" y="368468"/>
                </a:lnTo>
                <a:lnTo>
                  <a:pt x="502981" y="369964"/>
                </a:lnTo>
                <a:lnTo>
                  <a:pt x="505262" y="374079"/>
                </a:lnTo>
                <a:lnTo>
                  <a:pt x="510205" y="368468"/>
                </a:lnTo>
                <a:lnTo>
                  <a:pt x="518189" y="368094"/>
                </a:lnTo>
                <a:lnTo>
                  <a:pt x="525792" y="366223"/>
                </a:lnTo>
                <a:lnTo>
                  <a:pt x="525412" y="371460"/>
                </a:lnTo>
                <a:lnTo>
                  <a:pt x="523511" y="373705"/>
                </a:lnTo>
                <a:lnTo>
                  <a:pt x="522371" y="377820"/>
                </a:lnTo>
                <a:lnTo>
                  <a:pt x="524271" y="380064"/>
                </a:lnTo>
                <a:lnTo>
                  <a:pt x="532635" y="378194"/>
                </a:lnTo>
                <a:lnTo>
                  <a:pt x="536057" y="380438"/>
                </a:lnTo>
                <a:lnTo>
                  <a:pt x="538338" y="382309"/>
                </a:lnTo>
                <a:lnTo>
                  <a:pt x="540999" y="387172"/>
                </a:lnTo>
                <a:lnTo>
                  <a:pt x="547843" y="400264"/>
                </a:lnTo>
                <a:lnTo>
                  <a:pt x="547843" y="404005"/>
                </a:lnTo>
                <a:lnTo>
                  <a:pt x="542520" y="404379"/>
                </a:lnTo>
                <a:lnTo>
                  <a:pt x="540619" y="406624"/>
                </a:lnTo>
                <a:lnTo>
                  <a:pt x="545562" y="408120"/>
                </a:lnTo>
                <a:lnTo>
                  <a:pt x="542140" y="410739"/>
                </a:lnTo>
                <a:lnTo>
                  <a:pt x="547082" y="411487"/>
                </a:lnTo>
                <a:lnTo>
                  <a:pt x="559248" y="409616"/>
                </a:lnTo>
                <a:lnTo>
                  <a:pt x="561909" y="406624"/>
                </a:lnTo>
                <a:lnTo>
                  <a:pt x="566091" y="407372"/>
                </a:lnTo>
                <a:lnTo>
                  <a:pt x="566472" y="411487"/>
                </a:lnTo>
                <a:lnTo>
                  <a:pt x="562670" y="415976"/>
                </a:lnTo>
                <a:lnTo>
                  <a:pt x="560389" y="427946"/>
                </a:lnTo>
                <a:lnTo>
                  <a:pt x="568753" y="423457"/>
                </a:lnTo>
                <a:lnTo>
                  <a:pt x="575216" y="422709"/>
                </a:lnTo>
                <a:lnTo>
                  <a:pt x="579018" y="424205"/>
                </a:lnTo>
                <a:lnTo>
                  <a:pt x="583580" y="423457"/>
                </a:lnTo>
                <a:lnTo>
                  <a:pt x="587001" y="426076"/>
                </a:lnTo>
                <a:lnTo>
                  <a:pt x="591183" y="427946"/>
                </a:lnTo>
                <a:lnTo>
                  <a:pt x="598027" y="435802"/>
                </a:lnTo>
                <a:lnTo>
                  <a:pt x="601068" y="442161"/>
                </a:lnTo>
                <a:lnTo>
                  <a:pt x="598027" y="446276"/>
                </a:lnTo>
                <a:lnTo>
                  <a:pt x="594605" y="447772"/>
                </a:lnTo>
                <a:lnTo>
                  <a:pt x="593084" y="451513"/>
                </a:lnTo>
                <a:lnTo>
                  <a:pt x="591944" y="453009"/>
                </a:lnTo>
                <a:lnTo>
                  <a:pt x="595746" y="457872"/>
                </a:lnTo>
                <a:lnTo>
                  <a:pt x="593845" y="460865"/>
                </a:lnTo>
                <a:lnTo>
                  <a:pt x="588902" y="460865"/>
                </a:lnTo>
                <a:lnTo>
                  <a:pt x="579778" y="455628"/>
                </a:lnTo>
                <a:lnTo>
                  <a:pt x="575216" y="457872"/>
                </a:lnTo>
                <a:lnTo>
                  <a:pt x="581299" y="459743"/>
                </a:lnTo>
                <a:lnTo>
                  <a:pt x="580538" y="464606"/>
                </a:lnTo>
                <a:lnTo>
                  <a:pt x="575596" y="464232"/>
                </a:lnTo>
                <a:lnTo>
                  <a:pt x="574836" y="469095"/>
                </a:lnTo>
                <a:lnTo>
                  <a:pt x="582819" y="467973"/>
                </a:lnTo>
                <a:lnTo>
                  <a:pt x="585861" y="472462"/>
                </a:lnTo>
                <a:lnTo>
                  <a:pt x="579398" y="474706"/>
                </a:lnTo>
                <a:lnTo>
                  <a:pt x="579018" y="484058"/>
                </a:lnTo>
                <a:lnTo>
                  <a:pt x="574836" y="485928"/>
                </a:lnTo>
                <a:lnTo>
                  <a:pt x="573315" y="490043"/>
                </a:lnTo>
                <a:lnTo>
                  <a:pt x="572555" y="494158"/>
                </a:lnTo>
                <a:lnTo>
                  <a:pt x="566852" y="493784"/>
                </a:lnTo>
                <a:lnTo>
                  <a:pt x="558108" y="485180"/>
                </a:lnTo>
                <a:lnTo>
                  <a:pt x="557347" y="490417"/>
                </a:lnTo>
                <a:lnTo>
                  <a:pt x="560769" y="500892"/>
                </a:lnTo>
                <a:lnTo>
                  <a:pt x="562290" y="507999"/>
                </a:lnTo>
                <a:lnTo>
                  <a:pt x="558868" y="508373"/>
                </a:lnTo>
                <a:lnTo>
                  <a:pt x="557347" y="513984"/>
                </a:lnTo>
                <a:lnTo>
                  <a:pt x="556967" y="518473"/>
                </a:lnTo>
                <a:lnTo>
                  <a:pt x="554686" y="527077"/>
                </a:lnTo>
                <a:lnTo>
                  <a:pt x="551645" y="524833"/>
                </a:lnTo>
                <a:lnTo>
                  <a:pt x="549744" y="520718"/>
                </a:lnTo>
                <a:lnTo>
                  <a:pt x="548223" y="516229"/>
                </a:lnTo>
                <a:lnTo>
                  <a:pt x="543661" y="519221"/>
                </a:lnTo>
                <a:lnTo>
                  <a:pt x="540619" y="510618"/>
                </a:lnTo>
                <a:lnTo>
                  <a:pt x="534156" y="514358"/>
                </a:lnTo>
                <a:lnTo>
                  <a:pt x="530354" y="508373"/>
                </a:lnTo>
                <a:lnTo>
                  <a:pt x="533396" y="502388"/>
                </a:lnTo>
                <a:lnTo>
                  <a:pt x="532255" y="498273"/>
                </a:lnTo>
                <a:lnTo>
                  <a:pt x="526172" y="501266"/>
                </a:lnTo>
                <a:lnTo>
                  <a:pt x="519329" y="491914"/>
                </a:lnTo>
                <a:lnTo>
                  <a:pt x="517808" y="488547"/>
                </a:lnTo>
                <a:lnTo>
                  <a:pt x="516288" y="479943"/>
                </a:lnTo>
                <a:lnTo>
                  <a:pt x="517808" y="473210"/>
                </a:lnTo>
                <a:lnTo>
                  <a:pt x="513246" y="475828"/>
                </a:lnTo>
                <a:lnTo>
                  <a:pt x="506783" y="475828"/>
                </a:lnTo>
                <a:lnTo>
                  <a:pt x="505262" y="467973"/>
                </a:lnTo>
                <a:lnTo>
                  <a:pt x="500700" y="465728"/>
                </a:lnTo>
                <a:lnTo>
                  <a:pt x="489675" y="457872"/>
                </a:lnTo>
                <a:lnTo>
                  <a:pt x="483592" y="456376"/>
                </a:lnTo>
                <a:lnTo>
                  <a:pt x="486253" y="453009"/>
                </a:lnTo>
                <a:lnTo>
                  <a:pt x="485493" y="446650"/>
                </a:lnTo>
                <a:lnTo>
                  <a:pt x="480931" y="445902"/>
                </a:lnTo>
                <a:lnTo>
                  <a:pt x="476368" y="442535"/>
                </a:lnTo>
                <a:lnTo>
                  <a:pt x="474087" y="445902"/>
                </a:lnTo>
                <a:lnTo>
                  <a:pt x="479030" y="450765"/>
                </a:lnTo>
                <a:lnTo>
                  <a:pt x="475988" y="450391"/>
                </a:lnTo>
                <a:lnTo>
                  <a:pt x="479030" y="457872"/>
                </a:lnTo>
                <a:lnTo>
                  <a:pt x="476368" y="457872"/>
                </a:lnTo>
                <a:lnTo>
                  <a:pt x="468004" y="449643"/>
                </a:lnTo>
                <a:lnTo>
                  <a:pt x="464203" y="450017"/>
                </a:lnTo>
                <a:lnTo>
                  <a:pt x="466104" y="453758"/>
                </a:lnTo>
                <a:lnTo>
                  <a:pt x="459640" y="453009"/>
                </a:lnTo>
                <a:lnTo>
                  <a:pt x="461922" y="460117"/>
                </a:lnTo>
                <a:lnTo>
                  <a:pt x="464583" y="462361"/>
                </a:lnTo>
                <a:lnTo>
                  <a:pt x="472186" y="463858"/>
                </a:lnTo>
                <a:lnTo>
                  <a:pt x="477509" y="469095"/>
                </a:lnTo>
                <a:lnTo>
                  <a:pt x="480170" y="475828"/>
                </a:lnTo>
                <a:lnTo>
                  <a:pt x="475988" y="475828"/>
                </a:lnTo>
                <a:lnTo>
                  <a:pt x="469905" y="478821"/>
                </a:lnTo>
                <a:lnTo>
                  <a:pt x="467244" y="478073"/>
                </a:lnTo>
                <a:lnTo>
                  <a:pt x="464203" y="478821"/>
                </a:lnTo>
                <a:lnTo>
                  <a:pt x="465343" y="485928"/>
                </a:lnTo>
                <a:lnTo>
                  <a:pt x="463822" y="492288"/>
                </a:lnTo>
                <a:lnTo>
                  <a:pt x="464203" y="494158"/>
                </a:lnTo>
                <a:lnTo>
                  <a:pt x="471426" y="490417"/>
                </a:lnTo>
                <a:lnTo>
                  <a:pt x="477509" y="492288"/>
                </a:lnTo>
                <a:lnTo>
                  <a:pt x="475988" y="496028"/>
                </a:lnTo>
                <a:lnTo>
                  <a:pt x="476368" y="499021"/>
                </a:lnTo>
                <a:lnTo>
                  <a:pt x="480170" y="502762"/>
                </a:lnTo>
                <a:lnTo>
                  <a:pt x="477509" y="503884"/>
                </a:lnTo>
                <a:lnTo>
                  <a:pt x="480170" y="506503"/>
                </a:lnTo>
                <a:lnTo>
                  <a:pt x="478269" y="509869"/>
                </a:lnTo>
                <a:lnTo>
                  <a:pt x="478269" y="511366"/>
                </a:lnTo>
                <a:lnTo>
                  <a:pt x="483212" y="512862"/>
                </a:lnTo>
                <a:lnTo>
                  <a:pt x="484732" y="516977"/>
                </a:lnTo>
                <a:lnTo>
                  <a:pt x="484732" y="519221"/>
                </a:lnTo>
                <a:lnTo>
                  <a:pt x="487774" y="524458"/>
                </a:lnTo>
                <a:lnTo>
                  <a:pt x="489675" y="531566"/>
                </a:lnTo>
                <a:lnTo>
                  <a:pt x="490815" y="525207"/>
                </a:lnTo>
                <a:lnTo>
                  <a:pt x="493857" y="524458"/>
                </a:lnTo>
                <a:lnTo>
                  <a:pt x="498799" y="525581"/>
                </a:lnTo>
                <a:lnTo>
                  <a:pt x="501841" y="525207"/>
                </a:lnTo>
                <a:lnTo>
                  <a:pt x="497279" y="531192"/>
                </a:lnTo>
                <a:lnTo>
                  <a:pt x="499940" y="533436"/>
                </a:lnTo>
                <a:lnTo>
                  <a:pt x="506023" y="528573"/>
                </a:lnTo>
                <a:lnTo>
                  <a:pt x="510965" y="528947"/>
                </a:lnTo>
                <a:lnTo>
                  <a:pt x="511725" y="533062"/>
                </a:lnTo>
                <a:lnTo>
                  <a:pt x="511725" y="541292"/>
                </a:lnTo>
                <a:lnTo>
                  <a:pt x="517808" y="536429"/>
                </a:lnTo>
                <a:lnTo>
                  <a:pt x="519329" y="537177"/>
                </a:lnTo>
                <a:lnTo>
                  <a:pt x="520089" y="540544"/>
                </a:lnTo>
                <a:lnTo>
                  <a:pt x="519709" y="543537"/>
                </a:lnTo>
                <a:lnTo>
                  <a:pt x="524652" y="542414"/>
                </a:lnTo>
                <a:lnTo>
                  <a:pt x="525792" y="547651"/>
                </a:lnTo>
                <a:lnTo>
                  <a:pt x="524271" y="554385"/>
                </a:lnTo>
                <a:lnTo>
                  <a:pt x="519709" y="555507"/>
                </a:lnTo>
                <a:lnTo>
                  <a:pt x="520089" y="562989"/>
                </a:lnTo>
                <a:lnTo>
                  <a:pt x="522371" y="565233"/>
                </a:lnTo>
                <a:lnTo>
                  <a:pt x="527693" y="567852"/>
                </a:lnTo>
                <a:lnTo>
                  <a:pt x="532635" y="568600"/>
                </a:lnTo>
                <a:lnTo>
                  <a:pt x="534156" y="578700"/>
                </a:lnTo>
                <a:lnTo>
                  <a:pt x="536437" y="583563"/>
                </a:lnTo>
                <a:lnTo>
                  <a:pt x="535677" y="587304"/>
                </a:lnTo>
                <a:lnTo>
                  <a:pt x="535677" y="594411"/>
                </a:lnTo>
                <a:lnTo>
                  <a:pt x="534156" y="595908"/>
                </a:lnTo>
                <a:lnTo>
                  <a:pt x="535297" y="601145"/>
                </a:lnTo>
                <a:lnTo>
                  <a:pt x="534536" y="603015"/>
                </a:lnTo>
                <a:lnTo>
                  <a:pt x="530354" y="597778"/>
                </a:lnTo>
                <a:lnTo>
                  <a:pt x="525792" y="594411"/>
                </a:lnTo>
                <a:lnTo>
                  <a:pt x="525792" y="600771"/>
                </a:lnTo>
                <a:lnTo>
                  <a:pt x="524652" y="603389"/>
                </a:lnTo>
                <a:lnTo>
                  <a:pt x="527313" y="607878"/>
                </a:lnTo>
                <a:lnTo>
                  <a:pt x="529594" y="614986"/>
                </a:lnTo>
                <a:lnTo>
                  <a:pt x="533396" y="614611"/>
                </a:lnTo>
                <a:lnTo>
                  <a:pt x="535297" y="615360"/>
                </a:lnTo>
                <a:lnTo>
                  <a:pt x="535297" y="616856"/>
                </a:lnTo>
                <a:lnTo>
                  <a:pt x="536437" y="617604"/>
                </a:lnTo>
                <a:lnTo>
                  <a:pt x="536817" y="619849"/>
                </a:lnTo>
                <a:lnTo>
                  <a:pt x="536057" y="622841"/>
                </a:lnTo>
                <a:lnTo>
                  <a:pt x="532255" y="621719"/>
                </a:lnTo>
                <a:lnTo>
                  <a:pt x="529594" y="618726"/>
                </a:lnTo>
                <a:lnTo>
                  <a:pt x="526172" y="617604"/>
                </a:lnTo>
                <a:lnTo>
                  <a:pt x="524652" y="620597"/>
                </a:lnTo>
                <a:lnTo>
                  <a:pt x="525412" y="623215"/>
                </a:lnTo>
                <a:lnTo>
                  <a:pt x="528073" y="629575"/>
                </a:lnTo>
                <a:lnTo>
                  <a:pt x="528453" y="632193"/>
                </a:lnTo>
                <a:lnTo>
                  <a:pt x="529974" y="635186"/>
                </a:lnTo>
                <a:lnTo>
                  <a:pt x="527313" y="635934"/>
                </a:lnTo>
                <a:lnTo>
                  <a:pt x="525412" y="632193"/>
                </a:lnTo>
                <a:lnTo>
                  <a:pt x="521230" y="629949"/>
                </a:lnTo>
                <a:lnTo>
                  <a:pt x="521610" y="628078"/>
                </a:lnTo>
                <a:lnTo>
                  <a:pt x="523131" y="624712"/>
                </a:lnTo>
                <a:lnTo>
                  <a:pt x="523131" y="622093"/>
                </a:lnTo>
                <a:lnTo>
                  <a:pt x="519709" y="623963"/>
                </a:lnTo>
                <a:lnTo>
                  <a:pt x="517428" y="619849"/>
                </a:lnTo>
                <a:lnTo>
                  <a:pt x="517048" y="617604"/>
                </a:lnTo>
                <a:lnTo>
                  <a:pt x="515527" y="616856"/>
                </a:lnTo>
                <a:lnTo>
                  <a:pt x="513246" y="619849"/>
                </a:lnTo>
                <a:lnTo>
                  <a:pt x="509825" y="618726"/>
                </a:lnTo>
                <a:lnTo>
                  <a:pt x="507543" y="616856"/>
                </a:lnTo>
                <a:lnTo>
                  <a:pt x="505643" y="619849"/>
                </a:lnTo>
                <a:lnTo>
                  <a:pt x="501080" y="613863"/>
                </a:lnTo>
                <a:lnTo>
                  <a:pt x="489295" y="613863"/>
                </a:lnTo>
                <a:lnTo>
                  <a:pt x="486633" y="605634"/>
                </a:lnTo>
                <a:lnTo>
                  <a:pt x="482451" y="605259"/>
                </a:lnTo>
                <a:lnTo>
                  <a:pt x="478269" y="603015"/>
                </a:lnTo>
                <a:lnTo>
                  <a:pt x="469905" y="589548"/>
                </a:lnTo>
                <a:lnTo>
                  <a:pt x="466484" y="590670"/>
                </a:lnTo>
                <a:lnTo>
                  <a:pt x="468004" y="594785"/>
                </a:lnTo>
                <a:lnTo>
                  <a:pt x="462302" y="593663"/>
                </a:lnTo>
                <a:lnTo>
                  <a:pt x="455078" y="585433"/>
                </a:lnTo>
                <a:lnTo>
                  <a:pt x="448615" y="580570"/>
                </a:lnTo>
                <a:lnTo>
                  <a:pt x="443673" y="582441"/>
                </a:lnTo>
                <a:lnTo>
                  <a:pt x="447855" y="589922"/>
                </a:lnTo>
                <a:lnTo>
                  <a:pt x="451657" y="593663"/>
                </a:lnTo>
                <a:lnTo>
                  <a:pt x="460021" y="605259"/>
                </a:lnTo>
                <a:lnTo>
                  <a:pt x="461161" y="606756"/>
                </a:lnTo>
                <a:lnTo>
                  <a:pt x="462302" y="605634"/>
                </a:lnTo>
                <a:lnTo>
                  <a:pt x="463822" y="606756"/>
                </a:lnTo>
                <a:lnTo>
                  <a:pt x="465343" y="611619"/>
                </a:lnTo>
                <a:lnTo>
                  <a:pt x="469905" y="610871"/>
                </a:lnTo>
                <a:lnTo>
                  <a:pt x="469905" y="615360"/>
                </a:lnTo>
                <a:lnTo>
                  <a:pt x="474848" y="617978"/>
                </a:lnTo>
                <a:lnTo>
                  <a:pt x="476368" y="622841"/>
                </a:lnTo>
                <a:lnTo>
                  <a:pt x="482832" y="628078"/>
                </a:lnTo>
                <a:lnTo>
                  <a:pt x="486253" y="629575"/>
                </a:lnTo>
                <a:lnTo>
                  <a:pt x="488534" y="632941"/>
                </a:lnTo>
                <a:lnTo>
                  <a:pt x="494617" y="637804"/>
                </a:lnTo>
                <a:lnTo>
                  <a:pt x="501461" y="645660"/>
                </a:lnTo>
                <a:lnTo>
                  <a:pt x="502601" y="649027"/>
                </a:lnTo>
                <a:lnTo>
                  <a:pt x="501841" y="653516"/>
                </a:lnTo>
                <a:lnTo>
                  <a:pt x="500700" y="655760"/>
                </a:lnTo>
                <a:lnTo>
                  <a:pt x="500700" y="658005"/>
                </a:lnTo>
                <a:lnTo>
                  <a:pt x="502981" y="661371"/>
                </a:lnTo>
                <a:lnTo>
                  <a:pt x="503742" y="664364"/>
                </a:lnTo>
                <a:lnTo>
                  <a:pt x="496518" y="665486"/>
                </a:lnTo>
                <a:lnTo>
                  <a:pt x="486633" y="655012"/>
                </a:lnTo>
                <a:lnTo>
                  <a:pt x="481691" y="657631"/>
                </a:lnTo>
                <a:lnTo>
                  <a:pt x="476749" y="658005"/>
                </a:lnTo>
                <a:lnTo>
                  <a:pt x="474848" y="657631"/>
                </a:lnTo>
                <a:lnTo>
                  <a:pt x="470666" y="653890"/>
                </a:lnTo>
                <a:lnTo>
                  <a:pt x="469905" y="651271"/>
                </a:lnTo>
                <a:lnTo>
                  <a:pt x="461161" y="650897"/>
                </a:lnTo>
                <a:lnTo>
                  <a:pt x="458120" y="647904"/>
                </a:lnTo>
                <a:lnTo>
                  <a:pt x="454698" y="649027"/>
                </a:lnTo>
                <a:lnTo>
                  <a:pt x="450516" y="647156"/>
                </a:lnTo>
                <a:lnTo>
                  <a:pt x="448995" y="644164"/>
                </a:lnTo>
                <a:lnTo>
                  <a:pt x="446714" y="643416"/>
                </a:lnTo>
                <a:lnTo>
                  <a:pt x="446714" y="638927"/>
                </a:lnTo>
                <a:lnTo>
                  <a:pt x="444813" y="643416"/>
                </a:lnTo>
                <a:lnTo>
                  <a:pt x="440631" y="641919"/>
                </a:lnTo>
                <a:lnTo>
                  <a:pt x="437210" y="637056"/>
                </a:lnTo>
                <a:lnTo>
                  <a:pt x="436449" y="633315"/>
                </a:lnTo>
                <a:lnTo>
                  <a:pt x="435309" y="631445"/>
                </a:lnTo>
                <a:lnTo>
                  <a:pt x="432648" y="631445"/>
                </a:lnTo>
                <a:lnTo>
                  <a:pt x="431507" y="627704"/>
                </a:lnTo>
                <a:lnTo>
                  <a:pt x="432267" y="623589"/>
                </a:lnTo>
                <a:lnTo>
                  <a:pt x="429986" y="625086"/>
                </a:lnTo>
                <a:lnTo>
                  <a:pt x="426184" y="623963"/>
                </a:lnTo>
                <a:lnTo>
                  <a:pt x="425044" y="627330"/>
                </a:lnTo>
                <a:lnTo>
                  <a:pt x="421622" y="625460"/>
                </a:lnTo>
                <a:lnTo>
                  <a:pt x="422383" y="620597"/>
                </a:lnTo>
                <a:lnTo>
                  <a:pt x="421622" y="618726"/>
                </a:lnTo>
                <a:lnTo>
                  <a:pt x="418961" y="623589"/>
                </a:lnTo>
                <a:lnTo>
                  <a:pt x="414779" y="625834"/>
                </a:lnTo>
                <a:lnTo>
                  <a:pt x="409837" y="622841"/>
                </a:lnTo>
                <a:lnTo>
                  <a:pt x="407556" y="622841"/>
                </a:lnTo>
                <a:lnTo>
                  <a:pt x="407175" y="619849"/>
                </a:lnTo>
                <a:lnTo>
                  <a:pt x="400332" y="617230"/>
                </a:lnTo>
                <a:lnTo>
                  <a:pt x="394249" y="615734"/>
                </a:lnTo>
                <a:lnTo>
                  <a:pt x="393489" y="614611"/>
                </a:lnTo>
                <a:lnTo>
                  <a:pt x="389307" y="609748"/>
                </a:lnTo>
                <a:lnTo>
                  <a:pt x="385505" y="609000"/>
                </a:lnTo>
                <a:lnTo>
                  <a:pt x="379422" y="596656"/>
                </a:lnTo>
                <a:lnTo>
                  <a:pt x="377141" y="590670"/>
                </a:lnTo>
                <a:lnTo>
                  <a:pt x="381323" y="595908"/>
                </a:lnTo>
                <a:lnTo>
                  <a:pt x="387406" y="593663"/>
                </a:lnTo>
                <a:lnTo>
                  <a:pt x="392728" y="587678"/>
                </a:lnTo>
                <a:lnTo>
                  <a:pt x="388546" y="587678"/>
                </a:lnTo>
                <a:lnTo>
                  <a:pt x="387026" y="584685"/>
                </a:lnTo>
                <a:lnTo>
                  <a:pt x="384745" y="583189"/>
                </a:lnTo>
                <a:lnTo>
                  <a:pt x="380563" y="576830"/>
                </a:lnTo>
                <a:lnTo>
                  <a:pt x="378281" y="581318"/>
                </a:lnTo>
                <a:lnTo>
                  <a:pt x="377901" y="584685"/>
                </a:lnTo>
                <a:lnTo>
                  <a:pt x="374860" y="583563"/>
                </a:lnTo>
                <a:lnTo>
                  <a:pt x="372579" y="579822"/>
                </a:lnTo>
                <a:lnTo>
                  <a:pt x="372579" y="577204"/>
                </a:lnTo>
                <a:lnTo>
                  <a:pt x="370678" y="576455"/>
                </a:lnTo>
                <a:lnTo>
                  <a:pt x="368017" y="578700"/>
                </a:lnTo>
                <a:lnTo>
                  <a:pt x="366116" y="577578"/>
                </a:lnTo>
                <a:lnTo>
                  <a:pt x="363074" y="571592"/>
                </a:lnTo>
                <a:lnTo>
                  <a:pt x="361553" y="570844"/>
                </a:lnTo>
                <a:lnTo>
                  <a:pt x="358512" y="571592"/>
                </a:lnTo>
                <a:lnTo>
                  <a:pt x="358132" y="567852"/>
                </a:lnTo>
                <a:lnTo>
                  <a:pt x="356991" y="566729"/>
                </a:lnTo>
                <a:lnTo>
                  <a:pt x="357752" y="563737"/>
                </a:lnTo>
                <a:lnTo>
                  <a:pt x="356611" y="560370"/>
                </a:lnTo>
                <a:lnTo>
                  <a:pt x="352429" y="554385"/>
                </a:lnTo>
                <a:lnTo>
                  <a:pt x="350148" y="555507"/>
                </a:lnTo>
                <a:lnTo>
                  <a:pt x="348627" y="551018"/>
                </a:lnTo>
                <a:lnTo>
                  <a:pt x="348247" y="546903"/>
                </a:lnTo>
                <a:lnTo>
                  <a:pt x="349388" y="544659"/>
                </a:lnTo>
                <a:lnTo>
                  <a:pt x="347487" y="540918"/>
                </a:lnTo>
                <a:lnTo>
                  <a:pt x="344445" y="540170"/>
                </a:lnTo>
                <a:lnTo>
                  <a:pt x="341404" y="542414"/>
                </a:lnTo>
                <a:lnTo>
                  <a:pt x="337982" y="537177"/>
                </a:lnTo>
                <a:lnTo>
                  <a:pt x="336461" y="536803"/>
                </a:lnTo>
                <a:lnTo>
                  <a:pt x="333040" y="538299"/>
                </a:lnTo>
                <a:lnTo>
                  <a:pt x="331139" y="540170"/>
                </a:lnTo>
                <a:lnTo>
                  <a:pt x="327717" y="536803"/>
                </a:lnTo>
                <a:lnTo>
                  <a:pt x="326957" y="533436"/>
                </a:lnTo>
                <a:lnTo>
                  <a:pt x="323915" y="536803"/>
                </a:lnTo>
                <a:lnTo>
                  <a:pt x="323535" y="533062"/>
                </a:lnTo>
                <a:lnTo>
                  <a:pt x="323535" y="528573"/>
                </a:lnTo>
                <a:lnTo>
                  <a:pt x="321634" y="530818"/>
                </a:lnTo>
                <a:lnTo>
                  <a:pt x="317072" y="532314"/>
                </a:lnTo>
                <a:lnTo>
                  <a:pt x="317452" y="537177"/>
                </a:lnTo>
                <a:lnTo>
                  <a:pt x="322015" y="539048"/>
                </a:lnTo>
                <a:lnTo>
                  <a:pt x="324637" y="543950"/>
                </a:lnTo>
                <a:lnTo>
                  <a:pt x="322015" y="546529"/>
                </a:lnTo>
                <a:lnTo>
                  <a:pt x="322775" y="550644"/>
                </a:lnTo>
                <a:lnTo>
                  <a:pt x="319353" y="549148"/>
                </a:lnTo>
                <a:lnTo>
                  <a:pt x="309469" y="548774"/>
                </a:lnTo>
                <a:lnTo>
                  <a:pt x="308708" y="545033"/>
                </a:lnTo>
                <a:lnTo>
                  <a:pt x="306807" y="541292"/>
                </a:lnTo>
                <a:lnTo>
                  <a:pt x="301105" y="541292"/>
                </a:lnTo>
                <a:lnTo>
                  <a:pt x="296542" y="543162"/>
                </a:lnTo>
                <a:lnTo>
                  <a:pt x="298443" y="547277"/>
                </a:lnTo>
                <a:lnTo>
                  <a:pt x="297683" y="551018"/>
                </a:lnTo>
                <a:lnTo>
                  <a:pt x="295022" y="552514"/>
                </a:lnTo>
                <a:lnTo>
                  <a:pt x="288558" y="552888"/>
                </a:lnTo>
                <a:lnTo>
                  <a:pt x="289319" y="556255"/>
                </a:lnTo>
                <a:lnTo>
                  <a:pt x="280955" y="558500"/>
                </a:lnTo>
                <a:lnTo>
                  <a:pt x="280194" y="559622"/>
                </a:lnTo>
                <a:lnTo>
                  <a:pt x="277913" y="557751"/>
                </a:lnTo>
                <a:lnTo>
                  <a:pt x="269930" y="555507"/>
                </a:lnTo>
                <a:lnTo>
                  <a:pt x="266888" y="556629"/>
                </a:lnTo>
                <a:lnTo>
                  <a:pt x="262326" y="551018"/>
                </a:lnTo>
                <a:lnTo>
                  <a:pt x="258524" y="551018"/>
                </a:lnTo>
                <a:lnTo>
                  <a:pt x="253962" y="546903"/>
                </a:lnTo>
                <a:lnTo>
                  <a:pt x="250540" y="539048"/>
                </a:lnTo>
                <a:lnTo>
                  <a:pt x="250160" y="533062"/>
                </a:lnTo>
                <a:lnTo>
                  <a:pt x="251301" y="526703"/>
                </a:lnTo>
                <a:lnTo>
                  <a:pt x="253962" y="521092"/>
                </a:lnTo>
                <a:lnTo>
                  <a:pt x="261566" y="515481"/>
                </a:lnTo>
                <a:lnTo>
                  <a:pt x="266128" y="513984"/>
                </a:lnTo>
                <a:lnTo>
                  <a:pt x="264987" y="505006"/>
                </a:lnTo>
                <a:lnTo>
                  <a:pt x="268789" y="505006"/>
                </a:lnTo>
                <a:lnTo>
                  <a:pt x="266128" y="500892"/>
                </a:lnTo>
                <a:lnTo>
                  <a:pt x="270310" y="500517"/>
                </a:lnTo>
                <a:lnTo>
                  <a:pt x="272971" y="502762"/>
                </a:lnTo>
                <a:lnTo>
                  <a:pt x="277913" y="504258"/>
                </a:lnTo>
                <a:lnTo>
                  <a:pt x="282476" y="504258"/>
                </a:lnTo>
                <a:lnTo>
                  <a:pt x="290840" y="507999"/>
                </a:lnTo>
                <a:lnTo>
                  <a:pt x="301485" y="506503"/>
                </a:lnTo>
                <a:lnTo>
                  <a:pt x="308328" y="510243"/>
                </a:lnTo>
                <a:lnTo>
                  <a:pt x="311750" y="508747"/>
                </a:lnTo>
                <a:lnTo>
                  <a:pt x="312510" y="503884"/>
                </a:lnTo>
                <a:lnTo>
                  <a:pt x="321634" y="503884"/>
                </a:lnTo>
                <a:lnTo>
                  <a:pt x="327717" y="500143"/>
                </a:lnTo>
                <a:lnTo>
                  <a:pt x="331139" y="499021"/>
                </a:lnTo>
                <a:lnTo>
                  <a:pt x="332279" y="496403"/>
                </a:lnTo>
                <a:lnTo>
                  <a:pt x="337602" y="498647"/>
                </a:lnTo>
                <a:lnTo>
                  <a:pt x="337982" y="496777"/>
                </a:lnTo>
                <a:lnTo>
                  <a:pt x="345206" y="500517"/>
                </a:lnTo>
                <a:lnTo>
                  <a:pt x="345206" y="491165"/>
                </a:lnTo>
                <a:lnTo>
                  <a:pt x="341404" y="490043"/>
                </a:lnTo>
                <a:lnTo>
                  <a:pt x="339883" y="483310"/>
                </a:lnTo>
                <a:lnTo>
                  <a:pt x="333420" y="476950"/>
                </a:lnTo>
                <a:lnTo>
                  <a:pt x="328097" y="469095"/>
                </a:lnTo>
                <a:lnTo>
                  <a:pt x="327337" y="464606"/>
                </a:lnTo>
                <a:lnTo>
                  <a:pt x="335321" y="457872"/>
                </a:lnTo>
                <a:lnTo>
                  <a:pt x="340263" y="450391"/>
                </a:lnTo>
                <a:lnTo>
                  <a:pt x="346346" y="445528"/>
                </a:lnTo>
                <a:lnTo>
                  <a:pt x="351289" y="438794"/>
                </a:lnTo>
                <a:lnTo>
                  <a:pt x="356231" y="437672"/>
                </a:lnTo>
                <a:lnTo>
                  <a:pt x="357752" y="436176"/>
                </a:lnTo>
                <a:lnTo>
                  <a:pt x="358132" y="422709"/>
                </a:lnTo>
                <a:lnTo>
                  <a:pt x="361553" y="419342"/>
                </a:lnTo>
                <a:lnTo>
                  <a:pt x="366496" y="416724"/>
                </a:lnTo>
                <a:lnTo>
                  <a:pt x="369157" y="412609"/>
                </a:lnTo>
                <a:lnTo>
                  <a:pt x="371058" y="407372"/>
                </a:lnTo>
                <a:lnTo>
                  <a:pt x="368777" y="405876"/>
                </a:lnTo>
                <a:lnTo>
                  <a:pt x="367636" y="399890"/>
                </a:lnTo>
                <a:lnTo>
                  <a:pt x="366876" y="392409"/>
                </a:lnTo>
                <a:lnTo>
                  <a:pt x="364215" y="387920"/>
                </a:lnTo>
                <a:lnTo>
                  <a:pt x="363074" y="379316"/>
                </a:lnTo>
                <a:lnTo>
                  <a:pt x="360413" y="375575"/>
                </a:lnTo>
                <a:lnTo>
                  <a:pt x="358132" y="369590"/>
                </a:lnTo>
                <a:lnTo>
                  <a:pt x="356991" y="360238"/>
                </a:lnTo>
                <a:lnTo>
                  <a:pt x="351669" y="352008"/>
                </a:lnTo>
                <a:lnTo>
                  <a:pt x="346726" y="355001"/>
                </a:lnTo>
                <a:lnTo>
                  <a:pt x="340263" y="350138"/>
                </a:lnTo>
                <a:lnTo>
                  <a:pt x="338362" y="344153"/>
                </a:lnTo>
                <a:lnTo>
                  <a:pt x="339123" y="330312"/>
                </a:lnTo>
                <a:lnTo>
                  <a:pt x="331519" y="328067"/>
                </a:lnTo>
                <a:lnTo>
                  <a:pt x="331139" y="331808"/>
                </a:lnTo>
                <a:lnTo>
                  <a:pt x="333800" y="337045"/>
                </a:lnTo>
                <a:lnTo>
                  <a:pt x="331519" y="338915"/>
                </a:lnTo>
                <a:lnTo>
                  <a:pt x="326197" y="333678"/>
                </a:lnTo>
                <a:lnTo>
                  <a:pt x="317452" y="322830"/>
                </a:lnTo>
                <a:lnTo>
                  <a:pt x="320114" y="317219"/>
                </a:lnTo>
                <a:lnTo>
                  <a:pt x="317833" y="315348"/>
                </a:lnTo>
                <a:lnTo>
                  <a:pt x="329998" y="311608"/>
                </a:lnTo>
                <a:lnTo>
                  <a:pt x="322775" y="310111"/>
                </a:lnTo>
                <a:lnTo>
                  <a:pt x="315171" y="311982"/>
                </a:lnTo>
                <a:lnTo>
                  <a:pt x="308708" y="317593"/>
                </a:lnTo>
                <a:lnTo>
                  <a:pt x="303386" y="315348"/>
                </a:lnTo>
                <a:lnTo>
                  <a:pt x="300724" y="321334"/>
                </a:lnTo>
                <a:lnTo>
                  <a:pt x="289319" y="329189"/>
                </a:lnTo>
                <a:lnTo>
                  <a:pt x="281335" y="331808"/>
                </a:lnTo>
                <a:lnTo>
                  <a:pt x="282476" y="319463"/>
                </a:lnTo>
                <a:lnTo>
                  <a:pt x="280194" y="309737"/>
                </a:lnTo>
                <a:lnTo>
                  <a:pt x="285897" y="309737"/>
                </a:lnTo>
                <a:lnTo>
                  <a:pt x="293501" y="311608"/>
                </a:lnTo>
                <a:lnTo>
                  <a:pt x="301105" y="305248"/>
                </a:lnTo>
                <a:lnTo>
                  <a:pt x="299204" y="296645"/>
                </a:lnTo>
                <a:lnTo>
                  <a:pt x="285137" y="283926"/>
                </a:lnTo>
                <a:lnTo>
                  <a:pt x="280575" y="278689"/>
                </a:lnTo>
                <a:lnTo>
                  <a:pt x="276393" y="275696"/>
                </a:lnTo>
                <a:lnTo>
                  <a:pt x="271830" y="275322"/>
                </a:lnTo>
                <a:lnTo>
                  <a:pt x="276393" y="271581"/>
                </a:lnTo>
                <a:lnTo>
                  <a:pt x="276773" y="267092"/>
                </a:lnTo>
                <a:lnTo>
                  <a:pt x="274872" y="264474"/>
                </a:lnTo>
                <a:lnTo>
                  <a:pt x="270310" y="264848"/>
                </a:lnTo>
                <a:lnTo>
                  <a:pt x="266508" y="261855"/>
                </a:lnTo>
                <a:lnTo>
                  <a:pt x="263847" y="267840"/>
                </a:lnTo>
                <a:lnTo>
                  <a:pt x="260425" y="264474"/>
                </a:lnTo>
                <a:lnTo>
                  <a:pt x="260045" y="240533"/>
                </a:lnTo>
                <a:lnTo>
                  <a:pt x="254722" y="241655"/>
                </a:lnTo>
                <a:lnTo>
                  <a:pt x="250160" y="238662"/>
                </a:lnTo>
                <a:lnTo>
                  <a:pt x="248259" y="242777"/>
                </a:lnTo>
                <a:lnTo>
                  <a:pt x="235713" y="229684"/>
                </a:lnTo>
                <a:lnTo>
                  <a:pt x="225448" y="227066"/>
                </a:lnTo>
                <a:lnTo>
                  <a:pt x="220886" y="231181"/>
                </a:lnTo>
                <a:lnTo>
                  <a:pt x="224688" y="234173"/>
                </a:lnTo>
                <a:lnTo>
                  <a:pt x="230010" y="233425"/>
                </a:lnTo>
                <a:lnTo>
                  <a:pt x="235713" y="246518"/>
                </a:lnTo>
                <a:lnTo>
                  <a:pt x="237614" y="255870"/>
                </a:lnTo>
                <a:lnTo>
                  <a:pt x="234953" y="260359"/>
                </a:lnTo>
                <a:lnTo>
                  <a:pt x="226589" y="261107"/>
                </a:lnTo>
                <a:lnTo>
                  <a:pt x="216324" y="264474"/>
                </a:lnTo>
                <a:lnTo>
                  <a:pt x="211382" y="255122"/>
                </a:lnTo>
                <a:lnTo>
                  <a:pt x="208720" y="255122"/>
                </a:lnTo>
                <a:lnTo>
                  <a:pt x="206439" y="252877"/>
                </a:lnTo>
                <a:lnTo>
                  <a:pt x="201497" y="255122"/>
                </a:lnTo>
                <a:lnTo>
                  <a:pt x="196554" y="252877"/>
                </a:lnTo>
                <a:lnTo>
                  <a:pt x="176405" y="246518"/>
                </a:lnTo>
                <a:lnTo>
                  <a:pt x="175644" y="251381"/>
                </a:lnTo>
                <a:lnTo>
                  <a:pt x="182868" y="254374"/>
                </a:lnTo>
                <a:lnTo>
                  <a:pt x="190472" y="263352"/>
                </a:lnTo>
                <a:lnTo>
                  <a:pt x="192372" y="268589"/>
                </a:lnTo>
                <a:lnTo>
                  <a:pt x="188571" y="268589"/>
                </a:lnTo>
                <a:lnTo>
                  <a:pt x="183628" y="260359"/>
                </a:lnTo>
                <a:lnTo>
                  <a:pt x="178306" y="256992"/>
                </a:lnTo>
                <a:lnTo>
                  <a:pt x="172983" y="259237"/>
                </a:lnTo>
                <a:lnTo>
                  <a:pt x="170322" y="265222"/>
                </a:lnTo>
                <a:lnTo>
                  <a:pt x="167661" y="262603"/>
                </a:lnTo>
                <a:lnTo>
                  <a:pt x="168041" y="261855"/>
                </a:lnTo>
                <a:lnTo>
                  <a:pt x="166140" y="264848"/>
                </a:lnTo>
                <a:lnTo>
                  <a:pt x="165379" y="262977"/>
                </a:lnTo>
                <a:lnTo>
                  <a:pt x="159297" y="262603"/>
                </a:lnTo>
                <a:lnTo>
                  <a:pt x="145990" y="253625"/>
                </a:lnTo>
                <a:lnTo>
                  <a:pt x="136866" y="257740"/>
                </a:lnTo>
                <a:lnTo>
                  <a:pt x="136105" y="260359"/>
                </a:lnTo>
                <a:lnTo>
                  <a:pt x="130783" y="257366"/>
                </a:lnTo>
                <a:lnTo>
                  <a:pt x="111013" y="254374"/>
                </a:lnTo>
                <a:lnTo>
                  <a:pt x="100749" y="250633"/>
                </a:lnTo>
                <a:lnTo>
                  <a:pt x="95046" y="251381"/>
                </a:lnTo>
                <a:lnTo>
                  <a:pt x="100749" y="255122"/>
                </a:lnTo>
                <a:lnTo>
                  <a:pt x="96186" y="255122"/>
                </a:lnTo>
                <a:lnTo>
                  <a:pt x="85921" y="251755"/>
                </a:lnTo>
                <a:lnTo>
                  <a:pt x="79458" y="245396"/>
                </a:lnTo>
                <a:lnTo>
                  <a:pt x="74516" y="237540"/>
                </a:lnTo>
                <a:lnTo>
                  <a:pt x="73756" y="226692"/>
                </a:lnTo>
                <a:lnTo>
                  <a:pt x="70714" y="234547"/>
                </a:lnTo>
                <a:lnTo>
                  <a:pt x="63491" y="236418"/>
                </a:lnTo>
                <a:lnTo>
                  <a:pt x="53606" y="234547"/>
                </a:lnTo>
                <a:lnTo>
                  <a:pt x="47903" y="234922"/>
                </a:lnTo>
                <a:lnTo>
                  <a:pt x="47143" y="237166"/>
                </a:lnTo>
                <a:lnTo>
                  <a:pt x="39919" y="234547"/>
                </a:lnTo>
                <a:lnTo>
                  <a:pt x="44862" y="233425"/>
                </a:lnTo>
                <a:lnTo>
                  <a:pt x="31555" y="225196"/>
                </a:lnTo>
                <a:lnTo>
                  <a:pt x="23191" y="215095"/>
                </a:lnTo>
                <a:lnTo>
                  <a:pt x="18249" y="204995"/>
                </a:lnTo>
                <a:lnTo>
                  <a:pt x="14447" y="199010"/>
                </a:lnTo>
                <a:lnTo>
                  <a:pt x="17108" y="192651"/>
                </a:lnTo>
                <a:lnTo>
                  <a:pt x="14067" y="188536"/>
                </a:lnTo>
                <a:lnTo>
                  <a:pt x="20150" y="190406"/>
                </a:lnTo>
                <a:lnTo>
                  <a:pt x="27754" y="190780"/>
                </a:lnTo>
                <a:lnTo>
                  <a:pt x="40680" y="198262"/>
                </a:lnTo>
                <a:lnTo>
                  <a:pt x="49804" y="197514"/>
                </a:lnTo>
                <a:lnTo>
                  <a:pt x="61590" y="193025"/>
                </a:lnTo>
                <a:lnTo>
                  <a:pt x="55127" y="189284"/>
                </a:lnTo>
                <a:lnTo>
                  <a:pt x="47903" y="183299"/>
                </a:lnTo>
                <a:lnTo>
                  <a:pt x="43721" y="178062"/>
                </a:lnTo>
                <a:lnTo>
                  <a:pt x="23572" y="176191"/>
                </a:lnTo>
                <a:lnTo>
                  <a:pt x="4562" y="172076"/>
                </a:lnTo>
                <a:lnTo>
                  <a:pt x="3042" y="169832"/>
                </a:lnTo>
                <a:lnTo>
                  <a:pt x="1141" y="164969"/>
                </a:lnTo>
                <a:lnTo>
                  <a:pt x="1141" y="150006"/>
                </a:lnTo>
                <a:lnTo>
                  <a:pt x="4943" y="142524"/>
                </a:lnTo>
                <a:lnTo>
                  <a:pt x="2662" y="138035"/>
                </a:lnTo>
                <a:lnTo>
                  <a:pt x="0" y="129805"/>
                </a:lnTo>
                <a:lnTo>
                  <a:pt x="2662" y="123446"/>
                </a:lnTo>
                <a:lnTo>
                  <a:pt x="6463" y="118209"/>
                </a:lnTo>
                <a:lnTo>
                  <a:pt x="10265" y="115965"/>
                </a:lnTo>
                <a:lnTo>
                  <a:pt x="4562" y="115965"/>
                </a:lnTo>
                <a:lnTo>
                  <a:pt x="2662" y="102498"/>
                </a:lnTo>
                <a:lnTo>
                  <a:pt x="5323" y="97635"/>
                </a:lnTo>
                <a:lnTo>
                  <a:pt x="6083" y="88283"/>
                </a:lnTo>
                <a:lnTo>
                  <a:pt x="9125" y="86038"/>
                </a:lnTo>
                <a:lnTo>
                  <a:pt x="11026" y="76312"/>
                </a:lnTo>
                <a:lnTo>
                  <a:pt x="18249" y="76312"/>
                </a:lnTo>
                <a:lnTo>
                  <a:pt x="14447" y="74442"/>
                </a:lnTo>
                <a:lnTo>
                  <a:pt x="14827" y="64342"/>
                </a:lnTo>
                <a:lnTo>
                  <a:pt x="19390" y="61349"/>
                </a:lnTo>
                <a:lnTo>
                  <a:pt x="16728" y="55738"/>
                </a:lnTo>
                <a:lnTo>
                  <a:pt x="18629" y="50127"/>
                </a:lnTo>
                <a:lnTo>
                  <a:pt x="20910" y="46012"/>
                </a:lnTo>
                <a:lnTo>
                  <a:pt x="23191" y="44141"/>
                </a:lnTo>
                <a:lnTo>
                  <a:pt x="28514" y="37782"/>
                </a:lnTo>
                <a:lnTo>
                  <a:pt x="30795" y="28430"/>
                </a:lnTo>
                <a:lnTo>
                  <a:pt x="43341" y="15711"/>
                </a:lnTo>
                <a:lnTo>
                  <a:pt x="55507" y="7482"/>
                </a:lnTo>
                <a:lnTo>
                  <a:pt x="72235" y="112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54" name="Text Placeholder 2653">
            <a:extLst>
              <a:ext uri="{FF2B5EF4-FFF2-40B4-BE49-F238E27FC236}">
                <a16:creationId xmlns:a16="http://schemas.microsoft.com/office/drawing/2014/main" id="{A0FACA38-979F-074D-B26D-413B93981854}"/>
              </a:ext>
            </a:extLst>
          </p:cNvPr>
          <p:cNvSpPr>
            <a:spLocks noGrp="1"/>
          </p:cNvSpPr>
          <p:nvPr>
            <p:ph type="body" sz="quarter" idx="118" hasCustomPrompt="1"/>
          </p:nvPr>
        </p:nvSpPr>
        <p:spPr>
          <a:xfrm>
            <a:off x="5844022" y="1759228"/>
            <a:ext cx="74182" cy="117769"/>
          </a:xfrm>
          <a:custGeom>
            <a:avLst/>
            <a:gdLst>
              <a:gd name="connsiteX0" fmla="*/ 8285 w 74182"/>
              <a:gd name="connsiteY0" fmla="*/ 0 h 117769"/>
              <a:gd name="connsiteX1" fmla="*/ 19958 w 74182"/>
              <a:gd name="connsiteY1" fmla="*/ 2609 h 117769"/>
              <a:gd name="connsiteX2" fmla="*/ 35773 w 74182"/>
              <a:gd name="connsiteY2" fmla="*/ 16398 h 117769"/>
              <a:gd name="connsiteX3" fmla="*/ 39915 w 74182"/>
              <a:gd name="connsiteY3" fmla="*/ 17516 h 117769"/>
              <a:gd name="connsiteX4" fmla="*/ 45564 w 74182"/>
              <a:gd name="connsiteY4" fmla="*/ 23479 h 117769"/>
              <a:gd name="connsiteX5" fmla="*/ 47823 w 74182"/>
              <a:gd name="connsiteY5" fmla="*/ 24225 h 117769"/>
              <a:gd name="connsiteX6" fmla="*/ 49706 w 74182"/>
              <a:gd name="connsiteY6" fmla="*/ 27206 h 117769"/>
              <a:gd name="connsiteX7" fmla="*/ 48200 w 74182"/>
              <a:gd name="connsiteY7" fmla="*/ 32051 h 117769"/>
              <a:gd name="connsiteX8" fmla="*/ 48200 w 74182"/>
              <a:gd name="connsiteY8" fmla="*/ 36151 h 117769"/>
              <a:gd name="connsiteX9" fmla="*/ 47823 w 74182"/>
              <a:gd name="connsiteY9" fmla="*/ 39878 h 117769"/>
              <a:gd name="connsiteX10" fmla="*/ 52718 w 74182"/>
              <a:gd name="connsiteY10" fmla="*/ 40623 h 117769"/>
              <a:gd name="connsiteX11" fmla="*/ 58743 w 74182"/>
              <a:gd name="connsiteY11" fmla="*/ 38014 h 117769"/>
              <a:gd name="connsiteX12" fmla="*/ 67781 w 74182"/>
              <a:gd name="connsiteY12" fmla="*/ 44350 h 117769"/>
              <a:gd name="connsiteX13" fmla="*/ 73806 w 74182"/>
              <a:gd name="connsiteY13" fmla="*/ 55531 h 117769"/>
              <a:gd name="connsiteX14" fmla="*/ 74182 w 74182"/>
              <a:gd name="connsiteY14" fmla="*/ 58139 h 117769"/>
              <a:gd name="connsiteX15" fmla="*/ 74182 w 74182"/>
              <a:gd name="connsiteY15" fmla="*/ 60748 h 117769"/>
              <a:gd name="connsiteX16" fmla="*/ 69664 w 74182"/>
              <a:gd name="connsiteY16" fmla="*/ 64848 h 117769"/>
              <a:gd name="connsiteX17" fmla="*/ 69664 w 74182"/>
              <a:gd name="connsiteY17" fmla="*/ 81619 h 117769"/>
              <a:gd name="connsiteX18" fmla="*/ 70040 w 74182"/>
              <a:gd name="connsiteY18" fmla="*/ 83855 h 117769"/>
              <a:gd name="connsiteX19" fmla="*/ 70040 w 74182"/>
              <a:gd name="connsiteY19" fmla="*/ 82364 h 117769"/>
              <a:gd name="connsiteX20" fmla="*/ 72676 w 74182"/>
              <a:gd name="connsiteY20" fmla="*/ 84600 h 117769"/>
              <a:gd name="connsiteX21" fmla="*/ 74182 w 74182"/>
              <a:gd name="connsiteY21" fmla="*/ 86836 h 117769"/>
              <a:gd name="connsiteX22" fmla="*/ 73806 w 74182"/>
              <a:gd name="connsiteY22" fmla="*/ 92799 h 117769"/>
              <a:gd name="connsiteX23" fmla="*/ 71546 w 74182"/>
              <a:gd name="connsiteY23" fmla="*/ 98389 h 117769"/>
              <a:gd name="connsiteX24" fmla="*/ 70793 w 74182"/>
              <a:gd name="connsiteY24" fmla="*/ 100998 h 117769"/>
              <a:gd name="connsiteX25" fmla="*/ 69664 w 74182"/>
              <a:gd name="connsiteY25" fmla="*/ 102489 h 117769"/>
              <a:gd name="connsiteX26" fmla="*/ 68157 w 74182"/>
              <a:gd name="connsiteY26" fmla="*/ 100626 h 117769"/>
              <a:gd name="connsiteX27" fmla="*/ 64015 w 74182"/>
              <a:gd name="connsiteY27" fmla="*/ 99880 h 117769"/>
              <a:gd name="connsiteX28" fmla="*/ 50083 w 74182"/>
              <a:gd name="connsiteY28" fmla="*/ 106961 h 117769"/>
              <a:gd name="connsiteX29" fmla="*/ 45187 w 74182"/>
              <a:gd name="connsiteY29" fmla="*/ 108079 h 117769"/>
              <a:gd name="connsiteX30" fmla="*/ 39915 w 74182"/>
              <a:gd name="connsiteY30" fmla="*/ 102489 h 117769"/>
              <a:gd name="connsiteX31" fmla="*/ 34267 w 74182"/>
              <a:gd name="connsiteY31" fmla="*/ 108825 h 117769"/>
              <a:gd name="connsiteX32" fmla="*/ 35397 w 74182"/>
              <a:gd name="connsiteY32" fmla="*/ 108079 h 117769"/>
              <a:gd name="connsiteX33" fmla="*/ 36526 w 74182"/>
              <a:gd name="connsiteY33" fmla="*/ 109943 h 117769"/>
              <a:gd name="connsiteX34" fmla="*/ 36526 w 74182"/>
              <a:gd name="connsiteY34" fmla="*/ 111806 h 117769"/>
              <a:gd name="connsiteX35" fmla="*/ 32384 w 74182"/>
              <a:gd name="connsiteY35" fmla="*/ 117769 h 117769"/>
              <a:gd name="connsiteX36" fmla="*/ 24477 w 74182"/>
              <a:gd name="connsiteY36" fmla="*/ 114415 h 117769"/>
              <a:gd name="connsiteX37" fmla="*/ 23723 w 74182"/>
              <a:gd name="connsiteY37" fmla="*/ 111806 h 117769"/>
              <a:gd name="connsiteX38" fmla="*/ 27112 w 74182"/>
              <a:gd name="connsiteY38" fmla="*/ 103980 h 117769"/>
              <a:gd name="connsiteX39" fmla="*/ 13180 w 74182"/>
              <a:gd name="connsiteY39" fmla="*/ 87954 h 117769"/>
              <a:gd name="connsiteX40" fmla="*/ 14309 w 74182"/>
              <a:gd name="connsiteY40" fmla="*/ 83482 h 117769"/>
              <a:gd name="connsiteX41" fmla="*/ 29748 w 74182"/>
              <a:gd name="connsiteY41" fmla="*/ 84227 h 117769"/>
              <a:gd name="connsiteX42" fmla="*/ 33514 w 74182"/>
              <a:gd name="connsiteY42" fmla="*/ 80500 h 117769"/>
              <a:gd name="connsiteX43" fmla="*/ 31255 w 74182"/>
              <a:gd name="connsiteY43" fmla="*/ 80128 h 117769"/>
              <a:gd name="connsiteX44" fmla="*/ 32008 w 74182"/>
              <a:gd name="connsiteY44" fmla="*/ 75655 h 117769"/>
              <a:gd name="connsiteX45" fmla="*/ 20334 w 74182"/>
              <a:gd name="connsiteY45" fmla="*/ 69692 h 117769"/>
              <a:gd name="connsiteX46" fmla="*/ 17322 w 74182"/>
              <a:gd name="connsiteY46" fmla="*/ 70811 h 117769"/>
              <a:gd name="connsiteX47" fmla="*/ 10167 w 74182"/>
              <a:gd name="connsiteY47" fmla="*/ 68575 h 117769"/>
              <a:gd name="connsiteX48" fmla="*/ 9038 w 74182"/>
              <a:gd name="connsiteY48" fmla="*/ 65966 h 117769"/>
              <a:gd name="connsiteX49" fmla="*/ 12803 w 74182"/>
              <a:gd name="connsiteY49" fmla="*/ 64475 h 117769"/>
              <a:gd name="connsiteX50" fmla="*/ 11674 w 74182"/>
              <a:gd name="connsiteY50" fmla="*/ 60748 h 117769"/>
              <a:gd name="connsiteX51" fmla="*/ 7908 w 74182"/>
              <a:gd name="connsiteY51" fmla="*/ 60003 h 117769"/>
              <a:gd name="connsiteX52" fmla="*/ 6778 w 74182"/>
              <a:gd name="connsiteY52" fmla="*/ 51804 h 117769"/>
              <a:gd name="connsiteX53" fmla="*/ 7531 w 74182"/>
              <a:gd name="connsiteY53" fmla="*/ 47331 h 117769"/>
              <a:gd name="connsiteX54" fmla="*/ 4896 w 74182"/>
              <a:gd name="connsiteY54" fmla="*/ 46213 h 117769"/>
              <a:gd name="connsiteX55" fmla="*/ 0 w 74182"/>
              <a:gd name="connsiteY55" fmla="*/ 36523 h 117769"/>
              <a:gd name="connsiteX56" fmla="*/ 5272 w 74182"/>
              <a:gd name="connsiteY56" fmla="*/ 33542 h 117769"/>
              <a:gd name="connsiteX57" fmla="*/ 6778 w 74182"/>
              <a:gd name="connsiteY57" fmla="*/ 30560 h 117769"/>
              <a:gd name="connsiteX58" fmla="*/ 5649 w 74182"/>
              <a:gd name="connsiteY58" fmla="*/ 26088 h 117769"/>
              <a:gd name="connsiteX59" fmla="*/ 3389 w 74182"/>
              <a:gd name="connsiteY59" fmla="*/ 24225 h 117769"/>
              <a:gd name="connsiteX60" fmla="*/ 1883 w 74182"/>
              <a:gd name="connsiteY60" fmla="*/ 19380 h 117769"/>
              <a:gd name="connsiteX61" fmla="*/ 1506 w 74182"/>
              <a:gd name="connsiteY61" fmla="*/ 16398 h 117769"/>
              <a:gd name="connsiteX62" fmla="*/ 1506 w 74182"/>
              <a:gd name="connsiteY62" fmla="*/ 10063 h 117769"/>
              <a:gd name="connsiteX63" fmla="*/ 2260 w 74182"/>
              <a:gd name="connsiteY63" fmla="*/ 9317 h 117769"/>
              <a:gd name="connsiteX64" fmla="*/ 1883 w 74182"/>
              <a:gd name="connsiteY64" fmla="*/ 5963 h 11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4182" h="117769">
                <a:moveTo>
                  <a:pt x="8285" y="0"/>
                </a:moveTo>
                <a:lnTo>
                  <a:pt x="19958" y="2609"/>
                </a:lnTo>
                <a:lnTo>
                  <a:pt x="35773" y="16398"/>
                </a:lnTo>
                <a:lnTo>
                  <a:pt x="39915" y="17516"/>
                </a:lnTo>
                <a:lnTo>
                  <a:pt x="45564" y="23479"/>
                </a:lnTo>
                <a:lnTo>
                  <a:pt x="47823" y="24225"/>
                </a:lnTo>
                <a:lnTo>
                  <a:pt x="49706" y="27206"/>
                </a:lnTo>
                <a:lnTo>
                  <a:pt x="48200" y="32051"/>
                </a:lnTo>
                <a:lnTo>
                  <a:pt x="48200" y="36151"/>
                </a:lnTo>
                <a:lnTo>
                  <a:pt x="47823" y="39878"/>
                </a:lnTo>
                <a:lnTo>
                  <a:pt x="52718" y="40623"/>
                </a:lnTo>
                <a:lnTo>
                  <a:pt x="58743" y="38014"/>
                </a:lnTo>
                <a:lnTo>
                  <a:pt x="67781" y="44350"/>
                </a:lnTo>
                <a:lnTo>
                  <a:pt x="73806" y="55531"/>
                </a:lnTo>
                <a:lnTo>
                  <a:pt x="74182" y="58139"/>
                </a:lnTo>
                <a:lnTo>
                  <a:pt x="74182" y="60748"/>
                </a:lnTo>
                <a:lnTo>
                  <a:pt x="69664" y="64848"/>
                </a:lnTo>
                <a:lnTo>
                  <a:pt x="69664" y="81619"/>
                </a:lnTo>
                <a:lnTo>
                  <a:pt x="70040" y="83855"/>
                </a:lnTo>
                <a:lnTo>
                  <a:pt x="70040" y="82364"/>
                </a:lnTo>
                <a:lnTo>
                  <a:pt x="72676" y="84600"/>
                </a:lnTo>
                <a:lnTo>
                  <a:pt x="74182" y="86836"/>
                </a:lnTo>
                <a:lnTo>
                  <a:pt x="73806" y="92799"/>
                </a:lnTo>
                <a:lnTo>
                  <a:pt x="71546" y="98389"/>
                </a:lnTo>
                <a:lnTo>
                  <a:pt x="70793" y="100998"/>
                </a:lnTo>
                <a:lnTo>
                  <a:pt x="69664" y="102489"/>
                </a:lnTo>
                <a:lnTo>
                  <a:pt x="68157" y="100626"/>
                </a:lnTo>
                <a:lnTo>
                  <a:pt x="64015" y="99880"/>
                </a:lnTo>
                <a:lnTo>
                  <a:pt x="50083" y="106961"/>
                </a:lnTo>
                <a:lnTo>
                  <a:pt x="45187" y="108079"/>
                </a:lnTo>
                <a:lnTo>
                  <a:pt x="39915" y="102489"/>
                </a:lnTo>
                <a:lnTo>
                  <a:pt x="34267" y="108825"/>
                </a:lnTo>
                <a:lnTo>
                  <a:pt x="35397" y="108079"/>
                </a:lnTo>
                <a:lnTo>
                  <a:pt x="36526" y="109943"/>
                </a:lnTo>
                <a:lnTo>
                  <a:pt x="36526" y="111806"/>
                </a:lnTo>
                <a:lnTo>
                  <a:pt x="32384" y="117769"/>
                </a:lnTo>
                <a:lnTo>
                  <a:pt x="24477" y="114415"/>
                </a:lnTo>
                <a:lnTo>
                  <a:pt x="23723" y="111806"/>
                </a:lnTo>
                <a:lnTo>
                  <a:pt x="27112" y="103980"/>
                </a:lnTo>
                <a:lnTo>
                  <a:pt x="13180" y="87954"/>
                </a:lnTo>
                <a:lnTo>
                  <a:pt x="14309" y="83482"/>
                </a:lnTo>
                <a:lnTo>
                  <a:pt x="29748" y="84227"/>
                </a:lnTo>
                <a:lnTo>
                  <a:pt x="33514" y="80500"/>
                </a:lnTo>
                <a:lnTo>
                  <a:pt x="31255" y="80128"/>
                </a:lnTo>
                <a:lnTo>
                  <a:pt x="32008" y="75655"/>
                </a:lnTo>
                <a:lnTo>
                  <a:pt x="20334" y="69692"/>
                </a:lnTo>
                <a:lnTo>
                  <a:pt x="17322" y="70811"/>
                </a:lnTo>
                <a:lnTo>
                  <a:pt x="10167" y="68575"/>
                </a:lnTo>
                <a:lnTo>
                  <a:pt x="9038" y="65966"/>
                </a:lnTo>
                <a:lnTo>
                  <a:pt x="12803" y="64475"/>
                </a:lnTo>
                <a:lnTo>
                  <a:pt x="11674" y="60748"/>
                </a:lnTo>
                <a:lnTo>
                  <a:pt x="7908" y="60003"/>
                </a:lnTo>
                <a:lnTo>
                  <a:pt x="6778" y="51804"/>
                </a:lnTo>
                <a:lnTo>
                  <a:pt x="7531" y="47331"/>
                </a:lnTo>
                <a:lnTo>
                  <a:pt x="4896" y="46213"/>
                </a:lnTo>
                <a:lnTo>
                  <a:pt x="0" y="36523"/>
                </a:lnTo>
                <a:lnTo>
                  <a:pt x="5272" y="33542"/>
                </a:lnTo>
                <a:lnTo>
                  <a:pt x="6778" y="30560"/>
                </a:lnTo>
                <a:lnTo>
                  <a:pt x="5649" y="26088"/>
                </a:lnTo>
                <a:lnTo>
                  <a:pt x="3389" y="24225"/>
                </a:lnTo>
                <a:lnTo>
                  <a:pt x="1883" y="19380"/>
                </a:lnTo>
                <a:lnTo>
                  <a:pt x="1506" y="16398"/>
                </a:lnTo>
                <a:lnTo>
                  <a:pt x="1506" y="10063"/>
                </a:lnTo>
                <a:lnTo>
                  <a:pt x="2260" y="9317"/>
                </a:lnTo>
                <a:lnTo>
                  <a:pt x="1883" y="596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52" name="Text Placeholder 2651">
            <a:extLst>
              <a:ext uri="{FF2B5EF4-FFF2-40B4-BE49-F238E27FC236}">
                <a16:creationId xmlns:a16="http://schemas.microsoft.com/office/drawing/2014/main" id="{18DD9C27-59BA-9046-87B0-D0688490FA05}"/>
              </a:ext>
            </a:extLst>
          </p:cNvPr>
          <p:cNvSpPr>
            <a:spLocks noGrp="1"/>
          </p:cNvSpPr>
          <p:nvPr>
            <p:ph type="body" sz="quarter" idx="117" hasCustomPrompt="1"/>
          </p:nvPr>
        </p:nvSpPr>
        <p:spPr>
          <a:xfrm>
            <a:off x="4388503" y="2377193"/>
            <a:ext cx="623697" cy="768060"/>
          </a:xfrm>
          <a:custGeom>
            <a:avLst/>
            <a:gdLst>
              <a:gd name="connsiteX0" fmla="*/ 238741 w 623697"/>
              <a:gd name="connsiteY0" fmla="*/ 0 h 768060"/>
              <a:gd name="connsiteX1" fmla="*/ 241788 w 623697"/>
              <a:gd name="connsiteY1" fmla="*/ 3739 h 768060"/>
              <a:gd name="connsiteX2" fmla="*/ 244453 w 623697"/>
              <a:gd name="connsiteY2" fmla="*/ 5609 h 768060"/>
              <a:gd name="connsiteX3" fmla="*/ 247499 w 623697"/>
              <a:gd name="connsiteY3" fmla="*/ 4113 h 768060"/>
              <a:gd name="connsiteX4" fmla="*/ 250545 w 623697"/>
              <a:gd name="connsiteY4" fmla="*/ 5983 h 768060"/>
              <a:gd name="connsiteX5" fmla="*/ 251307 w 623697"/>
              <a:gd name="connsiteY5" fmla="*/ 10096 h 768060"/>
              <a:gd name="connsiteX6" fmla="*/ 251687 w 623697"/>
              <a:gd name="connsiteY6" fmla="*/ 11218 h 768060"/>
              <a:gd name="connsiteX7" fmla="*/ 259303 w 623697"/>
              <a:gd name="connsiteY7" fmla="*/ 9722 h 768060"/>
              <a:gd name="connsiteX8" fmla="*/ 262349 w 623697"/>
              <a:gd name="connsiteY8" fmla="*/ 12340 h 768060"/>
              <a:gd name="connsiteX9" fmla="*/ 262730 w 623697"/>
              <a:gd name="connsiteY9" fmla="*/ 15705 h 768060"/>
              <a:gd name="connsiteX10" fmla="*/ 262349 w 623697"/>
              <a:gd name="connsiteY10" fmla="*/ 18323 h 768060"/>
              <a:gd name="connsiteX11" fmla="*/ 255876 w 623697"/>
              <a:gd name="connsiteY11" fmla="*/ 23932 h 768060"/>
              <a:gd name="connsiteX12" fmla="*/ 251307 w 623697"/>
              <a:gd name="connsiteY12" fmla="*/ 26175 h 768060"/>
              <a:gd name="connsiteX13" fmla="*/ 249022 w 623697"/>
              <a:gd name="connsiteY13" fmla="*/ 24680 h 768060"/>
              <a:gd name="connsiteX14" fmla="*/ 245976 w 623697"/>
              <a:gd name="connsiteY14" fmla="*/ 31784 h 768060"/>
              <a:gd name="connsiteX15" fmla="*/ 247118 w 623697"/>
              <a:gd name="connsiteY15" fmla="*/ 30663 h 768060"/>
              <a:gd name="connsiteX16" fmla="*/ 250164 w 623697"/>
              <a:gd name="connsiteY16" fmla="*/ 31037 h 768060"/>
              <a:gd name="connsiteX17" fmla="*/ 257399 w 623697"/>
              <a:gd name="connsiteY17" fmla="*/ 35898 h 768060"/>
              <a:gd name="connsiteX18" fmla="*/ 258161 w 623697"/>
              <a:gd name="connsiteY18" fmla="*/ 31037 h 768060"/>
              <a:gd name="connsiteX19" fmla="*/ 260064 w 623697"/>
              <a:gd name="connsiteY19" fmla="*/ 35150 h 768060"/>
              <a:gd name="connsiteX20" fmla="*/ 261968 w 623697"/>
              <a:gd name="connsiteY20" fmla="*/ 32532 h 768060"/>
              <a:gd name="connsiteX21" fmla="*/ 264253 w 623697"/>
              <a:gd name="connsiteY21" fmla="*/ 35150 h 768060"/>
              <a:gd name="connsiteX22" fmla="*/ 264634 w 623697"/>
              <a:gd name="connsiteY22" fmla="*/ 38515 h 768060"/>
              <a:gd name="connsiteX23" fmla="*/ 268441 w 623697"/>
              <a:gd name="connsiteY23" fmla="*/ 38515 h 768060"/>
              <a:gd name="connsiteX24" fmla="*/ 268060 w 623697"/>
              <a:gd name="connsiteY24" fmla="*/ 34028 h 768060"/>
              <a:gd name="connsiteX25" fmla="*/ 268060 w 623697"/>
              <a:gd name="connsiteY25" fmla="*/ 31037 h 768060"/>
              <a:gd name="connsiteX26" fmla="*/ 264634 w 623697"/>
              <a:gd name="connsiteY26" fmla="*/ 26923 h 768060"/>
              <a:gd name="connsiteX27" fmla="*/ 265395 w 623697"/>
              <a:gd name="connsiteY27" fmla="*/ 21688 h 768060"/>
              <a:gd name="connsiteX28" fmla="*/ 268060 w 623697"/>
              <a:gd name="connsiteY28" fmla="*/ 19071 h 768060"/>
              <a:gd name="connsiteX29" fmla="*/ 270345 w 623697"/>
              <a:gd name="connsiteY29" fmla="*/ 19071 h 768060"/>
              <a:gd name="connsiteX30" fmla="*/ 269964 w 623697"/>
              <a:gd name="connsiteY30" fmla="*/ 14957 h 768060"/>
              <a:gd name="connsiteX31" fmla="*/ 272630 w 623697"/>
              <a:gd name="connsiteY31" fmla="*/ 17949 h 768060"/>
              <a:gd name="connsiteX32" fmla="*/ 272630 w 623697"/>
              <a:gd name="connsiteY32" fmla="*/ 14584 h 768060"/>
              <a:gd name="connsiteX33" fmla="*/ 279103 w 623697"/>
              <a:gd name="connsiteY33" fmla="*/ 16827 h 768060"/>
              <a:gd name="connsiteX34" fmla="*/ 283291 w 623697"/>
              <a:gd name="connsiteY34" fmla="*/ 26175 h 768060"/>
              <a:gd name="connsiteX35" fmla="*/ 281768 w 623697"/>
              <a:gd name="connsiteY35" fmla="*/ 29167 h 768060"/>
              <a:gd name="connsiteX36" fmla="*/ 284433 w 623697"/>
              <a:gd name="connsiteY36" fmla="*/ 31037 h 768060"/>
              <a:gd name="connsiteX37" fmla="*/ 288241 w 623697"/>
              <a:gd name="connsiteY37" fmla="*/ 31037 h 768060"/>
              <a:gd name="connsiteX38" fmla="*/ 290526 w 623697"/>
              <a:gd name="connsiteY38" fmla="*/ 34028 h 768060"/>
              <a:gd name="connsiteX39" fmla="*/ 293572 w 623697"/>
              <a:gd name="connsiteY39" fmla="*/ 34028 h 768060"/>
              <a:gd name="connsiteX40" fmla="*/ 296237 w 623697"/>
              <a:gd name="connsiteY40" fmla="*/ 29915 h 768060"/>
              <a:gd name="connsiteX41" fmla="*/ 298903 w 623697"/>
              <a:gd name="connsiteY41" fmla="*/ 28045 h 768060"/>
              <a:gd name="connsiteX42" fmla="*/ 300806 w 623697"/>
              <a:gd name="connsiteY42" fmla="*/ 31037 h 768060"/>
              <a:gd name="connsiteX43" fmla="*/ 307280 w 623697"/>
              <a:gd name="connsiteY43" fmla="*/ 26549 h 768060"/>
              <a:gd name="connsiteX44" fmla="*/ 311087 w 623697"/>
              <a:gd name="connsiteY44" fmla="*/ 25802 h 768060"/>
              <a:gd name="connsiteX45" fmla="*/ 314895 w 623697"/>
              <a:gd name="connsiteY45" fmla="*/ 25802 h 768060"/>
              <a:gd name="connsiteX46" fmla="*/ 316799 w 623697"/>
              <a:gd name="connsiteY46" fmla="*/ 30289 h 768060"/>
              <a:gd name="connsiteX47" fmla="*/ 317941 w 623697"/>
              <a:gd name="connsiteY47" fmla="*/ 35150 h 768060"/>
              <a:gd name="connsiteX48" fmla="*/ 320987 w 623697"/>
              <a:gd name="connsiteY48" fmla="*/ 34028 h 768060"/>
              <a:gd name="connsiteX49" fmla="*/ 321749 w 623697"/>
              <a:gd name="connsiteY49" fmla="*/ 35150 h 768060"/>
              <a:gd name="connsiteX50" fmla="*/ 320987 w 623697"/>
              <a:gd name="connsiteY50" fmla="*/ 29915 h 768060"/>
              <a:gd name="connsiteX51" fmla="*/ 327079 w 623697"/>
              <a:gd name="connsiteY51" fmla="*/ 29915 h 768060"/>
              <a:gd name="connsiteX52" fmla="*/ 333933 w 623697"/>
              <a:gd name="connsiteY52" fmla="*/ 32532 h 768060"/>
              <a:gd name="connsiteX53" fmla="*/ 333933 w 623697"/>
              <a:gd name="connsiteY53" fmla="*/ 37020 h 768060"/>
              <a:gd name="connsiteX54" fmla="*/ 331268 w 623697"/>
              <a:gd name="connsiteY54" fmla="*/ 42629 h 768060"/>
              <a:gd name="connsiteX55" fmla="*/ 332029 w 623697"/>
              <a:gd name="connsiteY55" fmla="*/ 44872 h 768060"/>
              <a:gd name="connsiteX56" fmla="*/ 335837 w 623697"/>
              <a:gd name="connsiteY56" fmla="*/ 44872 h 768060"/>
              <a:gd name="connsiteX57" fmla="*/ 337741 w 623697"/>
              <a:gd name="connsiteY57" fmla="*/ 47864 h 768060"/>
              <a:gd name="connsiteX58" fmla="*/ 329745 w 623697"/>
              <a:gd name="connsiteY58" fmla="*/ 48238 h 768060"/>
              <a:gd name="connsiteX59" fmla="*/ 332029 w 623697"/>
              <a:gd name="connsiteY59" fmla="*/ 49359 h 768060"/>
              <a:gd name="connsiteX60" fmla="*/ 346118 w 623697"/>
              <a:gd name="connsiteY60" fmla="*/ 49359 h 768060"/>
              <a:gd name="connsiteX61" fmla="*/ 345737 w 623697"/>
              <a:gd name="connsiteY61" fmla="*/ 52351 h 768060"/>
              <a:gd name="connsiteX62" fmla="*/ 342310 w 623697"/>
              <a:gd name="connsiteY62" fmla="*/ 55342 h 768060"/>
              <a:gd name="connsiteX63" fmla="*/ 353733 w 623697"/>
              <a:gd name="connsiteY63" fmla="*/ 56464 h 768060"/>
              <a:gd name="connsiteX64" fmla="*/ 368202 w 623697"/>
              <a:gd name="connsiteY64" fmla="*/ 52351 h 768060"/>
              <a:gd name="connsiteX65" fmla="*/ 372010 w 623697"/>
              <a:gd name="connsiteY65" fmla="*/ 52725 h 768060"/>
              <a:gd name="connsiteX66" fmla="*/ 374295 w 623697"/>
              <a:gd name="connsiteY66" fmla="*/ 53847 h 768060"/>
              <a:gd name="connsiteX67" fmla="*/ 375056 w 623697"/>
              <a:gd name="connsiteY67" fmla="*/ 56464 h 768060"/>
              <a:gd name="connsiteX68" fmla="*/ 372010 w 623697"/>
              <a:gd name="connsiteY68" fmla="*/ 56838 h 768060"/>
              <a:gd name="connsiteX69" fmla="*/ 371248 w 623697"/>
              <a:gd name="connsiteY69" fmla="*/ 59082 h 768060"/>
              <a:gd name="connsiteX70" fmla="*/ 381148 w 623697"/>
              <a:gd name="connsiteY70" fmla="*/ 55342 h 768060"/>
              <a:gd name="connsiteX71" fmla="*/ 384575 w 623697"/>
              <a:gd name="connsiteY71" fmla="*/ 53099 h 768060"/>
              <a:gd name="connsiteX72" fmla="*/ 392952 w 623697"/>
              <a:gd name="connsiteY72" fmla="*/ 53099 h 768060"/>
              <a:gd name="connsiteX73" fmla="*/ 401329 w 623697"/>
              <a:gd name="connsiteY73" fmla="*/ 56838 h 768060"/>
              <a:gd name="connsiteX74" fmla="*/ 408183 w 623697"/>
              <a:gd name="connsiteY74" fmla="*/ 58334 h 768060"/>
              <a:gd name="connsiteX75" fmla="*/ 408944 w 623697"/>
              <a:gd name="connsiteY75" fmla="*/ 62073 h 768060"/>
              <a:gd name="connsiteX76" fmla="*/ 415417 w 623697"/>
              <a:gd name="connsiteY76" fmla="*/ 62447 h 768060"/>
              <a:gd name="connsiteX77" fmla="*/ 421510 w 623697"/>
              <a:gd name="connsiteY77" fmla="*/ 64317 h 768060"/>
              <a:gd name="connsiteX78" fmla="*/ 424556 w 623697"/>
              <a:gd name="connsiteY78" fmla="*/ 67308 h 768060"/>
              <a:gd name="connsiteX79" fmla="*/ 429506 w 623697"/>
              <a:gd name="connsiteY79" fmla="*/ 68430 h 768060"/>
              <a:gd name="connsiteX80" fmla="*/ 440929 w 623697"/>
              <a:gd name="connsiteY80" fmla="*/ 74413 h 768060"/>
              <a:gd name="connsiteX81" fmla="*/ 448544 w 623697"/>
              <a:gd name="connsiteY81" fmla="*/ 72543 h 768060"/>
              <a:gd name="connsiteX82" fmla="*/ 461110 w 623697"/>
              <a:gd name="connsiteY82" fmla="*/ 72543 h 768060"/>
              <a:gd name="connsiteX83" fmla="*/ 465298 w 623697"/>
              <a:gd name="connsiteY83" fmla="*/ 75161 h 768060"/>
              <a:gd name="connsiteX84" fmla="*/ 469106 w 623697"/>
              <a:gd name="connsiteY84" fmla="*/ 78900 h 768060"/>
              <a:gd name="connsiteX85" fmla="*/ 477102 w 623697"/>
              <a:gd name="connsiteY85" fmla="*/ 80396 h 768060"/>
              <a:gd name="connsiteX86" fmla="*/ 476340 w 623697"/>
              <a:gd name="connsiteY86" fmla="*/ 82639 h 768060"/>
              <a:gd name="connsiteX87" fmla="*/ 476721 w 623697"/>
              <a:gd name="connsiteY87" fmla="*/ 83387 h 768060"/>
              <a:gd name="connsiteX88" fmla="*/ 483956 w 623697"/>
              <a:gd name="connsiteY88" fmla="*/ 84135 h 768060"/>
              <a:gd name="connsiteX89" fmla="*/ 484717 w 623697"/>
              <a:gd name="connsiteY89" fmla="*/ 81144 h 768060"/>
              <a:gd name="connsiteX90" fmla="*/ 487383 w 623697"/>
              <a:gd name="connsiteY90" fmla="*/ 84135 h 768060"/>
              <a:gd name="connsiteX91" fmla="*/ 491190 w 623697"/>
              <a:gd name="connsiteY91" fmla="*/ 84135 h 768060"/>
              <a:gd name="connsiteX92" fmla="*/ 495759 w 623697"/>
              <a:gd name="connsiteY92" fmla="*/ 81144 h 768060"/>
              <a:gd name="connsiteX93" fmla="*/ 496140 w 623697"/>
              <a:gd name="connsiteY93" fmla="*/ 80022 h 768060"/>
              <a:gd name="connsiteX94" fmla="*/ 506421 w 623697"/>
              <a:gd name="connsiteY94" fmla="*/ 78152 h 768060"/>
              <a:gd name="connsiteX95" fmla="*/ 508325 w 623697"/>
              <a:gd name="connsiteY95" fmla="*/ 76657 h 768060"/>
              <a:gd name="connsiteX96" fmla="*/ 510609 w 623697"/>
              <a:gd name="connsiteY96" fmla="*/ 78152 h 768060"/>
              <a:gd name="connsiteX97" fmla="*/ 513655 w 623697"/>
              <a:gd name="connsiteY97" fmla="*/ 82266 h 768060"/>
              <a:gd name="connsiteX98" fmla="*/ 514417 w 623697"/>
              <a:gd name="connsiteY98" fmla="*/ 80022 h 768060"/>
              <a:gd name="connsiteX99" fmla="*/ 514036 w 623697"/>
              <a:gd name="connsiteY99" fmla="*/ 75535 h 768060"/>
              <a:gd name="connsiteX100" fmla="*/ 515940 w 623697"/>
              <a:gd name="connsiteY100" fmla="*/ 77030 h 768060"/>
              <a:gd name="connsiteX101" fmla="*/ 518225 w 623697"/>
              <a:gd name="connsiteY101" fmla="*/ 76657 h 768060"/>
              <a:gd name="connsiteX102" fmla="*/ 519748 w 623697"/>
              <a:gd name="connsiteY102" fmla="*/ 75161 h 768060"/>
              <a:gd name="connsiteX103" fmla="*/ 534217 w 623697"/>
              <a:gd name="connsiteY103" fmla="*/ 82639 h 768060"/>
              <a:gd name="connsiteX104" fmla="*/ 536121 w 623697"/>
              <a:gd name="connsiteY104" fmla="*/ 85257 h 768060"/>
              <a:gd name="connsiteX105" fmla="*/ 536121 w 623697"/>
              <a:gd name="connsiteY105" fmla="*/ 86753 h 768060"/>
              <a:gd name="connsiteX106" fmla="*/ 543355 w 623697"/>
              <a:gd name="connsiteY106" fmla="*/ 90492 h 768060"/>
              <a:gd name="connsiteX107" fmla="*/ 544117 w 623697"/>
              <a:gd name="connsiteY107" fmla="*/ 92736 h 768060"/>
              <a:gd name="connsiteX108" fmla="*/ 554398 w 623697"/>
              <a:gd name="connsiteY108" fmla="*/ 96849 h 768060"/>
              <a:gd name="connsiteX109" fmla="*/ 558586 w 623697"/>
              <a:gd name="connsiteY109" fmla="*/ 103206 h 768060"/>
              <a:gd name="connsiteX110" fmla="*/ 559728 w 623697"/>
              <a:gd name="connsiteY110" fmla="*/ 104702 h 768060"/>
              <a:gd name="connsiteX111" fmla="*/ 561632 w 623697"/>
              <a:gd name="connsiteY111" fmla="*/ 100962 h 768060"/>
              <a:gd name="connsiteX112" fmla="*/ 562394 w 623697"/>
              <a:gd name="connsiteY112" fmla="*/ 98345 h 768060"/>
              <a:gd name="connsiteX113" fmla="*/ 565059 w 623697"/>
              <a:gd name="connsiteY113" fmla="*/ 98345 h 768060"/>
              <a:gd name="connsiteX114" fmla="*/ 565821 w 623697"/>
              <a:gd name="connsiteY114" fmla="*/ 99467 h 768060"/>
              <a:gd name="connsiteX115" fmla="*/ 565821 w 623697"/>
              <a:gd name="connsiteY115" fmla="*/ 152939 h 768060"/>
              <a:gd name="connsiteX116" fmla="*/ 565821 w 623697"/>
              <a:gd name="connsiteY116" fmla="*/ 206786 h 768060"/>
              <a:gd name="connsiteX117" fmla="*/ 565821 w 623697"/>
              <a:gd name="connsiteY117" fmla="*/ 253527 h 768060"/>
              <a:gd name="connsiteX118" fmla="*/ 565821 w 623697"/>
              <a:gd name="connsiteY118" fmla="*/ 296530 h 768060"/>
              <a:gd name="connsiteX119" fmla="*/ 565821 w 623697"/>
              <a:gd name="connsiteY119" fmla="*/ 342150 h 768060"/>
              <a:gd name="connsiteX120" fmla="*/ 565821 w 623697"/>
              <a:gd name="connsiteY120" fmla="*/ 388517 h 768060"/>
              <a:gd name="connsiteX121" fmla="*/ 565821 w 623697"/>
              <a:gd name="connsiteY121" fmla="*/ 429276 h 768060"/>
              <a:gd name="connsiteX122" fmla="*/ 565821 w 623697"/>
              <a:gd name="connsiteY122" fmla="*/ 467043 h 768060"/>
              <a:gd name="connsiteX123" fmla="*/ 565821 w 623697"/>
              <a:gd name="connsiteY123" fmla="*/ 507054 h 768060"/>
              <a:gd name="connsiteX124" fmla="*/ 565821 w 623697"/>
              <a:gd name="connsiteY124" fmla="*/ 548187 h 768060"/>
              <a:gd name="connsiteX125" fmla="*/ 565821 w 623697"/>
              <a:gd name="connsiteY125" fmla="*/ 561649 h 768060"/>
              <a:gd name="connsiteX126" fmla="*/ 573436 w 623697"/>
              <a:gd name="connsiteY126" fmla="*/ 566136 h 768060"/>
              <a:gd name="connsiteX127" fmla="*/ 579147 w 623697"/>
              <a:gd name="connsiteY127" fmla="*/ 562023 h 768060"/>
              <a:gd name="connsiteX128" fmla="*/ 584859 w 623697"/>
              <a:gd name="connsiteY128" fmla="*/ 566136 h 768060"/>
              <a:gd name="connsiteX129" fmla="*/ 587144 w 623697"/>
              <a:gd name="connsiteY129" fmla="*/ 567258 h 768060"/>
              <a:gd name="connsiteX130" fmla="*/ 591713 w 623697"/>
              <a:gd name="connsiteY130" fmla="*/ 561649 h 768060"/>
              <a:gd name="connsiteX131" fmla="*/ 604278 w 623697"/>
              <a:gd name="connsiteY131" fmla="*/ 561275 h 768060"/>
              <a:gd name="connsiteX132" fmla="*/ 604278 w 623697"/>
              <a:gd name="connsiteY132" fmla="*/ 569501 h 768060"/>
              <a:gd name="connsiteX133" fmla="*/ 604278 w 623697"/>
              <a:gd name="connsiteY133" fmla="*/ 571745 h 768060"/>
              <a:gd name="connsiteX134" fmla="*/ 602755 w 623697"/>
              <a:gd name="connsiteY134" fmla="*/ 571745 h 768060"/>
              <a:gd name="connsiteX135" fmla="*/ 605420 w 623697"/>
              <a:gd name="connsiteY135" fmla="*/ 573989 h 768060"/>
              <a:gd name="connsiteX136" fmla="*/ 610370 w 623697"/>
              <a:gd name="connsiteY136" fmla="*/ 578102 h 768060"/>
              <a:gd name="connsiteX137" fmla="*/ 612274 w 623697"/>
              <a:gd name="connsiteY137" fmla="*/ 582215 h 768060"/>
              <a:gd name="connsiteX138" fmla="*/ 622555 w 623697"/>
              <a:gd name="connsiteY138" fmla="*/ 595303 h 768060"/>
              <a:gd name="connsiteX139" fmla="*/ 623697 w 623697"/>
              <a:gd name="connsiteY139" fmla="*/ 596425 h 768060"/>
              <a:gd name="connsiteX140" fmla="*/ 622555 w 623697"/>
              <a:gd name="connsiteY140" fmla="*/ 598294 h 768060"/>
              <a:gd name="connsiteX141" fmla="*/ 620651 w 623697"/>
              <a:gd name="connsiteY141" fmla="*/ 597546 h 768060"/>
              <a:gd name="connsiteX142" fmla="*/ 619890 w 623697"/>
              <a:gd name="connsiteY142" fmla="*/ 597920 h 768060"/>
              <a:gd name="connsiteX143" fmla="*/ 621032 w 623697"/>
              <a:gd name="connsiteY143" fmla="*/ 601286 h 768060"/>
              <a:gd name="connsiteX144" fmla="*/ 620651 w 623697"/>
              <a:gd name="connsiteY144" fmla="*/ 605399 h 768060"/>
              <a:gd name="connsiteX145" fmla="*/ 620270 w 623697"/>
              <a:gd name="connsiteY145" fmla="*/ 605773 h 768060"/>
              <a:gd name="connsiteX146" fmla="*/ 614940 w 623697"/>
              <a:gd name="connsiteY146" fmla="*/ 605773 h 768060"/>
              <a:gd name="connsiteX147" fmla="*/ 613797 w 623697"/>
              <a:gd name="connsiteY147" fmla="*/ 607269 h 768060"/>
              <a:gd name="connsiteX148" fmla="*/ 613797 w 623697"/>
              <a:gd name="connsiteY148" fmla="*/ 608390 h 768060"/>
              <a:gd name="connsiteX149" fmla="*/ 608467 w 623697"/>
              <a:gd name="connsiteY149" fmla="*/ 603529 h 768060"/>
              <a:gd name="connsiteX150" fmla="*/ 601613 w 623697"/>
              <a:gd name="connsiteY150" fmla="*/ 600538 h 768060"/>
              <a:gd name="connsiteX151" fmla="*/ 601993 w 623697"/>
              <a:gd name="connsiteY151" fmla="*/ 599416 h 768060"/>
              <a:gd name="connsiteX152" fmla="*/ 601232 w 623697"/>
              <a:gd name="connsiteY152" fmla="*/ 598668 h 768060"/>
              <a:gd name="connsiteX153" fmla="*/ 598567 w 623697"/>
              <a:gd name="connsiteY153" fmla="*/ 598668 h 768060"/>
              <a:gd name="connsiteX154" fmla="*/ 596663 w 623697"/>
              <a:gd name="connsiteY154" fmla="*/ 597920 h 768060"/>
              <a:gd name="connsiteX155" fmla="*/ 596663 w 623697"/>
              <a:gd name="connsiteY155" fmla="*/ 596425 h 768060"/>
              <a:gd name="connsiteX156" fmla="*/ 590951 w 623697"/>
              <a:gd name="connsiteY156" fmla="*/ 595303 h 768060"/>
              <a:gd name="connsiteX157" fmla="*/ 589428 w 623697"/>
              <a:gd name="connsiteY157" fmla="*/ 593433 h 768060"/>
              <a:gd name="connsiteX158" fmla="*/ 592094 w 623697"/>
              <a:gd name="connsiteY158" fmla="*/ 590442 h 768060"/>
              <a:gd name="connsiteX159" fmla="*/ 593997 w 623697"/>
              <a:gd name="connsiteY159" fmla="*/ 590068 h 768060"/>
              <a:gd name="connsiteX160" fmla="*/ 595140 w 623697"/>
              <a:gd name="connsiteY160" fmla="*/ 588572 h 768060"/>
              <a:gd name="connsiteX161" fmla="*/ 595520 w 623697"/>
              <a:gd name="connsiteY161" fmla="*/ 587076 h 768060"/>
              <a:gd name="connsiteX162" fmla="*/ 595520 w 623697"/>
              <a:gd name="connsiteY162" fmla="*/ 584459 h 768060"/>
              <a:gd name="connsiteX163" fmla="*/ 594378 w 623697"/>
              <a:gd name="connsiteY163" fmla="*/ 583337 h 768060"/>
              <a:gd name="connsiteX164" fmla="*/ 594378 w 623697"/>
              <a:gd name="connsiteY164" fmla="*/ 578102 h 768060"/>
              <a:gd name="connsiteX165" fmla="*/ 595140 w 623697"/>
              <a:gd name="connsiteY165" fmla="*/ 576232 h 768060"/>
              <a:gd name="connsiteX166" fmla="*/ 596663 w 623697"/>
              <a:gd name="connsiteY166" fmla="*/ 574362 h 768060"/>
              <a:gd name="connsiteX167" fmla="*/ 597805 w 623697"/>
              <a:gd name="connsiteY167" fmla="*/ 575484 h 768060"/>
              <a:gd name="connsiteX168" fmla="*/ 599328 w 623697"/>
              <a:gd name="connsiteY168" fmla="*/ 577728 h 768060"/>
              <a:gd name="connsiteX169" fmla="*/ 599328 w 623697"/>
              <a:gd name="connsiteY169" fmla="*/ 580345 h 768060"/>
              <a:gd name="connsiteX170" fmla="*/ 598567 w 623697"/>
              <a:gd name="connsiteY170" fmla="*/ 582215 h 768060"/>
              <a:gd name="connsiteX171" fmla="*/ 599328 w 623697"/>
              <a:gd name="connsiteY171" fmla="*/ 589694 h 768060"/>
              <a:gd name="connsiteX172" fmla="*/ 601232 w 623697"/>
              <a:gd name="connsiteY172" fmla="*/ 591563 h 768060"/>
              <a:gd name="connsiteX173" fmla="*/ 601993 w 623697"/>
              <a:gd name="connsiteY173" fmla="*/ 590068 h 768060"/>
              <a:gd name="connsiteX174" fmla="*/ 601613 w 623697"/>
              <a:gd name="connsiteY174" fmla="*/ 587450 h 768060"/>
              <a:gd name="connsiteX175" fmla="*/ 601232 w 623697"/>
              <a:gd name="connsiteY175" fmla="*/ 585207 h 768060"/>
              <a:gd name="connsiteX176" fmla="*/ 601232 w 623697"/>
              <a:gd name="connsiteY176" fmla="*/ 582215 h 768060"/>
              <a:gd name="connsiteX177" fmla="*/ 603897 w 623697"/>
              <a:gd name="connsiteY177" fmla="*/ 579971 h 768060"/>
              <a:gd name="connsiteX178" fmla="*/ 605420 w 623697"/>
              <a:gd name="connsiteY178" fmla="*/ 579598 h 768060"/>
              <a:gd name="connsiteX179" fmla="*/ 601613 w 623697"/>
              <a:gd name="connsiteY179" fmla="*/ 578102 h 768060"/>
              <a:gd name="connsiteX180" fmla="*/ 599328 w 623697"/>
              <a:gd name="connsiteY180" fmla="*/ 575858 h 768060"/>
              <a:gd name="connsiteX181" fmla="*/ 595140 w 623697"/>
              <a:gd name="connsiteY181" fmla="*/ 570249 h 768060"/>
              <a:gd name="connsiteX182" fmla="*/ 593617 w 623697"/>
              <a:gd name="connsiteY182" fmla="*/ 571745 h 768060"/>
              <a:gd name="connsiteX183" fmla="*/ 592094 w 623697"/>
              <a:gd name="connsiteY183" fmla="*/ 575110 h 768060"/>
              <a:gd name="connsiteX184" fmla="*/ 586382 w 623697"/>
              <a:gd name="connsiteY184" fmla="*/ 581841 h 768060"/>
              <a:gd name="connsiteX185" fmla="*/ 579528 w 623697"/>
              <a:gd name="connsiteY185" fmla="*/ 585207 h 768060"/>
              <a:gd name="connsiteX186" fmla="*/ 572674 w 623697"/>
              <a:gd name="connsiteY186" fmla="*/ 584085 h 768060"/>
              <a:gd name="connsiteX187" fmla="*/ 564678 w 623697"/>
              <a:gd name="connsiteY187" fmla="*/ 582215 h 768060"/>
              <a:gd name="connsiteX188" fmla="*/ 557063 w 623697"/>
              <a:gd name="connsiteY188" fmla="*/ 579224 h 768060"/>
              <a:gd name="connsiteX189" fmla="*/ 555159 w 623697"/>
              <a:gd name="connsiteY189" fmla="*/ 577728 h 768060"/>
              <a:gd name="connsiteX190" fmla="*/ 555540 w 623697"/>
              <a:gd name="connsiteY190" fmla="*/ 576232 h 768060"/>
              <a:gd name="connsiteX191" fmla="*/ 558586 w 623697"/>
              <a:gd name="connsiteY191" fmla="*/ 575484 h 768060"/>
              <a:gd name="connsiteX192" fmla="*/ 558205 w 623697"/>
              <a:gd name="connsiteY192" fmla="*/ 574362 h 768060"/>
              <a:gd name="connsiteX193" fmla="*/ 555540 w 623697"/>
              <a:gd name="connsiteY193" fmla="*/ 572493 h 768060"/>
              <a:gd name="connsiteX194" fmla="*/ 550209 w 623697"/>
              <a:gd name="connsiteY194" fmla="*/ 575484 h 768060"/>
              <a:gd name="connsiteX195" fmla="*/ 547163 w 623697"/>
              <a:gd name="connsiteY195" fmla="*/ 575110 h 768060"/>
              <a:gd name="connsiteX196" fmla="*/ 534978 w 623697"/>
              <a:gd name="connsiteY196" fmla="*/ 572493 h 768060"/>
              <a:gd name="connsiteX197" fmla="*/ 532694 w 623697"/>
              <a:gd name="connsiteY197" fmla="*/ 570249 h 768060"/>
              <a:gd name="connsiteX198" fmla="*/ 528125 w 623697"/>
              <a:gd name="connsiteY198" fmla="*/ 569501 h 768060"/>
              <a:gd name="connsiteX199" fmla="*/ 526602 w 623697"/>
              <a:gd name="connsiteY199" fmla="*/ 571371 h 768060"/>
              <a:gd name="connsiteX200" fmla="*/ 522794 w 623697"/>
              <a:gd name="connsiteY200" fmla="*/ 569501 h 768060"/>
              <a:gd name="connsiteX201" fmla="*/ 521652 w 623697"/>
              <a:gd name="connsiteY201" fmla="*/ 571745 h 768060"/>
              <a:gd name="connsiteX202" fmla="*/ 509086 w 623697"/>
              <a:gd name="connsiteY202" fmla="*/ 572119 h 768060"/>
              <a:gd name="connsiteX203" fmla="*/ 504136 w 623697"/>
              <a:gd name="connsiteY203" fmla="*/ 573989 h 768060"/>
              <a:gd name="connsiteX204" fmla="*/ 501090 w 623697"/>
              <a:gd name="connsiteY204" fmla="*/ 573615 h 768060"/>
              <a:gd name="connsiteX205" fmla="*/ 499567 w 623697"/>
              <a:gd name="connsiteY205" fmla="*/ 572493 h 768060"/>
              <a:gd name="connsiteX206" fmla="*/ 499948 w 623697"/>
              <a:gd name="connsiteY206" fmla="*/ 571371 h 768060"/>
              <a:gd name="connsiteX207" fmla="*/ 499948 w 623697"/>
              <a:gd name="connsiteY207" fmla="*/ 569875 h 768060"/>
              <a:gd name="connsiteX208" fmla="*/ 497663 w 623697"/>
              <a:gd name="connsiteY208" fmla="*/ 567258 h 768060"/>
              <a:gd name="connsiteX209" fmla="*/ 495379 w 623697"/>
              <a:gd name="connsiteY209" fmla="*/ 565762 h 768060"/>
              <a:gd name="connsiteX210" fmla="*/ 493475 w 623697"/>
              <a:gd name="connsiteY210" fmla="*/ 566136 h 768060"/>
              <a:gd name="connsiteX211" fmla="*/ 490809 w 623697"/>
              <a:gd name="connsiteY211" fmla="*/ 564266 h 768060"/>
              <a:gd name="connsiteX212" fmla="*/ 490048 w 623697"/>
              <a:gd name="connsiteY212" fmla="*/ 566136 h 768060"/>
              <a:gd name="connsiteX213" fmla="*/ 488906 w 623697"/>
              <a:gd name="connsiteY213" fmla="*/ 565388 h 768060"/>
              <a:gd name="connsiteX214" fmla="*/ 487002 w 623697"/>
              <a:gd name="connsiteY214" fmla="*/ 563144 h 768060"/>
              <a:gd name="connsiteX215" fmla="*/ 483575 w 623697"/>
              <a:gd name="connsiteY215" fmla="*/ 560901 h 768060"/>
              <a:gd name="connsiteX216" fmla="*/ 483575 w 623697"/>
              <a:gd name="connsiteY216" fmla="*/ 557535 h 768060"/>
              <a:gd name="connsiteX217" fmla="*/ 482813 w 623697"/>
              <a:gd name="connsiteY217" fmla="*/ 555292 h 768060"/>
              <a:gd name="connsiteX218" fmla="*/ 480909 w 623697"/>
              <a:gd name="connsiteY218" fmla="*/ 553796 h 768060"/>
              <a:gd name="connsiteX219" fmla="*/ 479006 w 623697"/>
              <a:gd name="connsiteY219" fmla="*/ 554170 h 768060"/>
              <a:gd name="connsiteX220" fmla="*/ 477483 w 623697"/>
              <a:gd name="connsiteY220" fmla="*/ 555292 h 768060"/>
              <a:gd name="connsiteX221" fmla="*/ 477483 w 623697"/>
              <a:gd name="connsiteY221" fmla="*/ 557161 h 768060"/>
              <a:gd name="connsiteX222" fmla="*/ 477102 w 623697"/>
              <a:gd name="connsiteY222" fmla="*/ 558283 h 768060"/>
              <a:gd name="connsiteX223" fmla="*/ 477102 w 623697"/>
              <a:gd name="connsiteY223" fmla="*/ 559779 h 768060"/>
              <a:gd name="connsiteX224" fmla="*/ 474436 w 623697"/>
              <a:gd name="connsiteY224" fmla="*/ 560153 h 768060"/>
              <a:gd name="connsiteX225" fmla="*/ 471390 w 623697"/>
              <a:gd name="connsiteY225" fmla="*/ 559031 h 768060"/>
              <a:gd name="connsiteX226" fmla="*/ 466060 w 623697"/>
              <a:gd name="connsiteY226" fmla="*/ 552300 h 768060"/>
              <a:gd name="connsiteX227" fmla="*/ 463013 w 623697"/>
              <a:gd name="connsiteY227" fmla="*/ 551552 h 768060"/>
              <a:gd name="connsiteX228" fmla="*/ 466060 w 623697"/>
              <a:gd name="connsiteY228" fmla="*/ 547065 h 768060"/>
              <a:gd name="connsiteX229" fmla="*/ 465298 w 623697"/>
              <a:gd name="connsiteY229" fmla="*/ 545943 h 768060"/>
              <a:gd name="connsiteX230" fmla="*/ 461490 w 623697"/>
              <a:gd name="connsiteY230" fmla="*/ 546317 h 768060"/>
              <a:gd name="connsiteX231" fmla="*/ 459967 w 623697"/>
              <a:gd name="connsiteY231" fmla="*/ 545196 h 768060"/>
              <a:gd name="connsiteX232" fmla="*/ 453113 w 623697"/>
              <a:gd name="connsiteY232" fmla="*/ 547065 h 768060"/>
              <a:gd name="connsiteX233" fmla="*/ 458444 w 623697"/>
              <a:gd name="connsiteY233" fmla="*/ 540708 h 768060"/>
              <a:gd name="connsiteX234" fmla="*/ 456921 w 623697"/>
              <a:gd name="connsiteY234" fmla="*/ 539587 h 768060"/>
              <a:gd name="connsiteX235" fmla="*/ 453113 w 623697"/>
              <a:gd name="connsiteY235" fmla="*/ 541456 h 768060"/>
              <a:gd name="connsiteX236" fmla="*/ 450448 w 623697"/>
              <a:gd name="connsiteY236" fmla="*/ 544822 h 768060"/>
              <a:gd name="connsiteX237" fmla="*/ 444737 w 623697"/>
              <a:gd name="connsiteY237" fmla="*/ 543700 h 768060"/>
              <a:gd name="connsiteX238" fmla="*/ 448925 w 623697"/>
              <a:gd name="connsiteY238" fmla="*/ 542204 h 768060"/>
              <a:gd name="connsiteX239" fmla="*/ 455017 w 623697"/>
              <a:gd name="connsiteY239" fmla="*/ 538839 h 768060"/>
              <a:gd name="connsiteX240" fmla="*/ 454637 w 623697"/>
              <a:gd name="connsiteY240" fmla="*/ 536969 h 768060"/>
              <a:gd name="connsiteX241" fmla="*/ 448163 w 623697"/>
              <a:gd name="connsiteY241" fmla="*/ 539213 h 768060"/>
              <a:gd name="connsiteX242" fmla="*/ 445879 w 623697"/>
              <a:gd name="connsiteY242" fmla="*/ 538091 h 768060"/>
              <a:gd name="connsiteX243" fmla="*/ 445879 w 623697"/>
              <a:gd name="connsiteY243" fmla="*/ 535473 h 768060"/>
              <a:gd name="connsiteX244" fmla="*/ 446640 w 623697"/>
              <a:gd name="connsiteY244" fmla="*/ 531734 h 768060"/>
              <a:gd name="connsiteX245" fmla="*/ 446640 w 623697"/>
              <a:gd name="connsiteY245" fmla="*/ 529116 h 768060"/>
              <a:gd name="connsiteX246" fmla="*/ 452733 w 623697"/>
              <a:gd name="connsiteY246" fmla="*/ 527995 h 768060"/>
              <a:gd name="connsiteX247" fmla="*/ 453113 w 623697"/>
              <a:gd name="connsiteY247" fmla="*/ 526873 h 768060"/>
              <a:gd name="connsiteX248" fmla="*/ 448544 w 623697"/>
              <a:gd name="connsiteY248" fmla="*/ 526873 h 768060"/>
              <a:gd name="connsiteX249" fmla="*/ 443975 w 623697"/>
              <a:gd name="connsiteY249" fmla="*/ 528743 h 768060"/>
              <a:gd name="connsiteX250" fmla="*/ 441690 w 623697"/>
              <a:gd name="connsiteY250" fmla="*/ 532108 h 768060"/>
              <a:gd name="connsiteX251" fmla="*/ 437883 w 623697"/>
              <a:gd name="connsiteY251" fmla="*/ 533230 h 768060"/>
              <a:gd name="connsiteX252" fmla="*/ 435598 w 623697"/>
              <a:gd name="connsiteY252" fmla="*/ 532856 h 768060"/>
              <a:gd name="connsiteX253" fmla="*/ 429506 w 623697"/>
              <a:gd name="connsiteY253" fmla="*/ 533604 h 768060"/>
              <a:gd name="connsiteX254" fmla="*/ 426460 w 623697"/>
              <a:gd name="connsiteY254" fmla="*/ 533230 h 768060"/>
              <a:gd name="connsiteX255" fmla="*/ 426460 w 623697"/>
              <a:gd name="connsiteY255" fmla="*/ 530238 h 768060"/>
              <a:gd name="connsiteX256" fmla="*/ 424556 w 623697"/>
              <a:gd name="connsiteY256" fmla="*/ 525377 h 768060"/>
              <a:gd name="connsiteX257" fmla="*/ 424175 w 623697"/>
              <a:gd name="connsiteY257" fmla="*/ 529116 h 768060"/>
              <a:gd name="connsiteX258" fmla="*/ 424175 w 623697"/>
              <a:gd name="connsiteY258" fmla="*/ 535099 h 768060"/>
              <a:gd name="connsiteX259" fmla="*/ 423033 w 623697"/>
              <a:gd name="connsiteY259" fmla="*/ 536969 h 768060"/>
              <a:gd name="connsiteX260" fmla="*/ 419606 w 623697"/>
              <a:gd name="connsiteY260" fmla="*/ 537343 h 768060"/>
              <a:gd name="connsiteX261" fmla="*/ 417321 w 623697"/>
              <a:gd name="connsiteY261" fmla="*/ 535099 h 768060"/>
              <a:gd name="connsiteX262" fmla="*/ 418464 w 623697"/>
              <a:gd name="connsiteY262" fmla="*/ 531360 h 768060"/>
              <a:gd name="connsiteX263" fmla="*/ 422271 w 623697"/>
              <a:gd name="connsiteY263" fmla="*/ 525003 h 768060"/>
              <a:gd name="connsiteX264" fmla="*/ 422271 w 623697"/>
              <a:gd name="connsiteY264" fmla="*/ 521264 h 768060"/>
              <a:gd name="connsiteX265" fmla="*/ 418083 w 623697"/>
              <a:gd name="connsiteY265" fmla="*/ 525377 h 768060"/>
              <a:gd name="connsiteX266" fmla="*/ 416179 w 623697"/>
              <a:gd name="connsiteY266" fmla="*/ 529490 h 768060"/>
              <a:gd name="connsiteX267" fmla="*/ 415037 w 623697"/>
              <a:gd name="connsiteY267" fmla="*/ 529864 h 768060"/>
              <a:gd name="connsiteX268" fmla="*/ 413514 w 623697"/>
              <a:gd name="connsiteY268" fmla="*/ 526873 h 768060"/>
              <a:gd name="connsiteX269" fmla="*/ 411991 w 623697"/>
              <a:gd name="connsiteY269" fmla="*/ 527621 h 768060"/>
              <a:gd name="connsiteX270" fmla="*/ 408944 w 623697"/>
              <a:gd name="connsiteY270" fmla="*/ 532108 h 768060"/>
              <a:gd name="connsiteX271" fmla="*/ 412371 w 623697"/>
              <a:gd name="connsiteY271" fmla="*/ 532856 h 768060"/>
              <a:gd name="connsiteX272" fmla="*/ 410087 w 623697"/>
              <a:gd name="connsiteY272" fmla="*/ 536969 h 768060"/>
              <a:gd name="connsiteX273" fmla="*/ 405898 w 623697"/>
              <a:gd name="connsiteY273" fmla="*/ 538091 h 768060"/>
              <a:gd name="connsiteX274" fmla="*/ 404756 w 623697"/>
              <a:gd name="connsiteY274" fmla="*/ 541082 h 768060"/>
              <a:gd name="connsiteX275" fmla="*/ 405898 w 623697"/>
              <a:gd name="connsiteY275" fmla="*/ 541456 h 768060"/>
              <a:gd name="connsiteX276" fmla="*/ 405898 w 623697"/>
              <a:gd name="connsiteY276" fmla="*/ 543700 h 768060"/>
              <a:gd name="connsiteX277" fmla="*/ 409706 w 623697"/>
              <a:gd name="connsiteY277" fmla="*/ 543326 h 768060"/>
              <a:gd name="connsiteX278" fmla="*/ 409706 w 623697"/>
              <a:gd name="connsiteY278" fmla="*/ 545196 h 768060"/>
              <a:gd name="connsiteX279" fmla="*/ 412371 w 623697"/>
              <a:gd name="connsiteY279" fmla="*/ 543326 h 768060"/>
              <a:gd name="connsiteX280" fmla="*/ 411991 w 623697"/>
              <a:gd name="connsiteY280" fmla="*/ 547065 h 768060"/>
              <a:gd name="connsiteX281" fmla="*/ 408944 w 623697"/>
              <a:gd name="connsiteY281" fmla="*/ 549683 h 768060"/>
              <a:gd name="connsiteX282" fmla="*/ 405137 w 623697"/>
              <a:gd name="connsiteY282" fmla="*/ 551179 h 768060"/>
              <a:gd name="connsiteX283" fmla="*/ 405518 w 623697"/>
              <a:gd name="connsiteY283" fmla="*/ 554170 h 768060"/>
              <a:gd name="connsiteX284" fmla="*/ 409706 w 623697"/>
              <a:gd name="connsiteY284" fmla="*/ 552300 h 768060"/>
              <a:gd name="connsiteX285" fmla="*/ 411991 w 623697"/>
              <a:gd name="connsiteY285" fmla="*/ 552300 h 768060"/>
              <a:gd name="connsiteX286" fmla="*/ 415417 w 623697"/>
              <a:gd name="connsiteY286" fmla="*/ 549309 h 768060"/>
              <a:gd name="connsiteX287" fmla="*/ 417321 w 623697"/>
              <a:gd name="connsiteY287" fmla="*/ 551926 h 768060"/>
              <a:gd name="connsiteX288" fmla="*/ 416179 w 623697"/>
              <a:gd name="connsiteY288" fmla="*/ 555666 h 768060"/>
              <a:gd name="connsiteX289" fmla="*/ 414275 w 623697"/>
              <a:gd name="connsiteY289" fmla="*/ 555666 h 768060"/>
              <a:gd name="connsiteX290" fmla="*/ 411610 w 623697"/>
              <a:gd name="connsiteY290" fmla="*/ 559405 h 768060"/>
              <a:gd name="connsiteX291" fmla="*/ 409706 w 623697"/>
              <a:gd name="connsiteY291" fmla="*/ 563144 h 768060"/>
              <a:gd name="connsiteX292" fmla="*/ 411991 w 623697"/>
              <a:gd name="connsiteY292" fmla="*/ 562397 h 768060"/>
              <a:gd name="connsiteX293" fmla="*/ 413133 w 623697"/>
              <a:gd name="connsiteY293" fmla="*/ 563892 h 768060"/>
              <a:gd name="connsiteX294" fmla="*/ 414275 w 623697"/>
              <a:gd name="connsiteY294" fmla="*/ 564266 h 768060"/>
              <a:gd name="connsiteX295" fmla="*/ 412371 w 623697"/>
              <a:gd name="connsiteY295" fmla="*/ 567258 h 768060"/>
              <a:gd name="connsiteX296" fmla="*/ 410087 w 623697"/>
              <a:gd name="connsiteY296" fmla="*/ 568006 h 768060"/>
              <a:gd name="connsiteX297" fmla="*/ 408944 w 623697"/>
              <a:gd name="connsiteY297" fmla="*/ 567632 h 768060"/>
              <a:gd name="connsiteX298" fmla="*/ 407041 w 623697"/>
              <a:gd name="connsiteY298" fmla="*/ 573241 h 768060"/>
              <a:gd name="connsiteX299" fmla="*/ 405137 w 623697"/>
              <a:gd name="connsiteY299" fmla="*/ 573615 h 768060"/>
              <a:gd name="connsiteX300" fmla="*/ 401710 w 623697"/>
              <a:gd name="connsiteY300" fmla="*/ 575858 h 768060"/>
              <a:gd name="connsiteX301" fmla="*/ 395237 w 623697"/>
              <a:gd name="connsiteY301" fmla="*/ 575110 h 768060"/>
              <a:gd name="connsiteX302" fmla="*/ 393333 w 623697"/>
              <a:gd name="connsiteY302" fmla="*/ 573615 h 768060"/>
              <a:gd name="connsiteX303" fmla="*/ 391429 w 623697"/>
              <a:gd name="connsiteY303" fmla="*/ 573615 h 768060"/>
              <a:gd name="connsiteX304" fmla="*/ 389525 w 623697"/>
              <a:gd name="connsiteY304" fmla="*/ 574362 h 768060"/>
              <a:gd name="connsiteX305" fmla="*/ 388383 w 623697"/>
              <a:gd name="connsiteY305" fmla="*/ 569875 h 768060"/>
              <a:gd name="connsiteX306" fmla="*/ 388383 w 623697"/>
              <a:gd name="connsiteY306" fmla="*/ 573615 h 768060"/>
              <a:gd name="connsiteX307" fmla="*/ 386479 w 623697"/>
              <a:gd name="connsiteY307" fmla="*/ 575858 h 768060"/>
              <a:gd name="connsiteX308" fmla="*/ 385718 w 623697"/>
              <a:gd name="connsiteY308" fmla="*/ 579971 h 768060"/>
              <a:gd name="connsiteX309" fmla="*/ 384956 w 623697"/>
              <a:gd name="connsiteY309" fmla="*/ 585580 h 768060"/>
              <a:gd name="connsiteX310" fmla="*/ 383433 w 623697"/>
              <a:gd name="connsiteY310" fmla="*/ 581093 h 768060"/>
              <a:gd name="connsiteX311" fmla="*/ 382671 w 623697"/>
              <a:gd name="connsiteY311" fmla="*/ 575858 h 768060"/>
              <a:gd name="connsiteX312" fmla="*/ 381148 w 623697"/>
              <a:gd name="connsiteY312" fmla="*/ 578102 h 768060"/>
              <a:gd name="connsiteX313" fmla="*/ 380768 w 623697"/>
              <a:gd name="connsiteY313" fmla="*/ 579598 h 768060"/>
              <a:gd name="connsiteX314" fmla="*/ 381529 w 623697"/>
              <a:gd name="connsiteY314" fmla="*/ 583337 h 768060"/>
              <a:gd name="connsiteX315" fmla="*/ 379625 w 623697"/>
              <a:gd name="connsiteY315" fmla="*/ 586328 h 768060"/>
              <a:gd name="connsiteX316" fmla="*/ 378102 w 623697"/>
              <a:gd name="connsiteY316" fmla="*/ 585207 h 768060"/>
              <a:gd name="connsiteX317" fmla="*/ 373152 w 623697"/>
              <a:gd name="connsiteY317" fmla="*/ 587824 h 768060"/>
              <a:gd name="connsiteX318" fmla="*/ 373152 w 623697"/>
              <a:gd name="connsiteY318" fmla="*/ 591937 h 768060"/>
              <a:gd name="connsiteX319" fmla="*/ 368583 w 623697"/>
              <a:gd name="connsiteY319" fmla="*/ 599416 h 768060"/>
              <a:gd name="connsiteX320" fmla="*/ 369345 w 623697"/>
              <a:gd name="connsiteY320" fmla="*/ 595303 h 768060"/>
              <a:gd name="connsiteX321" fmla="*/ 369345 w 623697"/>
              <a:gd name="connsiteY321" fmla="*/ 591189 h 768060"/>
              <a:gd name="connsiteX322" fmla="*/ 366679 w 623697"/>
              <a:gd name="connsiteY322" fmla="*/ 593059 h 768060"/>
              <a:gd name="connsiteX323" fmla="*/ 364395 w 623697"/>
              <a:gd name="connsiteY323" fmla="*/ 592311 h 768060"/>
              <a:gd name="connsiteX324" fmla="*/ 360968 w 623697"/>
              <a:gd name="connsiteY324" fmla="*/ 596425 h 768060"/>
              <a:gd name="connsiteX325" fmla="*/ 357541 w 623697"/>
              <a:gd name="connsiteY325" fmla="*/ 603529 h 768060"/>
              <a:gd name="connsiteX326" fmla="*/ 354875 w 623697"/>
              <a:gd name="connsiteY326" fmla="*/ 601660 h 768060"/>
              <a:gd name="connsiteX327" fmla="*/ 351829 w 623697"/>
              <a:gd name="connsiteY327" fmla="*/ 600164 h 768060"/>
              <a:gd name="connsiteX328" fmla="*/ 351449 w 623697"/>
              <a:gd name="connsiteY328" fmla="*/ 601286 h 768060"/>
              <a:gd name="connsiteX329" fmla="*/ 351449 w 623697"/>
              <a:gd name="connsiteY329" fmla="*/ 604651 h 768060"/>
              <a:gd name="connsiteX330" fmla="*/ 345356 w 623697"/>
              <a:gd name="connsiteY330" fmla="*/ 605399 h 768060"/>
              <a:gd name="connsiteX331" fmla="*/ 341168 w 623697"/>
              <a:gd name="connsiteY331" fmla="*/ 606521 h 768060"/>
              <a:gd name="connsiteX332" fmla="*/ 339645 w 623697"/>
              <a:gd name="connsiteY332" fmla="*/ 604651 h 768060"/>
              <a:gd name="connsiteX333" fmla="*/ 336218 w 623697"/>
              <a:gd name="connsiteY333" fmla="*/ 603903 h 768060"/>
              <a:gd name="connsiteX334" fmla="*/ 336218 w 623697"/>
              <a:gd name="connsiteY334" fmla="*/ 600538 h 768060"/>
              <a:gd name="connsiteX335" fmla="*/ 338502 w 623697"/>
              <a:gd name="connsiteY335" fmla="*/ 599790 h 768060"/>
              <a:gd name="connsiteX336" fmla="*/ 338122 w 623697"/>
              <a:gd name="connsiteY336" fmla="*/ 597546 h 768060"/>
              <a:gd name="connsiteX337" fmla="*/ 339645 w 623697"/>
              <a:gd name="connsiteY337" fmla="*/ 595303 h 768060"/>
              <a:gd name="connsiteX338" fmla="*/ 341929 w 623697"/>
              <a:gd name="connsiteY338" fmla="*/ 597546 h 768060"/>
              <a:gd name="connsiteX339" fmla="*/ 342310 w 623697"/>
              <a:gd name="connsiteY339" fmla="*/ 595303 h 768060"/>
              <a:gd name="connsiteX340" fmla="*/ 343452 w 623697"/>
              <a:gd name="connsiteY340" fmla="*/ 594181 h 768060"/>
              <a:gd name="connsiteX341" fmla="*/ 344214 w 623697"/>
              <a:gd name="connsiteY341" fmla="*/ 594181 h 768060"/>
              <a:gd name="connsiteX342" fmla="*/ 348783 w 623697"/>
              <a:gd name="connsiteY342" fmla="*/ 595677 h 768060"/>
              <a:gd name="connsiteX343" fmla="*/ 347260 w 623697"/>
              <a:gd name="connsiteY343" fmla="*/ 594181 h 768060"/>
              <a:gd name="connsiteX344" fmla="*/ 347641 w 623697"/>
              <a:gd name="connsiteY344" fmla="*/ 593059 h 768060"/>
              <a:gd name="connsiteX345" fmla="*/ 349925 w 623697"/>
              <a:gd name="connsiteY345" fmla="*/ 593059 h 768060"/>
              <a:gd name="connsiteX346" fmla="*/ 352591 w 623697"/>
              <a:gd name="connsiteY346" fmla="*/ 590442 h 768060"/>
              <a:gd name="connsiteX347" fmla="*/ 354495 w 623697"/>
              <a:gd name="connsiteY347" fmla="*/ 587450 h 768060"/>
              <a:gd name="connsiteX348" fmla="*/ 356399 w 623697"/>
              <a:gd name="connsiteY348" fmla="*/ 582963 h 768060"/>
              <a:gd name="connsiteX349" fmla="*/ 354495 w 623697"/>
              <a:gd name="connsiteY349" fmla="*/ 582215 h 768060"/>
              <a:gd name="connsiteX350" fmla="*/ 344214 w 623697"/>
              <a:gd name="connsiteY350" fmla="*/ 588572 h 768060"/>
              <a:gd name="connsiteX351" fmla="*/ 339645 w 623697"/>
              <a:gd name="connsiteY351" fmla="*/ 585954 h 768060"/>
              <a:gd name="connsiteX352" fmla="*/ 338122 w 623697"/>
              <a:gd name="connsiteY352" fmla="*/ 583711 h 768060"/>
              <a:gd name="connsiteX353" fmla="*/ 339264 w 623697"/>
              <a:gd name="connsiteY353" fmla="*/ 579971 h 768060"/>
              <a:gd name="connsiteX354" fmla="*/ 341168 w 623697"/>
              <a:gd name="connsiteY354" fmla="*/ 576232 h 768060"/>
              <a:gd name="connsiteX355" fmla="*/ 341549 w 623697"/>
              <a:gd name="connsiteY355" fmla="*/ 573615 h 768060"/>
              <a:gd name="connsiteX356" fmla="*/ 343452 w 623697"/>
              <a:gd name="connsiteY356" fmla="*/ 569127 h 768060"/>
              <a:gd name="connsiteX357" fmla="*/ 346499 w 623697"/>
              <a:gd name="connsiteY357" fmla="*/ 565762 h 768060"/>
              <a:gd name="connsiteX358" fmla="*/ 348022 w 623697"/>
              <a:gd name="connsiteY358" fmla="*/ 562397 h 768060"/>
              <a:gd name="connsiteX359" fmla="*/ 348783 w 623697"/>
              <a:gd name="connsiteY359" fmla="*/ 556040 h 768060"/>
              <a:gd name="connsiteX360" fmla="*/ 348783 w 623697"/>
              <a:gd name="connsiteY360" fmla="*/ 550057 h 768060"/>
              <a:gd name="connsiteX361" fmla="*/ 347641 w 623697"/>
              <a:gd name="connsiteY361" fmla="*/ 545570 h 768060"/>
              <a:gd name="connsiteX362" fmla="*/ 349545 w 623697"/>
              <a:gd name="connsiteY362" fmla="*/ 542204 h 768060"/>
              <a:gd name="connsiteX363" fmla="*/ 360206 w 623697"/>
              <a:gd name="connsiteY363" fmla="*/ 537343 h 768060"/>
              <a:gd name="connsiteX364" fmla="*/ 363252 w 623697"/>
              <a:gd name="connsiteY364" fmla="*/ 533978 h 768060"/>
              <a:gd name="connsiteX365" fmla="*/ 366298 w 623697"/>
              <a:gd name="connsiteY365" fmla="*/ 532108 h 768060"/>
              <a:gd name="connsiteX366" fmla="*/ 368583 w 623697"/>
              <a:gd name="connsiteY366" fmla="*/ 531734 h 768060"/>
              <a:gd name="connsiteX367" fmla="*/ 371248 w 623697"/>
              <a:gd name="connsiteY367" fmla="*/ 536221 h 768060"/>
              <a:gd name="connsiteX368" fmla="*/ 374295 w 623697"/>
              <a:gd name="connsiteY368" fmla="*/ 536969 h 768060"/>
              <a:gd name="connsiteX369" fmla="*/ 380387 w 623697"/>
              <a:gd name="connsiteY369" fmla="*/ 533978 h 768060"/>
              <a:gd name="connsiteX370" fmla="*/ 396760 w 623697"/>
              <a:gd name="connsiteY370" fmla="*/ 536969 h 768060"/>
              <a:gd name="connsiteX371" fmla="*/ 388764 w 623697"/>
              <a:gd name="connsiteY371" fmla="*/ 532856 h 768060"/>
              <a:gd name="connsiteX372" fmla="*/ 378864 w 623697"/>
              <a:gd name="connsiteY372" fmla="*/ 530238 h 768060"/>
              <a:gd name="connsiteX373" fmla="*/ 376198 w 623697"/>
              <a:gd name="connsiteY373" fmla="*/ 527621 h 768060"/>
              <a:gd name="connsiteX374" fmla="*/ 376198 w 623697"/>
              <a:gd name="connsiteY374" fmla="*/ 523881 h 768060"/>
              <a:gd name="connsiteX375" fmla="*/ 379245 w 623697"/>
              <a:gd name="connsiteY375" fmla="*/ 521638 h 768060"/>
              <a:gd name="connsiteX376" fmla="*/ 381148 w 623697"/>
              <a:gd name="connsiteY376" fmla="*/ 517898 h 768060"/>
              <a:gd name="connsiteX377" fmla="*/ 384956 w 623697"/>
              <a:gd name="connsiteY377" fmla="*/ 515281 h 768060"/>
              <a:gd name="connsiteX378" fmla="*/ 387621 w 623697"/>
              <a:gd name="connsiteY378" fmla="*/ 513785 h 768060"/>
              <a:gd name="connsiteX379" fmla="*/ 391048 w 623697"/>
              <a:gd name="connsiteY379" fmla="*/ 510046 h 768060"/>
              <a:gd name="connsiteX380" fmla="*/ 387241 w 623697"/>
              <a:gd name="connsiteY380" fmla="*/ 510794 h 768060"/>
              <a:gd name="connsiteX381" fmla="*/ 381529 w 623697"/>
              <a:gd name="connsiteY381" fmla="*/ 513411 h 768060"/>
              <a:gd name="connsiteX382" fmla="*/ 374295 w 623697"/>
              <a:gd name="connsiteY382" fmla="*/ 521264 h 768060"/>
              <a:gd name="connsiteX383" fmla="*/ 366298 w 623697"/>
              <a:gd name="connsiteY383" fmla="*/ 521638 h 768060"/>
              <a:gd name="connsiteX384" fmla="*/ 364395 w 623697"/>
              <a:gd name="connsiteY384" fmla="*/ 519768 h 768060"/>
              <a:gd name="connsiteX385" fmla="*/ 364395 w 623697"/>
              <a:gd name="connsiteY385" fmla="*/ 515281 h 768060"/>
              <a:gd name="connsiteX386" fmla="*/ 365918 w 623697"/>
              <a:gd name="connsiteY386" fmla="*/ 510046 h 768060"/>
              <a:gd name="connsiteX387" fmla="*/ 370487 w 623697"/>
              <a:gd name="connsiteY387" fmla="*/ 501819 h 768060"/>
              <a:gd name="connsiteX388" fmla="*/ 372391 w 623697"/>
              <a:gd name="connsiteY388" fmla="*/ 496958 h 768060"/>
              <a:gd name="connsiteX389" fmla="*/ 374295 w 623697"/>
              <a:gd name="connsiteY389" fmla="*/ 481253 h 768060"/>
              <a:gd name="connsiteX390" fmla="*/ 373914 w 623697"/>
              <a:gd name="connsiteY390" fmla="*/ 477888 h 768060"/>
              <a:gd name="connsiteX391" fmla="*/ 372010 w 623697"/>
              <a:gd name="connsiteY391" fmla="*/ 477140 h 768060"/>
              <a:gd name="connsiteX392" fmla="*/ 370868 w 623697"/>
              <a:gd name="connsiteY392" fmla="*/ 481253 h 768060"/>
              <a:gd name="connsiteX393" fmla="*/ 370868 w 623697"/>
              <a:gd name="connsiteY393" fmla="*/ 484618 h 768060"/>
              <a:gd name="connsiteX394" fmla="*/ 370487 w 623697"/>
              <a:gd name="connsiteY394" fmla="*/ 487984 h 768060"/>
              <a:gd name="connsiteX395" fmla="*/ 365156 w 623697"/>
              <a:gd name="connsiteY395" fmla="*/ 501819 h 768060"/>
              <a:gd name="connsiteX396" fmla="*/ 362872 w 623697"/>
              <a:gd name="connsiteY396" fmla="*/ 505933 h 768060"/>
              <a:gd name="connsiteX397" fmla="*/ 361729 w 623697"/>
              <a:gd name="connsiteY397" fmla="*/ 509298 h 768060"/>
              <a:gd name="connsiteX398" fmla="*/ 360968 w 623697"/>
              <a:gd name="connsiteY398" fmla="*/ 513785 h 768060"/>
              <a:gd name="connsiteX399" fmla="*/ 361729 w 623697"/>
              <a:gd name="connsiteY399" fmla="*/ 517151 h 768060"/>
              <a:gd name="connsiteX400" fmla="*/ 361729 w 623697"/>
              <a:gd name="connsiteY400" fmla="*/ 519768 h 768060"/>
              <a:gd name="connsiteX401" fmla="*/ 352210 w 623697"/>
              <a:gd name="connsiteY401" fmla="*/ 529116 h 768060"/>
              <a:gd name="connsiteX402" fmla="*/ 339645 w 623697"/>
              <a:gd name="connsiteY402" fmla="*/ 535847 h 768060"/>
              <a:gd name="connsiteX403" fmla="*/ 338502 w 623697"/>
              <a:gd name="connsiteY403" fmla="*/ 541082 h 768060"/>
              <a:gd name="connsiteX404" fmla="*/ 331268 w 623697"/>
              <a:gd name="connsiteY404" fmla="*/ 549683 h 768060"/>
              <a:gd name="connsiteX405" fmla="*/ 328983 w 623697"/>
              <a:gd name="connsiteY405" fmla="*/ 557161 h 768060"/>
              <a:gd name="connsiteX406" fmla="*/ 322129 w 623697"/>
              <a:gd name="connsiteY406" fmla="*/ 563892 h 768060"/>
              <a:gd name="connsiteX407" fmla="*/ 317179 w 623697"/>
              <a:gd name="connsiteY407" fmla="*/ 563892 h 768060"/>
              <a:gd name="connsiteX408" fmla="*/ 314895 w 623697"/>
              <a:gd name="connsiteY408" fmla="*/ 561275 h 768060"/>
              <a:gd name="connsiteX409" fmla="*/ 312610 w 623697"/>
              <a:gd name="connsiteY409" fmla="*/ 561649 h 768060"/>
              <a:gd name="connsiteX410" fmla="*/ 319845 w 623697"/>
              <a:gd name="connsiteY410" fmla="*/ 568006 h 768060"/>
              <a:gd name="connsiteX411" fmla="*/ 320987 w 623697"/>
              <a:gd name="connsiteY411" fmla="*/ 570249 h 768060"/>
              <a:gd name="connsiteX412" fmla="*/ 320987 w 623697"/>
              <a:gd name="connsiteY412" fmla="*/ 573241 h 768060"/>
              <a:gd name="connsiteX413" fmla="*/ 317560 w 623697"/>
              <a:gd name="connsiteY413" fmla="*/ 577728 h 768060"/>
              <a:gd name="connsiteX414" fmla="*/ 311468 w 623697"/>
              <a:gd name="connsiteY414" fmla="*/ 578102 h 768060"/>
              <a:gd name="connsiteX415" fmla="*/ 309183 w 623697"/>
              <a:gd name="connsiteY415" fmla="*/ 579598 h 768060"/>
              <a:gd name="connsiteX416" fmla="*/ 312991 w 623697"/>
              <a:gd name="connsiteY416" fmla="*/ 581093 h 768060"/>
              <a:gd name="connsiteX417" fmla="*/ 312991 w 623697"/>
              <a:gd name="connsiteY417" fmla="*/ 583711 h 768060"/>
              <a:gd name="connsiteX418" fmla="*/ 310706 w 623697"/>
              <a:gd name="connsiteY418" fmla="*/ 585580 h 768060"/>
              <a:gd name="connsiteX419" fmla="*/ 306518 w 623697"/>
              <a:gd name="connsiteY419" fmla="*/ 586328 h 768060"/>
              <a:gd name="connsiteX420" fmla="*/ 306518 w 623697"/>
              <a:gd name="connsiteY420" fmla="*/ 582963 h 768060"/>
              <a:gd name="connsiteX421" fmla="*/ 303472 w 623697"/>
              <a:gd name="connsiteY421" fmla="*/ 583711 h 768060"/>
              <a:gd name="connsiteX422" fmla="*/ 302710 w 623697"/>
              <a:gd name="connsiteY422" fmla="*/ 587076 h 768060"/>
              <a:gd name="connsiteX423" fmla="*/ 300806 w 623697"/>
              <a:gd name="connsiteY423" fmla="*/ 585580 h 768060"/>
              <a:gd name="connsiteX424" fmla="*/ 301187 w 623697"/>
              <a:gd name="connsiteY424" fmla="*/ 588572 h 768060"/>
              <a:gd name="connsiteX425" fmla="*/ 301187 w 623697"/>
              <a:gd name="connsiteY425" fmla="*/ 591563 h 768060"/>
              <a:gd name="connsiteX426" fmla="*/ 298903 w 623697"/>
              <a:gd name="connsiteY426" fmla="*/ 593059 h 768060"/>
              <a:gd name="connsiteX427" fmla="*/ 298903 w 623697"/>
              <a:gd name="connsiteY427" fmla="*/ 595303 h 768060"/>
              <a:gd name="connsiteX428" fmla="*/ 296618 w 623697"/>
              <a:gd name="connsiteY428" fmla="*/ 597546 h 768060"/>
              <a:gd name="connsiteX429" fmla="*/ 291287 w 623697"/>
              <a:gd name="connsiteY429" fmla="*/ 598294 h 768060"/>
              <a:gd name="connsiteX430" fmla="*/ 291287 w 623697"/>
              <a:gd name="connsiteY430" fmla="*/ 600164 h 768060"/>
              <a:gd name="connsiteX431" fmla="*/ 288241 w 623697"/>
              <a:gd name="connsiteY431" fmla="*/ 611756 h 768060"/>
              <a:gd name="connsiteX432" fmla="*/ 290145 w 623697"/>
              <a:gd name="connsiteY432" fmla="*/ 612504 h 768060"/>
              <a:gd name="connsiteX433" fmla="*/ 295476 w 623697"/>
              <a:gd name="connsiteY433" fmla="*/ 610634 h 768060"/>
              <a:gd name="connsiteX434" fmla="*/ 298903 w 623697"/>
              <a:gd name="connsiteY434" fmla="*/ 612130 h 768060"/>
              <a:gd name="connsiteX435" fmla="*/ 299664 w 623697"/>
              <a:gd name="connsiteY435" fmla="*/ 613999 h 768060"/>
              <a:gd name="connsiteX436" fmla="*/ 304995 w 623697"/>
              <a:gd name="connsiteY436" fmla="*/ 616617 h 768060"/>
              <a:gd name="connsiteX437" fmla="*/ 306518 w 623697"/>
              <a:gd name="connsiteY437" fmla="*/ 618113 h 768060"/>
              <a:gd name="connsiteX438" fmla="*/ 306518 w 623697"/>
              <a:gd name="connsiteY438" fmla="*/ 620730 h 768060"/>
              <a:gd name="connsiteX439" fmla="*/ 305756 w 623697"/>
              <a:gd name="connsiteY439" fmla="*/ 623722 h 768060"/>
              <a:gd name="connsiteX440" fmla="*/ 303091 w 623697"/>
              <a:gd name="connsiteY440" fmla="*/ 626339 h 768060"/>
              <a:gd name="connsiteX441" fmla="*/ 296618 w 623697"/>
              <a:gd name="connsiteY441" fmla="*/ 628583 h 768060"/>
              <a:gd name="connsiteX442" fmla="*/ 294333 w 623697"/>
              <a:gd name="connsiteY442" fmla="*/ 632322 h 768060"/>
              <a:gd name="connsiteX443" fmla="*/ 292049 w 623697"/>
              <a:gd name="connsiteY443" fmla="*/ 632696 h 768060"/>
              <a:gd name="connsiteX444" fmla="*/ 291287 w 623697"/>
              <a:gd name="connsiteY444" fmla="*/ 635314 h 768060"/>
              <a:gd name="connsiteX445" fmla="*/ 292049 w 623697"/>
              <a:gd name="connsiteY445" fmla="*/ 636809 h 768060"/>
              <a:gd name="connsiteX446" fmla="*/ 292049 w 623697"/>
              <a:gd name="connsiteY446" fmla="*/ 638305 h 768060"/>
              <a:gd name="connsiteX447" fmla="*/ 288241 w 623697"/>
              <a:gd name="connsiteY447" fmla="*/ 640175 h 768060"/>
              <a:gd name="connsiteX448" fmla="*/ 290907 w 623697"/>
              <a:gd name="connsiteY448" fmla="*/ 642044 h 768060"/>
              <a:gd name="connsiteX449" fmla="*/ 290526 w 623697"/>
              <a:gd name="connsiteY449" fmla="*/ 645410 h 768060"/>
              <a:gd name="connsiteX450" fmla="*/ 286337 w 623697"/>
              <a:gd name="connsiteY450" fmla="*/ 647653 h 768060"/>
              <a:gd name="connsiteX451" fmla="*/ 284053 w 623697"/>
              <a:gd name="connsiteY451" fmla="*/ 646532 h 768060"/>
              <a:gd name="connsiteX452" fmla="*/ 281768 w 623697"/>
              <a:gd name="connsiteY452" fmla="*/ 650271 h 768060"/>
              <a:gd name="connsiteX453" fmla="*/ 276437 w 623697"/>
              <a:gd name="connsiteY453" fmla="*/ 651393 h 768060"/>
              <a:gd name="connsiteX454" fmla="*/ 271868 w 623697"/>
              <a:gd name="connsiteY454" fmla="*/ 652889 h 768060"/>
              <a:gd name="connsiteX455" fmla="*/ 271107 w 623697"/>
              <a:gd name="connsiteY455" fmla="*/ 654758 h 768060"/>
              <a:gd name="connsiteX456" fmla="*/ 269584 w 623697"/>
              <a:gd name="connsiteY456" fmla="*/ 657002 h 768060"/>
              <a:gd name="connsiteX457" fmla="*/ 266918 w 623697"/>
              <a:gd name="connsiteY457" fmla="*/ 658871 h 768060"/>
              <a:gd name="connsiteX458" fmla="*/ 265776 w 623697"/>
              <a:gd name="connsiteY458" fmla="*/ 659619 h 768060"/>
              <a:gd name="connsiteX459" fmla="*/ 263872 w 623697"/>
              <a:gd name="connsiteY459" fmla="*/ 663733 h 768060"/>
              <a:gd name="connsiteX460" fmla="*/ 260445 w 623697"/>
              <a:gd name="connsiteY460" fmla="*/ 661863 h 768060"/>
              <a:gd name="connsiteX461" fmla="*/ 257780 w 623697"/>
              <a:gd name="connsiteY461" fmla="*/ 661863 h 768060"/>
              <a:gd name="connsiteX462" fmla="*/ 257399 w 623697"/>
              <a:gd name="connsiteY462" fmla="*/ 664854 h 768060"/>
              <a:gd name="connsiteX463" fmla="*/ 256257 w 623697"/>
              <a:gd name="connsiteY463" fmla="*/ 666724 h 768060"/>
              <a:gd name="connsiteX464" fmla="*/ 255876 w 623697"/>
              <a:gd name="connsiteY464" fmla="*/ 668594 h 768060"/>
              <a:gd name="connsiteX465" fmla="*/ 250545 w 623697"/>
              <a:gd name="connsiteY465" fmla="*/ 668594 h 768060"/>
              <a:gd name="connsiteX466" fmla="*/ 249403 w 623697"/>
              <a:gd name="connsiteY466" fmla="*/ 673081 h 768060"/>
              <a:gd name="connsiteX467" fmla="*/ 248261 w 623697"/>
              <a:gd name="connsiteY467" fmla="*/ 671959 h 768060"/>
              <a:gd name="connsiteX468" fmla="*/ 241788 w 623697"/>
              <a:gd name="connsiteY468" fmla="*/ 676446 h 768060"/>
              <a:gd name="connsiteX469" fmla="*/ 239884 w 623697"/>
              <a:gd name="connsiteY469" fmla="*/ 678690 h 768060"/>
              <a:gd name="connsiteX470" fmla="*/ 241026 w 623697"/>
              <a:gd name="connsiteY470" fmla="*/ 679812 h 768060"/>
              <a:gd name="connsiteX471" fmla="*/ 243311 w 623697"/>
              <a:gd name="connsiteY471" fmla="*/ 679812 h 768060"/>
              <a:gd name="connsiteX472" fmla="*/ 243311 w 623697"/>
              <a:gd name="connsiteY472" fmla="*/ 684673 h 768060"/>
              <a:gd name="connsiteX473" fmla="*/ 241407 w 623697"/>
              <a:gd name="connsiteY473" fmla="*/ 687664 h 768060"/>
              <a:gd name="connsiteX474" fmla="*/ 238741 w 623697"/>
              <a:gd name="connsiteY474" fmla="*/ 689160 h 768060"/>
              <a:gd name="connsiteX475" fmla="*/ 237980 w 623697"/>
              <a:gd name="connsiteY475" fmla="*/ 690656 h 768060"/>
              <a:gd name="connsiteX476" fmla="*/ 235695 w 623697"/>
              <a:gd name="connsiteY476" fmla="*/ 689160 h 768060"/>
              <a:gd name="connsiteX477" fmla="*/ 235314 w 623697"/>
              <a:gd name="connsiteY477" fmla="*/ 691030 h 768060"/>
              <a:gd name="connsiteX478" fmla="*/ 234172 w 623697"/>
              <a:gd name="connsiteY478" fmla="*/ 692152 h 768060"/>
              <a:gd name="connsiteX479" fmla="*/ 232649 w 623697"/>
              <a:gd name="connsiteY479" fmla="*/ 691778 h 768060"/>
              <a:gd name="connsiteX480" fmla="*/ 231888 w 623697"/>
              <a:gd name="connsiteY480" fmla="*/ 693647 h 768060"/>
              <a:gd name="connsiteX481" fmla="*/ 226938 w 623697"/>
              <a:gd name="connsiteY481" fmla="*/ 698135 h 768060"/>
              <a:gd name="connsiteX482" fmla="*/ 222368 w 623697"/>
              <a:gd name="connsiteY482" fmla="*/ 696265 h 768060"/>
              <a:gd name="connsiteX483" fmla="*/ 219703 w 623697"/>
              <a:gd name="connsiteY483" fmla="*/ 697013 h 768060"/>
              <a:gd name="connsiteX484" fmla="*/ 219322 w 623697"/>
              <a:gd name="connsiteY484" fmla="*/ 700004 h 768060"/>
              <a:gd name="connsiteX485" fmla="*/ 219703 w 623697"/>
              <a:gd name="connsiteY485" fmla="*/ 704491 h 768060"/>
              <a:gd name="connsiteX486" fmla="*/ 216657 w 623697"/>
              <a:gd name="connsiteY486" fmla="*/ 704491 h 768060"/>
              <a:gd name="connsiteX487" fmla="*/ 214753 w 623697"/>
              <a:gd name="connsiteY487" fmla="*/ 702622 h 768060"/>
              <a:gd name="connsiteX488" fmla="*/ 210184 w 623697"/>
              <a:gd name="connsiteY488" fmla="*/ 705239 h 768060"/>
              <a:gd name="connsiteX489" fmla="*/ 208661 w 623697"/>
              <a:gd name="connsiteY489" fmla="*/ 707109 h 768060"/>
              <a:gd name="connsiteX490" fmla="*/ 212468 w 623697"/>
              <a:gd name="connsiteY490" fmla="*/ 706361 h 768060"/>
              <a:gd name="connsiteX491" fmla="*/ 213230 w 623697"/>
              <a:gd name="connsiteY491" fmla="*/ 706735 h 768060"/>
              <a:gd name="connsiteX492" fmla="*/ 211707 w 623697"/>
              <a:gd name="connsiteY492" fmla="*/ 710100 h 768060"/>
              <a:gd name="connsiteX493" fmla="*/ 204853 w 623697"/>
              <a:gd name="connsiteY493" fmla="*/ 710100 h 768060"/>
              <a:gd name="connsiteX494" fmla="*/ 201045 w 623697"/>
              <a:gd name="connsiteY494" fmla="*/ 711222 h 768060"/>
              <a:gd name="connsiteX495" fmla="*/ 195334 w 623697"/>
              <a:gd name="connsiteY495" fmla="*/ 716457 h 768060"/>
              <a:gd name="connsiteX496" fmla="*/ 191907 w 623697"/>
              <a:gd name="connsiteY496" fmla="*/ 716083 h 768060"/>
              <a:gd name="connsiteX497" fmla="*/ 190003 w 623697"/>
              <a:gd name="connsiteY497" fmla="*/ 713840 h 768060"/>
              <a:gd name="connsiteX498" fmla="*/ 188480 w 623697"/>
              <a:gd name="connsiteY498" fmla="*/ 709726 h 768060"/>
              <a:gd name="connsiteX499" fmla="*/ 186576 w 623697"/>
              <a:gd name="connsiteY499" fmla="*/ 709726 h 768060"/>
              <a:gd name="connsiteX500" fmla="*/ 187719 w 623697"/>
              <a:gd name="connsiteY500" fmla="*/ 713092 h 768060"/>
              <a:gd name="connsiteX501" fmla="*/ 189622 w 623697"/>
              <a:gd name="connsiteY501" fmla="*/ 716083 h 768060"/>
              <a:gd name="connsiteX502" fmla="*/ 192669 w 623697"/>
              <a:gd name="connsiteY502" fmla="*/ 718701 h 768060"/>
              <a:gd name="connsiteX503" fmla="*/ 196095 w 623697"/>
              <a:gd name="connsiteY503" fmla="*/ 719823 h 768060"/>
              <a:gd name="connsiteX504" fmla="*/ 196095 w 623697"/>
              <a:gd name="connsiteY504" fmla="*/ 722066 h 768060"/>
              <a:gd name="connsiteX505" fmla="*/ 196476 w 623697"/>
              <a:gd name="connsiteY505" fmla="*/ 725806 h 768060"/>
              <a:gd name="connsiteX506" fmla="*/ 194953 w 623697"/>
              <a:gd name="connsiteY506" fmla="*/ 727301 h 768060"/>
              <a:gd name="connsiteX507" fmla="*/ 192669 w 623697"/>
              <a:gd name="connsiteY507" fmla="*/ 727301 h 768060"/>
              <a:gd name="connsiteX508" fmla="*/ 188480 w 623697"/>
              <a:gd name="connsiteY508" fmla="*/ 730667 h 768060"/>
              <a:gd name="connsiteX509" fmla="*/ 182007 w 623697"/>
              <a:gd name="connsiteY509" fmla="*/ 732163 h 768060"/>
              <a:gd name="connsiteX510" fmla="*/ 180103 w 623697"/>
              <a:gd name="connsiteY510" fmla="*/ 732163 h 768060"/>
              <a:gd name="connsiteX511" fmla="*/ 178961 w 623697"/>
              <a:gd name="connsiteY511" fmla="*/ 731041 h 768060"/>
              <a:gd name="connsiteX512" fmla="*/ 178199 w 623697"/>
              <a:gd name="connsiteY512" fmla="*/ 736276 h 768060"/>
              <a:gd name="connsiteX513" fmla="*/ 174772 w 623697"/>
              <a:gd name="connsiteY513" fmla="*/ 743007 h 768060"/>
              <a:gd name="connsiteX514" fmla="*/ 174392 w 623697"/>
              <a:gd name="connsiteY514" fmla="*/ 742633 h 768060"/>
              <a:gd name="connsiteX515" fmla="*/ 174772 w 623697"/>
              <a:gd name="connsiteY515" fmla="*/ 740015 h 768060"/>
              <a:gd name="connsiteX516" fmla="*/ 174772 w 623697"/>
              <a:gd name="connsiteY516" fmla="*/ 735902 h 768060"/>
              <a:gd name="connsiteX517" fmla="*/ 174011 w 623697"/>
              <a:gd name="connsiteY517" fmla="*/ 733284 h 768060"/>
              <a:gd name="connsiteX518" fmla="*/ 171346 w 623697"/>
              <a:gd name="connsiteY518" fmla="*/ 733284 h 768060"/>
              <a:gd name="connsiteX519" fmla="*/ 169823 w 623697"/>
              <a:gd name="connsiteY519" fmla="*/ 735154 h 768060"/>
              <a:gd name="connsiteX520" fmla="*/ 167919 w 623697"/>
              <a:gd name="connsiteY520" fmla="*/ 735154 h 768060"/>
              <a:gd name="connsiteX521" fmla="*/ 166015 w 623697"/>
              <a:gd name="connsiteY521" fmla="*/ 736276 h 768060"/>
              <a:gd name="connsiteX522" fmla="*/ 164492 w 623697"/>
              <a:gd name="connsiteY522" fmla="*/ 738519 h 768060"/>
              <a:gd name="connsiteX523" fmla="*/ 161065 w 623697"/>
              <a:gd name="connsiteY523" fmla="*/ 738893 h 768060"/>
              <a:gd name="connsiteX524" fmla="*/ 159542 w 623697"/>
              <a:gd name="connsiteY524" fmla="*/ 740389 h 768060"/>
              <a:gd name="connsiteX525" fmla="*/ 159161 w 623697"/>
              <a:gd name="connsiteY525" fmla="*/ 741137 h 768060"/>
              <a:gd name="connsiteX526" fmla="*/ 157257 w 623697"/>
              <a:gd name="connsiteY526" fmla="*/ 744502 h 768060"/>
              <a:gd name="connsiteX527" fmla="*/ 154211 w 623697"/>
              <a:gd name="connsiteY527" fmla="*/ 741511 h 768060"/>
              <a:gd name="connsiteX528" fmla="*/ 153830 w 623697"/>
              <a:gd name="connsiteY528" fmla="*/ 743381 h 768060"/>
              <a:gd name="connsiteX529" fmla="*/ 153069 w 623697"/>
              <a:gd name="connsiteY529" fmla="*/ 744128 h 768060"/>
              <a:gd name="connsiteX530" fmla="*/ 153069 w 623697"/>
              <a:gd name="connsiteY530" fmla="*/ 746372 h 768060"/>
              <a:gd name="connsiteX531" fmla="*/ 147738 w 623697"/>
              <a:gd name="connsiteY531" fmla="*/ 745250 h 768060"/>
              <a:gd name="connsiteX532" fmla="*/ 142026 w 623697"/>
              <a:gd name="connsiteY532" fmla="*/ 748616 h 768060"/>
              <a:gd name="connsiteX533" fmla="*/ 137077 w 623697"/>
              <a:gd name="connsiteY533" fmla="*/ 750111 h 768060"/>
              <a:gd name="connsiteX534" fmla="*/ 135934 w 623697"/>
              <a:gd name="connsiteY534" fmla="*/ 748242 h 768060"/>
              <a:gd name="connsiteX535" fmla="*/ 138980 w 623697"/>
              <a:gd name="connsiteY535" fmla="*/ 744876 h 768060"/>
              <a:gd name="connsiteX536" fmla="*/ 138600 w 623697"/>
              <a:gd name="connsiteY536" fmla="*/ 740763 h 768060"/>
              <a:gd name="connsiteX537" fmla="*/ 135553 w 623697"/>
              <a:gd name="connsiteY537" fmla="*/ 741137 h 768060"/>
              <a:gd name="connsiteX538" fmla="*/ 132888 w 623697"/>
              <a:gd name="connsiteY538" fmla="*/ 743007 h 768060"/>
              <a:gd name="connsiteX539" fmla="*/ 130984 w 623697"/>
              <a:gd name="connsiteY539" fmla="*/ 748242 h 768060"/>
              <a:gd name="connsiteX540" fmla="*/ 130223 w 623697"/>
              <a:gd name="connsiteY540" fmla="*/ 752729 h 768060"/>
              <a:gd name="connsiteX541" fmla="*/ 127177 w 623697"/>
              <a:gd name="connsiteY541" fmla="*/ 755346 h 768060"/>
              <a:gd name="connsiteX542" fmla="*/ 126415 w 623697"/>
              <a:gd name="connsiteY542" fmla="*/ 758338 h 768060"/>
              <a:gd name="connsiteX543" fmla="*/ 124892 w 623697"/>
              <a:gd name="connsiteY543" fmla="*/ 759460 h 768060"/>
              <a:gd name="connsiteX544" fmla="*/ 123369 w 623697"/>
              <a:gd name="connsiteY544" fmla="*/ 758712 h 768060"/>
              <a:gd name="connsiteX545" fmla="*/ 122607 w 623697"/>
              <a:gd name="connsiteY545" fmla="*/ 760208 h 768060"/>
              <a:gd name="connsiteX546" fmla="*/ 120323 w 623697"/>
              <a:gd name="connsiteY546" fmla="*/ 761329 h 768060"/>
              <a:gd name="connsiteX547" fmla="*/ 118800 w 623697"/>
              <a:gd name="connsiteY547" fmla="*/ 760581 h 768060"/>
              <a:gd name="connsiteX548" fmla="*/ 116515 w 623697"/>
              <a:gd name="connsiteY548" fmla="*/ 760581 h 768060"/>
              <a:gd name="connsiteX549" fmla="*/ 116896 w 623697"/>
              <a:gd name="connsiteY549" fmla="*/ 758338 h 768060"/>
              <a:gd name="connsiteX550" fmla="*/ 116134 w 623697"/>
              <a:gd name="connsiteY550" fmla="*/ 756468 h 768060"/>
              <a:gd name="connsiteX551" fmla="*/ 113850 w 623697"/>
              <a:gd name="connsiteY551" fmla="*/ 754225 h 768060"/>
              <a:gd name="connsiteX552" fmla="*/ 113088 w 623697"/>
              <a:gd name="connsiteY552" fmla="*/ 754972 h 768060"/>
              <a:gd name="connsiteX553" fmla="*/ 114611 w 623697"/>
              <a:gd name="connsiteY553" fmla="*/ 762077 h 768060"/>
              <a:gd name="connsiteX554" fmla="*/ 108138 w 623697"/>
              <a:gd name="connsiteY554" fmla="*/ 764695 h 768060"/>
              <a:gd name="connsiteX555" fmla="*/ 105854 w 623697"/>
              <a:gd name="connsiteY555" fmla="*/ 762825 h 768060"/>
              <a:gd name="connsiteX556" fmla="*/ 104331 w 623697"/>
              <a:gd name="connsiteY556" fmla="*/ 759460 h 768060"/>
              <a:gd name="connsiteX557" fmla="*/ 102427 w 623697"/>
              <a:gd name="connsiteY557" fmla="*/ 759460 h 768060"/>
              <a:gd name="connsiteX558" fmla="*/ 103188 w 623697"/>
              <a:gd name="connsiteY558" fmla="*/ 764321 h 768060"/>
              <a:gd name="connsiteX559" fmla="*/ 102427 w 623697"/>
              <a:gd name="connsiteY559" fmla="*/ 766564 h 768060"/>
              <a:gd name="connsiteX560" fmla="*/ 100142 w 623697"/>
              <a:gd name="connsiteY560" fmla="*/ 768060 h 768060"/>
              <a:gd name="connsiteX561" fmla="*/ 98619 w 623697"/>
              <a:gd name="connsiteY561" fmla="*/ 768060 h 768060"/>
              <a:gd name="connsiteX562" fmla="*/ 99000 w 623697"/>
              <a:gd name="connsiteY562" fmla="*/ 763573 h 768060"/>
              <a:gd name="connsiteX563" fmla="*/ 97857 w 623697"/>
              <a:gd name="connsiteY563" fmla="*/ 760208 h 768060"/>
              <a:gd name="connsiteX564" fmla="*/ 95954 w 623697"/>
              <a:gd name="connsiteY564" fmla="*/ 760208 h 768060"/>
              <a:gd name="connsiteX565" fmla="*/ 95954 w 623697"/>
              <a:gd name="connsiteY565" fmla="*/ 759460 h 768060"/>
              <a:gd name="connsiteX566" fmla="*/ 98238 w 623697"/>
              <a:gd name="connsiteY566" fmla="*/ 758338 h 768060"/>
              <a:gd name="connsiteX567" fmla="*/ 100142 w 623697"/>
              <a:gd name="connsiteY567" fmla="*/ 757590 h 768060"/>
              <a:gd name="connsiteX568" fmla="*/ 102807 w 623697"/>
              <a:gd name="connsiteY568" fmla="*/ 756094 h 768060"/>
              <a:gd name="connsiteX569" fmla="*/ 104331 w 623697"/>
              <a:gd name="connsiteY569" fmla="*/ 754599 h 768060"/>
              <a:gd name="connsiteX570" fmla="*/ 105092 w 623697"/>
              <a:gd name="connsiteY570" fmla="*/ 754599 h 768060"/>
              <a:gd name="connsiteX571" fmla="*/ 106996 w 623697"/>
              <a:gd name="connsiteY571" fmla="*/ 756094 h 768060"/>
              <a:gd name="connsiteX572" fmla="*/ 108900 w 623697"/>
              <a:gd name="connsiteY572" fmla="*/ 754599 h 768060"/>
              <a:gd name="connsiteX573" fmla="*/ 108900 w 623697"/>
              <a:gd name="connsiteY573" fmla="*/ 752729 h 768060"/>
              <a:gd name="connsiteX574" fmla="*/ 114230 w 623697"/>
              <a:gd name="connsiteY574" fmla="*/ 750111 h 768060"/>
              <a:gd name="connsiteX575" fmla="*/ 114230 w 623697"/>
              <a:gd name="connsiteY575" fmla="*/ 746746 h 768060"/>
              <a:gd name="connsiteX576" fmla="*/ 114611 w 623697"/>
              <a:gd name="connsiteY576" fmla="*/ 745998 h 768060"/>
              <a:gd name="connsiteX577" fmla="*/ 115373 w 623697"/>
              <a:gd name="connsiteY577" fmla="*/ 744876 h 768060"/>
              <a:gd name="connsiteX578" fmla="*/ 118038 w 623697"/>
              <a:gd name="connsiteY578" fmla="*/ 741137 h 768060"/>
              <a:gd name="connsiteX579" fmla="*/ 124130 w 623697"/>
              <a:gd name="connsiteY579" fmla="*/ 735902 h 768060"/>
              <a:gd name="connsiteX580" fmla="*/ 132888 w 623697"/>
              <a:gd name="connsiteY580" fmla="*/ 730293 h 768060"/>
              <a:gd name="connsiteX581" fmla="*/ 138980 w 623697"/>
              <a:gd name="connsiteY581" fmla="*/ 728049 h 768060"/>
              <a:gd name="connsiteX582" fmla="*/ 140884 w 623697"/>
              <a:gd name="connsiteY582" fmla="*/ 726554 h 768060"/>
              <a:gd name="connsiteX583" fmla="*/ 142788 w 623697"/>
              <a:gd name="connsiteY583" fmla="*/ 726180 h 768060"/>
              <a:gd name="connsiteX584" fmla="*/ 145834 w 623697"/>
              <a:gd name="connsiteY584" fmla="*/ 727301 h 768060"/>
              <a:gd name="connsiteX585" fmla="*/ 149642 w 623697"/>
              <a:gd name="connsiteY585" fmla="*/ 726554 h 768060"/>
              <a:gd name="connsiteX586" fmla="*/ 149642 w 623697"/>
              <a:gd name="connsiteY586" fmla="*/ 728423 h 768060"/>
              <a:gd name="connsiteX587" fmla="*/ 148119 w 623697"/>
              <a:gd name="connsiteY587" fmla="*/ 730293 h 768060"/>
              <a:gd name="connsiteX588" fmla="*/ 150023 w 623697"/>
              <a:gd name="connsiteY588" fmla="*/ 732910 h 768060"/>
              <a:gd name="connsiteX589" fmla="*/ 151926 w 623697"/>
              <a:gd name="connsiteY589" fmla="*/ 734032 h 768060"/>
              <a:gd name="connsiteX590" fmla="*/ 153450 w 623697"/>
              <a:gd name="connsiteY590" fmla="*/ 732910 h 768060"/>
              <a:gd name="connsiteX591" fmla="*/ 153830 w 623697"/>
              <a:gd name="connsiteY591" fmla="*/ 731041 h 768060"/>
              <a:gd name="connsiteX592" fmla="*/ 156876 w 623697"/>
              <a:gd name="connsiteY592" fmla="*/ 732163 h 768060"/>
              <a:gd name="connsiteX593" fmla="*/ 159161 w 623697"/>
              <a:gd name="connsiteY593" fmla="*/ 734032 h 768060"/>
              <a:gd name="connsiteX594" fmla="*/ 162588 w 623697"/>
              <a:gd name="connsiteY594" fmla="*/ 734406 h 768060"/>
              <a:gd name="connsiteX595" fmla="*/ 161446 w 623697"/>
              <a:gd name="connsiteY595" fmla="*/ 732163 h 768060"/>
              <a:gd name="connsiteX596" fmla="*/ 156115 w 623697"/>
              <a:gd name="connsiteY596" fmla="*/ 730293 h 768060"/>
              <a:gd name="connsiteX597" fmla="*/ 156876 w 623697"/>
              <a:gd name="connsiteY597" fmla="*/ 729919 h 768060"/>
              <a:gd name="connsiteX598" fmla="*/ 157638 w 623697"/>
              <a:gd name="connsiteY598" fmla="*/ 725058 h 768060"/>
              <a:gd name="connsiteX599" fmla="*/ 158399 w 623697"/>
              <a:gd name="connsiteY599" fmla="*/ 722440 h 768060"/>
              <a:gd name="connsiteX600" fmla="*/ 161065 w 623697"/>
              <a:gd name="connsiteY600" fmla="*/ 719823 h 768060"/>
              <a:gd name="connsiteX601" fmla="*/ 164111 w 623697"/>
              <a:gd name="connsiteY601" fmla="*/ 714214 h 768060"/>
              <a:gd name="connsiteX602" fmla="*/ 171726 w 623697"/>
              <a:gd name="connsiteY602" fmla="*/ 706735 h 768060"/>
              <a:gd name="connsiteX603" fmla="*/ 173630 w 623697"/>
              <a:gd name="connsiteY603" fmla="*/ 707109 h 768060"/>
              <a:gd name="connsiteX604" fmla="*/ 179722 w 623697"/>
              <a:gd name="connsiteY604" fmla="*/ 702622 h 768060"/>
              <a:gd name="connsiteX605" fmla="*/ 184292 w 623697"/>
              <a:gd name="connsiteY605" fmla="*/ 701874 h 768060"/>
              <a:gd name="connsiteX606" fmla="*/ 189622 w 623697"/>
              <a:gd name="connsiteY606" fmla="*/ 696639 h 768060"/>
              <a:gd name="connsiteX607" fmla="*/ 191145 w 623697"/>
              <a:gd name="connsiteY607" fmla="*/ 698135 h 768060"/>
              <a:gd name="connsiteX608" fmla="*/ 192669 w 623697"/>
              <a:gd name="connsiteY608" fmla="*/ 696639 h 768060"/>
              <a:gd name="connsiteX609" fmla="*/ 194953 w 623697"/>
              <a:gd name="connsiteY609" fmla="*/ 697761 h 768060"/>
              <a:gd name="connsiteX610" fmla="*/ 196476 w 623697"/>
              <a:gd name="connsiteY610" fmla="*/ 694769 h 768060"/>
              <a:gd name="connsiteX611" fmla="*/ 197238 w 623697"/>
              <a:gd name="connsiteY611" fmla="*/ 690282 h 768060"/>
              <a:gd name="connsiteX612" fmla="*/ 198761 w 623697"/>
              <a:gd name="connsiteY612" fmla="*/ 686917 h 768060"/>
              <a:gd name="connsiteX613" fmla="*/ 199903 w 623697"/>
              <a:gd name="connsiteY613" fmla="*/ 686917 h 768060"/>
              <a:gd name="connsiteX614" fmla="*/ 204853 w 623697"/>
              <a:gd name="connsiteY614" fmla="*/ 680186 h 768060"/>
              <a:gd name="connsiteX615" fmla="*/ 205995 w 623697"/>
              <a:gd name="connsiteY615" fmla="*/ 677568 h 768060"/>
              <a:gd name="connsiteX616" fmla="*/ 207518 w 623697"/>
              <a:gd name="connsiteY616" fmla="*/ 676820 h 768060"/>
              <a:gd name="connsiteX617" fmla="*/ 209042 w 623697"/>
              <a:gd name="connsiteY617" fmla="*/ 678316 h 768060"/>
              <a:gd name="connsiteX618" fmla="*/ 213230 w 623697"/>
              <a:gd name="connsiteY618" fmla="*/ 670090 h 768060"/>
              <a:gd name="connsiteX619" fmla="*/ 215515 w 623697"/>
              <a:gd name="connsiteY619" fmla="*/ 666724 h 768060"/>
              <a:gd name="connsiteX620" fmla="*/ 216657 w 623697"/>
              <a:gd name="connsiteY620" fmla="*/ 663733 h 768060"/>
              <a:gd name="connsiteX621" fmla="*/ 217038 w 623697"/>
              <a:gd name="connsiteY621" fmla="*/ 658124 h 768060"/>
              <a:gd name="connsiteX622" fmla="*/ 218941 w 623697"/>
              <a:gd name="connsiteY622" fmla="*/ 646532 h 768060"/>
              <a:gd name="connsiteX623" fmla="*/ 223891 w 623697"/>
              <a:gd name="connsiteY623" fmla="*/ 640923 h 768060"/>
              <a:gd name="connsiteX624" fmla="*/ 220465 w 623697"/>
              <a:gd name="connsiteY624" fmla="*/ 640549 h 768060"/>
              <a:gd name="connsiteX625" fmla="*/ 222368 w 623697"/>
              <a:gd name="connsiteY625" fmla="*/ 630453 h 768060"/>
              <a:gd name="connsiteX626" fmla="*/ 226557 w 623697"/>
              <a:gd name="connsiteY626" fmla="*/ 627835 h 768060"/>
              <a:gd name="connsiteX627" fmla="*/ 229603 w 623697"/>
              <a:gd name="connsiteY627" fmla="*/ 623348 h 768060"/>
              <a:gd name="connsiteX628" fmla="*/ 229603 w 623697"/>
              <a:gd name="connsiteY628" fmla="*/ 622226 h 768060"/>
              <a:gd name="connsiteX629" fmla="*/ 228080 w 623697"/>
              <a:gd name="connsiteY629" fmla="*/ 621852 h 768060"/>
              <a:gd name="connsiteX630" fmla="*/ 230745 w 623697"/>
              <a:gd name="connsiteY630" fmla="*/ 619982 h 768060"/>
              <a:gd name="connsiteX631" fmla="*/ 236076 w 623697"/>
              <a:gd name="connsiteY631" fmla="*/ 610260 h 768060"/>
              <a:gd name="connsiteX632" fmla="*/ 235695 w 623697"/>
              <a:gd name="connsiteY632" fmla="*/ 609138 h 768060"/>
              <a:gd name="connsiteX633" fmla="*/ 231126 w 623697"/>
              <a:gd name="connsiteY633" fmla="*/ 611756 h 768060"/>
              <a:gd name="connsiteX634" fmla="*/ 224653 w 623697"/>
              <a:gd name="connsiteY634" fmla="*/ 618113 h 768060"/>
              <a:gd name="connsiteX635" fmla="*/ 217799 w 623697"/>
              <a:gd name="connsiteY635" fmla="*/ 623348 h 768060"/>
              <a:gd name="connsiteX636" fmla="*/ 208661 w 623697"/>
              <a:gd name="connsiteY636" fmla="*/ 627835 h 768060"/>
              <a:gd name="connsiteX637" fmla="*/ 204853 w 623697"/>
              <a:gd name="connsiteY637" fmla="*/ 626713 h 768060"/>
              <a:gd name="connsiteX638" fmla="*/ 198761 w 623697"/>
              <a:gd name="connsiteY638" fmla="*/ 620730 h 768060"/>
              <a:gd name="connsiteX639" fmla="*/ 200284 w 623697"/>
              <a:gd name="connsiteY639" fmla="*/ 615869 h 768060"/>
              <a:gd name="connsiteX640" fmla="*/ 200284 w 623697"/>
              <a:gd name="connsiteY640" fmla="*/ 613252 h 768060"/>
              <a:gd name="connsiteX641" fmla="*/ 198761 w 623697"/>
              <a:gd name="connsiteY641" fmla="*/ 613626 h 768060"/>
              <a:gd name="connsiteX642" fmla="*/ 197999 w 623697"/>
              <a:gd name="connsiteY642" fmla="*/ 615869 h 768060"/>
              <a:gd name="connsiteX643" fmla="*/ 194572 w 623697"/>
              <a:gd name="connsiteY643" fmla="*/ 618487 h 768060"/>
              <a:gd name="connsiteX644" fmla="*/ 192669 w 623697"/>
              <a:gd name="connsiteY644" fmla="*/ 622226 h 768060"/>
              <a:gd name="connsiteX645" fmla="*/ 191907 w 623697"/>
              <a:gd name="connsiteY645" fmla="*/ 623722 h 768060"/>
              <a:gd name="connsiteX646" fmla="*/ 193811 w 623697"/>
              <a:gd name="connsiteY646" fmla="*/ 627461 h 768060"/>
              <a:gd name="connsiteX647" fmla="*/ 193811 w 623697"/>
              <a:gd name="connsiteY647" fmla="*/ 633444 h 768060"/>
              <a:gd name="connsiteX648" fmla="*/ 190765 w 623697"/>
              <a:gd name="connsiteY648" fmla="*/ 636435 h 768060"/>
              <a:gd name="connsiteX649" fmla="*/ 189622 w 623697"/>
              <a:gd name="connsiteY649" fmla="*/ 636809 h 768060"/>
              <a:gd name="connsiteX650" fmla="*/ 186957 w 623697"/>
              <a:gd name="connsiteY650" fmla="*/ 635314 h 768060"/>
              <a:gd name="connsiteX651" fmla="*/ 181626 w 623697"/>
              <a:gd name="connsiteY651" fmla="*/ 624470 h 768060"/>
              <a:gd name="connsiteX652" fmla="*/ 178961 w 623697"/>
              <a:gd name="connsiteY652" fmla="*/ 621478 h 768060"/>
              <a:gd name="connsiteX653" fmla="*/ 176676 w 623697"/>
              <a:gd name="connsiteY653" fmla="*/ 619982 h 768060"/>
              <a:gd name="connsiteX654" fmla="*/ 177438 w 623697"/>
              <a:gd name="connsiteY654" fmla="*/ 617739 h 768060"/>
              <a:gd name="connsiteX655" fmla="*/ 175534 w 623697"/>
              <a:gd name="connsiteY655" fmla="*/ 617739 h 768060"/>
              <a:gd name="connsiteX656" fmla="*/ 174392 w 623697"/>
              <a:gd name="connsiteY656" fmla="*/ 616243 h 768060"/>
              <a:gd name="connsiteX657" fmla="*/ 173630 w 623697"/>
              <a:gd name="connsiteY657" fmla="*/ 618113 h 768060"/>
              <a:gd name="connsiteX658" fmla="*/ 169823 w 623697"/>
              <a:gd name="connsiteY658" fmla="*/ 621478 h 768060"/>
              <a:gd name="connsiteX659" fmla="*/ 167538 w 623697"/>
              <a:gd name="connsiteY659" fmla="*/ 620356 h 768060"/>
              <a:gd name="connsiteX660" fmla="*/ 166015 w 623697"/>
              <a:gd name="connsiteY660" fmla="*/ 618113 h 768060"/>
              <a:gd name="connsiteX661" fmla="*/ 164492 w 623697"/>
              <a:gd name="connsiteY661" fmla="*/ 618487 h 768060"/>
              <a:gd name="connsiteX662" fmla="*/ 162207 w 623697"/>
              <a:gd name="connsiteY662" fmla="*/ 616243 h 768060"/>
              <a:gd name="connsiteX663" fmla="*/ 161826 w 623697"/>
              <a:gd name="connsiteY663" fmla="*/ 613999 h 768060"/>
              <a:gd name="connsiteX664" fmla="*/ 161826 w 623697"/>
              <a:gd name="connsiteY664" fmla="*/ 611382 h 768060"/>
              <a:gd name="connsiteX665" fmla="*/ 163349 w 623697"/>
              <a:gd name="connsiteY665" fmla="*/ 609512 h 768060"/>
              <a:gd name="connsiteX666" fmla="*/ 163349 w 623697"/>
              <a:gd name="connsiteY666" fmla="*/ 605773 h 768060"/>
              <a:gd name="connsiteX667" fmla="*/ 162207 w 623697"/>
              <a:gd name="connsiteY667" fmla="*/ 602407 h 768060"/>
              <a:gd name="connsiteX668" fmla="*/ 157257 w 623697"/>
              <a:gd name="connsiteY668" fmla="*/ 612130 h 768060"/>
              <a:gd name="connsiteX669" fmla="*/ 151926 w 623697"/>
              <a:gd name="connsiteY669" fmla="*/ 616617 h 768060"/>
              <a:gd name="connsiteX670" fmla="*/ 147738 w 623697"/>
              <a:gd name="connsiteY670" fmla="*/ 616617 h 768060"/>
              <a:gd name="connsiteX671" fmla="*/ 142026 w 623697"/>
              <a:gd name="connsiteY671" fmla="*/ 621478 h 768060"/>
              <a:gd name="connsiteX672" fmla="*/ 139361 w 623697"/>
              <a:gd name="connsiteY672" fmla="*/ 622226 h 768060"/>
              <a:gd name="connsiteX673" fmla="*/ 135934 w 623697"/>
              <a:gd name="connsiteY673" fmla="*/ 626713 h 768060"/>
              <a:gd name="connsiteX674" fmla="*/ 131365 w 623697"/>
              <a:gd name="connsiteY674" fmla="*/ 629331 h 768060"/>
              <a:gd name="connsiteX675" fmla="*/ 124130 w 623697"/>
              <a:gd name="connsiteY675" fmla="*/ 628209 h 768060"/>
              <a:gd name="connsiteX676" fmla="*/ 126796 w 623697"/>
              <a:gd name="connsiteY676" fmla="*/ 625591 h 768060"/>
              <a:gd name="connsiteX677" fmla="*/ 130223 w 623697"/>
              <a:gd name="connsiteY677" fmla="*/ 625591 h 768060"/>
              <a:gd name="connsiteX678" fmla="*/ 133650 w 623697"/>
              <a:gd name="connsiteY678" fmla="*/ 621478 h 768060"/>
              <a:gd name="connsiteX679" fmla="*/ 135173 w 623697"/>
              <a:gd name="connsiteY679" fmla="*/ 620730 h 768060"/>
              <a:gd name="connsiteX680" fmla="*/ 133650 w 623697"/>
              <a:gd name="connsiteY680" fmla="*/ 619608 h 768060"/>
              <a:gd name="connsiteX681" fmla="*/ 131746 w 623697"/>
              <a:gd name="connsiteY681" fmla="*/ 619608 h 768060"/>
              <a:gd name="connsiteX682" fmla="*/ 131365 w 623697"/>
              <a:gd name="connsiteY682" fmla="*/ 613626 h 768060"/>
              <a:gd name="connsiteX683" fmla="*/ 133650 w 623697"/>
              <a:gd name="connsiteY683" fmla="*/ 610634 h 768060"/>
              <a:gd name="connsiteX684" fmla="*/ 135553 w 623697"/>
              <a:gd name="connsiteY684" fmla="*/ 609886 h 768060"/>
              <a:gd name="connsiteX685" fmla="*/ 133269 w 623697"/>
              <a:gd name="connsiteY685" fmla="*/ 608390 h 768060"/>
              <a:gd name="connsiteX686" fmla="*/ 130603 w 623697"/>
              <a:gd name="connsiteY686" fmla="*/ 608390 h 768060"/>
              <a:gd name="connsiteX687" fmla="*/ 128700 w 623697"/>
              <a:gd name="connsiteY687" fmla="*/ 609886 h 768060"/>
              <a:gd name="connsiteX688" fmla="*/ 126415 w 623697"/>
              <a:gd name="connsiteY688" fmla="*/ 604651 h 768060"/>
              <a:gd name="connsiteX689" fmla="*/ 126796 w 623697"/>
              <a:gd name="connsiteY689" fmla="*/ 601660 h 768060"/>
              <a:gd name="connsiteX690" fmla="*/ 128319 w 623697"/>
              <a:gd name="connsiteY690" fmla="*/ 601286 h 768060"/>
              <a:gd name="connsiteX691" fmla="*/ 128700 w 623697"/>
              <a:gd name="connsiteY691" fmla="*/ 599790 h 768060"/>
              <a:gd name="connsiteX692" fmla="*/ 132888 w 623697"/>
              <a:gd name="connsiteY692" fmla="*/ 594181 h 768060"/>
              <a:gd name="connsiteX693" fmla="*/ 132888 w 623697"/>
              <a:gd name="connsiteY693" fmla="*/ 591937 h 768060"/>
              <a:gd name="connsiteX694" fmla="*/ 130603 w 623697"/>
              <a:gd name="connsiteY694" fmla="*/ 589320 h 768060"/>
              <a:gd name="connsiteX695" fmla="*/ 126796 w 623697"/>
              <a:gd name="connsiteY695" fmla="*/ 578102 h 768060"/>
              <a:gd name="connsiteX696" fmla="*/ 124130 w 623697"/>
              <a:gd name="connsiteY696" fmla="*/ 575110 h 768060"/>
              <a:gd name="connsiteX697" fmla="*/ 122607 w 623697"/>
              <a:gd name="connsiteY697" fmla="*/ 571371 h 768060"/>
              <a:gd name="connsiteX698" fmla="*/ 122227 w 623697"/>
              <a:gd name="connsiteY698" fmla="*/ 568006 h 768060"/>
              <a:gd name="connsiteX699" fmla="*/ 121084 w 623697"/>
              <a:gd name="connsiteY699" fmla="*/ 564266 h 768060"/>
              <a:gd name="connsiteX700" fmla="*/ 118800 w 623697"/>
              <a:gd name="connsiteY700" fmla="*/ 562397 h 768060"/>
              <a:gd name="connsiteX701" fmla="*/ 118419 w 623697"/>
              <a:gd name="connsiteY701" fmla="*/ 561275 h 768060"/>
              <a:gd name="connsiteX702" fmla="*/ 118800 w 623697"/>
              <a:gd name="connsiteY702" fmla="*/ 559031 h 768060"/>
              <a:gd name="connsiteX703" fmla="*/ 124892 w 623697"/>
              <a:gd name="connsiteY703" fmla="*/ 550057 h 768060"/>
              <a:gd name="connsiteX704" fmla="*/ 137457 w 623697"/>
              <a:gd name="connsiteY704" fmla="*/ 538839 h 768060"/>
              <a:gd name="connsiteX705" fmla="*/ 132507 w 623697"/>
              <a:gd name="connsiteY705" fmla="*/ 539213 h 768060"/>
              <a:gd name="connsiteX706" fmla="*/ 130223 w 623697"/>
              <a:gd name="connsiteY706" fmla="*/ 541082 h 768060"/>
              <a:gd name="connsiteX707" fmla="*/ 127177 w 623697"/>
              <a:gd name="connsiteY707" fmla="*/ 544822 h 768060"/>
              <a:gd name="connsiteX708" fmla="*/ 121084 w 623697"/>
              <a:gd name="connsiteY708" fmla="*/ 548935 h 768060"/>
              <a:gd name="connsiteX709" fmla="*/ 114611 w 623697"/>
              <a:gd name="connsiteY709" fmla="*/ 559405 h 768060"/>
              <a:gd name="connsiteX710" fmla="*/ 116134 w 623697"/>
              <a:gd name="connsiteY710" fmla="*/ 563518 h 768060"/>
              <a:gd name="connsiteX711" fmla="*/ 118800 w 623697"/>
              <a:gd name="connsiteY711" fmla="*/ 565388 h 768060"/>
              <a:gd name="connsiteX712" fmla="*/ 119180 w 623697"/>
              <a:gd name="connsiteY712" fmla="*/ 567258 h 768060"/>
              <a:gd name="connsiteX713" fmla="*/ 116896 w 623697"/>
              <a:gd name="connsiteY713" fmla="*/ 568006 h 768060"/>
              <a:gd name="connsiteX714" fmla="*/ 114611 w 623697"/>
              <a:gd name="connsiteY714" fmla="*/ 574362 h 768060"/>
              <a:gd name="connsiteX715" fmla="*/ 108519 w 623697"/>
              <a:gd name="connsiteY715" fmla="*/ 582963 h 768060"/>
              <a:gd name="connsiteX716" fmla="*/ 105854 w 623697"/>
              <a:gd name="connsiteY716" fmla="*/ 585207 h 768060"/>
              <a:gd name="connsiteX717" fmla="*/ 105092 w 623697"/>
              <a:gd name="connsiteY717" fmla="*/ 587450 h 768060"/>
              <a:gd name="connsiteX718" fmla="*/ 102427 w 623697"/>
              <a:gd name="connsiteY718" fmla="*/ 587450 h 768060"/>
              <a:gd name="connsiteX719" fmla="*/ 99761 w 623697"/>
              <a:gd name="connsiteY719" fmla="*/ 585954 h 768060"/>
              <a:gd name="connsiteX720" fmla="*/ 96715 w 623697"/>
              <a:gd name="connsiteY720" fmla="*/ 586328 h 768060"/>
              <a:gd name="connsiteX721" fmla="*/ 94431 w 623697"/>
              <a:gd name="connsiteY721" fmla="*/ 585207 h 768060"/>
              <a:gd name="connsiteX722" fmla="*/ 92527 w 623697"/>
              <a:gd name="connsiteY722" fmla="*/ 585580 h 768060"/>
              <a:gd name="connsiteX723" fmla="*/ 90623 w 623697"/>
              <a:gd name="connsiteY723" fmla="*/ 584459 h 768060"/>
              <a:gd name="connsiteX724" fmla="*/ 88338 w 623697"/>
              <a:gd name="connsiteY724" fmla="*/ 584459 h 768060"/>
              <a:gd name="connsiteX725" fmla="*/ 83769 w 623697"/>
              <a:gd name="connsiteY725" fmla="*/ 581093 h 768060"/>
              <a:gd name="connsiteX726" fmla="*/ 81865 w 623697"/>
              <a:gd name="connsiteY726" fmla="*/ 578102 h 768060"/>
              <a:gd name="connsiteX727" fmla="*/ 84531 w 623697"/>
              <a:gd name="connsiteY727" fmla="*/ 576232 h 768060"/>
              <a:gd name="connsiteX728" fmla="*/ 89481 w 623697"/>
              <a:gd name="connsiteY728" fmla="*/ 575858 h 768060"/>
              <a:gd name="connsiteX729" fmla="*/ 90242 w 623697"/>
              <a:gd name="connsiteY729" fmla="*/ 575110 h 768060"/>
              <a:gd name="connsiteX730" fmla="*/ 85292 w 623697"/>
              <a:gd name="connsiteY730" fmla="*/ 575110 h 768060"/>
              <a:gd name="connsiteX731" fmla="*/ 84531 w 623697"/>
              <a:gd name="connsiteY731" fmla="*/ 573989 h 768060"/>
              <a:gd name="connsiteX732" fmla="*/ 86054 w 623697"/>
              <a:gd name="connsiteY732" fmla="*/ 572493 h 768060"/>
              <a:gd name="connsiteX733" fmla="*/ 85292 w 623697"/>
              <a:gd name="connsiteY733" fmla="*/ 570997 h 768060"/>
              <a:gd name="connsiteX734" fmla="*/ 82246 w 623697"/>
              <a:gd name="connsiteY734" fmla="*/ 571745 h 768060"/>
              <a:gd name="connsiteX735" fmla="*/ 79581 w 623697"/>
              <a:gd name="connsiteY735" fmla="*/ 573615 h 768060"/>
              <a:gd name="connsiteX736" fmla="*/ 77677 w 623697"/>
              <a:gd name="connsiteY736" fmla="*/ 573241 h 768060"/>
              <a:gd name="connsiteX737" fmla="*/ 73869 w 623697"/>
              <a:gd name="connsiteY737" fmla="*/ 566136 h 768060"/>
              <a:gd name="connsiteX738" fmla="*/ 73869 w 623697"/>
              <a:gd name="connsiteY738" fmla="*/ 563144 h 768060"/>
              <a:gd name="connsiteX739" fmla="*/ 75011 w 623697"/>
              <a:gd name="connsiteY739" fmla="*/ 559779 h 768060"/>
              <a:gd name="connsiteX740" fmla="*/ 77296 w 623697"/>
              <a:gd name="connsiteY740" fmla="*/ 556040 h 768060"/>
              <a:gd name="connsiteX741" fmla="*/ 81484 w 623697"/>
              <a:gd name="connsiteY741" fmla="*/ 551179 h 768060"/>
              <a:gd name="connsiteX742" fmla="*/ 83769 w 623697"/>
              <a:gd name="connsiteY742" fmla="*/ 547065 h 768060"/>
              <a:gd name="connsiteX743" fmla="*/ 90242 w 623697"/>
              <a:gd name="connsiteY743" fmla="*/ 544822 h 768060"/>
              <a:gd name="connsiteX744" fmla="*/ 92146 w 623697"/>
              <a:gd name="connsiteY744" fmla="*/ 541830 h 768060"/>
              <a:gd name="connsiteX745" fmla="*/ 90623 w 623697"/>
              <a:gd name="connsiteY745" fmla="*/ 538091 h 768060"/>
              <a:gd name="connsiteX746" fmla="*/ 87577 w 623697"/>
              <a:gd name="connsiteY746" fmla="*/ 538091 h 768060"/>
              <a:gd name="connsiteX747" fmla="*/ 83388 w 623697"/>
              <a:gd name="connsiteY747" fmla="*/ 540708 h 768060"/>
              <a:gd name="connsiteX748" fmla="*/ 75011 w 623697"/>
              <a:gd name="connsiteY748" fmla="*/ 538839 h 768060"/>
              <a:gd name="connsiteX749" fmla="*/ 70061 w 623697"/>
              <a:gd name="connsiteY749" fmla="*/ 536969 h 768060"/>
              <a:gd name="connsiteX750" fmla="*/ 73488 w 623697"/>
              <a:gd name="connsiteY750" fmla="*/ 530986 h 768060"/>
              <a:gd name="connsiteX751" fmla="*/ 68158 w 623697"/>
              <a:gd name="connsiteY751" fmla="*/ 531734 h 768060"/>
              <a:gd name="connsiteX752" fmla="*/ 67015 w 623697"/>
              <a:gd name="connsiteY752" fmla="*/ 530986 h 768060"/>
              <a:gd name="connsiteX753" fmla="*/ 66254 w 623697"/>
              <a:gd name="connsiteY753" fmla="*/ 527621 h 768060"/>
              <a:gd name="connsiteX754" fmla="*/ 62827 w 623697"/>
              <a:gd name="connsiteY754" fmla="*/ 532856 h 768060"/>
              <a:gd name="connsiteX755" fmla="*/ 61304 w 623697"/>
              <a:gd name="connsiteY755" fmla="*/ 533604 h 768060"/>
              <a:gd name="connsiteX756" fmla="*/ 59400 w 623697"/>
              <a:gd name="connsiteY756" fmla="*/ 532108 h 768060"/>
              <a:gd name="connsiteX757" fmla="*/ 57877 w 623697"/>
              <a:gd name="connsiteY757" fmla="*/ 529864 h 768060"/>
              <a:gd name="connsiteX758" fmla="*/ 57496 w 623697"/>
              <a:gd name="connsiteY758" fmla="*/ 527247 h 768060"/>
              <a:gd name="connsiteX759" fmla="*/ 55973 w 623697"/>
              <a:gd name="connsiteY759" fmla="*/ 525377 h 768060"/>
              <a:gd name="connsiteX760" fmla="*/ 54831 w 623697"/>
              <a:gd name="connsiteY760" fmla="*/ 521264 h 768060"/>
              <a:gd name="connsiteX761" fmla="*/ 55592 w 623697"/>
              <a:gd name="connsiteY761" fmla="*/ 517898 h 768060"/>
              <a:gd name="connsiteX762" fmla="*/ 57496 w 623697"/>
              <a:gd name="connsiteY762" fmla="*/ 515655 h 768060"/>
              <a:gd name="connsiteX763" fmla="*/ 55212 w 623697"/>
              <a:gd name="connsiteY763" fmla="*/ 515281 h 768060"/>
              <a:gd name="connsiteX764" fmla="*/ 50642 w 623697"/>
              <a:gd name="connsiteY764" fmla="*/ 519020 h 768060"/>
              <a:gd name="connsiteX765" fmla="*/ 44931 w 623697"/>
              <a:gd name="connsiteY765" fmla="*/ 515281 h 768060"/>
              <a:gd name="connsiteX766" fmla="*/ 45312 w 623697"/>
              <a:gd name="connsiteY766" fmla="*/ 513411 h 768060"/>
              <a:gd name="connsiteX767" fmla="*/ 47596 w 623697"/>
              <a:gd name="connsiteY767" fmla="*/ 510794 h 768060"/>
              <a:gd name="connsiteX768" fmla="*/ 51023 w 623697"/>
              <a:gd name="connsiteY768" fmla="*/ 509298 h 768060"/>
              <a:gd name="connsiteX769" fmla="*/ 59019 w 623697"/>
              <a:gd name="connsiteY769" fmla="*/ 507802 h 768060"/>
              <a:gd name="connsiteX770" fmla="*/ 57496 w 623697"/>
              <a:gd name="connsiteY770" fmla="*/ 506680 h 768060"/>
              <a:gd name="connsiteX771" fmla="*/ 59781 w 623697"/>
              <a:gd name="connsiteY771" fmla="*/ 505559 h 768060"/>
              <a:gd name="connsiteX772" fmla="*/ 59400 w 623697"/>
              <a:gd name="connsiteY772" fmla="*/ 504063 h 768060"/>
              <a:gd name="connsiteX773" fmla="*/ 52546 w 623697"/>
              <a:gd name="connsiteY773" fmla="*/ 505185 h 768060"/>
              <a:gd name="connsiteX774" fmla="*/ 49881 w 623697"/>
              <a:gd name="connsiteY774" fmla="*/ 507428 h 768060"/>
              <a:gd name="connsiteX775" fmla="*/ 47215 w 623697"/>
              <a:gd name="connsiteY775" fmla="*/ 508550 h 768060"/>
              <a:gd name="connsiteX776" fmla="*/ 39600 w 623697"/>
              <a:gd name="connsiteY776" fmla="*/ 509672 h 768060"/>
              <a:gd name="connsiteX777" fmla="*/ 38458 w 623697"/>
              <a:gd name="connsiteY777" fmla="*/ 510794 h 768060"/>
              <a:gd name="connsiteX778" fmla="*/ 38839 w 623697"/>
              <a:gd name="connsiteY778" fmla="*/ 507802 h 768060"/>
              <a:gd name="connsiteX779" fmla="*/ 39600 w 623697"/>
              <a:gd name="connsiteY779" fmla="*/ 505185 h 768060"/>
              <a:gd name="connsiteX780" fmla="*/ 43788 w 623697"/>
              <a:gd name="connsiteY780" fmla="*/ 504063 h 768060"/>
              <a:gd name="connsiteX781" fmla="*/ 44931 w 623697"/>
              <a:gd name="connsiteY781" fmla="*/ 502941 h 768060"/>
              <a:gd name="connsiteX782" fmla="*/ 40742 w 623697"/>
              <a:gd name="connsiteY782" fmla="*/ 499576 h 768060"/>
              <a:gd name="connsiteX783" fmla="*/ 40742 w 623697"/>
              <a:gd name="connsiteY783" fmla="*/ 497332 h 768060"/>
              <a:gd name="connsiteX784" fmla="*/ 42265 w 623697"/>
              <a:gd name="connsiteY784" fmla="*/ 496958 h 768060"/>
              <a:gd name="connsiteX785" fmla="*/ 44550 w 623697"/>
              <a:gd name="connsiteY785" fmla="*/ 497332 h 768060"/>
              <a:gd name="connsiteX786" fmla="*/ 47596 w 623697"/>
              <a:gd name="connsiteY786" fmla="*/ 496584 h 768060"/>
              <a:gd name="connsiteX787" fmla="*/ 48738 w 623697"/>
              <a:gd name="connsiteY787" fmla="*/ 494715 h 768060"/>
              <a:gd name="connsiteX788" fmla="*/ 48358 w 623697"/>
              <a:gd name="connsiteY788" fmla="*/ 487984 h 768060"/>
              <a:gd name="connsiteX789" fmla="*/ 48738 w 623697"/>
              <a:gd name="connsiteY789" fmla="*/ 485740 h 768060"/>
              <a:gd name="connsiteX790" fmla="*/ 52546 w 623697"/>
              <a:gd name="connsiteY790" fmla="*/ 477514 h 768060"/>
              <a:gd name="connsiteX791" fmla="*/ 52927 w 623697"/>
              <a:gd name="connsiteY791" fmla="*/ 475270 h 768060"/>
              <a:gd name="connsiteX792" fmla="*/ 54069 w 623697"/>
              <a:gd name="connsiteY792" fmla="*/ 473774 h 768060"/>
              <a:gd name="connsiteX793" fmla="*/ 55212 w 623697"/>
              <a:gd name="connsiteY793" fmla="*/ 473400 h 768060"/>
              <a:gd name="connsiteX794" fmla="*/ 61685 w 623697"/>
              <a:gd name="connsiteY794" fmla="*/ 465174 h 768060"/>
              <a:gd name="connsiteX795" fmla="*/ 64731 w 623697"/>
              <a:gd name="connsiteY795" fmla="*/ 464800 h 768060"/>
              <a:gd name="connsiteX796" fmla="*/ 66254 w 623697"/>
              <a:gd name="connsiteY796" fmla="*/ 465548 h 768060"/>
              <a:gd name="connsiteX797" fmla="*/ 67777 w 623697"/>
              <a:gd name="connsiteY797" fmla="*/ 462556 h 768060"/>
              <a:gd name="connsiteX798" fmla="*/ 72346 w 623697"/>
              <a:gd name="connsiteY798" fmla="*/ 457321 h 768060"/>
              <a:gd name="connsiteX799" fmla="*/ 76534 w 623697"/>
              <a:gd name="connsiteY799" fmla="*/ 456573 h 768060"/>
              <a:gd name="connsiteX800" fmla="*/ 83388 w 623697"/>
              <a:gd name="connsiteY800" fmla="*/ 457695 h 768060"/>
              <a:gd name="connsiteX801" fmla="*/ 84531 w 623697"/>
              <a:gd name="connsiteY801" fmla="*/ 455825 h 768060"/>
              <a:gd name="connsiteX802" fmla="*/ 83769 w 623697"/>
              <a:gd name="connsiteY802" fmla="*/ 452834 h 768060"/>
              <a:gd name="connsiteX803" fmla="*/ 82627 w 623697"/>
              <a:gd name="connsiteY803" fmla="*/ 451338 h 768060"/>
              <a:gd name="connsiteX804" fmla="*/ 83388 w 623697"/>
              <a:gd name="connsiteY804" fmla="*/ 449469 h 768060"/>
              <a:gd name="connsiteX805" fmla="*/ 84531 w 623697"/>
              <a:gd name="connsiteY805" fmla="*/ 447599 h 768060"/>
              <a:gd name="connsiteX806" fmla="*/ 91384 w 623697"/>
              <a:gd name="connsiteY806" fmla="*/ 445355 h 768060"/>
              <a:gd name="connsiteX807" fmla="*/ 97477 w 623697"/>
              <a:gd name="connsiteY807" fmla="*/ 440868 h 768060"/>
              <a:gd name="connsiteX808" fmla="*/ 99000 w 623697"/>
              <a:gd name="connsiteY808" fmla="*/ 442364 h 768060"/>
              <a:gd name="connsiteX809" fmla="*/ 103188 w 623697"/>
              <a:gd name="connsiteY809" fmla="*/ 443486 h 768060"/>
              <a:gd name="connsiteX810" fmla="*/ 106615 w 623697"/>
              <a:gd name="connsiteY810" fmla="*/ 442364 h 768060"/>
              <a:gd name="connsiteX811" fmla="*/ 108900 w 623697"/>
              <a:gd name="connsiteY811" fmla="*/ 438998 h 768060"/>
              <a:gd name="connsiteX812" fmla="*/ 115373 w 623697"/>
              <a:gd name="connsiteY812" fmla="*/ 433015 h 768060"/>
              <a:gd name="connsiteX813" fmla="*/ 118800 w 623697"/>
              <a:gd name="connsiteY813" fmla="*/ 428902 h 768060"/>
              <a:gd name="connsiteX814" fmla="*/ 120704 w 623697"/>
              <a:gd name="connsiteY814" fmla="*/ 424415 h 768060"/>
              <a:gd name="connsiteX815" fmla="*/ 122227 w 623697"/>
              <a:gd name="connsiteY815" fmla="*/ 422919 h 768060"/>
              <a:gd name="connsiteX816" fmla="*/ 125653 w 623697"/>
              <a:gd name="connsiteY816" fmla="*/ 422545 h 768060"/>
              <a:gd name="connsiteX817" fmla="*/ 126415 w 623697"/>
              <a:gd name="connsiteY817" fmla="*/ 423293 h 768060"/>
              <a:gd name="connsiteX818" fmla="*/ 122607 w 623697"/>
              <a:gd name="connsiteY818" fmla="*/ 427406 h 768060"/>
              <a:gd name="connsiteX819" fmla="*/ 124130 w 623697"/>
              <a:gd name="connsiteY819" fmla="*/ 427406 h 768060"/>
              <a:gd name="connsiteX820" fmla="*/ 130984 w 623697"/>
              <a:gd name="connsiteY820" fmla="*/ 425537 h 768060"/>
              <a:gd name="connsiteX821" fmla="*/ 134411 w 623697"/>
              <a:gd name="connsiteY821" fmla="*/ 426285 h 768060"/>
              <a:gd name="connsiteX822" fmla="*/ 137077 w 623697"/>
              <a:gd name="connsiteY822" fmla="*/ 424415 h 768060"/>
              <a:gd name="connsiteX823" fmla="*/ 141265 w 623697"/>
              <a:gd name="connsiteY823" fmla="*/ 424415 h 768060"/>
              <a:gd name="connsiteX824" fmla="*/ 144692 w 623697"/>
              <a:gd name="connsiteY824" fmla="*/ 423293 h 768060"/>
              <a:gd name="connsiteX825" fmla="*/ 147357 w 623697"/>
              <a:gd name="connsiteY825" fmla="*/ 420676 h 768060"/>
              <a:gd name="connsiteX826" fmla="*/ 150023 w 623697"/>
              <a:gd name="connsiteY826" fmla="*/ 416936 h 768060"/>
              <a:gd name="connsiteX827" fmla="*/ 153450 w 623697"/>
              <a:gd name="connsiteY827" fmla="*/ 410579 h 768060"/>
              <a:gd name="connsiteX828" fmla="*/ 153830 w 623697"/>
              <a:gd name="connsiteY828" fmla="*/ 405344 h 768060"/>
              <a:gd name="connsiteX829" fmla="*/ 153450 w 623697"/>
              <a:gd name="connsiteY829" fmla="*/ 402727 h 768060"/>
              <a:gd name="connsiteX830" fmla="*/ 152307 w 623697"/>
              <a:gd name="connsiteY830" fmla="*/ 400109 h 768060"/>
              <a:gd name="connsiteX831" fmla="*/ 150023 w 623697"/>
              <a:gd name="connsiteY831" fmla="*/ 398240 h 768060"/>
              <a:gd name="connsiteX832" fmla="*/ 150784 w 623697"/>
              <a:gd name="connsiteY832" fmla="*/ 396744 h 768060"/>
              <a:gd name="connsiteX833" fmla="*/ 151165 w 623697"/>
              <a:gd name="connsiteY833" fmla="*/ 393378 h 768060"/>
              <a:gd name="connsiteX834" fmla="*/ 147357 w 623697"/>
              <a:gd name="connsiteY834" fmla="*/ 386274 h 768060"/>
              <a:gd name="connsiteX835" fmla="*/ 145453 w 623697"/>
              <a:gd name="connsiteY835" fmla="*/ 381039 h 768060"/>
              <a:gd name="connsiteX836" fmla="*/ 141646 w 623697"/>
              <a:gd name="connsiteY836" fmla="*/ 379917 h 768060"/>
              <a:gd name="connsiteX837" fmla="*/ 139742 w 623697"/>
              <a:gd name="connsiteY837" fmla="*/ 381787 h 768060"/>
              <a:gd name="connsiteX838" fmla="*/ 138980 w 623697"/>
              <a:gd name="connsiteY838" fmla="*/ 379169 h 768060"/>
              <a:gd name="connsiteX839" fmla="*/ 138980 w 623697"/>
              <a:gd name="connsiteY839" fmla="*/ 375056 h 768060"/>
              <a:gd name="connsiteX840" fmla="*/ 142026 w 623697"/>
              <a:gd name="connsiteY840" fmla="*/ 375056 h 768060"/>
              <a:gd name="connsiteX841" fmla="*/ 145453 w 623697"/>
              <a:gd name="connsiteY841" fmla="*/ 376925 h 768060"/>
              <a:gd name="connsiteX842" fmla="*/ 150023 w 623697"/>
              <a:gd name="connsiteY842" fmla="*/ 375056 h 768060"/>
              <a:gd name="connsiteX843" fmla="*/ 152307 w 623697"/>
              <a:gd name="connsiteY843" fmla="*/ 372064 h 768060"/>
              <a:gd name="connsiteX844" fmla="*/ 154211 w 623697"/>
              <a:gd name="connsiteY844" fmla="*/ 367951 h 768060"/>
              <a:gd name="connsiteX845" fmla="*/ 154211 w 623697"/>
              <a:gd name="connsiteY845" fmla="*/ 362716 h 768060"/>
              <a:gd name="connsiteX846" fmla="*/ 152307 w 623697"/>
              <a:gd name="connsiteY846" fmla="*/ 361968 h 768060"/>
              <a:gd name="connsiteX847" fmla="*/ 148119 w 623697"/>
              <a:gd name="connsiteY847" fmla="*/ 356733 h 768060"/>
              <a:gd name="connsiteX848" fmla="*/ 143550 w 623697"/>
              <a:gd name="connsiteY848" fmla="*/ 359724 h 768060"/>
              <a:gd name="connsiteX849" fmla="*/ 141265 w 623697"/>
              <a:gd name="connsiteY849" fmla="*/ 362342 h 768060"/>
              <a:gd name="connsiteX850" fmla="*/ 138980 w 623697"/>
              <a:gd name="connsiteY850" fmla="*/ 362716 h 768060"/>
              <a:gd name="connsiteX851" fmla="*/ 133269 w 623697"/>
              <a:gd name="connsiteY851" fmla="*/ 360472 h 768060"/>
              <a:gd name="connsiteX852" fmla="*/ 133650 w 623697"/>
              <a:gd name="connsiteY852" fmla="*/ 363090 h 768060"/>
              <a:gd name="connsiteX853" fmla="*/ 125653 w 623697"/>
              <a:gd name="connsiteY853" fmla="*/ 366829 h 768060"/>
              <a:gd name="connsiteX854" fmla="*/ 123369 w 623697"/>
              <a:gd name="connsiteY854" fmla="*/ 370195 h 768060"/>
              <a:gd name="connsiteX855" fmla="*/ 118800 w 623697"/>
              <a:gd name="connsiteY855" fmla="*/ 374682 h 768060"/>
              <a:gd name="connsiteX856" fmla="*/ 115373 w 623697"/>
              <a:gd name="connsiteY856" fmla="*/ 380291 h 768060"/>
              <a:gd name="connsiteX857" fmla="*/ 113088 w 623697"/>
              <a:gd name="connsiteY857" fmla="*/ 386274 h 768060"/>
              <a:gd name="connsiteX858" fmla="*/ 111946 w 623697"/>
              <a:gd name="connsiteY858" fmla="*/ 386274 h 768060"/>
              <a:gd name="connsiteX859" fmla="*/ 110423 w 623697"/>
              <a:gd name="connsiteY859" fmla="*/ 375804 h 768060"/>
              <a:gd name="connsiteX860" fmla="*/ 106615 w 623697"/>
              <a:gd name="connsiteY860" fmla="*/ 372812 h 768060"/>
              <a:gd name="connsiteX861" fmla="*/ 104711 w 623697"/>
              <a:gd name="connsiteY861" fmla="*/ 369821 h 768060"/>
              <a:gd name="connsiteX862" fmla="*/ 99000 w 623697"/>
              <a:gd name="connsiteY862" fmla="*/ 370195 h 768060"/>
              <a:gd name="connsiteX863" fmla="*/ 100142 w 623697"/>
              <a:gd name="connsiteY863" fmla="*/ 372064 h 768060"/>
              <a:gd name="connsiteX864" fmla="*/ 102807 w 623697"/>
              <a:gd name="connsiteY864" fmla="*/ 374308 h 768060"/>
              <a:gd name="connsiteX865" fmla="*/ 106234 w 623697"/>
              <a:gd name="connsiteY865" fmla="*/ 375056 h 768060"/>
              <a:gd name="connsiteX866" fmla="*/ 105854 w 623697"/>
              <a:gd name="connsiteY866" fmla="*/ 378795 h 768060"/>
              <a:gd name="connsiteX867" fmla="*/ 104711 w 623697"/>
              <a:gd name="connsiteY867" fmla="*/ 380291 h 768060"/>
              <a:gd name="connsiteX868" fmla="*/ 100142 w 623697"/>
              <a:gd name="connsiteY868" fmla="*/ 375056 h 768060"/>
              <a:gd name="connsiteX869" fmla="*/ 94050 w 623697"/>
              <a:gd name="connsiteY869" fmla="*/ 372438 h 768060"/>
              <a:gd name="connsiteX870" fmla="*/ 87958 w 623697"/>
              <a:gd name="connsiteY870" fmla="*/ 374308 h 768060"/>
              <a:gd name="connsiteX871" fmla="*/ 79961 w 623697"/>
              <a:gd name="connsiteY871" fmla="*/ 372812 h 768060"/>
              <a:gd name="connsiteX872" fmla="*/ 68158 w 623697"/>
              <a:gd name="connsiteY872" fmla="*/ 378795 h 768060"/>
              <a:gd name="connsiteX873" fmla="*/ 60923 w 623697"/>
              <a:gd name="connsiteY873" fmla="*/ 375056 h 768060"/>
              <a:gd name="connsiteX874" fmla="*/ 57115 w 623697"/>
              <a:gd name="connsiteY874" fmla="*/ 375804 h 768060"/>
              <a:gd name="connsiteX875" fmla="*/ 41123 w 623697"/>
              <a:gd name="connsiteY875" fmla="*/ 372438 h 768060"/>
              <a:gd name="connsiteX876" fmla="*/ 39600 w 623697"/>
              <a:gd name="connsiteY876" fmla="*/ 370569 h 768060"/>
              <a:gd name="connsiteX877" fmla="*/ 38077 w 623697"/>
              <a:gd name="connsiteY877" fmla="*/ 370195 h 768060"/>
              <a:gd name="connsiteX878" fmla="*/ 33508 w 623697"/>
              <a:gd name="connsiteY878" fmla="*/ 364960 h 768060"/>
              <a:gd name="connsiteX879" fmla="*/ 34650 w 623697"/>
              <a:gd name="connsiteY879" fmla="*/ 360098 h 768060"/>
              <a:gd name="connsiteX880" fmla="*/ 34650 w 623697"/>
              <a:gd name="connsiteY880" fmla="*/ 355985 h 768060"/>
              <a:gd name="connsiteX881" fmla="*/ 30462 w 623697"/>
              <a:gd name="connsiteY881" fmla="*/ 351872 h 768060"/>
              <a:gd name="connsiteX882" fmla="*/ 25892 w 623697"/>
              <a:gd name="connsiteY882" fmla="*/ 342150 h 768060"/>
              <a:gd name="connsiteX883" fmla="*/ 26654 w 623697"/>
              <a:gd name="connsiteY883" fmla="*/ 338784 h 768060"/>
              <a:gd name="connsiteX884" fmla="*/ 28177 w 623697"/>
              <a:gd name="connsiteY884" fmla="*/ 340654 h 768060"/>
              <a:gd name="connsiteX885" fmla="*/ 27416 w 623697"/>
              <a:gd name="connsiteY885" fmla="*/ 343645 h 768060"/>
              <a:gd name="connsiteX886" fmla="*/ 30842 w 623697"/>
              <a:gd name="connsiteY886" fmla="*/ 344767 h 768060"/>
              <a:gd name="connsiteX887" fmla="*/ 34269 w 623697"/>
              <a:gd name="connsiteY887" fmla="*/ 340280 h 768060"/>
              <a:gd name="connsiteX888" fmla="*/ 40742 w 623697"/>
              <a:gd name="connsiteY888" fmla="*/ 337662 h 768060"/>
              <a:gd name="connsiteX889" fmla="*/ 26654 w 623697"/>
              <a:gd name="connsiteY889" fmla="*/ 332801 h 768060"/>
              <a:gd name="connsiteX890" fmla="*/ 28558 w 623697"/>
              <a:gd name="connsiteY890" fmla="*/ 335793 h 768060"/>
              <a:gd name="connsiteX891" fmla="*/ 27035 w 623697"/>
              <a:gd name="connsiteY891" fmla="*/ 336167 h 768060"/>
              <a:gd name="connsiteX892" fmla="*/ 16373 w 623697"/>
              <a:gd name="connsiteY892" fmla="*/ 332427 h 768060"/>
              <a:gd name="connsiteX893" fmla="*/ 2285 w 623697"/>
              <a:gd name="connsiteY893" fmla="*/ 323453 h 768060"/>
              <a:gd name="connsiteX894" fmla="*/ 0 w 623697"/>
              <a:gd name="connsiteY894" fmla="*/ 320835 h 768060"/>
              <a:gd name="connsiteX895" fmla="*/ 0 w 623697"/>
              <a:gd name="connsiteY895" fmla="*/ 317844 h 768060"/>
              <a:gd name="connsiteX896" fmla="*/ 4569 w 623697"/>
              <a:gd name="connsiteY896" fmla="*/ 314852 h 768060"/>
              <a:gd name="connsiteX897" fmla="*/ 2285 w 623697"/>
              <a:gd name="connsiteY897" fmla="*/ 320087 h 768060"/>
              <a:gd name="connsiteX898" fmla="*/ 4189 w 623697"/>
              <a:gd name="connsiteY898" fmla="*/ 319714 h 768060"/>
              <a:gd name="connsiteX899" fmla="*/ 12946 w 623697"/>
              <a:gd name="connsiteY899" fmla="*/ 314852 h 768060"/>
              <a:gd name="connsiteX900" fmla="*/ 12185 w 623697"/>
              <a:gd name="connsiteY900" fmla="*/ 314105 h 768060"/>
              <a:gd name="connsiteX901" fmla="*/ 12185 w 623697"/>
              <a:gd name="connsiteY901" fmla="*/ 312235 h 768060"/>
              <a:gd name="connsiteX902" fmla="*/ 13708 w 623697"/>
              <a:gd name="connsiteY902" fmla="*/ 309991 h 768060"/>
              <a:gd name="connsiteX903" fmla="*/ 17135 w 623697"/>
              <a:gd name="connsiteY903" fmla="*/ 307374 h 768060"/>
              <a:gd name="connsiteX904" fmla="*/ 19039 w 623697"/>
              <a:gd name="connsiteY904" fmla="*/ 309617 h 768060"/>
              <a:gd name="connsiteX905" fmla="*/ 23227 w 623697"/>
              <a:gd name="connsiteY905" fmla="*/ 307748 h 768060"/>
              <a:gd name="connsiteX906" fmla="*/ 25131 w 623697"/>
              <a:gd name="connsiteY906" fmla="*/ 304382 h 768060"/>
              <a:gd name="connsiteX907" fmla="*/ 25892 w 623697"/>
              <a:gd name="connsiteY907" fmla="*/ 302139 h 768060"/>
              <a:gd name="connsiteX908" fmla="*/ 27035 w 623697"/>
              <a:gd name="connsiteY908" fmla="*/ 302887 h 768060"/>
              <a:gd name="connsiteX909" fmla="*/ 29319 w 623697"/>
              <a:gd name="connsiteY909" fmla="*/ 299895 h 768060"/>
              <a:gd name="connsiteX910" fmla="*/ 38458 w 623697"/>
              <a:gd name="connsiteY910" fmla="*/ 294286 h 768060"/>
              <a:gd name="connsiteX911" fmla="*/ 41504 w 623697"/>
              <a:gd name="connsiteY911" fmla="*/ 292790 h 768060"/>
              <a:gd name="connsiteX912" fmla="*/ 42265 w 623697"/>
              <a:gd name="connsiteY912" fmla="*/ 295408 h 768060"/>
              <a:gd name="connsiteX913" fmla="*/ 43788 w 623697"/>
              <a:gd name="connsiteY913" fmla="*/ 296530 h 768060"/>
              <a:gd name="connsiteX914" fmla="*/ 51785 w 623697"/>
              <a:gd name="connsiteY914" fmla="*/ 296156 h 768060"/>
              <a:gd name="connsiteX915" fmla="*/ 53688 w 623697"/>
              <a:gd name="connsiteY915" fmla="*/ 295408 h 768060"/>
              <a:gd name="connsiteX916" fmla="*/ 51404 w 623697"/>
              <a:gd name="connsiteY916" fmla="*/ 291668 h 768060"/>
              <a:gd name="connsiteX917" fmla="*/ 47596 w 623697"/>
              <a:gd name="connsiteY917" fmla="*/ 288677 h 768060"/>
              <a:gd name="connsiteX918" fmla="*/ 51785 w 623697"/>
              <a:gd name="connsiteY918" fmla="*/ 284564 h 768060"/>
              <a:gd name="connsiteX919" fmla="*/ 56735 w 623697"/>
              <a:gd name="connsiteY919" fmla="*/ 281198 h 768060"/>
              <a:gd name="connsiteX920" fmla="*/ 58638 w 623697"/>
              <a:gd name="connsiteY920" fmla="*/ 281572 h 768060"/>
              <a:gd name="connsiteX921" fmla="*/ 60923 w 623697"/>
              <a:gd name="connsiteY921" fmla="*/ 280077 h 768060"/>
              <a:gd name="connsiteX922" fmla="*/ 65492 w 623697"/>
              <a:gd name="connsiteY922" fmla="*/ 279329 h 768060"/>
              <a:gd name="connsiteX923" fmla="*/ 71585 w 623697"/>
              <a:gd name="connsiteY923" fmla="*/ 272224 h 768060"/>
              <a:gd name="connsiteX924" fmla="*/ 81865 w 623697"/>
              <a:gd name="connsiteY924" fmla="*/ 271850 h 768060"/>
              <a:gd name="connsiteX925" fmla="*/ 86434 w 623697"/>
              <a:gd name="connsiteY925" fmla="*/ 270354 h 768060"/>
              <a:gd name="connsiteX926" fmla="*/ 93669 w 623697"/>
              <a:gd name="connsiteY926" fmla="*/ 270728 h 768060"/>
              <a:gd name="connsiteX927" fmla="*/ 87577 w 623697"/>
              <a:gd name="connsiteY927" fmla="*/ 271850 h 768060"/>
              <a:gd name="connsiteX928" fmla="*/ 86434 w 623697"/>
              <a:gd name="connsiteY928" fmla="*/ 272598 h 768060"/>
              <a:gd name="connsiteX929" fmla="*/ 90242 w 623697"/>
              <a:gd name="connsiteY929" fmla="*/ 275215 h 768060"/>
              <a:gd name="connsiteX930" fmla="*/ 90623 w 623697"/>
              <a:gd name="connsiteY930" fmla="*/ 278207 h 768060"/>
              <a:gd name="connsiteX931" fmla="*/ 90242 w 623697"/>
              <a:gd name="connsiteY931" fmla="*/ 282694 h 768060"/>
              <a:gd name="connsiteX932" fmla="*/ 90623 w 623697"/>
              <a:gd name="connsiteY932" fmla="*/ 286807 h 768060"/>
              <a:gd name="connsiteX933" fmla="*/ 84150 w 623697"/>
              <a:gd name="connsiteY933" fmla="*/ 292042 h 768060"/>
              <a:gd name="connsiteX934" fmla="*/ 90242 w 623697"/>
              <a:gd name="connsiteY934" fmla="*/ 292416 h 768060"/>
              <a:gd name="connsiteX935" fmla="*/ 90242 w 623697"/>
              <a:gd name="connsiteY935" fmla="*/ 296156 h 768060"/>
              <a:gd name="connsiteX936" fmla="*/ 93669 w 623697"/>
              <a:gd name="connsiteY936" fmla="*/ 298773 h 768060"/>
              <a:gd name="connsiteX937" fmla="*/ 102427 w 623697"/>
              <a:gd name="connsiteY937" fmla="*/ 298025 h 768060"/>
              <a:gd name="connsiteX938" fmla="*/ 106615 w 623697"/>
              <a:gd name="connsiteY938" fmla="*/ 298773 h 768060"/>
              <a:gd name="connsiteX939" fmla="*/ 108519 w 623697"/>
              <a:gd name="connsiteY939" fmla="*/ 299895 h 768060"/>
              <a:gd name="connsiteX940" fmla="*/ 110042 w 623697"/>
              <a:gd name="connsiteY940" fmla="*/ 297651 h 768060"/>
              <a:gd name="connsiteX941" fmla="*/ 113088 w 623697"/>
              <a:gd name="connsiteY941" fmla="*/ 297278 h 768060"/>
              <a:gd name="connsiteX942" fmla="*/ 112707 w 623697"/>
              <a:gd name="connsiteY942" fmla="*/ 299521 h 768060"/>
              <a:gd name="connsiteX943" fmla="*/ 114230 w 623697"/>
              <a:gd name="connsiteY943" fmla="*/ 298025 h 768060"/>
              <a:gd name="connsiteX944" fmla="*/ 114992 w 623697"/>
              <a:gd name="connsiteY944" fmla="*/ 299895 h 768060"/>
              <a:gd name="connsiteX945" fmla="*/ 119561 w 623697"/>
              <a:gd name="connsiteY945" fmla="*/ 298773 h 768060"/>
              <a:gd name="connsiteX946" fmla="*/ 122227 w 623697"/>
              <a:gd name="connsiteY946" fmla="*/ 300269 h 768060"/>
              <a:gd name="connsiteX947" fmla="*/ 122607 w 623697"/>
              <a:gd name="connsiteY947" fmla="*/ 299521 h 768060"/>
              <a:gd name="connsiteX948" fmla="*/ 126415 w 623697"/>
              <a:gd name="connsiteY948" fmla="*/ 298399 h 768060"/>
              <a:gd name="connsiteX949" fmla="*/ 128319 w 623697"/>
              <a:gd name="connsiteY949" fmla="*/ 300643 h 768060"/>
              <a:gd name="connsiteX950" fmla="*/ 129080 w 623697"/>
              <a:gd name="connsiteY950" fmla="*/ 302887 h 768060"/>
              <a:gd name="connsiteX951" fmla="*/ 131746 w 623697"/>
              <a:gd name="connsiteY951" fmla="*/ 304382 h 768060"/>
              <a:gd name="connsiteX952" fmla="*/ 133269 w 623697"/>
              <a:gd name="connsiteY952" fmla="*/ 302513 h 768060"/>
              <a:gd name="connsiteX953" fmla="*/ 133269 w 623697"/>
              <a:gd name="connsiteY953" fmla="*/ 299895 h 768060"/>
              <a:gd name="connsiteX954" fmla="*/ 134792 w 623697"/>
              <a:gd name="connsiteY954" fmla="*/ 296530 h 768060"/>
              <a:gd name="connsiteX955" fmla="*/ 138600 w 623697"/>
              <a:gd name="connsiteY955" fmla="*/ 288303 h 768060"/>
              <a:gd name="connsiteX956" fmla="*/ 145834 w 623697"/>
              <a:gd name="connsiteY956" fmla="*/ 291295 h 768060"/>
              <a:gd name="connsiteX957" fmla="*/ 146976 w 623697"/>
              <a:gd name="connsiteY957" fmla="*/ 293538 h 768060"/>
              <a:gd name="connsiteX958" fmla="*/ 146596 w 623697"/>
              <a:gd name="connsiteY958" fmla="*/ 295782 h 768060"/>
              <a:gd name="connsiteX959" fmla="*/ 149642 w 623697"/>
              <a:gd name="connsiteY959" fmla="*/ 291668 h 768060"/>
              <a:gd name="connsiteX960" fmla="*/ 150023 w 623697"/>
              <a:gd name="connsiteY960" fmla="*/ 288303 h 768060"/>
              <a:gd name="connsiteX961" fmla="*/ 147738 w 623697"/>
              <a:gd name="connsiteY961" fmla="*/ 285686 h 768060"/>
              <a:gd name="connsiteX962" fmla="*/ 137457 w 623697"/>
              <a:gd name="connsiteY962" fmla="*/ 282320 h 768060"/>
              <a:gd name="connsiteX963" fmla="*/ 132888 w 623697"/>
              <a:gd name="connsiteY963" fmla="*/ 281572 h 768060"/>
              <a:gd name="connsiteX964" fmla="*/ 130984 w 623697"/>
              <a:gd name="connsiteY964" fmla="*/ 285686 h 768060"/>
              <a:gd name="connsiteX965" fmla="*/ 131746 w 623697"/>
              <a:gd name="connsiteY965" fmla="*/ 287555 h 768060"/>
              <a:gd name="connsiteX966" fmla="*/ 129080 w 623697"/>
              <a:gd name="connsiteY966" fmla="*/ 286433 h 768060"/>
              <a:gd name="connsiteX967" fmla="*/ 129080 w 623697"/>
              <a:gd name="connsiteY967" fmla="*/ 282320 h 768060"/>
              <a:gd name="connsiteX968" fmla="*/ 130984 w 623697"/>
              <a:gd name="connsiteY968" fmla="*/ 278207 h 768060"/>
              <a:gd name="connsiteX969" fmla="*/ 128700 w 623697"/>
              <a:gd name="connsiteY969" fmla="*/ 274468 h 768060"/>
              <a:gd name="connsiteX970" fmla="*/ 126415 w 623697"/>
              <a:gd name="connsiteY970" fmla="*/ 268111 h 768060"/>
              <a:gd name="connsiteX971" fmla="*/ 130223 w 623697"/>
              <a:gd name="connsiteY971" fmla="*/ 275215 h 768060"/>
              <a:gd name="connsiteX972" fmla="*/ 133650 w 623697"/>
              <a:gd name="connsiteY972" fmla="*/ 278207 h 768060"/>
              <a:gd name="connsiteX973" fmla="*/ 140503 w 623697"/>
              <a:gd name="connsiteY973" fmla="*/ 278207 h 768060"/>
              <a:gd name="connsiteX974" fmla="*/ 143169 w 623697"/>
              <a:gd name="connsiteY974" fmla="*/ 275963 h 768060"/>
              <a:gd name="connsiteX975" fmla="*/ 145073 w 623697"/>
              <a:gd name="connsiteY975" fmla="*/ 275589 h 768060"/>
              <a:gd name="connsiteX976" fmla="*/ 145453 w 623697"/>
              <a:gd name="connsiteY976" fmla="*/ 277833 h 768060"/>
              <a:gd name="connsiteX977" fmla="*/ 148119 w 623697"/>
              <a:gd name="connsiteY977" fmla="*/ 278207 h 768060"/>
              <a:gd name="connsiteX978" fmla="*/ 149261 w 623697"/>
              <a:gd name="connsiteY978" fmla="*/ 279703 h 768060"/>
              <a:gd name="connsiteX979" fmla="*/ 151546 w 623697"/>
              <a:gd name="connsiteY979" fmla="*/ 280450 h 768060"/>
              <a:gd name="connsiteX980" fmla="*/ 153450 w 623697"/>
              <a:gd name="connsiteY980" fmla="*/ 283442 h 768060"/>
              <a:gd name="connsiteX981" fmla="*/ 156115 w 623697"/>
              <a:gd name="connsiteY981" fmla="*/ 283816 h 768060"/>
              <a:gd name="connsiteX982" fmla="*/ 163730 w 623697"/>
              <a:gd name="connsiteY982" fmla="*/ 282694 h 768060"/>
              <a:gd name="connsiteX983" fmla="*/ 165253 w 623697"/>
              <a:gd name="connsiteY983" fmla="*/ 280450 h 768060"/>
              <a:gd name="connsiteX984" fmla="*/ 168299 w 623697"/>
              <a:gd name="connsiteY984" fmla="*/ 279329 h 768060"/>
              <a:gd name="connsiteX985" fmla="*/ 176676 w 623697"/>
              <a:gd name="connsiteY985" fmla="*/ 278581 h 768060"/>
              <a:gd name="connsiteX986" fmla="*/ 179722 w 623697"/>
              <a:gd name="connsiteY986" fmla="*/ 276337 h 768060"/>
              <a:gd name="connsiteX987" fmla="*/ 179722 w 623697"/>
              <a:gd name="connsiteY987" fmla="*/ 273720 h 768060"/>
              <a:gd name="connsiteX988" fmla="*/ 177819 w 623697"/>
              <a:gd name="connsiteY988" fmla="*/ 272224 h 768060"/>
              <a:gd name="connsiteX989" fmla="*/ 168680 w 623697"/>
              <a:gd name="connsiteY989" fmla="*/ 275215 h 768060"/>
              <a:gd name="connsiteX990" fmla="*/ 167919 w 623697"/>
              <a:gd name="connsiteY990" fmla="*/ 277459 h 768060"/>
              <a:gd name="connsiteX991" fmla="*/ 165634 w 623697"/>
              <a:gd name="connsiteY991" fmla="*/ 276337 h 768060"/>
              <a:gd name="connsiteX992" fmla="*/ 167538 w 623697"/>
              <a:gd name="connsiteY992" fmla="*/ 273346 h 768060"/>
              <a:gd name="connsiteX993" fmla="*/ 176676 w 623697"/>
              <a:gd name="connsiteY993" fmla="*/ 269980 h 768060"/>
              <a:gd name="connsiteX994" fmla="*/ 178580 w 623697"/>
              <a:gd name="connsiteY994" fmla="*/ 267737 h 768060"/>
              <a:gd name="connsiteX995" fmla="*/ 172488 w 623697"/>
              <a:gd name="connsiteY995" fmla="*/ 266615 h 768060"/>
              <a:gd name="connsiteX996" fmla="*/ 169823 w 623697"/>
              <a:gd name="connsiteY996" fmla="*/ 269232 h 768060"/>
              <a:gd name="connsiteX997" fmla="*/ 166015 w 623697"/>
              <a:gd name="connsiteY997" fmla="*/ 268111 h 768060"/>
              <a:gd name="connsiteX998" fmla="*/ 162588 w 623697"/>
              <a:gd name="connsiteY998" fmla="*/ 271850 h 768060"/>
              <a:gd name="connsiteX999" fmla="*/ 158019 w 623697"/>
              <a:gd name="connsiteY999" fmla="*/ 273346 h 768060"/>
              <a:gd name="connsiteX1000" fmla="*/ 151926 w 623697"/>
              <a:gd name="connsiteY1000" fmla="*/ 269232 h 768060"/>
              <a:gd name="connsiteX1001" fmla="*/ 145834 w 623697"/>
              <a:gd name="connsiteY1001" fmla="*/ 269606 h 768060"/>
              <a:gd name="connsiteX1002" fmla="*/ 145073 w 623697"/>
              <a:gd name="connsiteY1002" fmla="*/ 271850 h 768060"/>
              <a:gd name="connsiteX1003" fmla="*/ 143550 w 623697"/>
              <a:gd name="connsiteY1003" fmla="*/ 270728 h 768060"/>
              <a:gd name="connsiteX1004" fmla="*/ 143930 w 623697"/>
              <a:gd name="connsiteY1004" fmla="*/ 266615 h 768060"/>
              <a:gd name="connsiteX1005" fmla="*/ 142788 w 623697"/>
              <a:gd name="connsiteY1005" fmla="*/ 268485 h 768060"/>
              <a:gd name="connsiteX1006" fmla="*/ 142788 w 623697"/>
              <a:gd name="connsiteY1006" fmla="*/ 272598 h 768060"/>
              <a:gd name="connsiteX1007" fmla="*/ 141646 w 623697"/>
              <a:gd name="connsiteY1007" fmla="*/ 275215 h 768060"/>
              <a:gd name="connsiteX1008" fmla="*/ 135173 w 623697"/>
              <a:gd name="connsiteY1008" fmla="*/ 270354 h 768060"/>
              <a:gd name="connsiteX1009" fmla="*/ 130603 w 623697"/>
              <a:gd name="connsiteY1009" fmla="*/ 263623 h 768060"/>
              <a:gd name="connsiteX1010" fmla="*/ 132888 w 623697"/>
              <a:gd name="connsiteY1010" fmla="*/ 256519 h 768060"/>
              <a:gd name="connsiteX1011" fmla="*/ 136696 w 623697"/>
              <a:gd name="connsiteY1011" fmla="*/ 255397 h 768060"/>
              <a:gd name="connsiteX1012" fmla="*/ 137838 w 623697"/>
              <a:gd name="connsiteY1012" fmla="*/ 253527 h 768060"/>
              <a:gd name="connsiteX1013" fmla="*/ 134792 w 623697"/>
              <a:gd name="connsiteY1013" fmla="*/ 250162 h 768060"/>
              <a:gd name="connsiteX1014" fmla="*/ 132507 w 623697"/>
              <a:gd name="connsiteY1014" fmla="*/ 249414 h 768060"/>
              <a:gd name="connsiteX1015" fmla="*/ 127557 w 623697"/>
              <a:gd name="connsiteY1015" fmla="*/ 249040 h 768060"/>
              <a:gd name="connsiteX1016" fmla="*/ 121465 w 623697"/>
              <a:gd name="connsiteY1016" fmla="*/ 250536 h 768060"/>
              <a:gd name="connsiteX1017" fmla="*/ 118038 w 623697"/>
              <a:gd name="connsiteY1017" fmla="*/ 253153 h 768060"/>
              <a:gd name="connsiteX1018" fmla="*/ 116134 w 623697"/>
              <a:gd name="connsiteY1018" fmla="*/ 251658 h 768060"/>
              <a:gd name="connsiteX1019" fmla="*/ 120704 w 623697"/>
              <a:gd name="connsiteY1019" fmla="*/ 242309 h 768060"/>
              <a:gd name="connsiteX1020" fmla="*/ 119180 w 623697"/>
              <a:gd name="connsiteY1020" fmla="*/ 242309 h 768060"/>
              <a:gd name="connsiteX1021" fmla="*/ 116896 w 623697"/>
              <a:gd name="connsiteY1021" fmla="*/ 243431 h 768060"/>
              <a:gd name="connsiteX1022" fmla="*/ 118038 w 623697"/>
              <a:gd name="connsiteY1022" fmla="*/ 245675 h 768060"/>
              <a:gd name="connsiteX1023" fmla="*/ 117277 w 623697"/>
              <a:gd name="connsiteY1023" fmla="*/ 246422 h 768060"/>
              <a:gd name="connsiteX1024" fmla="*/ 111946 w 623697"/>
              <a:gd name="connsiteY1024" fmla="*/ 246049 h 768060"/>
              <a:gd name="connsiteX1025" fmla="*/ 111184 w 623697"/>
              <a:gd name="connsiteY1025" fmla="*/ 249040 h 768060"/>
              <a:gd name="connsiteX1026" fmla="*/ 109280 w 623697"/>
              <a:gd name="connsiteY1026" fmla="*/ 250536 h 768060"/>
              <a:gd name="connsiteX1027" fmla="*/ 110804 w 623697"/>
              <a:gd name="connsiteY1027" fmla="*/ 252405 h 768060"/>
              <a:gd name="connsiteX1028" fmla="*/ 102046 w 623697"/>
              <a:gd name="connsiteY1028" fmla="*/ 249040 h 768060"/>
              <a:gd name="connsiteX1029" fmla="*/ 98619 w 623697"/>
              <a:gd name="connsiteY1029" fmla="*/ 246422 h 768060"/>
              <a:gd name="connsiteX1030" fmla="*/ 92907 w 623697"/>
              <a:gd name="connsiteY1030" fmla="*/ 245675 h 768060"/>
              <a:gd name="connsiteX1031" fmla="*/ 91384 w 623697"/>
              <a:gd name="connsiteY1031" fmla="*/ 239692 h 768060"/>
              <a:gd name="connsiteX1032" fmla="*/ 90623 w 623697"/>
              <a:gd name="connsiteY1032" fmla="*/ 235204 h 768060"/>
              <a:gd name="connsiteX1033" fmla="*/ 91765 w 623697"/>
              <a:gd name="connsiteY1033" fmla="*/ 234083 h 768060"/>
              <a:gd name="connsiteX1034" fmla="*/ 90242 w 623697"/>
              <a:gd name="connsiteY1034" fmla="*/ 232213 h 768060"/>
              <a:gd name="connsiteX1035" fmla="*/ 88719 w 623697"/>
              <a:gd name="connsiteY1035" fmla="*/ 227352 h 768060"/>
              <a:gd name="connsiteX1036" fmla="*/ 87577 w 623697"/>
              <a:gd name="connsiteY1036" fmla="*/ 223986 h 768060"/>
              <a:gd name="connsiteX1037" fmla="*/ 84150 w 623697"/>
              <a:gd name="connsiteY1037" fmla="*/ 221369 h 768060"/>
              <a:gd name="connsiteX1038" fmla="*/ 84150 w 623697"/>
              <a:gd name="connsiteY1038" fmla="*/ 219499 h 768060"/>
              <a:gd name="connsiteX1039" fmla="*/ 78438 w 623697"/>
              <a:gd name="connsiteY1039" fmla="*/ 213890 h 768060"/>
              <a:gd name="connsiteX1040" fmla="*/ 69300 w 623697"/>
              <a:gd name="connsiteY1040" fmla="*/ 207907 h 768060"/>
              <a:gd name="connsiteX1041" fmla="*/ 57877 w 623697"/>
              <a:gd name="connsiteY1041" fmla="*/ 197063 h 768060"/>
              <a:gd name="connsiteX1042" fmla="*/ 53308 w 623697"/>
              <a:gd name="connsiteY1042" fmla="*/ 195941 h 768060"/>
              <a:gd name="connsiteX1043" fmla="*/ 44931 w 623697"/>
              <a:gd name="connsiteY1043" fmla="*/ 191080 h 768060"/>
              <a:gd name="connsiteX1044" fmla="*/ 42646 w 623697"/>
              <a:gd name="connsiteY1044" fmla="*/ 186967 h 768060"/>
              <a:gd name="connsiteX1045" fmla="*/ 38839 w 623697"/>
              <a:gd name="connsiteY1045" fmla="*/ 182854 h 768060"/>
              <a:gd name="connsiteX1046" fmla="*/ 26273 w 623697"/>
              <a:gd name="connsiteY1046" fmla="*/ 177245 h 768060"/>
              <a:gd name="connsiteX1047" fmla="*/ 27035 w 623697"/>
              <a:gd name="connsiteY1047" fmla="*/ 175001 h 768060"/>
              <a:gd name="connsiteX1048" fmla="*/ 32746 w 623697"/>
              <a:gd name="connsiteY1048" fmla="*/ 171262 h 768060"/>
              <a:gd name="connsiteX1049" fmla="*/ 33508 w 623697"/>
              <a:gd name="connsiteY1049" fmla="*/ 170888 h 768060"/>
              <a:gd name="connsiteX1050" fmla="*/ 32746 w 623697"/>
              <a:gd name="connsiteY1050" fmla="*/ 173879 h 768060"/>
              <a:gd name="connsiteX1051" fmla="*/ 30081 w 623697"/>
              <a:gd name="connsiteY1051" fmla="*/ 176123 h 768060"/>
              <a:gd name="connsiteX1052" fmla="*/ 32365 w 623697"/>
              <a:gd name="connsiteY1052" fmla="*/ 176123 h 768060"/>
              <a:gd name="connsiteX1053" fmla="*/ 33508 w 623697"/>
              <a:gd name="connsiteY1053" fmla="*/ 173879 h 768060"/>
              <a:gd name="connsiteX1054" fmla="*/ 38839 w 623697"/>
              <a:gd name="connsiteY1054" fmla="*/ 171636 h 768060"/>
              <a:gd name="connsiteX1055" fmla="*/ 41123 w 623697"/>
              <a:gd name="connsiteY1055" fmla="*/ 169018 h 768060"/>
              <a:gd name="connsiteX1056" fmla="*/ 39219 w 623697"/>
              <a:gd name="connsiteY1056" fmla="*/ 170140 h 768060"/>
              <a:gd name="connsiteX1057" fmla="*/ 37315 w 623697"/>
              <a:gd name="connsiteY1057" fmla="*/ 169392 h 768060"/>
              <a:gd name="connsiteX1058" fmla="*/ 38458 w 623697"/>
              <a:gd name="connsiteY1058" fmla="*/ 162661 h 768060"/>
              <a:gd name="connsiteX1059" fmla="*/ 38458 w 623697"/>
              <a:gd name="connsiteY1059" fmla="*/ 156678 h 768060"/>
              <a:gd name="connsiteX1060" fmla="*/ 39219 w 623697"/>
              <a:gd name="connsiteY1060" fmla="*/ 149948 h 768060"/>
              <a:gd name="connsiteX1061" fmla="*/ 38839 w 623697"/>
              <a:gd name="connsiteY1061" fmla="*/ 148452 h 768060"/>
              <a:gd name="connsiteX1062" fmla="*/ 38839 w 623697"/>
              <a:gd name="connsiteY1062" fmla="*/ 147704 h 768060"/>
              <a:gd name="connsiteX1063" fmla="*/ 47215 w 623697"/>
              <a:gd name="connsiteY1063" fmla="*/ 146956 h 768060"/>
              <a:gd name="connsiteX1064" fmla="*/ 47596 w 623697"/>
              <a:gd name="connsiteY1064" fmla="*/ 148452 h 768060"/>
              <a:gd name="connsiteX1065" fmla="*/ 44550 w 623697"/>
              <a:gd name="connsiteY1065" fmla="*/ 149574 h 768060"/>
              <a:gd name="connsiteX1066" fmla="*/ 48358 w 623697"/>
              <a:gd name="connsiteY1066" fmla="*/ 149948 h 768060"/>
              <a:gd name="connsiteX1067" fmla="*/ 59019 w 623697"/>
              <a:gd name="connsiteY1067" fmla="*/ 146956 h 768060"/>
              <a:gd name="connsiteX1068" fmla="*/ 71965 w 623697"/>
              <a:gd name="connsiteY1068" fmla="*/ 145086 h 768060"/>
              <a:gd name="connsiteX1069" fmla="*/ 86054 w 623697"/>
              <a:gd name="connsiteY1069" fmla="*/ 141721 h 768060"/>
              <a:gd name="connsiteX1070" fmla="*/ 95573 w 623697"/>
              <a:gd name="connsiteY1070" fmla="*/ 133121 h 768060"/>
              <a:gd name="connsiteX1071" fmla="*/ 100142 w 623697"/>
              <a:gd name="connsiteY1071" fmla="*/ 123772 h 768060"/>
              <a:gd name="connsiteX1072" fmla="*/ 102427 w 623697"/>
              <a:gd name="connsiteY1072" fmla="*/ 114424 h 768060"/>
              <a:gd name="connsiteX1073" fmla="*/ 102807 w 623697"/>
              <a:gd name="connsiteY1073" fmla="*/ 120781 h 768060"/>
              <a:gd name="connsiteX1074" fmla="*/ 103950 w 623697"/>
              <a:gd name="connsiteY1074" fmla="*/ 118911 h 768060"/>
              <a:gd name="connsiteX1075" fmla="*/ 106615 w 623697"/>
              <a:gd name="connsiteY1075" fmla="*/ 107319 h 768060"/>
              <a:gd name="connsiteX1076" fmla="*/ 106234 w 623697"/>
              <a:gd name="connsiteY1076" fmla="*/ 104328 h 768060"/>
              <a:gd name="connsiteX1077" fmla="*/ 113850 w 623697"/>
              <a:gd name="connsiteY1077" fmla="*/ 109563 h 768060"/>
              <a:gd name="connsiteX1078" fmla="*/ 114992 w 623697"/>
              <a:gd name="connsiteY1078" fmla="*/ 107693 h 768060"/>
              <a:gd name="connsiteX1079" fmla="*/ 110804 w 623697"/>
              <a:gd name="connsiteY1079" fmla="*/ 105449 h 768060"/>
              <a:gd name="connsiteX1080" fmla="*/ 106234 w 623697"/>
              <a:gd name="connsiteY1080" fmla="*/ 100214 h 768060"/>
              <a:gd name="connsiteX1081" fmla="*/ 106615 w 623697"/>
              <a:gd name="connsiteY1081" fmla="*/ 98719 h 768060"/>
              <a:gd name="connsiteX1082" fmla="*/ 109280 w 623697"/>
              <a:gd name="connsiteY1082" fmla="*/ 97597 h 768060"/>
              <a:gd name="connsiteX1083" fmla="*/ 119561 w 623697"/>
              <a:gd name="connsiteY1083" fmla="*/ 97597 h 768060"/>
              <a:gd name="connsiteX1084" fmla="*/ 121084 w 623697"/>
              <a:gd name="connsiteY1084" fmla="*/ 96849 h 768060"/>
              <a:gd name="connsiteX1085" fmla="*/ 112327 w 623697"/>
              <a:gd name="connsiteY1085" fmla="*/ 96475 h 768060"/>
              <a:gd name="connsiteX1086" fmla="*/ 108519 w 623697"/>
              <a:gd name="connsiteY1086" fmla="*/ 94605 h 768060"/>
              <a:gd name="connsiteX1087" fmla="*/ 116896 w 623697"/>
              <a:gd name="connsiteY1087" fmla="*/ 84883 h 768060"/>
              <a:gd name="connsiteX1088" fmla="*/ 118800 w 623697"/>
              <a:gd name="connsiteY1088" fmla="*/ 81144 h 768060"/>
              <a:gd name="connsiteX1089" fmla="*/ 122227 w 623697"/>
              <a:gd name="connsiteY1089" fmla="*/ 81518 h 768060"/>
              <a:gd name="connsiteX1090" fmla="*/ 123369 w 623697"/>
              <a:gd name="connsiteY1090" fmla="*/ 84135 h 768060"/>
              <a:gd name="connsiteX1091" fmla="*/ 134411 w 623697"/>
              <a:gd name="connsiteY1091" fmla="*/ 89370 h 768060"/>
              <a:gd name="connsiteX1092" fmla="*/ 134411 w 623697"/>
              <a:gd name="connsiteY1092" fmla="*/ 87127 h 768060"/>
              <a:gd name="connsiteX1093" fmla="*/ 130223 w 623697"/>
              <a:gd name="connsiteY1093" fmla="*/ 85257 h 768060"/>
              <a:gd name="connsiteX1094" fmla="*/ 122988 w 623697"/>
              <a:gd name="connsiteY1094" fmla="*/ 78900 h 768060"/>
              <a:gd name="connsiteX1095" fmla="*/ 124130 w 623697"/>
              <a:gd name="connsiteY1095" fmla="*/ 74787 h 768060"/>
              <a:gd name="connsiteX1096" fmla="*/ 128319 w 623697"/>
              <a:gd name="connsiteY1096" fmla="*/ 65439 h 768060"/>
              <a:gd name="connsiteX1097" fmla="*/ 132507 w 623697"/>
              <a:gd name="connsiteY1097" fmla="*/ 66186 h 768060"/>
              <a:gd name="connsiteX1098" fmla="*/ 130223 w 623697"/>
              <a:gd name="connsiteY1098" fmla="*/ 68430 h 768060"/>
              <a:gd name="connsiteX1099" fmla="*/ 130223 w 623697"/>
              <a:gd name="connsiteY1099" fmla="*/ 71421 h 768060"/>
              <a:gd name="connsiteX1100" fmla="*/ 128700 w 623697"/>
              <a:gd name="connsiteY1100" fmla="*/ 74787 h 768060"/>
              <a:gd name="connsiteX1101" fmla="*/ 132507 w 623697"/>
              <a:gd name="connsiteY1101" fmla="*/ 70300 h 768060"/>
              <a:gd name="connsiteX1102" fmla="*/ 139361 w 623697"/>
              <a:gd name="connsiteY1102" fmla="*/ 68804 h 768060"/>
              <a:gd name="connsiteX1103" fmla="*/ 155353 w 623697"/>
              <a:gd name="connsiteY1103" fmla="*/ 58334 h 768060"/>
              <a:gd name="connsiteX1104" fmla="*/ 159161 w 623697"/>
              <a:gd name="connsiteY1104" fmla="*/ 54221 h 768060"/>
              <a:gd name="connsiteX1105" fmla="*/ 154211 w 623697"/>
              <a:gd name="connsiteY1105" fmla="*/ 56838 h 768060"/>
              <a:gd name="connsiteX1106" fmla="*/ 154211 w 623697"/>
              <a:gd name="connsiteY1106" fmla="*/ 55342 h 768060"/>
              <a:gd name="connsiteX1107" fmla="*/ 164492 w 623697"/>
              <a:gd name="connsiteY1107" fmla="*/ 47864 h 768060"/>
              <a:gd name="connsiteX1108" fmla="*/ 168299 w 623697"/>
              <a:gd name="connsiteY1108" fmla="*/ 48985 h 768060"/>
              <a:gd name="connsiteX1109" fmla="*/ 169442 w 623697"/>
              <a:gd name="connsiteY1109" fmla="*/ 52351 h 768060"/>
              <a:gd name="connsiteX1110" fmla="*/ 167157 w 623697"/>
              <a:gd name="connsiteY1110" fmla="*/ 54594 h 768060"/>
              <a:gd name="connsiteX1111" fmla="*/ 167538 w 623697"/>
              <a:gd name="connsiteY1111" fmla="*/ 59082 h 768060"/>
              <a:gd name="connsiteX1112" fmla="*/ 165253 w 623697"/>
              <a:gd name="connsiteY1112" fmla="*/ 62821 h 768060"/>
              <a:gd name="connsiteX1113" fmla="*/ 168299 w 623697"/>
              <a:gd name="connsiteY1113" fmla="*/ 60577 h 768060"/>
              <a:gd name="connsiteX1114" fmla="*/ 168299 w 623697"/>
              <a:gd name="connsiteY1114" fmla="*/ 65439 h 768060"/>
              <a:gd name="connsiteX1115" fmla="*/ 170203 w 623697"/>
              <a:gd name="connsiteY1115" fmla="*/ 68056 h 768060"/>
              <a:gd name="connsiteX1116" fmla="*/ 172107 w 623697"/>
              <a:gd name="connsiteY1116" fmla="*/ 65065 h 768060"/>
              <a:gd name="connsiteX1117" fmla="*/ 172488 w 623697"/>
              <a:gd name="connsiteY1117" fmla="*/ 60577 h 768060"/>
              <a:gd name="connsiteX1118" fmla="*/ 171346 w 623697"/>
              <a:gd name="connsiteY1118" fmla="*/ 57960 h 768060"/>
              <a:gd name="connsiteX1119" fmla="*/ 172488 w 623697"/>
              <a:gd name="connsiteY1119" fmla="*/ 54221 h 768060"/>
              <a:gd name="connsiteX1120" fmla="*/ 175534 w 623697"/>
              <a:gd name="connsiteY1120" fmla="*/ 54221 h 768060"/>
              <a:gd name="connsiteX1121" fmla="*/ 180484 w 623697"/>
              <a:gd name="connsiteY1121" fmla="*/ 51977 h 768060"/>
              <a:gd name="connsiteX1122" fmla="*/ 176676 w 623697"/>
              <a:gd name="connsiteY1122" fmla="*/ 52725 h 768060"/>
              <a:gd name="connsiteX1123" fmla="*/ 174011 w 623697"/>
              <a:gd name="connsiteY1123" fmla="*/ 50855 h 768060"/>
              <a:gd name="connsiteX1124" fmla="*/ 172107 w 623697"/>
              <a:gd name="connsiteY1124" fmla="*/ 46368 h 768060"/>
              <a:gd name="connsiteX1125" fmla="*/ 169442 w 623697"/>
              <a:gd name="connsiteY1125" fmla="*/ 45246 h 768060"/>
              <a:gd name="connsiteX1126" fmla="*/ 167538 w 623697"/>
              <a:gd name="connsiteY1126" fmla="*/ 43376 h 768060"/>
              <a:gd name="connsiteX1127" fmla="*/ 170584 w 623697"/>
              <a:gd name="connsiteY1127" fmla="*/ 42255 h 768060"/>
              <a:gd name="connsiteX1128" fmla="*/ 170584 w 623697"/>
              <a:gd name="connsiteY1128" fmla="*/ 40759 h 768060"/>
              <a:gd name="connsiteX1129" fmla="*/ 172107 w 623697"/>
              <a:gd name="connsiteY1129" fmla="*/ 37767 h 768060"/>
              <a:gd name="connsiteX1130" fmla="*/ 177438 w 623697"/>
              <a:gd name="connsiteY1130" fmla="*/ 32906 h 768060"/>
              <a:gd name="connsiteX1131" fmla="*/ 182007 w 623697"/>
              <a:gd name="connsiteY1131" fmla="*/ 30289 h 768060"/>
              <a:gd name="connsiteX1132" fmla="*/ 190384 w 623697"/>
              <a:gd name="connsiteY1132" fmla="*/ 27297 h 768060"/>
              <a:gd name="connsiteX1133" fmla="*/ 188861 w 623697"/>
              <a:gd name="connsiteY1133" fmla="*/ 29167 h 768060"/>
              <a:gd name="connsiteX1134" fmla="*/ 183911 w 623697"/>
              <a:gd name="connsiteY1134" fmla="*/ 31037 h 768060"/>
              <a:gd name="connsiteX1135" fmla="*/ 182769 w 623697"/>
              <a:gd name="connsiteY1135" fmla="*/ 34402 h 768060"/>
              <a:gd name="connsiteX1136" fmla="*/ 179722 w 623697"/>
              <a:gd name="connsiteY1136" fmla="*/ 38515 h 768060"/>
              <a:gd name="connsiteX1137" fmla="*/ 186196 w 623697"/>
              <a:gd name="connsiteY1137" fmla="*/ 42255 h 768060"/>
              <a:gd name="connsiteX1138" fmla="*/ 185053 w 623697"/>
              <a:gd name="connsiteY1138" fmla="*/ 37767 h 768060"/>
              <a:gd name="connsiteX1139" fmla="*/ 188480 w 623697"/>
              <a:gd name="connsiteY1139" fmla="*/ 35898 h 768060"/>
              <a:gd name="connsiteX1140" fmla="*/ 186957 w 623697"/>
              <a:gd name="connsiteY1140" fmla="*/ 34028 h 768060"/>
              <a:gd name="connsiteX1141" fmla="*/ 194572 w 623697"/>
              <a:gd name="connsiteY1141" fmla="*/ 35898 h 768060"/>
              <a:gd name="connsiteX1142" fmla="*/ 204472 w 623697"/>
              <a:gd name="connsiteY1142" fmla="*/ 34028 h 768060"/>
              <a:gd name="connsiteX1143" fmla="*/ 204092 w 623697"/>
              <a:gd name="connsiteY1143" fmla="*/ 32158 h 768060"/>
              <a:gd name="connsiteX1144" fmla="*/ 212468 w 623697"/>
              <a:gd name="connsiteY1144" fmla="*/ 32158 h 768060"/>
              <a:gd name="connsiteX1145" fmla="*/ 222368 w 623697"/>
              <a:gd name="connsiteY1145" fmla="*/ 22436 h 768060"/>
              <a:gd name="connsiteX1146" fmla="*/ 225034 w 623697"/>
              <a:gd name="connsiteY1146" fmla="*/ 17949 h 768060"/>
              <a:gd name="connsiteX1147" fmla="*/ 227318 w 623697"/>
              <a:gd name="connsiteY1147" fmla="*/ 14957 h 768060"/>
              <a:gd name="connsiteX1148" fmla="*/ 227699 w 623697"/>
              <a:gd name="connsiteY1148" fmla="*/ 13088 h 768060"/>
              <a:gd name="connsiteX1149" fmla="*/ 229222 w 623697"/>
              <a:gd name="connsiteY1149" fmla="*/ 12340 h 768060"/>
              <a:gd name="connsiteX1150" fmla="*/ 231507 w 623697"/>
              <a:gd name="connsiteY1150" fmla="*/ 13836 h 768060"/>
              <a:gd name="connsiteX1151" fmla="*/ 233030 w 623697"/>
              <a:gd name="connsiteY1151" fmla="*/ 12340 h 768060"/>
              <a:gd name="connsiteX1152" fmla="*/ 231888 w 623697"/>
              <a:gd name="connsiteY1152" fmla="*/ 8227 h 768060"/>
              <a:gd name="connsiteX1153" fmla="*/ 233030 w 623697"/>
              <a:gd name="connsiteY1153" fmla="*/ 8975 h 768060"/>
              <a:gd name="connsiteX1154" fmla="*/ 233411 w 623697"/>
              <a:gd name="connsiteY1154" fmla="*/ 6357 h 768060"/>
              <a:gd name="connsiteX1155" fmla="*/ 235695 w 623697"/>
              <a:gd name="connsiteY1155" fmla="*/ 3739 h 768060"/>
              <a:gd name="connsiteX1156" fmla="*/ 236838 w 623697"/>
              <a:gd name="connsiteY1156" fmla="*/ 1122 h 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Lst>
            <a:rect l="l" t="t" r="r" b="b"/>
            <a:pathLst>
              <a:path w="623697" h="768060">
                <a:moveTo>
                  <a:pt x="238741" y="0"/>
                </a:moveTo>
                <a:lnTo>
                  <a:pt x="241788" y="3739"/>
                </a:lnTo>
                <a:lnTo>
                  <a:pt x="244453" y="5609"/>
                </a:lnTo>
                <a:lnTo>
                  <a:pt x="247499" y="4113"/>
                </a:lnTo>
                <a:lnTo>
                  <a:pt x="250545" y="5983"/>
                </a:lnTo>
                <a:lnTo>
                  <a:pt x="251307" y="10096"/>
                </a:lnTo>
                <a:lnTo>
                  <a:pt x="251687" y="11218"/>
                </a:lnTo>
                <a:lnTo>
                  <a:pt x="259303" y="9722"/>
                </a:lnTo>
                <a:lnTo>
                  <a:pt x="262349" y="12340"/>
                </a:lnTo>
                <a:lnTo>
                  <a:pt x="262730" y="15705"/>
                </a:lnTo>
                <a:lnTo>
                  <a:pt x="262349" y="18323"/>
                </a:lnTo>
                <a:lnTo>
                  <a:pt x="255876" y="23932"/>
                </a:lnTo>
                <a:lnTo>
                  <a:pt x="251307" y="26175"/>
                </a:lnTo>
                <a:lnTo>
                  <a:pt x="249022" y="24680"/>
                </a:lnTo>
                <a:lnTo>
                  <a:pt x="245976" y="31784"/>
                </a:lnTo>
                <a:lnTo>
                  <a:pt x="247118" y="30663"/>
                </a:lnTo>
                <a:lnTo>
                  <a:pt x="250164" y="31037"/>
                </a:lnTo>
                <a:lnTo>
                  <a:pt x="257399" y="35898"/>
                </a:lnTo>
                <a:lnTo>
                  <a:pt x="258161" y="31037"/>
                </a:lnTo>
                <a:lnTo>
                  <a:pt x="260064" y="35150"/>
                </a:lnTo>
                <a:lnTo>
                  <a:pt x="261968" y="32532"/>
                </a:lnTo>
                <a:lnTo>
                  <a:pt x="264253" y="35150"/>
                </a:lnTo>
                <a:lnTo>
                  <a:pt x="264634" y="38515"/>
                </a:lnTo>
                <a:lnTo>
                  <a:pt x="268441" y="38515"/>
                </a:lnTo>
                <a:lnTo>
                  <a:pt x="268060" y="34028"/>
                </a:lnTo>
                <a:lnTo>
                  <a:pt x="268060" y="31037"/>
                </a:lnTo>
                <a:lnTo>
                  <a:pt x="264634" y="26923"/>
                </a:lnTo>
                <a:lnTo>
                  <a:pt x="265395" y="21688"/>
                </a:lnTo>
                <a:lnTo>
                  <a:pt x="268060" y="19071"/>
                </a:lnTo>
                <a:lnTo>
                  <a:pt x="270345" y="19071"/>
                </a:lnTo>
                <a:lnTo>
                  <a:pt x="269964" y="14957"/>
                </a:lnTo>
                <a:lnTo>
                  <a:pt x="272630" y="17949"/>
                </a:lnTo>
                <a:lnTo>
                  <a:pt x="272630" y="14584"/>
                </a:lnTo>
                <a:lnTo>
                  <a:pt x="279103" y="16827"/>
                </a:lnTo>
                <a:lnTo>
                  <a:pt x="283291" y="26175"/>
                </a:lnTo>
                <a:lnTo>
                  <a:pt x="281768" y="29167"/>
                </a:lnTo>
                <a:lnTo>
                  <a:pt x="284433" y="31037"/>
                </a:lnTo>
                <a:lnTo>
                  <a:pt x="288241" y="31037"/>
                </a:lnTo>
                <a:lnTo>
                  <a:pt x="290526" y="34028"/>
                </a:lnTo>
                <a:lnTo>
                  <a:pt x="293572" y="34028"/>
                </a:lnTo>
                <a:lnTo>
                  <a:pt x="296237" y="29915"/>
                </a:lnTo>
                <a:lnTo>
                  <a:pt x="298903" y="28045"/>
                </a:lnTo>
                <a:lnTo>
                  <a:pt x="300806" y="31037"/>
                </a:lnTo>
                <a:lnTo>
                  <a:pt x="307280" y="26549"/>
                </a:lnTo>
                <a:lnTo>
                  <a:pt x="311087" y="25802"/>
                </a:lnTo>
                <a:lnTo>
                  <a:pt x="314895" y="25802"/>
                </a:lnTo>
                <a:lnTo>
                  <a:pt x="316799" y="30289"/>
                </a:lnTo>
                <a:lnTo>
                  <a:pt x="317941" y="35150"/>
                </a:lnTo>
                <a:lnTo>
                  <a:pt x="320987" y="34028"/>
                </a:lnTo>
                <a:lnTo>
                  <a:pt x="321749" y="35150"/>
                </a:lnTo>
                <a:lnTo>
                  <a:pt x="320987" y="29915"/>
                </a:lnTo>
                <a:lnTo>
                  <a:pt x="327079" y="29915"/>
                </a:lnTo>
                <a:lnTo>
                  <a:pt x="333933" y="32532"/>
                </a:lnTo>
                <a:lnTo>
                  <a:pt x="333933" y="37020"/>
                </a:lnTo>
                <a:lnTo>
                  <a:pt x="331268" y="42629"/>
                </a:lnTo>
                <a:lnTo>
                  <a:pt x="332029" y="44872"/>
                </a:lnTo>
                <a:lnTo>
                  <a:pt x="335837" y="44872"/>
                </a:lnTo>
                <a:lnTo>
                  <a:pt x="337741" y="47864"/>
                </a:lnTo>
                <a:lnTo>
                  <a:pt x="329745" y="48238"/>
                </a:lnTo>
                <a:lnTo>
                  <a:pt x="332029" y="49359"/>
                </a:lnTo>
                <a:lnTo>
                  <a:pt x="346118" y="49359"/>
                </a:lnTo>
                <a:lnTo>
                  <a:pt x="345737" y="52351"/>
                </a:lnTo>
                <a:lnTo>
                  <a:pt x="342310" y="55342"/>
                </a:lnTo>
                <a:lnTo>
                  <a:pt x="353733" y="56464"/>
                </a:lnTo>
                <a:lnTo>
                  <a:pt x="368202" y="52351"/>
                </a:lnTo>
                <a:lnTo>
                  <a:pt x="372010" y="52725"/>
                </a:lnTo>
                <a:lnTo>
                  <a:pt x="374295" y="53847"/>
                </a:lnTo>
                <a:lnTo>
                  <a:pt x="375056" y="56464"/>
                </a:lnTo>
                <a:lnTo>
                  <a:pt x="372010" y="56838"/>
                </a:lnTo>
                <a:lnTo>
                  <a:pt x="371248" y="59082"/>
                </a:lnTo>
                <a:lnTo>
                  <a:pt x="381148" y="55342"/>
                </a:lnTo>
                <a:lnTo>
                  <a:pt x="384575" y="53099"/>
                </a:lnTo>
                <a:lnTo>
                  <a:pt x="392952" y="53099"/>
                </a:lnTo>
                <a:lnTo>
                  <a:pt x="401329" y="56838"/>
                </a:lnTo>
                <a:lnTo>
                  <a:pt x="408183" y="58334"/>
                </a:lnTo>
                <a:lnTo>
                  <a:pt x="408944" y="62073"/>
                </a:lnTo>
                <a:lnTo>
                  <a:pt x="415417" y="62447"/>
                </a:lnTo>
                <a:lnTo>
                  <a:pt x="421510" y="64317"/>
                </a:lnTo>
                <a:lnTo>
                  <a:pt x="424556" y="67308"/>
                </a:lnTo>
                <a:lnTo>
                  <a:pt x="429506" y="68430"/>
                </a:lnTo>
                <a:lnTo>
                  <a:pt x="440929" y="74413"/>
                </a:lnTo>
                <a:lnTo>
                  <a:pt x="448544" y="72543"/>
                </a:lnTo>
                <a:lnTo>
                  <a:pt x="461110" y="72543"/>
                </a:lnTo>
                <a:lnTo>
                  <a:pt x="465298" y="75161"/>
                </a:lnTo>
                <a:lnTo>
                  <a:pt x="469106" y="78900"/>
                </a:lnTo>
                <a:lnTo>
                  <a:pt x="477102" y="80396"/>
                </a:lnTo>
                <a:lnTo>
                  <a:pt x="476340" y="82639"/>
                </a:lnTo>
                <a:lnTo>
                  <a:pt x="476721" y="83387"/>
                </a:lnTo>
                <a:lnTo>
                  <a:pt x="483956" y="84135"/>
                </a:lnTo>
                <a:lnTo>
                  <a:pt x="484717" y="81144"/>
                </a:lnTo>
                <a:lnTo>
                  <a:pt x="487383" y="84135"/>
                </a:lnTo>
                <a:lnTo>
                  <a:pt x="491190" y="84135"/>
                </a:lnTo>
                <a:lnTo>
                  <a:pt x="495759" y="81144"/>
                </a:lnTo>
                <a:lnTo>
                  <a:pt x="496140" y="80022"/>
                </a:lnTo>
                <a:lnTo>
                  <a:pt x="506421" y="78152"/>
                </a:lnTo>
                <a:lnTo>
                  <a:pt x="508325" y="76657"/>
                </a:lnTo>
                <a:lnTo>
                  <a:pt x="510609" y="78152"/>
                </a:lnTo>
                <a:lnTo>
                  <a:pt x="513655" y="82266"/>
                </a:lnTo>
                <a:lnTo>
                  <a:pt x="514417" y="80022"/>
                </a:lnTo>
                <a:lnTo>
                  <a:pt x="514036" y="75535"/>
                </a:lnTo>
                <a:lnTo>
                  <a:pt x="515940" y="77030"/>
                </a:lnTo>
                <a:lnTo>
                  <a:pt x="518225" y="76657"/>
                </a:lnTo>
                <a:lnTo>
                  <a:pt x="519748" y="75161"/>
                </a:lnTo>
                <a:lnTo>
                  <a:pt x="534217" y="82639"/>
                </a:lnTo>
                <a:lnTo>
                  <a:pt x="536121" y="85257"/>
                </a:lnTo>
                <a:lnTo>
                  <a:pt x="536121" y="86753"/>
                </a:lnTo>
                <a:lnTo>
                  <a:pt x="543355" y="90492"/>
                </a:lnTo>
                <a:lnTo>
                  <a:pt x="544117" y="92736"/>
                </a:lnTo>
                <a:lnTo>
                  <a:pt x="554398" y="96849"/>
                </a:lnTo>
                <a:lnTo>
                  <a:pt x="558586" y="103206"/>
                </a:lnTo>
                <a:lnTo>
                  <a:pt x="559728" y="104702"/>
                </a:lnTo>
                <a:lnTo>
                  <a:pt x="561632" y="100962"/>
                </a:lnTo>
                <a:lnTo>
                  <a:pt x="562394" y="98345"/>
                </a:lnTo>
                <a:lnTo>
                  <a:pt x="565059" y="98345"/>
                </a:lnTo>
                <a:lnTo>
                  <a:pt x="565821" y="99467"/>
                </a:lnTo>
                <a:lnTo>
                  <a:pt x="565821" y="152939"/>
                </a:lnTo>
                <a:lnTo>
                  <a:pt x="565821" y="206786"/>
                </a:lnTo>
                <a:lnTo>
                  <a:pt x="565821" y="253527"/>
                </a:lnTo>
                <a:lnTo>
                  <a:pt x="565821" y="296530"/>
                </a:lnTo>
                <a:lnTo>
                  <a:pt x="565821" y="342150"/>
                </a:lnTo>
                <a:lnTo>
                  <a:pt x="565821" y="388517"/>
                </a:lnTo>
                <a:lnTo>
                  <a:pt x="565821" y="429276"/>
                </a:lnTo>
                <a:lnTo>
                  <a:pt x="565821" y="467043"/>
                </a:lnTo>
                <a:lnTo>
                  <a:pt x="565821" y="507054"/>
                </a:lnTo>
                <a:lnTo>
                  <a:pt x="565821" y="548187"/>
                </a:lnTo>
                <a:lnTo>
                  <a:pt x="565821" y="561649"/>
                </a:lnTo>
                <a:lnTo>
                  <a:pt x="573436" y="566136"/>
                </a:lnTo>
                <a:lnTo>
                  <a:pt x="579147" y="562023"/>
                </a:lnTo>
                <a:lnTo>
                  <a:pt x="584859" y="566136"/>
                </a:lnTo>
                <a:lnTo>
                  <a:pt x="587144" y="567258"/>
                </a:lnTo>
                <a:lnTo>
                  <a:pt x="591713" y="561649"/>
                </a:lnTo>
                <a:lnTo>
                  <a:pt x="604278" y="561275"/>
                </a:lnTo>
                <a:lnTo>
                  <a:pt x="604278" y="569501"/>
                </a:lnTo>
                <a:lnTo>
                  <a:pt x="604278" y="571745"/>
                </a:lnTo>
                <a:lnTo>
                  <a:pt x="602755" y="571745"/>
                </a:lnTo>
                <a:lnTo>
                  <a:pt x="605420" y="573989"/>
                </a:lnTo>
                <a:lnTo>
                  <a:pt x="610370" y="578102"/>
                </a:lnTo>
                <a:lnTo>
                  <a:pt x="612274" y="582215"/>
                </a:lnTo>
                <a:lnTo>
                  <a:pt x="622555" y="595303"/>
                </a:lnTo>
                <a:lnTo>
                  <a:pt x="623697" y="596425"/>
                </a:lnTo>
                <a:lnTo>
                  <a:pt x="622555" y="598294"/>
                </a:lnTo>
                <a:lnTo>
                  <a:pt x="620651" y="597546"/>
                </a:lnTo>
                <a:lnTo>
                  <a:pt x="619890" y="597920"/>
                </a:lnTo>
                <a:lnTo>
                  <a:pt x="621032" y="601286"/>
                </a:lnTo>
                <a:lnTo>
                  <a:pt x="620651" y="605399"/>
                </a:lnTo>
                <a:lnTo>
                  <a:pt x="620270" y="605773"/>
                </a:lnTo>
                <a:lnTo>
                  <a:pt x="614940" y="605773"/>
                </a:lnTo>
                <a:lnTo>
                  <a:pt x="613797" y="607269"/>
                </a:lnTo>
                <a:lnTo>
                  <a:pt x="613797" y="608390"/>
                </a:lnTo>
                <a:lnTo>
                  <a:pt x="608467" y="603529"/>
                </a:lnTo>
                <a:lnTo>
                  <a:pt x="601613" y="600538"/>
                </a:lnTo>
                <a:lnTo>
                  <a:pt x="601993" y="599416"/>
                </a:lnTo>
                <a:lnTo>
                  <a:pt x="601232" y="598668"/>
                </a:lnTo>
                <a:lnTo>
                  <a:pt x="598567" y="598668"/>
                </a:lnTo>
                <a:lnTo>
                  <a:pt x="596663" y="597920"/>
                </a:lnTo>
                <a:lnTo>
                  <a:pt x="596663" y="596425"/>
                </a:lnTo>
                <a:lnTo>
                  <a:pt x="590951" y="595303"/>
                </a:lnTo>
                <a:lnTo>
                  <a:pt x="589428" y="593433"/>
                </a:lnTo>
                <a:lnTo>
                  <a:pt x="592094" y="590442"/>
                </a:lnTo>
                <a:lnTo>
                  <a:pt x="593997" y="590068"/>
                </a:lnTo>
                <a:lnTo>
                  <a:pt x="595140" y="588572"/>
                </a:lnTo>
                <a:lnTo>
                  <a:pt x="595520" y="587076"/>
                </a:lnTo>
                <a:lnTo>
                  <a:pt x="595520" y="584459"/>
                </a:lnTo>
                <a:lnTo>
                  <a:pt x="594378" y="583337"/>
                </a:lnTo>
                <a:lnTo>
                  <a:pt x="594378" y="578102"/>
                </a:lnTo>
                <a:lnTo>
                  <a:pt x="595140" y="576232"/>
                </a:lnTo>
                <a:lnTo>
                  <a:pt x="596663" y="574362"/>
                </a:lnTo>
                <a:lnTo>
                  <a:pt x="597805" y="575484"/>
                </a:lnTo>
                <a:lnTo>
                  <a:pt x="599328" y="577728"/>
                </a:lnTo>
                <a:lnTo>
                  <a:pt x="599328" y="580345"/>
                </a:lnTo>
                <a:lnTo>
                  <a:pt x="598567" y="582215"/>
                </a:lnTo>
                <a:lnTo>
                  <a:pt x="599328" y="589694"/>
                </a:lnTo>
                <a:lnTo>
                  <a:pt x="601232" y="591563"/>
                </a:lnTo>
                <a:lnTo>
                  <a:pt x="601993" y="590068"/>
                </a:lnTo>
                <a:lnTo>
                  <a:pt x="601613" y="587450"/>
                </a:lnTo>
                <a:lnTo>
                  <a:pt x="601232" y="585207"/>
                </a:lnTo>
                <a:lnTo>
                  <a:pt x="601232" y="582215"/>
                </a:lnTo>
                <a:lnTo>
                  <a:pt x="603897" y="579971"/>
                </a:lnTo>
                <a:lnTo>
                  <a:pt x="605420" y="579598"/>
                </a:lnTo>
                <a:lnTo>
                  <a:pt x="601613" y="578102"/>
                </a:lnTo>
                <a:lnTo>
                  <a:pt x="599328" y="575858"/>
                </a:lnTo>
                <a:lnTo>
                  <a:pt x="595140" y="570249"/>
                </a:lnTo>
                <a:lnTo>
                  <a:pt x="593617" y="571745"/>
                </a:lnTo>
                <a:lnTo>
                  <a:pt x="592094" y="575110"/>
                </a:lnTo>
                <a:lnTo>
                  <a:pt x="586382" y="581841"/>
                </a:lnTo>
                <a:lnTo>
                  <a:pt x="579528" y="585207"/>
                </a:lnTo>
                <a:lnTo>
                  <a:pt x="572674" y="584085"/>
                </a:lnTo>
                <a:lnTo>
                  <a:pt x="564678" y="582215"/>
                </a:lnTo>
                <a:lnTo>
                  <a:pt x="557063" y="579224"/>
                </a:lnTo>
                <a:lnTo>
                  <a:pt x="555159" y="577728"/>
                </a:lnTo>
                <a:lnTo>
                  <a:pt x="555540" y="576232"/>
                </a:lnTo>
                <a:lnTo>
                  <a:pt x="558586" y="575484"/>
                </a:lnTo>
                <a:lnTo>
                  <a:pt x="558205" y="574362"/>
                </a:lnTo>
                <a:lnTo>
                  <a:pt x="555540" y="572493"/>
                </a:lnTo>
                <a:lnTo>
                  <a:pt x="550209" y="575484"/>
                </a:lnTo>
                <a:lnTo>
                  <a:pt x="547163" y="575110"/>
                </a:lnTo>
                <a:lnTo>
                  <a:pt x="534978" y="572493"/>
                </a:lnTo>
                <a:lnTo>
                  <a:pt x="532694" y="570249"/>
                </a:lnTo>
                <a:lnTo>
                  <a:pt x="528125" y="569501"/>
                </a:lnTo>
                <a:lnTo>
                  <a:pt x="526602" y="571371"/>
                </a:lnTo>
                <a:lnTo>
                  <a:pt x="522794" y="569501"/>
                </a:lnTo>
                <a:lnTo>
                  <a:pt x="521652" y="571745"/>
                </a:lnTo>
                <a:lnTo>
                  <a:pt x="509086" y="572119"/>
                </a:lnTo>
                <a:lnTo>
                  <a:pt x="504136" y="573989"/>
                </a:lnTo>
                <a:lnTo>
                  <a:pt x="501090" y="573615"/>
                </a:lnTo>
                <a:lnTo>
                  <a:pt x="499567" y="572493"/>
                </a:lnTo>
                <a:lnTo>
                  <a:pt x="499948" y="571371"/>
                </a:lnTo>
                <a:lnTo>
                  <a:pt x="499948" y="569875"/>
                </a:lnTo>
                <a:lnTo>
                  <a:pt x="497663" y="567258"/>
                </a:lnTo>
                <a:lnTo>
                  <a:pt x="495379" y="565762"/>
                </a:lnTo>
                <a:lnTo>
                  <a:pt x="493475" y="566136"/>
                </a:lnTo>
                <a:lnTo>
                  <a:pt x="490809" y="564266"/>
                </a:lnTo>
                <a:lnTo>
                  <a:pt x="490048" y="566136"/>
                </a:lnTo>
                <a:lnTo>
                  <a:pt x="488906" y="565388"/>
                </a:lnTo>
                <a:lnTo>
                  <a:pt x="487002" y="563144"/>
                </a:lnTo>
                <a:lnTo>
                  <a:pt x="483575" y="560901"/>
                </a:lnTo>
                <a:lnTo>
                  <a:pt x="483575" y="557535"/>
                </a:lnTo>
                <a:lnTo>
                  <a:pt x="482813" y="555292"/>
                </a:lnTo>
                <a:lnTo>
                  <a:pt x="480909" y="553796"/>
                </a:lnTo>
                <a:lnTo>
                  <a:pt x="479006" y="554170"/>
                </a:lnTo>
                <a:lnTo>
                  <a:pt x="477483" y="555292"/>
                </a:lnTo>
                <a:lnTo>
                  <a:pt x="477483" y="557161"/>
                </a:lnTo>
                <a:lnTo>
                  <a:pt x="477102" y="558283"/>
                </a:lnTo>
                <a:lnTo>
                  <a:pt x="477102" y="559779"/>
                </a:lnTo>
                <a:lnTo>
                  <a:pt x="474436" y="560153"/>
                </a:lnTo>
                <a:lnTo>
                  <a:pt x="471390" y="559031"/>
                </a:lnTo>
                <a:lnTo>
                  <a:pt x="466060" y="552300"/>
                </a:lnTo>
                <a:lnTo>
                  <a:pt x="463013" y="551552"/>
                </a:lnTo>
                <a:lnTo>
                  <a:pt x="466060" y="547065"/>
                </a:lnTo>
                <a:lnTo>
                  <a:pt x="465298" y="545943"/>
                </a:lnTo>
                <a:lnTo>
                  <a:pt x="461490" y="546317"/>
                </a:lnTo>
                <a:lnTo>
                  <a:pt x="459967" y="545196"/>
                </a:lnTo>
                <a:lnTo>
                  <a:pt x="453113" y="547065"/>
                </a:lnTo>
                <a:lnTo>
                  <a:pt x="458444" y="540708"/>
                </a:lnTo>
                <a:lnTo>
                  <a:pt x="456921" y="539587"/>
                </a:lnTo>
                <a:lnTo>
                  <a:pt x="453113" y="541456"/>
                </a:lnTo>
                <a:lnTo>
                  <a:pt x="450448" y="544822"/>
                </a:lnTo>
                <a:lnTo>
                  <a:pt x="444737" y="543700"/>
                </a:lnTo>
                <a:lnTo>
                  <a:pt x="448925" y="542204"/>
                </a:lnTo>
                <a:lnTo>
                  <a:pt x="455017" y="538839"/>
                </a:lnTo>
                <a:lnTo>
                  <a:pt x="454637" y="536969"/>
                </a:lnTo>
                <a:lnTo>
                  <a:pt x="448163" y="539213"/>
                </a:lnTo>
                <a:lnTo>
                  <a:pt x="445879" y="538091"/>
                </a:lnTo>
                <a:lnTo>
                  <a:pt x="445879" y="535473"/>
                </a:lnTo>
                <a:lnTo>
                  <a:pt x="446640" y="531734"/>
                </a:lnTo>
                <a:lnTo>
                  <a:pt x="446640" y="529116"/>
                </a:lnTo>
                <a:lnTo>
                  <a:pt x="452733" y="527995"/>
                </a:lnTo>
                <a:lnTo>
                  <a:pt x="453113" y="526873"/>
                </a:lnTo>
                <a:lnTo>
                  <a:pt x="448544" y="526873"/>
                </a:lnTo>
                <a:lnTo>
                  <a:pt x="443975" y="528743"/>
                </a:lnTo>
                <a:lnTo>
                  <a:pt x="441690" y="532108"/>
                </a:lnTo>
                <a:lnTo>
                  <a:pt x="437883" y="533230"/>
                </a:lnTo>
                <a:lnTo>
                  <a:pt x="435598" y="532856"/>
                </a:lnTo>
                <a:lnTo>
                  <a:pt x="429506" y="533604"/>
                </a:lnTo>
                <a:lnTo>
                  <a:pt x="426460" y="533230"/>
                </a:lnTo>
                <a:lnTo>
                  <a:pt x="426460" y="530238"/>
                </a:lnTo>
                <a:lnTo>
                  <a:pt x="424556" y="525377"/>
                </a:lnTo>
                <a:lnTo>
                  <a:pt x="424175" y="529116"/>
                </a:lnTo>
                <a:lnTo>
                  <a:pt x="424175" y="535099"/>
                </a:lnTo>
                <a:lnTo>
                  <a:pt x="423033" y="536969"/>
                </a:lnTo>
                <a:lnTo>
                  <a:pt x="419606" y="537343"/>
                </a:lnTo>
                <a:lnTo>
                  <a:pt x="417321" y="535099"/>
                </a:lnTo>
                <a:lnTo>
                  <a:pt x="418464" y="531360"/>
                </a:lnTo>
                <a:lnTo>
                  <a:pt x="422271" y="525003"/>
                </a:lnTo>
                <a:lnTo>
                  <a:pt x="422271" y="521264"/>
                </a:lnTo>
                <a:lnTo>
                  <a:pt x="418083" y="525377"/>
                </a:lnTo>
                <a:lnTo>
                  <a:pt x="416179" y="529490"/>
                </a:lnTo>
                <a:lnTo>
                  <a:pt x="415037" y="529864"/>
                </a:lnTo>
                <a:lnTo>
                  <a:pt x="413514" y="526873"/>
                </a:lnTo>
                <a:lnTo>
                  <a:pt x="411991" y="527621"/>
                </a:lnTo>
                <a:lnTo>
                  <a:pt x="408944" y="532108"/>
                </a:lnTo>
                <a:lnTo>
                  <a:pt x="412371" y="532856"/>
                </a:lnTo>
                <a:lnTo>
                  <a:pt x="410087" y="536969"/>
                </a:lnTo>
                <a:lnTo>
                  <a:pt x="405898" y="538091"/>
                </a:lnTo>
                <a:lnTo>
                  <a:pt x="404756" y="541082"/>
                </a:lnTo>
                <a:lnTo>
                  <a:pt x="405898" y="541456"/>
                </a:lnTo>
                <a:lnTo>
                  <a:pt x="405898" y="543700"/>
                </a:lnTo>
                <a:lnTo>
                  <a:pt x="409706" y="543326"/>
                </a:lnTo>
                <a:lnTo>
                  <a:pt x="409706" y="545196"/>
                </a:lnTo>
                <a:lnTo>
                  <a:pt x="412371" y="543326"/>
                </a:lnTo>
                <a:lnTo>
                  <a:pt x="411991" y="547065"/>
                </a:lnTo>
                <a:lnTo>
                  <a:pt x="408944" y="549683"/>
                </a:lnTo>
                <a:lnTo>
                  <a:pt x="405137" y="551179"/>
                </a:lnTo>
                <a:lnTo>
                  <a:pt x="405518" y="554170"/>
                </a:lnTo>
                <a:lnTo>
                  <a:pt x="409706" y="552300"/>
                </a:lnTo>
                <a:lnTo>
                  <a:pt x="411991" y="552300"/>
                </a:lnTo>
                <a:lnTo>
                  <a:pt x="415417" y="549309"/>
                </a:lnTo>
                <a:lnTo>
                  <a:pt x="417321" y="551926"/>
                </a:lnTo>
                <a:lnTo>
                  <a:pt x="416179" y="555666"/>
                </a:lnTo>
                <a:lnTo>
                  <a:pt x="414275" y="555666"/>
                </a:lnTo>
                <a:lnTo>
                  <a:pt x="411610" y="559405"/>
                </a:lnTo>
                <a:lnTo>
                  <a:pt x="409706" y="563144"/>
                </a:lnTo>
                <a:lnTo>
                  <a:pt x="411991" y="562397"/>
                </a:lnTo>
                <a:lnTo>
                  <a:pt x="413133" y="563892"/>
                </a:lnTo>
                <a:lnTo>
                  <a:pt x="414275" y="564266"/>
                </a:lnTo>
                <a:lnTo>
                  <a:pt x="412371" y="567258"/>
                </a:lnTo>
                <a:lnTo>
                  <a:pt x="410087" y="568006"/>
                </a:lnTo>
                <a:lnTo>
                  <a:pt x="408944" y="567632"/>
                </a:lnTo>
                <a:lnTo>
                  <a:pt x="407041" y="573241"/>
                </a:lnTo>
                <a:lnTo>
                  <a:pt x="405137" y="573615"/>
                </a:lnTo>
                <a:lnTo>
                  <a:pt x="401710" y="575858"/>
                </a:lnTo>
                <a:lnTo>
                  <a:pt x="395237" y="575110"/>
                </a:lnTo>
                <a:lnTo>
                  <a:pt x="393333" y="573615"/>
                </a:lnTo>
                <a:lnTo>
                  <a:pt x="391429" y="573615"/>
                </a:lnTo>
                <a:lnTo>
                  <a:pt x="389525" y="574362"/>
                </a:lnTo>
                <a:lnTo>
                  <a:pt x="388383" y="569875"/>
                </a:lnTo>
                <a:lnTo>
                  <a:pt x="388383" y="573615"/>
                </a:lnTo>
                <a:lnTo>
                  <a:pt x="386479" y="575858"/>
                </a:lnTo>
                <a:lnTo>
                  <a:pt x="385718" y="579971"/>
                </a:lnTo>
                <a:lnTo>
                  <a:pt x="384956" y="585580"/>
                </a:lnTo>
                <a:lnTo>
                  <a:pt x="383433" y="581093"/>
                </a:lnTo>
                <a:lnTo>
                  <a:pt x="382671" y="575858"/>
                </a:lnTo>
                <a:lnTo>
                  <a:pt x="381148" y="578102"/>
                </a:lnTo>
                <a:lnTo>
                  <a:pt x="380768" y="579598"/>
                </a:lnTo>
                <a:lnTo>
                  <a:pt x="381529" y="583337"/>
                </a:lnTo>
                <a:lnTo>
                  <a:pt x="379625" y="586328"/>
                </a:lnTo>
                <a:lnTo>
                  <a:pt x="378102" y="585207"/>
                </a:lnTo>
                <a:lnTo>
                  <a:pt x="373152" y="587824"/>
                </a:lnTo>
                <a:lnTo>
                  <a:pt x="373152" y="591937"/>
                </a:lnTo>
                <a:lnTo>
                  <a:pt x="368583" y="599416"/>
                </a:lnTo>
                <a:lnTo>
                  <a:pt x="369345" y="595303"/>
                </a:lnTo>
                <a:lnTo>
                  <a:pt x="369345" y="591189"/>
                </a:lnTo>
                <a:lnTo>
                  <a:pt x="366679" y="593059"/>
                </a:lnTo>
                <a:lnTo>
                  <a:pt x="364395" y="592311"/>
                </a:lnTo>
                <a:lnTo>
                  <a:pt x="360968" y="596425"/>
                </a:lnTo>
                <a:lnTo>
                  <a:pt x="357541" y="603529"/>
                </a:lnTo>
                <a:lnTo>
                  <a:pt x="354875" y="601660"/>
                </a:lnTo>
                <a:lnTo>
                  <a:pt x="351829" y="600164"/>
                </a:lnTo>
                <a:lnTo>
                  <a:pt x="351449" y="601286"/>
                </a:lnTo>
                <a:lnTo>
                  <a:pt x="351449" y="604651"/>
                </a:lnTo>
                <a:lnTo>
                  <a:pt x="345356" y="605399"/>
                </a:lnTo>
                <a:lnTo>
                  <a:pt x="341168" y="606521"/>
                </a:lnTo>
                <a:lnTo>
                  <a:pt x="339645" y="604651"/>
                </a:lnTo>
                <a:lnTo>
                  <a:pt x="336218" y="603903"/>
                </a:lnTo>
                <a:lnTo>
                  <a:pt x="336218" y="600538"/>
                </a:lnTo>
                <a:lnTo>
                  <a:pt x="338502" y="599790"/>
                </a:lnTo>
                <a:lnTo>
                  <a:pt x="338122" y="597546"/>
                </a:lnTo>
                <a:lnTo>
                  <a:pt x="339645" y="595303"/>
                </a:lnTo>
                <a:lnTo>
                  <a:pt x="341929" y="597546"/>
                </a:lnTo>
                <a:lnTo>
                  <a:pt x="342310" y="595303"/>
                </a:lnTo>
                <a:lnTo>
                  <a:pt x="343452" y="594181"/>
                </a:lnTo>
                <a:lnTo>
                  <a:pt x="344214" y="594181"/>
                </a:lnTo>
                <a:lnTo>
                  <a:pt x="348783" y="595677"/>
                </a:lnTo>
                <a:lnTo>
                  <a:pt x="347260" y="594181"/>
                </a:lnTo>
                <a:lnTo>
                  <a:pt x="347641" y="593059"/>
                </a:lnTo>
                <a:lnTo>
                  <a:pt x="349925" y="593059"/>
                </a:lnTo>
                <a:lnTo>
                  <a:pt x="352591" y="590442"/>
                </a:lnTo>
                <a:lnTo>
                  <a:pt x="354495" y="587450"/>
                </a:lnTo>
                <a:lnTo>
                  <a:pt x="356399" y="582963"/>
                </a:lnTo>
                <a:lnTo>
                  <a:pt x="354495" y="582215"/>
                </a:lnTo>
                <a:lnTo>
                  <a:pt x="344214" y="588572"/>
                </a:lnTo>
                <a:lnTo>
                  <a:pt x="339645" y="585954"/>
                </a:lnTo>
                <a:lnTo>
                  <a:pt x="338122" y="583711"/>
                </a:lnTo>
                <a:lnTo>
                  <a:pt x="339264" y="579971"/>
                </a:lnTo>
                <a:lnTo>
                  <a:pt x="341168" y="576232"/>
                </a:lnTo>
                <a:lnTo>
                  <a:pt x="341549" y="573615"/>
                </a:lnTo>
                <a:lnTo>
                  <a:pt x="343452" y="569127"/>
                </a:lnTo>
                <a:lnTo>
                  <a:pt x="346499" y="565762"/>
                </a:lnTo>
                <a:lnTo>
                  <a:pt x="348022" y="562397"/>
                </a:lnTo>
                <a:lnTo>
                  <a:pt x="348783" y="556040"/>
                </a:lnTo>
                <a:lnTo>
                  <a:pt x="348783" y="550057"/>
                </a:lnTo>
                <a:lnTo>
                  <a:pt x="347641" y="545570"/>
                </a:lnTo>
                <a:lnTo>
                  <a:pt x="349545" y="542204"/>
                </a:lnTo>
                <a:lnTo>
                  <a:pt x="360206" y="537343"/>
                </a:lnTo>
                <a:lnTo>
                  <a:pt x="363252" y="533978"/>
                </a:lnTo>
                <a:lnTo>
                  <a:pt x="366298" y="532108"/>
                </a:lnTo>
                <a:lnTo>
                  <a:pt x="368583" y="531734"/>
                </a:lnTo>
                <a:lnTo>
                  <a:pt x="371248" y="536221"/>
                </a:lnTo>
                <a:lnTo>
                  <a:pt x="374295" y="536969"/>
                </a:lnTo>
                <a:lnTo>
                  <a:pt x="380387" y="533978"/>
                </a:lnTo>
                <a:lnTo>
                  <a:pt x="396760" y="536969"/>
                </a:lnTo>
                <a:lnTo>
                  <a:pt x="388764" y="532856"/>
                </a:lnTo>
                <a:lnTo>
                  <a:pt x="378864" y="530238"/>
                </a:lnTo>
                <a:lnTo>
                  <a:pt x="376198" y="527621"/>
                </a:lnTo>
                <a:lnTo>
                  <a:pt x="376198" y="523881"/>
                </a:lnTo>
                <a:lnTo>
                  <a:pt x="379245" y="521638"/>
                </a:lnTo>
                <a:lnTo>
                  <a:pt x="381148" y="517898"/>
                </a:lnTo>
                <a:lnTo>
                  <a:pt x="384956" y="515281"/>
                </a:lnTo>
                <a:lnTo>
                  <a:pt x="387621" y="513785"/>
                </a:lnTo>
                <a:lnTo>
                  <a:pt x="391048" y="510046"/>
                </a:lnTo>
                <a:lnTo>
                  <a:pt x="387241" y="510794"/>
                </a:lnTo>
                <a:lnTo>
                  <a:pt x="381529" y="513411"/>
                </a:lnTo>
                <a:lnTo>
                  <a:pt x="374295" y="521264"/>
                </a:lnTo>
                <a:lnTo>
                  <a:pt x="366298" y="521638"/>
                </a:lnTo>
                <a:lnTo>
                  <a:pt x="364395" y="519768"/>
                </a:lnTo>
                <a:lnTo>
                  <a:pt x="364395" y="515281"/>
                </a:lnTo>
                <a:lnTo>
                  <a:pt x="365918" y="510046"/>
                </a:lnTo>
                <a:lnTo>
                  <a:pt x="370487" y="501819"/>
                </a:lnTo>
                <a:lnTo>
                  <a:pt x="372391" y="496958"/>
                </a:lnTo>
                <a:lnTo>
                  <a:pt x="374295" y="481253"/>
                </a:lnTo>
                <a:lnTo>
                  <a:pt x="373914" y="477888"/>
                </a:lnTo>
                <a:lnTo>
                  <a:pt x="372010" y="477140"/>
                </a:lnTo>
                <a:lnTo>
                  <a:pt x="370868" y="481253"/>
                </a:lnTo>
                <a:lnTo>
                  <a:pt x="370868" y="484618"/>
                </a:lnTo>
                <a:lnTo>
                  <a:pt x="370487" y="487984"/>
                </a:lnTo>
                <a:lnTo>
                  <a:pt x="365156" y="501819"/>
                </a:lnTo>
                <a:lnTo>
                  <a:pt x="362872" y="505933"/>
                </a:lnTo>
                <a:lnTo>
                  <a:pt x="361729" y="509298"/>
                </a:lnTo>
                <a:lnTo>
                  <a:pt x="360968" y="513785"/>
                </a:lnTo>
                <a:lnTo>
                  <a:pt x="361729" y="517151"/>
                </a:lnTo>
                <a:lnTo>
                  <a:pt x="361729" y="519768"/>
                </a:lnTo>
                <a:lnTo>
                  <a:pt x="352210" y="529116"/>
                </a:lnTo>
                <a:lnTo>
                  <a:pt x="339645" y="535847"/>
                </a:lnTo>
                <a:lnTo>
                  <a:pt x="338502" y="541082"/>
                </a:lnTo>
                <a:lnTo>
                  <a:pt x="331268" y="549683"/>
                </a:lnTo>
                <a:lnTo>
                  <a:pt x="328983" y="557161"/>
                </a:lnTo>
                <a:lnTo>
                  <a:pt x="322129" y="563892"/>
                </a:lnTo>
                <a:lnTo>
                  <a:pt x="317179" y="563892"/>
                </a:lnTo>
                <a:lnTo>
                  <a:pt x="314895" y="561275"/>
                </a:lnTo>
                <a:lnTo>
                  <a:pt x="312610" y="561649"/>
                </a:lnTo>
                <a:lnTo>
                  <a:pt x="319845" y="568006"/>
                </a:lnTo>
                <a:lnTo>
                  <a:pt x="320987" y="570249"/>
                </a:lnTo>
                <a:lnTo>
                  <a:pt x="320987" y="573241"/>
                </a:lnTo>
                <a:lnTo>
                  <a:pt x="317560" y="577728"/>
                </a:lnTo>
                <a:lnTo>
                  <a:pt x="311468" y="578102"/>
                </a:lnTo>
                <a:lnTo>
                  <a:pt x="309183" y="579598"/>
                </a:lnTo>
                <a:lnTo>
                  <a:pt x="312991" y="581093"/>
                </a:lnTo>
                <a:lnTo>
                  <a:pt x="312991" y="583711"/>
                </a:lnTo>
                <a:lnTo>
                  <a:pt x="310706" y="585580"/>
                </a:lnTo>
                <a:lnTo>
                  <a:pt x="306518" y="586328"/>
                </a:lnTo>
                <a:lnTo>
                  <a:pt x="306518" y="582963"/>
                </a:lnTo>
                <a:lnTo>
                  <a:pt x="303472" y="583711"/>
                </a:lnTo>
                <a:lnTo>
                  <a:pt x="302710" y="587076"/>
                </a:lnTo>
                <a:lnTo>
                  <a:pt x="300806" y="585580"/>
                </a:lnTo>
                <a:lnTo>
                  <a:pt x="301187" y="588572"/>
                </a:lnTo>
                <a:lnTo>
                  <a:pt x="301187" y="591563"/>
                </a:lnTo>
                <a:lnTo>
                  <a:pt x="298903" y="593059"/>
                </a:lnTo>
                <a:lnTo>
                  <a:pt x="298903" y="595303"/>
                </a:lnTo>
                <a:lnTo>
                  <a:pt x="296618" y="597546"/>
                </a:lnTo>
                <a:lnTo>
                  <a:pt x="291287" y="598294"/>
                </a:lnTo>
                <a:lnTo>
                  <a:pt x="291287" y="600164"/>
                </a:lnTo>
                <a:lnTo>
                  <a:pt x="288241" y="611756"/>
                </a:lnTo>
                <a:lnTo>
                  <a:pt x="290145" y="612504"/>
                </a:lnTo>
                <a:lnTo>
                  <a:pt x="295476" y="610634"/>
                </a:lnTo>
                <a:lnTo>
                  <a:pt x="298903" y="612130"/>
                </a:lnTo>
                <a:lnTo>
                  <a:pt x="299664" y="613999"/>
                </a:lnTo>
                <a:lnTo>
                  <a:pt x="304995" y="616617"/>
                </a:lnTo>
                <a:lnTo>
                  <a:pt x="306518" y="618113"/>
                </a:lnTo>
                <a:lnTo>
                  <a:pt x="306518" y="620730"/>
                </a:lnTo>
                <a:lnTo>
                  <a:pt x="305756" y="623722"/>
                </a:lnTo>
                <a:lnTo>
                  <a:pt x="303091" y="626339"/>
                </a:lnTo>
                <a:lnTo>
                  <a:pt x="296618" y="628583"/>
                </a:lnTo>
                <a:lnTo>
                  <a:pt x="294333" y="632322"/>
                </a:lnTo>
                <a:lnTo>
                  <a:pt x="292049" y="632696"/>
                </a:lnTo>
                <a:lnTo>
                  <a:pt x="291287" y="635314"/>
                </a:lnTo>
                <a:lnTo>
                  <a:pt x="292049" y="636809"/>
                </a:lnTo>
                <a:lnTo>
                  <a:pt x="292049" y="638305"/>
                </a:lnTo>
                <a:lnTo>
                  <a:pt x="288241" y="640175"/>
                </a:lnTo>
                <a:lnTo>
                  <a:pt x="290907" y="642044"/>
                </a:lnTo>
                <a:lnTo>
                  <a:pt x="290526" y="645410"/>
                </a:lnTo>
                <a:lnTo>
                  <a:pt x="286337" y="647653"/>
                </a:lnTo>
                <a:lnTo>
                  <a:pt x="284053" y="646532"/>
                </a:lnTo>
                <a:lnTo>
                  <a:pt x="281768" y="650271"/>
                </a:lnTo>
                <a:lnTo>
                  <a:pt x="276437" y="651393"/>
                </a:lnTo>
                <a:lnTo>
                  <a:pt x="271868" y="652889"/>
                </a:lnTo>
                <a:lnTo>
                  <a:pt x="271107" y="654758"/>
                </a:lnTo>
                <a:lnTo>
                  <a:pt x="269584" y="657002"/>
                </a:lnTo>
                <a:lnTo>
                  <a:pt x="266918" y="658871"/>
                </a:lnTo>
                <a:lnTo>
                  <a:pt x="265776" y="659619"/>
                </a:lnTo>
                <a:lnTo>
                  <a:pt x="263872" y="663733"/>
                </a:lnTo>
                <a:lnTo>
                  <a:pt x="260445" y="661863"/>
                </a:lnTo>
                <a:lnTo>
                  <a:pt x="257780" y="661863"/>
                </a:lnTo>
                <a:lnTo>
                  <a:pt x="257399" y="664854"/>
                </a:lnTo>
                <a:lnTo>
                  <a:pt x="256257" y="666724"/>
                </a:lnTo>
                <a:lnTo>
                  <a:pt x="255876" y="668594"/>
                </a:lnTo>
                <a:lnTo>
                  <a:pt x="250545" y="668594"/>
                </a:lnTo>
                <a:lnTo>
                  <a:pt x="249403" y="673081"/>
                </a:lnTo>
                <a:lnTo>
                  <a:pt x="248261" y="671959"/>
                </a:lnTo>
                <a:lnTo>
                  <a:pt x="241788" y="676446"/>
                </a:lnTo>
                <a:lnTo>
                  <a:pt x="239884" y="678690"/>
                </a:lnTo>
                <a:lnTo>
                  <a:pt x="241026" y="679812"/>
                </a:lnTo>
                <a:lnTo>
                  <a:pt x="243311" y="679812"/>
                </a:lnTo>
                <a:lnTo>
                  <a:pt x="243311" y="684673"/>
                </a:lnTo>
                <a:lnTo>
                  <a:pt x="241407" y="687664"/>
                </a:lnTo>
                <a:lnTo>
                  <a:pt x="238741" y="689160"/>
                </a:lnTo>
                <a:lnTo>
                  <a:pt x="237980" y="690656"/>
                </a:lnTo>
                <a:lnTo>
                  <a:pt x="235695" y="689160"/>
                </a:lnTo>
                <a:lnTo>
                  <a:pt x="235314" y="691030"/>
                </a:lnTo>
                <a:lnTo>
                  <a:pt x="234172" y="692152"/>
                </a:lnTo>
                <a:lnTo>
                  <a:pt x="232649" y="691778"/>
                </a:lnTo>
                <a:lnTo>
                  <a:pt x="231888" y="693647"/>
                </a:lnTo>
                <a:lnTo>
                  <a:pt x="226938" y="698135"/>
                </a:lnTo>
                <a:lnTo>
                  <a:pt x="222368" y="696265"/>
                </a:lnTo>
                <a:lnTo>
                  <a:pt x="219703" y="697013"/>
                </a:lnTo>
                <a:lnTo>
                  <a:pt x="219322" y="700004"/>
                </a:lnTo>
                <a:lnTo>
                  <a:pt x="219703" y="704491"/>
                </a:lnTo>
                <a:lnTo>
                  <a:pt x="216657" y="704491"/>
                </a:lnTo>
                <a:lnTo>
                  <a:pt x="214753" y="702622"/>
                </a:lnTo>
                <a:lnTo>
                  <a:pt x="210184" y="705239"/>
                </a:lnTo>
                <a:lnTo>
                  <a:pt x="208661" y="707109"/>
                </a:lnTo>
                <a:lnTo>
                  <a:pt x="212468" y="706361"/>
                </a:lnTo>
                <a:lnTo>
                  <a:pt x="213230" y="706735"/>
                </a:lnTo>
                <a:lnTo>
                  <a:pt x="211707" y="710100"/>
                </a:lnTo>
                <a:lnTo>
                  <a:pt x="204853" y="710100"/>
                </a:lnTo>
                <a:lnTo>
                  <a:pt x="201045" y="711222"/>
                </a:lnTo>
                <a:lnTo>
                  <a:pt x="195334" y="716457"/>
                </a:lnTo>
                <a:lnTo>
                  <a:pt x="191907" y="716083"/>
                </a:lnTo>
                <a:lnTo>
                  <a:pt x="190003" y="713840"/>
                </a:lnTo>
                <a:lnTo>
                  <a:pt x="188480" y="709726"/>
                </a:lnTo>
                <a:lnTo>
                  <a:pt x="186576" y="709726"/>
                </a:lnTo>
                <a:lnTo>
                  <a:pt x="187719" y="713092"/>
                </a:lnTo>
                <a:lnTo>
                  <a:pt x="189622" y="716083"/>
                </a:lnTo>
                <a:lnTo>
                  <a:pt x="192669" y="718701"/>
                </a:lnTo>
                <a:lnTo>
                  <a:pt x="196095" y="719823"/>
                </a:lnTo>
                <a:lnTo>
                  <a:pt x="196095" y="722066"/>
                </a:lnTo>
                <a:lnTo>
                  <a:pt x="196476" y="725806"/>
                </a:lnTo>
                <a:lnTo>
                  <a:pt x="194953" y="727301"/>
                </a:lnTo>
                <a:lnTo>
                  <a:pt x="192669" y="727301"/>
                </a:lnTo>
                <a:lnTo>
                  <a:pt x="188480" y="730667"/>
                </a:lnTo>
                <a:lnTo>
                  <a:pt x="182007" y="732163"/>
                </a:lnTo>
                <a:lnTo>
                  <a:pt x="180103" y="732163"/>
                </a:lnTo>
                <a:lnTo>
                  <a:pt x="178961" y="731041"/>
                </a:lnTo>
                <a:lnTo>
                  <a:pt x="178199" y="736276"/>
                </a:lnTo>
                <a:lnTo>
                  <a:pt x="174772" y="743007"/>
                </a:lnTo>
                <a:lnTo>
                  <a:pt x="174392" y="742633"/>
                </a:lnTo>
                <a:lnTo>
                  <a:pt x="174772" y="740015"/>
                </a:lnTo>
                <a:lnTo>
                  <a:pt x="174772" y="735902"/>
                </a:lnTo>
                <a:lnTo>
                  <a:pt x="174011" y="733284"/>
                </a:lnTo>
                <a:lnTo>
                  <a:pt x="171346" y="733284"/>
                </a:lnTo>
                <a:lnTo>
                  <a:pt x="169823" y="735154"/>
                </a:lnTo>
                <a:lnTo>
                  <a:pt x="167919" y="735154"/>
                </a:lnTo>
                <a:lnTo>
                  <a:pt x="166015" y="736276"/>
                </a:lnTo>
                <a:lnTo>
                  <a:pt x="164492" y="738519"/>
                </a:lnTo>
                <a:lnTo>
                  <a:pt x="161065" y="738893"/>
                </a:lnTo>
                <a:lnTo>
                  <a:pt x="159542" y="740389"/>
                </a:lnTo>
                <a:lnTo>
                  <a:pt x="159161" y="741137"/>
                </a:lnTo>
                <a:lnTo>
                  <a:pt x="157257" y="744502"/>
                </a:lnTo>
                <a:lnTo>
                  <a:pt x="154211" y="741511"/>
                </a:lnTo>
                <a:lnTo>
                  <a:pt x="153830" y="743381"/>
                </a:lnTo>
                <a:lnTo>
                  <a:pt x="153069" y="744128"/>
                </a:lnTo>
                <a:lnTo>
                  <a:pt x="153069" y="746372"/>
                </a:lnTo>
                <a:lnTo>
                  <a:pt x="147738" y="745250"/>
                </a:lnTo>
                <a:lnTo>
                  <a:pt x="142026" y="748616"/>
                </a:lnTo>
                <a:lnTo>
                  <a:pt x="137077" y="750111"/>
                </a:lnTo>
                <a:lnTo>
                  <a:pt x="135934" y="748242"/>
                </a:lnTo>
                <a:lnTo>
                  <a:pt x="138980" y="744876"/>
                </a:lnTo>
                <a:lnTo>
                  <a:pt x="138600" y="740763"/>
                </a:lnTo>
                <a:lnTo>
                  <a:pt x="135553" y="741137"/>
                </a:lnTo>
                <a:lnTo>
                  <a:pt x="132888" y="743007"/>
                </a:lnTo>
                <a:lnTo>
                  <a:pt x="130984" y="748242"/>
                </a:lnTo>
                <a:lnTo>
                  <a:pt x="130223" y="752729"/>
                </a:lnTo>
                <a:lnTo>
                  <a:pt x="127177" y="755346"/>
                </a:lnTo>
                <a:lnTo>
                  <a:pt x="126415" y="758338"/>
                </a:lnTo>
                <a:lnTo>
                  <a:pt x="124892" y="759460"/>
                </a:lnTo>
                <a:lnTo>
                  <a:pt x="123369" y="758712"/>
                </a:lnTo>
                <a:lnTo>
                  <a:pt x="122607" y="760208"/>
                </a:lnTo>
                <a:lnTo>
                  <a:pt x="120323" y="761329"/>
                </a:lnTo>
                <a:lnTo>
                  <a:pt x="118800" y="760581"/>
                </a:lnTo>
                <a:lnTo>
                  <a:pt x="116515" y="760581"/>
                </a:lnTo>
                <a:lnTo>
                  <a:pt x="116896" y="758338"/>
                </a:lnTo>
                <a:lnTo>
                  <a:pt x="116134" y="756468"/>
                </a:lnTo>
                <a:lnTo>
                  <a:pt x="113850" y="754225"/>
                </a:lnTo>
                <a:lnTo>
                  <a:pt x="113088" y="754972"/>
                </a:lnTo>
                <a:lnTo>
                  <a:pt x="114611" y="762077"/>
                </a:lnTo>
                <a:lnTo>
                  <a:pt x="108138" y="764695"/>
                </a:lnTo>
                <a:lnTo>
                  <a:pt x="105854" y="762825"/>
                </a:lnTo>
                <a:lnTo>
                  <a:pt x="104331" y="759460"/>
                </a:lnTo>
                <a:lnTo>
                  <a:pt x="102427" y="759460"/>
                </a:lnTo>
                <a:lnTo>
                  <a:pt x="103188" y="764321"/>
                </a:lnTo>
                <a:lnTo>
                  <a:pt x="102427" y="766564"/>
                </a:lnTo>
                <a:lnTo>
                  <a:pt x="100142" y="768060"/>
                </a:lnTo>
                <a:lnTo>
                  <a:pt x="98619" y="768060"/>
                </a:lnTo>
                <a:lnTo>
                  <a:pt x="99000" y="763573"/>
                </a:lnTo>
                <a:lnTo>
                  <a:pt x="97857" y="760208"/>
                </a:lnTo>
                <a:lnTo>
                  <a:pt x="95954" y="760208"/>
                </a:lnTo>
                <a:lnTo>
                  <a:pt x="95954" y="759460"/>
                </a:lnTo>
                <a:lnTo>
                  <a:pt x="98238" y="758338"/>
                </a:lnTo>
                <a:lnTo>
                  <a:pt x="100142" y="757590"/>
                </a:lnTo>
                <a:lnTo>
                  <a:pt x="102807" y="756094"/>
                </a:lnTo>
                <a:lnTo>
                  <a:pt x="104331" y="754599"/>
                </a:lnTo>
                <a:lnTo>
                  <a:pt x="105092" y="754599"/>
                </a:lnTo>
                <a:lnTo>
                  <a:pt x="106996" y="756094"/>
                </a:lnTo>
                <a:lnTo>
                  <a:pt x="108900" y="754599"/>
                </a:lnTo>
                <a:lnTo>
                  <a:pt x="108900" y="752729"/>
                </a:lnTo>
                <a:lnTo>
                  <a:pt x="114230" y="750111"/>
                </a:lnTo>
                <a:lnTo>
                  <a:pt x="114230" y="746746"/>
                </a:lnTo>
                <a:lnTo>
                  <a:pt x="114611" y="745998"/>
                </a:lnTo>
                <a:lnTo>
                  <a:pt x="115373" y="744876"/>
                </a:lnTo>
                <a:lnTo>
                  <a:pt x="118038" y="741137"/>
                </a:lnTo>
                <a:lnTo>
                  <a:pt x="124130" y="735902"/>
                </a:lnTo>
                <a:lnTo>
                  <a:pt x="132888" y="730293"/>
                </a:lnTo>
                <a:lnTo>
                  <a:pt x="138980" y="728049"/>
                </a:lnTo>
                <a:lnTo>
                  <a:pt x="140884" y="726554"/>
                </a:lnTo>
                <a:lnTo>
                  <a:pt x="142788" y="726180"/>
                </a:lnTo>
                <a:lnTo>
                  <a:pt x="145834" y="727301"/>
                </a:lnTo>
                <a:lnTo>
                  <a:pt x="149642" y="726554"/>
                </a:lnTo>
                <a:lnTo>
                  <a:pt x="149642" y="728423"/>
                </a:lnTo>
                <a:lnTo>
                  <a:pt x="148119" y="730293"/>
                </a:lnTo>
                <a:lnTo>
                  <a:pt x="150023" y="732910"/>
                </a:lnTo>
                <a:lnTo>
                  <a:pt x="151926" y="734032"/>
                </a:lnTo>
                <a:lnTo>
                  <a:pt x="153450" y="732910"/>
                </a:lnTo>
                <a:lnTo>
                  <a:pt x="153830" y="731041"/>
                </a:lnTo>
                <a:lnTo>
                  <a:pt x="156876" y="732163"/>
                </a:lnTo>
                <a:lnTo>
                  <a:pt x="159161" y="734032"/>
                </a:lnTo>
                <a:lnTo>
                  <a:pt x="162588" y="734406"/>
                </a:lnTo>
                <a:lnTo>
                  <a:pt x="161446" y="732163"/>
                </a:lnTo>
                <a:lnTo>
                  <a:pt x="156115" y="730293"/>
                </a:lnTo>
                <a:lnTo>
                  <a:pt x="156876" y="729919"/>
                </a:lnTo>
                <a:lnTo>
                  <a:pt x="157638" y="725058"/>
                </a:lnTo>
                <a:lnTo>
                  <a:pt x="158399" y="722440"/>
                </a:lnTo>
                <a:lnTo>
                  <a:pt x="161065" y="719823"/>
                </a:lnTo>
                <a:lnTo>
                  <a:pt x="164111" y="714214"/>
                </a:lnTo>
                <a:lnTo>
                  <a:pt x="171726" y="706735"/>
                </a:lnTo>
                <a:lnTo>
                  <a:pt x="173630" y="707109"/>
                </a:lnTo>
                <a:lnTo>
                  <a:pt x="179722" y="702622"/>
                </a:lnTo>
                <a:lnTo>
                  <a:pt x="184292" y="701874"/>
                </a:lnTo>
                <a:lnTo>
                  <a:pt x="189622" y="696639"/>
                </a:lnTo>
                <a:lnTo>
                  <a:pt x="191145" y="698135"/>
                </a:lnTo>
                <a:lnTo>
                  <a:pt x="192669" y="696639"/>
                </a:lnTo>
                <a:lnTo>
                  <a:pt x="194953" y="697761"/>
                </a:lnTo>
                <a:lnTo>
                  <a:pt x="196476" y="694769"/>
                </a:lnTo>
                <a:lnTo>
                  <a:pt x="197238" y="690282"/>
                </a:lnTo>
                <a:lnTo>
                  <a:pt x="198761" y="686917"/>
                </a:lnTo>
                <a:lnTo>
                  <a:pt x="199903" y="686917"/>
                </a:lnTo>
                <a:lnTo>
                  <a:pt x="204853" y="680186"/>
                </a:lnTo>
                <a:lnTo>
                  <a:pt x="205995" y="677568"/>
                </a:lnTo>
                <a:lnTo>
                  <a:pt x="207518" y="676820"/>
                </a:lnTo>
                <a:lnTo>
                  <a:pt x="209042" y="678316"/>
                </a:lnTo>
                <a:lnTo>
                  <a:pt x="213230" y="670090"/>
                </a:lnTo>
                <a:lnTo>
                  <a:pt x="215515" y="666724"/>
                </a:lnTo>
                <a:lnTo>
                  <a:pt x="216657" y="663733"/>
                </a:lnTo>
                <a:lnTo>
                  <a:pt x="217038" y="658124"/>
                </a:lnTo>
                <a:lnTo>
                  <a:pt x="218941" y="646532"/>
                </a:lnTo>
                <a:lnTo>
                  <a:pt x="223891" y="640923"/>
                </a:lnTo>
                <a:lnTo>
                  <a:pt x="220465" y="640549"/>
                </a:lnTo>
                <a:lnTo>
                  <a:pt x="222368" y="630453"/>
                </a:lnTo>
                <a:lnTo>
                  <a:pt x="226557" y="627835"/>
                </a:lnTo>
                <a:lnTo>
                  <a:pt x="229603" y="623348"/>
                </a:lnTo>
                <a:lnTo>
                  <a:pt x="229603" y="622226"/>
                </a:lnTo>
                <a:lnTo>
                  <a:pt x="228080" y="621852"/>
                </a:lnTo>
                <a:lnTo>
                  <a:pt x="230745" y="619982"/>
                </a:lnTo>
                <a:lnTo>
                  <a:pt x="236076" y="610260"/>
                </a:lnTo>
                <a:lnTo>
                  <a:pt x="235695" y="609138"/>
                </a:lnTo>
                <a:lnTo>
                  <a:pt x="231126" y="611756"/>
                </a:lnTo>
                <a:lnTo>
                  <a:pt x="224653" y="618113"/>
                </a:lnTo>
                <a:lnTo>
                  <a:pt x="217799" y="623348"/>
                </a:lnTo>
                <a:lnTo>
                  <a:pt x="208661" y="627835"/>
                </a:lnTo>
                <a:lnTo>
                  <a:pt x="204853" y="626713"/>
                </a:lnTo>
                <a:lnTo>
                  <a:pt x="198761" y="620730"/>
                </a:lnTo>
                <a:lnTo>
                  <a:pt x="200284" y="615869"/>
                </a:lnTo>
                <a:lnTo>
                  <a:pt x="200284" y="613252"/>
                </a:lnTo>
                <a:lnTo>
                  <a:pt x="198761" y="613626"/>
                </a:lnTo>
                <a:lnTo>
                  <a:pt x="197999" y="615869"/>
                </a:lnTo>
                <a:lnTo>
                  <a:pt x="194572" y="618487"/>
                </a:lnTo>
                <a:lnTo>
                  <a:pt x="192669" y="622226"/>
                </a:lnTo>
                <a:lnTo>
                  <a:pt x="191907" y="623722"/>
                </a:lnTo>
                <a:lnTo>
                  <a:pt x="193811" y="627461"/>
                </a:lnTo>
                <a:lnTo>
                  <a:pt x="193811" y="633444"/>
                </a:lnTo>
                <a:lnTo>
                  <a:pt x="190765" y="636435"/>
                </a:lnTo>
                <a:lnTo>
                  <a:pt x="189622" y="636809"/>
                </a:lnTo>
                <a:lnTo>
                  <a:pt x="186957" y="635314"/>
                </a:lnTo>
                <a:lnTo>
                  <a:pt x="181626" y="624470"/>
                </a:lnTo>
                <a:lnTo>
                  <a:pt x="178961" y="621478"/>
                </a:lnTo>
                <a:lnTo>
                  <a:pt x="176676" y="619982"/>
                </a:lnTo>
                <a:lnTo>
                  <a:pt x="177438" y="617739"/>
                </a:lnTo>
                <a:lnTo>
                  <a:pt x="175534" y="617739"/>
                </a:lnTo>
                <a:lnTo>
                  <a:pt x="174392" y="616243"/>
                </a:lnTo>
                <a:lnTo>
                  <a:pt x="173630" y="618113"/>
                </a:lnTo>
                <a:lnTo>
                  <a:pt x="169823" y="621478"/>
                </a:lnTo>
                <a:lnTo>
                  <a:pt x="167538" y="620356"/>
                </a:lnTo>
                <a:lnTo>
                  <a:pt x="166015" y="618113"/>
                </a:lnTo>
                <a:lnTo>
                  <a:pt x="164492" y="618487"/>
                </a:lnTo>
                <a:lnTo>
                  <a:pt x="162207" y="616243"/>
                </a:lnTo>
                <a:lnTo>
                  <a:pt x="161826" y="613999"/>
                </a:lnTo>
                <a:lnTo>
                  <a:pt x="161826" y="611382"/>
                </a:lnTo>
                <a:lnTo>
                  <a:pt x="163349" y="609512"/>
                </a:lnTo>
                <a:lnTo>
                  <a:pt x="163349" y="605773"/>
                </a:lnTo>
                <a:lnTo>
                  <a:pt x="162207" y="602407"/>
                </a:lnTo>
                <a:lnTo>
                  <a:pt x="157257" y="612130"/>
                </a:lnTo>
                <a:lnTo>
                  <a:pt x="151926" y="616617"/>
                </a:lnTo>
                <a:lnTo>
                  <a:pt x="147738" y="616617"/>
                </a:lnTo>
                <a:lnTo>
                  <a:pt x="142026" y="621478"/>
                </a:lnTo>
                <a:lnTo>
                  <a:pt x="139361" y="622226"/>
                </a:lnTo>
                <a:lnTo>
                  <a:pt x="135934" y="626713"/>
                </a:lnTo>
                <a:lnTo>
                  <a:pt x="131365" y="629331"/>
                </a:lnTo>
                <a:lnTo>
                  <a:pt x="124130" y="628209"/>
                </a:lnTo>
                <a:lnTo>
                  <a:pt x="126796" y="625591"/>
                </a:lnTo>
                <a:lnTo>
                  <a:pt x="130223" y="625591"/>
                </a:lnTo>
                <a:lnTo>
                  <a:pt x="133650" y="621478"/>
                </a:lnTo>
                <a:lnTo>
                  <a:pt x="135173" y="620730"/>
                </a:lnTo>
                <a:lnTo>
                  <a:pt x="133650" y="619608"/>
                </a:lnTo>
                <a:lnTo>
                  <a:pt x="131746" y="619608"/>
                </a:lnTo>
                <a:lnTo>
                  <a:pt x="131365" y="613626"/>
                </a:lnTo>
                <a:lnTo>
                  <a:pt x="133650" y="610634"/>
                </a:lnTo>
                <a:lnTo>
                  <a:pt x="135553" y="609886"/>
                </a:lnTo>
                <a:lnTo>
                  <a:pt x="133269" y="608390"/>
                </a:lnTo>
                <a:lnTo>
                  <a:pt x="130603" y="608390"/>
                </a:lnTo>
                <a:lnTo>
                  <a:pt x="128700" y="609886"/>
                </a:lnTo>
                <a:lnTo>
                  <a:pt x="126415" y="604651"/>
                </a:lnTo>
                <a:lnTo>
                  <a:pt x="126796" y="601660"/>
                </a:lnTo>
                <a:lnTo>
                  <a:pt x="128319" y="601286"/>
                </a:lnTo>
                <a:lnTo>
                  <a:pt x="128700" y="599790"/>
                </a:lnTo>
                <a:lnTo>
                  <a:pt x="132888" y="594181"/>
                </a:lnTo>
                <a:lnTo>
                  <a:pt x="132888" y="591937"/>
                </a:lnTo>
                <a:lnTo>
                  <a:pt x="130603" y="589320"/>
                </a:lnTo>
                <a:lnTo>
                  <a:pt x="126796" y="578102"/>
                </a:lnTo>
                <a:lnTo>
                  <a:pt x="124130" y="575110"/>
                </a:lnTo>
                <a:lnTo>
                  <a:pt x="122607" y="571371"/>
                </a:lnTo>
                <a:lnTo>
                  <a:pt x="122227" y="568006"/>
                </a:lnTo>
                <a:lnTo>
                  <a:pt x="121084" y="564266"/>
                </a:lnTo>
                <a:lnTo>
                  <a:pt x="118800" y="562397"/>
                </a:lnTo>
                <a:lnTo>
                  <a:pt x="118419" y="561275"/>
                </a:lnTo>
                <a:lnTo>
                  <a:pt x="118800" y="559031"/>
                </a:lnTo>
                <a:lnTo>
                  <a:pt x="124892" y="550057"/>
                </a:lnTo>
                <a:lnTo>
                  <a:pt x="137457" y="538839"/>
                </a:lnTo>
                <a:lnTo>
                  <a:pt x="132507" y="539213"/>
                </a:lnTo>
                <a:lnTo>
                  <a:pt x="130223" y="541082"/>
                </a:lnTo>
                <a:lnTo>
                  <a:pt x="127177" y="544822"/>
                </a:lnTo>
                <a:lnTo>
                  <a:pt x="121084" y="548935"/>
                </a:lnTo>
                <a:lnTo>
                  <a:pt x="114611" y="559405"/>
                </a:lnTo>
                <a:lnTo>
                  <a:pt x="116134" y="563518"/>
                </a:lnTo>
                <a:lnTo>
                  <a:pt x="118800" y="565388"/>
                </a:lnTo>
                <a:lnTo>
                  <a:pt x="119180" y="567258"/>
                </a:lnTo>
                <a:lnTo>
                  <a:pt x="116896" y="568006"/>
                </a:lnTo>
                <a:lnTo>
                  <a:pt x="114611" y="574362"/>
                </a:lnTo>
                <a:lnTo>
                  <a:pt x="108519" y="582963"/>
                </a:lnTo>
                <a:lnTo>
                  <a:pt x="105854" y="585207"/>
                </a:lnTo>
                <a:lnTo>
                  <a:pt x="105092" y="587450"/>
                </a:lnTo>
                <a:lnTo>
                  <a:pt x="102427" y="587450"/>
                </a:lnTo>
                <a:lnTo>
                  <a:pt x="99761" y="585954"/>
                </a:lnTo>
                <a:lnTo>
                  <a:pt x="96715" y="586328"/>
                </a:lnTo>
                <a:lnTo>
                  <a:pt x="94431" y="585207"/>
                </a:lnTo>
                <a:lnTo>
                  <a:pt x="92527" y="585580"/>
                </a:lnTo>
                <a:lnTo>
                  <a:pt x="90623" y="584459"/>
                </a:lnTo>
                <a:lnTo>
                  <a:pt x="88338" y="584459"/>
                </a:lnTo>
                <a:lnTo>
                  <a:pt x="83769" y="581093"/>
                </a:lnTo>
                <a:lnTo>
                  <a:pt x="81865" y="578102"/>
                </a:lnTo>
                <a:lnTo>
                  <a:pt x="84531" y="576232"/>
                </a:lnTo>
                <a:lnTo>
                  <a:pt x="89481" y="575858"/>
                </a:lnTo>
                <a:lnTo>
                  <a:pt x="90242" y="575110"/>
                </a:lnTo>
                <a:lnTo>
                  <a:pt x="85292" y="575110"/>
                </a:lnTo>
                <a:lnTo>
                  <a:pt x="84531" y="573989"/>
                </a:lnTo>
                <a:lnTo>
                  <a:pt x="86054" y="572493"/>
                </a:lnTo>
                <a:lnTo>
                  <a:pt x="85292" y="570997"/>
                </a:lnTo>
                <a:lnTo>
                  <a:pt x="82246" y="571745"/>
                </a:lnTo>
                <a:lnTo>
                  <a:pt x="79581" y="573615"/>
                </a:lnTo>
                <a:lnTo>
                  <a:pt x="77677" y="573241"/>
                </a:lnTo>
                <a:lnTo>
                  <a:pt x="73869" y="566136"/>
                </a:lnTo>
                <a:lnTo>
                  <a:pt x="73869" y="563144"/>
                </a:lnTo>
                <a:lnTo>
                  <a:pt x="75011" y="559779"/>
                </a:lnTo>
                <a:lnTo>
                  <a:pt x="77296" y="556040"/>
                </a:lnTo>
                <a:lnTo>
                  <a:pt x="81484" y="551179"/>
                </a:lnTo>
                <a:lnTo>
                  <a:pt x="83769" y="547065"/>
                </a:lnTo>
                <a:lnTo>
                  <a:pt x="90242" y="544822"/>
                </a:lnTo>
                <a:lnTo>
                  <a:pt x="92146" y="541830"/>
                </a:lnTo>
                <a:lnTo>
                  <a:pt x="90623" y="538091"/>
                </a:lnTo>
                <a:lnTo>
                  <a:pt x="87577" y="538091"/>
                </a:lnTo>
                <a:lnTo>
                  <a:pt x="83388" y="540708"/>
                </a:lnTo>
                <a:lnTo>
                  <a:pt x="75011" y="538839"/>
                </a:lnTo>
                <a:lnTo>
                  <a:pt x="70061" y="536969"/>
                </a:lnTo>
                <a:lnTo>
                  <a:pt x="73488" y="530986"/>
                </a:lnTo>
                <a:lnTo>
                  <a:pt x="68158" y="531734"/>
                </a:lnTo>
                <a:lnTo>
                  <a:pt x="67015" y="530986"/>
                </a:lnTo>
                <a:lnTo>
                  <a:pt x="66254" y="527621"/>
                </a:lnTo>
                <a:lnTo>
                  <a:pt x="62827" y="532856"/>
                </a:lnTo>
                <a:lnTo>
                  <a:pt x="61304" y="533604"/>
                </a:lnTo>
                <a:lnTo>
                  <a:pt x="59400" y="532108"/>
                </a:lnTo>
                <a:lnTo>
                  <a:pt x="57877" y="529864"/>
                </a:lnTo>
                <a:lnTo>
                  <a:pt x="57496" y="527247"/>
                </a:lnTo>
                <a:lnTo>
                  <a:pt x="55973" y="525377"/>
                </a:lnTo>
                <a:lnTo>
                  <a:pt x="54831" y="521264"/>
                </a:lnTo>
                <a:lnTo>
                  <a:pt x="55592" y="517898"/>
                </a:lnTo>
                <a:lnTo>
                  <a:pt x="57496" y="515655"/>
                </a:lnTo>
                <a:lnTo>
                  <a:pt x="55212" y="515281"/>
                </a:lnTo>
                <a:lnTo>
                  <a:pt x="50642" y="519020"/>
                </a:lnTo>
                <a:lnTo>
                  <a:pt x="44931" y="515281"/>
                </a:lnTo>
                <a:lnTo>
                  <a:pt x="45312" y="513411"/>
                </a:lnTo>
                <a:lnTo>
                  <a:pt x="47596" y="510794"/>
                </a:lnTo>
                <a:lnTo>
                  <a:pt x="51023" y="509298"/>
                </a:lnTo>
                <a:lnTo>
                  <a:pt x="59019" y="507802"/>
                </a:lnTo>
                <a:lnTo>
                  <a:pt x="57496" y="506680"/>
                </a:lnTo>
                <a:lnTo>
                  <a:pt x="59781" y="505559"/>
                </a:lnTo>
                <a:lnTo>
                  <a:pt x="59400" y="504063"/>
                </a:lnTo>
                <a:lnTo>
                  <a:pt x="52546" y="505185"/>
                </a:lnTo>
                <a:lnTo>
                  <a:pt x="49881" y="507428"/>
                </a:lnTo>
                <a:lnTo>
                  <a:pt x="47215" y="508550"/>
                </a:lnTo>
                <a:lnTo>
                  <a:pt x="39600" y="509672"/>
                </a:lnTo>
                <a:lnTo>
                  <a:pt x="38458" y="510794"/>
                </a:lnTo>
                <a:lnTo>
                  <a:pt x="38839" y="507802"/>
                </a:lnTo>
                <a:lnTo>
                  <a:pt x="39600" y="505185"/>
                </a:lnTo>
                <a:lnTo>
                  <a:pt x="43788" y="504063"/>
                </a:lnTo>
                <a:lnTo>
                  <a:pt x="44931" y="502941"/>
                </a:lnTo>
                <a:lnTo>
                  <a:pt x="40742" y="499576"/>
                </a:lnTo>
                <a:lnTo>
                  <a:pt x="40742" y="497332"/>
                </a:lnTo>
                <a:lnTo>
                  <a:pt x="42265" y="496958"/>
                </a:lnTo>
                <a:lnTo>
                  <a:pt x="44550" y="497332"/>
                </a:lnTo>
                <a:lnTo>
                  <a:pt x="47596" y="496584"/>
                </a:lnTo>
                <a:lnTo>
                  <a:pt x="48738" y="494715"/>
                </a:lnTo>
                <a:lnTo>
                  <a:pt x="48358" y="487984"/>
                </a:lnTo>
                <a:lnTo>
                  <a:pt x="48738" y="485740"/>
                </a:lnTo>
                <a:lnTo>
                  <a:pt x="52546" y="477514"/>
                </a:lnTo>
                <a:lnTo>
                  <a:pt x="52927" y="475270"/>
                </a:lnTo>
                <a:lnTo>
                  <a:pt x="54069" y="473774"/>
                </a:lnTo>
                <a:lnTo>
                  <a:pt x="55212" y="473400"/>
                </a:lnTo>
                <a:lnTo>
                  <a:pt x="61685" y="465174"/>
                </a:lnTo>
                <a:lnTo>
                  <a:pt x="64731" y="464800"/>
                </a:lnTo>
                <a:lnTo>
                  <a:pt x="66254" y="465548"/>
                </a:lnTo>
                <a:lnTo>
                  <a:pt x="67777" y="462556"/>
                </a:lnTo>
                <a:lnTo>
                  <a:pt x="72346" y="457321"/>
                </a:lnTo>
                <a:lnTo>
                  <a:pt x="76534" y="456573"/>
                </a:lnTo>
                <a:lnTo>
                  <a:pt x="83388" y="457695"/>
                </a:lnTo>
                <a:lnTo>
                  <a:pt x="84531" y="455825"/>
                </a:lnTo>
                <a:lnTo>
                  <a:pt x="83769" y="452834"/>
                </a:lnTo>
                <a:lnTo>
                  <a:pt x="82627" y="451338"/>
                </a:lnTo>
                <a:lnTo>
                  <a:pt x="83388" y="449469"/>
                </a:lnTo>
                <a:lnTo>
                  <a:pt x="84531" y="447599"/>
                </a:lnTo>
                <a:lnTo>
                  <a:pt x="91384" y="445355"/>
                </a:lnTo>
                <a:lnTo>
                  <a:pt x="97477" y="440868"/>
                </a:lnTo>
                <a:lnTo>
                  <a:pt x="99000" y="442364"/>
                </a:lnTo>
                <a:lnTo>
                  <a:pt x="103188" y="443486"/>
                </a:lnTo>
                <a:lnTo>
                  <a:pt x="106615" y="442364"/>
                </a:lnTo>
                <a:lnTo>
                  <a:pt x="108900" y="438998"/>
                </a:lnTo>
                <a:lnTo>
                  <a:pt x="115373" y="433015"/>
                </a:lnTo>
                <a:lnTo>
                  <a:pt x="118800" y="428902"/>
                </a:lnTo>
                <a:lnTo>
                  <a:pt x="120704" y="424415"/>
                </a:lnTo>
                <a:lnTo>
                  <a:pt x="122227" y="422919"/>
                </a:lnTo>
                <a:lnTo>
                  <a:pt x="125653" y="422545"/>
                </a:lnTo>
                <a:lnTo>
                  <a:pt x="126415" y="423293"/>
                </a:lnTo>
                <a:lnTo>
                  <a:pt x="122607" y="427406"/>
                </a:lnTo>
                <a:lnTo>
                  <a:pt x="124130" y="427406"/>
                </a:lnTo>
                <a:lnTo>
                  <a:pt x="130984" y="425537"/>
                </a:lnTo>
                <a:lnTo>
                  <a:pt x="134411" y="426285"/>
                </a:lnTo>
                <a:lnTo>
                  <a:pt x="137077" y="424415"/>
                </a:lnTo>
                <a:lnTo>
                  <a:pt x="141265" y="424415"/>
                </a:lnTo>
                <a:lnTo>
                  <a:pt x="144692" y="423293"/>
                </a:lnTo>
                <a:lnTo>
                  <a:pt x="147357" y="420676"/>
                </a:lnTo>
                <a:lnTo>
                  <a:pt x="150023" y="416936"/>
                </a:lnTo>
                <a:lnTo>
                  <a:pt x="153450" y="410579"/>
                </a:lnTo>
                <a:lnTo>
                  <a:pt x="153830" y="405344"/>
                </a:lnTo>
                <a:lnTo>
                  <a:pt x="153450" y="402727"/>
                </a:lnTo>
                <a:lnTo>
                  <a:pt x="152307" y="400109"/>
                </a:lnTo>
                <a:lnTo>
                  <a:pt x="150023" y="398240"/>
                </a:lnTo>
                <a:lnTo>
                  <a:pt x="150784" y="396744"/>
                </a:lnTo>
                <a:lnTo>
                  <a:pt x="151165" y="393378"/>
                </a:lnTo>
                <a:lnTo>
                  <a:pt x="147357" y="386274"/>
                </a:lnTo>
                <a:lnTo>
                  <a:pt x="145453" y="381039"/>
                </a:lnTo>
                <a:lnTo>
                  <a:pt x="141646" y="379917"/>
                </a:lnTo>
                <a:lnTo>
                  <a:pt x="139742" y="381787"/>
                </a:lnTo>
                <a:lnTo>
                  <a:pt x="138980" y="379169"/>
                </a:lnTo>
                <a:lnTo>
                  <a:pt x="138980" y="375056"/>
                </a:lnTo>
                <a:lnTo>
                  <a:pt x="142026" y="375056"/>
                </a:lnTo>
                <a:lnTo>
                  <a:pt x="145453" y="376925"/>
                </a:lnTo>
                <a:lnTo>
                  <a:pt x="150023" y="375056"/>
                </a:lnTo>
                <a:lnTo>
                  <a:pt x="152307" y="372064"/>
                </a:lnTo>
                <a:lnTo>
                  <a:pt x="154211" y="367951"/>
                </a:lnTo>
                <a:lnTo>
                  <a:pt x="154211" y="362716"/>
                </a:lnTo>
                <a:lnTo>
                  <a:pt x="152307" y="361968"/>
                </a:lnTo>
                <a:lnTo>
                  <a:pt x="148119" y="356733"/>
                </a:lnTo>
                <a:lnTo>
                  <a:pt x="143550" y="359724"/>
                </a:lnTo>
                <a:lnTo>
                  <a:pt x="141265" y="362342"/>
                </a:lnTo>
                <a:lnTo>
                  <a:pt x="138980" y="362716"/>
                </a:lnTo>
                <a:lnTo>
                  <a:pt x="133269" y="360472"/>
                </a:lnTo>
                <a:lnTo>
                  <a:pt x="133650" y="363090"/>
                </a:lnTo>
                <a:lnTo>
                  <a:pt x="125653" y="366829"/>
                </a:lnTo>
                <a:lnTo>
                  <a:pt x="123369" y="370195"/>
                </a:lnTo>
                <a:lnTo>
                  <a:pt x="118800" y="374682"/>
                </a:lnTo>
                <a:lnTo>
                  <a:pt x="115373" y="380291"/>
                </a:lnTo>
                <a:lnTo>
                  <a:pt x="113088" y="386274"/>
                </a:lnTo>
                <a:lnTo>
                  <a:pt x="111946" y="386274"/>
                </a:lnTo>
                <a:lnTo>
                  <a:pt x="110423" y="375804"/>
                </a:lnTo>
                <a:lnTo>
                  <a:pt x="106615" y="372812"/>
                </a:lnTo>
                <a:lnTo>
                  <a:pt x="104711" y="369821"/>
                </a:lnTo>
                <a:lnTo>
                  <a:pt x="99000" y="370195"/>
                </a:lnTo>
                <a:lnTo>
                  <a:pt x="100142" y="372064"/>
                </a:lnTo>
                <a:lnTo>
                  <a:pt x="102807" y="374308"/>
                </a:lnTo>
                <a:lnTo>
                  <a:pt x="106234" y="375056"/>
                </a:lnTo>
                <a:lnTo>
                  <a:pt x="105854" y="378795"/>
                </a:lnTo>
                <a:lnTo>
                  <a:pt x="104711" y="380291"/>
                </a:lnTo>
                <a:lnTo>
                  <a:pt x="100142" y="375056"/>
                </a:lnTo>
                <a:lnTo>
                  <a:pt x="94050" y="372438"/>
                </a:lnTo>
                <a:lnTo>
                  <a:pt x="87958" y="374308"/>
                </a:lnTo>
                <a:lnTo>
                  <a:pt x="79961" y="372812"/>
                </a:lnTo>
                <a:lnTo>
                  <a:pt x="68158" y="378795"/>
                </a:lnTo>
                <a:lnTo>
                  <a:pt x="60923" y="375056"/>
                </a:lnTo>
                <a:lnTo>
                  <a:pt x="57115" y="375804"/>
                </a:lnTo>
                <a:lnTo>
                  <a:pt x="41123" y="372438"/>
                </a:lnTo>
                <a:lnTo>
                  <a:pt x="39600" y="370569"/>
                </a:lnTo>
                <a:lnTo>
                  <a:pt x="38077" y="370195"/>
                </a:lnTo>
                <a:lnTo>
                  <a:pt x="33508" y="364960"/>
                </a:lnTo>
                <a:lnTo>
                  <a:pt x="34650" y="360098"/>
                </a:lnTo>
                <a:lnTo>
                  <a:pt x="34650" y="355985"/>
                </a:lnTo>
                <a:lnTo>
                  <a:pt x="30462" y="351872"/>
                </a:lnTo>
                <a:lnTo>
                  <a:pt x="25892" y="342150"/>
                </a:lnTo>
                <a:lnTo>
                  <a:pt x="26654" y="338784"/>
                </a:lnTo>
                <a:lnTo>
                  <a:pt x="28177" y="340654"/>
                </a:lnTo>
                <a:lnTo>
                  <a:pt x="27416" y="343645"/>
                </a:lnTo>
                <a:lnTo>
                  <a:pt x="30842" y="344767"/>
                </a:lnTo>
                <a:lnTo>
                  <a:pt x="34269" y="340280"/>
                </a:lnTo>
                <a:lnTo>
                  <a:pt x="40742" y="337662"/>
                </a:lnTo>
                <a:lnTo>
                  <a:pt x="26654" y="332801"/>
                </a:lnTo>
                <a:lnTo>
                  <a:pt x="28558" y="335793"/>
                </a:lnTo>
                <a:lnTo>
                  <a:pt x="27035" y="336167"/>
                </a:lnTo>
                <a:lnTo>
                  <a:pt x="16373" y="332427"/>
                </a:lnTo>
                <a:lnTo>
                  <a:pt x="2285" y="323453"/>
                </a:lnTo>
                <a:lnTo>
                  <a:pt x="0" y="320835"/>
                </a:lnTo>
                <a:lnTo>
                  <a:pt x="0" y="317844"/>
                </a:lnTo>
                <a:lnTo>
                  <a:pt x="4569" y="314852"/>
                </a:lnTo>
                <a:lnTo>
                  <a:pt x="2285" y="320087"/>
                </a:lnTo>
                <a:lnTo>
                  <a:pt x="4189" y="319714"/>
                </a:lnTo>
                <a:lnTo>
                  <a:pt x="12946" y="314852"/>
                </a:lnTo>
                <a:lnTo>
                  <a:pt x="12185" y="314105"/>
                </a:lnTo>
                <a:lnTo>
                  <a:pt x="12185" y="312235"/>
                </a:lnTo>
                <a:lnTo>
                  <a:pt x="13708" y="309991"/>
                </a:lnTo>
                <a:lnTo>
                  <a:pt x="17135" y="307374"/>
                </a:lnTo>
                <a:lnTo>
                  <a:pt x="19039" y="309617"/>
                </a:lnTo>
                <a:lnTo>
                  <a:pt x="23227" y="307748"/>
                </a:lnTo>
                <a:lnTo>
                  <a:pt x="25131" y="304382"/>
                </a:lnTo>
                <a:lnTo>
                  <a:pt x="25892" y="302139"/>
                </a:lnTo>
                <a:lnTo>
                  <a:pt x="27035" y="302887"/>
                </a:lnTo>
                <a:lnTo>
                  <a:pt x="29319" y="299895"/>
                </a:lnTo>
                <a:lnTo>
                  <a:pt x="38458" y="294286"/>
                </a:lnTo>
                <a:lnTo>
                  <a:pt x="41504" y="292790"/>
                </a:lnTo>
                <a:lnTo>
                  <a:pt x="42265" y="295408"/>
                </a:lnTo>
                <a:lnTo>
                  <a:pt x="43788" y="296530"/>
                </a:lnTo>
                <a:lnTo>
                  <a:pt x="51785" y="296156"/>
                </a:lnTo>
                <a:lnTo>
                  <a:pt x="53688" y="295408"/>
                </a:lnTo>
                <a:lnTo>
                  <a:pt x="51404" y="291668"/>
                </a:lnTo>
                <a:lnTo>
                  <a:pt x="47596" y="288677"/>
                </a:lnTo>
                <a:lnTo>
                  <a:pt x="51785" y="284564"/>
                </a:lnTo>
                <a:lnTo>
                  <a:pt x="56735" y="281198"/>
                </a:lnTo>
                <a:lnTo>
                  <a:pt x="58638" y="281572"/>
                </a:lnTo>
                <a:lnTo>
                  <a:pt x="60923" y="280077"/>
                </a:lnTo>
                <a:lnTo>
                  <a:pt x="65492" y="279329"/>
                </a:lnTo>
                <a:lnTo>
                  <a:pt x="71585" y="272224"/>
                </a:lnTo>
                <a:lnTo>
                  <a:pt x="81865" y="271850"/>
                </a:lnTo>
                <a:lnTo>
                  <a:pt x="86434" y="270354"/>
                </a:lnTo>
                <a:lnTo>
                  <a:pt x="93669" y="270728"/>
                </a:lnTo>
                <a:lnTo>
                  <a:pt x="87577" y="271850"/>
                </a:lnTo>
                <a:lnTo>
                  <a:pt x="86434" y="272598"/>
                </a:lnTo>
                <a:lnTo>
                  <a:pt x="90242" y="275215"/>
                </a:lnTo>
                <a:lnTo>
                  <a:pt x="90623" y="278207"/>
                </a:lnTo>
                <a:lnTo>
                  <a:pt x="90242" y="282694"/>
                </a:lnTo>
                <a:lnTo>
                  <a:pt x="90623" y="286807"/>
                </a:lnTo>
                <a:lnTo>
                  <a:pt x="84150" y="292042"/>
                </a:lnTo>
                <a:lnTo>
                  <a:pt x="90242" y="292416"/>
                </a:lnTo>
                <a:lnTo>
                  <a:pt x="90242" y="296156"/>
                </a:lnTo>
                <a:lnTo>
                  <a:pt x="93669" y="298773"/>
                </a:lnTo>
                <a:lnTo>
                  <a:pt x="102427" y="298025"/>
                </a:lnTo>
                <a:lnTo>
                  <a:pt x="106615" y="298773"/>
                </a:lnTo>
                <a:lnTo>
                  <a:pt x="108519" y="299895"/>
                </a:lnTo>
                <a:lnTo>
                  <a:pt x="110042" y="297651"/>
                </a:lnTo>
                <a:lnTo>
                  <a:pt x="113088" y="297278"/>
                </a:lnTo>
                <a:lnTo>
                  <a:pt x="112707" y="299521"/>
                </a:lnTo>
                <a:lnTo>
                  <a:pt x="114230" y="298025"/>
                </a:lnTo>
                <a:lnTo>
                  <a:pt x="114992" y="299895"/>
                </a:lnTo>
                <a:lnTo>
                  <a:pt x="119561" y="298773"/>
                </a:lnTo>
                <a:lnTo>
                  <a:pt x="122227" y="300269"/>
                </a:lnTo>
                <a:lnTo>
                  <a:pt x="122607" y="299521"/>
                </a:lnTo>
                <a:lnTo>
                  <a:pt x="126415" y="298399"/>
                </a:lnTo>
                <a:lnTo>
                  <a:pt x="128319" y="300643"/>
                </a:lnTo>
                <a:lnTo>
                  <a:pt x="129080" y="302887"/>
                </a:lnTo>
                <a:lnTo>
                  <a:pt x="131746" y="304382"/>
                </a:lnTo>
                <a:lnTo>
                  <a:pt x="133269" y="302513"/>
                </a:lnTo>
                <a:lnTo>
                  <a:pt x="133269" y="299895"/>
                </a:lnTo>
                <a:lnTo>
                  <a:pt x="134792" y="296530"/>
                </a:lnTo>
                <a:lnTo>
                  <a:pt x="138600" y="288303"/>
                </a:lnTo>
                <a:lnTo>
                  <a:pt x="145834" y="291295"/>
                </a:lnTo>
                <a:lnTo>
                  <a:pt x="146976" y="293538"/>
                </a:lnTo>
                <a:lnTo>
                  <a:pt x="146596" y="295782"/>
                </a:lnTo>
                <a:lnTo>
                  <a:pt x="149642" y="291668"/>
                </a:lnTo>
                <a:lnTo>
                  <a:pt x="150023" y="288303"/>
                </a:lnTo>
                <a:lnTo>
                  <a:pt x="147738" y="285686"/>
                </a:lnTo>
                <a:lnTo>
                  <a:pt x="137457" y="282320"/>
                </a:lnTo>
                <a:lnTo>
                  <a:pt x="132888" y="281572"/>
                </a:lnTo>
                <a:lnTo>
                  <a:pt x="130984" y="285686"/>
                </a:lnTo>
                <a:lnTo>
                  <a:pt x="131746" y="287555"/>
                </a:lnTo>
                <a:lnTo>
                  <a:pt x="129080" y="286433"/>
                </a:lnTo>
                <a:lnTo>
                  <a:pt x="129080" y="282320"/>
                </a:lnTo>
                <a:lnTo>
                  <a:pt x="130984" y="278207"/>
                </a:lnTo>
                <a:lnTo>
                  <a:pt x="128700" y="274468"/>
                </a:lnTo>
                <a:lnTo>
                  <a:pt x="126415" y="268111"/>
                </a:lnTo>
                <a:lnTo>
                  <a:pt x="130223" y="275215"/>
                </a:lnTo>
                <a:lnTo>
                  <a:pt x="133650" y="278207"/>
                </a:lnTo>
                <a:lnTo>
                  <a:pt x="140503" y="278207"/>
                </a:lnTo>
                <a:lnTo>
                  <a:pt x="143169" y="275963"/>
                </a:lnTo>
                <a:lnTo>
                  <a:pt x="145073" y="275589"/>
                </a:lnTo>
                <a:lnTo>
                  <a:pt x="145453" y="277833"/>
                </a:lnTo>
                <a:lnTo>
                  <a:pt x="148119" y="278207"/>
                </a:lnTo>
                <a:lnTo>
                  <a:pt x="149261" y="279703"/>
                </a:lnTo>
                <a:lnTo>
                  <a:pt x="151546" y="280450"/>
                </a:lnTo>
                <a:lnTo>
                  <a:pt x="153450" y="283442"/>
                </a:lnTo>
                <a:lnTo>
                  <a:pt x="156115" y="283816"/>
                </a:lnTo>
                <a:lnTo>
                  <a:pt x="163730" y="282694"/>
                </a:lnTo>
                <a:lnTo>
                  <a:pt x="165253" y="280450"/>
                </a:lnTo>
                <a:lnTo>
                  <a:pt x="168299" y="279329"/>
                </a:lnTo>
                <a:lnTo>
                  <a:pt x="176676" y="278581"/>
                </a:lnTo>
                <a:lnTo>
                  <a:pt x="179722" y="276337"/>
                </a:lnTo>
                <a:lnTo>
                  <a:pt x="179722" y="273720"/>
                </a:lnTo>
                <a:lnTo>
                  <a:pt x="177819" y="272224"/>
                </a:lnTo>
                <a:lnTo>
                  <a:pt x="168680" y="275215"/>
                </a:lnTo>
                <a:lnTo>
                  <a:pt x="167919" y="277459"/>
                </a:lnTo>
                <a:lnTo>
                  <a:pt x="165634" y="276337"/>
                </a:lnTo>
                <a:lnTo>
                  <a:pt x="167538" y="273346"/>
                </a:lnTo>
                <a:lnTo>
                  <a:pt x="176676" y="269980"/>
                </a:lnTo>
                <a:lnTo>
                  <a:pt x="178580" y="267737"/>
                </a:lnTo>
                <a:lnTo>
                  <a:pt x="172488" y="266615"/>
                </a:lnTo>
                <a:lnTo>
                  <a:pt x="169823" y="269232"/>
                </a:lnTo>
                <a:lnTo>
                  <a:pt x="166015" y="268111"/>
                </a:lnTo>
                <a:lnTo>
                  <a:pt x="162588" y="271850"/>
                </a:lnTo>
                <a:lnTo>
                  <a:pt x="158019" y="273346"/>
                </a:lnTo>
                <a:lnTo>
                  <a:pt x="151926" y="269232"/>
                </a:lnTo>
                <a:lnTo>
                  <a:pt x="145834" y="269606"/>
                </a:lnTo>
                <a:lnTo>
                  <a:pt x="145073" y="271850"/>
                </a:lnTo>
                <a:lnTo>
                  <a:pt x="143550" y="270728"/>
                </a:lnTo>
                <a:lnTo>
                  <a:pt x="143930" y="266615"/>
                </a:lnTo>
                <a:lnTo>
                  <a:pt x="142788" y="268485"/>
                </a:lnTo>
                <a:lnTo>
                  <a:pt x="142788" y="272598"/>
                </a:lnTo>
                <a:lnTo>
                  <a:pt x="141646" y="275215"/>
                </a:lnTo>
                <a:lnTo>
                  <a:pt x="135173" y="270354"/>
                </a:lnTo>
                <a:lnTo>
                  <a:pt x="130603" y="263623"/>
                </a:lnTo>
                <a:lnTo>
                  <a:pt x="132888" y="256519"/>
                </a:lnTo>
                <a:lnTo>
                  <a:pt x="136696" y="255397"/>
                </a:lnTo>
                <a:lnTo>
                  <a:pt x="137838" y="253527"/>
                </a:lnTo>
                <a:lnTo>
                  <a:pt x="134792" y="250162"/>
                </a:lnTo>
                <a:lnTo>
                  <a:pt x="132507" y="249414"/>
                </a:lnTo>
                <a:lnTo>
                  <a:pt x="127557" y="249040"/>
                </a:lnTo>
                <a:lnTo>
                  <a:pt x="121465" y="250536"/>
                </a:lnTo>
                <a:lnTo>
                  <a:pt x="118038" y="253153"/>
                </a:lnTo>
                <a:lnTo>
                  <a:pt x="116134" y="251658"/>
                </a:lnTo>
                <a:lnTo>
                  <a:pt x="120704" y="242309"/>
                </a:lnTo>
                <a:lnTo>
                  <a:pt x="119180" y="242309"/>
                </a:lnTo>
                <a:lnTo>
                  <a:pt x="116896" y="243431"/>
                </a:lnTo>
                <a:lnTo>
                  <a:pt x="118038" y="245675"/>
                </a:lnTo>
                <a:lnTo>
                  <a:pt x="117277" y="246422"/>
                </a:lnTo>
                <a:lnTo>
                  <a:pt x="111946" y="246049"/>
                </a:lnTo>
                <a:lnTo>
                  <a:pt x="111184" y="249040"/>
                </a:lnTo>
                <a:lnTo>
                  <a:pt x="109280" y="250536"/>
                </a:lnTo>
                <a:lnTo>
                  <a:pt x="110804" y="252405"/>
                </a:lnTo>
                <a:lnTo>
                  <a:pt x="102046" y="249040"/>
                </a:lnTo>
                <a:lnTo>
                  <a:pt x="98619" y="246422"/>
                </a:lnTo>
                <a:lnTo>
                  <a:pt x="92907" y="245675"/>
                </a:lnTo>
                <a:lnTo>
                  <a:pt x="91384" y="239692"/>
                </a:lnTo>
                <a:lnTo>
                  <a:pt x="90623" y="235204"/>
                </a:lnTo>
                <a:lnTo>
                  <a:pt x="91765" y="234083"/>
                </a:lnTo>
                <a:lnTo>
                  <a:pt x="90242" y="232213"/>
                </a:lnTo>
                <a:lnTo>
                  <a:pt x="88719" y="227352"/>
                </a:lnTo>
                <a:lnTo>
                  <a:pt x="87577" y="223986"/>
                </a:lnTo>
                <a:lnTo>
                  <a:pt x="84150" y="221369"/>
                </a:lnTo>
                <a:lnTo>
                  <a:pt x="84150" y="219499"/>
                </a:lnTo>
                <a:lnTo>
                  <a:pt x="78438" y="213890"/>
                </a:lnTo>
                <a:lnTo>
                  <a:pt x="69300" y="207907"/>
                </a:lnTo>
                <a:lnTo>
                  <a:pt x="57877" y="197063"/>
                </a:lnTo>
                <a:lnTo>
                  <a:pt x="53308" y="195941"/>
                </a:lnTo>
                <a:lnTo>
                  <a:pt x="44931" y="191080"/>
                </a:lnTo>
                <a:lnTo>
                  <a:pt x="42646" y="186967"/>
                </a:lnTo>
                <a:lnTo>
                  <a:pt x="38839" y="182854"/>
                </a:lnTo>
                <a:lnTo>
                  <a:pt x="26273" y="177245"/>
                </a:lnTo>
                <a:lnTo>
                  <a:pt x="27035" y="175001"/>
                </a:lnTo>
                <a:lnTo>
                  <a:pt x="32746" y="171262"/>
                </a:lnTo>
                <a:lnTo>
                  <a:pt x="33508" y="170888"/>
                </a:lnTo>
                <a:lnTo>
                  <a:pt x="32746" y="173879"/>
                </a:lnTo>
                <a:lnTo>
                  <a:pt x="30081" y="176123"/>
                </a:lnTo>
                <a:lnTo>
                  <a:pt x="32365" y="176123"/>
                </a:lnTo>
                <a:lnTo>
                  <a:pt x="33508" y="173879"/>
                </a:lnTo>
                <a:lnTo>
                  <a:pt x="38839" y="171636"/>
                </a:lnTo>
                <a:lnTo>
                  <a:pt x="41123" y="169018"/>
                </a:lnTo>
                <a:lnTo>
                  <a:pt x="39219" y="170140"/>
                </a:lnTo>
                <a:lnTo>
                  <a:pt x="37315" y="169392"/>
                </a:lnTo>
                <a:lnTo>
                  <a:pt x="38458" y="162661"/>
                </a:lnTo>
                <a:lnTo>
                  <a:pt x="38458" y="156678"/>
                </a:lnTo>
                <a:lnTo>
                  <a:pt x="39219" y="149948"/>
                </a:lnTo>
                <a:lnTo>
                  <a:pt x="38839" y="148452"/>
                </a:lnTo>
                <a:lnTo>
                  <a:pt x="38839" y="147704"/>
                </a:lnTo>
                <a:lnTo>
                  <a:pt x="47215" y="146956"/>
                </a:lnTo>
                <a:lnTo>
                  <a:pt x="47596" y="148452"/>
                </a:lnTo>
                <a:lnTo>
                  <a:pt x="44550" y="149574"/>
                </a:lnTo>
                <a:lnTo>
                  <a:pt x="48358" y="149948"/>
                </a:lnTo>
                <a:lnTo>
                  <a:pt x="59019" y="146956"/>
                </a:lnTo>
                <a:lnTo>
                  <a:pt x="71965" y="145086"/>
                </a:lnTo>
                <a:lnTo>
                  <a:pt x="86054" y="141721"/>
                </a:lnTo>
                <a:lnTo>
                  <a:pt x="95573" y="133121"/>
                </a:lnTo>
                <a:lnTo>
                  <a:pt x="100142" y="123772"/>
                </a:lnTo>
                <a:lnTo>
                  <a:pt x="102427" y="114424"/>
                </a:lnTo>
                <a:lnTo>
                  <a:pt x="102807" y="120781"/>
                </a:lnTo>
                <a:lnTo>
                  <a:pt x="103950" y="118911"/>
                </a:lnTo>
                <a:lnTo>
                  <a:pt x="106615" y="107319"/>
                </a:lnTo>
                <a:lnTo>
                  <a:pt x="106234" y="104328"/>
                </a:lnTo>
                <a:lnTo>
                  <a:pt x="113850" y="109563"/>
                </a:lnTo>
                <a:lnTo>
                  <a:pt x="114992" y="107693"/>
                </a:lnTo>
                <a:lnTo>
                  <a:pt x="110804" y="105449"/>
                </a:lnTo>
                <a:lnTo>
                  <a:pt x="106234" y="100214"/>
                </a:lnTo>
                <a:lnTo>
                  <a:pt x="106615" y="98719"/>
                </a:lnTo>
                <a:lnTo>
                  <a:pt x="109280" y="97597"/>
                </a:lnTo>
                <a:lnTo>
                  <a:pt x="119561" y="97597"/>
                </a:lnTo>
                <a:lnTo>
                  <a:pt x="121084" y="96849"/>
                </a:lnTo>
                <a:lnTo>
                  <a:pt x="112327" y="96475"/>
                </a:lnTo>
                <a:lnTo>
                  <a:pt x="108519" y="94605"/>
                </a:lnTo>
                <a:lnTo>
                  <a:pt x="116896" y="84883"/>
                </a:lnTo>
                <a:lnTo>
                  <a:pt x="118800" y="81144"/>
                </a:lnTo>
                <a:lnTo>
                  <a:pt x="122227" y="81518"/>
                </a:lnTo>
                <a:lnTo>
                  <a:pt x="123369" y="84135"/>
                </a:lnTo>
                <a:lnTo>
                  <a:pt x="134411" y="89370"/>
                </a:lnTo>
                <a:lnTo>
                  <a:pt x="134411" y="87127"/>
                </a:lnTo>
                <a:lnTo>
                  <a:pt x="130223" y="85257"/>
                </a:lnTo>
                <a:lnTo>
                  <a:pt x="122988" y="78900"/>
                </a:lnTo>
                <a:lnTo>
                  <a:pt x="124130" y="74787"/>
                </a:lnTo>
                <a:lnTo>
                  <a:pt x="128319" y="65439"/>
                </a:lnTo>
                <a:lnTo>
                  <a:pt x="132507" y="66186"/>
                </a:lnTo>
                <a:lnTo>
                  <a:pt x="130223" y="68430"/>
                </a:lnTo>
                <a:lnTo>
                  <a:pt x="130223" y="71421"/>
                </a:lnTo>
                <a:lnTo>
                  <a:pt x="128700" y="74787"/>
                </a:lnTo>
                <a:lnTo>
                  <a:pt x="132507" y="70300"/>
                </a:lnTo>
                <a:lnTo>
                  <a:pt x="139361" y="68804"/>
                </a:lnTo>
                <a:lnTo>
                  <a:pt x="155353" y="58334"/>
                </a:lnTo>
                <a:lnTo>
                  <a:pt x="159161" y="54221"/>
                </a:lnTo>
                <a:lnTo>
                  <a:pt x="154211" y="56838"/>
                </a:lnTo>
                <a:lnTo>
                  <a:pt x="154211" y="55342"/>
                </a:lnTo>
                <a:lnTo>
                  <a:pt x="164492" y="47864"/>
                </a:lnTo>
                <a:lnTo>
                  <a:pt x="168299" y="48985"/>
                </a:lnTo>
                <a:lnTo>
                  <a:pt x="169442" y="52351"/>
                </a:lnTo>
                <a:lnTo>
                  <a:pt x="167157" y="54594"/>
                </a:lnTo>
                <a:lnTo>
                  <a:pt x="167538" y="59082"/>
                </a:lnTo>
                <a:lnTo>
                  <a:pt x="165253" y="62821"/>
                </a:lnTo>
                <a:lnTo>
                  <a:pt x="168299" y="60577"/>
                </a:lnTo>
                <a:lnTo>
                  <a:pt x="168299" y="65439"/>
                </a:lnTo>
                <a:lnTo>
                  <a:pt x="170203" y="68056"/>
                </a:lnTo>
                <a:lnTo>
                  <a:pt x="172107" y="65065"/>
                </a:lnTo>
                <a:lnTo>
                  <a:pt x="172488" y="60577"/>
                </a:lnTo>
                <a:lnTo>
                  <a:pt x="171346" y="57960"/>
                </a:lnTo>
                <a:lnTo>
                  <a:pt x="172488" y="54221"/>
                </a:lnTo>
                <a:lnTo>
                  <a:pt x="175534" y="54221"/>
                </a:lnTo>
                <a:lnTo>
                  <a:pt x="180484" y="51977"/>
                </a:lnTo>
                <a:lnTo>
                  <a:pt x="176676" y="52725"/>
                </a:lnTo>
                <a:lnTo>
                  <a:pt x="174011" y="50855"/>
                </a:lnTo>
                <a:lnTo>
                  <a:pt x="172107" y="46368"/>
                </a:lnTo>
                <a:lnTo>
                  <a:pt x="169442" y="45246"/>
                </a:lnTo>
                <a:lnTo>
                  <a:pt x="167538" y="43376"/>
                </a:lnTo>
                <a:lnTo>
                  <a:pt x="170584" y="42255"/>
                </a:lnTo>
                <a:lnTo>
                  <a:pt x="170584" y="40759"/>
                </a:lnTo>
                <a:lnTo>
                  <a:pt x="172107" y="37767"/>
                </a:lnTo>
                <a:lnTo>
                  <a:pt x="177438" y="32906"/>
                </a:lnTo>
                <a:lnTo>
                  <a:pt x="182007" y="30289"/>
                </a:lnTo>
                <a:lnTo>
                  <a:pt x="190384" y="27297"/>
                </a:lnTo>
                <a:lnTo>
                  <a:pt x="188861" y="29167"/>
                </a:lnTo>
                <a:lnTo>
                  <a:pt x="183911" y="31037"/>
                </a:lnTo>
                <a:lnTo>
                  <a:pt x="182769" y="34402"/>
                </a:lnTo>
                <a:lnTo>
                  <a:pt x="179722" y="38515"/>
                </a:lnTo>
                <a:lnTo>
                  <a:pt x="186196" y="42255"/>
                </a:lnTo>
                <a:lnTo>
                  <a:pt x="185053" y="37767"/>
                </a:lnTo>
                <a:lnTo>
                  <a:pt x="188480" y="35898"/>
                </a:lnTo>
                <a:lnTo>
                  <a:pt x="186957" y="34028"/>
                </a:lnTo>
                <a:lnTo>
                  <a:pt x="194572" y="35898"/>
                </a:lnTo>
                <a:lnTo>
                  <a:pt x="204472" y="34028"/>
                </a:lnTo>
                <a:lnTo>
                  <a:pt x="204092" y="32158"/>
                </a:lnTo>
                <a:lnTo>
                  <a:pt x="212468" y="32158"/>
                </a:lnTo>
                <a:lnTo>
                  <a:pt x="222368" y="22436"/>
                </a:lnTo>
                <a:lnTo>
                  <a:pt x="225034" y="17949"/>
                </a:lnTo>
                <a:lnTo>
                  <a:pt x="227318" y="14957"/>
                </a:lnTo>
                <a:lnTo>
                  <a:pt x="227699" y="13088"/>
                </a:lnTo>
                <a:lnTo>
                  <a:pt x="229222" y="12340"/>
                </a:lnTo>
                <a:lnTo>
                  <a:pt x="231507" y="13836"/>
                </a:lnTo>
                <a:lnTo>
                  <a:pt x="233030" y="12340"/>
                </a:lnTo>
                <a:lnTo>
                  <a:pt x="231888" y="8227"/>
                </a:lnTo>
                <a:lnTo>
                  <a:pt x="233030" y="8975"/>
                </a:lnTo>
                <a:lnTo>
                  <a:pt x="233411" y="6357"/>
                </a:lnTo>
                <a:lnTo>
                  <a:pt x="235695" y="3739"/>
                </a:lnTo>
                <a:lnTo>
                  <a:pt x="236838" y="112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50" name="Text Placeholder 2649">
            <a:extLst>
              <a:ext uri="{FF2B5EF4-FFF2-40B4-BE49-F238E27FC236}">
                <a16:creationId xmlns:a16="http://schemas.microsoft.com/office/drawing/2014/main" id="{3E186A55-494E-DF41-955A-8CB2D3969713}"/>
              </a:ext>
            </a:extLst>
          </p:cNvPr>
          <p:cNvSpPr>
            <a:spLocks noGrp="1"/>
          </p:cNvSpPr>
          <p:nvPr>
            <p:ph type="body" sz="quarter" idx="116" hasCustomPrompt="1"/>
          </p:nvPr>
        </p:nvSpPr>
        <p:spPr>
          <a:xfrm>
            <a:off x="4953833" y="2336855"/>
            <a:ext cx="1782279" cy="1211333"/>
          </a:xfrm>
          <a:custGeom>
            <a:avLst/>
            <a:gdLst>
              <a:gd name="connsiteX0" fmla="*/ 982422 w 1782279"/>
              <a:gd name="connsiteY0" fmla="*/ 186042 h 1211333"/>
              <a:gd name="connsiteX1" fmla="*/ 980900 w 1782279"/>
              <a:gd name="connsiteY1" fmla="*/ 189037 h 1211333"/>
              <a:gd name="connsiteX2" fmla="*/ 980822 w 1782279"/>
              <a:gd name="connsiteY2" fmla="*/ 189070 h 1211333"/>
              <a:gd name="connsiteX3" fmla="*/ 959221 w 1782279"/>
              <a:gd name="connsiteY3" fmla="*/ 0 h 1211333"/>
              <a:gd name="connsiteX4" fmla="*/ 962644 w 1782279"/>
              <a:gd name="connsiteY4" fmla="*/ 749 h 1211333"/>
              <a:gd name="connsiteX5" fmla="*/ 966447 w 1782279"/>
              <a:gd name="connsiteY5" fmla="*/ 0 h 1211333"/>
              <a:gd name="connsiteX6" fmla="*/ 970251 w 1782279"/>
              <a:gd name="connsiteY6" fmla="*/ 3743 h 1211333"/>
              <a:gd name="connsiteX7" fmla="*/ 969490 w 1782279"/>
              <a:gd name="connsiteY7" fmla="*/ 6738 h 1211333"/>
              <a:gd name="connsiteX8" fmla="*/ 968349 w 1782279"/>
              <a:gd name="connsiteY8" fmla="*/ 8235 h 1211333"/>
              <a:gd name="connsiteX9" fmla="*/ 967969 w 1782279"/>
              <a:gd name="connsiteY9" fmla="*/ 11979 h 1211333"/>
              <a:gd name="connsiteX10" fmla="*/ 968349 w 1782279"/>
              <a:gd name="connsiteY10" fmla="*/ 14225 h 1211333"/>
              <a:gd name="connsiteX11" fmla="*/ 971392 w 1782279"/>
              <a:gd name="connsiteY11" fmla="*/ 11979 h 1211333"/>
              <a:gd name="connsiteX12" fmla="*/ 971392 w 1782279"/>
              <a:gd name="connsiteY12" fmla="*/ 18342 h 1211333"/>
              <a:gd name="connsiteX13" fmla="*/ 975195 w 1782279"/>
              <a:gd name="connsiteY13" fmla="*/ 14973 h 1211333"/>
              <a:gd name="connsiteX14" fmla="*/ 976336 w 1782279"/>
              <a:gd name="connsiteY14" fmla="*/ 11979 h 1211333"/>
              <a:gd name="connsiteX15" fmla="*/ 979759 w 1782279"/>
              <a:gd name="connsiteY15" fmla="*/ 16471 h 1211333"/>
              <a:gd name="connsiteX16" fmla="*/ 986605 w 1782279"/>
              <a:gd name="connsiteY16" fmla="*/ 13850 h 1211333"/>
              <a:gd name="connsiteX17" fmla="*/ 986605 w 1782279"/>
              <a:gd name="connsiteY17" fmla="*/ 17594 h 1211333"/>
              <a:gd name="connsiteX18" fmla="*/ 985084 w 1782279"/>
              <a:gd name="connsiteY18" fmla="*/ 23583 h 1211333"/>
              <a:gd name="connsiteX19" fmla="*/ 986986 w 1782279"/>
              <a:gd name="connsiteY19" fmla="*/ 28075 h 1211333"/>
              <a:gd name="connsiteX20" fmla="*/ 990789 w 1782279"/>
              <a:gd name="connsiteY20" fmla="*/ 28449 h 1211333"/>
              <a:gd name="connsiteX21" fmla="*/ 1001058 w 1782279"/>
              <a:gd name="connsiteY21" fmla="*/ 43048 h 1211333"/>
              <a:gd name="connsiteX22" fmla="*/ 1002960 w 1782279"/>
              <a:gd name="connsiteY22" fmla="*/ 55027 h 1211333"/>
              <a:gd name="connsiteX23" fmla="*/ 1003340 w 1782279"/>
              <a:gd name="connsiteY23" fmla="*/ 62513 h 1211333"/>
              <a:gd name="connsiteX24" fmla="*/ 1002960 w 1782279"/>
              <a:gd name="connsiteY24" fmla="*/ 71123 h 1211333"/>
              <a:gd name="connsiteX25" fmla="*/ 1001439 w 1782279"/>
              <a:gd name="connsiteY25" fmla="*/ 70749 h 1211333"/>
              <a:gd name="connsiteX26" fmla="*/ 1001819 w 1782279"/>
              <a:gd name="connsiteY26" fmla="*/ 74118 h 1211333"/>
              <a:gd name="connsiteX27" fmla="*/ 1006003 w 1782279"/>
              <a:gd name="connsiteY27" fmla="*/ 75241 h 1211333"/>
              <a:gd name="connsiteX28" fmla="*/ 1007144 w 1782279"/>
              <a:gd name="connsiteY28" fmla="*/ 82727 h 1211333"/>
              <a:gd name="connsiteX29" fmla="*/ 1012469 w 1782279"/>
              <a:gd name="connsiteY29" fmla="*/ 82353 h 1211333"/>
              <a:gd name="connsiteX30" fmla="*/ 1015892 w 1782279"/>
              <a:gd name="connsiteY30" fmla="*/ 86096 h 1211333"/>
              <a:gd name="connsiteX31" fmla="*/ 1015892 w 1782279"/>
              <a:gd name="connsiteY31" fmla="*/ 91337 h 1211333"/>
              <a:gd name="connsiteX32" fmla="*/ 1016272 w 1782279"/>
              <a:gd name="connsiteY32" fmla="*/ 93957 h 1211333"/>
              <a:gd name="connsiteX33" fmla="*/ 1019695 w 1782279"/>
              <a:gd name="connsiteY33" fmla="*/ 98823 h 1211333"/>
              <a:gd name="connsiteX34" fmla="*/ 1020456 w 1782279"/>
              <a:gd name="connsiteY34" fmla="*/ 102567 h 1211333"/>
              <a:gd name="connsiteX35" fmla="*/ 1021216 w 1782279"/>
              <a:gd name="connsiteY35" fmla="*/ 106310 h 1211333"/>
              <a:gd name="connsiteX36" fmla="*/ 1022357 w 1782279"/>
              <a:gd name="connsiteY36" fmla="*/ 106310 h 1211333"/>
              <a:gd name="connsiteX37" fmla="*/ 1023879 w 1782279"/>
              <a:gd name="connsiteY37" fmla="*/ 104438 h 1211333"/>
              <a:gd name="connsiteX38" fmla="*/ 1024259 w 1782279"/>
              <a:gd name="connsiteY38" fmla="*/ 102567 h 1211333"/>
              <a:gd name="connsiteX39" fmla="*/ 1027302 w 1782279"/>
              <a:gd name="connsiteY39" fmla="*/ 104813 h 1211333"/>
              <a:gd name="connsiteX40" fmla="*/ 1028063 w 1782279"/>
              <a:gd name="connsiteY40" fmla="*/ 111176 h 1211333"/>
              <a:gd name="connsiteX41" fmla="*/ 1030345 w 1782279"/>
              <a:gd name="connsiteY41" fmla="*/ 112674 h 1211333"/>
              <a:gd name="connsiteX42" fmla="*/ 1031866 w 1782279"/>
              <a:gd name="connsiteY42" fmla="*/ 115294 h 1211333"/>
              <a:gd name="connsiteX43" fmla="*/ 1024639 w 1782279"/>
              <a:gd name="connsiteY43" fmla="*/ 116791 h 1211333"/>
              <a:gd name="connsiteX44" fmla="*/ 1015892 w 1782279"/>
              <a:gd name="connsiteY44" fmla="*/ 112674 h 1211333"/>
              <a:gd name="connsiteX45" fmla="*/ 1013229 w 1782279"/>
              <a:gd name="connsiteY45" fmla="*/ 113048 h 1211333"/>
              <a:gd name="connsiteX46" fmla="*/ 1013610 w 1782279"/>
              <a:gd name="connsiteY46" fmla="*/ 114545 h 1211333"/>
              <a:gd name="connsiteX47" fmla="*/ 1013610 w 1782279"/>
              <a:gd name="connsiteY47" fmla="*/ 116791 h 1211333"/>
              <a:gd name="connsiteX48" fmla="*/ 1012088 w 1782279"/>
              <a:gd name="connsiteY48" fmla="*/ 118289 h 1211333"/>
              <a:gd name="connsiteX49" fmla="*/ 1012088 w 1782279"/>
              <a:gd name="connsiteY49" fmla="*/ 119037 h 1211333"/>
              <a:gd name="connsiteX50" fmla="*/ 1019315 w 1782279"/>
              <a:gd name="connsiteY50" fmla="*/ 120160 h 1211333"/>
              <a:gd name="connsiteX51" fmla="*/ 1022357 w 1782279"/>
              <a:gd name="connsiteY51" fmla="*/ 125026 h 1211333"/>
              <a:gd name="connsiteX52" fmla="*/ 1020456 w 1782279"/>
              <a:gd name="connsiteY52" fmla="*/ 128395 h 1211333"/>
              <a:gd name="connsiteX53" fmla="*/ 1017793 w 1782279"/>
              <a:gd name="connsiteY53" fmla="*/ 131764 h 1211333"/>
              <a:gd name="connsiteX54" fmla="*/ 1015511 w 1782279"/>
              <a:gd name="connsiteY54" fmla="*/ 131764 h 1211333"/>
              <a:gd name="connsiteX55" fmla="*/ 1013229 w 1782279"/>
              <a:gd name="connsiteY55" fmla="*/ 133636 h 1211333"/>
              <a:gd name="connsiteX56" fmla="*/ 1010947 w 1782279"/>
              <a:gd name="connsiteY56" fmla="*/ 133636 h 1211333"/>
              <a:gd name="connsiteX57" fmla="*/ 1010187 w 1782279"/>
              <a:gd name="connsiteY57" fmla="*/ 136256 h 1211333"/>
              <a:gd name="connsiteX58" fmla="*/ 1007144 w 1782279"/>
              <a:gd name="connsiteY58" fmla="*/ 138877 h 1211333"/>
              <a:gd name="connsiteX59" fmla="*/ 1007904 w 1782279"/>
              <a:gd name="connsiteY59" fmla="*/ 141497 h 1211333"/>
              <a:gd name="connsiteX60" fmla="*/ 1007524 w 1782279"/>
              <a:gd name="connsiteY60" fmla="*/ 142620 h 1211333"/>
              <a:gd name="connsiteX61" fmla="*/ 1015131 w 1782279"/>
              <a:gd name="connsiteY61" fmla="*/ 142620 h 1211333"/>
              <a:gd name="connsiteX62" fmla="*/ 1016652 w 1782279"/>
              <a:gd name="connsiteY62" fmla="*/ 145240 h 1211333"/>
              <a:gd name="connsiteX63" fmla="*/ 1018554 w 1782279"/>
              <a:gd name="connsiteY63" fmla="*/ 150481 h 1211333"/>
              <a:gd name="connsiteX64" fmla="*/ 1023879 w 1782279"/>
              <a:gd name="connsiteY64" fmla="*/ 152727 h 1211333"/>
              <a:gd name="connsiteX65" fmla="*/ 1028823 w 1782279"/>
              <a:gd name="connsiteY65" fmla="*/ 151604 h 1211333"/>
              <a:gd name="connsiteX66" fmla="*/ 1032627 w 1782279"/>
              <a:gd name="connsiteY66" fmla="*/ 146363 h 1211333"/>
              <a:gd name="connsiteX67" fmla="*/ 1035669 w 1782279"/>
              <a:gd name="connsiteY67" fmla="*/ 145615 h 1211333"/>
              <a:gd name="connsiteX68" fmla="*/ 1036050 w 1782279"/>
              <a:gd name="connsiteY68" fmla="*/ 147861 h 1211333"/>
              <a:gd name="connsiteX69" fmla="*/ 1033768 w 1782279"/>
              <a:gd name="connsiteY69" fmla="*/ 151230 h 1211333"/>
              <a:gd name="connsiteX70" fmla="*/ 1036430 w 1782279"/>
              <a:gd name="connsiteY70" fmla="*/ 150481 h 1211333"/>
              <a:gd name="connsiteX71" fmla="*/ 1038712 w 1782279"/>
              <a:gd name="connsiteY71" fmla="*/ 154599 h 1211333"/>
              <a:gd name="connsiteX72" fmla="*/ 1040233 w 1782279"/>
              <a:gd name="connsiteY72" fmla="*/ 153101 h 1211333"/>
              <a:gd name="connsiteX73" fmla="*/ 1044037 w 1782279"/>
              <a:gd name="connsiteY73" fmla="*/ 155347 h 1211333"/>
              <a:gd name="connsiteX74" fmla="*/ 1045178 w 1782279"/>
              <a:gd name="connsiteY74" fmla="*/ 151978 h 1211333"/>
              <a:gd name="connsiteX75" fmla="*/ 1046319 w 1782279"/>
              <a:gd name="connsiteY75" fmla="*/ 157593 h 1211333"/>
              <a:gd name="connsiteX76" fmla="*/ 1045178 w 1782279"/>
              <a:gd name="connsiteY76" fmla="*/ 161711 h 1211333"/>
              <a:gd name="connsiteX77" fmla="*/ 1043657 w 1782279"/>
              <a:gd name="connsiteY77" fmla="*/ 164705 h 1211333"/>
              <a:gd name="connsiteX78" fmla="*/ 1040233 w 1782279"/>
              <a:gd name="connsiteY78" fmla="*/ 160962 h 1211333"/>
              <a:gd name="connsiteX79" fmla="*/ 1037951 w 1782279"/>
              <a:gd name="connsiteY79" fmla="*/ 162460 h 1211333"/>
              <a:gd name="connsiteX80" fmla="*/ 1034528 w 1782279"/>
              <a:gd name="connsiteY80" fmla="*/ 161337 h 1211333"/>
              <a:gd name="connsiteX81" fmla="*/ 1044037 w 1782279"/>
              <a:gd name="connsiteY81" fmla="*/ 174064 h 1211333"/>
              <a:gd name="connsiteX82" fmla="*/ 1047840 w 1782279"/>
              <a:gd name="connsiteY82" fmla="*/ 175561 h 1211333"/>
              <a:gd name="connsiteX83" fmla="*/ 1048221 w 1782279"/>
              <a:gd name="connsiteY83" fmla="*/ 179304 h 1211333"/>
              <a:gd name="connsiteX84" fmla="*/ 1051263 w 1782279"/>
              <a:gd name="connsiteY84" fmla="*/ 184919 h 1211333"/>
              <a:gd name="connsiteX85" fmla="*/ 1050883 w 1782279"/>
              <a:gd name="connsiteY85" fmla="*/ 186791 h 1211333"/>
              <a:gd name="connsiteX86" fmla="*/ 1054686 w 1782279"/>
              <a:gd name="connsiteY86" fmla="*/ 192780 h 1211333"/>
              <a:gd name="connsiteX87" fmla="*/ 1052785 w 1782279"/>
              <a:gd name="connsiteY87" fmla="*/ 198770 h 1211333"/>
              <a:gd name="connsiteX88" fmla="*/ 1052785 w 1782279"/>
              <a:gd name="connsiteY88" fmla="*/ 205507 h 1211333"/>
              <a:gd name="connsiteX89" fmla="*/ 1052024 w 1782279"/>
              <a:gd name="connsiteY89" fmla="*/ 208876 h 1211333"/>
              <a:gd name="connsiteX90" fmla="*/ 1053926 w 1782279"/>
              <a:gd name="connsiteY90" fmla="*/ 214866 h 1211333"/>
              <a:gd name="connsiteX91" fmla="*/ 1055447 w 1782279"/>
              <a:gd name="connsiteY91" fmla="*/ 217486 h 1211333"/>
              <a:gd name="connsiteX92" fmla="*/ 1056968 w 1782279"/>
              <a:gd name="connsiteY92" fmla="*/ 221229 h 1211333"/>
              <a:gd name="connsiteX93" fmla="*/ 1060011 w 1782279"/>
              <a:gd name="connsiteY93" fmla="*/ 217486 h 1211333"/>
              <a:gd name="connsiteX94" fmla="*/ 1064195 w 1782279"/>
              <a:gd name="connsiteY94" fmla="*/ 209251 h 1211333"/>
              <a:gd name="connsiteX95" fmla="*/ 1064195 w 1782279"/>
              <a:gd name="connsiteY95" fmla="*/ 202139 h 1211333"/>
              <a:gd name="connsiteX96" fmla="*/ 1064575 w 1782279"/>
              <a:gd name="connsiteY96" fmla="*/ 200267 h 1211333"/>
              <a:gd name="connsiteX97" fmla="*/ 1064956 w 1782279"/>
              <a:gd name="connsiteY97" fmla="*/ 199144 h 1211333"/>
              <a:gd name="connsiteX98" fmla="*/ 1067238 w 1782279"/>
              <a:gd name="connsiteY98" fmla="*/ 199144 h 1211333"/>
              <a:gd name="connsiteX99" fmla="*/ 1067618 w 1782279"/>
              <a:gd name="connsiteY99" fmla="*/ 192032 h 1211333"/>
              <a:gd name="connsiteX100" fmla="*/ 1067238 w 1782279"/>
              <a:gd name="connsiteY100" fmla="*/ 185294 h 1211333"/>
              <a:gd name="connsiteX101" fmla="*/ 1067238 w 1782279"/>
              <a:gd name="connsiteY101" fmla="*/ 179679 h 1211333"/>
              <a:gd name="connsiteX102" fmla="*/ 1071802 w 1782279"/>
              <a:gd name="connsiteY102" fmla="*/ 174064 h 1211333"/>
              <a:gd name="connsiteX103" fmla="*/ 1074845 w 1782279"/>
              <a:gd name="connsiteY103" fmla="*/ 167326 h 1211333"/>
              <a:gd name="connsiteX104" fmla="*/ 1079028 w 1782279"/>
              <a:gd name="connsiteY104" fmla="*/ 165454 h 1211333"/>
              <a:gd name="connsiteX105" fmla="*/ 1083973 w 1782279"/>
              <a:gd name="connsiteY105" fmla="*/ 165828 h 1211333"/>
              <a:gd name="connsiteX106" fmla="*/ 1085874 w 1782279"/>
              <a:gd name="connsiteY106" fmla="*/ 172941 h 1211333"/>
              <a:gd name="connsiteX107" fmla="*/ 1090058 w 1782279"/>
              <a:gd name="connsiteY107" fmla="*/ 179679 h 1211333"/>
              <a:gd name="connsiteX108" fmla="*/ 1101468 w 1782279"/>
              <a:gd name="connsiteY108" fmla="*/ 189037 h 1211333"/>
              <a:gd name="connsiteX109" fmla="*/ 1103370 w 1782279"/>
              <a:gd name="connsiteY109" fmla="*/ 193529 h 1211333"/>
              <a:gd name="connsiteX110" fmla="*/ 1105652 w 1782279"/>
              <a:gd name="connsiteY110" fmla="*/ 207379 h 1211333"/>
              <a:gd name="connsiteX111" fmla="*/ 1107934 w 1782279"/>
              <a:gd name="connsiteY111" fmla="*/ 215240 h 1211333"/>
              <a:gd name="connsiteX112" fmla="*/ 1108315 w 1782279"/>
              <a:gd name="connsiteY112" fmla="*/ 221604 h 1211333"/>
              <a:gd name="connsiteX113" fmla="*/ 1105272 w 1782279"/>
              <a:gd name="connsiteY113" fmla="*/ 224224 h 1211333"/>
              <a:gd name="connsiteX114" fmla="*/ 1101849 w 1782279"/>
              <a:gd name="connsiteY114" fmla="*/ 223475 h 1211333"/>
              <a:gd name="connsiteX115" fmla="*/ 1100327 w 1782279"/>
              <a:gd name="connsiteY115" fmla="*/ 221604 h 1211333"/>
              <a:gd name="connsiteX116" fmla="*/ 1100327 w 1782279"/>
              <a:gd name="connsiteY116" fmla="*/ 215240 h 1211333"/>
              <a:gd name="connsiteX117" fmla="*/ 1096904 w 1782279"/>
              <a:gd name="connsiteY117" fmla="*/ 223850 h 1211333"/>
              <a:gd name="connsiteX118" fmla="*/ 1098045 w 1782279"/>
              <a:gd name="connsiteY118" fmla="*/ 230213 h 1211333"/>
              <a:gd name="connsiteX119" fmla="*/ 1096904 w 1782279"/>
              <a:gd name="connsiteY119" fmla="*/ 236203 h 1211333"/>
              <a:gd name="connsiteX120" fmla="*/ 1096904 w 1782279"/>
              <a:gd name="connsiteY120" fmla="*/ 239946 h 1211333"/>
              <a:gd name="connsiteX121" fmla="*/ 1101088 w 1782279"/>
              <a:gd name="connsiteY121" fmla="*/ 248181 h 1211333"/>
              <a:gd name="connsiteX122" fmla="*/ 1102990 w 1782279"/>
              <a:gd name="connsiteY122" fmla="*/ 253422 h 1211333"/>
              <a:gd name="connsiteX123" fmla="*/ 1106032 w 1782279"/>
              <a:gd name="connsiteY123" fmla="*/ 257914 h 1211333"/>
              <a:gd name="connsiteX124" fmla="*/ 1114400 w 1782279"/>
              <a:gd name="connsiteY124" fmla="*/ 274010 h 1211333"/>
              <a:gd name="connsiteX125" fmla="*/ 1116682 w 1782279"/>
              <a:gd name="connsiteY125" fmla="*/ 275882 h 1211333"/>
              <a:gd name="connsiteX126" fmla="*/ 1119725 w 1782279"/>
              <a:gd name="connsiteY126" fmla="*/ 279251 h 1211333"/>
              <a:gd name="connsiteX127" fmla="*/ 1123528 w 1782279"/>
              <a:gd name="connsiteY127" fmla="*/ 277379 h 1211333"/>
              <a:gd name="connsiteX128" fmla="*/ 1123909 w 1782279"/>
              <a:gd name="connsiteY128" fmla="*/ 274010 h 1211333"/>
              <a:gd name="connsiteX129" fmla="*/ 1124669 w 1782279"/>
              <a:gd name="connsiteY129" fmla="*/ 269892 h 1211333"/>
              <a:gd name="connsiteX130" fmla="*/ 1128092 w 1782279"/>
              <a:gd name="connsiteY130" fmla="*/ 268021 h 1211333"/>
              <a:gd name="connsiteX131" fmla="*/ 1129994 w 1782279"/>
              <a:gd name="connsiteY131" fmla="*/ 269892 h 1211333"/>
              <a:gd name="connsiteX132" fmla="*/ 1131135 w 1782279"/>
              <a:gd name="connsiteY132" fmla="*/ 267646 h 1211333"/>
              <a:gd name="connsiteX133" fmla="*/ 1132276 w 1782279"/>
              <a:gd name="connsiteY133" fmla="*/ 269518 h 1211333"/>
              <a:gd name="connsiteX134" fmla="*/ 1134558 w 1782279"/>
              <a:gd name="connsiteY134" fmla="*/ 269892 h 1211333"/>
              <a:gd name="connsiteX135" fmla="*/ 1136079 w 1782279"/>
              <a:gd name="connsiteY135" fmla="*/ 261657 h 1211333"/>
              <a:gd name="connsiteX136" fmla="*/ 1136079 w 1782279"/>
              <a:gd name="connsiteY136" fmla="*/ 254170 h 1211333"/>
              <a:gd name="connsiteX137" fmla="*/ 1136460 w 1782279"/>
              <a:gd name="connsiteY137" fmla="*/ 251924 h 1211333"/>
              <a:gd name="connsiteX138" fmla="*/ 1139883 w 1782279"/>
              <a:gd name="connsiteY138" fmla="*/ 244438 h 1211333"/>
              <a:gd name="connsiteX139" fmla="*/ 1144447 w 1782279"/>
              <a:gd name="connsiteY139" fmla="*/ 239572 h 1211333"/>
              <a:gd name="connsiteX140" fmla="*/ 1148631 w 1782279"/>
              <a:gd name="connsiteY140" fmla="*/ 227219 h 1211333"/>
              <a:gd name="connsiteX141" fmla="*/ 1149011 w 1782279"/>
              <a:gd name="connsiteY141" fmla="*/ 221604 h 1211333"/>
              <a:gd name="connsiteX142" fmla="*/ 1151293 w 1782279"/>
              <a:gd name="connsiteY142" fmla="*/ 219358 h 1211333"/>
              <a:gd name="connsiteX143" fmla="*/ 1152434 w 1782279"/>
              <a:gd name="connsiteY143" fmla="*/ 204010 h 1211333"/>
              <a:gd name="connsiteX144" fmla="*/ 1152054 w 1782279"/>
              <a:gd name="connsiteY144" fmla="*/ 201390 h 1211333"/>
              <a:gd name="connsiteX145" fmla="*/ 1154336 w 1782279"/>
              <a:gd name="connsiteY145" fmla="*/ 198770 h 1211333"/>
              <a:gd name="connsiteX146" fmla="*/ 1158900 w 1782279"/>
              <a:gd name="connsiteY146" fmla="*/ 198021 h 1211333"/>
              <a:gd name="connsiteX147" fmla="*/ 1159661 w 1782279"/>
              <a:gd name="connsiteY147" fmla="*/ 195775 h 1211333"/>
              <a:gd name="connsiteX148" fmla="*/ 1161562 w 1782279"/>
              <a:gd name="connsiteY148" fmla="*/ 196149 h 1211333"/>
              <a:gd name="connsiteX149" fmla="*/ 1165366 w 1782279"/>
              <a:gd name="connsiteY149" fmla="*/ 194652 h 1211333"/>
              <a:gd name="connsiteX150" fmla="*/ 1169930 w 1782279"/>
              <a:gd name="connsiteY150" fmla="*/ 196149 h 1211333"/>
              <a:gd name="connsiteX151" fmla="*/ 1174114 w 1782279"/>
              <a:gd name="connsiteY151" fmla="*/ 195401 h 1211333"/>
              <a:gd name="connsiteX152" fmla="*/ 1172592 w 1782279"/>
              <a:gd name="connsiteY152" fmla="*/ 193529 h 1211333"/>
              <a:gd name="connsiteX153" fmla="*/ 1167267 w 1782279"/>
              <a:gd name="connsiteY153" fmla="*/ 192780 h 1211333"/>
              <a:gd name="connsiteX154" fmla="*/ 1165366 w 1782279"/>
              <a:gd name="connsiteY154" fmla="*/ 189786 h 1211333"/>
              <a:gd name="connsiteX155" fmla="*/ 1166887 w 1782279"/>
              <a:gd name="connsiteY155" fmla="*/ 187540 h 1211333"/>
              <a:gd name="connsiteX156" fmla="*/ 1165746 w 1782279"/>
              <a:gd name="connsiteY156" fmla="*/ 185668 h 1211333"/>
              <a:gd name="connsiteX157" fmla="*/ 1169549 w 1782279"/>
              <a:gd name="connsiteY157" fmla="*/ 185668 h 1211333"/>
              <a:gd name="connsiteX158" fmla="*/ 1169169 w 1782279"/>
              <a:gd name="connsiteY158" fmla="*/ 182673 h 1211333"/>
              <a:gd name="connsiteX159" fmla="*/ 1171071 w 1782279"/>
              <a:gd name="connsiteY159" fmla="*/ 181550 h 1211333"/>
              <a:gd name="connsiteX160" fmla="*/ 1175255 w 1782279"/>
              <a:gd name="connsiteY160" fmla="*/ 183048 h 1211333"/>
              <a:gd name="connsiteX161" fmla="*/ 1174114 w 1782279"/>
              <a:gd name="connsiteY161" fmla="*/ 179304 h 1211333"/>
              <a:gd name="connsiteX162" fmla="*/ 1171451 w 1782279"/>
              <a:gd name="connsiteY162" fmla="*/ 179304 h 1211333"/>
              <a:gd name="connsiteX163" fmla="*/ 1168789 w 1782279"/>
              <a:gd name="connsiteY163" fmla="*/ 175561 h 1211333"/>
              <a:gd name="connsiteX164" fmla="*/ 1163464 w 1782279"/>
              <a:gd name="connsiteY164" fmla="*/ 174064 h 1211333"/>
              <a:gd name="connsiteX165" fmla="*/ 1160802 w 1782279"/>
              <a:gd name="connsiteY165" fmla="*/ 170695 h 1211333"/>
              <a:gd name="connsiteX166" fmla="*/ 1158900 w 1782279"/>
              <a:gd name="connsiteY166" fmla="*/ 165454 h 1211333"/>
              <a:gd name="connsiteX167" fmla="*/ 1159280 w 1782279"/>
              <a:gd name="connsiteY167" fmla="*/ 161337 h 1211333"/>
              <a:gd name="connsiteX168" fmla="*/ 1159661 w 1782279"/>
              <a:gd name="connsiteY168" fmla="*/ 159465 h 1211333"/>
              <a:gd name="connsiteX169" fmla="*/ 1158520 w 1782279"/>
              <a:gd name="connsiteY169" fmla="*/ 153476 h 1211333"/>
              <a:gd name="connsiteX170" fmla="*/ 1159280 w 1782279"/>
              <a:gd name="connsiteY170" fmla="*/ 149732 h 1211333"/>
              <a:gd name="connsiteX171" fmla="*/ 1157759 w 1782279"/>
              <a:gd name="connsiteY171" fmla="*/ 144492 h 1211333"/>
              <a:gd name="connsiteX172" fmla="*/ 1158520 w 1782279"/>
              <a:gd name="connsiteY172" fmla="*/ 142620 h 1211333"/>
              <a:gd name="connsiteX173" fmla="*/ 1159280 w 1782279"/>
              <a:gd name="connsiteY173" fmla="*/ 138877 h 1211333"/>
              <a:gd name="connsiteX174" fmla="*/ 1159280 w 1782279"/>
              <a:gd name="connsiteY174" fmla="*/ 134759 h 1211333"/>
              <a:gd name="connsiteX175" fmla="*/ 1166507 w 1782279"/>
              <a:gd name="connsiteY175" fmla="*/ 136631 h 1211333"/>
              <a:gd name="connsiteX176" fmla="*/ 1169549 w 1782279"/>
              <a:gd name="connsiteY176" fmla="*/ 133262 h 1211333"/>
              <a:gd name="connsiteX177" fmla="*/ 1177917 w 1782279"/>
              <a:gd name="connsiteY177" fmla="*/ 132887 h 1211333"/>
              <a:gd name="connsiteX178" fmla="*/ 1185143 w 1782279"/>
              <a:gd name="connsiteY178" fmla="*/ 134759 h 1211333"/>
              <a:gd name="connsiteX179" fmla="*/ 1188947 w 1782279"/>
              <a:gd name="connsiteY179" fmla="*/ 138877 h 1211333"/>
              <a:gd name="connsiteX180" fmla="*/ 1198075 w 1782279"/>
              <a:gd name="connsiteY180" fmla="*/ 143743 h 1211333"/>
              <a:gd name="connsiteX181" fmla="*/ 1206823 w 1782279"/>
              <a:gd name="connsiteY181" fmla="*/ 142620 h 1211333"/>
              <a:gd name="connsiteX182" fmla="*/ 1209866 w 1782279"/>
              <a:gd name="connsiteY182" fmla="*/ 144492 h 1211333"/>
              <a:gd name="connsiteX183" fmla="*/ 1214049 w 1782279"/>
              <a:gd name="connsiteY183" fmla="*/ 143369 h 1211333"/>
              <a:gd name="connsiteX184" fmla="*/ 1217092 w 1782279"/>
              <a:gd name="connsiteY184" fmla="*/ 141497 h 1211333"/>
              <a:gd name="connsiteX185" fmla="*/ 1218994 w 1782279"/>
              <a:gd name="connsiteY185" fmla="*/ 144492 h 1211333"/>
              <a:gd name="connsiteX186" fmla="*/ 1218994 w 1782279"/>
              <a:gd name="connsiteY186" fmla="*/ 150855 h 1211333"/>
              <a:gd name="connsiteX187" fmla="*/ 1219755 w 1782279"/>
              <a:gd name="connsiteY187" fmla="*/ 153850 h 1211333"/>
              <a:gd name="connsiteX188" fmla="*/ 1216331 w 1782279"/>
              <a:gd name="connsiteY188" fmla="*/ 155347 h 1211333"/>
              <a:gd name="connsiteX189" fmla="*/ 1218994 w 1782279"/>
              <a:gd name="connsiteY189" fmla="*/ 155347 h 1211333"/>
              <a:gd name="connsiteX190" fmla="*/ 1223178 w 1782279"/>
              <a:gd name="connsiteY190" fmla="*/ 161337 h 1211333"/>
              <a:gd name="connsiteX191" fmla="*/ 1226220 w 1782279"/>
              <a:gd name="connsiteY191" fmla="*/ 166577 h 1211333"/>
              <a:gd name="connsiteX192" fmla="*/ 1224699 w 1782279"/>
              <a:gd name="connsiteY192" fmla="*/ 168823 h 1211333"/>
              <a:gd name="connsiteX193" fmla="*/ 1225840 w 1782279"/>
              <a:gd name="connsiteY193" fmla="*/ 169572 h 1211333"/>
              <a:gd name="connsiteX194" fmla="*/ 1236490 w 1782279"/>
              <a:gd name="connsiteY194" fmla="*/ 168823 h 1211333"/>
              <a:gd name="connsiteX195" fmla="*/ 1239532 w 1782279"/>
              <a:gd name="connsiteY195" fmla="*/ 171443 h 1211333"/>
              <a:gd name="connsiteX196" fmla="*/ 1243336 w 1782279"/>
              <a:gd name="connsiteY196" fmla="*/ 172566 h 1211333"/>
              <a:gd name="connsiteX197" fmla="*/ 1244477 w 1782279"/>
              <a:gd name="connsiteY197" fmla="*/ 175935 h 1211333"/>
              <a:gd name="connsiteX198" fmla="*/ 1240673 w 1782279"/>
              <a:gd name="connsiteY198" fmla="*/ 181176 h 1211333"/>
              <a:gd name="connsiteX199" fmla="*/ 1234588 w 1782279"/>
              <a:gd name="connsiteY199" fmla="*/ 185668 h 1211333"/>
              <a:gd name="connsiteX200" fmla="*/ 1232306 w 1782279"/>
              <a:gd name="connsiteY200" fmla="*/ 190160 h 1211333"/>
              <a:gd name="connsiteX201" fmla="*/ 1244477 w 1782279"/>
              <a:gd name="connsiteY201" fmla="*/ 192032 h 1211333"/>
              <a:gd name="connsiteX202" fmla="*/ 1246378 w 1782279"/>
              <a:gd name="connsiteY202" fmla="*/ 196898 h 1211333"/>
              <a:gd name="connsiteX203" fmla="*/ 1245618 w 1782279"/>
              <a:gd name="connsiteY203" fmla="*/ 202887 h 1211333"/>
              <a:gd name="connsiteX204" fmla="*/ 1244096 w 1782279"/>
              <a:gd name="connsiteY204" fmla="*/ 205507 h 1211333"/>
              <a:gd name="connsiteX205" fmla="*/ 1239152 w 1782279"/>
              <a:gd name="connsiteY205" fmla="*/ 208876 h 1211333"/>
              <a:gd name="connsiteX206" fmla="*/ 1236870 w 1782279"/>
              <a:gd name="connsiteY206" fmla="*/ 209251 h 1211333"/>
              <a:gd name="connsiteX207" fmla="*/ 1234588 w 1782279"/>
              <a:gd name="connsiteY207" fmla="*/ 213368 h 1211333"/>
              <a:gd name="connsiteX208" fmla="*/ 1233066 w 1782279"/>
              <a:gd name="connsiteY208" fmla="*/ 215989 h 1211333"/>
              <a:gd name="connsiteX209" fmla="*/ 1230784 w 1782279"/>
              <a:gd name="connsiteY209" fmla="*/ 213743 h 1211333"/>
              <a:gd name="connsiteX210" fmla="*/ 1229263 w 1782279"/>
              <a:gd name="connsiteY210" fmla="*/ 208128 h 1211333"/>
              <a:gd name="connsiteX211" fmla="*/ 1226601 w 1782279"/>
              <a:gd name="connsiteY211" fmla="*/ 209251 h 1211333"/>
              <a:gd name="connsiteX212" fmla="*/ 1225840 w 1782279"/>
              <a:gd name="connsiteY212" fmla="*/ 211871 h 1211333"/>
              <a:gd name="connsiteX213" fmla="*/ 1220135 w 1782279"/>
              <a:gd name="connsiteY213" fmla="*/ 209251 h 1211333"/>
              <a:gd name="connsiteX214" fmla="*/ 1219755 w 1782279"/>
              <a:gd name="connsiteY214" fmla="*/ 212994 h 1211333"/>
              <a:gd name="connsiteX215" fmla="*/ 1224699 w 1782279"/>
              <a:gd name="connsiteY215" fmla="*/ 220106 h 1211333"/>
              <a:gd name="connsiteX216" fmla="*/ 1222797 w 1782279"/>
              <a:gd name="connsiteY216" fmla="*/ 221604 h 1211333"/>
              <a:gd name="connsiteX217" fmla="*/ 1222797 w 1782279"/>
              <a:gd name="connsiteY217" fmla="*/ 223101 h 1211333"/>
              <a:gd name="connsiteX218" fmla="*/ 1225079 w 1782279"/>
              <a:gd name="connsiteY218" fmla="*/ 223475 h 1211333"/>
              <a:gd name="connsiteX219" fmla="*/ 1225079 w 1782279"/>
              <a:gd name="connsiteY219" fmla="*/ 226470 h 1211333"/>
              <a:gd name="connsiteX220" fmla="*/ 1224699 w 1782279"/>
              <a:gd name="connsiteY220" fmla="*/ 229465 h 1211333"/>
              <a:gd name="connsiteX221" fmla="*/ 1231925 w 1782279"/>
              <a:gd name="connsiteY221" fmla="*/ 226096 h 1211333"/>
              <a:gd name="connsiteX222" fmla="*/ 1229263 w 1782279"/>
              <a:gd name="connsiteY222" fmla="*/ 232085 h 1211333"/>
              <a:gd name="connsiteX223" fmla="*/ 1228502 w 1782279"/>
              <a:gd name="connsiteY223" fmla="*/ 238449 h 1211333"/>
              <a:gd name="connsiteX224" fmla="*/ 1228883 w 1782279"/>
              <a:gd name="connsiteY224" fmla="*/ 243689 h 1211333"/>
              <a:gd name="connsiteX225" fmla="*/ 1238772 w 1782279"/>
              <a:gd name="connsiteY225" fmla="*/ 257539 h 1211333"/>
              <a:gd name="connsiteX226" fmla="*/ 1242955 w 1782279"/>
              <a:gd name="connsiteY226" fmla="*/ 261657 h 1211333"/>
              <a:gd name="connsiteX227" fmla="*/ 1245618 w 1782279"/>
              <a:gd name="connsiteY227" fmla="*/ 266149 h 1211333"/>
              <a:gd name="connsiteX228" fmla="*/ 1245618 w 1782279"/>
              <a:gd name="connsiteY228" fmla="*/ 268395 h 1211333"/>
              <a:gd name="connsiteX229" fmla="*/ 1244096 w 1782279"/>
              <a:gd name="connsiteY229" fmla="*/ 270641 h 1211333"/>
              <a:gd name="connsiteX230" fmla="*/ 1244096 w 1782279"/>
              <a:gd name="connsiteY230" fmla="*/ 276256 h 1211333"/>
              <a:gd name="connsiteX231" fmla="*/ 1245237 w 1782279"/>
              <a:gd name="connsiteY231" fmla="*/ 279999 h 1211333"/>
              <a:gd name="connsiteX232" fmla="*/ 1242955 w 1782279"/>
              <a:gd name="connsiteY232" fmla="*/ 282620 h 1211333"/>
              <a:gd name="connsiteX233" fmla="*/ 1242955 w 1782279"/>
              <a:gd name="connsiteY233" fmla="*/ 285989 h 1211333"/>
              <a:gd name="connsiteX234" fmla="*/ 1238011 w 1782279"/>
              <a:gd name="connsiteY234" fmla="*/ 288235 h 1211333"/>
              <a:gd name="connsiteX235" fmla="*/ 1235348 w 1782279"/>
              <a:gd name="connsiteY235" fmla="*/ 290480 h 1211333"/>
              <a:gd name="connsiteX236" fmla="*/ 1230784 w 1782279"/>
              <a:gd name="connsiteY236" fmla="*/ 295721 h 1211333"/>
              <a:gd name="connsiteX237" fmla="*/ 1230404 w 1782279"/>
              <a:gd name="connsiteY237" fmla="*/ 298716 h 1211333"/>
              <a:gd name="connsiteX238" fmla="*/ 1228502 w 1782279"/>
              <a:gd name="connsiteY238" fmla="*/ 302085 h 1211333"/>
              <a:gd name="connsiteX239" fmla="*/ 1217853 w 1782279"/>
              <a:gd name="connsiteY239" fmla="*/ 312566 h 1211333"/>
              <a:gd name="connsiteX240" fmla="*/ 1210626 w 1782279"/>
              <a:gd name="connsiteY240" fmla="*/ 314438 h 1211333"/>
              <a:gd name="connsiteX241" fmla="*/ 1209485 w 1782279"/>
              <a:gd name="connsiteY241" fmla="*/ 318555 h 1211333"/>
              <a:gd name="connsiteX242" fmla="*/ 1205682 w 1782279"/>
              <a:gd name="connsiteY242" fmla="*/ 323047 h 1211333"/>
              <a:gd name="connsiteX243" fmla="*/ 1202639 w 1782279"/>
              <a:gd name="connsiteY243" fmla="*/ 323047 h 1211333"/>
              <a:gd name="connsiteX244" fmla="*/ 1200737 w 1782279"/>
              <a:gd name="connsiteY244" fmla="*/ 321550 h 1211333"/>
              <a:gd name="connsiteX245" fmla="*/ 1199977 w 1782279"/>
              <a:gd name="connsiteY245" fmla="*/ 318555 h 1211333"/>
              <a:gd name="connsiteX246" fmla="*/ 1191990 w 1782279"/>
              <a:gd name="connsiteY246" fmla="*/ 311069 h 1211333"/>
              <a:gd name="connsiteX247" fmla="*/ 1188947 w 1782279"/>
              <a:gd name="connsiteY247" fmla="*/ 306577 h 1211333"/>
              <a:gd name="connsiteX248" fmla="*/ 1186284 w 1782279"/>
              <a:gd name="connsiteY248" fmla="*/ 309571 h 1211333"/>
              <a:gd name="connsiteX249" fmla="*/ 1187045 w 1782279"/>
              <a:gd name="connsiteY249" fmla="*/ 312940 h 1211333"/>
              <a:gd name="connsiteX250" fmla="*/ 1191609 w 1782279"/>
              <a:gd name="connsiteY250" fmla="*/ 320053 h 1211333"/>
              <a:gd name="connsiteX251" fmla="*/ 1191990 w 1782279"/>
              <a:gd name="connsiteY251" fmla="*/ 324919 h 1211333"/>
              <a:gd name="connsiteX252" fmla="*/ 1194272 w 1782279"/>
              <a:gd name="connsiteY252" fmla="*/ 331657 h 1211333"/>
              <a:gd name="connsiteX253" fmla="*/ 1194272 w 1782279"/>
              <a:gd name="connsiteY253" fmla="*/ 333903 h 1211333"/>
              <a:gd name="connsiteX254" fmla="*/ 1193891 w 1782279"/>
              <a:gd name="connsiteY254" fmla="*/ 331657 h 1211333"/>
              <a:gd name="connsiteX255" fmla="*/ 1189708 w 1782279"/>
              <a:gd name="connsiteY255" fmla="*/ 330908 h 1211333"/>
              <a:gd name="connsiteX256" fmla="*/ 1184383 w 1782279"/>
              <a:gd name="connsiteY256" fmla="*/ 325668 h 1211333"/>
              <a:gd name="connsiteX257" fmla="*/ 1181340 w 1782279"/>
              <a:gd name="connsiteY257" fmla="*/ 324170 h 1211333"/>
              <a:gd name="connsiteX258" fmla="*/ 1180199 w 1782279"/>
              <a:gd name="connsiteY258" fmla="*/ 323047 h 1211333"/>
              <a:gd name="connsiteX259" fmla="*/ 1179058 w 1782279"/>
              <a:gd name="connsiteY259" fmla="*/ 323047 h 1211333"/>
              <a:gd name="connsiteX260" fmla="*/ 1179058 w 1782279"/>
              <a:gd name="connsiteY260" fmla="*/ 332031 h 1211333"/>
              <a:gd name="connsiteX261" fmla="*/ 1172973 w 1782279"/>
              <a:gd name="connsiteY261" fmla="*/ 329785 h 1211333"/>
              <a:gd name="connsiteX262" fmla="*/ 1169930 w 1782279"/>
              <a:gd name="connsiteY262" fmla="*/ 330160 h 1211333"/>
              <a:gd name="connsiteX263" fmla="*/ 1165746 w 1782279"/>
              <a:gd name="connsiteY263" fmla="*/ 327165 h 1211333"/>
              <a:gd name="connsiteX264" fmla="*/ 1164985 w 1782279"/>
              <a:gd name="connsiteY264" fmla="*/ 329037 h 1211333"/>
              <a:gd name="connsiteX265" fmla="*/ 1161182 w 1782279"/>
              <a:gd name="connsiteY265" fmla="*/ 312940 h 1211333"/>
              <a:gd name="connsiteX266" fmla="*/ 1157759 w 1782279"/>
              <a:gd name="connsiteY266" fmla="*/ 312566 h 1211333"/>
              <a:gd name="connsiteX267" fmla="*/ 1150913 w 1782279"/>
              <a:gd name="connsiteY267" fmla="*/ 317807 h 1211333"/>
              <a:gd name="connsiteX268" fmla="*/ 1150532 w 1782279"/>
              <a:gd name="connsiteY268" fmla="*/ 316684 h 1211333"/>
              <a:gd name="connsiteX269" fmla="*/ 1147490 w 1782279"/>
              <a:gd name="connsiteY269" fmla="*/ 317058 h 1211333"/>
              <a:gd name="connsiteX270" fmla="*/ 1137220 w 1782279"/>
              <a:gd name="connsiteY270" fmla="*/ 313689 h 1211333"/>
              <a:gd name="connsiteX271" fmla="*/ 1133037 w 1782279"/>
              <a:gd name="connsiteY271" fmla="*/ 317058 h 1211333"/>
              <a:gd name="connsiteX272" fmla="*/ 1133797 w 1782279"/>
              <a:gd name="connsiteY272" fmla="*/ 319678 h 1211333"/>
              <a:gd name="connsiteX273" fmla="*/ 1132276 w 1782279"/>
              <a:gd name="connsiteY273" fmla="*/ 320427 h 1211333"/>
              <a:gd name="connsiteX274" fmla="*/ 1133037 w 1782279"/>
              <a:gd name="connsiteY274" fmla="*/ 323796 h 1211333"/>
              <a:gd name="connsiteX275" fmla="*/ 1142165 w 1782279"/>
              <a:gd name="connsiteY275" fmla="*/ 328288 h 1211333"/>
              <a:gd name="connsiteX276" fmla="*/ 1145208 w 1782279"/>
              <a:gd name="connsiteY276" fmla="*/ 328662 h 1211333"/>
              <a:gd name="connsiteX277" fmla="*/ 1147490 w 1782279"/>
              <a:gd name="connsiteY277" fmla="*/ 332031 h 1211333"/>
              <a:gd name="connsiteX278" fmla="*/ 1146729 w 1782279"/>
              <a:gd name="connsiteY278" fmla="*/ 335026 h 1211333"/>
              <a:gd name="connsiteX279" fmla="*/ 1146729 w 1782279"/>
              <a:gd name="connsiteY279" fmla="*/ 338769 h 1211333"/>
              <a:gd name="connsiteX280" fmla="*/ 1145208 w 1782279"/>
              <a:gd name="connsiteY280" fmla="*/ 340266 h 1211333"/>
              <a:gd name="connsiteX281" fmla="*/ 1145208 w 1782279"/>
              <a:gd name="connsiteY281" fmla="*/ 342512 h 1211333"/>
              <a:gd name="connsiteX282" fmla="*/ 1144447 w 1782279"/>
              <a:gd name="connsiteY282" fmla="*/ 344758 h 1211333"/>
              <a:gd name="connsiteX283" fmla="*/ 1141404 w 1782279"/>
              <a:gd name="connsiteY283" fmla="*/ 347004 h 1211333"/>
              <a:gd name="connsiteX284" fmla="*/ 1138742 w 1782279"/>
              <a:gd name="connsiteY284" fmla="*/ 353368 h 1211333"/>
              <a:gd name="connsiteX285" fmla="*/ 1136460 w 1782279"/>
              <a:gd name="connsiteY285" fmla="*/ 356737 h 1211333"/>
              <a:gd name="connsiteX286" fmla="*/ 1133797 w 1782279"/>
              <a:gd name="connsiteY286" fmla="*/ 359357 h 1211333"/>
              <a:gd name="connsiteX287" fmla="*/ 1132656 w 1782279"/>
              <a:gd name="connsiteY287" fmla="*/ 362352 h 1211333"/>
              <a:gd name="connsiteX288" fmla="*/ 1128473 w 1782279"/>
              <a:gd name="connsiteY288" fmla="*/ 364224 h 1211333"/>
              <a:gd name="connsiteX289" fmla="*/ 1125810 w 1782279"/>
              <a:gd name="connsiteY289" fmla="*/ 370962 h 1211333"/>
              <a:gd name="connsiteX290" fmla="*/ 1124289 w 1782279"/>
              <a:gd name="connsiteY290" fmla="*/ 372833 h 1211333"/>
              <a:gd name="connsiteX291" fmla="*/ 1120485 w 1782279"/>
              <a:gd name="connsiteY291" fmla="*/ 373956 h 1211333"/>
              <a:gd name="connsiteX292" fmla="*/ 1106413 w 1782279"/>
              <a:gd name="connsiteY292" fmla="*/ 375079 h 1211333"/>
              <a:gd name="connsiteX293" fmla="*/ 1105272 w 1782279"/>
              <a:gd name="connsiteY293" fmla="*/ 372085 h 1211333"/>
              <a:gd name="connsiteX294" fmla="*/ 1102990 w 1782279"/>
              <a:gd name="connsiteY294" fmla="*/ 368341 h 1211333"/>
              <a:gd name="connsiteX295" fmla="*/ 1091199 w 1782279"/>
              <a:gd name="connsiteY295" fmla="*/ 358609 h 1211333"/>
              <a:gd name="connsiteX296" fmla="*/ 1091199 w 1782279"/>
              <a:gd name="connsiteY296" fmla="*/ 357860 h 1211333"/>
              <a:gd name="connsiteX297" fmla="*/ 1082832 w 1782279"/>
              <a:gd name="connsiteY297" fmla="*/ 354491 h 1211333"/>
              <a:gd name="connsiteX298" fmla="*/ 1074845 w 1782279"/>
              <a:gd name="connsiteY298" fmla="*/ 348127 h 1211333"/>
              <a:gd name="connsiteX299" fmla="*/ 1071802 w 1782279"/>
              <a:gd name="connsiteY299" fmla="*/ 347753 h 1211333"/>
              <a:gd name="connsiteX300" fmla="*/ 1068759 w 1782279"/>
              <a:gd name="connsiteY300" fmla="*/ 348876 h 1211333"/>
              <a:gd name="connsiteX301" fmla="*/ 1062674 w 1782279"/>
              <a:gd name="connsiteY301" fmla="*/ 347004 h 1211333"/>
              <a:gd name="connsiteX302" fmla="*/ 1060772 w 1782279"/>
              <a:gd name="connsiteY302" fmla="*/ 351871 h 1211333"/>
              <a:gd name="connsiteX303" fmla="*/ 1067618 w 1782279"/>
              <a:gd name="connsiteY303" fmla="*/ 355988 h 1211333"/>
              <a:gd name="connsiteX304" fmla="*/ 1073323 w 1782279"/>
              <a:gd name="connsiteY304" fmla="*/ 361978 h 1211333"/>
              <a:gd name="connsiteX305" fmla="*/ 1077507 w 1782279"/>
              <a:gd name="connsiteY305" fmla="*/ 369090 h 1211333"/>
              <a:gd name="connsiteX306" fmla="*/ 1083973 w 1782279"/>
              <a:gd name="connsiteY306" fmla="*/ 375079 h 1211333"/>
              <a:gd name="connsiteX307" fmla="*/ 1095003 w 1782279"/>
              <a:gd name="connsiteY307" fmla="*/ 376576 h 1211333"/>
              <a:gd name="connsiteX308" fmla="*/ 1104131 w 1782279"/>
              <a:gd name="connsiteY308" fmla="*/ 380320 h 1211333"/>
              <a:gd name="connsiteX309" fmla="*/ 1107554 w 1782279"/>
              <a:gd name="connsiteY309" fmla="*/ 378448 h 1211333"/>
              <a:gd name="connsiteX310" fmla="*/ 1116682 w 1782279"/>
              <a:gd name="connsiteY310" fmla="*/ 378822 h 1211333"/>
              <a:gd name="connsiteX311" fmla="*/ 1126191 w 1782279"/>
              <a:gd name="connsiteY311" fmla="*/ 380320 h 1211333"/>
              <a:gd name="connsiteX312" fmla="*/ 1126571 w 1782279"/>
              <a:gd name="connsiteY312" fmla="*/ 382191 h 1211333"/>
              <a:gd name="connsiteX313" fmla="*/ 1128853 w 1782279"/>
              <a:gd name="connsiteY313" fmla="*/ 381443 h 1211333"/>
              <a:gd name="connsiteX314" fmla="*/ 1127712 w 1782279"/>
              <a:gd name="connsiteY314" fmla="*/ 386309 h 1211333"/>
              <a:gd name="connsiteX315" fmla="*/ 1125810 w 1782279"/>
              <a:gd name="connsiteY315" fmla="*/ 389304 h 1211333"/>
              <a:gd name="connsiteX316" fmla="*/ 1125810 w 1782279"/>
              <a:gd name="connsiteY316" fmla="*/ 393047 h 1211333"/>
              <a:gd name="connsiteX317" fmla="*/ 1122007 w 1782279"/>
              <a:gd name="connsiteY317" fmla="*/ 397539 h 1211333"/>
              <a:gd name="connsiteX318" fmla="*/ 1120485 w 1782279"/>
              <a:gd name="connsiteY318" fmla="*/ 404651 h 1211333"/>
              <a:gd name="connsiteX319" fmla="*/ 1117823 w 1782279"/>
              <a:gd name="connsiteY319" fmla="*/ 406149 h 1211333"/>
              <a:gd name="connsiteX320" fmla="*/ 1114780 w 1782279"/>
              <a:gd name="connsiteY320" fmla="*/ 413261 h 1211333"/>
              <a:gd name="connsiteX321" fmla="*/ 1109836 w 1782279"/>
              <a:gd name="connsiteY321" fmla="*/ 415507 h 1211333"/>
              <a:gd name="connsiteX322" fmla="*/ 1109836 w 1782279"/>
              <a:gd name="connsiteY322" fmla="*/ 421122 h 1211333"/>
              <a:gd name="connsiteX323" fmla="*/ 1107934 w 1782279"/>
              <a:gd name="connsiteY323" fmla="*/ 423368 h 1211333"/>
              <a:gd name="connsiteX324" fmla="*/ 1104131 w 1782279"/>
              <a:gd name="connsiteY324" fmla="*/ 431603 h 1211333"/>
              <a:gd name="connsiteX325" fmla="*/ 1102990 w 1782279"/>
              <a:gd name="connsiteY325" fmla="*/ 430854 h 1211333"/>
              <a:gd name="connsiteX326" fmla="*/ 1098426 w 1782279"/>
              <a:gd name="connsiteY326" fmla="*/ 435721 h 1211333"/>
              <a:gd name="connsiteX327" fmla="*/ 1091960 w 1782279"/>
              <a:gd name="connsiteY327" fmla="*/ 439464 h 1211333"/>
              <a:gd name="connsiteX328" fmla="*/ 1083973 w 1782279"/>
              <a:gd name="connsiteY328" fmla="*/ 437592 h 1211333"/>
              <a:gd name="connsiteX329" fmla="*/ 1082832 w 1782279"/>
              <a:gd name="connsiteY329" fmla="*/ 440587 h 1211333"/>
              <a:gd name="connsiteX330" fmla="*/ 1075225 w 1782279"/>
              <a:gd name="connsiteY330" fmla="*/ 434972 h 1211333"/>
              <a:gd name="connsiteX331" fmla="*/ 1074845 w 1782279"/>
              <a:gd name="connsiteY331" fmla="*/ 436469 h 1211333"/>
              <a:gd name="connsiteX332" fmla="*/ 1074845 w 1782279"/>
              <a:gd name="connsiteY332" fmla="*/ 437967 h 1211333"/>
              <a:gd name="connsiteX333" fmla="*/ 1072562 w 1782279"/>
              <a:gd name="connsiteY333" fmla="*/ 433849 h 1211333"/>
              <a:gd name="connsiteX334" fmla="*/ 1071041 w 1782279"/>
              <a:gd name="connsiteY334" fmla="*/ 434972 h 1211333"/>
              <a:gd name="connsiteX335" fmla="*/ 1068379 w 1782279"/>
              <a:gd name="connsiteY335" fmla="*/ 432726 h 1211333"/>
              <a:gd name="connsiteX336" fmla="*/ 1066477 w 1782279"/>
              <a:gd name="connsiteY336" fmla="*/ 432352 h 1211333"/>
              <a:gd name="connsiteX337" fmla="*/ 1067238 w 1782279"/>
              <a:gd name="connsiteY337" fmla="*/ 434972 h 1211333"/>
              <a:gd name="connsiteX338" fmla="*/ 1067238 w 1782279"/>
              <a:gd name="connsiteY338" fmla="*/ 437967 h 1211333"/>
              <a:gd name="connsiteX339" fmla="*/ 1068379 w 1782279"/>
              <a:gd name="connsiteY339" fmla="*/ 441710 h 1211333"/>
              <a:gd name="connsiteX340" fmla="*/ 1068379 w 1782279"/>
              <a:gd name="connsiteY340" fmla="*/ 442459 h 1211333"/>
              <a:gd name="connsiteX341" fmla="*/ 1066477 w 1782279"/>
              <a:gd name="connsiteY341" fmla="*/ 442459 h 1211333"/>
              <a:gd name="connsiteX342" fmla="*/ 1063434 w 1782279"/>
              <a:gd name="connsiteY342" fmla="*/ 440961 h 1211333"/>
              <a:gd name="connsiteX343" fmla="*/ 1063054 w 1782279"/>
              <a:gd name="connsiteY343" fmla="*/ 445079 h 1211333"/>
              <a:gd name="connsiteX344" fmla="*/ 1064956 w 1782279"/>
              <a:gd name="connsiteY344" fmla="*/ 447699 h 1211333"/>
              <a:gd name="connsiteX345" fmla="*/ 1063434 w 1782279"/>
              <a:gd name="connsiteY345" fmla="*/ 449571 h 1211333"/>
              <a:gd name="connsiteX346" fmla="*/ 1062293 w 1782279"/>
              <a:gd name="connsiteY346" fmla="*/ 454812 h 1211333"/>
              <a:gd name="connsiteX347" fmla="*/ 1060392 w 1782279"/>
              <a:gd name="connsiteY347" fmla="*/ 457432 h 1211333"/>
              <a:gd name="connsiteX348" fmla="*/ 1057349 w 1782279"/>
              <a:gd name="connsiteY348" fmla="*/ 457432 h 1211333"/>
              <a:gd name="connsiteX349" fmla="*/ 1056588 w 1782279"/>
              <a:gd name="connsiteY349" fmla="*/ 460052 h 1211333"/>
              <a:gd name="connsiteX350" fmla="*/ 1054686 w 1782279"/>
              <a:gd name="connsiteY350" fmla="*/ 460801 h 1211333"/>
              <a:gd name="connsiteX351" fmla="*/ 1052404 w 1782279"/>
              <a:gd name="connsiteY351" fmla="*/ 459678 h 1211333"/>
              <a:gd name="connsiteX352" fmla="*/ 1050883 w 1782279"/>
              <a:gd name="connsiteY352" fmla="*/ 463047 h 1211333"/>
              <a:gd name="connsiteX353" fmla="*/ 1048981 w 1782279"/>
              <a:gd name="connsiteY353" fmla="*/ 460052 h 1211333"/>
              <a:gd name="connsiteX354" fmla="*/ 1046699 w 1782279"/>
              <a:gd name="connsiteY354" fmla="*/ 459303 h 1211333"/>
              <a:gd name="connsiteX355" fmla="*/ 1044417 w 1782279"/>
              <a:gd name="connsiteY355" fmla="*/ 457057 h 1211333"/>
              <a:gd name="connsiteX356" fmla="*/ 1039853 w 1782279"/>
              <a:gd name="connsiteY356" fmla="*/ 455186 h 1211333"/>
              <a:gd name="connsiteX357" fmla="*/ 1034909 w 1782279"/>
              <a:gd name="connsiteY357" fmla="*/ 451068 h 1211333"/>
              <a:gd name="connsiteX358" fmla="*/ 1033007 w 1782279"/>
              <a:gd name="connsiteY358" fmla="*/ 452566 h 1211333"/>
              <a:gd name="connsiteX359" fmla="*/ 1032246 w 1782279"/>
              <a:gd name="connsiteY359" fmla="*/ 447325 h 1211333"/>
              <a:gd name="connsiteX360" fmla="*/ 1029584 w 1782279"/>
              <a:gd name="connsiteY360" fmla="*/ 450694 h 1211333"/>
              <a:gd name="connsiteX361" fmla="*/ 1025781 w 1782279"/>
              <a:gd name="connsiteY361" fmla="*/ 451068 h 1211333"/>
              <a:gd name="connsiteX362" fmla="*/ 1023879 w 1782279"/>
              <a:gd name="connsiteY362" fmla="*/ 449197 h 1211333"/>
              <a:gd name="connsiteX363" fmla="*/ 1022357 w 1782279"/>
              <a:gd name="connsiteY363" fmla="*/ 450694 h 1211333"/>
              <a:gd name="connsiteX364" fmla="*/ 1018554 w 1782279"/>
              <a:gd name="connsiteY364" fmla="*/ 450694 h 1211333"/>
              <a:gd name="connsiteX365" fmla="*/ 1010947 w 1782279"/>
              <a:gd name="connsiteY365" fmla="*/ 447325 h 1211333"/>
              <a:gd name="connsiteX366" fmla="*/ 1009426 w 1782279"/>
              <a:gd name="connsiteY366" fmla="*/ 445079 h 1211333"/>
              <a:gd name="connsiteX367" fmla="*/ 991930 w 1782279"/>
              <a:gd name="connsiteY367" fmla="*/ 436844 h 1211333"/>
              <a:gd name="connsiteX368" fmla="*/ 991169 w 1782279"/>
              <a:gd name="connsiteY368" fmla="*/ 437967 h 1211333"/>
              <a:gd name="connsiteX369" fmla="*/ 988887 w 1782279"/>
              <a:gd name="connsiteY369" fmla="*/ 442459 h 1211333"/>
              <a:gd name="connsiteX370" fmla="*/ 989648 w 1782279"/>
              <a:gd name="connsiteY370" fmla="*/ 445079 h 1211333"/>
              <a:gd name="connsiteX371" fmla="*/ 993071 w 1782279"/>
              <a:gd name="connsiteY371" fmla="*/ 447325 h 1211333"/>
              <a:gd name="connsiteX372" fmla="*/ 995734 w 1782279"/>
              <a:gd name="connsiteY372" fmla="*/ 445828 h 1211333"/>
              <a:gd name="connsiteX373" fmla="*/ 995353 w 1782279"/>
              <a:gd name="connsiteY373" fmla="*/ 443956 h 1211333"/>
              <a:gd name="connsiteX374" fmla="*/ 995353 w 1782279"/>
              <a:gd name="connsiteY374" fmla="*/ 441710 h 1211333"/>
              <a:gd name="connsiteX375" fmla="*/ 998776 w 1782279"/>
              <a:gd name="connsiteY375" fmla="*/ 445079 h 1211333"/>
              <a:gd name="connsiteX376" fmla="*/ 1004862 w 1782279"/>
              <a:gd name="connsiteY376" fmla="*/ 446951 h 1211333"/>
              <a:gd name="connsiteX377" fmla="*/ 1009426 w 1782279"/>
              <a:gd name="connsiteY377" fmla="*/ 449197 h 1211333"/>
              <a:gd name="connsiteX378" fmla="*/ 1010187 w 1782279"/>
              <a:gd name="connsiteY378" fmla="*/ 451068 h 1211333"/>
              <a:gd name="connsiteX379" fmla="*/ 1010187 w 1782279"/>
              <a:gd name="connsiteY379" fmla="*/ 453314 h 1211333"/>
              <a:gd name="connsiteX380" fmla="*/ 1012469 w 1782279"/>
              <a:gd name="connsiteY380" fmla="*/ 449945 h 1211333"/>
              <a:gd name="connsiteX381" fmla="*/ 1020075 w 1782279"/>
              <a:gd name="connsiteY381" fmla="*/ 452566 h 1211333"/>
              <a:gd name="connsiteX382" fmla="*/ 1020456 w 1782279"/>
              <a:gd name="connsiteY382" fmla="*/ 454812 h 1211333"/>
              <a:gd name="connsiteX383" fmla="*/ 1017793 w 1782279"/>
              <a:gd name="connsiteY383" fmla="*/ 456683 h 1211333"/>
              <a:gd name="connsiteX384" fmla="*/ 1016272 w 1782279"/>
              <a:gd name="connsiteY384" fmla="*/ 459303 h 1211333"/>
              <a:gd name="connsiteX385" fmla="*/ 1018554 w 1782279"/>
              <a:gd name="connsiteY385" fmla="*/ 459678 h 1211333"/>
              <a:gd name="connsiteX386" fmla="*/ 1020075 w 1782279"/>
              <a:gd name="connsiteY386" fmla="*/ 456683 h 1211333"/>
              <a:gd name="connsiteX387" fmla="*/ 1022738 w 1782279"/>
              <a:gd name="connsiteY387" fmla="*/ 454063 h 1211333"/>
              <a:gd name="connsiteX388" fmla="*/ 1027302 w 1782279"/>
              <a:gd name="connsiteY388" fmla="*/ 453314 h 1211333"/>
              <a:gd name="connsiteX389" fmla="*/ 1030345 w 1782279"/>
              <a:gd name="connsiteY389" fmla="*/ 454812 h 1211333"/>
              <a:gd name="connsiteX390" fmla="*/ 1031486 w 1782279"/>
              <a:gd name="connsiteY390" fmla="*/ 457432 h 1211333"/>
              <a:gd name="connsiteX391" fmla="*/ 1036050 w 1782279"/>
              <a:gd name="connsiteY391" fmla="*/ 461549 h 1211333"/>
              <a:gd name="connsiteX392" fmla="*/ 1040994 w 1782279"/>
              <a:gd name="connsiteY392" fmla="*/ 463047 h 1211333"/>
              <a:gd name="connsiteX393" fmla="*/ 1042135 w 1782279"/>
              <a:gd name="connsiteY393" fmla="*/ 464918 h 1211333"/>
              <a:gd name="connsiteX394" fmla="*/ 1045178 w 1782279"/>
              <a:gd name="connsiteY394" fmla="*/ 463421 h 1211333"/>
              <a:gd name="connsiteX395" fmla="*/ 1046319 w 1782279"/>
              <a:gd name="connsiteY395" fmla="*/ 465293 h 1211333"/>
              <a:gd name="connsiteX396" fmla="*/ 1045939 w 1782279"/>
              <a:gd name="connsiteY396" fmla="*/ 467164 h 1211333"/>
              <a:gd name="connsiteX397" fmla="*/ 1048981 w 1782279"/>
              <a:gd name="connsiteY397" fmla="*/ 470908 h 1211333"/>
              <a:gd name="connsiteX398" fmla="*/ 1049362 w 1782279"/>
              <a:gd name="connsiteY398" fmla="*/ 473154 h 1211333"/>
              <a:gd name="connsiteX399" fmla="*/ 1051263 w 1782279"/>
              <a:gd name="connsiteY399" fmla="*/ 481763 h 1211333"/>
              <a:gd name="connsiteX400" fmla="*/ 1050883 w 1782279"/>
              <a:gd name="connsiteY400" fmla="*/ 485881 h 1211333"/>
              <a:gd name="connsiteX401" fmla="*/ 1050122 w 1782279"/>
              <a:gd name="connsiteY401" fmla="*/ 488127 h 1211333"/>
              <a:gd name="connsiteX402" fmla="*/ 1048221 w 1782279"/>
              <a:gd name="connsiteY402" fmla="*/ 490747 h 1211333"/>
              <a:gd name="connsiteX403" fmla="*/ 1039853 w 1782279"/>
              <a:gd name="connsiteY403" fmla="*/ 490747 h 1211333"/>
              <a:gd name="connsiteX404" fmla="*/ 1036810 w 1782279"/>
              <a:gd name="connsiteY404" fmla="*/ 493368 h 1211333"/>
              <a:gd name="connsiteX405" fmla="*/ 1034148 w 1782279"/>
              <a:gd name="connsiteY405" fmla="*/ 494865 h 1211333"/>
              <a:gd name="connsiteX406" fmla="*/ 1029964 w 1782279"/>
              <a:gd name="connsiteY406" fmla="*/ 495239 h 1211333"/>
              <a:gd name="connsiteX407" fmla="*/ 1021216 w 1782279"/>
              <a:gd name="connsiteY407" fmla="*/ 494116 h 1211333"/>
              <a:gd name="connsiteX408" fmla="*/ 1017793 w 1782279"/>
              <a:gd name="connsiteY408" fmla="*/ 495239 h 1211333"/>
              <a:gd name="connsiteX409" fmla="*/ 1013610 w 1782279"/>
              <a:gd name="connsiteY409" fmla="*/ 493742 h 1211333"/>
              <a:gd name="connsiteX410" fmla="*/ 1012088 w 1782279"/>
              <a:gd name="connsiteY410" fmla="*/ 496362 h 1211333"/>
              <a:gd name="connsiteX411" fmla="*/ 1015511 w 1782279"/>
              <a:gd name="connsiteY411" fmla="*/ 501977 h 1211333"/>
              <a:gd name="connsiteX412" fmla="*/ 1021597 w 1782279"/>
              <a:gd name="connsiteY412" fmla="*/ 501603 h 1211333"/>
              <a:gd name="connsiteX413" fmla="*/ 1022357 w 1782279"/>
              <a:gd name="connsiteY413" fmla="*/ 504223 h 1211333"/>
              <a:gd name="connsiteX414" fmla="*/ 1017793 w 1782279"/>
              <a:gd name="connsiteY414" fmla="*/ 505720 h 1211333"/>
              <a:gd name="connsiteX415" fmla="*/ 1014370 w 1782279"/>
              <a:gd name="connsiteY415" fmla="*/ 504223 h 1211333"/>
              <a:gd name="connsiteX416" fmla="*/ 1009806 w 1782279"/>
              <a:gd name="connsiteY416" fmla="*/ 504972 h 1211333"/>
              <a:gd name="connsiteX417" fmla="*/ 1008285 w 1782279"/>
              <a:gd name="connsiteY417" fmla="*/ 512084 h 1211333"/>
              <a:gd name="connsiteX418" fmla="*/ 1008285 w 1782279"/>
              <a:gd name="connsiteY418" fmla="*/ 516202 h 1211333"/>
              <a:gd name="connsiteX419" fmla="*/ 1010187 w 1782279"/>
              <a:gd name="connsiteY419" fmla="*/ 527806 h 1211333"/>
              <a:gd name="connsiteX420" fmla="*/ 1003721 w 1782279"/>
              <a:gd name="connsiteY420" fmla="*/ 520319 h 1211333"/>
              <a:gd name="connsiteX421" fmla="*/ 1001439 w 1782279"/>
              <a:gd name="connsiteY421" fmla="*/ 521442 h 1211333"/>
              <a:gd name="connsiteX422" fmla="*/ 1001819 w 1782279"/>
              <a:gd name="connsiteY422" fmla="*/ 524063 h 1211333"/>
              <a:gd name="connsiteX423" fmla="*/ 998776 w 1782279"/>
              <a:gd name="connsiteY423" fmla="*/ 526309 h 1211333"/>
              <a:gd name="connsiteX424" fmla="*/ 998776 w 1782279"/>
              <a:gd name="connsiteY424" fmla="*/ 529303 h 1211333"/>
              <a:gd name="connsiteX425" fmla="*/ 997255 w 1782279"/>
              <a:gd name="connsiteY425" fmla="*/ 531924 h 1211333"/>
              <a:gd name="connsiteX426" fmla="*/ 996875 w 1782279"/>
              <a:gd name="connsiteY426" fmla="*/ 533795 h 1211333"/>
              <a:gd name="connsiteX427" fmla="*/ 990789 w 1782279"/>
              <a:gd name="connsiteY427" fmla="*/ 533795 h 1211333"/>
              <a:gd name="connsiteX428" fmla="*/ 991930 w 1782279"/>
              <a:gd name="connsiteY428" fmla="*/ 537913 h 1211333"/>
              <a:gd name="connsiteX429" fmla="*/ 993832 w 1782279"/>
              <a:gd name="connsiteY429" fmla="*/ 539410 h 1211333"/>
              <a:gd name="connsiteX430" fmla="*/ 990028 w 1782279"/>
              <a:gd name="connsiteY430" fmla="*/ 546148 h 1211333"/>
              <a:gd name="connsiteX431" fmla="*/ 981661 w 1782279"/>
              <a:gd name="connsiteY431" fmla="*/ 552137 h 1211333"/>
              <a:gd name="connsiteX432" fmla="*/ 979379 w 1782279"/>
              <a:gd name="connsiteY432" fmla="*/ 554758 h 1211333"/>
              <a:gd name="connsiteX433" fmla="*/ 970251 w 1782279"/>
              <a:gd name="connsiteY433" fmla="*/ 555506 h 1211333"/>
              <a:gd name="connsiteX434" fmla="*/ 968349 w 1782279"/>
              <a:gd name="connsiteY434" fmla="*/ 557378 h 1211333"/>
              <a:gd name="connsiteX435" fmla="*/ 976716 w 1782279"/>
              <a:gd name="connsiteY435" fmla="*/ 563742 h 1211333"/>
              <a:gd name="connsiteX436" fmla="*/ 976716 w 1782279"/>
              <a:gd name="connsiteY436" fmla="*/ 565988 h 1211333"/>
              <a:gd name="connsiteX437" fmla="*/ 975575 w 1782279"/>
              <a:gd name="connsiteY437" fmla="*/ 570480 h 1211333"/>
              <a:gd name="connsiteX438" fmla="*/ 974815 w 1782279"/>
              <a:gd name="connsiteY438" fmla="*/ 575720 h 1211333"/>
              <a:gd name="connsiteX439" fmla="*/ 973674 w 1782279"/>
              <a:gd name="connsiteY439" fmla="*/ 577966 h 1211333"/>
              <a:gd name="connsiteX440" fmla="*/ 969490 w 1782279"/>
              <a:gd name="connsiteY440" fmla="*/ 579464 h 1211333"/>
              <a:gd name="connsiteX441" fmla="*/ 970251 w 1782279"/>
              <a:gd name="connsiteY441" fmla="*/ 588822 h 1211333"/>
              <a:gd name="connsiteX442" fmla="*/ 968729 w 1782279"/>
              <a:gd name="connsiteY442" fmla="*/ 592565 h 1211333"/>
              <a:gd name="connsiteX443" fmla="*/ 966067 w 1782279"/>
              <a:gd name="connsiteY443" fmla="*/ 592939 h 1211333"/>
              <a:gd name="connsiteX444" fmla="*/ 964926 w 1782279"/>
              <a:gd name="connsiteY444" fmla="*/ 594811 h 1211333"/>
              <a:gd name="connsiteX445" fmla="*/ 966447 w 1782279"/>
              <a:gd name="connsiteY445" fmla="*/ 600800 h 1211333"/>
              <a:gd name="connsiteX446" fmla="*/ 965306 w 1782279"/>
              <a:gd name="connsiteY446" fmla="*/ 610907 h 1211333"/>
              <a:gd name="connsiteX447" fmla="*/ 964926 w 1782279"/>
              <a:gd name="connsiteY447" fmla="*/ 614651 h 1211333"/>
              <a:gd name="connsiteX448" fmla="*/ 963405 w 1782279"/>
              <a:gd name="connsiteY448" fmla="*/ 627003 h 1211333"/>
              <a:gd name="connsiteX449" fmla="*/ 963405 w 1782279"/>
              <a:gd name="connsiteY449" fmla="*/ 637110 h 1211333"/>
              <a:gd name="connsiteX450" fmla="*/ 964165 w 1782279"/>
              <a:gd name="connsiteY450" fmla="*/ 643100 h 1211333"/>
              <a:gd name="connsiteX451" fmla="*/ 964165 w 1782279"/>
              <a:gd name="connsiteY451" fmla="*/ 647217 h 1211333"/>
              <a:gd name="connsiteX452" fmla="*/ 960362 w 1782279"/>
              <a:gd name="connsiteY452" fmla="*/ 653955 h 1211333"/>
              <a:gd name="connsiteX453" fmla="*/ 963405 w 1782279"/>
              <a:gd name="connsiteY453" fmla="*/ 654704 h 1211333"/>
              <a:gd name="connsiteX454" fmla="*/ 964926 w 1782279"/>
              <a:gd name="connsiteY454" fmla="*/ 658073 h 1211333"/>
              <a:gd name="connsiteX455" fmla="*/ 967969 w 1782279"/>
              <a:gd name="connsiteY455" fmla="*/ 662565 h 1211333"/>
              <a:gd name="connsiteX456" fmla="*/ 970251 w 1782279"/>
              <a:gd name="connsiteY456" fmla="*/ 664811 h 1211333"/>
              <a:gd name="connsiteX457" fmla="*/ 970631 w 1782279"/>
              <a:gd name="connsiteY457" fmla="*/ 664811 h 1211333"/>
              <a:gd name="connsiteX458" fmla="*/ 972913 w 1782279"/>
              <a:gd name="connsiteY458" fmla="*/ 663314 h 1211333"/>
              <a:gd name="connsiteX459" fmla="*/ 973293 w 1782279"/>
              <a:gd name="connsiteY459" fmla="*/ 665934 h 1211333"/>
              <a:gd name="connsiteX460" fmla="*/ 973674 w 1782279"/>
              <a:gd name="connsiteY460" fmla="*/ 674543 h 1211333"/>
              <a:gd name="connsiteX461" fmla="*/ 975195 w 1782279"/>
              <a:gd name="connsiteY461" fmla="*/ 672672 h 1211333"/>
              <a:gd name="connsiteX462" fmla="*/ 975195 w 1782279"/>
              <a:gd name="connsiteY462" fmla="*/ 664437 h 1211333"/>
              <a:gd name="connsiteX463" fmla="*/ 976716 w 1782279"/>
              <a:gd name="connsiteY463" fmla="*/ 663314 h 1211333"/>
              <a:gd name="connsiteX464" fmla="*/ 987366 w 1782279"/>
              <a:gd name="connsiteY464" fmla="*/ 663314 h 1211333"/>
              <a:gd name="connsiteX465" fmla="*/ 989268 w 1782279"/>
              <a:gd name="connsiteY465" fmla="*/ 664811 h 1211333"/>
              <a:gd name="connsiteX466" fmla="*/ 991930 w 1782279"/>
              <a:gd name="connsiteY466" fmla="*/ 664811 h 1211333"/>
              <a:gd name="connsiteX467" fmla="*/ 993832 w 1782279"/>
              <a:gd name="connsiteY467" fmla="*/ 664062 h 1211333"/>
              <a:gd name="connsiteX468" fmla="*/ 997255 w 1782279"/>
              <a:gd name="connsiteY468" fmla="*/ 665934 h 1211333"/>
              <a:gd name="connsiteX469" fmla="*/ 998016 w 1782279"/>
              <a:gd name="connsiteY469" fmla="*/ 668180 h 1211333"/>
              <a:gd name="connsiteX470" fmla="*/ 999537 w 1782279"/>
              <a:gd name="connsiteY470" fmla="*/ 678287 h 1211333"/>
              <a:gd name="connsiteX471" fmla="*/ 1006383 w 1782279"/>
              <a:gd name="connsiteY471" fmla="*/ 694757 h 1211333"/>
              <a:gd name="connsiteX472" fmla="*/ 1006383 w 1782279"/>
              <a:gd name="connsiteY472" fmla="*/ 702244 h 1211333"/>
              <a:gd name="connsiteX473" fmla="*/ 1007144 w 1782279"/>
              <a:gd name="connsiteY473" fmla="*/ 707485 h 1211333"/>
              <a:gd name="connsiteX474" fmla="*/ 1011708 w 1782279"/>
              <a:gd name="connsiteY474" fmla="*/ 714597 h 1211333"/>
              <a:gd name="connsiteX475" fmla="*/ 1012469 w 1782279"/>
              <a:gd name="connsiteY475" fmla="*/ 724704 h 1211333"/>
              <a:gd name="connsiteX476" fmla="*/ 1012088 w 1782279"/>
              <a:gd name="connsiteY476" fmla="*/ 727698 h 1211333"/>
              <a:gd name="connsiteX477" fmla="*/ 1010947 w 1782279"/>
              <a:gd name="connsiteY477" fmla="*/ 731067 h 1211333"/>
              <a:gd name="connsiteX478" fmla="*/ 1007904 w 1782279"/>
              <a:gd name="connsiteY478" fmla="*/ 733313 h 1211333"/>
              <a:gd name="connsiteX479" fmla="*/ 1005622 w 1782279"/>
              <a:gd name="connsiteY479" fmla="*/ 735185 h 1211333"/>
              <a:gd name="connsiteX480" fmla="*/ 1006003 w 1782279"/>
              <a:gd name="connsiteY480" fmla="*/ 735934 h 1211333"/>
              <a:gd name="connsiteX481" fmla="*/ 1013990 w 1782279"/>
              <a:gd name="connsiteY481" fmla="*/ 731816 h 1211333"/>
              <a:gd name="connsiteX482" fmla="*/ 1013990 w 1782279"/>
              <a:gd name="connsiteY482" fmla="*/ 735185 h 1211333"/>
              <a:gd name="connsiteX483" fmla="*/ 1015511 w 1782279"/>
              <a:gd name="connsiteY483" fmla="*/ 735185 h 1211333"/>
              <a:gd name="connsiteX484" fmla="*/ 1021597 w 1782279"/>
              <a:gd name="connsiteY484" fmla="*/ 730693 h 1211333"/>
              <a:gd name="connsiteX485" fmla="*/ 1039853 w 1782279"/>
              <a:gd name="connsiteY485" fmla="*/ 722458 h 1211333"/>
              <a:gd name="connsiteX486" fmla="*/ 1048221 w 1782279"/>
              <a:gd name="connsiteY486" fmla="*/ 724704 h 1211333"/>
              <a:gd name="connsiteX487" fmla="*/ 1050503 w 1782279"/>
              <a:gd name="connsiteY487" fmla="*/ 726950 h 1211333"/>
              <a:gd name="connsiteX488" fmla="*/ 1055067 w 1782279"/>
              <a:gd name="connsiteY488" fmla="*/ 729196 h 1211333"/>
              <a:gd name="connsiteX489" fmla="*/ 1056968 w 1782279"/>
              <a:gd name="connsiteY489" fmla="*/ 732565 h 1211333"/>
              <a:gd name="connsiteX490" fmla="*/ 1063434 w 1782279"/>
              <a:gd name="connsiteY490" fmla="*/ 735185 h 1211333"/>
              <a:gd name="connsiteX491" fmla="*/ 1072943 w 1782279"/>
              <a:gd name="connsiteY491" fmla="*/ 739677 h 1211333"/>
              <a:gd name="connsiteX492" fmla="*/ 1080930 w 1782279"/>
              <a:gd name="connsiteY492" fmla="*/ 740051 h 1211333"/>
              <a:gd name="connsiteX493" fmla="*/ 1082832 w 1782279"/>
              <a:gd name="connsiteY493" fmla="*/ 741174 h 1211333"/>
              <a:gd name="connsiteX494" fmla="*/ 1097285 w 1782279"/>
              <a:gd name="connsiteY494" fmla="*/ 750907 h 1211333"/>
              <a:gd name="connsiteX495" fmla="*/ 1102990 w 1782279"/>
              <a:gd name="connsiteY495" fmla="*/ 753153 h 1211333"/>
              <a:gd name="connsiteX496" fmla="*/ 1110597 w 1782279"/>
              <a:gd name="connsiteY496" fmla="*/ 764757 h 1211333"/>
              <a:gd name="connsiteX497" fmla="*/ 1112118 w 1782279"/>
              <a:gd name="connsiteY497" fmla="*/ 767003 h 1211333"/>
              <a:gd name="connsiteX498" fmla="*/ 1111738 w 1782279"/>
              <a:gd name="connsiteY498" fmla="*/ 769623 h 1211333"/>
              <a:gd name="connsiteX499" fmla="*/ 1114020 w 1782279"/>
              <a:gd name="connsiteY499" fmla="*/ 771495 h 1211333"/>
              <a:gd name="connsiteX500" fmla="*/ 1115921 w 1782279"/>
              <a:gd name="connsiteY500" fmla="*/ 769998 h 1211333"/>
              <a:gd name="connsiteX501" fmla="*/ 1117823 w 1782279"/>
              <a:gd name="connsiteY501" fmla="*/ 771121 h 1211333"/>
              <a:gd name="connsiteX502" fmla="*/ 1119344 w 1782279"/>
              <a:gd name="connsiteY502" fmla="*/ 772992 h 1211333"/>
              <a:gd name="connsiteX503" fmla="*/ 1122007 w 1782279"/>
              <a:gd name="connsiteY503" fmla="*/ 773367 h 1211333"/>
              <a:gd name="connsiteX504" fmla="*/ 1125050 w 1782279"/>
              <a:gd name="connsiteY504" fmla="*/ 772992 h 1211333"/>
              <a:gd name="connsiteX505" fmla="*/ 1128092 w 1782279"/>
              <a:gd name="connsiteY505" fmla="*/ 773367 h 1211333"/>
              <a:gd name="connsiteX506" fmla="*/ 1132656 w 1782279"/>
              <a:gd name="connsiteY506" fmla="*/ 777110 h 1211333"/>
              <a:gd name="connsiteX507" fmla="*/ 1148631 w 1782279"/>
              <a:gd name="connsiteY507" fmla="*/ 781976 h 1211333"/>
              <a:gd name="connsiteX508" fmla="*/ 1153195 w 1782279"/>
              <a:gd name="connsiteY508" fmla="*/ 785720 h 1211333"/>
              <a:gd name="connsiteX509" fmla="*/ 1154336 w 1782279"/>
              <a:gd name="connsiteY509" fmla="*/ 788340 h 1211333"/>
              <a:gd name="connsiteX510" fmla="*/ 1160421 w 1782279"/>
              <a:gd name="connsiteY510" fmla="*/ 792083 h 1211333"/>
              <a:gd name="connsiteX511" fmla="*/ 1160802 w 1782279"/>
              <a:gd name="connsiteY511" fmla="*/ 794329 h 1211333"/>
              <a:gd name="connsiteX512" fmla="*/ 1158520 w 1782279"/>
              <a:gd name="connsiteY512" fmla="*/ 799944 h 1211333"/>
              <a:gd name="connsiteX513" fmla="*/ 1156998 w 1782279"/>
              <a:gd name="connsiteY513" fmla="*/ 804436 h 1211333"/>
              <a:gd name="connsiteX514" fmla="*/ 1153575 w 1782279"/>
              <a:gd name="connsiteY514" fmla="*/ 811923 h 1211333"/>
              <a:gd name="connsiteX515" fmla="*/ 1158520 w 1782279"/>
              <a:gd name="connsiteY515" fmla="*/ 804062 h 1211333"/>
              <a:gd name="connsiteX516" fmla="*/ 1160421 w 1782279"/>
              <a:gd name="connsiteY516" fmla="*/ 799570 h 1211333"/>
              <a:gd name="connsiteX517" fmla="*/ 1162323 w 1782279"/>
              <a:gd name="connsiteY517" fmla="*/ 796201 h 1211333"/>
              <a:gd name="connsiteX518" fmla="*/ 1183622 w 1782279"/>
              <a:gd name="connsiteY518" fmla="*/ 795826 h 1211333"/>
              <a:gd name="connsiteX519" fmla="*/ 1193891 w 1782279"/>
              <a:gd name="connsiteY519" fmla="*/ 798072 h 1211333"/>
              <a:gd name="connsiteX520" fmla="*/ 1201878 w 1782279"/>
              <a:gd name="connsiteY520" fmla="*/ 797324 h 1211333"/>
              <a:gd name="connsiteX521" fmla="*/ 1204161 w 1782279"/>
              <a:gd name="connsiteY521" fmla="*/ 797698 h 1211333"/>
              <a:gd name="connsiteX522" fmla="*/ 1206062 w 1782279"/>
              <a:gd name="connsiteY522" fmla="*/ 796201 h 1211333"/>
              <a:gd name="connsiteX523" fmla="*/ 1210246 w 1782279"/>
              <a:gd name="connsiteY523" fmla="*/ 797324 h 1211333"/>
              <a:gd name="connsiteX524" fmla="*/ 1211387 w 1782279"/>
              <a:gd name="connsiteY524" fmla="*/ 799944 h 1211333"/>
              <a:gd name="connsiteX525" fmla="*/ 1214430 w 1782279"/>
              <a:gd name="connsiteY525" fmla="*/ 799570 h 1211333"/>
              <a:gd name="connsiteX526" fmla="*/ 1218233 w 1782279"/>
              <a:gd name="connsiteY526" fmla="*/ 801067 h 1211333"/>
              <a:gd name="connsiteX527" fmla="*/ 1220896 w 1782279"/>
              <a:gd name="connsiteY527" fmla="*/ 802939 h 1211333"/>
              <a:gd name="connsiteX528" fmla="*/ 1223178 w 1782279"/>
              <a:gd name="connsiteY528" fmla="*/ 801441 h 1211333"/>
              <a:gd name="connsiteX529" fmla="*/ 1225079 w 1782279"/>
              <a:gd name="connsiteY529" fmla="*/ 810425 h 1211333"/>
              <a:gd name="connsiteX530" fmla="*/ 1224319 w 1782279"/>
              <a:gd name="connsiteY530" fmla="*/ 823153 h 1211333"/>
              <a:gd name="connsiteX531" fmla="*/ 1222417 w 1782279"/>
              <a:gd name="connsiteY531" fmla="*/ 829891 h 1211333"/>
              <a:gd name="connsiteX532" fmla="*/ 1222037 w 1782279"/>
              <a:gd name="connsiteY532" fmla="*/ 836628 h 1211333"/>
              <a:gd name="connsiteX533" fmla="*/ 1224319 w 1782279"/>
              <a:gd name="connsiteY533" fmla="*/ 840746 h 1211333"/>
              <a:gd name="connsiteX534" fmla="*/ 1225079 w 1782279"/>
              <a:gd name="connsiteY534" fmla="*/ 845238 h 1211333"/>
              <a:gd name="connsiteX535" fmla="*/ 1225079 w 1782279"/>
              <a:gd name="connsiteY535" fmla="*/ 853848 h 1211333"/>
              <a:gd name="connsiteX536" fmla="*/ 1226601 w 1782279"/>
              <a:gd name="connsiteY536" fmla="*/ 866201 h 1211333"/>
              <a:gd name="connsiteX537" fmla="*/ 1224319 w 1782279"/>
              <a:gd name="connsiteY537" fmla="*/ 868821 h 1211333"/>
              <a:gd name="connsiteX538" fmla="*/ 1224319 w 1782279"/>
              <a:gd name="connsiteY538" fmla="*/ 876307 h 1211333"/>
              <a:gd name="connsiteX539" fmla="*/ 1225840 w 1782279"/>
              <a:gd name="connsiteY539" fmla="*/ 878928 h 1211333"/>
              <a:gd name="connsiteX540" fmla="*/ 1227742 w 1782279"/>
              <a:gd name="connsiteY540" fmla="*/ 880425 h 1211333"/>
              <a:gd name="connsiteX541" fmla="*/ 1228502 w 1782279"/>
              <a:gd name="connsiteY541" fmla="*/ 882671 h 1211333"/>
              <a:gd name="connsiteX542" fmla="*/ 1231925 w 1782279"/>
              <a:gd name="connsiteY542" fmla="*/ 886789 h 1211333"/>
              <a:gd name="connsiteX543" fmla="*/ 1234968 w 1782279"/>
              <a:gd name="connsiteY543" fmla="*/ 888286 h 1211333"/>
              <a:gd name="connsiteX544" fmla="*/ 1238011 w 1782279"/>
              <a:gd name="connsiteY544" fmla="*/ 891655 h 1211333"/>
              <a:gd name="connsiteX545" fmla="*/ 1239532 w 1782279"/>
              <a:gd name="connsiteY545" fmla="*/ 895773 h 1211333"/>
              <a:gd name="connsiteX546" fmla="*/ 1242575 w 1782279"/>
              <a:gd name="connsiteY546" fmla="*/ 899142 h 1211333"/>
              <a:gd name="connsiteX547" fmla="*/ 1242575 w 1782279"/>
              <a:gd name="connsiteY547" fmla="*/ 900265 h 1211333"/>
              <a:gd name="connsiteX548" fmla="*/ 1237250 w 1782279"/>
              <a:gd name="connsiteY548" fmla="*/ 900639 h 1211333"/>
              <a:gd name="connsiteX549" fmla="*/ 1230024 w 1782279"/>
              <a:gd name="connsiteY549" fmla="*/ 905131 h 1211333"/>
              <a:gd name="connsiteX550" fmla="*/ 1228122 w 1782279"/>
              <a:gd name="connsiteY550" fmla="*/ 907003 h 1211333"/>
              <a:gd name="connsiteX551" fmla="*/ 1228122 w 1782279"/>
              <a:gd name="connsiteY551" fmla="*/ 907751 h 1211333"/>
              <a:gd name="connsiteX552" fmla="*/ 1240673 w 1782279"/>
              <a:gd name="connsiteY552" fmla="*/ 904382 h 1211333"/>
              <a:gd name="connsiteX553" fmla="*/ 1244477 w 1782279"/>
              <a:gd name="connsiteY553" fmla="*/ 904757 h 1211333"/>
              <a:gd name="connsiteX554" fmla="*/ 1247139 w 1782279"/>
              <a:gd name="connsiteY554" fmla="*/ 906254 h 1211333"/>
              <a:gd name="connsiteX555" fmla="*/ 1257789 w 1782279"/>
              <a:gd name="connsiteY555" fmla="*/ 917110 h 1211333"/>
              <a:gd name="connsiteX556" fmla="*/ 1259690 w 1782279"/>
              <a:gd name="connsiteY556" fmla="*/ 920478 h 1211333"/>
              <a:gd name="connsiteX557" fmla="*/ 1261592 w 1782279"/>
              <a:gd name="connsiteY557" fmla="*/ 927216 h 1211333"/>
              <a:gd name="connsiteX558" fmla="*/ 1260451 w 1782279"/>
              <a:gd name="connsiteY558" fmla="*/ 930585 h 1211333"/>
              <a:gd name="connsiteX559" fmla="*/ 1250942 w 1782279"/>
              <a:gd name="connsiteY559" fmla="*/ 941067 h 1211333"/>
              <a:gd name="connsiteX560" fmla="*/ 1260451 w 1782279"/>
              <a:gd name="connsiteY560" fmla="*/ 933954 h 1211333"/>
              <a:gd name="connsiteX561" fmla="*/ 1261972 w 1782279"/>
              <a:gd name="connsiteY561" fmla="*/ 931334 h 1211333"/>
              <a:gd name="connsiteX562" fmla="*/ 1263874 w 1782279"/>
              <a:gd name="connsiteY562" fmla="*/ 931334 h 1211333"/>
              <a:gd name="connsiteX563" fmla="*/ 1269199 w 1782279"/>
              <a:gd name="connsiteY563" fmla="*/ 935826 h 1211333"/>
              <a:gd name="connsiteX564" fmla="*/ 1271861 w 1782279"/>
              <a:gd name="connsiteY564" fmla="*/ 936200 h 1211333"/>
              <a:gd name="connsiteX565" fmla="*/ 1277566 w 1782279"/>
              <a:gd name="connsiteY565" fmla="*/ 940318 h 1211333"/>
              <a:gd name="connsiteX566" fmla="*/ 1279088 w 1782279"/>
              <a:gd name="connsiteY566" fmla="*/ 939195 h 1211333"/>
              <a:gd name="connsiteX567" fmla="*/ 1277947 w 1782279"/>
              <a:gd name="connsiteY567" fmla="*/ 929088 h 1211333"/>
              <a:gd name="connsiteX568" fmla="*/ 1279088 w 1782279"/>
              <a:gd name="connsiteY568" fmla="*/ 926842 h 1211333"/>
              <a:gd name="connsiteX569" fmla="*/ 1281750 w 1782279"/>
              <a:gd name="connsiteY569" fmla="*/ 926842 h 1211333"/>
              <a:gd name="connsiteX570" fmla="*/ 1281750 w 1782279"/>
              <a:gd name="connsiteY570" fmla="*/ 924596 h 1211333"/>
              <a:gd name="connsiteX571" fmla="*/ 1282130 w 1782279"/>
              <a:gd name="connsiteY571" fmla="*/ 922350 h 1211333"/>
              <a:gd name="connsiteX572" fmla="*/ 1285173 w 1782279"/>
              <a:gd name="connsiteY572" fmla="*/ 921227 h 1211333"/>
              <a:gd name="connsiteX573" fmla="*/ 1287836 w 1782279"/>
              <a:gd name="connsiteY573" fmla="*/ 921227 h 1211333"/>
              <a:gd name="connsiteX574" fmla="*/ 1287836 w 1782279"/>
              <a:gd name="connsiteY574" fmla="*/ 923099 h 1211333"/>
              <a:gd name="connsiteX575" fmla="*/ 1292780 w 1782279"/>
              <a:gd name="connsiteY575" fmla="*/ 926468 h 1211333"/>
              <a:gd name="connsiteX576" fmla="*/ 1293921 w 1782279"/>
              <a:gd name="connsiteY576" fmla="*/ 933954 h 1211333"/>
              <a:gd name="connsiteX577" fmla="*/ 1296203 w 1782279"/>
              <a:gd name="connsiteY577" fmla="*/ 933206 h 1211333"/>
              <a:gd name="connsiteX578" fmla="*/ 1298865 w 1782279"/>
              <a:gd name="connsiteY578" fmla="*/ 930960 h 1211333"/>
              <a:gd name="connsiteX579" fmla="*/ 1298865 w 1782279"/>
              <a:gd name="connsiteY579" fmla="*/ 928714 h 1211333"/>
              <a:gd name="connsiteX580" fmla="*/ 1300387 w 1782279"/>
              <a:gd name="connsiteY580" fmla="*/ 927216 h 1211333"/>
              <a:gd name="connsiteX581" fmla="*/ 1300767 w 1782279"/>
              <a:gd name="connsiteY581" fmla="*/ 924596 h 1211333"/>
              <a:gd name="connsiteX582" fmla="*/ 1297724 w 1782279"/>
              <a:gd name="connsiteY582" fmla="*/ 923847 h 1211333"/>
              <a:gd name="connsiteX583" fmla="*/ 1293541 w 1782279"/>
              <a:gd name="connsiteY583" fmla="*/ 917110 h 1211333"/>
              <a:gd name="connsiteX584" fmla="*/ 1292780 w 1782279"/>
              <a:gd name="connsiteY584" fmla="*/ 914489 h 1211333"/>
              <a:gd name="connsiteX585" fmla="*/ 1297724 w 1782279"/>
              <a:gd name="connsiteY585" fmla="*/ 914115 h 1211333"/>
              <a:gd name="connsiteX586" fmla="*/ 1297724 w 1782279"/>
              <a:gd name="connsiteY586" fmla="*/ 912243 h 1211333"/>
              <a:gd name="connsiteX587" fmla="*/ 1300767 w 1782279"/>
              <a:gd name="connsiteY587" fmla="*/ 910372 h 1211333"/>
              <a:gd name="connsiteX588" fmla="*/ 1302289 w 1782279"/>
              <a:gd name="connsiteY588" fmla="*/ 906254 h 1211333"/>
              <a:gd name="connsiteX589" fmla="*/ 1304190 w 1782279"/>
              <a:gd name="connsiteY589" fmla="*/ 904008 h 1211333"/>
              <a:gd name="connsiteX590" fmla="*/ 1306472 w 1782279"/>
              <a:gd name="connsiteY590" fmla="*/ 902136 h 1211333"/>
              <a:gd name="connsiteX591" fmla="*/ 1313699 w 1782279"/>
              <a:gd name="connsiteY591" fmla="*/ 902511 h 1211333"/>
              <a:gd name="connsiteX592" fmla="*/ 1315981 w 1782279"/>
              <a:gd name="connsiteY592" fmla="*/ 901013 h 1211333"/>
              <a:gd name="connsiteX593" fmla="*/ 1315981 w 1782279"/>
              <a:gd name="connsiteY593" fmla="*/ 900265 h 1211333"/>
              <a:gd name="connsiteX594" fmla="*/ 1309895 w 1782279"/>
              <a:gd name="connsiteY594" fmla="*/ 901013 h 1211333"/>
              <a:gd name="connsiteX595" fmla="*/ 1306853 w 1782279"/>
              <a:gd name="connsiteY595" fmla="*/ 900639 h 1211333"/>
              <a:gd name="connsiteX596" fmla="*/ 1304190 w 1782279"/>
              <a:gd name="connsiteY596" fmla="*/ 898393 h 1211333"/>
              <a:gd name="connsiteX597" fmla="*/ 1303430 w 1782279"/>
              <a:gd name="connsiteY597" fmla="*/ 895024 h 1211333"/>
              <a:gd name="connsiteX598" fmla="*/ 1302289 w 1782279"/>
              <a:gd name="connsiteY598" fmla="*/ 893527 h 1211333"/>
              <a:gd name="connsiteX599" fmla="*/ 1299626 w 1782279"/>
              <a:gd name="connsiteY599" fmla="*/ 892029 h 1211333"/>
              <a:gd name="connsiteX600" fmla="*/ 1297344 w 1782279"/>
              <a:gd name="connsiteY600" fmla="*/ 884917 h 1211333"/>
              <a:gd name="connsiteX601" fmla="*/ 1298485 w 1782279"/>
              <a:gd name="connsiteY601" fmla="*/ 883794 h 1211333"/>
              <a:gd name="connsiteX602" fmla="*/ 1298865 w 1782279"/>
              <a:gd name="connsiteY602" fmla="*/ 881922 h 1211333"/>
              <a:gd name="connsiteX603" fmla="*/ 1297344 w 1782279"/>
              <a:gd name="connsiteY603" fmla="*/ 880799 h 1211333"/>
              <a:gd name="connsiteX604" fmla="*/ 1295823 w 1782279"/>
              <a:gd name="connsiteY604" fmla="*/ 864329 h 1211333"/>
              <a:gd name="connsiteX605" fmla="*/ 1294682 w 1782279"/>
              <a:gd name="connsiteY605" fmla="*/ 860586 h 1211333"/>
              <a:gd name="connsiteX606" fmla="*/ 1294301 w 1782279"/>
              <a:gd name="connsiteY606" fmla="*/ 851227 h 1211333"/>
              <a:gd name="connsiteX607" fmla="*/ 1294682 w 1782279"/>
              <a:gd name="connsiteY607" fmla="*/ 847484 h 1211333"/>
              <a:gd name="connsiteX608" fmla="*/ 1293921 w 1782279"/>
              <a:gd name="connsiteY608" fmla="*/ 842618 h 1211333"/>
              <a:gd name="connsiteX609" fmla="*/ 1292780 w 1782279"/>
              <a:gd name="connsiteY609" fmla="*/ 839249 h 1211333"/>
              <a:gd name="connsiteX610" fmla="*/ 1289737 w 1782279"/>
              <a:gd name="connsiteY610" fmla="*/ 835505 h 1211333"/>
              <a:gd name="connsiteX611" fmla="*/ 1285173 w 1782279"/>
              <a:gd name="connsiteY611" fmla="*/ 825773 h 1211333"/>
              <a:gd name="connsiteX612" fmla="*/ 1283271 w 1782279"/>
              <a:gd name="connsiteY612" fmla="*/ 823527 h 1211333"/>
              <a:gd name="connsiteX613" fmla="*/ 1280229 w 1782279"/>
              <a:gd name="connsiteY613" fmla="*/ 822404 h 1211333"/>
              <a:gd name="connsiteX614" fmla="*/ 1278327 w 1782279"/>
              <a:gd name="connsiteY614" fmla="*/ 821655 h 1211333"/>
              <a:gd name="connsiteX615" fmla="*/ 1285554 w 1782279"/>
              <a:gd name="connsiteY615" fmla="*/ 818286 h 1211333"/>
              <a:gd name="connsiteX616" fmla="*/ 1295823 w 1782279"/>
              <a:gd name="connsiteY616" fmla="*/ 811923 h 1211333"/>
              <a:gd name="connsiteX617" fmla="*/ 1301528 w 1782279"/>
              <a:gd name="connsiteY617" fmla="*/ 809302 h 1211333"/>
              <a:gd name="connsiteX618" fmla="*/ 1311797 w 1782279"/>
              <a:gd name="connsiteY618" fmla="*/ 801067 h 1211333"/>
              <a:gd name="connsiteX619" fmla="*/ 1316361 w 1782279"/>
              <a:gd name="connsiteY619" fmla="*/ 798072 h 1211333"/>
              <a:gd name="connsiteX620" fmla="*/ 1322066 w 1782279"/>
              <a:gd name="connsiteY620" fmla="*/ 793206 h 1211333"/>
              <a:gd name="connsiteX621" fmla="*/ 1327011 w 1782279"/>
              <a:gd name="connsiteY621" fmla="*/ 787591 h 1211333"/>
              <a:gd name="connsiteX622" fmla="*/ 1322066 w 1782279"/>
              <a:gd name="connsiteY622" fmla="*/ 791335 h 1211333"/>
              <a:gd name="connsiteX623" fmla="*/ 1328152 w 1782279"/>
              <a:gd name="connsiteY623" fmla="*/ 783099 h 1211333"/>
              <a:gd name="connsiteX624" fmla="*/ 1336139 w 1782279"/>
              <a:gd name="connsiteY624" fmla="*/ 769249 h 1211333"/>
              <a:gd name="connsiteX625" fmla="*/ 1338421 w 1782279"/>
              <a:gd name="connsiteY625" fmla="*/ 764008 h 1211333"/>
              <a:gd name="connsiteX626" fmla="*/ 1340323 w 1782279"/>
              <a:gd name="connsiteY626" fmla="*/ 762137 h 1211333"/>
              <a:gd name="connsiteX627" fmla="*/ 1343365 w 1782279"/>
              <a:gd name="connsiteY627" fmla="*/ 762885 h 1211333"/>
              <a:gd name="connsiteX628" fmla="*/ 1346788 w 1782279"/>
              <a:gd name="connsiteY628" fmla="*/ 765506 h 1211333"/>
              <a:gd name="connsiteX629" fmla="*/ 1350592 w 1782279"/>
              <a:gd name="connsiteY629" fmla="*/ 763634 h 1211333"/>
              <a:gd name="connsiteX630" fmla="*/ 1351733 w 1782279"/>
              <a:gd name="connsiteY630" fmla="*/ 760639 h 1211333"/>
              <a:gd name="connsiteX631" fmla="*/ 1349451 w 1782279"/>
              <a:gd name="connsiteY631" fmla="*/ 759891 h 1211333"/>
              <a:gd name="connsiteX632" fmla="*/ 1347549 w 1782279"/>
              <a:gd name="connsiteY632" fmla="*/ 751281 h 1211333"/>
              <a:gd name="connsiteX633" fmla="*/ 1346408 w 1782279"/>
              <a:gd name="connsiteY633" fmla="*/ 749035 h 1211333"/>
              <a:gd name="connsiteX634" fmla="*/ 1342985 w 1782279"/>
              <a:gd name="connsiteY634" fmla="*/ 756896 h 1211333"/>
              <a:gd name="connsiteX635" fmla="*/ 1341464 w 1782279"/>
              <a:gd name="connsiteY635" fmla="*/ 759891 h 1211333"/>
              <a:gd name="connsiteX636" fmla="*/ 1340703 w 1782279"/>
              <a:gd name="connsiteY636" fmla="*/ 758768 h 1211333"/>
              <a:gd name="connsiteX637" fmla="*/ 1340323 w 1782279"/>
              <a:gd name="connsiteY637" fmla="*/ 750533 h 1211333"/>
              <a:gd name="connsiteX638" fmla="*/ 1339182 w 1782279"/>
              <a:gd name="connsiteY638" fmla="*/ 741174 h 1211333"/>
              <a:gd name="connsiteX639" fmla="*/ 1337660 w 1782279"/>
              <a:gd name="connsiteY639" fmla="*/ 733313 h 1211333"/>
              <a:gd name="connsiteX640" fmla="*/ 1336519 w 1782279"/>
              <a:gd name="connsiteY640" fmla="*/ 731067 h 1211333"/>
              <a:gd name="connsiteX641" fmla="*/ 1335378 w 1782279"/>
              <a:gd name="connsiteY641" fmla="*/ 728821 h 1211333"/>
              <a:gd name="connsiteX642" fmla="*/ 1334998 w 1782279"/>
              <a:gd name="connsiteY642" fmla="*/ 721335 h 1211333"/>
              <a:gd name="connsiteX643" fmla="*/ 1331194 w 1782279"/>
              <a:gd name="connsiteY643" fmla="*/ 708233 h 1211333"/>
              <a:gd name="connsiteX644" fmla="*/ 1328152 w 1782279"/>
              <a:gd name="connsiteY644" fmla="*/ 696629 h 1211333"/>
              <a:gd name="connsiteX645" fmla="*/ 1327391 w 1782279"/>
              <a:gd name="connsiteY645" fmla="*/ 692137 h 1211333"/>
              <a:gd name="connsiteX646" fmla="*/ 1324729 w 1782279"/>
              <a:gd name="connsiteY646" fmla="*/ 686896 h 1211333"/>
              <a:gd name="connsiteX647" fmla="*/ 1324729 w 1782279"/>
              <a:gd name="connsiteY647" fmla="*/ 684650 h 1211333"/>
              <a:gd name="connsiteX648" fmla="*/ 1324348 w 1782279"/>
              <a:gd name="connsiteY648" fmla="*/ 683153 h 1211333"/>
              <a:gd name="connsiteX649" fmla="*/ 1320545 w 1782279"/>
              <a:gd name="connsiteY649" fmla="*/ 683527 h 1211333"/>
              <a:gd name="connsiteX650" fmla="*/ 1313699 w 1782279"/>
              <a:gd name="connsiteY650" fmla="*/ 679410 h 1211333"/>
              <a:gd name="connsiteX651" fmla="*/ 1311797 w 1782279"/>
              <a:gd name="connsiteY651" fmla="*/ 677164 h 1211333"/>
              <a:gd name="connsiteX652" fmla="*/ 1303810 w 1782279"/>
              <a:gd name="connsiteY652" fmla="*/ 671174 h 1211333"/>
              <a:gd name="connsiteX653" fmla="*/ 1298105 w 1782279"/>
              <a:gd name="connsiteY653" fmla="*/ 665185 h 1211333"/>
              <a:gd name="connsiteX654" fmla="*/ 1297344 w 1782279"/>
              <a:gd name="connsiteY654" fmla="*/ 662939 h 1211333"/>
              <a:gd name="connsiteX655" fmla="*/ 1298485 w 1782279"/>
              <a:gd name="connsiteY655" fmla="*/ 661442 h 1211333"/>
              <a:gd name="connsiteX656" fmla="*/ 1297724 w 1782279"/>
              <a:gd name="connsiteY656" fmla="*/ 658822 h 1211333"/>
              <a:gd name="connsiteX657" fmla="*/ 1297344 w 1782279"/>
              <a:gd name="connsiteY657" fmla="*/ 654704 h 1211333"/>
              <a:gd name="connsiteX658" fmla="*/ 1298105 w 1782279"/>
              <a:gd name="connsiteY658" fmla="*/ 651335 h 1211333"/>
              <a:gd name="connsiteX659" fmla="*/ 1300387 w 1782279"/>
              <a:gd name="connsiteY659" fmla="*/ 650961 h 1211333"/>
              <a:gd name="connsiteX660" fmla="*/ 1305712 w 1782279"/>
              <a:gd name="connsiteY660" fmla="*/ 647217 h 1211333"/>
              <a:gd name="connsiteX661" fmla="*/ 1312558 w 1782279"/>
              <a:gd name="connsiteY661" fmla="*/ 647217 h 1211333"/>
              <a:gd name="connsiteX662" fmla="*/ 1314079 w 1782279"/>
              <a:gd name="connsiteY662" fmla="*/ 644971 h 1211333"/>
              <a:gd name="connsiteX663" fmla="*/ 1320165 w 1782279"/>
              <a:gd name="connsiteY663" fmla="*/ 644597 h 1211333"/>
              <a:gd name="connsiteX664" fmla="*/ 1320165 w 1782279"/>
              <a:gd name="connsiteY664" fmla="*/ 639356 h 1211333"/>
              <a:gd name="connsiteX665" fmla="*/ 1317883 w 1782279"/>
              <a:gd name="connsiteY665" fmla="*/ 638233 h 1211333"/>
              <a:gd name="connsiteX666" fmla="*/ 1317883 w 1782279"/>
              <a:gd name="connsiteY666" fmla="*/ 634490 h 1211333"/>
              <a:gd name="connsiteX667" fmla="*/ 1319784 w 1782279"/>
              <a:gd name="connsiteY667" fmla="*/ 629998 h 1211333"/>
              <a:gd name="connsiteX668" fmla="*/ 1324729 w 1782279"/>
              <a:gd name="connsiteY668" fmla="*/ 631870 h 1211333"/>
              <a:gd name="connsiteX669" fmla="*/ 1326250 w 1782279"/>
              <a:gd name="connsiteY669" fmla="*/ 632993 h 1211333"/>
              <a:gd name="connsiteX670" fmla="*/ 1334237 w 1782279"/>
              <a:gd name="connsiteY670" fmla="*/ 631121 h 1211333"/>
              <a:gd name="connsiteX671" fmla="*/ 1328152 w 1782279"/>
              <a:gd name="connsiteY671" fmla="*/ 629249 h 1211333"/>
              <a:gd name="connsiteX672" fmla="*/ 1326250 w 1782279"/>
              <a:gd name="connsiteY672" fmla="*/ 627003 h 1211333"/>
              <a:gd name="connsiteX673" fmla="*/ 1326250 w 1782279"/>
              <a:gd name="connsiteY673" fmla="*/ 622886 h 1211333"/>
              <a:gd name="connsiteX674" fmla="*/ 1327011 w 1782279"/>
              <a:gd name="connsiteY674" fmla="*/ 620640 h 1211333"/>
              <a:gd name="connsiteX675" fmla="*/ 1328532 w 1782279"/>
              <a:gd name="connsiteY675" fmla="*/ 620640 h 1211333"/>
              <a:gd name="connsiteX676" fmla="*/ 1331194 w 1782279"/>
              <a:gd name="connsiteY676" fmla="*/ 615025 h 1211333"/>
              <a:gd name="connsiteX677" fmla="*/ 1328532 w 1782279"/>
              <a:gd name="connsiteY677" fmla="*/ 616897 h 1211333"/>
              <a:gd name="connsiteX678" fmla="*/ 1320165 w 1782279"/>
              <a:gd name="connsiteY678" fmla="*/ 615774 h 1211333"/>
              <a:gd name="connsiteX679" fmla="*/ 1320165 w 1782279"/>
              <a:gd name="connsiteY679" fmla="*/ 612030 h 1211333"/>
              <a:gd name="connsiteX680" fmla="*/ 1322066 w 1782279"/>
              <a:gd name="connsiteY680" fmla="*/ 612779 h 1211333"/>
              <a:gd name="connsiteX681" fmla="*/ 1324348 w 1782279"/>
              <a:gd name="connsiteY681" fmla="*/ 611656 h 1211333"/>
              <a:gd name="connsiteX682" fmla="*/ 1324729 w 1782279"/>
              <a:gd name="connsiteY682" fmla="*/ 608287 h 1211333"/>
              <a:gd name="connsiteX683" fmla="*/ 1322447 w 1782279"/>
              <a:gd name="connsiteY683" fmla="*/ 604918 h 1211333"/>
              <a:gd name="connsiteX684" fmla="*/ 1322066 w 1782279"/>
              <a:gd name="connsiteY684" fmla="*/ 604544 h 1211333"/>
              <a:gd name="connsiteX685" fmla="*/ 1318643 w 1782279"/>
              <a:gd name="connsiteY685" fmla="*/ 597806 h 1211333"/>
              <a:gd name="connsiteX686" fmla="*/ 1320545 w 1782279"/>
              <a:gd name="connsiteY686" fmla="*/ 590693 h 1211333"/>
              <a:gd name="connsiteX687" fmla="*/ 1318263 w 1782279"/>
              <a:gd name="connsiteY687" fmla="*/ 589945 h 1211333"/>
              <a:gd name="connsiteX688" fmla="*/ 1317883 w 1782279"/>
              <a:gd name="connsiteY688" fmla="*/ 586950 h 1211333"/>
              <a:gd name="connsiteX689" fmla="*/ 1324729 w 1782279"/>
              <a:gd name="connsiteY689" fmla="*/ 584704 h 1211333"/>
              <a:gd name="connsiteX690" fmla="*/ 1324729 w 1782279"/>
              <a:gd name="connsiteY690" fmla="*/ 584330 h 1211333"/>
              <a:gd name="connsiteX691" fmla="*/ 1320925 w 1782279"/>
              <a:gd name="connsiteY691" fmla="*/ 584330 h 1211333"/>
              <a:gd name="connsiteX692" fmla="*/ 1319024 w 1782279"/>
              <a:gd name="connsiteY692" fmla="*/ 582458 h 1211333"/>
              <a:gd name="connsiteX693" fmla="*/ 1315981 w 1782279"/>
              <a:gd name="connsiteY693" fmla="*/ 584330 h 1211333"/>
              <a:gd name="connsiteX694" fmla="*/ 1312938 w 1782279"/>
              <a:gd name="connsiteY694" fmla="*/ 583581 h 1211333"/>
              <a:gd name="connsiteX695" fmla="*/ 1310276 w 1782279"/>
              <a:gd name="connsiteY695" fmla="*/ 580212 h 1211333"/>
              <a:gd name="connsiteX696" fmla="*/ 1310276 w 1782279"/>
              <a:gd name="connsiteY696" fmla="*/ 576095 h 1211333"/>
              <a:gd name="connsiteX697" fmla="*/ 1314459 w 1782279"/>
              <a:gd name="connsiteY697" fmla="*/ 570105 h 1211333"/>
              <a:gd name="connsiteX698" fmla="*/ 1316361 w 1782279"/>
              <a:gd name="connsiteY698" fmla="*/ 563367 h 1211333"/>
              <a:gd name="connsiteX699" fmla="*/ 1318643 w 1782279"/>
              <a:gd name="connsiteY699" fmla="*/ 561496 h 1211333"/>
              <a:gd name="connsiteX700" fmla="*/ 1318643 w 1782279"/>
              <a:gd name="connsiteY700" fmla="*/ 556255 h 1211333"/>
              <a:gd name="connsiteX701" fmla="*/ 1320165 w 1782279"/>
              <a:gd name="connsiteY701" fmla="*/ 555881 h 1211333"/>
              <a:gd name="connsiteX702" fmla="*/ 1322066 w 1782279"/>
              <a:gd name="connsiteY702" fmla="*/ 553260 h 1211333"/>
              <a:gd name="connsiteX703" fmla="*/ 1322066 w 1782279"/>
              <a:gd name="connsiteY703" fmla="*/ 549517 h 1211333"/>
              <a:gd name="connsiteX704" fmla="*/ 1324729 w 1782279"/>
              <a:gd name="connsiteY704" fmla="*/ 548394 h 1211333"/>
              <a:gd name="connsiteX705" fmla="*/ 1325489 w 1782279"/>
              <a:gd name="connsiteY705" fmla="*/ 541656 h 1211333"/>
              <a:gd name="connsiteX706" fmla="*/ 1323968 w 1782279"/>
              <a:gd name="connsiteY706" fmla="*/ 544276 h 1211333"/>
              <a:gd name="connsiteX707" fmla="*/ 1320545 w 1782279"/>
              <a:gd name="connsiteY707" fmla="*/ 545399 h 1211333"/>
              <a:gd name="connsiteX708" fmla="*/ 1318263 w 1782279"/>
              <a:gd name="connsiteY708" fmla="*/ 543528 h 1211333"/>
              <a:gd name="connsiteX709" fmla="*/ 1315220 w 1782279"/>
              <a:gd name="connsiteY709" fmla="*/ 542405 h 1211333"/>
              <a:gd name="connsiteX710" fmla="*/ 1311797 w 1782279"/>
              <a:gd name="connsiteY710" fmla="*/ 539410 h 1211333"/>
              <a:gd name="connsiteX711" fmla="*/ 1311036 w 1782279"/>
              <a:gd name="connsiteY711" fmla="*/ 534544 h 1211333"/>
              <a:gd name="connsiteX712" fmla="*/ 1309135 w 1782279"/>
              <a:gd name="connsiteY712" fmla="*/ 531175 h 1211333"/>
              <a:gd name="connsiteX713" fmla="*/ 1308754 w 1782279"/>
              <a:gd name="connsiteY713" fmla="*/ 525560 h 1211333"/>
              <a:gd name="connsiteX714" fmla="*/ 1308754 w 1782279"/>
              <a:gd name="connsiteY714" fmla="*/ 521068 h 1211333"/>
              <a:gd name="connsiteX715" fmla="*/ 1309135 w 1782279"/>
              <a:gd name="connsiteY715" fmla="*/ 519196 h 1211333"/>
              <a:gd name="connsiteX716" fmla="*/ 1313699 w 1782279"/>
              <a:gd name="connsiteY716" fmla="*/ 516202 h 1211333"/>
              <a:gd name="connsiteX717" fmla="*/ 1318263 w 1782279"/>
              <a:gd name="connsiteY717" fmla="*/ 509089 h 1211333"/>
              <a:gd name="connsiteX718" fmla="*/ 1321306 w 1782279"/>
              <a:gd name="connsiteY718" fmla="*/ 505346 h 1211333"/>
              <a:gd name="connsiteX719" fmla="*/ 1323968 w 1782279"/>
              <a:gd name="connsiteY719" fmla="*/ 504223 h 1211333"/>
              <a:gd name="connsiteX720" fmla="*/ 1323968 w 1782279"/>
              <a:gd name="connsiteY720" fmla="*/ 507218 h 1211333"/>
              <a:gd name="connsiteX721" fmla="*/ 1327391 w 1782279"/>
              <a:gd name="connsiteY721" fmla="*/ 506843 h 1211333"/>
              <a:gd name="connsiteX722" fmla="*/ 1337280 w 1782279"/>
              <a:gd name="connsiteY722" fmla="*/ 507218 h 1211333"/>
              <a:gd name="connsiteX723" fmla="*/ 1349071 w 1782279"/>
              <a:gd name="connsiteY723" fmla="*/ 509838 h 1211333"/>
              <a:gd name="connsiteX724" fmla="*/ 1350972 w 1782279"/>
              <a:gd name="connsiteY724" fmla="*/ 511710 h 1211333"/>
              <a:gd name="connsiteX725" fmla="*/ 1351353 w 1782279"/>
              <a:gd name="connsiteY725" fmla="*/ 512458 h 1211333"/>
              <a:gd name="connsiteX726" fmla="*/ 1354776 w 1782279"/>
              <a:gd name="connsiteY726" fmla="*/ 514330 h 1211333"/>
              <a:gd name="connsiteX727" fmla="*/ 1361241 w 1782279"/>
              <a:gd name="connsiteY727" fmla="*/ 515453 h 1211333"/>
              <a:gd name="connsiteX728" fmla="*/ 1363904 w 1782279"/>
              <a:gd name="connsiteY728" fmla="*/ 516202 h 1211333"/>
              <a:gd name="connsiteX729" fmla="*/ 1362763 w 1782279"/>
              <a:gd name="connsiteY729" fmla="*/ 519571 h 1211333"/>
              <a:gd name="connsiteX730" fmla="*/ 1363523 w 1782279"/>
              <a:gd name="connsiteY730" fmla="*/ 520319 h 1211333"/>
              <a:gd name="connsiteX731" fmla="*/ 1367707 w 1782279"/>
              <a:gd name="connsiteY731" fmla="*/ 517699 h 1211333"/>
              <a:gd name="connsiteX732" fmla="*/ 1373793 w 1782279"/>
              <a:gd name="connsiteY732" fmla="*/ 517699 h 1211333"/>
              <a:gd name="connsiteX733" fmla="*/ 1375314 w 1782279"/>
              <a:gd name="connsiteY733" fmla="*/ 519945 h 1211333"/>
              <a:gd name="connsiteX734" fmla="*/ 1374173 w 1782279"/>
              <a:gd name="connsiteY734" fmla="*/ 522940 h 1211333"/>
              <a:gd name="connsiteX735" fmla="*/ 1381780 w 1782279"/>
              <a:gd name="connsiteY735" fmla="*/ 522191 h 1211333"/>
              <a:gd name="connsiteX736" fmla="*/ 1380639 w 1782279"/>
              <a:gd name="connsiteY736" fmla="*/ 520319 h 1211333"/>
              <a:gd name="connsiteX737" fmla="*/ 1383301 w 1782279"/>
              <a:gd name="connsiteY737" fmla="*/ 518073 h 1211333"/>
              <a:gd name="connsiteX738" fmla="*/ 1395852 w 1782279"/>
              <a:gd name="connsiteY738" fmla="*/ 513956 h 1211333"/>
              <a:gd name="connsiteX739" fmla="*/ 1400417 w 1782279"/>
              <a:gd name="connsiteY739" fmla="*/ 509464 h 1211333"/>
              <a:gd name="connsiteX740" fmla="*/ 1412968 w 1782279"/>
              <a:gd name="connsiteY740" fmla="*/ 515827 h 1211333"/>
              <a:gd name="connsiteX741" fmla="*/ 1416391 w 1782279"/>
              <a:gd name="connsiteY741" fmla="*/ 520319 h 1211333"/>
              <a:gd name="connsiteX742" fmla="*/ 1422096 w 1782279"/>
              <a:gd name="connsiteY742" fmla="*/ 522940 h 1211333"/>
              <a:gd name="connsiteX743" fmla="*/ 1425519 w 1782279"/>
              <a:gd name="connsiteY743" fmla="*/ 523314 h 1211333"/>
              <a:gd name="connsiteX744" fmla="*/ 1426660 w 1782279"/>
              <a:gd name="connsiteY744" fmla="*/ 525186 h 1211333"/>
              <a:gd name="connsiteX745" fmla="*/ 1427040 w 1782279"/>
              <a:gd name="connsiteY745" fmla="*/ 528180 h 1211333"/>
              <a:gd name="connsiteX746" fmla="*/ 1422476 w 1782279"/>
              <a:gd name="connsiteY746" fmla="*/ 538287 h 1211333"/>
              <a:gd name="connsiteX747" fmla="*/ 1423617 w 1782279"/>
              <a:gd name="connsiteY747" fmla="*/ 537164 h 1211333"/>
              <a:gd name="connsiteX748" fmla="*/ 1426660 w 1782279"/>
              <a:gd name="connsiteY748" fmla="*/ 537913 h 1211333"/>
              <a:gd name="connsiteX749" fmla="*/ 1427421 w 1782279"/>
              <a:gd name="connsiteY749" fmla="*/ 536416 h 1211333"/>
              <a:gd name="connsiteX750" fmla="*/ 1427421 w 1782279"/>
              <a:gd name="connsiteY750" fmla="*/ 532298 h 1211333"/>
              <a:gd name="connsiteX751" fmla="*/ 1429703 w 1782279"/>
              <a:gd name="connsiteY751" fmla="*/ 531924 h 1211333"/>
              <a:gd name="connsiteX752" fmla="*/ 1433506 w 1782279"/>
              <a:gd name="connsiteY752" fmla="*/ 533421 h 1211333"/>
              <a:gd name="connsiteX753" fmla="*/ 1433506 w 1782279"/>
              <a:gd name="connsiteY753" fmla="*/ 539410 h 1211333"/>
              <a:gd name="connsiteX754" fmla="*/ 1435788 w 1782279"/>
              <a:gd name="connsiteY754" fmla="*/ 542030 h 1211333"/>
              <a:gd name="connsiteX755" fmla="*/ 1436929 w 1782279"/>
              <a:gd name="connsiteY755" fmla="*/ 544651 h 1211333"/>
              <a:gd name="connsiteX756" fmla="*/ 1433887 w 1782279"/>
              <a:gd name="connsiteY756" fmla="*/ 546522 h 1211333"/>
              <a:gd name="connsiteX757" fmla="*/ 1434647 w 1782279"/>
              <a:gd name="connsiteY757" fmla="*/ 549891 h 1211333"/>
              <a:gd name="connsiteX758" fmla="*/ 1438451 w 1782279"/>
              <a:gd name="connsiteY758" fmla="*/ 548394 h 1211333"/>
              <a:gd name="connsiteX759" fmla="*/ 1439211 w 1782279"/>
              <a:gd name="connsiteY759" fmla="*/ 545774 h 1211333"/>
              <a:gd name="connsiteX760" fmla="*/ 1442634 w 1782279"/>
              <a:gd name="connsiteY760" fmla="*/ 544651 h 1211333"/>
              <a:gd name="connsiteX761" fmla="*/ 1445677 w 1782279"/>
              <a:gd name="connsiteY761" fmla="*/ 545774 h 1211333"/>
              <a:gd name="connsiteX762" fmla="*/ 1447959 w 1782279"/>
              <a:gd name="connsiteY762" fmla="*/ 548020 h 1211333"/>
              <a:gd name="connsiteX763" fmla="*/ 1446058 w 1782279"/>
              <a:gd name="connsiteY763" fmla="*/ 550640 h 1211333"/>
              <a:gd name="connsiteX764" fmla="*/ 1444536 w 1782279"/>
              <a:gd name="connsiteY764" fmla="*/ 551763 h 1211333"/>
              <a:gd name="connsiteX765" fmla="*/ 1441874 w 1782279"/>
              <a:gd name="connsiteY765" fmla="*/ 553635 h 1211333"/>
              <a:gd name="connsiteX766" fmla="*/ 1441874 w 1782279"/>
              <a:gd name="connsiteY766" fmla="*/ 557378 h 1211333"/>
              <a:gd name="connsiteX767" fmla="*/ 1443015 w 1782279"/>
              <a:gd name="connsiteY767" fmla="*/ 559624 h 1211333"/>
              <a:gd name="connsiteX768" fmla="*/ 1444917 w 1782279"/>
              <a:gd name="connsiteY768" fmla="*/ 561870 h 1211333"/>
              <a:gd name="connsiteX769" fmla="*/ 1447959 w 1782279"/>
              <a:gd name="connsiteY769" fmla="*/ 562619 h 1211333"/>
              <a:gd name="connsiteX770" fmla="*/ 1447199 w 1782279"/>
              <a:gd name="connsiteY770" fmla="*/ 565613 h 1211333"/>
              <a:gd name="connsiteX771" fmla="*/ 1447579 w 1782279"/>
              <a:gd name="connsiteY771" fmla="*/ 566736 h 1211333"/>
              <a:gd name="connsiteX772" fmla="*/ 1454045 w 1782279"/>
              <a:gd name="connsiteY772" fmla="*/ 565613 h 1211333"/>
              <a:gd name="connsiteX773" fmla="*/ 1458228 w 1782279"/>
              <a:gd name="connsiteY773" fmla="*/ 566362 h 1211333"/>
              <a:gd name="connsiteX774" fmla="*/ 1459369 w 1782279"/>
              <a:gd name="connsiteY774" fmla="*/ 570105 h 1211333"/>
              <a:gd name="connsiteX775" fmla="*/ 1461652 w 1782279"/>
              <a:gd name="connsiteY775" fmla="*/ 573474 h 1211333"/>
              <a:gd name="connsiteX776" fmla="*/ 1463934 w 1782279"/>
              <a:gd name="connsiteY776" fmla="*/ 570480 h 1211333"/>
              <a:gd name="connsiteX777" fmla="*/ 1469639 w 1782279"/>
              <a:gd name="connsiteY777" fmla="*/ 572351 h 1211333"/>
              <a:gd name="connsiteX778" fmla="*/ 1474583 w 1782279"/>
              <a:gd name="connsiteY778" fmla="*/ 570105 h 1211333"/>
              <a:gd name="connsiteX779" fmla="*/ 1476485 w 1782279"/>
              <a:gd name="connsiteY779" fmla="*/ 572351 h 1211333"/>
              <a:gd name="connsiteX780" fmla="*/ 1477246 w 1782279"/>
              <a:gd name="connsiteY780" fmla="*/ 575346 h 1211333"/>
              <a:gd name="connsiteX781" fmla="*/ 1477246 w 1782279"/>
              <a:gd name="connsiteY781" fmla="*/ 577966 h 1211333"/>
              <a:gd name="connsiteX782" fmla="*/ 1478767 w 1782279"/>
              <a:gd name="connsiteY782" fmla="*/ 578341 h 1211333"/>
              <a:gd name="connsiteX783" fmla="*/ 1486374 w 1782279"/>
              <a:gd name="connsiteY783" fmla="*/ 574597 h 1211333"/>
              <a:gd name="connsiteX784" fmla="*/ 1485993 w 1782279"/>
              <a:gd name="connsiteY784" fmla="*/ 571977 h 1211333"/>
              <a:gd name="connsiteX785" fmla="*/ 1488656 w 1782279"/>
              <a:gd name="connsiteY785" fmla="*/ 570480 h 1211333"/>
              <a:gd name="connsiteX786" fmla="*/ 1492840 w 1782279"/>
              <a:gd name="connsiteY786" fmla="*/ 576843 h 1211333"/>
              <a:gd name="connsiteX787" fmla="*/ 1493220 w 1782279"/>
              <a:gd name="connsiteY787" fmla="*/ 579464 h 1211333"/>
              <a:gd name="connsiteX788" fmla="*/ 1492840 w 1782279"/>
              <a:gd name="connsiteY788" fmla="*/ 581335 h 1211333"/>
              <a:gd name="connsiteX789" fmla="*/ 1490938 w 1782279"/>
              <a:gd name="connsiteY789" fmla="*/ 583955 h 1211333"/>
              <a:gd name="connsiteX790" fmla="*/ 1487895 w 1782279"/>
              <a:gd name="connsiteY790" fmla="*/ 586201 h 1211333"/>
              <a:gd name="connsiteX791" fmla="*/ 1487895 w 1782279"/>
              <a:gd name="connsiteY791" fmla="*/ 589570 h 1211333"/>
              <a:gd name="connsiteX792" fmla="*/ 1486754 w 1782279"/>
              <a:gd name="connsiteY792" fmla="*/ 592939 h 1211333"/>
              <a:gd name="connsiteX793" fmla="*/ 1487895 w 1782279"/>
              <a:gd name="connsiteY793" fmla="*/ 595934 h 1211333"/>
              <a:gd name="connsiteX794" fmla="*/ 1487515 w 1782279"/>
              <a:gd name="connsiteY794" fmla="*/ 598180 h 1211333"/>
              <a:gd name="connsiteX795" fmla="*/ 1489036 w 1782279"/>
              <a:gd name="connsiteY795" fmla="*/ 598554 h 1211333"/>
              <a:gd name="connsiteX796" fmla="*/ 1490177 w 1782279"/>
              <a:gd name="connsiteY796" fmla="*/ 604544 h 1211333"/>
              <a:gd name="connsiteX797" fmla="*/ 1493220 w 1782279"/>
              <a:gd name="connsiteY797" fmla="*/ 610907 h 1211333"/>
              <a:gd name="connsiteX798" fmla="*/ 1488275 w 1782279"/>
              <a:gd name="connsiteY798" fmla="*/ 611656 h 1211333"/>
              <a:gd name="connsiteX799" fmla="*/ 1487895 w 1782279"/>
              <a:gd name="connsiteY799" fmla="*/ 613153 h 1211333"/>
              <a:gd name="connsiteX800" fmla="*/ 1486374 w 1782279"/>
              <a:gd name="connsiteY800" fmla="*/ 614651 h 1211333"/>
              <a:gd name="connsiteX801" fmla="*/ 1481810 w 1782279"/>
              <a:gd name="connsiteY801" fmla="*/ 614651 h 1211333"/>
              <a:gd name="connsiteX802" fmla="*/ 1478387 w 1782279"/>
              <a:gd name="connsiteY802" fmla="*/ 613902 h 1211333"/>
              <a:gd name="connsiteX803" fmla="*/ 1471540 w 1782279"/>
              <a:gd name="connsiteY803" fmla="*/ 614276 h 1211333"/>
              <a:gd name="connsiteX804" fmla="*/ 1465455 w 1782279"/>
              <a:gd name="connsiteY804" fmla="*/ 613153 h 1211333"/>
              <a:gd name="connsiteX805" fmla="*/ 1461271 w 1782279"/>
              <a:gd name="connsiteY805" fmla="*/ 610533 h 1211333"/>
              <a:gd name="connsiteX806" fmla="*/ 1457087 w 1782279"/>
              <a:gd name="connsiteY806" fmla="*/ 610907 h 1211333"/>
              <a:gd name="connsiteX807" fmla="*/ 1455186 w 1782279"/>
              <a:gd name="connsiteY807" fmla="*/ 612405 h 1211333"/>
              <a:gd name="connsiteX808" fmla="*/ 1462412 w 1782279"/>
              <a:gd name="connsiteY808" fmla="*/ 613153 h 1211333"/>
              <a:gd name="connsiteX809" fmla="*/ 1469258 w 1782279"/>
              <a:gd name="connsiteY809" fmla="*/ 617645 h 1211333"/>
              <a:gd name="connsiteX810" fmla="*/ 1482951 w 1782279"/>
              <a:gd name="connsiteY810" fmla="*/ 616897 h 1211333"/>
              <a:gd name="connsiteX811" fmla="*/ 1487895 w 1782279"/>
              <a:gd name="connsiteY811" fmla="*/ 618768 h 1211333"/>
              <a:gd name="connsiteX812" fmla="*/ 1492459 w 1782279"/>
              <a:gd name="connsiteY812" fmla="*/ 622886 h 1211333"/>
              <a:gd name="connsiteX813" fmla="*/ 1493220 w 1782279"/>
              <a:gd name="connsiteY813" fmla="*/ 626629 h 1211333"/>
              <a:gd name="connsiteX814" fmla="*/ 1492459 w 1782279"/>
              <a:gd name="connsiteY814" fmla="*/ 627752 h 1211333"/>
              <a:gd name="connsiteX815" fmla="*/ 1493220 w 1782279"/>
              <a:gd name="connsiteY815" fmla="*/ 629998 h 1211333"/>
              <a:gd name="connsiteX816" fmla="*/ 1488275 w 1782279"/>
              <a:gd name="connsiteY816" fmla="*/ 641228 h 1211333"/>
              <a:gd name="connsiteX817" fmla="*/ 1489036 w 1782279"/>
              <a:gd name="connsiteY817" fmla="*/ 642725 h 1211333"/>
              <a:gd name="connsiteX818" fmla="*/ 1495122 w 1782279"/>
              <a:gd name="connsiteY818" fmla="*/ 640854 h 1211333"/>
              <a:gd name="connsiteX819" fmla="*/ 1497784 w 1782279"/>
              <a:gd name="connsiteY819" fmla="*/ 642725 h 1211333"/>
              <a:gd name="connsiteX820" fmla="*/ 1496643 w 1782279"/>
              <a:gd name="connsiteY820" fmla="*/ 644597 h 1211333"/>
              <a:gd name="connsiteX821" fmla="*/ 1492079 w 1782279"/>
              <a:gd name="connsiteY821" fmla="*/ 647966 h 1211333"/>
              <a:gd name="connsiteX822" fmla="*/ 1492459 w 1782279"/>
              <a:gd name="connsiteY822" fmla="*/ 649838 h 1211333"/>
              <a:gd name="connsiteX823" fmla="*/ 1496263 w 1782279"/>
              <a:gd name="connsiteY823" fmla="*/ 649838 h 1211333"/>
              <a:gd name="connsiteX824" fmla="*/ 1497784 w 1782279"/>
              <a:gd name="connsiteY824" fmla="*/ 652458 h 1211333"/>
              <a:gd name="connsiteX825" fmla="*/ 1497784 w 1782279"/>
              <a:gd name="connsiteY825" fmla="*/ 654330 h 1211333"/>
              <a:gd name="connsiteX826" fmla="*/ 1496643 w 1782279"/>
              <a:gd name="connsiteY826" fmla="*/ 655453 h 1211333"/>
              <a:gd name="connsiteX827" fmla="*/ 1495122 w 1782279"/>
              <a:gd name="connsiteY827" fmla="*/ 655078 h 1211333"/>
              <a:gd name="connsiteX828" fmla="*/ 1494741 w 1782279"/>
              <a:gd name="connsiteY828" fmla="*/ 654330 h 1211333"/>
              <a:gd name="connsiteX829" fmla="*/ 1492459 w 1782279"/>
              <a:gd name="connsiteY829" fmla="*/ 656950 h 1211333"/>
              <a:gd name="connsiteX830" fmla="*/ 1487895 w 1782279"/>
              <a:gd name="connsiteY830" fmla="*/ 661068 h 1211333"/>
              <a:gd name="connsiteX831" fmla="*/ 1486754 w 1782279"/>
              <a:gd name="connsiteY831" fmla="*/ 656950 h 1211333"/>
              <a:gd name="connsiteX832" fmla="*/ 1484472 w 1782279"/>
              <a:gd name="connsiteY832" fmla="*/ 654704 h 1211333"/>
              <a:gd name="connsiteX833" fmla="*/ 1480669 w 1782279"/>
              <a:gd name="connsiteY833" fmla="*/ 655078 h 1211333"/>
              <a:gd name="connsiteX834" fmla="*/ 1482951 w 1782279"/>
              <a:gd name="connsiteY834" fmla="*/ 660319 h 1211333"/>
              <a:gd name="connsiteX835" fmla="*/ 1482951 w 1782279"/>
              <a:gd name="connsiteY835" fmla="*/ 662565 h 1211333"/>
              <a:gd name="connsiteX836" fmla="*/ 1475344 w 1782279"/>
              <a:gd name="connsiteY836" fmla="*/ 664062 h 1211333"/>
              <a:gd name="connsiteX837" fmla="*/ 1477626 w 1782279"/>
              <a:gd name="connsiteY837" fmla="*/ 665934 h 1211333"/>
              <a:gd name="connsiteX838" fmla="*/ 1481429 w 1782279"/>
              <a:gd name="connsiteY838" fmla="*/ 665934 h 1211333"/>
              <a:gd name="connsiteX839" fmla="*/ 1483711 w 1782279"/>
              <a:gd name="connsiteY839" fmla="*/ 666308 h 1211333"/>
              <a:gd name="connsiteX840" fmla="*/ 1485993 w 1782279"/>
              <a:gd name="connsiteY840" fmla="*/ 668928 h 1211333"/>
              <a:gd name="connsiteX841" fmla="*/ 1492459 w 1782279"/>
              <a:gd name="connsiteY841" fmla="*/ 662565 h 1211333"/>
              <a:gd name="connsiteX842" fmla="*/ 1495122 w 1782279"/>
              <a:gd name="connsiteY842" fmla="*/ 660693 h 1211333"/>
              <a:gd name="connsiteX843" fmla="*/ 1500446 w 1782279"/>
              <a:gd name="connsiteY843" fmla="*/ 660693 h 1211333"/>
              <a:gd name="connsiteX844" fmla="*/ 1504630 w 1782279"/>
              <a:gd name="connsiteY844" fmla="*/ 659196 h 1211333"/>
              <a:gd name="connsiteX845" fmla="*/ 1509575 w 1782279"/>
              <a:gd name="connsiteY845" fmla="*/ 658822 h 1211333"/>
              <a:gd name="connsiteX846" fmla="*/ 1513378 w 1782279"/>
              <a:gd name="connsiteY846" fmla="*/ 660319 h 1211333"/>
              <a:gd name="connsiteX847" fmla="*/ 1515660 w 1782279"/>
              <a:gd name="connsiteY847" fmla="*/ 669303 h 1211333"/>
              <a:gd name="connsiteX848" fmla="*/ 1517562 w 1782279"/>
              <a:gd name="connsiteY848" fmla="*/ 671174 h 1211333"/>
              <a:gd name="connsiteX849" fmla="*/ 1518322 w 1782279"/>
              <a:gd name="connsiteY849" fmla="*/ 676789 h 1211333"/>
              <a:gd name="connsiteX850" fmla="*/ 1516421 w 1782279"/>
              <a:gd name="connsiteY850" fmla="*/ 688394 h 1211333"/>
              <a:gd name="connsiteX851" fmla="*/ 1510716 w 1782279"/>
              <a:gd name="connsiteY851" fmla="*/ 692886 h 1211333"/>
              <a:gd name="connsiteX852" fmla="*/ 1496263 w 1782279"/>
              <a:gd name="connsiteY852" fmla="*/ 700747 h 1211333"/>
              <a:gd name="connsiteX853" fmla="*/ 1508434 w 1782279"/>
              <a:gd name="connsiteY853" fmla="*/ 696255 h 1211333"/>
              <a:gd name="connsiteX854" fmla="*/ 1516421 w 1782279"/>
              <a:gd name="connsiteY854" fmla="*/ 690265 h 1211333"/>
              <a:gd name="connsiteX855" fmla="*/ 1519083 w 1782279"/>
              <a:gd name="connsiteY855" fmla="*/ 684650 h 1211333"/>
              <a:gd name="connsiteX856" fmla="*/ 1521365 w 1782279"/>
              <a:gd name="connsiteY856" fmla="*/ 674543 h 1211333"/>
              <a:gd name="connsiteX857" fmla="*/ 1524408 w 1782279"/>
              <a:gd name="connsiteY857" fmla="*/ 670426 h 1211333"/>
              <a:gd name="connsiteX858" fmla="*/ 1524408 w 1782279"/>
              <a:gd name="connsiteY858" fmla="*/ 678287 h 1211333"/>
              <a:gd name="connsiteX859" fmla="*/ 1523267 w 1782279"/>
              <a:gd name="connsiteY859" fmla="*/ 680533 h 1211333"/>
              <a:gd name="connsiteX860" fmla="*/ 1527070 w 1782279"/>
              <a:gd name="connsiteY860" fmla="*/ 676415 h 1211333"/>
              <a:gd name="connsiteX861" fmla="*/ 1527831 w 1782279"/>
              <a:gd name="connsiteY861" fmla="*/ 680158 h 1211333"/>
              <a:gd name="connsiteX862" fmla="*/ 1527070 w 1782279"/>
              <a:gd name="connsiteY862" fmla="*/ 683153 h 1211333"/>
              <a:gd name="connsiteX863" fmla="*/ 1527451 w 1782279"/>
              <a:gd name="connsiteY863" fmla="*/ 688768 h 1211333"/>
              <a:gd name="connsiteX864" fmla="*/ 1528592 w 1782279"/>
              <a:gd name="connsiteY864" fmla="*/ 690265 h 1211333"/>
              <a:gd name="connsiteX865" fmla="*/ 1531254 w 1782279"/>
              <a:gd name="connsiteY865" fmla="*/ 684276 h 1211333"/>
              <a:gd name="connsiteX866" fmla="*/ 1542284 w 1782279"/>
              <a:gd name="connsiteY866" fmla="*/ 676789 h 1211333"/>
              <a:gd name="connsiteX867" fmla="*/ 1551032 w 1782279"/>
              <a:gd name="connsiteY867" fmla="*/ 674543 h 1211333"/>
              <a:gd name="connsiteX868" fmla="*/ 1551412 w 1782279"/>
              <a:gd name="connsiteY868" fmla="*/ 669303 h 1211333"/>
              <a:gd name="connsiteX869" fmla="*/ 1553694 w 1782279"/>
              <a:gd name="connsiteY869" fmla="*/ 664437 h 1211333"/>
              <a:gd name="connsiteX870" fmla="*/ 1555976 w 1782279"/>
              <a:gd name="connsiteY870" fmla="*/ 661068 h 1211333"/>
              <a:gd name="connsiteX871" fmla="*/ 1559399 w 1782279"/>
              <a:gd name="connsiteY871" fmla="*/ 664437 h 1211333"/>
              <a:gd name="connsiteX872" fmla="*/ 1563963 w 1782279"/>
              <a:gd name="connsiteY872" fmla="*/ 666683 h 1211333"/>
              <a:gd name="connsiteX873" fmla="*/ 1565485 w 1782279"/>
              <a:gd name="connsiteY873" fmla="*/ 670426 h 1211333"/>
              <a:gd name="connsiteX874" fmla="*/ 1563583 w 1782279"/>
              <a:gd name="connsiteY874" fmla="*/ 677164 h 1211333"/>
              <a:gd name="connsiteX875" fmla="*/ 1564724 w 1782279"/>
              <a:gd name="connsiteY875" fmla="*/ 674918 h 1211333"/>
              <a:gd name="connsiteX876" fmla="*/ 1568147 w 1782279"/>
              <a:gd name="connsiteY876" fmla="*/ 667057 h 1211333"/>
              <a:gd name="connsiteX877" fmla="*/ 1565485 w 1782279"/>
              <a:gd name="connsiteY877" fmla="*/ 663314 h 1211333"/>
              <a:gd name="connsiteX878" fmla="*/ 1563203 w 1782279"/>
              <a:gd name="connsiteY878" fmla="*/ 661068 h 1211333"/>
              <a:gd name="connsiteX879" fmla="*/ 1561681 w 1782279"/>
              <a:gd name="connsiteY879" fmla="*/ 658073 h 1211333"/>
              <a:gd name="connsiteX880" fmla="*/ 1565485 w 1782279"/>
              <a:gd name="connsiteY880" fmla="*/ 661068 h 1211333"/>
              <a:gd name="connsiteX881" fmla="*/ 1567767 w 1782279"/>
              <a:gd name="connsiteY881" fmla="*/ 660319 h 1211333"/>
              <a:gd name="connsiteX882" fmla="*/ 1569668 w 1782279"/>
              <a:gd name="connsiteY882" fmla="*/ 658073 h 1211333"/>
              <a:gd name="connsiteX883" fmla="*/ 1568147 w 1782279"/>
              <a:gd name="connsiteY883" fmla="*/ 656950 h 1211333"/>
              <a:gd name="connsiteX884" fmla="*/ 1568527 w 1782279"/>
              <a:gd name="connsiteY884" fmla="*/ 653207 h 1211333"/>
              <a:gd name="connsiteX885" fmla="*/ 1571950 w 1782279"/>
              <a:gd name="connsiteY885" fmla="*/ 653955 h 1211333"/>
              <a:gd name="connsiteX886" fmla="*/ 1572711 w 1782279"/>
              <a:gd name="connsiteY886" fmla="*/ 648340 h 1211333"/>
              <a:gd name="connsiteX887" fmla="*/ 1570809 w 1782279"/>
              <a:gd name="connsiteY887" fmla="*/ 643100 h 1211333"/>
              <a:gd name="connsiteX888" fmla="*/ 1573472 w 1782279"/>
              <a:gd name="connsiteY888" fmla="*/ 646094 h 1211333"/>
              <a:gd name="connsiteX889" fmla="*/ 1574993 w 1782279"/>
              <a:gd name="connsiteY889" fmla="*/ 642725 h 1211333"/>
              <a:gd name="connsiteX890" fmla="*/ 1578036 w 1782279"/>
              <a:gd name="connsiteY890" fmla="*/ 640854 h 1211333"/>
              <a:gd name="connsiteX891" fmla="*/ 1578036 w 1782279"/>
              <a:gd name="connsiteY891" fmla="*/ 637859 h 1211333"/>
              <a:gd name="connsiteX892" fmla="*/ 1581079 w 1782279"/>
              <a:gd name="connsiteY892" fmla="*/ 635987 h 1211333"/>
              <a:gd name="connsiteX893" fmla="*/ 1578416 w 1782279"/>
              <a:gd name="connsiteY893" fmla="*/ 631121 h 1211333"/>
              <a:gd name="connsiteX894" fmla="*/ 1575754 w 1782279"/>
              <a:gd name="connsiteY894" fmla="*/ 628501 h 1211333"/>
              <a:gd name="connsiteX895" fmla="*/ 1573852 w 1782279"/>
              <a:gd name="connsiteY895" fmla="*/ 624758 h 1211333"/>
              <a:gd name="connsiteX896" fmla="*/ 1575754 w 1782279"/>
              <a:gd name="connsiteY896" fmla="*/ 620640 h 1211333"/>
              <a:gd name="connsiteX897" fmla="*/ 1581079 w 1782279"/>
              <a:gd name="connsiteY897" fmla="*/ 612030 h 1211333"/>
              <a:gd name="connsiteX898" fmla="*/ 1584121 w 1782279"/>
              <a:gd name="connsiteY898" fmla="*/ 610159 h 1211333"/>
              <a:gd name="connsiteX899" fmla="*/ 1586784 w 1782279"/>
              <a:gd name="connsiteY899" fmla="*/ 606790 h 1211333"/>
              <a:gd name="connsiteX900" fmla="*/ 1586784 w 1782279"/>
              <a:gd name="connsiteY900" fmla="*/ 606041 h 1211333"/>
              <a:gd name="connsiteX901" fmla="*/ 1588686 w 1782279"/>
              <a:gd name="connsiteY901" fmla="*/ 602298 h 1211333"/>
              <a:gd name="connsiteX902" fmla="*/ 1592109 w 1782279"/>
              <a:gd name="connsiteY902" fmla="*/ 601923 h 1211333"/>
              <a:gd name="connsiteX903" fmla="*/ 1595912 w 1782279"/>
              <a:gd name="connsiteY903" fmla="*/ 602298 h 1211333"/>
              <a:gd name="connsiteX904" fmla="*/ 1596673 w 1782279"/>
              <a:gd name="connsiteY904" fmla="*/ 604544 h 1211333"/>
              <a:gd name="connsiteX905" fmla="*/ 1595151 w 1782279"/>
              <a:gd name="connsiteY905" fmla="*/ 606790 h 1211333"/>
              <a:gd name="connsiteX906" fmla="*/ 1598194 w 1782279"/>
              <a:gd name="connsiteY906" fmla="*/ 607538 h 1211333"/>
              <a:gd name="connsiteX907" fmla="*/ 1597433 w 1782279"/>
              <a:gd name="connsiteY907" fmla="*/ 610533 h 1211333"/>
              <a:gd name="connsiteX908" fmla="*/ 1598574 w 1782279"/>
              <a:gd name="connsiteY908" fmla="*/ 613153 h 1211333"/>
              <a:gd name="connsiteX909" fmla="*/ 1598574 w 1782279"/>
              <a:gd name="connsiteY909" fmla="*/ 617645 h 1211333"/>
              <a:gd name="connsiteX910" fmla="*/ 1596673 w 1782279"/>
              <a:gd name="connsiteY910" fmla="*/ 619891 h 1211333"/>
              <a:gd name="connsiteX911" fmla="*/ 1600096 w 1782279"/>
              <a:gd name="connsiteY911" fmla="*/ 618020 h 1211333"/>
              <a:gd name="connsiteX912" fmla="*/ 1601617 w 1782279"/>
              <a:gd name="connsiteY912" fmla="*/ 619891 h 1211333"/>
              <a:gd name="connsiteX913" fmla="*/ 1601617 w 1782279"/>
              <a:gd name="connsiteY913" fmla="*/ 628501 h 1211333"/>
              <a:gd name="connsiteX914" fmla="*/ 1606181 w 1782279"/>
              <a:gd name="connsiteY914" fmla="*/ 628875 h 1211333"/>
              <a:gd name="connsiteX915" fmla="*/ 1604279 w 1782279"/>
              <a:gd name="connsiteY915" fmla="*/ 629998 h 1211333"/>
              <a:gd name="connsiteX916" fmla="*/ 1604660 w 1782279"/>
              <a:gd name="connsiteY916" fmla="*/ 632618 h 1211333"/>
              <a:gd name="connsiteX917" fmla="*/ 1608463 w 1782279"/>
              <a:gd name="connsiteY917" fmla="*/ 631870 h 1211333"/>
              <a:gd name="connsiteX918" fmla="*/ 1612267 w 1782279"/>
              <a:gd name="connsiteY918" fmla="*/ 633741 h 1211333"/>
              <a:gd name="connsiteX919" fmla="*/ 1610365 w 1782279"/>
              <a:gd name="connsiteY919" fmla="*/ 636362 h 1211333"/>
              <a:gd name="connsiteX920" fmla="*/ 1607322 w 1782279"/>
              <a:gd name="connsiteY920" fmla="*/ 639356 h 1211333"/>
              <a:gd name="connsiteX921" fmla="*/ 1611506 w 1782279"/>
              <a:gd name="connsiteY921" fmla="*/ 640105 h 1211333"/>
              <a:gd name="connsiteX922" fmla="*/ 1612647 w 1782279"/>
              <a:gd name="connsiteY922" fmla="*/ 643100 h 1211333"/>
              <a:gd name="connsiteX923" fmla="*/ 1613788 w 1782279"/>
              <a:gd name="connsiteY923" fmla="*/ 640105 h 1211333"/>
              <a:gd name="connsiteX924" fmla="*/ 1615690 w 1782279"/>
              <a:gd name="connsiteY924" fmla="*/ 640854 h 1211333"/>
              <a:gd name="connsiteX925" fmla="*/ 1615690 w 1782279"/>
              <a:gd name="connsiteY925" fmla="*/ 645346 h 1211333"/>
              <a:gd name="connsiteX926" fmla="*/ 1617972 w 1782279"/>
              <a:gd name="connsiteY926" fmla="*/ 644223 h 1211333"/>
              <a:gd name="connsiteX927" fmla="*/ 1619873 w 1782279"/>
              <a:gd name="connsiteY927" fmla="*/ 645346 h 1211333"/>
              <a:gd name="connsiteX928" fmla="*/ 1619493 w 1782279"/>
              <a:gd name="connsiteY928" fmla="*/ 649089 h 1211333"/>
              <a:gd name="connsiteX929" fmla="*/ 1615309 w 1782279"/>
              <a:gd name="connsiteY929" fmla="*/ 651335 h 1211333"/>
              <a:gd name="connsiteX930" fmla="*/ 1607322 w 1782279"/>
              <a:gd name="connsiteY930" fmla="*/ 651335 h 1211333"/>
              <a:gd name="connsiteX931" fmla="*/ 1602758 w 1782279"/>
              <a:gd name="connsiteY931" fmla="*/ 653955 h 1211333"/>
              <a:gd name="connsiteX932" fmla="*/ 1601617 w 1782279"/>
              <a:gd name="connsiteY932" fmla="*/ 656201 h 1211333"/>
              <a:gd name="connsiteX933" fmla="*/ 1605421 w 1782279"/>
              <a:gd name="connsiteY933" fmla="*/ 653207 h 1211333"/>
              <a:gd name="connsiteX934" fmla="*/ 1607322 w 1782279"/>
              <a:gd name="connsiteY934" fmla="*/ 654704 h 1211333"/>
              <a:gd name="connsiteX935" fmla="*/ 1610365 w 1782279"/>
              <a:gd name="connsiteY935" fmla="*/ 653955 h 1211333"/>
              <a:gd name="connsiteX936" fmla="*/ 1616450 w 1782279"/>
              <a:gd name="connsiteY936" fmla="*/ 653955 h 1211333"/>
              <a:gd name="connsiteX937" fmla="*/ 1622536 w 1782279"/>
              <a:gd name="connsiteY937" fmla="*/ 652084 h 1211333"/>
              <a:gd name="connsiteX938" fmla="*/ 1623677 w 1782279"/>
              <a:gd name="connsiteY938" fmla="*/ 652458 h 1211333"/>
              <a:gd name="connsiteX939" fmla="*/ 1622536 w 1782279"/>
              <a:gd name="connsiteY939" fmla="*/ 656576 h 1211333"/>
              <a:gd name="connsiteX940" fmla="*/ 1623297 w 1782279"/>
              <a:gd name="connsiteY940" fmla="*/ 656950 h 1211333"/>
              <a:gd name="connsiteX941" fmla="*/ 1623297 w 1782279"/>
              <a:gd name="connsiteY941" fmla="*/ 660319 h 1211333"/>
              <a:gd name="connsiteX942" fmla="*/ 1622536 w 1782279"/>
              <a:gd name="connsiteY942" fmla="*/ 662939 h 1211333"/>
              <a:gd name="connsiteX943" fmla="*/ 1624057 w 1782279"/>
              <a:gd name="connsiteY943" fmla="*/ 662191 h 1211333"/>
              <a:gd name="connsiteX944" fmla="*/ 1629002 w 1782279"/>
              <a:gd name="connsiteY944" fmla="*/ 662565 h 1211333"/>
              <a:gd name="connsiteX945" fmla="*/ 1627861 w 1782279"/>
              <a:gd name="connsiteY945" fmla="*/ 666683 h 1211333"/>
              <a:gd name="connsiteX946" fmla="*/ 1628621 w 1782279"/>
              <a:gd name="connsiteY946" fmla="*/ 668180 h 1211333"/>
              <a:gd name="connsiteX947" fmla="*/ 1631284 w 1782279"/>
              <a:gd name="connsiteY947" fmla="*/ 668928 h 1211333"/>
              <a:gd name="connsiteX948" fmla="*/ 1630143 w 1782279"/>
              <a:gd name="connsiteY948" fmla="*/ 670800 h 1211333"/>
              <a:gd name="connsiteX949" fmla="*/ 1627100 w 1782279"/>
              <a:gd name="connsiteY949" fmla="*/ 672297 h 1211333"/>
              <a:gd name="connsiteX950" fmla="*/ 1621775 w 1782279"/>
              <a:gd name="connsiteY950" fmla="*/ 673046 h 1211333"/>
              <a:gd name="connsiteX951" fmla="*/ 1619113 w 1782279"/>
              <a:gd name="connsiteY951" fmla="*/ 671549 h 1211333"/>
              <a:gd name="connsiteX952" fmla="*/ 1616831 w 1782279"/>
              <a:gd name="connsiteY952" fmla="*/ 672672 h 1211333"/>
              <a:gd name="connsiteX953" fmla="*/ 1616831 w 1782279"/>
              <a:gd name="connsiteY953" fmla="*/ 674543 h 1211333"/>
              <a:gd name="connsiteX954" fmla="*/ 1618732 w 1782279"/>
              <a:gd name="connsiteY954" fmla="*/ 676041 h 1211333"/>
              <a:gd name="connsiteX955" fmla="*/ 1622536 w 1782279"/>
              <a:gd name="connsiteY955" fmla="*/ 674918 h 1211333"/>
              <a:gd name="connsiteX956" fmla="*/ 1629382 w 1782279"/>
              <a:gd name="connsiteY956" fmla="*/ 675292 h 1211333"/>
              <a:gd name="connsiteX957" fmla="*/ 1635848 w 1782279"/>
              <a:gd name="connsiteY957" fmla="*/ 674918 h 1211333"/>
              <a:gd name="connsiteX958" fmla="*/ 1636989 w 1782279"/>
              <a:gd name="connsiteY958" fmla="*/ 679035 h 1211333"/>
              <a:gd name="connsiteX959" fmla="*/ 1634326 w 1782279"/>
              <a:gd name="connsiteY959" fmla="*/ 680907 h 1211333"/>
              <a:gd name="connsiteX960" fmla="*/ 1633185 w 1782279"/>
              <a:gd name="connsiteY960" fmla="*/ 683153 h 1211333"/>
              <a:gd name="connsiteX961" fmla="*/ 1635087 w 1782279"/>
              <a:gd name="connsiteY961" fmla="*/ 684276 h 1211333"/>
              <a:gd name="connsiteX962" fmla="*/ 1632805 w 1782279"/>
              <a:gd name="connsiteY962" fmla="*/ 686148 h 1211333"/>
              <a:gd name="connsiteX963" fmla="*/ 1627861 w 1782279"/>
              <a:gd name="connsiteY963" fmla="*/ 687271 h 1211333"/>
              <a:gd name="connsiteX964" fmla="*/ 1623677 w 1782279"/>
              <a:gd name="connsiteY964" fmla="*/ 692886 h 1211333"/>
              <a:gd name="connsiteX965" fmla="*/ 1627100 w 1782279"/>
              <a:gd name="connsiteY965" fmla="*/ 692511 h 1211333"/>
              <a:gd name="connsiteX966" fmla="*/ 1630143 w 1782279"/>
              <a:gd name="connsiteY966" fmla="*/ 689517 h 1211333"/>
              <a:gd name="connsiteX967" fmla="*/ 1633946 w 1782279"/>
              <a:gd name="connsiteY967" fmla="*/ 689142 h 1211333"/>
              <a:gd name="connsiteX968" fmla="*/ 1637369 w 1782279"/>
              <a:gd name="connsiteY968" fmla="*/ 687645 h 1211333"/>
              <a:gd name="connsiteX969" fmla="*/ 1641173 w 1782279"/>
              <a:gd name="connsiteY969" fmla="*/ 693260 h 1211333"/>
              <a:gd name="connsiteX970" fmla="*/ 1639271 w 1782279"/>
              <a:gd name="connsiteY970" fmla="*/ 693634 h 1211333"/>
              <a:gd name="connsiteX971" fmla="*/ 1636989 w 1782279"/>
              <a:gd name="connsiteY971" fmla="*/ 696255 h 1211333"/>
              <a:gd name="connsiteX972" fmla="*/ 1636989 w 1782279"/>
              <a:gd name="connsiteY972" fmla="*/ 698501 h 1211333"/>
              <a:gd name="connsiteX973" fmla="*/ 1641173 w 1782279"/>
              <a:gd name="connsiteY973" fmla="*/ 696629 h 1211333"/>
              <a:gd name="connsiteX974" fmla="*/ 1643835 w 1782279"/>
              <a:gd name="connsiteY974" fmla="*/ 697752 h 1211333"/>
              <a:gd name="connsiteX975" fmla="*/ 1643835 w 1782279"/>
              <a:gd name="connsiteY975" fmla="*/ 698875 h 1211333"/>
              <a:gd name="connsiteX976" fmla="*/ 1647258 w 1782279"/>
              <a:gd name="connsiteY976" fmla="*/ 702993 h 1211333"/>
              <a:gd name="connsiteX977" fmla="*/ 1650301 w 1782279"/>
              <a:gd name="connsiteY977" fmla="*/ 705239 h 1211333"/>
              <a:gd name="connsiteX978" fmla="*/ 1651442 w 1782279"/>
              <a:gd name="connsiteY978" fmla="*/ 708608 h 1211333"/>
              <a:gd name="connsiteX979" fmla="*/ 1644215 w 1782279"/>
              <a:gd name="connsiteY979" fmla="*/ 713848 h 1211333"/>
              <a:gd name="connsiteX980" fmla="*/ 1640032 w 1782279"/>
              <a:gd name="connsiteY980" fmla="*/ 713848 h 1211333"/>
              <a:gd name="connsiteX981" fmla="*/ 1640032 w 1782279"/>
              <a:gd name="connsiteY981" fmla="*/ 716468 h 1211333"/>
              <a:gd name="connsiteX982" fmla="*/ 1650301 w 1782279"/>
              <a:gd name="connsiteY982" fmla="*/ 715720 h 1211333"/>
              <a:gd name="connsiteX983" fmla="*/ 1653344 w 1782279"/>
              <a:gd name="connsiteY983" fmla="*/ 719463 h 1211333"/>
              <a:gd name="connsiteX984" fmla="*/ 1651442 w 1782279"/>
              <a:gd name="connsiteY984" fmla="*/ 723206 h 1211333"/>
              <a:gd name="connsiteX985" fmla="*/ 1659809 w 1782279"/>
              <a:gd name="connsiteY985" fmla="*/ 725827 h 1211333"/>
              <a:gd name="connsiteX986" fmla="*/ 1661331 w 1782279"/>
              <a:gd name="connsiteY986" fmla="*/ 731067 h 1211333"/>
              <a:gd name="connsiteX987" fmla="*/ 1657527 w 1782279"/>
              <a:gd name="connsiteY987" fmla="*/ 734811 h 1211333"/>
              <a:gd name="connsiteX988" fmla="*/ 1653344 w 1782279"/>
              <a:gd name="connsiteY988" fmla="*/ 738928 h 1211333"/>
              <a:gd name="connsiteX989" fmla="*/ 1654485 w 1782279"/>
              <a:gd name="connsiteY989" fmla="*/ 743795 h 1211333"/>
              <a:gd name="connsiteX990" fmla="*/ 1651822 w 1782279"/>
              <a:gd name="connsiteY990" fmla="*/ 744543 h 1211333"/>
              <a:gd name="connsiteX991" fmla="*/ 1641173 w 1782279"/>
              <a:gd name="connsiteY991" fmla="*/ 738554 h 1211333"/>
              <a:gd name="connsiteX992" fmla="*/ 1640032 w 1782279"/>
              <a:gd name="connsiteY992" fmla="*/ 740800 h 1211333"/>
              <a:gd name="connsiteX993" fmla="*/ 1645356 w 1782279"/>
              <a:gd name="connsiteY993" fmla="*/ 742672 h 1211333"/>
              <a:gd name="connsiteX994" fmla="*/ 1645356 w 1782279"/>
              <a:gd name="connsiteY994" fmla="*/ 743420 h 1211333"/>
              <a:gd name="connsiteX995" fmla="*/ 1633566 w 1782279"/>
              <a:gd name="connsiteY995" fmla="*/ 744918 h 1211333"/>
              <a:gd name="connsiteX996" fmla="*/ 1630143 w 1782279"/>
              <a:gd name="connsiteY996" fmla="*/ 745666 h 1211333"/>
              <a:gd name="connsiteX997" fmla="*/ 1636228 w 1782279"/>
              <a:gd name="connsiteY997" fmla="*/ 747164 h 1211333"/>
              <a:gd name="connsiteX998" fmla="*/ 1648399 w 1782279"/>
              <a:gd name="connsiteY998" fmla="*/ 746789 h 1211333"/>
              <a:gd name="connsiteX999" fmla="*/ 1653724 w 1782279"/>
              <a:gd name="connsiteY999" fmla="*/ 747538 h 1211333"/>
              <a:gd name="connsiteX1000" fmla="*/ 1654485 w 1782279"/>
              <a:gd name="connsiteY1000" fmla="*/ 749410 h 1211333"/>
              <a:gd name="connsiteX1001" fmla="*/ 1651442 w 1782279"/>
              <a:gd name="connsiteY1001" fmla="*/ 749784 h 1211333"/>
              <a:gd name="connsiteX1002" fmla="*/ 1648399 w 1782279"/>
              <a:gd name="connsiteY1002" fmla="*/ 752030 h 1211333"/>
              <a:gd name="connsiteX1003" fmla="*/ 1649160 w 1782279"/>
              <a:gd name="connsiteY1003" fmla="*/ 753527 h 1211333"/>
              <a:gd name="connsiteX1004" fmla="*/ 1654485 w 1782279"/>
              <a:gd name="connsiteY1004" fmla="*/ 756896 h 1211333"/>
              <a:gd name="connsiteX1005" fmla="*/ 1655245 w 1782279"/>
              <a:gd name="connsiteY1005" fmla="*/ 759142 h 1211333"/>
              <a:gd name="connsiteX1006" fmla="*/ 1651442 w 1782279"/>
              <a:gd name="connsiteY1006" fmla="*/ 758768 h 1211333"/>
              <a:gd name="connsiteX1007" fmla="*/ 1649920 w 1782279"/>
              <a:gd name="connsiteY1007" fmla="*/ 762137 h 1211333"/>
              <a:gd name="connsiteX1008" fmla="*/ 1662472 w 1782279"/>
              <a:gd name="connsiteY1008" fmla="*/ 761388 h 1211333"/>
              <a:gd name="connsiteX1009" fmla="*/ 1663993 w 1782279"/>
              <a:gd name="connsiteY1009" fmla="*/ 769249 h 1211333"/>
              <a:gd name="connsiteX1010" fmla="*/ 1665514 w 1782279"/>
              <a:gd name="connsiteY1010" fmla="*/ 771121 h 1211333"/>
              <a:gd name="connsiteX1011" fmla="*/ 1663613 w 1782279"/>
              <a:gd name="connsiteY1011" fmla="*/ 772992 h 1211333"/>
              <a:gd name="connsiteX1012" fmla="*/ 1674643 w 1782279"/>
              <a:gd name="connsiteY1012" fmla="*/ 774115 h 1211333"/>
              <a:gd name="connsiteX1013" fmla="*/ 1677685 w 1782279"/>
              <a:gd name="connsiteY1013" fmla="*/ 775987 h 1211333"/>
              <a:gd name="connsiteX1014" fmla="*/ 1678066 w 1782279"/>
              <a:gd name="connsiteY1014" fmla="*/ 780105 h 1211333"/>
              <a:gd name="connsiteX1015" fmla="*/ 1680348 w 1782279"/>
              <a:gd name="connsiteY1015" fmla="*/ 778233 h 1211333"/>
              <a:gd name="connsiteX1016" fmla="*/ 1684151 w 1782279"/>
              <a:gd name="connsiteY1016" fmla="*/ 778233 h 1211333"/>
              <a:gd name="connsiteX1017" fmla="*/ 1684151 w 1782279"/>
              <a:gd name="connsiteY1017" fmla="*/ 781976 h 1211333"/>
              <a:gd name="connsiteX1018" fmla="*/ 1682630 w 1782279"/>
              <a:gd name="connsiteY1018" fmla="*/ 784971 h 1211333"/>
              <a:gd name="connsiteX1019" fmla="*/ 1684531 w 1782279"/>
              <a:gd name="connsiteY1019" fmla="*/ 786843 h 1211333"/>
              <a:gd name="connsiteX1020" fmla="*/ 1685292 w 1782279"/>
              <a:gd name="connsiteY1020" fmla="*/ 789837 h 1211333"/>
              <a:gd name="connsiteX1021" fmla="*/ 1681108 w 1782279"/>
              <a:gd name="connsiteY1021" fmla="*/ 794329 h 1211333"/>
              <a:gd name="connsiteX1022" fmla="*/ 1681108 w 1782279"/>
              <a:gd name="connsiteY1022" fmla="*/ 795826 h 1211333"/>
              <a:gd name="connsiteX1023" fmla="*/ 1686053 w 1782279"/>
              <a:gd name="connsiteY1023" fmla="*/ 793206 h 1211333"/>
              <a:gd name="connsiteX1024" fmla="*/ 1691378 w 1782279"/>
              <a:gd name="connsiteY1024" fmla="*/ 797324 h 1211333"/>
              <a:gd name="connsiteX1025" fmla="*/ 1693279 w 1782279"/>
              <a:gd name="connsiteY1025" fmla="*/ 795452 h 1211333"/>
              <a:gd name="connsiteX1026" fmla="*/ 1697083 w 1782279"/>
              <a:gd name="connsiteY1026" fmla="*/ 793580 h 1211333"/>
              <a:gd name="connsiteX1027" fmla="*/ 1697463 w 1782279"/>
              <a:gd name="connsiteY1027" fmla="*/ 796949 h 1211333"/>
              <a:gd name="connsiteX1028" fmla="*/ 1701267 w 1782279"/>
              <a:gd name="connsiteY1028" fmla="*/ 798072 h 1211333"/>
              <a:gd name="connsiteX1029" fmla="*/ 1696702 w 1782279"/>
              <a:gd name="connsiteY1029" fmla="*/ 809302 h 1211333"/>
              <a:gd name="connsiteX1030" fmla="*/ 1699745 w 1782279"/>
              <a:gd name="connsiteY1030" fmla="*/ 806308 h 1211333"/>
              <a:gd name="connsiteX1031" fmla="*/ 1704309 w 1782279"/>
              <a:gd name="connsiteY1031" fmla="*/ 800318 h 1211333"/>
              <a:gd name="connsiteX1032" fmla="*/ 1707732 w 1782279"/>
              <a:gd name="connsiteY1032" fmla="*/ 797698 h 1211333"/>
              <a:gd name="connsiteX1033" fmla="*/ 1707352 w 1782279"/>
              <a:gd name="connsiteY1033" fmla="*/ 802939 h 1211333"/>
              <a:gd name="connsiteX1034" fmla="*/ 1708873 w 1782279"/>
              <a:gd name="connsiteY1034" fmla="*/ 802939 h 1211333"/>
              <a:gd name="connsiteX1035" fmla="*/ 1711155 w 1782279"/>
              <a:gd name="connsiteY1035" fmla="*/ 799944 h 1211333"/>
              <a:gd name="connsiteX1036" fmla="*/ 1711916 w 1782279"/>
              <a:gd name="connsiteY1036" fmla="*/ 804436 h 1211333"/>
              <a:gd name="connsiteX1037" fmla="*/ 1713057 w 1782279"/>
              <a:gd name="connsiteY1037" fmla="*/ 807805 h 1211333"/>
              <a:gd name="connsiteX1038" fmla="*/ 1715339 w 1782279"/>
              <a:gd name="connsiteY1038" fmla="*/ 810051 h 1211333"/>
              <a:gd name="connsiteX1039" fmla="*/ 1719903 w 1782279"/>
              <a:gd name="connsiteY1039" fmla="*/ 811174 h 1211333"/>
              <a:gd name="connsiteX1040" fmla="*/ 1725228 w 1782279"/>
              <a:gd name="connsiteY1040" fmla="*/ 813794 h 1211333"/>
              <a:gd name="connsiteX1041" fmla="*/ 1727890 w 1782279"/>
              <a:gd name="connsiteY1041" fmla="*/ 812297 h 1211333"/>
              <a:gd name="connsiteX1042" fmla="*/ 1727510 w 1782279"/>
              <a:gd name="connsiteY1042" fmla="*/ 809677 h 1211333"/>
              <a:gd name="connsiteX1043" fmla="*/ 1731313 w 1782279"/>
              <a:gd name="connsiteY1043" fmla="*/ 807056 h 1211333"/>
              <a:gd name="connsiteX1044" fmla="*/ 1733976 w 1782279"/>
              <a:gd name="connsiteY1044" fmla="*/ 810425 h 1211333"/>
              <a:gd name="connsiteX1045" fmla="*/ 1733215 w 1782279"/>
              <a:gd name="connsiteY1045" fmla="*/ 813794 h 1211333"/>
              <a:gd name="connsiteX1046" fmla="*/ 1737399 w 1782279"/>
              <a:gd name="connsiteY1046" fmla="*/ 814543 h 1211333"/>
              <a:gd name="connsiteX1047" fmla="*/ 1740061 w 1782279"/>
              <a:gd name="connsiteY1047" fmla="*/ 816415 h 1211333"/>
              <a:gd name="connsiteX1048" fmla="*/ 1742343 w 1782279"/>
              <a:gd name="connsiteY1048" fmla="*/ 817163 h 1211333"/>
              <a:gd name="connsiteX1049" fmla="*/ 1744245 w 1782279"/>
              <a:gd name="connsiteY1049" fmla="*/ 820532 h 1211333"/>
              <a:gd name="connsiteX1050" fmla="*/ 1742343 w 1782279"/>
              <a:gd name="connsiteY1050" fmla="*/ 823153 h 1211333"/>
              <a:gd name="connsiteX1051" fmla="*/ 1742343 w 1782279"/>
              <a:gd name="connsiteY1051" fmla="*/ 824650 h 1211333"/>
              <a:gd name="connsiteX1052" fmla="*/ 1741963 w 1782279"/>
              <a:gd name="connsiteY1052" fmla="*/ 825773 h 1211333"/>
              <a:gd name="connsiteX1053" fmla="*/ 1738540 w 1782279"/>
              <a:gd name="connsiteY1053" fmla="*/ 826522 h 1211333"/>
              <a:gd name="connsiteX1054" fmla="*/ 1736258 w 1782279"/>
              <a:gd name="connsiteY1054" fmla="*/ 825773 h 1211333"/>
              <a:gd name="connsiteX1055" fmla="*/ 1733596 w 1782279"/>
              <a:gd name="connsiteY1055" fmla="*/ 826147 h 1211333"/>
              <a:gd name="connsiteX1056" fmla="*/ 1728271 w 1782279"/>
              <a:gd name="connsiteY1056" fmla="*/ 828393 h 1211333"/>
              <a:gd name="connsiteX1057" fmla="*/ 1726369 w 1782279"/>
              <a:gd name="connsiteY1057" fmla="*/ 829516 h 1211333"/>
              <a:gd name="connsiteX1058" fmla="*/ 1726369 w 1782279"/>
              <a:gd name="connsiteY1058" fmla="*/ 830265 h 1211333"/>
              <a:gd name="connsiteX1059" fmla="*/ 1720664 w 1782279"/>
              <a:gd name="connsiteY1059" fmla="*/ 834008 h 1211333"/>
              <a:gd name="connsiteX1060" fmla="*/ 1709254 w 1782279"/>
              <a:gd name="connsiteY1060" fmla="*/ 835505 h 1211333"/>
              <a:gd name="connsiteX1061" fmla="*/ 1702788 w 1782279"/>
              <a:gd name="connsiteY1061" fmla="*/ 837751 h 1211333"/>
              <a:gd name="connsiteX1062" fmla="*/ 1699745 w 1782279"/>
              <a:gd name="connsiteY1062" fmla="*/ 840746 h 1211333"/>
              <a:gd name="connsiteX1063" fmla="*/ 1704690 w 1782279"/>
              <a:gd name="connsiteY1063" fmla="*/ 840746 h 1211333"/>
              <a:gd name="connsiteX1064" fmla="*/ 1709634 w 1782279"/>
              <a:gd name="connsiteY1064" fmla="*/ 839249 h 1211333"/>
              <a:gd name="connsiteX1065" fmla="*/ 1715339 w 1782279"/>
              <a:gd name="connsiteY1065" fmla="*/ 835880 h 1211333"/>
              <a:gd name="connsiteX1066" fmla="*/ 1717241 w 1782279"/>
              <a:gd name="connsiteY1066" fmla="*/ 836628 h 1211333"/>
              <a:gd name="connsiteX1067" fmla="*/ 1704690 w 1782279"/>
              <a:gd name="connsiteY1067" fmla="*/ 842618 h 1211333"/>
              <a:gd name="connsiteX1068" fmla="*/ 1698984 w 1782279"/>
              <a:gd name="connsiteY1068" fmla="*/ 844489 h 1211333"/>
              <a:gd name="connsiteX1069" fmla="*/ 1693279 w 1782279"/>
              <a:gd name="connsiteY1069" fmla="*/ 844489 h 1211333"/>
              <a:gd name="connsiteX1070" fmla="*/ 1687194 w 1782279"/>
              <a:gd name="connsiteY1070" fmla="*/ 853473 h 1211333"/>
              <a:gd name="connsiteX1071" fmla="*/ 1682630 w 1782279"/>
              <a:gd name="connsiteY1071" fmla="*/ 851976 h 1211333"/>
              <a:gd name="connsiteX1072" fmla="*/ 1678446 w 1782279"/>
              <a:gd name="connsiteY1072" fmla="*/ 848607 h 1211333"/>
              <a:gd name="connsiteX1073" fmla="*/ 1673121 w 1782279"/>
              <a:gd name="connsiteY1073" fmla="*/ 847484 h 1211333"/>
              <a:gd name="connsiteX1074" fmla="*/ 1668177 w 1782279"/>
              <a:gd name="connsiteY1074" fmla="*/ 847858 h 1211333"/>
              <a:gd name="connsiteX1075" fmla="*/ 1668557 w 1782279"/>
              <a:gd name="connsiteY1075" fmla="*/ 851227 h 1211333"/>
              <a:gd name="connsiteX1076" fmla="*/ 1675023 w 1782279"/>
              <a:gd name="connsiteY1076" fmla="*/ 851976 h 1211333"/>
              <a:gd name="connsiteX1077" fmla="*/ 1680728 w 1782279"/>
              <a:gd name="connsiteY1077" fmla="*/ 854222 h 1211333"/>
              <a:gd name="connsiteX1078" fmla="*/ 1684912 w 1782279"/>
              <a:gd name="connsiteY1078" fmla="*/ 856842 h 1211333"/>
              <a:gd name="connsiteX1079" fmla="*/ 1683390 w 1782279"/>
              <a:gd name="connsiteY1079" fmla="*/ 866201 h 1211333"/>
              <a:gd name="connsiteX1080" fmla="*/ 1687955 w 1782279"/>
              <a:gd name="connsiteY1080" fmla="*/ 863955 h 1211333"/>
              <a:gd name="connsiteX1081" fmla="*/ 1692899 w 1782279"/>
              <a:gd name="connsiteY1081" fmla="*/ 860211 h 1211333"/>
              <a:gd name="connsiteX1082" fmla="*/ 1694801 w 1782279"/>
              <a:gd name="connsiteY1082" fmla="*/ 857591 h 1211333"/>
              <a:gd name="connsiteX1083" fmla="*/ 1699365 w 1782279"/>
              <a:gd name="connsiteY1083" fmla="*/ 854596 h 1211333"/>
              <a:gd name="connsiteX1084" fmla="*/ 1703549 w 1782279"/>
              <a:gd name="connsiteY1084" fmla="*/ 850479 h 1211333"/>
              <a:gd name="connsiteX1085" fmla="*/ 1710014 w 1782279"/>
              <a:gd name="connsiteY1085" fmla="*/ 847858 h 1211333"/>
              <a:gd name="connsiteX1086" fmla="*/ 1713818 w 1782279"/>
              <a:gd name="connsiteY1086" fmla="*/ 842618 h 1211333"/>
              <a:gd name="connsiteX1087" fmla="*/ 1718762 w 1782279"/>
              <a:gd name="connsiteY1087" fmla="*/ 839997 h 1211333"/>
              <a:gd name="connsiteX1088" fmla="*/ 1729412 w 1782279"/>
              <a:gd name="connsiteY1088" fmla="*/ 837377 h 1211333"/>
              <a:gd name="connsiteX1089" fmla="*/ 1735497 w 1782279"/>
              <a:gd name="connsiteY1089" fmla="*/ 838500 h 1211333"/>
              <a:gd name="connsiteX1090" fmla="*/ 1737779 w 1782279"/>
              <a:gd name="connsiteY1090" fmla="*/ 837751 h 1211333"/>
              <a:gd name="connsiteX1091" fmla="*/ 1734356 w 1782279"/>
              <a:gd name="connsiteY1091" fmla="*/ 836254 h 1211333"/>
              <a:gd name="connsiteX1092" fmla="*/ 1729031 w 1782279"/>
              <a:gd name="connsiteY1092" fmla="*/ 835131 h 1211333"/>
              <a:gd name="connsiteX1093" fmla="*/ 1722946 w 1782279"/>
              <a:gd name="connsiteY1093" fmla="*/ 836254 h 1211333"/>
              <a:gd name="connsiteX1094" fmla="*/ 1725989 w 1782279"/>
              <a:gd name="connsiteY1094" fmla="*/ 834382 h 1211333"/>
              <a:gd name="connsiteX1095" fmla="*/ 1732454 w 1782279"/>
              <a:gd name="connsiteY1095" fmla="*/ 833260 h 1211333"/>
              <a:gd name="connsiteX1096" fmla="*/ 1742724 w 1782279"/>
              <a:gd name="connsiteY1096" fmla="*/ 834008 h 1211333"/>
              <a:gd name="connsiteX1097" fmla="*/ 1747288 w 1782279"/>
              <a:gd name="connsiteY1097" fmla="*/ 834008 h 1211333"/>
              <a:gd name="connsiteX1098" fmla="*/ 1748048 w 1782279"/>
              <a:gd name="connsiteY1098" fmla="*/ 835880 h 1211333"/>
              <a:gd name="connsiteX1099" fmla="*/ 1747668 w 1782279"/>
              <a:gd name="connsiteY1099" fmla="*/ 839623 h 1211333"/>
              <a:gd name="connsiteX1100" fmla="*/ 1748429 w 1782279"/>
              <a:gd name="connsiteY1100" fmla="*/ 843366 h 1211333"/>
              <a:gd name="connsiteX1101" fmla="*/ 1748809 w 1782279"/>
              <a:gd name="connsiteY1101" fmla="*/ 847858 h 1211333"/>
              <a:gd name="connsiteX1102" fmla="*/ 1746147 w 1782279"/>
              <a:gd name="connsiteY1102" fmla="*/ 851602 h 1211333"/>
              <a:gd name="connsiteX1103" fmla="*/ 1745766 w 1782279"/>
              <a:gd name="connsiteY1103" fmla="*/ 855345 h 1211333"/>
              <a:gd name="connsiteX1104" fmla="*/ 1746527 w 1782279"/>
              <a:gd name="connsiteY1104" fmla="*/ 861334 h 1211333"/>
              <a:gd name="connsiteX1105" fmla="*/ 1747668 w 1782279"/>
              <a:gd name="connsiteY1105" fmla="*/ 861334 h 1211333"/>
              <a:gd name="connsiteX1106" fmla="*/ 1752232 w 1782279"/>
              <a:gd name="connsiteY1106" fmla="*/ 851227 h 1211333"/>
              <a:gd name="connsiteX1107" fmla="*/ 1755655 w 1782279"/>
              <a:gd name="connsiteY1107" fmla="*/ 848607 h 1211333"/>
              <a:gd name="connsiteX1108" fmla="*/ 1760600 w 1782279"/>
              <a:gd name="connsiteY1108" fmla="*/ 848233 h 1211333"/>
              <a:gd name="connsiteX1109" fmla="*/ 1763642 w 1782279"/>
              <a:gd name="connsiteY1109" fmla="*/ 849356 h 1211333"/>
              <a:gd name="connsiteX1110" fmla="*/ 1762121 w 1782279"/>
              <a:gd name="connsiteY1110" fmla="*/ 851227 h 1211333"/>
              <a:gd name="connsiteX1111" fmla="*/ 1775053 w 1782279"/>
              <a:gd name="connsiteY1111" fmla="*/ 855719 h 1211333"/>
              <a:gd name="connsiteX1112" fmla="*/ 1775433 w 1782279"/>
              <a:gd name="connsiteY1112" fmla="*/ 856842 h 1211333"/>
              <a:gd name="connsiteX1113" fmla="*/ 1773151 w 1782279"/>
              <a:gd name="connsiteY1113" fmla="*/ 858340 h 1211333"/>
              <a:gd name="connsiteX1114" fmla="*/ 1775433 w 1782279"/>
              <a:gd name="connsiteY1114" fmla="*/ 862083 h 1211333"/>
              <a:gd name="connsiteX1115" fmla="*/ 1778095 w 1782279"/>
              <a:gd name="connsiteY1115" fmla="*/ 863580 h 1211333"/>
              <a:gd name="connsiteX1116" fmla="*/ 1778476 w 1782279"/>
              <a:gd name="connsiteY1116" fmla="*/ 865826 h 1211333"/>
              <a:gd name="connsiteX1117" fmla="*/ 1779997 w 1782279"/>
              <a:gd name="connsiteY1117" fmla="*/ 866575 h 1211333"/>
              <a:gd name="connsiteX1118" fmla="*/ 1779997 w 1782279"/>
              <a:gd name="connsiteY1118" fmla="*/ 869570 h 1211333"/>
              <a:gd name="connsiteX1119" fmla="*/ 1778095 w 1782279"/>
              <a:gd name="connsiteY1119" fmla="*/ 870318 h 1211333"/>
              <a:gd name="connsiteX1120" fmla="*/ 1776194 w 1782279"/>
              <a:gd name="connsiteY1120" fmla="*/ 872190 h 1211333"/>
              <a:gd name="connsiteX1121" fmla="*/ 1767826 w 1782279"/>
              <a:gd name="connsiteY1121" fmla="*/ 868821 h 1211333"/>
              <a:gd name="connsiteX1122" fmla="*/ 1770489 w 1782279"/>
              <a:gd name="connsiteY1122" fmla="*/ 873687 h 1211333"/>
              <a:gd name="connsiteX1123" fmla="*/ 1772390 w 1782279"/>
              <a:gd name="connsiteY1123" fmla="*/ 874436 h 1211333"/>
              <a:gd name="connsiteX1124" fmla="*/ 1775433 w 1782279"/>
              <a:gd name="connsiteY1124" fmla="*/ 874436 h 1211333"/>
              <a:gd name="connsiteX1125" fmla="*/ 1776954 w 1782279"/>
              <a:gd name="connsiteY1125" fmla="*/ 879676 h 1211333"/>
              <a:gd name="connsiteX1126" fmla="*/ 1775433 w 1782279"/>
              <a:gd name="connsiteY1126" fmla="*/ 880799 h 1211333"/>
              <a:gd name="connsiteX1127" fmla="*/ 1775433 w 1782279"/>
              <a:gd name="connsiteY1127" fmla="*/ 882297 h 1211333"/>
              <a:gd name="connsiteX1128" fmla="*/ 1778856 w 1782279"/>
              <a:gd name="connsiteY1128" fmla="*/ 887537 h 1211333"/>
              <a:gd name="connsiteX1129" fmla="*/ 1778856 w 1782279"/>
              <a:gd name="connsiteY1129" fmla="*/ 888286 h 1211333"/>
              <a:gd name="connsiteX1130" fmla="*/ 1775053 w 1782279"/>
              <a:gd name="connsiteY1130" fmla="*/ 887912 h 1211333"/>
              <a:gd name="connsiteX1131" fmla="*/ 1773912 w 1782279"/>
              <a:gd name="connsiteY1131" fmla="*/ 890158 h 1211333"/>
              <a:gd name="connsiteX1132" fmla="*/ 1780377 w 1782279"/>
              <a:gd name="connsiteY1132" fmla="*/ 892029 h 1211333"/>
              <a:gd name="connsiteX1133" fmla="*/ 1782279 w 1782279"/>
              <a:gd name="connsiteY1133" fmla="*/ 896521 h 1211333"/>
              <a:gd name="connsiteX1134" fmla="*/ 1776574 w 1782279"/>
              <a:gd name="connsiteY1134" fmla="*/ 896147 h 1211333"/>
              <a:gd name="connsiteX1135" fmla="*/ 1773912 w 1782279"/>
              <a:gd name="connsiteY1135" fmla="*/ 895024 h 1211333"/>
              <a:gd name="connsiteX1136" fmla="*/ 1775433 w 1782279"/>
              <a:gd name="connsiteY1136" fmla="*/ 897644 h 1211333"/>
              <a:gd name="connsiteX1137" fmla="*/ 1779236 w 1782279"/>
              <a:gd name="connsiteY1137" fmla="*/ 900265 h 1211333"/>
              <a:gd name="connsiteX1138" fmla="*/ 1781519 w 1782279"/>
              <a:gd name="connsiteY1138" fmla="*/ 902885 h 1211333"/>
              <a:gd name="connsiteX1139" fmla="*/ 1778095 w 1782279"/>
              <a:gd name="connsiteY1139" fmla="*/ 907003 h 1211333"/>
              <a:gd name="connsiteX1140" fmla="*/ 1773912 w 1782279"/>
              <a:gd name="connsiteY1140" fmla="*/ 912243 h 1211333"/>
              <a:gd name="connsiteX1141" fmla="*/ 1767066 w 1782279"/>
              <a:gd name="connsiteY1141" fmla="*/ 916735 h 1211333"/>
              <a:gd name="connsiteX1142" fmla="*/ 1760980 w 1782279"/>
              <a:gd name="connsiteY1142" fmla="*/ 924222 h 1211333"/>
              <a:gd name="connsiteX1143" fmla="*/ 1756796 w 1782279"/>
              <a:gd name="connsiteY1143" fmla="*/ 924596 h 1211333"/>
              <a:gd name="connsiteX1144" fmla="*/ 1755655 w 1782279"/>
              <a:gd name="connsiteY1144" fmla="*/ 926468 h 1211333"/>
              <a:gd name="connsiteX1145" fmla="*/ 1749950 w 1782279"/>
              <a:gd name="connsiteY1145" fmla="*/ 926468 h 1211333"/>
              <a:gd name="connsiteX1146" fmla="*/ 1741202 w 1782279"/>
              <a:gd name="connsiteY1146" fmla="*/ 926093 h 1211333"/>
              <a:gd name="connsiteX1147" fmla="*/ 1735878 w 1782279"/>
              <a:gd name="connsiteY1147" fmla="*/ 928714 h 1211333"/>
              <a:gd name="connsiteX1148" fmla="*/ 1724087 w 1782279"/>
              <a:gd name="connsiteY1148" fmla="*/ 930960 h 1211333"/>
              <a:gd name="connsiteX1149" fmla="*/ 1719523 w 1782279"/>
              <a:gd name="connsiteY1149" fmla="*/ 934329 h 1211333"/>
              <a:gd name="connsiteX1150" fmla="*/ 1715339 w 1782279"/>
              <a:gd name="connsiteY1150" fmla="*/ 940318 h 1211333"/>
              <a:gd name="connsiteX1151" fmla="*/ 1713437 w 1782279"/>
              <a:gd name="connsiteY1151" fmla="*/ 939944 h 1211333"/>
              <a:gd name="connsiteX1152" fmla="*/ 1708873 w 1782279"/>
              <a:gd name="connsiteY1152" fmla="*/ 947430 h 1211333"/>
              <a:gd name="connsiteX1153" fmla="*/ 1702408 w 1782279"/>
              <a:gd name="connsiteY1153" fmla="*/ 956040 h 1211333"/>
              <a:gd name="connsiteX1154" fmla="*/ 1698224 w 1782279"/>
              <a:gd name="connsiteY1154" fmla="*/ 958286 h 1211333"/>
              <a:gd name="connsiteX1155" fmla="*/ 1693660 w 1782279"/>
              <a:gd name="connsiteY1155" fmla="*/ 963526 h 1211333"/>
              <a:gd name="connsiteX1156" fmla="*/ 1690237 w 1782279"/>
              <a:gd name="connsiteY1156" fmla="*/ 965398 h 1211333"/>
              <a:gd name="connsiteX1157" fmla="*/ 1687955 w 1782279"/>
              <a:gd name="connsiteY1157" fmla="*/ 965398 h 1211333"/>
              <a:gd name="connsiteX1158" fmla="*/ 1686053 w 1782279"/>
              <a:gd name="connsiteY1158" fmla="*/ 963526 h 1211333"/>
              <a:gd name="connsiteX1159" fmla="*/ 1687955 w 1782279"/>
              <a:gd name="connsiteY1159" fmla="*/ 959409 h 1211333"/>
              <a:gd name="connsiteX1160" fmla="*/ 1685292 w 1782279"/>
              <a:gd name="connsiteY1160" fmla="*/ 960532 h 1211333"/>
              <a:gd name="connsiteX1161" fmla="*/ 1683010 w 1782279"/>
              <a:gd name="connsiteY1161" fmla="*/ 964649 h 1211333"/>
              <a:gd name="connsiteX1162" fmla="*/ 1667796 w 1782279"/>
              <a:gd name="connsiteY1162" fmla="*/ 966895 h 1211333"/>
              <a:gd name="connsiteX1163" fmla="*/ 1657908 w 1782279"/>
              <a:gd name="connsiteY1163" fmla="*/ 970639 h 1211333"/>
              <a:gd name="connsiteX1164" fmla="*/ 1655626 w 1782279"/>
              <a:gd name="connsiteY1164" fmla="*/ 969516 h 1211333"/>
              <a:gd name="connsiteX1165" fmla="*/ 1655245 w 1782279"/>
              <a:gd name="connsiteY1165" fmla="*/ 967270 h 1211333"/>
              <a:gd name="connsiteX1166" fmla="*/ 1651822 w 1782279"/>
              <a:gd name="connsiteY1166" fmla="*/ 965398 h 1211333"/>
              <a:gd name="connsiteX1167" fmla="*/ 1644976 w 1782279"/>
              <a:gd name="connsiteY1167" fmla="*/ 964649 h 1211333"/>
              <a:gd name="connsiteX1168" fmla="*/ 1627861 w 1782279"/>
              <a:gd name="connsiteY1168" fmla="*/ 964649 h 1211333"/>
              <a:gd name="connsiteX1169" fmla="*/ 1621775 w 1782279"/>
              <a:gd name="connsiteY1169" fmla="*/ 966147 h 1211333"/>
              <a:gd name="connsiteX1170" fmla="*/ 1609604 w 1782279"/>
              <a:gd name="connsiteY1170" fmla="*/ 963526 h 1211333"/>
              <a:gd name="connsiteX1171" fmla="*/ 1606942 w 1782279"/>
              <a:gd name="connsiteY1171" fmla="*/ 963526 h 1211333"/>
              <a:gd name="connsiteX1172" fmla="*/ 1597433 w 1782279"/>
              <a:gd name="connsiteY1172" fmla="*/ 962778 h 1211333"/>
              <a:gd name="connsiteX1173" fmla="*/ 1587164 w 1782279"/>
              <a:gd name="connsiteY1173" fmla="*/ 965398 h 1211333"/>
              <a:gd name="connsiteX1174" fmla="*/ 1583741 w 1782279"/>
              <a:gd name="connsiteY1174" fmla="*/ 964649 h 1211333"/>
              <a:gd name="connsiteX1175" fmla="*/ 1578797 w 1782279"/>
              <a:gd name="connsiteY1175" fmla="*/ 964649 h 1211333"/>
              <a:gd name="connsiteX1176" fmla="*/ 1572331 w 1782279"/>
              <a:gd name="connsiteY1176" fmla="*/ 965398 h 1211333"/>
              <a:gd name="connsiteX1177" fmla="*/ 1567386 w 1782279"/>
              <a:gd name="connsiteY1177" fmla="*/ 964649 h 1211333"/>
              <a:gd name="connsiteX1178" fmla="*/ 1564344 w 1782279"/>
              <a:gd name="connsiteY1178" fmla="*/ 966147 h 1211333"/>
              <a:gd name="connsiteX1179" fmla="*/ 1559399 w 1782279"/>
              <a:gd name="connsiteY1179" fmla="*/ 966147 h 1211333"/>
              <a:gd name="connsiteX1180" fmla="*/ 1557498 w 1782279"/>
              <a:gd name="connsiteY1180" fmla="*/ 966895 h 1211333"/>
              <a:gd name="connsiteX1181" fmla="*/ 1557117 w 1782279"/>
              <a:gd name="connsiteY1181" fmla="*/ 969516 h 1211333"/>
              <a:gd name="connsiteX1182" fmla="*/ 1553314 w 1782279"/>
              <a:gd name="connsiteY1182" fmla="*/ 969141 h 1211333"/>
              <a:gd name="connsiteX1183" fmla="*/ 1551792 w 1782279"/>
              <a:gd name="connsiteY1183" fmla="*/ 970639 h 1211333"/>
              <a:gd name="connsiteX1184" fmla="*/ 1549510 w 1782279"/>
              <a:gd name="connsiteY1184" fmla="*/ 972136 h 1211333"/>
              <a:gd name="connsiteX1185" fmla="*/ 1547228 w 1782279"/>
              <a:gd name="connsiteY1185" fmla="*/ 974756 h 1211333"/>
              <a:gd name="connsiteX1186" fmla="*/ 1543425 w 1782279"/>
              <a:gd name="connsiteY1186" fmla="*/ 979623 h 1211333"/>
              <a:gd name="connsiteX1187" fmla="*/ 1541523 w 1782279"/>
              <a:gd name="connsiteY1187" fmla="*/ 986361 h 1211333"/>
              <a:gd name="connsiteX1188" fmla="*/ 1538100 w 1782279"/>
              <a:gd name="connsiteY1188" fmla="*/ 993473 h 1211333"/>
              <a:gd name="connsiteX1189" fmla="*/ 1537339 w 1782279"/>
              <a:gd name="connsiteY1189" fmla="*/ 994596 h 1211333"/>
              <a:gd name="connsiteX1190" fmla="*/ 1522886 w 1782279"/>
              <a:gd name="connsiteY1190" fmla="*/ 995345 h 1211333"/>
              <a:gd name="connsiteX1191" fmla="*/ 1518703 w 1782279"/>
              <a:gd name="connsiteY1191" fmla="*/ 999462 h 1211333"/>
              <a:gd name="connsiteX1192" fmla="*/ 1516421 w 1782279"/>
              <a:gd name="connsiteY1192" fmla="*/ 999462 h 1211333"/>
              <a:gd name="connsiteX1193" fmla="*/ 1516421 w 1782279"/>
              <a:gd name="connsiteY1193" fmla="*/ 1001334 h 1211333"/>
              <a:gd name="connsiteX1194" fmla="*/ 1509194 w 1782279"/>
              <a:gd name="connsiteY1194" fmla="*/ 1008446 h 1211333"/>
              <a:gd name="connsiteX1195" fmla="*/ 1505391 w 1782279"/>
              <a:gd name="connsiteY1195" fmla="*/ 1010318 h 1211333"/>
              <a:gd name="connsiteX1196" fmla="*/ 1494741 w 1782279"/>
              <a:gd name="connsiteY1196" fmla="*/ 1026788 h 1211333"/>
              <a:gd name="connsiteX1197" fmla="*/ 1490557 w 1782279"/>
              <a:gd name="connsiteY1197" fmla="*/ 1029783 h 1211333"/>
              <a:gd name="connsiteX1198" fmla="*/ 1486374 w 1782279"/>
              <a:gd name="connsiteY1198" fmla="*/ 1030532 h 1211333"/>
              <a:gd name="connsiteX1199" fmla="*/ 1486754 w 1782279"/>
              <a:gd name="connsiteY1199" fmla="*/ 1036521 h 1211333"/>
              <a:gd name="connsiteX1200" fmla="*/ 1478387 w 1782279"/>
              <a:gd name="connsiteY1200" fmla="*/ 1051868 h 1211333"/>
              <a:gd name="connsiteX1201" fmla="*/ 1476485 w 1782279"/>
              <a:gd name="connsiteY1201" fmla="*/ 1051868 h 1211333"/>
              <a:gd name="connsiteX1202" fmla="*/ 1468117 w 1782279"/>
              <a:gd name="connsiteY1202" fmla="*/ 1060104 h 1211333"/>
              <a:gd name="connsiteX1203" fmla="*/ 1458228 w 1782279"/>
              <a:gd name="connsiteY1203" fmla="*/ 1069836 h 1211333"/>
              <a:gd name="connsiteX1204" fmla="*/ 1458228 w 1782279"/>
              <a:gd name="connsiteY1204" fmla="*/ 1070959 h 1211333"/>
              <a:gd name="connsiteX1205" fmla="*/ 1463553 w 1782279"/>
              <a:gd name="connsiteY1205" fmla="*/ 1069836 h 1211333"/>
              <a:gd name="connsiteX1206" fmla="*/ 1467737 w 1782279"/>
              <a:gd name="connsiteY1206" fmla="*/ 1067216 h 1211333"/>
              <a:gd name="connsiteX1207" fmla="*/ 1467737 w 1782279"/>
              <a:gd name="connsiteY1207" fmla="*/ 1065719 h 1211333"/>
              <a:gd name="connsiteX1208" fmla="*/ 1469639 w 1782279"/>
              <a:gd name="connsiteY1208" fmla="*/ 1064970 h 1211333"/>
              <a:gd name="connsiteX1209" fmla="*/ 1475344 w 1782279"/>
              <a:gd name="connsiteY1209" fmla="*/ 1058232 h 1211333"/>
              <a:gd name="connsiteX1210" fmla="*/ 1478767 w 1782279"/>
              <a:gd name="connsiteY1210" fmla="*/ 1053366 h 1211333"/>
              <a:gd name="connsiteX1211" fmla="*/ 1482570 w 1782279"/>
              <a:gd name="connsiteY1211" fmla="*/ 1049997 h 1211333"/>
              <a:gd name="connsiteX1212" fmla="*/ 1486374 w 1782279"/>
              <a:gd name="connsiteY1212" fmla="*/ 1045879 h 1211333"/>
              <a:gd name="connsiteX1213" fmla="*/ 1490938 w 1782279"/>
              <a:gd name="connsiteY1213" fmla="*/ 1036895 h 1211333"/>
              <a:gd name="connsiteX1214" fmla="*/ 1494741 w 1782279"/>
              <a:gd name="connsiteY1214" fmla="*/ 1033526 h 1211333"/>
              <a:gd name="connsiteX1215" fmla="*/ 1503109 w 1782279"/>
              <a:gd name="connsiteY1215" fmla="*/ 1025291 h 1211333"/>
              <a:gd name="connsiteX1216" fmla="*/ 1505391 w 1782279"/>
              <a:gd name="connsiteY1216" fmla="*/ 1023794 h 1211333"/>
              <a:gd name="connsiteX1217" fmla="*/ 1509194 w 1782279"/>
              <a:gd name="connsiteY1217" fmla="*/ 1023045 h 1211333"/>
              <a:gd name="connsiteX1218" fmla="*/ 1511476 w 1782279"/>
              <a:gd name="connsiteY1218" fmla="*/ 1020425 h 1211333"/>
              <a:gd name="connsiteX1219" fmla="*/ 1515660 w 1782279"/>
              <a:gd name="connsiteY1219" fmla="*/ 1017430 h 1211333"/>
              <a:gd name="connsiteX1220" fmla="*/ 1520604 w 1782279"/>
              <a:gd name="connsiteY1220" fmla="*/ 1015558 h 1211333"/>
              <a:gd name="connsiteX1221" fmla="*/ 1532775 w 1782279"/>
              <a:gd name="connsiteY1221" fmla="*/ 1008446 h 1211333"/>
              <a:gd name="connsiteX1222" fmla="*/ 1553314 w 1782279"/>
              <a:gd name="connsiteY1222" fmla="*/ 999462 h 1211333"/>
              <a:gd name="connsiteX1223" fmla="*/ 1564724 w 1782279"/>
              <a:gd name="connsiteY1223" fmla="*/ 996842 h 1211333"/>
              <a:gd name="connsiteX1224" fmla="*/ 1570049 w 1782279"/>
              <a:gd name="connsiteY1224" fmla="*/ 997216 h 1211333"/>
              <a:gd name="connsiteX1225" fmla="*/ 1574233 w 1782279"/>
              <a:gd name="connsiteY1225" fmla="*/ 996468 h 1211333"/>
              <a:gd name="connsiteX1226" fmla="*/ 1584882 w 1782279"/>
              <a:gd name="connsiteY1226" fmla="*/ 997216 h 1211333"/>
              <a:gd name="connsiteX1227" fmla="*/ 1595151 w 1782279"/>
              <a:gd name="connsiteY1227" fmla="*/ 1001708 h 1211333"/>
              <a:gd name="connsiteX1228" fmla="*/ 1600096 w 1782279"/>
              <a:gd name="connsiteY1228" fmla="*/ 1005077 h 1211333"/>
              <a:gd name="connsiteX1229" fmla="*/ 1602758 w 1782279"/>
              <a:gd name="connsiteY1229" fmla="*/ 1011066 h 1211333"/>
              <a:gd name="connsiteX1230" fmla="*/ 1600096 w 1782279"/>
              <a:gd name="connsiteY1230" fmla="*/ 1009569 h 1211333"/>
              <a:gd name="connsiteX1231" fmla="*/ 1599335 w 1782279"/>
              <a:gd name="connsiteY1231" fmla="*/ 1010692 h 1211333"/>
              <a:gd name="connsiteX1232" fmla="*/ 1601617 w 1782279"/>
              <a:gd name="connsiteY1232" fmla="*/ 1013312 h 1211333"/>
              <a:gd name="connsiteX1233" fmla="*/ 1601617 w 1782279"/>
              <a:gd name="connsiteY1233" fmla="*/ 1019302 h 1211333"/>
              <a:gd name="connsiteX1234" fmla="*/ 1597433 w 1782279"/>
              <a:gd name="connsiteY1234" fmla="*/ 1023045 h 1211333"/>
              <a:gd name="connsiteX1235" fmla="*/ 1588305 w 1782279"/>
              <a:gd name="connsiteY1235" fmla="*/ 1030532 h 1211333"/>
              <a:gd name="connsiteX1236" fmla="*/ 1582220 w 1782279"/>
              <a:gd name="connsiteY1236" fmla="*/ 1033526 h 1211333"/>
              <a:gd name="connsiteX1237" fmla="*/ 1574993 w 1782279"/>
              <a:gd name="connsiteY1237" fmla="*/ 1033152 h 1211333"/>
              <a:gd name="connsiteX1238" fmla="*/ 1569288 w 1782279"/>
              <a:gd name="connsiteY1238" fmla="*/ 1030532 h 1211333"/>
              <a:gd name="connsiteX1239" fmla="*/ 1561301 w 1782279"/>
              <a:gd name="connsiteY1239" fmla="*/ 1031655 h 1211333"/>
              <a:gd name="connsiteX1240" fmla="*/ 1555215 w 1782279"/>
              <a:gd name="connsiteY1240" fmla="*/ 1033901 h 1211333"/>
              <a:gd name="connsiteX1241" fmla="*/ 1553694 w 1782279"/>
              <a:gd name="connsiteY1241" fmla="*/ 1035024 h 1211333"/>
              <a:gd name="connsiteX1242" fmla="*/ 1559399 w 1782279"/>
              <a:gd name="connsiteY1242" fmla="*/ 1035024 h 1211333"/>
              <a:gd name="connsiteX1243" fmla="*/ 1569668 w 1782279"/>
              <a:gd name="connsiteY1243" fmla="*/ 1038018 h 1211333"/>
              <a:gd name="connsiteX1244" fmla="*/ 1571570 w 1782279"/>
              <a:gd name="connsiteY1244" fmla="*/ 1043259 h 1211333"/>
              <a:gd name="connsiteX1245" fmla="*/ 1573472 w 1782279"/>
              <a:gd name="connsiteY1245" fmla="*/ 1044756 h 1211333"/>
              <a:gd name="connsiteX1246" fmla="*/ 1584502 w 1782279"/>
              <a:gd name="connsiteY1246" fmla="*/ 1039141 h 1211333"/>
              <a:gd name="connsiteX1247" fmla="*/ 1586023 w 1782279"/>
              <a:gd name="connsiteY1247" fmla="*/ 1039516 h 1211333"/>
              <a:gd name="connsiteX1248" fmla="*/ 1585262 w 1782279"/>
              <a:gd name="connsiteY1248" fmla="*/ 1041387 h 1211333"/>
              <a:gd name="connsiteX1249" fmla="*/ 1588686 w 1782279"/>
              <a:gd name="connsiteY1249" fmla="*/ 1041762 h 1211333"/>
              <a:gd name="connsiteX1250" fmla="*/ 1590968 w 1782279"/>
              <a:gd name="connsiteY1250" fmla="*/ 1043633 h 1211333"/>
              <a:gd name="connsiteX1251" fmla="*/ 1590587 w 1782279"/>
              <a:gd name="connsiteY1251" fmla="*/ 1047376 h 1211333"/>
              <a:gd name="connsiteX1252" fmla="*/ 1587164 w 1782279"/>
              <a:gd name="connsiteY1252" fmla="*/ 1056735 h 1211333"/>
              <a:gd name="connsiteX1253" fmla="*/ 1581079 w 1782279"/>
              <a:gd name="connsiteY1253" fmla="*/ 1062724 h 1211333"/>
              <a:gd name="connsiteX1254" fmla="*/ 1581079 w 1782279"/>
              <a:gd name="connsiteY1254" fmla="*/ 1063473 h 1211333"/>
              <a:gd name="connsiteX1255" fmla="*/ 1584121 w 1782279"/>
              <a:gd name="connsiteY1255" fmla="*/ 1063098 h 1211333"/>
              <a:gd name="connsiteX1256" fmla="*/ 1589827 w 1782279"/>
              <a:gd name="connsiteY1256" fmla="*/ 1063847 h 1211333"/>
              <a:gd name="connsiteX1257" fmla="*/ 1589066 w 1782279"/>
              <a:gd name="connsiteY1257" fmla="*/ 1071334 h 1211333"/>
              <a:gd name="connsiteX1258" fmla="*/ 1589827 w 1782279"/>
              <a:gd name="connsiteY1258" fmla="*/ 1074328 h 1211333"/>
              <a:gd name="connsiteX1259" fmla="*/ 1591348 w 1782279"/>
              <a:gd name="connsiteY1259" fmla="*/ 1077697 h 1211333"/>
              <a:gd name="connsiteX1260" fmla="*/ 1592869 w 1782279"/>
              <a:gd name="connsiteY1260" fmla="*/ 1081441 h 1211333"/>
              <a:gd name="connsiteX1261" fmla="*/ 1594771 w 1782279"/>
              <a:gd name="connsiteY1261" fmla="*/ 1084061 h 1211333"/>
              <a:gd name="connsiteX1262" fmla="*/ 1597053 w 1782279"/>
              <a:gd name="connsiteY1262" fmla="*/ 1086307 h 1211333"/>
              <a:gd name="connsiteX1263" fmla="*/ 1596673 w 1782279"/>
              <a:gd name="connsiteY1263" fmla="*/ 1087804 h 1211333"/>
              <a:gd name="connsiteX1264" fmla="*/ 1603138 w 1782279"/>
              <a:gd name="connsiteY1264" fmla="*/ 1088179 h 1211333"/>
              <a:gd name="connsiteX1265" fmla="*/ 1611126 w 1782279"/>
              <a:gd name="connsiteY1265" fmla="*/ 1091922 h 1211333"/>
              <a:gd name="connsiteX1266" fmla="*/ 1612647 w 1782279"/>
              <a:gd name="connsiteY1266" fmla="*/ 1093419 h 1211333"/>
              <a:gd name="connsiteX1267" fmla="*/ 1609224 w 1782279"/>
              <a:gd name="connsiteY1267" fmla="*/ 1095291 h 1211333"/>
              <a:gd name="connsiteX1268" fmla="*/ 1608844 w 1782279"/>
              <a:gd name="connsiteY1268" fmla="*/ 1097537 h 1211333"/>
              <a:gd name="connsiteX1269" fmla="*/ 1612267 w 1782279"/>
              <a:gd name="connsiteY1269" fmla="*/ 1099034 h 1211333"/>
              <a:gd name="connsiteX1270" fmla="*/ 1616450 w 1782279"/>
              <a:gd name="connsiteY1270" fmla="*/ 1099408 h 1211333"/>
              <a:gd name="connsiteX1271" fmla="*/ 1622536 w 1782279"/>
              <a:gd name="connsiteY1271" fmla="*/ 1101654 h 1211333"/>
              <a:gd name="connsiteX1272" fmla="*/ 1633185 w 1782279"/>
              <a:gd name="connsiteY1272" fmla="*/ 1103152 h 1211333"/>
              <a:gd name="connsiteX1273" fmla="*/ 1634326 w 1782279"/>
              <a:gd name="connsiteY1273" fmla="*/ 1105398 h 1211333"/>
              <a:gd name="connsiteX1274" fmla="*/ 1643074 w 1782279"/>
              <a:gd name="connsiteY1274" fmla="*/ 1104275 h 1211333"/>
              <a:gd name="connsiteX1275" fmla="*/ 1650301 w 1782279"/>
              <a:gd name="connsiteY1275" fmla="*/ 1099408 h 1211333"/>
              <a:gd name="connsiteX1276" fmla="*/ 1652202 w 1782279"/>
              <a:gd name="connsiteY1276" fmla="*/ 1103152 h 1211333"/>
              <a:gd name="connsiteX1277" fmla="*/ 1651442 w 1782279"/>
              <a:gd name="connsiteY1277" fmla="*/ 1106146 h 1211333"/>
              <a:gd name="connsiteX1278" fmla="*/ 1653724 w 1782279"/>
              <a:gd name="connsiteY1278" fmla="*/ 1105772 h 1211333"/>
              <a:gd name="connsiteX1279" fmla="*/ 1657527 w 1782279"/>
              <a:gd name="connsiteY1279" fmla="*/ 1106146 h 1211333"/>
              <a:gd name="connsiteX1280" fmla="*/ 1661331 w 1782279"/>
              <a:gd name="connsiteY1280" fmla="*/ 1105772 h 1211333"/>
              <a:gd name="connsiteX1281" fmla="*/ 1663993 w 1782279"/>
              <a:gd name="connsiteY1281" fmla="*/ 1109141 h 1211333"/>
              <a:gd name="connsiteX1282" fmla="*/ 1665514 w 1782279"/>
              <a:gd name="connsiteY1282" fmla="*/ 1111013 h 1211333"/>
              <a:gd name="connsiteX1283" fmla="*/ 1662852 w 1782279"/>
              <a:gd name="connsiteY1283" fmla="*/ 1112136 h 1211333"/>
              <a:gd name="connsiteX1284" fmla="*/ 1662472 w 1782279"/>
              <a:gd name="connsiteY1284" fmla="*/ 1114382 h 1211333"/>
              <a:gd name="connsiteX1285" fmla="*/ 1668557 w 1782279"/>
              <a:gd name="connsiteY1285" fmla="*/ 1115130 h 1211333"/>
              <a:gd name="connsiteX1286" fmla="*/ 1670079 w 1782279"/>
              <a:gd name="connsiteY1286" fmla="*/ 1115879 h 1211333"/>
              <a:gd name="connsiteX1287" fmla="*/ 1667796 w 1782279"/>
              <a:gd name="connsiteY1287" fmla="*/ 1117751 h 1211333"/>
              <a:gd name="connsiteX1288" fmla="*/ 1663993 w 1782279"/>
              <a:gd name="connsiteY1288" fmla="*/ 1117376 h 1211333"/>
              <a:gd name="connsiteX1289" fmla="*/ 1660570 w 1782279"/>
              <a:gd name="connsiteY1289" fmla="*/ 1119622 h 1211333"/>
              <a:gd name="connsiteX1290" fmla="*/ 1657908 w 1782279"/>
              <a:gd name="connsiteY1290" fmla="*/ 1118499 h 1211333"/>
              <a:gd name="connsiteX1291" fmla="*/ 1652583 w 1782279"/>
              <a:gd name="connsiteY1291" fmla="*/ 1121868 h 1211333"/>
              <a:gd name="connsiteX1292" fmla="*/ 1644976 w 1782279"/>
              <a:gd name="connsiteY1292" fmla="*/ 1125237 h 1211333"/>
              <a:gd name="connsiteX1293" fmla="*/ 1641553 w 1782279"/>
              <a:gd name="connsiteY1293" fmla="*/ 1127483 h 1211333"/>
              <a:gd name="connsiteX1294" fmla="*/ 1639651 w 1782279"/>
              <a:gd name="connsiteY1294" fmla="*/ 1127858 h 1211333"/>
              <a:gd name="connsiteX1295" fmla="*/ 1638891 w 1782279"/>
              <a:gd name="connsiteY1295" fmla="*/ 1129729 h 1211333"/>
              <a:gd name="connsiteX1296" fmla="*/ 1635467 w 1782279"/>
              <a:gd name="connsiteY1296" fmla="*/ 1129355 h 1211333"/>
              <a:gd name="connsiteX1297" fmla="*/ 1631284 w 1782279"/>
              <a:gd name="connsiteY1297" fmla="*/ 1132349 h 1211333"/>
              <a:gd name="connsiteX1298" fmla="*/ 1627480 w 1782279"/>
              <a:gd name="connsiteY1298" fmla="*/ 1132724 h 1211333"/>
              <a:gd name="connsiteX1299" fmla="*/ 1626720 w 1782279"/>
              <a:gd name="connsiteY1299" fmla="*/ 1131975 h 1211333"/>
              <a:gd name="connsiteX1300" fmla="*/ 1623677 w 1782279"/>
              <a:gd name="connsiteY1300" fmla="*/ 1133472 h 1211333"/>
              <a:gd name="connsiteX1301" fmla="*/ 1621015 w 1782279"/>
              <a:gd name="connsiteY1301" fmla="*/ 1135344 h 1211333"/>
              <a:gd name="connsiteX1302" fmla="*/ 1616450 w 1782279"/>
              <a:gd name="connsiteY1302" fmla="*/ 1133472 h 1211333"/>
              <a:gd name="connsiteX1303" fmla="*/ 1617211 w 1782279"/>
              <a:gd name="connsiteY1303" fmla="*/ 1138339 h 1211333"/>
              <a:gd name="connsiteX1304" fmla="*/ 1616831 w 1782279"/>
              <a:gd name="connsiteY1304" fmla="*/ 1140210 h 1211333"/>
              <a:gd name="connsiteX1305" fmla="*/ 1612267 w 1782279"/>
              <a:gd name="connsiteY1305" fmla="*/ 1140210 h 1211333"/>
              <a:gd name="connsiteX1306" fmla="*/ 1609604 w 1782279"/>
              <a:gd name="connsiteY1306" fmla="*/ 1137216 h 1211333"/>
              <a:gd name="connsiteX1307" fmla="*/ 1609604 w 1782279"/>
              <a:gd name="connsiteY1307" fmla="*/ 1135344 h 1211333"/>
              <a:gd name="connsiteX1308" fmla="*/ 1606562 w 1782279"/>
              <a:gd name="connsiteY1308" fmla="*/ 1140210 h 1211333"/>
              <a:gd name="connsiteX1309" fmla="*/ 1605040 w 1782279"/>
              <a:gd name="connsiteY1309" fmla="*/ 1137216 h 1211333"/>
              <a:gd name="connsiteX1310" fmla="*/ 1603138 w 1782279"/>
              <a:gd name="connsiteY1310" fmla="*/ 1140585 h 1211333"/>
              <a:gd name="connsiteX1311" fmla="*/ 1602378 w 1782279"/>
              <a:gd name="connsiteY1311" fmla="*/ 1145825 h 1211333"/>
              <a:gd name="connsiteX1312" fmla="*/ 1598574 w 1782279"/>
              <a:gd name="connsiteY1312" fmla="*/ 1148446 h 1211333"/>
              <a:gd name="connsiteX1313" fmla="*/ 1593250 w 1782279"/>
              <a:gd name="connsiteY1313" fmla="*/ 1154809 h 1211333"/>
              <a:gd name="connsiteX1314" fmla="*/ 1592489 w 1782279"/>
              <a:gd name="connsiteY1314" fmla="*/ 1156681 h 1211333"/>
              <a:gd name="connsiteX1315" fmla="*/ 1588305 w 1782279"/>
              <a:gd name="connsiteY1315" fmla="*/ 1158553 h 1211333"/>
              <a:gd name="connsiteX1316" fmla="*/ 1586023 w 1782279"/>
              <a:gd name="connsiteY1316" fmla="*/ 1163419 h 1211333"/>
              <a:gd name="connsiteX1317" fmla="*/ 1582980 w 1782279"/>
              <a:gd name="connsiteY1317" fmla="*/ 1161922 h 1211333"/>
              <a:gd name="connsiteX1318" fmla="*/ 1580698 w 1782279"/>
              <a:gd name="connsiteY1318" fmla="*/ 1162670 h 1211333"/>
              <a:gd name="connsiteX1319" fmla="*/ 1580318 w 1782279"/>
              <a:gd name="connsiteY1319" fmla="*/ 1166788 h 1211333"/>
              <a:gd name="connsiteX1320" fmla="*/ 1578036 w 1782279"/>
              <a:gd name="connsiteY1320" fmla="*/ 1168285 h 1211333"/>
              <a:gd name="connsiteX1321" fmla="*/ 1576515 w 1782279"/>
              <a:gd name="connsiteY1321" fmla="*/ 1168285 h 1211333"/>
              <a:gd name="connsiteX1322" fmla="*/ 1572331 w 1782279"/>
              <a:gd name="connsiteY1322" fmla="*/ 1167537 h 1211333"/>
              <a:gd name="connsiteX1323" fmla="*/ 1570429 w 1782279"/>
              <a:gd name="connsiteY1323" fmla="*/ 1162296 h 1211333"/>
              <a:gd name="connsiteX1324" fmla="*/ 1568527 w 1782279"/>
              <a:gd name="connsiteY1324" fmla="*/ 1159676 h 1211333"/>
              <a:gd name="connsiteX1325" fmla="*/ 1565485 w 1782279"/>
              <a:gd name="connsiteY1325" fmla="*/ 1159676 h 1211333"/>
              <a:gd name="connsiteX1326" fmla="*/ 1563583 w 1782279"/>
              <a:gd name="connsiteY1326" fmla="*/ 1154061 h 1211333"/>
              <a:gd name="connsiteX1327" fmla="*/ 1563203 w 1782279"/>
              <a:gd name="connsiteY1327" fmla="*/ 1148446 h 1211333"/>
              <a:gd name="connsiteX1328" fmla="*/ 1563963 w 1782279"/>
              <a:gd name="connsiteY1328" fmla="*/ 1143954 h 1211333"/>
              <a:gd name="connsiteX1329" fmla="*/ 1568527 w 1782279"/>
              <a:gd name="connsiteY1329" fmla="*/ 1137216 h 1211333"/>
              <a:gd name="connsiteX1330" fmla="*/ 1566626 w 1782279"/>
              <a:gd name="connsiteY1330" fmla="*/ 1139462 h 1211333"/>
              <a:gd name="connsiteX1331" fmla="*/ 1562442 w 1782279"/>
              <a:gd name="connsiteY1331" fmla="*/ 1141708 h 1211333"/>
              <a:gd name="connsiteX1332" fmla="*/ 1563583 w 1782279"/>
              <a:gd name="connsiteY1332" fmla="*/ 1138713 h 1211333"/>
              <a:gd name="connsiteX1333" fmla="*/ 1569668 w 1782279"/>
              <a:gd name="connsiteY1333" fmla="*/ 1134221 h 1211333"/>
              <a:gd name="connsiteX1334" fmla="*/ 1571950 w 1782279"/>
              <a:gd name="connsiteY1334" fmla="*/ 1134595 h 1211333"/>
              <a:gd name="connsiteX1335" fmla="*/ 1575754 w 1782279"/>
              <a:gd name="connsiteY1335" fmla="*/ 1132724 h 1211333"/>
              <a:gd name="connsiteX1336" fmla="*/ 1575754 w 1782279"/>
              <a:gd name="connsiteY1336" fmla="*/ 1130478 h 1211333"/>
              <a:gd name="connsiteX1337" fmla="*/ 1584502 w 1782279"/>
              <a:gd name="connsiteY1337" fmla="*/ 1124489 h 1211333"/>
              <a:gd name="connsiteX1338" fmla="*/ 1593250 w 1782279"/>
              <a:gd name="connsiteY1338" fmla="*/ 1119248 h 1211333"/>
              <a:gd name="connsiteX1339" fmla="*/ 1598574 w 1782279"/>
              <a:gd name="connsiteY1339" fmla="*/ 1116253 h 1211333"/>
              <a:gd name="connsiteX1340" fmla="*/ 1600096 w 1782279"/>
              <a:gd name="connsiteY1340" fmla="*/ 1118125 h 1211333"/>
              <a:gd name="connsiteX1341" fmla="*/ 1600856 w 1782279"/>
              <a:gd name="connsiteY1341" fmla="*/ 1121120 h 1211333"/>
              <a:gd name="connsiteX1342" fmla="*/ 1604279 w 1782279"/>
              <a:gd name="connsiteY1342" fmla="*/ 1122617 h 1211333"/>
              <a:gd name="connsiteX1343" fmla="*/ 1607703 w 1782279"/>
              <a:gd name="connsiteY1343" fmla="*/ 1118499 h 1211333"/>
              <a:gd name="connsiteX1344" fmla="*/ 1611506 w 1782279"/>
              <a:gd name="connsiteY1344" fmla="*/ 1116628 h 1211333"/>
              <a:gd name="connsiteX1345" fmla="*/ 1620634 w 1782279"/>
              <a:gd name="connsiteY1345" fmla="*/ 1115505 h 1211333"/>
              <a:gd name="connsiteX1346" fmla="*/ 1621015 w 1782279"/>
              <a:gd name="connsiteY1346" fmla="*/ 1113633 h 1211333"/>
              <a:gd name="connsiteX1347" fmla="*/ 1615309 w 1782279"/>
              <a:gd name="connsiteY1347" fmla="*/ 1113259 h 1211333"/>
              <a:gd name="connsiteX1348" fmla="*/ 1609604 w 1782279"/>
              <a:gd name="connsiteY1348" fmla="*/ 1114382 h 1211333"/>
              <a:gd name="connsiteX1349" fmla="*/ 1600096 w 1782279"/>
              <a:gd name="connsiteY1349" fmla="*/ 1112510 h 1211333"/>
              <a:gd name="connsiteX1350" fmla="*/ 1595151 w 1782279"/>
              <a:gd name="connsiteY1350" fmla="*/ 1115130 h 1211333"/>
              <a:gd name="connsiteX1351" fmla="*/ 1590968 w 1782279"/>
              <a:gd name="connsiteY1351" fmla="*/ 1115505 h 1211333"/>
              <a:gd name="connsiteX1352" fmla="*/ 1590587 w 1782279"/>
              <a:gd name="connsiteY1352" fmla="*/ 1111013 h 1211333"/>
              <a:gd name="connsiteX1353" fmla="*/ 1595912 w 1782279"/>
              <a:gd name="connsiteY1353" fmla="*/ 1107269 h 1211333"/>
              <a:gd name="connsiteX1354" fmla="*/ 1600096 w 1782279"/>
              <a:gd name="connsiteY1354" fmla="*/ 1101654 h 1211333"/>
              <a:gd name="connsiteX1355" fmla="*/ 1597053 w 1782279"/>
              <a:gd name="connsiteY1355" fmla="*/ 1101654 h 1211333"/>
              <a:gd name="connsiteX1356" fmla="*/ 1596292 w 1782279"/>
              <a:gd name="connsiteY1356" fmla="*/ 1099034 h 1211333"/>
              <a:gd name="connsiteX1357" fmla="*/ 1592489 w 1782279"/>
              <a:gd name="connsiteY1357" fmla="*/ 1105398 h 1211333"/>
              <a:gd name="connsiteX1358" fmla="*/ 1588305 w 1782279"/>
              <a:gd name="connsiteY1358" fmla="*/ 1106146 h 1211333"/>
              <a:gd name="connsiteX1359" fmla="*/ 1576134 w 1782279"/>
              <a:gd name="connsiteY1359" fmla="*/ 1115505 h 1211333"/>
              <a:gd name="connsiteX1360" fmla="*/ 1572331 w 1782279"/>
              <a:gd name="connsiteY1360" fmla="*/ 1117376 h 1211333"/>
              <a:gd name="connsiteX1361" fmla="*/ 1568527 w 1782279"/>
              <a:gd name="connsiteY1361" fmla="*/ 1117751 h 1211333"/>
              <a:gd name="connsiteX1362" fmla="*/ 1565485 w 1782279"/>
              <a:gd name="connsiteY1362" fmla="*/ 1117376 h 1211333"/>
              <a:gd name="connsiteX1363" fmla="*/ 1563203 w 1782279"/>
              <a:gd name="connsiteY1363" fmla="*/ 1119622 h 1211333"/>
              <a:gd name="connsiteX1364" fmla="*/ 1559780 w 1782279"/>
              <a:gd name="connsiteY1364" fmla="*/ 1121494 h 1211333"/>
              <a:gd name="connsiteX1365" fmla="*/ 1551412 w 1782279"/>
              <a:gd name="connsiteY1365" fmla="*/ 1122617 h 1211333"/>
              <a:gd name="connsiteX1366" fmla="*/ 1549510 w 1782279"/>
              <a:gd name="connsiteY1366" fmla="*/ 1122243 h 1211333"/>
              <a:gd name="connsiteX1367" fmla="*/ 1547228 w 1782279"/>
              <a:gd name="connsiteY1367" fmla="*/ 1121120 h 1211333"/>
              <a:gd name="connsiteX1368" fmla="*/ 1543425 w 1782279"/>
              <a:gd name="connsiteY1368" fmla="*/ 1119997 h 1211333"/>
              <a:gd name="connsiteX1369" fmla="*/ 1543045 w 1782279"/>
              <a:gd name="connsiteY1369" fmla="*/ 1121494 h 1211333"/>
              <a:gd name="connsiteX1370" fmla="*/ 1541143 w 1782279"/>
              <a:gd name="connsiteY1370" fmla="*/ 1121494 h 1211333"/>
              <a:gd name="connsiteX1371" fmla="*/ 1537720 w 1782279"/>
              <a:gd name="connsiteY1371" fmla="*/ 1121120 h 1211333"/>
              <a:gd name="connsiteX1372" fmla="*/ 1534677 w 1782279"/>
              <a:gd name="connsiteY1372" fmla="*/ 1118499 h 1211333"/>
              <a:gd name="connsiteX1373" fmla="*/ 1533536 w 1782279"/>
              <a:gd name="connsiteY1373" fmla="*/ 1116628 h 1211333"/>
              <a:gd name="connsiteX1374" fmla="*/ 1533156 w 1782279"/>
              <a:gd name="connsiteY1374" fmla="*/ 1115130 h 1211333"/>
              <a:gd name="connsiteX1375" fmla="*/ 1533156 w 1782279"/>
              <a:gd name="connsiteY1375" fmla="*/ 1109141 h 1211333"/>
              <a:gd name="connsiteX1376" fmla="*/ 1527451 w 1782279"/>
              <a:gd name="connsiteY1376" fmla="*/ 1106146 h 1211333"/>
              <a:gd name="connsiteX1377" fmla="*/ 1527451 w 1782279"/>
              <a:gd name="connsiteY1377" fmla="*/ 1085184 h 1211333"/>
              <a:gd name="connsiteX1378" fmla="*/ 1527451 w 1782279"/>
              <a:gd name="connsiteY1378" fmla="*/ 1066093 h 1211333"/>
              <a:gd name="connsiteX1379" fmla="*/ 1517562 w 1782279"/>
              <a:gd name="connsiteY1379" fmla="*/ 1056735 h 1211333"/>
              <a:gd name="connsiteX1380" fmla="*/ 1514899 w 1782279"/>
              <a:gd name="connsiteY1380" fmla="*/ 1056735 h 1211333"/>
              <a:gd name="connsiteX1381" fmla="*/ 1512237 w 1782279"/>
              <a:gd name="connsiteY1381" fmla="*/ 1060852 h 1211333"/>
              <a:gd name="connsiteX1382" fmla="*/ 1505391 w 1782279"/>
              <a:gd name="connsiteY1382" fmla="*/ 1061975 h 1211333"/>
              <a:gd name="connsiteX1383" fmla="*/ 1500827 w 1782279"/>
              <a:gd name="connsiteY1383" fmla="*/ 1060104 h 1211333"/>
              <a:gd name="connsiteX1384" fmla="*/ 1500066 w 1782279"/>
              <a:gd name="connsiteY1384" fmla="*/ 1058981 h 1211333"/>
              <a:gd name="connsiteX1385" fmla="*/ 1498925 w 1782279"/>
              <a:gd name="connsiteY1385" fmla="*/ 1056735 h 1211333"/>
              <a:gd name="connsiteX1386" fmla="*/ 1496263 w 1782279"/>
              <a:gd name="connsiteY1386" fmla="*/ 1054114 h 1211333"/>
              <a:gd name="connsiteX1387" fmla="*/ 1493981 w 1782279"/>
              <a:gd name="connsiteY1387" fmla="*/ 1053740 h 1211333"/>
              <a:gd name="connsiteX1388" fmla="*/ 1491698 w 1782279"/>
              <a:gd name="connsiteY1388" fmla="*/ 1055237 h 1211333"/>
              <a:gd name="connsiteX1389" fmla="*/ 1481429 w 1782279"/>
              <a:gd name="connsiteY1389" fmla="*/ 1072082 h 1211333"/>
              <a:gd name="connsiteX1390" fmla="*/ 1479908 w 1782279"/>
              <a:gd name="connsiteY1390" fmla="*/ 1081066 h 1211333"/>
              <a:gd name="connsiteX1391" fmla="*/ 1477626 w 1782279"/>
              <a:gd name="connsiteY1391" fmla="*/ 1085558 h 1211333"/>
              <a:gd name="connsiteX1392" fmla="*/ 1477246 w 1782279"/>
              <a:gd name="connsiteY1392" fmla="*/ 1087804 h 1211333"/>
              <a:gd name="connsiteX1393" fmla="*/ 1475344 w 1782279"/>
              <a:gd name="connsiteY1393" fmla="*/ 1091173 h 1211333"/>
              <a:gd name="connsiteX1394" fmla="*/ 1474203 w 1782279"/>
              <a:gd name="connsiteY1394" fmla="*/ 1093793 h 1211333"/>
              <a:gd name="connsiteX1395" fmla="*/ 1472681 w 1782279"/>
              <a:gd name="connsiteY1395" fmla="*/ 1107269 h 1211333"/>
              <a:gd name="connsiteX1396" fmla="*/ 1472301 w 1782279"/>
              <a:gd name="connsiteY1396" fmla="*/ 1108018 h 1211333"/>
              <a:gd name="connsiteX1397" fmla="*/ 1469639 w 1782279"/>
              <a:gd name="connsiteY1397" fmla="*/ 1109890 h 1211333"/>
              <a:gd name="connsiteX1398" fmla="*/ 1468498 w 1782279"/>
              <a:gd name="connsiteY1398" fmla="*/ 1111761 h 1211333"/>
              <a:gd name="connsiteX1399" fmla="*/ 1468117 w 1782279"/>
              <a:gd name="connsiteY1399" fmla="*/ 1113633 h 1211333"/>
              <a:gd name="connsiteX1400" fmla="*/ 1468498 w 1782279"/>
              <a:gd name="connsiteY1400" fmla="*/ 1115879 h 1211333"/>
              <a:gd name="connsiteX1401" fmla="*/ 1468498 w 1782279"/>
              <a:gd name="connsiteY1401" fmla="*/ 1116628 h 1211333"/>
              <a:gd name="connsiteX1402" fmla="*/ 1465835 w 1782279"/>
              <a:gd name="connsiteY1402" fmla="*/ 1115505 h 1211333"/>
              <a:gd name="connsiteX1403" fmla="*/ 1465455 w 1782279"/>
              <a:gd name="connsiteY1403" fmla="*/ 1115879 h 1211333"/>
              <a:gd name="connsiteX1404" fmla="*/ 1465455 w 1782279"/>
              <a:gd name="connsiteY1404" fmla="*/ 1118125 h 1211333"/>
              <a:gd name="connsiteX1405" fmla="*/ 1461271 w 1782279"/>
              <a:gd name="connsiteY1405" fmla="*/ 1116628 h 1211333"/>
              <a:gd name="connsiteX1406" fmla="*/ 1457848 w 1782279"/>
              <a:gd name="connsiteY1406" fmla="*/ 1117751 h 1211333"/>
              <a:gd name="connsiteX1407" fmla="*/ 1457087 w 1782279"/>
              <a:gd name="connsiteY1407" fmla="*/ 1118499 h 1211333"/>
              <a:gd name="connsiteX1408" fmla="*/ 1452143 w 1782279"/>
              <a:gd name="connsiteY1408" fmla="*/ 1119248 h 1211333"/>
              <a:gd name="connsiteX1409" fmla="*/ 1451002 w 1782279"/>
              <a:gd name="connsiteY1409" fmla="*/ 1120371 h 1211333"/>
              <a:gd name="connsiteX1410" fmla="*/ 1448720 w 1782279"/>
              <a:gd name="connsiteY1410" fmla="*/ 1126360 h 1211333"/>
              <a:gd name="connsiteX1411" fmla="*/ 1447959 w 1782279"/>
              <a:gd name="connsiteY1411" fmla="*/ 1126360 h 1211333"/>
              <a:gd name="connsiteX1412" fmla="*/ 1410686 w 1782279"/>
              <a:gd name="connsiteY1412" fmla="*/ 1126360 h 1211333"/>
              <a:gd name="connsiteX1413" fmla="*/ 1382160 w 1782279"/>
              <a:gd name="connsiteY1413" fmla="*/ 1126360 h 1211333"/>
              <a:gd name="connsiteX1414" fmla="*/ 1376455 w 1782279"/>
              <a:gd name="connsiteY1414" fmla="*/ 1126360 h 1211333"/>
              <a:gd name="connsiteX1415" fmla="*/ 1370370 w 1782279"/>
              <a:gd name="connsiteY1415" fmla="*/ 1131975 h 1211333"/>
              <a:gd name="connsiteX1416" fmla="*/ 1363143 w 1782279"/>
              <a:gd name="connsiteY1416" fmla="*/ 1136093 h 1211333"/>
              <a:gd name="connsiteX1417" fmla="*/ 1362002 w 1782279"/>
              <a:gd name="connsiteY1417" fmla="*/ 1137964 h 1211333"/>
              <a:gd name="connsiteX1418" fmla="*/ 1361622 w 1782279"/>
              <a:gd name="connsiteY1418" fmla="*/ 1138339 h 1211333"/>
              <a:gd name="connsiteX1419" fmla="*/ 1356677 w 1782279"/>
              <a:gd name="connsiteY1419" fmla="*/ 1143954 h 1211333"/>
              <a:gd name="connsiteX1420" fmla="*/ 1351733 w 1782279"/>
              <a:gd name="connsiteY1420" fmla="*/ 1144702 h 1211333"/>
              <a:gd name="connsiteX1421" fmla="*/ 1340323 w 1782279"/>
              <a:gd name="connsiteY1421" fmla="*/ 1149943 h 1211333"/>
              <a:gd name="connsiteX1422" fmla="*/ 1336519 w 1782279"/>
              <a:gd name="connsiteY1422" fmla="*/ 1152189 h 1211333"/>
              <a:gd name="connsiteX1423" fmla="*/ 1335378 w 1782279"/>
              <a:gd name="connsiteY1423" fmla="*/ 1149569 h 1211333"/>
              <a:gd name="connsiteX1424" fmla="*/ 1334237 w 1782279"/>
              <a:gd name="connsiteY1424" fmla="*/ 1149569 h 1211333"/>
              <a:gd name="connsiteX1425" fmla="*/ 1330814 w 1782279"/>
              <a:gd name="connsiteY1425" fmla="*/ 1149943 h 1211333"/>
              <a:gd name="connsiteX1426" fmla="*/ 1330434 w 1782279"/>
              <a:gd name="connsiteY1426" fmla="*/ 1151440 h 1211333"/>
              <a:gd name="connsiteX1427" fmla="*/ 1332336 w 1782279"/>
              <a:gd name="connsiteY1427" fmla="*/ 1151440 h 1211333"/>
              <a:gd name="connsiteX1428" fmla="*/ 1334618 w 1782279"/>
              <a:gd name="connsiteY1428" fmla="*/ 1155558 h 1211333"/>
              <a:gd name="connsiteX1429" fmla="*/ 1334998 w 1782279"/>
              <a:gd name="connsiteY1429" fmla="*/ 1157430 h 1211333"/>
              <a:gd name="connsiteX1430" fmla="*/ 1331575 w 1782279"/>
              <a:gd name="connsiteY1430" fmla="*/ 1157804 h 1211333"/>
              <a:gd name="connsiteX1431" fmla="*/ 1330053 w 1782279"/>
              <a:gd name="connsiteY1431" fmla="*/ 1156307 h 1211333"/>
              <a:gd name="connsiteX1432" fmla="*/ 1325489 w 1782279"/>
              <a:gd name="connsiteY1432" fmla="*/ 1155932 h 1211333"/>
              <a:gd name="connsiteX1433" fmla="*/ 1323207 w 1782279"/>
              <a:gd name="connsiteY1433" fmla="*/ 1154809 h 1211333"/>
              <a:gd name="connsiteX1434" fmla="*/ 1318263 w 1782279"/>
              <a:gd name="connsiteY1434" fmla="*/ 1154435 h 1211333"/>
              <a:gd name="connsiteX1435" fmla="*/ 1311797 w 1782279"/>
              <a:gd name="connsiteY1435" fmla="*/ 1154809 h 1211333"/>
              <a:gd name="connsiteX1436" fmla="*/ 1290118 w 1782279"/>
              <a:gd name="connsiteY1436" fmla="*/ 1161547 h 1211333"/>
              <a:gd name="connsiteX1437" fmla="*/ 1284413 w 1782279"/>
              <a:gd name="connsiteY1437" fmla="*/ 1165665 h 1211333"/>
              <a:gd name="connsiteX1438" fmla="*/ 1282130 w 1782279"/>
              <a:gd name="connsiteY1438" fmla="*/ 1167537 h 1211333"/>
              <a:gd name="connsiteX1439" fmla="*/ 1281370 w 1782279"/>
              <a:gd name="connsiteY1439" fmla="*/ 1169783 h 1211333"/>
              <a:gd name="connsiteX1440" fmla="*/ 1277186 w 1782279"/>
              <a:gd name="connsiteY1440" fmla="*/ 1174649 h 1211333"/>
              <a:gd name="connsiteX1441" fmla="*/ 1285554 w 1782279"/>
              <a:gd name="connsiteY1441" fmla="*/ 1177643 h 1211333"/>
              <a:gd name="connsiteX1442" fmla="*/ 1288596 w 1782279"/>
              <a:gd name="connsiteY1442" fmla="*/ 1176520 h 1211333"/>
              <a:gd name="connsiteX1443" fmla="*/ 1292400 w 1782279"/>
              <a:gd name="connsiteY1443" fmla="*/ 1176146 h 1211333"/>
              <a:gd name="connsiteX1444" fmla="*/ 1293541 w 1782279"/>
              <a:gd name="connsiteY1444" fmla="*/ 1179889 h 1211333"/>
              <a:gd name="connsiteX1445" fmla="*/ 1295442 w 1782279"/>
              <a:gd name="connsiteY1445" fmla="*/ 1182510 h 1211333"/>
              <a:gd name="connsiteX1446" fmla="*/ 1296203 w 1782279"/>
              <a:gd name="connsiteY1446" fmla="*/ 1187002 h 1211333"/>
              <a:gd name="connsiteX1447" fmla="*/ 1287836 w 1782279"/>
              <a:gd name="connsiteY1447" fmla="*/ 1185879 h 1211333"/>
              <a:gd name="connsiteX1448" fmla="*/ 1285173 w 1782279"/>
              <a:gd name="connsiteY1448" fmla="*/ 1185879 h 1211333"/>
              <a:gd name="connsiteX1449" fmla="*/ 1280989 w 1782279"/>
              <a:gd name="connsiteY1449" fmla="*/ 1186253 h 1211333"/>
              <a:gd name="connsiteX1450" fmla="*/ 1279088 w 1782279"/>
              <a:gd name="connsiteY1450" fmla="*/ 1186253 h 1211333"/>
              <a:gd name="connsiteX1451" fmla="*/ 1271861 w 1782279"/>
              <a:gd name="connsiteY1451" fmla="*/ 1187750 h 1211333"/>
              <a:gd name="connsiteX1452" fmla="*/ 1267297 w 1782279"/>
              <a:gd name="connsiteY1452" fmla="*/ 1189622 h 1211333"/>
              <a:gd name="connsiteX1453" fmla="*/ 1261592 w 1782279"/>
              <a:gd name="connsiteY1453" fmla="*/ 1194488 h 1211333"/>
              <a:gd name="connsiteX1454" fmla="*/ 1257028 w 1782279"/>
              <a:gd name="connsiteY1454" fmla="*/ 1192991 h 1211333"/>
              <a:gd name="connsiteX1455" fmla="*/ 1249421 w 1782279"/>
              <a:gd name="connsiteY1455" fmla="*/ 1191868 h 1211333"/>
              <a:gd name="connsiteX1456" fmla="*/ 1242195 w 1782279"/>
              <a:gd name="connsiteY1456" fmla="*/ 1194114 h 1211333"/>
              <a:gd name="connsiteX1457" fmla="*/ 1240293 w 1782279"/>
              <a:gd name="connsiteY1457" fmla="*/ 1195611 h 1211333"/>
              <a:gd name="connsiteX1458" fmla="*/ 1238391 w 1782279"/>
              <a:gd name="connsiteY1458" fmla="*/ 1196360 h 1211333"/>
              <a:gd name="connsiteX1459" fmla="*/ 1235348 w 1782279"/>
              <a:gd name="connsiteY1459" fmla="*/ 1201975 h 1211333"/>
              <a:gd name="connsiteX1460" fmla="*/ 1234588 w 1782279"/>
              <a:gd name="connsiteY1460" fmla="*/ 1201226 h 1211333"/>
              <a:gd name="connsiteX1461" fmla="*/ 1230024 w 1782279"/>
              <a:gd name="connsiteY1461" fmla="*/ 1203098 h 1211333"/>
              <a:gd name="connsiteX1462" fmla="*/ 1227742 w 1782279"/>
              <a:gd name="connsiteY1462" fmla="*/ 1204970 h 1211333"/>
              <a:gd name="connsiteX1463" fmla="*/ 1223938 w 1782279"/>
              <a:gd name="connsiteY1463" fmla="*/ 1207964 h 1211333"/>
              <a:gd name="connsiteX1464" fmla="*/ 1222037 w 1782279"/>
              <a:gd name="connsiteY1464" fmla="*/ 1209836 h 1211333"/>
              <a:gd name="connsiteX1465" fmla="*/ 1221656 w 1782279"/>
              <a:gd name="connsiteY1465" fmla="*/ 1211333 h 1211333"/>
              <a:gd name="connsiteX1466" fmla="*/ 1215951 w 1782279"/>
              <a:gd name="connsiteY1466" fmla="*/ 1210210 h 1211333"/>
              <a:gd name="connsiteX1467" fmla="*/ 1213669 w 1782279"/>
              <a:gd name="connsiteY1467" fmla="*/ 1210959 h 1211333"/>
              <a:gd name="connsiteX1468" fmla="*/ 1207584 w 1782279"/>
              <a:gd name="connsiteY1468" fmla="*/ 1210585 h 1211333"/>
              <a:gd name="connsiteX1469" fmla="*/ 1207584 w 1782279"/>
              <a:gd name="connsiteY1469" fmla="*/ 1206467 h 1211333"/>
              <a:gd name="connsiteX1470" fmla="*/ 1209485 w 1782279"/>
              <a:gd name="connsiteY1470" fmla="*/ 1201975 h 1211333"/>
              <a:gd name="connsiteX1471" fmla="*/ 1211767 w 1782279"/>
              <a:gd name="connsiteY1471" fmla="*/ 1200103 h 1211333"/>
              <a:gd name="connsiteX1472" fmla="*/ 1212148 w 1782279"/>
              <a:gd name="connsiteY1472" fmla="*/ 1201226 h 1211333"/>
              <a:gd name="connsiteX1473" fmla="*/ 1216331 w 1782279"/>
              <a:gd name="connsiteY1473" fmla="*/ 1202349 h 1211333"/>
              <a:gd name="connsiteX1474" fmla="*/ 1219755 w 1782279"/>
              <a:gd name="connsiteY1474" fmla="*/ 1201975 h 1211333"/>
              <a:gd name="connsiteX1475" fmla="*/ 1220896 w 1782279"/>
              <a:gd name="connsiteY1475" fmla="*/ 1200852 h 1211333"/>
              <a:gd name="connsiteX1476" fmla="*/ 1221656 w 1782279"/>
              <a:gd name="connsiteY1476" fmla="*/ 1199729 h 1211333"/>
              <a:gd name="connsiteX1477" fmla="*/ 1222037 w 1782279"/>
              <a:gd name="connsiteY1477" fmla="*/ 1198232 h 1211333"/>
              <a:gd name="connsiteX1478" fmla="*/ 1221656 w 1782279"/>
              <a:gd name="connsiteY1478" fmla="*/ 1196734 h 1211333"/>
              <a:gd name="connsiteX1479" fmla="*/ 1219755 w 1782279"/>
              <a:gd name="connsiteY1479" fmla="*/ 1195986 h 1211333"/>
              <a:gd name="connsiteX1480" fmla="*/ 1218994 w 1782279"/>
              <a:gd name="connsiteY1480" fmla="*/ 1192991 h 1211333"/>
              <a:gd name="connsiteX1481" fmla="*/ 1222037 w 1782279"/>
              <a:gd name="connsiteY1481" fmla="*/ 1182884 h 1211333"/>
              <a:gd name="connsiteX1482" fmla="*/ 1222037 w 1782279"/>
              <a:gd name="connsiteY1482" fmla="*/ 1180264 h 1211333"/>
              <a:gd name="connsiteX1483" fmla="*/ 1225840 w 1782279"/>
              <a:gd name="connsiteY1483" fmla="*/ 1180264 h 1211333"/>
              <a:gd name="connsiteX1484" fmla="*/ 1227742 w 1782279"/>
              <a:gd name="connsiteY1484" fmla="*/ 1178392 h 1211333"/>
              <a:gd name="connsiteX1485" fmla="*/ 1228502 w 1782279"/>
              <a:gd name="connsiteY1485" fmla="*/ 1176520 h 1211333"/>
              <a:gd name="connsiteX1486" fmla="*/ 1231925 w 1782279"/>
              <a:gd name="connsiteY1486" fmla="*/ 1176146 h 1211333"/>
              <a:gd name="connsiteX1487" fmla="*/ 1234968 w 1782279"/>
              <a:gd name="connsiteY1487" fmla="*/ 1172403 h 1211333"/>
              <a:gd name="connsiteX1488" fmla="*/ 1236490 w 1782279"/>
              <a:gd name="connsiteY1488" fmla="*/ 1166414 h 1211333"/>
              <a:gd name="connsiteX1489" fmla="*/ 1236109 w 1782279"/>
              <a:gd name="connsiteY1489" fmla="*/ 1160424 h 1211333"/>
              <a:gd name="connsiteX1490" fmla="*/ 1235348 w 1782279"/>
              <a:gd name="connsiteY1490" fmla="*/ 1154435 h 1211333"/>
              <a:gd name="connsiteX1491" fmla="*/ 1235348 w 1782279"/>
              <a:gd name="connsiteY1491" fmla="*/ 1149943 h 1211333"/>
              <a:gd name="connsiteX1492" fmla="*/ 1242195 w 1782279"/>
              <a:gd name="connsiteY1492" fmla="*/ 1139462 h 1211333"/>
              <a:gd name="connsiteX1493" fmla="*/ 1243336 w 1782279"/>
              <a:gd name="connsiteY1493" fmla="*/ 1136093 h 1211333"/>
              <a:gd name="connsiteX1494" fmla="*/ 1244096 w 1782279"/>
              <a:gd name="connsiteY1494" fmla="*/ 1133472 h 1211333"/>
              <a:gd name="connsiteX1495" fmla="*/ 1244096 w 1782279"/>
              <a:gd name="connsiteY1495" fmla="*/ 1130478 h 1211333"/>
              <a:gd name="connsiteX1496" fmla="*/ 1242575 w 1782279"/>
              <a:gd name="connsiteY1496" fmla="*/ 1125986 h 1211333"/>
              <a:gd name="connsiteX1497" fmla="*/ 1240293 w 1782279"/>
              <a:gd name="connsiteY1497" fmla="*/ 1121120 h 1211333"/>
              <a:gd name="connsiteX1498" fmla="*/ 1238772 w 1782279"/>
              <a:gd name="connsiteY1498" fmla="*/ 1120371 h 1211333"/>
              <a:gd name="connsiteX1499" fmla="*/ 1238011 w 1782279"/>
              <a:gd name="connsiteY1499" fmla="*/ 1118125 h 1211333"/>
              <a:gd name="connsiteX1500" fmla="*/ 1238772 w 1782279"/>
              <a:gd name="connsiteY1500" fmla="*/ 1117751 h 1211333"/>
              <a:gd name="connsiteX1501" fmla="*/ 1244857 w 1782279"/>
              <a:gd name="connsiteY1501" fmla="*/ 1118499 h 1211333"/>
              <a:gd name="connsiteX1502" fmla="*/ 1245618 w 1782279"/>
              <a:gd name="connsiteY1502" fmla="*/ 1123740 h 1211333"/>
              <a:gd name="connsiteX1503" fmla="*/ 1248280 w 1782279"/>
              <a:gd name="connsiteY1503" fmla="*/ 1128232 h 1211333"/>
              <a:gd name="connsiteX1504" fmla="*/ 1249041 w 1782279"/>
              <a:gd name="connsiteY1504" fmla="*/ 1128606 h 1211333"/>
              <a:gd name="connsiteX1505" fmla="*/ 1249801 w 1782279"/>
              <a:gd name="connsiteY1505" fmla="*/ 1127483 h 1211333"/>
              <a:gd name="connsiteX1506" fmla="*/ 1251323 w 1782279"/>
              <a:gd name="connsiteY1506" fmla="*/ 1126360 h 1211333"/>
              <a:gd name="connsiteX1507" fmla="*/ 1250562 w 1782279"/>
              <a:gd name="connsiteY1507" fmla="*/ 1131601 h 1211333"/>
              <a:gd name="connsiteX1508" fmla="*/ 1252464 w 1782279"/>
              <a:gd name="connsiteY1508" fmla="*/ 1131601 h 1211333"/>
              <a:gd name="connsiteX1509" fmla="*/ 1252844 w 1782279"/>
              <a:gd name="connsiteY1509" fmla="*/ 1134595 h 1211333"/>
              <a:gd name="connsiteX1510" fmla="*/ 1252844 w 1782279"/>
              <a:gd name="connsiteY1510" fmla="*/ 1137216 h 1211333"/>
              <a:gd name="connsiteX1511" fmla="*/ 1255887 w 1782279"/>
              <a:gd name="connsiteY1511" fmla="*/ 1133847 h 1211333"/>
              <a:gd name="connsiteX1512" fmla="*/ 1257028 w 1782279"/>
              <a:gd name="connsiteY1512" fmla="*/ 1133472 h 1211333"/>
              <a:gd name="connsiteX1513" fmla="*/ 1258930 w 1782279"/>
              <a:gd name="connsiteY1513" fmla="*/ 1136467 h 1211333"/>
              <a:gd name="connsiteX1514" fmla="*/ 1260831 w 1782279"/>
              <a:gd name="connsiteY1514" fmla="*/ 1137590 h 1211333"/>
              <a:gd name="connsiteX1515" fmla="*/ 1265395 w 1782279"/>
              <a:gd name="connsiteY1515" fmla="*/ 1139462 h 1211333"/>
              <a:gd name="connsiteX1516" fmla="*/ 1271101 w 1782279"/>
              <a:gd name="connsiteY1516" fmla="*/ 1139462 h 1211333"/>
              <a:gd name="connsiteX1517" fmla="*/ 1272242 w 1782279"/>
              <a:gd name="connsiteY1517" fmla="*/ 1137216 h 1211333"/>
              <a:gd name="connsiteX1518" fmla="*/ 1272242 w 1782279"/>
              <a:gd name="connsiteY1518" fmla="*/ 1135344 h 1211333"/>
              <a:gd name="connsiteX1519" fmla="*/ 1270720 w 1782279"/>
              <a:gd name="connsiteY1519" fmla="*/ 1131601 h 1211333"/>
              <a:gd name="connsiteX1520" fmla="*/ 1271101 w 1782279"/>
              <a:gd name="connsiteY1520" fmla="*/ 1129729 h 1211333"/>
              <a:gd name="connsiteX1521" fmla="*/ 1271861 w 1782279"/>
              <a:gd name="connsiteY1521" fmla="*/ 1129355 h 1211333"/>
              <a:gd name="connsiteX1522" fmla="*/ 1274143 w 1782279"/>
              <a:gd name="connsiteY1522" fmla="*/ 1131601 h 1211333"/>
              <a:gd name="connsiteX1523" fmla="*/ 1277566 w 1782279"/>
              <a:gd name="connsiteY1523" fmla="*/ 1131601 h 1211333"/>
              <a:gd name="connsiteX1524" fmla="*/ 1279088 w 1782279"/>
              <a:gd name="connsiteY1524" fmla="*/ 1130478 h 1211333"/>
              <a:gd name="connsiteX1525" fmla="*/ 1279088 w 1782279"/>
              <a:gd name="connsiteY1525" fmla="*/ 1130104 h 1211333"/>
              <a:gd name="connsiteX1526" fmla="*/ 1278327 w 1782279"/>
              <a:gd name="connsiteY1526" fmla="*/ 1128606 h 1211333"/>
              <a:gd name="connsiteX1527" fmla="*/ 1277947 w 1782279"/>
              <a:gd name="connsiteY1527" fmla="*/ 1127858 h 1211333"/>
              <a:gd name="connsiteX1528" fmla="*/ 1274143 w 1782279"/>
              <a:gd name="connsiteY1528" fmla="*/ 1126360 h 1211333"/>
              <a:gd name="connsiteX1529" fmla="*/ 1271481 w 1782279"/>
              <a:gd name="connsiteY1529" fmla="*/ 1121868 h 1211333"/>
              <a:gd name="connsiteX1530" fmla="*/ 1272242 w 1782279"/>
              <a:gd name="connsiteY1530" fmla="*/ 1121120 h 1211333"/>
              <a:gd name="connsiteX1531" fmla="*/ 1271481 w 1782279"/>
              <a:gd name="connsiteY1531" fmla="*/ 1117751 h 1211333"/>
              <a:gd name="connsiteX1532" fmla="*/ 1271481 w 1782279"/>
              <a:gd name="connsiteY1532" fmla="*/ 1115130 h 1211333"/>
              <a:gd name="connsiteX1533" fmla="*/ 1269199 w 1782279"/>
              <a:gd name="connsiteY1533" fmla="*/ 1115130 h 1211333"/>
              <a:gd name="connsiteX1534" fmla="*/ 1266917 w 1782279"/>
              <a:gd name="connsiteY1534" fmla="*/ 1113633 h 1211333"/>
              <a:gd name="connsiteX1535" fmla="*/ 1265015 w 1782279"/>
              <a:gd name="connsiteY1535" fmla="*/ 1111013 h 1211333"/>
              <a:gd name="connsiteX1536" fmla="*/ 1261212 w 1782279"/>
              <a:gd name="connsiteY1536" fmla="*/ 1108018 h 1211333"/>
              <a:gd name="connsiteX1537" fmla="*/ 1259310 w 1782279"/>
              <a:gd name="connsiteY1537" fmla="*/ 1101280 h 1211333"/>
              <a:gd name="connsiteX1538" fmla="*/ 1255507 w 1782279"/>
              <a:gd name="connsiteY1538" fmla="*/ 1099034 h 1211333"/>
              <a:gd name="connsiteX1539" fmla="*/ 1251703 w 1782279"/>
              <a:gd name="connsiteY1539" fmla="*/ 1097911 h 1211333"/>
              <a:gd name="connsiteX1540" fmla="*/ 1244477 w 1782279"/>
              <a:gd name="connsiteY1540" fmla="*/ 1097162 h 1211333"/>
              <a:gd name="connsiteX1541" fmla="*/ 1239532 w 1782279"/>
              <a:gd name="connsiteY1541" fmla="*/ 1097911 h 1211333"/>
              <a:gd name="connsiteX1542" fmla="*/ 1239152 w 1782279"/>
              <a:gd name="connsiteY1542" fmla="*/ 1096039 h 1211333"/>
              <a:gd name="connsiteX1543" fmla="*/ 1239152 w 1782279"/>
              <a:gd name="connsiteY1543" fmla="*/ 1094168 h 1211333"/>
              <a:gd name="connsiteX1544" fmla="*/ 1234588 w 1782279"/>
              <a:gd name="connsiteY1544" fmla="*/ 1094916 h 1211333"/>
              <a:gd name="connsiteX1545" fmla="*/ 1228883 w 1782279"/>
              <a:gd name="connsiteY1545" fmla="*/ 1094168 h 1211333"/>
              <a:gd name="connsiteX1546" fmla="*/ 1222417 w 1782279"/>
              <a:gd name="connsiteY1546" fmla="*/ 1093045 h 1211333"/>
              <a:gd name="connsiteX1547" fmla="*/ 1220515 w 1782279"/>
              <a:gd name="connsiteY1547" fmla="*/ 1091922 h 1211333"/>
              <a:gd name="connsiteX1548" fmla="*/ 1218994 w 1782279"/>
              <a:gd name="connsiteY1548" fmla="*/ 1092296 h 1211333"/>
              <a:gd name="connsiteX1549" fmla="*/ 1216331 w 1782279"/>
              <a:gd name="connsiteY1549" fmla="*/ 1091922 h 1211333"/>
              <a:gd name="connsiteX1550" fmla="*/ 1214430 w 1782279"/>
              <a:gd name="connsiteY1550" fmla="*/ 1090050 h 1211333"/>
              <a:gd name="connsiteX1551" fmla="*/ 1209866 w 1782279"/>
              <a:gd name="connsiteY1551" fmla="*/ 1091173 h 1211333"/>
              <a:gd name="connsiteX1552" fmla="*/ 1208344 w 1782279"/>
              <a:gd name="connsiteY1552" fmla="*/ 1091922 h 1211333"/>
              <a:gd name="connsiteX1553" fmla="*/ 1206062 w 1782279"/>
              <a:gd name="connsiteY1553" fmla="*/ 1091547 h 1211333"/>
              <a:gd name="connsiteX1554" fmla="*/ 1193511 w 1782279"/>
              <a:gd name="connsiteY1554" fmla="*/ 1087056 h 1211333"/>
              <a:gd name="connsiteX1555" fmla="*/ 1188947 w 1782279"/>
              <a:gd name="connsiteY1555" fmla="*/ 1087430 h 1211333"/>
              <a:gd name="connsiteX1556" fmla="*/ 1186284 w 1782279"/>
              <a:gd name="connsiteY1556" fmla="*/ 1087804 h 1211333"/>
              <a:gd name="connsiteX1557" fmla="*/ 1186284 w 1782279"/>
              <a:gd name="connsiteY1557" fmla="*/ 1085184 h 1211333"/>
              <a:gd name="connsiteX1558" fmla="*/ 1183242 w 1782279"/>
              <a:gd name="connsiteY1558" fmla="*/ 1079569 h 1211333"/>
              <a:gd name="connsiteX1559" fmla="*/ 1182101 w 1782279"/>
              <a:gd name="connsiteY1559" fmla="*/ 1078820 h 1211333"/>
              <a:gd name="connsiteX1560" fmla="*/ 1181720 w 1782279"/>
              <a:gd name="connsiteY1560" fmla="*/ 1079195 h 1211333"/>
              <a:gd name="connsiteX1561" fmla="*/ 1181340 w 1782279"/>
              <a:gd name="connsiteY1561" fmla="*/ 1080318 h 1211333"/>
              <a:gd name="connsiteX1562" fmla="*/ 1181340 w 1782279"/>
              <a:gd name="connsiteY1562" fmla="*/ 1082189 h 1211333"/>
              <a:gd name="connsiteX1563" fmla="*/ 1178678 w 1782279"/>
              <a:gd name="connsiteY1563" fmla="*/ 1082189 h 1211333"/>
              <a:gd name="connsiteX1564" fmla="*/ 1179438 w 1782279"/>
              <a:gd name="connsiteY1564" fmla="*/ 1081815 h 1211333"/>
              <a:gd name="connsiteX1565" fmla="*/ 1179438 w 1782279"/>
              <a:gd name="connsiteY1565" fmla="*/ 1081441 h 1211333"/>
              <a:gd name="connsiteX1566" fmla="*/ 1178678 w 1782279"/>
              <a:gd name="connsiteY1566" fmla="*/ 1081066 h 1211333"/>
              <a:gd name="connsiteX1567" fmla="*/ 1177537 w 1782279"/>
              <a:gd name="connsiteY1567" fmla="*/ 1078072 h 1211333"/>
              <a:gd name="connsiteX1568" fmla="*/ 1179058 w 1782279"/>
              <a:gd name="connsiteY1568" fmla="*/ 1075451 h 1211333"/>
              <a:gd name="connsiteX1569" fmla="*/ 1177917 w 1782279"/>
              <a:gd name="connsiteY1569" fmla="*/ 1075451 h 1211333"/>
              <a:gd name="connsiteX1570" fmla="*/ 1177537 w 1782279"/>
              <a:gd name="connsiteY1570" fmla="*/ 1073580 h 1211333"/>
              <a:gd name="connsiteX1571" fmla="*/ 1179819 w 1782279"/>
              <a:gd name="connsiteY1571" fmla="*/ 1070959 h 1211333"/>
              <a:gd name="connsiteX1572" fmla="*/ 1174874 w 1782279"/>
              <a:gd name="connsiteY1572" fmla="*/ 1067965 h 1211333"/>
              <a:gd name="connsiteX1573" fmla="*/ 1173353 w 1782279"/>
              <a:gd name="connsiteY1573" fmla="*/ 1063098 h 1211333"/>
              <a:gd name="connsiteX1574" fmla="*/ 1175255 w 1782279"/>
              <a:gd name="connsiteY1574" fmla="*/ 1057109 h 1211333"/>
              <a:gd name="connsiteX1575" fmla="*/ 1169549 w 1782279"/>
              <a:gd name="connsiteY1575" fmla="*/ 1049997 h 1211333"/>
              <a:gd name="connsiteX1576" fmla="*/ 1168408 w 1782279"/>
              <a:gd name="connsiteY1576" fmla="*/ 1047376 h 1211333"/>
              <a:gd name="connsiteX1577" fmla="*/ 1169169 w 1782279"/>
              <a:gd name="connsiteY1577" fmla="*/ 1041013 h 1211333"/>
              <a:gd name="connsiteX1578" fmla="*/ 1169930 w 1782279"/>
              <a:gd name="connsiteY1578" fmla="*/ 1036895 h 1211333"/>
              <a:gd name="connsiteX1579" fmla="*/ 1161182 w 1782279"/>
              <a:gd name="connsiteY1579" fmla="*/ 1038018 h 1211333"/>
              <a:gd name="connsiteX1580" fmla="*/ 1152814 w 1782279"/>
              <a:gd name="connsiteY1580" fmla="*/ 1038767 h 1211333"/>
              <a:gd name="connsiteX1581" fmla="*/ 1148631 w 1782279"/>
              <a:gd name="connsiteY1581" fmla="*/ 1035398 h 1211333"/>
              <a:gd name="connsiteX1582" fmla="*/ 1142926 w 1782279"/>
              <a:gd name="connsiteY1582" fmla="*/ 1023045 h 1211333"/>
              <a:gd name="connsiteX1583" fmla="*/ 1140644 w 1782279"/>
              <a:gd name="connsiteY1583" fmla="*/ 1017056 h 1211333"/>
              <a:gd name="connsiteX1584" fmla="*/ 1138742 w 1782279"/>
              <a:gd name="connsiteY1584" fmla="*/ 1014435 h 1211333"/>
              <a:gd name="connsiteX1585" fmla="*/ 1135699 w 1782279"/>
              <a:gd name="connsiteY1585" fmla="*/ 1014435 h 1211333"/>
              <a:gd name="connsiteX1586" fmla="*/ 1130374 w 1782279"/>
              <a:gd name="connsiteY1586" fmla="*/ 1012564 h 1211333"/>
              <a:gd name="connsiteX1587" fmla="*/ 1124669 w 1782279"/>
              <a:gd name="connsiteY1587" fmla="*/ 1012564 h 1211333"/>
              <a:gd name="connsiteX1588" fmla="*/ 1124669 w 1782279"/>
              <a:gd name="connsiteY1588" fmla="*/ 1027163 h 1211333"/>
              <a:gd name="connsiteX1589" fmla="*/ 1117443 w 1782279"/>
              <a:gd name="connsiteY1589" fmla="*/ 1010318 h 1211333"/>
              <a:gd name="connsiteX1590" fmla="*/ 1104131 w 1782279"/>
              <a:gd name="connsiteY1590" fmla="*/ 1005451 h 1211333"/>
              <a:gd name="connsiteX1591" fmla="*/ 1102229 w 1782279"/>
              <a:gd name="connsiteY1591" fmla="*/ 1006949 h 1211333"/>
              <a:gd name="connsiteX1592" fmla="*/ 1101849 w 1782279"/>
              <a:gd name="connsiteY1592" fmla="*/ 1007697 h 1211333"/>
              <a:gd name="connsiteX1593" fmla="*/ 1102229 w 1782279"/>
              <a:gd name="connsiteY1593" fmla="*/ 1015184 h 1211333"/>
              <a:gd name="connsiteX1594" fmla="*/ 1101849 w 1782279"/>
              <a:gd name="connsiteY1594" fmla="*/ 1016681 h 1211333"/>
              <a:gd name="connsiteX1595" fmla="*/ 1098426 w 1782279"/>
              <a:gd name="connsiteY1595" fmla="*/ 1018927 h 1211333"/>
              <a:gd name="connsiteX1596" fmla="*/ 1096904 w 1782279"/>
              <a:gd name="connsiteY1596" fmla="*/ 1021922 h 1211333"/>
              <a:gd name="connsiteX1597" fmla="*/ 1095383 w 1782279"/>
              <a:gd name="connsiteY1597" fmla="*/ 1023045 h 1211333"/>
              <a:gd name="connsiteX1598" fmla="*/ 1094242 w 1782279"/>
              <a:gd name="connsiteY1598" fmla="*/ 1020425 h 1211333"/>
              <a:gd name="connsiteX1599" fmla="*/ 1096144 w 1782279"/>
              <a:gd name="connsiteY1599" fmla="*/ 1016681 h 1211333"/>
              <a:gd name="connsiteX1600" fmla="*/ 1097285 w 1782279"/>
              <a:gd name="connsiteY1600" fmla="*/ 1013312 h 1211333"/>
              <a:gd name="connsiteX1601" fmla="*/ 1096904 w 1782279"/>
              <a:gd name="connsiteY1601" fmla="*/ 1011441 h 1211333"/>
              <a:gd name="connsiteX1602" fmla="*/ 1095003 w 1782279"/>
              <a:gd name="connsiteY1602" fmla="*/ 1014810 h 1211333"/>
              <a:gd name="connsiteX1603" fmla="*/ 1091199 w 1782279"/>
              <a:gd name="connsiteY1603" fmla="*/ 1023419 h 1211333"/>
              <a:gd name="connsiteX1604" fmla="*/ 1090058 w 1782279"/>
              <a:gd name="connsiteY1604" fmla="*/ 1024917 h 1211333"/>
              <a:gd name="connsiteX1605" fmla="*/ 1087776 w 1782279"/>
              <a:gd name="connsiteY1605" fmla="*/ 1025665 h 1211333"/>
              <a:gd name="connsiteX1606" fmla="*/ 1087015 w 1782279"/>
              <a:gd name="connsiteY1606" fmla="*/ 1022671 h 1211333"/>
              <a:gd name="connsiteX1607" fmla="*/ 1087396 w 1782279"/>
              <a:gd name="connsiteY1607" fmla="*/ 1018553 h 1211333"/>
              <a:gd name="connsiteX1608" fmla="*/ 1082071 w 1782279"/>
              <a:gd name="connsiteY1608" fmla="*/ 1024917 h 1211333"/>
              <a:gd name="connsiteX1609" fmla="*/ 1079789 w 1782279"/>
              <a:gd name="connsiteY1609" fmla="*/ 1030532 h 1211333"/>
              <a:gd name="connsiteX1610" fmla="*/ 1077887 w 1782279"/>
              <a:gd name="connsiteY1610" fmla="*/ 1031655 h 1211333"/>
              <a:gd name="connsiteX1611" fmla="*/ 1077507 w 1782279"/>
              <a:gd name="connsiteY1611" fmla="*/ 1033526 h 1211333"/>
              <a:gd name="connsiteX1612" fmla="*/ 1069520 w 1782279"/>
              <a:gd name="connsiteY1612" fmla="*/ 1037270 h 1211333"/>
              <a:gd name="connsiteX1613" fmla="*/ 1067618 w 1782279"/>
              <a:gd name="connsiteY1613" fmla="*/ 1037270 h 1211333"/>
              <a:gd name="connsiteX1614" fmla="*/ 1062293 w 1782279"/>
              <a:gd name="connsiteY1614" fmla="*/ 1034649 h 1211333"/>
              <a:gd name="connsiteX1615" fmla="*/ 1052404 w 1782279"/>
              <a:gd name="connsiteY1615" fmla="*/ 1034649 h 1211333"/>
              <a:gd name="connsiteX1616" fmla="*/ 1045939 w 1782279"/>
              <a:gd name="connsiteY1616" fmla="*/ 1031655 h 1211333"/>
              <a:gd name="connsiteX1617" fmla="*/ 1042516 w 1782279"/>
              <a:gd name="connsiteY1617" fmla="*/ 1032029 h 1211333"/>
              <a:gd name="connsiteX1618" fmla="*/ 1037571 w 1782279"/>
              <a:gd name="connsiteY1618" fmla="*/ 1034649 h 1211333"/>
              <a:gd name="connsiteX1619" fmla="*/ 1034909 w 1782279"/>
              <a:gd name="connsiteY1619" fmla="*/ 1035024 h 1211333"/>
              <a:gd name="connsiteX1620" fmla="*/ 1030345 w 1782279"/>
              <a:gd name="connsiteY1620" fmla="*/ 1032778 h 1211333"/>
              <a:gd name="connsiteX1621" fmla="*/ 1027682 w 1782279"/>
              <a:gd name="connsiteY1621" fmla="*/ 1029034 h 1211333"/>
              <a:gd name="connsiteX1622" fmla="*/ 1022738 w 1782279"/>
              <a:gd name="connsiteY1622" fmla="*/ 1027537 h 1211333"/>
              <a:gd name="connsiteX1623" fmla="*/ 1020075 w 1782279"/>
              <a:gd name="connsiteY1623" fmla="*/ 1025291 h 1211333"/>
              <a:gd name="connsiteX1624" fmla="*/ 1016652 w 1782279"/>
              <a:gd name="connsiteY1624" fmla="*/ 1024542 h 1211333"/>
              <a:gd name="connsiteX1625" fmla="*/ 1015131 w 1782279"/>
              <a:gd name="connsiteY1625" fmla="*/ 1023419 h 1211333"/>
              <a:gd name="connsiteX1626" fmla="*/ 1012469 w 1782279"/>
              <a:gd name="connsiteY1626" fmla="*/ 1020799 h 1211333"/>
              <a:gd name="connsiteX1627" fmla="*/ 1009426 w 1782279"/>
              <a:gd name="connsiteY1627" fmla="*/ 1018553 h 1211333"/>
              <a:gd name="connsiteX1628" fmla="*/ 1005622 w 1782279"/>
              <a:gd name="connsiteY1628" fmla="*/ 1017056 h 1211333"/>
              <a:gd name="connsiteX1629" fmla="*/ 995734 w 1782279"/>
              <a:gd name="connsiteY1629" fmla="*/ 1016681 h 1211333"/>
              <a:gd name="connsiteX1630" fmla="*/ 992691 w 1782279"/>
              <a:gd name="connsiteY1630" fmla="*/ 1018553 h 1211333"/>
              <a:gd name="connsiteX1631" fmla="*/ 988507 w 1782279"/>
              <a:gd name="connsiteY1631" fmla="*/ 1018553 h 1211333"/>
              <a:gd name="connsiteX1632" fmla="*/ 985845 w 1782279"/>
              <a:gd name="connsiteY1632" fmla="*/ 1017804 h 1211333"/>
              <a:gd name="connsiteX1633" fmla="*/ 985845 w 1782279"/>
              <a:gd name="connsiteY1633" fmla="*/ 1017056 h 1211333"/>
              <a:gd name="connsiteX1634" fmla="*/ 985084 w 1782279"/>
              <a:gd name="connsiteY1634" fmla="*/ 1016681 h 1211333"/>
              <a:gd name="connsiteX1635" fmla="*/ 979759 w 1782279"/>
              <a:gd name="connsiteY1635" fmla="*/ 1015184 h 1211333"/>
              <a:gd name="connsiteX1636" fmla="*/ 978238 w 1782279"/>
              <a:gd name="connsiteY1636" fmla="*/ 1013687 h 1211333"/>
              <a:gd name="connsiteX1637" fmla="*/ 974434 w 1782279"/>
              <a:gd name="connsiteY1637" fmla="*/ 1014810 h 1211333"/>
              <a:gd name="connsiteX1638" fmla="*/ 972913 w 1782279"/>
              <a:gd name="connsiteY1638" fmla="*/ 1014810 h 1211333"/>
              <a:gd name="connsiteX1639" fmla="*/ 972533 w 1782279"/>
              <a:gd name="connsiteY1639" fmla="*/ 1013687 h 1211333"/>
              <a:gd name="connsiteX1640" fmla="*/ 969110 w 1782279"/>
              <a:gd name="connsiteY1640" fmla="*/ 1014435 h 1211333"/>
              <a:gd name="connsiteX1641" fmla="*/ 966067 w 1782279"/>
              <a:gd name="connsiteY1641" fmla="*/ 1005826 h 1211333"/>
              <a:gd name="connsiteX1642" fmla="*/ 964926 w 1782279"/>
              <a:gd name="connsiteY1642" fmla="*/ 1005451 h 1211333"/>
              <a:gd name="connsiteX1643" fmla="*/ 960742 w 1782279"/>
              <a:gd name="connsiteY1643" fmla="*/ 993473 h 1211333"/>
              <a:gd name="connsiteX1644" fmla="*/ 958080 w 1782279"/>
              <a:gd name="connsiteY1644" fmla="*/ 993099 h 1211333"/>
              <a:gd name="connsiteX1645" fmla="*/ 956178 w 1782279"/>
              <a:gd name="connsiteY1645" fmla="*/ 993099 h 1211333"/>
              <a:gd name="connsiteX1646" fmla="*/ 956178 w 1782279"/>
              <a:gd name="connsiteY1646" fmla="*/ 1006574 h 1211333"/>
              <a:gd name="connsiteX1647" fmla="*/ 933738 w 1782279"/>
              <a:gd name="connsiteY1647" fmla="*/ 1006574 h 1211333"/>
              <a:gd name="connsiteX1648" fmla="*/ 912819 w 1782279"/>
              <a:gd name="connsiteY1648" fmla="*/ 1006574 h 1211333"/>
              <a:gd name="connsiteX1649" fmla="*/ 908255 w 1782279"/>
              <a:gd name="connsiteY1649" fmla="*/ 1006574 h 1211333"/>
              <a:gd name="connsiteX1650" fmla="*/ 890759 w 1782279"/>
              <a:gd name="connsiteY1650" fmla="*/ 1006574 h 1211333"/>
              <a:gd name="connsiteX1651" fmla="*/ 872503 w 1782279"/>
              <a:gd name="connsiteY1651" fmla="*/ 1006574 h 1211333"/>
              <a:gd name="connsiteX1652" fmla="*/ 852345 w 1782279"/>
              <a:gd name="connsiteY1652" fmla="*/ 1006574 h 1211333"/>
              <a:gd name="connsiteX1653" fmla="*/ 833328 w 1782279"/>
              <a:gd name="connsiteY1653" fmla="*/ 1006574 h 1211333"/>
              <a:gd name="connsiteX1654" fmla="*/ 826862 w 1782279"/>
              <a:gd name="connsiteY1654" fmla="*/ 1006574 h 1211333"/>
              <a:gd name="connsiteX1655" fmla="*/ 770952 w 1782279"/>
              <a:gd name="connsiteY1655" fmla="*/ 1006574 h 1211333"/>
              <a:gd name="connsiteX1656" fmla="*/ 754217 w 1782279"/>
              <a:gd name="connsiteY1656" fmla="*/ 1006574 h 1211333"/>
              <a:gd name="connsiteX1657" fmla="*/ 733678 w 1782279"/>
              <a:gd name="connsiteY1657" fmla="*/ 1006574 h 1211333"/>
              <a:gd name="connsiteX1658" fmla="*/ 715042 w 1782279"/>
              <a:gd name="connsiteY1658" fmla="*/ 1006574 h 1211333"/>
              <a:gd name="connsiteX1659" fmla="*/ 697166 w 1782279"/>
              <a:gd name="connsiteY1659" fmla="*/ 1006574 h 1211333"/>
              <a:gd name="connsiteX1660" fmla="*/ 678909 w 1782279"/>
              <a:gd name="connsiteY1660" fmla="*/ 1006574 h 1211333"/>
              <a:gd name="connsiteX1661" fmla="*/ 658371 w 1782279"/>
              <a:gd name="connsiteY1661" fmla="*/ 1006574 h 1211333"/>
              <a:gd name="connsiteX1662" fmla="*/ 646200 w 1782279"/>
              <a:gd name="connsiteY1662" fmla="*/ 1006574 h 1211333"/>
              <a:gd name="connsiteX1663" fmla="*/ 627563 w 1782279"/>
              <a:gd name="connsiteY1663" fmla="*/ 1005826 h 1211333"/>
              <a:gd name="connsiteX1664" fmla="*/ 607025 w 1782279"/>
              <a:gd name="connsiteY1664" fmla="*/ 1005826 h 1211333"/>
              <a:gd name="connsiteX1665" fmla="*/ 588008 w 1782279"/>
              <a:gd name="connsiteY1665" fmla="*/ 1005826 h 1211333"/>
              <a:gd name="connsiteX1666" fmla="*/ 561764 w 1782279"/>
              <a:gd name="connsiteY1666" fmla="*/ 1005826 h 1211333"/>
              <a:gd name="connsiteX1667" fmla="*/ 520307 w 1782279"/>
              <a:gd name="connsiteY1667" fmla="*/ 1005826 h 1211333"/>
              <a:gd name="connsiteX1668" fmla="*/ 500149 w 1782279"/>
              <a:gd name="connsiteY1668" fmla="*/ 1005826 h 1211333"/>
              <a:gd name="connsiteX1669" fmla="*/ 479991 w 1782279"/>
              <a:gd name="connsiteY1669" fmla="*/ 1005826 h 1211333"/>
              <a:gd name="connsiteX1670" fmla="*/ 462876 w 1782279"/>
              <a:gd name="connsiteY1670" fmla="*/ 1005826 h 1211333"/>
              <a:gd name="connsiteX1671" fmla="*/ 443858 w 1782279"/>
              <a:gd name="connsiteY1671" fmla="*/ 1005826 h 1211333"/>
              <a:gd name="connsiteX1672" fmla="*/ 424081 w 1782279"/>
              <a:gd name="connsiteY1672" fmla="*/ 1005826 h 1211333"/>
              <a:gd name="connsiteX1673" fmla="*/ 404683 w 1782279"/>
              <a:gd name="connsiteY1673" fmla="*/ 1005826 h 1211333"/>
              <a:gd name="connsiteX1674" fmla="*/ 381102 w 1782279"/>
              <a:gd name="connsiteY1674" fmla="*/ 1005826 h 1211333"/>
              <a:gd name="connsiteX1675" fmla="*/ 380341 w 1782279"/>
              <a:gd name="connsiteY1675" fmla="*/ 1004328 h 1211333"/>
              <a:gd name="connsiteX1676" fmla="*/ 378059 w 1782279"/>
              <a:gd name="connsiteY1676" fmla="*/ 1002831 h 1211333"/>
              <a:gd name="connsiteX1677" fmla="*/ 376158 w 1782279"/>
              <a:gd name="connsiteY1677" fmla="*/ 1003205 h 1211333"/>
              <a:gd name="connsiteX1678" fmla="*/ 375777 w 1782279"/>
              <a:gd name="connsiteY1678" fmla="*/ 1002457 h 1211333"/>
              <a:gd name="connsiteX1679" fmla="*/ 376158 w 1782279"/>
              <a:gd name="connsiteY1679" fmla="*/ 1000960 h 1211333"/>
              <a:gd name="connsiteX1680" fmla="*/ 379961 w 1782279"/>
              <a:gd name="connsiteY1680" fmla="*/ 999462 h 1211333"/>
              <a:gd name="connsiteX1681" fmla="*/ 384525 w 1782279"/>
              <a:gd name="connsiteY1681" fmla="*/ 999837 h 1211333"/>
              <a:gd name="connsiteX1682" fmla="*/ 384145 w 1782279"/>
              <a:gd name="connsiteY1682" fmla="*/ 997591 h 1211333"/>
              <a:gd name="connsiteX1683" fmla="*/ 383384 w 1782279"/>
              <a:gd name="connsiteY1683" fmla="*/ 997591 h 1211333"/>
              <a:gd name="connsiteX1684" fmla="*/ 382624 w 1782279"/>
              <a:gd name="connsiteY1684" fmla="*/ 996842 h 1211333"/>
              <a:gd name="connsiteX1685" fmla="*/ 381863 w 1782279"/>
              <a:gd name="connsiteY1685" fmla="*/ 996468 h 1211333"/>
              <a:gd name="connsiteX1686" fmla="*/ 377299 w 1782279"/>
              <a:gd name="connsiteY1686" fmla="*/ 997591 h 1211333"/>
              <a:gd name="connsiteX1687" fmla="*/ 373115 w 1782279"/>
              <a:gd name="connsiteY1687" fmla="*/ 997216 h 1211333"/>
              <a:gd name="connsiteX1688" fmla="*/ 372354 w 1782279"/>
              <a:gd name="connsiteY1688" fmla="*/ 995719 h 1211333"/>
              <a:gd name="connsiteX1689" fmla="*/ 372354 w 1782279"/>
              <a:gd name="connsiteY1689" fmla="*/ 995345 h 1211333"/>
              <a:gd name="connsiteX1690" fmla="*/ 371594 w 1782279"/>
              <a:gd name="connsiteY1690" fmla="*/ 994222 h 1211333"/>
              <a:gd name="connsiteX1691" fmla="*/ 371594 w 1782279"/>
              <a:gd name="connsiteY1691" fmla="*/ 992724 h 1211333"/>
              <a:gd name="connsiteX1692" fmla="*/ 372354 w 1782279"/>
              <a:gd name="connsiteY1692" fmla="*/ 992350 h 1211333"/>
              <a:gd name="connsiteX1693" fmla="*/ 373115 w 1782279"/>
              <a:gd name="connsiteY1693" fmla="*/ 982992 h 1211333"/>
              <a:gd name="connsiteX1694" fmla="*/ 371213 w 1782279"/>
              <a:gd name="connsiteY1694" fmla="*/ 982617 h 1211333"/>
              <a:gd name="connsiteX1695" fmla="*/ 370833 w 1782279"/>
              <a:gd name="connsiteY1695" fmla="*/ 984489 h 1211333"/>
              <a:gd name="connsiteX1696" fmla="*/ 367410 w 1782279"/>
              <a:gd name="connsiteY1696" fmla="*/ 987484 h 1211333"/>
              <a:gd name="connsiteX1697" fmla="*/ 365128 w 1782279"/>
              <a:gd name="connsiteY1697" fmla="*/ 991601 h 1211333"/>
              <a:gd name="connsiteX1698" fmla="*/ 363226 w 1782279"/>
              <a:gd name="connsiteY1698" fmla="*/ 991227 h 1211333"/>
              <a:gd name="connsiteX1699" fmla="*/ 362085 w 1782279"/>
              <a:gd name="connsiteY1699" fmla="*/ 988607 h 1211333"/>
              <a:gd name="connsiteX1700" fmla="*/ 362085 w 1782279"/>
              <a:gd name="connsiteY1700" fmla="*/ 987109 h 1211333"/>
              <a:gd name="connsiteX1701" fmla="*/ 363226 w 1782279"/>
              <a:gd name="connsiteY1701" fmla="*/ 982992 h 1211333"/>
              <a:gd name="connsiteX1702" fmla="*/ 360944 w 1782279"/>
              <a:gd name="connsiteY1702" fmla="*/ 982992 h 1211333"/>
              <a:gd name="connsiteX1703" fmla="*/ 360944 w 1782279"/>
              <a:gd name="connsiteY1703" fmla="*/ 981120 h 1211333"/>
              <a:gd name="connsiteX1704" fmla="*/ 359803 w 1782279"/>
              <a:gd name="connsiteY1704" fmla="*/ 981120 h 1211333"/>
              <a:gd name="connsiteX1705" fmla="*/ 359042 w 1782279"/>
              <a:gd name="connsiteY1705" fmla="*/ 979248 h 1211333"/>
              <a:gd name="connsiteX1706" fmla="*/ 359042 w 1782279"/>
              <a:gd name="connsiteY1706" fmla="*/ 977377 h 1211333"/>
              <a:gd name="connsiteX1707" fmla="*/ 357141 w 1782279"/>
              <a:gd name="connsiteY1707" fmla="*/ 975505 h 1211333"/>
              <a:gd name="connsiteX1708" fmla="*/ 356000 w 1782279"/>
              <a:gd name="connsiteY1708" fmla="*/ 972510 h 1211333"/>
              <a:gd name="connsiteX1709" fmla="*/ 355619 w 1782279"/>
              <a:gd name="connsiteY1709" fmla="*/ 973259 h 1211333"/>
              <a:gd name="connsiteX1710" fmla="*/ 356760 w 1782279"/>
              <a:gd name="connsiteY1710" fmla="*/ 976628 h 1211333"/>
              <a:gd name="connsiteX1711" fmla="*/ 356000 w 1782279"/>
              <a:gd name="connsiteY1711" fmla="*/ 978500 h 1211333"/>
              <a:gd name="connsiteX1712" fmla="*/ 353718 w 1782279"/>
              <a:gd name="connsiteY1712" fmla="*/ 975131 h 1211333"/>
              <a:gd name="connsiteX1713" fmla="*/ 352577 w 1782279"/>
              <a:gd name="connsiteY1713" fmla="*/ 978874 h 1211333"/>
              <a:gd name="connsiteX1714" fmla="*/ 351055 w 1782279"/>
              <a:gd name="connsiteY1714" fmla="*/ 979623 h 1211333"/>
              <a:gd name="connsiteX1715" fmla="*/ 346491 w 1782279"/>
              <a:gd name="connsiteY1715" fmla="*/ 979623 h 1211333"/>
              <a:gd name="connsiteX1716" fmla="*/ 343068 w 1782279"/>
              <a:gd name="connsiteY1716" fmla="*/ 977002 h 1211333"/>
              <a:gd name="connsiteX1717" fmla="*/ 341547 w 1782279"/>
              <a:gd name="connsiteY1717" fmla="*/ 975131 h 1211333"/>
              <a:gd name="connsiteX1718" fmla="*/ 339265 w 1782279"/>
              <a:gd name="connsiteY1718" fmla="*/ 972885 h 1211333"/>
              <a:gd name="connsiteX1719" fmla="*/ 338884 w 1782279"/>
              <a:gd name="connsiteY1719" fmla="*/ 971013 h 1211333"/>
              <a:gd name="connsiteX1720" fmla="*/ 341547 w 1782279"/>
              <a:gd name="connsiteY1720" fmla="*/ 968767 h 1211333"/>
              <a:gd name="connsiteX1721" fmla="*/ 342307 w 1782279"/>
              <a:gd name="connsiteY1721" fmla="*/ 967270 h 1211333"/>
              <a:gd name="connsiteX1722" fmla="*/ 342307 w 1782279"/>
              <a:gd name="connsiteY1722" fmla="*/ 965024 h 1211333"/>
              <a:gd name="connsiteX1723" fmla="*/ 341166 w 1782279"/>
              <a:gd name="connsiteY1723" fmla="*/ 963152 h 1211333"/>
              <a:gd name="connsiteX1724" fmla="*/ 342307 w 1782279"/>
              <a:gd name="connsiteY1724" fmla="*/ 960157 h 1211333"/>
              <a:gd name="connsiteX1725" fmla="*/ 340786 w 1782279"/>
              <a:gd name="connsiteY1725" fmla="*/ 959409 h 1211333"/>
              <a:gd name="connsiteX1726" fmla="*/ 338504 w 1782279"/>
              <a:gd name="connsiteY1726" fmla="*/ 961280 h 1211333"/>
              <a:gd name="connsiteX1727" fmla="*/ 336222 w 1782279"/>
              <a:gd name="connsiteY1727" fmla="*/ 962029 h 1211333"/>
              <a:gd name="connsiteX1728" fmla="*/ 334701 w 1782279"/>
              <a:gd name="connsiteY1728" fmla="*/ 960157 h 1211333"/>
              <a:gd name="connsiteX1729" fmla="*/ 333940 w 1782279"/>
              <a:gd name="connsiteY1729" fmla="*/ 956414 h 1211333"/>
              <a:gd name="connsiteX1730" fmla="*/ 332799 w 1782279"/>
              <a:gd name="connsiteY1730" fmla="*/ 956414 h 1211333"/>
              <a:gd name="connsiteX1731" fmla="*/ 328615 w 1782279"/>
              <a:gd name="connsiteY1731" fmla="*/ 958660 h 1211333"/>
              <a:gd name="connsiteX1732" fmla="*/ 324431 w 1782279"/>
              <a:gd name="connsiteY1732" fmla="*/ 957163 h 1211333"/>
              <a:gd name="connsiteX1733" fmla="*/ 322910 w 1782279"/>
              <a:gd name="connsiteY1733" fmla="*/ 958286 h 1211333"/>
              <a:gd name="connsiteX1734" fmla="*/ 320248 w 1782279"/>
              <a:gd name="connsiteY1734" fmla="*/ 956040 h 1211333"/>
              <a:gd name="connsiteX1735" fmla="*/ 319867 w 1782279"/>
              <a:gd name="connsiteY1735" fmla="*/ 957537 h 1211333"/>
              <a:gd name="connsiteX1736" fmla="*/ 318346 w 1782279"/>
              <a:gd name="connsiteY1736" fmla="*/ 958660 h 1211333"/>
              <a:gd name="connsiteX1737" fmla="*/ 316824 w 1782279"/>
              <a:gd name="connsiteY1737" fmla="*/ 957163 h 1211333"/>
              <a:gd name="connsiteX1738" fmla="*/ 305414 w 1782279"/>
              <a:gd name="connsiteY1738" fmla="*/ 956789 h 1211333"/>
              <a:gd name="connsiteX1739" fmla="*/ 304273 w 1782279"/>
              <a:gd name="connsiteY1739" fmla="*/ 955291 h 1211333"/>
              <a:gd name="connsiteX1740" fmla="*/ 314162 w 1782279"/>
              <a:gd name="connsiteY1740" fmla="*/ 952671 h 1211333"/>
              <a:gd name="connsiteX1741" fmla="*/ 314923 w 1782279"/>
              <a:gd name="connsiteY1741" fmla="*/ 951174 h 1211333"/>
              <a:gd name="connsiteX1742" fmla="*/ 310359 w 1782279"/>
              <a:gd name="connsiteY1742" fmla="*/ 951174 h 1211333"/>
              <a:gd name="connsiteX1743" fmla="*/ 311500 w 1782279"/>
              <a:gd name="connsiteY1743" fmla="*/ 947430 h 1211333"/>
              <a:gd name="connsiteX1744" fmla="*/ 307696 w 1782279"/>
              <a:gd name="connsiteY1744" fmla="*/ 946307 h 1211333"/>
              <a:gd name="connsiteX1745" fmla="*/ 305414 w 1782279"/>
              <a:gd name="connsiteY1745" fmla="*/ 945933 h 1211333"/>
              <a:gd name="connsiteX1746" fmla="*/ 305414 w 1782279"/>
              <a:gd name="connsiteY1746" fmla="*/ 945184 h 1211333"/>
              <a:gd name="connsiteX1747" fmla="*/ 308077 w 1782279"/>
              <a:gd name="connsiteY1747" fmla="*/ 945184 h 1211333"/>
              <a:gd name="connsiteX1748" fmla="*/ 309978 w 1782279"/>
              <a:gd name="connsiteY1748" fmla="*/ 944436 h 1211333"/>
              <a:gd name="connsiteX1749" fmla="*/ 308077 w 1782279"/>
              <a:gd name="connsiteY1749" fmla="*/ 942190 h 1211333"/>
              <a:gd name="connsiteX1750" fmla="*/ 301991 w 1782279"/>
              <a:gd name="connsiteY1750" fmla="*/ 941067 h 1211333"/>
              <a:gd name="connsiteX1751" fmla="*/ 299329 w 1782279"/>
              <a:gd name="connsiteY1751" fmla="*/ 944061 h 1211333"/>
              <a:gd name="connsiteX1752" fmla="*/ 297807 w 1782279"/>
              <a:gd name="connsiteY1752" fmla="*/ 942564 h 1211333"/>
              <a:gd name="connsiteX1753" fmla="*/ 291342 w 1782279"/>
              <a:gd name="connsiteY1753" fmla="*/ 942190 h 1211333"/>
              <a:gd name="connsiteX1754" fmla="*/ 290581 w 1782279"/>
              <a:gd name="connsiteY1754" fmla="*/ 943313 h 1211333"/>
              <a:gd name="connsiteX1755" fmla="*/ 291722 w 1782279"/>
              <a:gd name="connsiteY1755" fmla="*/ 944810 h 1211333"/>
              <a:gd name="connsiteX1756" fmla="*/ 289820 w 1782279"/>
              <a:gd name="connsiteY1756" fmla="*/ 945184 h 1211333"/>
              <a:gd name="connsiteX1757" fmla="*/ 281453 w 1782279"/>
              <a:gd name="connsiteY1757" fmla="*/ 941067 h 1211333"/>
              <a:gd name="connsiteX1758" fmla="*/ 278030 w 1782279"/>
              <a:gd name="connsiteY1758" fmla="*/ 937323 h 1211333"/>
              <a:gd name="connsiteX1759" fmla="*/ 277269 w 1782279"/>
              <a:gd name="connsiteY1759" fmla="*/ 935077 h 1211333"/>
              <a:gd name="connsiteX1760" fmla="*/ 277269 w 1782279"/>
              <a:gd name="connsiteY1760" fmla="*/ 932831 h 1211333"/>
              <a:gd name="connsiteX1761" fmla="*/ 279551 w 1782279"/>
              <a:gd name="connsiteY1761" fmla="*/ 932083 h 1211333"/>
              <a:gd name="connsiteX1762" fmla="*/ 281833 w 1782279"/>
              <a:gd name="connsiteY1762" fmla="*/ 932083 h 1211333"/>
              <a:gd name="connsiteX1763" fmla="*/ 284115 w 1782279"/>
              <a:gd name="connsiteY1763" fmla="*/ 930960 h 1211333"/>
              <a:gd name="connsiteX1764" fmla="*/ 283354 w 1782279"/>
              <a:gd name="connsiteY1764" fmla="*/ 929837 h 1211333"/>
              <a:gd name="connsiteX1765" fmla="*/ 281453 w 1782279"/>
              <a:gd name="connsiteY1765" fmla="*/ 928714 h 1211333"/>
              <a:gd name="connsiteX1766" fmla="*/ 277269 w 1782279"/>
              <a:gd name="connsiteY1766" fmla="*/ 929837 h 1211333"/>
              <a:gd name="connsiteX1767" fmla="*/ 277649 w 1782279"/>
              <a:gd name="connsiteY1767" fmla="*/ 927965 h 1211333"/>
              <a:gd name="connsiteX1768" fmla="*/ 281833 w 1782279"/>
              <a:gd name="connsiteY1768" fmla="*/ 926093 h 1211333"/>
              <a:gd name="connsiteX1769" fmla="*/ 286017 w 1782279"/>
              <a:gd name="connsiteY1769" fmla="*/ 926468 h 1211333"/>
              <a:gd name="connsiteX1770" fmla="*/ 287538 w 1782279"/>
              <a:gd name="connsiteY1770" fmla="*/ 925345 h 1211333"/>
              <a:gd name="connsiteX1771" fmla="*/ 283354 w 1782279"/>
              <a:gd name="connsiteY1771" fmla="*/ 924222 h 1211333"/>
              <a:gd name="connsiteX1772" fmla="*/ 282213 w 1782279"/>
              <a:gd name="connsiteY1772" fmla="*/ 922724 h 1211333"/>
              <a:gd name="connsiteX1773" fmla="*/ 285256 w 1782279"/>
              <a:gd name="connsiteY1773" fmla="*/ 919730 h 1211333"/>
              <a:gd name="connsiteX1774" fmla="*/ 282213 w 1782279"/>
              <a:gd name="connsiteY1774" fmla="*/ 916361 h 1211333"/>
              <a:gd name="connsiteX1775" fmla="*/ 279171 w 1782279"/>
              <a:gd name="connsiteY1775" fmla="*/ 921227 h 1211333"/>
              <a:gd name="connsiteX1776" fmla="*/ 276889 w 1782279"/>
              <a:gd name="connsiteY1776" fmla="*/ 921976 h 1211333"/>
              <a:gd name="connsiteX1777" fmla="*/ 275748 w 1782279"/>
              <a:gd name="connsiteY1777" fmla="*/ 921227 h 1211333"/>
              <a:gd name="connsiteX1778" fmla="*/ 274987 w 1782279"/>
              <a:gd name="connsiteY1778" fmla="*/ 918607 h 1211333"/>
              <a:gd name="connsiteX1779" fmla="*/ 274987 w 1782279"/>
              <a:gd name="connsiteY1779" fmla="*/ 914489 h 1211333"/>
              <a:gd name="connsiteX1780" fmla="*/ 275748 w 1782279"/>
              <a:gd name="connsiteY1780" fmla="*/ 909623 h 1211333"/>
              <a:gd name="connsiteX1781" fmla="*/ 274987 w 1782279"/>
              <a:gd name="connsiteY1781" fmla="*/ 908874 h 1211333"/>
              <a:gd name="connsiteX1782" fmla="*/ 274607 w 1782279"/>
              <a:gd name="connsiteY1782" fmla="*/ 907751 h 1211333"/>
              <a:gd name="connsiteX1783" fmla="*/ 274607 w 1782279"/>
              <a:gd name="connsiteY1783" fmla="*/ 905880 h 1211333"/>
              <a:gd name="connsiteX1784" fmla="*/ 275367 w 1782279"/>
              <a:gd name="connsiteY1784" fmla="*/ 901762 h 1211333"/>
              <a:gd name="connsiteX1785" fmla="*/ 274987 w 1782279"/>
              <a:gd name="connsiteY1785" fmla="*/ 899142 h 1211333"/>
              <a:gd name="connsiteX1786" fmla="*/ 273466 w 1782279"/>
              <a:gd name="connsiteY1786" fmla="*/ 898393 h 1211333"/>
              <a:gd name="connsiteX1787" fmla="*/ 273466 w 1782279"/>
              <a:gd name="connsiteY1787" fmla="*/ 895773 h 1211333"/>
              <a:gd name="connsiteX1788" fmla="*/ 273085 w 1782279"/>
              <a:gd name="connsiteY1788" fmla="*/ 893901 h 1211333"/>
              <a:gd name="connsiteX1789" fmla="*/ 268901 w 1782279"/>
              <a:gd name="connsiteY1789" fmla="*/ 896147 h 1211333"/>
              <a:gd name="connsiteX1790" fmla="*/ 265478 w 1782279"/>
              <a:gd name="connsiteY1790" fmla="*/ 896521 h 1211333"/>
              <a:gd name="connsiteX1791" fmla="*/ 265859 w 1782279"/>
              <a:gd name="connsiteY1791" fmla="*/ 894650 h 1211333"/>
              <a:gd name="connsiteX1792" fmla="*/ 267000 w 1782279"/>
              <a:gd name="connsiteY1792" fmla="*/ 893901 h 1211333"/>
              <a:gd name="connsiteX1793" fmla="*/ 267000 w 1782279"/>
              <a:gd name="connsiteY1793" fmla="*/ 892029 h 1211333"/>
              <a:gd name="connsiteX1794" fmla="*/ 265859 w 1782279"/>
              <a:gd name="connsiteY1794" fmla="*/ 890158 h 1211333"/>
              <a:gd name="connsiteX1795" fmla="*/ 263577 w 1782279"/>
              <a:gd name="connsiteY1795" fmla="*/ 890158 h 1211333"/>
              <a:gd name="connsiteX1796" fmla="*/ 259773 w 1782279"/>
              <a:gd name="connsiteY1796" fmla="*/ 891655 h 1211333"/>
              <a:gd name="connsiteX1797" fmla="*/ 256350 w 1782279"/>
              <a:gd name="connsiteY1797" fmla="*/ 890906 h 1211333"/>
              <a:gd name="connsiteX1798" fmla="*/ 255209 w 1782279"/>
              <a:gd name="connsiteY1798" fmla="*/ 889783 h 1211333"/>
              <a:gd name="connsiteX1799" fmla="*/ 254449 w 1782279"/>
              <a:gd name="connsiteY1799" fmla="*/ 884543 h 1211333"/>
              <a:gd name="connsiteX1800" fmla="*/ 252166 w 1782279"/>
              <a:gd name="connsiteY1800" fmla="*/ 883794 h 1211333"/>
              <a:gd name="connsiteX1801" fmla="*/ 249504 w 1782279"/>
              <a:gd name="connsiteY1801" fmla="*/ 879676 h 1211333"/>
              <a:gd name="connsiteX1802" fmla="*/ 249124 w 1782279"/>
              <a:gd name="connsiteY1802" fmla="*/ 877805 h 1211333"/>
              <a:gd name="connsiteX1803" fmla="*/ 247602 w 1782279"/>
              <a:gd name="connsiteY1803" fmla="*/ 874810 h 1211333"/>
              <a:gd name="connsiteX1804" fmla="*/ 248743 w 1782279"/>
              <a:gd name="connsiteY1804" fmla="*/ 870693 h 1211333"/>
              <a:gd name="connsiteX1805" fmla="*/ 250265 w 1782279"/>
              <a:gd name="connsiteY1805" fmla="*/ 868821 h 1211333"/>
              <a:gd name="connsiteX1806" fmla="*/ 250265 w 1782279"/>
              <a:gd name="connsiteY1806" fmla="*/ 863955 h 1211333"/>
              <a:gd name="connsiteX1807" fmla="*/ 250265 w 1782279"/>
              <a:gd name="connsiteY1807" fmla="*/ 860211 h 1211333"/>
              <a:gd name="connsiteX1808" fmla="*/ 249504 w 1782279"/>
              <a:gd name="connsiteY1808" fmla="*/ 859463 h 1211333"/>
              <a:gd name="connsiteX1809" fmla="*/ 248363 w 1782279"/>
              <a:gd name="connsiteY1809" fmla="*/ 857965 h 1211333"/>
              <a:gd name="connsiteX1810" fmla="*/ 246081 w 1782279"/>
              <a:gd name="connsiteY1810" fmla="*/ 859837 h 1211333"/>
              <a:gd name="connsiteX1811" fmla="*/ 245320 w 1782279"/>
              <a:gd name="connsiteY1811" fmla="*/ 860586 h 1211333"/>
              <a:gd name="connsiteX1812" fmla="*/ 244560 w 1782279"/>
              <a:gd name="connsiteY1812" fmla="*/ 860211 h 1211333"/>
              <a:gd name="connsiteX1813" fmla="*/ 244179 w 1782279"/>
              <a:gd name="connsiteY1813" fmla="*/ 859463 h 1211333"/>
              <a:gd name="connsiteX1814" fmla="*/ 243419 w 1782279"/>
              <a:gd name="connsiteY1814" fmla="*/ 859463 h 1211333"/>
              <a:gd name="connsiteX1815" fmla="*/ 237333 w 1782279"/>
              <a:gd name="connsiteY1815" fmla="*/ 852725 h 1211333"/>
              <a:gd name="connsiteX1816" fmla="*/ 236192 w 1782279"/>
              <a:gd name="connsiteY1816" fmla="*/ 849730 h 1211333"/>
              <a:gd name="connsiteX1817" fmla="*/ 234290 w 1782279"/>
              <a:gd name="connsiteY1817" fmla="*/ 847484 h 1211333"/>
              <a:gd name="connsiteX1818" fmla="*/ 228205 w 1782279"/>
              <a:gd name="connsiteY1818" fmla="*/ 842243 h 1211333"/>
              <a:gd name="connsiteX1819" fmla="*/ 227825 w 1782279"/>
              <a:gd name="connsiteY1819" fmla="*/ 840746 h 1211333"/>
              <a:gd name="connsiteX1820" fmla="*/ 228205 w 1782279"/>
              <a:gd name="connsiteY1820" fmla="*/ 837751 h 1211333"/>
              <a:gd name="connsiteX1821" fmla="*/ 230107 w 1782279"/>
              <a:gd name="connsiteY1821" fmla="*/ 835880 h 1211333"/>
              <a:gd name="connsiteX1822" fmla="*/ 232008 w 1782279"/>
              <a:gd name="connsiteY1822" fmla="*/ 835131 h 1211333"/>
              <a:gd name="connsiteX1823" fmla="*/ 231248 w 1782279"/>
              <a:gd name="connsiteY1823" fmla="*/ 833260 h 1211333"/>
              <a:gd name="connsiteX1824" fmla="*/ 226303 w 1782279"/>
              <a:gd name="connsiteY1824" fmla="*/ 833634 h 1211333"/>
              <a:gd name="connsiteX1825" fmla="*/ 224402 w 1782279"/>
              <a:gd name="connsiteY1825" fmla="*/ 832511 h 1211333"/>
              <a:gd name="connsiteX1826" fmla="*/ 221739 w 1782279"/>
              <a:gd name="connsiteY1826" fmla="*/ 827645 h 1211333"/>
              <a:gd name="connsiteX1827" fmla="*/ 220598 w 1782279"/>
              <a:gd name="connsiteY1827" fmla="*/ 826522 h 1211333"/>
              <a:gd name="connsiteX1828" fmla="*/ 220598 w 1782279"/>
              <a:gd name="connsiteY1828" fmla="*/ 821655 h 1211333"/>
              <a:gd name="connsiteX1829" fmla="*/ 222120 w 1782279"/>
              <a:gd name="connsiteY1829" fmla="*/ 819409 h 1211333"/>
              <a:gd name="connsiteX1830" fmla="*/ 222880 w 1782279"/>
              <a:gd name="connsiteY1830" fmla="*/ 816415 h 1211333"/>
              <a:gd name="connsiteX1831" fmla="*/ 224782 w 1782279"/>
              <a:gd name="connsiteY1831" fmla="*/ 815666 h 1211333"/>
              <a:gd name="connsiteX1832" fmla="*/ 227825 w 1782279"/>
              <a:gd name="connsiteY1832" fmla="*/ 817912 h 1211333"/>
              <a:gd name="connsiteX1833" fmla="*/ 228205 w 1782279"/>
              <a:gd name="connsiteY1833" fmla="*/ 816415 h 1211333"/>
              <a:gd name="connsiteX1834" fmla="*/ 226684 w 1782279"/>
              <a:gd name="connsiteY1834" fmla="*/ 814169 h 1211333"/>
              <a:gd name="connsiteX1835" fmla="*/ 226684 w 1782279"/>
              <a:gd name="connsiteY1835" fmla="*/ 812297 h 1211333"/>
              <a:gd name="connsiteX1836" fmla="*/ 227825 w 1782279"/>
              <a:gd name="connsiteY1836" fmla="*/ 808928 h 1211333"/>
              <a:gd name="connsiteX1837" fmla="*/ 229726 w 1782279"/>
              <a:gd name="connsiteY1837" fmla="*/ 807431 h 1211333"/>
              <a:gd name="connsiteX1838" fmla="*/ 229726 w 1782279"/>
              <a:gd name="connsiteY1838" fmla="*/ 805933 h 1211333"/>
              <a:gd name="connsiteX1839" fmla="*/ 228585 w 1782279"/>
              <a:gd name="connsiteY1839" fmla="*/ 803687 h 1211333"/>
              <a:gd name="connsiteX1840" fmla="*/ 227825 w 1782279"/>
              <a:gd name="connsiteY1840" fmla="*/ 803687 h 1211333"/>
              <a:gd name="connsiteX1841" fmla="*/ 228205 w 1782279"/>
              <a:gd name="connsiteY1841" fmla="*/ 801067 h 1211333"/>
              <a:gd name="connsiteX1842" fmla="*/ 228966 w 1782279"/>
              <a:gd name="connsiteY1842" fmla="*/ 799570 h 1211333"/>
              <a:gd name="connsiteX1843" fmla="*/ 230107 w 1782279"/>
              <a:gd name="connsiteY1843" fmla="*/ 797324 h 1211333"/>
              <a:gd name="connsiteX1844" fmla="*/ 230107 w 1782279"/>
              <a:gd name="connsiteY1844" fmla="*/ 795452 h 1211333"/>
              <a:gd name="connsiteX1845" fmla="*/ 228205 w 1782279"/>
              <a:gd name="connsiteY1845" fmla="*/ 789463 h 1211333"/>
              <a:gd name="connsiteX1846" fmla="*/ 228205 w 1782279"/>
              <a:gd name="connsiteY1846" fmla="*/ 779356 h 1211333"/>
              <a:gd name="connsiteX1847" fmla="*/ 228966 w 1782279"/>
              <a:gd name="connsiteY1847" fmla="*/ 773741 h 1211333"/>
              <a:gd name="connsiteX1848" fmla="*/ 230107 w 1782279"/>
              <a:gd name="connsiteY1848" fmla="*/ 771869 h 1211333"/>
              <a:gd name="connsiteX1849" fmla="*/ 230107 w 1782279"/>
              <a:gd name="connsiteY1849" fmla="*/ 771121 h 1211333"/>
              <a:gd name="connsiteX1850" fmla="*/ 228585 w 1782279"/>
              <a:gd name="connsiteY1850" fmla="*/ 768875 h 1211333"/>
              <a:gd name="connsiteX1851" fmla="*/ 227825 w 1782279"/>
              <a:gd name="connsiteY1851" fmla="*/ 767377 h 1211333"/>
              <a:gd name="connsiteX1852" fmla="*/ 220598 w 1782279"/>
              <a:gd name="connsiteY1852" fmla="*/ 765506 h 1211333"/>
              <a:gd name="connsiteX1853" fmla="*/ 218696 w 1782279"/>
              <a:gd name="connsiteY1853" fmla="*/ 763260 h 1211333"/>
              <a:gd name="connsiteX1854" fmla="*/ 209188 w 1782279"/>
              <a:gd name="connsiteY1854" fmla="*/ 755399 h 1211333"/>
              <a:gd name="connsiteX1855" fmla="*/ 195496 w 1782279"/>
              <a:gd name="connsiteY1855" fmla="*/ 751655 h 1211333"/>
              <a:gd name="connsiteX1856" fmla="*/ 190932 w 1782279"/>
              <a:gd name="connsiteY1856" fmla="*/ 749035 h 1211333"/>
              <a:gd name="connsiteX1857" fmla="*/ 189030 w 1782279"/>
              <a:gd name="connsiteY1857" fmla="*/ 746789 h 1211333"/>
              <a:gd name="connsiteX1858" fmla="*/ 187128 w 1782279"/>
              <a:gd name="connsiteY1858" fmla="*/ 743420 h 1211333"/>
              <a:gd name="connsiteX1859" fmla="*/ 185226 w 1782279"/>
              <a:gd name="connsiteY1859" fmla="*/ 737057 h 1211333"/>
              <a:gd name="connsiteX1860" fmla="*/ 185226 w 1782279"/>
              <a:gd name="connsiteY1860" fmla="*/ 735559 h 1211333"/>
              <a:gd name="connsiteX1861" fmla="*/ 183705 w 1782279"/>
              <a:gd name="connsiteY1861" fmla="*/ 732939 h 1211333"/>
              <a:gd name="connsiteX1862" fmla="*/ 179902 w 1782279"/>
              <a:gd name="connsiteY1862" fmla="*/ 729570 h 1211333"/>
              <a:gd name="connsiteX1863" fmla="*/ 179521 w 1782279"/>
              <a:gd name="connsiteY1863" fmla="*/ 727698 h 1211333"/>
              <a:gd name="connsiteX1864" fmla="*/ 180662 w 1782279"/>
              <a:gd name="connsiteY1864" fmla="*/ 725827 h 1211333"/>
              <a:gd name="connsiteX1865" fmla="*/ 180662 w 1782279"/>
              <a:gd name="connsiteY1865" fmla="*/ 724704 h 1211333"/>
              <a:gd name="connsiteX1866" fmla="*/ 179141 w 1782279"/>
              <a:gd name="connsiteY1866" fmla="*/ 721709 h 1211333"/>
              <a:gd name="connsiteX1867" fmla="*/ 173816 w 1782279"/>
              <a:gd name="connsiteY1867" fmla="*/ 715345 h 1211333"/>
              <a:gd name="connsiteX1868" fmla="*/ 171914 w 1782279"/>
              <a:gd name="connsiteY1868" fmla="*/ 708608 h 1211333"/>
              <a:gd name="connsiteX1869" fmla="*/ 170773 w 1782279"/>
              <a:gd name="connsiteY1869" fmla="*/ 708608 h 1211333"/>
              <a:gd name="connsiteX1870" fmla="*/ 170393 w 1782279"/>
              <a:gd name="connsiteY1870" fmla="*/ 707485 h 1211333"/>
              <a:gd name="connsiteX1871" fmla="*/ 167731 w 1782279"/>
              <a:gd name="connsiteY1871" fmla="*/ 700747 h 1211333"/>
              <a:gd name="connsiteX1872" fmla="*/ 157081 w 1782279"/>
              <a:gd name="connsiteY1872" fmla="*/ 683527 h 1211333"/>
              <a:gd name="connsiteX1873" fmla="*/ 152897 w 1782279"/>
              <a:gd name="connsiteY1873" fmla="*/ 676415 h 1211333"/>
              <a:gd name="connsiteX1874" fmla="*/ 150235 w 1782279"/>
              <a:gd name="connsiteY1874" fmla="*/ 668554 h 1211333"/>
              <a:gd name="connsiteX1875" fmla="*/ 146051 w 1782279"/>
              <a:gd name="connsiteY1875" fmla="*/ 664437 h 1211333"/>
              <a:gd name="connsiteX1876" fmla="*/ 138064 w 1782279"/>
              <a:gd name="connsiteY1876" fmla="*/ 661068 h 1211333"/>
              <a:gd name="connsiteX1877" fmla="*/ 136543 w 1782279"/>
              <a:gd name="connsiteY1877" fmla="*/ 658447 h 1211333"/>
              <a:gd name="connsiteX1878" fmla="*/ 136543 w 1782279"/>
              <a:gd name="connsiteY1878" fmla="*/ 657324 h 1211333"/>
              <a:gd name="connsiteX1879" fmla="*/ 135021 w 1782279"/>
              <a:gd name="connsiteY1879" fmla="*/ 651335 h 1211333"/>
              <a:gd name="connsiteX1880" fmla="*/ 130457 w 1782279"/>
              <a:gd name="connsiteY1880" fmla="*/ 647217 h 1211333"/>
              <a:gd name="connsiteX1881" fmla="*/ 129697 w 1782279"/>
              <a:gd name="connsiteY1881" fmla="*/ 644223 h 1211333"/>
              <a:gd name="connsiteX1882" fmla="*/ 126274 w 1782279"/>
              <a:gd name="connsiteY1882" fmla="*/ 638982 h 1211333"/>
              <a:gd name="connsiteX1883" fmla="*/ 124752 w 1782279"/>
              <a:gd name="connsiteY1883" fmla="*/ 634490 h 1211333"/>
              <a:gd name="connsiteX1884" fmla="*/ 122850 w 1782279"/>
              <a:gd name="connsiteY1884" fmla="*/ 634490 h 1211333"/>
              <a:gd name="connsiteX1885" fmla="*/ 121709 w 1782279"/>
              <a:gd name="connsiteY1885" fmla="*/ 632993 h 1211333"/>
              <a:gd name="connsiteX1886" fmla="*/ 118286 w 1782279"/>
              <a:gd name="connsiteY1886" fmla="*/ 626255 h 1211333"/>
              <a:gd name="connsiteX1887" fmla="*/ 116004 w 1782279"/>
              <a:gd name="connsiteY1887" fmla="*/ 624009 h 1211333"/>
              <a:gd name="connsiteX1888" fmla="*/ 114103 w 1782279"/>
              <a:gd name="connsiteY1888" fmla="*/ 623635 h 1211333"/>
              <a:gd name="connsiteX1889" fmla="*/ 105735 w 1782279"/>
              <a:gd name="connsiteY1889" fmla="*/ 629998 h 1211333"/>
              <a:gd name="connsiteX1890" fmla="*/ 97748 w 1782279"/>
              <a:gd name="connsiteY1890" fmla="*/ 632244 h 1211333"/>
              <a:gd name="connsiteX1891" fmla="*/ 95846 w 1782279"/>
              <a:gd name="connsiteY1891" fmla="*/ 634490 h 1211333"/>
              <a:gd name="connsiteX1892" fmla="*/ 95466 w 1782279"/>
              <a:gd name="connsiteY1892" fmla="*/ 638982 h 1211333"/>
              <a:gd name="connsiteX1893" fmla="*/ 94705 w 1782279"/>
              <a:gd name="connsiteY1893" fmla="*/ 640105 h 1211333"/>
              <a:gd name="connsiteX1894" fmla="*/ 92043 w 1782279"/>
              <a:gd name="connsiteY1894" fmla="*/ 641228 h 1211333"/>
              <a:gd name="connsiteX1895" fmla="*/ 91282 w 1782279"/>
              <a:gd name="connsiteY1895" fmla="*/ 642725 h 1211333"/>
              <a:gd name="connsiteX1896" fmla="*/ 91282 w 1782279"/>
              <a:gd name="connsiteY1896" fmla="*/ 646094 h 1211333"/>
              <a:gd name="connsiteX1897" fmla="*/ 89761 w 1782279"/>
              <a:gd name="connsiteY1897" fmla="*/ 649089 h 1211333"/>
              <a:gd name="connsiteX1898" fmla="*/ 83675 w 1782279"/>
              <a:gd name="connsiteY1898" fmla="*/ 650961 h 1211333"/>
              <a:gd name="connsiteX1899" fmla="*/ 77590 w 1782279"/>
              <a:gd name="connsiteY1899" fmla="*/ 656201 h 1211333"/>
              <a:gd name="connsiteX1900" fmla="*/ 72645 w 1782279"/>
              <a:gd name="connsiteY1900" fmla="*/ 658073 h 1211333"/>
              <a:gd name="connsiteX1901" fmla="*/ 71504 w 1782279"/>
              <a:gd name="connsiteY1901" fmla="*/ 657324 h 1211333"/>
              <a:gd name="connsiteX1902" fmla="*/ 71504 w 1782279"/>
              <a:gd name="connsiteY1902" fmla="*/ 656201 h 1211333"/>
              <a:gd name="connsiteX1903" fmla="*/ 70363 w 1782279"/>
              <a:gd name="connsiteY1903" fmla="*/ 653955 h 1211333"/>
              <a:gd name="connsiteX1904" fmla="*/ 66560 w 1782279"/>
              <a:gd name="connsiteY1904" fmla="*/ 644971 h 1211333"/>
              <a:gd name="connsiteX1905" fmla="*/ 60475 w 1782279"/>
              <a:gd name="connsiteY1905" fmla="*/ 640105 h 1211333"/>
              <a:gd name="connsiteX1906" fmla="*/ 66940 w 1782279"/>
              <a:gd name="connsiteY1906" fmla="*/ 634490 h 1211333"/>
              <a:gd name="connsiteX1907" fmla="*/ 66180 w 1782279"/>
              <a:gd name="connsiteY1907" fmla="*/ 632993 h 1211333"/>
              <a:gd name="connsiteX1908" fmla="*/ 60094 w 1782279"/>
              <a:gd name="connsiteY1908" fmla="*/ 629249 h 1211333"/>
              <a:gd name="connsiteX1909" fmla="*/ 64278 w 1782279"/>
              <a:gd name="connsiteY1909" fmla="*/ 633741 h 1211333"/>
              <a:gd name="connsiteX1910" fmla="*/ 63137 w 1782279"/>
              <a:gd name="connsiteY1910" fmla="*/ 635239 h 1211333"/>
              <a:gd name="connsiteX1911" fmla="*/ 58953 w 1782279"/>
              <a:gd name="connsiteY1911" fmla="*/ 634490 h 1211333"/>
              <a:gd name="connsiteX1912" fmla="*/ 57812 w 1782279"/>
              <a:gd name="connsiteY1912" fmla="*/ 637110 h 1211333"/>
              <a:gd name="connsiteX1913" fmla="*/ 56671 w 1782279"/>
              <a:gd name="connsiteY1913" fmla="*/ 635987 h 1211333"/>
              <a:gd name="connsiteX1914" fmla="*/ 46402 w 1782279"/>
              <a:gd name="connsiteY1914" fmla="*/ 622886 h 1211333"/>
              <a:gd name="connsiteX1915" fmla="*/ 44500 w 1782279"/>
              <a:gd name="connsiteY1915" fmla="*/ 618768 h 1211333"/>
              <a:gd name="connsiteX1916" fmla="*/ 39556 w 1782279"/>
              <a:gd name="connsiteY1916" fmla="*/ 614651 h 1211333"/>
              <a:gd name="connsiteX1917" fmla="*/ 36893 w 1782279"/>
              <a:gd name="connsiteY1917" fmla="*/ 612405 h 1211333"/>
              <a:gd name="connsiteX1918" fmla="*/ 38415 w 1782279"/>
              <a:gd name="connsiteY1918" fmla="*/ 612405 h 1211333"/>
              <a:gd name="connsiteX1919" fmla="*/ 38415 w 1782279"/>
              <a:gd name="connsiteY1919" fmla="*/ 610159 h 1211333"/>
              <a:gd name="connsiteX1920" fmla="*/ 38415 w 1782279"/>
              <a:gd name="connsiteY1920" fmla="*/ 601923 h 1211333"/>
              <a:gd name="connsiteX1921" fmla="*/ 25863 w 1782279"/>
              <a:gd name="connsiteY1921" fmla="*/ 602298 h 1211333"/>
              <a:gd name="connsiteX1922" fmla="*/ 21299 w 1782279"/>
              <a:gd name="connsiteY1922" fmla="*/ 607913 h 1211333"/>
              <a:gd name="connsiteX1923" fmla="*/ 19017 w 1782279"/>
              <a:gd name="connsiteY1923" fmla="*/ 606790 h 1211333"/>
              <a:gd name="connsiteX1924" fmla="*/ 13312 w 1782279"/>
              <a:gd name="connsiteY1924" fmla="*/ 602672 h 1211333"/>
              <a:gd name="connsiteX1925" fmla="*/ 7607 w 1782279"/>
              <a:gd name="connsiteY1925" fmla="*/ 606790 h 1211333"/>
              <a:gd name="connsiteX1926" fmla="*/ 0 w 1782279"/>
              <a:gd name="connsiteY1926" fmla="*/ 602298 h 1211333"/>
              <a:gd name="connsiteX1927" fmla="*/ 0 w 1782279"/>
              <a:gd name="connsiteY1927" fmla="*/ 588822 h 1211333"/>
              <a:gd name="connsiteX1928" fmla="*/ 0 w 1782279"/>
              <a:gd name="connsiteY1928" fmla="*/ 547645 h 1211333"/>
              <a:gd name="connsiteX1929" fmla="*/ 0 w 1782279"/>
              <a:gd name="connsiteY1929" fmla="*/ 507592 h 1211333"/>
              <a:gd name="connsiteX1930" fmla="*/ 0 w 1782279"/>
              <a:gd name="connsiteY1930" fmla="*/ 469785 h 1211333"/>
              <a:gd name="connsiteX1931" fmla="*/ 0 w 1782279"/>
              <a:gd name="connsiteY1931" fmla="*/ 428983 h 1211333"/>
              <a:gd name="connsiteX1932" fmla="*/ 0 w 1782279"/>
              <a:gd name="connsiteY1932" fmla="*/ 382566 h 1211333"/>
              <a:gd name="connsiteX1933" fmla="*/ 0 w 1782279"/>
              <a:gd name="connsiteY1933" fmla="*/ 336897 h 1211333"/>
              <a:gd name="connsiteX1934" fmla="*/ 0 w 1782279"/>
              <a:gd name="connsiteY1934" fmla="*/ 293849 h 1211333"/>
              <a:gd name="connsiteX1935" fmla="*/ 0 w 1782279"/>
              <a:gd name="connsiteY1935" fmla="*/ 247058 h 1211333"/>
              <a:gd name="connsiteX1936" fmla="*/ 0 w 1782279"/>
              <a:gd name="connsiteY1936" fmla="*/ 193155 h 1211333"/>
              <a:gd name="connsiteX1937" fmla="*/ 0 w 1782279"/>
              <a:gd name="connsiteY1937" fmla="*/ 139625 h 1211333"/>
              <a:gd name="connsiteX1938" fmla="*/ 761 w 1782279"/>
              <a:gd name="connsiteY1938" fmla="*/ 140748 h 1211333"/>
              <a:gd name="connsiteX1939" fmla="*/ 4184 w 1782279"/>
              <a:gd name="connsiteY1939" fmla="*/ 142620 h 1211333"/>
              <a:gd name="connsiteX1940" fmla="*/ 7987 w 1782279"/>
              <a:gd name="connsiteY1940" fmla="*/ 143743 h 1211333"/>
              <a:gd name="connsiteX1941" fmla="*/ 23581 w 1782279"/>
              <a:gd name="connsiteY1941" fmla="*/ 143369 h 1211333"/>
              <a:gd name="connsiteX1942" fmla="*/ 26624 w 1782279"/>
              <a:gd name="connsiteY1942" fmla="*/ 144492 h 1211333"/>
              <a:gd name="connsiteX1943" fmla="*/ 28145 w 1782279"/>
              <a:gd name="connsiteY1943" fmla="*/ 147112 h 1211333"/>
              <a:gd name="connsiteX1944" fmla="*/ 34611 w 1782279"/>
              <a:gd name="connsiteY1944" fmla="*/ 147486 h 1211333"/>
              <a:gd name="connsiteX1945" fmla="*/ 41838 w 1782279"/>
              <a:gd name="connsiteY1945" fmla="*/ 154599 h 1211333"/>
              <a:gd name="connsiteX1946" fmla="*/ 50205 w 1782279"/>
              <a:gd name="connsiteY1946" fmla="*/ 167326 h 1211333"/>
              <a:gd name="connsiteX1947" fmla="*/ 52868 w 1782279"/>
              <a:gd name="connsiteY1947" fmla="*/ 167326 h 1211333"/>
              <a:gd name="connsiteX1948" fmla="*/ 54389 w 1782279"/>
              <a:gd name="connsiteY1948" fmla="*/ 168823 h 1211333"/>
              <a:gd name="connsiteX1949" fmla="*/ 55150 w 1782279"/>
              <a:gd name="connsiteY1949" fmla="*/ 166577 h 1211333"/>
              <a:gd name="connsiteX1950" fmla="*/ 56671 w 1782279"/>
              <a:gd name="connsiteY1950" fmla="*/ 169946 h 1211333"/>
              <a:gd name="connsiteX1951" fmla="*/ 60475 w 1782279"/>
              <a:gd name="connsiteY1951" fmla="*/ 174064 h 1211333"/>
              <a:gd name="connsiteX1952" fmla="*/ 64658 w 1782279"/>
              <a:gd name="connsiteY1952" fmla="*/ 177807 h 1211333"/>
              <a:gd name="connsiteX1953" fmla="*/ 68081 w 1782279"/>
              <a:gd name="connsiteY1953" fmla="*/ 179679 h 1211333"/>
              <a:gd name="connsiteX1954" fmla="*/ 72645 w 1782279"/>
              <a:gd name="connsiteY1954" fmla="*/ 184171 h 1211333"/>
              <a:gd name="connsiteX1955" fmla="*/ 75308 w 1782279"/>
              <a:gd name="connsiteY1955" fmla="*/ 183796 h 1211333"/>
              <a:gd name="connsiteX1956" fmla="*/ 81393 w 1782279"/>
              <a:gd name="connsiteY1956" fmla="*/ 185294 h 1211333"/>
              <a:gd name="connsiteX1957" fmla="*/ 86718 w 1782279"/>
              <a:gd name="connsiteY1957" fmla="*/ 187914 h 1211333"/>
              <a:gd name="connsiteX1958" fmla="*/ 89380 w 1782279"/>
              <a:gd name="connsiteY1958" fmla="*/ 188663 h 1211333"/>
              <a:gd name="connsiteX1959" fmla="*/ 91662 w 1782279"/>
              <a:gd name="connsiteY1959" fmla="*/ 187540 h 1211333"/>
              <a:gd name="connsiteX1960" fmla="*/ 93564 w 1782279"/>
              <a:gd name="connsiteY1960" fmla="*/ 189037 h 1211333"/>
              <a:gd name="connsiteX1961" fmla="*/ 93564 w 1782279"/>
              <a:gd name="connsiteY1961" fmla="*/ 187165 h 1211333"/>
              <a:gd name="connsiteX1962" fmla="*/ 92804 w 1782279"/>
              <a:gd name="connsiteY1962" fmla="*/ 184171 h 1211333"/>
              <a:gd name="connsiteX1963" fmla="*/ 96987 w 1782279"/>
              <a:gd name="connsiteY1963" fmla="*/ 186042 h 1211333"/>
              <a:gd name="connsiteX1964" fmla="*/ 100791 w 1782279"/>
              <a:gd name="connsiteY1964" fmla="*/ 187540 h 1211333"/>
              <a:gd name="connsiteX1965" fmla="*/ 102312 w 1782279"/>
              <a:gd name="connsiteY1965" fmla="*/ 189411 h 1211333"/>
              <a:gd name="connsiteX1966" fmla="*/ 105355 w 1782279"/>
              <a:gd name="connsiteY1966" fmla="*/ 189786 h 1211333"/>
              <a:gd name="connsiteX1967" fmla="*/ 109539 w 1782279"/>
              <a:gd name="connsiteY1967" fmla="*/ 193155 h 1211333"/>
              <a:gd name="connsiteX1968" fmla="*/ 117526 w 1782279"/>
              <a:gd name="connsiteY1968" fmla="*/ 201016 h 1211333"/>
              <a:gd name="connsiteX1969" fmla="*/ 120188 w 1782279"/>
              <a:gd name="connsiteY1969" fmla="*/ 200267 h 1211333"/>
              <a:gd name="connsiteX1970" fmla="*/ 122090 w 1782279"/>
              <a:gd name="connsiteY1970" fmla="*/ 201016 h 1211333"/>
              <a:gd name="connsiteX1971" fmla="*/ 121329 w 1782279"/>
              <a:gd name="connsiteY1971" fmla="*/ 198021 h 1211333"/>
              <a:gd name="connsiteX1972" fmla="*/ 117145 w 1782279"/>
              <a:gd name="connsiteY1972" fmla="*/ 193529 h 1211333"/>
              <a:gd name="connsiteX1973" fmla="*/ 115624 w 1782279"/>
              <a:gd name="connsiteY1973" fmla="*/ 189411 h 1211333"/>
              <a:gd name="connsiteX1974" fmla="*/ 114103 w 1782279"/>
              <a:gd name="connsiteY1974" fmla="*/ 187540 h 1211333"/>
              <a:gd name="connsiteX1975" fmla="*/ 116385 w 1782279"/>
              <a:gd name="connsiteY1975" fmla="*/ 186791 h 1211333"/>
              <a:gd name="connsiteX1976" fmla="*/ 122470 w 1782279"/>
              <a:gd name="connsiteY1976" fmla="*/ 189037 h 1211333"/>
              <a:gd name="connsiteX1977" fmla="*/ 125893 w 1782279"/>
              <a:gd name="connsiteY1977" fmla="*/ 187914 h 1211333"/>
              <a:gd name="connsiteX1978" fmla="*/ 129697 w 1782279"/>
              <a:gd name="connsiteY1978" fmla="*/ 189037 h 1211333"/>
              <a:gd name="connsiteX1979" fmla="*/ 131979 w 1782279"/>
              <a:gd name="connsiteY1979" fmla="*/ 190909 h 1211333"/>
              <a:gd name="connsiteX1980" fmla="*/ 132739 w 1782279"/>
              <a:gd name="connsiteY1980" fmla="*/ 196149 h 1211333"/>
              <a:gd name="connsiteX1981" fmla="*/ 134641 w 1782279"/>
              <a:gd name="connsiteY1981" fmla="*/ 199144 h 1211333"/>
              <a:gd name="connsiteX1982" fmla="*/ 140726 w 1782279"/>
              <a:gd name="connsiteY1982" fmla="*/ 204010 h 1211333"/>
              <a:gd name="connsiteX1983" fmla="*/ 141868 w 1782279"/>
              <a:gd name="connsiteY1983" fmla="*/ 207005 h 1211333"/>
              <a:gd name="connsiteX1984" fmla="*/ 143009 w 1782279"/>
              <a:gd name="connsiteY1984" fmla="*/ 202887 h 1211333"/>
              <a:gd name="connsiteX1985" fmla="*/ 142628 w 1782279"/>
              <a:gd name="connsiteY1985" fmla="*/ 197272 h 1211333"/>
              <a:gd name="connsiteX1986" fmla="*/ 140726 w 1782279"/>
              <a:gd name="connsiteY1986" fmla="*/ 195401 h 1211333"/>
              <a:gd name="connsiteX1987" fmla="*/ 134261 w 1782279"/>
              <a:gd name="connsiteY1987" fmla="*/ 183422 h 1211333"/>
              <a:gd name="connsiteX1988" fmla="*/ 132739 w 1782279"/>
              <a:gd name="connsiteY1988" fmla="*/ 179679 h 1211333"/>
              <a:gd name="connsiteX1989" fmla="*/ 132739 w 1782279"/>
              <a:gd name="connsiteY1989" fmla="*/ 177807 h 1211333"/>
              <a:gd name="connsiteX1990" fmla="*/ 136923 w 1782279"/>
              <a:gd name="connsiteY1990" fmla="*/ 175187 h 1211333"/>
              <a:gd name="connsiteX1991" fmla="*/ 140346 w 1782279"/>
              <a:gd name="connsiteY1991" fmla="*/ 170695 h 1211333"/>
              <a:gd name="connsiteX1992" fmla="*/ 146432 w 1782279"/>
              <a:gd name="connsiteY1992" fmla="*/ 166577 h 1211333"/>
              <a:gd name="connsiteX1993" fmla="*/ 148714 w 1782279"/>
              <a:gd name="connsiteY1993" fmla="*/ 162834 h 1211333"/>
              <a:gd name="connsiteX1994" fmla="*/ 150615 w 1782279"/>
              <a:gd name="connsiteY1994" fmla="*/ 162834 h 1211333"/>
              <a:gd name="connsiteX1995" fmla="*/ 152137 w 1782279"/>
              <a:gd name="connsiteY1995" fmla="*/ 160588 h 1211333"/>
              <a:gd name="connsiteX1996" fmla="*/ 160885 w 1782279"/>
              <a:gd name="connsiteY1996" fmla="*/ 159091 h 1211333"/>
              <a:gd name="connsiteX1997" fmla="*/ 163547 w 1782279"/>
              <a:gd name="connsiteY1997" fmla="*/ 157219 h 1211333"/>
              <a:gd name="connsiteX1998" fmla="*/ 166970 w 1782279"/>
              <a:gd name="connsiteY1998" fmla="*/ 153850 h 1211333"/>
              <a:gd name="connsiteX1999" fmla="*/ 167350 w 1782279"/>
              <a:gd name="connsiteY1999" fmla="*/ 146363 h 1211333"/>
              <a:gd name="connsiteX2000" fmla="*/ 170393 w 1782279"/>
              <a:gd name="connsiteY2000" fmla="*/ 143743 h 1211333"/>
              <a:gd name="connsiteX2001" fmla="*/ 171154 w 1782279"/>
              <a:gd name="connsiteY2001" fmla="*/ 144866 h 1211333"/>
              <a:gd name="connsiteX2002" fmla="*/ 173056 w 1782279"/>
              <a:gd name="connsiteY2002" fmla="*/ 144866 h 1211333"/>
              <a:gd name="connsiteX2003" fmla="*/ 173816 w 1782279"/>
              <a:gd name="connsiteY2003" fmla="*/ 141497 h 1211333"/>
              <a:gd name="connsiteX2004" fmla="*/ 176479 w 1782279"/>
              <a:gd name="connsiteY2004" fmla="*/ 138877 h 1211333"/>
              <a:gd name="connsiteX2005" fmla="*/ 178000 w 1782279"/>
              <a:gd name="connsiteY2005" fmla="*/ 138877 h 1211333"/>
              <a:gd name="connsiteX2006" fmla="*/ 178761 w 1782279"/>
              <a:gd name="connsiteY2006" fmla="*/ 140748 h 1211333"/>
              <a:gd name="connsiteX2007" fmla="*/ 184085 w 1782279"/>
              <a:gd name="connsiteY2007" fmla="*/ 140748 h 1211333"/>
              <a:gd name="connsiteX2008" fmla="*/ 186748 w 1782279"/>
              <a:gd name="connsiteY2008" fmla="*/ 138502 h 1211333"/>
              <a:gd name="connsiteX2009" fmla="*/ 187128 w 1782279"/>
              <a:gd name="connsiteY2009" fmla="*/ 136631 h 1211333"/>
              <a:gd name="connsiteX2010" fmla="*/ 190171 w 1782279"/>
              <a:gd name="connsiteY2010" fmla="*/ 135508 h 1211333"/>
              <a:gd name="connsiteX2011" fmla="*/ 198158 w 1782279"/>
              <a:gd name="connsiteY2011" fmla="*/ 130267 h 1211333"/>
              <a:gd name="connsiteX2012" fmla="*/ 199299 w 1782279"/>
              <a:gd name="connsiteY2012" fmla="*/ 125775 h 1211333"/>
              <a:gd name="connsiteX2013" fmla="*/ 206145 w 1782279"/>
              <a:gd name="connsiteY2013" fmla="*/ 128770 h 1211333"/>
              <a:gd name="connsiteX2014" fmla="*/ 209188 w 1782279"/>
              <a:gd name="connsiteY2014" fmla="*/ 125026 h 1211333"/>
              <a:gd name="connsiteX2015" fmla="*/ 209568 w 1782279"/>
              <a:gd name="connsiteY2015" fmla="*/ 121283 h 1211333"/>
              <a:gd name="connsiteX2016" fmla="*/ 210709 w 1782279"/>
              <a:gd name="connsiteY2016" fmla="*/ 118289 h 1211333"/>
              <a:gd name="connsiteX2017" fmla="*/ 216034 w 1782279"/>
              <a:gd name="connsiteY2017" fmla="*/ 115668 h 1211333"/>
              <a:gd name="connsiteX2018" fmla="*/ 218316 w 1782279"/>
              <a:gd name="connsiteY2018" fmla="*/ 113422 h 1211333"/>
              <a:gd name="connsiteX2019" fmla="*/ 222500 w 1782279"/>
              <a:gd name="connsiteY2019" fmla="*/ 116791 h 1211333"/>
              <a:gd name="connsiteX2020" fmla="*/ 225543 w 1782279"/>
              <a:gd name="connsiteY2020" fmla="*/ 116791 h 1211333"/>
              <a:gd name="connsiteX2021" fmla="*/ 227064 w 1782279"/>
              <a:gd name="connsiteY2021" fmla="*/ 118663 h 1211333"/>
              <a:gd name="connsiteX2022" fmla="*/ 230487 w 1782279"/>
              <a:gd name="connsiteY2022" fmla="*/ 117166 h 1211333"/>
              <a:gd name="connsiteX2023" fmla="*/ 232769 w 1782279"/>
              <a:gd name="connsiteY2023" fmla="*/ 113048 h 1211333"/>
              <a:gd name="connsiteX2024" fmla="*/ 233149 w 1782279"/>
              <a:gd name="connsiteY2024" fmla="*/ 110428 h 1211333"/>
              <a:gd name="connsiteX2025" fmla="*/ 236192 w 1782279"/>
              <a:gd name="connsiteY2025" fmla="*/ 108556 h 1211333"/>
              <a:gd name="connsiteX2026" fmla="*/ 236953 w 1782279"/>
              <a:gd name="connsiteY2026" fmla="*/ 111176 h 1211333"/>
              <a:gd name="connsiteX2027" fmla="*/ 239235 w 1782279"/>
              <a:gd name="connsiteY2027" fmla="*/ 114171 h 1211333"/>
              <a:gd name="connsiteX2028" fmla="*/ 240756 w 1782279"/>
              <a:gd name="connsiteY2028" fmla="*/ 119037 h 1211333"/>
              <a:gd name="connsiteX2029" fmla="*/ 239235 w 1782279"/>
              <a:gd name="connsiteY2029" fmla="*/ 120160 h 1211333"/>
              <a:gd name="connsiteX2030" fmla="*/ 236572 w 1782279"/>
              <a:gd name="connsiteY2030" fmla="*/ 124278 h 1211333"/>
              <a:gd name="connsiteX2031" fmla="*/ 221739 w 1782279"/>
              <a:gd name="connsiteY2031" fmla="*/ 134759 h 1211333"/>
              <a:gd name="connsiteX2032" fmla="*/ 218316 w 1782279"/>
              <a:gd name="connsiteY2032" fmla="*/ 139251 h 1211333"/>
              <a:gd name="connsiteX2033" fmla="*/ 214513 w 1782279"/>
              <a:gd name="connsiteY2033" fmla="*/ 141497 h 1211333"/>
              <a:gd name="connsiteX2034" fmla="*/ 208427 w 1782279"/>
              <a:gd name="connsiteY2034" fmla="*/ 148984 h 1211333"/>
              <a:gd name="connsiteX2035" fmla="*/ 203102 w 1782279"/>
              <a:gd name="connsiteY2035" fmla="*/ 146738 h 1211333"/>
              <a:gd name="connsiteX2036" fmla="*/ 189791 w 1782279"/>
              <a:gd name="connsiteY2036" fmla="*/ 151230 h 1211333"/>
              <a:gd name="connsiteX2037" fmla="*/ 185607 w 1782279"/>
              <a:gd name="connsiteY2037" fmla="*/ 154973 h 1211333"/>
              <a:gd name="connsiteX2038" fmla="*/ 184085 w 1782279"/>
              <a:gd name="connsiteY2038" fmla="*/ 158716 h 1211333"/>
              <a:gd name="connsiteX2039" fmla="*/ 187128 w 1782279"/>
              <a:gd name="connsiteY2039" fmla="*/ 157593 h 1211333"/>
              <a:gd name="connsiteX2040" fmla="*/ 181043 w 1782279"/>
              <a:gd name="connsiteY2040" fmla="*/ 162834 h 1211333"/>
              <a:gd name="connsiteX2041" fmla="*/ 179902 w 1782279"/>
              <a:gd name="connsiteY2041" fmla="*/ 165828 h 1211333"/>
              <a:gd name="connsiteX2042" fmla="*/ 178000 w 1782279"/>
              <a:gd name="connsiteY2042" fmla="*/ 165080 h 1211333"/>
              <a:gd name="connsiteX2043" fmla="*/ 176479 w 1782279"/>
              <a:gd name="connsiteY2043" fmla="*/ 168823 h 1211333"/>
              <a:gd name="connsiteX2044" fmla="*/ 174957 w 1782279"/>
              <a:gd name="connsiteY2044" fmla="*/ 172566 h 1211333"/>
              <a:gd name="connsiteX2045" fmla="*/ 174577 w 1782279"/>
              <a:gd name="connsiteY2045" fmla="*/ 169197 h 1211333"/>
              <a:gd name="connsiteX2046" fmla="*/ 172675 w 1782279"/>
              <a:gd name="connsiteY2046" fmla="*/ 168074 h 1211333"/>
              <a:gd name="connsiteX2047" fmla="*/ 167731 w 1782279"/>
              <a:gd name="connsiteY2047" fmla="*/ 175561 h 1211333"/>
              <a:gd name="connsiteX2048" fmla="*/ 167731 w 1782279"/>
              <a:gd name="connsiteY2048" fmla="*/ 178930 h 1211333"/>
              <a:gd name="connsiteX2049" fmla="*/ 170773 w 1782279"/>
              <a:gd name="connsiteY2049" fmla="*/ 178556 h 1211333"/>
              <a:gd name="connsiteX2050" fmla="*/ 174577 w 1782279"/>
              <a:gd name="connsiteY2050" fmla="*/ 174812 h 1211333"/>
              <a:gd name="connsiteX2051" fmla="*/ 183705 w 1782279"/>
              <a:gd name="connsiteY2051" fmla="*/ 171443 h 1211333"/>
              <a:gd name="connsiteX2052" fmla="*/ 191692 w 1782279"/>
              <a:gd name="connsiteY2052" fmla="*/ 162834 h 1211333"/>
              <a:gd name="connsiteX2053" fmla="*/ 192073 w 1782279"/>
              <a:gd name="connsiteY2053" fmla="*/ 161337 h 1211333"/>
              <a:gd name="connsiteX2054" fmla="*/ 190932 w 1782279"/>
              <a:gd name="connsiteY2054" fmla="*/ 159465 h 1211333"/>
              <a:gd name="connsiteX2055" fmla="*/ 191692 w 1782279"/>
              <a:gd name="connsiteY2055" fmla="*/ 158716 h 1211333"/>
              <a:gd name="connsiteX2056" fmla="*/ 195115 w 1782279"/>
              <a:gd name="connsiteY2056" fmla="*/ 156470 h 1211333"/>
              <a:gd name="connsiteX2057" fmla="*/ 197017 w 1782279"/>
              <a:gd name="connsiteY2057" fmla="*/ 157219 h 1211333"/>
              <a:gd name="connsiteX2058" fmla="*/ 196256 w 1782279"/>
              <a:gd name="connsiteY2058" fmla="*/ 162460 h 1211333"/>
              <a:gd name="connsiteX2059" fmla="*/ 199299 w 1782279"/>
              <a:gd name="connsiteY2059" fmla="*/ 157593 h 1211333"/>
              <a:gd name="connsiteX2060" fmla="*/ 200060 w 1782279"/>
              <a:gd name="connsiteY2060" fmla="*/ 161711 h 1211333"/>
              <a:gd name="connsiteX2061" fmla="*/ 203483 w 1782279"/>
              <a:gd name="connsiteY2061" fmla="*/ 155347 h 1211333"/>
              <a:gd name="connsiteX2062" fmla="*/ 206526 w 1782279"/>
              <a:gd name="connsiteY2062" fmla="*/ 153850 h 1211333"/>
              <a:gd name="connsiteX2063" fmla="*/ 209188 w 1782279"/>
              <a:gd name="connsiteY2063" fmla="*/ 156470 h 1211333"/>
              <a:gd name="connsiteX2064" fmla="*/ 208427 w 1782279"/>
              <a:gd name="connsiteY2064" fmla="*/ 161711 h 1211333"/>
              <a:gd name="connsiteX2065" fmla="*/ 207667 w 1782279"/>
              <a:gd name="connsiteY2065" fmla="*/ 169946 h 1211333"/>
              <a:gd name="connsiteX2066" fmla="*/ 214513 w 1782279"/>
              <a:gd name="connsiteY2066" fmla="*/ 156470 h 1211333"/>
              <a:gd name="connsiteX2067" fmla="*/ 220978 w 1782279"/>
              <a:gd name="connsiteY2067" fmla="*/ 145615 h 1211333"/>
              <a:gd name="connsiteX2068" fmla="*/ 221739 w 1782279"/>
              <a:gd name="connsiteY2068" fmla="*/ 141497 h 1211333"/>
              <a:gd name="connsiteX2069" fmla="*/ 226684 w 1782279"/>
              <a:gd name="connsiteY2069" fmla="*/ 140748 h 1211333"/>
              <a:gd name="connsiteX2070" fmla="*/ 230867 w 1782279"/>
              <a:gd name="connsiteY2070" fmla="*/ 138877 h 1211333"/>
              <a:gd name="connsiteX2071" fmla="*/ 234671 w 1782279"/>
              <a:gd name="connsiteY2071" fmla="*/ 134759 h 1211333"/>
              <a:gd name="connsiteX2072" fmla="*/ 245320 w 1782279"/>
              <a:gd name="connsiteY2072" fmla="*/ 131390 h 1211333"/>
              <a:gd name="connsiteX2073" fmla="*/ 252166 w 1782279"/>
              <a:gd name="connsiteY2073" fmla="*/ 125026 h 1211333"/>
              <a:gd name="connsiteX2074" fmla="*/ 251025 w 1782279"/>
              <a:gd name="connsiteY2074" fmla="*/ 132513 h 1211333"/>
              <a:gd name="connsiteX2075" fmla="*/ 249504 w 1782279"/>
              <a:gd name="connsiteY2075" fmla="*/ 131764 h 1211333"/>
              <a:gd name="connsiteX2076" fmla="*/ 247222 w 1782279"/>
              <a:gd name="connsiteY2076" fmla="*/ 137005 h 1211333"/>
              <a:gd name="connsiteX2077" fmla="*/ 246842 w 1782279"/>
              <a:gd name="connsiteY2077" fmla="*/ 140748 h 1211333"/>
              <a:gd name="connsiteX2078" fmla="*/ 255590 w 1782279"/>
              <a:gd name="connsiteY2078" fmla="*/ 135133 h 1211333"/>
              <a:gd name="connsiteX2079" fmla="*/ 259013 w 1782279"/>
              <a:gd name="connsiteY2079" fmla="*/ 130267 h 1211333"/>
              <a:gd name="connsiteX2080" fmla="*/ 263196 w 1782279"/>
              <a:gd name="connsiteY2080" fmla="*/ 125775 h 1211333"/>
              <a:gd name="connsiteX2081" fmla="*/ 265098 w 1782279"/>
              <a:gd name="connsiteY2081" fmla="*/ 121283 h 1211333"/>
              <a:gd name="connsiteX2082" fmla="*/ 263577 w 1782279"/>
              <a:gd name="connsiteY2082" fmla="*/ 118289 h 1211333"/>
              <a:gd name="connsiteX2083" fmla="*/ 265478 w 1782279"/>
              <a:gd name="connsiteY2083" fmla="*/ 115668 h 1211333"/>
              <a:gd name="connsiteX2084" fmla="*/ 275748 w 1782279"/>
              <a:gd name="connsiteY2084" fmla="*/ 111551 h 1211333"/>
              <a:gd name="connsiteX2085" fmla="*/ 278030 w 1782279"/>
              <a:gd name="connsiteY2085" fmla="*/ 109305 h 1211333"/>
              <a:gd name="connsiteX2086" fmla="*/ 271944 w 1782279"/>
              <a:gd name="connsiteY2086" fmla="*/ 107433 h 1211333"/>
              <a:gd name="connsiteX2087" fmla="*/ 269662 w 1782279"/>
              <a:gd name="connsiteY2087" fmla="*/ 105187 h 1211333"/>
              <a:gd name="connsiteX2088" fmla="*/ 270043 w 1782279"/>
              <a:gd name="connsiteY2088" fmla="*/ 103315 h 1211333"/>
              <a:gd name="connsiteX2089" fmla="*/ 270803 w 1782279"/>
              <a:gd name="connsiteY2089" fmla="*/ 99572 h 1211333"/>
              <a:gd name="connsiteX2090" fmla="*/ 269662 w 1782279"/>
              <a:gd name="connsiteY2090" fmla="*/ 98075 h 1211333"/>
              <a:gd name="connsiteX2091" fmla="*/ 265859 w 1782279"/>
              <a:gd name="connsiteY2091" fmla="*/ 99198 h 1211333"/>
              <a:gd name="connsiteX2092" fmla="*/ 266619 w 1782279"/>
              <a:gd name="connsiteY2092" fmla="*/ 95454 h 1211333"/>
              <a:gd name="connsiteX2093" fmla="*/ 268521 w 1782279"/>
              <a:gd name="connsiteY2093" fmla="*/ 92460 h 1211333"/>
              <a:gd name="connsiteX2094" fmla="*/ 269662 w 1782279"/>
              <a:gd name="connsiteY2094" fmla="*/ 90588 h 1211333"/>
              <a:gd name="connsiteX2095" fmla="*/ 274607 w 1782279"/>
              <a:gd name="connsiteY2095" fmla="*/ 92460 h 1211333"/>
              <a:gd name="connsiteX2096" fmla="*/ 285636 w 1782279"/>
              <a:gd name="connsiteY2096" fmla="*/ 105187 h 1211333"/>
              <a:gd name="connsiteX2097" fmla="*/ 287919 w 1782279"/>
              <a:gd name="connsiteY2097" fmla="*/ 110428 h 1211333"/>
              <a:gd name="connsiteX2098" fmla="*/ 289440 w 1782279"/>
              <a:gd name="connsiteY2098" fmla="*/ 120909 h 1211333"/>
              <a:gd name="connsiteX2099" fmla="*/ 292102 w 1782279"/>
              <a:gd name="connsiteY2099" fmla="*/ 125401 h 1211333"/>
              <a:gd name="connsiteX2100" fmla="*/ 296666 w 1782279"/>
              <a:gd name="connsiteY2100" fmla="*/ 140748 h 1211333"/>
              <a:gd name="connsiteX2101" fmla="*/ 299329 w 1782279"/>
              <a:gd name="connsiteY2101" fmla="*/ 145615 h 1211333"/>
              <a:gd name="connsiteX2102" fmla="*/ 302752 w 1782279"/>
              <a:gd name="connsiteY2102" fmla="*/ 147486 h 1211333"/>
              <a:gd name="connsiteX2103" fmla="*/ 305414 w 1782279"/>
              <a:gd name="connsiteY2103" fmla="*/ 153476 h 1211333"/>
              <a:gd name="connsiteX2104" fmla="*/ 306175 w 1782279"/>
              <a:gd name="connsiteY2104" fmla="*/ 153101 h 1211333"/>
              <a:gd name="connsiteX2105" fmla="*/ 312260 w 1782279"/>
              <a:gd name="connsiteY2105" fmla="*/ 159091 h 1211333"/>
              <a:gd name="connsiteX2106" fmla="*/ 316064 w 1782279"/>
              <a:gd name="connsiteY2106" fmla="*/ 160588 h 1211333"/>
              <a:gd name="connsiteX2107" fmla="*/ 324431 w 1782279"/>
              <a:gd name="connsiteY2107" fmla="*/ 160962 h 1211333"/>
              <a:gd name="connsiteX2108" fmla="*/ 324431 w 1782279"/>
              <a:gd name="connsiteY2108" fmla="*/ 159465 h 1211333"/>
              <a:gd name="connsiteX2109" fmla="*/ 325192 w 1782279"/>
              <a:gd name="connsiteY2109" fmla="*/ 158716 h 1211333"/>
              <a:gd name="connsiteX2110" fmla="*/ 329376 w 1782279"/>
              <a:gd name="connsiteY2110" fmla="*/ 158716 h 1211333"/>
              <a:gd name="connsiteX2111" fmla="*/ 329376 w 1782279"/>
              <a:gd name="connsiteY2111" fmla="*/ 156470 h 1211333"/>
              <a:gd name="connsiteX2112" fmla="*/ 326333 w 1782279"/>
              <a:gd name="connsiteY2112" fmla="*/ 154973 h 1211333"/>
              <a:gd name="connsiteX2113" fmla="*/ 319867 w 1782279"/>
              <a:gd name="connsiteY2113" fmla="*/ 157219 h 1211333"/>
              <a:gd name="connsiteX2114" fmla="*/ 321008 w 1782279"/>
              <a:gd name="connsiteY2114" fmla="*/ 153101 h 1211333"/>
              <a:gd name="connsiteX2115" fmla="*/ 326713 w 1782279"/>
              <a:gd name="connsiteY2115" fmla="*/ 152727 h 1211333"/>
              <a:gd name="connsiteX2116" fmla="*/ 330136 w 1782279"/>
              <a:gd name="connsiteY2116" fmla="*/ 150855 h 1211333"/>
              <a:gd name="connsiteX2117" fmla="*/ 328235 w 1782279"/>
              <a:gd name="connsiteY2117" fmla="*/ 150855 h 1211333"/>
              <a:gd name="connsiteX2118" fmla="*/ 324051 w 1782279"/>
              <a:gd name="connsiteY2118" fmla="*/ 144866 h 1211333"/>
              <a:gd name="connsiteX2119" fmla="*/ 326333 w 1782279"/>
              <a:gd name="connsiteY2119" fmla="*/ 142620 h 1211333"/>
              <a:gd name="connsiteX2120" fmla="*/ 331277 w 1782279"/>
              <a:gd name="connsiteY2120" fmla="*/ 140748 h 1211333"/>
              <a:gd name="connsiteX2121" fmla="*/ 331277 w 1782279"/>
              <a:gd name="connsiteY2121" fmla="*/ 137754 h 1211333"/>
              <a:gd name="connsiteX2122" fmla="*/ 328235 w 1782279"/>
              <a:gd name="connsiteY2122" fmla="*/ 137005 h 1211333"/>
              <a:gd name="connsiteX2123" fmla="*/ 328235 w 1782279"/>
              <a:gd name="connsiteY2123" fmla="*/ 132513 h 1211333"/>
              <a:gd name="connsiteX2124" fmla="*/ 329376 w 1782279"/>
              <a:gd name="connsiteY2124" fmla="*/ 135508 h 1211333"/>
              <a:gd name="connsiteX2125" fmla="*/ 336222 w 1782279"/>
              <a:gd name="connsiteY2125" fmla="*/ 127647 h 1211333"/>
              <a:gd name="connsiteX2126" fmla="*/ 337363 w 1782279"/>
              <a:gd name="connsiteY2126" fmla="*/ 123529 h 1211333"/>
              <a:gd name="connsiteX2127" fmla="*/ 336222 w 1782279"/>
              <a:gd name="connsiteY2127" fmla="*/ 122780 h 1211333"/>
              <a:gd name="connsiteX2128" fmla="*/ 333179 w 1782279"/>
              <a:gd name="connsiteY2128" fmla="*/ 124652 h 1211333"/>
              <a:gd name="connsiteX2129" fmla="*/ 332038 w 1782279"/>
              <a:gd name="connsiteY2129" fmla="*/ 127647 h 1211333"/>
              <a:gd name="connsiteX2130" fmla="*/ 330517 w 1782279"/>
              <a:gd name="connsiteY2130" fmla="*/ 126524 h 1211333"/>
              <a:gd name="connsiteX2131" fmla="*/ 330136 w 1782279"/>
              <a:gd name="connsiteY2131" fmla="*/ 122780 h 1211333"/>
              <a:gd name="connsiteX2132" fmla="*/ 331277 w 1782279"/>
              <a:gd name="connsiteY2132" fmla="*/ 120160 h 1211333"/>
              <a:gd name="connsiteX2133" fmla="*/ 333940 w 1782279"/>
              <a:gd name="connsiteY2133" fmla="*/ 121283 h 1211333"/>
              <a:gd name="connsiteX2134" fmla="*/ 337363 w 1782279"/>
              <a:gd name="connsiteY2134" fmla="*/ 120535 h 1211333"/>
              <a:gd name="connsiteX2135" fmla="*/ 339265 w 1782279"/>
              <a:gd name="connsiteY2135" fmla="*/ 121283 h 1211333"/>
              <a:gd name="connsiteX2136" fmla="*/ 340406 w 1782279"/>
              <a:gd name="connsiteY2136" fmla="*/ 125401 h 1211333"/>
              <a:gd name="connsiteX2137" fmla="*/ 342307 w 1782279"/>
              <a:gd name="connsiteY2137" fmla="*/ 121657 h 1211333"/>
              <a:gd name="connsiteX2138" fmla="*/ 344970 w 1782279"/>
              <a:gd name="connsiteY2138" fmla="*/ 121283 h 1211333"/>
              <a:gd name="connsiteX2139" fmla="*/ 344589 w 1782279"/>
              <a:gd name="connsiteY2139" fmla="*/ 119037 h 1211333"/>
              <a:gd name="connsiteX2140" fmla="*/ 341547 w 1782279"/>
              <a:gd name="connsiteY2140" fmla="*/ 118289 h 1211333"/>
              <a:gd name="connsiteX2141" fmla="*/ 339645 w 1782279"/>
              <a:gd name="connsiteY2141" fmla="*/ 116417 h 1211333"/>
              <a:gd name="connsiteX2142" fmla="*/ 345350 w 1782279"/>
              <a:gd name="connsiteY2142" fmla="*/ 115294 h 1211333"/>
              <a:gd name="connsiteX2143" fmla="*/ 345350 w 1782279"/>
              <a:gd name="connsiteY2143" fmla="*/ 117166 h 1211333"/>
              <a:gd name="connsiteX2144" fmla="*/ 346871 w 1782279"/>
              <a:gd name="connsiteY2144" fmla="*/ 120160 h 1211333"/>
              <a:gd name="connsiteX2145" fmla="*/ 345730 w 1782279"/>
              <a:gd name="connsiteY2145" fmla="*/ 125401 h 1211333"/>
              <a:gd name="connsiteX2146" fmla="*/ 345350 w 1782279"/>
              <a:gd name="connsiteY2146" fmla="*/ 134385 h 1211333"/>
              <a:gd name="connsiteX2147" fmla="*/ 344589 w 1782279"/>
              <a:gd name="connsiteY2147" fmla="*/ 137005 h 1211333"/>
              <a:gd name="connsiteX2148" fmla="*/ 344970 w 1782279"/>
              <a:gd name="connsiteY2148" fmla="*/ 139625 h 1211333"/>
              <a:gd name="connsiteX2149" fmla="*/ 346871 w 1782279"/>
              <a:gd name="connsiteY2149" fmla="*/ 141497 h 1211333"/>
              <a:gd name="connsiteX2150" fmla="*/ 349534 w 1782279"/>
              <a:gd name="connsiteY2150" fmla="*/ 139251 h 1211333"/>
              <a:gd name="connsiteX2151" fmla="*/ 353718 w 1782279"/>
              <a:gd name="connsiteY2151" fmla="*/ 140748 h 1211333"/>
              <a:gd name="connsiteX2152" fmla="*/ 346871 w 1782279"/>
              <a:gd name="connsiteY2152" fmla="*/ 153101 h 1211333"/>
              <a:gd name="connsiteX2153" fmla="*/ 344970 w 1782279"/>
              <a:gd name="connsiteY2153" fmla="*/ 158716 h 1211333"/>
              <a:gd name="connsiteX2154" fmla="*/ 344589 w 1782279"/>
              <a:gd name="connsiteY2154" fmla="*/ 154599 h 1211333"/>
              <a:gd name="connsiteX2155" fmla="*/ 343448 w 1782279"/>
              <a:gd name="connsiteY2155" fmla="*/ 158716 h 1211333"/>
              <a:gd name="connsiteX2156" fmla="*/ 343448 w 1782279"/>
              <a:gd name="connsiteY2156" fmla="*/ 160962 h 1211333"/>
              <a:gd name="connsiteX2157" fmla="*/ 351816 w 1782279"/>
              <a:gd name="connsiteY2157" fmla="*/ 161711 h 1211333"/>
              <a:gd name="connsiteX2158" fmla="*/ 354859 w 1782279"/>
              <a:gd name="connsiteY2158" fmla="*/ 159091 h 1211333"/>
              <a:gd name="connsiteX2159" fmla="*/ 356760 w 1782279"/>
              <a:gd name="connsiteY2159" fmla="*/ 160588 h 1211333"/>
              <a:gd name="connsiteX2160" fmla="*/ 362846 w 1782279"/>
              <a:gd name="connsiteY2160" fmla="*/ 160962 h 1211333"/>
              <a:gd name="connsiteX2161" fmla="*/ 365888 w 1782279"/>
              <a:gd name="connsiteY2161" fmla="*/ 158716 h 1211333"/>
              <a:gd name="connsiteX2162" fmla="*/ 367030 w 1782279"/>
              <a:gd name="connsiteY2162" fmla="*/ 154973 h 1211333"/>
              <a:gd name="connsiteX2163" fmla="*/ 370833 w 1782279"/>
              <a:gd name="connsiteY2163" fmla="*/ 151604 h 1211333"/>
              <a:gd name="connsiteX2164" fmla="*/ 371213 w 1782279"/>
              <a:gd name="connsiteY2164" fmla="*/ 147486 h 1211333"/>
              <a:gd name="connsiteX2165" fmla="*/ 373115 w 1782279"/>
              <a:gd name="connsiteY2165" fmla="*/ 141497 h 1211333"/>
              <a:gd name="connsiteX2166" fmla="*/ 373495 w 1782279"/>
              <a:gd name="connsiteY2166" fmla="*/ 134759 h 1211333"/>
              <a:gd name="connsiteX2167" fmla="*/ 376918 w 1782279"/>
              <a:gd name="connsiteY2167" fmla="*/ 134759 h 1211333"/>
              <a:gd name="connsiteX2168" fmla="*/ 382243 w 1782279"/>
              <a:gd name="connsiteY2168" fmla="*/ 132513 h 1211333"/>
              <a:gd name="connsiteX2169" fmla="*/ 386427 w 1782279"/>
              <a:gd name="connsiteY2169" fmla="*/ 134759 h 1211333"/>
              <a:gd name="connsiteX2170" fmla="*/ 389850 w 1782279"/>
              <a:gd name="connsiteY2170" fmla="*/ 134385 h 1211333"/>
              <a:gd name="connsiteX2171" fmla="*/ 392512 w 1782279"/>
              <a:gd name="connsiteY2171" fmla="*/ 134759 h 1211333"/>
              <a:gd name="connsiteX2172" fmla="*/ 392512 w 1782279"/>
              <a:gd name="connsiteY2172" fmla="*/ 135508 h 1211333"/>
              <a:gd name="connsiteX2173" fmla="*/ 400880 w 1782279"/>
              <a:gd name="connsiteY2173" fmla="*/ 134759 h 1211333"/>
              <a:gd name="connsiteX2174" fmla="*/ 409628 w 1782279"/>
              <a:gd name="connsiteY2174" fmla="*/ 137379 h 1211333"/>
              <a:gd name="connsiteX2175" fmla="*/ 421038 w 1782279"/>
              <a:gd name="connsiteY2175" fmla="*/ 146738 h 1211333"/>
              <a:gd name="connsiteX2176" fmla="*/ 428645 w 1782279"/>
              <a:gd name="connsiteY2176" fmla="*/ 156470 h 1211333"/>
              <a:gd name="connsiteX2177" fmla="*/ 435491 w 1782279"/>
              <a:gd name="connsiteY2177" fmla="*/ 160588 h 1211333"/>
              <a:gd name="connsiteX2178" fmla="*/ 443478 w 1782279"/>
              <a:gd name="connsiteY2178" fmla="*/ 161337 h 1211333"/>
              <a:gd name="connsiteX2179" fmla="*/ 446901 w 1782279"/>
              <a:gd name="connsiteY2179" fmla="*/ 163957 h 1211333"/>
              <a:gd name="connsiteX2180" fmla="*/ 451465 w 1782279"/>
              <a:gd name="connsiteY2180" fmla="*/ 163957 h 1211333"/>
              <a:gd name="connsiteX2181" fmla="*/ 459072 w 1782279"/>
              <a:gd name="connsiteY2181" fmla="*/ 167326 h 1211333"/>
              <a:gd name="connsiteX2182" fmla="*/ 461734 w 1782279"/>
              <a:gd name="connsiteY2182" fmla="*/ 166951 h 1211333"/>
              <a:gd name="connsiteX2183" fmla="*/ 465538 w 1782279"/>
              <a:gd name="connsiteY2183" fmla="*/ 168074 h 1211333"/>
              <a:gd name="connsiteX2184" fmla="*/ 467440 w 1782279"/>
              <a:gd name="connsiteY2184" fmla="*/ 172566 h 1211333"/>
              <a:gd name="connsiteX2185" fmla="*/ 473145 w 1782279"/>
              <a:gd name="connsiteY2185" fmla="*/ 175935 h 1211333"/>
              <a:gd name="connsiteX2186" fmla="*/ 477709 w 1782279"/>
              <a:gd name="connsiteY2186" fmla="*/ 177807 h 1211333"/>
              <a:gd name="connsiteX2187" fmla="*/ 487598 w 1782279"/>
              <a:gd name="connsiteY2187" fmla="*/ 183796 h 1211333"/>
              <a:gd name="connsiteX2188" fmla="*/ 494444 w 1782279"/>
              <a:gd name="connsiteY2188" fmla="*/ 184171 h 1211333"/>
              <a:gd name="connsiteX2189" fmla="*/ 497106 w 1782279"/>
              <a:gd name="connsiteY2189" fmla="*/ 186042 h 1211333"/>
              <a:gd name="connsiteX2190" fmla="*/ 501670 w 1782279"/>
              <a:gd name="connsiteY2190" fmla="*/ 187165 h 1211333"/>
              <a:gd name="connsiteX2191" fmla="*/ 500910 w 1782279"/>
              <a:gd name="connsiteY2191" fmla="*/ 185668 h 1211333"/>
              <a:gd name="connsiteX2192" fmla="*/ 512700 w 1782279"/>
              <a:gd name="connsiteY2192" fmla="*/ 187540 h 1211333"/>
              <a:gd name="connsiteX2193" fmla="*/ 517264 w 1782279"/>
              <a:gd name="connsiteY2193" fmla="*/ 187165 h 1211333"/>
              <a:gd name="connsiteX2194" fmla="*/ 521448 w 1782279"/>
              <a:gd name="connsiteY2194" fmla="*/ 192032 h 1211333"/>
              <a:gd name="connsiteX2195" fmla="*/ 522589 w 1782279"/>
              <a:gd name="connsiteY2195" fmla="*/ 188663 h 1211333"/>
              <a:gd name="connsiteX2196" fmla="*/ 516123 w 1782279"/>
              <a:gd name="connsiteY2196" fmla="*/ 182673 h 1211333"/>
              <a:gd name="connsiteX2197" fmla="*/ 520687 w 1782279"/>
              <a:gd name="connsiteY2197" fmla="*/ 181550 h 1211333"/>
              <a:gd name="connsiteX2198" fmla="*/ 522969 w 1782279"/>
              <a:gd name="connsiteY2198" fmla="*/ 183422 h 1211333"/>
              <a:gd name="connsiteX2199" fmla="*/ 527153 w 1782279"/>
              <a:gd name="connsiteY2199" fmla="*/ 183796 h 1211333"/>
              <a:gd name="connsiteX2200" fmla="*/ 527153 w 1782279"/>
              <a:gd name="connsiteY2200" fmla="*/ 181550 h 1211333"/>
              <a:gd name="connsiteX2201" fmla="*/ 537422 w 1782279"/>
              <a:gd name="connsiteY2201" fmla="*/ 183796 h 1211333"/>
              <a:gd name="connsiteX2202" fmla="*/ 535140 w 1782279"/>
              <a:gd name="connsiteY2202" fmla="*/ 185668 h 1211333"/>
              <a:gd name="connsiteX2203" fmla="*/ 541226 w 1782279"/>
              <a:gd name="connsiteY2203" fmla="*/ 189037 h 1211333"/>
              <a:gd name="connsiteX2204" fmla="*/ 541606 w 1782279"/>
              <a:gd name="connsiteY2204" fmla="*/ 192032 h 1211333"/>
              <a:gd name="connsiteX2205" fmla="*/ 545410 w 1782279"/>
              <a:gd name="connsiteY2205" fmla="*/ 190160 h 1211333"/>
              <a:gd name="connsiteX2206" fmla="*/ 545410 w 1782279"/>
              <a:gd name="connsiteY2206" fmla="*/ 193529 h 1211333"/>
              <a:gd name="connsiteX2207" fmla="*/ 551875 w 1782279"/>
              <a:gd name="connsiteY2207" fmla="*/ 197647 h 1211333"/>
              <a:gd name="connsiteX2208" fmla="*/ 556439 w 1782279"/>
              <a:gd name="connsiteY2208" fmla="*/ 204759 h 1211333"/>
              <a:gd name="connsiteX2209" fmla="*/ 559102 w 1782279"/>
              <a:gd name="connsiteY2209" fmla="*/ 207005 h 1211333"/>
              <a:gd name="connsiteX2210" fmla="*/ 559102 w 1782279"/>
              <a:gd name="connsiteY2210" fmla="*/ 215240 h 1211333"/>
              <a:gd name="connsiteX2211" fmla="*/ 562145 w 1782279"/>
              <a:gd name="connsiteY2211" fmla="*/ 211122 h 1211333"/>
              <a:gd name="connsiteX2212" fmla="*/ 562145 w 1782279"/>
              <a:gd name="connsiteY2212" fmla="*/ 215614 h 1211333"/>
              <a:gd name="connsiteX2213" fmla="*/ 561004 w 1782279"/>
              <a:gd name="connsiteY2213" fmla="*/ 218983 h 1211333"/>
              <a:gd name="connsiteX2214" fmla="*/ 562525 w 1782279"/>
              <a:gd name="connsiteY2214" fmla="*/ 221229 h 1211333"/>
              <a:gd name="connsiteX2215" fmla="*/ 559102 w 1782279"/>
              <a:gd name="connsiteY2215" fmla="*/ 220855 h 1211333"/>
              <a:gd name="connsiteX2216" fmla="*/ 557961 w 1782279"/>
              <a:gd name="connsiteY2216" fmla="*/ 223475 h 1211333"/>
              <a:gd name="connsiteX2217" fmla="*/ 555679 w 1782279"/>
              <a:gd name="connsiteY2217" fmla="*/ 224224 h 1211333"/>
              <a:gd name="connsiteX2218" fmla="*/ 553777 w 1782279"/>
              <a:gd name="connsiteY2218" fmla="*/ 220855 h 1211333"/>
              <a:gd name="connsiteX2219" fmla="*/ 548833 w 1782279"/>
              <a:gd name="connsiteY2219" fmla="*/ 222352 h 1211333"/>
              <a:gd name="connsiteX2220" fmla="*/ 541606 w 1782279"/>
              <a:gd name="connsiteY2220" fmla="*/ 221229 h 1211333"/>
              <a:gd name="connsiteX2221" fmla="*/ 546170 w 1782279"/>
              <a:gd name="connsiteY2221" fmla="*/ 223475 h 1211333"/>
              <a:gd name="connsiteX2222" fmla="*/ 543508 w 1782279"/>
              <a:gd name="connsiteY2222" fmla="*/ 227219 h 1211333"/>
              <a:gd name="connsiteX2223" fmla="*/ 535901 w 1782279"/>
              <a:gd name="connsiteY2223" fmla="*/ 225721 h 1211333"/>
              <a:gd name="connsiteX2224" fmla="*/ 537422 w 1782279"/>
              <a:gd name="connsiteY2224" fmla="*/ 227967 h 1211333"/>
              <a:gd name="connsiteX2225" fmla="*/ 535901 w 1782279"/>
              <a:gd name="connsiteY2225" fmla="*/ 230213 h 1211333"/>
              <a:gd name="connsiteX2226" fmla="*/ 535901 w 1782279"/>
              <a:gd name="connsiteY2226" fmla="*/ 235828 h 1211333"/>
              <a:gd name="connsiteX2227" fmla="*/ 529816 w 1782279"/>
              <a:gd name="connsiteY2227" fmla="*/ 239197 h 1211333"/>
              <a:gd name="connsiteX2228" fmla="*/ 532478 w 1782279"/>
              <a:gd name="connsiteY2228" fmla="*/ 241443 h 1211333"/>
              <a:gd name="connsiteX2229" fmla="*/ 534380 w 1782279"/>
              <a:gd name="connsiteY2229" fmla="*/ 241818 h 1211333"/>
              <a:gd name="connsiteX2230" fmla="*/ 537042 w 1782279"/>
              <a:gd name="connsiteY2230" fmla="*/ 241069 h 1211333"/>
              <a:gd name="connsiteX2231" fmla="*/ 534760 w 1782279"/>
              <a:gd name="connsiteY2231" fmla="*/ 243315 h 1211333"/>
              <a:gd name="connsiteX2232" fmla="*/ 540085 w 1782279"/>
              <a:gd name="connsiteY2232" fmla="*/ 245187 h 1211333"/>
              <a:gd name="connsiteX2233" fmla="*/ 548072 w 1782279"/>
              <a:gd name="connsiteY2233" fmla="*/ 249678 h 1211333"/>
              <a:gd name="connsiteX2234" fmla="*/ 549593 w 1782279"/>
              <a:gd name="connsiteY2234" fmla="*/ 246310 h 1211333"/>
              <a:gd name="connsiteX2235" fmla="*/ 553016 w 1782279"/>
              <a:gd name="connsiteY2235" fmla="*/ 247807 h 1211333"/>
              <a:gd name="connsiteX2236" fmla="*/ 554918 w 1782279"/>
              <a:gd name="connsiteY2236" fmla="*/ 250053 h 1211333"/>
              <a:gd name="connsiteX2237" fmla="*/ 559102 w 1782279"/>
              <a:gd name="connsiteY2237" fmla="*/ 249678 h 1211333"/>
              <a:gd name="connsiteX2238" fmla="*/ 563666 w 1782279"/>
              <a:gd name="connsiteY2238" fmla="*/ 251176 h 1211333"/>
              <a:gd name="connsiteX2239" fmla="*/ 571653 w 1782279"/>
              <a:gd name="connsiteY2239" fmla="*/ 250427 h 1211333"/>
              <a:gd name="connsiteX2240" fmla="*/ 576598 w 1782279"/>
              <a:gd name="connsiteY2240" fmla="*/ 252299 h 1211333"/>
              <a:gd name="connsiteX2241" fmla="*/ 583824 w 1782279"/>
              <a:gd name="connsiteY2241" fmla="*/ 250427 h 1211333"/>
              <a:gd name="connsiteX2242" fmla="*/ 583063 w 1782279"/>
              <a:gd name="connsiteY2242" fmla="*/ 251924 h 1211333"/>
              <a:gd name="connsiteX2243" fmla="*/ 588008 w 1782279"/>
              <a:gd name="connsiteY2243" fmla="*/ 252673 h 1211333"/>
              <a:gd name="connsiteX2244" fmla="*/ 597136 w 1782279"/>
              <a:gd name="connsiteY2244" fmla="*/ 252299 h 1211333"/>
              <a:gd name="connsiteX2245" fmla="*/ 598277 w 1782279"/>
              <a:gd name="connsiteY2245" fmla="*/ 249678 h 1211333"/>
              <a:gd name="connsiteX2246" fmla="*/ 605123 w 1782279"/>
              <a:gd name="connsiteY2246" fmla="*/ 249678 h 1211333"/>
              <a:gd name="connsiteX2247" fmla="*/ 603982 w 1782279"/>
              <a:gd name="connsiteY2247" fmla="*/ 252299 h 1211333"/>
              <a:gd name="connsiteX2248" fmla="*/ 608166 w 1782279"/>
              <a:gd name="connsiteY2248" fmla="*/ 252299 h 1211333"/>
              <a:gd name="connsiteX2249" fmla="*/ 605503 w 1782279"/>
              <a:gd name="connsiteY2249" fmla="*/ 250427 h 1211333"/>
              <a:gd name="connsiteX2250" fmla="*/ 608927 w 1782279"/>
              <a:gd name="connsiteY2250" fmla="*/ 247807 h 1211333"/>
              <a:gd name="connsiteX2251" fmla="*/ 610068 w 1782279"/>
              <a:gd name="connsiteY2251" fmla="*/ 250427 h 1211333"/>
              <a:gd name="connsiteX2252" fmla="*/ 614251 w 1782279"/>
              <a:gd name="connsiteY2252" fmla="*/ 251176 h 1211333"/>
              <a:gd name="connsiteX2253" fmla="*/ 614632 w 1782279"/>
              <a:gd name="connsiteY2253" fmla="*/ 249678 h 1211333"/>
              <a:gd name="connsiteX2254" fmla="*/ 617294 w 1782279"/>
              <a:gd name="connsiteY2254" fmla="*/ 250053 h 1211333"/>
              <a:gd name="connsiteX2255" fmla="*/ 619196 w 1782279"/>
              <a:gd name="connsiteY2255" fmla="*/ 243689 h 1211333"/>
              <a:gd name="connsiteX2256" fmla="*/ 623379 w 1782279"/>
              <a:gd name="connsiteY2256" fmla="*/ 242566 h 1211333"/>
              <a:gd name="connsiteX2257" fmla="*/ 622619 w 1782279"/>
              <a:gd name="connsiteY2257" fmla="*/ 249678 h 1211333"/>
              <a:gd name="connsiteX2258" fmla="*/ 626803 w 1782279"/>
              <a:gd name="connsiteY2258" fmla="*/ 249678 h 1211333"/>
              <a:gd name="connsiteX2259" fmla="*/ 629465 w 1782279"/>
              <a:gd name="connsiteY2259" fmla="*/ 247807 h 1211333"/>
              <a:gd name="connsiteX2260" fmla="*/ 634029 w 1782279"/>
              <a:gd name="connsiteY2260" fmla="*/ 241069 h 1211333"/>
              <a:gd name="connsiteX2261" fmla="*/ 638213 w 1782279"/>
              <a:gd name="connsiteY2261" fmla="*/ 238074 h 1211333"/>
              <a:gd name="connsiteX2262" fmla="*/ 643157 w 1782279"/>
              <a:gd name="connsiteY2262" fmla="*/ 238074 h 1211333"/>
              <a:gd name="connsiteX2263" fmla="*/ 645059 w 1782279"/>
              <a:gd name="connsiteY2263" fmla="*/ 234331 h 1211333"/>
              <a:gd name="connsiteX2264" fmla="*/ 647721 w 1782279"/>
              <a:gd name="connsiteY2264" fmla="*/ 239197 h 1211333"/>
              <a:gd name="connsiteX2265" fmla="*/ 646961 w 1782279"/>
              <a:gd name="connsiteY2265" fmla="*/ 241818 h 1211333"/>
              <a:gd name="connsiteX2266" fmla="*/ 649243 w 1782279"/>
              <a:gd name="connsiteY2266" fmla="*/ 243315 h 1211333"/>
              <a:gd name="connsiteX2267" fmla="*/ 650003 w 1782279"/>
              <a:gd name="connsiteY2267" fmla="*/ 241443 h 1211333"/>
              <a:gd name="connsiteX2268" fmla="*/ 651525 w 1782279"/>
              <a:gd name="connsiteY2268" fmla="*/ 245187 h 1211333"/>
              <a:gd name="connsiteX2269" fmla="*/ 652285 w 1782279"/>
              <a:gd name="connsiteY2269" fmla="*/ 246310 h 1211333"/>
              <a:gd name="connsiteX2270" fmla="*/ 652285 w 1782279"/>
              <a:gd name="connsiteY2270" fmla="*/ 249678 h 1211333"/>
              <a:gd name="connsiteX2271" fmla="*/ 651525 w 1782279"/>
              <a:gd name="connsiteY2271" fmla="*/ 249678 h 1211333"/>
              <a:gd name="connsiteX2272" fmla="*/ 657991 w 1782279"/>
              <a:gd name="connsiteY2272" fmla="*/ 251924 h 1211333"/>
              <a:gd name="connsiteX2273" fmla="*/ 657610 w 1782279"/>
              <a:gd name="connsiteY2273" fmla="*/ 249678 h 1211333"/>
              <a:gd name="connsiteX2274" fmla="*/ 668260 w 1782279"/>
              <a:gd name="connsiteY2274" fmla="*/ 249678 h 1211333"/>
              <a:gd name="connsiteX2275" fmla="*/ 667499 w 1782279"/>
              <a:gd name="connsiteY2275" fmla="*/ 252673 h 1211333"/>
              <a:gd name="connsiteX2276" fmla="*/ 668260 w 1782279"/>
              <a:gd name="connsiteY2276" fmla="*/ 255293 h 1211333"/>
              <a:gd name="connsiteX2277" fmla="*/ 667499 w 1782279"/>
              <a:gd name="connsiteY2277" fmla="*/ 257165 h 1211333"/>
              <a:gd name="connsiteX2278" fmla="*/ 669401 w 1782279"/>
              <a:gd name="connsiteY2278" fmla="*/ 260160 h 1211333"/>
              <a:gd name="connsiteX2279" fmla="*/ 668260 w 1782279"/>
              <a:gd name="connsiteY2279" fmla="*/ 264652 h 1211333"/>
              <a:gd name="connsiteX2280" fmla="*/ 670542 w 1782279"/>
              <a:gd name="connsiteY2280" fmla="*/ 267646 h 1211333"/>
              <a:gd name="connsiteX2281" fmla="*/ 670542 w 1782279"/>
              <a:gd name="connsiteY2281" fmla="*/ 265400 h 1211333"/>
              <a:gd name="connsiteX2282" fmla="*/ 670922 w 1782279"/>
              <a:gd name="connsiteY2282" fmla="*/ 267272 h 1211333"/>
              <a:gd name="connsiteX2283" fmla="*/ 672824 w 1782279"/>
              <a:gd name="connsiteY2283" fmla="*/ 262406 h 1211333"/>
              <a:gd name="connsiteX2284" fmla="*/ 673585 w 1782279"/>
              <a:gd name="connsiteY2284" fmla="*/ 255668 h 1211333"/>
              <a:gd name="connsiteX2285" fmla="*/ 675486 w 1782279"/>
              <a:gd name="connsiteY2285" fmla="*/ 256416 h 1211333"/>
              <a:gd name="connsiteX2286" fmla="*/ 675486 w 1782279"/>
              <a:gd name="connsiteY2286" fmla="*/ 260160 h 1211333"/>
              <a:gd name="connsiteX2287" fmla="*/ 676627 w 1782279"/>
              <a:gd name="connsiteY2287" fmla="*/ 260160 h 1211333"/>
              <a:gd name="connsiteX2288" fmla="*/ 675867 w 1782279"/>
              <a:gd name="connsiteY2288" fmla="*/ 263903 h 1211333"/>
              <a:gd name="connsiteX2289" fmla="*/ 675867 w 1782279"/>
              <a:gd name="connsiteY2289" fmla="*/ 267646 h 1211333"/>
              <a:gd name="connsiteX2290" fmla="*/ 678529 w 1782279"/>
              <a:gd name="connsiteY2290" fmla="*/ 268769 h 1211333"/>
              <a:gd name="connsiteX2291" fmla="*/ 680431 w 1782279"/>
              <a:gd name="connsiteY2291" fmla="*/ 266149 h 1211333"/>
              <a:gd name="connsiteX2292" fmla="*/ 683093 w 1782279"/>
              <a:gd name="connsiteY2292" fmla="*/ 272138 h 1211333"/>
              <a:gd name="connsiteX2293" fmla="*/ 686896 w 1782279"/>
              <a:gd name="connsiteY2293" fmla="*/ 272138 h 1211333"/>
              <a:gd name="connsiteX2294" fmla="*/ 688418 w 1782279"/>
              <a:gd name="connsiteY2294" fmla="*/ 275882 h 1211333"/>
              <a:gd name="connsiteX2295" fmla="*/ 691080 w 1782279"/>
              <a:gd name="connsiteY2295" fmla="*/ 282620 h 1211333"/>
              <a:gd name="connsiteX2296" fmla="*/ 688038 w 1782279"/>
              <a:gd name="connsiteY2296" fmla="*/ 285989 h 1211333"/>
              <a:gd name="connsiteX2297" fmla="*/ 684995 w 1782279"/>
              <a:gd name="connsiteY2297" fmla="*/ 284866 h 1211333"/>
              <a:gd name="connsiteX2298" fmla="*/ 681191 w 1782279"/>
              <a:gd name="connsiteY2298" fmla="*/ 287486 h 1211333"/>
              <a:gd name="connsiteX2299" fmla="*/ 680050 w 1782279"/>
              <a:gd name="connsiteY2299" fmla="*/ 285989 h 1211333"/>
              <a:gd name="connsiteX2300" fmla="*/ 680811 w 1782279"/>
              <a:gd name="connsiteY2300" fmla="*/ 289732 h 1211333"/>
              <a:gd name="connsiteX2301" fmla="*/ 684995 w 1782279"/>
              <a:gd name="connsiteY2301" fmla="*/ 295721 h 1211333"/>
              <a:gd name="connsiteX2302" fmla="*/ 689179 w 1782279"/>
              <a:gd name="connsiteY2302" fmla="*/ 300962 h 1211333"/>
              <a:gd name="connsiteX2303" fmla="*/ 692221 w 1782279"/>
              <a:gd name="connsiteY2303" fmla="*/ 302459 h 1211333"/>
              <a:gd name="connsiteX2304" fmla="*/ 692602 w 1782279"/>
              <a:gd name="connsiteY2304" fmla="*/ 294972 h 1211333"/>
              <a:gd name="connsiteX2305" fmla="*/ 694503 w 1782279"/>
              <a:gd name="connsiteY2305" fmla="*/ 294598 h 1211333"/>
              <a:gd name="connsiteX2306" fmla="*/ 697546 w 1782279"/>
              <a:gd name="connsiteY2306" fmla="*/ 296844 h 1211333"/>
              <a:gd name="connsiteX2307" fmla="*/ 700969 w 1782279"/>
              <a:gd name="connsiteY2307" fmla="*/ 292726 h 1211333"/>
              <a:gd name="connsiteX2308" fmla="*/ 704392 w 1782279"/>
              <a:gd name="connsiteY2308" fmla="*/ 293849 h 1211333"/>
              <a:gd name="connsiteX2309" fmla="*/ 700208 w 1782279"/>
              <a:gd name="connsiteY2309" fmla="*/ 286363 h 1211333"/>
              <a:gd name="connsiteX2310" fmla="*/ 703631 w 1782279"/>
              <a:gd name="connsiteY2310" fmla="*/ 283743 h 1211333"/>
              <a:gd name="connsiteX2311" fmla="*/ 703251 w 1782279"/>
              <a:gd name="connsiteY2311" fmla="*/ 282620 h 1211333"/>
              <a:gd name="connsiteX2312" fmla="*/ 700208 w 1782279"/>
              <a:gd name="connsiteY2312" fmla="*/ 282620 h 1211333"/>
              <a:gd name="connsiteX2313" fmla="*/ 697546 w 1782279"/>
              <a:gd name="connsiteY2313" fmla="*/ 278128 h 1211333"/>
              <a:gd name="connsiteX2314" fmla="*/ 696405 w 1782279"/>
              <a:gd name="connsiteY2314" fmla="*/ 272138 h 1211333"/>
              <a:gd name="connsiteX2315" fmla="*/ 692982 w 1782279"/>
              <a:gd name="connsiteY2315" fmla="*/ 268021 h 1211333"/>
              <a:gd name="connsiteX2316" fmla="*/ 694884 w 1782279"/>
              <a:gd name="connsiteY2316" fmla="*/ 266523 h 1211333"/>
              <a:gd name="connsiteX2317" fmla="*/ 694884 w 1782279"/>
              <a:gd name="connsiteY2317" fmla="*/ 260160 h 1211333"/>
              <a:gd name="connsiteX2318" fmla="*/ 692982 w 1782279"/>
              <a:gd name="connsiteY2318" fmla="*/ 258288 h 1211333"/>
              <a:gd name="connsiteX2319" fmla="*/ 692982 w 1782279"/>
              <a:gd name="connsiteY2319" fmla="*/ 255668 h 1211333"/>
              <a:gd name="connsiteX2320" fmla="*/ 688038 w 1782279"/>
              <a:gd name="connsiteY2320" fmla="*/ 252673 h 1211333"/>
              <a:gd name="connsiteX2321" fmla="*/ 686136 w 1782279"/>
              <a:gd name="connsiteY2321" fmla="*/ 249678 h 1211333"/>
              <a:gd name="connsiteX2322" fmla="*/ 689179 w 1782279"/>
              <a:gd name="connsiteY2322" fmla="*/ 243315 h 1211333"/>
              <a:gd name="connsiteX2323" fmla="*/ 691461 w 1782279"/>
              <a:gd name="connsiteY2323" fmla="*/ 243689 h 1211333"/>
              <a:gd name="connsiteX2324" fmla="*/ 692602 w 1782279"/>
              <a:gd name="connsiteY2324" fmla="*/ 241069 h 1211333"/>
              <a:gd name="connsiteX2325" fmla="*/ 694884 w 1782279"/>
              <a:gd name="connsiteY2325" fmla="*/ 239572 h 1211333"/>
              <a:gd name="connsiteX2326" fmla="*/ 692221 w 1782279"/>
              <a:gd name="connsiteY2326" fmla="*/ 238449 h 1211333"/>
              <a:gd name="connsiteX2327" fmla="*/ 694503 w 1782279"/>
              <a:gd name="connsiteY2327" fmla="*/ 233208 h 1211333"/>
              <a:gd name="connsiteX2328" fmla="*/ 699448 w 1782279"/>
              <a:gd name="connsiteY2328" fmla="*/ 233208 h 1211333"/>
              <a:gd name="connsiteX2329" fmla="*/ 704392 w 1782279"/>
              <a:gd name="connsiteY2329" fmla="*/ 229839 h 1211333"/>
              <a:gd name="connsiteX2330" fmla="*/ 704773 w 1782279"/>
              <a:gd name="connsiteY2330" fmla="*/ 227967 h 1211333"/>
              <a:gd name="connsiteX2331" fmla="*/ 704773 w 1782279"/>
              <a:gd name="connsiteY2331" fmla="*/ 230213 h 1211333"/>
              <a:gd name="connsiteX2332" fmla="*/ 713520 w 1782279"/>
              <a:gd name="connsiteY2332" fmla="*/ 229465 h 1211333"/>
              <a:gd name="connsiteX2333" fmla="*/ 713140 w 1782279"/>
              <a:gd name="connsiteY2333" fmla="*/ 224973 h 1211333"/>
              <a:gd name="connsiteX2334" fmla="*/ 716563 w 1782279"/>
              <a:gd name="connsiteY2334" fmla="*/ 223475 h 1211333"/>
              <a:gd name="connsiteX2335" fmla="*/ 720747 w 1782279"/>
              <a:gd name="connsiteY2335" fmla="*/ 224224 h 1211333"/>
              <a:gd name="connsiteX2336" fmla="*/ 719986 w 1782279"/>
              <a:gd name="connsiteY2336" fmla="*/ 217860 h 1211333"/>
              <a:gd name="connsiteX2337" fmla="*/ 721508 w 1782279"/>
              <a:gd name="connsiteY2337" fmla="*/ 216363 h 1211333"/>
              <a:gd name="connsiteX2338" fmla="*/ 723029 w 1782279"/>
              <a:gd name="connsiteY2338" fmla="*/ 221229 h 1211333"/>
              <a:gd name="connsiteX2339" fmla="*/ 725311 w 1782279"/>
              <a:gd name="connsiteY2339" fmla="*/ 215240 h 1211333"/>
              <a:gd name="connsiteX2340" fmla="*/ 727213 w 1782279"/>
              <a:gd name="connsiteY2340" fmla="*/ 212994 h 1211333"/>
              <a:gd name="connsiteX2341" fmla="*/ 726072 w 1782279"/>
              <a:gd name="connsiteY2341" fmla="*/ 209251 h 1211333"/>
              <a:gd name="connsiteX2342" fmla="*/ 731777 w 1782279"/>
              <a:gd name="connsiteY2342" fmla="*/ 207005 h 1211333"/>
              <a:gd name="connsiteX2343" fmla="*/ 729495 w 1782279"/>
              <a:gd name="connsiteY2343" fmla="*/ 205882 h 1211333"/>
              <a:gd name="connsiteX2344" fmla="*/ 732157 w 1782279"/>
              <a:gd name="connsiteY2344" fmla="*/ 202887 h 1211333"/>
              <a:gd name="connsiteX2345" fmla="*/ 732157 w 1782279"/>
              <a:gd name="connsiteY2345" fmla="*/ 199518 h 1211333"/>
              <a:gd name="connsiteX2346" fmla="*/ 729495 w 1782279"/>
              <a:gd name="connsiteY2346" fmla="*/ 201016 h 1211333"/>
              <a:gd name="connsiteX2347" fmla="*/ 728734 w 1782279"/>
              <a:gd name="connsiteY2347" fmla="*/ 199518 h 1211333"/>
              <a:gd name="connsiteX2348" fmla="*/ 716563 w 1782279"/>
              <a:gd name="connsiteY2348" fmla="*/ 204010 h 1211333"/>
              <a:gd name="connsiteX2349" fmla="*/ 719225 w 1782279"/>
              <a:gd name="connsiteY2349" fmla="*/ 207753 h 1211333"/>
              <a:gd name="connsiteX2350" fmla="*/ 713140 w 1782279"/>
              <a:gd name="connsiteY2350" fmla="*/ 208876 h 1211333"/>
              <a:gd name="connsiteX2351" fmla="*/ 715802 w 1782279"/>
              <a:gd name="connsiteY2351" fmla="*/ 215240 h 1211333"/>
              <a:gd name="connsiteX2352" fmla="*/ 716563 w 1782279"/>
              <a:gd name="connsiteY2352" fmla="*/ 211871 h 1211333"/>
              <a:gd name="connsiteX2353" fmla="*/ 716563 w 1782279"/>
              <a:gd name="connsiteY2353" fmla="*/ 218983 h 1211333"/>
              <a:gd name="connsiteX2354" fmla="*/ 715422 w 1782279"/>
              <a:gd name="connsiteY2354" fmla="*/ 220855 h 1211333"/>
              <a:gd name="connsiteX2355" fmla="*/ 713901 w 1782279"/>
              <a:gd name="connsiteY2355" fmla="*/ 218235 h 1211333"/>
              <a:gd name="connsiteX2356" fmla="*/ 715042 w 1782279"/>
              <a:gd name="connsiteY2356" fmla="*/ 216363 h 1211333"/>
              <a:gd name="connsiteX2357" fmla="*/ 713140 w 1782279"/>
              <a:gd name="connsiteY2357" fmla="*/ 217486 h 1211333"/>
              <a:gd name="connsiteX2358" fmla="*/ 712760 w 1782279"/>
              <a:gd name="connsiteY2358" fmla="*/ 215240 h 1211333"/>
              <a:gd name="connsiteX2359" fmla="*/ 708576 w 1782279"/>
              <a:gd name="connsiteY2359" fmla="*/ 215240 h 1211333"/>
              <a:gd name="connsiteX2360" fmla="*/ 706674 w 1782279"/>
              <a:gd name="connsiteY2360" fmla="*/ 215989 h 1211333"/>
              <a:gd name="connsiteX2361" fmla="*/ 704392 w 1782279"/>
              <a:gd name="connsiteY2361" fmla="*/ 220106 h 1211333"/>
              <a:gd name="connsiteX2362" fmla="*/ 703251 w 1782279"/>
              <a:gd name="connsiteY2362" fmla="*/ 217860 h 1211333"/>
              <a:gd name="connsiteX2363" fmla="*/ 697546 w 1782279"/>
              <a:gd name="connsiteY2363" fmla="*/ 217486 h 1211333"/>
              <a:gd name="connsiteX2364" fmla="*/ 696785 w 1782279"/>
              <a:gd name="connsiteY2364" fmla="*/ 215614 h 1211333"/>
              <a:gd name="connsiteX2365" fmla="*/ 691461 w 1782279"/>
              <a:gd name="connsiteY2365" fmla="*/ 217486 h 1211333"/>
              <a:gd name="connsiteX2366" fmla="*/ 689179 w 1782279"/>
              <a:gd name="connsiteY2366" fmla="*/ 219732 h 1211333"/>
              <a:gd name="connsiteX2367" fmla="*/ 690320 w 1782279"/>
              <a:gd name="connsiteY2367" fmla="*/ 222352 h 1211333"/>
              <a:gd name="connsiteX2368" fmla="*/ 692982 w 1782279"/>
              <a:gd name="connsiteY2368" fmla="*/ 223101 h 1211333"/>
              <a:gd name="connsiteX2369" fmla="*/ 692982 w 1782279"/>
              <a:gd name="connsiteY2369" fmla="*/ 224973 h 1211333"/>
              <a:gd name="connsiteX2370" fmla="*/ 694884 w 1782279"/>
              <a:gd name="connsiteY2370" fmla="*/ 225721 h 1211333"/>
              <a:gd name="connsiteX2371" fmla="*/ 691080 w 1782279"/>
              <a:gd name="connsiteY2371" fmla="*/ 226470 h 1211333"/>
              <a:gd name="connsiteX2372" fmla="*/ 688038 w 1782279"/>
              <a:gd name="connsiteY2372" fmla="*/ 229090 h 1211333"/>
              <a:gd name="connsiteX2373" fmla="*/ 686136 w 1782279"/>
              <a:gd name="connsiteY2373" fmla="*/ 227967 h 1211333"/>
              <a:gd name="connsiteX2374" fmla="*/ 688418 w 1782279"/>
              <a:gd name="connsiteY2374" fmla="*/ 226470 h 1211333"/>
              <a:gd name="connsiteX2375" fmla="*/ 681191 w 1782279"/>
              <a:gd name="connsiteY2375" fmla="*/ 227593 h 1211333"/>
              <a:gd name="connsiteX2376" fmla="*/ 681191 w 1782279"/>
              <a:gd name="connsiteY2376" fmla="*/ 225347 h 1211333"/>
              <a:gd name="connsiteX2377" fmla="*/ 678149 w 1782279"/>
              <a:gd name="connsiteY2377" fmla="*/ 226470 h 1211333"/>
              <a:gd name="connsiteX2378" fmla="*/ 678909 w 1782279"/>
              <a:gd name="connsiteY2378" fmla="*/ 223475 h 1211333"/>
              <a:gd name="connsiteX2379" fmla="*/ 675867 w 1782279"/>
              <a:gd name="connsiteY2379" fmla="*/ 223475 h 1211333"/>
              <a:gd name="connsiteX2380" fmla="*/ 676627 w 1782279"/>
              <a:gd name="connsiteY2380" fmla="*/ 220855 h 1211333"/>
              <a:gd name="connsiteX2381" fmla="*/ 671683 w 1782279"/>
              <a:gd name="connsiteY2381" fmla="*/ 222352 h 1211333"/>
              <a:gd name="connsiteX2382" fmla="*/ 670542 w 1782279"/>
              <a:gd name="connsiteY2382" fmla="*/ 220855 h 1211333"/>
              <a:gd name="connsiteX2383" fmla="*/ 670922 w 1782279"/>
              <a:gd name="connsiteY2383" fmla="*/ 216363 h 1211333"/>
              <a:gd name="connsiteX2384" fmla="*/ 675486 w 1782279"/>
              <a:gd name="connsiteY2384" fmla="*/ 211122 h 1211333"/>
              <a:gd name="connsiteX2385" fmla="*/ 675486 w 1782279"/>
              <a:gd name="connsiteY2385" fmla="*/ 208876 h 1211333"/>
              <a:gd name="connsiteX2386" fmla="*/ 678149 w 1782279"/>
              <a:gd name="connsiteY2386" fmla="*/ 202887 h 1211333"/>
              <a:gd name="connsiteX2387" fmla="*/ 680811 w 1782279"/>
              <a:gd name="connsiteY2387" fmla="*/ 201016 h 1211333"/>
              <a:gd name="connsiteX2388" fmla="*/ 692982 w 1782279"/>
              <a:gd name="connsiteY2388" fmla="*/ 199518 h 1211333"/>
              <a:gd name="connsiteX2389" fmla="*/ 702110 w 1782279"/>
              <a:gd name="connsiteY2389" fmla="*/ 195026 h 1211333"/>
              <a:gd name="connsiteX2390" fmla="*/ 707815 w 1782279"/>
              <a:gd name="connsiteY2390" fmla="*/ 193155 h 1211333"/>
              <a:gd name="connsiteX2391" fmla="*/ 710478 w 1782279"/>
              <a:gd name="connsiteY2391" fmla="*/ 189411 h 1211333"/>
              <a:gd name="connsiteX2392" fmla="*/ 715802 w 1782279"/>
              <a:gd name="connsiteY2392" fmla="*/ 187540 h 1211333"/>
              <a:gd name="connsiteX2393" fmla="*/ 716563 w 1782279"/>
              <a:gd name="connsiteY2393" fmla="*/ 184171 h 1211333"/>
              <a:gd name="connsiteX2394" fmla="*/ 721508 w 1782279"/>
              <a:gd name="connsiteY2394" fmla="*/ 185668 h 1211333"/>
              <a:gd name="connsiteX2395" fmla="*/ 725311 w 1782279"/>
              <a:gd name="connsiteY2395" fmla="*/ 181925 h 1211333"/>
              <a:gd name="connsiteX2396" fmla="*/ 728734 w 1782279"/>
              <a:gd name="connsiteY2396" fmla="*/ 184171 h 1211333"/>
              <a:gd name="connsiteX2397" fmla="*/ 729875 w 1782279"/>
              <a:gd name="connsiteY2397" fmla="*/ 186042 h 1211333"/>
              <a:gd name="connsiteX2398" fmla="*/ 732918 w 1782279"/>
              <a:gd name="connsiteY2398" fmla="*/ 186791 h 1211333"/>
              <a:gd name="connsiteX2399" fmla="*/ 733678 w 1782279"/>
              <a:gd name="connsiteY2399" fmla="*/ 192032 h 1211333"/>
              <a:gd name="connsiteX2400" fmla="*/ 739384 w 1782279"/>
              <a:gd name="connsiteY2400" fmla="*/ 195401 h 1211333"/>
              <a:gd name="connsiteX2401" fmla="*/ 736341 w 1782279"/>
              <a:gd name="connsiteY2401" fmla="*/ 197647 h 1211333"/>
              <a:gd name="connsiteX2402" fmla="*/ 739384 w 1782279"/>
              <a:gd name="connsiteY2402" fmla="*/ 201016 h 1211333"/>
              <a:gd name="connsiteX2403" fmla="*/ 739764 w 1782279"/>
              <a:gd name="connsiteY2403" fmla="*/ 204759 h 1211333"/>
              <a:gd name="connsiteX2404" fmla="*/ 743187 w 1782279"/>
              <a:gd name="connsiteY2404" fmla="*/ 206256 h 1211333"/>
              <a:gd name="connsiteX2405" fmla="*/ 743187 w 1782279"/>
              <a:gd name="connsiteY2405" fmla="*/ 208876 h 1211333"/>
              <a:gd name="connsiteX2406" fmla="*/ 739764 w 1782279"/>
              <a:gd name="connsiteY2406" fmla="*/ 208876 h 1211333"/>
              <a:gd name="connsiteX2407" fmla="*/ 737482 w 1782279"/>
              <a:gd name="connsiteY2407" fmla="*/ 209625 h 1211333"/>
              <a:gd name="connsiteX2408" fmla="*/ 737482 w 1782279"/>
              <a:gd name="connsiteY2408" fmla="*/ 211497 h 1211333"/>
              <a:gd name="connsiteX2409" fmla="*/ 739764 w 1782279"/>
              <a:gd name="connsiteY2409" fmla="*/ 211122 h 1211333"/>
              <a:gd name="connsiteX2410" fmla="*/ 743187 w 1782279"/>
              <a:gd name="connsiteY2410" fmla="*/ 215240 h 1211333"/>
              <a:gd name="connsiteX2411" fmla="*/ 745469 w 1782279"/>
              <a:gd name="connsiteY2411" fmla="*/ 215989 h 1211333"/>
              <a:gd name="connsiteX2412" fmla="*/ 746230 w 1782279"/>
              <a:gd name="connsiteY2412" fmla="*/ 217860 h 1211333"/>
              <a:gd name="connsiteX2413" fmla="*/ 749653 w 1782279"/>
              <a:gd name="connsiteY2413" fmla="*/ 221978 h 1211333"/>
              <a:gd name="connsiteX2414" fmla="*/ 756499 w 1782279"/>
              <a:gd name="connsiteY2414" fmla="*/ 223475 h 1211333"/>
              <a:gd name="connsiteX2415" fmla="*/ 756119 w 1782279"/>
              <a:gd name="connsiteY2415" fmla="*/ 224224 h 1211333"/>
              <a:gd name="connsiteX2416" fmla="*/ 756499 w 1782279"/>
              <a:gd name="connsiteY2416" fmla="*/ 227593 h 1211333"/>
              <a:gd name="connsiteX2417" fmla="*/ 756499 w 1782279"/>
              <a:gd name="connsiteY2417" fmla="*/ 231336 h 1211333"/>
              <a:gd name="connsiteX2418" fmla="*/ 760302 w 1782279"/>
              <a:gd name="connsiteY2418" fmla="*/ 233957 h 1211333"/>
              <a:gd name="connsiteX2419" fmla="*/ 762965 w 1782279"/>
              <a:gd name="connsiteY2419" fmla="*/ 233582 h 1211333"/>
              <a:gd name="connsiteX2420" fmla="*/ 768290 w 1782279"/>
              <a:gd name="connsiteY2420" fmla="*/ 235828 h 1211333"/>
              <a:gd name="connsiteX2421" fmla="*/ 772093 w 1782279"/>
              <a:gd name="connsiteY2421" fmla="*/ 233582 h 1211333"/>
              <a:gd name="connsiteX2422" fmla="*/ 775136 w 1782279"/>
              <a:gd name="connsiteY2422" fmla="*/ 235080 h 1211333"/>
              <a:gd name="connsiteX2423" fmla="*/ 775136 w 1782279"/>
              <a:gd name="connsiteY2423" fmla="*/ 231711 h 1211333"/>
              <a:gd name="connsiteX2424" fmla="*/ 778178 w 1782279"/>
              <a:gd name="connsiteY2424" fmla="*/ 233582 h 1211333"/>
              <a:gd name="connsiteX2425" fmla="*/ 780080 w 1782279"/>
              <a:gd name="connsiteY2425" fmla="*/ 230213 h 1211333"/>
              <a:gd name="connsiteX2426" fmla="*/ 780080 w 1782279"/>
              <a:gd name="connsiteY2426" fmla="*/ 226470 h 1211333"/>
              <a:gd name="connsiteX2427" fmla="*/ 786546 w 1782279"/>
              <a:gd name="connsiteY2427" fmla="*/ 229465 h 1211333"/>
              <a:gd name="connsiteX2428" fmla="*/ 786546 w 1782279"/>
              <a:gd name="connsiteY2428" fmla="*/ 235828 h 1211333"/>
              <a:gd name="connsiteX2429" fmla="*/ 792251 w 1782279"/>
              <a:gd name="connsiteY2429" fmla="*/ 241443 h 1211333"/>
              <a:gd name="connsiteX2430" fmla="*/ 794913 w 1782279"/>
              <a:gd name="connsiteY2430" fmla="*/ 243315 h 1211333"/>
              <a:gd name="connsiteX2431" fmla="*/ 798336 w 1782279"/>
              <a:gd name="connsiteY2431" fmla="*/ 249678 h 1211333"/>
              <a:gd name="connsiteX2432" fmla="*/ 800999 w 1782279"/>
              <a:gd name="connsiteY2432" fmla="*/ 249678 h 1211333"/>
              <a:gd name="connsiteX2433" fmla="*/ 806704 w 1782279"/>
              <a:gd name="connsiteY2433" fmla="*/ 253796 h 1211333"/>
              <a:gd name="connsiteX2434" fmla="*/ 809747 w 1782279"/>
              <a:gd name="connsiteY2434" fmla="*/ 253422 h 1211333"/>
              <a:gd name="connsiteX2435" fmla="*/ 809747 w 1782279"/>
              <a:gd name="connsiteY2435" fmla="*/ 250053 h 1211333"/>
              <a:gd name="connsiteX2436" fmla="*/ 812789 w 1782279"/>
              <a:gd name="connsiteY2436" fmla="*/ 250427 h 1211333"/>
              <a:gd name="connsiteX2437" fmla="*/ 813550 w 1782279"/>
              <a:gd name="connsiteY2437" fmla="*/ 249678 h 1211333"/>
              <a:gd name="connsiteX2438" fmla="*/ 816973 w 1782279"/>
              <a:gd name="connsiteY2438" fmla="*/ 251924 h 1211333"/>
              <a:gd name="connsiteX2439" fmla="*/ 817734 w 1782279"/>
              <a:gd name="connsiteY2439" fmla="*/ 250427 h 1211333"/>
              <a:gd name="connsiteX2440" fmla="*/ 823059 w 1782279"/>
              <a:gd name="connsiteY2440" fmla="*/ 253422 h 1211333"/>
              <a:gd name="connsiteX2441" fmla="*/ 829905 w 1782279"/>
              <a:gd name="connsiteY2441" fmla="*/ 249678 h 1211333"/>
              <a:gd name="connsiteX2442" fmla="*/ 838272 w 1782279"/>
              <a:gd name="connsiteY2442" fmla="*/ 251924 h 1211333"/>
              <a:gd name="connsiteX2443" fmla="*/ 844738 w 1782279"/>
              <a:gd name="connsiteY2443" fmla="*/ 249678 h 1211333"/>
              <a:gd name="connsiteX2444" fmla="*/ 848161 w 1782279"/>
              <a:gd name="connsiteY2444" fmla="*/ 245187 h 1211333"/>
              <a:gd name="connsiteX2445" fmla="*/ 862234 w 1782279"/>
              <a:gd name="connsiteY2445" fmla="*/ 247058 h 1211333"/>
              <a:gd name="connsiteX2446" fmla="*/ 865277 w 1782279"/>
              <a:gd name="connsiteY2446" fmla="*/ 245935 h 1211333"/>
              <a:gd name="connsiteX2447" fmla="*/ 870982 w 1782279"/>
              <a:gd name="connsiteY2447" fmla="*/ 251176 h 1211333"/>
              <a:gd name="connsiteX2448" fmla="*/ 872123 w 1782279"/>
              <a:gd name="connsiteY2448" fmla="*/ 250053 h 1211333"/>
              <a:gd name="connsiteX2449" fmla="*/ 874785 w 1782279"/>
              <a:gd name="connsiteY2449" fmla="*/ 249678 h 1211333"/>
              <a:gd name="connsiteX2450" fmla="*/ 874785 w 1782279"/>
              <a:gd name="connsiteY2450" fmla="*/ 251924 h 1211333"/>
              <a:gd name="connsiteX2451" fmla="*/ 883153 w 1782279"/>
              <a:gd name="connsiteY2451" fmla="*/ 249678 h 1211333"/>
              <a:gd name="connsiteX2452" fmla="*/ 888858 w 1782279"/>
              <a:gd name="connsiteY2452" fmla="*/ 249678 h 1211333"/>
              <a:gd name="connsiteX2453" fmla="*/ 885435 w 1782279"/>
              <a:gd name="connsiteY2453" fmla="*/ 245187 h 1211333"/>
              <a:gd name="connsiteX2454" fmla="*/ 885435 w 1782279"/>
              <a:gd name="connsiteY2454" fmla="*/ 243315 h 1211333"/>
              <a:gd name="connsiteX2455" fmla="*/ 882772 w 1782279"/>
              <a:gd name="connsiteY2455" fmla="*/ 239572 h 1211333"/>
              <a:gd name="connsiteX2456" fmla="*/ 881251 w 1782279"/>
              <a:gd name="connsiteY2456" fmla="*/ 235828 h 1211333"/>
              <a:gd name="connsiteX2457" fmla="*/ 883153 w 1782279"/>
              <a:gd name="connsiteY2457" fmla="*/ 233208 h 1211333"/>
              <a:gd name="connsiteX2458" fmla="*/ 885435 w 1782279"/>
              <a:gd name="connsiteY2458" fmla="*/ 233208 h 1211333"/>
              <a:gd name="connsiteX2459" fmla="*/ 886576 w 1782279"/>
              <a:gd name="connsiteY2459" fmla="*/ 233957 h 1211333"/>
              <a:gd name="connsiteX2460" fmla="*/ 888477 w 1782279"/>
              <a:gd name="connsiteY2460" fmla="*/ 238074 h 1211333"/>
              <a:gd name="connsiteX2461" fmla="*/ 890759 w 1782279"/>
              <a:gd name="connsiteY2461" fmla="*/ 239946 h 1211333"/>
              <a:gd name="connsiteX2462" fmla="*/ 890759 w 1782279"/>
              <a:gd name="connsiteY2462" fmla="*/ 245187 h 1211333"/>
              <a:gd name="connsiteX2463" fmla="*/ 893422 w 1782279"/>
              <a:gd name="connsiteY2463" fmla="*/ 249678 h 1211333"/>
              <a:gd name="connsiteX2464" fmla="*/ 897225 w 1782279"/>
              <a:gd name="connsiteY2464" fmla="*/ 250427 h 1211333"/>
              <a:gd name="connsiteX2465" fmla="*/ 899127 w 1782279"/>
              <a:gd name="connsiteY2465" fmla="*/ 253796 h 1211333"/>
              <a:gd name="connsiteX2466" fmla="*/ 904071 w 1782279"/>
              <a:gd name="connsiteY2466" fmla="*/ 255668 h 1211333"/>
              <a:gd name="connsiteX2467" fmla="*/ 906734 w 1782279"/>
              <a:gd name="connsiteY2467" fmla="*/ 257914 h 1211333"/>
              <a:gd name="connsiteX2468" fmla="*/ 911298 w 1782279"/>
              <a:gd name="connsiteY2468" fmla="*/ 257539 h 1211333"/>
              <a:gd name="connsiteX2469" fmla="*/ 914341 w 1782279"/>
              <a:gd name="connsiteY2469" fmla="*/ 253422 h 1211333"/>
              <a:gd name="connsiteX2470" fmla="*/ 913960 w 1782279"/>
              <a:gd name="connsiteY2470" fmla="*/ 239946 h 1211333"/>
              <a:gd name="connsiteX2471" fmla="*/ 912058 w 1782279"/>
              <a:gd name="connsiteY2471" fmla="*/ 239946 h 1211333"/>
              <a:gd name="connsiteX2472" fmla="*/ 911678 w 1782279"/>
              <a:gd name="connsiteY2472" fmla="*/ 243315 h 1211333"/>
              <a:gd name="connsiteX2473" fmla="*/ 909016 w 1782279"/>
              <a:gd name="connsiteY2473" fmla="*/ 243315 h 1211333"/>
              <a:gd name="connsiteX2474" fmla="*/ 909016 w 1782279"/>
              <a:gd name="connsiteY2474" fmla="*/ 239946 h 1211333"/>
              <a:gd name="connsiteX2475" fmla="*/ 907114 w 1782279"/>
              <a:gd name="connsiteY2475" fmla="*/ 238074 h 1211333"/>
              <a:gd name="connsiteX2476" fmla="*/ 899127 w 1782279"/>
              <a:gd name="connsiteY2476" fmla="*/ 238449 h 1211333"/>
              <a:gd name="connsiteX2477" fmla="*/ 897225 w 1782279"/>
              <a:gd name="connsiteY2477" fmla="*/ 241818 h 1211333"/>
              <a:gd name="connsiteX2478" fmla="*/ 897606 w 1782279"/>
              <a:gd name="connsiteY2478" fmla="*/ 243315 h 1211333"/>
              <a:gd name="connsiteX2479" fmla="*/ 897986 w 1782279"/>
              <a:gd name="connsiteY2479" fmla="*/ 246310 h 1211333"/>
              <a:gd name="connsiteX2480" fmla="*/ 895323 w 1782279"/>
              <a:gd name="connsiteY2480" fmla="*/ 245561 h 1211333"/>
              <a:gd name="connsiteX2481" fmla="*/ 893041 w 1782279"/>
              <a:gd name="connsiteY2481" fmla="*/ 238074 h 1211333"/>
              <a:gd name="connsiteX2482" fmla="*/ 889618 w 1782279"/>
              <a:gd name="connsiteY2482" fmla="*/ 233582 h 1211333"/>
              <a:gd name="connsiteX2483" fmla="*/ 887717 w 1782279"/>
              <a:gd name="connsiteY2483" fmla="*/ 229839 h 1211333"/>
              <a:gd name="connsiteX2484" fmla="*/ 890759 w 1782279"/>
              <a:gd name="connsiteY2484" fmla="*/ 231711 h 1211333"/>
              <a:gd name="connsiteX2485" fmla="*/ 890759 w 1782279"/>
              <a:gd name="connsiteY2485" fmla="*/ 226470 h 1211333"/>
              <a:gd name="connsiteX2486" fmla="*/ 886576 w 1782279"/>
              <a:gd name="connsiteY2486" fmla="*/ 223101 h 1211333"/>
              <a:gd name="connsiteX2487" fmla="*/ 886576 w 1782279"/>
              <a:gd name="connsiteY2487" fmla="*/ 220855 h 1211333"/>
              <a:gd name="connsiteX2488" fmla="*/ 882772 w 1782279"/>
              <a:gd name="connsiteY2488" fmla="*/ 215240 h 1211333"/>
              <a:gd name="connsiteX2489" fmla="*/ 885435 w 1782279"/>
              <a:gd name="connsiteY2489" fmla="*/ 215240 h 1211333"/>
              <a:gd name="connsiteX2490" fmla="*/ 887717 w 1782279"/>
              <a:gd name="connsiteY2490" fmla="*/ 218235 h 1211333"/>
              <a:gd name="connsiteX2491" fmla="*/ 889618 w 1782279"/>
              <a:gd name="connsiteY2491" fmla="*/ 216363 h 1211333"/>
              <a:gd name="connsiteX2492" fmla="*/ 889618 w 1782279"/>
              <a:gd name="connsiteY2492" fmla="*/ 215240 h 1211333"/>
              <a:gd name="connsiteX2493" fmla="*/ 893422 w 1782279"/>
              <a:gd name="connsiteY2493" fmla="*/ 215240 h 1211333"/>
              <a:gd name="connsiteX2494" fmla="*/ 894943 w 1782279"/>
              <a:gd name="connsiteY2494" fmla="*/ 217486 h 1211333"/>
              <a:gd name="connsiteX2495" fmla="*/ 902930 w 1782279"/>
              <a:gd name="connsiteY2495" fmla="*/ 215989 h 1211333"/>
              <a:gd name="connsiteX2496" fmla="*/ 902930 w 1782279"/>
              <a:gd name="connsiteY2496" fmla="*/ 215240 h 1211333"/>
              <a:gd name="connsiteX2497" fmla="*/ 896845 w 1782279"/>
              <a:gd name="connsiteY2497" fmla="*/ 207379 h 1211333"/>
              <a:gd name="connsiteX2498" fmla="*/ 899507 w 1782279"/>
              <a:gd name="connsiteY2498" fmla="*/ 206256 h 1211333"/>
              <a:gd name="connsiteX2499" fmla="*/ 904071 w 1782279"/>
              <a:gd name="connsiteY2499" fmla="*/ 207379 h 1211333"/>
              <a:gd name="connsiteX2500" fmla="*/ 904832 w 1782279"/>
              <a:gd name="connsiteY2500" fmla="*/ 210374 h 1211333"/>
              <a:gd name="connsiteX2501" fmla="*/ 909016 w 1782279"/>
              <a:gd name="connsiteY2501" fmla="*/ 215240 h 1211333"/>
              <a:gd name="connsiteX2502" fmla="*/ 907114 w 1782279"/>
              <a:gd name="connsiteY2502" fmla="*/ 209251 h 1211333"/>
              <a:gd name="connsiteX2503" fmla="*/ 912058 w 1782279"/>
              <a:gd name="connsiteY2503" fmla="*/ 209625 h 1211333"/>
              <a:gd name="connsiteX2504" fmla="*/ 914341 w 1782279"/>
              <a:gd name="connsiteY2504" fmla="*/ 215240 h 1211333"/>
              <a:gd name="connsiteX2505" fmla="*/ 920426 w 1782279"/>
              <a:gd name="connsiteY2505" fmla="*/ 217860 h 1211333"/>
              <a:gd name="connsiteX2506" fmla="*/ 918144 w 1782279"/>
              <a:gd name="connsiteY2506" fmla="*/ 220855 h 1211333"/>
              <a:gd name="connsiteX2507" fmla="*/ 921187 w 1782279"/>
              <a:gd name="connsiteY2507" fmla="*/ 222352 h 1211333"/>
              <a:gd name="connsiteX2508" fmla="*/ 927652 w 1782279"/>
              <a:gd name="connsiteY2508" fmla="*/ 219732 h 1211333"/>
              <a:gd name="connsiteX2509" fmla="*/ 927652 w 1782279"/>
              <a:gd name="connsiteY2509" fmla="*/ 222352 h 1211333"/>
              <a:gd name="connsiteX2510" fmla="*/ 925751 w 1782279"/>
              <a:gd name="connsiteY2510" fmla="*/ 226470 h 1211333"/>
              <a:gd name="connsiteX2511" fmla="*/ 925370 w 1782279"/>
              <a:gd name="connsiteY2511" fmla="*/ 230213 h 1211333"/>
              <a:gd name="connsiteX2512" fmla="*/ 923088 w 1782279"/>
              <a:gd name="connsiteY2512" fmla="*/ 233208 h 1211333"/>
              <a:gd name="connsiteX2513" fmla="*/ 924610 w 1782279"/>
              <a:gd name="connsiteY2513" fmla="*/ 235080 h 1211333"/>
              <a:gd name="connsiteX2514" fmla="*/ 927652 w 1782279"/>
              <a:gd name="connsiteY2514" fmla="*/ 233582 h 1211333"/>
              <a:gd name="connsiteX2515" fmla="*/ 929174 w 1782279"/>
              <a:gd name="connsiteY2515" fmla="*/ 236203 h 1211333"/>
              <a:gd name="connsiteX2516" fmla="*/ 929174 w 1782279"/>
              <a:gd name="connsiteY2516" fmla="*/ 229090 h 1211333"/>
              <a:gd name="connsiteX2517" fmla="*/ 937922 w 1782279"/>
              <a:gd name="connsiteY2517" fmla="*/ 223101 h 1211333"/>
              <a:gd name="connsiteX2518" fmla="*/ 938302 w 1782279"/>
              <a:gd name="connsiteY2518" fmla="*/ 223475 h 1211333"/>
              <a:gd name="connsiteX2519" fmla="*/ 937922 w 1782279"/>
              <a:gd name="connsiteY2519" fmla="*/ 227219 h 1211333"/>
              <a:gd name="connsiteX2520" fmla="*/ 938302 w 1782279"/>
              <a:gd name="connsiteY2520" fmla="*/ 231711 h 1211333"/>
              <a:gd name="connsiteX2521" fmla="*/ 937922 w 1782279"/>
              <a:gd name="connsiteY2521" fmla="*/ 238074 h 1211333"/>
              <a:gd name="connsiteX2522" fmla="*/ 935640 w 1782279"/>
              <a:gd name="connsiteY2522" fmla="*/ 243315 h 1211333"/>
              <a:gd name="connsiteX2523" fmla="*/ 935259 w 1782279"/>
              <a:gd name="connsiteY2523" fmla="*/ 250053 h 1211333"/>
              <a:gd name="connsiteX2524" fmla="*/ 937922 w 1782279"/>
              <a:gd name="connsiteY2524" fmla="*/ 255668 h 1211333"/>
              <a:gd name="connsiteX2525" fmla="*/ 930315 w 1782279"/>
              <a:gd name="connsiteY2525" fmla="*/ 260160 h 1211333"/>
              <a:gd name="connsiteX2526" fmla="*/ 932217 w 1782279"/>
              <a:gd name="connsiteY2526" fmla="*/ 266523 h 1211333"/>
              <a:gd name="connsiteX2527" fmla="*/ 937922 w 1782279"/>
              <a:gd name="connsiteY2527" fmla="*/ 266149 h 1211333"/>
              <a:gd name="connsiteX2528" fmla="*/ 937922 w 1782279"/>
              <a:gd name="connsiteY2528" fmla="*/ 275507 h 1211333"/>
              <a:gd name="connsiteX2529" fmla="*/ 944007 w 1782279"/>
              <a:gd name="connsiteY2529" fmla="*/ 269518 h 1211333"/>
              <a:gd name="connsiteX2530" fmla="*/ 945529 w 1782279"/>
              <a:gd name="connsiteY2530" fmla="*/ 272138 h 1211333"/>
              <a:gd name="connsiteX2531" fmla="*/ 948952 w 1782279"/>
              <a:gd name="connsiteY2531" fmla="*/ 268769 h 1211333"/>
              <a:gd name="connsiteX2532" fmla="*/ 948952 w 1782279"/>
              <a:gd name="connsiteY2532" fmla="*/ 272138 h 1211333"/>
              <a:gd name="connsiteX2533" fmla="*/ 946670 w 1782279"/>
              <a:gd name="connsiteY2533" fmla="*/ 274384 h 1211333"/>
              <a:gd name="connsiteX2534" fmla="*/ 948571 w 1782279"/>
              <a:gd name="connsiteY2534" fmla="*/ 278128 h 1211333"/>
              <a:gd name="connsiteX2535" fmla="*/ 952375 w 1782279"/>
              <a:gd name="connsiteY2535" fmla="*/ 278502 h 1211333"/>
              <a:gd name="connsiteX2536" fmla="*/ 954276 w 1782279"/>
              <a:gd name="connsiteY2536" fmla="*/ 272138 h 1211333"/>
              <a:gd name="connsiteX2537" fmla="*/ 952375 w 1782279"/>
              <a:gd name="connsiteY2537" fmla="*/ 266149 h 1211333"/>
              <a:gd name="connsiteX2538" fmla="*/ 953135 w 1782279"/>
              <a:gd name="connsiteY2538" fmla="*/ 260160 h 1211333"/>
              <a:gd name="connsiteX2539" fmla="*/ 951614 w 1782279"/>
              <a:gd name="connsiteY2539" fmla="*/ 255293 h 1211333"/>
              <a:gd name="connsiteX2540" fmla="*/ 946289 w 1782279"/>
              <a:gd name="connsiteY2540" fmla="*/ 251924 h 1211333"/>
              <a:gd name="connsiteX2541" fmla="*/ 946289 w 1782279"/>
              <a:gd name="connsiteY2541" fmla="*/ 249678 h 1211333"/>
              <a:gd name="connsiteX2542" fmla="*/ 948952 w 1782279"/>
              <a:gd name="connsiteY2542" fmla="*/ 238074 h 1211333"/>
              <a:gd name="connsiteX2543" fmla="*/ 947811 w 1782279"/>
              <a:gd name="connsiteY2543" fmla="*/ 236203 h 1211333"/>
              <a:gd name="connsiteX2544" fmla="*/ 946670 w 1782279"/>
              <a:gd name="connsiteY2544" fmla="*/ 232085 h 1211333"/>
              <a:gd name="connsiteX2545" fmla="*/ 948952 w 1782279"/>
              <a:gd name="connsiteY2545" fmla="*/ 232085 h 1211333"/>
              <a:gd name="connsiteX2546" fmla="*/ 950853 w 1782279"/>
              <a:gd name="connsiteY2546" fmla="*/ 231336 h 1211333"/>
              <a:gd name="connsiteX2547" fmla="*/ 952375 w 1782279"/>
              <a:gd name="connsiteY2547" fmla="*/ 232085 h 1211333"/>
              <a:gd name="connsiteX2548" fmla="*/ 953135 w 1782279"/>
              <a:gd name="connsiteY2548" fmla="*/ 233957 h 1211333"/>
              <a:gd name="connsiteX2549" fmla="*/ 954657 w 1782279"/>
              <a:gd name="connsiteY2549" fmla="*/ 233208 h 1211333"/>
              <a:gd name="connsiteX2550" fmla="*/ 958840 w 1782279"/>
              <a:gd name="connsiteY2550" fmla="*/ 232459 h 1211333"/>
              <a:gd name="connsiteX2551" fmla="*/ 963405 w 1782279"/>
              <a:gd name="connsiteY2551" fmla="*/ 235080 h 1211333"/>
              <a:gd name="connsiteX2552" fmla="*/ 966067 w 1782279"/>
              <a:gd name="connsiteY2552" fmla="*/ 233957 h 1211333"/>
              <a:gd name="connsiteX2553" fmla="*/ 967969 w 1782279"/>
              <a:gd name="connsiteY2553" fmla="*/ 229465 h 1211333"/>
              <a:gd name="connsiteX2554" fmla="*/ 969490 w 1782279"/>
              <a:gd name="connsiteY2554" fmla="*/ 227219 h 1211333"/>
              <a:gd name="connsiteX2555" fmla="*/ 974815 w 1782279"/>
              <a:gd name="connsiteY2555" fmla="*/ 224224 h 1211333"/>
              <a:gd name="connsiteX2556" fmla="*/ 974815 w 1782279"/>
              <a:gd name="connsiteY2556" fmla="*/ 220855 h 1211333"/>
              <a:gd name="connsiteX2557" fmla="*/ 977097 w 1782279"/>
              <a:gd name="connsiteY2557" fmla="*/ 214866 h 1211333"/>
              <a:gd name="connsiteX2558" fmla="*/ 986986 w 1782279"/>
              <a:gd name="connsiteY2558" fmla="*/ 207753 h 1211333"/>
              <a:gd name="connsiteX2559" fmla="*/ 989648 w 1782279"/>
              <a:gd name="connsiteY2559" fmla="*/ 203636 h 1211333"/>
              <a:gd name="connsiteX2560" fmla="*/ 985464 w 1782279"/>
              <a:gd name="connsiteY2560" fmla="*/ 202887 h 1211333"/>
              <a:gd name="connsiteX2561" fmla="*/ 986605 w 1782279"/>
              <a:gd name="connsiteY2561" fmla="*/ 194652 h 1211333"/>
              <a:gd name="connsiteX2562" fmla="*/ 985845 w 1782279"/>
              <a:gd name="connsiteY2562" fmla="*/ 189411 h 1211333"/>
              <a:gd name="connsiteX2563" fmla="*/ 984704 w 1782279"/>
              <a:gd name="connsiteY2563" fmla="*/ 183796 h 1211333"/>
              <a:gd name="connsiteX2564" fmla="*/ 979759 w 1782279"/>
              <a:gd name="connsiteY2564" fmla="*/ 180802 h 1211333"/>
              <a:gd name="connsiteX2565" fmla="*/ 979379 w 1782279"/>
              <a:gd name="connsiteY2565" fmla="*/ 183796 h 1211333"/>
              <a:gd name="connsiteX2566" fmla="*/ 978618 w 1782279"/>
              <a:gd name="connsiteY2566" fmla="*/ 186791 h 1211333"/>
              <a:gd name="connsiteX2567" fmla="*/ 978238 w 1782279"/>
              <a:gd name="connsiteY2567" fmla="*/ 190160 h 1211333"/>
              <a:gd name="connsiteX2568" fmla="*/ 980822 w 1782279"/>
              <a:gd name="connsiteY2568" fmla="*/ 189070 h 1211333"/>
              <a:gd name="connsiteX2569" fmla="*/ 977477 w 1782279"/>
              <a:gd name="connsiteY2569" fmla="*/ 195401 h 1211333"/>
              <a:gd name="connsiteX2570" fmla="*/ 970251 w 1782279"/>
              <a:gd name="connsiteY2570" fmla="*/ 197647 h 1211333"/>
              <a:gd name="connsiteX2571" fmla="*/ 965306 w 1782279"/>
              <a:gd name="connsiteY2571" fmla="*/ 196898 h 1211333"/>
              <a:gd name="connsiteX2572" fmla="*/ 966828 w 1782279"/>
              <a:gd name="connsiteY2572" fmla="*/ 193155 h 1211333"/>
              <a:gd name="connsiteX2573" fmla="*/ 967208 w 1782279"/>
              <a:gd name="connsiteY2573" fmla="*/ 184919 h 1211333"/>
              <a:gd name="connsiteX2574" fmla="*/ 968729 w 1782279"/>
              <a:gd name="connsiteY2574" fmla="*/ 183796 h 1211333"/>
              <a:gd name="connsiteX2575" fmla="*/ 971392 w 1782279"/>
              <a:gd name="connsiteY2575" fmla="*/ 184171 h 1211333"/>
              <a:gd name="connsiteX2576" fmla="*/ 974815 w 1782279"/>
              <a:gd name="connsiteY2576" fmla="*/ 176684 h 1211333"/>
              <a:gd name="connsiteX2577" fmla="*/ 974815 w 1782279"/>
              <a:gd name="connsiteY2577" fmla="*/ 172941 h 1211333"/>
              <a:gd name="connsiteX2578" fmla="*/ 972533 w 1782279"/>
              <a:gd name="connsiteY2578" fmla="*/ 174064 h 1211333"/>
              <a:gd name="connsiteX2579" fmla="*/ 972533 w 1782279"/>
              <a:gd name="connsiteY2579" fmla="*/ 173315 h 1211333"/>
              <a:gd name="connsiteX2580" fmla="*/ 972913 w 1782279"/>
              <a:gd name="connsiteY2580" fmla="*/ 168074 h 1211333"/>
              <a:gd name="connsiteX2581" fmla="*/ 976336 w 1782279"/>
              <a:gd name="connsiteY2581" fmla="*/ 161711 h 1211333"/>
              <a:gd name="connsiteX2582" fmla="*/ 983563 w 1782279"/>
              <a:gd name="connsiteY2582" fmla="*/ 159091 h 1211333"/>
              <a:gd name="connsiteX2583" fmla="*/ 984704 w 1782279"/>
              <a:gd name="connsiteY2583" fmla="*/ 157593 h 1211333"/>
              <a:gd name="connsiteX2584" fmla="*/ 981661 w 1782279"/>
              <a:gd name="connsiteY2584" fmla="*/ 163208 h 1211333"/>
              <a:gd name="connsiteX2585" fmla="*/ 981661 w 1782279"/>
              <a:gd name="connsiteY2585" fmla="*/ 168823 h 1211333"/>
              <a:gd name="connsiteX2586" fmla="*/ 983182 w 1782279"/>
              <a:gd name="connsiteY2586" fmla="*/ 171443 h 1211333"/>
              <a:gd name="connsiteX2587" fmla="*/ 986986 w 1782279"/>
              <a:gd name="connsiteY2587" fmla="*/ 166577 h 1211333"/>
              <a:gd name="connsiteX2588" fmla="*/ 988507 w 1782279"/>
              <a:gd name="connsiteY2588" fmla="*/ 159839 h 1211333"/>
              <a:gd name="connsiteX2589" fmla="*/ 986605 w 1782279"/>
              <a:gd name="connsiteY2589" fmla="*/ 152727 h 1211333"/>
              <a:gd name="connsiteX2590" fmla="*/ 982422 w 1782279"/>
              <a:gd name="connsiteY2590" fmla="*/ 152727 h 1211333"/>
              <a:gd name="connsiteX2591" fmla="*/ 977097 w 1782279"/>
              <a:gd name="connsiteY2591" fmla="*/ 157219 h 1211333"/>
              <a:gd name="connsiteX2592" fmla="*/ 972152 w 1782279"/>
              <a:gd name="connsiteY2592" fmla="*/ 156470 h 1211333"/>
              <a:gd name="connsiteX2593" fmla="*/ 966828 w 1782279"/>
              <a:gd name="connsiteY2593" fmla="*/ 146363 h 1211333"/>
              <a:gd name="connsiteX2594" fmla="*/ 964546 w 1782279"/>
              <a:gd name="connsiteY2594" fmla="*/ 144492 h 1211333"/>
              <a:gd name="connsiteX2595" fmla="*/ 964926 w 1782279"/>
              <a:gd name="connsiteY2595" fmla="*/ 147486 h 1211333"/>
              <a:gd name="connsiteX2596" fmla="*/ 963024 w 1782279"/>
              <a:gd name="connsiteY2596" fmla="*/ 149358 h 1211333"/>
              <a:gd name="connsiteX2597" fmla="*/ 959981 w 1782279"/>
              <a:gd name="connsiteY2597" fmla="*/ 146738 h 1211333"/>
              <a:gd name="connsiteX2598" fmla="*/ 959981 w 1782279"/>
              <a:gd name="connsiteY2598" fmla="*/ 144866 h 1211333"/>
              <a:gd name="connsiteX2599" fmla="*/ 953896 w 1782279"/>
              <a:gd name="connsiteY2599" fmla="*/ 141871 h 1211333"/>
              <a:gd name="connsiteX2600" fmla="*/ 952755 w 1782279"/>
              <a:gd name="connsiteY2600" fmla="*/ 139251 h 1211333"/>
              <a:gd name="connsiteX2601" fmla="*/ 952755 w 1782279"/>
              <a:gd name="connsiteY2601" fmla="*/ 137379 h 1211333"/>
              <a:gd name="connsiteX2602" fmla="*/ 942866 w 1782279"/>
              <a:gd name="connsiteY2602" fmla="*/ 138502 h 1211333"/>
              <a:gd name="connsiteX2603" fmla="*/ 937541 w 1782279"/>
              <a:gd name="connsiteY2603" fmla="*/ 134759 h 1211333"/>
              <a:gd name="connsiteX2604" fmla="*/ 936020 w 1782279"/>
              <a:gd name="connsiteY2604" fmla="*/ 131764 h 1211333"/>
              <a:gd name="connsiteX2605" fmla="*/ 937541 w 1782279"/>
              <a:gd name="connsiteY2605" fmla="*/ 129144 h 1211333"/>
              <a:gd name="connsiteX2606" fmla="*/ 930695 w 1782279"/>
              <a:gd name="connsiteY2606" fmla="*/ 125775 h 1211333"/>
              <a:gd name="connsiteX2607" fmla="*/ 929935 w 1782279"/>
              <a:gd name="connsiteY2607" fmla="*/ 122780 h 1211333"/>
              <a:gd name="connsiteX2608" fmla="*/ 926511 w 1782279"/>
              <a:gd name="connsiteY2608" fmla="*/ 119037 h 1211333"/>
              <a:gd name="connsiteX2609" fmla="*/ 925751 w 1782279"/>
              <a:gd name="connsiteY2609" fmla="*/ 108556 h 1211333"/>
              <a:gd name="connsiteX2610" fmla="*/ 925751 w 1782279"/>
              <a:gd name="connsiteY2610" fmla="*/ 102941 h 1211333"/>
              <a:gd name="connsiteX2611" fmla="*/ 926131 w 1782279"/>
              <a:gd name="connsiteY2611" fmla="*/ 99572 h 1211333"/>
              <a:gd name="connsiteX2612" fmla="*/ 928413 w 1782279"/>
              <a:gd name="connsiteY2612" fmla="*/ 98075 h 1211333"/>
              <a:gd name="connsiteX2613" fmla="*/ 929935 w 1782279"/>
              <a:gd name="connsiteY2613" fmla="*/ 98075 h 1211333"/>
              <a:gd name="connsiteX2614" fmla="*/ 934118 w 1782279"/>
              <a:gd name="connsiteY2614" fmla="*/ 88342 h 1211333"/>
              <a:gd name="connsiteX2615" fmla="*/ 935259 w 1782279"/>
              <a:gd name="connsiteY2615" fmla="*/ 88342 h 1211333"/>
              <a:gd name="connsiteX2616" fmla="*/ 936020 w 1782279"/>
              <a:gd name="connsiteY2616" fmla="*/ 90588 h 1211333"/>
              <a:gd name="connsiteX2617" fmla="*/ 937541 w 1782279"/>
              <a:gd name="connsiteY2617" fmla="*/ 88716 h 1211333"/>
              <a:gd name="connsiteX2618" fmla="*/ 937922 w 1782279"/>
              <a:gd name="connsiteY2618" fmla="*/ 83101 h 1211333"/>
              <a:gd name="connsiteX2619" fmla="*/ 936020 w 1782279"/>
              <a:gd name="connsiteY2619" fmla="*/ 84973 h 1211333"/>
              <a:gd name="connsiteX2620" fmla="*/ 932597 w 1782279"/>
              <a:gd name="connsiteY2620" fmla="*/ 76364 h 1211333"/>
              <a:gd name="connsiteX2621" fmla="*/ 929554 w 1782279"/>
              <a:gd name="connsiteY2621" fmla="*/ 72620 h 1211333"/>
              <a:gd name="connsiteX2622" fmla="*/ 929554 w 1782279"/>
              <a:gd name="connsiteY2622" fmla="*/ 68877 h 1211333"/>
              <a:gd name="connsiteX2623" fmla="*/ 929935 w 1782279"/>
              <a:gd name="connsiteY2623" fmla="*/ 64011 h 1211333"/>
              <a:gd name="connsiteX2624" fmla="*/ 932597 w 1782279"/>
              <a:gd name="connsiteY2624" fmla="*/ 58396 h 1211333"/>
              <a:gd name="connsiteX2625" fmla="*/ 931456 w 1782279"/>
              <a:gd name="connsiteY2625" fmla="*/ 58396 h 1211333"/>
              <a:gd name="connsiteX2626" fmla="*/ 931836 w 1782279"/>
              <a:gd name="connsiteY2626" fmla="*/ 54278 h 1211333"/>
              <a:gd name="connsiteX2627" fmla="*/ 932217 w 1782279"/>
              <a:gd name="connsiteY2627" fmla="*/ 51283 h 1211333"/>
              <a:gd name="connsiteX2628" fmla="*/ 932217 w 1782279"/>
              <a:gd name="connsiteY2628" fmla="*/ 45668 h 1211333"/>
              <a:gd name="connsiteX2629" fmla="*/ 933738 w 1782279"/>
              <a:gd name="connsiteY2629" fmla="*/ 43797 h 1211333"/>
              <a:gd name="connsiteX2630" fmla="*/ 935640 w 1782279"/>
              <a:gd name="connsiteY2630" fmla="*/ 44171 h 1211333"/>
              <a:gd name="connsiteX2631" fmla="*/ 936020 w 1782279"/>
              <a:gd name="connsiteY2631" fmla="*/ 42674 h 1211333"/>
              <a:gd name="connsiteX2632" fmla="*/ 936400 w 1782279"/>
              <a:gd name="connsiteY2632" fmla="*/ 39679 h 1211333"/>
              <a:gd name="connsiteX2633" fmla="*/ 939443 w 1782279"/>
              <a:gd name="connsiteY2633" fmla="*/ 37807 h 1211333"/>
              <a:gd name="connsiteX2634" fmla="*/ 946289 w 1782279"/>
              <a:gd name="connsiteY2634" fmla="*/ 46417 h 1211333"/>
              <a:gd name="connsiteX2635" fmla="*/ 947811 w 1782279"/>
              <a:gd name="connsiteY2635" fmla="*/ 46043 h 1211333"/>
              <a:gd name="connsiteX2636" fmla="*/ 948952 w 1782279"/>
              <a:gd name="connsiteY2636" fmla="*/ 40053 h 1211333"/>
              <a:gd name="connsiteX2637" fmla="*/ 948191 w 1782279"/>
              <a:gd name="connsiteY2637" fmla="*/ 32193 h 1211333"/>
              <a:gd name="connsiteX2638" fmla="*/ 945909 w 1782279"/>
              <a:gd name="connsiteY2638" fmla="*/ 31818 h 1211333"/>
              <a:gd name="connsiteX2639" fmla="*/ 943627 w 1782279"/>
              <a:gd name="connsiteY2639" fmla="*/ 29572 h 1211333"/>
              <a:gd name="connsiteX2640" fmla="*/ 942866 w 1782279"/>
              <a:gd name="connsiteY2640" fmla="*/ 25080 h 1211333"/>
              <a:gd name="connsiteX2641" fmla="*/ 946289 w 1782279"/>
              <a:gd name="connsiteY2641" fmla="*/ 19465 h 1211333"/>
              <a:gd name="connsiteX2642" fmla="*/ 951614 w 1782279"/>
              <a:gd name="connsiteY2642" fmla="*/ 13476 h 1211333"/>
              <a:gd name="connsiteX2643" fmla="*/ 952755 w 1782279"/>
              <a:gd name="connsiteY2643" fmla="*/ 9733 h 1211333"/>
              <a:gd name="connsiteX2644" fmla="*/ 953135 w 1782279"/>
              <a:gd name="connsiteY2644" fmla="*/ 5989 h 1211333"/>
              <a:gd name="connsiteX2645" fmla="*/ 955798 w 1782279"/>
              <a:gd name="connsiteY2645" fmla="*/ 749 h 121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782279" h="1211333">
                <a:moveTo>
                  <a:pt x="982422" y="186042"/>
                </a:moveTo>
                <a:lnTo>
                  <a:pt x="980900" y="189037"/>
                </a:lnTo>
                <a:lnTo>
                  <a:pt x="980822" y="189070"/>
                </a:lnTo>
                <a:close/>
                <a:moveTo>
                  <a:pt x="959221" y="0"/>
                </a:moveTo>
                <a:lnTo>
                  <a:pt x="962644" y="749"/>
                </a:lnTo>
                <a:lnTo>
                  <a:pt x="966447" y="0"/>
                </a:lnTo>
                <a:lnTo>
                  <a:pt x="970251" y="3743"/>
                </a:lnTo>
                <a:lnTo>
                  <a:pt x="969490" y="6738"/>
                </a:lnTo>
                <a:lnTo>
                  <a:pt x="968349" y="8235"/>
                </a:lnTo>
                <a:lnTo>
                  <a:pt x="967969" y="11979"/>
                </a:lnTo>
                <a:lnTo>
                  <a:pt x="968349" y="14225"/>
                </a:lnTo>
                <a:lnTo>
                  <a:pt x="971392" y="11979"/>
                </a:lnTo>
                <a:lnTo>
                  <a:pt x="971392" y="18342"/>
                </a:lnTo>
                <a:lnTo>
                  <a:pt x="975195" y="14973"/>
                </a:lnTo>
                <a:lnTo>
                  <a:pt x="976336" y="11979"/>
                </a:lnTo>
                <a:lnTo>
                  <a:pt x="979759" y="16471"/>
                </a:lnTo>
                <a:lnTo>
                  <a:pt x="986605" y="13850"/>
                </a:lnTo>
                <a:lnTo>
                  <a:pt x="986605" y="17594"/>
                </a:lnTo>
                <a:lnTo>
                  <a:pt x="985084" y="23583"/>
                </a:lnTo>
                <a:lnTo>
                  <a:pt x="986986" y="28075"/>
                </a:lnTo>
                <a:lnTo>
                  <a:pt x="990789" y="28449"/>
                </a:lnTo>
                <a:lnTo>
                  <a:pt x="1001058" y="43048"/>
                </a:lnTo>
                <a:lnTo>
                  <a:pt x="1002960" y="55027"/>
                </a:lnTo>
                <a:lnTo>
                  <a:pt x="1003340" y="62513"/>
                </a:lnTo>
                <a:lnTo>
                  <a:pt x="1002960" y="71123"/>
                </a:lnTo>
                <a:lnTo>
                  <a:pt x="1001439" y="70749"/>
                </a:lnTo>
                <a:lnTo>
                  <a:pt x="1001819" y="74118"/>
                </a:lnTo>
                <a:lnTo>
                  <a:pt x="1006003" y="75241"/>
                </a:lnTo>
                <a:lnTo>
                  <a:pt x="1007144" y="82727"/>
                </a:lnTo>
                <a:lnTo>
                  <a:pt x="1012469" y="82353"/>
                </a:lnTo>
                <a:lnTo>
                  <a:pt x="1015892" y="86096"/>
                </a:lnTo>
                <a:lnTo>
                  <a:pt x="1015892" y="91337"/>
                </a:lnTo>
                <a:lnTo>
                  <a:pt x="1016272" y="93957"/>
                </a:lnTo>
                <a:lnTo>
                  <a:pt x="1019695" y="98823"/>
                </a:lnTo>
                <a:lnTo>
                  <a:pt x="1020456" y="102567"/>
                </a:lnTo>
                <a:lnTo>
                  <a:pt x="1021216" y="106310"/>
                </a:lnTo>
                <a:lnTo>
                  <a:pt x="1022357" y="106310"/>
                </a:lnTo>
                <a:lnTo>
                  <a:pt x="1023879" y="104438"/>
                </a:lnTo>
                <a:lnTo>
                  <a:pt x="1024259" y="102567"/>
                </a:lnTo>
                <a:lnTo>
                  <a:pt x="1027302" y="104813"/>
                </a:lnTo>
                <a:lnTo>
                  <a:pt x="1028063" y="111176"/>
                </a:lnTo>
                <a:lnTo>
                  <a:pt x="1030345" y="112674"/>
                </a:lnTo>
                <a:lnTo>
                  <a:pt x="1031866" y="115294"/>
                </a:lnTo>
                <a:lnTo>
                  <a:pt x="1024639" y="116791"/>
                </a:lnTo>
                <a:lnTo>
                  <a:pt x="1015892" y="112674"/>
                </a:lnTo>
                <a:lnTo>
                  <a:pt x="1013229" y="113048"/>
                </a:lnTo>
                <a:lnTo>
                  <a:pt x="1013610" y="114545"/>
                </a:lnTo>
                <a:lnTo>
                  <a:pt x="1013610" y="116791"/>
                </a:lnTo>
                <a:lnTo>
                  <a:pt x="1012088" y="118289"/>
                </a:lnTo>
                <a:lnTo>
                  <a:pt x="1012088" y="119037"/>
                </a:lnTo>
                <a:lnTo>
                  <a:pt x="1019315" y="120160"/>
                </a:lnTo>
                <a:lnTo>
                  <a:pt x="1022357" y="125026"/>
                </a:lnTo>
                <a:lnTo>
                  <a:pt x="1020456" y="128395"/>
                </a:lnTo>
                <a:lnTo>
                  <a:pt x="1017793" y="131764"/>
                </a:lnTo>
                <a:lnTo>
                  <a:pt x="1015511" y="131764"/>
                </a:lnTo>
                <a:lnTo>
                  <a:pt x="1013229" y="133636"/>
                </a:lnTo>
                <a:lnTo>
                  <a:pt x="1010947" y="133636"/>
                </a:lnTo>
                <a:lnTo>
                  <a:pt x="1010187" y="136256"/>
                </a:lnTo>
                <a:lnTo>
                  <a:pt x="1007144" y="138877"/>
                </a:lnTo>
                <a:lnTo>
                  <a:pt x="1007904" y="141497"/>
                </a:lnTo>
                <a:lnTo>
                  <a:pt x="1007524" y="142620"/>
                </a:lnTo>
                <a:lnTo>
                  <a:pt x="1015131" y="142620"/>
                </a:lnTo>
                <a:lnTo>
                  <a:pt x="1016652" y="145240"/>
                </a:lnTo>
                <a:lnTo>
                  <a:pt x="1018554" y="150481"/>
                </a:lnTo>
                <a:lnTo>
                  <a:pt x="1023879" y="152727"/>
                </a:lnTo>
                <a:lnTo>
                  <a:pt x="1028823" y="151604"/>
                </a:lnTo>
                <a:lnTo>
                  <a:pt x="1032627" y="146363"/>
                </a:lnTo>
                <a:lnTo>
                  <a:pt x="1035669" y="145615"/>
                </a:lnTo>
                <a:lnTo>
                  <a:pt x="1036050" y="147861"/>
                </a:lnTo>
                <a:lnTo>
                  <a:pt x="1033768" y="151230"/>
                </a:lnTo>
                <a:lnTo>
                  <a:pt x="1036430" y="150481"/>
                </a:lnTo>
                <a:lnTo>
                  <a:pt x="1038712" y="154599"/>
                </a:lnTo>
                <a:lnTo>
                  <a:pt x="1040233" y="153101"/>
                </a:lnTo>
                <a:lnTo>
                  <a:pt x="1044037" y="155347"/>
                </a:lnTo>
                <a:lnTo>
                  <a:pt x="1045178" y="151978"/>
                </a:lnTo>
                <a:lnTo>
                  <a:pt x="1046319" y="157593"/>
                </a:lnTo>
                <a:lnTo>
                  <a:pt x="1045178" y="161711"/>
                </a:lnTo>
                <a:lnTo>
                  <a:pt x="1043657" y="164705"/>
                </a:lnTo>
                <a:lnTo>
                  <a:pt x="1040233" y="160962"/>
                </a:lnTo>
                <a:lnTo>
                  <a:pt x="1037951" y="162460"/>
                </a:lnTo>
                <a:lnTo>
                  <a:pt x="1034528" y="161337"/>
                </a:lnTo>
                <a:lnTo>
                  <a:pt x="1044037" y="174064"/>
                </a:lnTo>
                <a:lnTo>
                  <a:pt x="1047840" y="175561"/>
                </a:lnTo>
                <a:lnTo>
                  <a:pt x="1048221" y="179304"/>
                </a:lnTo>
                <a:lnTo>
                  <a:pt x="1051263" y="184919"/>
                </a:lnTo>
                <a:lnTo>
                  <a:pt x="1050883" y="186791"/>
                </a:lnTo>
                <a:lnTo>
                  <a:pt x="1054686" y="192780"/>
                </a:lnTo>
                <a:lnTo>
                  <a:pt x="1052785" y="198770"/>
                </a:lnTo>
                <a:lnTo>
                  <a:pt x="1052785" y="205507"/>
                </a:lnTo>
                <a:lnTo>
                  <a:pt x="1052024" y="208876"/>
                </a:lnTo>
                <a:lnTo>
                  <a:pt x="1053926" y="214866"/>
                </a:lnTo>
                <a:lnTo>
                  <a:pt x="1055447" y="217486"/>
                </a:lnTo>
                <a:lnTo>
                  <a:pt x="1056968" y="221229"/>
                </a:lnTo>
                <a:lnTo>
                  <a:pt x="1060011" y="217486"/>
                </a:lnTo>
                <a:lnTo>
                  <a:pt x="1064195" y="209251"/>
                </a:lnTo>
                <a:lnTo>
                  <a:pt x="1064195" y="202139"/>
                </a:lnTo>
                <a:lnTo>
                  <a:pt x="1064575" y="200267"/>
                </a:lnTo>
                <a:lnTo>
                  <a:pt x="1064956" y="199144"/>
                </a:lnTo>
                <a:lnTo>
                  <a:pt x="1067238" y="199144"/>
                </a:lnTo>
                <a:lnTo>
                  <a:pt x="1067618" y="192032"/>
                </a:lnTo>
                <a:lnTo>
                  <a:pt x="1067238" y="185294"/>
                </a:lnTo>
                <a:lnTo>
                  <a:pt x="1067238" y="179679"/>
                </a:lnTo>
                <a:lnTo>
                  <a:pt x="1071802" y="174064"/>
                </a:lnTo>
                <a:lnTo>
                  <a:pt x="1074845" y="167326"/>
                </a:lnTo>
                <a:lnTo>
                  <a:pt x="1079028" y="165454"/>
                </a:lnTo>
                <a:lnTo>
                  <a:pt x="1083973" y="165828"/>
                </a:lnTo>
                <a:lnTo>
                  <a:pt x="1085874" y="172941"/>
                </a:lnTo>
                <a:lnTo>
                  <a:pt x="1090058" y="179679"/>
                </a:lnTo>
                <a:lnTo>
                  <a:pt x="1101468" y="189037"/>
                </a:lnTo>
                <a:lnTo>
                  <a:pt x="1103370" y="193529"/>
                </a:lnTo>
                <a:lnTo>
                  <a:pt x="1105652" y="207379"/>
                </a:lnTo>
                <a:lnTo>
                  <a:pt x="1107934" y="215240"/>
                </a:lnTo>
                <a:lnTo>
                  <a:pt x="1108315" y="221604"/>
                </a:lnTo>
                <a:lnTo>
                  <a:pt x="1105272" y="224224"/>
                </a:lnTo>
                <a:lnTo>
                  <a:pt x="1101849" y="223475"/>
                </a:lnTo>
                <a:lnTo>
                  <a:pt x="1100327" y="221604"/>
                </a:lnTo>
                <a:lnTo>
                  <a:pt x="1100327" y="215240"/>
                </a:lnTo>
                <a:lnTo>
                  <a:pt x="1096904" y="223850"/>
                </a:lnTo>
                <a:lnTo>
                  <a:pt x="1098045" y="230213"/>
                </a:lnTo>
                <a:lnTo>
                  <a:pt x="1096904" y="236203"/>
                </a:lnTo>
                <a:lnTo>
                  <a:pt x="1096904" y="239946"/>
                </a:lnTo>
                <a:lnTo>
                  <a:pt x="1101088" y="248181"/>
                </a:lnTo>
                <a:lnTo>
                  <a:pt x="1102990" y="253422"/>
                </a:lnTo>
                <a:lnTo>
                  <a:pt x="1106032" y="257914"/>
                </a:lnTo>
                <a:lnTo>
                  <a:pt x="1114400" y="274010"/>
                </a:lnTo>
                <a:lnTo>
                  <a:pt x="1116682" y="275882"/>
                </a:lnTo>
                <a:lnTo>
                  <a:pt x="1119725" y="279251"/>
                </a:lnTo>
                <a:lnTo>
                  <a:pt x="1123528" y="277379"/>
                </a:lnTo>
                <a:lnTo>
                  <a:pt x="1123909" y="274010"/>
                </a:lnTo>
                <a:lnTo>
                  <a:pt x="1124669" y="269892"/>
                </a:lnTo>
                <a:lnTo>
                  <a:pt x="1128092" y="268021"/>
                </a:lnTo>
                <a:lnTo>
                  <a:pt x="1129994" y="269892"/>
                </a:lnTo>
                <a:lnTo>
                  <a:pt x="1131135" y="267646"/>
                </a:lnTo>
                <a:lnTo>
                  <a:pt x="1132276" y="269518"/>
                </a:lnTo>
                <a:lnTo>
                  <a:pt x="1134558" y="269892"/>
                </a:lnTo>
                <a:lnTo>
                  <a:pt x="1136079" y="261657"/>
                </a:lnTo>
                <a:lnTo>
                  <a:pt x="1136079" y="254170"/>
                </a:lnTo>
                <a:lnTo>
                  <a:pt x="1136460" y="251924"/>
                </a:lnTo>
                <a:lnTo>
                  <a:pt x="1139883" y="244438"/>
                </a:lnTo>
                <a:lnTo>
                  <a:pt x="1144447" y="239572"/>
                </a:lnTo>
                <a:lnTo>
                  <a:pt x="1148631" y="227219"/>
                </a:lnTo>
                <a:lnTo>
                  <a:pt x="1149011" y="221604"/>
                </a:lnTo>
                <a:lnTo>
                  <a:pt x="1151293" y="219358"/>
                </a:lnTo>
                <a:lnTo>
                  <a:pt x="1152434" y="204010"/>
                </a:lnTo>
                <a:lnTo>
                  <a:pt x="1152054" y="201390"/>
                </a:lnTo>
                <a:lnTo>
                  <a:pt x="1154336" y="198770"/>
                </a:lnTo>
                <a:lnTo>
                  <a:pt x="1158900" y="198021"/>
                </a:lnTo>
                <a:lnTo>
                  <a:pt x="1159661" y="195775"/>
                </a:lnTo>
                <a:lnTo>
                  <a:pt x="1161562" y="196149"/>
                </a:lnTo>
                <a:lnTo>
                  <a:pt x="1165366" y="194652"/>
                </a:lnTo>
                <a:lnTo>
                  <a:pt x="1169930" y="196149"/>
                </a:lnTo>
                <a:lnTo>
                  <a:pt x="1174114" y="195401"/>
                </a:lnTo>
                <a:lnTo>
                  <a:pt x="1172592" y="193529"/>
                </a:lnTo>
                <a:lnTo>
                  <a:pt x="1167267" y="192780"/>
                </a:lnTo>
                <a:lnTo>
                  <a:pt x="1165366" y="189786"/>
                </a:lnTo>
                <a:lnTo>
                  <a:pt x="1166887" y="187540"/>
                </a:lnTo>
                <a:lnTo>
                  <a:pt x="1165746" y="185668"/>
                </a:lnTo>
                <a:lnTo>
                  <a:pt x="1169549" y="185668"/>
                </a:lnTo>
                <a:lnTo>
                  <a:pt x="1169169" y="182673"/>
                </a:lnTo>
                <a:lnTo>
                  <a:pt x="1171071" y="181550"/>
                </a:lnTo>
                <a:lnTo>
                  <a:pt x="1175255" y="183048"/>
                </a:lnTo>
                <a:lnTo>
                  <a:pt x="1174114" y="179304"/>
                </a:lnTo>
                <a:lnTo>
                  <a:pt x="1171451" y="179304"/>
                </a:lnTo>
                <a:lnTo>
                  <a:pt x="1168789" y="175561"/>
                </a:lnTo>
                <a:lnTo>
                  <a:pt x="1163464" y="174064"/>
                </a:lnTo>
                <a:lnTo>
                  <a:pt x="1160802" y="170695"/>
                </a:lnTo>
                <a:lnTo>
                  <a:pt x="1158900" y="165454"/>
                </a:lnTo>
                <a:lnTo>
                  <a:pt x="1159280" y="161337"/>
                </a:lnTo>
                <a:lnTo>
                  <a:pt x="1159661" y="159465"/>
                </a:lnTo>
                <a:lnTo>
                  <a:pt x="1158520" y="153476"/>
                </a:lnTo>
                <a:lnTo>
                  <a:pt x="1159280" y="149732"/>
                </a:lnTo>
                <a:lnTo>
                  <a:pt x="1157759" y="144492"/>
                </a:lnTo>
                <a:lnTo>
                  <a:pt x="1158520" y="142620"/>
                </a:lnTo>
                <a:lnTo>
                  <a:pt x="1159280" y="138877"/>
                </a:lnTo>
                <a:lnTo>
                  <a:pt x="1159280" y="134759"/>
                </a:lnTo>
                <a:lnTo>
                  <a:pt x="1166507" y="136631"/>
                </a:lnTo>
                <a:lnTo>
                  <a:pt x="1169549" y="133262"/>
                </a:lnTo>
                <a:lnTo>
                  <a:pt x="1177917" y="132887"/>
                </a:lnTo>
                <a:lnTo>
                  <a:pt x="1185143" y="134759"/>
                </a:lnTo>
                <a:lnTo>
                  <a:pt x="1188947" y="138877"/>
                </a:lnTo>
                <a:lnTo>
                  <a:pt x="1198075" y="143743"/>
                </a:lnTo>
                <a:lnTo>
                  <a:pt x="1206823" y="142620"/>
                </a:lnTo>
                <a:lnTo>
                  <a:pt x="1209866" y="144492"/>
                </a:lnTo>
                <a:lnTo>
                  <a:pt x="1214049" y="143369"/>
                </a:lnTo>
                <a:lnTo>
                  <a:pt x="1217092" y="141497"/>
                </a:lnTo>
                <a:lnTo>
                  <a:pt x="1218994" y="144492"/>
                </a:lnTo>
                <a:lnTo>
                  <a:pt x="1218994" y="150855"/>
                </a:lnTo>
                <a:lnTo>
                  <a:pt x="1219755" y="153850"/>
                </a:lnTo>
                <a:lnTo>
                  <a:pt x="1216331" y="155347"/>
                </a:lnTo>
                <a:lnTo>
                  <a:pt x="1218994" y="155347"/>
                </a:lnTo>
                <a:lnTo>
                  <a:pt x="1223178" y="161337"/>
                </a:lnTo>
                <a:lnTo>
                  <a:pt x="1226220" y="166577"/>
                </a:lnTo>
                <a:lnTo>
                  <a:pt x="1224699" y="168823"/>
                </a:lnTo>
                <a:lnTo>
                  <a:pt x="1225840" y="169572"/>
                </a:lnTo>
                <a:lnTo>
                  <a:pt x="1236490" y="168823"/>
                </a:lnTo>
                <a:lnTo>
                  <a:pt x="1239532" y="171443"/>
                </a:lnTo>
                <a:lnTo>
                  <a:pt x="1243336" y="172566"/>
                </a:lnTo>
                <a:lnTo>
                  <a:pt x="1244477" y="175935"/>
                </a:lnTo>
                <a:lnTo>
                  <a:pt x="1240673" y="181176"/>
                </a:lnTo>
                <a:lnTo>
                  <a:pt x="1234588" y="185668"/>
                </a:lnTo>
                <a:lnTo>
                  <a:pt x="1232306" y="190160"/>
                </a:lnTo>
                <a:lnTo>
                  <a:pt x="1244477" y="192032"/>
                </a:lnTo>
                <a:lnTo>
                  <a:pt x="1246378" y="196898"/>
                </a:lnTo>
                <a:lnTo>
                  <a:pt x="1245618" y="202887"/>
                </a:lnTo>
                <a:lnTo>
                  <a:pt x="1244096" y="205507"/>
                </a:lnTo>
                <a:lnTo>
                  <a:pt x="1239152" y="208876"/>
                </a:lnTo>
                <a:lnTo>
                  <a:pt x="1236870" y="209251"/>
                </a:lnTo>
                <a:lnTo>
                  <a:pt x="1234588" y="213368"/>
                </a:lnTo>
                <a:lnTo>
                  <a:pt x="1233066" y="215989"/>
                </a:lnTo>
                <a:lnTo>
                  <a:pt x="1230784" y="213743"/>
                </a:lnTo>
                <a:lnTo>
                  <a:pt x="1229263" y="208128"/>
                </a:lnTo>
                <a:lnTo>
                  <a:pt x="1226601" y="209251"/>
                </a:lnTo>
                <a:lnTo>
                  <a:pt x="1225840" y="211871"/>
                </a:lnTo>
                <a:lnTo>
                  <a:pt x="1220135" y="209251"/>
                </a:lnTo>
                <a:lnTo>
                  <a:pt x="1219755" y="212994"/>
                </a:lnTo>
                <a:lnTo>
                  <a:pt x="1224699" y="220106"/>
                </a:lnTo>
                <a:lnTo>
                  <a:pt x="1222797" y="221604"/>
                </a:lnTo>
                <a:lnTo>
                  <a:pt x="1222797" y="223101"/>
                </a:lnTo>
                <a:lnTo>
                  <a:pt x="1225079" y="223475"/>
                </a:lnTo>
                <a:lnTo>
                  <a:pt x="1225079" y="226470"/>
                </a:lnTo>
                <a:lnTo>
                  <a:pt x="1224699" y="229465"/>
                </a:lnTo>
                <a:lnTo>
                  <a:pt x="1231925" y="226096"/>
                </a:lnTo>
                <a:lnTo>
                  <a:pt x="1229263" y="232085"/>
                </a:lnTo>
                <a:lnTo>
                  <a:pt x="1228502" y="238449"/>
                </a:lnTo>
                <a:lnTo>
                  <a:pt x="1228883" y="243689"/>
                </a:lnTo>
                <a:lnTo>
                  <a:pt x="1238772" y="257539"/>
                </a:lnTo>
                <a:lnTo>
                  <a:pt x="1242955" y="261657"/>
                </a:lnTo>
                <a:lnTo>
                  <a:pt x="1245618" y="266149"/>
                </a:lnTo>
                <a:lnTo>
                  <a:pt x="1245618" y="268395"/>
                </a:lnTo>
                <a:lnTo>
                  <a:pt x="1244096" y="270641"/>
                </a:lnTo>
                <a:lnTo>
                  <a:pt x="1244096" y="276256"/>
                </a:lnTo>
                <a:lnTo>
                  <a:pt x="1245237" y="279999"/>
                </a:lnTo>
                <a:lnTo>
                  <a:pt x="1242955" y="282620"/>
                </a:lnTo>
                <a:lnTo>
                  <a:pt x="1242955" y="285989"/>
                </a:lnTo>
                <a:lnTo>
                  <a:pt x="1238011" y="288235"/>
                </a:lnTo>
                <a:lnTo>
                  <a:pt x="1235348" y="290480"/>
                </a:lnTo>
                <a:lnTo>
                  <a:pt x="1230784" y="295721"/>
                </a:lnTo>
                <a:lnTo>
                  <a:pt x="1230404" y="298716"/>
                </a:lnTo>
                <a:lnTo>
                  <a:pt x="1228502" y="302085"/>
                </a:lnTo>
                <a:lnTo>
                  <a:pt x="1217853" y="312566"/>
                </a:lnTo>
                <a:lnTo>
                  <a:pt x="1210626" y="314438"/>
                </a:lnTo>
                <a:lnTo>
                  <a:pt x="1209485" y="318555"/>
                </a:lnTo>
                <a:lnTo>
                  <a:pt x="1205682" y="323047"/>
                </a:lnTo>
                <a:lnTo>
                  <a:pt x="1202639" y="323047"/>
                </a:lnTo>
                <a:lnTo>
                  <a:pt x="1200737" y="321550"/>
                </a:lnTo>
                <a:lnTo>
                  <a:pt x="1199977" y="318555"/>
                </a:lnTo>
                <a:lnTo>
                  <a:pt x="1191990" y="311069"/>
                </a:lnTo>
                <a:lnTo>
                  <a:pt x="1188947" y="306577"/>
                </a:lnTo>
                <a:lnTo>
                  <a:pt x="1186284" y="309571"/>
                </a:lnTo>
                <a:lnTo>
                  <a:pt x="1187045" y="312940"/>
                </a:lnTo>
                <a:lnTo>
                  <a:pt x="1191609" y="320053"/>
                </a:lnTo>
                <a:lnTo>
                  <a:pt x="1191990" y="324919"/>
                </a:lnTo>
                <a:lnTo>
                  <a:pt x="1194272" y="331657"/>
                </a:lnTo>
                <a:lnTo>
                  <a:pt x="1194272" y="333903"/>
                </a:lnTo>
                <a:lnTo>
                  <a:pt x="1193891" y="331657"/>
                </a:lnTo>
                <a:lnTo>
                  <a:pt x="1189708" y="330908"/>
                </a:lnTo>
                <a:lnTo>
                  <a:pt x="1184383" y="325668"/>
                </a:lnTo>
                <a:lnTo>
                  <a:pt x="1181340" y="324170"/>
                </a:lnTo>
                <a:lnTo>
                  <a:pt x="1180199" y="323047"/>
                </a:lnTo>
                <a:lnTo>
                  <a:pt x="1179058" y="323047"/>
                </a:lnTo>
                <a:lnTo>
                  <a:pt x="1179058" y="332031"/>
                </a:lnTo>
                <a:lnTo>
                  <a:pt x="1172973" y="329785"/>
                </a:lnTo>
                <a:lnTo>
                  <a:pt x="1169930" y="330160"/>
                </a:lnTo>
                <a:lnTo>
                  <a:pt x="1165746" y="327165"/>
                </a:lnTo>
                <a:lnTo>
                  <a:pt x="1164985" y="329037"/>
                </a:lnTo>
                <a:lnTo>
                  <a:pt x="1161182" y="312940"/>
                </a:lnTo>
                <a:lnTo>
                  <a:pt x="1157759" y="312566"/>
                </a:lnTo>
                <a:lnTo>
                  <a:pt x="1150913" y="317807"/>
                </a:lnTo>
                <a:lnTo>
                  <a:pt x="1150532" y="316684"/>
                </a:lnTo>
                <a:lnTo>
                  <a:pt x="1147490" y="317058"/>
                </a:lnTo>
                <a:lnTo>
                  <a:pt x="1137220" y="313689"/>
                </a:lnTo>
                <a:lnTo>
                  <a:pt x="1133037" y="317058"/>
                </a:lnTo>
                <a:lnTo>
                  <a:pt x="1133797" y="319678"/>
                </a:lnTo>
                <a:lnTo>
                  <a:pt x="1132276" y="320427"/>
                </a:lnTo>
                <a:lnTo>
                  <a:pt x="1133037" y="323796"/>
                </a:lnTo>
                <a:lnTo>
                  <a:pt x="1142165" y="328288"/>
                </a:lnTo>
                <a:lnTo>
                  <a:pt x="1145208" y="328662"/>
                </a:lnTo>
                <a:lnTo>
                  <a:pt x="1147490" y="332031"/>
                </a:lnTo>
                <a:lnTo>
                  <a:pt x="1146729" y="335026"/>
                </a:lnTo>
                <a:lnTo>
                  <a:pt x="1146729" y="338769"/>
                </a:lnTo>
                <a:lnTo>
                  <a:pt x="1145208" y="340266"/>
                </a:lnTo>
                <a:lnTo>
                  <a:pt x="1145208" y="342512"/>
                </a:lnTo>
                <a:lnTo>
                  <a:pt x="1144447" y="344758"/>
                </a:lnTo>
                <a:lnTo>
                  <a:pt x="1141404" y="347004"/>
                </a:lnTo>
                <a:lnTo>
                  <a:pt x="1138742" y="353368"/>
                </a:lnTo>
                <a:lnTo>
                  <a:pt x="1136460" y="356737"/>
                </a:lnTo>
                <a:lnTo>
                  <a:pt x="1133797" y="359357"/>
                </a:lnTo>
                <a:lnTo>
                  <a:pt x="1132656" y="362352"/>
                </a:lnTo>
                <a:lnTo>
                  <a:pt x="1128473" y="364224"/>
                </a:lnTo>
                <a:lnTo>
                  <a:pt x="1125810" y="370962"/>
                </a:lnTo>
                <a:lnTo>
                  <a:pt x="1124289" y="372833"/>
                </a:lnTo>
                <a:lnTo>
                  <a:pt x="1120485" y="373956"/>
                </a:lnTo>
                <a:lnTo>
                  <a:pt x="1106413" y="375079"/>
                </a:lnTo>
                <a:lnTo>
                  <a:pt x="1105272" y="372085"/>
                </a:lnTo>
                <a:lnTo>
                  <a:pt x="1102990" y="368341"/>
                </a:lnTo>
                <a:lnTo>
                  <a:pt x="1091199" y="358609"/>
                </a:lnTo>
                <a:lnTo>
                  <a:pt x="1091199" y="357860"/>
                </a:lnTo>
                <a:lnTo>
                  <a:pt x="1082832" y="354491"/>
                </a:lnTo>
                <a:lnTo>
                  <a:pt x="1074845" y="348127"/>
                </a:lnTo>
                <a:lnTo>
                  <a:pt x="1071802" y="347753"/>
                </a:lnTo>
                <a:lnTo>
                  <a:pt x="1068759" y="348876"/>
                </a:lnTo>
                <a:lnTo>
                  <a:pt x="1062674" y="347004"/>
                </a:lnTo>
                <a:lnTo>
                  <a:pt x="1060772" y="351871"/>
                </a:lnTo>
                <a:lnTo>
                  <a:pt x="1067618" y="355988"/>
                </a:lnTo>
                <a:lnTo>
                  <a:pt x="1073323" y="361978"/>
                </a:lnTo>
                <a:lnTo>
                  <a:pt x="1077507" y="369090"/>
                </a:lnTo>
                <a:lnTo>
                  <a:pt x="1083973" y="375079"/>
                </a:lnTo>
                <a:lnTo>
                  <a:pt x="1095003" y="376576"/>
                </a:lnTo>
                <a:lnTo>
                  <a:pt x="1104131" y="380320"/>
                </a:lnTo>
                <a:lnTo>
                  <a:pt x="1107554" y="378448"/>
                </a:lnTo>
                <a:lnTo>
                  <a:pt x="1116682" y="378822"/>
                </a:lnTo>
                <a:lnTo>
                  <a:pt x="1126191" y="380320"/>
                </a:lnTo>
                <a:lnTo>
                  <a:pt x="1126571" y="382191"/>
                </a:lnTo>
                <a:lnTo>
                  <a:pt x="1128853" y="381443"/>
                </a:lnTo>
                <a:lnTo>
                  <a:pt x="1127712" y="386309"/>
                </a:lnTo>
                <a:lnTo>
                  <a:pt x="1125810" y="389304"/>
                </a:lnTo>
                <a:lnTo>
                  <a:pt x="1125810" y="393047"/>
                </a:lnTo>
                <a:lnTo>
                  <a:pt x="1122007" y="397539"/>
                </a:lnTo>
                <a:lnTo>
                  <a:pt x="1120485" y="404651"/>
                </a:lnTo>
                <a:lnTo>
                  <a:pt x="1117823" y="406149"/>
                </a:lnTo>
                <a:lnTo>
                  <a:pt x="1114780" y="413261"/>
                </a:lnTo>
                <a:lnTo>
                  <a:pt x="1109836" y="415507"/>
                </a:lnTo>
                <a:lnTo>
                  <a:pt x="1109836" y="421122"/>
                </a:lnTo>
                <a:lnTo>
                  <a:pt x="1107934" y="423368"/>
                </a:lnTo>
                <a:lnTo>
                  <a:pt x="1104131" y="431603"/>
                </a:lnTo>
                <a:lnTo>
                  <a:pt x="1102990" y="430854"/>
                </a:lnTo>
                <a:lnTo>
                  <a:pt x="1098426" y="435721"/>
                </a:lnTo>
                <a:lnTo>
                  <a:pt x="1091960" y="439464"/>
                </a:lnTo>
                <a:lnTo>
                  <a:pt x="1083973" y="437592"/>
                </a:lnTo>
                <a:lnTo>
                  <a:pt x="1082832" y="440587"/>
                </a:lnTo>
                <a:lnTo>
                  <a:pt x="1075225" y="434972"/>
                </a:lnTo>
                <a:lnTo>
                  <a:pt x="1074845" y="436469"/>
                </a:lnTo>
                <a:lnTo>
                  <a:pt x="1074845" y="437967"/>
                </a:lnTo>
                <a:lnTo>
                  <a:pt x="1072562" y="433849"/>
                </a:lnTo>
                <a:lnTo>
                  <a:pt x="1071041" y="434972"/>
                </a:lnTo>
                <a:lnTo>
                  <a:pt x="1068379" y="432726"/>
                </a:lnTo>
                <a:lnTo>
                  <a:pt x="1066477" y="432352"/>
                </a:lnTo>
                <a:lnTo>
                  <a:pt x="1067238" y="434972"/>
                </a:lnTo>
                <a:lnTo>
                  <a:pt x="1067238" y="437967"/>
                </a:lnTo>
                <a:lnTo>
                  <a:pt x="1068379" y="441710"/>
                </a:lnTo>
                <a:lnTo>
                  <a:pt x="1068379" y="442459"/>
                </a:lnTo>
                <a:lnTo>
                  <a:pt x="1066477" y="442459"/>
                </a:lnTo>
                <a:lnTo>
                  <a:pt x="1063434" y="440961"/>
                </a:lnTo>
                <a:lnTo>
                  <a:pt x="1063054" y="445079"/>
                </a:lnTo>
                <a:lnTo>
                  <a:pt x="1064956" y="447699"/>
                </a:lnTo>
                <a:lnTo>
                  <a:pt x="1063434" y="449571"/>
                </a:lnTo>
                <a:lnTo>
                  <a:pt x="1062293" y="454812"/>
                </a:lnTo>
                <a:lnTo>
                  <a:pt x="1060392" y="457432"/>
                </a:lnTo>
                <a:lnTo>
                  <a:pt x="1057349" y="457432"/>
                </a:lnTo>
                <a:lnTo>
                  <a:pt x="1056588" y="460052"/>
                </a:lnTo>
                <a:lnTo>
                  <a:pt x="1054686" y="460801"/>
                </a:lnTo>
                <a:lnTo>
                  <a:pt x="1052404" y="459678"/>
                </a:lnTo>
                <a:lnTo>
                  <a:pt x="1050883" y="463047"/>
                </a:lnTo>
                <a:lnTo>
                  <a:pt x="1048981" y="460052"/>
                </a:lnTo>
                <a:lnTo>
                  <a:pt x="1046699" y="459303"/>
                </a:lnTo>
                <a:lnTo>
                  <a:pt x="1044417" y="457057"/>
                </a:lnTo>
                <a:lnTo>
                  <a:pt x="1039853" y="455186"/>
                </a:lnTo>
                <a:lnTo>
                  <a:pt x="1034909" y="451068"/>
                </a:lnTo>
                <a:lnTo>
                  <a:pt x="1033007" y="452566"/>
                </a:lnTo>
                <a:lnTo>
                  <a:pt x="1032246" y="447325"/>
                </a:lnTo>
                <a:lnTo>
                  <a:pt x="1029584" y="450694"/>
                </a:lnTo>
                <a:lnTo>
                  <a:pt x="1025781" y="451068"/>
                </a:lnTo>
                <a:lnTo>
                  <a:pt x="1023879" y="449197"/>
                </a:lnTo>
                <a:lnTo>
                  <a:pt x="1022357" y="450694"/>
                </a:lnTo>
                <a:lnTo>
                  <a:pt x="1018554" y="450694"/>
                </a:lnTo>
                <a:lnTo>
                  <a:pt x="1010947" y="447325"/>
                </a:lnTo>
                <a:lnTo>
                  <a:pt x="1009426" y="445079"/>
                </a:lnTo>
                <a:lnTo>
                  <a:pt x="991930" y="436844"/>
                </a:lnTo>
                <a:lnTo>
                  <a:pt x="991169" y="437967"/>
                </a:lnTo>
                <a:lnTo>
                  <a:pt x="988887" y="442459"/>
                </a:lnTo>
                <a:lnTo>
                  <a:pt x="989648" y="445079"/>
                </a:lnTo>
                <a:lnTo>
                  <a:pt x="993071" y="447325"/>
                </a:lnTo>
                <a:lnTo>
                  <a:pt x="995734" y="445828"/>
                </a:lnTo>
                <a:lnTo>
                  <a:pt x="995353" y="443956"/>
                </a:lnTo>
                <a:lnTo>
                  <a:pt x="995353" y="441710"/>
                </a:lnTo>
                <a:lnTo>
                  <a:pt x="998776" y="445079"/>
                </a:lnTo>
                <a:lnTo>
                  <a:pt x="1004862" y="446951"/>
                </a:lnTo>
                <a:lnTo>
                  <a:pt x="1009426" y="449197"/>
                </a:lnTo>
                <a:lnTo>
                  <a:pt x="1010187" y="451068"/>
                </a:lnTo>
                <a:lnTo>
                  <a:pt x="1010187" y="453314"/>
                </a:lnTo>
                <a:lnTo>
                  <a:pt x="1012469" y="449945"/>
                </a:lnTo>
                <a:lnTo>
                  <a:pt x="1020075" y="452566"/>
                </a:lnTo>
                <a:lnTo>
                  <a:pt x="1020456" y="454812"/>
                </a:lnTo>
                <a:lnTo>
                  <a:pt x="1017793" y="456683"/>
                </a:lnTo>
                <a:lnTo>
                  <a:pt x="1016272" y="459303"/>
                </a:lnTo>
                <a:lnTo>
                  <a:pt x="1018554" y="459678"/>
                </a:lnTo>
                <a:lnTo>
                  <a:pt x="1020075" y="456683"/>
                </a:lnTo>
                <a:lnTo>
                  <a:pt x="1022738" y="454063"/>
                </a:lnTo>
                <a:lnTo>
                  <a:pt x="1027302" y="453314"/>
                </a:lnTo>
                <a:lnTo>
                  <a:pt x="1030345" y="454812"/>
                </a:lnTo>
                <a:lnTo>
                  <a:pt x="1031486" y="457432"/>
                </a:lnTo>
                <a:lnTo>
                  <a:pt x="1036050" y="461549"/>
                </a:lnTo>
                <a:lnTo>
                  <a:pt x="1040994" y="463047"/>
                </a:lnTo>
                <a:lnTo>
                  <a:pt x="1042135" y="464918"/>
                </a:lnTo>
                <a:lnTo>
                  <a:pt x="1045178" y="463421"/>
                </a:lnTo>
                <a:lnTo>
                  <a:pt x="1046319" y="465293"/>
                </a:lnTo>
                <a:lnTo>
                  <a:pt x="1045939" y="467164"/>
                </a:lnTo>
                <a:lnTo>
                  <a:pt x="1048981" y="470908"/>
                </a:lnTo>
                <a:lnTo>
                  <a:pt x="1049362" y="473154"/>
                </a:lnTo>
                <a:lnTo>
                  <a:pt x="1051263" y="481763"/>
                </a:lnTo>
                <a:lnTo>
                  <a:pt x="1050883" y="485881"/>
                </a:lnTo>
                <a:lnTo>
                  <a:pt x="1050122" y="488127"/>
                </a:lnTo>
                <a:lnTo>
                  <a:pt x="1048221" y="490747"/>
                </a:lnTo>
                <a:lnTo>
                  <a:pt x="1039853" y="490747"/>
                </a:lnTo>
                <a:lnTo>
                  <a:pt x="1036810" y="493368"/>
                </a:lnTo>
                <a:lnTo>
                  <a:pt x="1034148" y="494865"/>
                </a:lnTo>
                <a:lnTo>
                  <a:pt x="1029964" y="495239"/>
                </a:lnTo>
                <a:lnTo>
                  <a:pt x="1021216" y="494116"/>
                </a:lnTo>
                <a:lnTo>
                  <a:pt x="1017793" y="495239"/>
                </a:lnTo>
                <a:lnTo>
                  <a:pt x="1013610" y="493742"/>
                </a:lnTo>
                <a:lnTo>
                  <a:pt x="1012088" y="496362"/>
                </a:lnTo>
                <a:lnTo>
                  <a:pt x="1015511" y="501977"/>
                </a:lnTo>
                <a:lnTo>
                  <a:pt x="1021597" y="501603"/>
                </a:lnTo>
                <a:lnTo>
                  <a:pt x="1022357" y="504223"/>
                </a:lnTo>
                <a:lnTo>
                  <a:pt x="1017793" y="505720"/>
                </a:lnTo>
                <a:lnTo>
                  <a:pt x="1014370" y="504223"/>
                </a:lnTo>
                <a:lnTo>
                  <a:pt x="1009806" y="504972"/>
                </a:lnTo>
                <a:lnTo>
                  <a:pt x="1008285" y="512084"/>
                </a:lnTo>
                <a:lnTo>
                  <a:pt x="1008285" y="516202"/>
                </a:lnTo>
                <a:lnTo>
                  <a:pt x="1010187" y="527806"/>
                </a:lnTo>
                <a:lnTo>
                  <a:pt x="1003721" y="520319"/>
                </a:lnTo>
                <a:lnTo>
                  <a:pt x="1001439" y="521442"/>
                </a:lnTo>
                <a:lnTo>
                  <a:pt x="1001819" y="524063"/>
                </a:lnTo>
                <a:lnTo>
                  <a:pt x="998776" y="526309"/>
                </a:lnTo>
                <a:lnTo>
                  <a:pt x="998776" y="529303"/>
                </a:lnTo>
                <a:lnTo>
                  <a:pt x="997255" y="531924"/>
                </a:lnTo>
                <a:lnTo>
                  <a:pt x="996875" y="533795"/>
                </a:lnTo>
                <a:lnTo>
                  <a:pt x="990789" y="533795"/>
                </a:lnTo>
                <a:lnTo>
                  <a:pt x="991930" y="537913"/>
                </a:lnTo>
                <a:lnTo>
                  <a:pt x="993832" y="539410"/>
                </a:lnTo>
                <a:lnTo>
                  <a:pt x="990028" y="546148"/>
                </a:lnTo>
                <a:lnTo>
                  <a:pt x="981661" y="552137"/>
                </a:lnTo>
                <a:lnTo>
                  <a:pt x="979379" y="554758"/>
                </a:lnTo>
                <a:lnTo>
                  <a:pt x="970251" y="555506"/>
                </a:lnTo>
                <a:lnTo>
                  <a:pt x="968349" y="557378"/>
                </a:lnTo>
                <a:lnTo>
                  <a:pt x="976716" y="563742"/>
                </a:lnTo>
                <a:lnTo>
                  <a:pt x="976716" y="565988"/>
                </a:lnTo>
                <a:lnTo>
                  <a:pt x="975575" y="570480"/>
                </a:lnTo>
                <a:lnTo>
                  <a:pt x="974815" y="575720"/>
                </a:lnTo>
                <a:lnTo>
                  <a:pt x="973674" y="577966"/>
                </a:lnTo>
                <a:lnTo>
                  <a:pt x="969490" y="579464"/>
                </a:lnTo>
                <a:lnTo>
                  <a:pt x="970251" y="588822"/>
                </a:lnTo>
                <a:lnTo>
                  <a:pt x="968729" y="592565"/>
                </a:lnTo>
                <a:lnTo>
                  <a:pt x="966067" y="592939"/>
                </a:lnTo>
                <a:lnTo>
                  <a:pt x="964926" y="594811"/>
                </a:lnTo>
                <a:lnTo>
                  <a:pt x="966447" y="600800"/>
                </a:lnTo>
                <a:lnTo>
                  <a:pt x="965306" y="610907"/>
                </a:lnTo>
                <a:lnTo>
                  <a:pt x="964926" y="614651"/>
                </a:lnTo>
                <a:lnTo>
                  <a:pt x="963405" y="627003"/>
                </a:lnTo>
                <a:lnTo>
                  <a:pt x="963405" y="637110"/>
                </a:lnTo>
                <a:lnTo>
                  <a:pt x="964165" y="643100"/>
                </a:lnTo>
                <a:lnTo>
                  <a:pt x="964165" y="647217"/>
                </a:lnTo>
                <a:lnTo>
                  <a:pt x="960362" y="653955"/>
                </a:lnTo>
                <a:lnTo>
                  <a:pt x="963405" y="654704"/>
                </a:lnTo>
                <a:lnTo>
                  <a:pt x="964926" y="658073"/>
                </a:lnTo>
                <a:lnTo>
                  <a:pt x="967969" y="662565"/>
                </a:lnTo>
                <a:lnTo>
                  <a:pt x="970251" y="664811"/>
                </a:lnTo>
                <a:lnTo>
                  <a:pt x="970631" y="664811"/>
                </a:lnTo>
                <a:lnTo>
                  <a:pt x="972913" y="663314"/>
                </a:lnTo>
                <a:lnTo>
                  <a:pt x="973293" y="665934"/>
                </a:lnTo>
                <a:lnTo>
                  <a:pt x="973674" y="674543"/>
                </a:lnTo>
                <a:lnTo>
                  <a:pt x="975195" y="672672"/>
                </a:lnTo>
                <a:lnTo>
                  <a:pt x="975195" y="664437"/>
                </a:lnTo>
                <a:lnTo>
                  <a:pt x="976716" y="663314"/>
                </a:lnTo>
                <a:lnTo>
                  <a:pt x="987366" y="663314"/>
                </a:lnTo>
                <a:lnTo>
                  <a:pt x="989268" y="664811"/>
                </a:lnTo>
                <a:lnTo>
                  <a:pt x="991930" y="664811"/>
                </a:lnTo>
                <a:lnTo>
                  <a:pt x="993832" y="664062"/>
                </a:lnTo>
                <a:lnTo>
                  <a:pt x="997255" y="665934"/>
                </a:lnTo>
                <a:lnTo>
                  <a:pt x="998016" y="668180"/>
                </a:lnTo>
                <a:lnTo>
                  <a:pt x="999537" y="678287"/>
                </a:lnTo>
                <a:lnTo>
                  <a:pt x="1006383" y="694757"/>
                </a:lnTo>
                <a:lnTo>
                  <a:pt x="1006383" y="702244"/>
                </a:lnTo>
                <a:lnTo>
                  <a:pt x="1007144" y="707485"/>
                </a:lnTo>
                <a:lnTo>
                  <a:pt x="1011708" y="714597"/>
                </a:lnTo>
                <a:lnTo>
                  <a:pt x="1012469" y="724704"/>
                </a:lnTo>
                <a:lnTo>
                  <a:pt x="1012088" y="727698"/>
                </a:lnTo>
                <a:lnTo>
                  <a:pt x="1010947" y="731067"/>
                </a:lnTo>
                <a:lnTo>
                  <a:pt x="1007904" y="733313"/>
                </a:lnTo>
                <a:lnTo>
                  <a:pt x="1005622" y="735185"/>
                </a:lnTo>
                <a:lnTo>
                  <a:pt x="1006003" y="735934"/>
                </a:lnTo>
                <a:lnTo>
                  <a:pt x="1013990" y="731816"/>
                </a:lnTo>
                <a:lnTo>
                  <a:pt x="1013990" y="735185"/>
                </a:lnTo>
                <a:lnTo>
                  <a:pt x="1015511" y="735185"/>
                </a:lnTo>
                <a:lnTo>
                  <a:pt x="1021597" y="730693"/>
                </a:lnTo>
                <a:lnTo>
                  <a:pt x="1039853" y="722458"/>
                </a:lnTo>
                <a:lnTo>
                  <a:pt x="1048221" y="724704"/>
                </a:lnTo>
                <a:lnTo>
                  <a:pt x="1050503" y="726950"/>
                </a:lnTo>
                <a:lnTo>
                  <a:pt x="1055067" y="729196"/>
                </a:lnTo>
                <a:lnTo>
                  <a:pt x="1056968" y="732565"/>
                </a:lnTo>
                <a:lnTo>
                  <a:pt x="1063434" y="735185"/>
                </a:lnTo>
                <a:lnTo>
                  <a:pt x="1072943" y="739677"/>
                </a:lnTo>
                <a:lnTo>
                  <a:pt x="1080930" y="740051"/>
                </a:lnTo>
                <a:lnTo>
                  <a:pt x="1082832" y="741174"/>
                </a:lnTo>
                <a:lnTo>
                  <a:pt x="1097285" y="750907"/>
                </a:lnTo>
                <a:lnTo>
                  <a:pt x="1102990" y="753153"/>
                </a:lnTo>
                <a:lnTo>
                  <a:pt x="1110597" y="764757"/>
                </a:lnTo>
                <a:lnTo>
                  <a:pt x="1112118" y="767003"/>
                </a:lnTo>
                <a:lnTo>
                  <a:pt x="1111738" y="769623"/>
                </a:lnTo>
                <a:lnTo>
                  <a:pt x="1114020" y="771495"/>
                </a:lnTo>
                <a:lnTo>
                  <a:pt x="1115921" y="769998"/>
                </a:lnTo>
                <a:lnTo>
                  <a:pt x="1117823" y="771121"/>
                </a:lnTo>
                <a:lnTo>
                  <a:pt x="1119344" y="772992"/>
                </a:lnTo>
                <a:lnTo>
                  <a:pt x="1122007" y="773367"/>
                </a:lnTo>
                <a:lnTo>
                  <a:pt x="1125050" y="772992"/>
                </a:lnTo>
                <a:lnTo>
                  <a:pt x="1128092" y="773367"/>
                </a:lnTo>
                <a:lnTo>
                  <a:pt x="1132656" y="777110"/>
                </a:lnTo>
                <a:lnTo>
                  <a:pt x="1148631" y="781976"/>
                </a:lnTo>
                <a:lnTo>
                  <a:pt x="1153195" y="785720"/>
                </a:lnTo>
                <a:lnTo>
                  <a:pt x="1154336" y="788340"/>
                </a:lnTo>
                <a:lnTo>
                  <a:pt x="1160421" y="792083"/>
                </a:lnTo>
                <a:lnTo>
                  <a:pt x="1160802" y="794329"/>
                </a:lnTo>
                <a:lnTo>
                  <a:pt x="1158520" y="799944"/>
                </a:lnTo>
                <a:lnTo>
                  <a:pt x="1156998" y="804436"/>
                </a:lnTo>
                <a:lnTo>
                  <a:pt x="1153575" y="811923"/>
                </a:lnTo>
                <a:lnTo>
                  <a:pt x="1158520" y="804062"/>
                </a:lnTo>
                <a:lnTo>
                  <a:pt x="1160421" y="799570"/>
                </a:lnTo>
                <a:lnTo>
                  <a:pt x="1162323" y="796201"/>
                </a:lnTo>
                <a:lnTo>
                  <a:pt x="1183622" y="795826"/>
                </a:lnTo>
                <a:lnTo>
                  <a:pt x="1193891" y="798072"/>
                </a:lnTo>
                <a:lnTo>
                  <a:pt x="1201878" y="797324"/>
                </a:lnTo>
                <a:lnTo>
                  <a:pt x="1204161" y="797698"/>
                </a:lnTo>
                <a:lnTo>
                  <a:pt x="1206062" y="796201"/>
                </a:lnTo>
                <a:lnTo>
                  <a:pt x="1210246" y="797324"/>
                </a:lnTo>
                <a:lnTo>
                  <a:pt x="1211387" y="799944"/>
                </a:lnTo>
                <a:lnTo>
                  <a:pt x="1214430" y="799570"/>
                </a:lnTo>
                <a:lnTo>
                  <a:pt x="1218233" y="801067"/>
                </a:lnTo>
                <a:lnTo>
                  <a:pt x="1220896" y="802939"/>
                </a:lnTo>
                <a:lnTo>
                  <a:pt x="1223178" y="801441"/>
                </a:lnTo>
                <a:lnTo>
                  <a:pt x="1225079" y="810425"/>
                </a:lnTo>
                <a:lnTo>
                  <a:pt x="1224319" y="823153"/>
                </a:lnTo>
                <a:lnTo>
                  <a:pt x="1222417" y="829891"/>
                </a:lnTo>
                <a:lnTo>
                  <a:pt x="1222037" y="836628"/>
                </a:lnTo>
                <a:lnTo>
                  <a:pt x="1224319" y="840746"/>
                </a:lnTo>
                <a:lnTo>
                  <a:pt x="1225079" y="845238"/>
                </a:lnTo>
                <a:lnTo>
                  <a:pt x="1225079" y="853848"/>
                </a:lnTo>
                <a:lnTo>
                  <a:pt x="1226601" y="866201"/>
                </a:lnTo>
                <a:lnTo>
                  <a:pt x="1224319" y="868821"/>
                </a:lnTo>
                <a:lnTo>
                  <a:pt x="1224319" y="876307"/>
                </a:lnTo>
                <a:lnTo>
                  <a:pt x="1225840" y="878928"/>
                </a:lnTo>
                <a:lnTo>
                  <a:pt x="1227742" y="880425"/>
                </a:lnTo>
                <a:lnTo>
                  <a:pt x="1228502" y="882671"/>
                </a:lnTo>
                <a:lnTo>
                  <a:pt x="1231925" y="886789"/>
                </a:lnTo>
                <a:lnTo>
                  <a:pt x="1234968" y="888286"/>
                </a:lnTo>
                <a:lnTo>
                  <a:pt x="1238011" y="891655"/>
                </a:lnTo>
                <a:lnTo>
                  <a:pt x="1239532" y="895773"/>
                </a:lnTo>
                <a:lnTo>
                  <a:pt x="1242575" y="899142"/>
                </a:lnTo>
                <a:lnTo>
                  <a:pt x="1242575" y="900265"/>
                </a:lnTo>
                <a:lnTo>
                  <a:pt x="1237250" y="900639"/>
                </a:lnTo>
                <a:lnTo>
                  <a:pt x="1230024" y="905131"/>
                </a:lnTo>
                <a:lnTo>
                  <a:pt x="1228122" y="907003"/>
                </a:lnTo>
                <a:lnTo>
                  <a:pt x="1228122" y="907751"/>
                </a:lnTo>
                <a:lnTo>
                  <a:pt x="1240673" y="904382"/>
                </a:lnTo>
                <a:lnTo>
                  <a:pt x="1244477" y="904757"/>
                </a:lnTo>
                <a:lnTo>
                  <a:pt x="1247139" y="906254"/>
                </a:lnTo>
                <a:lnTo>
                  <a:pt x="1257789" y="917110"/>
                </a:lnTo>
                <a:lnTo>
                  <a:pt x="1259690" y="920478"/>
                </a:lnTo>
                <a:lnTo>
                  <a:pt x="1261592" y="927216"/>
                </a:lnTo>
                <a:lnTo>
                  <a:pt x="1260451" y="930585"/>
                </a:lnTo>
                <a:lnTo>
                  <a:pt x="1250942" y="941067"/>
                </a:lnTo>
                <a:lnTo>
                  <a:pt x="1260451" y="933954"/>
                </a:lnTo>
                <a:lnTo>
                  <a:pt x="1261972" y="931334"/>
                </a:lnTo>
                <a:lnTo>
                  <a:pt x="1263874" y="931334"/>
                </a:lnTo>
                <a:lnTo>
                  <a:pt x="1269199" y="935826"/>
                </a:lnTo>
                <a:lnTo>
                  <a:pt x="1271861" y="936200"/>
                </a:lnTo>
                <a:lnTo>
                  <a:pt x="1277566" y="940318"/>
                </a:lnTo>
                <a:lnTo>
                  <a:pt x="1279088" y="939195"/>
                </a:lnTo>
                <a:lnTo>
                  <a:pt x="1277947" y="929088"/>
                </a:lnTo>
                <a:lnTo>
                  <a:pt x="1279088" y="926842"/>
                </a:lnTo>
                <a:lnTo>
                  <a:pt x="1281750" y="926842"/>
                </a:lnTo>
                <a:lnTo>
                  <a:pt x="1281750" y="924596"/>
                </a:lnTo>
                <a:lnTo>
                  <a:pt x="1282130" y="922350"/>
                </a:lnTo>
                <a:lnTo>
                  <a:pt x="1285173" y="921227"/>
                </a:lnTo>
                <a:lnTo>
                  <a:pt x="1287836" y="921227"/>
                </a:lnTo>
                <a:lnTo>
                  <a:pt x="1287836" y="923099"/>
                </a:lnTo>
                <a:lnTo>
                  <a:pt x="1292780" y="926468"/>
                </a:lnTo>
                <a:lnTo>
                  <a:pt x="1293921" y="933954"/>
                </a:lnTo>
                <a:lnTo>
                  <a:pt x="1296203" y="933206"/>
                </a:lnTo>
                <a:lnTo>
                  <a:pt x="1298865" y="930960"/>
                </a:lnTo>
                <a:lnTo>
                  <a:pt x="1298865" y="928714"/>
                </a:lnTo>
                <a:lnTo>
                  <a:pt x="1300387" y="927216"/>
                </a:lnTo>
                <a:lnTo>
                  <a:pt x="1300767" y="924596"/>
                </a:lnTo>
                <a:lnTo>
                  <a:pt x="1297724" y="923847"/>
                </a:lnTo>
                <a:lnTo>
                  <a:pt x="1293541" y="917110"/>
                </a:lnTo>
                <a:lnTo>
                  <a:pt x="1292780" y="914489"/>
                </a:lnTo>
                <a:lnTo>
                  <a:pt x="1297724" y="914115"/>
                </a:lnTo>
                <a:lnTo>
                  <a:pt x="1297724" y="912243"/>
                </a:lnTo>
                <a:lnTo>
                  <a:pt x="1300767" y="910372"/>
                </a:lnTo>
                <a:lnTo>
                  <a:pt x="1302289" y="906254"/>
                </a:lnTo>
                <a:lnTo>
                  <a:pt x="1304190" y="904008"/>
                </a:lnTo>
                <a:lnTo>
                  <a:pt x="1306472" y="902136"/>
                </a:lnTo>
                <a:lnTo>
                  <a:pt x="1313699" y="902511"/>
                </a:lnTo>
                <a:lnTo>
                  <a:pt x="1315981" y="901013"/>
                </a:lnTo>
                <a:lnTo>
                  <a:pt x="1315981" y="900265"/>
                </a:lnTo>
                <a:lnTo>
                  <a:pt x="1309895" y="901013"/>
                </a:lnTo>
                <a:lnTo>
                  <a:pt x="1306853" y="900639"/>
                </a:lnTo>
                <a:lnTo>
                  <a:pt x="1304190" y="898393"/>
                </a:lnTo>
                <a:lnTo>
                  <a:pt x="1303430" y="895024"/>
                </a:lnTo>
                <a:lnTo>
                  <a:pt x="1302289" y="893527"/>
                </a:lnTo>
                <a:lnTo>
                  <a:pt x="1299626" y="892029"/>
                </a:lnTo>
                <a:lnTo>
                  <a:pt x="1297344" y="884917"/>
                </a:lnTo>
                <a:lnTo>
                  <a:pt x="1298485" y="883794"/>
                </a:lnTo>
                <a:lnTo>
                  <a:pt x="1298865" y="881922"/>
                </a:lnTo>
                <a:lnTo>
                  <a:pt x="1297344" y="880799"/>
                </a:lnTo>
                <a:lnTo>
                  <a:pt x="1295823" y="864329"/>
                </a:lnTo>
                <a:lnTo>
                  <a:pt x="1294682" y="860586"/>
                </a:lnTo>
                <a:lnTo>
                  <a:pt x="1294301" y="851227"/>
                </a:lnTo>
                <a:lnTo>
                  <a:pt x="1294682" y="847484"/>
                </a:lnTo>
                <a:lnTo>
                  <a:pt x="1293921" y="842618"/>
                </a:lnTo>
                <a:lnTo>
                  <a:pt x="1292780" y="839249"/>
                </a:lnTo>
                <a:lnTo>
                  <a:pt x="1289737" y="835505"/>
                </a:lnTo>
                <a:lnTo>
                  <a:pt x="1285173" y="825773"/>
                </a:lnTo>
                <a:lnTo>
                  <a:pt x="1283271" y="823527"/>
                </a:lnTo>
                <a:lnTo>
                  <a:pt x="1280229" y="822404"/>
                </a:lnTo>
                <a:lnTo>
                  <a:pt x="1278327" y="821655"/>
                </a:lnTo>
                <a:lnTo>
                  <a:pt x="1285554" y="818286"/>
                </a:lnTo>
                <a:lnTo>
                  <a:pt x="1295823" y="811923"/>
                </a:lnTo>
                <a:lnTo>
                  <a:pt x="1301528" y="809302"/>
                </a:lnTo>
                <a:lnTo>
                  <a:pt x="1311797" y="801067"/>
                </a:lnTo>
                <a:lnTo>
                  <a:pt x="1316361" y="798072"/>
                </a:lnTo>
                <a:lnTo>
                  <a:pt x="1322066" y="793206"/>
                </a:lnTo>
                <a:lnTo>
                  <a:pt x="1327011" y="787591"/>
                </a:lnTo>
                <a:lnTo>
                  <a:pt x="1322066" y="791335"/>
                </a:lnTo>
                <a:lnTo>
                  <a:pt x="1328152" y="783099"/>
                </a:lnTo>
                <a:lnTo>
                  <a:pt x="1336139" y="769249"/>
                </a:lnTo>
                <a:lnTo>
                  <a:pt x="1338421" y="764008"/>
                </a:lnTo>
                <a:lnTo>
                  <a:pt x="1340323" y="762137"/>
                </a:lnTo>
                <a:lnTo>
                  <a:pt x="1343365" y="762885"/>
                </a:lnTo>
                <a:lnTo>
                  <a:pt x="1346788" y="765506"/>
                </a:lnTo>
                <a:lnTo>
                  <a:pt x="1350592" y="763634"/>
                </a:lnTo>
                <a:lnTo>
                  <a:pt x="1351733" y="760639"/>
                </a:lnTo>
                <a:lnTo>
                  <a:pt x="1349451" y="759891"/>
                </a:lnTo>
                <a:lnTo>
                  <a:pt x="1347549" y="751281"/>
                </a:lnTo>
                <a:lnTo>
                  <a:pt x="1346408" y="749035"/>
                </a:lnTo>
                <a:lnTo>
                  <a:pt x="1342985" y="756896"/>
                </a:lnTo>
                <a:lnTo>
                  <a:pt x="1341464" y="759891"/>
                </a:lnTo>
                <a:lnTo>
                  <a:pt x="1340703" y="758768"/>
                </a:lnTo>
                <a:lnTo>
                  <a:pt x="1340323" y="750533"/>
                </a:lnTo>
                <a:lnTo>
                  <a:pt x="1339182" y="741174"/>
                </a:lnTo>
                <a:lnTo>
                  <a:pt x="1337660" y="733313"/>
                </a:lnTo>
                <a:lnTo>
                  <a:pt x="1336519" y="731067"/>
                </a:lnTo>
                <a:lnTo>
                  <a:pt x="1335378" y="728821"/>
                </a:lnTo>
                <a:lnTo>
                  <a:pt x="1334998" y="721335"/>
                </a:lnTo>
                <a:lnTo>
                  <a:pt x="1331194" y="708233"/>
                </a:lnTo>
                <a:lnTo>
                  <a:pt x="1328152" y="696629"/>
                </a:lnTo>
                <a:lnTo>
                  <a:pt x="1327391" y="692137"/>
                </a:lnTo>
                <a:lnTo>
                  <a:pt x="1324729" y="686896"/>
                </a:lnTo>
                <a:lnTo>
                  <a:pt x="1324729" y="684650"/>
                </a:lnTo>
                <a:lnTo>
                  <a:pt x="1324348" y="683153"/>
                </a:lnTo>
                <a:lnTo>
                  <a:pt x="1320545" y="683527"/>
                </a:lnTo>
                <a:lnTo>
                  <a:pt x="1313699" y="679410"/>
                </a:lnTo>
                <a:lnTo>
                  <a:pt x="1311797" y="677164"/>
                </a:lnTo>
                <a:lnTo>
                  <a:pt x="1303810" y="671174"/>
                </a:lnTo>
                <a:lnTo>
                  <a:pt x="1298105" y="665185"/>
                </a:lnTo>
                <a:lnTo>
                  <a:pt x="1297344" y="662939"/>
                </a:lnTo>
                <a:lnTo>
                  <a:pt x="1298485" y="661442"/>
                </a:lnTo>
                <a:lnTo>
                  <a:pt x="1297724" y="658822"/>
                </a:lnTo>
                <a:lnTo>
                  <a:pt x="1297344" y="654704"/>
                </a:lnTo>
                <a:lnTo>
                  <a:pt x="1298105" y="651335"/>
                </a:lnTo>
                <a:lnTo>
                  <a:pt x="1300387" y="650961"/>
                </a:lnTo>
                <a:lnTo>
                  <a:pt x="1305712" y="647217"/>
                </a:lnTo>
                <a:lnTo>
                  <a:pt x="1312558" y="647217"/>
                </a:lnTo>
                <a:lnTo>
                  <a:pt x="1314079" y="644971"/>
                </a:lnTo>
                <a:lnTo>
                  <a:pt x="1320165" y="644597"/>
                </a:lnTo>
                <a:lnTo>
                  <a:pt x="1320165" y="639356"/>
                </a:lnTo>
                <a:lnTo>
                  <a:pt x="1317883" y="638233"/>
                </a:lnTo>
                <a:lnTo>
                  <a:pt x="1317883" y="634490"/>
                </a:lnTo>
                <a:lnTo>
                  <a:pt x="1319784" y="629998"/>
                </a:lnTo>
                <a:lnTo>
                  <a:pt x="1324729" y="631870"/>
                </a:lnTo>
                <a:lnTo>
                  <a:pt x="1326250" y="632993"/>
                </a:lnTo>
                <a:lnTo>
                  <a:pt x="1334237" y="631121"/>
                </a:lnTo>
                <a:lnTo>
                  <a:pt x="1328152" y="629249"/>
                </a:lnTo>
                <a:lnTo>
                  <a:pt x="1326250" y="627003"/>
                </a:lnTo>
                <a:lnTo>
                  <a:pt x="1326250" y="622886"/>
                </a:lnTo>
                <a:lnTo>
                  <a:pt x="1327011" y="620640"/>
                </a:lnTo>
                <a:lnTo>
                  <a:pt x="1328532" y="620640"/>
                </a:lnTo>
                <a:lnTo>
                  <a:pt x="1331194" y="615025"/>
                </a:lnTo>
                <a:lnTo>
                  <a:pt x="1328532" y="616897"/>
                </a:lnTo>
                <a:lnTo>
                  <a:pt x="1320165" y="615774"/>
                </a:lnTo>
                <a:lnTo>
                  <a:pt x="1320165" y="612030"/>
                </a:lnTo>
                <a:lnTo>
                  <a:pt x="1322066" y="612779"/>
                </a:lnTo>
                <a:lnTo>
                  <a:pt x="1324348" y="611656"/>
                </a:lnTo>
                <a:lnTo>
                  <a:pt x="1324729" y="608287"/>
                </a:lnTo>
                <a:lnTo>
                  <a:pt x="1322447" y="604918"/>
                </a:lnTo>
                <a:lnTo>
                  <a:pt x="1322066" y="604544"/>
                </a:lnTo>
                <a:lnTo>
                  <a:pt x="1318643" y="597806"/>
                </a:lnTo>
                <a:lnTo>
                  <a:pt x="1320545" y="590693"/>
                </a:lnTo>
                <a:lnTo>
                  <a:pt x="1318263" y="589945"/>
                </a:lnTo>
                <a:lnTo>
                  <a:pt x="1317883" y="586950"/>
                </a:lnTo>
                <a:lnTo>
                  <a:pt x="1324729" y="584704"/>
                </a:lnTo>
                <a:lnTo>
                  <a:pt x="1324729" y="584330"/>
                </a:lnTo>
                <a:lnTo>
                  <a:pt x="1320925" y="584330"/>
                </a:lnTo>
                <a:lnTo>
                  <a:pt x="1319024" y="582458"/>
                </a:lnTo>
                <a:lnTo>
                  <a:pt x="1315981" y="584330"/>
                </a:lnTo>
                <a:lnTo>
                  <a:pt x="1312938" y="583581"/>
                </a:lnTo>
                <a:lnTo>
                  <a:pt x="1310276" y="580212"/>
                </a:lnTo>
                <a:lnTo>
                  <a:pt x="1310276" y="576095"/>
                </a:lnTo>
                <a:lnTo>
                  <a:pt x="1314459" y="570105"/>
                </a:lnTo>
                <a:lnTo>
                  <a:pt x="1316361" y="563367"/>
                </a:lnTo>
                <a:lnTo>
                  <a:pt x="1318643" y="561496"/>
                </a:lnTo>
                <a:lnTo>
                  <a:pt x="1318643" y="556255"/>
                </a:lnTo>
                <a:lnTo>
                  <a:pt x="1320165" y="555881"/>
                </a:lnTo>
                <a:lnTo>
                  <a:pt x="1322066" y="553260"/>
                </a:lnTo>
                <a:lnTo>
                  <a:pt x="1322066" y="549517"/>
                </a:lnTo>
                <a:lnTo>
                  <a:pt x="1324729" y="548394"/>
                </a:lnTo>
                <a:lnTo>
                  <a:pt x="1325489" y="541656"/>
                </a:lnTo>
                <a:lnTo>
                  <a:pt x="1323968" y="544276"/>
                </a:lnTo>
                <a:lnTo>
                  <a:pt x="1320545" y="545399"/>
                </a:lnTo>
                <a:lnTo>
                  <a:pt x="1318263" y="543528"/>
                </a:lnTo>
                <a:lnTo>
                  <a:pt x="1315220" y="542405"/>
                </a:lnTo>
                <a:lnTo>
                  <a:pt x="1311797" y="539410"/>
                </a:lnTo>
                <a:lnTo>
                  <a:pt x="1311036" y="534544"/>
                </a:lnTo>
                <a:lnTo>
                  <a:pt x="1309135" y="531175"/>
                </a:lnTo>
                <a:lnTo>
                  <a:pt x="1308754" y="525560"/>
                </a:lnTo>
                <a:lnTo>
                  <a:pt x="1308754" y="521068"/>
                </a:lnTo>
                <a:lnTo>
                  <a:pt x="1309135" y="519196"/>
                </a:lnTo>
                <a:lnTo>
                  <a:pt x="1313699" y="516202"/>
                </a:lnTo>
                <a:lnTo>
                  <a:pt x="1318263" y="509089"/>
                </a:lnTo>
                <a:lnTo>
                  <a:pt x="1321306" y="505346"/>
                </a:lnTo>
                <a:lnTo>
                  <a:pt x="1323968" y="504223"/>
                </a:lnTo>
                <a:lnTo>
                  <a:pt x="1323968" y="507218"/>
                </a:lnTo>
                <a:lnTo>
                  <a:pt x="1327391" y="506843"/>
                </a:lnTo>
                <a:lnTo>
                  <a:pt x="1337280" y="507218"/>
                </a:lnTo>
                <a:lnTo>
                  <a:pt x="1349071" y="509838"/>
                </a:lnTo>
                <a:lnTo>
                  <a:pt x="1350972" y="511710"/>
                </a:lnTo>
                <a:lnTo>
                  <a:pt x="1351353" y="512458"/>
                </a:lnTo>
                <a:lnTo>
                  <a:pt x="1354776" y="514330"/>
                </a:lnTo>
                <a:lnTo>
                  <a:pt x="1361241" y="515453"/>
                </a:lnTo>
                <a:lnTo>
                  <a:pt x="1363904" y="516202"/>
                </a:lnTo>
                <a:lnTo>
                  <a:pt x="1362763" y="519571"/>
                </a:lnTo>
                <a:lnTo>
                  <a:pt x="1363523" y="520319"/>
                </a:lnTo>
                <a:lnTo>
                  <a:pt x="1367707" y="517699"/>
                </a:lnTo>
                <a:lnTo>
                  <a:pt x="1373793" y="517699"/>
                </a:lnTo>
                <a:lnTo>
                  <a:pt x="1375314" y="519945"/>
                </a:lnTo>
                <a:lnTo>
                  <a:pt x="1374173" y="522940"/>
                </a:lnTo>
                <a:lnTo>
                  <a:pt x="1381780" y="522191"/>
                </a:lnTo>
                <a:lnTo>
                  <a:pt x="1380639" y="520319"/>
                </a:lnTo>
                <a:lnTo>
                  <a:pt x="1383301" y="518073"/>
                </a:lnTo>
                <a:lnTo>
                  <a:pt x="1395852" y="513956"/>
                </a:lnTo>
                <a:lnTo>
                  <a:pt x="1400417" y="509464"/>
                </a:lnTo>
                <a:lnTo>
                  <a:pt x="1412968" y="515827"/>
                </a:lnTo>
                <a:lnTo>
                  <a:pt x="1416391" y="520319"/>
                </a:lnTo>
                <a:lnTo>
                  <a:pt x="1422096" y="522940"/>
                </a:lnTo>
                <a:lnTo>
                  <a:pt x="1425519" y="523314"/>
                </a:lnTo>
                <a:lnTo>
                  <a:pt x="1426660" y="525186"/>
                </a:lnTo>
                <a:lnTo>
                  <a:pt x="1427040" y="528180"/>
                </a:lnTo>
                <a:lnTo>
                  <a:pt x="1422476" y="538287"/>
                </a:lnTo>
                <a:lnTo>
                  <a:pt x="1423617" y="537164"/>
                </a:lnTo>
                <a:lnTo>
                  <a:pt x="1426660" y="537913"/>
                </a:lnTo>
                <a:lnTo>
                  <a:pt x="1427421" y="536416"/>
                </a:lnTo>
                <a:lnTo>
                  <a:pt x="1427421" y="532298"/>
                </a:lnTo>
                <a:lnTo>
                  <a:pt x="1429703" y="531924"/>
                </a:lnTo>
                <a:lnTo>
                  <a:pt x="1433506" y="533421"/>
                </a:lnTo>
                <a:lnTo>
                  <a:pt x="1433506" y="539410"/>
                </a:lnTo>
                <a:lnTo>
                  <a:pt x="1435788" y="542030"/>
                </a:lnTo>
                <a:lnTo>
                  <a:pt x="1436929" y="544651"/>
                </a:lnTo>
                <a:lnTo>
                  <a:pt x="1433887" y="546522"/>
                </a:lnTo>
                <a:lnTo>
                  <a:pt x="1434647" y="549891"/>
                </a:lnTo>
                <a:lnTo>
                  <a:pt x="1438451" y="548394"/>
                </a:lnTo>
                <a:lnTo>
                  <a:pt x="1439211" y="545774"/>
                </a:lnTo>
                <a:lnTo>
                  <a:pt x="1442634" y="544651"/>
                </a:lnTo>
                <a:lnTo>
                  <a:pt x="1445677" y="545774"/>
                </a:lnTo>
                <a:lnTo>
                  <a:pt x="1447959" y="548020"/>
                </a:lnTo>
                <a:lnTo>
                  <a:pt x="1446058" y="550640"/>
                </a:lnTo>
                <a:lnTo>
                  <a:pt x="1444536" y="551763"/>
                </a:lnTo>
                <a:lnTo>
                  <a:pt x="1441874" y="553635"/>
                </a:lnTo>
                <a:lnTo>
                  <a:pt x="1441874" y="557378"/>
                </a:lnTo>
                <a:lnTo>
                  <a:pt x="1443015" y="559624"/>
                </a:lnTo>
                <a:lnTo>
                  <a:pt x="1444917" y="561870"/>
                </a:lnTo>
                <a:lnTo>
                  <a:pt x="1447959" y="562619"/>
                </a:lnTo>
                <a:lnTo>
                  <a:pt x="1447199" y="565613"/>
                </a:lnTo>
                <a:lnTo>
                  <a:pt x="1447579" y="566736"/>
                </a:lnTo>
                <a:lnTo>
                  <a:pt x="1454045" y="565613"/>
                </a:lnTo>
                <a:lnTo>
                  <a:pt x="1458228" y="566362"/>
                </a:lnTo>
                <a:lnTo>
                  <a:pt x="1459369" y="570105"/>
                </a:lnTo>
                <a:lnTo>
                  <a:pt x="1461652" y="573474"/>
                </a:lnTo>
                <a:lnTo>
                  <a:pt x="1463934" y="570480"/>
                </a:lnTo>
                <a:lnTo>
                  <a:pt x="1469639" y="572351"/>
                </a:lnTo>
                <a:lnTo>
                  <a:pt x="1474583" y="570105"/>
                </a:lnTo>
                <a:lnTo>
                  <a:pt x="1476485" y="572351"/>
                </a:lnTo>
                <a:lnTo>
                  <a:pt x="1477246" y="575346"/>
                </a:lnTo>
                <a:lnTo>
                  <a:pt x="1477246" y="577966"/>
                </a:lnTo>
                <a:lnTo>
                  <a:pt x="1478767" y="578341"/>
                </a:lnTo>
                <a:lnTo>
                  <a:pt x="1486374" y="574597"/>
                </a:lnTo>
                <a:lnTo>
                  <a:pt x="1485993" y="571977"/>
                </a:lnTo>
                <a:lnTo>
                  <a:pt x="1488656" y="570480"/>
                </a:lnTo>
                <a:lnTo>
                  <a:pt x="1492840" y="576843"/>
                </a:lnTo>
                <a:lnTo>
                  <a:pt x="1493220" y="579464"/>
                </a:lnTo>
                <a:lnTo>
                  <a:pt x="1492840" y="581335"/>
                </a:lnTo>
                <a:lnTo>
                  <a:pt x="1490938" y="583955"/>
                </a:lnTo>
                <a:lnTo>
                  <a:pt x="1487895" y="586201"/>
                </a:lnTo>
                <a:lnTo>
                  <a:pt x="1487895" y="589570"/>
                </a:lnTo>
                <a:lnTo>
                  <a:pt x="1486754" y="592939"/>
                </a:lnTo>
                <a:lnTo>
                  <a:pt x="1487895" y="595934"/>
                </a:lnTo>
                <a:lnTo>
                  <a:pt x="1487515" y="598180"/>
                </a:lnTo>
                <a:lnTo>
                  <a:pt x="1489036" y="598554"/>
                </a:lnTo>
                <a:lnTo>
                  <a:pt x="1490177" y="604544"/>
                </a:lnTo>
                <a:lnTo>
                  <a:pt x="1493220" y="610907"/>
                </a:lnTo>
                <a:lnTo>
                  <a:pt x="1488275" y="611656"/>
                </a:lnTo>
                <a:lnTo>
                  <a:pt x="1487895" y="613153"/>
                </a:lnTo>
                <a:lnTo>
                  <a:pt x="1486374" y="614651"/>
                </a:lnTo>
                <a:lnTo>
                  <a:pt x="1481810" y="614651"/>
                </a:lnTo>
                <a:lnTo>
                  <a:pt x="1478387" y="613902"/>
                </a:lnTo>
                <a:lnTo>
                  <a:pt x="1471540" y="614276"/>
                </a:lnTo>
                <a:lnTo>
                  <a:pt x="1465455" y="613153"/>
                </a:lnTo>
                <a:lnTo>
                  <a:pt x="1461271" y="610533"/>
                </a:lnTo>
                <a:lnTo>
                  <a:pt x="1457087" y="610907"/>
                </a:lnTo>
                <a:lnTo>
                  <a:pt x="1455186" y="612405"/>
                </a:lnTo>
                <a:lnTo>
                  <a:pt x="1462412" y="613153"/>
                </a:lnTo>
                <a:lnTo>
                  <a:pt x="1469258" y="617645"/>
                </a:lnTo>
                <a:lnTo>
                  <a:pt x="1482951" y="616897"/>
                </a:lnTo>
                <a:lnTo>
                  <a:pt x="1487895" y="618768"/>
                </a:lnTo>
                <a:lnTo>
                  <a:pt x="1492459" y="622886"/>
                </a:lnTo>
                <a:lnTo>
                  <a:pt x="1493220" y="626629"/>
                </a:lnTo>
                <a:lnTo>
                  <a:pt x="1492459" y="627752"/>
                </a:lnTo>
                <a:lnTo>
                  <a:pt x="1493220" y="629998"/>
                </a:lnTo>
                <a:lnTo>
                  <a:pt x="1488275" y="641228"/>
                </a:lnTo>
                <a:lnTo>
                  <a:pt x="1489036" y="642725"/>
                </a:lnTo>
                <a:lnTo>
                  <a:pt x="1495122" y="640854"/>
                </a:lnTo>
                <a:lnTo>
                  <a:pt x="1497784" y="642725"/>
                </a:lnTo>
                <a:lnTo>
                  <a:pt x="1496643" y="644597"/>
                </a:lnTo>
                <a:lnTo>
                  <a:pt x="1492079" y="647966"/>
                </a:lnTo>
                <a:lnTo>
                  <a:pt x="1492459" y="649838"/>
                </a:lnTo>
                <a:lnTo>
                  <a:pt x="1496263" y="649838"/>
                </a:lnTo>
                <a:lnTo>
                  <a:pt x="1497784" y="652458"/>
                </a:lnTo>
                <a:lnTo>
                  <a:pt x="1497784" y="654330"/>
                </a:lnTo>
                <a:lnTo>
                  <a:pt x="1496643" y="655453"/>
                </a:lnTo>
                <a:lnTo>
                  <a:pt x="1495122" y="655078"/>
                </a:lnTo>
                <a:lnTo>
                  <a:pt x="1494741" y="654330"/>
                </a:lnTo>
                <a:lnTo>
                  <a:pt x="1492459" y="656950"/>
                </a:lnTo>
                <a:lnTo>
                  <a:pt x="1487895" y="661068"/>
                </a:lnTo>
                <a:lnTo>
                  <a:pt x="1486754" y="656950"/>
                </a:lnTo>
                <a:lnTo>
                  <a:pt x="1484472" y="654704"/>
                </a:lnTo>
                <a:lnTo>
                  <a:pt x="1480669" y="655078"/>
                </a:lnTo>
                <a:lnTo>
                  <a:pt x="1482951" y="660319"/>
                </a:lnTo>
                <a:lnTo>
                  <a:pt x="1482951" y="662565"/>
                </a:lnTo>
                <a:lnTo>
                  <a:pt x="1475344" y="664062"/>
                </a:lnTo>
                <a:lnTo>
                  <a:pt x="1477626" y="665934"/>
                </a:lnTo>
                <a:lnTo>
                  <a:pt x="1481429" y="665934"/>
                </a:lnTo>
                <a:lnTo>
                  <a:pt x="1483711" y="666308"/>
                </a:lnTo>
                <a:lnTo>
                  <a:pt x="1485993" y="668928"/>
                </a:lnTo>
                <a:lnTo>
                  <a:pt x="1492459" y="662565"/>
                </a:lnTo>
                <a:lnTo>
                  <a:pt x="1495122" y="660693"/>
                </a:lnTo>
                <a:lnTo>
                  <a:pt x="1500446" y="660693"/>
                </a:lnTo>
                <a:lnTo>
                  <a:pt x="1504630" y="659196"/>
                </a:lnTo>
                <a:lnTo>
                  <a:pt x="1509575" y="658822"/>
                </a:lnTo>
                <a:lnTo>
                  <a:pt x="1513378" y="660319"/>
                </a:lnTo>
                <a:lnTo>
                  <a:pt x="1515660" y="669303"/>
                </a:lnTo>
                <a:lnTo>
                  <a:pt x="1517562" y="671174"/>
                </a:lnTo>
                <a:lnTo>
                  <a:pt x="1518322" y="676789"/>
                </a:lnTo>
                <a:lnTo>
                  <a:pt x="1516421" y="688394"/>
                </a:lnTo>
                <a:lnTo>
                  <a:pt x="1510716" y="692886"/>
                </a:lnTo>
                <a:lnTo>
                  <a:pt x="1496263" y="700747"/>
                </a:lnTo>
                <a:lnTo>
                  <a:pt x="1508434" y="696255"/>
                </a:lnTo>
                <a:lnTo>
                  <a:pt x="1516421" y="690265"/>
                </a:lnTo>
                <a:lnTo>
                  <a:pt x="1519083" y="684650"/>
                </a:lnTo>
                <a:lnTo>
                  <a:pt x="1521365" y="674543"/>
                </a:lnTo>
                <a:lnTo>
                  <a:pt x="1524408" y="670426"/>
                </a:lnTo>
                <a:lnTo>
                  <a:pt x="1524408" y="678287"/>
                </a:lnTo>
                <a:lnTo>
                  <a:pt x="1523267" y="680533"/>
                </a:lnTo>
                <a:lnTo>
                  <a:pt x="1527070" y="676415"/>
                </a:lnTo>
                <a:lnTo>
                  <a:pt x="1527831" y="680158"/>
                </a:lnTo>
                <a:lnTo>
                  <a:pt x="1527070" y="683153"/>
                </a:lnTo>
                <a:lnTo>
                  <a:pt x="1527451" y="688768"/>
                </a:lnTo>
                <a:lnTo>
                  <a:pt x="1528592" y="690265"/>
                </a:lnTo>
                <a:lnTo>
                  <a:pt x="1531254" y="684276"/>
                </a:lnTo>
                <a:lnTo>
                  <a:pt x="1542284" y="676789"/>
                </a:lnTo>
                <a:lnTo>
                  <a:pt x="1551032" y="674543"/>
                </a:lnTo>
                <a:lnTo>
                  <a:pt x="1551412" y="669303"/>
                </a:lnTo>
                <a:lnTo>
                  <a:pt x="1553694" y="664437"/>
                </a:lnTo>
                <a:lnTo>
                  <a:pt x="1555976" y="661068"/>
                </a:lnTo>
                <a:lnTo>
                  <a:pt x="1559399" y="664437"/>
                </a:lnTo>
                <a:lnTo>
                  <a:pt x="1563963" y="666683"/>
                </a:lnTo>
                <a:lnTo>
                  <a:pt x="1565485" y="670426"/>
                </a:lnTo>
                <a:lnTo>
                  <a:pt x="1563583" y="677164"/>
                </a:lnTo>
                <a:lnTo>
                  <a:pt x="1564724" y="674918"/>
                </a:lnTo>
                <a:lnTo>
                  <a:pt x="1568147" y="667057"/>
                </a:lnTo>
                <a:lnTo>
                  <a:pt x="1565485" y="663314"/>
                </a:lnTo>
                <a:lnTo>
                  <a:pt x="1563203" y="661068"/>
                </a:lnTo>
                <a:lnTo>
                  <a:pt x="1561681" y="658073"/>
                </a:lnTo>
                <a:lnTo>
                  <a:pt x="1565485" y="661068"/>
                </a:lnTo>
                <a:lnTo>
                  <a:pt x="1567767" y="660319"/>
                </a:lnTo>
                <a:lnTo>
                  <a:pt x="1569668" y="658073"/>
                </a:lnTo>
                <a:lnTo>
                  <a:pt x="1568147" y="656950"/>
                </a:lnTo>
                <a:lnTo>
                  <a:pt x="1568527" y="653207"/>
                </a:lnTo>
                <a:lnTo>
                  <a:pt x="1571950" y="653955"/>
                </a:lnTo>
                <a:lnTo>
                  <a:pt x="1572711" y="648340"/>
                </a:lnTo>
                <a:lnTo>
                  <a:pt x="1570809" y="643100"/>
                </a:lnTo>
                <a:lnTo>
                  <a:pt x="1573472" y="646094"/>
                </a:lnTo>
                <a:lnTo>
                  <a:pt x="1574993" y="642725"/>
                </a:lnTo>
                <a:lnTo>
                  <a:pt x="1578036" y="640854"/>
                </a:lnTo>
                <a:lnTo>
                  <a:pt x="1578036" y="637859"/>
                </a:lnTo>
                <a:lnTo>
                  <a:pt x="1581079" y="635987"/>
                </a:lnTo>
                <a:lnTo>
                  <a:pt x="1578416" y="631121"/>
                </a:lnTo>
                <a:lnTo>
                  <a:pt x="1575754" y="628501"/>
                </a:lnTo>
                <a:lnTo>
                  <a:pt x="1573852" y="624758"/>
                </a:lnTo>
                <a:lnTo>
                  <a:pt x="1575754" y="620640"/>
                </a:lnTo>
                <a:lnTo>
                  <a:pt x="1581079" y="612030"/>
                </a:lnTo>
                <a:lnTo>
                  <a:pt x="1584121" y="610159"/>
                </a:lnTo>
                <a:lnTo>
                  <a:pt x="1586784" y="606790"/>
                </a:lnTo>
                <a:lnTo>
                  <a:pt x="1586784" y="606041"/>
                </a:lnTo>
                <a:lnTo>
                  <a:pt x="1588686" y="602298"/>
                </a:lnTo>
                <a:lnTo>
                  <a:pt x="1592109" y="601923"/>
                </a:lnTo>
                <a:lnTo>
                  <a:pt x="1595912" y="602298"/>
                </a:lnTo>
                <a:lnTo>
                  <a:pt x="1596673" y="604544"/>
                </a:lnTo>
                <a:lnTo>
                  <a:pt x="1595151" y="606790"/>
                </a:lnTo>
                <a:lnTo>
                  <a:pt x="1598194" y="607538"/>
                </a:lnTo>
                <a:lnTo>
                  <a:pt x="1597433" y="610533"/>
                </a:lnTo>
                <a:lnTo>
                  <a:pt x="1598574" y="613153"/>
                </a:lnTo>
                <a:lnTo>
                  <a:pt x="1598574" y="617645"/>
                </a:lnTo>
                <a:lnTo>
                  <a:pt x="1596673" y="619891"/>
                </a:lnTo>
                <a:lnTo>
                  <a:pt x="1600096" y="618020"/>
                </a:lnTo>
                <a:lnTo>
                  <a:pt x="1601617" y="619891"/>
                </a:lnTo>
                <a:lnTo>
                  <a:pt x="1601617" y="628501"/>
                </a:lnTo>
                <a:lnTo>
                  <a:pt x="1606181" y="628875"/>
                </a:lnTo>
                <a:lnTo>
                  <a:pt x="1604279" y="629998"/>
                </a:lnTo>
                <a:lnTo>
                  <a:pt x="1604660" y="632618"/>
                </a:lnTo>
                <a:lnTo>
                  <a:pt x="1608463" y="631870"/>
                </a:lnTo>
                <a:lnTo>
                  <a:pt x="1612267" y="633741"/>
                </a:lnTo>
                <a:lnTo>
                  <a:pt x="1610365" y="636362"/>
                </a:lnTo>
                <a:lnTo>
                  <a:pt x="1607322" y="639356"/>
                </a:lnTo>
                <a:lnTo>
                  <a:pt x="1611506" y="640105"/>
                </a:lnTo>
                <a:lnTo>
                  <a:pt x="1612647" y="643100"/>
                </a:lnTo>
                <a:lnTo>
                  <a:pt x="1613788" y="640105"/>
                </a:lnTo>
                <a:lnTo>
                  <a:pt x="1615690" y="640854"/>
                </a:lnTo>
                <a:lnTo>
                  <a:pt x="1615690" y="645346"/>
                </a:lnTo>
                <a:lnTo>
                  <a:pt x="1617972" y="644223"/>
                </a:lnTo>
                <a:lnTo>
                  <a:pt x="1619873" y="645346"/>
                </a:lnTo>
                <a:lnTo>
                  <a:pt x="1619493" y="649089"/>
                </a:lnTo>
                <a:lnTo>
                  <a:pt x="1615309" y="651335"/>
                </a:lnTo>
                <a:lnTo>
                  <a:pt x="1607322" y="651335"/>
                </a:lnTo>
                <a:lnTo>
                  <a:pt x="1602758" y="653955"/>
                </a:lnTo>
                <a:lnTo>
                  <a:pt x="1601617" y="656201"/>
                </a:lnTo>
                <a:lnTo>
                  <a:pt x="1605421" y="653207"/>
                </a:lnTo>
                <a:lnTo>
                  <a:pt x="1607322" y="654704"/>
                </a:lnTo>
                <a:lnTo>
                  <a:pt x="1610365" y="653955"/>
                </a:lnTo>
                <a:lnTo>
                  <a:pt x="1616450" y="653955"/>
                </a:lnTo>
                <a:lnTo>
                  <a:pt x="1622536" y="652084"/>
                </a:lnTo>
                <a:lnTo>
                  <a:pt x="1623677" y="652458"/>
                </a:lnTo>
                <a:lnTo>
                  <a:pt x="1622536" y="656576"/>
                </a:lnTo>
                <a:lnTo>
                  <a:pt x="1623297" y="656950"/>
                </a:lnTo>
                <a:lnTo>
                  <a:pt x="1623297" y="660319"/>
                </a:lnTo>
                <a:lnTo>
                  <a:pt x="1622536" y="662939"/>
                </a:lnTo>
                <a:lnTo>
                  <a:pt x="1624057" y="662191"/>
                </a:lnTo>
                <a:lnTo>
                  <a:pt x="1629002" y="662565"/>
                </a:lnTo>
                <a:lnTo>
                  <a:pt x="1627861" y="666683"/>
                </a:lnTo>
                <a:lnTo>
                  <a:pt x="1628621" y="668180"/>
                </a:lnTo>
                <a:lnTo>
                  <a:pt x="1631284" y="668928"/>
                </a:lnTo>
                <a:lnTo>
                  <a:pt x="1630143" y="670800"/>
                </a:lnTo>
                <a:lnTo>
                  <a:pt x="1627100" y="672297"/>
                </a:lnTo>
                <a:lnTo>
                  <a:pt x="1621775" y="673046"/>
                </a:lnTo>
                <a:lnTo>
                  <a:pt x="1619113" y="671549"/>
                </a:lnTo>
                <a:lnTo>
                  <a:pt x="1616831" y="672672"/>
                </a:lnTo>
                <a:lnTo>
                  <a:pt x="1616831" y="674543"/>
                </a:lnTo>
                <a:lnTo>
                  <a:pt x="1618732" y="676041"/>
                </a:lnTo>
                <a:lnTo>
                  <a:pt x="1622536" y="674918"/>
                </a:lnTo>
                <a:lnTo>
                  <a:pt x="1629382" y="675292"/>
                </a:lnTo>
                <a:lnTo>
                  <a:pt x="1635848" y="674918"/>
                </a:lnTo>
                <a:lnTo>
                  <a:pt x="1636989" y="679035"/>
                </a:lnTo>
                <a:lnTo>
                  <a:pt x="1634326" y="680907"/>
                </a:lnTo>
                <a:lnTo>
                  <a:pt x="1633185" y="683153"/>
                </a:lnTo>
                <a:lnTo>
                  <a:pt x="1635087" y="684276"/>
                </a:lnTo>
                <a:lnTo>
                  <a:pt x="1632805" y="686148"/>
                </a:lnTo>
                <a:lnTo>
                  <a:pt x="1627861" y="687271"/>
                </a:lnTo>
                <a:lnTo>
                  <a:pt x="1623677" y="692886"/>
                </a:lnTo>
                <a:lnTo>
                  <a:pt x="1627100" y="692511"/>
                </a:lnTo>
                <a:lnTo>
                  <a:pt x="1630143" y="689517"/>
                </a:lnTo>
                <a:lnTo>
                  <a:pt x="1633946" y="689142"/>
                </a:lnTo>
                <a:lnTo>
                  <a:pt x="1637369" y="687645"/>
                </a:lnTo>
                <a:lnTo>
                  <a:pt x="1641173" y="693260"/>
                </a:lnTo>
                <a:lnTo>
                  <a:pt x="1639271" y="693634"/>
                </a:lnTo>
                <a:lnTo>
                  <a:pt x="1636989" y="696255"/>
                </a:lnTo>
                <a:lnTo>
                  <a:pt x="1636989" y="698501"/>
                </a:lnTo>
                <a:lnTo>
                  <a:pt x="1641173" y="696629"/>
                </a:lnTo>
                <a:lnTo>
                  <a:pt x="1643835" y="697752"/>
                </a:lnTo>
                <a:lnTo>
                  <a:pt x="1643835" y="698875"/>
                </a:lnTo>
                <a:lnTo>
                  <a:pt x="1647258" y="702993"/>
                </a:lnTo>
                <a:lnTo>
                  <a:pt x="1650301" y="705239"/>
                </a:lnTo>
                <a:lnTo>
                  <a:pt x="1651442" y="708608"/>
                </a:lnTo>
                <a:lnTo>
                  <a:pt x="1644215" y="713848"/>
                </a:lnTo>
                <a:lnTo>
                  <a:pt x="1640032" y="713848"/>
                </a:lnTo>
                <a:lnTo>
                  <a:pt x="1640032" y="716468"/>
                </a:lnTo>
                <a:lnTo>
                  <a:pt x="1650301" y="715720"/>
                </a:lnTo>
                <a:lnTo>
                  <a:pt x="1653344" y="719463"/>
                </a:lnTo>
                <a:lnTo>
                  <a:pt x="1651442" y="723206"/>
                </a:lnTo>
                <a:lnTo>
                  <a:pt x="1659809" y="725827"/>
                </a:lnTo>
                <a:lnTo>
                  <a:pt x="1661331" y="731067"/>
                </a:lnTo>
                <a:lnTo>
                  <a:pt x="1657527" y="734811"/>
                </a:lnTo>
                <a:lnTo>
                  <a:pt x="1653344" y="738928"/>
                </a:lnTo>
                <a:lnTo>
                  <a:pt x="1654485" y="743795"/>
                </a:lnTo>
                <a:lnTo>
                  <a:pt x="1651822" y="744543"/>
                </a:lnTo>
                <a:lnTo>
                  <a:pt x="1641173" y="738554"/>
                </a:lnTo>
                <a:lnTo>
                  <a:pt x="1640032" y="740800"/>
                </a:lnTo>
                <a:lnTo>
                  <a:pt x="1645356" y="742672"/>
                </a:lnTo>
                <a:lnTo>
                  <a:pt x="1645356" y="743420"/>
                </a:lnTo>
                <a:lnTo>
                  <a:pt x="1633566" y="744918"/>
                </a:lnTo>
                <a:lnTo>
                  <a:pt x="1630143" y="745666"/>
                </a:lnTo>
                <a:lnTo>
                  <a:pt x="1636228" y="747164"/>
                </a:lnTo>
                <a:lnTo>
                  <a:pt x="1648399" y="746789"/>
                </a:lnTo>
                <a:lnTo>
                  <a:pt x="1653724" y="747538"/>
                </a:lnTo>
                <a:lnTo>
                  <a:pt x="1654485" y="749410"/>
                </a:lnTo>
                <a:lnTo>
                  <a:pt x="1651442" y="749784"/>
                </a:lnTo>
                <a:lnTo>
                  <a:pt x="1648399" y="752030"/>
                </a:lnTo>
                <a:lnTo>
                  <a:pt x="1649160" y="753527"/>
                </a:lnTo>
                <a:lnTo>
                  <a:pt x="1654485" y="756896"/>
                </a:lnTo>
                <a:lnTo>
                  <a:pt x="1655245" y="759142"/>
                </a:lnTo>
                <a:lnTo>
                  <a:pt x="1651442" y="758768"/>
                </a:lnTo>
                <a:lnTo>
                  <a:pt x="1649920" y="762137"/>
                </a:lnTo>
                <a:lnTo>
                  <a:pt x="1662472" y="761388"/>
                </a:lnTo>
                <a:lnTo>
                  <a:pt x="1663993" y="769249"/>
                </a:lnTo>
                <a:lnTo>
                  <a:pt x="1665514" y="771121"/>
                </a:lnTo>
                <a:lnTo>
                  <a:pt x="1663613" y="772992"/>
                </a:lnTo>
                <a:lnTo>
                  <a:pt x="1674643" y="774115"/>
                </a:lnTo>
                <a:lnTo>
                  <a:pt x="1677685" y="775987"/>
                </a:lnTo>
                <a:lnTo>
                  <a:pt x="1678066" y="780105"/>
                </a:lnTo>
                <a:lnTo>
                  <a:pt x="1680348" y="778233"/>
                </a:lnTo>
                <a:lnTo>
                  <a:pt x="1684151" y="778233"/>
                </a:lnTo>
                <a:lnTo>
                  <a:pt x="1684151" y="781976"/>
                </a:lnTo>
                <a:lnTo>
                  <a:pt x="1682630" y="784971"/>
                </a:lnTo>
                <a:lnTo>
                  <a:pt x="1684531" y="786843"/>
                </a:lnTo>
                <a:lnTo>
                  <a:pt x="1685292" y="789837"/>
                </a:lnTo>
                <a:lnTo>
                  <a:pt x="1681108" y="794329"/>
                </a:lnTo>
                <a:lnTo>
                  <a:pt x="1681108" y="795826"/>
                </a:lnTo>
                <a:lnTo>
                  <a:pt x="1686053" y="793206"/>
                </a:lnTo>
                <a:lnTo>
                  <a:pt x="1691378" y="797324"/>
                </a:lnTo>
                <a:lnTo>
                  <a:pt x="1693279" y="795452"/>
                </a:lnTo>
                <a:lnTo>
                  <a:pt x="1697083" y="793580"/>
                </a:lnTo>
                <a:lnTo>
                  <a:pt x="1697463" y="796949"/>
                </a:lnTo>
                <a:lnTo>
                  <a:pt x="1701267" y="798072"/>
                </a:lnTo>
                <a:lnTo>
                  <a:pt x="1696702" y="809302"/>
                </a:lnTo>
                <a:lnTo>
                  <a:pt x="1699745" y="806308"/>
                </a:lnTo>
                <a:lnTo>
                  <a:pt x="1704309" y="800318"/>
                </a:lnTo>
                <a:lnTo>
                  <a:pt x="1707732" y="797698"/>
                </a:lnTo>
                <a:lnTo>
                  <a:pt x="1707352" y="802939"/>
                </a:lnTo>
                <a:lnTo>
                  <a:pt x="1708873" y="802939"/>
                </a:lnTo>
                <a:lnTo>
                  <a:pt x="1711155" y="799944"/>
                </a:lnTo>
                <a:lnTo>
                  <a:pt x="1711916" y="804436"/>
                </a:lnTo>
                <a:lnTo>
                  <a:pt x="1713057" y="807805"/>
                </a:lnTo>
                <a:lnTo>
                  <a:pt x="1715339" y="810051"/>
                </a:lnTo>
                <a:lnTo>
                  <a:pt x="1719903" y="811174"/>
                </a:lnTo>
                <a:lnTo>
                  <a:pt x="1725228" y="813794"/>
                </a:lnTo>
                <a:lnTo>
                  <a:pt x="1727890" y="812297"/>
                </a:lnTo>
                <a:lnTo>
                  <a:pt x="1727510" y="809677"/>
                </a:lnTo>
                <a:lnTo>
                  <a:pt x="1731313" y="807056"/>
                </a:lnTo>
                <a:lnTo>
                  <a:pt x="1733976" y="810425"/>
                </a:lnTo>
                <a:lnTo>
                  <a:pt x="1733215" y="813794"/>
                </a:lnTo>
                <a:lnTo>
                  <a:pt x="1737399" y="814543"/>
                </a:lnTo>
                <a:lnTo>
                  <a:pt x="1740061" y="816415"/>
                </a:lnTo>
                <a:lnTo>
                  <a:pt x="1742343" y="817163"/>
                </a:lnTo>
                <a:lnTo>
                  <a:pt x="1744245" y="820532"/>
                </a:lnTo>
                <a:lnTo>
                  <a:pt x="1742343" y="823153"/>
                </a:lnTo>
                <a:lnTo>
                  <a:pt x="1742343" y="824650"/>
                </a:lnTo>
                <a:lnTo>
                  <a:pt x="1741963" y="825773"/>
                </a:lnTo>
                <a:lnTo>
                  <a:pt x="1738540" y="826522"/>
                </a:lnTo>
                <a:lnTo>
                  <a:pt x="1736258" y="825773"/>
                </a:lnTo>
                <a:lnTo>
                  <a:pt x="1733596" y="826147"/>
                </a:lnTo>
                <a:lnTo>
                  <a:pt x="1728271" y="828393"/>
                </a:lnTo>
                <a:lnTo>
                  <a:pt x="1726369" y="829516"/>
                </a:lnTo>
                <a:lnTo>
                  <a:pt x="1726369" y="830265"/>
                </a:lnTo>
                <a:lnTo>
                  <a:pt x="1720664" y="834008"/>
                </a:lnTo>
                <a:lnTo>
                  <a:pt x="1709254" y="835505"/>
                </a:lnTo>
                <a:lnTo>
                  <a:pt x="1702788" y="837751"/>
                </a:lnTo>
                <a:lnTo>
                  <a:pt x="1699745" y="840746"/>
                </a:lnTo>
                <a:lnTo>
                  <a:pt x="1704690" y="840746"/>
                </a:lnTo>
                <a:lnTo>
                  <a:pt x="1709634" y="839249"/>
                </a:lnTo>
                <a:lnTo>
                  <a:pt x="1715339" y="835880"/>
                </a:lnTo>
                <a:lnTo>
                  <a:pt x="1717241" y="836628"/>
                </a:lnTo>
                <a:lnTo>
                  <a:pt x="1704690" y="842618"/>
                </a:lnTo>
                <a:lnTo>
                  <a:pt x="1698984" y="844489"/>
                </a:lnTo>
                <a:lnTo>
                  <a:pt x="1693279" y="844489"/>
                </a:lnTo>
                <a:lnTo>
                  <a:pt x="1687194" y="853473"/>
                </a:lnTo>
                <a:lnTo>
                  <a:pt x="1682630" y="851976"/>
                </a:lnTo>
                <a:lnTo>
                  <a:pt x="1678446" y="848607"/>
                </a:lnTo>
                <a:lnTo>
                  <a:pt x="1673121" y="847484"/>
                </a:lnTo>
                <a:lnTo>
                  <a:pt x="1668177" y="847858"/>
                </a:lnTo>
                <a:lnTo>
                  <a:pt x="1668557" y="851227"/>
                </a:lnTo>
                <a:lnTo>
                  <a:pt x="1675023" y="851976"/>
                </a:lnTo>
                <a:lnTo>
                  <a:pt x="1680728" y="854222"/>
                </a:lnTo>
                <a:lnTo>
                  <a:pt x="1684912" y="856842"/>
                </a:lnTo>
                <a:lnTo>
                  <a:pt x="1683390" y="866201"/>
                </a:lnTo>
                <a:lnTo>
                  <a:pt x="1687955" y="863955"/>
                </a:lnTo>
                <a:lnTo>
                  <a:pt x="1692899" y="860211"/>
                </a:lnTo>
                <a:lnTo>
                  <a:pt x="1694801" y="857591"/>
                </a:lnTo>
                <a:lnTo>
                  <a:pt x="1699365" y="854596"/>
                </a:lnTo>
                <a:lnTo>
                  <a:pt x="1703549" y="850479"/>
                </a:lnTo>
                <a:lnTo>
                  <a:pt x="1710014" y="847858"/>
                </a:lnTo>
                <a:lnTo>
                  <a:pt x="1713818" y="842618"/>
                </a:lnTo>
                <a:lnTo>
                  <a:pt x="1718762" y="839997"/>
                </a:lnTo>
                <a:lnTo>
                  <a:pt x="1729412" y="837377"/>
                </a:lnTo>
                <a:lnTo>
                  <a:pt x="1735497" y="838500"/>
                </a:lnTo>
                <a:lnTo>
                  <a:pt x="1737779" y="837751"/>
                </a:lnTo>
                <a:lnTo>
                  <a:pt x="1734356" y="836254"/>
                </a:lnTo>
                <a:lnTo>
                  <a:pt x="1729031" y="835131"/>
                </a:lnTo>
                <a:lnTo>
                  <a:pt x="1722946" y="836254"/>
                </a:lnTo>
                <a:lnTo>
                  <a:pt x="1725989" y="834382"/>
                </a:lnTo>
                <a:lnTo>
                  <a:pt x="1732454" y="833260"/>
                </a:lnTo>
                <a:lnTo>
                  <a:pt x="1742724" y="834008"/>
                </a:lnTo>
                <a:lnTo>
                  <a:pt x="1747288" y="834008"/>
                </a:lnTo>
                <a:lnTo>
                  <a:pt x="1748048" y="835880"/>
                </a:lnTo>
                <a:lnTo>
                  <a:pt x="1747668" y="839623"/>
                </a:lnTo>
                <a:lnTo>
                  <a:pt x="1748429" y="843366"/>
                </a:lnTo>
                <a:lnTo>
                  <a:pt x="1748809" y="847858"/>
                </a:lnTo>
                <a:lnTo>
                  <a:pt x="1746147" y="851602"/>
                </a:lnTo>
                <a:lnTo>
                  <a:pt x="1745766" y="855345"/>
                </a:lnTo>
                <a:lnTo>
                  <a:pt x="1746527" y="861334"/>
                </a:lnTo>
                <a:lnTo>
                  <a:pt x="1747668" y="861334"/>
                </a:lnTo>
                <a:lnTo>
                  <a:pt x="1752232" y="851227"/>
                </a:lnTo>
                <a:lnTo>
                  <a:pt x="1755655" y="848607"/>
                </a:lnTo>
                <a:lnTo>
                  <a:pt x="1760600" y="848233"/>
                </a:lnTo>
                <a:lnTo>
                  <a:pt x="1763642" y="849356"/>
                </a:lnTo>
                <a:lnTo>
                  <a:pt x="1762121" y="851227"/>
                </a:lnTo>
                <a:lnTo>
                  <a:pt x="1775053" y="855719"/>
                </a:lnTo>
                <a:lnTo>
                  <a:pt x="1775433" y="856842"/>
                </a:lnTo>
                <a:lnTo>
                  <a:pt x="1773151" y="858340"/>
                </a:lnTo>
                <a:lnTo>
                  <a:pt x="1775433" y="862083"/>
                </a:lnTo>
                <a:lnTo>
                  <a:pt x="1778095" y="863580"/>
                </a:lnTo>
                <a:lnTo>
                  <a:pt x="1778476" y="865826"/>
                </a:lnTo>
                <a:lnTo>
                  <a:pt x="1779997" y="866575"/>
                </a:lnTo>
                <a:lnTo>
                  <a:pt x="1779997" y="869570"/>
                </a:lnTo>
                <a:lnTo>
                  <a:pt x="1778095" y="870318"/>
                </a:lnTo>
                <a:lnTo>
                  <a:pt x="1776194" y="872190"/>
                </a:lnTo>
                <a:lnTo>
                  <a:pt x="1767826" y="868821"/>
                </a:lnTo>
                <a:lnTo>
                  <a:pt x="1770489" y="873687"/>
                </a:lnTo>
                <a:lnTo>
                  <a:pt x="1772390" y="874436"/>
                </a:lnTo>
                <a:lnTo>
                  <a:pt x="1775433" y="874436"/>
                </a:lnTo>
                <a:lnTo>
                  <a:pt x="1776954" y="879676"/>
                </a:lnTo>
                <a:lnTo>
                  <a:pt x="1775433" y="880799"/>
                </a:lnTo>
                <a:lnTo>
                  <a:pt x="1775433" y="882297"/>
                </a:lnTo>
                <a:lnTo>
                  <a:pt x="1778856" y="887537"/>
                </a:lnTo>
                <a:lnTo>
                  <a:pt x="1778856" y="888286"/>
                </a:lnTo>
                <a:lnTo>
                  <a:pt x="1775053" y="887912"/>
                </a:lnTo>
                <a:lnTo>
                  <a:pt x="1773912" y="890158"/>
                </a:lnTo>
                <a:lnTo>
                  <a:pt x="1780377" y="892029"/>
                </a:lnTo>
                <a:lnTo>
                  <a:pt x="1782279" y="896521"/>
                </a:lnTo>
                <a:lnTo>
                  <a:pt x="1776574" y="896147"/>
                </a:lnTo>
                <a:lnTo>
                  <a:pt x="1773912" y="895024"/>
                </a:lnTo>
                <a:lnTo>
                  <a:pt x="1775433" y="897644"/>
                </a:lnTo>
                <a:lnTo>
                  <a:pt x="1779236" y="900265"/>
                </a:lnTo>
                <a:lnTo>
                  <a:pt x="1781519" y="902885"/>
                </a:lnTo>
                <a:lnTo>
                  <a:pt x="1778095" y="907003"/>
                </a:lnTo>
                <a:lnTo>
                  <a:pt x="1773912" y="912243"/>
                </a:lnTo>
                <a:lnTo>
                  <a:pt x="1767066" y="916735"/>
                </a:lnTo>
                <a:lnTo>
                  <a:pt x="1760980" y="924222"/>
                </a:lnTo>
                <a:lnTo>
                  <a:pt x="1756796" y="924596"/>
                </a:lnTo>
                <a:lnTo>
                  <a:pt x="1755655" y="926468"/>
                </a:lnTo>
                <a:lnTo>
                  <a:pt x="1749950" y="926468"/>
                </a:lnTo>
                <a:lnTo>
                  <a:pt x="1741202" y="926093"/>
                </a:lnTo>
                <a:lnTo>
                  <a:pt x="1735878" y="928714"/>
                </a:lnTo>
                <a:lnTo>
                  <a:pt x="1724087" y="930960"/>
                </a:lnTo>
                <a:lnTo>
                  <a:pt x="1719523" y="934329"/>
                </a:lnTo>
                <a:lnTo>
                  <a:pt x="1715339" y="940318"/>
                </a:lnTo>
                <a:lnTo>
                  <a:pt x="1713437" y="939944"/>
                </a:lnTo>
                <a:lnTo>
                  <a:pt x="1708873" y="947430"/>
                </a:lnTo>
                <a:lnTo>
                  <a:pt x="1702408" y="956040"/>
                </a:lnTo>
                <a:lnTo>
                  <a:pt x="1698224" y="958286"/>
                </a:lnTo>
                <a:lnTo>
                  <a:pt x="1693660" y="963526"/>
                </a:lnTo>
                <a:lnTo>
                  <a:pt x="1690237" y="965398"/>
                </a:lnTo>
                <a:lnTo>
                  <a:pt x="1687955" y="965398"/>
                </a:lnTo>
                <a:lnTo>
                  <a:pt x="1686053" y="963526"/>
                </a:lnTo>
                <a:lnTo>
                  <a:pt x="1687955" y="959409"/>
                </a:lnTo>
                <a:lnTo>
                  <a:pt x="1685292" y="960532"/>
                </a:lnTo>
                <a:lnTo>
                  <a:pt x="1683010" y="964649"/>
                </a:lnTo>
                <a:lnTo>
                  <a:pt x="1667796" y="966895"/>
                </a:lnTo>
                <a:lnTo>
                  <a:pt x="1657908" y="970639"/>
                </a:lnTo>
                <a:lnTo>
                  <a:pt x="1655626" y="969516"/>
                </a:lnTo>
                <a:lnTo>
                  <a:pt x="1655245" y="967270"/>
                </a:lnTo>
                <a:lnTo>
                  <a:pt x="1651822" y="965398"/>
                </a:lnTo>
                <a:lnTo>
                  <a:pt x="1644976" y="964649"/>
                </a:lnTo>
                <a:lnTo>
                  <a:pt x="1627861" y="964649"/>
                </a:lnTo>
                <a:lnTo>
                  <a:pt x="1621775" y="966147"/>
                </a:lnTo>
                <a:lnTo>
                  <a:pt x="1609604" y="963526"/>
                </a:lnTo>
                <a:lnTo>
                  <a:pt x="1606942" y="963526"/>
                </a:lnTo>
                <a:lnTo>
                  <a:pt x="1597433" y="962778"/>
                </a:lnTo>
                <a:lnTo>
                  <a:pt x="1587164" y="965398"/>
                </a:lnTo>
                <a:lnTo>
                  <a:pt x="1583741" y="964649"/>
                </a:lnTo>
                <a:lnTo>
                  <a:pt x="1578797" y="964649"/>
                </a:lnTo>
                <a:lnTo>
                  <a:pt x="1572331" y="965398"/>
                </a:lnTo>
                <a:lnTo>
                  <a:pt x="1567386" y="964649"/>
                </a:lnTo>
                <a:lnTo>
                  <a:pt x="1564344" y="966147"/>
                </a:lnTo>
                <a:lnTo>
                  <a:pt x="1559399" y="966147"/>
                </a:lnTo>
                <a:lnTo>
                  <a:pt x="1557498" y="966895"/>
                </a:lnTo>
                <a:lnTo>
                  <a:pt x="1557117" y="969516"/>
                </a:lnTo>
                <a:lnTo>
                  <a:pt x="1553314" y="969141"/>
                </a:lnTo>
                <a:lnTo>
                  <a:pt x="1551792" y="970639"/>
                </a:lnTo>
                <a:lnTo>
                  <a:pt x="1549510" y="972136"/>
                </a:lnTo>
                <a:lnTo>
                  <a:pt x="1547228" y="974756"/>
                </a:lnTo>
                <a:lnTo>
                  <a:pt x="1543425" y="979623"/>
                </a:lnTo>
                <a:lnTo>
                  <a:pt x="1541523" y="986361"/>
                </a:lnTo>
                <a:lnTo>
                  <a:pt x="1538100" y="993473"/>
                </a:lnTo>
                <a:lnTo>
                  <a:pt x="1537339" y="994596"/>
                </a:lnTo>
                <a:lnTo>
                  <a:pt x="1522886" y="995345"/>
                </a:lnTo>
                <a:lnTo>
                  <a:pt x="1518703" y="999462"/>
                </a:lnTo>
                <a:lnTo>
                  <a:pt x="1516421" y="999462"/>
                </a:lnTo>
                <a:lnTo>
                  <a:pt x="1516421" y="1001334"/>
                </a:lnTo>
                <a:lnTo>
                  <a:pt x="1509194" y="1008446"/>
                </a:lnTo>
                <a:lnTo>
                  <a:pt x="1505391" y="1010318"/>
                </a:lnTo>
                <a:lnTo>
                  <a:pt x="1494741" y="1026788"/>
                </a:lnTo>
                <a:lnTo>
                  <a:pt x="1490557" y="1029783"/>
                </a:lnTo>
                <a:lnTo>
                  <a:pt x="1486374" y="1030532"/>
                </a:lnTo>
                <a:lnTo>
                  <a:pt x="1486754" y="1036521"/>
                </a:lnTo>
                <a:lnTo>
                  <a:pt x="1478387" y="1051868"/>
                </a:lnTo>
                <a:lnTo>
                  <a:pt x="1476485" y="1051868"/>
                </a:lnTo>
                <a:lnTo>
                  <a:pt x="1468117" y="1060104"/>
                </a:lnTo>
                <a:lnTo>
                  <a:pt x="1458228" y="1069836"/>
                </a:lnTo>
                <a:lnTo>
                  <a:pt x="1458228" y="1070959"/>
                </a:lnTo>
                <a:lnTo>
                  <a:pt x="1463553" y="1069836"/>
                </a:lnTo>
                <a:lnTo>
                  <a:pt x="1467737" y="1067216"/>
                </a:lnTo>
                <a:lnTo>
                  <a:pt x="1467737" y="1065719"/>
                </a:lnTo>
                <a:lnTo>
                  <a:pt x="1469639" y="1064970"/>
                </a:lnTo>
                <a:lnTo>
                  <a:pt x="1475344" y="1058232"/>
                </a:lnTo>
                <a:lnTo>
                  <a:pt x="1478767" y="1053366"/>
                </a:lnTo>
                <a:lnTo>
                  <a:pt x="1482570" y="1049997"/>
                </a:lnTo>
                <a:lnTo>
                  <a:pt x="1486374" y="1045879"/>
                </a:lnTo>
                <a:lnTo>
                  <a:pt x="1490938" y="1036895"/>
                </a:lnTo>
                <a:lnTo>
                  <a:pt x="1494741" y="1033526"/>
                </a:lnTo>
                <a:lnTo>
                  <a:pt x="1503109" y="1025291"/>
                </a:lnTo>
                <a:lnTo>
                  <a:pt x="1505391" y="1023794"/>
                </a:lnTo>
                <a:lnTo>
                  <a:pt x="1509194" y="1023045"/>
                </a:lnTo>
                <a:lnTo>
                  <a:pt x="1511476" y="1020425"/>
                </a:lnTo>
                <a:lnTo>
                  <a:pt x="1515660" y="1017430"/>
                </a:lnTo>
                <a:lnTo>
                  <a:pt x="1520604" y="1015558"/>
                </a:lnTo>
                <a:lnTo>
                  <a:pt x="1532775" y="1008446"/>
                </a:lnTo>
                <a:lnTo>
                  <a:pt x="1553314" y="999462"/>
                </a:lnTo>
                <a:lnTo>
                  <a:pt x="1564724" y="996842"/>
                </a:lnTo>
                <a:lnTo>
                  <a:pt x="1570049" y="997216"/>
                </a:lnTo>
                <a:lnTo>
                  <a:pt x="1574233" y="996468"/>
                </a:lnTo>
                <a:lnTo>
                  <a:pt x="1584882" y="997216"/>
                </a:lnTo>
                <a:lnTo>
                  <a:pt x="1595151" y="1001708"/>
                </a:lnTo>
                <a:lnTo>
                  <a:pt x="1600096" y="1005077"/>
                </a:lnTo>
                <a:lnTo>
                  <a:pt x="1602758" y="1011066"/>
                </a:lnTo>
                <a:lnTo>
                  <a:pt x="1600096" y="1009569"/>
                </a:lnTo>
                <a:lnTo>
                  <a:pt x="1599335" y="1010692"/>
                </a:lnTo>
                <a:lnTo>
                  <a:pt x="1601617" y="1013312"/>
                </a:lnTo>
                <a:lnTo>
                  <a:pt x="1601617" y="1019302"/>
                </a:lnTo>
                <a:lnTo>
                  <a:pt x="1597433" y="1023045"/>
                </a:lnTo>
                <a:lnTo>
                  <a:pt x="1588305" y="1030532"/>
                </a:lnTo>
                <a:lnTo>
                  <a:pt x="1582220" y="1033526"/>
                </a:lnTo>
                <a:lnTo>
                  <a:pt x="1574993" y="1033152"/>
                </a:lnTo>
                <a:lnTo>
                  <a:pt x="1569288" y="1030532"/>
                </a:lnTo>
                <a:lnTo>
                  <a:pt x="1561301" y="1031655"/>
                </a:lnTo>
                <a:lnTo>
                  <a:pt x="1555215" y="1033901"/>
                </a:lnTo>
                <a:lnTo>
                  <a:pt x="1553694" y="1035024"/>
                </a:lnTo>
                <a:lnTo>
                  <a:pt x="1559399" y="1035024"/>
                </a:lnTo>
                <a:lnTo>
                  <a:pt x="1569668" y="1038018"/>
                </a:lnTo>
                <a:lnTo>
                  <a:pt x="1571570" y="1043259"/>
                </a:lnTo>
                <a:lnTo>
                  <a:pt x="1573472" y="1044756"/>
                </a:lnTo>
                <a:lnTo>
                  <a:pt x="1584502" y="1039141"/>
                </a:lnTo>
                <a:lnTo>
                  <a:pt x="1586023" y="1039516"/>
                </a:lnTo>
                <a:lnTo>
                  <a:pt x="1585262" y="1041387"/>
                </a:lnTo>
                <a:lnTo>
                  <a:pt x="1588686" y="1041762"/>
                </a:lnTo>
                <a:lnTo>
                  <a:pt x="1590968" y="1043633"/>
                </a:lnTo>
                <a:lnTo>
                  <a:pt x="1590587" y="1047376"/>
                </a:lnTo>
                <a:lnTo>
                  <a:pt x="1587164" y="1056735"/>
                </a:lnTo>
                <a:lnTo>
                  <a:pt x="1581079" y="1062724"/>
                </a:lnTo>
                <a:lnTo>
                  <a:pt x="1581079" y="1063473"/>
                </a:lnTo>
                <a:lnTo>
                  <a:pt x="1584121" y="1063098"/>
                </a:lnTo>
                <a:lnTo>
                  <a:pt x="1589827" y="1063847"/>
                </a:lnTo>
                <a:lnTo>
                  <a:pt x="1589066" y="1071334"/>
                </a:lnTo>
                <a:lnTo>
                  <a:pt x="1589827" y="1074328"/>
                </a:lnTo>
                <a:lnTo>
                  <a:pt x="1591348" y="1077697"/>
                </a:lnTo>
                <a:lnTo>
                  <a:pt x="1592869" y="1081441"/>
                </a:lnTo>
                <a:lnTo>
                  <a:pt x="1594771" y="1084061"/>
                </a:lnTo>
                <a:lnTo>
                  <a:pt x="1597053" y="1086307"/>
                </a:lnTo>
                <a:lnTo>
                  <a:pt x="1596673" y="1087804"/>
                </a:lnTo>
                <a:lnTo>
                  <a:pt x="1603138" y="1088179"/>
                </a:lnTo>
                <a:lnTo>
                  <a:pt x="1611126" y="1091922"/>
                </a:lnTo>
                <a:lnTo>
                  <a:pt x="1612647" y="1093419"/>
                </a:lnTo>
                <a:lnTo>
                  <a:pt x="1609224" y="1095291"/>
                </a:lnTo>
                <a:lnTo>
                  <a:pt x="1608844" y="1097537"/>
                </a:lnTo>
                <a:lnTo>
                  <a:pt x="1612267" y="1099034"/>
                </a:lnTo>
                <a:lnTo>
                  <a:pt x="1616450" y="1099408"/>
                </a:lnTo>
                <a:lnTo>
                  <a:pt x="1622536" y="1101654"/>
                </a:lnTo>
                <a:lnTo>
                  <a:pt x="1633185" y="1103152"/>
                </a:lnTo>
                <a:lnTo>
                  <a:pt x="1634326" y="1105398"/>
                </a:lnTo>
                <a:lnTo>
                  <a:pt x="1643074" y="1104275"/>
                </a:lnTo>
                <a:lnTo>
                  <a:pt x="1650301" y="1099408"/>
                </a:lnTo>
                <a:lnTo>
                  <a:pt x="1652202" y="1103152"/>
                </a:lnTo>
                <a:lnTo>
                  <a:pt x="1651442" y="1106146"/>
                </a:lnTo>
                <a:lnTo>
                  <a:pt x="1653724" y="1105772"/>
                </a:lnTo>
                <a:lnTo>
                  <a:pt x="1657527" y="1106146"/>
                </a:lnTo>
                <a:lnTo>
                  <a:pt x="1661331" y="1105772"/>
                </a:lnTo>
                <a:lnTo>
                  <a:pt x="1663993" y="1109141"/>
                </a:lnTo>
                <a:lnTo>
                  <a:pt x="1665514" y="1111013"/>
                </a:lnTo>
                <a:lnTo>
                  <a:pt x="1662852" y="1112136"/>
                </a:lnTo>
                <a:lnTo>
                  <a:pt x="1662472" y="1114382"/>
                </a:lnTo>
                <a:lnTo>
                  <a:pt x="1668557" y="1115130"/>
                </a:lnTo>
                <a:lnTo>
                  <a:pt x="1670079" y="1115879"/>
                </a:lnTo>
                <a:lnTo>
                  <a:pt x="1667796" y="1117751"/>
                </a:lnTo>
                <a:lnTo>
                  <a:pt x="1663993" y="1117376"/>
                </a:lnTo>
                <a:lnTo>
                  <a:pt x="1660570" y="1119622"/>
                </a:lnTo>
                <a:lnTo>
                  <a:pt x="1657908" y="1118499"/>
                </a:lnTo>
                <a:lnTo>
                  <a:pt x="1652583" y="1121868"/>
                </a:lnTo>
                <a:lnTo>
                  <a:pt x="1644976" y="1125237"/>
                </a:lnTo>
                <a:lnTo>
                  <a:pt x="1641553" y="1127483"/>
                </a:lnTo>
                <a:lnTo>
                  <a:pt x="1639651" y="1127858"/>
                </a:lnTo>
                <a:lnTo>
                  <a:pt x="1638891" y="1129729"/>
                </a:lnTo>
                <a:lnTo>
                  <a:pt x="1635467" y="1129355"/>
                </a:lnTo>
                <a:lnTo>
                  <a:pt x="1631284" y="1132349"/>
                </a:lnTo>
                <a:lnTo>
                  <a:pt x="1627480" y="1132724"/>
                </a:lnTo>
                <a:lnTo>
                  <a:pt x="1626720" y="1131975"/>
                </a:lnTo>
                <a:lnTo>
                  <a:pt x="1623677" y="1133472"/>
                </a:lnTo>
                <a:lnTo>
                  <a:pt x="1621015" y="1135344"/>
                </a:lnTo>
                <a:lnTo>
                  <a:pt x="1616450" y="1133472"/>
                </a:lnTo>
                <a:lnTo>
                  <a:pt x="1617211" y="1138339"/>
                </a:lnTo>
                <a:lnTo>
                  <a:pt x="1616831" y="1140210"/>
                </a:lnTo>
                <a:lnTo>
                  <a:pt x="1612267" y="1140210"/>
                </a:lnTo>
                <a:lnTo>
                  <a:pt x="1609604" y="1137216"/>
                </a:lnTo>
                <a:lnTo>
                  <a:pt x="1609604" y="1135344"/>
                </a:lnTo>
                <a:lnTo>
                  <a:pt x="1606562" y="1140210"/>
                </a:lnTo>
                <a:lnTo>
                  <a:pt x="1605040" y="1137216"/>
                </a:lnTo>
                <a:lnTo>
                  <a:pt x="1603138" y="1140585"/>
                </a:lnTo>
                <a:lnTo>
                  <a:pt x="1602378" y="1145825"/>
                </a:lnTo>
                <a:lnTo>
                  <a:pt x="1598574" y="1148446"/>
                </a:lnTo>
                <a:lnTo>
                  <a:pt x="1593250" y="1154809"/>
                </a:lnTo>
                <a:lnTo>
                  <a:pt x="1592489" y="1156681"/>
                </a:lnTo>
                <a:lnTo>
                  <a:pt x="1588305" y="1158553"/>
                </a:lnTo>
                <a:lnTo>
                  <a:pt x="1586023" y="1163419"/>
                </a:lnTo>
                <a:lnTo>
                  <a:pt x="1582980" y="1161922"/>
                </a:lnTo>
                <a:lnTo>
                  <a:pt x="1580698" y="1162670"/>
                </a:lnTo>
                <a:lnTo>
                  <a:pt x="1580318" y="1166788"/>
                </a:lnTo>
                <a:lnTo>
                  <a:pt x="1578036" y="1168285"/>
                </a:lnTo>
                <a:lnTo>
                  <a:pt x="1576515" y="1168285"/>
                </a:lnTo>
                <a:lnTo>
                  <a:pt x="1572331" y="1167537"/>
                </a:lnTo>
                <a:lnTo>
                  <a:pt x="1570429" y="1162296"/>
                </a:lnTo>
                <a:lnTo>
                  <a:pt x="1568527" y="1159676"/>
                </a:lnTo>
                <a:lnTo>
                  <a:pt x="1565485" y="1159676"/>
                </a:lnTo>
                <a:lnTo>
                  <a:pt x="1563583" y="1154061"/>
                </a:lnTo>
                <a:lnTo>
                  <a:pt x="1563203" y="1148446"/>
                </a:lnTo>
                <a:lnTo>
                  <a:pt x="1563963" y="1143954"/>
                </a:lnTo>
                <a:lnTo>
                  <a:pt x="1568527" y="1137216"/>
                </a:lnTo>
                <a:lnTo>
                  <a:pt x="1566626" y="1139462"/>
                </a:lnTo>
                <a:lnTo>
                  <a:pt x="1562442" y="1141708"/>
                </a:lnTo>
                <a:lnTo>
                  <a:pt x="1563583" y="1138713"/>
                </a:lnTo>
                <a:lnTo>
                  <a:pt x="1569668" y="1134221"/>
                </a:lnTo>
                <a:lnTo>
                  <a:pt x="1571950" y="1134595"/>
                </a:lnTo>
                <a:lnTo>
                  <a:pt x="1575754" y="1132724"/>
                </a:lnTo>
                <a:lnTo>
                  <a:pt x="1575754" y="1130478"/>
                </a:lnTo>
                <a:lnTo>
                  <a:pt x="1584502" y="1124489"/>
                </a:lnTo>
                <a:lnTo>
                  <a:pt x="1593250" y="1119248"/>
                </a:lnTo>
                <a:lnTo>
                  <a:pt x="1598574" y="1116253"/>
                </a:lnTo>
                <a:lnTo>
                  <a:pt x="1600096" y="1118125"/>
                </a:lnTo>
                <a:lnTo>
                  <a:pt x="1600856" y="1121120"/>
                </a:lnTo>
                <a:lnTo>
                  <a:pt x="1604279" y="1122617"/>
                </a:lnTo>
                <a:lnTo>
                  <a:pt x="1607703" y="1118499"/>
                </a:lnTo>
                <a:lnTo>
                  <a:pt x="1611506" y="1116628"/>
                </a:lnTo>
                <a:lnTo>
                  <a:pt x="1620634" y="1115505"/>
                </a:lnTo>
                <a:lnTo>
                  <a:pt x="1621015" y="1113633"/>
                </a:lnTo>
                <a:lnTo>
                  <a:pt x="1615309" y="1113259"/>
                </a:lnTo>
                <a:lnTo>
                  <a:pt x="1609604" y="1114382"/>
                </a:lnTo>
                <a:lnTo>
                  <a:pt x="1600096" y="1112510"/>
                </a:lnTo>
                <a:lnTo>
                  <a:pt x="1595151" y="1115130"/>
                </a:lnTo>
                <a:lnTo>
                  <a:pt x="1590968" y="1115505"/>
                </a:lnTo>
                <a:lnTo>
                  <a:pt x="1590587" y="1111013"/>
                </a:lnTo>
                <a:lnTo>
                  <a:pt x="1595912" y="1107269"/>
                </a:lnTo>
                <a:lnTo>
                  <a:pt x="1600096" y="1101654"/>
                </a:lnTo>
                <a:lnTo>
                  <a:pt x="1597053" y="1101654"/>
                </a:lnTo>
                <a:lnTo>
                  <a:pt x="1596292" y="1099034"/>
                </a:lnTo>
                <a:lnTo>
                  <a:pt x="1592489" y="1105398"/>
                </a:lnTo>
                <a:lnTo>
                  <a:pt x="1588305" y="1106146"/>
                </a:lnTo>
                <a:lnTo>
                  <a:pt x="1576134" y="1115505"/>
                </a:lnTo>
                <a:lnTo>
                  <a:pt x="1572331" y="1117376"/>
                </a:lnTo>
                <a:lnTo>
                  <a:pt x="1568527" y="1117751"/>
                </a:lnTo>
                <a:lnTo>
                  <a:pt x="1565485" y="1117376"/>
                </a:lnTo>
                <a:lnTo>
                  <a:pt x="1563203" y="1119622"/>
                </a:lnTo>
                <a:lnTo>
                  <a:pt x="1559780" y="1121494"/>
                </a:lnTo>
                <a:lnTo>
                  <a:pt x="1551412" y="1122617"/>
                </a:lnTo>
                <a:lnTo>
                  <a:pt x="1549510" y="1122243"/>
                </a:lnTo>
                <a:lnTo>
                  <a:pt x="1547228" y="1121120"/>
                </a:lnTo>
                <a:lnTo>
                  <a:pt x="1543425" y="1119997"/>
                </a:lnTo>
                <a:lnTo>
                  <a:pt x="1543045" y="1121494"/>
                </a:lnTo>
                <a:lnTo>
                  <a:pt x="1541143" y="1121494"/>
                </a:lnTo>
                <a:lnTo>
                  <a:pt x="1537720" y="1121120"/>
                </a:lnTo>
                <a:lnTo>
                  <a:pt x="1534677" y="1118499"/>
                </a:lnTo>
                <a:lnTo>
                  <a:pt x="1533536" y="1116628"/>
                </a:lnTo>
                <a:lnTo>
                  <a:pt x="1533156" y="1115130"/>
                </a:lnTo>
                <a:lnTo>
                  <a:pt x="1533156" y="1109141"/>
                </a:lnTo>
                <a:lnTo>
                  <a:pt x="1527451" y="1106146"/>
                </a:lnTo>
                <a:lnTo>
                  <a:pt x="1527451" y="1085184"/>
                </a:lnTo>
                <a:lnTo>
                  <a:pt x="1527451" y="1066093"/>
                </a:lnTo>
                <a:lnTo>
                  <a:pt x="1517562" y="1056735"/>
                </a:lnTo>
                <a:lnTo>
                  <a:pt x="1514899" y="1056735"/>
                </a:lnTo>
                <a:lnTo>
                  <a:pt x="1512237" y="1060852"/>
                </a:lnTo>
                <a:lnTo>
                  <a:pt x="1505391" y="1061975"/>
                </a:lnTo>
                <a:lnTo>
                  <a:pt x="1500827" y="1060104"/>
                </a:lnTo>
                <a:lnTo>
                  <a:pt x="1500066" y="1058981"/>
                </a:lnTo>
                <a:lnTo>
                  <a:pt x="1498925" y="1056735"/>
                </a:lnTo>
                <a:lnTo>
                  <a:pt x="1496263" y="1054114"/>
                </a:lnTo>
                <a:lnTo>
                  <a:pt x="1493981" y="1053740"/>
                </a:lnTo>
                <a:lnTo>
                  <a:pt x="1491698" y="1055237"/>
                </a:lnTo>
                <a:lnTo>
                  <a:pt x="1481429" y="1072082"/>
                </a:lnTo>
                <a:lnTo>
                  <a:pt x="1479908" y="1081066"/>
                </a:lnTo>
                <a:lnTo>
                  <a:pt x="1477626" y="1085558"/>
                </a:lnTo>
                <a:lnTo>
                  <a:pt x="1477246" y="1087804"/>
                </a:lnTo>
                <a:lnTo>
                  <a:pt x="1475344" y="1091173"/>
                </a:lnTo>
                <a:lnTo>
                  <a:pt x="1474203" y="1093793"/>
                </a:lnTo>
                <a:lnTo>
                  <a:pt x="1472681" y="1107269"/>
                </a:lnTo>
                <a:lnTo>
                  <a:pt x="1472301" y="1108018"/>
                </a:lnTo>
                <a:lnTo>
                  <a:pt x="1469639" y="1109890"/>
                </a:lnTo>
                <a:lnTo>
                  <a:pt x="1468498" y="1111761"/>
                </a:lnTo>
                <a:lnTo>
                  <a:pt x="1468117" y="1113633"/>
                </a:lnTo>
                <a:lnTo>
                  <a:pt x="1468498" y="1115879"/>
                </a:lnTo>
                <a:lnTo>
                  <a:pt x="1468498" y="1116628"/>
                </a:lnTo>
                <a:lnTo>
                  <a:pt x="1465835" y="1115505"/>
                </a:lnTo>
                <a:lnTo>
                  <a:pt x="1465455" y="1115879"/>
                </a:lnTo>
                <a:lnTo>
                  <a:pt x="1465455" y="1118125"/>
                </a:lnTo>
                <a:lnTo>
                  <a:pt x="1461271" y="1116628"/>
                </a:lnTo>
                <a:lnTo>
                  <a:pt x="1457848" y="1117751"/>
                </a:lnTo>
                <a:lnTo>
                  <a:pt x="1457087" y="1118499"/>
                </a:lnTo>
                <a:lnTo>
                  <a:pt x="1452143" y="1119248"/>
                </a:lnTo>
                <a:lnTo>
                  <a:pt x="1451002" y="1120371"/>
                </a:lnTo>
                <a:lnTo>
                  <a:pt x="1448720" y="1126360"/>
                </a:lnTo>
                <a:lnTo>
                  <a:pt x="1447959" y="1126360"/>
                </a:lnTo>
                <a:lnTo>
                  <a:pt x="1410686" y="1126360"/>
                </a:lnTo>
                <a:lnTo>
                  <a:pt x="1382160" y="1126360"/>
                </a:lnTo>
                <a:lnTo>
                  <a:pt x="1376455" y="1126360"/>
                </a:lnTo>
                <a:lnTo>
                  <a:pt x="1370370" y="1131975"/>
                </a:lnTo>
                <a:lnTo>
                  <a:pt x="1363143" y="1136093"/>
                </a:lnTo>
                <a:lnTo>
                  <a:pt x="1362002" y="1137964"/>
                </a:lnTo>
                <a:lnTo>
                  <a:pt x="1361622" y="1138339"/>
                </a:lnTo>
                <a:lnTo>
                  <a:pt x="1356677" y="1143954"/>
                </a:lnTo>
                <a:lnTo>
                  <a:pt x="1351733" y="1144702"/>
                </a:lnTo>
                <a:lnTo>
                  <a:pt x="1340323" y="1149943"/>
                </a:lnTo>
                <a:lnTo>
                  <a:pt x="1336519" y="1152189"/>
                </a:lnTo>
                <a:lnTo>
                  <a:pt x="1335378" y="1149569"/>
                </a:lnTo>
                <a:lnTo>
                  <a:pt x="1334237" y="1149569"/>
                </a:lnTo>
                <a:lnTo>
                  <a:pt x="1330814" y="1149943"/>
                </a:lnTo>
                <a:lnTo>
                  <a:pt x="1330434" y="1151440"/>
                </a:lnTo>
                <a:lnTo>
                  <a:pt x="1332336" y="1151440"/>
                </a:lnTo>
                <a:lnTo>
                  <a:pt x="1334618" y="1155558"/>
                </a:lnTo>
                <a:lnTo>
                  <a:pt x="1334998" y="1157430"/>
                </a:lnTo>
                <a:lnTo>
                  <a:pt x="1331575" y="1157804"/>
                </a:lnTo>
                <a:lnTo>
                  <a:pt x="1330053" y="1156307"/>
                </a:lnTo>
                <a:lnTo>
                  <a:pt x="1325489" y="1155932"/>
                </a:lnTo>
                <a:lnTo>
                  <a:pt x="1323207" y="1154809"/>
                </a:lnTo>
                <a:lnTo>
                  <a:pt x="1318263" y="1154435"/>
                </a:lnTo>
                <a:lnTo>
                  <a:pt x="1311797" y="1154809"/>
                </a:lnTo>
                <a:lnTo>
                  <a:pt x="1290118" y="1161547"/>
                </a:lnTo>
                <a:lnTo>
                  <a:pt x="1284413" y="1165665"/>
                </a:lnTo>
                <a:lnTo>
                  <a:pt x="1282130" y="1167537"/>
                </a:lnTo>
                <a:lnTo>
                  <a:pt x="1281370" y="1169783"/>
                </a:lnTo>
                <a:lnTo>
                  <a:pt x="1277186" y="1174649"/>
                </a:lnTo>
                <a:lnTo>
                  <a:pt x="1285554" y="1177643"/>
                </a:lnTo>
                <a:lnTo>
                  <a:pt x="1288596" y="1176520"/>
                </a:lnTo>
                <a:lnTo>
                  <a:pt x="1292400" y="1176146"/>
                </a:lnTo>
                <a:lnTo>
                  <a:pt x="1293541" y="1179889"/>
                </a:lnTo>
                <a:lnTo>
                  <a:pt x="1295442" y="1182510"/>
                </a:lnTo>
                <a:lnTo>
                  <a:pt x="1296203" y="1187002"/>
                </a:lnTo>
                <a:lnTo>
                  <a:pt x="1287836" y="1185879"/>
                </a:lnTo>
                <a:lnTo>
                  <a:pt x="1285173" y="1185879"/>
                </a:lnTo>
                <a:lnTo>
                  <a:pt x="1280989" y="1186253"/>
                </a:lnTo>
                <a:lnTo>
                  <a:pt x="1279088" y="1186253"/>
                </a:lnTo>
                <a:lnTo>
                  <a:pt x="1271861" y="1187750"/>
                </a:lnTo>
                <a:lnTo>
                  <a:pt x="1267297" y="1189622"/>
                </a:lnTo>
                <a:lnTo>
                  <a:pt x="1261592" y="1194488"/>
                </a:lnTo>
                <a:lnTo>
                  <a:pt x="1257028" y="1192991"/>
                </a:lnTo>
                <a:lnTo>
                  <a:pt x="1249421" y="1191868"/>
                </a:lnTo>
                <a:lnTo>
                  <a:pt x="1242195" y="1194114"/>
                </a:lnTo>
                <a:lnTo>
                  <a:pt x="1240293" y="1195611"/>
                </a:lnTo>
                <a:lnTo>
                  <a:pt x="1238391" y="1196360"/>
                </a:lnTo>
                <a:lnTo>
                  <a:pt x="1235348" y="1201975"/>
                </a:lnTo>
                <a:lnTo>
                  <a:pt x="1234588" y="1201226"/>
                </a:lnTo>
                <a:lnTo>
                  <a:pt x="1230024" y="1203098"/>
                </a:lnTo>
                <a:lnTo>
                  <a:pt x="1227742" y="1204970"/>
                </a:lnTo>
                <a:lnTo>
                  <a:pt x="1223938" y="1207964"/>
                </a:lnTo>
                <a:lnTo>
                  <a:pt x="1222037" y="1209836"/>
                </a:lnTo>
                <a:lnTo>
                  <a:pt x="1221656" y="1211333"/>
                </a:lnTo>
                <a:lnTo>
                  <a:pt x="1215951" y="1210210"/>
                </a:lnTo>
                <a:lnTo>
                  <a:pt x="1213669" y="1210959"/>
                </a:lnTo>
                <a:lnTo>
                  <a:pt x="1207584" y="1210585"/>
                </a:lnTo>
                <a:lnTo>
                  <a:pt x="1207584" y="1206467"/>
                </a:lnTo>
                <a:lnTo>
                  <a:pt x="1209485" y="1201975"/>
                </a:lnTo>
                <a:lnTo>
                  <a:pt x="1211767" y="1200103"/>
                </a:lnTo>
                <a:lnTo>
                  <a:pt x="1212148" y="1201226"/>
                </a:lnTo>
                <a:lnTo>
                  <a:pt x="1216331" y="1202349"/>
                </a:lnTo>
                <a:lnTo>
                  <a:pt x="1219755" y="1201975"/>
                </a:lnTo>
                <a:lnTo>
                  <a:pt x="1220896" y="1200852"/>
                </a:lnTo>
                <a:lnTo>
                  <a:pt x="1221656" y="1199729"/>
                </a:lnTo>
                <a:lnTo>
                  <a:pt x="1222037" y="1198232"/>
                </a:lnTo>
                <a:lnTo>
                  <a:pt x="1221656" y="1196734"/>
                </a:lnTo>
                <a:lnTo>
                  <a:pt x="1219755" y="1195986"/>
                </a:lnTo>
                <a:lnTo>
                  <a:pt x="1218994" y="1192991"/>
                </a:lnTo>
                <a:lnTo>
                  <a:pt x="1222037" y="1182884"/>
                </a:lnTo>
                <a:lnTo>
                  <a:pt x="1222037" y="1180264"/>
                </a:lnTo>
                <a:lnTo>
                  <a:pt x="1225840" y="1180264"/>
                </a:lnTo>
                <a:lnTo>
                  <a:pt x="1227742" y="1178392"/>
                </a:lnTo>
                <a:lnTo>
                  <a:pt x="1228502" y="1176520"/>
                </a:lnTo>
                <a:lnTo>
                  <a:pt x="1231925" y="1176146"/>
                </a:lnTo>
                <a:lnTo>
                  <a:pt x="1234968" y="1172403"/>
                </a:lnTo>
                <a:lnTo>
                  <a:pt x="1236490" y="1166414"/>
                </a:lnTo>
                <a:lnTo>
                  <a:pt x="1236109" y="1160424"/>
                </a:lnTo>
                <a:lnTo>
                  <a:pt x="1235348" y="1154435"/>
                </a:lnTo>
                <a:lnTo>
                  <a:pt x="1235348" y="1149943"/>
                </a:lnTo>
                <a:lnTo>
                  <a:pt x="1242195" y="1139462"/>
                </a:lnTo>
                <a:lnTo>
                  <a:pt x="1243336" y="1136093"/>
                </a:lnTo>
                <a:lnTo>
                  <a:pt x="1244096" y="1133472"/>
                </a:lnTo>
                <a:lnTo>
                  <a:pt x="1244096" y="1130478"/>
                </a:lnTo>
                <a:lnTo>
                  <a:pt x="1242575" y="1125986"/>
                </a:lnTo>
                <a:lnTo>
                  <a:pt x="1240293" y="1121120"/>
                </a:lnTo>
                <a:lnTo>
                  <a:pt x="1238772" y="1120371"/>
                </a:lnTo>
                <a:lnTo>
                  <a:pt x="1238011" y="1118125"/>
                </a:lnTo>
                <a:lnTo>
                  <a:pt x="1238772" y="1117751"/>
                </a:lnTo>
                <a:lnTo>
                  <a:pt x="1244857" y="1118499"/>
                </a:lnTo>
                <a:lnTo>
                  <a:pt x="1245618" y="1123740"/>
                </a:lnTo>
                <a:lnTo>
                  <a:pt x="1248280" y="1128232"/>
                </a:lnTo>
                <a:lnTo>
                  <a:pt x="1249041" y="1128606"/>
                </a:lnTo>
                <a:lnTo>
                  <a:pt x="1249801" y="1127483"/>
                </a:lnTo>
                <a:lnTo>
                  <a:pt x="1251323" y="1126360"/>
                </a:lnTo>
                <a:lnTo>
                  <a:pt x="1250562" y="1131601"/>
                </a:lnTo>
                <a:lnTo>
                  <a:pt x="1252464" y="1131601"/>
                </a:lnTo>
                <a:lnTo>
                  <a:pt x="1252844" y="1134595"/>
                </a:lnTo>
                <a:lnTo>
                  <a:pt x="1252844" y="1137216"/>
                </a:lnTo>
                <a:lnTo>
                  <a:pt x="1255887" y="1133847"/>
                </a:lnTo>
                <a:lnTo>
                  <a:pt x="1257028" y="1133472"/>
                </a:lnTo>
                <a:lnTo>
                  <a:pt x="1258930" y="1136467"/>
                </a:lnTo>
                <a:lnTo>
                  <a:pt x="1260831" y="1137590"/>
                </a:lnTo>
                <a:lnTo>
                  <a:pt x="1265395" y="1139462"/>
                </a:lnTo>
                <a:lnTo>
                  <a:pt x="1271101" y="1139462"/>
                </a:lnTo>
                <a:lnTo>
                  <a:pt x="1272242" y="1137216"/>
                </a:lnTo>
                <a:lnTo>
                  <a:pt x="1272242" y="1135344"/>
                </a:lnTo>
                <a:lnTo>
                  <a:pt x="1270720" y="1131601"/>
                </a:lnTo>
                <a:lnTo>
                  <a:pt x="1271101" y="1129729"/>
                </a:lnTo>
                <a:lnTo>
                  <a:pt x="1271861" y="1129355"/>
                </a:lnTo>
                <a:lnTo>
                  <a:pt x="1274143" y="1131601"/>
                </a:lnTo>
                <a:lnTo>
                  <a:pt x="1277566" y="1131601"/>
                </a:lnTo>
                <a:lnTo>
                  <a:pt x="1279088" y="1130478"/>
                </a:lnTo>
                <a:lnTo>
                  <a:pt x="1279088" y="1130104"/>
                </a:lnTo>
                <a:lnTo>
                  <a:pt x="1278327" y="1128606"/>
                </a:lnTo>
                <a:lnTo>
                  <a:pt x="1277947" y="1127858"/>
                </a:lnTo>
                <a:lnTo>
                  <a:pt x="1274143" y="1126360"/>
                </a:lnTo>
                <a:lnTo>
                  <a:pt x="1271481" y="1121868"/>
                </a:lnTo>
                <a:lnTo>
                  <a:pt x="1272242" y="1121120"/>
                </a:lnTo>
                <a:lnTo>
                  <a:pt x="1271481" y="1117751"/>
                </a:lnTo>
                <a:lnTo>
                  <a:pt x="1271481" y="1115130"/>
                </a:lnTo>
                <a:lnTo>
                  <a:pt x="1269199" y="1115130"/>
                </a:lnTo>
                <a:lnTo>
                  <a:pt x="1266917" y="1113633"/>
                </a:lnTo>
                <a:lnTo>
                  <a:pt x="1265015" y="1111013"/>
                </a:lnTo>
                <a:lnTo>
                  <a:pt x="1261212" y="1108018"/>
                </a:lnTo>
                <a:lnTo>
                  <a:pt x="1259310" y="1101280"/>
                </a:lnTo>
                <a:lnTo>
                  <a:pt x="1255507" y="1099034"/>
                </a:lnTo>
                <a:lnTo>
                  <a:pt x="1251703" y="1097911"/>
                </a:lnTo>
                <a:lnTo>
                  <a:pt x="1244477" y="1097162"/>
                </a:lnTo>
                <a:lnTo>
                  <a:pt x="1239532" y="1097911"/>
                </a:lnTo>
                <a:lnTo>
                  <a:pt x="1239152" y="1096039"/>
                </a:lnTo>
                <a:lnTo>
                  <a:pt x="1239152" y="1094168"/>
                </a:lnTo>
                <a:lnTo>
                  <a:pt x="1234588" y="1094916"/>
                </a:lnTo>
                <a:lnTo>
                  <a:pt x="1228883" y="1094168"/>
                </a:lnTo>
                <a:lnTo>
                  <a:pt x="1222417" y="1093045"/>
                </a:lnTo>
                <a:lnTo>
                  <a:pt x="1220515" y="1091922"/>
                </a:lnTo>
                <a:lnTo>
                  <a:pt x="1218994" y="1092296"/>
                </a:lnTo>
                <a:lnTo>
                  <a:pt x="1216331" y="1091922"/>
                </a:lnTo>
                <a:lnTo>
                  <a:pt x="1214430" y="1090050"/>
                </a:lnTo>
                <a:lnTo>
                  <a:pt x="1209866" y="1091173"/>
                </a:lnTo>
                <a:lnTo>
                  <a:pt x="1208344" y="1091922"/>
                </a:lnTo>
                <a:lnTo>
                  <a:pt x="1206062" y="1091547"/>
                </a:lnTo>
                <a:lnTo>
                  <a:pt x="1193511" y="1087056"/>
                </a:lnTo>
                <a:lnTo>
                  <a:pt x="1188947" y="1087430"/>
                </a:lnTo>
                <a:lnTo>
                  <a:pt x="1186284" y="1087804"/>
                </a:lnTo>
                <a:lnTo>
                  <a:pt x="1186284" y="1085184"/>
                </a:lnTo>
                <a:lnTo>
                  <a:pt x="1183242" y="1079569"/>
                </a:lnTo>
                <a:lnTo>
                  <a:pt x="1182101" y="1078820"/>
                </a:lnTo>
                <a:lnTo>
                  <a:pt x="1181720" y="1079195"/>
                </a:lnTo>
                <a:lnTo>
                  <a:pt x="1181340" y="1080318"/>
                </a:lnTo>
                <a:lnTo>
                  <a:pt x="1181340" y="1082189"/>
                </a:lnTo>
                <a:lnTo>
                  <a:pt x="1178678" y="1082189"/>
                </a:lnTo>
                <a:lnTo>
                  <a:pt x="1179438" y="1081815"/>
                </a:lnTo>
                <a:lnTo>
                  <a:pt x="1179438" y="1081441"/>
                </a:lnTo>
                <a:lnTo>
                  <a:pt x="1178678" y="1081066"/>
                </a:lnTo>
                <a:lnTo>
                  <a:pt x="1177537" y="1078072"/>
                </a:lnTo>
                <a:lnTo>
                  <a:pt x="1179058" y="1075451"/>
                </a:lnTo>
                <a:lnTo>
                  <a:pt x="1177917" y="1075451"/>
                </a:lnTo>
                <a:lnTo>
                  <a:pt x="1177537" y="1073580"/>
                </a:lnTo>
                <a:lnTo>
                  <a:pt x="1179819" y="1070959"/>
                </a:lnTo>
                <a:lnTo>
                  <a:pt x="1174874" y="1067965"/>
                </a:lnTo>
                <a:lnTo>
                  <a:pt x="1173353" y="1063098"/>
                </a:lnTo>
                <a:lnTo>
                  <a:pt x="1175255" y="1057109"/>
                </a:lnTo>
                <a:lnTo>
                  <a:pt x="1169549" y="1049997"/>
                </a:lnTo>
                <a:lnTo>
                  <a:pt x="1168408" y="1047376"/>
                </a:lnTo>
                <a:lnTo>
                  <a:pt x="1169169" y="1041013"/>
                </a:lnTo>
                <a:lnTo>
                  <a:pt x="1169930" y="1036895"/>
                </a:lnTo>
                <a:lnTo>
                  <a:pt x="1161182" y="1038018"/>
                </a:lnTo>
                <a:lnTo>
                  <a:pt x="1152814" y="1038767"/>
                </a:lnTo>
                <a:lnTo>
                  <a:pt x="1148631" y="1035398"/>
                </a:lnTo>
                <a:lnTo>
                  <a:pt x="1142926" y="1023045"/>
                </a:lnTo>
                <a:lnTo>
                  <a:pt x="1140644" y="1017056"/>
                </a:lnTo>
                <a:lnTo>
                  <a:pt x="1138742" y="1014435"/>
                </a:lnTo>
                <a:lnTo>
                  <a:pt x="1135699" y="1014435"/>
                </a:lnTo>
                <a:lnTo>
                  <a:pt x="1130374" y="1012564"/>
                </a:lnTo>
                <a:lnTo>
                  <a:pt x="1124669" y="1012564"/>
                </a:lnTo>
                <a:lnTo>
                  <a:pt x="1124669" y="1027163"/>
                </a:lnTo>
                <a:lnTo>
                  <a:pt x="1117443" y="1010318"/>
                </a:lnTo>
                <a:lnTo>
                  <a:pt x="1104131" y="1005451"/>
                </a:lnTo>
                <a:lnTo>
                  <a:pt x="1102229" y="1006949"/>
                </a:lnTo>
                <a:lnTo>
                  <a:pt x="1101849" y="1007697"/>
                </a:lnTo>
                <a:lnTo>
                  <a:pt x="1102229" y="1015184"/>
                </a:lnTo>
                <a:lnTo>
                  <a:pt x="1101849" y="1016681"/>
                </a:lnTo>
                <a:lnTo>
                  <a:pt x="1098426" y="1018927"/>
                </a:lnTo>
                <a:lnTo>
                  <a:pt x="1096904" y="1021922"/>
                </a:lnTo>
                <a:lnTo>
                  <a:pt x="1095383" y="1023045"/>
                </a:lnTo>
                <a:lnTo>
                  <a:pt x="1094242" y="1020425"/>
                </a:lnTo>
                <a:lnTo>
                  <a:pt x="1096144" y="1016681"/>
                </a:lnTo>
                <a:lnTo>
                  <a:pt x="1097285" y="1013312"/>
                </a:lnTo>
                <a:lnTo>
                  <a:pt x="1096904" y="1011441"/>
                </a:lnTo>
                <a:lnTo>
                  <a:pt x="1095003" y="1014810"/>
                </a:lnTo>
                <a:lnTo>
                  <a:pt x="1091199" y="1023419"/>
                </a:lnTo>
                <a:lnTo>
                  <a:pt x="1090058" y="1024917"/>
                </a:lnTo>
                <a:lnTo>
                  <a:pt x="1087776" y="1025665"/>
                </a:lnTo>
                <a:lnTo>
                  <a:pt x="1087015" y="1022671"/>
                </a:lnTo>
                <a:lnTo>
                  <a:pt x="1087396" y="1018553"/>
                </a:lnTo>
                <a:lnTo>
                  <a:pt x="1082071" y="1024917"/>
                </a:lnTo>
                <a:lnTo>
                  <a:pt x="1079789" y="1030532"/>
                </a:lnTo>
                <a:lnTo>
                  <a:pt x="1077887" y="1031655"/>
                </a:lnTo>
                <a:lnTo>
                  <a:pt x="1077507" y="1033526"/>
                </a:lnTo>
                <a:lnTo>
                  <a:pt x="1069520" y="1037270"/>
                </a:lnTo>
                <a:lnTo>
                  <a:pt x="1067618" y="1037270"/>
                </a:lnTo>
                <a:lnTo>
                  <a:pt x="1062293" y="1034649"/>
                </a:lnTo>
                <a:lnTo>
                  <a:pt x="1052404" y="1034649"/>
                </a:lnTo>
                <a:lnTo>
                  <a:pt x="1045939" y="1031655"/>
                </a:lnTo>
                <a:lnTo>
                  <a:pt x="1042516" y="1032029"/>
                </a:lnTo>
                <a:lnTo>
                  <a:pt x="1037571" y="1034649"/>
                </a:lnTo>
                <a:lnTo>
                  <a:pt x="1034909" y="1035024"/>
                </a:lnTo>
                <a:lnTo>
                  <a:pt x="1030345" y="1032778"/>
                </a:lnTo>
                <a:lnTo>
                  <a:pt x="1027682" y="1029034"/>
                </a:lnTo>
                <a:lnTo>
                  <a:pt x="1022738" y="1027537"/>
                </a:lnTo>
                <a:lnTo>
                  <a:pt x="1020075" y="1025291"/>
                </a:lnTo>
                <a:lnTo>
                  <a:pt x="1016652" y="1024542"/>
                </a:lnTo>
                <a:lnTo>
                  <a:pt x="1015131" y="1023419"/>
                </a:lnTo>
                <a:lnTo>
                  <a:pt x="1012469" y="1020799"/>
                </a:lnTo>
                <a:lnTo>
                  <a:pt x="1009426" y="1018553"/>
                </a:lnTo>
                <a:lnTo>
                  <a:pt x="1005622" y="1017056"/>
                </a:lnTo>
                <a:lnTo>
                  <a:pt x="995734" y="1016681"/>
                </a:lnTo>
                <a:lnTo>
                  <a:pt x="992691" y="1018553"/>
                </a:lnTo>
                <a:lnTo>
                  <a:pt x="988507" y="1018553"/>
                </a:lnTo>
                <a:lnTo>
                  <a:pt x="985845" y="1017804"/>
                </a:lnTo>
                <a:lnTo>
                  <a:pt x="985845" y="1017056"/>
                </a:lnTo>
                <a:lnTo>
                  <a:pt x="985084" y="1016681"/>
                </a:lnTo>
                <a:lnTo>
                  <a:pt x="979759" y="1015184"/>
                </a:lnTo>
                <a:lnTo>
                  <a:pt x="978238" y="1013687"/>
                </a:lnTo>
                <a:lnTo>
                  <a:pt x="974434" y="1014810"/>
                </a:lnTo>
                <a:lnTo>
                  <a:pt x="972913" y="1014810"/>
                </a:lnTo>
                <a:lnTo>
                  <a:pt x="972533" y="1013687"/>
                </a:lnTo>
                <a:lnTo>
                  <a:pt x="969110" y="1014435"/>
                </a:lnTo>
                <a:lnTo>
                  <a:pt x="966067" y="1005826"/>
                </a:lnTo>
                <a:lnTo>
                  <a:pt x="964926" y="1005451"/>
                </a:lnTo>
                <a:lnTo>
                  <a:pt x="960742" y="993473"/>
                </a:lnTo>
                <a:lnTo>
                  <a:pt x="958080" y="993099"/>
                </a:lnTo>
                <a:lnTo>
                  <a:pt x="956178" y="993099"/>
                </a:lnTo>
                <a:lnTo>
                  <a:pt x="956178" y="1006574"/>
                </a:lnTo>
                <a:lnTo>
                  <a:pt x="933738" y="1006574"/>
                </a:lnTo>
                <a:lnTo>
                  <a:pt x="912819" y="1006574"/>
                </a:lnTo>
                <a:lnTo>
                  <a:pt x="908255" y="1006574"/>
                </a:lnTo>
                <a:lnTo>
                  <a:pt x="890759" y="1006574"/>
                </a:lnTo>
                <a:lnTo>
                  <a:pt x="872503" y="1006574"/>
                </a:lnTo>
                <a:lnTo>
                  <a:pt x="852345" y="1006574"/>
                </a:lnTo>
                <a:lnTo>
                  <a:pt x="833328" y="1006574"/>
                </a:lnTo>
                <a:lnTo>
                  <a:pt x="826862" y="1006574"/>
                </a:lnTo>
                <a:lnTo>
                  <a:pt x="770952" y="1006574"/>
                </a:lnTo>
                <a:lnTo>
                  <a:pt x="754217" y="1006574"/>
                </a:lnTo>
                <a:lnTo>
                  <a:pt x="733678" y="1006574"/>
                </a:lnTo>
                <a:lnTo>
                  <a:pt x="715042" y="1006574"/>
                </a:lnTo>
                <a:lnTo>
                  <a:pt x="697166" y="1006574"/>
                </a:lnTo>
                <a:lnTo>
                  <a:pt x="678909" y="1006574"/>
                </a:lnTo>
                <a:lnTo>
                  <a:pt x="658371" y="1006574"/>
                </a:lnTo>
                <a:lnTo>
                  <a:pt x="646200" y="1006574"/>
                </a:lnTo>
                <a:lnTo>
                  <a:pt x="627563" y="1005826"/>
                </a:lnTo>
                <a:lnTo>
                  <a:pt x="607025" y="1005826"/>
                </a:lnTo>
                <a:lnTo>
                  <a:pt x="588008" y="1005826"/>
                </a:lnTo>
                <a:lnTo>
                  <a:pt x="561764" y="1005826"/>
                </a:lnTo>
                <a:lnTo>
                  <a:pt x="520307" y="1005826"/>
                </a:lnTo>
                <a:lnTo>
                  <a:pt x="500149" y="1005826"/>
                </a:lnTo>
                <a:lnTo>
                  <a:pt x="479991" y="1005826"/>
                </a:lnTo>
                <a:lnTo>
                  <a:pt x="462876" y="1005826"/>
                </a:lnTo>
                <a:lnTo>
                  <a:pt x="443858" y="1005826"/>
                </a:lnTo>
                <a:lnTo>
                  <a:pt x="424081" y="1005826"/>
                </a:lnTo>
                <a:lnTo>
                  <a:pt x="404683" y="1005826"/>
                </a:lnTo>
                <a:lnTo>
                  <a:pt x="381102" y="1005826"/>
                </a:lnTo>
                <a:lnTo>
                  <a:pt x="380341" y="1004328"/>
                </a:lnTo>
                <a:lnTo>
                  <a:pt x="378059" y="1002831"/>
                </a:lnTo>
                <a:lnTo>
                  <a:pt x="376158" y="1003205"/>
                </a:lnTo>
                <a:lnTo>
                  <a:pt x="375777" y="1002457"/>
                </a:lnTo>
                <a:lnTo>
                  <a:pt x="376158" y="1000960"/>
                </a:lnTo>
                <a:lnTo>
                  <a:pt x="379961" y="999462"/>
                </a:lnTo>
                <a:lnTo>
                  <a:pt x="384525" y="999837"/>
                </a:lnTo>
                <a:lnTo>
                  <a:pt x="384145" y="997591"/>
                </a:lnTo>
                <a:lnTo>
                  <a:pt x="383384" y="997591"/>
                </a:lnTo>
                <a:lnTo>
                  <a:pt x="382624" y="996842"/>
                </a:lnTo>
                <a:lnTo>
                  <a:pt x="381863" y="996468"/>
                </a:lnTo>
                <a:lnTo>
                  <a:pt x="377299" y="997591"/>
                </a:lnTo>
                <a:lnTo>
                  <a:pt x="373115" y="997216"/>
                </a:lnTo>
                <a:lnTo>
                  <a:pt x="372354" y="995719"/>
                </a:lnTo>
                <a:lnTo>
                  <a:pt x="372354" y="995345"/>
                </a:lnTo>
                <a:lnTo>
                  <a:pt x="371594" y="994222"/>
                </a:lnTo>
                <a:lnTo>
                  <a:pt x="371594" y="992724"/>
                </a:lnTo>
                <a:lnTo>
                  <a:pt x="372354" y="992350"/>
                </a:lnTo>
                <a:lnTo>
                  <a:pt x="373115" y="982992"/>
                </a:lnTo>
                <a:lnTo>
                  <a:pt x="371213" y="982617"/>
                </a:lnTo>
                <a:lnTo>
                  <a:pt x="370833" y="984489"/>
                </a:lnTo>
                <a:lnTo>
                  <a:pt x="367410" y="987484"/>
                </a:lnTo>
                <a:lnTo>
                  <a:pt x="365128" y="991601"/>
                </a:lnTo>
                <a:lnTo>
                  <a:pt x="363226" y="991227"/>
                </a:lnTo>
                <a:lnTo>
                  <a:pt x="362085" y="988607"/>
                </a:lnTo>
                <a:lnTo>
                  <a:pt x="362085" y="987109"/>
                </a:lnTo>
                <a:lnTo>
                  <a:pt x="363226" y="982992"/>
                </a:lnTo>
                <a:lnTo>
                  <a:pt x="360944" y="982992"/>
                </a:lnTo>
                <a:lnTo>
                  <a:pt x="360944" y="981120"/>
                </a:lnTo>
                <a:lnTo>
                  <a:pt x="359803" y="981120"/>
                </a:lnTo>
                <a:lnTo>
                  <a:pt x="359042" y="979248"/>
                </a:lnTo>
                <a:lnTo>
                  <a:pt x="359042" y="977377"/>
                </a:lnTo>
                <a:lnTo>
                  <a:pt x="357141" y="975505"/>
                </a:lnTo>
                <a:lnTo>
                  <a:pt x="356000" y="972510"/>
                </a:lnTo>
                <a:lnTo>
                  <a:pt x="355619" y="973259"/>
                </a:lnTo>
                <a:lnTo>
                  <a:pt x="356760" y="976628"/>
                </a:lnTo>
                <a:lnTo>
                  <a:pt x="356000" y="978500"/>
                </a:lnTo>
                <a:lnTo>
                  <a:pt x="353718" y="975131"/>
                </a:lnTo>
                <a:lnTo>
                  <a:pt x="352577" y="978874"/>
                </a:lnTo>
                <a:lnTo>
                  <a:pt x="351055" y="979623"/>
                </a:lnTo>
                <a:lnTo>
                  <a:pt x="346491" y="979623"/>
                </a:lnTo>
                <a:lnTo>
                  <a:pt x="343068" y="977002"/>
                </a:lnTo>
                <a:lnTo>
                  <a:pt x="341547" y="975131"/>
                </a:lnTo>
                <a:lnTo>
                  <a:pt x="339265" y="972885"/>
                </a:lnTo>
                <a:lnTo>
                  <a:pt x="338884" y="971013"/>
                </a:lnTo>
                <a:lnTo>
                  <a:pt x="341547" y="968767"/>
                </a:lnTo>
                <a:lnTo>
                  <a:pt x="342307" y="967270"/>
                </a:lnTo>
                <a:lnTo>
                  <a:pt x="342307" y="965024"/>
                </a:lnTo>
                <a:lnTo>
                  <a:pt x="341166" y="963152"/>
                </a:lnTo>
                <a:lnTo>
                  <a:pt x="342307" y="960157"/>
                </a:lnTo>
                <a:lnTo>
                  <a:pt x="340786" y="959409"/>
                </a:lnTo>
                <a:lnTo>
                  <a:pt x="338504" y="961280"/>
                </a:lnTo>
                <a:lnTo>
                  <a:pt x="336222" y="962029"/>
                </a:lnTo>
                <a:lnTo>
                  <a:pt x="334701" y="960157"/>
                </a:lnTo>
                <a:lnTo>
                  <a:pt x="333940" y="956414"/>
                </a:lnTo>
                <a:lnTo>
                  <a:pt x="332799" y="956414"/>
                </a:lnTo>
                <a:lnTo>
                  <a:pt x="328615" y="958660"/>
                </a:lnTo>
                <a:lnTo>
                  <a:pt x="324431" y="957163"/>
                </a:lnTo>
                <a:lnTo>
                  <a:pt x="322910" y="958286"/>
                </a:lnTo>
                <a:lnTo>
                  <a:pt x="320248" y="956040"/>
                </a:lnTo>
                <a:lnTo>
                  <a:pt x="319867" y="957537"/>
                </a:lnTo>
                <a:lnTo>
                  <a:pt x="318346" y="958660"/>
                </a:lnTo>
                <a:lnTo>
                  <a:pt x="316824" y="957163"/>
                </a:lnTo>
                <a:lnTo>
                  <a:pt x="305414" y="956789"/>
                </a:lnTo>
                <a:lnTo>
                  <a:pt x="304273" y="955291"/>
                </a:lnTo>
                <a:lnTo>
                  <a:pt x="314162" y="952671"/>
                </a:lnTo>
                <a:lnTo>
                  <a:pt x="314923" y="951174"/>
                </a:lnTo>
                <a:lnTo>
                  <a:pt x="310359" y="951174"/>
                </a:lnTo>
                <a:lnTo>
                  <a:pt x="311500" y="947430"/>
                </a:lnTo>
                <a:lnTo>
                  <a:pt x="307696" y="946307"/>
                </a:lnTo>
                <a:lnTo>
                  <a:pt x="305414" y="945933"/>
                </a:lnTo>
                <a:lnTo>
                  <a:pt x="305414" y="945184"/>
                </a:lnTo>
                <a:lnTo>
                  <a:pt x="308077" y="945184"/>
                </a:lnTo>
                <a:lnTo>
                  <a:pt x="309978" y="944436"/>
                </a:lnTo>
                <a:lnTo>
                  <a:pt x="308077" y="942190"/>
                </a:lnTo>
                <a:lnTo>
                  <a:pt x="301991" y="941067"/>
                </a:lnTo>
                <a:lnTo>
                  <a:pt x="299329" y="944061"/>
                </a:lnTo>
                <a:lnTo>
                  <a:pt x="297807" y="942564"/>
                </a:lnTo>
                <a:lnTo>
                  <a:pt x="291342" y="942190"/>
                </a:lnTo>
                <a:lnTo>
                  <a:pt x="290581" y="943313"/>
                </a:lnTo>
                <a:lnTo>
                  <a:pt x="291722" y="944810"/>
                </a:lnTo>
                <a:lnTo>
                  <a:pt x="289820" y="945184"/>
                </a:lnTo>
                <a:lnTo>
                  <a:pt x="281453" y="941067"/>
                </a:lnTo>
                <a:lnTo>
                  <a:pt x="278030" y="937323"/>
                </a:lnTo>
                <a:lnTo>
                  <a:pt x="277269" y="935077"/>
                </a:lnTo>
                <a:lnTo>
                  <a:pt x="277269" y="932831"/>
                </a:lnTo>
                <a:lnTo>
                  <a:pt x="279551" y="932083"/>
                </a:lnTo>
                <a:lnTo>
                  <a:pt x="281833" y="932083"/>
                </a:lnTo>
                <a:lnTo>
                  <a:pt x="284115" y="930960"/>
                </a:lnTo>
                <a:lnTo>
                  <a:pt x="283354" y="929837"/>
                </a:lnTo>
                <a:lnTo>
                  <a:pt x="281453" y="928714"/>
                </a:lnTo>
                <a:lnTo>
                  <a:pt x="277269" y="929837"/>
                </a:lnTo>
                <a:lnTo>
                  <a:pt x="277649" y="927965"/>
                </a:lnTo>
                <a:lnTo>
                  <a:pt x="281833" y="926093"/>
                </a:lnTo>
                <a:lnTo>
                  <a:pt x="286017" y="926468"/>
                </a:lnTo>
                <a:lnTo>
                  <a:pt x="287538" y="925345"/>
                </a:lnTo>
                <a:lnTo>
                  <a:pt x="283354" y="924222"/>
                </a:lnTo>
                <a:lnTo>
                  <a:pt x="282213" y="922724"/>
                </a:lnTo>
                <a:lnTo>
                  <a:pt x="285256" y="919730"/>
                </a:lnTo>
                <a:lnTo>
                  <a:pt x="282213" y="916361"/>
                </a:lnTo>
                <a:lnTo>
                  <a:pt x="279171" y="921227"/>
                </a:lnTo>
                <a:lnTo>
                  <a:pt x="276889" y="921976"/>
                </a:lnTo>
                <a:lnTo>
                  <a:pt x="275748" y="921227"/>
                </a:lnTo>
                <a:lnTo>
                  <a:pt x="274987" y="918607"/>
                </a:lnTo>
                <a:lnTo>
                  <a:pt x="274987" y="914489"/>
                </a:lnTo>
                <a:lnTo>
                  <a:pt x="275748" y="909623"/>
                </a:lnTo>
                <a:lnTo>
                  <a:pt x="274987" y="908874"/>
                </a:lnTo>
                <a:lnTo>
                  <a:pt x="274607" y="907751"/>
                </a:lnTo>
                <a:lnTo>
                  <a:pt x="274607" y="905880"/>
                </a:lnTo>
                <a:lnTo>
                  <a:pt x="275367" y="901762"/>
                </a:lnTo>
                <a:lnTo>
                  <a:pt x="274987" y="899142"/>
                </a:lnTo>
                <a:lnTo>
                  <a:pt x="273466" y="898393"/>
                </a:lnTo>
                <a:lnTo>
                  <a:pt x="273466" y="895773"/>
                </a:lnTo>
                <a:lnTo>
                  <a:pt x="273085" y="893901"/>
                </a:lnTo>
                <a:lnTo>
                  <a:pt x="268901" y="896147"/>
                </a:lnTo>
                <a:lnTo>
                  <a:pt x="265478" y="896521"/>
                </a:lnTo>
                <a:lnTo>
                  <a:pt x="265859" y="894650"/>
                </a:lnTo>
                <a:lnTo>
                  <a:pt x="267000" y="893901"/>
                </a:lnTo>
                <a:lnTo>
                  <a:pt x="267000" y="892029"/>
                </a:lnTo>
                <a:lnTo>
                  <a:pt x="265859" y="890158"/>
                </a:lnTo>
                <a:lnTo>
                  <a:pt x="263577" y="890158"/>
                </a:lnTo>
                <a:lnTo>
                  <a:pt x="259773" y="891655"/>
                </a:lnTo>
                <a:lnTo>
                  <a:pt x="256350" y="890906"/>
                </a:lnTo>
                <a:lnTo>
                  <a:pt x="255209" y="889783"/>
                </a:lnTo>
                <a:lnTo>
                  <a:pt x="254449" y="884543"/>
                </a:lnTo>
                <a:lnTo>
                  <a:pt x="252166" y="883794"/>
                </a:lnTo>
                <a:lnTo>
                  <a:pt x="249504" y="879676"/>
                </a:lnTo>
                <a:lnTo>
                  <a:pt x="249124" y="877805"/>
                </a:lnTo>
                <a:lnTo>
                  <a:pt x="247602" y="874810"/>
                </a:lnTo>
                <a:lnTo>
                  <a:pt x="248743" y="870693"/>
                </a:lnTo>
                <a:lnTo>
                  <a:pt x="250265" y="868821"/>
                </a:lnTo>
                <a:lnTo>
                  <a:pt x="250265" y="863955"/>
                </a:lnTo>
                <a:lnTo>
                  <a:pt x="250265" y="860211"/>
                </a:lnTo>
                <a:lnTo>
                  <a:pt x="249504" y="859463"/>
                </a:lnTo>
                <a:lnTo>
                  <a:pt x="248363" y="857965"/>
                </a:lnTo>
                <a:lnTo>
                  <a:pt x="246081" y="859837"/>
                </a:lnTo>
                <a:lnTo>
                  <a:pt x="245320" y="860586"/>
                </a:lnTo>
                <a:lnTo>
                  <a:pt x="244560" y="860211"/>
                </a:lnTo>
                <a:lnTo>
                  <a:pt x="244179" y="859463"/>
                </a:lnTo>
                <a:lnTo>
                  <a:pt x="243419" y="859463"/>
                </a:lnTo>
                <a:lnTo>
                  <a:pt x="237333" y="852725"/>
                </a:lnTo>
                <a:lnTo>
                  <a:pt x="236192" y="849730"/>
                </a:lnTo>
                <a:lnTo>
                  <a:pt x="234290" y="847484"/>
                </a:lnTo>
                <a:lnTo>
                  <a:pt x="228205" y="842243"/>
                </a:lnTo>
                <a:lnTo>
                  <a:pt x="227825" y="840746"/>
                </a:lnTo>
                <a:lnTo>
                  <a:pt x="228205" y="837751"/>
                </a:lnTo>
                <a:lnTo>
                  <a:pt x="230107" y="835880"/>
                </a:lnTo>
                <a:lnTo>
                  <a:pt x="232008" y="835131"/>
                </a:lnTo>
                <a:lnTo>
                  <a:pt x="231248" y="833260"/>
                </a:lnTo>
                <a:lnTo>
                  <a:pt x="226303" y="833634"/>
                </a:lnTo>
                <a:lnTo>
                  <a:pt x="224402" y="832511"/>
                </a:lnTo>
                <a:lnTo>
                  <a:pt x="221739" y="827645"/>
                </a:lnTo>
                <a:lnTo>
                  <a:pt x="220598" y="826522"/>
                </a:lnTo>
                <a:lnTo>
                  <a:pt x="220598" y="821655"/>
                </a:lnTo>
                <a:lnTo>
                  <a:pt x="222120" y="819409"/>
                </a:lnTo>
                <a:lnTo>
                  <a:pt x="222880" y="816415"/>
                </a:lnTo>
                <a:lnTo>
                  <a:pt x="224782" y="815666"/>
                </a:lnTo>
                <a:lnTo>
                  <a:pt x="227825" y="817912"/>
                </a:lnTo>
                <a:lnTo>
                  <a:pt x="228205" y="816415"/>
                </a:lnTo>
                <a:lnTo>
                  <a:pt x="226684" y="814169"/>
                </a:lnTo>
                <a:lnTo>
                  <a:pt x="226684" y="812297"/>
                </a:lnTo>
                <a:lnTo>
                  <a:pt x="227825" y="808928"/>
                </a:lnTo>
                <a:lnTo>
                  <a:pt x="229726" y="807431"/>
                </a:lnTo>
                <a:lnTo>
                  <a:pt x="229726" y="805933"/>
                </a:lnTo>
                <a:lnTo>
                  <a:pt x="228585" y="803687"/>
                </a:lnTo>
                <a:lnTo>
                  <a:pt x="227825" y="803687"/>
                </a:lnTo>
                <a:lnTo>
                  <a:pt x="228205" y="801067"/>
                </a:lnTo>
                <a:lnTo>
                  <a:pt x="228966" y="799570"/>
                </a:lnTo>
                <a:lnTo>
                  <a:pt x="230107" y="797324"/>
                </a:lnTo>
                <a:lnTo>
                  <a:pt x="230107" y="795452"/>
                </a:lnTo>
                <a:lnTo>
                  <a:pt x="228205" y="789463"/>
                </a:lnTo>
                <a:lnTo>
                  <a:pt x="228205" y="779356"/>
                </a:lnTo>
                <a:lnTo>
                  <a:pt x="228966" y="773741"/>
                </a:lnTo>
                <a:lnTo>
                  <a:pt x="230107" y="771869"/>
                </a:lnTo>
                <a:lnTo>
                  <a:pt x="230107" y="771121"/>
                </a:lnTo>
                <a:lnTo>
                  <a:pt x="228585" y="768875"/>
                </a:lnTo>
                <a:lnTo>
                  <a:pt x="227825" y="767377"/>
                </a:lnTo>
                <a:lnTo>
                  <a:pt x="220598" y="765506"/>
                </a:lnTo>
                <a:lnTo>
                  <a:pt x="218696" y="763260"/>
                </a:lnTo>
                <a:lnTo>
                  <a:pt x="209188" y="755399"/>
                </a:lnTo>
                <a:lnTo>
                  <a:pt x="195496" y="751655"/>
                </a:lnTo>
                <a:lnTo>
                  <a:pt x="190932" y="749035"/>
                </a:lnTo>
                <a:lnTo>
                  <a:pt x="189030" y="746789"/>
                </a:lnTo>
                <a:lnTo>
                  <a:pt x="187128" y="743420"/>
                </a:lnTo>
                <a:lnTo>
                  <a:pt x="185226" y="737057"/>
                </a:lnTo>
                <a:lnTo>
                  <a:pt x="185226" y="735559"/>
                </a:lnTo>
                <a:lnTo>
                  <a:pt x="183705" y="732939"/>
                </a:lnTo>
                <a:lnTo>
                  <a:pt x="179902" y="729570"/>
                </a:lnTo>
                <a:lnTo>
                  <a:pt x="179521" y="727698"/>
                </a:lnTo>
                <a:lnTo>
                  <a:pt x="180662" y="725827"/>
                </a:lnTo>
                <a:lnTo>
                  <a:pt x="180662" y="724704"/>
                </a:lnTo>
                <a:lnTo>
                  <a:pt x="179141" y="721709"/>
                </a:lnTo>
                <a:lnTo>
                  <a:pt x="173816" y="715345"/>
                </a:lnTo>
                <a:lnTo>
                  <a:pt x="171914" y="708608"/>
                </a:lnTo>
                <a:lnTo>
                  <a:pt x="170773" y="708608"/>
                </a:lnTo>
                <a:lnTo>
                  <a:pt x="170393" y="707485"/>
                </a:lnTo>
                <a:lnTo>
                  <a:pt x="167731" y="700747"/>
                </a:lnTo>
                <a:lnTo>
                  <a:pt x="157081" y="683527"/>
                </a:lnTo>
                <a:lnTo>
                  <a:pt x="152897" y="676415"/>
                </a:lnTo>
                <a:lnTo>
                  <a:pt x="150235" y="668554"/>
                </a:lnTo>
                <a:lnTo>
                  <a:pt x="146051" y="664437"/>
                </a:lnTo>
                <a:lnTo>
                  <a:pt x="138064" y="661068"/>
                </a:lnTo>
                <a:lnTo>
                  <a:pt x="136543" y="658447"/>
                </a:lnTo>
                <a:lnTo>
                  <a:pt x="136543" y="657324"/>
                </a:lnTo>
                <a:lnTo>
                  <a:pt x="135021" y="651335"/>
                </a:lnTo>
                <a:lnTo>
                  <a:pt x="130457" y="647217"/>
                </a:lnTo>
                <a:lnTo>
                  <a:pt x="129697" y="644223"/>
                </a:lnTo>
                <a:lnTo>
                  <a:pt x="126274" y="638982"/>
                </a:lnTo>
                <a:lnTo>
                  <a:pt x="124752" y="634490"/>
                </a:lnTo>
                <a:lnTo>
                  <a:pt x="122850" y="634490"/>
                </a:lnTo>
                <a:lnTo>
                  <a:pt x="121709" y="632993"/>
                </a:lnTo>
                <a:lnTo>
                  <a:pt x="118286" y="626255"/>
                </a:lnTo>
                <a:lnTo>
                  <a:pt x="116004" y="624009"/>
                </a:lnTo>
                <a:lnTo>
                  <a:pt x="114103" y="623635"/>
                </a:lnTo>
                <a:lnTo>
                  <a:pt x="105735" y="629998"/>
                </a:lnTo>
                <a:lnTo>
                  <a:pt x="97748" y="632244"/>
                </a:lnTo>
                <a:lnTo>
                  <a:pt x="95846" y="634490"/>
                </a:lnTo>
                <a:lnTo>
                  <a:pt x="95466" y="638982"/>
                </a:lnTo>
                <a:lnTo>
                  <a:pt x="94705" y="640105"/>
                </a:lnTo>
                <a:lnTo>
                  <a:pt x="92043" y="641228"/>
                </a:lnTo>
                <a:lnTo>
                  <a:pt x="91282" y="642725"/>
                </a:lnTo>
                <a:lnTo>
                  <a:pt x="91282" y="646094"/>
                </a:lnTo>
                <a:lnTo>
                  <a:pt x="89761" y="649089"/>
                </a:lnTo>
                <a:lnTo>
                  <a:pt x="83675" y="650961"/>
                </a:lnTo>
                <a:lnTo>
                  <a:pt x="77590" y="656201"/>
                </a:lnTo>
                <a:lnTo>
                  <a:pt x="72645" y="658073"/>
                </a:lnTo>
                <a:lnTo>
                  <a:pt x="71504" y="657324"/>
                </a:lnTo>
                <a:lnTo>
                  <a:pt x="71504" y="656201"/>
                </a:lnTo>
                <a:lnTo>
                  <a:pt x="70363" y="653955"/>
                </a:lnTo>
                <a:lnTo>
                  <a:pt x="66560" y="644971"/>
                </a:lnTo>
                <a:lnTo>
                  <a:pt x="60475" y="640105"/>
                </a:lnTo>
                <a:lnTo>
                  <a:pt x="66940" y="634490"/>
                </a:lnTo>
                <a:lnTo>
                  <a:pt x="66180" y="632993"/>
                </a:lnTo>
                <a:lnTo>
                  <a:pt x="60094" y="629249"/>
                </a:lnTo>
                <a:lnTo>
                  <a:pt x="64278" y="633741"/>
                </a:lnTo>
                <a:lnTo>
                  <a:pt x="63137" y="635239"/>
                </a:lnTo>
                <a:lnTo>
                  <a:pt x="58953" y="634490"/>
                </a:lnTo>
                <a:lnTo>
                  <a:pt x="57812" y="637110"/>
                </a:lnTo>
                <a:lnTo>
                  <a:pt x="56671" y="635987"/>
                </a:lnTo>
                <a:lnTo>
                  <a:pt x="46402" y="622886"/>
                </a:lnTo>
                <a:lnTo>
                  <a:pt x="44500" y="618768"/>
                </a:lnTo>
                <a:lnTo>
                  <a:pt x="39556" y="614651"/>
                </a:lnTo>
                <a:lnTo>
                  <a:pt x="36893" y="612405"/>
                </a:lnTo>
                <a:lnTo>
                  <a:pt x="38415" y="612405"/>
                </a:lnTo>
                <a:lnTo>
                  <a:pt x="38415" y="610159"/>
                </a:lnTo>
                <a:lnTo>
                  <a:pt x="38415" y="601923"/>
                </a:lnTo>
                <a:lnTo>
                  <a:pt x="25863" y="602298"/>
                </a:lnTo>
                <a:lnTo>
                  <a:pt x="21299" y="607913"/>
                </a:lnTo>
                <a:lnTo>
                  <a:pt x="19017" y="606790"/>
                </a:lnTo>
                <a:lnTo>
                  <a:pt x="13312" y="602672"/>
                </a:lnTo>
                <a:lnTo>
                  <a:pt x="7607" y="606790"/>
                </a:lnTo>
                <a:lnTo>
                  <a:pt x="0" y="602298"/>
                </a:lnTo>
                <a:lnTo>
                  <a:pt x="0" y="588822"/>
                </a:lnTo>
                <a:lnTo>
                  <a:pt x="0" y="547645"/>
                </a:lnTo>
                <a:lnTo>
                  <a:pt x="0" y="507592"/>
                </a:lnTo>
                <a:lnTo>
                  <a:pt x="0" y="469785"/>
                </a:lnTo>
                <a:lnTo>
                  <a:pt x="0" y="428983"/>
                </a:lnTo>
                <a:lnTo>
                  <a:pt x="0" y="382566"/>
                </a:lnTo>
                <a:lnTo>
                  <a:pt x="0" y="336897"/>
                </a:lnTo>
                <a:lnTo>
                  <a:pt x="0" y="293849"/>
                </a:lnTo>
                <a:lnTo>
                  <a:pt x="0" y="247058"/>
                </a:lnTo>
                <a:lnTo>
                  <a:pt x="0" y="193155"/>
                </a:lnTo>
                <a:lnTo>
                  <a:pt x="0" y="139625"/>
                </a:lnTo>
                <a:lnTo>
                  <a:pt x="761" y="140748"/>
                </a:lnTo>
                <a:lnTo>
                  <a:pt x="4184" y="142620"/>
                </a:lnTo>
                <a:lnTo>
                  <a:pt x="7987" y="143743"/>
                </a:lnTo>
                <a:lnTo>
                  <a:pt x="23581" y="143369"/>
                </a:lnTo>
                <a:lnTo>
                  <a:pt x="26624" y="144492"/>
                </a:lnTo>
                <a:lnTo>
                  <a:pt x="28145" y="147112"/>
                </a:lnTo>
                <a:lnTo>
                  <a:pt x="34611" y="147486"/>
                </a:lnTo>
                <a:lnTo>
                  <a:pt x="41838" y="154599"/>
                </a:lnTo>
                <a:lnTo>
                  <a:pt x="50205" y="167326"/>
                </a:lnTo>
                <a:lnTo>
                  <a:pt x="52868" y="167326"/>
                </a:lnTo>
                <a:lnTo>
                  <a:pt x="54389" y="168823"/>
                </a:lnTo>
                <a:lnTo>
                  <a:pt x="55150" y="166577"/>
                </a:lnTo>
                <a:lnTo>
                  <a:pt x="56671" y="169946"/>
                </a:lnTo>
                <a:lnTo>
                  <a:pt x="60475" y="174064"/>
                </a:lnTo>
                <a:lnTo>
                  <a:pt x="64658" y="177807"/>
                </a:lnTo>
                <a:lnTo>
                  <a:pt x="68081" y="179679"/>
                </a:lnTo>
                <a:lnTo>
                  <a:pt x="72645" y="184171"/>
                </a:lnTo>
                <a:lnTo>
                  <a:pt x="75308" y="183796"/>
                </a:lnTo>
                <a:lnTo>
                  <a:pt x="81393" y="185294"/>
                </a:lnTo>
                <a:lnTo>
                  <a:pt x="86718" y="187914"/>
                </a:lnTo>
                <a:lnTo>
                  <a:pt x="89380" y="188663"/>
                </a:lnTo>
                <a:lnTo>
                  <a:pt x="91662" y="187540"/>
                </a:lnTo>
                <a:lnTo>
                  <a:pt x="93564" y="189037"/>
                </a:lnTo>
                <a:lnTo>
                  <a:pt x="93564" y="187165"/>
                </a:lnTo>
                <a:lnTo>
                  <a:pt x="92804" y="184171"/>
                </a:lnTo>
                <a:lnTo>
                  <a:pt x="96987" y="186042"/>
                </a:lnTo>
                <a:lnTo>
                  <a:pt x="100791" y="187540"/>
                </a:lnTo>
                <a:lnTo>
                  <a:pt x="102312" y="189411"/>
                </a:lnTo>
                <a:lnTo>
                  <a:pt x="105355" y="189786"/>
                </a:lnTo>
                <a:lnTo>
                  <a:pt x="109539" y="193155"/>
                </a:lnTo>
                <a:lnTo>
                  <a:pt x="117526" y="201016"/>
                </a:lnTo>
                <a:lnTo>
                  <a:pt x="120188" y="200267"/>
                </a:lnTo>
                <a:lnTo>
                  <a:pt x="122090" y="201016"/>
                </a:lnTo>
                <a:lnTo>
                  <a:pt x="121329" y="198021"/>
                </a:lnTo>
                <a:lnTo>
                  <a:pt x="117145" y="193529"/>
                </a:lnTo>
                <a:lnTo>
                  <a:pt x="115624" y="189411"/>
                </a:lnTo>
                <a:lnTo>
                  <a:pt x="114103" y="187540"/>
                </a:lnTo>
                <a:lnTo>
                  <a:pt x="116385" y="186791"/>
                </a:lnTo>
                <a:lnTo>
                  <a:pt x="122470" y="189037"/>
                </a:lnTo>
                <a:lnTo>
                  <a:pt x="125893" y="187914"/>
                </a:lnTo>
                <a:lnTo>
                  <a:pt x="129697" y="189037"/>
                </a:lnTo>
                <a:lnTo>
                  <a:pt x="131979" y="190909"/>
                </a:lnTo>
                <a:lnTo>
                  <a:pt x="132739" y="196149"/>
                </a:lnTo>
                <a:lnTo>
                  <a:pt x="134641" y="199144"/>
                </a:lnTo>
                <a:lnTo>
                  <a:pt x="140726" y="204010"/>
                </a:lnTo>
                <a:lnTo>
                  <a:pt x="141868" y="207005"/>
                </a:lnTo>
                <a:lnTo>
                  <a:pt x="143009" y="202887"/>
                </a:lnTo>
                <a:lnTo>
                  <a:pt x="142628" y="197272"/>
                </a:lnTo>
                <a:lnTo>
                  <a:pt x="140726" y="195401"/>
                </a:lnTo>
                <a:lnTo>
                  <a:pt x="134261" y="183422"/>
                </a:lnTo>
                <a:lnTo>
                  <a:pt x="132739" y="179679"/>
                </a:lnTo>
                <a:lnTo>
                  <a:pt x="132739" y="177807"/>
                </a:lnTo>
                <a:lnTo>
                  <a:pt x="136923" y="175187"/>
                </a:lnTo>
                <a:lnTo>
                  <a:pt x="140346" y="170695"/>
                </a:lnTo>
                <a:lnTo>
                  <a:pt x="146432" y="166577"/>
                </a:lnTo>
                <a:lnTo>
                  <a:pt x="148714" y="162834"/>
                </a:lnTo>
                <a:lnTo>
                  <a:pt x="150615" y="162834"/>
                </a:lnTo>
                <a:lnTo>
                  <a:pt x="152137" y="160588"/>
                </a:lnTo>
                <a:lnTo>
                  <a:pt x="160885" y="159091"/>
                </a:lnTo>
                <a:lnTo>
                  <a:pt x="163547" y="157219"/>
                </a:lnTo>
                <a:lnTo>
                  <a:pt x="166970" y="153850"/>
                </a:lnTo>
                <a:lnTo>
                  <a:pt x="167350" y="146363"/>
                </a:lnTo>
                <a:lnTo>
                  <a:pt x="170393" y="143743"/>
                </a:lnTo>
                <a:lnTo>
                  <a:pt x="171154" y="144866"/>
                </a:lnTo>
                <a:lnTo>
                  <a:pt x="173056" y="144866"/>
                </a:lnTo>
                <a:lnTo>
                  <a:pt x="173816" y="141497"/>
                </a:lnTo>
                <a:lnTo>
                  <a:pt x="176479" y="138877"/>
                </a:lnTo>
                <a:lnTo>
                  <a:pt x="178000" y="138877"/>
                </a:lnTo>
                <a:lnTo>
                  <a:pt x="178761" y="140748"/>
                </a:lnTo>
                <a:lnTo>
                  <a:pt x="184085" y="140748"/>
                </a:lnTo>
                <a:lnTo>
                  <a:pt x="186748" y="138502"/>
                </a:lnTo>
                <a:lnTo>
                  <a:pt x="187128" y="136631"/>
                </a:lnTo>
                <a:lnTo>
                  <a:pt x="190171" y="135508"/>
                </a:lnTo>
                <a:lnTo>
                  <a:pt x="198158" y="130267"/>
                </a:lnTo>
                <a:lnTo>
                  <a:pt x="199299" y="125775"/>
                </a:lnTo>
                <a:lnTo>
                  <a:pt x="206145" y="128770"/>
                </a:lnTo>
                <a:lnTo>
                  <a:pt x="209188" y="125026"/>
                </a:lnTo>
                <a:lnTo>
                  <a:pt x="209568" y="121283"/>
                </a:lnTo>
                <a:lnTo>
                  <a:pt x="210709" y="118289"/>
                </a:lnTo>
                <a:lnTo>
                  <a:pt x="216034" y="115668"/>
                </a:lnTo>
                <a:lnTo>
                  <a:pt x="218316" y="113422"/>
                </a:lnTo>
                <a:lnTo>
                  <a:pt x="222500" y="116791"/>
                </a:lnTo>
                <a:lnTo>
                  <a:pt x="225543" y="116791"/>
                </a:lnTo>
                <a:lnTo>
                  <a:pt x="227064" y="118663"/>
                </a:lnTo>
                <a:lnTo>
                  <a:pt x="230487" y="117166"/>
                </a:lnTo>
                <a:lnTo>
                  <a:pt x="232769" y="113048"/>
                </a:lnTo>
                <a:lnTo>
                  <a:pt x="233149" y="110428"/>
                </a:lnTo>
                <a:lnTo>
                  <a:pt x="236192" y="108556"/>
                </a:lnTo>
                <a:lnTo>
                  <a:pt x="236953" y="111176"/>
                </a:lnTo>
                <a:lnTo>
                  <a:pt x="239235" y="114171"/>
                </a:lnTo>
                <a:lnTo>
                  <a:pt x="240756" y="119037"/>
                </a:lnTo>
                <a:lnTo>
                  <a:pt x="239235" y="120160"/>
                </a:lnTo>
                <a:lnTo>
                  <a:pt x="236572" y="124278"/>
                </a:lnTo>
                <a:lnTo>
                  <a:pt x="221739" y="134759"/>
                </a:lnTo>
                <a:lnTo>
                  <a:pt x="218316" y="139251"/>
                </a:lnTo>
                <a:lnTo>
                  <a:pt x="214513" y="141497"/>
                </a:lnTo>
                <a:lnTo>
                  <a:pt x="208427" y="148984"/>
                </a:lnTo>
                <a:lnTo>
                  <a:pt x="203102" y="146738"/>
                </a:lnTo>
                <a:lnTo>
                  <a:pt x="189791" y="151230"/>
                </a:lnTo>
                <a:lnTo>
                  <a:pt x="185607" y="154973"/>
                </a:lnTo>
                <a:lnTo>
                  <a:pt x="184085" y="158716"/>
                </a:lnTo>
                <a:lnTo>
                  <a:pt x="187128" y="157593"/>
                </a:lnTo>
                <a:lnTo>
                  <a:pt x="181043" y="162834"/>
                </a:lnTo>
                <a:lnTo>
                  <a:pt x="179902" y="165828"/>
                </a:lnTo>
                <a:lnTo>
                  <a:pt x="178000" y="165080"/>
                </a:lnTo>
                <a:lnTo>
                  <a:pt x="176479" y="168823"/>
                </a:lnTo>
                <a:lnTo>
                  <a:pt x="174957" y="172566"/>
                </a:lnTo>
                <a:lnTo>
                  <a:pt x="174577" y="169197"/>
                </a:lnTo>
                <a:lnTo>
                  <a:pt x="172675" y="168074"/>
                </a:lnTo>
                <a:lnTo>
                  <a:pt x="167731" y="175561"/>
                </a:lnTo>
                <a:lnTo>
                  <a:pt x="167731" y="178930"/>
                </a:lnTo>
                <a:lnTo>
                  <a:pt x="170773" y="178556"/>
                </a:lnTo>
                <a:lnTo>
                  <a:pt x="174577" y="174812"/>
                </a:lnTo>
                <a:lnTo>
                  <a:pt x="183705" y="171443"/>
                </a:lnTo>
                <a:lnTo>
                  <a:pt x="191692" y="162834"/>
                </a:lnTo>
                <a:lnTo>
                  <a:pt x="192073" y="161337"/>
                </a:lnTo>
                <a:lnTo>
                  <a:pt x="190932" y="159465"/>
                </a:lnTo>
                <a:lnTo>
                  <a:pt x="191692" y="158716"/>
                </a:lnTo>
                <a:lnTo>
                  <a:pt x="195115" y="156470"/>
                </a:lnTo>
                <a:lnTo>
                  <a:pt x="197017" y="157219"/>
                </a:lnTo>
                <a:lnTo>
                  <a:pt x="196256" y="162460"/>
                </a:lnTo>
                <a:lnTo>
                  <a:pt x="199299" y="157593"/>
                </a:lnTo>
                <a:lnTo>
                  <a:pt x="200060" y="161711"/>
                </a:lnTo>
                <a:lnTo>
                  <a:pt x="203483" y="155347"/>
                </a:lnTo>
                <a:lnTo>
                  <a:pt x="206526" y="153850"/>
                </a:lnTo>
                <a:lnTo>
                  <a:pt x="209188" y="156470"/>
                </a:lnTo>
                <a:lnTo>
                  <a:pt x="208427" y="161711"/>
                </a:lnTo>
                <a:lnTo>
                  <a:pt x="207667" y="169946"/>
                </a:lnTo>
                <a:lnTo>
                  <a:pt x="214513" y="156470"/>
                </a:lnTo>
                <a:lnTo>
                  <a:pt x="220978" y="145615"/>
                </a:lnTo>
                <a:lnTo>
                  <a:pt x="221739" y="141497"/>
                </a:lnTo>
                <a:lnTo>
                  <a:pt x="226684" y="140748"/>
                </a:lnTo>
                <a:lnTo>
                  <a:pt x="230867" y="138877"/>
                </a:lnTo>
                <a:lnTo>
                  <a:pt x="234671" y="134759"/>
                </a:lnTo>
                <a:lnTo>
                  <a:pt x="245320" y="131390"/>
                </a:lnTo>
                <a:lnTo>
                  <a:pt x="252166" y="125026"/>
                </a:lnTo>
                <a:lnTo>
                  <a:pt x="251025" y="132513"/>
                </a:lnTo>
                <a:lnTo>
                  <a:pt x="249504" y="131764"/>
                </a:lnTo>
                <a:lnTo>
                  <a:pt x="247222" y="137005"/>
                </a:lnTo>
                <a:lnTo>
                  <a:pt x="246842" y="140748"/>
                </a:lnTo>
                <a:lnTo>
                  <a:pt x="255590" y="135133"/>
                </a:lnTo>
                <a:lnTo>
                  <a:pt x="259013" y="130267"/>
                </a:lnTo>
                <a:lnTo>
                  <a:pt x="263196" y="125775"/>
                </a:lnTo>
                <a:lnTo>
                  <a:pt x="265098" y="121283"/>
                </a:lnTo>
                <a:lnTo>
                  <a:pt x="263577" y="118289"/>
                </a:lnTo>
                <a:lnTo>
                  <a:pt x="265478" y="115668"/>
                </a:lnTo>
                <a:lnTo>
                  <a:pt x="275748" y="111551"/>
                </a:lnTo>
                <a:lnTo>
                  <a:pt x="278030" y="109305"/>
                </a:lnTo>
                <a:lnTo>
                  <a:pt x="271944" y="107433"/>
                </a:lnTo>
                <a:lnTo>
                  <a:pt x="269662" y="105187"/>
                </a:lnTo>
                <a:lnTo>
                  <a:pt x="270043" y="103315"/>
                </a:lnTo>
                <a:lnTo>
                  <a:pt x="270803" y="99572"/>
                </a:lnTo>
                <a:lnTo>
                  <a:pt x="269662" y="98075"/>
                </a:lnTo>
                <a:lnTo>
                  <a:pt x="265859" y="99198"/>
                </a:lnTo>
                <a:lnTo>
                  <a:pt x="266619" y="95454"/>
                </a:lnTo>
                <a:lnTo>
                  <a:pt x="268521" y="92460"/>
                </a:lnTo>
                <a:lnTo>
                  <a:pt x="269662" y="90588"/>
                </a:lnTo>
                <a:lnTo>
                  <a:pt x="274607" y="92460"/>
                </a:lnTo>
                <a:lnTo>
                  <a:pt x="285636" y="105187"/>
                </a:lnTo>
                <a:lnTo>
                  <a:pt x="287919" y="110428"/>
                </a:lnTo>
                <a:lnTo>
                  <a:pt x="289440" y="120909"/>
                </a:lnTo>
                <a:lnTo>
                  <a:pt x="292102" y="125401"/>
                </a:lnTo>
                <a:lnTo>
                  <a:pt x="296666" y="140748"/>
                </a:lnTo>
                <a:lnTo>
                  <a:pt x="299329" y="145615"/>
                </a:lnTo>
                <a:lnTo>
                  <a:pt x="302752" y="147486"/>
                </a:lnTo>
                <a:lnTo>
                  <a:pt x="305414" y="153476"/>
                </a:lnTo>
                <a:lnTo>
                  <a:pt x="306175" y="153101"/>
                </a:lnTo>
                <a:lnTo>
                  <a:pt x="312260" y="159091"/>
                </a:lnTo>
                <a:lnTo>
                  <a:pt x="316064" y="160588"/>
                </a:lnTo>
                <a:lnTo>
                  <a:pt x="324431" y="160962"/>
                </a:lnTo>
                <a:lnTo>
                  <a:pt x="324431" y="159465"/>
                </a:lnTo>
                <a:lnTo>
                  <a:pt x="325192" y="158716"/>
                </a:lnTo>
                <a:lnTo>
                  <a:pt x="329376" y="158716"/>
                </a:lnTo>
                <a:lnTo>
                  <a:pt x="329376" y="156470"/>
                </a:lnTo>
                <a:lnTo>
                  <a:pt x="326333" y="154973"/>
                </a:lnTo>
                <a:lnTo>
                  <a:pt x="319867" y="157219"/>
                </a:lnTo>
                <a:lnTo>
                  <a:pt x="321008" y="153101"/>
                </a:lnTo>
                <a:lnTo>
                  <a:pt x="326713" y="152727"/>
                </a:lnTo>
                <a:lnTo>
                  <a:pt x="330136" y="150855"/>
                </a:lnTo>
                <a:lnTo>
                  <a:pt x="328235" y="150855"/>
                </a:lnTo>
                <a:lnTo>
                  <a:pt x="324051" y="144866"/>
                </a:lnTo>
                <a:lnTo>
                  <a:pt x="326333" y="142620"/>
                </a:lnTo>
                <a:lnTo>
                  <a:pt x="331277" y="140748"/>
                </a:lnTo>
                <a:lnTo>
                  <a:pt x="331277" y="137754"/>
                </a:lnTo>
                <a:lnTo>
                  <a:pt x="328235" y="137005"/>
                </a:lnTo>
                <a:lnTo>
                  <a:pt x="328235" y="132513"/>
                </a:lnTo>
                <a:lnTo>
                  <a:pt x="329376" y="135508"/>
                </a:lnTo>
                <a:lnTo>
                  <a:pt x="336222" y="127647"/>
                </a:lnTo>
                <a:lnTo>
                  <a:pt x="337363" y="123529"/>
                </a:lnTo>
                <a:lnTo>
                  <a:pt x="336222" y="122780"/>
                </a:lnTo>
                <a:lnTo>
                  <a:pt x="333179" y="124652"/>
                </a:lnTo>
                <a:lnTo>
                  <a:pt x="332038" y="127647"/>
                </a:lnTo>
                <a:lnTo>
                  <a:pt x="330517" y="126524"/>
                </a:lnTo>
                <a:lnTo>
                  <a:pt x="330136" y="122780"/>
                </a:lnTo>
                <a:lnTo>
                  <a:pt x="331277" y="120160"/>
                </a:lnTo>
                <a:lnTo>
                  <a:pt x="333940" y="121283"/>
                </a:lnTo>
                <a:lnTo>
                  <a:pt x="337363" y="120535"/>
                </a:lnTo>
                <a:lnTo>
                  <a:pt x="339265" y="121283"/>
                </a:lnTo>
                <a:lnTo>
                  <a:pt x="340406" y="125401"/>
                </a:lnTo>
                <a:lnTo>
                  <a:pt x="342307" y="121657"/>
                </a:lnTo>
                <a:lnTo>
                  <a:pt x="344970" y="121283"/>
                </a:lnTo>
                <a:lnTo>
                  <a:pt x="344589" y="119037"/>
                </a:lnTo>
                <a:lnTo>
                  <a:pt x="341547" y="118289"/>
                </a:lnTo>
                <a:lnTo>
                  <a:pt x="339645" y="116417"/>
                </a:lnTo>
                <a:lnTo>
                  <a:pt x="345350" y="115294"/>
                </a:lnTo>
                <a:lnTo>
                  <a:pt x="345350" y="117166"/>
                </a:lnTo>
                <a:lnTo>
                  <a:pt x="346871" y="120160"/>
                </a:lnTo>
                <a:lnTo>
                  <a:pt x="345730" y="125401"/>
                </a:lnTo>
                <a:lnTo>
                  <a:pt x="345350" y="134385"/>
                </a:lnTo>
                <a:lnTo>
                  <a:pt x="344589" y="137005"/>
                </a:lnTo>
                <a:lnTo>
                  <a:pt x="344970" y="139625"/>
                </a:lnTo>
                <a:lnTo>
                  <a:pt x="346871" y="141497"/>
                </a:lnTo>
                <a:lnTo>
                  <a:pt x="349534" y="139251"/>
                </a:lnTo>
                <a:lnTo>
                  <a:pt x="353718" y="140748"/>
                </a:lnTo>
                <a:lnTo>
                  <a:pt x="346871" y="153101"/>
                </a:lnTo>
                <a:lnTo>
                  <a:pt x="344970" y="158716"/>
                </a:lnTo>
                <a:lnTo>
                  <a:pt x="344589" y="154599"/>
                </a:lnTo>
                <a:lnTo>
                  <a:pt x="343448" y="158716"/>
                </a:lnTo>
                <a:lnTo>
                  <a:pt x="343448" y="160962"/>
                </a:lnTo>
                <a:lnTo>
                  <a:pt x="351816" y="161711"/>
                </a:lnTo>
                <a:lnTo>
                  <a:pt x="354859" y="159091"/>
                </a:lnTo>
                <a:lnTo>
                  <a:pt x="356760" y="160588"/>
                </a:lnTo>
                <a:lnTo>
                  <a:pt x="362846" y="160962"/>
                </a:lnTo>
                <a:lnTo>
                  <a:pt x="365888" y="158716"/>
                </a:lnTo>
                <a:lnTo>
                  <a:pt x="367030" y="154973"/>
                </a:lnTo>
                <a:lnTo>
                  <a:pt x="370833" y="151604"/>
                </a:lnTo>
                <a:lnTo>
                  <a:pt x="371213" y="147486"/>
                </a:lnTo>
                <a:lnTo>
                  <a:pt x="373115" y="141497"/>
                </a:lnTo>
                <a:lnTo>
                  <a:pt x="373495" y="134759"/>
                </a:lnTo>
                <a:lnTo>
                  <a:pt x="376918" y="134759"/>
                </a:lnTo>
                <a:lnTo>
                  <a:pt x="382243" y="132513"/>
                </a:lnTo>
                <a:lnTo>
                  <a:pt x="386427" y="134759"/>
                </a:lnTo>
                <a:lnTo>
                  <a:pt x="389850" y="134385"/>
                </a:lnTo>
                <a:lnTo>
                  <a:pt x="392512" y="134759"/>
                </a:lnTo>
                <a:lnTo>
                  <a:pt x="392512" y="135508"/>
                </a:lnTo>
                <a:lnTo>
                  <a:pt x="400880" y="134759"/>
                </a:lnTo>
                <a:lnTo>
                  <a:pt x="409628" y="137379"/>
                </a:lnTo>
                <a:lnTo>
                  <a:pt x="421038" y="146738"/>
                </a:lnTo>
                <a:lnTo>
                  <a:pt x="428645" y="156470"/>
                </a:lnTo>
                <a:lnTo>
                  <a:pt x="435491" y="160588"/>
                </a:lnTo>
                <a:lnTo>
                  <a:pt x="443478" y="161337"/>
                </a:lnTo>
                <a:lnTo>
                  <a:pt x="446901" y="163957"/>
                </a:lnTo>
                <a:lnTo>
                  <a:pt x="451465" y="163957"/>
                </a:lnTo>
                <a:lnTo>
                  <a:pt x="459072" y="167326"/>
                </a:lnTo>
                <a:lnTo>
                  <a:pt x="461734" y="166951"/>
                </a:lnTo>
                <a:lnTo>
                  <a:pt x="465538" y="168074"/>
                </a:lnTo>
                <a:lnTo>
                  <a:pt x="467440" y="172566"/>
                </a:lnTo>
                <a:lnTo>
                  <a:pt x="473145" y="175935"/>
                </a:lnTo>
                <a:lnTo>
                  <a:pt x="477709" y="177807"/>
                </a:lnTo>
                <a:lnTo>
                  <a:pt x="487598" y="183796"/>
                </a:lnTo>
                <a:lnTo>
                  <a:pt x="494444" y="184171"/>
                </a:lnTo>
                <a:lnTo>
                  <a:pt x="497106" y="186042"/>
                </a:lnTo>
                <a:lnTo>
                  <a:pt x="501670" y="187165"/>
                </a:lnTo>
                <a:lnTo>
                  <a:pt x="500910" y="185668"/>
                </a:lnTo>
                <a:lnTo>
                  <a:pt x="512700" y="187540"/>
                </a:lnTo>
                <a:lnTo>
                  <a:pt x="517264" y="187165"/>
                </a:lnTo>
                <a:lnTo>
                  <a:pt x="521448" y="192032"/>
                </a:lnTo>
                <a:lnTo>
                  <a:pt x="522589" y="188663"/>
                </a:lnTo>
                <a:lnTo>
                  <a:pt x="516123" y="182673"/>
                </a:lnTo>
                <a:lnTo>
                  <a:pt x="520687" y="181550"/>
                </a:lnTo>
                <a:lnTo>
                  <a:pt x="522969" y="183422"/>
                </a:lnTo>
                <a:lnTo>
                  <a:pt x="527153" y="183796"/>
                </a:lnTo>
                <a:lnTo>
                  <a:pt x="527153" y="181550"/>
                </a:lnTo>
                <a:lnTo>
                  <a:pt x="537422" y="183796"/>
                </a:lnTo>
                <a:lnTo>
                  <a:pt x="535140" y="185668"/>
                </a:lnTo>
                <a:lnTo>
                  <a:pt x="541226" y="189037"/>
                </a:lnTo>
                <a:lnTo>
                  <a:pt x="541606" y="192032"/>
                </a:lnTo>
                <a:lnTo>
                  <a:pt x="545410" y="190160"/>
                </a:lnTo>
                <a:lnTo>
                  <a:pt x="545410" y="193529"/>
                </a:lnTo>
                <a:lnTo>
                  <a:pt x="551875" y="197647"/>
                </a:lnTo>
                <a:lnTo>
                  <a:pt x="556439" y="204759"/>
                </a:lnTo>
                <a:lnTo>
                  <a:pt x="559102" y="207005"/>
                </a:lnTo>
                <a:lnTo>
                  <a:pt x="559102" y="215240"/>
                </a:lnTo>
                <a:lnTo>
                  <a:pt x="562145" y="211122"/>
                </a:lnTo>
                <a:lnTo>
                  <a:pt x="562145" y="215614"/>
                </a:lnTo>
                <a:lnTo>
                  <a:pt x="561004" y="218983"/>
                </a:lnTo>
                <a:lnTo>
                  <a:pt x="562525" y="221229"/>
                </a:lnTo>
                <a:lnTo>
                  <a:pt x="559102" y="220855"/>
                </a:lnTo>
                <a:lnTo>
                  <a:pt x="557961" y="223475"/>
                </a:lnTo>
                <a:lnTo>
                  <a:pt x="555679" y="224224"/>
                </a:lnTo>
                <a:lnTo>
                  <a:pt x="553777" y="220855"/>
                </a:lnTo>
                <a:lnTo>
                  <a:pt x="548833" y="222352"/>
                </a:lnTo>
                <a:lnTo>
                  <a:pt x="541606" y="221229"/>
                </a:lnTo>
                <a:lnTo>
                  <a:pt x="546170" y="223475"/>
                </a:lnTo>
                <a:lnTo>
                  <a:pt x="543508" y="227219"/>
                </a:lnTo>
                <a:lnTo>
                  <a:pt x="535901" y="225721"/>
                </a:lnTo>
                <a:lnTo>
                  <a:pt x="537422" y="227967"/>
                </a:lnTo>
                <a:lnTo>
                  <a:pt x="535901" y="230213"/>
                </a:lnTo>
                <a:lnTo>
                  <a:pt x="535901" y="235828"/>
                </a:lnTo>
                <a:lnTo>
                  <a:pt x="529816" y="239197"/>
                </a:lnTo>
                <a:lnTo>
                  <a:pt x="532478" y="241443"/>
                </a:lnTo>
                <a:lnTo>
                  <a:pt x="534380" y="241818"/>
                </a:lnTo>
                <a:lnTo>
                  <a:pt x="537042" y="241069"/>
                </a:lnTo>
                <a:lnTo>
                  <a:pt x="534760" y="243315"/>
                </a:lnTo>
                <a:lnTo>
                  <a:pt x="540085" y="245187"/>
                </a:lnTo>
                <a:lnTo>
                  <a:pt x="548072" y="249678"/>
                </a:lnTo>
                <a:lnTo>
                  <a:pt x="549593" y="246310"/>
                </a:lnTo>
                <a:lnTo>
                  <a:pt x="553016" y="247807"/>
                </a:lnTo>
                <a:lnTo>
                  <a:pt x="554918" y="250053"/>
                </a:lnTo>
                <a:lnTo>
                  <a:pt x="559102" y="249678"/>
                </a:lnTo>
                <a:lnTo>
                  <a:pt x="563666" y="251176"/>
                </a:lnTo>
                <a:lnTo>
                  <a:pt x="571653" y="250427"/>
                </a:lnTo>
                <a:lnTo>
                  <a:pt x="576598" y="252299"/>
                </a:lnTo>
                <a:lnTo>
                  <a:pt x="583824" y="250427"/>
                </a:lnTo>
                <a:lnTo>
                  <a:pt x="583063" y="251924"/>
                </a:lnTo>
                <a:lnTo>
                  <a:pt x="588008" y="252673"/>
                </a:lnTo>
                <a:lnTo>
                  <a:pt x="597136" y="252299"/>
                </a:lnTo>
                <a:lnTo>
                  <a:pt x="598277" y="249678"/>
                </a:lnTo>
                <a:lnTo>
                  <a:pt x="605123" y="249678"/>
                </a:lnTo>
                <a:lnTo>
                  <a:pt x="603982" y="252299"/>
                </a:lnTo>
                <a:lnTo>
                  <a:pt x="608166" y="252299"/>
                </a:lnTo>
                <a:lnTo>
                  <a:pt x="605503" y="250427"/>
                </a:lnTo>
                <a:lnTo>
                  <a:pt x="608927" y="247807"/>
                </a:lnTo>
                <a:lnTo>
                  <a:pt x="610068" y="250427"/>
                </a:lnTo>
                <a:lnTo>
                  <a:pt x="614251" y="251176"/>
                </a:lnTo>
                <a:lnTo>
                  <a:pt x="614632" y="249678"/>
                </a:lnTo>
                <a:lnTo>
                  <a:pt x="617294" y="250053"/>
                </a:lnTo>
                <a:lnTo>
                  <a:pt x="619196" y="243689"/>
                </a:lnTo>
                <a:lnTo>
                  <a:pt x="623379" y="242566"/>
                </a:lnTo>
                <a:lnTo>
                  <a:pt x="622619" y="249678"/>
                </a:lnTo>
                <a:lnTo>
                  <a:pt x="626803" y="249678"/>
                </a:lnTo>
                <a:lnTo>
                  <a:pt x="629465" y="247807"/>
                </a:lnTo>
                <a:lnTo>
                  <a:pt x="634029" y="241069"/>
                </a:lnTo>
                <a:lnTo>
                  <a:pt x="638213" y="238074"/>
                </a:lnTo>
                <a:lnTo>
                  <a:pt x="643157" y="238074"/>
                </a:lnTo>
                <a:lnTo>
                  <a:pt x="645059" y="234331"/>
                </a:lnTo>
                <a:lnTo>
                  <a:pt x="647721" y="239197"/>
                </a:lnTo>
                <a:lnTo>
                  <a:pt x="646961" y="241818"/>
                </a:lnTo>
                <a:lnTo>
                  <a:pt x="649243" y="243315"/>
                </a:lnTo>
                <a:lnTo>
                  <a:pt x="650003" y="241443"/>
                </a:lnTo>
                <a:lnTo>
                  <a:pt x="651525" y="245187"/>
                </a:lnTo>
                <a:lnTo>
                  <a:pt x="652285" y="246310"/>
                </a:lnTo>
                <a:lnTo>
                  <a:pt x="652285" y="249678"/>
                </a:lnTo>
                <a:lnTo>
                  <a:pt x="651525" y="249678"/>
                </a:lnTo>
                <a:lnTo>
                  <a:pt x="657991" y="251924"/>
                </a:lnTo>
                <a:lnTo>
                  <a:pt x="657610" y="249678"/>
                </a:lnTo>
                <a:lnTo>
                  <a:pt x="668260" y="249678"/>
                </a:lnTo>
                <a:lnTo>
                  <a:pt x="667499" y="252673"/>
                </a:lnTo>
                <a:lnTo>
                  <a:pt x="668260" y="255293"/>
                </a:lnTo>
                <a:lnTo>
                  <a:pt x="667499" y="257165"/>
                </a:lnTo>
                <a:lnTo>
                  <a:pt x="669401" y="260160"/>
                </a:lnTo>
                <a:lnTo>
                  <a:pt x="668260" y="264652"/>
                </a:lnTo>
                <a:lnTo>
                  <a:pt x="670542" y="267646"/>
                </a:lnTo>
                <a:lnTo>
                  <a:pt x="670542" y="265400"/>
                </a:lnTo>
                <a:lnTo>
                  <a:pt x="670922" y="267272"/>
                </a:lnTo>
                <a:lnTo>
                  <a:pt x="672824" y="262406"/>
                </a:lnTo>
                <a:lnTo>
                  <a:pt x="673585" y="255668"/>
                </a:lnTo>
                <a:lnTo>
                  <a:pt x="675486" y="256416"/>
                </a:lnTo>
                <a:lnTo>
                  <a:pt x="675486" y="260160"/>
                </a:lnTo>
                <a:lnTo>
                  <a:pt x="676627" y="260160"/>
                </a:lnTo>
                <a:lnTo>
                  <a:pt x="675867" y="263903"/>
                </a:lnTo>
                <a:lnTo>
                  <a:pt x="675867" y="267646"/>
                </a:lnTo>
                <a:lnTo>
                  <a:pt x="678529" y="268769"/>
                </a:lnTo>
                <a:lnTo>
                  <a:pt x="680431" y="266149"/>
                </a:lnTo>
                <a:lnTo>
                  <a:pt x="683093" y="272138"/>
                </a:lnTo>
                <a:lnTo>
                  <a:pt x="686896" y="272138"/>
                </a:lnTo>
                <a:lnTo>
                  <a:pt x="688418" y="275882"/>
                </a:lnTo>
                <a:lnTo>
                  <a:pt x="691080" y="282620"/>
                </a:lnTo>
                <a:lnTo>
                  <a:pt x="688038" y="285989"/>
                </a:lnTo>
                <a:lnTo>
                  <a:pt x="684995" y="284866"/>
                </a:lnTo>
                <a:lnTo>
                  <a:pt x="681191" y="287486"/>
                </a:lnTo>
                <a:lnTo>
                  <a:pt x="680050" y="285989"/>
                </a:lnTo>
                <a:lnTo>
                  <a:pt x="680811" y="289732"/>
                </a:lnTo>
                <a:lnTo>
                  <a:pt x="684995" y="295721"/>
                </a:lnTo>
                <a:lnTo>
                  <a:pt x="689179" y="300962"/>
                </a:lnTo>
                <a:lnTo>
                  <a:pt x="692221" y="302459"/>
                </a:lnTo>
                <a:lnTo>
                  <a:pt x="692602" y="294972"/>
                </a:lnTo>
                <a:lnTo>
                  <a:pt x="694503" y="294598"/>
                </a:lnTo>
                <a:lnTo>
                  <a:pt x="697546" y="296844"/>
                </a:lnTo>
                <a:lnTo>
                  <a:pt x="700969" y="292726"/>
                </a:lnTo>
                <a:lnTo>
                  <a:pt x="704392" y="293849"/>
                </a:lnTo>
                <a:lnTo>
                  <a:pt x="700208" y="286363"/>
                </a:lnTo>
                <a:lnTo>
                  <a:pt x="703631" y="283743"/>
                </a:lnTo>
                <a:lnTo>
                  <a:pt x="703251" y="282620"/>
                </a:lnTo>
                <a:lnTo>
                  <a:pt x="700208" y="282620"/>
                </a:lnTo>
                <a:lnTo>
                  <a:pt x="697546" y="278128"/>
                </a:lnTo>
                <a:lnTo>
                  <a:pt x="696405" y="272138"/>
                </a:lnTo>
                <a:lnTo>
                  <a:pt x="692982" y="268021"/>
                </a:lnTo>
                <a:lnTo>
                  <a:pt x="694884" y="266523"/>
                </a:lnTo>
                <a:lnTo>
                  <a:pt x="694884" y="260160"/>
                </a:lnTo>
                <a:lnTo>
                  <a:pt x="692982" y="258288"/>
                </a:lnTo>
                <a:lnTo>
                  <a:pt x="692982" y="255668"/>
                </a:lnTo>
                <a:lnTo>
                  <a:pt x="688038" y="252673"/>
                </a:lnTo>
                <a:lnTo>
                  <a:pt x="686136" y="249678"/>
                </a:lnTo>
                <a:lnTo>
                  <a:pt x="689179" y="243315"/>
                </a:lnTo>
                <a:lnTo>
                  <a:pt x="691461" y="243689"/>
                </a:lnTo>
                <a:lnTo>
                  <a:pt x="692602" y="241069"/>
                </a:lnTo>
                <a:lnTo>
                  <a:pt x="694884" y="239572"/>
                </a:lnTo>
                <a:lnTo>
                  <a:pt x="692221" y="238449"/>
                </a:lnTo>
                <a:lnTo>
                  <a:pt x="694503" y="233208"/>
                </a:lnTo>
                <a:lnTo>
                  <a:pt x="699448" y="233208"/>
                </a:lnTo>
                <a:lnTo>
                  <a:pt x="704392" y="229839"/>
                </a:lnTo>
                <a:lnTo>
                  <a:pt x="704773" y="227967"/>
                </a:lnTo>
                <a:lnTo>
                  <a:pt x="704773" y="230213"/>
                </a:lnTo>
                <a:lnTo>
                  <a:pt x="713520" y="229465"/>
                </a:lnTo>
                <a:lnTo>
                  <a:pt x="713140" y="224973"/>
                </a:lnTo>
                <a:lnTo>
                  <a:pt x="716563" y="223475"/>
                </a:lnTo>
                <a:lnTo>
                  <a:pt x="720747" y="224224"/>
                </a:lnTo>
                <a:lnTo>
                  <a:pt x="719986" y="217860"/>
                </a:lnTo>
                <a:lnTo>
                  <a:pt x="721508" y="216363"/>
                </a:lnTo>
                <a:lnTo>
                  <a:pt x="723029" y="221229"/>
                </a:lnTo>
                <a:lnTo>
                  <a:pt x="725311" y="215240"/>
                </a:lnTo>
                <a:lnTo>
                  <a:pt x="727213" y="212994"/>
                </a:lnTo>
                <a:lnTo>
                  <a:pt x="726072" y="209251"/>
                </a:lnTo>
                <a:lnTo>
                  <a:pt x="731777" y="207005"/>
                </a:lnTo>
                <a:lnTo>
                  <a:pt x="729495" y="205882"/>
                </a:lnTo>
                <a:lnTo>
                  <a:pt x="732157" y="202887"/>
                </a:lnTo>
                <a:lnTo>
                  <a:pt x="732157" y="199518"/>
                </a:lnTo>
                <a:lnTo>
                  <a:pt x="729495" y="201016"/>
                </a:lnTo>
                <a:lnTo>
                  <a:pt x="728734" y="199518"/>
                </a:lnTo>
                <a:lnTo>
                  <a:pt x="716563" y="204010"/>
                </a:lnTo>
                <a:lnTo>
                  <a:pt x="719225" y="207753"/>
                </a:lnTo>
                <a:lnTo>
                  <a:pt x="713140" y="208876"/>
                </a:lnTo>
                <a:lnTo>
                  <a:pt x="715802" y="215240"/>
                </a:lnTo>
                <a:lnTo>
                  <a:pt x="716563" y="211871"/>
                </a:lnTo>
                <a:lnTo>
                  <a:pt x="716563" y="218983"/>
                </a:lnTo>
                <a:lnTo>
                  <a:pt x="715422" y="220855"/>
                </a:lnTo>
                <a:lnTo>
                  <a:pt x="713901" y="218235"/>
                </a:lnTo>
                <a:lnTo>
                  <a:pt x="715042" y="216363"/>
                </a:lnTo>
                <a:lnTo>
                  <a:pt x="713140" y="217486"/>
                </a:lnTo>
                <a:lnTo>
                  <a:pt x="712760" y="215240"/>
                </a:lnTo>
                <a:lnTo>
                  <a:pt x="708576" y="215240"/>
                </a:lnTo>
                <a:lnTo>
                  <a:pt x="706674" y="215989"/>
                </a:lnTo>
                <a:lnTo>
                  <a:pt x="704392" y="220106"/>
                </a:lnTo>
                <a:lnTo>
                  <a:pt x="703251" y="217860"/>
                </a:lnTo>
                <a:lnTo>
                  <a:pt x="697546" y="217486"/>
                </a:lnTo>
                <a:lnTo>
                  <a:pt x="696785" y="215614"/>
                </a:lnTo>
                <a:lnTo>
                  <a:pt x="691461" y="217486"/>
                </a:lnTo>
                <a:lnTo>
                  <a:pt x="689179" y="219732"/>
                </a:lnTo>
                <a:lnTo>
                  <a:pt x="690320" y="222352"/>
                </a:lnTo>
                <a:lnTo>
                  <a:pt x="692982" y="223101"/>
                </a:lnTo>
                <a:lnTo>
                  <a:pt x="692982" y="224973"/>
                </a:lnTo>
                <a:lnTo>
                  <a:pt x="694884" y="225721"/>
                </a:lnTo>
                <a:lnTo>
                  <a:pt x="691080" y="226470"/>
                </a:lnTo>
                <a:lnTo>
                  <a:pt x="688038" y="229090"/>
                </a:lnTo>
                <a:lnTo>
                  <a:pt x="686136" y="227967"/>
                </a:lnTo>
                <a:lnTo>
                  <a:pt x="688418" y="226470"/>
                </a:lnTo>
                <a:lnTo>
                  <a:pt x="681191" y="227593"/>
                </a:lnTo>
                <a:lnTo>
                  <a:pt x="681191" y="225347"/>
                </a:lnTo>
                <a:lnTo>
                  <a:pt x="678149" y="226470"/>
                </a:lnTo>
                <a:lnTo>
                  <a:pt x="678909" y="223475"/>
                </a:lnTo>
                <a:lnTo>
                  <a:pt x="675867" y="223475"/>
                </a:lnTo>
                <a:lnTo>
                  <a:pt x="676627" y="220855"/>
                </a:lnTo>
                <a:lnTo>
                  <a:pt x="671683" y="222352"/>
                </a:lnTo>
                <a:lnTo>
                  <a:pt x="670542" y="220855"/>
                </a:lnTo>
                <a:lnTo>
                  <a:pt x="670922" y="216363"/>
                </a:lnTo>
                <a:lnTo>
                  <a:pt x="675486" y="211122"/>
                </a:lnTo>
                <a:lnTo>
                  <a:pt x="675486" y="208876"/>
                </a:lnTo>
                <a:lnTo>
                  <a:pt x="678149" y="202887"/>
                </a:lnTo>
                <a:lnTo>
                  <a:pt x="680811" y="201016"/>
                </a:lnTo>
                <a:lnTo>
                  <a:pt x="692982" y="199518"/>
                </a:lnTo>
                <a:lnTo>
                  <a:pt x="702110" y="195026"/>
                </a:lnTo>
                <a:lnTo>
                  <a:pt x="707815" y="193155"/>
                </a:lnTo>
                <a:lnTo>
                  <a:pt x="710478" y="189411"/>
                </a:lnTo>
                <a:lnTo>
                  <a:pt x="715802" y="187540"/>
                </a:lnTo>
                <a:lnTo>
                  <a:pt x="716563" y="184171"/>
                </a:lnTo>
                <a:lnTo>
                  <a:pt x="721508" y="185668"/>
                </a:lnTo>
                <a:lnTo>
                  <a:pt x="725311" y="181925"/>
                </a:lnTo>
                <a:lnTo>
                  <a:pt x="728734" y="184171"/>
                </a:lnTo>
                <a:lnTo>
                  <a:pt x="729875" y="186042"/>
                </a:lnTo>
                <a:lnTo>
                  <a:pt x="732918" y="186791"/>
                </a:lnTo>
                <a:lnTo>
                  <a:pt x="733678" y="192032"/>
                </a:lnTo>
                <a:lnTo>
                  <a:pt x="739384" y="195401"/>
                </a:lnTo>
                <a:lnTo>
                  <a:pt x="736341" y="197647"/>
                </a:lnTo>
                <a:lnTo>
                  <a:pt x="739384" y="201016"/>
                </a:lnTo>
                <a:lnTo>
                  <a:pt x="739764" y="204759"/>
                </a:lnTo>
                <a:lnTo>
                  <a:pt x="743187" y="206256"/>
                </a:lnTo>
                <a:lnTo>
                  <a:pt x="743187" y="208876"/>
                </a:lnTo>
                <a:lnTo>
                  <a:pt x="739764" y="208876"/>
                </a:lnTo>
                <a:lnTo>
                  <a:pt x="737482" y="209625"/>
                </a:lnTo>
                <a:lnTo>
                  <a:pt x="737482" y="211497"/>
                </a:lnTo>
                <a:lnTo>
                  <a:pt x="739764" y="211122"/>
                </a:lnTo>
                <a:lnTo>
                  <a:pt x="743187" y="215240"/>
                </a:lnTo>
                <a:lnTo>
                  <a:pt x="745469" y="215989"/>
                </a:lnTo>
                <a:lnTo>
                  <a:pt x="746230" y="217860"/>
                </a:lnTo>
                <a:lnTo>
                  <a:pt x="749653" y="221978"/>
                </a:lnTo>
                <a:lnTo>
                  <a:pt x="756499" y="223475"/>
                </a:lnTo>
                <a:lnTo>
                  <a:pt x="756119" y="224224"/>
                </a:lnTo>
                <a:lnTo>
                  <a:pt x="756499" y="227593"/>
                </a:lnTo>
                <a:lnTo>
                  <a:pt x="756499" y="231336"/>
                </a:lnTo>
                <a:lnTo>
                  <a:pt x="760302" y="233957"/>
                </a:lnTo>
                <a:lnTo>
                  <a:pt x="762965" y="233582"/>
                </a:lnTo>
                <a:lnTo>
                  <a:pt x="768290" y="235828"/>
                </a:lnTo>
                <a:lnTo>
                  <a:pt x="772093" y="233582"/>
                </a:lnTo>
                <a:lnTo>
                  <a:pt x="775136" y="235080"/>
                </a:lnTo>
                <a:lnTo>
                  <a:pt x="775136" y="231711"/>
                </a:lnTo>
                <a:lnTo>
                  <a:pt x="778178" y="233582"/>
                </a:lnTo>
                <a:lnTo>
                  <a:pt x="780080" y="230213"/>
                </a:lnTo>
                <a:lnTo>
                  <a:pt x="780080" y="226470"/>
                </a:lnTo>
                <a:lnTo>
                  <a:pt x="786546" y="229465"/>
                </a:lnTo>
                <a:lnTo>
                  <a:pt x="786546" y="235828"/>
                </a:lnTo>
                <a:lnTo>
                  <a:pt x="792251" y="241443"/>
                </a:lnTo>
                <a:lnTo>
                  <a:pt x="794913" y="243315"/>
                </a:lnTo>
                <a:lnTo>
                  <a:pt x="798336" y="249678"/>
                </a:lnTo>
                <a:lnTo>
                  <a:pt x="800999" y="249678"/>
                </a:lnTo>
                <a:lnTo>
                  <a:pt x="806704" y="253796"/>
                </a:lnTo>
                <a:lnTo>
                  <a:pt x="809747" y="253422"/>
                </a:lnTo>
                <a:lnTo>
                  <a:pt x="809747" y="250053"/>
                </a:lnTo>
                <a:lnTo>
                  <a:pt x="812789" y="250427"/>
                </a:lnTo>
                <a:lnTo>
                  <a:pt x="813550" y="249678"/>
                </a:lnTo>
                <a:lnTo>
                  <a:pt x="816973" y="251924"/>
                </a:lnTo>
                <a:lnTo>
                  <a:pt x="817734" y="250427"/>
                </a:lnTo>
                <a:lnTo>
                  <a:pt x="823059" y="253422"/>
                </a:lnTo>
                <a:lnTo>
                  <a:pt x="829905" y="249678"/>
                </a:lnTo>
                <a:lnTo>
                  <a:pt x="838272" y="251924"/>
                </a:lnTo>
                <a:lnTo>
                  <a:pt x="844738" y="249678"/>
                </a:lnTo>
                <a:lnTo>
                  <a:pt x="848161" y="245187"/>
                </a:lnTo>
                <a:lnTo>
                  <a:pt x="862234" y="247058"/>
                </a:lnTo>
                <a:lnTo>
                  <a:pt x="865277" y="245935"/>
                </a:lnTo>
                <a:lnTo>
                  <a:pt x="870982" y="251176"/>
                </a:lnTo>
                <a:lnTo>
                  <a:pt x="872123" y="250053"/>
                </a:lnTo>
                <a:lnTo>
                  <a:pt x="874785" y="249678"/>
                </a:lnTo>
                <a:lnTo>
                  <a:pt x="874785" y="251924"/>
                </a:lnTo>
                <a:lnTo>
                  <a:pt x="883153" y="249678"/>
                </a:lnTo>
                <a:lnTo>
                  <a:pt x="888858" y="249678"/>
                </a:lnTo>
                <a:lnTo>
                  <a:pt x="885435" y="245187"/>
                </a:lnTo>
                <a:lnTo>
                  <a:pt x="885435" y="243315"/>
                </a:lnTo>
                <a:lnTo>
                  <a:pt x="882772" y="239572"/>
                </a:lnTo>
                <a:lnTo>
                  <a:pt x="881251" y="235828"/>
                </a:lnTo>
                <a:lnTo>
                  <a:pt x="883153" y="233208"/>
                </a:lnTo>
                <a:lnTo>
                  <a:pt x="885435" y="233208"/>
                </a:lnTo>
                <a:lnTo>
                  <a:pt x="886576" y="233957"/>
                </a:lnTo>
                <a:lnTo>
                  <a:pt x="888477" y="238074"/>
                </a:lnTo>
                <a:lnTo>
                  <a:pt x="890759" y="239946"/>
                </a:lnTo>
                <a:lnTo>
                  <a:pt x="890759" y="245187"/>
                </a:lnTo>
                <a:lnTo>
                  <a:pt x="893422" y="249678"/>
                </a:lnTo>
                <a:lnTo>
                  <a:pt x="897225" y="250427"/>
                </a:lnTo>
                <a:lnTo>
                  <a:pt x="899127" y="253796"/>
                </a:lnTo>
                <a:lnTo>
                  <a:pt x="904071" y="255668"/>
                </a:lnTo>
                <a:lnTo>
                  <a:pt x="906734" y="257914"/>
                </a:lnTo>
                <a:lnTo>
                  <a:pt x="911298" y="257539"/>
                </a:lnTo>
                <a:lnTo>
                  <a:pt x="914341" y="253422"/>
                </a:lnTo>
                <a:lnTo>
                  <a:pt x="913960" y="239946"/>
                </a:lnTo>
                <a:lnTo>
                  <a:pt x="912058" y="239946"/>
                </a:lnTo>
                <a:lnTo>
                  <a:pt x="911678" y="243315"/>
                </a:lnTo>
                <a:lnTo>
                  <a:pt x="909016" y="243315"/>
                </a:lnTo>
                <a:lnTo>
                  <a:pt x="909016" y="239946"/>
                </a:lnTo>
                <a:lnTo>
                  <a:pt x="907114" y="238074"/>
                </a:lnTo>
                <a:lnTo>
                  <a:pt x="899127" y="238449"/>
                </a:lnTo>
                <a:lnTo>
                  <a:pt x="897225" y="241818"/>
                </a:lnTo>
                <a:lnTo>
                  <a:pt x="897606" y="243315"/>
                </a:lnTo>
                <a:lnTo>
                  <a:pt x="897986" y="246310"/>
                </a:lnTo>
                <a:lnTo>
                  <a:pt x="895323" y="245561"/>
                </a:lnTo>
                <a:lnTo>
                  <a:pt x="893041" y="238074"/>
                </a:lnTo>
                <a:lnTo>
                  <a:pt x="889618" y="233582"/>
                </a:lnTo>
                <a:lnTo>
                  <a:pt x="887717" y="229839"/>
                </a:lnTo>
                <a:lnTo>
                  <a:pt x="890759" y="231711"/>
                </a:lnTo>
                <a:lnTo>
                  <a:pt x="890759" y="226470"/>
                </a:lnTo>
                <a:lnTo>
                  <a:pt x="886576" y="223101"/>
                </a:lnTo>
                <a:lnTo>
                  <a:pt x="886576" y="220855"/>
                </a:lnTo>
                <a:lnTo>
                  <a:pt x="882772" y="215240"/>
                </a:lnTo>
                <a:lnTo>
                  <a:pt x="885435" y="215240"/>
                </a:lnTo>
                <a:lnTo>
                  <a:pt x="887717" y="218235"/>
                </a:lnTo>
                <a:lnTo>
                  <a:pt x="889618" y="216363"/>
                </a:lnTo>
                <a:lnTo>
                  <a:pt x="889618" y="215240"/>
                </a:lnTo>
                <a:lnTo>
                  <a:pt x="893422" y="215240"/>
                </a:lnTo>
                <a:lnTo>
                  <a:pt x="894943" y="217486"/>
                </a:lnTo>
                <a:lnTo>
                  <a:pt x="902930" y="215989"/>
                </a:lnTo>
                <a:lnTo>
                  <a:pt x="902930" y="215240"/>
                </a:lnTo>
                <a:lnTo>
                  <a:pt x="896845" y="207379"/>
                </a:lnTo>
                <a:lnTo>
                  <a:pt x="899507" y="206256"/>
                </a:lnTo>
                <a:lnTo>
                  <a:pt x="904071" y="207379"/>
                </a:lnTo>
                <a:lnTo>
                  <a:pt x="904832" y="210374"/>
                </a:lnTo>
                <a:lnTo>
                  <a:pt x="909016" y="215240"/>
                </a:lnTo>
                <a:lnTo>
                  <a:pt x="907114" y="209251"/>
                </a:lnTo>
                <a:lnTo>
                  <a:pt x="912058" y="209625"/>
                </a:lnTo>
                <a:lnTo>
                  <a:pt x="914341" y="215240"/>
                </a:lnTo>
                <a:lnTo>
                  <a:pt x="920426" y="217860"/>
                </a:lnTo>
                <a:lnTo>
                  <a:pt x="918144" y="220855"/>
                </a:lnTo>
                <a:lnTo>
                  <a:pt x="921187" y="222352"/>
                </a:lnTo>
                <a:lnTo>
                  <a:pt x="927652" y="219732"/>
                </a:lnTo>
                <a:lnTo>
                  <a:pt x="927652" y="222352"/>
                </a:lnTo>
                <a:lnTo>
                  <a:pt x="925751" y="226470"/>
                </a:lnTo>
                <a:lnTo>
                  <a:pt x="925370" y="230213"/>
                </a:lnTo>
                <a:lnTo>
                  <a:pt x="923088" y="233208"/>
                </a:lnTo>
                <a:lnTo>
                  <a:pt x="924610" y="235080"/>
                </a:lnTo>
                <a:lnTo>
                  <a:pt x="927652" y="233582"/>
                </a:lnTo>
                <a:lnTo>
                  <a:pt x="929174" y="236203"/>
                </a:lnTo>
                <a:lnTo>
                  <a:pt x="929174" y="229090"/>
                </a:lnTo>
                <a:lnTo>
                  <a:pt x="937922" y="223101"/>
                </a:lnTo>
                <a:lnTo>
                  <a:pt x="938302" y="223475"/>
                </a:lnTo>
                <a:lnTo>
                  <a:pt x="937922" y="227219"/>
                </a:lnTo>
                <a:lnTo>
                  <a:pt x="938302" y="231711"/>
                </a:lnTo>
                <a:lnTo>
                  <a:pt x="937922" y="238074"/>
                </a:lnTo>
                <a:lnTo>
                  <a:pt x="935640" y="243315"/>
                </a:lnTo>
                <a:lnTo>
                  <a:pt x="935259" y="250053"/>
                </a:lnTo>
                <a:lnTo>
                  <a:pt x="937922" y="255668"/>
                </a:lnTo>
                <a:lnTo>
                  <a:pt x="930315" y="260160"/>
                </a:lnTo>
                <a:lnTo>
                  <a:pt x="932217" y="266523"/>
                </a:lnTo>
                <a:lnTo>
                  <a:pt x="937922" y="266149"/>
                </a:lnTo>
                <a:lnTo>
                  <a:pt x="937922" y="275507"/>
                </a:lnTo>
                <a:lnTo>
                  <a:pt x="944007" y="269518"/>
                </a:lnTo>
                <a:lnTo>
                  <a:pt x="945529" y="272138"/>
                </a:lnTo>
                <a:lnTo>
                  <a:pt x="948952" y="268769"/>
                </a:lnTo>
                <a:lnTo>
                  <a:pt x="948952" y="272138"/>
                </a:lnTo>
                <a:lnTo>
                  <a:pt x="946670" y="274384"/>
                </a:lnTo>
                <a:lnTo>
                  <a:pt x="948571" y="278128"/>
                </a:lnTo>
                <a:lnTo>
                  <a:pt x="952375" y="278502"/>
                </a:lnTo>
                <a:lnTo>
                  <a:pt x="954276" y="272138"/>
                </a:lnTo>
                <a:lnTo>
                  <a:pt x="952375" y="266149"/>
                </a:lnTo>
                <a:lnTo>
                  <a:pt x="953135" y="260160"/>
                </a:lnTo>
                <a:lnTo>
                  <a:pt x="951614" y="255293"/>
                </a:lnTo>
                <a:lnTo>
                  <a:pt x="946289" y="251924"/>
                </a:lnTo>
                <a:lnTo>
                  <a:pt x="946289" y="249678"/>
                </a:lnTo>
                <a:lnTo>
                  <a:pt x="948952" y="238074"/>
                </a:lnTo>
                <a:lnTo>
                  <a:pt x="947811" y="236203"/>
                </a:lnTo>
                <a:lnTo>
                  <a:pt x="946670" y="232085"/>
                </a:lnTo>
                <a:lnTo>
                  <a:pt x="948952" y="232085"/>
                </a:lnTo>
                <a:lnTo>
                  <a:pt x="950853" y="231336"/>
                </a:lnTo>
                <a:lnTo>
                  <a:pt x="952375" y="232085"/>
                </a:lnTo>
                <a:lnTo>
                  <a:pt x="953135" y="233957"/>
                </a:lnTo>
                <a:lnTo>
                  <a:pt x="954657" y="233208"/>
                </a:lnTo>
                <a:lnTo>
                  <a:pt x="958840" y="232459"/>
                </a:lnTo>
                <a:lnTo>
                  <a:pt x="963405" y="235080"/>
                </a:lnTo>
                <a:lnTo>
                  <a:pt x="966067" y="233957"/>
                </a:lnTo>
                <a:lnTo>
                  <a:pt x="967969" y="229465"/>
                </a:lnTo>
                <a:lnTo>
                  <a:pt x="969490" y="227219"/>
                </a:lnTo>
                <a:lnTo>
                  <a:pt x="974815" y="224224"/>
                </a:lnTo>
                <a:lnTo>
                  <a:pt x="974815" y="220855"/>
                </a:lnTo>
                <a:lnTo>
                  <a:pt x="977097" y="214866"/>
                </a:lnTo>
                <a:lnTo>
                  <a:pt x="986986" y="207753"/>
                </a:lnTo>
                <a:lnTo>
                  <a:pt x="989648" y="203636"/>
                </a:lnTo>
                <a:lnTo>
                  <a:pt x="985464" y="202887"/>
                </a:lnTo>
                <a:lnTo>
                  <a:pt x="986605" y="194652"/>
                </a:lnTo>
                <a:lnTo>
                  <a:pt x="985845" y="189411"/>
                </a:lnTo>
                <a:lnTo>
                  <a:pt x="984704" y="183796"/>
                </a:lnTo>
                <a:lnTo>
                  <a:pt x="979759" y="180802"/>
                </a:lnTo>
                <a:lnTo>
                  <a:pt x="979379" y="183796"/>
                </a:lnTo>
                <a:lnTo>
                  <a:pt x="978618" y="186791"/>
                </a:lnTo>
                <a:lnTo>
                  <a:pt x="978238" y="190160"/>
                </a:lnTo>
                <a:lnTo>
                  <a:pt x="980822" y="189070"/>
                </a:lnTo>
                <a:lnTo>
                  <a:pt x="977477" y="195401"/>
                </a:lnTo>
                <a:lnTo>
                  <a:pt x="970251" y="197647"/>
                </a:lnTo>
                <a:lnTo>
                  <a:pt x="965306" y="196898"/>
                </a:lnTo>
                <a:lnTo>
                  <a:pt x="966828" y="193155"/>
                </a:lnTo>
                <a:lnTo>
                  <a:pt x="967208" y="184919"/>
                </a:lnTo>
                <a:lnTo>
                  <a:pt x="968729" y="183796"/>
                </a:lnTo>
                <a:lnTo>
                  <a:pt x="971392" y="184171"/>
                </a:lnTo>
                <a:lnTo>
                  <a:pt x="974815" y="176684"/>
                </a:lnTo>
                <a:lnTo>
                  <a:pt x="974815" y="172941"/>
                </a:lnTo>
                <a:lnTo>
                  <a:pt x="972533" y="174064"/>
                </a:lnTo>
                <a:lnTo>
                  <a:pt x="972533" y="173315"/>
                </a:lnTo>
                <a:lnTo>
                  <a:pt x="972913" y="168074"/>
                </a:lnTo>
                <a:lnTo>
                  <a:pt x="976336" y="161711"/>
                </a:lnTo>
                <a:lnTo>
                  <a:pt x="983563" y="159091"/>
                </a:lnTo>
                <a:lnTo>
                  <a:pt x="984704" y="157593"/>
                </a:lnTo>
                <a:lnTo>
                  <a:pt x="981661" y="163208"/>
                </a:lnTo>
                <a:lnTo>
                  <a:pt x="981661" y="168823"/>
                </a:lnTo>
                <a:lnTo>
                  <a:pt x="983182" y="171443"/>
                </a:lnTo>
                <a:lnTo>
                  <a:pt x="986986" y="166577"/>
                </a:lnTo>
                <a:lnTo>
                  <a:pt x="988507" y="159839"/>
                </a:lnTo>
                <a:lnTo>
                  <a:pt x="986605" y="152727"/>
                </a:lnTo>
                <a:lnTo>
                  <a:pt x="982422" y="152727"/>
                </a:lnTo>
                <a:lnTo>
                  <a:pt x="977097" y="157219"/>
                </a:lnTo>
                <a:lnTo>
                  <a:pt x="972152" y="156470"/>
                </a:lnTo>
                <a:lnTo>
                  <a:pt x="966828" y="146363"/>
                </a:lnTo>
                <a:lnTo>
                  <a:pt x="964546" y="144492"/>
                </a:lnTo>
                <a:lnTo>
                  <a:pt x="964926" y="147486"/>
                </a:lnTo>
                <a:lnTo>
                  <a:pt x="963024" y="149358"/>
                </a:lnTo>
                <a:lnTo>
                  <a:pt x="959981" y="146738"/>
                </a:lnTo>
                <a:lnTo>
                  <a:pt x="959981" y="144866"/>
                </a:lnTo>
                <a:lnTo>
                  <a:pt x="953896" y="141871"/>
                </a:lnTo>
                <a:lnTo>
                  <a:pt x="952755" y="139251"/>
                </a:lnTo>
                <a:lnTo>
                  <a:pt x="952755" y="137379"/>
                </a:lnTo>
                <a:lnTo>
                  <a:pt x="942866" y="138502"/>
                </a:lnTo>
                <a:lnTo>
                  <a:pt x="937541" y="134759"/>
                </a:lnTo>
                <a:lnTo>
                  <a:pt x="936020" y="131764"/>
                </a:lnTo>
                <a:lnTo>
                  <a:pt x="937541" y="129144"/>
                </a:lnTo>
                <a:lnTo>
                  <a:pt x="930695" y="125775"/>
                </a:lnTo>
                <a:lnTo>
                  <a:pt x="929935" y="122780"/>
                </a:lnTo>
                <a:lnTo>
                  <a:pt x="926511" y="119037"/>
                </a:lnTo>
                <a:lnTo>
                  <a:pt x="925751" y="108556"/>
                </a:lnTo>
                <a:lnTo>
                  <a:pt x="925751" y="102941"/>
                </a:lnTo>
                <a:lnTo>
                  <a:pt x="926131" y="99572"/>
                </a:lnTo>
                <a:lnTo>
                  <a:pt x="928413" y="98075"/>
                </a:lnTo>
                <a:lnTo>
                  <a:pt x="929935" y="98075"/>
                </a:lnTo>
                <a:lnTo>
                  <a:pt x="934118" y="88342"/>
                </a:lnTo>
                <a:lnTo>
                  <a:pt x="935259" y="88342"/>
                </a:lnTo>
                <a:lnTo>
                  <a:pt x="936020" y="90588"/>
                </a:lnTo>
                <a:lnTo>
                  <a:pt x="937541" y="88716"/>
                </a:lnTo>
                <a:lnTo>
                  <a:pt x="937922" y="83101"/>
                </a:lnTo>
                <a:lnTo>
                  <a:pt x="936020" y="84973"/>
                </a:lnTo>
                <a:lnTo>
                  <a:pt x="932597" y="76364"/>
                </a:lnTo>
                <a:lnTo>
                  <a:pt x="929554" y="72620"/>
                </a:lnTo>
                <a:lnTo>
                  <a:pt x="929554" y="68877"/>
                </a:lnTo>
                <a:lnTo>
                  <a:pt x="929935" y="64011"/>
                </a:lnTo>
                <a:lnTo>
                  <a:pt x="932597" y="58396"/>
                </a:lnTo>
                <a:lnTo>
                  <a:pt x="931456" y="58396"/>
                </a:lnTo>
                <a:lnTo>
                  <a:pt x="931836" y="54278"/>
                </a:lnTo>
                <a:lnTo>
                  <a:pt x="932217" y="51283"/>
                </a:lnTo>
                <a:lnTo>
                  <a:pt x="932217" y="45668"/>
                </a:lnTo>
                <a:lnTo>
                  <a:pt x="933738" y="43797"/>
                </a:lnTo>
                <a:lnTo>
                  <a:pt x="935640" y="44171"/>
                </a:lnTo>
                <a:lnTo>
                  <a:pt x="936020" y="42674"/>
                </a:lnTo>
                <a:lnTo>
                  <a:pt x="936400" y="39679"/>
                </a:lnTo>
                <a:lnTo>
                  <a:pt x="939443" y="37807"/>
                </a:lnTo>
                <a:lnTo>
                  <a:pt x="946289" y="46417"/>
                </a:lnTo>
                <a:lnTo>
                  <a:pt x="947811" y="46043"/>
                </a:lnTo>
                <a:lnTo>
                  <a:pt x="948952" y="40053"/>
                </a:lnTo>
                <a:lnTo>
                  <a:pt x="948191" y="32193"/>
                </a:lnTo>
                <a:lnTo>
                  <a:pt x="945909" y="31818"/>
                </a:lnTo>
                <a:lnTo>
                  <a:pt x="943627" y="29572"/>
                </a:lnTo>
                <a:lnTo>
                  <a:pt x="942866" y="25080"/>
                </a:lnTo>
                <a:lnTo>
                  <a:pt x="946289" y="19465"/>
                </a:lnTo>
                <a:lnTo>
                  <a:pt x="951614" y="13476"/>
                </a:lnTo>
                <a:lnTo>
                  <a:pt x="952755" y="9733"/>
                </a:lnTo>
                <a:lnTo>
                  <a:pt x="953135" y="5989"/>
                </a:lnTo>
                <a:lnTo>
                  <a:pt x="955798" y="74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48" name="Text Placeholder 2647">
            <a:extLst>
              <a:ext uri="{FF2B5EF4-FFF2-40B4-BE49-F238E27FC236}">
                <a16:creationId xmlns:a16="http://schemas.microsoft.com/office/drawing/2014/main" id="{AF4B5B92-67ED-664F-B9CA-198E51DEFF26}"/>
              </a:ext>
            </a:extLst>
          </p:cNvPr>
          <p:cNvSpPr>
            <a:spLocks noGrp="1"/>
          </p:cNvSpPr>
          <p:nvPr>
            <p:ph type="body" sz="quarter" idx="115" hasCustomPrompt="1"/>
          </p:nvPr>
        </p:nvSpPr>
        <p:spPr>
          <a:xfrm>
            <a:off x="5440774" y="1961116"/>
            <a:ext cx="254883" cy="200020"/>
          </a:xfrm>
          <a:custGeom>
            <a:avLst/>
            <a:gdLst>
              <a:gd name="connsiteX0" fmla="*/ 185473 w 254883"/>
              <a:gd name="connsiteY0" fmla="*/ 0 h 200020"/>
              <a:gd name="connsiteX1" fmla="*/ 190783 w 254883"/>
              <a:gd name="connsiteY1" fmla="*/ 9739 h 200020"/>
              <a:gd name="connsiteX2" fmla="*/ 190783 w 254883"/>
              <a:gd name="connsiteY2" fmla="*/ 13859 h 200020"/>
              <a:gd name="connsiteX3" fmla="*/ 186990 w 254883"/>
              <a:gd name="connsiteY3" fmla="*/ 18354 h 200020"/>
              <a:gd name="connsiteX4" fmla="*/ 187749 w 254883"/>
              <a:gd name="connsiteY4" fmla="*/ 22849 h 200020"/>
              <a:gd name="connsiteX5" fmla="*/ 190025 w 254883"/>
              <a:gd name="connsiteY5" fmla="*/ 25845 h 200020"/>
              <a:gd name="connsiteX6" fmla="*/ 189645 w 254883"/>
              <a:gd name="connsiteY6" fmla="*/ 28467 h 200020"/>
              <a:gd name="connsiteX7" fmla="*/ 190025 w 254883"/>
              <a:gd name="connsiteY7" fmla="*/ 35210 h 200020"/>
              <a:gd name="connsiteX8" fmla="*/ 191162 w 254883"/>
              <a:gd name="connsiteY8" fmla="*/ 37083 h 200020"/>
              <a:gd name="connsiteX9" fmla="*/ 193818 w 254883"/>
              <a:gd name="connsiteY9" fmla="*/ 38206 h 200020"/>
              <a:gd name="connsiteX10" fmla="*/ 199128 w 254883"/>
              <a:gd name="connsiteY10" fmla="*/ 44949 h 200020"/>
              <a:gd name="connsiteX11" fmla="*/ 199507 w 254883"/>
              <a:gd name="connsiteY11" fmla="*/ 48320 h 200020"/>
              <a:gd name="connsiteX12" fmla="*/ 199128 w 254883"/>
              <a:gd name="connsiteY12" fmla="*/ 52065 h 200020"/>
              <a:gd name="connsiteX13" fmla="*/ 199886 w 254883"/>
              <a:gd name="connsiteY13" fmla="*/ 53564 h 200020"/>
              <a:gd name="connsiteX14" fmla="*/ 196852 w 254883"/>
              <a:gd name="connsiteY14" fmla="*/ 56935 h 200020"/>
              <a:gd name="connsiteX15" fmla="*/ 193438 w 254883"/>
              <a:gd name="connsiteY15" fmla="*/ 64426 h 200020"/>
              <a:gd name="connsiteX16" fmla="*/ 189645 w 254883"/>
              <a:gd name="connsiteY16" fmla="*/ 66674 h 200020"/>
              <a:gd name="connsiteX17" fmla="*/ 194197 w 254883"/>
              <a:gd name="connsiteY17" fmla="*/ 68546 h 200020"/>
              <a:gd name="connsiteX18" fmla="*/ 203300 w 254883"/>
              <a:gd name="connsiteY18" fmla="*/ 66674 h 200020"/>
              <a:gd name="connsiteX19" fmla="*/ 210127 w 254883"/>
              <a:gd name="connsiteY19" fmla="*/ 73416 h 200020"/>
              <a:gd name="connsiteX20" fmla="*/ 207851 w 254883"/>
              <a:gd name="connsiteY20" fmla="*/ 79783 h 200020"/>
              <a:gd name="connsiteX21" fmla="*/ 205196 w 254883"/>
              <a:gd name="connsiteY21" fmla="*/ 80533 h 200020"/>
              <a:gd name="connsiteX22" fmla="*/ 201403 w 254883"/>
              <a:gd name="connsiteY22" fmla="*/ 87649 h 200020"/>
              <a:gd name="connsiteX23" fmla="*/ 202162 w 254883"/>
              <a:gd name="connsiteY23" fmla="*/ 91021 h 200020"/>
              <a:gd name="connsiteX24" fmla="*/ 205955 w 254883"/>
              <a:gd name="connsiteY24" fmla="*/ 83155 h 200020"/>
              <a:gd name="connsiteX25" fmla="*/ 208989 w 254883"/>
              <a:gd name="connsiteY25" fmla="*/ 81656 h 200020"/>
              <a:gd name="connsiteX26" fmla="*/ 212403 w 254883"/>
              <a:gd name="connsiteY26" fmla="*/ 80533 h 200020"/>
              <a:gd name="connsiteX27" fmla="*/ 219609 w 254883"/>
              <a:gd name="connsiteY27" fmla="*/ 81656 h 200020"/>
              <a:gd name="connsiteX28" fmla="*/ 225299 w 254883"/>
              <a:gd name="connsiteY28" fmla="*/ 99636 h 200020"/>
              <a:gd name="connsiteX29" fmla="*/ 227574 w 254883"/>
              <a:gd name="connsiteY29" fmla="*/ 90646 h 200020"/>
              <a:gd name="connsiteX30" fmla="*/ 229471 w 254883"/>
              <a:gd name="connsiteY30" fmla="*/ 89897 h 200020"/>
              <a:gd name="connsiteX31" fmla="*/ 227574 w 254883"/>
              <a:gd name="connsiteY31" fmla="*/ 88399 h 200020"/>
              <a:gd name="connsiteX32" fmla="*/ 225678 w 254883"/>
              <a:gd name="connsiteY32" fmla="*/ 77536 h 200020"/>
              <a:gd name="connsiteX33" fmla="*/ 227954 w 254883"/>
              <a:gd name="connsiteY33" fmla="*/ 73416 h 200020"/>
              <a:gd name="connsiteX34" fmla="*/ 229850 w 254883"/>
              <a:gd name="connsiteY34" fmla="*/ 68921 h 200020"/>
              <a:gd name="connsiteX35" fmla="*/ 241608 w 254883"/>
              <a:gd name="connsiteY35" fmla="*/ 71543 h 200020"/>
              <a:gd name="connsiteX36" fmla="*/ 249952 w 254883"/>
              <a:gd name="connsiteY36" fmla="*/ 80533 h 200020"/>
              <a:gd name="connsiteX37" fmla="*/ 254504 w 254883"/>
              <a:gd name="connsiteY37" fmla="*/ 91770 h 200020"/>
              <a:gd name="connsiteX38" fmla="*/ 254125 w 254883"/>
              <a:gd name="connsiteY38" fmla="*/ 96639 h 200020"/>
              <a:gd name="connsiteX39" fmla="*/ 254883 w 254883"/>
              <a:gd name="connsiteY39" fmla="*/ 99261 h 200020"/>
              <a:gd name="connsiteX40" fmla="*/ 254883 w 254883"/>
              <a:gd name="connsiteY40" fmla="*/ 105254 h 200020"/>
              <a:gd name="connsiteX41" fmla="*/ 254125 w 254883"/>
              <a:gd name="connsiteY41" fmla="*/ 110873 h 200020"/>
              <a:gd name="connsiteX42" fmla="*/ 250332 w 254883"/>
              <a:gd name="connsiteY42" fmla="*/ 113869 h 200020"/>
              <a:gd name="connsiteX43" fmla="*/ 248056 w 254883"/>
              <a:gd name="connsiteY43" fmla="*/ 129976 h 200020"/>
              <a:gd name="connsiteX44" fmla="*/ 246160 w 254883"/>
              <a:gd name="connsiteY44" fmla="*/ 133721 h 200020"/>
              <a:gd name="connsiteX45" fmla="*/ 243884 w 254883"/>
              <a:gd name="connsiteY45" fmla="*/ 144209 h 200020"/>
              <a:gd name="connsiteX46" fmla="*/ 240850 w 254883"/>
              <a:gd name="connsiteY46" fmla="*/ 151326 h 200020"/>
              <a:gd name="connsiteX47" fmla="*/ 234402 w 254883"/>
              <a:gd name="connsiteY47" fmla="*/ 151701 h 200020"/>
              <a:gd name="connsiteX48" fmla="*/ 231747 w 254883"/>
              <a:gd name="connsiteY48" fmla="*/ 153574 h 200020"/>
              <a:gd name="connsiteX49" fmla="*/ 227574 w 254883"/>
              <a:gd name="connsiteY49" fmla="*/ 159192 h 200020"/>
              <a:gd name="connsiteX50" fmla="*/ 218092 w 254883"/>
              <a:gd name="connsiteY50" fmla="*/ 161065 h 200020"/>
              <a:gd name="connsiteX51" fmla="*/ 212403 w 254883"/>
              <a:gd name="connsiteY51" fmla="*/ 158443 h 200020"/>
              <a:gd name="connsiteX52" fmla="*/ 209368 w 254883"/>
              <a:gd name="connsiteY52" fmla="*/ 155821 h 200020"/>
              <a:gd name="connsiteX53" fmla="*/ 207093 w 254883"/>
              <a:gd name="connsiteY53" fmla="*/ 153199 h 200020"/>
              <a:gd name="connsiteX54" fmla="*/ 207472 w 254883"/>
              <a:gd name="connsiteY54" fmla="*/ 147955 h 200020"/>
              <a:gd name="connsiteX55" fmla="*/ 199507 w 254883"/>
              <a:gd name="connsiteY55" fmla="*/ 158443 h 200020"/>
              <a:gd name="connsiteX56" fmla="*/ 193059 w 254883"/>
              <a:gd name="connsiteY56" fmla="*/ 159192 h 200020"/>
              <a:gd name="connsiteX57" fmla="*/ 185852 w 254883"/>
              <a:gd name="connsiteY57" fmla="*/ 157694 h 200020"/>
              <a:gd name="connsiteX58" fmla="*/ 189645 w 254883"/>
              <a:gd name="connsiteY58" fmla="*/ 153948 h 200020"/>
              <a:gd name="connsiteX59" fmla="*/ 186611 w 254883"/>
              <a:gd name="connsiteY59" fmla="*/ 149079 h 200020"/>
              <a:gd name="connsiteX60" fmla="*/ 186611 w 254883"/>
              <a:gd name="connsiteY60" fmla="*/ 145708 h 200020"/>
              <a:gd name="connsiteX61" fmla="*/ 183577 w 254883"/>
              <a:gd name="connsiteY61" fmla="*/ 147580 h 200020"/>
              <a:gd name="connsiteX62" fmla="*/ 182439 w 254883"/>
              <a:gd name="connsiteY62" fmla="*/ 151701 h 200020"/>
              <a:gd name="connsiteX63" fmla="*/ 179025 w 254883"/>
              <a:gd name="connsiteY63" fmla="*/ 155821 h 200020"/>
              <a:gd name="connsiteX64" fmla="*/ 174853 w 254883"/>
              <a:gd name="connsiteY64" fmla="*/ 157694 h 200020"/>
              <a:gd name="connsiteX65" fmla="*/ 170681 w 254883"/>
              <a:gd name="connsiteY65" fmla="*/ 162938 h 200020"/>
              <a:gd name="connsiteX66" fmla="*/ 161199 w 254883"/>
              <a:gd name="connsiteY66" fmla="*/ 165560 h 200020"/>
              <a:gd name="connsiteX67" fmla="*/ 157026 w 254883"/>
              <a:gd name="connsiteY67" fmla="*/ 165560 h 200020"/>
              <a:gd name="connsiteX68" fmla="*/ 146406 w 254883"/>
              <a:gd name="connsiteY68" fmla="*/ 171178 h 200020"/>
              <a:gd name="connsiteX69" fmla="*/ 146786 w 254883"/>
              <a:gd name="connsiteY69" fmla="*/ 174549 h 200020"/>
              <a:gd name="connsiteX70" fmla="*/ 145268 w 254883"/>
              <a:gd name="connsiteY70" fmla="*/ 177921 h 200020"/>
              <a:gd name="connsiteX71" fmla="*/ 142613 w 254883"/>
              <a:gd name="connsiteY71" fmla="*/ 179793 h 200020"/>
              <a:gd name="connsiteX72" fmla="*/ 142234 w 254883"/>
              <a:gd name="connsiteY72" fmla="*/ 181666 h 200020"/>
              <a:gd name="connsiteX73" fmla="*/ 135786 w 254883"/>
              <a:gd name="connsiteY73" fmla="*/ 185412 h 200020"/>
              <a:gd name="connsiteX74" fmla="*/ 131993 w 254883"/>
              <a:gd name="connsiteY74" fmla="*/ 186161 h 200020"/>
              <a:gd name="connsiteX75" fmla="*/ 131614 w 254883"/>
              <a:gd name="connsiteY75" fmla="*/ 188034 h 200020"/>
              <a:gd name="connsiteX76" fmla="*/ 125925 w 254883"/>
              <a:gd name="connsiteY76" fmla="*/ 188408 h 200020"/>
              <a:gd name="connsiteX77" fmla="*/ 123270 w 254883"/>
              <a:gd name="connsiteY77" fmla="*/ 192529 h 200020"/>
              <a:gd name="connsiteX78" fmla="*/ 113408 w 254883"/>
              <a:gd name="connsiteY78" fmla="*/ 197773 h 200020"/>
              <a:gd name="connsiteX79" fmla="*/ 105064 w 254883"/>
              <a:gd name="connsiteY79" fmla="*/ 200020 h 200020"/>
              <a:gd name="connsiteX80" fmla="*/ 87616 w 254883"/>
              <a:gd name="connsiteY80" fmla="*/ 198522 h 200020"/>
              <a:gd name="connsiteX81" fmla="*/ 76617 w 254883"/>
              <a:gd name="connsiteY81" fmla="*/ 191780 h 200020"/>
              <a:gd name="connsiteX82" fmla="*/ 69790 w 254883"/>
              <a:gd name="connsiteY82" fmla="*/ 185412 h 200020"/>
              <a:gd name="connsiteX83" fmla="*/ 67135 w 254883"/>
              <a:gd name="connsiteY83" fmla="*/ 180543 h 200020"/>
              <a:gd name="connsiteX84" fmla="*/ 67135 w 254883"/>
              <a:gd name="connsiteY84" fmla="*/ 179044 h 200020"/>
              <a:gd name="connsiteX85" fmla="*/ 68652 w 254883"/>
              <a:gd name="connsiteY85" fmla="*/ 174549 h 200020"/>
              <a:gd name="connsiteX86" fmla="*/ 72445 w 254883"/>
              <a:gd name="connsiteY86" fmla="*/ 170429 h 200020"/>
              <a:gd name="connsiteX87" fmla="*/ 75100 w 254883"/>
              <a:gd name="connsiteY87" fmla="*/ 170055 h 200020"/>
              <a:gd name="connsiteX88" fmla="*/ 80410 w 254883"/>
              <a:gd name="connsiteY88" fmla="*/ 167058 h 200020"/>
              <a:gd name="connsiteX89" fmla="*/ 84961 w 254883"/>
              <a:gd name="connsiteY89" fmla="*/ 165934 h 200020"/>
              <a:gd name="connsiteX90" fmla="*/ 86858 w 254883"/>
              <a:gd name="connsiteY90" fmla="*/ 167807 h 200020"/>
              <a:gd name="connsiteX91" fmla="*/ 89133 w 254883"/>
              <a:gd name="connsiteY91" fmla="*/ 167433 h 200020"/>
              <a:gd name="connsiteX92" fmla="*/ 91788 w 254883"/>
              <a:gd name="connsiteY92" fmla="*/ 165185 h 200020"/>
              <a:gd name="connsiteX93" fmla="*/ 91788 w 254883"/>
              <a:gd name="connsiteY93" fmla="*/ 161439 h 200020"/>
              <a:gd name="connsiteX94" fmla="*/ 95961 w 254883"/>
              <a:gd name="connsiteY94" fmla="*/ 155446 h 200020"/>
              <a:gd name="connsiteX95" fmla="*/ 115304 w 254883"/>
              <a:gd name="connsiteY95" fmla="*/ 152824 h 200020"/>
              <a:gd name="connsiteX96" fmla="*/ 119477 w 254883"/>
              <a:gd name="connsiteY96" fmla="*/ 153199 h 200020"/>
              <a:gd name="connsiteX97" fmla="*/ 120235 w 254883"/>
              <a:gd name="connsiteY97" fmla="*/ 157319 h 200020"/>
              <a:gd name="connsiteX98" fmla="*/ 124028 w 254883"/>
              <a:gd name="connsiteY98" fmla="*/ 157319 h 200020"/>
              <a:gd name="connsiteX99" fmla="*/ 126683 w 254883"/>
              <a:gd name="connsiteY99" fmla="*/ 151326 h 200020"/>
              <a:gd name="connsiteX100" fmla="*/ 130476 w 254883"/>
              <a:gd name="connsiteY100" fmla="*/ 148330 h 200020"/>
              <a:gd name="connsiteX101" fmla="*/ 132752 w 254883"/>
              <a:gd name="connsiteY101" fmla="*/ 143460 h 200020"/>
              <a:gd name="connsiteX102" fmla="*/ 137683 w 254883"/>
              <a:gd name="connsiteY102" fmla="*/ 139340 h 200020"/>
              <a:gd name="connsiteX103" fmla="*/ 139579 w 254883"/>
              <a:gd name="connsiteY103" fmla="*/ 135594 h 200020"/>
              <a:gd name="connsiteX104" fmla="*/ 138820 w 254883"/>
              <a:gd name="connsiteY104" fmla="*/ 131848 h 200020"/>
              <a:gd name="connsiteX105" fmla="*/ 134648 w 254883"/>
              <a:gd name="connsiteY105" fmla="*/ 131848 h 200020"/>
              <a:gd name="connsiteX106" fmla="*/ 130097 w 254883"/>
              <a:gd name="connsiteY106" fmla="*/ 140838 h 200020"/>
              <a:gd name="connsiteX107" fmla="*/ 125545 w 254883"/>
              <a:gd name="connsiteY107" fmla="*/ 139340 h 200020"/>
              <a:gd name="connsiteX108" fmla="*/ 111512 w 254883"/>
              <a:gd name="connsiteY108" fmla="*/ 143460 h 200020"/>
              <a:gd name="connsiteX109" fmla="*/ 109615 w 254883"/>
              <a:gd name="connsiteY109" fmla="*/ 139340 h 200020"/>
              <a:gd name="connsiteX110" fmla="*/ 111132 w 254883"/>
              <a:gd name="connsiteY110" fmla="*/ 135220 h 200020"/>
              <a:gd name="connsiteX111" fmla="*/ 105443 w 254883"/>
              <a:gd name="connsiteY111" fmla="*/ 139340 h 200020"/>
              <a:gd name="connsiteX112" fmla="*/ 105064 w 254883"/>
              <a:gd name="connsiteY112" fmla="*/ 134096 h 200020"/>
              <a:gd name="connsiteX113" fmla="*/ 103167 w 254883"/>
              <a:gd name="connsiteY113" fmla="*/ 133347 h 200020"/>
              <a:gd name="connsiteX114" fmla="*/ 102409 w 254883"/>
              <a:gd name="connsiteY114" fmla="*/ 140838 h 200020"/>
              <a:gd name="connsiteX115" fmla="*/ 99754 w 254883"/>
              <a:gd name="connsiteY115" fmla="*/ 145708 h 200020"/>
              <a:gd name="connsiteX116" fmla="*/ 95202 w 254883"/>
              <a:gd name="connsiteY116" fmla="*/ 146831 h 200020"/>
              <a:gd name="connsiteX117" fmla="*/ 93685 w 254883"/>
              <a:gd name="connsiteY117" fmla="*/ 141962 h 200020"/>
              <a:gd name="connsiteX118" fmla="*/ 90651 w 254883"/>
              <a:gd name="connsiteY118" fmla="*/ 147580 h 200020"/>
              <a:gd name="connsiteX119" fmla="*/ 84961 w 254883"/>
              <a:gd name="connsiteY119" fmla="*/ 149079 h 200020"/>
              <a:gd name="connsiteX120" fmla="*/ 78513 w 254883"/>
              <a:gd name="connsiteY120" fmla="*/ 152824 h 200020"/>
              <a:gd name="connsiteX121" fmla="*/ 75858 w 254883"/>
              <a:gd name="connsiteY121" fmla="*/ 148330 h 200020"/>
              <a:gd name="connsiteX122" fmla="*/ 76617 w 254883"/>
              <a:gd name="connsiteY122" fmla="*/ 145708 h 200020"/>
              <a:gd name="connsiteX123" fmla="*/ 81548 w 254883"/>
              <a:gd name="connsiteY123" fmla="*/ 139714 h 200020"/>
              <a:gd name="connsiteX124" fmla="*/ 80410 w 254883"/>
              <a:gd name="connsiteY124" fmla="*/ 139340 h 200020"/>
              <a:gd name="connsiteX125" fmla="*/ 79272 w 254883"/>
              <a:gd name="connsiteY125" fmla="*/ 133721 h 200020"/>
              <a:gd name="connsiteX126" fmla="*/ 79651 w 254883"/>
              <a:gd name="connsiteY126" fmla="*/ 127354 h 200020"/>
              <a:gd name="connsiteX127" fmla="*/ 85341 w 254883"/>
              <a:gd name="connsiteY127" fmla="*/ 123608 h 200020"/>
              <a:gd name="connsiteX128" fmla="*/ 89133 w 254883"/>
              <a:gd name="connsiteY128" fmla="*/ 119488 h 200020"/>
              <a:gd name="connsiteX129" fmla="*/ 86099 w 254883"/>
              <a:gd name="connsiteY129" fmla="*/ 119488 h 200020"/>
              <a:gd name="connsiteX130" fmla="*/ 82686 w 254883"/>
              <a:gd name="connsiteY130" fmla="*/ 123233 h 200020"/>
              <a:gd name="connsiteX131" fmla="*/ 75479 w 254883"/>
              <a:gd name="connsiteY131" fmla="*/ 121361 h 200020"/>
              <a:gd name="connsiteX132" fmla="*/ 72445 w 254883"/>
              <a:gd name="connsiteY132" fmla="*/ 135969 h 200020"/>
              <a:gd name="connsiteX133" fmla="*/ 70548 w 254883"/>
              <a:gd name="connsiteY133" fmla="*/ 137467 h 200020"/>
              <a:gd name="connsiteX134" fmla="*/ 68272 w 254883"/>
              <a:gd name="connsiteY134" fmla="*/ 130725 h 200020"/>
              <a:gd name="connsiteX135" fmla="*/ 64859 w 254883"/>
              <a:gd name="connsiteY135" fmla="*/ 129601 h 200020"/>
              <a:gd name="connsiteX136" fmla="*/ 64480 w 254883"/>
              <a:gd name="connsiteY136" fmla="*/ 135969 h 200020"/>
              <a:gd name="connsiteX137" fmla="*/ 67514 w 254883"/>
              <a:gd name="connsiteY137" fmla="*/ 140838 h 200020"/>
              <a:gd name="connsiteX138" fmla="*/ 67135 w 254883"/>
              <a:gd name="connsiteY138" fmla="*/ 147580 h 200020"/>
              <a:gd name="connsiteX139" fmla="*/ 64859 w 254883"/>
              <a:gd name="connsiteY139" fmla="*/ 148330 h 200020"/>
              <a:gd name="connsiteX140" fmla="*/ 58790 w 254883"/>
              <a:gd name="connsiteY140" fmla="*/ 155821 h 200020"/>
              <a:gd name="connsiteX141" fmla="*/ 54239 w 254883"/>
              <a:gd name="connsiteY141" fmla="*/ 155446 h 200020"/>
              <a:gd name="connsiteX142" fmla="*/ 52342 w 254883"/>
              <a:gd name="connsiteY142" fmla="*/ 148330 h 200020"/>
              <a:gd name="connsiteX143" fmla="*/ 52342 w 254883"/>
              <a:gd name="connsiteY143" fmla="*/ 141587 h 200020"/>
              <a:gd name="connsiteX144" fmla="*/ 47032 w 254883"/>
              <a:gd name="connsiteY144" fmla="*/ 145708 h 200020"/>
              <a:gd name="connsiteX145" fmla="*/ 42860 w 254883"/>
              <a:gd name="connsiteY145" fmla="*/ 145333 h 200020"/>
              <a:gd name="connsiteX146" fmla="*/ 43239 w 254883"/>
              <a:gd name="connsiteY146" fmla="*/ 151701 h 200020"/>
              <a:gd name="connsiteX147" fmla="*/ 43239 w 254883"/>
              <a:gd name="connsiteY147" fmla="*/ 157319 h 200020"/>
              <a:gd name="connsiteX148" fmla="*/ 38688 w 254883"/>
              <a:gd name="connsiteY148" fmla="*/ 156196 h 200020"/>
              <a:gd name="connsiteX149" fmla="*/ 30343 w 254883"/>
              <a:gd name="connsiteY149" fmla="*/ 149453 h 200020"/>
              <a:gd name="connsiteX150" fmla="*/ 32240 w 254883"/>
              <a:gd name="connsiteY150" fmla="*/ 145708 h 200020"/>
              <a:gd name="connsiteX151" fmla="*/ 28826 w 254883"/>
              <a:gd name="connsiteY151" fmla="*/ 143460 h 200020"/>
              <a:gd name="connsiteX152" fmla="*/ 29585 w 254883"/>
              <a:gd name="connsiteY152" fmla="*/ 138216 h 200020"/>
              <a:gd name="connsiteX153" fmla="*/ 24275 w 254883"/>
              <a:gd name="connsiteY153" fmla="*/ 140089 h 200020"/>
              <a:gd name="connsiteX154" fmla="*/ 21999 w 254883"/>
              <a:gd name="connsiteY154" fmla="*/ 145333 h 200020"/>
              <a:gd name="connsiteX155" fmla="*/ 9483 w 254883"/>
              <a:gd name="connsiteY155" fmla="*/ 141962 h 200020"/>
              <a:gd name="connsiteX156" fmla="*/ 3793 w 254883"/>
              <a:gd name="connsiteY156" fmla="*/ 139340 h 200020"/>
              <a:gd name="connsiteX157" fmla="*/ 0 w 254883"/>
              <a:gd name="connsiteY157" fmla="*/ 134096 h 200020"/>
              <a:gd name="connsiteX158" fmla="*/ 380 w 254883"/>
              <a:gd name="connsiteY158" fmla="*/ 131474 h 200020"/>
              <a:gd name="connsiteX159" fmla="*/ 4172 w 254883"/>
              <a:gd name="connsiteY159" fmla="*/ 121735 h 200020"/>
              <a:gd name="connsiteX160" fmla="*/ 9103 w 254883"/>
              <a:gd name="connsiteY160" fmla="*/ 115742 h 200020"/>
              <a:gd name="connsiteX161" fmla="*/ 19344 w 254883"/>
              <a:gd name="connsiteY161" fmla="*/ 114993 h 200020"/>
              <a:gd name="connsiteX162" fmla="*/ 32998 w 254883"/>
              <a:gd name="connsiteY162" fmla="*/ 115742 h 200020"/>
              <a:gd name="connsiteX163" fmla="*/ 35654 w 254883"/>
              <a:gd name="connsiteY163" fmla="*/ 114618 h 200020"/>
              <a:gd name="connsiteX164" fmla="*/ 39826 w 254883"/>
              <a:gd name="connsiteY164" fmla="*/ 109000 h 200020"/>
              <a:gd name="connsiteX165" fmla="*/ 49308 w 254883"/>
              <a:gd name="connsiteY165" fmla="*/ 103381 h 200020"/>
              <a:gd name="connsiteX166" fmla="*/ 53101 w 254883"/>
              <a:gd name="connsiteY166" fmla="*/ 97014 h 200020"/>
              <a:gd name="connsiteX167" fmla="*/ 46274 w 254883"/>
              <a:gd name="connsiteY167" fmla="*/ 101883 h 200020"/>
              <a:gd name="connsiteX168" fmla="*/ 38309 w 254883"/>
              <a:gd name="connsiteY168" fmla="*/ 103381 h 200020"/>
              <a:gd name="connsiteX169" fmla="*/ 32619 w 254883"/>
              <a:gd name="connsiteY169" fmla="*/ 107876 h 200020"/>
              <a:gd name="connsiteX170" fmla="*/ 22758 w 254883"/>
              <a:gd name="connsiteY170" fmla="*/ 111247 h 200020"/>
              <a:gd name="connsiteX171" fmla="*/ 8345 w 254883"/>
              <a:gd name="connsiteY171" fmla="*/ 109749 h 200020"/>
              <a:gd name="connsiteX172" fmla="*/ 8345 w 254883"/>
              <a:gd name="connsiteY172" fmla="*/ 101134 h 200020"/>
              <a:gd name="connsiteX173" fmla="*/ 12517 w 254883"/>
              <a:gd name="connsiteY173" fmla="*/ 91770 h 200020"/>
              <a:gd name="connsiteX174" fmla="*/ 28826 w 254883"/>
              <a:gd name="connsiteY174" fmla="*/ 89897 h 200020"/>
              <a:gd name="connsiteX175" fmla="*/ 39067 w 254883"/>
              <a:gd name="connsiteY175" fmla="*/ 86526 h 200020"/>
              <a:gd name="connsiteX176" fmla="*/ 54618 w 254883"/>
              <a:gd name="connsiteY176" fmla="*/ 84653 h 200020"/>
              <a:gd name="connsiteX177" fmla="*/ 59549 w 254883"/>
              <a:gd name="connsiteY177" fmla="*/ 79409 h 200020"/>
              <a:gd name="connsiteX178" fmla="*/ 50825 w 254883"/>
              <a:gd name="connsiteY178" fmla="*/ 83155 h 200020"/>
              <a:gd name="connsiteX179" fmla="*/ 20861 w 254883"/>
              <a:gd name="connsiteY179" fmla="*/ 86526 h 200020"/>
              <a:gd name="connsiteX180" fmla="*/ 17827 w 254883"/>
              <a:gd name="connsiteY180" fmla="*/ 84278 h 200020"/>
              <a:gd name="connsiteX181" fmla="*/ 17827 w 254883"/>
              <a:gd name="connsiteY181" fmla="*/ 78660 h 200020"/>
              <a:gd name="connsiteX182" fmla="*/ 20103 w 254883"/>
              <a:gd name="connsiteY182" fmla="*/ 74914 h 200020"/>
              <a:gd name="connsiteX183" fmla="*/ 22758 w 254883"/>
              <a:gd name="connsiteY183" fmla="*/ 73416 h 200020"/>
              <a:gd name="connsiteX184" fmla="*/ 21999 w 254883"/>
              <a:gd name="connsiteY184" fmla="*/ 70419 h 200020"/>
              <a:gd name="connsiteX185" fmla="*/ 19344 w 254883"/>
              <a:gd name="connsiteY185" fmla="*/ 67048 h 200020"/>
              <a:gd name="connsiteX186" fmla="*/ 23516 w 254883"/>
              <a:gd name="connsiteY186" fmla="*/ 59182 h 200020"/>
              <a:gd name="connsiteX187" fmla="*/ 28826 w 254883"/>
              <a:gd name="connsiteY187" fmla="*/ 56560 h 200020"/>
              <a:gd name="connsiteX188" fmla="*/ 39067 w 254883"/>
              <a:gd name="connsiteY188" fmla="*/ 57309 h 200020"/>
              <a:gd name="connsiteX189" fmla="*/ 44756 w 254883"/>
              <a:gd name="connsiteY189" fmla="*/ 56560 h 200020"/>
              <a:gd name="connsiteX190" fmla="*/ 59170 w 254883"/>
              <a:gd name="connsiteY190" fmla="*/ 59557 h 200020"/>
              <a:gd name="connsiteX191" fmla="*/ 61066 w 254883"/>
              <a:gd name="connsiteY191" fmla="*/ 57684 h 200020"/>
              <a:gd name="connsiteX192" fmla="*/ 57273 w 254883"/>
              <a:gd name="connsiteY192" fmla="*/ 57684 h 200020"/>
              <a:gd name="connsiteX193" fmla="*/ 54618 w 254883"/>
              <a:gd name="connsiteY193" fmla="*/ 53564 h 200020"/>
              <a:gd name="connsiteX194" fmla="*/ 37929 w 254883"/>
              <a:gd name="connsiteY194" fmla="*/ 52065 h 200020"/>
              <a:gd name="connsiteX195" fmla="*/ 34895 w 254883"/>
              <a:gd name="connsiteY195" fmla="*/ 48320 h 200020"/>
              <a:gd name="connsiteX196" fmla="*/ 38309 w 254883"/>
              <a:gd name="connsiteY196" fmla="*/ 38581 h 200020"/>
              <a:gd name="connsiteX197" fmla="*/ 42860 w 254883"/>
              <a:gd name="connsiteY197" fmla="*/ 32962 h 200020"/>
              <a:gd name="connsiteX198" fmla="*/ 52342 w 254883"/>
              <a:gd name="connsiteY198" fmla="*/ 32962 h 200020"/>
              <a:gd name="connsiteX199" fmla="*/ 55377 w 254883"/>
              <a:gd name="connsiteY199" fmla="*/ 29216 h 200020"/>
              <a:gd name="connsiteX200" fmla="*/ 62962 w 254883"/>
              <a:gd name="connsiteY200" fmla="*/ 29216 h 200020"/>
              <a:gd name="connsiteX201" fmla="*/ 68272 w 254883"/>
              <a:gd name="connsiteY201" fmla="*/ 31089 h 200020"/>
              <a:gd name="connsiteX202" fmla="*/ 72445 w 254883"/>
              <a:gd name="connsiteY202" fmla="*/ 36333 h 200020"/>
              <a:gd name="connsiteX203" fmla="*/ 72445 w 254883"/>
              <a:gd name="connsiteY203" fmla="*/ 43450 h 200020"/>
              <a:gd name="connsiteX204" fmla="*/ 70548 w 254883"/>
              <a:gd name="connsiteY204" fmla="*/ 46447 h 200020"/>
              <a:gd name="connsiteX205" fmla="*/ 72824 w 254883"/>
              <a:gd name="connsiteY205" fmla="*/ 55062 h 200020"/>
              <a:gd name="connsiteX206" fmla="*/ 83065 w 254883"/>
              <a:gd name="connsiteY206" fmla="*/ 55062 h 200020"/>
              <a:gd name="connsiteX207" fmla="*/ 88754 w 254883"/>
              <a:gd name="connsiteY207" fmla="*/ 50941 h 200020"/>
              <a:gd name="connsiteX208" fmla="*/ 97857 w 254883"/>
              <a:gd name="connsiteY208" fmla="*/ 50567 h 200020"/>
              <a:gd name="connsiteX209" fmla="*/ 97857 w 254883"/>
              <a:gd name="connsiteY209" fmla="*/ 55436 h 200020"/>
              <a:gd name="connsiteX210" fmla="*/ 106201 w 254883"/>
              <a:gd name="connsiteY210" fmla="*/ 56935 h 200020"/>
              <a:gd name="connsiteX211" fmla="*/ 109236 w 254883"/>
              <a:gd name="connsiteY211" fmla="*/ 67048 h 200020"/>
              <a:gd name="connsiteX212" fmla="*/ 114546 w 254883"/>
              <a:gd name="connsiteY212" fmla="*/ 74914 h 200020"/>
              <a:gd name="connsiteX213" fmla="*/ 118339 w 254883"/>
              <a:gd name="connsiteY213" fmla="*/ 74914 h 200020"/>
              <a:gd name="connsiteX214" fmla="*/ 121752 w 254883"/>
              <a:gd name="connsiteY214" fmla="*/ 78660 h 200020"/>
              <a:gd name="connsiteX215" fmla="*/ 114167 w 254883"/>
              <a:gd name="connsiteY215" fmla="*/ 83529 h 200020"/>
              <a:gd name="connsiteX216" fmla="*/ 113787 w 254883"/>
              <a:gd name="connsiteY216" fmla="*/ 87649 h 200020"/>
              <a:gd name="connsiteX217" fmla="*/ 117580 w 254883"/>
              <a:gd name="connsiteY217" fmla="*/ 88773 h 200020"/>
              <a:gd name="connsiteX218" fmla="*/ 127442 w 254883"/>
              <a:gd name="connsiteY218" fmla="*/ 85027 h 200020"/>
              <a:gd name="connsiteX219" fmla="*/ 127442 w 254883"/>
              <a:gd name="connsiteY219" fmla="*/ 86900 h 200020"/>
              <a:gd name="connsiteX220" fmla="*/ 128580 w 254883"/>
              <a:gd name="connsiteY220" fmla="*/ 89522 h 200020"/>
              <a:gd name="connsiteX221" fmla="*/ 129717 w 254883"/>
              <a:gd name="connsiteY221" fmla="*/ 93643 h 200020"/>
              <a:gd name="connsiteX222" fmla="*/ 127442 w 254883"/>
              <a:gd name="connsiteY222" fmla="*/ 96639 h 200020"/>
              <a:gd name="connsiteX223" fmla="*/ 128959 w 254883"/>
              <a:gd name="connsiteY223" fmla="*/ 95890 h 200020"/>
              <a:gd name="connsiteX224" fmla="*/ 130476 w 254883"/>
              <a:gd name="connsiteY224" fmla="*/ 101508 h 200020"/>
              <a:gd name="connsiteX225" fmla="*/ 130097 w 254883"/>
              <a:gd name="connsiteY225" fmla="*/ 107502 h 200020"/>
              <a:gd name="connsiteX226" fmla="*/ 132373 w 254883"/>
              <a:gd name="connsiteY226" fmla="*/ 111247 h 200020"/>
              <a:gd name="connsiteX227" fmla="*/ 136165 w 254883"/>
              <a:gd name="connsiteY227" fmla="*/ 111622 h 200020"/>
              <a:gd name="connsiteX228" fmla="*/ 138820 w 254883"/>
              <a:gd name="connsiteY228" fmla="*/ 111247 h 200020"/>
              <a:gd name="connsiteX229" fmla="*/ 140717 w 254883"/>
              <a:gd name="connsiteY229" fmla="*/ 109374 h 200020"/>
              <a:gd name="connsiteX230" fmla="*/ 142993 w 254883"/>
              <a:gd name="connsiteY230" fmla="*/ 109749 h 200020"/>
              <a:gd name="connsiteX231" fmla="*/ 149820 w 254883"/>
              <a:gd name="connsiteY231" fmla="*/ 107876 h 200020"/>
              <a:gd name="connsiteX232" fmla="*/ 151337 w 254883"/>
              <a:gd name="connsiteY232" fmla="*/ 111247 h 200020"/>
              <a:gd name="connsiteX233" fmla="*/ 158923 w 254883"/>
              <a:gd name="connsiteY233" fmla="*/ 109749 h 200020"/>
              <a:gd name="connsiteX234" fmla="*/ 177887 w 254883"/>
              <a:gd name="connsiteY234" fmla="*/ 113495 h 200020"/>
              <a:gd name="connsiteX235" fmla="*/ 181301 w 254883"/>
              <a:gd name="connsiteY235" fmla="*/ 112745 h 200020"/>
              <a:gd name="connsiteX236" fmla="*/ 182818 w 254883"/>
              <a:gd name="connsiteY236" fmla="*/ 106003 h 200020"/>
              <a:gd name="connsiteX237" fmla="*/ 182818 w 254883"/>
              <a:gd name="connsiteY237" fmla="*/ 97763 h 200020"/>
              <a:gd name="connsiteX238" fmla="*/ 177508 w 254883"/>
              <a:gd name="connsiteY238" fmla="*/ 91770 h 200020"/>
              <a:gd name="connsiteX239" fmla="*/ 175232 w 254883"/>
              <a:gd name="connsiteY239" fmla="*/ 87275 h 200020"/>
              <a:gd name="connsiteX240" fmla="*/ 170681 w 254883"/>
              <a:gd name="connsiteY240" fmla="*/ 88399 h 200020"/>
              <a:gd name="connsiteX241" fmla="*/ 168405 w 254883"/>
              <a:gd name="connsiteY241" fmla="*/ 85777 h 200020"/>
              <a:gd name="connsiteX242" fmla="*/ 166888 w 254883"/>
              <a:gd name="connsiteY242" fmla="*/ 82780 h 200020"/>
              <a:gd name="connsiteX243" fmla="*/ 163474 w 254883"/>
              <a:gd name="connsiteY243" fmla="*/ 85027 h 200020"/>
              <a:gd name="connsiteX244" fmla="*/ 161199 w 254883"/>
              <a:gd name="connsiteY244" fmla="*/ 81656 h 200020"/>
              <a:gd name="connsiteX245" fmla="*/ 170302 w 254883"/>
              <a:gd name="connsiteY245" fmla="*/ 76412 h 200020"/>
              <a:gd name="connsiteX246" fmla="*/ 171060 w 254883"/>
              <a:gd name="connsiteY246" fmla="*/ 72292 h 200020"/>
              <a:gd name="connsiteX247" fmla="*/ 175232 w 254883"/>
              <a:gd name="connsiteY247" fmla="*/ 71168 h 200020"/>
              <a:gd name="connsiteX248" fmla="*/ 172957 w 254883"/>
              <a:gd name="connsiteY248" fmla="*/ 61055 h 200020"/>
              <a:gd name="connsiteX249" fmla="*/ 170681 w 254883"/>
              <a:gd name="connsiteY249" fmla="*/ 56935 h 200020"/>
              <a:gd name="connsiteX250" fmla="*/ 166888 w 254883"/>
              <a:gd name="connsiteY250" fmla="*/ 55436 h 200020"/>
              <a:gd name="connsiteX251" fmla="*/ 166129 w 254883"/>
              <a:gd name="connsiteY251" fmla="*/ 53189 h 200020"/>
              <a:gd name="connsiteX252" fmla="*/ 160819 w 254883"/>
              <a:gd name="connsiteY252" fmla="*/ 52065 h 200020"/>
              <a:gd name="connsiteX253" fmla="*/ 152475 w 254883"/>
              <a:gd name="connsiteY253" fmla="*/ 44949 h 200020"/>
              <a:gd name="connsiteX254" fmla="*/ 152096 w 254883"/>
              <a:gd name="connsiteY254" fmla="*/ 41203 h 200020"/>
              <a:gd name="connsiteX255" fmla="*/ 152096 w 254883"/>
              <a:gd name="connsiteY255" fmla="*/ 37457 h 200020"/>
              <a:gd name="connsiteX256" fmla="*/ 150199 w 254883"/>
              <a:gd name="connsiteY256" fmla="*/ 34835 h 200020"/>
              <a:gd name="connsiteX257" fmla="*/ 156268 w 254883"/>
              <a:gd name="connsiteY257" fmla="*/ 33337 h 200020"/>
              <a:gd name="connsiteX258" fmla="*/ 159302 w 254883"/>
              <a:gd name="connsiteY258" fmla="*/ 31089 h 200020"/>
              <a:gd name="connsiteX259" fmla="*/ 159302 w 254883"/>
              <a:gd name="connsiteY259" fmla="*/ 30715 h 200020"/>
              <a:gd name="connsiteX260" fmla="*/ 164233 w 254883"/>
              <a:gd name="connsiteY260" fmla="*/ 30340 h 200020"/>
              <a:gd name="connsiteX261" fmla="*/ 166509 w 254883"/>
              <a:gd name="connsiteY261" fmla="*/ 26594 h 200020"/>
              <a:gd name="connsiteX262" fmla="*/ 166509 w 254883"/>
              <a:gd name="connsiteY262" fmla="*/ 22100 h 200020"/>
              <a:gd name="connsiteX263" fmla="*/ 173715 w 254883"/>
              <a:gd name="connsiteY263" fmla="*/ 2997 h 200020"/>
              <a:gd name="connsiteX264" fmla="*/ 176749 w 254883"/>
              <a:gd name="connsiteY264" fmla="*/ 1124 h 200020"/>
              <a:gd name="connsiteX265" fmla="*/ 181301 w 254883"/>
              <a:gd name="connsiteY265" fmla="*/ 2248 h 20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254883" h="200020">
                <a:moveTo>
                  <a:pt x="185473" y="0"/>
                </a:moveTo>
                <a:lnTo>
                  <a:pt x="190783" y="9739"/>
                </a:lnTo>
                <a:lnTo>
                  <a:pt x="190783" y="13859"/>
                </a:lnTo>
                <a:lnTo>
                  <a:pt x="186990" y="18354"/>
                </a:lnTo>
                <a:lnTo>
                  <a:pt x="187749" y="22849"/>
                </a:lnTo>
                <a:lnTo>
                  <a:pt x="190025" y="25845"/>
                </a:lnTo>
                <a:lnTo>
                  <a:pt x="189645" y="28467"/>
                </a:lnTo>
                <a:lnTo>
                  <a:pt x="190025" y="35210"/>
                </a:lnTo>
                <a:lnTo>
                  <a:pt x="191162" y="37083"/>
                </a:lnTo>
                <a:lnTo>
                  <a:pt x="193818" y="38206"/>
                </a:lnTo>
                <a:lnTo>
                  <a:pt x="199128" y="44949"/>
                </a:lnTo>
                <a:lnTo>
                  <a:pt x="199507" y="48320"/>
                </a:lnTo>
                <a:lnTo>
                  <a:pt x="199128" y="52065"/>
                </a:lnTo>
                <a:lnTo>
                  <a:pt x="199886" y="53564"/>
                </a:lnTo>
                <a:lnTo>
                  <a:pt x="196852" y="56935"/>
                </a:lnTo>
                <a:lnTo>
                  <a:pt x="193438" y="64426"/>
                </a:lnTo>
                <a:lnTo>
                  <a:pt x="189645" y="66674"/>
                </a:lnTo>
                <a:lnTo>
                  <a:pt x="194197" y="68546"/>
                </a:lnTo>
                <a:lnTo>
                  <a:pt x="203300" y="66674"/>
                </a:lnTo>
                <a:lnTo>
                  <a:pt x="210127" y="73416"/>
                </a:lnTo>
                <a:lnTo>
                  <a:pt x="207851" y="79783"/>
                </a:lnTo>
                <a:lnTo>
                  <a:pt x="205196" y="80533"/>
                </a:lnTo>
                <a:lnTo>
                  <a:pt x="201403" y="87649"/>
                </a:lnTo>
                <a:lnTo>
                  <a:pt x="202162" y="91021"/>
                </a:lnTo>
                <a:lnTo>
                  <a:pt x="205955" y="83155"/>
                </a:lnTo>
                <a:lnTo>
                  <a:pt x="208989" y="81656"/>
                </a:lnTo>
                <a:lnTo>
                  <a:pt x="212403" y="80533"/>
                </a:lnTo>
                <a:lnTo>
                  <a:pt x="219609" y="81656"/>
                </a:lnTo>
                <a:lnTo>
                  <a:pt x="225299" y="99636"/>
                </a:lnTo>
                <a:lnTo>
                  <a:pt x="227574" y="90646"/>
                </a:lnTo>
                <a:lnTo>
                  <a:pt x="229471" y="89897"/>
                </a:lnTo>
                <a:lnTo>
                  <a:pt x="227574" y="88399"/>
                </a:lnTo>
                <a:lnTo>
                  <a:pt x="225678" y="77536"/>
                </a:lnTo>
                <a:lnTo>
                  <a:pt x="227954" y="73416"/>
                </a:lnTo>
                <a:lnTo>
                  <a:pt x="229850" y="68921"/>
                </a:lnTo>
                <a:lnTo>
                  <a:pt x="241608" y="71543"/>
                </a:lnTo>
                <a:lnTo>
                  <a:pt x="249952" y="80533"/>
                </a:lnTo>
                <a:lnTo>
                  <a:pt x="254504" y="91770"/>
                </a:lnTo>
                <a:lnTo>
                  <a:pt x="254125" y="96639"/>
                </a:lnTo>
                <a:lnTo>
                  <a:pt x="254883" y="99261"/>
                </a:lnTo>
                <a:lnTo>
                  <a:pt x="254883" y="105254"/>
                </a:lnTo>
                <a:lnTo>
                  <a:pt x="254125" y="110873"/>
                </a:lnTo>
                <a:lnTo>
                  <a:pt x="250332" y="113869"/>
                </a:lnTo>
                <a:lnTo>
                  <a:pt x="248056" y="129976"/>
                </a:lnTo>
                <a:lnTo>
                  <a:pt x="246160" y="133721"/>
                </a:lnTo>
                <a:lnTo>
                  <a:pt x="243884" y="144209"/>
                </a:lnTo>
                <a:lnTo>
                  <a:pt x="240850" y="151326"/>
                </a:lnTo>
                <a:lnTo>
                  <a:pt x="234402" y="151701"/>
                </a:lnTo>
                <a:lnTo>
                  <a:pt x="231747" y="153574"/>
                </a:lnTo>
                <a:lnTo>
                  <a:pt x="227574" y="159192"/>
                </a:lnTo>
                <a:lnTo>
                  <a:pt x="218092" y="161065"/>
                </a:lnTo>
                <a:lnTo>
                  <a:pt x="212403" y="158443"/>
                </a:lnTo>
                <a:lnTo>
                  <a:pt x="209368" y="155821"/>
                </a:lnTo>
                <a:lnTo>
                  <a:pt x="207093" y="153199"/>
                </a:lnTo>
                <a:lnTo>
                  <a:pt x="207472" y="147955"/>
                </a:lnTo>
                <a:lnTo>
                  <a:pt x="199507" y="158443"/>
                </a:lnTo>
                <a:lnTo>
                  <a:pt x="193059" y="159192"/>
                </a:lnTo>
                <a:lnTo>
                  <a:pt x="185852" y="157694"/>
                </a:lnTo>
                <a:lnTo>
                  <a:pt x="189645" y="153948"/>
                </a:lnTo>
                <a:lnTo>
                  <a:pt x="186611" y="149079"/>
                </a:lnTo>
                <a:lnTo>
                  <a:pt x="186611" y="145708"/>
                </a:lnTo>
                <a:lnTo>
                  <a:pt x="183577" y="147580"/>
                </a:lnTo>
                <a:lnTo>
                  <a:pt x="182439" y="151701"/>
                </a:lnTo>
                <a:lnTo>
                  <a:pt x="179025" y="155821"/>
                </a:lnTo>
                <a:lnTo>
                  <a:pt x="174853" y="157694"/>
                </a:lnTo>
                <a:lnTo>
                  <a:pt x="170681" y="162938"/>
                </a:lnTo>
                <a:lnTo>
                  <a:pt x="161199" y="165560"/>
                </a:lnTo>
                <a:lnTo>
                  <a:pt x="157026" y="165560"/>
                </a:lnTo>
                <a:lnTo>
                  <a:pt x="146406" y="171178"/>
                </a:lnTo>
                <a:lnTo>
                  <a:pt x="146786" y="174549"/>
                </a:lnTo>
                <a:lnTo>
                  <a:pt x="145268" y="177921"/>
                </a:lnTo>
                <a:lnTo>
                  <a:pt x="142613" y="179793"/>
                </a:lnTo>
                <a:lnTo>
                  <a:pt x="142234" y="181666"/>
                </a:lnTo>
                <a:lnTo>
                  <a:pt x="135786" y="185412"/>
                </a:lnTo>
                <a:lnTo>
                  <a:pt x="131993" y="186161"/>
                </a:lnTo>
                <a:lnTo>
                  <a:pt x="131614" y="188034"/>
                </a:lnTo>
                <a:lnTo>
                  <a:pt x="125925" y="188408"/>
                </a:lnTo>
                <a:lnTo>
                  <a:pt x="123270" y="192529"/>
                </a:lnTo>
                <a:lnTo>
                  <a:pt x="113408" y="197773"/>
                </a:lnTo>
                <a:lnTo>
                  <a:pt x="105064" y="200020"/>
                </a:lnTo>
                <a:lnTo>
                  <a:pt x="87616" y="198522"/>
                </a:lnTo>
                <a:lnTo>
                  <a:pt x="76617" y="191780"/>
                </a:lnTo>
                <a:lnTo>
                  <a:pt x="69790" y="185412"/>
                </a:lnTo>
                <a:lnTo>
                  <a:pt x="67135" y="180543"/>
                </a:lnTo>
                <a:lnTo>
                  <a:pt x="67135" y="179044"/>
                </a:lnTo>
                <a:lnTo>
                  <a:pt x="68652" y="174549"/>
                </a:lnTo>
                <a:lnTo>
                  <a:pt x="72445" y="170429"/>
                </a:lnTo>
                <a:lnTo>
                  <a:pt x="75100" y="170055"/>
                </a:lnTo>
                <a:lnTo>
                  <a:pt x="80410" y="167058"/>
                </a:lnTo>
                <a:lnTo>
                  <a:pt x="84961" y="165934"/>
                </a:lnTo>
                <a:lnTo>
                  <a:pt x="86858" y="167807"/>
                </a:lnTo>
                <a:lnTo>
                  <a:pt x="89133" y="167433"/>
                </a:lnTo>
                <a:lnTo>
                  <a:pt x="91788" y="165185"/>
                </a:lnTo>
                <a:lnTo>
                  <a:pt x="91788" y="161439"/>
                </a:lnTo>
                <a:lnTo>
                  <a:pt x="95961" y="155446"/>
                </a:lnTo>
                <a:lnTo>
                  <a:pt x="115304" y="152824"/>
                </a:lnTo>
                <a:lnTo>
                  <a:pt x="119477" y="153199"/>
                </a:lnTo>
                <a:lnTo>
                  <a:pt x="120235" y="157319"/>
                </a:lnTo>
                <a:lnTo>
                  <a:pt x="124028" y="157319"/>
                </a:lnTo>
                <a:lnTo>
                  <a:pt x="126683" y="151326"/>
                </a:lnTo>
                <a:lnTo>
                  <a:pt x="130476" y="148330"/>
                </a:lnTo>
                <a:lnTo>
                  <a:pt x="132752" y="143460"/>
                </a:lnTo>
                <a:lnTo>
                  <a:pt x="137683" y="139340"/>
                </a:lnTo>
                <a:lnTo>
                  <a:pt x="139579" y="135594"/>
                </a:lnTo>
                <a:lnTo>
                  <a:pt x="138820" y="131848"/>
                </a:lnTo>
                <a:lnTo>
                  <a:pt x="134648" y="131848"/>
                </a:lnTo>
                <a:lnTo>
                  <a:pt x="130097" y="140838"/>
                </a:lnTo>
                <a:lnTo>
                  <a:pt x="125545" y="139340"/>
                </a:lnTo>
                <a:lnTo>
                  <a:pt x="111512" y="143460"/>
                </a:lnTo>
                <a:lnTo>
                  <a:pt x="109615" y="139340"/>
                </a:lnTo>
                <a:lnTo>
                  <a:pt x="111132" y="135220"/>
                </a:lnTo>
                <a:lnTo>
                  <a:pt x="105443" y="139340"/>
                </a:lnTo>
                <a:lnTo>
                  <a:pt x="105064" y="134096"/>
                </a:lnTo>
                <a:lnTo>
                  <a:pt x="103167" y="133347"/>
                </a:lnTo>
                <a:lnTo>
                  <a:pt x="102409" y="140838"/>
                </a:lnTo>
                <a:lnTo>
                  <a:pt x="99754" y="145708"/>
                </a:lnTo>
                <a:lnTo>
                  <a:pt x="95202" y="146831"/>
                </a:lnTo>
                <a:lnTo>
                  <a:pt x="93685" y="141962"/>
                </a:lnTo>
                <a:lnTo>
                  <a:pt x="90651" y="147580"/>
                </a:lnTo>
                <a:lnTo>
                  <a:pt x="84961" y="149079"/>
                </a:lnTo>
                <a:lnTo>
                  <a:pt x="78513" y="152824"/>
                </a:lnTo>
                <a:lnTo>
                  <a:pt x="75858" y="148330"/>
                </a:lnTo>
                <a:lnTo>
                  <a:pt x="76617" y="145708"/>
                </a:lnTo>
                <a:lnTo>
                  <a:pt x="81548" y="139714"/>
                </a:lnTo>
                <a:lnTo>
                  <a:pt x="80410" y="139340"/>
                </a:lnTo>
                <a:lnTo>
                  <a:pt x="79272" y="133721"/>
                </a:lnTo>
                <a:lnTo>
                  <a:pt x="79651" y="127354"/>
                </a:lnTo>
                <a:lnTo>
                  <a:pt x="85341" y="123608"/>
                </a:lnTo>
                <a:lnTo>
                  <a:pt x="89133" y="119488"/>
                </a:lnTo>
                <a:lnTo>
                  <a:pt x="86099" y="119488"/>
                </a:lnTo>
                <a:lnTo>
                  <a:pt x="82686" y="123233"/>
                </a:lnTo>
                <a:lnTo>
                  <a:pt x="75479" y="121361"/>
                </a:lnTo>
                <a:lnTo>
                  <a:pt x="72445" y="135969"/>
                </a:lnTo>
                <a:lnTo>
                  <a:pt x="70548" y="137467"/>
                </a:lnTo>
                <a:lnTo>
                  <a:pt x="68272" y="130725"/>
                </a:lnTo>
                <a:lnTo>
                  <a:pt x="64859" y="129601"/>
                </a:lnTo>
                <a:lnTo>
                  <a:pt x="64480" y="135969"/>
                </a:lnTo>
                <a:lnTo>
                  <a:pt x="67514" y="140838"/>
                </a:lnTo>
                <a:lnTo>
                  <a:pt x="67135" y="147580"/>
                </a:lnTo>
                <a:lnTo>
                  <a:pt x="64859" y="148330"/>
                </a:lnTo>
                <a:lnTo>
                  <a:pt x="58790" y="155821"/>
                </a:lnTo>
                <a:lnTo>
                  <a:pt x="54239" y="155446"/>
                </a:lnTo>
                <a:lnTo>
                  <a:pt x="52342" y="148330"/>
                </a:lnTo>
                <a:lnTo>
                  <a:pt x="52342" y="141587"/>
                </a:lnTo>
                <a:lnTo>
                  <a:pt x="47032" y="145708"/>
                </a:lnTo>
                <a:lnTo>
                  <a:pt x="42860" y="145333"/>
                </a:lnTo>
                <a:lnTo>
                  <a:pt x="43239" y="151701"/>
                </a:lnTo>
                <a:lnTo>
                  <a:pt x="43239" y="157319"/>
                </a:lnTo>
                <a:lnTo>
                  <a:pt x="38688" y="156196"/>
                </a:lnTo>
                <a:lnTo>
                  <a:pt x="30343" y="149453"/>
                </a:lnTo>
                <a:lnTo>
                  <a:pt x="32240" y="145708"/>
                </a:lnTo>
                <a:lnTo>
                  <a:pt x="28826" y="143460"/>
                </a:lnTo>
                <a:lnTo>
                  <a:pt x="29585" y="138216"/>
                </a:lnTo>
                <a:lnTo>
                  <a:pt x="24275" y="140089"/>
                </a:lnTo>
                <a:lnTo>
                  <a:pt x="21999" y="145333"/>
                </a:lnTo>
                <a:lnTo>
                  <a:pt x="9483" y="141962"/>
                </a:lnTo>
                <a:lnTo>
                  <a:pt x="3793" y="139340"/>
                </a:lnTo>
                <a:lnTo>
                  <a:pt x="0" y="134096"/>
                </a:lnTo>
                <a:lnTo>
                  <a:pt x="380" y="131474"/>
                </a:lnTo>
                <a:lnTo>
                  <a:pt x="4172" y="121735"/>
                </a:lnTo>
                <a:lnTo>
                  <a:pt x="9103" y="115742"/>
                </a:lnTo>
                <a:lnTo>
                  <a:pt x="19344" y="114993"/>
                </a:lnTo>
                <a:lnTo>
                  <a:pt x="32998" y="115742"/>
                </a:lnTo>
                <a:lnTo>
                  <a:pt x="35654" y="114618"/>
                </a:lnTo>
                <a:lnTo>
                  <a:pt x="39826" y="109000"/>
                </a:lnTo>
                <a:lnTo>
                  <a:pt x="49308" y="103381"/>
                </a:lnTo>
                <a:lnTo>
                  <a:pt x="53101" y="97014"/>
                </a:lnTo>
                <a:lnTo>
                  <a:pt x="46274" y="101883"/>
                </a:lnTo>
                <a:lnTo>
                  <a:pt x="38309" y="103381"/>
                </a:lnTo>
                <a:lnTo>
                  <a:pt x="32619" y="107876"/>
                </a:lnTo>
                <a:lnTo>
                  <a:pt x="22758" y="111247"/>
                </a:lnTo>
                <a:lnTo>
                  <a:pt x="8345" y="109749"/>
                </a:lnTo>
                <a:lnTo>
                  <a:pt x="8345" y="101134"/>
                </a:lnTo>
                <a:lnTo>
                  <a:pt x="12517" y="91770"/>
                </a:lnTo>
                <a:lnTo>
                  <a:pt x="28826" y="89897"/>
                </a:lnTo>
                <a:lnTo>
                  <a:pt x="39067" y="86526"/>
                </a:lnTo>
                <a:lnTo>
                  <a:pt x="54618" y="84653"/>
                </a:lnTo>
                <a:lnTo>
                  <a:pt x="59549" y="79409"/>
                </a:lnTo>
                <a:lnTo>
                  <a:pt x="50825" y="83155"/>
                </a:lnTo>
                <a:lnTo>
                  <a:pt x="20861" y="86526"/>
                </a:lnTo>
                <a:lnTo>
                  <a:pt x="17827" y="84278"/>
                </a:lnTo>
                <a:lnTo>
                  <a:pt x="17827" y="78660"/>
                </a:lnTo>
                <a:lnTo>
                  <a:pt x="20103" y="74914"/>
                </a:lnTo>
                <a:lnTo>
                  <a:pt x="22758" y="73416"/>
                </a:lnTo>
                <a:lnTo>
                  <a:pt x="21999" y="70419"/>
                </a:lnTo>
                <a:lnTo>
                  <a:pt x="19344" y="67048"/>
                </a:lnTo>
                <a:lnTo>
                  <a:pt x="23516" y="59182"/>
                </a:lnTo>
                <a:lnTo>
                  <a:pt x="28826" y="56560"/>
                </a:lnTo>
                <a:lnTo>
                  <a:pt x="39067" y="57309"/>
                </a:lnTo>
                <a:lnTo>
                  <a:pt x="44756" y="56560"/>
                </a:lnTo>
                <a:lnTo>
                  <a:pt x="59170" y="59557"/>
                </a:lnTo>
                <a:lnTo>
                  <a:pt x="61066" y="57684"/>
                </a:lnTo>
                <a:lnTo>
                  <a:pt x="57273" y="57684"/>
                </a:lnTo>
                <a:lnTo>
                  <a:pt x="54618" y="53564"/>
                </a:lnTo>
                <a:lnTo>
                  <a:pt x="37929" y="52065"/>
                </a:lnTo>
                <a:lnTo>
                  <a:pt x="34895" y="48320"/>
                </a:lnTo>
                <a:lnTo>
                  <a:pt x="38309" y="38581"/>
                </a:lnTo>
                <a:lnTo>
                  <a:pt x="42860" y="32962"/>
                </a:lnTo>
                <a:lnTo>
                  <a:pt x="52342" y="32962"/>
                </a:lnTo>
                <a:lnTo>
                  <a:pt x="55377" y="29216"/>
                </a:lnTo>
                <a:lnTo>
                  <a:pt x="62962" y="29216"/>
                </a:lnTo>
                <a:lnTo>
                  <a:pt x="68272" y="31089"/>
                </a:lnTo>
                <a:lnTo>
                  <a:pt x="72445" y="36333"/>
                </a:lnTo>
                <a:lnTo>
                  <a:pt x="72445" y="43450"/>
                </a:lnTo>
                <a:lnTo>
                  <a:pt x="70548" y="46447"/>
                </a:lnTo>
                <a:lnTo>
                  <a:pt x="72824" y="55062"/>
                </a:lnTo>
                <a:lnTo>
                  <a:pt x="83065" y="55062"/>
                </a:lnTo>
                <a:lnTo>
                  <a:pt x="88754" y="50941"/>
                </a:lnTo>
                <a:lnTo>
                  <a:pt x="97857" y="50567"/>
                </a:lnTo>
                <a:lnTo>
                  <a:pt x="97857" y="55436"/>
                </a:lnTo>
                <a:lnTo>
                  <a:pt x="106201" y="56935"/>
                </a:lnTo>
                <a:lnTo>
                  <a:pt x="109236" y="67048"/>
                </a:lnTo>
                <a:lnTo>
                  <a:pt x="114546" y="74914"/>
                </a:lnTo>
                <a:lnTo>
                  <a:pt x="118339" y="74914"/>
                </a:lnTo>
                <a:lnTo>
                  <a:pt x="121752" y="78660"/>
                </a:lnTo>
                <a:lnTo>
                  <a:pt x="114167" y="83529"/>
                </a:lnTo>
                <a:lnTo>
                  <a:pt x="113787" y="87649"/>
                </a:lnTo>
                <a:lnTo>
                  <a:pt x="117580" y="88773"/>
                </a:lnTo>
                <a:lnTo>
                  <a:pt x="127442" y="85027"/>
                </a:lnTo>
                <a:lnTo>
                  <a:pt x="127442" y="86900"/>
                </a:lnTo>
                <a:lnTo>
                  <a:pt x="128580" y="89522"/>
                </a:lnTo>
                <a:lnTo>
                  <a:pt x="129717" y="93643"/>
                </a:lnTo>
                <a:lnTo>
                  <a:pt x="127442" y="96639"/>
                </a:lnTo>
                <a:lnTo>
                  <a:pt x="128959" y="95890"/>
                </a:lnTo>
                <a:lnTo>
                  <a:pt x="130476" y="101508"/>
                </a:lnTo>
                <a:lnTo>
                  <a:pt x="130097" y="107502"/>
                </a:lnTo>
                <a:lnTo>
                  <a:pt x="132373" y="111247"/>
                </a:lnTo>
                <a:lnTo>
                  <a:pt x="136165" y="111622"/>
                </a:lnTo>
                <a:lnTo>
                  <a:pt x="138820" y="111247"/>
                </a:lnTo>
                <a:lnTo>
                  <a:pt x="140717" y="109374"/>
                </a:lnTo>
                <a:lnTo>
                  <a:pt x="142993" y="109749"/>
                </a:lnTo>
                <a:lnTo>
                  <a:pt x="149820" y="107876"/>
                </a:lnTo>
                <a:lnTo>
                  <a:pt x="151337" y="111247"/>
                </a:lnTo>
                <a:lnTo>
                  <a:pt x="158923" y="109749"/>
                </a:lnTo>
                <a:lnTo>
                  <a:pt x="177887" y="113495"/>
                </a:lnTo>
                <a:lnTo>
                  <a:pt x="181301" y="112745"/>
                </a:lnTo>
                <a:lnTo>
                  <a:pt x="182818" y="106003"/>
                </a:lnTo>
                <a:lnTo>
                  <a:pt x="182818" y="97763"/>
                </a:lnTo>
                <a:lnTo>
                  <a:pt x="177508" y="91770"/>
                </a:lnTo>
                <a:lnTo>
                  <a:pt x="175232" y="87275"/>
                </a:lnTo>
                <a:lnTo>
                  <a:pt x="170681" y="88399"/>
                </a:lnTo>
                <a:lnTo>
                  <a:pt x="168405" y="85777"/>
                </a:lnTo>
                <a:lnTo>
                  <a:pt x="166888" y="82780"/>
                </a:lnTo>
                <a:lnTo>
                  <a:pt x="163474" y="85027"/>
                </a:lnTo>
                <a:lnTo>
                  <a:pt x="161199" y="81656"/>
                </a:lnTo>
                <a:lnTo>
                  <a:pt x="170302" y="76412"/>
                </a:lnTo>
                <a:lnTo>
                  <a:pt x="171060" y="72292"/>
                </a:lnTo>
                <a:lnTo>
                  <a:pt x="175232" y="71168"/>
                </a:lnTo>
                <a:lnTo>
                  <a:pt x="172957" y="61055"/>
                </a:lnTo>
                <a:lnTo>
                  <a:pt x="170681" y="56935"/>
                </a:lnTo>
                <a:lnTo>
                  <a:pt x="166888" y="55436"/>
                </a:lnTo>
                <a:lnTo>
                  <a:pt x="166129" y="53189"/>
                </a:lnTo>
                <a:lnTo>
                  <a:pt x="160819" y="52065"/>
                </a:lnTo>
                <a:lnTo>
                  <a:pt x="152475" y="44949"/>
                </a:lnTo>
                <a:lnTo>
                  <a:pt x="152096" y="41203"/>
                </a:lnTo>
                <a:lnTo>
                  <a:pt x="152096" y="37457"/>
                </a:lnTo>
                <a:lnTo>
                  <a:pt x="150199" y="34835"/>
                </a:lnTo>
                <a:lnTo>
                  <a:pt x="156268" y="33337"/>
                </a:lnTo>
                <a:lnTo>
                  <a:pt x="159302" y="31089"/>
                </a:lnTo>
                <a:lnTo>
                  <a:pt x="159302" y="30715"/>
                </a:lnTo>
                <a:lnTo>
                  <a:pt x="164233" y="30340"/>
                </a:lnTo>
                <a:lnTo>
                  <a:pt x="166509" y="26594"/>
                </a:lnTo>
                <a:lnTo>
                  <a:pt x="166509" y="22100"/>
                </a:lnTo>
                <a:lnTo>
                  <a:pt x="173715" y="2997"/>
                </a:lnTo>
                <a:lnTo>
                  <a:pt x="176749" y="1124"/>
                </a:lnTo>
                <a:lnTo>
                  <a:pt x="181301" y="224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46" name="Text Placeholder 2645">
            <a:extLst>
              <a:ext uri="{FF2B5EF4-FFF2-40B4-BE49-F238E27FC236}">
                <a16:creationId xmlns:a16="http://schemas.microsoft.com/office/drawing/2014/main" id="{0D6C9D21-FE1E-3E4E-BDEC-09CB0343925D}"/>
              </a:ext>
            </a:extLst>
          </p:cNvPr>
          <p:cNvSpPr>
            <a:spLocks noGrp="1"/>
          </p:cNvSpPr>
          <p:nvPr>
            <p:ph type="body" sz="quarter" idx="114" hasCustomPrompt="1"/>
          </p:nvPr>
        </p:nvSpPr>
        <p:spPr>
          <a:xfrm>
            <a:off x="5689951" y="1712495"/>
            <a:ext cx="140756" cy="160763"/>
          </a:xfrm>
          <a:custGeom>
            <a:avLst/>
            <a:gdLst>
              <a:gd name="connsiteX0" fmla="*/ 32129 w 140756"/>
              <a:gd name="connsiteY0" fmla="*/ 0 h 160763"/>
              <a:gd name="connsiteX1" fmla="*/ 36337 w 140756"/>
              <a:gd name="connsiteY1" fmla="*/ 1496 h 160763"/>
              <a:gd name="connsiteX2" fmla="*/ 40544 w 140756"/>
              <a:gd name="connsiteY2" fmla="*/ 4113 h 160763"/>
              <a:gd name="connsiteX3" fmla="*/ 41309 w 140756"/>
              <a:gd name="connsiteY3" fmla="*/ 5982 h 160763"/>
              <a:gd name="connsiteX4" fmla="*/ 39397 w 140756"/>
              <a:gd name="connsiteY4" fmla="*/ 10095 h 160763"/>
              <a:gd name="connsiteX5" fmla="*/ 44369 w 140756"/>
              <a:gd name="connsiteY5" fmla="*/ 7851 h 160763"/>
              <a:gd name="connsiteX6" fmla="*/ 49724 w 140756"/>
              <a:gd name="connsiteY6" fmla="*/ 8225 h 160763"/>
              <a:gd name="connsiteX7" fmla="*/ 51254 w 140756"/>
              <a:gd name="connsiteY7" fmla="*/ 12338 h 160763"/>
              <a:gd name="connsiteX8" fmla="*/ 49341 w 140756"/>
              <a:gd name="connsiteY8" fmla="*/ 35891 h 160763"/>
              <a:gd name="connsiteX9" fmla="*/ 54696 w 140756"/>
              <a:gd name="connsiteY9" fmla="*/ 42621 h 160763"/>
              <a:gd name="connsiteX10" fmla="*/ 55844 w 140756"/>
              <a:gd name="connsiteY10" fmla="*/ 38882 h 160763"/>
              <a:gd name="connsiteX11" fmla="*/ 56609 w 140756"/>
              <a:gd name="connsiteY11" fmla="*/ 34770 h 160763"/>
              <a:gd name="connsiteX12" fmla="*/ 56609 w 140756"/>
              <a:gd name="connsiteY12" fmla="*/ 28414 h 160763"/>
              <a:gd name="connsiteX13" fmla="*/ 57756 w 140756"/>
              <a:gd name="connsiteY13" fmla="*/ 24302 h 160763"/>
              <a:gd name="connsiteX14" fmla="*/ 63493 w 140756"/>
              <a:gd name="connsiteY14" fmla="*/ 16450 h 160763"/>
              <a:gd name="connsiteX15" fmla="*/ 67318 w 140756"/>
              <a:gd name="connsiteY15" fmla="*/ 16450 h 160763"/>
              <a:gd name="connsiteX16" fmla="*/ 73821 w 140756"/>
              <a:gd name="connsiteY16" fmla="*/ 19815 h 160763"/>
              <a:gd name="connsiteX17" fmla="*/ 76498 w 140756"/>
              <a:gd name="connsiteY17" fmla="*/ 25797 h 160763"/>
              <a:gd name="connsiteX18" fmla="*/ 80323 w 140756"/>
              <a:gd name="connsiteY18" fmla="*/ 28414 h 160763"/>
              <a:gd name="connsiteX19" fmla="*/ 80705 w 140756"/>
              <a:gd name="connsiteY19" fmla="*/ 31779 h 160763"/>
              <a:gd name="connsiteX20" fmla="*/ 80705 w 140756"/>
              <a:gd name="connsiteY20" fmla="*/ 33648 h 160763"/>
              <a:gd name="connsiteX21" fmla="*/ 84148 w 140756"/>
              <a:gd name="connsiteY21" fmla="*/ 31779 h 160763"/>
              <a:gd name="connsiteX22" fmla="*/ 85295 w 140756"/>
              <a:gd name="connsiteY22" fmla="*/ 28040 h 160763"/>
              <a:gd name="connsiteX23" fmla="*/ 88355 w 140756"/>
              <a:gd name="connsiteY23" fmla="*/ 31779 h 160763"/>
              <a:gd name="connsiteX24" fmla="*/ 88738 w 140756"/>
              <a:gd name="connsiteY24" fmla="*/ 37761 h 160763"/>
              <a:gd name="connsiteX25" fmla="*/ 86825 w 140756"/>
              <a:gd name="connsiteY25" fmla="*/ 44490 h 160763"/>
              <a:gd name="connsiteX26" fmla="*/ 86825 w 140756"/>
              <a:gd name="connsiteY26" fmla="*/ 47855 h 160763"/>
              <a:gd name="connsiteX27" fmla="*/ 90268 w 140756"/>
              <a:gd name="connsiteY27" fmla="*/ 49725 h 160763"/>
              <a:gd name="connsiteX28" fmla="*/ 89885 w 140756"/>
              <a:gd name="connsiteY28" fmla="*/ 51968 h 160763"/>
              <a:gd name="connsiteX29" fmla="*/ 90650 w 140756"/>
              <a:gd name="connsiteY29" fmla="*/ 52715 h 160763"/>
              <a:gd name="connsiteX30" fmla="*/ 93710 w 140756"/>
              <a:gd name="connsiteY30" fmla="*/ 48977 h 160763"/>
              <a:gd name="connsiteX31" fmla="*/ 99830 w 140756"/>
              <a:gd name="connsiteY31" fmla="*/ 46734 h 160763"/>
              <a:gd name="connsiteX32" fmla="*/ 101742 w 140756"/>
              <a:gd name="connsiteY32" fmla="*/ 44117 h 160763"/>
              <a:gd name="connsiteX33" fmla="*/ 113600 w 140756"/>
              <a:gd name="connsiteY33" fmla="*/ 52715 h 160763"/>
              <a:gd name="connsiteX34" fmla="*/ 116277 w 140756"/>
              <a:gd name="connsiteY34" fmla="*/ 59071 h 160763"/>
              <a:gd name="connsiteX35" fmla="*/ 114364 w 140756"/>
              <a:gd name="connsiteY35" fmla="*/ 63932 h 160763"/>
              <a:gd name="connsiteX36" fmla="*/ 114747 w 140756"/>
              <a:gd name="connsiteY36" fmla="*/ 65801 h 160763"/>
              <a:gd name="connsiteX37" fmla="*/ 119337 w 140756"/>
              <a:gd name="connsiteY37" fmla="*/ 66175 h 160763"/>
              <a:gd name="connsiteX38" fmla="*/ 118954 w 140756"/>
              <a:gd name="connsiteY38" fmla="*/ 66175 h 160763"/>
              <a:gd name="connsiteX39" fmla="*/ 122779 w 140756"/>
              <a:gd name="connsiteY39" fmla="*/ 72530 h 160763"/>
              <a:gd name="connsiteX40" fmla="*/ 123544 w 140756"/>
              <a:gd name="connsiteY40" fmla="*/ 69913 h 160763"/>
              <a:gd name="connsiteX41" fmla="*/ 125074 w 140756"/>
              <a:gd name="connsiteY41" fmla="*/ 71035 h 160763"/>
              <a:gd name="connsiteX42" fmla="*/ 126987 w 140756"/>
              <a:gd name="connsiteY42" fmla="*/ 73652 h 160763"/>
              <a:gd name="connsiteX43" fmla="*/ 126987 w 140756"/>
              <a:gd name="connsiteY43" fmla="*/ 76269 h 160763"/>
              <a:gd name="connsiteX44" fmla="*/ 125457 w 140756"/>
              <a:gd name="connsiteY44" fmla="*/ 78886 h 160763"/>
              <a:gd name="connsiteX45" fmla="*/ 125074 w 140756"/>
              <a:gd name="connsiteY45" fmla="*/ 83746 h 160763"/>
              <a:gd name="connsiteX46" fmla="*/ 120867 w 140756"/>
              <a:gd name="connsiteY46" fmla="*/ 90850 h 160763"/>
              <a:gd name="connsiteX47" fmla="*/ 122397 w 140756"/>
              <a:gd name="connsiteY47" fmla="*/ 97206 h 160763"/>
              <a:gd name="connsiteX48" fmla="*/ 121632 w 140756"/>
              <a:gd name="connsiteY48" fmla="*/ 103935 h 160763"/>
              <a:gd name="connsiteX49" fmla="*/ 127369 w 140756"/>
              <a:gd name="connsiteY49" fmla="*/ 106179 h 160763"/>
              <a:gd name="connsiteX50" fmla="*/ 128899 w 140756"/>
              <a:gd name="connsiteY50" fmla="*/ 112534 h 160763"/>
              <a:gd name="connsiteX51" fmla="*/ 140756 w 140756"/>
              <a:gd name="connsiteY51" fmla="*/ 133471 h 160763"/>
              <a:gd name="connsiteX52" fmla="*/ 137314 w 140756"/>
              <a:gd name="connsiteY52" fmla="*/ 142817 h 160763"/>
              <a:gd name="connsiteX53" fmla="*/ 137696 w 140756"/>
              <a:gd name="connsiteY53" fmla="*/ 147678 h 160763"/>
              <a:gd name="connsiteX54" fmla="*/ 135784 w 140756"/>
              <a:gd name="connsiteY54" fmla="*/ 153286 h 160763"/>
              <a:gd name="connsiteX55" fmla="*/ 129664 w 140756"/>
              <a:gd name="connsiteY55" fmla="*/ 155529 h 160763"/>
              <a:gd name="connsiteX56" fmla="*/ 124692 w 140756"/>
              <a:gd name="connsiteY56" fmla="*/ 155155 h 160763"/>
              <a:gd name="connsiteX57" fmla="*/ 121632 w 140756"/>
              <a:gd name="connsiteY57" fmla="*/ 157025 h 160763"/>
              <a:gd name="connsiteX58" fmla="*/ 119719 w 140756"/>
              <a:gd name="connsiteY58" fmla="*/ 160763 h 160763"/>
              <a:gd name="connsiteX59" fmla="*/ 115129 w 140756"/>
              <a:gd name="connsiteY59" fmla="*/ 155529 h 160763"/>
              <a:gd name="connsiteX60" fmla="*/ 112452 w 140756"/>
              <a:gd name="connsiteY60" fmla="*/ 156277 h 160763"/>
              <a:gd name="connsiteX61" fmla="*/ 106332 w 140756"/>
              <a:gd name="connsiteY61" fmla="*/ 149173 h 160763"/>
              <a:gd name="connsiteX62" fmla="*/ 105950 w 140756"/>
              <a:gd name="connsiteY62" fmla="*/ 145061 h 160763"/>
              <a:gd name="connsiteX63" fmla="*/ 102507 w 140756"/>
              <a:gd name="connsiteY63" fmla="*/ 136836 h 160763"/>
              <a:gd name="connsiteX64" fmla="*/ 102507 w 140756"/>
              <a:gd name="connsiteY64" fmla="*/ 128237 h 160763"/>
              <a:gd name="connsiteX65" fmla="*/ 98300 w 140756"/>
              <a:gd name="connsiteY65" fmla="*/ 122629 h 160763"/>
              <a:gd name="connsiteX66" fmla="*/ 97917 w 140756"/>
              <a:gd name="connsiteY66" fmla="*/ 118890 h 160763"/>
              <a:gd name="connsiteX67" fmla="*/ 96770 w 140756"/>
              <a:gd name="connsiteY67" fmla="*/ 118142 h 160763"/>
              <a:gd name="connsiteX68" fmla="*/ 95623 w 140756"/>
              <a:gd name="connsiteY68" fmla="*/ 120385 h 160763"/>
              <a:gd name="connsiteX69" fmla="*/ 89503 w 140756"/>
              <a:gd name="connsiteY69" fmla="*/ 120012 h 160763"/>
              <a:gd name="connsiteX70" fmla="*/ 89503 w 140756"/>
              <a:gd name="connsiteY70" fmla="*/ 116647 h 160763"/>
              <a:gd name="connsiteX71" fmla="*/ 87973 w 140756"/>
              <a:gd name="connsiteY71" fmla="*/ 114030 h 160763"/>
              <a:gd name="connsiteX72" fmla="*/ 77646 w 140756"/>
              <a:gd name="connsiteY72" fmla="*/ 111039 h 160763"/>
              <a:gd name="connsiteX73" fmla="*/ 73056 w 140756"/>
              <a:gd name="connsiteY73" fmla="*/ 111039 h 160763"/>
              <a:gd name="connsiteX74" fmla="*/ 68848 w 140756"/>
              <a:gd name="connsiteY74" fmla="*/ 114030 h 160763"/>
              <a:gd name="connsiteX75" fmla="*/ 65023 w 140756"/>
              <a:gd name="connsiteY75" fmla="*/ 114030 h 160763"/>
              <a:gd name="connsiteX76" fmla="*/ 60816 w 140756"/>
              <a:gd name="connsiteY76" fmla="*/ 110291 h 160763"/>
              <a:gd name="connsiteX77" fmla="*/ 60051 w 140756"/>
              <a:gd name="connsiteY77" fmla="*/ 105431 h 160763"/>
              <a:gd name="connsiteX78" fmla="*/ 60816 w 140756"/>
              <a:gd name="connsiteY78" fmla="*/ 102440 h 160763"/>
              <a:gd name="connsiteX79" fmla="*/ 48576 w 140756"/>
              <a:gd name="connsiteY79" fmla="*/ 108422 h 160763"/>
              <a:gd name="connsiteX80" fmla="*/ 45134 w 140756"/>
              <a:gd name="connsiteY80" fmla="*/ 108422 h 160763"/>
              <a:gd name="connsiteX81" fmla="*/ 42457 w 140756"/>
              <a:gd name="connsiteY81" fmla="*/ 113282 h 160763"/>
              <a:gd name="connsiteX82" fmla="*/ 39397 w 140756"/>
              <a:gd name="connsiteY82" fmla="*/ 115899 h 160763"/>
              <a:gd name="connsiteX83" fmla="*/ 30217 w 140756"/>
              <a:gd name="connsiteY83" fmla="*/ 114777 h 160763"/>
              <a:gd name="connsiteX84" fmla="*/ 21802 w 140756"/>
              <a:gd name="connsiteY84" fmla="*/ 108422 h 160763"/>
              <a:gd name="connsiteX85" fmla="*/ 16447 w 140756"/>
              <a:gd name="connsiteY85" fmla="*/ 100197 h 160763"/>
              <a:gd name="connsiteX86" fmla="*/ 16065 w 140756"/>
              <a:gd name="connsiteY86" fmla="*/ 94589 h 160763"/>
              <a:gd name="connsiteX87" fmla="*/ 15682 w 140756"/>
              <a:gd name="connsiteY87" fmla="*/ 88233 h 160763"/>
              <a:gd name="connsiteX88" fmla="*/ 17977 w 140756"/>
              <a:gd name="connsiteY88" fmla="*/ 85242 h 160763"/>
              <a:gd name="connsiteX89" fmla="*/ 24862 w 140756"/>
              <a:gd name="connsiteY89" fmla="*/ 84120 h 160763"/>
              <a:gd name="connsiteX90" fmla="*/ 35189 w 140756"/>
              <a:gd name="connsiteY90" fmla="*/ 89728 h 160763"/>
              <a:gd name="connsiteX91" fmla="*/ 45134 w 140756"/>
              <a:gd name="connsiteY91" fmla="*/ 90476 h 160763"/>
              <a:gd name="connsiteX92" fmla="*/ 46281 w 140756"/>
              <a:gd name="connsiteY92" fmla="*/ 85242 h 160763"/>
              <a:gd name="connsiteX93" fmla="*/ 48576 w 140756"/>
              <a:gd name="connsiteY93" fmla="*/ 80755 h 160763"/>
              <a:gd name="connsiteX94" fmla="*/ 35954 w 140756"/>
              <a:gd name="connsiteY94" fmla="*/ 78512 h 160763"/>
              <a:gd name="connsiteX95" fmla="*/ 36719 w 140756"/>
              <a:gd name="connsiteY95" fmla="*/ 75148 h 160763"/>
              <a:gd name="connsiteX96" fmla="*/ 44751 w 140756"/>
              <a:gd name="connsiteY96" fmla="*/ 71035 h 160763"/>
              <a:gd name="connsiteX97" fmla="*/ 46664 w 140756"/>
              <a:gd name="connsiteY97" fmla="*/ 67670 h 160763"/>
              <a:gd name="connsiteX98" fmla="*/ 47046 w 140756"/>
              <a:gd name="connsiteY98" fmla="*/ 62810 h 160763"/>
              <a:gd name="connsiteX99" fmla="*/ 39397 w 140756"/>
              <a:gd name="connsiteY99" fmla="*/ 65801 h 160763"/>
              <a:gd name="connsiteX100" fmla="*/ 39014 w 140756"/>
              <a:gd name="connsiteY100" fmla="*/ 61688 h 160763"/>
              <a:gd name="connsiteX101" fmla="*/ 37102 w 140756"/>
              <a:gd name="connsiteY101" fmla="*/ 60567 h 160763"/>
              <a:gd name="connsiteX102" fmla="*/ 35189 w 140756"/>
              <a:gd name="connsiteY102" fmla="*/ 65053 h 160763"/>
              <a:gd name="connsiteX103" fmla="*/ 31747 w 140756"/>
              <a:gd name="connsiteY103" fmla="*/ 63932 h 160763"/>
              <a:gd name="connsiteX104" fmla="*/ 30982 w 140756"/>
              <a:gd name="connsiteY104" fmla="*/ 57950 h 160763"/>
              <a:gd name="connsiteX105" fmla="*/ 34042 w 140756"/>
              <a:gd name="connsiteY105" fmla="*/ 54585 h 160763"/>
              <a:gd name="connsiteX106" fmla="*/ 35189 w 140756"/>
              <a:gd name="connsiteY106" fmla="*/ 51968 h 160763"/>
              <a:gd name="connsiteX107" fmla="*/ 36337 w 140756"/>
              <a:gd name="connsiteY107" fmla="*/ 48603 h 160763"/>
              <a:gd name="connsiteX108" fmla="*/ 35189 w 140756"/>
              <a:gd name="connsiteY108" fmla="*/ 43743 h 160763"/>
              <a:gd name="connsiteX109" fmla="*/ 33277 w 140756"/>
              <a:gd name="connsiteY109" fmla="*/ 41499 h 160763"/>
              <a:gd name="connsiteX110" fmla="*/ 30599 w 140756"/>
              <a:gd name="connsiteY110" fmla="*/ 40752 h 160763"/>
              <a:gd name="connsiteX111" fmla="*/ 28687 w 140756"/>
              <a:gd name="connsiteY111" fmla="*/ 43743 h 160763"/>
              <a:gd name="connsiteX112" fmla="*/ 25627 w 140756"/>
              <a:gd name="connsiteY112" fmla="*/ 44864 h 160763"/>
              <a:gd name="connsiteX113" fmla="*/ 21037 w 140756"/>
              <a:gd name="connsiteY113" fmla="*/ 57950 h 160763"/>
              <a:gd name="connsiteX114" fmla="*/ 15682 w 140756"/>
              <a:gd name="connsiteY114" fmla="*/ 60193 h 160763"/>
              <a:gd name="connsiteX115" fmla="*/ 13770 w 140756"/>
              <a:gd name="connsiteY115" fmla="*/ 56080 h 160763"/>
              <a:gd name="connsiteX116" fmla="*/ 16065 w 140756"/>
              <a:gd name="connsiteY116" fmla="*/ 54211 h 160763"/>
              <a:gd name="connsiteX117" fmla="*/ 19890 w 140756"/>
              <a:gd name="connsiteY117" fmla="*/ 42621 h 160763"/>
              <a:gd name="connsiteX118" fmla="*/ 19890 w 140756"/>
              <a:gd name="connsiteY118" fmla="*/ 36639 h 160763"/>
              <a:gd name="connsiteX119" fmla="*/ 15300 w 140756"/>
              <a:gd name="connsiteY119" fmla="*/ 35891 h 160763"/>
              <a:gd name="connsiteX120" fmla="*/ 6503 w 140756"/>
              <a:gd name="connsiteY120" fmla="*/ 40004 h 160763"/>
              <a:gd name="connsiteX121" fmla="*/ 2295 w 140756"/>
              <a:gd name="connsiteY121" fmla="*/ 38882 h 160763"/>
              <a:gd name="connsiteX122" fmla="*/ 1913 w 140756"/>
              <a:gd name="connsiteY122" fmla="*/ 37761 h 160763"/>
              <a:gd name="connsiteX123" fmla="*/ 0 w 140756"/>
              <a:gd name="connsiteY123" fmla="*/ 20937 h 160763"/>
              <a:gd name="connsiteX124" fmla="*/ 3443 w 140756"/>
              <a:gd name="connsiteY124" fmla="*/ 7851 h 160763"/>
              <a:gd name="connsiteX125" fmla="*/ 4208 w 140756"/>
              <a:gd name="connsiteY125" fmla="*/ 5982 h 160763"/>
              <a:gd name="connsiteX126" fmla="*/ 8415 w 140756"/>
              <a:gd name="connsiteY126" fmla="*/ 8225 h 160763"/>
              <a:gd name="connsiteX127" fmla="*/ 23715 w 140756"/>
              <a:gd name="connsiteY127" fmla="*/ 4860 h 16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40756" h="160763">
                <a:moveTo>
                  <a:pt x="32129" y="0"/>
                </a:moveTo>
                <a:lnTo>
                  <a:pt x="36337" y="1496"/>
                </a:lnTo>
                <a:lnTo>
                  <a:pt x="40544" y="4113"/>
                </a:lnTo>
                <a:lnTo>
                  <a:pt x="41309" y="5982"/>
                </a:lnTo>
                <a:lnTo>
                  <a:pt x="39397" y="10095"/>
                </a:lnTo>
                <a:lnTo>
                  <a:pt x="44369" y="7851"/>
                </a:lnTo>
                <a:lnTo>
                  <a:pt x="49724" y="8225"/>
                </a:lnTo>
                <a:lnTo>
                  <a:pt x="51254" y="12338"/>
                </a:lnTo>
                <a:lnTo>
                  <a:pt x="49341" y="35891"/>
                </a:lnTo>
                <a:lnTo>
                  <a:pt x="54696" y="42621"/>
                </a:lnTo>
                <a:lnTo>
                  <a:pt x="55844" y="38882"/>
                </a:lnTo>
                <a:lnTo>
                  <a:pt x="56609" y="34770"/>
                </a:lnTo>
                <a:lnTo>
                  <a:pt x="56609" y="28414"/>
                </a:lnTo>
                <a:lnTo>
                  <a:pt x="57756" y="24302"/>
                </a:lnTo>
                <a:lnTo>
                  <a:pt x="63493" y="16450"/>
                </a:lnTo>
                <a:lnTo>
                  <a:pt x="67318" y="16450"/>
                </a:lnTo>
                <a:lnTo>
                  <a:pt x="73821" y="19815"/>
                </a:lnTo>
                <a:lnTo>
                  <a:pt x="76498" y="25797"/>
                </a:lnTo>
                <a:lnTo>
                  <a:pt x="80323" y="28414"/>
                </a:lnTo>
                <a:lnTo>
                  <a:pt x="80705" y="31779"/>
                </a:lnTo>
                <a:lnTo>
                  <a:pt x="80705" y="33648"/>
                </a:lnTo>
                <a:lnTo>
                  <a:pt x="84148" y="31779"/>
                </a:lnTo>
                <a:lnTo>
                  <a:pt x="85295" y="28040"/>
                </a:lnTo>
                <a:lnTo>
                  <a:pt x="88355" y="31779"/>
                </a:lnTo>
                <a:lnTo>
                  <a:pt x="88738" y="37761"/>
                </a:lnTo>
                <a:lnTo>
                  <a:pt x="86825" y="44490"/>
                </a:lnTo>
                <a:lnTo>
                  <a:pt x="86825" y="47855"/>
                </a:lnTo>
                <a:lnTo>
                  <a:pt x="90268" y="49725"/>
                </a:lnTo>
                <a:lnTo>
                  <a:pt x="89885" y="51968"/>
                </a:lnTo>
                <a:lnTo>
                  <a:pt x="90650" y="52715"/>
                </a:lnTo>
                <a:lnTo>
                  <a:pt x="93710" y="48977"/>
                </a:lnTo>
                <a:lnTo>
                  <a:pt x="99830" y="46734"/>
                </a:lnTo>
                <a:lnTo>
                  <a:pt x="101742" y="44117"/>
                </a:lnTo>
                <a:lnTo>
                  <a:pt x="113600" y="52715"/>
                </a:lnTo>
                <a:lnTo>
                  <a:pt x="116277" y="59071"/>
                </a:lnTo>
                <a:lnTo>
                  <a:pt x="114364" y="63932"/>
                </a:lnTo>
                <a:lnTo>
                  <a:pt x="114747" y="65801"/>
                </a:lnTo>
                <a:lnTo>
                  <a:pt x="119337" y="66175"/>
                </a:lnTo>
                <a:lnTo>
                  <a:pt x="118954" y="66175"/>
                </a:lnTo>
                <a:lnTo>
                  <a:pt x="122779" y="72530"/>
                </a:lnTo>
                <a:lnTo>
                  <a:pt x="123544" y="69913"/>
                </a:lnTo>
                <a:lnTo>
                  <a:pt x="125074" y="71035"/>
                </a:lnTo>
                <a:lnTo>
                  <a:pt x="126987" y="73652"/>
                </a:lnTo>
                <a:lnTo>
                  <a:pt x="126987" y="76269"/>
                </a:lnTo>
                <a:lnTo>
                  <a:pt x="125457" y="78886"/>
                </a:lnTo>
                <a:lnTo>
                  <a:pt x="125074" y="83746"/>
                </a:lnTo>
                <a:lnTo>
                  <a:pt x="120867" y="90850"/>
                </a:lnTo>
                <a:lnTo>
                  <a:pt x="122397" y="97206"/>
                </a:lnTo>
                <a:lnTo>
                  <a:pt x="121632" y="103935"/>
                </a:lnTo>
                <a:lnTo>
                  <a:pt x="127369" y="106179"/>
                </a:lnTo>
                <a:lnTo>
                  <a:pt x="128899" y="112534"/>
                </a:lnTo>
                <a:lnTo>
                  <a:pt x="140756" y="133471"/>
                </a:lnTo>
                <a:lnTo>
                  <a:pt x="137314" y="142817"/>
                </a:lnTo>
                <a:lnTo>
                  <a:pt x="137696" y="147678"/>
                </a:lnTo>
                <a:lnTo>
                  <a:pt x="135784" y="153286"/>
                </a:lnTo>
                <a:lnTo>
                  <a:pt x="129664" y="155529"/>
                </a:lnTo>
                <a:lnTo>
                  <a:pt x="124692" y="155155"/>
                </a:lnTo>
                <a:lnTo>
                  <a:pt x="121632" y="157025"/>
                </a:lnTo>
                <a:lnTo>
                  <a:pt x="119719" y="160763"/>
                </a:lnTo>
                <a:lnTo>
                  <a:pt x="115129" y="155529"/>
                </a:lnTo>
                <a:lnTo>
                  <a:pt x="112452" y="156277"/>
                </a:lnTo>
                <a:lnTo>
                  <a:pt x="106332" y="149173"/>
                </a:lnTo>
                <a:lnTo>
                  <a:pt x="105950" y="145061"/>
                </a:lnTo>
                <a:lnTo>
                  <a:pt x="102507" y="136836"/>
                </a:lnTo>
                <a:lnTo>
                  <a:pt x="102507" y="128237"/>
                </a:lnTo>
                <a:lnTo>
                  <a:pt x="98300" y="122629"/>
                </a:lnTo>
                <a:lnTo>
                  <a:pt x="97917" y="118890"/>
                </a:lnTo>
                <a:lnTo>
                  <a:pt x="96770" y="118142"/>
                </a:lnTo>
                <a:lnTo>
                  <a:pt x="95623" y="120385"/>
                </a:lnTo>
                <a:lnTo>
                  <a:pt x="89503" y="120012"/>
                </a:lnTo>
                <a:lnTo>
                  <a:pt x="89503" y="116647"/>
                </a:lnTo>
                <a:lnTo>
                  <a:pt x="87973" y="114030"/>
                </a:lnTo>
                <a:lnTo>
                  <a:pt x="77646" y="111039"/>
                </a:lnTo>
                <a:lnTo>
                  <a:pt x="73056" y="111039"/>
                </a:lnTo>
                <a:lnTo>
                  <a:pt x="68848" y="114030"/>
                </a:lnTo>
                <a:lnTo>
                  <a:pt x="65023" y="114030"/>
                </a:lnTo>
                <a:lnTo>
                  <a:pt x="60816" y="110291"/>
                </a:lnTo>
                <a:lnTo>
                  <a:pt x="60051" y="105431"/>
                </a:lnTo>
                <a:lnTo>
                  <a:pt x="60816" y="102440"/>
                </a:lnTo>
                <a:lnTo>
                  <a:pt x="48576" y="108422"/>
                </a:lnTo>
                <a:lnTo>
                  <a:pt x="45134" y="108422"/>
                </a:lnTo>
                <a:lnTo>
                  <a:pt x="42457" y="113282"/>
                </a:lnTo>
                <a:lnTo>
                  <a:pt x="39397" y="115899"/>
                </a:lnTo>
                <a:lnTo>
                  <a:pt x="30217" y="114777"/>
                </a:lnTo>
                <a:lnTo>
                  <a:pt x="21802" y="108422"/>
                </a:lnTo>
                <a:lnTo>
                  <a:pt x="16447" y="100197"/>
                </a:lnTo>
                <a:lnTo>
                  <a:pt x="16065" y="94589"/>
                </a:lnTo>
                <a:lnTo>
                  <a:pt x="15682" y="88233"/>
                </a:lnTo>
                <a:lnTo>
                  <a:pt x="17977" y="85242"/>
                </a:lnTo>
                <a:lnTo>
                  <a:pt x="24862" y="84120"/>
                </a:lnTo>
                <a:lnTo>
                  <a:pt x="35189" y="89728"/>
                </a:lnTo>
                <a:lnTo>
                  <a:pt x="45134" y="90476"/>
                </a:lnTo>
                <a:lnTo>
                  <a:pt x="46281" y="85242"/>
                </a:lnTo>
                <a:lnTo>
                  <a:pt x="48576" y="80755"/>
                </a:lnTo>
                <a:lnTo>
                  <a:pt x="35954" y="78512"/>
                </a:lnTo>
                <a:lnTo>
                  <a:pt x="36719" y="75148"/>
                </a:lnTo>
                <a:lnTo>
                  <a:pt x="44751" y="71035"/>
                </a:lnTo>
                <a:lnTo>
                  <a:pt x="46664" y="67670"/>
                </a:lnTo>
                <a:lnTo>
                  <a:pt x="47046" y="62810"/>
                </a:lnTo>
                <a:lnTo>
                  <a:pt x="39397" y="65801"/>
                </a:lnTo>
                <a:lnTo>
                  <a:pt x="39014" y="61688"/>
                </a:lnTo>
                <a:lnTo>
                  <a:pt x="37102" y="60567"/>
                </a:lnTo>
                <a:lnTo>
                  <a:pt x="35189" y="65053"/>
                </a:lnTo>
                <a:lnTo>
                  <a:pt x="31747" y="63932"/>
                </a:lnTo>
                <a:lnTo>
                  <a:pt x="30982" y="57950"/>
                </a:lnTo>
                <a:lnTo>
                  <a:pt x="34042" y="54585"/>
                </a:lnTo>
                <a:lnTo>
                  <a:pt x="35189" y="51968"/>
                </a:lnTo>
                <a:lnTo>
                  <a:pt x="36337" y="48603"/>
                </a:lnTo>
                <a:lnTo>
                  <a:pt x="35189" y="43743"/>
                </a:lnTo>
                <a:lnTo>
                  <a:pt x="33277" y="41499"/>
                </a:lnTo>
                <a:lnTo>
                  <a:pt x="30599" y="40752"/>
                </a:lnTo>
                <a:lnTo>
                  <a:pt x="28687" y="43743"/>
                </a:lnTo>
                <a:lnTo>
                  <a:pt x="25627" y="44864"/>
                </a:lnTo>
                <a:lnTo>
                  <a:pt x="21037" y="57950"/>
                </a:lnTo>
                <a:lnTo>
                  <a:pt x="15682" y="60193"/>
                </a:lnTo>
                <a:lnTo>
                  <a:pt x="13770" y="56080"/>
                </a:lnTo>
                <a:lnTo>
                  <a:pt x="16065" y="54211"/>
                </a:lnTo>
                <a:lnTo>
                  <a:pt x="19890" y="42621"/>
                </a:lnTo>
                <a:lnTo>
                  <a:pt x="19890" y="36639"/>
                </a:lnTo>
                <a:lnTo>
                  <a:pt x="15300" y="35891"/>
                </a:lnTo>
                <a:lnTo>
                  <a:pt x="6503" y="40004"/>
                </a:lnTo>
                <a:lnTo>
                  <a:pt x="2295" y="38882"/>
                </a:lnTo>
                <a:lnTo>
                  <a:pt x="1913" y="37761"/>
                </a:lnTo>
                <a:lnTo>
                  <a:pt x="0" y="20937"/>
                </a:lnTo>
                <a:lnTo>
                  <a:pt x="3443" y="7851"/>
                </a:lnTo>
                <a:lnTo>
                  <a:pt x="4208" y="5982"/>
                </a:lnTo>
                <a:lnTo>
                  <a:pt x="8415" y="8225"/>
                </a:lnTo>
                <a:lnTo>
                  <a:pt x="23715" y="486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44" name="Text Placeholder 2643">
            <a:extLst>
              <a:ext uri="{FF2B5EF4-FFF2-40B4-BE49-F238E27FC236}">
                <a16:creationId xmlns:a16="http://schemas.microsoft.com/office/drawing/2014/main" id="{87C897F7-8B08-FF40-8D10-A0AEDE623BDB}"/>
              </a:ext>
            </a:extLst>
          </p:cNvPr>
          <p:cNvSpPr>
            <a:spLocks noGrp="1"/>
          </p:cNvSpPr>
          <p:nvPr>
            <p:ph type="body" sz="quarter" idx="113" hasCustomPrompt="1"/>
          </p:nvPr>
        </p:nvSpPr>
        <p:spPr>
          <a:xfrm>
            <a:off x="5872553" y="1938684"/>
            <a:ext cx="359499" cy="222452"/>
          </a:xfrm>
          <a:custGeom>
            <a:avLst/>
            <a:gdLst>
              <a:gd name="connsiteX0" fmla="*/ 22801 w 359499"/>
              <a:gd name="connsiteY0" fmla="*/ 0 h 222452"/>
              <a:gd name="connsiteX1" fmla="*/ 30022 w 359499"/>
              <a:gd name="connsiteY1" fmla="*/ 750 h 222452"/>
              <a:gd name="connsiteX2" fmla="*/ 38382 w 359499"/>
              <a:gd name="connsiteY2" fmla="*/ 6377 h 222452"/>
              <a:gd name="connsiteX3" fmla="*/ 42182 w 359499"/>
              <a:gd name="connsiteY3" fmla="*/ 5627 h 222452"/>
              <a:gd name="connsiteX4" fmla="*/ 52063 w 359499"/>
              <a:gd name="connsiteY4" fmla="*/ 12379 h 222452"/>
              <a:gd name="connsiteX5" fmla="*/ 54343 w 359499"/>
              <a:gd name="connsiteY5" fmla="*/ 16881 h 222452"/>
              <a:gd name="connsiteX6" fmla="*/ 59283 w 359499"/>
              <a:gd name="connsiteY6" fmla="*/ 14630 h 222452"/>
              <a:gd name="connsiteX7" fmla="*/ 61183 w 359499"/>
              <a:gd name="connsiteY7" fmla="*/ 10879 h 222452"/>
              <a:gd name="connsiteX8" fmla="*/ 63084 w 359499"/>
              <a:gd name="connsiteY8" fmla="*/ 14630 h 222452"/>
              <a:gd name="connsiteX9" fmla="*/ 66884 w 359499"/>
              <a:gd name="connsiteY9" fmla="*/ 13505 h 222452"/>
              <a:gd name="connsiteX10" fmla="*/ 70684 w 359499"/>
              <a:gd name="connsiteY10" fmla="*/ 23633 h 222452"/>
              <a:gd name="connsiteX11" fmla="*/ 72964 w 359499"/>
              <a:gd name="connsiteY11" fmla="*/ 26259 h 222452"/>
              <a:gd name="connsiteX12" fmla="*/ 73344 w 359499"/>
              <a:gd name="connsiteY12" fmla="*/ 30761 h 222452"/>
              <a:gd name="connsiteX13" fmla="*/ 74864 w 359499"/>
              <a:gd name="connsiteY13" fmla="*/ 32261 h 222452"/>
              <a:gd name="connsiteX14" fmla="*/ 72584 w 359499"/>
              <a:gd name="connsiteY14" fmla="*/ 42015 h 222452"/>
              <a:gd name="connsiteX15" fmla="*/ 72964 w 359499"/>
              <a:gd name="connsiteY15" fmla="*/ 46141 h 222452"/>
              <a:gd name="connsiteX16" fmla="*/ 68784 w 359499"/>
              <a:gd name="connsiteY16" fmla="*/ 55144 h 222452"/>
              <a:gd name="connsiteX17" fmla="*/ 69164 w 359499"/>
              <a:gd name="connsiteY17" fmla="*/ 57770 h 222452"/>
              <a:gd name="connsiteX18" fmla="*/ 68404 w 359499"/>
              <a:gd name="connsiteY18" fmla="*/ 61146 h 222452"/>
              <a:gd name="connsiteX19" fmla="*/ 73344 w 359499"/>
              <a:gd name="connsiteY19" fmla="*/ 57020 h 222452"/>
              <a:gd name="connsiteX20" fmla="*/ 79804 w 359499"/>
              <a:gd name="connsiteY20" fmla="*/ 45016 h 222452"/>
              <a:gd name="connsiteX21" fmla="*/ 88165 w 359499"/>
              <a:gd name="connsiteY21" fmla="*/ 46141 h 222452"/>
              <a:gd name="connsiteX22" fmla="*/ 91585 w 359499"/>
              <a:gd name="connsiteY22" fmla="*/ 43140 h 222452"/>
              <a:gd name="connsiteX23" fmla="*/ 93865 w 359499"/>
              <a:gd name="connsiteY23" fmla="*/ 46141 h 222452"/>
              <a:gd name="connsiteX24" fmla="*/ 99185 w 359499"/>
              <a:gd name="connsiteY24" fmla="*/ 44641 h 222452"/>
              <a:gd name="connsiteX25" fmla="*/ 102226 w 359499"/>
              <a:gd name="connsiteY25" fmla="*/ 40139 h 222452"/>
              <a:gd name="connsiteX26" fmla="*/ 110206 w 359499"/>
              <a:gd name="connsiteY26" fmla="*/ 37138 h 222452"/>
              <a:gd name="connsiteX27" fmla="*/ 111346 w 359499"/>
              <a:gd name="connsiteY27" fmla="*/ 35637 h 222452"/>
              <a:gd name="connsiteX28" fmla="*/ 114386 w 359499"/>
              <a:gd name="connsiteY28" fmla="*/ 36388 h 222452"/>
              <a:gd name="connsiteX29" fmla="*/ 114766 w 359499"/>
              <a:gd name="connsiteY29" fmla="*/ 38263 h 222452"/>
              <a:gd name="connsiteX30" fmla="*/ 117806 w 359499"/>
              <a:gd name="connsiteY30" fmla="*/ 40514 h 222452"/>
              <a:gd name="connsiteX31" fmla="*/ 121607 w 359499"/>
              <a:gd name="connsiteY31" fmla="*/ 42015 h 222452"/>
              <a:gd name="connsiteX32" fmla="*/ 131107 w 359499"/>
              <a:gd name="connsiteY32" fmla="*/ 48767 h 222452"/>
              <a:gd name="connsiteX33" fmla="*/ 133007 w 359499"/>
              <a:gd name="connsiteY33" fmla="*/ 52143 h 222452"/>
              <a:gd name="connsiteX34" fmla="*/ 133767 w 359499"/>
              <a:gd name="connsiteY34" fmla="*/ 56270 h 222452"/>
              <a:gd name="connsiteX35" fmla="*/ 134527 w 359499"/>
              <a:gd name="connsiteY35" fmla="*/ 58520 h 222452"/>
              <a:gd name="connsiteX36" fmla="*/ 131107 w 359499"/>
              <a:gd name="connsiteY36" fmla="*/ 60021 h 222452"/>
              <a:gd name="connsiteX37" fmla="*/ 128067 w 359499"/>
              <a:gd name="connsiteY37" fmla="*/ 58896 h 222452"/>
              <a:gd name="connsiteX38" fmla="*/ 124647 w 359499"/>
              <a:gd name="connsiteY38" fmla="*/ 56645 h 222452"/>
              <a:gd name="connsiteX39" fmla="*/ 122747 w 359499"/>
              <a:gd name="connsiteY39" fmla="*/ 54019 h 222452"/>
              <a:gd name="connsiteX40" fmla="*/ 121607 w 359499"/>
              <a:gd name="connsiteY40" fmla="*/ 56270 h 222452"/>
              <a:gd name="connsiteX41" fmla="*/ 112106 w 359499"/>
              <a:gd name="connsiteY41" fmla="*/ 54769 h 222452"/>
              <a:gd name="connsiteX42" fmla="*/ 112106 w 359499"/>
              <a:gd name="connsiteY42" fmla="*/ 56645 h 222452"/>
              <a:gd name="connsiteX43" fmla="*/ 113246 w 359499"/>
              <a:gd name="connsiteY43" fmla="*/ 58896 h 222452"/>
              <a:gd name="connsiteX44" fmla="*/ 123507 w 359499"/>
              <a:gd name="connsiteY44" fmla="*/ 60021 h 222452"/>
              <a:gd name="connsiteX45" fmla="*/ 130727 w 359499"/>
              <a:gd name="connsiteY45" fmla="*/ 64523 h 222452"/>
              <a:gd name="connsiteX46" fmla="*/ 131867 w 359499"/>
              <a:gd name="connsiteY46" fmla="*/ 67148 h 222452"/>
              <a:gd name="connsiteX47" fmla="*/ 133767 w 359499"/>
              <a:gd name="connsiteY47" fmla="*/ 65273 h 222452"/>
              <a:gd name="connsiteX48" fmla="*/ 136427 w 359499"/>
              <a:gd name="connsiteY48" fmla="*/ 66023 h 222452"/>
              <a:gd name="connsiteX49" fmla="*/ 146688 w 359499"/>
              <a:gd name="connsiteY49" fmla="*/ 72400 h 222452"/>
              <a:gd name="connsiteX50" fmla="*/ 152388 w 359499"/>
              <a:gd name="connsiteY50" fmla="*/ 73901 h 222452"/>
              <a:gd name="connsiteX51" fmla="*/ 158849 w 359499"/>
              <a:gd name="connsiteY51" fmla="*/ 72400 h 222452"/>
              <a:gd name="connsiteX52" fmla="*/ 159609 w 359499"/>
              <a:gd name="connsiteY52" fmla="*/ 77277 h 222452"/>
              <a:gd name="connsiteX53" fmla="*/ 158469 w 359499"/>
              <a:gd name="connsiteY53" fmla="*/ 83279 h 222452"/>
              <a:gd name="connsiteX54" fmla="*/ 152768 w 359499"/>
              <a:gd name="connsiteY54" fmla="*/ 88531 h 222452"/>
              <a:gd name="connsiteX55" fmla="*/ 147068 w 359499"/>
              <a:gd name="connsiteY55" fmla="*/ 88906 h 222452"/>
              <a:gd name="connsiteX56" fmla="*/ 136427 w 359499"/>
              <a:gd name="connsiteY56" fmla="*/ 86655 h 222452"/>
              <a:gd name="connsiteX57" fmla="*/ 131867 w 359499"/>
              <a:gd name="connsiteY57" fmla="*/ 87030 h 222452"/>
              <a:gd name="connsiteX58" fmla="*/ 135667 w 359499"/>
              <a:gd name="connsiteY58" fmla="*/ 90406 h 222452"/>
              <a:gd name="connsiteX59" fmla="*/ 132627 w 359499"/>
              <a:gd name="connsiteY59" fmla="*/ 90406 h 222452"/>
              <a:gd name="connsiteX60" fmla="*/ 128067 w 359499"/>
              <a:gd name="connsiteY60" fmla="*/ 85155 h 222452"/>
              <a:gd name="connsiteX61" fmla="*/ 123887 w 359499"/>
              <a:gd name="connsiteY61" fmla="*/ 85530 h 222452"/>
              <a:gd name="connsiteX62" fmla="*/ 118186 w 359499"/>
              <a:gd name="connsiteY62" fmla="*/ 84404 h 222452"/>
              <a:gd name="connsiteX63" fmla="*/ 112486 w 359499"/>
              <a:gd name="connsiteY63" fmla="*/ 77277 h 222452"/>
              <a:gd name="connsiteX64" fmla="*/ 112106 w 359499"/>
              <a:gd name="connsiteY64" fmla="*/ 80653 h 222452"/>
              <a:gd name="connsiteX65" fmla="*/ 114386 w 359499"/>
              <a:gd name="connsiteY65" fmla="*/ 81403 h 222452"/>
              <a:gd name="connsiteX66" fmla="*/ 110206 w 359499"/>
              <a:gd name="connsiteY66" fmla="*/ 86280 h 222452"/>
              <a:gd name="connsiteX67" fmla="*/ 116666 w 359499"/>
              <a:gd name="connsiteY67" fmla="*/ 86655 h 222452"/>
              <a:gd name="connsiteX68" fmla="*/ 121987 w 359499"/>
              <a:gd name="connsiteY68" fmla="*/ 89281 h 222452"/>
              <a:gd name="connsiteX69" fmla="*/ 123507 w 359499"/>
              <a:gd name="connsiteY69" fmla="*/ 92282 h 222452"/>
              <a:gd name="connsiteX70" fmla="*/ 125407 w 359499"/>
              <a:gd name="connsiteY70" fmla="*/ 92282 h 222452"/>
              <a:gd name="connsiteX71" fmla="*/ 124647 w 359499"/>
              <a:gd name="connsiteY71" fmla="*/ 93407 h 222452"/>
              <a:gd name="connsiteX72" fmla="*/ 123887 w 359499"/>
              <a:gd name="connsiteY72" fmla="*/ 94533 h 222452"/>
              <a:gd name="connsiteX73" fmla="*/ 126167 w 359499"/>
              <a:gd name="connsiteY73" fmla="*/ 97159 h 222452"/>
              <a:gd name="connsiteX74" fmla="*/ 130727 w 359499"/>
              <a:gd name="connsiteY74" fmla="*/ 95658 h 222452"/>
              <a:gd name="connsiteX75" fmla="*/ 134527 w 359499"/>
              <a:gd name="connsiteY75" fmla="*/ 98659 h 222452"/>
              <a:gd name="connsiteX76" fmla="*/ 118567 w 359499"/>
              <a:gd name="connsiteY76" fmla="*/ 101660 h 222452"/>
              <a:gd name="connsiteX77" fmla="*/ 120847 w 359499"/>
              <a:gd name="connsiteY77" fmla="*/ 105412 h 222452"/>
              <a:gd name="connsiteX78" fmla="*/ 120467 w 359499"/>
              <a:gd name="connsiteY78" fmla="*/ 107287 h 222452"/>
              <a:gd name="connsiteX79" fmla="*/ 117426 w 359499"/>
              <a:gd name="connsiteY79" fmla="*/ 109163 h 222452"/>
              <a:gd name="connsiteX80" fmla="*/ 116286 w 359499"/>
              <a:gd name="connsiteY80" fmla="*/ 117041 h 222452"/>
              <a:gd name="connsiteX81" fmla="*/ 124267 w 359499"/>
              <a:gd name="connsiteY81" fmla="*/ 108413 h 222452"/>
              <a:gd name="connsiteX82" fmla="*/ 126167 w 359499"/>
              <a:gd name="connsiteY82" fmla="*/ 103536 h 222452"/>
              <a:gd name="connsiteX83" fmla="*/ 126547 w 359499"/>
              <a:gd name="connsiteY83" fmla="*/ 104661 h 222452"/>
              <a:gd name="connsiteX84" fmla="*/ 128827 w 359499"/>
              <a:gd name="connsiteY84" fmla="*/ 105036 h 222452"/>
              <a:gd name="connsiteX85" fmla="*/ 131867 w 359499"/>
              <a:gd name="connsiteY85" fmla="*/ 103161 h 222452"/>
              <a:gd name="connsiteX86" fmla="*/ 131867 w 359499"/>
              <a:gd name="connsiteY86" fmla="*/ 108413 h 222452"/>
              <a:gd name="connsiteX87" fmla="*/ 136047 w 359499"/>
              <a:gd name="connsiteY87" fmla="*/ 104661 h 222452"/>
              <a:gd name="connsiteX88" fmla="*/ 138708 w 359499"/>
              <a:gd name="connsiteY88" fmla="*/ 107287 h 222452"/>
              <a:gd name="connsiteX89" fmla="*/ 140228 w 359499"/>
              <a:gd name="connsiteY89" fmla="*/ 106537 h 222452"/>
              <a:gd name="connsiteX90" fmla="*/ 142128 w 359499"/>
              <a:gd name="connsiteY90" fmla="*/ 102786 h 222452"/>
              <a:gd name="connsiteX91" fmla="*/ 144408 w 359499"/>
              <a:gd name="connsiteY91" fmla="*/ 104286 h 222452"/>
              <a:gd name="connsiteX92" fmla="*/ 147068 w 359499"/>
              <a:gd name="connsiteY92" fmla="*/ 110663 h 222452"/>
              <a:gd name="connsiteX93" fmla="*/ 144788 w 359499"/>
              <a:gd name="connsiteY93" fmla="*/ 114790 h 222452"/>
              <a:gd name="connsiteX94" fmla="*/ 149348 w 359499"/>
              <a:gd name="connsiteY94" fmla="*/ 116290 h 222452"/>
              <a:gd name="connsiteX95" fmla="*/ 154668 w 359499"/>
              <a:gd name="connsiteY95" fmla="*/ 113289 h 222452"/>
              <a:gd name="connsiteX96" fmla="*/ 156569 w 359499"/>
              <a:gd name="connsiteY96" fmla="*/ 118541 h 222452"/>
              <a:gd name="connsiteX97" fmla="*/ 158469 w 359499"/>
              <a:gd name="connsiteY97" fmla="*/ 118916 h 222452"/>
              <a:gd name="connsiteX98" fmla="*/ 155428 w 359499"/>
              <a:gd name="connsiteY98" fmla="*/ 130921 h 222452"/>
              <a:gd name="connsiteX99" fmla="*/ 148208 w 359499"/>
              <a:gd name="connsiteY99" fmla="*/ 132796 h 222452"/>
              <a:gd name="connsiteX100" fmla="*/ 147448 w 359499"/>
              <a:gd name="connsiteY100" fmla="*/ 135422 h 222452"/>
              <a:gd name="connsiteX101" fmla="*/ 150868 w 359499"/>
              <a:gd name="connsiteY101" fmla="*/ 133922 h 222452"/>
              <a:gd name="connsiteX102" fmla="*/ 150108 w 359499"/>
              <a:gd name="connsiteY102" fmla="*/ 136547 h 222452"/>
              <a:gd name="connsiteX103" fmla="*/ 150108 w 359499"/>
              <a:gd name="connsiteY103" fmla="*/ 137298 h 222452"/>
              <a:gd name="connsiteX104" fmla="*/ 152008 w 359499"/>
              <a:gd name="connsiteY104" fmla="*/ 137673 h 222452"/>
              <a:gd name="connsiteX105" fmla="*/ 154668 w 359499"/>
              <a:gd name="connsiteY105" fmla="*/ 133922 h 222452"/>
              <a:gd name="connsiteX106" fmla="*/ 160369 w 359499"/>
              <a:gd name="connsiteY106" fmla="*/ 136923 h 222452"/>
              <a:gd name="connsiteX107" fmla="*/ 162269 w 359499"/>
              <a:gd name="connsiteY107" fmla="*/ 145551 h 222452"/>
              <a:gd name="connsiteX108" fmla="*/ 163789 w 359499"/>
              <a:gd name="connsiteY108" fmla="*/ 148927 h 222452"/>
              <a:gd name="connsiteX109" fmla="*/ 166829 w 359499"/>
              <a:gd name="connsiteY109" fmla="*/ 143675 h 222452"/>
              <a:gd name="connsiteX110" fmla="*/ 164929 w 359499"/>
              <a:gd name="connsiteY110" fmla="*/ 134672 h 222452"/>
              <a:gd name="connsiteX111" fmla="*/ 165689 w 359499"/>
              <a:gd name="connsiteY111" fmla="*/ 130545 h 222452"/>
              <a:gd name="connsiteX112" fmla="*/ 169109 w 359499"/>
              <a:gd name="connsiteY112" fmla="*/ 127544 h 222452"/>
              <a:gd name="connsiteX113" fmla="*/ 173289 w 359499"/>
              <a:gd name="connsiteY113" fmla="*/ 131296 h 222452"/>
              <a:gd name="connsiteX114" fmla="*/ 174049 w 359499"/>
              <a:gd name="connsiteY114" fmla="*/ 133922 h 222452"/>
              <a:gd name="connsiteX115" fmla="*/ 177470 w 359499"/>
              <a:gd name="connsiteY115" fmla="*/ 137673 h 222452"/>
              <a:gd name="connsiteX116" fmla="*/ 178610 w 359499"/>
              <a:gd name="connsiteY116" fmla="*/ 139173 h 222452"/>
              <a:gd name="connsiteX117" fmla="*/ 176710 w 359499"/>
              <a:gd name="connsiteY117" fmla="*/ 143675 h 222452"/>
              <a:gd name="connsiteX118" fmla="*/ 180130 w 359499"/>
              <a:gd name="connsiteY118" fmla="*/ 144050 h 222452"/>
              <a:gd name="connsiteX119" fmla="*/ 182030 w 359499"/>
              <a:gd name="connsiteY119" fmla="*/ 141424 h 222452"/>
              <a:gd name="connsiteX120" fmla="*/ 183170 w 359499"/>
              <a:gd name="connsiteY120" fmla="*/ 138798 h 222452"/>
              <a:gd name="connsiteX121" fmla="*/ 186970 w 359499"/>
              <a:gd name="connsiteY121" fmla="*/ 133922 h 222452"/>
              <a:gd name="connsiteX122" fmla="*/ 189250 w 359499"/>
              <a:gd name="connsiteY122" fmla="*/ 136547 h 222452"/>
              <a:gd name="connsiteX123" fmla="*/ 191150 w 359499"/>
              <a:gd name="connsiteY123" fmla="*/ 144800 h 222452"/>
              <a:gd name="connsiteX124" fmla="*/ 191910 w 359499"/>
              <a:gd name="connsiteY124" fmla="*/ 141424 h 222452"/>
              <a:gd name="connsiteX125" fmla="*/ 191530 w 359499"/>
              <a:gd name="connsiteY125" fmla="*/ 136547 h 222452"/>
              <a:gd name="connsiteX126" fmla="*/ 194191 w 359499"/>
              <a:gd name="connsiteY126" fmla="*/ 131671 h 222452"/>
              <a:gd name="connsiteX127" fmla="*/ 201031 w 359499"/>
              <a:gd name="connsiteY127" fmla="*/ 135047 h 222452"/>
              <a:gd name="connsiteX128" fmla="*/ 204451 w 359499"/>
              <a:gd name="connsiteY128" fmla="*/ 141424 h 222452"/>
              <a:gd name="connsiteX129" fmla="*/ 212811 w 359499"/>
              <a:gd name="connsiteY129" fmla="*/ 144800 h 222452"/>
              <a:gd name="connsiteX130" fmla="*/ 215472 w 359499"/>
              <a:gd name="connsiteY130" fmla="*/ 147426 h 222452"/>
              <a:gd name="connsiteX131" fmla="*/ 208631 w 359499"/>
              <a:gd name="connsiteY131" fmla="*/ 151178 h 222452"/>
              <a:gd name="connsiteX132" fmla="*/ 210531 w 359499"/>
              <a:gd name="connsiteY132" fmla="*/ 153428 h 222452"/>
              <a:gd name="connsiteX133" fmla="*/ 221552 w 359499"/>
              <a:gd name="connsiteY133" fmla="*/ 147426 h 222452"/>
              <a:gd name="connsiteX134" fmla="*/ 230292 w 359499"/>
              <a:gd name="connsiteY134" fmla="*/ 147801 h 222452"/>
              <a:gd name="connsiteX135" fmla="*/ 234473 w 359499"/>
              <a:gd name="connsiteY135" fmla="*/ 149677 h 222452"/>
              <a:gd name="connsiteX136" fmla="*/ 233713 w 359499"/>
              <a:gd name="connsiteY136" fmla="*/ 146676 h 222452"/>
              <a:gd name="connsiteX137" fmla="*/ 226492 w 359499"/>
              <a:gd name="connsiteY137" fmla="*/ 144800 h 222452"/>
              <a:gd name="connsiteX138" fmla="*/ 222312 w 359499"/>
              <a:gd name="connsiteY138" fmla="*/ 141424 h 222452"/>
              <a:gd name="connsiteX139" fmla="*/ 221932 w 359499"/>
              <a:gd name="connsiteY139" fmla="*/ 138798 h 222452"/>
              <a:gd name="connsiteX140" fmla="*/ 228012 w 359499"/>
              <a:gd name="connsiteY140" fmla="*/ 135422 h 222452"/>
              <a:gd name="connsiteX141" fmla="*/ 231812 w 359499"/>
              <a:gd name="connsiteY141" fmla="*/ 135422 h 222452"/>
              <a:gd name="connsiteX142" fmla="*/ 235993 w 359499"/>
              <a:gd name="connsiteY142" fmla="*/ 130921 h 222452"/>
              <a:gd name="connsiteX143" fmla="*/ 236753 w 359499"/>
              <a:gd name="connsiteY143" fmla="*/ 133922 h 222452"/>
              <a:gd name="connsiteX144" fmla="*/ 241313 w 359499"/>
              <a:gd name="connsiteY144" fmla="*/ 135797 h 222452"/>
              <a:gd name="connsiteX145" fmla="*/ 242073 w 359499"/>
              <a:gd name="connsiteY145" fmla="*/ 137673 h 222452"/>
              <a:gd name="connsiteX146" fmla="*/ 242453 w 359499"/>
              <a:gd name="connsiteY146" fmla="*/ 135797 h 222452"/>
              <a:gd name="connsiteX147" fmla="*/ 241313 w 359499"/>
              <a:gd name="connsiteY147" fmla="*/ 130545 h 222452"/>
              <a:gd name="connsiteX148" fmla="*/ 242453 w 359499"/>
              <a:gd name="connsiteY148" fmla="*/ 131671 h 222452"/>
              <a:gd name="connsiteX149" fmla="*/ 244733 w 359499"/>
              <a:gd name="connsiteY149" fmla="*/ 127169 h 222452"/>
              <a:gd name="connsiteX150" fmla="*/ 248533 w 359499"/>
              <a:gd name="connsiteY150" fmla="*/ 125669 h 222452"/>
              <a:gd name="connsiteX151" fmla="*/ 255754 w 359499"/>
              <a:gd name="connsiteY151" fmla="*/ 127919 h 222452"/>
              <a:gd name="connsiteX152" fmla="*/ 254994 w 359499"/>
              <a:gd name="connsiteY152" fmla="*/ 126794 h 222452"/>
              <a:gd name="connsiteX153" fmla="*/ 254614 w 359499"/>
              <a:gd name="connsiteY153" fmla="*/ 123793 h 222452"/>
              <a:gd name="connsiteX154" fmla="*/ 256894 w 359499"/>
              <a:gd name="connsiteY154" fmla="*/ 121542 h 222452"/>
              <a:gd name="connsiteX155" fmla="*/ 267914 w 359499"/>
              <a:gd name="connsiteY155" fmla="*/ 116290 h 222452"/>
              <a:gd name="connsiteX156" fmla="*/ 270575 w 359499"/>
              <a:gd name="connsiteY156" fmla="*/ 111789 h 222452"/>
              <a:gd name="connsiteX157" fmla="*/ 273615 w 359499"/>
              <a:gd name="connsiteY157" fmla="*/ 111789 h 222452"/>
              <a:gd name="connsiteX158" fmla="*/ 277035 w 359499"/>
              <a:gd name="connsiteY158" fmla="*/ 114790 h 222452"/>
              <a:gd name="connsiteX159" fmla="*/ 280075 w 359499"/>
              <a:gd name="connsiteY159" fmla="*/ 113289 h 222452"/>
              <a:gd name="connsiteX160" fmla="*/ 281595 w 359499"/>
              <a:gd name="connsiteY160" fmla="*/ 116665 h 222452"/>
              <a:gd name="connsiteX161" fmla="*/ 287295 w 359499"/>
              <a:gd name="connsiteY161" fmla="*/ 117416 h 222452"/>
              <a:gd name="connsiteX162" fmla="*/ 295276 w 359499"/>
              <a:gd name="connsiteY162" fmla="*/ 111414 h 222452"/>
              <a:gd name="connsiteX163" fmla="*/ 303256 w 359499"/>
              <a:gd name="connsiteY163" fmla="*/ 109163 h 222452"/>
              <a:gd name="connsiteX164" fmla="*/ 324157 w 359499"/>
              <a:gd name="connsiteY164" fmla="*/ 114415 h 222452"/>
              <a:gd name="connsiteX165" fmla="*/ 326437 w 359499"/>
              <a:gd name="connsiteY165" fmla="*/ 113289 h 222452"/>
              <a:gd name="connsiteX166" fmla="*/ 327958 w 359499"/>
              <a:gd name="connsiteY166" fmla="*/ 116290 h 222452"/>
              <a:gd name="connsiteX167" fmla="*/ 326818 w 359499"/>
              <a:gd name="connsiteY167" fmla="*/ 123043 h 222452"/>
              <a:gd name="connsiteX168" fmla="*/ 334798 w 359499"/>
              <a:gd name="connsiteY168" fmla="*/ 125294 h 222452"/>
              <a:gd name="connsiteX169" fmla="*/ 338978 w 359499"/>
              <a:gd name="connsiteY169" fmla="*/ 123418 h 222452"/>
              <a:gd name="connsiteX170" fmla="*/ 345438 w 359499"/>
              <a:gd name="connsiteY170" fmla="*/ 127919 h 222452"/>
              <a:gd name="connsiteX171" fmla="*/ 346579 w 359499"/>
              <a:gd name="connsiteY171" fmla="*/ 129795 h 222452"/>
              <a:gd name="connsiteX172" fmla="*/ 346959 w 359499"/>
              <a:gd name="connsiteY172" fmla="*/ 133171 h 222452"/>
              <a:gd name="connsiteX173" fmla="*/ 342778 w 359499"/>
              <a:gd name="connsiteY173" fmla="*/ 135797 h 222452"/>
              <a:gd name="connsiteX174" fmla="*/ 346199 w 359499"/>
              <a:gd name="connsiteY174" fmla="*/ 137298 h 222452"/>
              <a:gd name="connsiteX175" fmla="*/ 355319 w 359499"/>
              <a:gd name="connsiteY175" fmla="*/ 135422 h 222452"/>
              <a:gd name="connsiteX176" fmla="*/ 354559 w 359499"/>
              <a:gd name="connsiteY176" fmla="*/ 137673 h 222452"/>
              <a:gd name="connsiteX177" fmla="*/ 355699 w 359499"/>
              <a:gd name="connsiteY177" fmla="*/ 141049 h 222452"/>
              <a:gd name="connsiteX178" fmla="*/ 358739 w 359499"/>
              <a:gd name="connsiteY178" fmla="*/ 141049 h 222452"/>
              <a:gd name="connsiteX179" fmla="*/ 359119 w 359499"/>
              <a:gd name="connsiteY179" fmla="*/ 141799 h 222452"/>
              <a:gd name="connsiteX180" fmla="*/ 359499 w 359499"/>
              <a:gd name="connsiteY180" fmla="*/ 155679 h 222452"/>
              <a:gd name="connsiteX181" fmla="*/ 355319 w 359499"/>
              <a:gd name="connsiteY181" fmla="*/ 162806 h 222452"/>
              <a:gd name="connsiteX182" fmla="*/ 350759 w 359499"/>
              <a:gd name="connsiteY182" fmla="*/ 165057 h 222452"/>
              <a:gd name="connsiteX183" fmla="*/ 348479 w 359499"/>
              <a:gd name="connsiteY183" fmla="*/ 169934 h 222452"/>
              <a:gd name="connsiteX184" fmla="*/ 344678 w 359499"/>
              <a:gd name="connsiteY184" fmla="*/ 173685 h 222452"/>
              <a:gd name="connsiteX185" fmla="*/ 340878 w 359499"/>
              <a:gd name="connsiteY185" fmla="*/ 175561 h 222452"/>
              <a:gd name="connsiteX186" fmla="*/ 340498 w 359499"/>
              <a:gd name="connsiteY186" fmla="*/ 185689 h 222452"/>
              <a:gd name="connsiteX187" fmla="*/ 345438 w 359499"/>
              <a:gd name="connsiteY187" fmla="*/ 191316 h 222452"/>
              <a:gd name="connsiteX188" fmla="*/ 347719 w 359499"/>
              <a:gd name="connsiteY188" fmla="*/ 195443 h 222452"/>
              <a:gd name="connsiteX189" fmla="*/ 346959 w 359499"/>
              <a:gd name="connsiteY189" fmla="*/ 198069 h 222452"/>
              <a:gd name="connsiteX190" fmla="*/ 348479 w 359499"/>
              <a:gd name="connsiteY190" fmla="*/ 200319 h 222452"/>
              <a:gd name="connsiteX191" fmla="*/ 348479 w 359499"/>
              <a:gd name="connsiteY191" fmla="*/ 211198 h 222452"/>
              <a:gd name="connsiteX192" fmla="*/ 343158 w 359499"/>
              <a:gd name="connsiteY192" fmla="*/ 211573 h 222452"/>
              <a:gd name="connsiteX193" fmla="*/ 338978 w 359499"/>
              <a:gd name="connsiteY193" fmla="*/ 213824 h 222452"/>
              <a:gd name="connsiteX194" fmla="*/ 326437 w 359499"/>
              <a:gd name="connsiteY194" fmla="*/ 213824 h 222452"/>
              <a:gd name="connsiteX195" fmla="*/ 318077 w 359499"/>
              <a:gd name="connsiteY195" fmla="*/ 217200 h 222452"/>
              <a:gd name="connsiteX196" fmla="*/ 313517 w 359499"/>
              <a:gd name="connsiteY196" fmla="*/ 221702 h 222452"/>
              <a:gd name="connsiteX197" fmla="*/ 308197 w 359499"/>
              <a:gd name="connsiteY197" fmla="*/ 220576 h 222452"/>
              <a:gd name="connsiteX198" fmla="*/ 302496 w 359499"/>
              <a:gd name="connsiteY198" fmla="*/ 217575 h 222452"/>
              <a:gd name="connsiteX199" fmla="*/ 300216 w 359499"/>
              <a:gd name="connsiteY199" fmla="*/ 213824 h 222452"/>
              <a:gd name="connsiteX200" fmla="*/ 299456 w 359499"/>
              <a:gd name="connsiteY200" fmla="*/ 217575 h 222452"/>
              <a:gd name="connsiteX201" fmla="*/ 294516 w 359499"/>
              <a:gd name="connsiteY201" fmla="*/ 218326 h 222452"/>
              <a:gd name="connsiteX202" fmla="*/ 288055 w 359499"/>
              <a:gd name="connsiteY202" fmla="*/ 209698 h 222452"/>
              <a:gd name="connsiteX203" fmla="*/ 288055 w 359499"/>
              <a:gd name="connsiteY203" fmla="*/ 199944 h 222452"/>
              <a:gd name="connsiteX204" fmla="*/ 287675 w 359499"/>
              <a:gd name="connsiteY204" fmla="*/ 194317 h 222452"/>
              <a:gd name="connsiteX205" fmla="*/ 283495 w 359499"/>
              <a:gd name="connsiteY205" fmla="*/ 194317 h 222452"/>
              <a:gd name="connsiteX206" fmla="*/ 280835 w 359499"/>
              <a:gd name="connsiteY206" fmla="*/ 189066 h 222452"/>
              <a:gd name="connsiteX207" fmla="*/ 276655 w 359499"/>
              <a:gd name="connsiteY207" fmla="*/ 186440 h 222452"/>
              <a:gd name="connsiteX208" fmla="*/ 277795 w 359499"/>
              <a:gd name="connsiteY208" fmla="*/ 189441 h 222452"/>
              <a:gd name="connsiteX209" fmla="*/ 280075 w 359499"/>
              <a:gd name="connsiteY209" fmla="*/ 195443 h 222452"/>
              <a:gd name="connsiteX210" fmla="*/ 283875 w 359499"/>
              <a:gd name="connsiteY210" fmla="*/ 199569 h 222452"/>
              <a:gd name="connsiteX211" fmla="*/ 277415 w 359499"/>
              <a:gd name="connsiteY211" fmla="*/ 213449 h 222452"/>
              <a:gd name="connsiteX212" fmla="*/ 259174 w 359499"/>
              <a:gd name="connsiteY212" fmla="*/ 217575 h 222452"/>
              <a:gd name="connsiteX213" fmla="*/ 250053 w 359499"/>
              <a:gd name="connsiteY213" fmla="*/ 217575 h 222452"/>
              <a:gd name="connsiteX214" fmla="*/ 247393 w 359499"/>
              <a:gd name="connsiteY214" fmla="*/ 208572 h 222452"/>
              <a:gd name="connsiteX215" fmla="*/ 247013 w 359499"/>
              <a:gd name="connsiteY215" fmla="*/ 203696 h 222452"/>
              <a:gd name="connsiteX216" fmla="*/ 246633 w 359499"/>
              <a:gd name="connsiteY216" fmla="*/ 206697 h 222452"/>
              <a:gd name="connsiteX217" fmla="*/ 247393 w 359499"/>
              <a:gd name="connsiteY217" fmla="*/ 212324 h 222452"/>
              <a:gd name="connsiteX218" fmla="*/ 244353 w 359499"/>
              <a:gd name="connsiteY218" fmla="*/ 216075 h 222452"/>
              <a:gd name="connsiteX219" fmla="*/ 243213 w 359499"/>
              <a:gd name="connsiteY219" fmla="*/ 219451 h 222452"/>
              <a:gd name="connsiteX220" fmla="*/ 240933 w 359499"/>
              <a:gd name="connsiteY220" fmla="*/ 217951 h 222452"/>
              <a:gd name="connsiteX221" fmla="*/ 235993 w 359499"/>
              <a:gd name="connsiteY221" fmla="*/ 205946 h 222452"/>
              <a:gd name="connsiteX222" fmla="*/ 235993 w 359499"/>
              <a:gd name="connsiteY222" fmla="*/ 215700 h 222452"/>
              <a:gd name="connsiteX223" fmla="*/ 232953 w 359499"/>
              <a:gd name="connsiteY223" fmla="*/ 220576 h 222452"/>
              <a:gd name="connsiteX224" fmla="*/ 225732 w 359499"/>
              <a:gd name="connsiteY224" fmla="*/ 222077 h 222452"/>
              <a:gd name="connsiteX225" fmla="*/ 224212 w 359499"/>
              <a:gd name="connsiteY225" fmla="*/ 217200 h 222452"/>
              <a:gd name="connsiteX226" fmla="*/ 221552 w 359499"/>
              <a:gd name="connsiteY226" fmla="*/ 212324 h 222452"/>
              <a:gd name="connsiteX227" fmla="*/ 220032 w 359499"/>
              <a:gd name="connsiteY227" fmla="*/ 217575 h 222452"/>
              <a:gd name="connsiteX228" fmla="*/ 217372 w 359499"/>
              <a:gd name="connsiteY228" fmla="*/ 220576 h 222452"/>
              <a:gd name="connsiteX229" fmla="*/ 212493 w 359499"/>
              <a:gd name="connsiteY229" fmla="*/ 217687 h 222452"/>
              <a:gd name="connsiteX230" fmla="*/ 212431 w 359499"/>
              <a:gd name="connsiteY230" fmla="*/ 217200 h 222452"/>
              <a:gd name="connsiteX231" fmla="*/ 210151 w 359499"/>
              <a:gd name="connsiteY231" fmla="*/ 212324 h 222452"/>
              <a:gd name="connsiteX232" fmla="*/ 211671 w 359499"/>
              <a:gd name="connsiteY232" fmla="*/ 217200 h 222452"/>
              <a:gd name="connsiteX233" fmla="*/ 212493 w 359499"/>
              <a:gd name="connsiteY233" fmla="*/ 217687 h 222452"/>
              <a:gd name="connsiteX234" fmla="*/ 212811 w 359499"/>
              <a:gd name="connsiteY234" fmla="*/ 220201 h 222452"/>
              <a:gd name="connsiteX235" fmla="*/ 210531 w 359499"/>
              <a:gd name="connsiteY235" fmla="*/ 222077 h 222452"/>
              <a:gd name="connsiteX236" fmla="*/ 202551 w 359499"/>
              <a:gd name="connsiteY236" fmla="*/ 221702 h 222452"/>
              <a:gd name="connsiteX237" fmla="*/ 199131 w 359499"/>
              <a:gd name="connsiteY237" fmla="*/ 220576 h 222452"/>
              <a:gd name="connsiteX238" fmla="*/ 199511 w 359499"/>
              <a:gd name="connsiteY238" fmla="*/ 215700 h 222452"/>
              <a:gd name="connsiteX239" fmla="*/ 196471 w 359499"/>
              <a:gd name="connsiteY239" fmla="*/ 215700 h 222452"/>
              <a:gd name="connsiteX240" fmla="*/ 196091 w 359499"/>
              <a:gd name="connsiteY240" fmla="*/ 220576 h 222452"/>
              <a:gd name="connsiteX241" fmla="*/ 188870 w 359499"/>
              <a:gd name="connsiteY241" fmla="*/ 222452 h 222452"/>
              <a:gd name="connsiteX242" fmla="*/ 187350 w 359499"/>
              <a:gd name="connsiteY242" fmla="*/ 218701 h 222452"/>
              <a:gd name="connsiteX243" fmla="*/ 184690 w 359499"/>
              <a:gd name="connsiteY243" fmla="*/ 221702 h 222452"/>
              <a:gd name="connsiteX244" fmla="*/ 180130 w 359499"/>
              <a:gd name="connsiteY244" fmla="*/ 219451 h 222452"/>
              <a:gd name="connsiteX245" fmla="*/ 177090 w 359499"/>
              <a:gd name="connsiteY245" fmla="*/ 221702 h 222452"/>
              <a:gd name="connsiteX246" fmla="*/ 171389 w 359499"/>
              <a:gd name="connsiteY246" fmla="*/ 219451 h 222452"/>
              <a:gd name="connsiteX247" fmla="*/ 171769 w 359499"/>
              <a:gd name="connsiteY247" fmla="*/ 210448 h 222452"/>
              <a:gd name="connsiteX248" fmla="*/ 173289 w 359499"/>
              <a:gd name="connsiteY248" fmla="*/ 201820 h 222452"/>
              <a:gd name="connsiteX249" fmla="*/ 173289 w 359499"/>
              <a:gd name="connsiteY249" fmla="*/ 198069 h 222452"/>
              <a:gd name="connsiteX250" fmla="*/ 169869 w 359499"/>
              <a:gd name="connsiteY250" fmla="*/ 194317 h 222452"/>
              <a:gd name="connsiteX251" fmla="*/ 168349 w 359499"/>
              <a:gd name="connsiteY251" fmla="*/ 193942 h 222452"/>
              <a:gd name="connsiteX252" fmla="*/ 167589 w 359499"/>
              <a:gd name="connsiteY252" fmla="*/ 199194 h 222452"/>
              <a:gd name="connsiteX253" fmla="*/ 163789 w 359499"/>
              <a:gd name="connsiteY253" fmla="*/ 206322 h 222452"/>
              <a:gd name="connsiteX254" fmla="*/ 161509 w 359499"/>
              <a:gd name="connsiteY254" fmla="*/ 202570 h 222452"/>
              <a:gd name="connsiteX255" fmla="*/ 158849 w 359499"/>
              <a:gd name="connsiteY255" fmla="*/ 193942 h 222452"/>
              <a:gd name="connsiteX256" fmla="*/ 159229 w 359499"/>
              <a:gd name="connsiteY256" fmla="*/ 199194 h 222452"/>
              <a:gd name="connsiteX257" fmla="*/ 156569 w 359499"/>
              <a:gd name="connsiteY257" fmla="*/ 197694 h 222452"/>
              <a:gd name="connsiteX258" fmla="*/ 153528 w 359499"/>
              <a:gd name="connsiteY258" fmla="*/ 198444 h 222452"/>
              <a:gd name="connsiteX259" fmla="*/ 154668 w 359499"/>
              <a:gd name="connsiteY259" fmla="*/ 198444 h 222452"/>
              <a:gd name="connsiteX260" fmla="*/ 153528 w 359499"/>
              <a:gd name="connsiteY260" fmla="*/ 203321 h 222452"/>
              <a:gd name="connsiteX261" fmla="*/ 158089 w 359499"/>
              <a:gd name="connsiteY261" fmla="*/ 207447 h 222452"/>
              <a:gd name="connsiteX262" fmla="*/ 158469 w 359499"/>
              <a:gd name="connsiteY262" fmla="*/ 209323 h 222452"/>
              <a:gd name="connsiteX263" fmla="*/ 150868 w 359499"/>
              <a:gd name="connsiteY263" fmla="*/ 217575 h 222452"/>
              <a:gd name="connsiteX264" fmla="*/ 140228 w 359499"/>
              <a:gd name="connsiteY264" fmla="*/ 216450 h 222452"/>
              <a:gd name="connsiteX265" fmla="*/ 139088 w 359499"/>
              <a:gd name="connsiteY265" fmla="*/ 211573 h 222452"/>
              <a:gd name="connsiteX266" fmla="*/ 137948 w 359499"/>
              <a:gd name="connsiteY266" fmla="*/ 214574 h 222452"/>
              <a:gd name="connsiteX267" fmla="*/ 133767 w 359499"/>
              <a:gd name="connsiteY267" fmla="*/ 213449 h 222452"/>
              <a:gd name="connsiteX268" fmla="*/ 134907 w 359499"/>
              <a:gd name="connsiteY268" fmla="*/ 209698 h 222452"/>
              <a:gd name="connsiteX269" fmla="*/ 131107 w 359499"/>
              <a:gd name="connsiteY269" fmla="*/ 209698 h 222452"/>
              <a:gd name="connsiteX270" fmla="*/ 126927 w 359499"/>
              <a:gd name="connsiteY270" fmla="*/ 199944 h 222452"/>
              <a:gd name="connsiteX271" fmla="*/ 126927 w 359499"/>
              <a:gd name="connsiteY271" fmla="*/ 210073 h 222452"/>
              <a:gd name="connsiteX272" fmla="*/ 120847 w 359499"/>
              <a:gd name="connsiteY272" fmla="*/ 201445 h 222452"/>
              <a:gd name="connsiteX273" fmla="*/ 125407 w 359499"/>
              <a:gd name="connsiteY273" fmla="*/ 193942 h 222452"/>
              <a:gd name="connsiteX274" fmla="*/ 118567 w 359499"/>
              <a:gd name="connsiteY274" fmla="*/ 199944 h 222452"/>
              <a:gd name="connsiteX275" fmla="*/ 116666 w 359499"/>
              <a:gd name="connsiteY275" fmla="*/ 201445 h 222452"/>
              <a:gd name="connsiteX276" fmla="*/ 116286 w 359499"/>
              <a:gd name="connsiteY276" fmla="*/ 207822 h 222452"/>
              <a:gd name="connsiteX277" fmla="*/ 109446 w 359499"/>
              <a:gd name="connsiteY277" fmla="*/ 209323 h 222452"/>
              <a:gd name="connsiteX278" fmla="*/ 107546 w 359499"/>
              <a:gd name="connsiteY278" fmla="*/ 206697 h 222452"/>
              <a:gd name="connsiteX279" fmla="*/ 107166 w 359499"/>
              <a:gd name="connsiteY279" fmla="*/ 203696 h 222452"/>
              <a:gd name="connsiteX280" fmla="*/ 109446 w 359499"/>
              <a:gd name="connsiteY280" fmla="*/ 202570 h 222452"/>
              <a:gd name="connsiteX281" fmla="*/ 102986 w 359499"/>
              <a:gd name="connsiteY281" fmla="*/ 200319 h 222452"/>
              <a:gd name="connsiteX282" fmla="*/ 97665 w 359499"/>
              <a:gd name="connsiteY282" fmla="*/ 194317 h 222452"/>
              <a:gd name="connsiteX283" fmla="*/ 98045 w 359499"/>
              <a:gd name="connsiteY283" fmla="*/ 190191 h 222452"/>
              <a:gd name="connsiteX284" fmla="*/ 97285 w 359499"/>
              <a:gd name="connsiteY284" fmla="*/ 180438 h 222452"/>
              <a:gd name="connsiteX285" fmla="*/ 99185 w 359499"/>
              <a:gd name="connsiteY285" fmla="*/ 174811 h 222452"/>
              <a:gd name="connsiteX286" fmla="*/ 100326 w 359499"/>
              <a:gd name="connsiteY286" fmla="*/ 168809 h 222452"/>
              <a:gd name="connsiteX287" fmla="*/ 93105 w 359499"/>
              <a:gd name="connsiteY287" fmla="*/ 170309 h 222452"/>
              <a:gd name="connsiteX288" fmla="*/ 90825 w 359499"/>
              <a:gd name="connsiteY288" fmla="*/ 163932 h 222452"/>
              <a:gd name="connsiteX289" fmla="*/ 91205 w 359499"/>
              <a:gd name="connsiteY289" fmla="*/ 159805 h 222452"/>
              <a:gd name="connsiteX290" fmla="*/ 93105 w 359499"/>
              <a:gd name="connsiteY290" fmla="*/ 150052 h 222452"/>
              <a:gd name="connsiteX291" fmla="*/ 90825 w 359499"/>
              <a:gd name="connsiteY291" fmla="*/ 148927 h 222452"/>
              <a:gd name="connsiteX292" fmla="*/ 96145 w 359499"/>
              <a:gd name="connsiteY292" fmla="*/ 137673 h 222452"/>
              <a:gd name="connsiteX293" fmla="*/ 101086 w 359499"/>
              <a:gd name="connsiteY293" fmla="*/ 132796 h 222452"/>
              <a:gd name="connsiteX294" fmla="*/ 98045 w 359499"/>
              <a:gd name="connsiteY294" fmla="*/ 129420 h 222452"/>
              <a:gd name="connsiteX295" fmla="*/ 97285 w 359499"/>
              <a:gd name="connsiteY295" fmla="*/ 123043 h 222452"/>
              <a:gd name="connsiteX296" fmla="*/ 96905 w 359499"/>
              <a:gd name="connsiteY296" fmla="*/ 114790 h 222452"/>
              <a:gd name="connsiteX297" fmla="*/ 93485 w 359499"/>
              <a:gd name="connsiteY297" fmla="*/ 108413 h 222452"/>
              <a:gd name="connsiteX298" fmla="*/ 88925 w 359499"/>
              <a:gd name="connsiteY298" fmla="*/ 101660 h 222452"/>
              <a:gd name="connsiteX299" fmla="*/ 87025 w 359499"/>
              <a:gd name="connsiteY299" fmla="*/ 100535 h 222452"/>
              <a:gd name="connsiteX300" fmla="*/ 87025 w 359499"/>
              <a:gd name="connsiteY300" fmla="*/ 94908 h 222452"/>
              <a:gd name="connsiteX301" fmla="*/ 85125 w 359499"/>
              <a:gd name="connsiteY301" fmla="*/ 86280 h 222452"/>
              <a:gd name="connsiteX302" fmla="*/ 82085 w 359499"/>
              <a:gd name="connsiteY302" fmla="*/ 81028 h 222452"/>
              <a:gd name="connsiteX303" fmla="*/ 79804 w 359499"/>
              <a:gd name="connsiteY303" fmla="*/ 76152 h 222452"/>
              <a:gd name="connsiteX304" fmla="*/ 78664 w 359499"/>
              <a:gd name="connsiteY304" fmla="*/ 68649 h 222452"/>
              <a:gd name="connsiteX305" fmla="*/ 74864 w 359499"/>
              <a:gd name="connsiteY305" fmla="*/ 66023 h 222452"/>
              <a:gd name="connsiteX306" fmla="*/ 72964 w 359499"/>
              <a:gd name="connsiteY306" fmla="*/ 67899 h 222452"/>
              <a:gd name="connsiteX307" fmla="*/ 72584 w 359499"/>
              <a:gd name="connsiteY307" fmla="*/ 70149 h 222452"/>
              <a:gd name="connsiteX308" fmla="*/ 70304 w 359499"/>
              <a:gd name="connsiteY308" fmla="*/ 72025 h 222452"/>
              <a:gd name="connsiteX309" fmla="*/ 67264 w 359499"/>
              <a:gd name="connsiteY309" fmla="*/ 73901 h 222452"/>
              <a:gd name="connsiteX310" fmla="*/ 66884 w 359499"/>
              <a:gd name="connsiteY310" fmla="*/ 72775 h 222452"/>
              <a:gd name="connsiteX311" fmla="*/ 64224 w 359499"/>
              <a:gd name="connsiteY311" fmla="*/ 73901 h 222452"/>
              <a:gd name="connsiteX312" fmla="*/ 63464 w 359499"/>
              <a:gd name="connsiteY312" fmla="*/ 76527 h 222452"/>
              <a:gd name="connsiteX313" fmla="*/ 66504 w 359499"/>
              <a:gd name="connsiteY313" fmla="*/ 78402 h 222452"/>
              <a:gd name="connsiteX314" fmla="*/ 64224 w 359499"/>
              <a:gd name="connsiteY314" fmla="*/ 78777 h 222452"/>
              <a:gd name="connsiteX315" fmla="*/ 44843 w 359499"/>
              <a:gd name="connsiteY315" fmla="*/ 75401 h 222452"/>
              <a:gd name="connsiteX316" fmla="*/ 42182 w 359499"/>
              <a:gd name="connsiteY316" fmla="*/ 72025 h 222452"/>
              <a:gd name="connsiteX317" fmla="*/ 41802 w 359499"/>
              <a:gd name="connsiteY317" fmla="*/ 78777 h 222452"/>
              <a:gd name="connsiteX318" fmla="*/ 38382 w 359499"/>
              <a:gd name="connsiteY318" fmla="*/ 67148 h 222452"/>
              <a:gd name="connsiteX319" fmla="*/ 34582 w 359499"/>
              <a:gd name="connsiteY319" fmla="*/ 63397 h 222452"/>
              <a:gd name="connsiteX320" fmla="*/ 27362 w 359499"/>
              <a:gd name="connsiteY320" fmla="*/ 62647 h 222452"/>
              <a:gd name="connsiteX321" fmla="*/ 19761 w 359499"/>
              <a:gd name="connsiteY321" fmla="*/ 45016 h 222452"/>
              <a:gd name="connsiteX322" fmla="*/ 17101 w 359499"/>
              <a:gd name="connsiteY322" fmla="*/ 45766 h 222452"/>
              <a:gd name="connsiteX323" fmla="*/ 14061 w 359499"/>
              <a:gd name="connsiteY323" fmla="*/ 39764 h 222452"/>
              <a:gd name="connsiteX324" fmla="*/ 13301 w 359499"/>
              <a:gd name="connsiteY324" fmla="*/ 40514 h 222452"/>
              <a:gd name="connsiteX325" fmla="*/ 9501 w 359499"/>
              <a:gd name="connsiteY325" fmla="*/ 37138 h 222452"/>
              <a:gd name="connsiteX326" fmla="*/ 9121 w 359499"/>
              <a:gd name="connsiteY326" fmla="*/ 34512 h 222452"/>
              <a:gd name="connsiteX327" fmla="*/ 2280 w 359499"/>
              <a:gd name="connsiteY327" fmla="*/ 33762 h 222452"/>
              <a:gd name="connsiteX328" fmla="*/ 0 w 359499"/>
              <a:gd name="connsiteY328" fmla="*/ 31511 h 222452"/>
              <a:gd name="connsiteX329" fmla="*/ 1140 w 359499"/>
              <a:gd name="connsiteY329" fmla="*/ 25509 h 222452"/>
              <a:gd name="connsiteX330" fmla="*/ 2280 w 359499"/>
              <a:gd name="connsiteY330" fmla="*/ 24008 h 222452"/>
              <a:gd name="connsiteX331" fmla="*/ 7981 w 359499"/>
              <a:gd name="connsiteY331" fmla="*/ 28510 h 222452"/>
              <a:gd name="connsiteX332" fmla="*/ 14061 w 359499"/>
              <a:gd name="connsiteY332" fmla="*/ 28510 h 222452"/>
              <a:gd name="connsiteX333" fmla="*/ 13681 w 359499"/>
              <a:gd name="connsiteY333" fmla="*/ 27010 h 222452"/>
              <a:gd name="connsiteX334" fmla="*/ 11781 w 359499"/>
              <a:gd name="connsiteY334" fmla="*/ 24759 h 222452"/>
              <a:gd name="connsiteX335" fmla="*/ 7221 w 359499"/>
              <a:gd name="connsiteY335" fmla="*/ 19507 h 222452"/>
              <a:gd name="connsiteX336" fmla="*/ 3040 w 359499"/>
              <a:gd name="connsiteY336" fmla="*/ 18006 h 222452"/>
              <a:gd name="connsiteX337" fmla="*/ 1900 w 359499"/>
              <a:gd name="connsiteY337" fmla="*/ 14630 h 222452"/>
              <a:gd name="connsiteX338" fmla="*/ 3420 w 359499"/>
              <a:gd name="connsiteY338" fmla="*/ 12004 h 222452"/>
              <a:gd name="connsiteX339" fmla="*/ 2280 w 359499"/>
              <a:gd name="connsiteY339" fmla="*/ 9378 h 222452"/>
              <a:gd name="connsiteX340" fmla="*/ 7981 w 359499"/>
              <a:gd name="connsiteY340" fmla="*/ 10129 h 222452"/>
              <a:gd name="connsiteX341" fmla="*/ 10261 w 359499"/>
              <a:gd name="connsiteY341" fmla="*/ 7878 h 222452"/>
              <a:gd name="connsiteX342" fmla="*/ 10261 w 359499"/>
              <a:gd name="connsiteY342" fmla="*/ 4127 h 22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Lst>
            <a:rect l="l" t="t" r="r" b="b"/>
            <a:pathLst>
              <a:path w="359499" h="222452">
                <a:moveTo>
                  <a:pt x="22801" y="0"/>
                </a:moveTo>
                <a:lnTo>
                  <a:pt x="30022" y="750"/>
                </a:lnTo>
                <a:lnTo>
                  <a:pt x="38382" y="6377"/>
                </a:lnTo>
                <a:lnTo>
                  <a:pt x="42182" y="5627"/>
                </a:lnTo>
                <a:lnTo>
                  <a:pt x="52063" y="12379"/>
                </a:lnTo>
                <a:lnTo>
                  <a:pt x="54343" y="16881"/>
                </a:lnTo>
                <a:lnTo>
                  <a:pt x="59283" y="14630"/>
                </a:lnTo>
                <a:lnTo>
                  <a:pt x="61183" y="10879"/>
                </a:lnTo>
                <a:lnTo>
                  <a:pt x="63084" y="14630"/>
                </a:lnTo>
                <a:lnTo>
                  <a:pt x="66884" y="13505"/>
                </a:lnTo>
                <a:lnTo>
                  <a:pt x="70684" y="23633"/>
                </a:lnTo>
                <a:lnTo>
                  <a:pt x="72964" y="26259"/>
                </a:lnTo>
                <a:lnTo>
                  <a:pt x="73344" y="30761"/>
                </a:lnTo>
                <a:lnTo>
                  <a:pt x="74864" y="32261"/>
                </a:lnTo>
                <a:lnTo>
                  <a:pt x="72584" y="42015"/>
                </a:lnTo>
                <a:lnTo>
                  <a:pt x="72964" y="46141"/>
                </a:lnTo>
                <a:lnTo>
                  <a:pt x="68784" y="55144"/>
                </a:lnTo>
                <a:lnTo>
                  <a:pt x="69164" y="57770"/>
                </a:lnTo>
                <a:lnTo>
                  <a:pt x="68404" y="61146"/>
                </a:lnTo>
                <a:lnTo>
                  <a:pt x="73344" y="57020"/>
                </a:lnTo>
                <a:lnTo>
                  <a:pt x="79804" y="45016"/>
                </a:lnTo>
                <a:lnTo>
                  <a:pt x="88165" y="46141"/>
                </a:lnTo>
                <a:lnTo>
                  <a:pt x="91585" y="43140"/>
                </a:lnTo>
                <a:lnTo>
                  <a:pt x="93865" y="46141"/>
                </a:lnTo>
                <a:lnTo>
                  <a:pt x="99185" y="44641"/>
                </a:lnTo>
                <a:lnTo>
                  <a:pt x="102226" y="40139"/>
                </a:lnTo>
                <a:lnTo>
                  <a:pt x="110206" y="37138"/>
                </a:lnTo>
                <a:lnTo>
                  <a:pt x="111346" y="35637"/>
                </a:lnTo>
                <a:lnTo>
                  <a:pt x="114386" y="36388"/>
                </a:lnTo>
                <a:lnTo>
                  <a:pt x="114766" y="38263"/>
                </a:lnTo>
                <a:lnTo>
                  <a:pt x="117806" y="40514"/>
                </a:lnTo>
                <a:lnTo>
                  <a:pt x="121607" y="42015"/>
                </a:lnTo>
                <a:lnTo>
                  <a:pt x="131107" y="48767"/>
                </a:lnTo>
                <a:lnTo>
                  <a:pt x="133007" y="52143"/>
                </a:lnTo>
                <a:lnTo>
                  <a:pt x="133767" y="56270"/>
                </a:lnTo>
                <a:lnTo>
                  <a:pt x="134527" y="58520"/>
                </a:lnTo>
                <a:lnTo>
                  <a:pt x="131107" y="60021"/>
                </a:lnTo>
                <a:lnTo>
                  <a:pt x="128067" y="58896"/>
                </a:lnTo>
                <a:lnTo>
                  <a:pt x="124647" y="56645"/>
                </a:lnTo>
                <a:lnTo>
                  <a:pt x="122747" y="54019"/>
                </a:lnTo>
                <a:lnTo>
                  <a:pt x="121607" y="56270"/>
                </a:lnTo>
                <a:lnTo>
                  <a:pt x="112106" y="54769"/>
                </a:lnTo>
                <a:lnTo>
                  <a:pt x="112106" y="56645"/>
                </a:lnTo>
                <a:lnTo>
                  <a:pt x="113246" y="58896"/>
                </a:lnTo>
                <a:lnTo>
                  <a:pt x="123507" y="60021"/>
                </a:lnTo>
                <a:lnTo>
                  <a:pt x="130727" y="64523"/>
                </a:lnTo>
                <a:lnTo>
                  <a:pt x="131867" y="67148"/>
                </a:lnTo>
                <a:lnTo>
                  <a:pt x="133767" y="65273"/>
                </a:lnTo>
                <a:lnTo>
                  <a:pt x="136427" y="66023"/>
                </a:lnTo>
                <a:lnTo>
                  <a:pt x="146688" y="72400"/>
                </a:lnTo>
                <a:lnTo>
                  <a:pt x="152388" y="73901"/>
                </a:lnTo>
                <a:lnTo>
                  <a:pt x="158849" y="72400"/>
                </a:lnTo>
                <a:lnTo>
                  <a:pt x="159609" y="77277"/>
                </a:lnTo>
                <a:lnTo>
                  <a:pt x="158469" y="83279"/>
                </a:lnTo>
                <a:lnTo>
                  <a:pt x="152768" y="88531"/>
                </a:lnTo>
                <a:lnTo>
                  <a:pt x="147068" y="88906"/>
                </a:lnTo>
                <a:lnTo>
                  <a:pt x="136427" y="86655"/>
                </a:lnTo>
                <a:lnTo>
                  <a:pt x="131867" y="87030"/>
                </a:lnTo>
                <a:lnTo>
                  <a:pt x="135667" y="90406"/>
                </a:lnTo>
                <a:lnTo>
                  <a:pt x="132627" y="90406"/>
                </a:lnTo>
                <a:lnTo>
                  <a:pt x="128067" y="85155"/>
                </a:lnTo>
                <a:lnTo>
                  <a:pt x="123887" y="85530"/>
                </a:lnTo>
                <a:lnTo>
                  <a:pt x="118186" y="84404"/>
                </a:lnTo>
                <a:lnTo>
                  <a:pt x="112486" y="77277"/>
                </a:lnTo>
                <a:lnTo>
                  <a:pt x="112106" y="80653"/>
                </a:lnTo>
                <a:lnTo>
                  <a:pt x="114386" y="81403"/>
                </a:lnTo>
                <a:lnTo>
                  <a:pt x="110206" y="86280"/>
                </a:lnTo>
                <a:lnTo>
                  <a:pt x="116666" y="86655"/>
                </a:lnTo>
                <a:lnTo>
                  <a:pt x="121987" y="89281"/>
                </a:lnTo>
                <a:lnTo>
                  <a:pt x="123507" y="92282"/>
                </a:lnTo>
                <a:lnTo>
                  <a:pt x="125407" y="92282"/>
                </a:lnTo>
                <a:lnTo>
                  <a:pt x="124647" y="93407"/>
                </a:lnTo>
                <a:lnTo>
                  <a:pt x="123887" y="94533"/>
                </a:lnTo>
                <a:lnTo>
                  <a:pt x="126167" y="97159"/>
                </a:lnTo>
                <a:lnTo>
                  <a:pt x="130727" y="95658"/>
                </a:lnTo>
                <a:lnTo>
                  <a:pt x="134527" y="98659"/>
                </a:lnTo>
                <a:lnTo>
                  <a:pt x="118567" y="101660"/>
                </a:lnTo>
                <a:lnTo>
                  <a:pt x="120847" y="105412"/>
                </a:lnTo>
                <a:lnTo>
                  <a:pt x="120467" y="107287"/>
                </a:lnTo>
                <a:lnTo>
                  <a:pt x="117426" y="109163"/>
                </a:lnTo>
                <a:lnTo>
                  <a:pt x="116286" y="117041"/>
                </a:lnTo>
                <a:lnTo>
                  <a:pt x="124267" y="108413"/>
                </a:lnTo>
                <a:lnTo>
                  <a:pt x="126167" y="103536"/>
                </a:lnTo>
                <a:lnTo>
                  <a:pt x="126547" y="104661"/>
                </a:lnTo>
                <a:lnTo>
                  <a:pt x="128827" y="105036"/>
                </a:lnTo>
                <a:lnTo>
                  <a:pt x="131867" y="103161"/>
                </a:lnTo>
                <a:lnTo>
                  <a:pt x="131867" y="108413"/>
                </a:lnTo>
                <a:lnTo>
                  <a:pt x="136047" y="104661"/>
                </a:lnTo>
                <a:lnTo>
                  <a:pt x="138708" y="107287"/>
                </a:lnTo>
                <a:lnTo>
                  <a:pt x="140228" y="106537"/>
                </a:lnTo>
                <a:lnTo>
                  <a:pt x="142128" y="102786"/>
                </a:lnTo>
                <a:lnTo>
                  <a:pt x="144408" y="104286"/>
                </a:lnTo>
                <a:lnTo>
                  <a:pt x="147068" y="110663"/>
                </a:lnTo>
                <a:lnTo>
                  <a:pt x="144788" y="114790"/>
                </a:lnTo>
                <a:lnTo>
                  <a:pt x="149348" y="116290"/>
                </a:lnTo>
                <a:lnTo>
                  <a:pt x="154668" y="113289"/>
                </a:lnTo>
                <a:lnTo>
                  <a:pt x="156569" y="118541"/>
                </a:lnTo>
                <a:lnTo>
                  <a:pt x="158469" y="118916"/>
                </a:lnTo>
                <a:lnTo>
                  <a:pt x="155428" y="130921"/>
                </a:lnTo>
                <a:lnTo>
                  <a:pt x="148208" y="132796"/>
                </a:lnTo>
                <a:lnTo>
                  <a:pt x="147448" y="135422"/>
                </a:lnTo>
                <a:lnTo>
                  <a:pt x="150868" y="133922"/>
                </a:lnTo>
                <a:lnTo>
                  <a:pt x="150108" y="136547"/>
                </a:lnTo>
                <a:lnTo>
                  <a:pt x="150108" y="137298"/>
                </a:lnTo>
                <a:lnTo>
                  <a:pt x="152008" y="137673"/>
                </a:lnTo>
                <a:lnTo>
                  <a:pt x="154668" y="133922"/>
                </a:lnTo>
                <a:lnTo>
                  <a:pt x="160369" y="136923"/>
                </a:lnTo>
                <a:lnTo>
                  <a:pt x="162269" y="145551"/>
                </a:lnTo>
                <a:lnTo>
                  <a:pt x="163789" y="148927"/>
                </a:lnTo>
                <a:lnTo>
                  <a:pt x="166829" y="143675"/>
                </a:lnTo>
                <a:lnTo>
                  <a:pt x="164929" y="134672"/>
                </a:lnTo>
                <a:lnTo>
                  <a:pt x="165689" y="130545"/>
                </a:lnTo>
                <a:lnTo>
                  <a:pt x="169109" y="127544"/>
                </a:lnTo>
                <a:lnTo>
                  <a:pt x="173289" y="131296"/>
                </a:lnTo>
                <a:lnTo>
                  <a:pt x="174049" y="133922"/>
                </a:lnTo>
                <a:lnTo>
                  <a:pt x="177470" y="137673"/>
                </a:lnTo>
                <a:lnTo>
                  <a:pt x="178610" y="139173"/>
                </a:lnTo>
                <a:lnTo>
                  <a:pt x="176710" y="143675"/>
                </a:lnTo>
                <a:lnTo>
                  <a:pt x="180130" y="144050"/>
                </a:lnTo>
                <a:lnTo>
                  <a:pt x="182030" y="141424"/>
                </a:lnTo>
                <a:lnTo>
                  <a:pt x="183170" y="138798"/>
                </a:lnTo>
                <a:lnTo>
                  <a:pt x="186970" y="133922"/>
                </a:lnTo>
                <a:lnTo>
                  <a:pt x="189250" y="136547"/>
                </a:lnTo>
                <a:lnTo>
                  <a:pt x="191150" y="144800"/>
                </a:lnTo>
                <a:lnTo>
                  <a:pt x="191910" y="141424"/>
                </a:lnTo>
                <a:lnTo>
                  <a:pt x="191530" y="136547"/>
                </a:lnTo>
                <a:lnTo>
                  <a:pt x="194191" y="131671"/>
                </a:lnTo>
                <a:lnTo>
                  <a:pt x="201031" y="135047"/>
                </a:lnTo>
                <a:lnTo>
                  <a:pt x="204451" y="141424"/>
                </a:lnTo>
                <a:lnTo>
                  <a:pt x="212811" y="144800"/>
                </a:lnTo>
                <a:lnTo>
                  <a:pt x="215472" y="147426"/>
                </a:lnTo>
                <a:lnTo>
                  <a:pt x="208631" y="151178"/>
                </a:lnTo>
                <a:lnTo>
                  <a:pt x="210531" y="153428"/>
                </a:lnTo>
                <a:lnTo>
                  <a:pt x="221552" y="147426"/>
                </a:lnTo>
                <a:lnTo>
                  <a:pt x="230292" y="147801"/>
                </a:lnTo>
                <a:lnTo>
                  <a:pt x="234473" y="149677"/>
                </a:lnTo>
                <a:lnTo>
                  <a:pt x="233713" y="146676"/>
                </a:lnTo>
                <a:lnTo>
                  <a:pt x="226492" y="144800"/>
                </a:lnTo>
                <a:lnTo>
                  <a:pt x="222312" y="141424"/>
                </a:lnTo>
                <a:lnTo>
                  <a:pt x="221932" y="138798"/>
                </a:lnTo>
                <a:lnTo>
                  <a:pt x="228012" y="135422"/>
                </a:lnTo>
                <a:lnTo>
                  <a:pt x="231812" y="135422"/>
                </a:lnTo>
                <a:lnTo>
                  <a:pt x="235993" y="130921"/>
                </a:lnTo>
                <a:lnTo>
                  <a:pt x="236753" y="133922"/>
                </a:lnTo>
                <a:lnTo>
                  <a:pt x="241313" y="135797"/>
                </a:lnTo>
                <a:lnTo>
                  <a:pt x="242073" y="137673"/>
                </a:lnTo>
                <a:lnTo>
                  <a:pt x="242453" y="135797"/>
                </a:lnTo>
                <a:lnTo>
                  <a:pt x="241313" y="130545"/>
                </a:lnTo>
                <a:lnTo>
                  <a:pt x="242453" y="131671"/>
                </a:lnTo>
                <a:lnTo>
                  <a:pt x="244733" y="127169"/>
                </a:lnTo>
                <a:lnTo>
                  <a:pt x="248533" y="125669"/>
                </a:lnTo>
                <a:lnTo>
                  <a:pt x="255754" y="127919"/>
                </a:lnTo>
                <a:lnTo>
                  <a:pt x="254994" y="126794"/>
                </a:lnTo>
                <a:lnTo>
                  <a:pt x="254614" y="123793"/>
                </a:lnTo>
                <a:lnTo>
                  <a:pt x="256894" y="121542"/>
                </a:lnTo>
                <a:lnTo>
                  <a:pt x="267914" y="116290"/>
                </a:lnTo>
                <a:lnTo>
                  <a:pt x="270575" y="111789"/>
                </a:lnTo>
                <a:lnTo>
                  <a:pt x="273615" y="111789"/>
                </a:lnTo>
                <a:lnTo>
                  <a:pt x="277035" y="114790"/>
                </a:lnTo>
                <a:lnTo>
                  <a:pt x="280075" y="113289"/>
                </a:lnTo>
                <a:lnTo>
                  <a:pt x="281595" y="116665"/>
                </a:lnTo>
                <a:lnTo>
                  <a:pt x="287295" y="117416"/>
                </a:lnTo>
                <a:lnTo>
                  <a:pt x="295276" y="111414"/>
                </a:lnTo>
                <a:lnTo>
                  <a:pt x="303256" y="109163"/>
                </a:lnTo>
                <a:lnTo>
                  <a:pt x="324157" y="114415"/>
                </a:lnTo>
                <a:lnTo>
                  <a:pt x="326437" y="113289"/>
                </a:lnTo>
                <a:lnTo>
                  <a:pt x="327958" y="116290"/>
                </a:lnTo>
                <a:lnTo>
                  <a:pt x="326818" y="123043"/>
                </a:lnTo>
                <a:lnTo>
                  <a:pt x="334798" y="125294"/>
                </a:lnTo>
                <a:lnTo>
                  <a:pt x="338978" y="123418"/>
                </a:lnTo>
                <a:lnTo>
                  <a:pt x="345438" y="127919"/>
                </a:lnTo>
                <a:lnTo>
                  <a:pt x="346579" y="129795"/>
                </a:lnTo>
                <a:lnTo>
                  <a:pt x="346959" y="133171"/>
                </a:lnTo>
                <a:lnTo>
                  <a:pt x="342778" y="135797"/>
                </a:lnTo>
                <a:lnTo>
                  <a:pt x="346199" y="137298"/>
                </a:lnTo>
                <a:lnTo>
                  <a:pt x="355319" y="135422"/>
                </a:lnTo>
                <a:lnTo>
                  <a:pt x="354559" y="137673"/>
                </a:lnTo>
                <a:lnTo>
                  <a:pt x="355699" y="141049"/>
                </a:lnTo>
                <a:lnTo>
                  <a:pt x="358739" y="141049"/>
                </a:lnTo>
                <a:lnTo>
                  <a:pt x="359119" y="141799"/>
                </a:lnTo>
                <a:lnTo>
                  <a:pt x="359499" y="155679"/>
                </a:lnTo>
                <a:lnTo>
                  <a:pt x="355319" y="162806"/>
                </a:lnTo>
                <a:lnTo>
                  <a:pt x="350759" y="165057"/>
                </a:lnTo>
                <a:lnTo>
                  <a:pt x="348479" y="169934"/>
                </a:lnTo>
                <a:lnTo>
                  <a:pt x="344678" y="173685"/>
                </a:lnTo>
                <a:lnTo>
                  <a:pt x="340878" y="175561"/>
                </a:lnTo>
                <a:lnTo>
                  <a:pt x="340498" y="185689"/>
                </a:lnTo>
                <a:lnTo>
                  <a:pt x="345438" y="191316"/>
                </a:lnTo>
                <a:lnTo>
                  <a:pt x="347719" y="195443"/>
                </a:lnTo>
                <a:lnTo>
                  <a:pt x="346959" y="198069"/>
                </a:lnTo>
                <a:lnTo>
                  <a:pt x="348479" y="200319"/>
                </a:lnTo>
                <a:lnTo>
                  <a:pt x="348479" y="211198"/>
                </a:lnTo>
                <a:lnTo>
                  <a:pt x="343158" y="211573"/>
                </a:lnTo>
                <a:lnTo>
                  <a:pt x="338978" y="213824"/>
                </a:lnTo>
                <a:lnTo>
                  <a:pt x="326437" y="213824"/>
                </a:lnTo>
                <a:lnTo>
                  <a:pt x="318077" y="217200"/>
                </a:lnTo>
                <a:lnTo>
                  <a:pt x="313517" y="221702"/>
                </a:lnTo>
                <a:lnTo>
                  <a:pt x="308197" y="220576"/>
                </a:lnTo>
                <a:lnTo>
                  <a:pt x="302496" y="217575"/>
                </a:lnTo>
                <a:lnTo>
                  <a:pt x="300216" y="213824"/>
                </a:lnTo>
                <a:lnTo>
                  <a:pt x="299456" y="217575"/>
                </a:lnTo>
                <a:lnTo>
                  <a:pt x="294516" y="218326"/>
                </a:lnTo>
                <a:lnTo>
                  <a:pt x="288055" y="209698"/>
                </a:lnTo>
                <a:lnTo>
                  <a:pt x="288055" y="199944"/>
                </a:lnTo>
                <a:lnTo>
                  <a:pt x="287675" y="194317"/>
                </a:lnTo>
                <a:lnTo>
                  <a:pt x="283495" y="194317"/>
                </a:lnTo>
                <a:lnTo>
                  <a:pt x="280835" y="189066"/>
                </a:lnTo>
                <a:lnTo>
                  <a:pt x="276655" y="186440"/>
                </a:lnTo>
                <a:lnTo>
                  <a:pt x="277795" y="189441"/>
                </a:lnTo>
                <a:lnTo>
                  <a:pt x="280075" y="195443"/>
                </a:lnTo>
                <a:lnTo>
                  <a:pt x="283875" y="199569"/>
                </a:lnTo>
                <a:lnTo>
                  <a:pt x="277415" y="213449"/>
                </a:lnTo>
                <a:lnTo>
                  <a:pt x="259174" y="217575"/>
                </a:lnTo>
                <a:lnTo>
                  <a:pt x="250053" y="217575"/>
                </a:lnTo>
                <a:lnTo>
                  <a:pt x="247393" y="208572"/>
                </a:lnTo>
                <a:lnTo>
                  <a:pt x="247013" y="203696"/>
                </a:lnTo>
                <a:lnTo>
                  <a:pt x="246633" y="206697"/>
                </a:lnTo>
                <a:lnTo>
                  <a:pt x="247393" y="212324"/>
                </a:lnTo>
                <a:lnTo>
                  <a:pt x="244353" y="216075"/>
                </a:lnTo>
                <a:lnTo>
                  <a:pt x="243213" y="219451"/>
                </a:lnTo>
                <a:lnTo>
                  <a:pt x="240933" y="217951"/>
                </a:lnTo>
                <a:lnTo>
                  <a:pt x="235993" y="205946"/>
                </a:lnTo>
                <a:lnTo>
                  <a:pt x="235993" y="215700"/>
                </a:lnTo>
                <a:lnTo>
                  <a:pt x="232953" y="220576"/>
                </a:lnTo>
                <a:lnTo>
                  <a:pt x="225732" y="222077"/>
                </a:lnTo>
                <a:lnTo>
                  <a:pt x="224212" y="217200"/>
                </a:lnTo>
                <a:lnTo>
                  <a:pt x="221552" y="212324"/>
                </a:lnTo>
                <a:lnTo>
                  <a:pt x="220032" y="217575"/>
                </a:lnTo>
                <a:lnTo>
                  <a:pt x="217372" y="220576"/>
                </a:lnTo>
                <a:lnTo>
                  <a:pt x="212493" y="217687"/>
                </a:lnTo>
                <a:lnTo>
                  <a:pt x="212431" y="217200"/>
                </a:lnTo>
                <a:lnTo>
                  <a:pt x="210151" y="212324"/>
                </a:lnTo>
                <a:lnTo>
                  <a:pt x="211671" y="217200"/>
                </a:lnTo>
                <a:lnTo>
                  <a:pt x="212493" y="217687"/>
                </a:lnTo>
                <a:lnTo>
                  <a:pt x="212811" y="220201"/>
                </a:lnTo>
                <a:lnTo>
                  <a:pt x="210531" y="222077"/>
                </a:lnTo>
                <a:lnTo>
                  <a:pt x="202551" y="221702"/>
                </a:lnTo>
                <a:lnTo>
                  <a:pt x="199131" y="220576"/>
                </a:lnTo>
                <a:lnTo>
                  <a:pt x="199511" y="215700"/>
                </a:lnTo>
                <a:lnTo>
                  <a:pt x="196471" y="215700"/>
                </a:lnTo>
                <a:lnTo>
                  <a:pt x="196091" y="220576"/>
                </a:lnTo>
                <a:lnTo>
                  <a:pt x="188870" y="222452"/>
                </a:lnTo>
                <a:lnTo>
                  <a:pt x="187350" y="218701"/>
                </a:lnTo>
                <a:lnTo>
                  <a:pt x="184690" y="221702"/>
                </a:lnTo>
                <a:lnTo>
                  <a:pt x="180130" y="219451"/>
                </a:lnTo>
                <a:lnTo>
                  <a:pt x="177090" y="221702"/>
                </a:lnTo>
                <a:lnTo>
                  <a:pt x="171389" y="219451"/>
                </a:lnTo>
                <a:lnTo>
                  <a:pt x="171769" y="210448"/>
                </a:lnTo>
                <a:lnTo>
                  <a:pt x="173289" y="201820"/>
                </a:lnTo>
                <a:lnTo>
                  <a:pt x="173289" y="198069"/>
                </a:lnTo>
                <a:lnTo>
                  <a:pt x="169869" y="194317"/>
                </a:lnTo>
                <a:lnTo>
                  <a:pt x="168349" y="193942"/>
                </a:lnTo>
                <a:lnTo>
                  <a:pt x="167589" y="199194"/>
                </a:lnTo>
                <a:lnTo>
                  <a:pt x="163789" y="206322"/>
                </a:lnTo>
                <a:lnTo>
                  <a:pt x="161509" y="202570"/>
                </a:lnTo>
                <a:lnTo>
                  <a:pt x="158849" y="193942"/>
                </a:lnTo>
                <a:lnTo>
                  <a:pt x="159229" y="199194"/>
                </a:lnTo>
                <a:lnTo>
                  <a:pt x="156569" y="197694"/>
                </a:lnTo>
                <a:lnTo>
                  <a:pt x="153528" y="198444"/>
                </a:lnTo>
                <a:lnTo>
                  <a:pt x="154668" y="198444"/>
                </a:lnTo>
                <a:lnTo>
                  <a:pt x="153528" y="203321"/>
                </a:lnTo>
                <a:lnTo>
                  <a:pt x="158089" y="207447"/>
                </a:lnTo>
                <a:lnTo>
                  <a:pt x="158469" y="209323"/>
                </a:lnTo>
                <a:lnTo>
                  <a:pt x="150868" y="217575"/>
                </a:lnTo>
                <a:lnTo>
                  <a:pt x="140228" y="216450"/>
                </a:lnTo>
                <a:lnTo>
                  <a:pt x="139088" y="211573"/>
                </a:lnTo>
                <a:lnTo>
                  <a:pt x="137948" y="214574"/>
                </a:lnTo>
                <a:lnTo>
                  <a:pt x="133767" y="213449"/>
                </a:lnTo>
                <a:lnTo>
                  <a:pt x="134907" y="209698"/>
                </a:lnTo>
                <a:lnTo>
                  <a:pt x="131107" y="209698"/>
                </a:lnTo>
                <a:lnTo>
                  <a:pt x="126927" y="199944"/>
                </a:lnTo>
                <a:lnTo>
                  <a:pt x="126927" y="210073"/>
                </a:lnTo>
                <a:lnTo>
                  <a:pt x="120847" y="201445"/>
                </a:lnTo>
                <a:lnTo>
                  <a:pt x="125407" y="193942"/>
                </a:lnTo>
                <a:lnTo>
                  <a:pt x="118567" y="199944"/>
                </a:lnTo>
                <a:lnTo>
                  <a:pt x="116666" y="201445"/>
                </a:lnTo>
                <a:lnTo>
                  <a:pt x="116286" y="207822"/>
                </a:lnTo>
                <a:lnTo>
                  <a:pt x="109446" y="209323"/>
                </a:lnTo>
                <a:lnTo>
                  <a:pt x="107546" y="206697"/>
                </a:lnTo>
                <a:lnTo>
                  <a:pt x="107166" y="203696"/>
                </a:lnTo>
                <a:lnTo>
                  <a:pt x="109446" y="202570"/>
                </a:lnTo>
                <a:lnTo>
                  <a:pt x="102986" y="200319"/>
                </a:lnTo>
                <a:lnTo>
                  <a:pt x="97665" y="194317"/>
                </a:lnTo>
                <a:lnTo>
                  <a:pt x="98045" y="190191"/>
                </a:lnTo>
                <a:lnTo>
                  <a:pt x="97285" y="180438"/>
                </a:lnTo>
                <a:lnTo>
                  <a:pt x="99185" y="174811"/>
                </a:lnTo>
                <a:lnTo>
                  <a:pt x="100326" y="168809"/>
                </a:lnTo>
                <a:lnTo>
                  <a:pt x="93105" y="170309"/>
                </a:lnTo>
                <a:lnTo>
                  <a:pt x="90825" y="163932"/>
                </a:lnTo>
                <a:lnTo>
                  <a:pt x="91205" y="159805"/>
                </a:lnTo>
                <a:lnTo>
                  <a:pt x="93105" y="150052"/>
                </a:lnTo>
                <a:lnTo>
                  <a:pt x="90825" y="148927"/>
                </a:lnTo>
                <a:lnTo>
                  <a:pt x="96145" y="137673"/>
                </a:lnTo>
                <a:lnTo>
                  <a:pt x="101086" y="132796"/>
                </a:lnTo>
                <a:lnTo>
                  <a:pt x="98045" y="129420"/>
                </a:lnTo>
                <a:lnTo>
                  <a:pt x="97285" y="123043"/>
                </a:lnTo>
                <a:lnTo>
                  <a:pt x="96905" y="114790"/>
                </a:lnTo>
                <a:lnTo>
                  <a:pt x="93485" y="108413"/>
                </a:lnTo>
                <a:lnTo>
                  <a:pt x="88925" y="101660"/>
                </a:lnTo>
                <a:lnTo>
                  <a:pt x="87025" y="100535"/>
                </a:lnTo>
                <a:lnTo>
                  <a:pt x="87025" y="94908"/>
                </a:lnTo>
                <a:lnTo>
                  <a:pt x="85125" y="86280"/>
                </a:lnTo>
                <a:lnTo>
                  <a:pt x="82085" y="81028"/>
                </a:lnTo>
                <a:lnTo>
                  <a:pt x="79804" y="76152"/>
                </a:lnTo>
                <a:lnTo>
                  <a:pt x="78664" y="68649"/>
                </a:lnTo>
                <a:lnTo>
                  <a:pt x="74864" y="66023"/>
                </a:lnTo>
                <a:lnTo>
                  <a:pt x="72964" y="67899"/>
                </a:lnTo>
                <a:lnTo>
                  <a:pt x="72584" y="70149"/>
                </a:lnTo>
                <a:lnTo>
                  <a:pt x="70304" y="72025"/>
                </a:lnTo>
                <a:lnTo>
                  <a:pt x="67264" y="73901"/>
                </a:lnTo>
                <a:lnTo>
                  <a:pt x="66884" y="72775"/>
                </a:lnTo>
                <a:lnTo>
                  <a:pt x="64224" y="73901"/>
                </a:lnTo>
                <a:lnTo>
                  <a:pt x="63464" y="76527"/>
                </a:lnTo>
                <a:lnTo>
                  <a:pt x="66504" y="78402"/>
                </a:lnTo>
                <a:lnTo>
                  <a:pt x="64224" y="78777"/>
                </a:lnTo>
                <a:lnTo>
                  <a:pt x="44843" y="75401"/>
                </a:lnTo>
                <a:lnTo>
                  <a:pt x="42182" y="72025"/>
                </a:lnTo>
                <a:lnTo>
                  <a:pt x="41802" y="78777"/>
                </a:lnTo>
                <a:lnTo>
                  <a:pt x="38382" y="67148"/>
                </a:lnTo>
                <a:lnTo>
                  <a:pt x="34582" y="63397"/>
                </a:lnTo>
                <a:lnTo>
                  <a:pt x="27362" y="62647"/>
                </a:lnTo>
                <a:lnTo>
                  <a:pt x="19761" y="45016"/>
                </a:lnTo>
                <a:lnTo>
                  <a:pt x="17101" y="45766"/>
                </a:lnTo>
                <a:lnTo>
                  <a:pt x="14061" y="39764"/>
                </a:lnTo>
                <a:lnTo>
                  <a:pt x="13301" y="40514"/>
                </a:lnTo>
                <a:lnTo>
                  <a:pt x="9501" y="37138"/>
                </a:lnTo>
                <a:lnTo>
                  <a:pt x="9121" y="34512"/>
                </a:lnTo>
                <a:lnTo>
                  <a:pt x="2280" y="33762"/>
                </a:lnTo>
                <a:lnTo>
                  <a:pt x="0" y="31511"/>
                </a:lnTo>
                <a:lnTo>
                  <a:pt x="1140" y="25509"/>
                </a:lnTo>
                <a:lnTo>
                  <a:pt x="2280" y="24008"/>
                </a:lnTo>
                <a:lnTo>
                  <a:pt x="7981" y="28510"/>
                </a:lnTo>
                <a:lnTo>
                  <a:pt x="14061" y="28510"/>
                </a:lnTo>
                <a:lnTo>
                  <a:pt x="13681" y="27010"/>
                </a:lnTo>
                <a:lnTo>
                  <a:pt x="11781" y="24759"/>
                </a:lnTo>
                <a:lnTo>
                  <a:pt x="7221" y="19507"/>
                </a:lnTo>
                <a:lnTo>
                  <a:pt x="3040" y="18006"/>
                </a:lnTo>
                <a:lnTo>
                  <a:pt x="1900" y="14630"/>
                </a:lnTo>
                <a:lnTo>
                  <a:pt x="3420" y="12004"/>
                </a:lnTo>
                <a:lnTo>
                  <a:pt x="2280" y="9378"/>
                </a:lnTo>
                <a:lnTo>
                  <a:pt x="7981" y="10129"/>
                </a:lnTo>
                <a:lnTo>
                  <a:pt x="10261" y="7878"/>
                </a:lnTo>
                <a:lnTo>
                  <a:pt x="10261" y="412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42" name="Text Placeholder 2641">
            <a:extLst>
              <a:ext uri="{FF2B5EF4-FFF2-40B4-BE49-F238E27FC236}">
                <a16:creationId xmlns:a16="http://schemas.microsoft.com/office/drawing/2014/main" id="{14AE2D41-87B1-6E41-81EB-EB6F196EB0FB}"/>
              </a:ext>
            </a:extLst>
          </p:cNvPr>
          <p:cNvSpPr>
            <a:spLocks noGrp="1"/>
          </p:cNvSpPr>
          <p:nvPr>
            <p:ph type="body" sz="quarter" idx="112" hasCustomPrompt="1"/>
          </p:nvPr>
        </p:nvSpPr>
        <p:spPr>
          <a:xfrm>
            <a:off x="6750183" y="2440719"/>
            <a:ext cx="62750" cy="61670"/>
          </a:xfrm>
          <a:custGeom>
            <a:avLst/>
            <a:gdLst>
              <a:gd name="connsiteX0" fmla="*/ 11164 w 62750"/>
              <a:gd name="connsiteY0" fmla="*/ 0 h 61670"/>
              <a:gd name="connsiteX1" fmla="*/ 18864 w 62750"/>
              <a:gd name="connsiteY1" fmla="*/ 3715 h 61670"/>
              <a:gd name="connsiteX2" fmla="*/ 25793 w 62750"/>
              <a:gd name="connsiteY2" fmla="*/ 4830 h 61670"/>
              <a:gd name="connsiteX3" fmla="*/ 35417 w 62750"/>
              <a:gd name="connsiteY3" fmla="*/ 9288 h 61670"/>
              <a:gd name="connsiteX4" fmla="*/ 49276 w 62750"/>
              <a:gd name="connsiteY4" fmla="*/ 29721 h 61670"/>
              <a:gd name="connsiteX5" fmla="*/ 57746 w 62750"/>
              <a:gd name="connsiteY5" fmla="*/ 31950 h 61670"/>
              <a:gd name="connsiteX6" fmla="*/ 62750 w 62750"/>
              <a:gd name="connsiteY6" fmla="*/ 36779 h 61670"/>
              <a:gd name="connsiteX7" fmla="*/ 62750 w 62750"/>
              <a:gd name="connsiteY7" fmla="*/ 43095 h 61670"/>
              <a:gd name="connsiteX8" fmla="*/ 61980 w 62750"/>
              <a:gd name="connsiteY8" fmla="*/ 46810 h 61670"/>
              <a:gd name="connsiteX9" fmla="*/ 56206 w 62750"/>
              <a:gd name="connsiteY9" fmla="*/ 53125 h 61670"/>
              <a:gd name="connsiteX10" fmla="*/ 33493 w 62750"/>
              <a:gd name="connsiteY10" fmla="*/ 60184 h 61670"/>
              <a:gd name="connsiteX11" fmla="*/ 26948 w 62750"/>
              <a:gd name="connsiteY11" fmla="*/ 61670 h 61670"/>
              <a:gd name="connsiteX12" fmla="*/ 23098 w 62750"/>
              <a:gd name="connsiteY12" fmla="*/ 61299 h 61670"/>
              <a:gd name="connsiteX13" fmla="*/ 15399 w 62750"/>
              <a:gd name="connsiteY13" fmla="*/ 55726 h 61670"/>
              <a:gd name="connsiteX14" fmla="*/ 15399 w 62750"/>
              <a:gd name="connsiteY14" fmla="*/ 52754 h 61670"/>
              <a:gd name="connsiteX15" fmla="*/ 20404 w 62750"/>
              <a:gd name="connsiteY15" fmla="*/ 51639 h 61670"/>
              <a:gd name="connsiteX16" fmla="*/ 25408 w 62750"/>
              <a:gd name="connsiteY16" fmla="*/ 53125 h 61670"/>
              <a:gd name="connsiteX17" fmla="*/ 29643 w 62750"/>
              <a:gd name="connsiteY17" fmla="*/ 51639 h 61670"/>
              <a:gd name="connsiteX18" fmla="*/ 29643 w 62750"/>
              <a:gd name="connsiteY18" fmla="*/ 48296 h 61670"/>
              <a:gd name="connsiteX19" fmla="*/ 26563 w 62750"/>
              <a:gd name="connsiteY19" fmla="*/ 51268 h 61670"/>
              <a:gd name="connsiteX20" fmla="*/ 25793 w 62750"/>
              <a:gd name="connsiteY20" fmla="*/ 48296 h 61670"/>
              <a:gd name="connsiteX21" fmla="*/ 21174 w 62750"/>
              <a:gd name="connsiteY21" fmla="*/ 47924 h 61670"/>
              <a:gd name="connsiteX22" fmla="*/ 21174 w 62750"/>
              <a:gd name="connsiteY22" fmla="*/ 43466 h 61670"/>
              <a:gd name="connsiteX23" fmla="*/ 17324 w 62750"/>
              <a:gd name="connsiteY23" fmla="*/ 46810 h 61670"/>
              <a:gd name="connsiteX24" fmla="*/ 8470 w 62750"/>
              <a:gd name="connsiteY24" fmla="*/ 46810 h 61670"/>
              <a:gd name="connsiteX25" fmla="*/ 770 w 62750"/>
              <a:gd name="connsiteY25" fmla="*/ 43466 h 61670"/>
              <a:gd name="connsiteX26" fmla="*/ 385 w 62750"/>
              <a:gd name="connsiteY26" fmla="*/ 38265 h 61670"/>
              <a:gd name="connsiteX27" fmla="*/ 4235 w 62750"/>
              <a:gd name="connsiteY27" fmla="*/ 37151 h 61670"/>
              <a:gd name="connsiteX28" fmla="*/ 10779 w 62750"/>
              <a:gd name="connsiteY28" fmla="*/ 39380 h 61670"/>
              <a:gd name="connsiteX29" fmla="*/ 6160 w 62750"/>
              <a:gd name="connsiteY29" fmla="*/ 33807 h 61670"/>
              <a:gd name="connsiteX30" fmla="*/ 0 w 62750"/>
              <a:gd name="connsiteY30" fmla="*/ 29349 h 61670"/>
              <a:gd name="connsiteX31" fmla="*/ 1925 w 62750"/>
              <a:gd name="connsiteY31" fmla="*/ 26749 h 61670"/>
              <a:gd name="connsiteX32" fmla="*/ 13089 w 62750"/>
              <a:gd name="connsiteY32" fmla="*/ 25634 h 61670"/>
              <a:gd name="connsiteX33" fmla="*/ 7315 w 62750"/>
              <a:gd name="connsiteY33" fmla="*/ 21547 h 61670"/>
              <a:gd name="connsiteX34" fmla="*/ 2695 w 62750"/>
              <a:gd name="connsiteY34" fmla="*/ 13003 h 61670"/>
              <a:gd name="connsiteX35" fmla="*/ 2695 w 62750"/>
              <a:gd name="connsiteY35" fmla="*/ 5573 h 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750" h="61670">
                <a:moveTo>
                  <a:pt x="11164" y="0"/>
                </a:moveTo>
                <a:lnTo>
                  <a:pt x="18864" y="3715"/>
                </a:lnTo>
                <a:lnTo>
                  <a:pt x="25793" y="4830"/>
                </a:lnTo>
                <a:lnTo>
                  <a:pt x="35417" y="9288"/>
                </a:lnTo>
                <a:lnTo>
                  <a:pt x="49276" y="29721"/>
                </a:lnTo>
                <a:lnTo>
                  <a:pt x="57746" y="31950"/>
                </a:lnTo>
                <a:lnTo>
                  <a:pt x="62750" y="36779"/>
                </a:lnTo>
                <a:lnTo>
                  <a:pt x="62750" y="43095"/>
                </a:lnTo>
                <a:lnTo>
                  <a:pt x="61980" y="46810"/>
                </a:lnTo>
                <a:lnTo>
                  <a:pt x="56206" y="53125"/>
                </a:lnTo>
                <a:lnTo>
                  <a:pt x="33493" y="60184"/>
                </a:lnTo>
                <a:lnTo>
                  <a:pt x="26948" y="61670"/>
                </a:lnTo>
                <a:lnTo>
                  <a:pt x="23098" y="61299"/>
                </a:lnTo>
                <a:lnTo>
                  <a:pt x="15399" y="55726"/>
                </a:lnTo>
                <a:lnTo>
                  <a:pt x="15399" y="52754"/>
                </a:lnTo>
                <a:lnTo>
                  <a:pt x="20404" y="51639"/>
                </a:lnTo>
                <a:lnTo>
                  <a:pt x="25408" y="53125"/>
                </a:lnTo>
                <a:lnTo>
                  <a:pt x="29643" y="51639"/>
                </a:lnTo>
                <a:lnTo>
                  <a:pt x="29643" y="48296"/>
                </a:lnTo>
                <a:lnTo>
                  <a:pt x="26563" y="51268"/>
                </a:lnTo>
                <a:lnTo>
                  <a:pt x="25793" y="48296"/>
                </a:lnTo>
                <a:lnTo>
                  <a:pt x="21174" y="47924"/>
                </a:lnTo>
                <a:lnTo>
                  <a:pt x="21174" y="43466"/>
                </a:lnTo>
                <a:lnTo>
                  <a:pt x="17324" y="46810"/>
                </a:lnTo>
                <a:lnTo>
                  <a:pt x="8470" y="46810"/>
                </a:lnTo>
                <a:lnTo>
                  <a:pt x="770" y="43466"/>
                </a:lnTo>
                <a:lnTo>
                  <a:pt x="385" y="38265"/>
                </a:lnTo>
                <a:lnTo>
                  <a:pt x="4235" y="37151"/>
                </a:lnTo>
                <a:lnTo>
                  <a:pt x="10779" y="39380"/>
                </a:lnTo>
                <a:lnTo>
                  <a:pt x="6160" y="33807"/>
                </a:lnTo>
                <a:lnTo>
                  <a:pt x="0" y="29349"/>
                </a:lnTo>
                <a:lnTo>
                  <a:pt x="1925" y="26749"/>
                </a:lnTo>
                <a:lnTo>
                  <a:pt x="13089" y="25634"/>
                </a:lnTo>
                <a:lnTo>
                  <a:pt x="7315" y="21547"/>
                </a:lnTo>
                <a:lnTo>
                  <a:pt x="2695" y="13003"/>
                </a:lnTo>
                <a:lnTo>
                  <a:pt x="2695" y="557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40" name="Text Placeholder 2639">
            <a:extLst>
              <a:ext uri="{FF2B5EF4-FFF2-40B4-BE49-F238E27FC236}">
                <a16:creationId xmlns:a16="http://schemas.microsoft.com/office/drawing/2014/main" id="{89AB706F-C923-1840-9C86-06F59D38BDB5}"/>
              </a:ext>
            </a:extLst>
          </p:cNvPr>
          <p:cNvSpPr>
            <a:spLocks noGrp="1"/>
          </p:cNvSpPr>
          <p:nvPr>
            <p:ph type="body" sz="quarter" idx="111" hasCustomPrompt="1"/>
          </p:nvPr>
        </p:nvSpPr>
        <p:spPr>
          <a:xfrm>
            <a:off x="8322735" y="2455670"/>
            <a:ext cx="226281" cy="500826"/>
          </a:xfrm>
          <a:custGeom>
            <a:avLst/>
            <a:gdLst>
              <a:gd name="connsiteX0" fmla="*/ 156069 w 226281"/>
              <a:gd name="connsiteY0" fmla="*/ 0 h 500826"/>
              <a:gd name="connsiteX1" fmla="*/ 158359 w 226281"/>
              <a:gd name="connsiteY1" fmla="*/ 1870 h 500826"/>
              <a:gd name="connsiteX2" fmla="*/ 162175 w 226281"/>
              <a:gd name="connsiteY2" fmla="*/ 9725 h 500826"/>
              <a:gd name="connsiteX3" fmla="*/ 165990 w 226281"/>
              <a:gd name="connsiteY3" fmla="*/ 13091 h 500826"/>
              <a:gd name="connsiteX4" fmla="*/ 172859 w 226281"/>
              <a:gd name="connsiteY4" fmla="*/ 15335 h 500826"/>
              <a:gd name="connsiteX5" fmla="*/ 179727 w 226281"/>
              <a:gd name="connsiteY5" fmla="*/ 21694 h 500826"/>
              <a:gd name="connsiteX6" fmla="*/ 182399 w 226281"/>
              <a:gd name="connsiteY6" fmla="*/ 32167 h 500826"/>
              <a:gd name="connsiteX7" fmla="*/ 182780 w 226281"/>
              <a:gd name="connsiteY7" fmla="*/ 38151 h 500826"/>
              <a:gd name="connsiteX8" fmla="*/ 175530 w 226281"/>
              <a:gd name="connsiteY8" fmla="*/ 47128 h 500826"/>
              <a:gd name="connsiteX9" fmla="*/ 174004 w 226281"/>
              <a:gd name="connsiteY9" fmla="*/ 51990 h 500826"/>
              <a:gd name="connsiteX10" fmla="*/ 174385 w 226281"/>
              <a:gd name="connsiteY10" fmla="*/ 56105 h 500826"/>
              <a:gd name="connsiteX11" fmla="*/ 178201 w 226281"/>
              <a:gd name="connsiteY11" fmla="*/ 59097 h 500826"/>
              <a:gd name="connsiteX12" fmla="*/ 166372 w 226281"/>
              <a:gd name="connsiteY12" fmla="*/ 69196 h 500826"/>
              <a:gd name="connsiteX13" fmla="*/ 170188 w 226281"/>
              <a:gd name="connsiteY13" fmla="*/ 70692 h 500826"/>
              <a:gd name="connsiteX14" fmla="*/ 170188 w 226281"/>
              <a:gd name="connsiteY14" fmla="*/ 72562 h 500826"/>
              <a:gd name="connsiteX15" fmla="*/ 165990 w 226281"/>
              <a:gd name="connsiteY15" fmla="*/ 83409 h 500826"/>
              <a:gd name="connsiteX16" fmla="*/ 165609 w 226281"/>
              <a:gd name="connsiteY16" fmla="*/ 86775 h 500826"/>
              <a:gd name="connsiteX17" fmla="*/ 166372 w 226281"/>
              <a:gd name="connsiteY17" fmla="*/ 96500 h 500826"/>
              <a:gd name="connsiteX18" fmla="*/ 168280 w 226281"/>
              <a:gd name="connsiteY18" fmla="*/ 103980 h 500826"/>
              <a:gd name="connsiteX19" fmla="*/ 170188 w 226281"/>
              <a:gd name="connsiteY19" fmla="*/ 106599 h 500826"/>
              <a:gd name="connsiteX20" fmla="*/ 174004 w 226281"/>
              <a:gd name="connsiteY20" fmla="*/ 108843 h 500826"/>
              <a:gd name="connsiteX21" fmla="*/ 178964 w 226281"/>
              <a:gd name="connsiteY21" fmla="*/ 109965 h 500826"/>
              <a:gd name="connsiteX22" fmla="*/ 184688 w 226281"/>
              <a:gd name="connsiteY22" fmla="*/ 112583 h 500826"/>
              <a:gd name="connsiteX23" fmla="*/ 192320 w 226281"/>
              <a:gd name="connsiteY23" fmla="*/ 126796 h 500826"/>
              <a:gd name="connsiteX24" fmla="*/ 196136 w 226281"/>
              <a:gd name="connsiteY24" fmla="*/ 132407 h 500826"/>
              <a:gd name="connsiteX25" fmla="*/ 197280 w 226281"/>
              <a:gd name="connsiteY25" fmla="*/ 140635 h 500826"/>
              <a:gd name="connsiteX26" fmla="*/ 190412 w 226281"/>
              <a:gd name="connsiteY26" fmla="*/ 154474 h 500826"/>
              <a:gd name="connsiteX27" fmla="*/ 183162 w 226281"/>
              <a:gd name="connsiteY27" fmla="*/ 170558 h 500826"/>
              <a:gd name="connsiteX28" fmla="*/ 180872 w 226281"/>
              <a:gd name="connsiteY28" fmla="*/ 175420 h 500826"/>
              <a:gd name="connsiteX29" fmla="*/ 181635 w 226281"/>
              <a:gd name="connsiteY29" fmla="*/ 183275 h 500826"/>
              <a:gd name="connsiteX30" fmla="*/ 185070 w 226281"/>
              <a:gd name="connsiteY30" fmla="*/ 190755 h 500826"/>
              <a:gd name="connsiteX31" fmla="*/ 188122 w 226281"/>
              <a:gd name="connsiteY31" fmla="*/ 197114 h 500826"/>
              <a:gd name="connsiteX32" fmla="*/ 188885 w 226281"/>
              <a:gd name="connsiteY32" fmla="*/ 204220 h 500826"/>
              <a:gd name="connsiteX33" fmla="*/ 194609 w 226281"/>
              <a:gd name="connsiteY33" fmla="*/ 214319 h 500826"/>
              <a:gd name="connsiteX34" fmla="*/ 198807 w 226281"/>
              <a:gd name="connsiteY34" fmla="*/ 227036 h 500826"/>
              <a:gd name="connsiteX35" fmla="*/ 199570 w 226281"/>
              <a:gd name="connsiteY35" fmla="*/ 233395 h 500826"/>
              <a:gd name="connsiteX36" fmla="*/ 200333 w 226281"/>
              <a:gd name="connsiteY36" fmla="*/ 239005 h 500826"/>
              <a:gd name="connsiteX37" fmla="*/ 194991 w 226281"/>
              <a:gd name="connsiteY37" fmla="*/ 243494 h 500826"/>
              <a:gd name="connsiteX38" fmla="*/ 194228 w 226281"/>
              <a:gd name="connsiteY38" fmla="*/ 251722 h 500826"/>
              <a:gd name="connsiteX39" fmla="*/ 192320 w 226281"/>
              <a:gd name="connsiteY39" fmla="*/ 257707 h 500826"/>
              <a:gd name="connsiteX40" fmla="*/ 193465 w 226281"/>
              <a:gd name="connsiteY40" fmla="*/ 261447 h 500826"/>
              <a:gd name="connsiteX41" fmla="*/ 194228 w 226281"/>
              <a:gd name="connsiteY41" fmla="*/ 268554 h 500826"/>
              <a:gd name="connsiteX42" fmla="*/ 191938 w 226281"/>
              <a:gd name="connsiteY42" fmla="*/ 272668 h 500826"/>
              <a:gd name="connsiteX43" fmla="*/ 192320 w 226281"/>
              <a:gd name="connsiteY43" fmla="*/ 280523 h 500826"/>
              <a:gd name="connsiteX44" fmla="*/ 198425 w 226281"/>
              <a:gd name="connsiteY44" fmla="*/ 281645 h 500826"/>
              <a:gd name="connsiteX45" fmla="*/ 201478 w 226281"/>
              <a:gd name="connsiteY45" fmla="*/ 288003 h 500826"/>
              <a:gd name="connsiteX46" fmla="*/ 200715 w 226281"/>
              <a:gd name="connsiteY46" fmla="*/ 295858 h 500826"/>
              <a:gd name="connsiteX47" fmla="*/ 203386 w 226281"/>
              <a:gd name="connsiteY47" fmla="*/ 301842 h 500826"/>
              <a:gd name="connsiteX48" fmla="*/ 209491 w 226281"/>
              <a:gd name="connsiteY48" fmla="*/ 307453 h 500826"/>
              <a:gd name="connsiteX49" fmla="*/ 209873 w 226281"/>
              <a:gd name="connsiteY49" fmla="*/ 314933 h 500826"/>
              <a:gd name="connsiteX50" fmla="*/ 207583 w 226281"/>
              <a:gd name="connsiteY50" fmla="*/ 321666 h 500826"/>
              <a:gd name="connsiteX51" fmla="*/ 203767 w 226281"/>
              <a:gd name="connsiteY51" fmla="*/ 327276 h 500826"/>
              <a:gd name="connsiteX52" fmla="*/ 202241 w 226281"/>
              <a:gd name="connsiteY52" fmla="*/ 333261 h 500826"/>
              <a:gd name="connsiteX53" fmla="*/ 204531 w 226281"/>
              <a:gd name="connsiteY53" fmla="*/ 339993 h 500826"/>
              <a:gd name="connsiteX54" fmla="*/ 207583 w 226281"/>
              <a:gd name="connsiteY54" fmla="*/ 344856 h 500826"/>
              <a:gd name="connsiteX55" fmla="*/ 219031 w 226281"/>
              <a:gd name="connsiteY55" fmla="*/ 353458 h 500826"/>
              <a:gd name="connsiteX56" fmla="*/ 220939 w 226281"/>
              <a:gd name="connsiteY56" fmla="*/ 359817 h 500826"/>
              <a:gd name="connsiteX57" fmla="*/ 224755 w 226281"/>
              <a:gd name="connsiteY57" fmla="*/ 366175 h 500826"/>
              <a:gd name="connsiteX58" fmla="*/ 226281 w 226281"/>
              <a:gd name="connsiteY58" fmla="*/ 363931 h 500826"/>
              <a:gd name="connsiteX59" fmla="*/ 225899 w 226281"/>
              <a:gd name="connsiteY59" fmla="*/ 378518 h 500826"/>
              <a:gd name="connsiteX60" fmla="*/ 219794 w 226281"/>
              <a:gd name="connsiteY60" fmla="*/ 392732 h 500826"/>
              <a:gd name="connsiteX61" fmla="*/ 214833 w 226281"/>
              <a:gd name="connsiteY61" fmla="*/ 400212 h 500826"/>
              <a:gd name="connsiteX62" fmla="*/ 194991 w 226281"/>
              <a:gd name="connsiteY62" fmla="*/ 426020 h 500826"/>
              <a:gd name="connsiteX63" fmla="*/ 180491 w 226281"/>
              <a:gd name="connsiteY63" fmla="*/ 442103 h 500826"/>
              <a:gd name="connsiteX64" fmla="*/ 161411 w 226281"/>
              <a:gd name="connsiteY64" fmla="*/ 460431 h 500826"/>
              <a:gd name="connsiteX65" fmla="*/ 147674 w 226281"/>
              <a:gd name="connsiteY65" fmla="*/ 470530 h 500826"/>
              <a:gd name="connsiteX66" fmla="*/ 147293 w 226281"/>
              <a:gd name="connsiteY66" fmla="*/ 470156 h 500826"/>
              <a:gd name="connsiteX67" fmla="*/ 145766 w 226281"/>
              <a:gd name="connsiteY67" fmla="*/ 472026 h 500826"/>
              <a:gd name="connsiteX68" fmla="*/ 143858 w 226281"/>
              <a:gd name="connsiteY68" fmla="*/ 473148 h 500826"/>
              <a:gd name="connsiteX69" fmla="*/ 136990 w 226281"/>
              <a:gd name="connsiteY69" fmla="*/ 472400 h 500826"/>
              <a:gd name="connsiteX70" fmla="*/ 133937 w 226281"/>
              <a:gd name="connsiteY70" fmla="*/ 470530 h 500826"/>
              <a:gd name="connsiteX71" fmla="*/ 130503 w 226281"/>
              <a:gd name="connsiteY71" fmla="*/ 472400 h 500826"/>
              <a:gd name="connsiteX72" fmla="*/ 125542 w 226281"/>
              <a:gd name="connsiteY72" fmla="*/ 474270 h 500826"/>
              <a:gd name="connsiteX73" fmla="*/ 118674 w 226281"/>
              <a:gd name="connsiteY73" fmla="*/ 474644 h 500826"/>
              <a:gd name="connsiteX74" fmla="*/ 116384 w 226281"/>
              <a:gd name="connsiteY74" fmla="*/ 476888 h 500826"/>
              <a:gd name="connsiteX75" fmla="*/ 114095 w 226281"/>
              <a:gd name="connsiteY75" fmla="*/ 476888 h 500826"/>
              <a:gd name="connsiteX76" fmla="*/ 110660 w 226281"/>
              <a:gd name="connsiteY76" fmla="*/ 475766 h 500826"/>
              <a:gd name="connsiteX77" fmla="*/ 110279 w 226281"/>
              <a:gd name="connsiteY77" fmla="*/ 474644 h 500826"/>
              <a:gd name="connsiteX78" fmla="*/ 111042 w 226281"/>
              <a:gd name="connsiteY78" fmla="*/ 478384 h 500826"/>
              <a:gd name="connsiteX79" fmla="*/ 104173 w 226281"/>
              <a:gd name="connsiteY79" fmla="*/ 481003 h 500826"/>
              <a:gd name="connsiteX80" fmla="*/ 102266 w 226281"/>
              <a:gd name="connsiteY80" fmla="*/ 477262 h 500826"/>
              <a:gd name="connsiteX81" fmla="*/ 99594 w 226281"/>
              <a:gd name="connsiteY81" fmla="*/ 482499 h 500826"/>
              <a:gd name="connsiteX82" fmla="*/ 95779 w 226281"/>
              <a:gd name="connsiteY82" fmla="*/ 482873 h 500826"/>
              <a:gd name="connsiteX83" fmla="*/ 89673 w 226281"/>
              <a:gd name="connsiteY83" fmla="*/ 486613 h 500826"/>
              <a:gd name="connsiteX84" fmla="*/ 87384 w 226281"/>
              <a:gd name="connsiteY84" fmla="*/ 485865 h 500826"/>
              <a:gd name="connsiteX85" fmla="*/ 84331 w 226281"/>
              <a:gd name="connsiteY85" fmla="*/ 486239 h 500826"/>
              <a:gd name="connsiteX86" fmla="*/ 81278 w 226281"/>
              <a:gd name="connsiteY86" fmla="*/ 488483 h 500826"/>
              <a:gd name="connsiteX87" fmla="*/ 77462 w 226281"/>
              <a:gd name="connsiteY87" fmla="*/ 492223 h 500826"/>
              <a:gd name="connsiteX88" fmla="*/ 76318 w 226281"/>
              <a:gd name="connsiteY88" fmla="*/ 492223 h 500826"/>
              <a:gd name="connsiteX89" fmla="*/ 75173 w 226281"/>
              <a:gd name="connsiteY89" fmla="*/ 490353 h 500826"/>
              <a:gd name="connsiteX90" fmla="*/ 72120 w 226281"/>
              <a:gd name="connsiteY90" fmla="*/ 491849 h 500826"/>
              <a:gd name="connsiteX91" fmla="*/ 69067 w 226281"/>
              <a:gd name="connsiteY91" fmla="*/ 491849 h 500826"/>
              <a:gd name="connsiteX92" fmla="*/ 59909 w 226281"/>
              <a:gd name="connsiteY92" fmla="*/ 496338 h 500826"/>
              <a:gd name="connsiteX93" fmla="*/ 58001 w 226281"/>
              <a:gd name="connsiteY93" fmla="*/ 495964 h 500826"/>
              <a:gd name="connsiteX94" fmla="*/ 58001 w 226281"/>
              <a:gd name="connsiteY94" fmla="*/ 492223 h 500826"/>
              <a:gd name="connsiteX95" fmla="*/ 57238 w 226281"/>
              <a:gd name="connsiteY95" fmla="*/ 491101 h 500826"/>
              <a:gd name="connsiteX96" fmla="*/ 53041 w 226281"/>
              <a:gd name="connsiteY96" fmla="*/ 498582 h 500826"/>
              <a:gd name="connsiteX97" fmla="*/ 49225 w 226281"/>
              <a:gd name="connsiteY97" fmla="*/ 500826 h 500826"/>
              <a:gd name="connsiteX98" fmla="*/ 47317 w 226281"/>
              <a:gd name="connsiteY98" fmla="*/ 500452 h 500826"/>
              <a:gd name="connsiteX99" fmla="*/ 51133 w 226281"/>
              <a:gd name="connsiteY99" fmla="*/ 497834 h 500826"/>
              <a:gd name="connsiteX100" fmla="*/ 51896 w 226281"/>
              <a:gd name="connsiteY100" fmla="*/ 495216 h 500826"/>
              <a:gd name="connsiteX101" fmla="*/ 49225 w 226281"/>
              <a:gd name="connsiteY101" fmla="*/ 494094 h 500826"/>
              <a:gd name="connsiteX102" fmla="*/ 49607 w 226281"/>
              <a:gd name="connsiteY102" fmla="*/ 491101 h 500826"/>
              <a:gd name="connsiteX103" fmla="*/ 46554 w 226281"/>
              <a:gd name="connsiteY103" fmla="*/ 486239 h 500826"/>
              <a:gd name="connsiteX104" fmla="*/ 46554 w 226281"/>
              <a:gd name="connsiteY104" fmla="*/ 481751 h 500826"/>
              <a:gd name="connsiteX105" fmla="*/ 46172 w 226281"/>
              <a:gd name="connsiteY105" fmla="*/ 479880 h 500826"/>
              <a:gd name="connsiteX106" fmla="*/ 40448 w 226281"/>
              <a:gd name="connsiteY106" fmla="*/ 482873 h 500826"/>
              <a:gd name="connsiteX107" fmla="*/ 37014 w 226281"/>
              <a:gd name="connsiteY107" fmla="*/ 480629 h 500826"/>
              <a:gd name="connsiteX108" fmla="*/ 38159 w 226281"/>
              <a:gd name="connsiteY108" fmla="*/ 478010 h 500826"/>
              <a:gd name="connsiteX109" fmla="*/ 37014 w 226281"/>
              <a:gd name="connsiteY109" fmla="*/ 476514 h 500826"/>
              <a:gd name="connsiteX110" fmla="*/ 30527 w 226281"/>
              <a:gd name="connsiteY110" fmla="*/ 474644 h 500826"/>
              <a:gd name="connsiteX111" fmla="*/ 26330 w 226281"/>
              <a:gd name="connsiteY111" fmla="*/ 472774 h 500826"/>
              <a:gd name="connsiteX112" fmla="*/ 24422 w 226281"/>
              <a:gd name="connsiteY112" fmla="*/ 470156 h 500826"/>
              <a:gd name="connsiteX113" fmla="*/ 20224 w 226281"/>
              <a:gd name="connsiteY113" fmla="*/ 467163 h 500826"/>
              <a:gd name="connsiteX114" fmla="*/ 14882 w 226281"/>
              <a:gd name="connsiteY114" fmla="*/ 467163 h 500826"/>
              <a:gd name="connsiteX115" fmla="*/ 14501 w 226281"/>
              <a:gd name="connsiteY115" fmla="*/ 464545 h 500826"/>
              <a:gd name="connsiteX116" fmla="*/ 16408 w 226281"/>
              <a:gd name="connsiteY116" fmla="*/ 464171 h 500826"/>
              <a:gd name="connsiteX117" fmla="*/ 16790 w 226281"/>
              <a:gd name="connsiteY117" fmla="*/ 462675 h 500826"/>
              <a:gd name="connsiteX118" fmla="*/ 14119 w 226281"/>
              <a:gd name="connsiteY118" fmla="*/ 461553 h 500826"/>
              <a:gd name="connsiteX119" fmla="*/ 13737 w 226281"/>
              <a:gd name="connsiteY119" fmla="*/ 459683 h 500826"/>
              <a:gd name="connsiteX120" fmla="*/ 14119 w 226281"/>
              <a:gd name="connsiteY120" fmla="*/ 457813 h 500826"/>
              <a:gd name="connsiteX121" fmla="*/ 14119 w 226281"/>
              <a:gd name="connsiteY121" fmla="*/ 455569 h 500826"/>
              <a:gd name="connsiteX122" fmla="*/ 12593 w 226281"/>
              <a:gd name="connsiteY122" fmla="*/ 452950 h 500826"/>
              <a:gd name="connsiteX123" fmla="*/ 13737 w 226281"/>
              <a:gd name="connsiteY123" fmla="*/ 449584 h 500826"/>
              <a:gd name="connsiteX124" fmla="*/ 14882 w 226281"/>
              <a:gd name="connsiteY124" fmla="*/ 449584 h 500826"/>
              <a:gd name="connsiteX125" fmla="*/ 16790 w 226281"/>
              <a:gd name="connsiteY125" fmla="*/ 444348 h 500826"/>
              <a:gd name="connsiteX126" fmla="*/ 16790 w 226281"/>
              <a:gd name="connsiteY126" fmla="*/ 438737 h 500826"/>
              <a:gd name="connsiteX127" fmla="*/ 16408 w 226281"/>
              <a:gd name="connsiteY127" fmla="*/ 435745 h 500826"/>
              <a:gd name="connsiteX128" fmla="*/ 16790 w 226281"/>
              <a:gd name="connsiteY128" fmla="*/ 433501 h 500826"/>
              <a:gd name="connsiteX129" fmla="*/ 16408 w 226281"/>
              <a:gd name="connsiteY129" fmla="*/ 430883 h 500826"/>
              <a:gd name="connsiteX130" fmla="*/ 17935 w 226281"/>
              <a:gd name="connsiteY130" fmla="*/ 429386 h 500826"/>
              <a:gd name="connsiteX131" fmla="*/ 19843 w 226281"/>
              <a:gd name="connsiteY131" fmla="*/ 429386 h 500826"/>
              <a:gd name="connsiteX132" fmla="*/ 21751 w 226281"/>
              <a:gd name="connsiteY132" fmla="*/ 430883 h 500826"/>
              <a:gd name="connsiteX133" fmla="*/ 20988 w 226281"/>
              <a:gd name="connsiteY133" fmla="*/ 430134 h 500826"/>
              <a:gd name="connsiteX134" fmla="*/ 19080 w 226281"/>
              <a:gd name="connsiteY134" fmla="*/ 427890 h 500826"/>
              <a:gd name="connsiteX135" fmla="*/ 17935 w 226281"/>
              <a:gd name="connsiteY135" fmla="*/ 424524 h 500826"/>
              <a:gd name="connsiteX136" fmla="*/ 16408 w 226281"/>
              <a:gd name="connsiteY136" fmla="*/ 418914 h 500826"/>
              <a:gd name="connsiteX137" fmla="*/ 16027 w 226281"/>
              <a:gd name="connsiteY137" fmla="*/ 414799 h 500826"/>
              <a:gd name="connsiteX138" fmla="*/ 13356 w 226281"/>
              <a:gd name="connsiteY138" fmla="*/ 411807 h 500826"/>
              <a:gd name="connsiteX139" fmla="*/ 11448 w 226281"/>
              <a:gd name="connsiteY139" fmla="*/ 408067 h 500826"/>
              <a:gd name="connsiteX140" fmla="*/ 12593 w 226281"/>
              <a:gd name="connsiteY140" fmla="*/ 398342 h 500826"/>
              <a:gd name="connsiteX141" fmla="*/ 11448 w 226281"/>
              <a:gd name="connsiteY141" fmla="*/ 393854 h 500826"/>
              <a:gd name="connsiteX142" fmla="*/ 9922 w 226281"/>
              <a:gd name="connsiteY142" fmla="*/ 391609 h 500826"/>
              <a:gd name="connsiteX143" fmla="*/ 8777 w 226281"/>
              <a:gd name="connsiteY143" fmla="*/ 388617 h 500826"/>
              <a:gd name="connsiteX144" fmla="*/ 8014 w 226281"/>
              <a:gd name="connsiteY144" fmla="*/ 381137 h 500826"/>
              <a:gd name="connsiteX145" fmla="*/ 9922 w 226281"/>
              <a:gd name="connsiteY145" fmla="*/ 374030 h 500826"/>
              <a:gd name="connsiteX146" fmla="*/ 11448 w 226281"/>
              <a:gd name="connsiteY146" fmla="*/ 371412 h 500826"/>
              <a:gd name="connsiteX147" fmla="*/ 12593 w 226281"/>
              <a:gd name="connsiteY147" fmla="*/ 370290 h 500826"/>
              <a:gd name="connsiteX148" fmla="*/ 14882 w 226281"/>
              <a:gd name="connsiteY148" fmla="*/ 370290 h 500826"/>
              <a:gd name="connsiteX149" fmla="*/ 16408 w 226281"/>
              <a:gd name="connsiteY149" fmla="*/ 367297 h 500826"/>
              <a:gd name="connsiteX150" fmla="*/ 16027 w 226281"/>
              <a:gd name="connsiteY150" fmla="*/ 365053 h 500826"/>
              <a:gd name="connsiteX151" fmla="*/ 22514 w 226281"/>
              <a:gd name="connsiteY151" fmla="*/ 364305 h 500826"/>
              <a:gd name="connsiteX152" fmla="*/ 24040 w 226281"/>
              <a:gd name="connsiteY152" fmla="*/ 363557 h 500826"/>
              <a:gd name="connsiteX153" fmla="*/ 20988 w 226281"/>
              <a:gd name="connsiteY153" fmla="*/ 359817 h 500826"/>
              <a:gd name="connsiteX154" fmla="*/ 23659 w 226281"/>
              <a:gd name="connsiteY154" fmla="*/ 354954 h 500826"/>
              <a:gd name="connsiteX155" fmla="*/ 26711 w 226281"/>
              <a:gd name="connsiteY155" fmla="*/ 356077 h 500826"/>
              <a:gd name="connsiteX156" fmla="*/ 34343 w 226281"/>
              <a:gd name="connsiteY156" fmla="*/ 354954 h 500826"/>
              <a:gd name="connsiteX157" fmla="*/ 37014 w 226281"/>
              <a:gd name="connsiteY157" fmla="*/ 351588 h 500826"/>
              <a:gd name="connsiteX158" fmla="*/ 38922 w 226281"/>
              <a:gd name="connsiteY158" fmla="*/ 349718 h 500826"/>
              <a:gd name="connsiteX159" fmla="*/ 41212 w 226281"/>
              <a:gd name="connsiteY159" fmla="*/ 345978 h 500826"/>
              <a:gd name="connsiteX160" fmla="*/ 45027 w 226281"/>
              <a:gd name="connsiteY160" fmla="*/ 343360 h 500826"/>
              <a:gd name="connsiteX161" fmla="*/ 53422 w 226281"/>
              <a:gd name="connsiteY161" fmla="*/ 328772 h 500826"/>
              <a:gd name="connsiteX162" fmla="*/ 59528 w 226281"/>
              <a:gd name="connsiteY162" fmla="*/ 319796 h 500826"/>
              <a:gd name="connsiteX163" fmla="*/ 69067 w 226281"/>
              <a:gd name="connsiteY163" fmla="*/ 309697 h 500826"/>
              <a:gd name="connsiteX164" fmla="*/ 76318 w 226281"/>
              <a:gd name="connsiteY164" fmla="*/ 299598 h 500826"/>
              <a:gd name="connsiteX165" fmla="*/ 81660 w 226281"/>
              <a:gd name="connsiteY165" fmla="*/ 294736 h 500826"/>
              <a:gd name="connsiteX166" fmla="*/ 84713 w 226281"/>
              <a:gd name="connsiteY166" fmla="*/ 281271 h 500826"/>
              <a:gd name="connsiteX167" fmla="*/ 91963 w 226281"/>
              <a:gd name="connsiteY167" fmla="*/ 278652 h 500826"/>
              <a:gd name="connsiteX168" fmla="*/ 95779 w 226281"/>
              <a:gd name="connsiteY168" fmla="*/ 277904 h 500826"/>
              <a:gd name="connsiteX169" fmla="*/ 99976 w 226281"/>
              <a:gd name="connsiteY169" fmla="*/ 280523 h 500826"/>
              <a:gd name="connsiteX170" fmla="*/ 98450 w 226281"/>
              <a:gd name="connsiteY170" fmla="*/ 276782 h 500826"/>
              <a:gd name="connsiteX171" fmla="*/ 99976 w 226281"/>
              <a:gd name="connsiteY171" fmla="*/ 273790 h 500826"/>
              <a:gd name="connsiteX172" fmla="*/ 103029 w 226281"/>
              <a:gd name="connsiteY172" fmla="*/ 274538 h 500826"/>
              <a:gd name="connsiteX173" fmla="*/ 98831 w 226281"/>
              <a:gd name="connsiteY173" fmla="*/ 267057 h 500826"/>
              <a:gd name="connsiteX174" fmla="*/ 99976 w 226281"/>
              <a:gd name="connsiteY174" fmla="*/ 255837 h 500826"/>
              <a:gd name="connsiteX175" fmla="*/ 98068 w 226281"/>
              <a:gd name="connsiteY175" fmla="*/ 250974 h 500826"/>
              <a:gd name="connsiteX176" fmla="*/ 91581 w 226281"/>
              <a:gd name="connsiteY176" fmla="*/ 242371 h 500826"/>
              <a:gd name="connsiteX177" fmla="*/ 85476 w 226281"/>
              <a:gd name="connsiteY177" fmla="*/ 238257 h 500826"/>
              <a:gd name="connsiteX178" fmla="*/ 83949 w 226281"/>
              <a:gd name="connsiteY178" fmla="*/ 233021 h 500826"/>
              <a:gd name="connsiteX179" fmla="*/ 82423 w 226281"/>
              <a:gd name="connsiteY179" fmla="*/ 231525 h 500826"/>
              <a:gd name="connsiteX180" fmla="*/ 80515 w 226281"/>
              <a:gd name="connsiteY180" fmla="*/ 233769 h 500826"/>
              <a:gd name="connsiteX181" fmla="*/ 78226 w 226281"/>
              <a:gd name="connsiteY181" fmla="*/ 232647 h 500826"/>
              <a:gd name="connsiteX182" fmla="*/ 77081 w 226281"/>
              <a:gd name="connsiteY182" fmla="*/ 229654 h 500826"/>
              <a:gd name="connsiteX183" fmla="*/ 75173 w 226281"/>
              <a:gd name="connsiteY183" fmla="*/ 229280 h 500826"/>
              <a:gd name="connsiteX184" fmla="*/ 72120 w 226281"/>
              <a:gd name="connsiteY184" fmla="*/ 226288 h 500826"/>
              <a:gd name="connsiteX185" fmla="*/ 66778 w 226281"/>
              <a:gd name="connsiteY185" fmla="*/ 213571 h 500826"/>
              <a:gd name="connsiteX186" fmla="*/ 65252 w 226281"/>
              <a:gd name="connsiteY186" fmla="*/ 206091 h 500826"/>
              <a:gd name="connsiteX187" fmla="*/ 66778 w 226281"/>
              <a:gd name="connsiteY187" fmla="*/ 199358 h 500826"/>
              <a:gd name="connsiteX188" fmla="*/ 69831 w 226281"/>
              <a:gd name="connsiteY188" fmla="*/ 194496 h 500826"/>
              <a:gd name="connsiteX189" fmla="*/ 70212 w 226281"/>
              <a:gd name="connsiteY189" fmla="*/ 190755 h 500826"/>
              <a:gd name="connsiteX190" fmla="*/ 70212 w 226281"/>
              <a:gd name="connsiteY190" fmla="*/ 186267 h 500826"/>
              <a:gd name="connsiteX191" fmla="*/ 62580 w 226281"/>
              <a:gd name="connsiteY191" fmla="*/ 169062 h 500826"/>
              <a:gd name="connsiteX192" fmla="*/ 61436 w 226281"/>
              <a:gd name="connsiteY192" fmla="*/ 162703 h 500826"/>
              <a:gd name="connsiteX193" fmla="*/ 63725 w 226281"/>
              <a:gd name="connsiteY193" fmla="*/ 154849 h 500826"/>
              <a:gd name="connsiteX194" fmla="*/ 62962 w 226281"/>
              <a:gd name="connsiteY194" fmla="*/ 149238 h 500826"/>
              <a:gd name="connsiteX195" fmla="*/ 61054 w 226281"/>
              <a:gd name="connsiteY195" fmla="*/ 146994 h 500826"/>
              <a:gd name="connsiteX196" fmla="*/ 60673 w 226281"/>
              <a:gd name="connsiteY196" fmla="*/ 141757 h 500826"/>
              <a:gd name="connsiteX197" fmla="*/ 60673 w 226281"/>
              <a:gd name="connsiteY197" fmla="*/ 133903 h 500826"/>
              <a:gd name="connsiteX198" fmla="*/ 61054 w 226281"/>
              <a:gd name="connsiteY198" fmla="*/ 127918 h 500826"/>
              <a:gd name="connsiteX199" fmla="*/ 62962 w 226281"/>
              <a:gd name="connsiteY199" fmla="*/ 123056 h 500826"/>
              <a:gd name="connsiteX200" fmla="*/ 61817 w 226281"/>
              <a:gd name="connsiteY200" fmla="*/ 120438 h 500826"/>
              <a:gd name="connsiteX201" fmla="*/ 49607 w 226281"/>
              <a:gd name="connsiteY201" fmla="*/ 99492 h 500826"/>
              <a:gd name="connsiteX202" fmla="*/ 42738 w 226281"/>
              <a:gd name="connsiteY202" fmla="*/ 92760 h 500826"/>
              <a:gd name="connsiteX203" fmla="*/ 29001 w 226281"/>
              <a:gd name="connsiteY203" fmla="*/ 88645 h 500826"/>
              <a:gd name="connsiteX204" fmla="*/ 17553 w 226281"/>
              <a:gd name="connsiteY204" fmla="*/ 77424 h 500826"/>
              <a:gd name="connsiteX205" fmla="*/ 1908 w 226281"/>
              <a:gd name="connsiteY205" fmla="*/ 60219 h 500826"/>
              <a:gd name="connsiteX206" fmla="*/ 1145 w 226281"/>
              <a:gd name="connsiteY206" fmla="*/ 58349 h 500826"/>
              <a:gd name="connsiteX207" fmla="*/ 0 w 226281"/>
              <a:gd name="connsiteY207" fmla="*/ 58349 h 500826"/>
              <a:gd name="connsiteX208" fmla="*/ 1145 w 226281"/>
              <a:gd name="connsiteY208" fmla="*/ 55731 h 500826"/>
              <a:gd name="connsiteX209" fmla="*/ 4198 w 226281"/>
              <a:gd name="connsiteY209" fmla="*/ 54234 h 500826"/>
              <a:gd name="connsiteX210" fmla="*/ 7632 w 226281"/>
              <a:gd name="connsiteY210" fmla="*/ 56105 h 500826"/>
              <a:gd name="connsiteX211" fmla="*/ 10685 w 226281"/>
              <a:gd name="connsiteY211" fmla="*/ 54608 h 500826"/>
              <a:gd name="connsiteX212" fmla="*/ 9922 w 226281"/>
              <a:gd name="connsiteY212" fmla="*/ 50120 h 500826"/>
              <a:gd name="connsiteX213" fmla="*/ 9540 w 226281"/>
              <a:gd name="connsiteY213" fmla="*/ 45632 h 500826"/>
              <a:gd name="connsiteX214" fmla="*/ 14119 w 226281"/>
              <a:gd name="connsiteY214" fmla="*/ 43388 h 500826"/>
              <a:gd name="connsiteX215" fmla="*/ 19843 w 226281"/>
              <a:gd name="connsiteY215" fmla="*/ 45632 h 500826"/>
              <a:gd name="connsiteX216" fmla="*/ 24040 w 226281"/>
              <a:gd name="connsiteY216" fmla="*/ 49746 h 500826"/>
              <a:gd name="connsiteX217" fmla="*/ 35488 w 226281"/>
              <a:gd name="connsiteY217" fmla="*/ 66203 h 500826"/>
              <a:gd name="connsiteX218" fmla="*/ 37396 w 226281"/>
              <a:gd name="connsiteY218" fmla="*/ 73310 h 500826"/>
              <a:gd name="connsiteX219" fmla="*/ 39304 w 226281"/>
              <a:gd name="connsiteY219" fmla="*/ 76302 h 500826"/>
              <a:gd name="connsiteX220" fmla="*/ 49225 w 226281"/>
              <a:gd name="connsiteY220" fmla="*/ 77798 h 500826"/>
              <a:gd name="connsiteX221" fmla="*/ 54949 w 226281"/>
              <a:gd name="connsiteY221" fmla="*/ 80417 h 500826"/>
              <a:gd name="connsiteX222" fmla="*/ 59528 w 226281"/>
              <a:gd name="connsiteY222" fmla="*/ 80043 h 500826"/>
              <a:gd name="connsiteX223" fmla="*/ 65252 w 226281"/>
              <a:gd name="connsiteY223" fmla="*/ 76676 h 500826"/>
              <a:gd name="connsiteX224" fmla="*/ 71739 w 226281"/>
              <a:gd name="connsiteY224" fmla="*/ 69570 h 500826"/>
              <a:gd name="connsiteX225" fmla="*/ 75554 w 226281"/>
              <a:gd name="connsiteY225" fmla="*/ 72188 h 500826"/>
              <a:gd name="connsiteX226" fmla="*/ 78989 w 226281"/>
              <a:gd name="connsiteY226" fmla="*/ 76676 h 500826"/>
              <a:gd name="connsiteX227" fmla="*/ 80133 w 226281"/>
              <a:gd name="connsiteY227" fmla="*/ 80043 h 500826"/>
              <a:gd name="connsiteX228" fmla="*/ 83949 w 226281"/>
              <a:gd name="connsiteY228" fmla="*/ 81539 h 500826"/>
              <a:gd name="connsiteX229" fmla="*/ 90055 w 226281"/>
              <a:gd name="connsiteY229" fmla="*/ 78546 h 500826"/>
              <a:gd name="connsiteX230" fmla="*/ 94634 w 226281"/>
              <a:gd name="connsiteY230" fmla="*/ 75180 h 500826"/>
              <a:gd name="connsiteX231" fmla="*/ 98068 w 226281"/>
              <a:gd name="connsiteY231" fmla="*/ 69944 h 500826"/>
              <a:gd name="connsiteX232" fmla="*/ 107989 w 226281"/>
              <a:gd name="connsiteY232" fmla="*/ 62463 h 500826"/>
              <a:gd name="connsiteX233" fmla="*/ 108752 w 226281"/>
              <a:gd name="connsiteY233" fmla="*/ 57975 h 500826"/>
              <a:gd name="connsiteX234" fmla="*/ 107989 w 226281"/>
              <a:gd name="connsiteY234" fmla="*/ 49372 h 500826"/>
              <a:gd name="connsiteX235" fmla="*/ 107989 w 226281"/>
              <a:gd name="connsiteY235" fmla="*/ 44136 h 500826"/>
              <a:gd name="connsiteX236" fmla="*/ 109134 w 226281"/>
              <a:gd name="connsiteY236" fmla="*/ 28426 h 500826"/>
              <a:gd name="connsiteX237" fmla="*/ 114476 w 226281"/>
              <a:gd name="connsiteY237" fmla="*/ 16831 h 500826"/>
              <a:gd name="connsiteX238" fmla="*/ 118292 w 226281"/>
              <a:gd name="connsiteY238" fmla="*/ 11969 h 500826"/>
              <a:gd name="connsiteX239" fmla="*/ 123253 w 226281"/>
              <a:gd name="connsiteY239" fmla="*/ 9351 h 500826"/>
              <a:gd name="connsiteX240" fmla="*/ 132792 w 226281"/>
              <a:gd name="connsiteY240" fmla="*/ 8229 h 500826"/>
              <a:gd name="connsiteX241" fmla="*/ 147293 w 226281"/>
              <a:gd name="connsiteY241" fmla="*/ 1870 h 50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26281" h="500826">
                <a:moveTo>
                  <a:pt x="156069" y="0"/>
                </a:moveTo>
                <a:lnTo>
                  <a:pt x="158359" y="1870"/>
                </a:lnTo>
                <a:lnTo>
                  <a:pt x="162175" y="9725"/>
                </a:lnTo>
                <a:lnTo>
                  <a:pt x="165990" y="13091"/>
                </a:lnTo>
                <a:lnTo>
                  <a:pt x="172859" y="15335"/>
                </a:lnTo>
                <a:lnTo>
                  <a:pt x="179727" y="21694"/>
                </a:lnTo>
                <a:lnTo>
                  <a:pt x="182399" y="32167"/>
                </a:lnTo>
                <a:lnTo>
                  <a:pt x="182780" y="38151"/>
                </a:lnTo>
                <a:lnTo>
                  <a:pt x="175530" y="47128"/>
                </a:lnTo>
                <a:lnTo>
                  <a:pt x="174004" y="51990"/>
                </a:lnTo>
                <a:lnTo>
                  <a:pt x="174385" y="56105"/>
                </a:lnTo>
                <a:lnTo>
                  <a:pt x="178201" y="59097"/>
                </a:lnTo>
                <a:lnTo>
                  <a:pt x="166372" y="69196"/>
                </a:lnTo>
                <a:lnTo>
                  <a:pt x="170188" y="70692"/>
                </a:lnTo>
                <a:lnTo>
                  <a:pt x="170188" y="72562"/>
                </a:lnTo>
                <a:lnTo>
                  <a:pt x="165990" y="83409"/>
                </a:lnTo>
                <a:lnTo>
                  <a:pt x="165609" y="86775"/>
                </a:lnTo>
                <a:lnTo>
                  <a:pt x="166372" y="96500"/>
                </a:lnTo>
                <a:lnTo>
                  <a:pt x="168280" y="103980"/>
                </a:lnTo>
                <a:lnTo>
                  <a:pt x="170188" y="106599"/>
                </a:lnTo>
                <a:lnTo>
                  <a:pt x="174004" y="108843"/>
                </a:lnTo>
                <a:lnTo>
                  <a:pt x="178964" y="109965"/>
                </a:lnTo>
                <a:lnTo>
                  <a:pt x="184688" y="112583"/>
                </a:lnTo>
                <a:lnTo>
                  <a:pt x="192320" y="126796"/>
                </a:lnTo>
                <a:lnTo>
                  <a:pt x="196136" y="132407"/>
                </a:lnTo>
                <a:lnTo>
                  <a:pt x="197280" y="140635"/>
                </a:lnTo>
                <a:lnTo>
                  <a:pt x="190412" y="154474"/>
                </a:lnTo>
                <a:lnTo>
                  <a:pt x="183162" y="170558"/>
                </a:lnTo>
                <a:lnTo>
                  <a:pt x="180872" y="175420"/>
                </a:lnTo>
                <a:lnTo>
                  <a:pt x="181635" y="183275"/>
                </a:lnTo>
                <a:lnTo>
                  <a:pt x="185070" y="190755"/>
                </a:lnTo>
                <a:lnTo>
                  <a:pt x="188122" y="197114"/>
                </a:lnTo>
                <a:lnTo>
                  <a:pt x="188885" y="204220"/>
                </a:lnTo>
                <a:lnTo>
                  <a:pt x="194609" y="214319"/>
                </a:lnTo>
                <a:lnTo>
                  <a:pt x="198807" y="227036"/>
                </a:lnTo>
                <a:lnTo>
                  <a:pt x="199570" y="233395"/>
                </a:lnTo>
                <a:lnTo>
                  <a:pt x="200333" y="239005"/>
                </a:lnTo>
                <a:lnTo>
                  <a:pt x="194991" y="243494"/>
                </a:lnTo>
                <a:lnTo>
                  <a:pt x="194228" y="251722"/>
                </a:lnTo>
                <a:lnTo>
                  <a:pt x="192320" y="257707"/>
                </a:lnTo>
                <a:lnTo>
                  <a:pt x="193465" y="261447"/>
                </a:lnTo>
                <a:lnTo>
                  <a:pt x="194228" y="268554"/>
                </a:lnTo>
                <a:lnTo>
                  <a:pt x="191938" y="272668"/>
                </a:lnTo>
                <a:lnTo>
                  <a:pt x="192320" y="280523"/>
                </a:lnTo>
                <a:lnTo>
                  <a:pt x="198425" y="281645"/>
                </a:lnTo>
                <a:lnTo>
                  <a:pt x="201478" y="288003"/>
                </a:lnTo>
                <a:lnTo>
                  <a:pt x="200715" y="295858"/>
                </a:lnTo>
                <a:lnTo>
                  <a:pt x="203386" y="301842"/>
                </a:lnTo>
                <a:lnTo>
                  <a:pt x="209491" y="307453"/>
                </a:lnTo>
                <a:lnTo>
                  <a:pt x="209873" y="314933"/>
                </a:lnTo>
                <a:lnTo>
                  <a:pt x="207583" y="321666"/>
                </a:lnTo>
                <a:lnTo>
                  <a:pt x="203767" y="327276"/>
                </a:lnTo>
                <a:lnTo>
                  <a:pt x="202241" y="333261"/>
                </a:lnTo>
                <a:lnTo>
                  <a:pt x="204531" y="339993"/>
                </a:lnTo>
                <a:lnTo>
                  <a:pt x="207583" y="344856"/>
                </a:lnTo>
                <a:lnTo>
                  <a:pt x="219031" y="353458"/>
                </a:lnTo>
                <a:lnTo>
                  <a:pt x="220939" y="359817"/>
                </a:lnTo>
                <a:lnTo>
                  <a:pt x="224755" y="366175"/>
                </a:lnTo>
                <a:lnTo>
                  <a:pt x="226281" y="363931"/>
                </a:lnTo>
                <a:lnTo>
                  <a:pt x="225899" y="378518"/>
                </a:lnTo>
                <a:lnTo>
                  <a:pt x="219794" y="392732"/>
                </a:lnTo>
                <a:lnTo>
                  <a:pt x="214833" y="400212"/>
                </a:lnTo>
                <a:lnTo>
                  <a:pt x="194991" y="426020"/>
                </a:lnTo>
                <a:lnTo>
                  <a:pt x="180491" y="442103"/>
                </a:lnTo>
                <a:lnTo>
                  <a:pt x="161411" y="460431"/>
                </a:lnTo>
                <a:lnTo>
                  <a:pt x="147674" y="470530"/>
                </a:lnTo>
                <a:lnTo>
                  <a:pt x="147293" y="470156"/>
                </a:lnTo>
                <a:lnTo>
                  <a:pt x="145766" y="472026"/>
                </a:lnTo>
                <a:lnTo>
                  <a:pt x="143858" y="473148"/>
                </a:lnTo>
                <a:lnTo>
                  <a:pt x="136990" y="472400"/>
                </a:lnTo>
                <a:lnTo>
                  <a:pt x="133937" y="470530"/>
                </a:lnTo>
                <a:lnTo>
                  <a:pt x="130503" y="472400"/>
                </a:lnTo>
                <a:lnTo>
                  <a:pt x="125542" y="474270"/>
                </a:lnTo>
                <a:lnTo>
                  <a:pt x="118674" y="474644"/>
                </a:lnTo>
                <a:lnTo>
                  <a:pt x="116384" y="476888"/>
                </a:lnTo>
                <a:lnTo>
                  <a:pt x="114095" y="476888"/>
                </a:lnTo>
                <a:lnTo>
                  <a:pt x="110660" y="475766"/>
                </a:lnTo>
                <a:lnTo>
                  <a:pt x="110279" y="474644"/>
                </a:lnTo>
                <a:lnTo>
                  <a:pt x="111042" y="478384"/>
                </a:lnTo>
                <a:lnTo>
                  <a:pt x="104173" y="481003"/>
                </a:lnTo>
                <a:lnTo>
                  <a:pt x="102266" y="477262"/>
                </a:lnTo>
                <a:lnTo>
                  <a:pt x="99594" y="482499"/>
                </a:lnTo>
                <a:lnTo>
                  <a:pt x="95779" y="482873"/>
                </a:lnTo>
                <a:lnTo>
                  <a:pt x="89673" y="486613"/>
                </a:lnTo>
                <a:lnTo>
                  <a:pt x="87384" y="485865"/>
                </a:lnTo>
                <a:lnTo>
                  <a:pt x="84331" y="486239"/>
                </a:lnTo>
                <a:lnTo>
                  <a:pt x="81278" y="488483"/>
                </a:lnTo>
                <a:lnTo>
                  <a:pt x="77462" y="492223"/>
                </a:lnTo>
                <a:lnTo>
                  <a:pt x="76318" y="492223"/>
                </a:lnTo>
                <a:lnTo>
                  <a:pt x="75173" y="490353"/>
                </a:lnTo>
                <a:lnTo>
                  <a:pt x="72120" y="491849"/>
                </a:lnTo>
                <a:lnTo>
                  <a:pt x="69067" y="491849"/>
                </a:lnTo>
                <a:lnTo>
                  <a:pt x="59909" y="496338"/>
                </a:lnTo>
                <a:lnTo>
                  <a:pt x="58001" y="495964"/>
                </a:lnTo>
                <a:lnTo>
                  <a:pt x="58001" y="492223"/>
                </a:lnTo>
                <a:lnTo>
                  <a:pt x="57238" y="491101"/>
                </a:lnTo>
                <a:lnTo>
                  <a:pt x="53041" y="498582"/>
                </a:lnTo>
                <a:lnTo>
                  <a:pt x="49225" y="500826"/>
                </a:lnTo>
                <a:lnTo>
                  <a:pt x="47317" y="500452"/>
                </a:lnTo>
                <a:lnTo>
                  <a:pt x="51133" y="497834"/>
                </a:lnTo>
                <a:lnTo>
                  <a:pt x="51896" y="495216"/>
                </a:lnTo>
                <a:lnTo>
                  <a:pt x="49225" y="494094"/>
                </a:lnTo>
                <a:lnTo>
                  <a:pt x="49607" y="491101"/>
                </a:lnTo>
                <a:lnTo>
                  <a:pt x="46554" y="486239"/>
                </a:lnTo>
                <a:lnTo>
                  <a:pt x="46554" y="481751"/>
                </a:lnTo>
                <a:lnTo>
                  <a:pt x="46172" y="479880"/>
                </a:lnTo>
                <a:lnTo>
                  <a:pt x="40448" y="482873"/>
                </a:lnTo>
                <a:lnTo>
                  <a:pt x="37014" y="480629"/>
                </a:lnTo>
                <a:lnTo>
                  <a:pt x="38159" y="478010"/>
                </a:lnTo>
                <a:lnTo>
                  <a:pt x="37014" y="476514"/>
                </a:lnTo>
                <a:lnTo>
                  <a:pt x="30527" y="474644"/>
                </a:lnTo>
                <a:lnTo>
                  <a:pt x="26330" y="472774"/>
                </a:lnTo>
                <a:lnTo>
                  <a:pt x="24422" y="470156"/>
                </a:lnTo>
                <a:lnTo>
                  <a:pt x="20224" y="467163"/>
                </a:lnTo>
                <a:lnTo>
                  <a:pt x="14882" y="467163"/>
                </a:lnTo>
                <a:lnTo>
                  <a:pt x="14501" y="464545"/>
                </a:lnTo>
                <a:lnTo>
                  <a:pt x="16408" y="464171"/>
                </a:lnTo>
                <a:lnTo>
                  <a:pt x="16790" y="462675"/>
                </a:lnTo>
                <a:lnTo>
                  <a:pt x="14119" y="461553"/>
                </a:lnTo>
                <a:lnTo>
                  <a:pt x="13737" y="459683"/>
                </a:lnTo>
                <a:lnTo>
                  <a:pt x="14119" y="457813"/>
                </a:lnTo>
                <a:lnTo>
                  <a:pt x="14119" y="455569"/>
                </a:lnTo>
                <a:lnTo>
                  <a:pt x="12593" y="452950"/>
                </a:lnTo>
                <a:lnTo>
                  <a:pt x="13737" y="449584"/>
                </a:lnTo>
                <a:lnTo>
                  <a:pt x="14882" y="449584"/>
                </a:lnTo>
                <a:lnTo>
                  <a:pt x="16790" y="444348"/>
                </a:lnTo>
                <a:lnTo>
                  <a:pt x="16790" y="438737"/>
                </a:lnTo>
                <a:lnTo>
                  <a:pt x="16408" y="435745"/>
                </a:lnTo>
                <a:lnTo>
                  <a:pt x="16790" y="433501"/>
                </a:lnTo>
                <a:lnTo>
                  <a:pt x="16408" y="430883"/>
                </a:lnTo>
                <a:lnTo>
                  <a:pt x="17935" y="429386"/>
                </a:lnTo>
                <a:lnTo>
                  <a:pt x="19843" y="429386"/>
                </a:lnTo>
                <a:lnTo>
                  <a:pt x="21751" y="430883"/>
                </a:lnTo>
                <a:lnTo>
                  <a:pt x="20988" y="430134"/>
                </a:lnTo>
                <a:lnTo>
                  <a:pt x="19080" y="427890"/>
                </a:lnTo>
                <a:lnTo>
                  <a:pt x="17935" y="424524"/>
                </a:lnTo>
                <a:lnTo>
                  <a:pt x="16408" y="418914"/>
                </a:lnTo>
                <a:lnTo>
                  <a:pt x="16027" y="414799"/>
                </a:lnTo>
                <a:lnTo>
                  <a:pt x="13356" y="411807"/>
                </a:lnTo>
                <a:lnTo>
                  <a:pt x="11448" y="408067"/>
                </a:lnTo>
                <a:lnTo>
                  <a:pt x="12593" y="398342"/>
                </a:lnTo>
                <a:lnTo>
                  <a:pt x="11448" y="393854"/>
                </a:lnTo>
                <a:lnTo>
                  <a:pt x="9922" y="391609"/>
                </a:lnTo>
                <a:lnTo>
                  <a:pt x="8777" y="388617"/>
                </a:lnTo>
                <a:lnTo>
                  <a:pt x="8014" y="381137"/>
                </a:lnTo>
                <a:lnTo>
                  <a:pt x="9922" y="374030"/>
                </a:lnTo>
                <a:lnTo>
                  <a:pt x="11448" y="371412"/>
                </a:lnTo>
                <a:lnTo>
                  <a:pt x="12593" y="370290"/>
                </a:lnTo>
                <a:lnTo>
                  <a:pt x="14882" y="370290"/>
                </a:lnTo>
                <a:lnTo>
                  <a:pt x="16408" y="367297"/>
                </a:lnTo>
                <a:lnTo>
                  <a:pt x="16027" y="365053"/>
                </a:lnTo>
                <a:lnTo>
                  <a:pt x="22514" y="364305"/>
                </a:lnTo>
                <a:lnTo>
                  <a:pt x="24040" y="363557"/>
                </a:lnTo>
                <a:lnTo>
                  <a:pt x="20988" y="359817"/>
                </a:lnTo>
                <a:lnTo>
                  <a:pt x="23659" y="354954"/>
                </a:lnTo>
                <a:lnTo>
                  <a:pt x="26711" y="356077"/>
                </a:lnTo>
                <a:lnTo>
                  <a:pt x="34343" y="354954"/>
                </a:lnTo>
                <a:lnTo>
                  <a:pt x="37014" y="351588"/>
                </a:lnTo>
                <a:lnTo>
                  <a:pt x="38922" y="349718"/>
                </a:lnTo>
                <a:lnTo>
                  <a:pt x="41212" y="345978"/>
                </a:lnTo>
                <a:lnTo>
                  <a:pt x="45027" y="343360"/>
                </a:lnTo>
                <a:lnTo>
                  <a:pt x="53422" y="328772"/>
                </a:lnTo>
                <a:lnTo>
                  <a:pt x="59528" y="319796"/>
                </a:lnTo>
                <a:lnTo>
                  <a:pt x="69067" y="309697"/>
                </a:lnTo>
                <a:lnTo>
                  <a:pt x="76318" y="299598"/>
                </a:lnTo>
                <a:lnTo>
                  <a:pt x="81660" y="294736"/>
                </a:lnTo>
                <a:lnTo>
                  <a:pt x="84713" y="281271"/>
                </a:lnTo>
                <a:lnTo>
                  <a:pt x="91963" y="278652"/>
                </a:lnTo>
                <a:lnTo>
                  <a:pt x="95779" y="277904"/>
                </a:lnTo>
                <a:lnTo>
                  <a:pt x="99976" y="280523"/>
                </a:lnTo>
                <a:lnTo>
                  <a:pt x="98450" y="276782"/>
                </a:lnTo>
                <a:lnTo>
                  <a:pt x="99976" y="273790"/>
                </a:lnTo>
                <a:lnTo>
                  <a:pt x="103029" y="274538"/>
                </a:lnTo>
                <a:lnTo>
                  <a:pt x="98831" y="267057"/>
                </a:lnTo>
                <a:lnTo>
                  <a:pt x="99976" y="255837"/>
                </a:lnTo>
                <a:lnTo>
                  <a:pt x="98068" y="250974"/>
                </a:lnTo>
                <a:lnTo>
                  <a:pt x="91581" y="242371"/>
                </a:lnTo>
                <a:lnTo>
                  <a:pt x="85476" y="238257"/>
                </a:lnTo>
                <a:lnTo>
                  <a:pt x="83949" y="233021"/>
                </a:lnTo>
                <a:lnTo>
                  <a:pt x="82423" y="231525"/>
                </a:lnTo>
                <a:lnTo>
                  <a:pt x="80515" y="233769"/>
                </a:lnTo>
                <a:lnTo>
                  <a:pt x="78226" y="232647"/>
                </a:lnTo>
                <a:lnTo>
                  <a:pt x="77081" y="229654"/>
                </a:lnTo>
                <a:lnTo>
                  <a:pt x="75173" y="229280"/>
                </a:lnTo>
                <a:lnTo>
                  <a:pt x="72120" y="226288"/>
                </a:lnTo>
                <a:lnTo>
                  <a:pt x="66778" y="213571"/>
                </a:lnTo>
                <a:lnTo>
                  <a:pt x="65252" y="206091"/>
                </a:lnTo>
                <a:lnTo>
                  <a:pt x="66778" y="199358"/>
                </a:lnTo>
                <a:lnTo>
                  <a:pt x="69831" y="194496"/>
                </a:lnTo>
                <a:lnTo>
                  <a:pt x="70212" y="190755"/>
                </a:lnTo>
                <a:lnTo>
                  <a:pt x="70212" y="186267"/>
                </a:lnTo>
                <a:lnTo>
                  <a:pt x="62580" y="169062"/>
                </a:lnTo>
                <a:lnTo>
                  <a:pt x="61436" y="162703"/>
                </a:lnTo>
                <a:lnTo>
                  <a:pt x="63725" y="154849"/>
                </a:lnTo>
                <a:lnTo>
                  <a:pt x="62962" y="149238"/>
                </a:lnTo>
                <a:lnTo>
                  <a:pt x="61054" y="146994"/>
                </a:lnTo>
                <a:lnTo>
                  <a:pt x="60673" y="141757"/>
                </a:lnTo>
                <a:lnTo>
                  <a:pt x="60673" y="133903"/>
                </a:lnTo>
                <a:lnTo>
                  <a:pt x="61054" y="127918"/>
                </a:lnTo>
                <a:lnTo>
                  <a:pt x="62962" y="123056"/>
                </a:lnTo>
                <a:lnTo>
                  <a:pt x="61817" y="120438"/>
                </a:lnTo>
                <a:lnTo>
                  <a:pt x="49607" y="99492"/>
                </a:lnTo>
                <a:lnTo>
                  <a:pt x="42738" y="92760"/>
                </a:lnTo>
                <a:lnTo>
                  <a:pt x="29001" y="88645"/>
                </a:lnTo>
                <a:lnTo>
                  <a:pt x="17553" y="77424"/>
                </a:lnTo>
                <a:lnTo>
                  <a:pt x="1908" y="60219"/>
                </a:lnTo>
                <a:lnTo>
                  <a:pt x="1145" y="58349"/>
                </a:lnTo>
                <a:lnTo>
                  <a:pt x="0" y="58349"/>
                </a:lnTo>
                <a:lnTo>
                  <a:pt x="1145" y="55731"/>
                </a:lnTo>
                <a:lnTo>
                  <a:pt x="4198" y="54234"/>
                </a:lnTo>
                <a:lnTo>
                  <a:pt x="7632" y="56105"/>
                </a:lnTo>
                <a:lnTo>
                  <a:pt x="10685" y="54608"/>
                </a:lnTo>
                <a:lnTo>
                  <a:pt x="9922" y="50120"/>
                </a:lnTo>
                <a:lnTo>
                  <a:pt x="9540" y="45632"/>
                </a:lnTo>
                <a:lnTo>
                  <a:pt x="14119" y="43388"/>
                </a:lnTo>
                <a:lnTo>
                  <a:pt x="19843" y="45632"/>
                </a:lnTo>
                <a:lnTo>
                  <a:pt x="24040" y="49746"/>
                </a:lnTo>
                <a:lnTo>
                  <a:pt x="35488" y="66203"/>
                </a:lnTo>
                <a:lnTo>
                  <a:pt x="37396" y="73310"/>
                </a:lnTo>
                <a:lnTo>
                  <a:pt x="39304" y="76302"/>
                </a:lnTo>
                <a:lnTo>
                  <a:pt x="49225" y="77798"/>
                </a:lnTo>
                <a:lnTo>
                  <a:pt x="54949" y="80417"/>
                </a:lnTo>
                <a:lnTo>
                  <a:pt x="59528" y="80043"/>
                </a:lnTo>
                <a:lnTo>
                  <a:pt x="65252" y="76676"/>
                </a:lnTo>
                <a:lnTo>
                  <a:pt x="71739" y="69570"/>
                </a:lnTo>
                <a:lnTo>
                  <a:pt x="75554" y="72188"/>
                </a:lnTo>
                <a:lnTo>
                  <a:pt x="78989" y="76676"/>
                </a:lnTo>
                <a:lnTo>
                  <a:pt x="80133" y="80043"/>
                </a:lnTo>
                <a:lnTo>
                  <a:pt x="83949" y="81539"/>
                </a:lnTo>
                <a:lnTo>
                  <a:pt x="90055" y="78546"/>
                </a:lnTo>
                <a:lnTo>
                  <a:pt x="94634" y="75180"/>
                </a:lnTo>
                <a:lnTo>
                  <a:pt x="98068" y="69944"/>
                </a:lnTo>
                <a:lnTo>
                  <a:pt x="107989" y="62463"/>
                </a:lnTo>
                <a:lnTo>
                  <a:pt x="108752" y="57975"/>
                </a:lnTo>
                <a:lnTo>
                  <a:pt x="107989" y="49372"/>
                </a:lnTo>
                <a:lnTo>
                  <a:pt x="107989" y="44136"/>
                </a:lnTo>
                <a:lnTo>
                  <a:pt x="109134" y="28426"/>
                </a:lnTo>
                <a:lnTo>
                  <a:pt x="114476" y="16831"/>
                </a:lnTo>
                <a:lnTo>
                  <a:pt x="118292" y="11969"/>
                </a:lnTo>
                <a:lnTo>
                  <a:pt x="123253" y="9351"/>
                </a:lnTo>
                <a:lnTo>
                  <a:pt x="132792" y="8229"/>
                </a:lnTo>
                <a:lnTo>
                  <a:pt x="147293" y="187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38" name="Text Placeholder 2637">
            <a:extLst>
              <a:ext uri="{FF2B5EF4-FFF2-40B4-BE49-F238E27FC236}">
                <a16:creationId xmlns:a16="http://schemas.microsoft.com/office/drawing/2014/main" id="{437E6326-441D-9F4D-9337-9930A6ECF812}"/>
              </a:ext>
            </a:extLst>
          </p:cNvPr>
          <p:cNvSpPr>
            <a:spLocks noGrp="1"/>
          </p:cNvSpPr>
          <p:nvPr>
            <p:ph type="body" sz="quarter" idx="110" hasCustomPrompt="1"/>
          </p:nvPr>
        </p:nvSpPr>
        <p:spPr>
          <a:xfrm>
            <a:off x="10399188" y="3958147"/>
            <a:ext cx="36129" cy="74750"/>
          </a:xfrm>
          <a:custGeom>
            <a:avLst/>
            <a:gdLst>
              <a:gd name="connsiteX0" fmla="*/ 27935 w 36129"/>
              <a:gd name="connsiteY0" fmla="*/ 0 h 74750"/>
              <a:gd name="connsiteX1" fmla="*/ 30542 w 36129"/>
              <a:gd name="connsiteY1" fmla="*/ 1503 h 74750"/>
              <a:gd name="connsiteX2" fmla="*/ 32404 w 36129"/>
              <a:gd name="connsiteY2" fmla="*/ 3381 h 74750"/>
              <a:gd name="connsiteX3" fmla="*/ 34267 w 36129"/>
              <a:gd name="connsiteY3" fmla="*/ 3381 h 74750"/>
              <a:gd name="connsiteX4" fmla="*/ 35012 w 36129"/>
              <a:gd name="connsiteY4" fmla="*/ 3756 h 74750"/>
              <a:gd name="connsiteX5" fmla="*/ 36129 w 36129"/>
              <a:gd name="connsiteY5" fmla="*/ 5635 h 74750"/>
              <a:gd name="connsiteX6" fmla="*/ 36129 w 36129"/>
              <a:gd name="connsiteY6" fmla="*/ 6761 h 74750"/>
              <a:gd name="connsiteX7" fmla="*/ 34639 w 36129"/>
              <a:gd name="connsiteY7" fmla="*/ 9766 h 74750"/>
              <a:gd name="connsiteX8" fmla="*/ 34639 w 36129"/>
              <a:gd name="connsiteY8" fmla="*/ 12020 h 74750"/>
              <a:gd name="connsiteX9" fmla="*/ 35012 w 36129"/>
              <a:gd name="connsiteY9" fmla="*/ 15401 h 74750"/>
              <a:gd name="connsiteX10" fmla="*/ 34267 w 36129"/>
              <a:gd name="connsiteY10" fmla="*/ 18782 h 74750"/>
              <a:gd name="connsiteX11" fmla="*/ 30915 w 36129"/>
              <a:gd name="connsiteY11" fmla="*/ 25918 h 74750"/>
              <a:gd name="connsiteX12" fmla="*/ 29425 w 36129"/>
              <a:gd name="connsiteY12" fmla="*/ 35685 h 74750"/>
              <a:gd name="connsiteX13" fmla="*/ 28307 w 36129"/>
              <a:gd name="connsiteY13" fmla="*/ 42822 h 74750"/>
              <a:gd name="connsiteX14" fmla="*/ 25328 w 36129"/>
              <a:gd name="connsiteY14" fmla="*/ 49207 h 74750"/>
              <a:gd name="connsiteX15" fmla="*/ 21230 w 36129"/>
              <a:gd name="connsiteY15" fmla="*/ 56344 h 74750"/>
              <a:gd name="connsiteX16" fmla="*/ 18996 w 36129"/>
              <a:gd name="connsiteY16" fmla="*/ 59725 h 74750"/>
              <a:gd name="connsiteX17" fmla="*/ 17878 w 36129"/>
              <a:gd name="connsiteY17" fmla="*/ 63106 h 74750"/>
              <a:gd name="connsiteX18" fmla="*/ 14899 w 36129"/>
              <a:gd name="connsiteY18" fmla="*/ 74750 h 74750"/>
              <a:gd name="connsiteX19" fmla="*/ 13409 w 36129"/>
              <a:gd name="connsiteY19" fmla="*/ 73248 h 74750"/>
              <a:gd name="connsiteX20" fmla="*/ 12291 w 36129"/>
              <a:gd name="connsiteY20" fmla="*/ 68364 h 74750"/>
              <a:gd name="connsiteX21" fmla="*/ 9312 w 36129"/>
              <a:gd name="connsiteY21" fmla="*/ 63857 h 74750"/>
              <a:gd name="connsiteX22" fmla="*/ 5959 w 36129"/>
              <a:gd name="connsiteY22" fmla="*/ 61228 h 74750"/>
              <a:gd name="connsiteX23" fmla="*/ 2235 w 36129"/>
              <a:gd name="connsiteY23" fmla="*/ 55217 h 74750"/>
              <a:gd name="connsiteX24" fmla="*/ 372 w 36129"/>
              <a:gd name="connsiteY24" fmla="*/ 45827 h 74750"/>
              <a:gd name="connsiteX25" fmla="*/ 0 w 36129"/>
              <a:gd name="connsiteY25" fmla="*/ 38314 h 74750"/>
              <a:gd name="connsiteX26" fmla="*/ 745 w 36129"/>
              <a:gd name="connsiteY26" fmla="*/ 34558 h 74750"/>
              <a:gd name="connsiteX27" fmla="*/ 3352 w 36129"/>
              <a:gd name="connsiteY27" fmla="*/ 28548 h 74750"/>
              <a:gd name="connsiteX28" fmla="*/ 17878 w 36129"/>
              <a:gd name="connsiteY28" fmla="*/ 6386 h 74750"/>
              <a:gd name="connsiteX29" fmla="*/ 24210 w 36129"/>
              <a:gd name="connsiteY29" fmla="*/ 2630 h 74750"/>
              <a:gd name="connsiteX30" fmla="*/ 25328 w 36129"/>
              <a:gd name="connsiteY30" fmla="*/ 1127 h 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129" h="74750">
                <a:moveTo>
                  <a:pt x="27935" y="0"/>
                </a:moveTo>
                <a:lnTo>
                  <a:pt x="30542" y="1503"/>
                </a:lnTo>
                <a:lnTo>
                  <a:pt x="32404" y="3381"/>
                </a:lnTo>
                <a:lnTo>
                  <a:pt x="34267" y="3381"/>
                </a:lnTo>
                <a:lnTo>
                  <a:pt x="35012" y="3756"/>
                </a:lnTo>
                <a:lnTo>
                  <a:pt x="36129" y="5635"/>
                </a:lnTo>
                <a:lnTo>
                  <a:pt x="36129" y="6761"/>
                </a:lnTo>
                <a:lnTo>
                  <a:pt x="34639" y="9766"/>
                </a:lnTo>
                <a:lnTo>
                  <a:pt x="34639" y="12020"/>
                </a:lnTo>
                <a:lnTo>
                  <a:pt x="35012" y="15401"/>
                </a:lnTo>
                <a:lnTo>
                  <a:pt x="34267" y="18782"/>
                </a:lnTo>
                <a:lnTo>
                  <a:pt x="30915" y="25918"/>
                </a:lnTo>
                <a:lnTo>
                  <a:pt x="29425" y="35685"/>
                </a:lnTo>
                <a:lnTo>
                  <a:pt x="28307" y="42822"/>
                </a:lnTo>
                <a:lnTo>
                  <a:pt x="25328" y="49207"/>
                </a:lnTo>
                <a:lnTo>
                  <a:pt x="21230" y="56344"/>
                </a:lnTo>
                <a:lnTo>
                  <a:pt x="18996" y="59725"/>
                </a:lnTo>
                <a:lnTo>
                  <a:pt x="17878" y="63106"/>
                </a:lnTo>
                <a:lnTo>
                  <a:pt x="14899" y="74750"/>
                </a:lnTo>
                <a:lnTo>
                  <a:pt x="13409" y="73248"/>
                </a:lnTo>
                <a:lnTo>
                  <a:pt x="12291" y="68364"/>
                </a:lnTo>
                <a:lnTo>
                  <a:pt x="9312" y="63857"/>
                </a:lnTo>
                <a:lnTo>
                  <a:pt x="5959" y="61228"/>
                </a:lnTo>
                <a:lnTo>
                  <a:pt x="2235" y="55217"/>
                </a:lnTo>
                <a:lnTo>
                  <a:pt x="372" y="45827"/>
                </a:lnTo>
                <a:lnTo>
                  <a:pt x="0" y="38314"/>
                </a:lnTo>
                <a:lnTo>
                  <a:pt x="745" y="34558"/>
                </a:lnTo>
                <a:lnTo>
                  <a:pt x="3352" y="28548"/>
                </a:lnTo>
                <a:lnTo>
                  <a:pt x="17878" y="6386"/>
                </a:lnTo>
                <a:lnTo>
                  <a:pt x="24210" y="2630"/>
                </a:lnTo>
                <a:lnTo>
                  <a:pt x="25328" y="112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36" name="Text Placeholder 2635">
            <a:extLst>
              <a:ext uri="{FF2B5EF4-FFF2-40B4-BE49-F238E27FC236}">
                <a16:creationId xmlns:a16="http://schemas.microsoft.com/office/drawing/2014/main" id="{BB802DBE-2C85-9F46-9E85-391E05BFF6AF}"/>
              </a:ext>
            </a:extLst>
          </p:cNvPr>
          <p:cNvSpPr>
            <a:spLocks noGrp="1"/>
          </p:cNvSpPr>
          <p:nvPr>
            <p:ph type="body" sz="quarter" idx="109" hasCustomPrompt="1"/>
          </p:nvPr>
        </p:nvSpPr>
        <p:spPr>
          <a:xfrm>
            <a:off x="10625467" y="4498218"/>
            <a:ext cx="216772" cy="179401"/>
          </a:xfrm>
          <a:custGeom>
            <a:avLst/>
            <a:gdLst>
              <a:gd name="connsiteX0" fmla="*/ 216684 w 216772"/>
              <a:gd name="connsiteY0" fmla="*/ 178998 h 179401"/>
              <a:gd name="connsiteX1" fmla="*/ 216772 w 216772"/>
              <a:gd name="connsiteY1" fmla="*/ 179027 h 179401"/>
              <a:gd name="connsiteX2" fmla="*/ 216772 w 216772"/>
              <a:gd name="connsiteY2" fmla="*/ 179401 h 179401"/>
              <a:gd name="connsiteX3" fmla="*/ 29768 w 216772"/>
              <a:gd name="connsiteY3" fmla="*/ 0 h 179401"/>
              <a:gd name="connsiteX4" fmla="*/ 35493 w 216772"/>
              <a:gd name="connsiteY4" fmla="*/ 0 h 179401"/>
              <a:gd name="connsiteX5" fmla="*/ 40836 w 216772"/>
              <a:gd name="connsiteY5" fmla="*/ 748 h 179401"/>
              <a:gd name="connsiteX6" fmla="*/ 45415 w 216772"/>
              <a:gd name="connsiteY6" fmla="*/ 4112 h 179401"/>
              <a:gd name="connsiteX7" fmla="*/ 48087 w 216772"/>
              <a:gd name="connsiteY7" fmla="*/ 6728 h 179401"/>
              <a:gd name="connsiteX8" fmla="*/ 51522 w 216772"/>
              <a:gd name="connsiteY8" fmla="*/ 8597 h 179401"/>
              <a:gd name="connsiteX9" fmla="*/ 64116 w 216772"/>
              <a:gd name="connsiteY9" fmla="*/ 8597 h 179401"/>
              <a:gd name="connsiteX10" fmla="*/ 65642 w 216772"/>
              <a:gd name="connsiteY10" fmla="*/ 14577 h 179401"/>
              <a:gd name="connsiteX11" fmla="*/ 67932 w 216772"/>
              <a:gd name="connsiteY11" fmla="*/ 18314 h 179401"/>
              <a:gd name="connsiteX12" fmla="*/ 68314 w 216772"/>
              <a:gd name="connsiteY12" fmla="*/ 24294 h 179401"/>
              <a:gd name="connsiteX13" fmla="*/ 66787 w 216772"/>
              <a:gd name="connsiteY13" fmla="*/ 28779 h 179401"/>
              <a:gd name="connsiteX14" fmla="*/ 66406 w 216772"/>
              <a:gd name="connsiteY14" fmla="*/ 33638 h 179401"/>
              <a:gd name="connsiteX15" fmla="*/ 68314 w 216772"/>
              <a:gd name="connsiteY15" fmla="*/ 42608 h 179401"/>
              <a:gd name="connsiteX16" fmla="*/ 73657 w 216772"/>
              <a:gd name="connsiteY16" fmla="*/ 49336 h 179401"/>
              <a:gd name="connsiteX17" fmla="*/ 74038 w 216772"/>
              <a:gd name="connsiteY17" fmla="*/ 47467 h 179401"/>
              <a:gd name="connsiteX18" fmla="*/ 74420 w 216772"/>
              <a:gd name="connsiteY18" fmla="*/ 44477 h 179401"/>
              <a:gd name="connsiteX19" fmla="*/ 78236 w 216772"/>
              <a:gd name="connsiteY19" fmla="*/ 45598 h 179401"/>
              <a:gd name="connsiteX20" fmla="*/ 80145 w 216772"/>
              <a:gd name="connsiteY20" fmla="*/ 51578 h 179401"/>
              <a:gd name="connsiteX21" fmla="*/ 81290 w 216772"/>
              <a:gd name="connsiteY21" fmla="*/ 53073 h 179401"/>
              <a:gd name="connsiteX22" fmla="*/ 83198 w 216772"/>
              <a:gd name="connsiteY22" fmla="*/ 57184 h 179401"/>
              <a:gd name="connsiteX23" fmla="*/ 89304 w 216772"/>
              <a:gd name="connsiteY23" fmla="*/ 61296 h 179401"/>
              <a:gd name="connsiteX24" fmla="*/ 92357 w 216772"/>
              <a:gd name="connsiteY24" fmla="*/ 61296 h 179401"/>
              <a:gd name="connsiteX25" fmla="*/ 97318 w 216772"/>
              <a:gd name="connsiteY25" fmla="*/ 60922 h 179401"/>
              <a:gd name="connsiteX26" fmla="*/ 99608 w 216772"/>
              <a:gd name="connsiteY26" fmla="*/ 56437 h 179401"/>
              <a:gd name="connsiteX27" fmla="*/ 102661 w 216772"/>
              <a:gd name="connsiteY27" fmla="*/ 55316 h 179401"/>
              <a:gd name="connsiteX28" fmla="*/ 104951 w 216772"/>
              <a:gd name="connsiteY28" fmla="*/ 53447 h 179401"/>
              <a:gd name="connsiteX29" fmla="*/ 105333 w 216772"/>
              <a:gd name="connsiteY29" fmla="*/ 50457 h 179401"/>
              <a:gd name="connsiteX30" fmla="*/ 112966 w 216772"/>
              <a:gd name="connsiteY30" fmla="*/ 44850 h 179401"/>
              <a:gd name="connsiteX31" fmla="*/ 115256 w 216772"/>
              <a:gd name="connsiteY31" fmla="*/ 38497 h 179401"/>
              <a:gd name="connsiteX32" fmla="*/ 118309 w 216772"/>
              <a:gd name="connsiteY32" fmla="*/ 37375 h 179401"/>
              <a:gd name="connsiteX33" fmla="*/ 121362 w 216772"/>
              <a:gd name="connsiteY33" fmla="*/ 37375 h 179401"/>
              <a:gd name="connsiteX34" fmla="*/ 128231 w 216772"/>
              <a:gd name="connsiteY34" fmla="*/ 36254 h 179401"/>
              <a:gd name="connsiteX35" fmla="*/ 131666 w 216772"/>
              <a:gd name="connsiteY35" fmla="*/ 33638 h 179401"/>
              <a:gd name="connsiteX36" fmla="*/ 131284 w 216772"/>
              <a:gd name="connsiteY36" fmla="*/ 30274 h 179401"/>
              <a:gd name="connsiteX37" fmla="*/ 133193 w 216772"/>
              <a:gd name="connsiteY37" fmla="*/ 28779 h 179401"/>
              <a:gd name="connsiteX38" fmla="*/ 137772 w 216772"/>
              <a:gd name="connsiteY38" fmla="*/ 25042 h 179401"/>
              <a:gd name="connsiteX39" fmla="*/ 145024 w 216772"/>
              <a:gd name="connsiteY39" fmla="*/ 21304 h 179401"/>
              <a:gd name="connsiteX40" fmla="*/ 147695 w 216772"/>
              <a:gd name="connsiteY40" fmla="*/ 22425 h 179401"/>
              <a:gd name="connsiteX41" fmla="*/ 148840 w 216772"/>
              <a:gd name="connsiteY41" fmla="*/ 24294 h 179401"/>
              <a:gd name="connsiteX42" fmla="*/ 156473 w 216772"/>
              <a:gd name="connsiteY42" fmla="*/ 26910 h 179401"/>
              <a:gd name="connsiteX43" fmla="*/ 160671 w 216772"/>
              <a:gd name="connsiteY43" fmla="*/ 28779 h 179401"/>
              <a:gd name="connsiteX44" fmla="*/ 162961 w 216772"/>
              <a:gd name="connsiteY44" fmla="*/ 29153 h 179401"/>
              <a:gd name="connsiteX45" fmla="*/ 164869 w 216772"/>
              <a:gd name="connsiteY45" fmla="*/ 31022 h 179401"/>
              <a:gd name="connsiteX46" fmla="*/ 173647 w 216772"/>
              <a:gd name="connsiteY46" fmla="*/ 33638 h 179401"/>
              <a:gd name="connsiteX47" fmla="*/ 179753 w 216772"/>
              <a:gd name="connsiteY47" fmla="*/ 37375 h 179401"/>
              <a:gd name="connsiteX48" fmla="*/ 182806 w 216772"/>
              <a:gd name="connsiteY48" fmla="*/ 38870 h 179401"/>
              <a:gd name="connsiteX49" fmla="*/ 187386 w 216772"/>
              <a:gd name="connsiteY49" fmla="*/ 40365 h 179401"/>
              <a:gd name="connsiteX50" fmla="*/ 191202 w 216772"/>
              <a:gd name="connsiteY50" fmla="*/ 39618 h 179401"/>
              <a:gd name="connsiteX51" fmla="*/ 193110 w 216772"/>
              <a:gd name="connsiteY51" fmla="*/ 38870 h 179401"/>
              <a:gd name="connsiteX52" fmla="*/ 196163 w 216772"/>
              <a:gd name="connsiteY52" fmla="*/ 40365 h 179401"/>
              <a:gd name="connsiteX53" fmla="*/ 198072 w 216772"/>
              <a:gd name="connsiteY53" fmla="*/ 39618 h 179401"/>
              <a:gd name="connsiteX54" fmla="*/ 199598 w 216772"/>
              <a:gd name="connsiteY54" fmla="*/ 40365 h 179401"/>
              <a:gd name="connsiteX55" fmla="*/ 203796 w 216772"/>
              <a:gd name="connsiteY55" fmla="*/ 42608 h 179401"/>
              <a:gd name="connsiteX56" fmla="*/ 205704 w 216772"/>
              <a:gd name="connsiteY56" fmla="*/ 42608 h 179401"/>
              <a:gd name="connsiteX57" fmla="*/ 206468 w 216772"/>
              <a:gd name="connsiteY57" fmla="*/ 43355 h 179401"/>
              <a:gd name="connsiteX58" fmla="*/ 206468 w 216772"/>
              <a:gd name="connsiteY58" fmla="*/ 44477 h 179401"/>
              <a:gd name="connsiteX59" fmla="*/ 207231 w 216772"/>
              <a:gd name="connsiteY59" fmla="*/ 45224 h 179401"/>
              <a:gd name="connsiteX60" fmla="*/ 209521 w 216772"/>
              <a:gd name="connsiteY60" fmla="*/ 45224 h 179401"/>
              <a:gd name="connsiteX61" fmla="*/ 210284 w 216772"/>
              <a:gd name="connsiteY61" fmla="*/ 44850 h 179401"/>
              <a:gd name="connsiteX62" fmla="*/ 212192 w 216772"/>
              <a:gd name="connsiteY62" fmla="*/ 44850 h 179401"/>
              <a:gd name="connsiteX63" fmla="*/ 211811 w 216772"/>
              <a:gd name="connsiteY63" fmla="*/ 48214 h 179401"/>
              <a:gd name="connsiteX64" fmla="*/ 213719 w 216772"/>
              <a:gd name="connsiteY64" fmla="*/ 94933 h 179401"/>
              <a:gd name="connsiteX65" fmla="*/ 213719 w 216772"/>
              <a:gd name="connsiteY65" fmla="*/ 121843 h 179401"/>
              <a:gd name="connsiteX66" fmla="*/ 212192 w 216772"/>
              <a:gd name="connsiteY66" fmla="*/ 129692 h 179401"/>
              <a:gd name="connsiteX67" fmla="*/ 211811 w 216772"/>
              <a:gd name="connsiteY67" fmla="*/ 131187 h 179401"/>
              <a:gd name="connsiteX68" fmla="*/ 214482 w 216772"/>
              <a:gd name="connsiteY68" fmla="*/ 137541 h 179401"/>
              <a:gd name="connsiteX69" fmla="*/ 214482 w 216772"/>
              <a:gd name="connsiteY69" fmla="*/ 152865 h 179401"/>
              <a:gd name="connsiteX70" fmla="*/ 215627 w 216772"/>
              <a:gd name="connsiteY70" fmla="*/ 174169 h 179401"/>
              <a:gd name="connsiteX71" fmla="*/ 216684 w 216772"/>
              <a:gd name="connsiteY71" fmla="*/ 178998 h 179401"/>
              <a:gd name="connsiteX72" fmla="*/ 212192 w 216772"/>
              <a:gd name="connsiteY72" fmla="*/ 177532 h 179401"/>
              <a:gd name="connsiteX73" fmla="*/ 209521 w 216772"/>
              <a:gd name="connsiteY73" fmla="*/ 175290 h 179401"/>
              <a:gd name="connsiteX74" fmla="*/ 203033 w 216772"/>
              <a:gd name="connsiteY74" fmla="*/ 170057 h 179401"/>
              <a:gd name="connsiteX75" fmla="*/ 199598 w 216772"/>
              <a:gd name="connsiteY75" fmla="*/ 165946 h 179401"/>
              <a:gd name="connsiteX76" fmla="*/ 195782 w 216772"/>
              <a:gd name="connsiteY76" fmla="*/ 161835 h 179401"/>
              <a:gd name="connsiteX77" fmla="*/ 191965 w 216772"/>
              <a:gd name="connsiteY77" fmla="*/ 159966 h 179401"/>
              <a:gd name="connsiteX78" fmla="*/ 191202 w 216772"/>
              <a:gd name="connsiteY78" fmla="*/ 158845 h 179401"/>
              <a:gd name="connsiteX79" fmla="*/ 189676 w 216772"/>
              <a:gd name="connsiteY79" fmla="*/ 157350 h 179401"/>
              <a:gd name="connsiteX80" fmla="*/ 184714 w 216772"/>
              <a:gd name="connsiteY80" fmla="*/ 158097 h 179401"/>
              <a:gd name="connsiteX81" fmla="*/ 180898 w 216772"/>
              <a:gd name="connsiteY81" fmla="*/ 159592 h 179401"/>
              <a:gd name="connsiteX82" fmla="*/ 173647 w 216772"/>
              <a:gd name="connsiteY82" fmla="*/ 158097 h 179401"/>
              <a:gd name="connsiteX83" fmla="*/ 170593 w 216772"/>
              <a:gd name="connsiteY83" fmla="*/ 161087 h 179401"/>
              <a:gd name="connsiteX84" fmla="*/ 168685 w 216772"/>
              <a:gd name="connsiteY84" fmla="*/ 159219 h 179401"/>
              <a:gd name="connsiteX85" fmla="*/ 168304 w 216772"/>
              <a:gd name="connsiteY85" fmla="*/ 161835 h 179401"/>
              <a:gd name="connsiteX86" fmla="*/ 168304 w 216772"/>
              <a:gd name="connsiteY86" fmla="*/ 162956 h 179401"/>
              <a:gd name="connsiteX87" fmla="*/ 167159 w 216772"/>
              <a:gd name="connsiteY87" fmla="*/ 163330 h 179401"/>
              <a:gd name="connsiteX88" fmla="*/ 164487 w 216772"/>
              <a:gd name="connsiteY88" fmla="*/ 163330 h 179401"/>
              <a:gd name="connsiteX89" fmla="*/ 162579 w 216772"/>
              <a:gd name="connsiteY89" fmla="*/ 161835 h 179401"/>
              <a:gd name="connsiteX90" fmla="*/ 154565 w 216772"/>
              <a:gd name="connsiteY90" fmla="*/ 164077 h 179401"/>
              <a:gd name="connsiteX91" fmla="*/ 146932 w 216772"/>
              <a:gd name="connsiteY91" fmla="*/ 164451 h 179401"/>
              <a:gd name="connsiteX92" fmla="*/ 144260 w 216772"/>
              <a:gd name="connsiteY92" fmla="*/ 164451 h 179401"/>
              <a:gd name="connsiteX93" fmla="*/ 144260 w 216772"/>
              <a:gd name="connsiteY93" fmla="*/ 161087 h 179401"/>
              <a:gd name="connsiteX94" fmla="*/ 146550 w 216772"/>
              <a:gd name="connsiteY94" fmla="*/ 157350 h 179401"/>
              <a:gd name="connsiteX95" fmla="*/ 148840 w 216772"/>
              <a:gd name="connsiteY95" fmla="*/ 151370 h 179401"/>
              <a:gd name="connsiteX96" fmla="*/ 154946 w 216772"/>
              <a:gd name="connsiteY96" fmla="*/ 144269 h 179401"/>
              <a:gd name="connsiteX97" fmla="*/ 159908 w 216772"/>
              <a:gd name="connsiteY97" fmla="*/ 143147 h 179401"/>
              <a:gd name="connsiteX98" fmla="*/ 162961 w 216772"/>
              <a:gd name="connsiteY98" fmla="*/ 143521 h 179401"/>
              <a:gd name="connsiteX99" fmla="*/ 166777 w 216772"/>
              <a:gd name="connsiteY99" fmla="*/ 145764 h 179401"/>
              <a:gd name="connsiteX100" fmla="*/ 169449 w 216772"/>
              <a:gd name="connsiteY100" fmla="*/ 146885 h 179401"/>
              <a:gd name="connsiteX101" fmla="*/ 169449 w 216772"/>
              <a:gd name="connsiteY101" fmla="*/ 143895 h 179401"/>
              <a:gd name="connsiteX102" fmla="*/ 165250 w 216772"/>
              <a:gd name="connsiteY102" fmla="*/ 140905 h 179401"/>
              <a:gd name="connsiteX103" fmla="*/ 166014 w 216772"/>
              <a:gd name="connsiteY103" fmla="*/ 139410 h 179401"/>
              <a:gd name="connsiteX104" fmla="*/ 168685 w 216772"/>
              <a:gd name="connsiteY104" fmla="*/ 139036 h 179401"/>
              <a:gd name="connsiteX105" fmla="*/ 164487 w 216772"/>
              <a:gd name="connsiteY105" fmla="*/ 137541 h 179401"/>
              <a:gd name="connsiteX106" fmla="*/ 160289 w 216772"/>
              <a:gd name="connsiteY106" fmla="*/ 134177 h 179401"/>
              <a:gd name="connsiteX107" fmla="*/ 162579 w 216772"/>
              <a:gd name="connsiteY107" fmla="*/ 133430 h 179401"/>
              <a:gd name="connsiteX108" fmla="*/ 164106 w 216772"/>
              <a:gd name="connsiteY108" fmla="*/ 127450 h 179401"/>
              <a:gd name="connsiteX109" fmla="*/ 160671 w 216772"/>
              <a:gd name="connsiteY109" fmla="*/ 125207 h 179401"/>
              <a:gd name="connsiteX110" fmla="*/ 157999 w 216772"/>
              <a:gd name="connsiteY110" fmla="*/ 119975 h 179401"/>
              <a:gd name="connsiteX111" fmla="*/ 156473 w 216772"/>
              <a:gd name="connsiteY111" fmla="*/ 112126 h 179401"/>
              <a:gd name="connsiteX112" fmla="*/ 156473 w 216772"/>
              <a:gd name="connsiteY112" fmla="*/ 111005 h 179401"/>
              <a:gd name="connsiteX113" fmla="*/ 154946 w 216772"/>
              <a:gd name="connsiteY113" fmla="*/ 109510 h 179401"/>
              <a:gd name="connsiteX114" fmla="*/ 150748 w 216772"/>
              <a:gd name="connsiteY114" fmla="*/ 103530 h 179401"/>
              <a:gd name="connsiteX115" fmla="*/ 148458 w 216772"/>
              <a:gd name="connsiteY115" fmla="*/ 103530 h 179401"/>
              <a:gd name="connsiteX116" fmla="*/ 146168 w 216772"/>
              <a:gd name="connsiteY116" fmla="*/ 102782 h 179401"/>
              <a:gd name="connsiteX117" fmla="*/ 144260 w 216772"/>
              <a:gd name="connsiteY117" fmla="*/ 100540 h 179401"/>
              <a:gd name="connsiteX118" fmla="*/ 143879 w 216772"/>
              <a:gd name="connsiteY118" fmla="*/ 100540 h 179401"/>
              <a:gd name="connsiteX119" fmla="*/ 141970 w 216772"/>
              <a:gd name="connsiteY119" fmla="*/ 97923 h 179401"/>
              <a:gd name="connsiteX120" fmla="*/ 137772 w 216772"/>
              <a:gd name="connsiteY120" fmla="*/ 97176 h 179401"/>
              <a:gd name="connsiteX121" fmla="*/ 130521 w 216772"/>
              <a:gd name="connsiteY121" fmla="*/ 93438 h 179401"/>
              <a:gd name="connsiteX122" fmla="*/ 127468 w 216772"/>
              <a:gd name="connsiteY122" fmla="*/ 93812 h 179401"/>
              <a:gd name="connsiteX123" fmla="*/ 119454 w 216772"/>
              <a:gd name="connsiteY123" fmla="*/ 89701 h 179401"/>
              <a:gd name="connsiteX124" fmla="*/ 114111 w 216772"/>
              <a:gd name="connsiteY124" fmla="*/ 88579 h 179401"/>
              <a:gd name="connsiteX125" fmla="*/ 110676 w 216772"/>
              <a:gd name="connsiteY125" fmla="*/ 87832 h 179401"/>
              <a:gd name="connsiteX126" fmla="*/ 103043 w 216772"/>
              <a:gd name="connsiteY126" fmla="*/ 85216 h 179401"/>
              <a:gd name="connsiteX127" fmla="*/ 99227 w 216772"/>
              <a:gd name="connsiteY127" fmla="*/ 84842 h 179401"/>
              <a:gd name="connsiteX128" fmla="*/ 92739 w 216772"/>
              <a:gd name="connsiteY128" fmla="*/ 83721 h 179401"/>
              <a:gd name="connsiteX129" fmla="*/ 87396 w 216772"/>
              <a:gd name="connsiteY129" fmla="*/ 83347 h 179401"/>
              <a:gd name="connsiteX130" fmla="*/ 87014 w 216772"/>
              <a:gd name="connsiteY130" fmla="*/ 81852 h 179401"/>
              <a:gd name="connsiteX131" fmla="*/ 85488 w 216772"/>
              <a:gd name="connsiteY131" fmla="*/ 81478 h 179401"/>
              <a:gd name="connsiteX132" fmla="*/ 82053 w 216772"/>
              <a:gd name="connsiteY132" fmla="*/ 79609 h 179401"/>
              <a:gd name="connsiteX133" fmla="*/ 80145 w 216772"/>
              <a:gd name="connsiteY133" fmla="*/ 76993 h 179401"/>
              <a:gd name="connsiteX134" fmla="*/ 79000 w 216772"/>
              <a:gd name="connsiteY134" fmla="*/ 74377 h 179401"/>
              <a:gd name="connsiteX135" fmla="*/ 75947 w 216772"/>
              <a:gd name="connsiteY135" fmla="*/ 74377 h 179401"/>
              <a:gd name="connsiteX136" fmla="*/ 72130 w 216772"/>
              <a:gd name="connsiteY136" fmla="*/ 73629 h 179401"/>
              <a:gd name="connsiteX137" fmla="*/ 71748 w 216772"/>
              <a:gd name="connsiteY137" fmla="*/ 75872 h 179401"/>
              <a:gd name="connsiteX138" fmla="*/ 70222 w 216772"/>
              <a:gd name="connsiteY138" fmla="*/ 73629 h 179401"/>
              <a:gd name="connsiteX139" fmla="*/ 66787 w 216772"/>
              <a:gd name="connsiteY139" fmla="*/ 71387 h 179401"/>
              <a:gd name="connsiteX140" fmla="*/ 64879 w 216772"/>
              <a:gd name="connsiteY140" fmla="*/ 70639 h 179401"/>
              <a:gd name="connsiteX141" fmla="*/ 64116 w 216772"/>
              <a:gd name="connsiteY141" fmla="*/ 68397 h 179401"/>
              <a:gd name="connsiteX142" fmla="*/ 60299 w 216772"/>
              <a:gd name="connsiteY142" fmla="*/ 66902 h 179401"/>
              <a:gd name="connsiteX143" fmla="*/ 59536 w 216772"/>
              <a:gd name="connsiteY143" fmla="*/ 63912 h 179401"/>
              <a:gd name="connsiteX144" fmla="*/ 59918 w 216772"/>
              <a:gd name="connsiteY144" fmla="*/ 60548 h 179401"/>
              <a:gd name="connsiteX145" fmla="*/ 61444 w 216772"/>
              <a:gd name="connsiteY145" fmla="*/ 55689 h 179401"/>
              <a:gd name="connsiteX146" fmla="*/ 60681 w 216772"/>
              <a:gd name="connsiteY146" fmla="*/ 53073 h 179401"/>
              <a:gd name="connsiteX147" fmla="*/ 59918 w 216772"/>
              <a:gd name="connsiteY147" fmla="*/ 55316 h 179401"/>
              <a:gd name="connsiteX148" fmla="*/ 59536 w 216772"/>
              <a:gd name="connsiteY148" fmla="*/ 59427 h 179401"/>
              <a:gd name="connsiteX149" fmla="*/ 58009 w 216772"/>
              <a:gd name="connsiteY149" fmla="*/ 62417 h 179401"/>
              <a:gd name="connsiteX150" fmla="*/ 55338 w 216772"/>
              <a:gd name="connsiteY150" fmla="*/ 67649 h 179401"/>
              <a:gd name="connsiteX151" fmla="*/ 54193 w 216772"/>
              <a:gd name="connsiteY151" fmla="*/ 70639 h 179401"/>
              <a:gd name="connsiteX152" fmla="*/ 52666 w 216772"/>
              <a:gd name="connsiteY152" fmla="*/ 73256 h 179401"/>
              <a:gd name="connsiteX153" fmla="*/ 50377 w 216772"/>
              <a:gd name="connsiteY153" fmla="*/ 75872 h 179401"/>
              <a:gd name="connsiteX154" fmla="*/ 43125 w 216772"/>
              <a:gd name="connsiteY154" fmla="*/ 76993 h 179401"/>
              <a:gd name="connsiteX155" fmla="*/ 41217 w 216772"/>
              <a:gd name="connsiteY155" fmla="*/ 75872 h 179401"/>
              <a:gd name="connsiteX156" fmla="*/ 40072 w 216772"/>
              <a:gd name="connsiteY156" fmla="*/ 74751 h 179401"/>
              <a:gd name="connsiteX157" fmla="*/ 40072 w 216772"/>
              <a:gd name="connsiteY157" fmla="*/ 71013 h 179401"/>
              <a:gd name="connsiteX158" fmla="*/ 38927 w 216772"/>
              <a:gd name="connsiteY158" fmla="*/ 66902 h 179401"/>
              <a:gd name="connsiteX159" fmla="*/ 39309 w 216772"/>
              <a:gd name="connsiteY159" fmla="*/ 65033 h 179401"/>
              <a:gd name="connsiteX160" fmla="*/ 39309 w 216772"/>
              <a:gd name="connsiteY160" fmla="*/ 60922 h 179401"/>
              <a:gd name="connsiteX161" fmla="*/ 36256 w 216772"/>
              <a:gd name="connsiteY161" fmla="*/ 60922 h 179401"/>
              <a:gd name="connsiteX162" fmla="*/ 33584 w 216772"/>
              <a:gd name="connsiteY162" fmla="*/ 55689 h 179401"/>
              <a:gd name="connsiteX163" fmla="*/ 29768 w 216772"/>
              <a:gd name="connsiteY163" fmla="*/ 53447 h 179401"/>
              <a:gd name="connsiteX164" fmla="*/ 24807 w 216772"/>
              <a:gd name="connsiteY164" fmla="*/ 53447 h 179401"/>
              <a:gd name="connsiteX165" fmla="*/ 21372 w 216772"/>
              <a:gd name="connsiteY165" fmla="*/ 52699 h 179401"/>
              <a:gd name="connsiteX166" fmla="*/ 21754 w 216772"/>
              <a:gd name="connsiteY166" fmla="*/ 49336 h 179401"/>
              <a:gd name="connsiteX167" fmla="*/ 25570 w 216772"/>
              <a:gd name="connsiteY167" fmla="*/ 47467 h 179401"/>
              <a:gd name="connsiteX168" fmla="*/ 30913 w 216772"/>
              <a:gd name="connsiteY168" fmla="*/ 47467 h 179401"/>
              <a:gd name="connsiteX169" fmla="*/ 36256 w 216772"/>
              <a:gd name="connsiteY169" fmla="*/ 48588 h 179401"/>
              <a:gd name="connsiteX170" fmla="*/ 43889 w 216772"/>
              <a:gd name="connsiteY170" fmla="*/ 44477 h 179401"/>
              <a:gd name="connsiteX171" fmla="*/ 47705 w 216772"/>
              <a:gd name="connsiteY171" fmla="*/ 42982 h 179401"/>
              <a:gd name="connsiteX172" fmla="*/ 51522 w 216772"/>
              <a:gd name="connsiteY172" fmla="*/ 44477 h 179401"/>
              <a:gd name="connsiteX173" fmla="*/ 56101 w 216772"/>
              <a:gd name="connsiteY173" fmla="*/ 44850 h 179401"/>
              <a:gd name="connsiteX174" fmla="*/ 59536 w 216772"/>
              <a:gd name="connsiteY174" fmla="*/ 43355 h 179401"/>
              <a:gd name="connsiteX175" fmla="*/ 59918 w 216772"/>
              <a:gd name="connsiteY175" fmla="*/ 39244 h 179401"/>
              <a:gd name="connsiteX176" fmla="*/ 61444 w 216772"/>
              <a:gd name="connsiteY176" fmla="*/ 37002 h 179401"/>
              <a:gd name="connsiteX177" fmla="*/ 61826 w 216772"/>
              <a:gd name="connsiteY177" fmla="*/ 34759 h 179401"/>
              <a:gd name="connsiteX178" fmla="*/ 58009 w 216772"/>
              <a:gd name="connsiteY178" fmla="*/ 36254 h 179401"/>
              <a:gd name="connsiteX179" fmla="*/ 50377 w 216772"/>
              <a:gd name="connsiteY179" fmla="*/ 37749 h 179401"/>
              <a:gd name="connsiteX180" fmla="*/ 41980 w 216772"/>
              <a:gd name="connsiteY180" fmla="*/ 39618 h 179401"/>
              <a:gd name="connsiteX181" fmla="*/ 35874 w 216772"/>
              <a:gd name="connsiteY181" fmla="*/ 39618 h 179401"/>
              <a:gd name="connsiteX182" fmla="*/ 32821 w 216772"/>
              <a:gd name="connsiteY182" fmla="*/ 38870 h 179401"/>
              <a:gd name="connsiteX183" fmla="*/ 29386 w 216772"/>
              <a:gd name="connsiteY183" fmla="*/ 39618 h 179401"/>
              <a:gd name="connsiteX184" fmla="*/ 23662 w 216772"/>
              <a:gd name="connsiteY184" fmla="*/ 37002 h 179401"/>
              <a:gd name="connsiteX185" fmla="*/ 20990 w 216772"/>
              <a:gd name="connsiteY185" fmla="*/ 31022 h 179401"/>
              <a:gd name="connsiteX186" fmla="*/ 19845 w 216772"/>
              <a:gd name="connsiteY186" fmla="*/ 26910 h 179401"/>
              <a:gd name="connsiteX187" fmla="*/ 17555 w 216772"/>
              <a:gd name="connsiteY187" fmla="*/ 25042 h 179401"/>
              <a:gd name="connsiteX188" fmla="*/ 13739 w 216772"/>
              <a:gd name="connsiteY188" fmla="*/ 23173 h 179401"/>
              <a:gd name="connsiteX189" fmla="*/ 10304 w 216772"/>
              <a:gd name="connsiteY189" fmla="*/ 23547 h 179401"/>
              <a:gd name="connsiteX190" fmla="*/ 7251 w 216772"/>
              <a:gd name="connsiteY190" fmla="*/ 22425 h 179401"/>
              <a:gd name="connsiteX191" fmla="*/ 6488 w 216772"/>
              <a:gd name="connsiteY191" fmla="*/ 24668 h 179401"/>
              <a:gd name="connsiteX192" fmla="*/ 0 w 216772"/>
              <a:gd name="connsiteY192" fmla="*/ 21678 h 179401"/>
              <a:gd name="connsiteX193" fmla="*/ 763 w 216772"/>
              <a:gd name="connsiteY193" fmla="*/ 19062 h 179401"/>
              <a:gd name="connsiteX194" fmla="*/ 2671 w 216772"/>
              <a:gd name="connsiteY194" fmla="*/ 16819 h 179401"/>
              <a:gd name="connsiteX195" fmla="*/ 6106 w 216772"/>
              <a:gd name="connsiteY195" fmla="*/ 10465 h 179401"/>
              <a:gd name="connsiteX196" fmla="*/ 7251 w 216772"/>
              <a:gd name="connsiteY196" fmla="*/ 9344 h 179401"/>
              <a:gd name="connsiteX197" fmla="*/ 11068 w 216772"/>
              <a:gd name="connsiteY197" fmla="*/ 8597 h 179401"/>
              <a:gd name="connsiteX198" fmla="*/ 14502 w 216772"/>
              <a:gd name="connsiteY198" fmla="*/ 8597 h 179401"/>
              <a:gd name="connsiteX199" fmla="*/ 18319 w 216772"/>
              <a:gd name="connsiteY199" fmla="*/ 7102 h 179401"/>
              <a:gd name="connsiteX200" fmla="*/ 25188 w 216772"/>
              <a:gd name="connsiteY200" fmla="*/ 1122 h 17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16772" h="179401">
                <a:moveTo>
                  <a:pt x="216684" y="178998"/>
                </a:moveTo>
                <a:lnTo>
                  <a:pt x="216772" y="179027"/>
                </a:lnTo>
                <a:lnTo>
                  <a:pt x="216772" y="179401"/>
                </a:lnTo>
                <a:close/>
                <a:moveTo>
                  <a:pt x="29768" y="0"/>
                </a:moveTo>
                <a:lnTo>
                  <a:pt x="35493" y="0"/>
                </a:lnTo>
                <a:lnTo>
                  <a:pt x="40836" y="748"/>
                </a:lnTo>
                <a:lnTo>
                  <a:pt x="45415" y="4112"/>
                </a:lnTo>
                <a:lnTo>
                  <a:pt x="48087" y="6728"/>
                </a:lnTo>
                <a:lnTo>
                  <a:pt x="51522" y="8597"/>
                </a:lnTo>
                <a:lnTo>
                  <a:pt x="64116" y="8597"/>
                </a:lnTo>
                <a:lnTo>
                  <a:pt x="65642" y="14577"/>
                </a:lnTo>
                <a:lnTo>
                  <a:pt x="67932" y="18314"/>
                </a:lnTo>
                <a:lnTo>
                  <a:pt x="68314" y="24294"/>
                </a:lnTo>
                <a:lnTo>
                  <a:pt x="66787" y="28779"/>
                </a:lnTo>
                <a:lnTo>
                  <a:pt x="66406" y="33638"/>
                </a:lnTo>
                <a:lnTo>
                  <a:pt x="68314" y="42608"/>
                </a:lnTo>
                <a:lnTo>
                  <a:pt x="73657" y="49336"/>
                </a:lnTo>
                <a:lnTo>
                  <a:pt x="74038" y="47467"/>
                </a:lnTo>
                <a:lnTo>
                  <a:pt x="74420" y="44477"/>
                </a:lnTo>
                <a:lnTo>
                  <a:pt x="78236" y="45598"/>
                </a:lnTo>
                <a:lnTo>
                  <a:pt x="80145" y="51578"/>
                </a:lnTo>
                <a:lnTo>
                  <a:pt x="81290" y="53073"/>
                </a:lnTo>
                <a:lnTo>
                  <a:pt x="83198" y="57184"/>
                </a:lnTo>
                <a:lnTo>
                  <a:pt x="89304" y="61296"/>
                </a:lnTo>
                <a:lnTo>
                  <a:pt x="92357" y="61296"/>
                </a:lnTo>
                <a:lnTo>
                  <a:pt x="97318" y="60922"/>
                </a:lnTo>
                <a:lnTo>
                  <a:pt x="99608" y="56437"/>
                </a:lnTo>
                <a:lnTo>
                  <a:pt x="102661" y="55316"/>
                </a:lnTo>
                <a:lnTo>
                  <a:pt x="104951" y="53447"/>
                </a:lnTo>
                <a:lnTo>
                  <a:pt x="105333" y="50457"/>
                </a:lnTo>
                <a:lnTo>
                  <a:pt x="112966" y="44850"/>
                </a:lnTo>
                <a:lnTo>
                  <a:pt x="115256" y="38497"/>
                </a:lnTo>
                <a:lnTo>
                  <a:pt x="118309" y="37375"/>
                </a:lnTo>
                <a:lnTo>
                  <a:pt x="121362" y="37375"/>
                </a:lnTo>
                <a:lnTo>
                  <a:pt x="128231" y="36254"/>
                </a:lnTo>
                <a:lnTo>
                  <a:pt x="131666" y="33638"/>
                </a:lnTo>
                <a:lnTo>
                  <a:pt x="131284" y="30274"/>
                </a:lnTo>
                <a:lnTo>
                  <a:pt x="133193" y="28779"/>
                </a:lnTo>
                <a:lnTo>
                  <a:pt x="137772" y="25042"/>
                </a:lnTo>
                <a:lnTo>
                  <a:pt x="145024" y="21304"/>
                </a:lnTo>
                <a:lnTo>
                  <a:pt x="147695" y="22425"/>
                </a:lnTo>
                <a:lnTo>
                  <a:pt x="148840" y="24294"/>
                </a:lnTo>
                <a:lnTo>
                  <a:pt x="156473" y="26910"/>
                </a:lnTo>
                <a:lnTo>
                  <a:pt x="160671" y="28779"/>
                </a:lnTo>
                <a:lnTo>
                  <a:pt x="162961" y="29153"/>
                </a:lnTo>
                <a:lnTo>
                  <a:pt x="164869" y="31022"/>
                </a:lnTo>
                <a:lnTo>
                  <a:pt x="173647" y="33638"/>
                </a:lnTo>
                <a:lnTo>
                  <a:pt x="179753" y="37375"/>
                </a:lnTo>
                <a:lnTo>
                  <a:pt x="182806" y="38870"/>
                </a:lnTo>
                <a:lnTo>
                  <a:pt x="187386" y="40365"/>
                </a:lnTo>
                <a:lnTo>
                  <a:pt x="191202" y="39618"/>
                </a:lnTo>
                <a:lnTo>
                  <a:pt x="193110" y="38870"/>
                </a:lnTo>
                <a:lnTo>
                  <a:pt x="196163" y="40365"/>
                </a:lnTo>
                <a:lnTo>
                  <a:pt x="198072" y="39618"/>
                </a:lnTo>
                <a:lnTo>
                  <a:pt x="199598" y="40365"/>
                </a:lnTo>
                <a:lnTo>
                  <a:pt x="203796" y="42608"/>
                </a:lnTo>
                <a:lnTo>
                  <a:pt x="205704" y="42608"/>
                </a:lnTo>
                <a:lnTo>
                  <a:pt x="206468" y="43355"/>
                </a:lnTo>
                <a:lnTo>
                  <a:pt x="206468" y="44477"/>
                </a:lnTo>
                <a:lnTo>
                  <a:pt x="207231" y="45224"/>
                </a:lnTo>
                <a:lnTo>
                  <a:pt x="209521" y="45224"/>
                </a:lnTo>
                <a:lnTo>
                  <a:pt x="210284" y="44850"/>
                </a:lnTo>
                <a:lnTo>
                  <a:pt x="212192" y="44850"/>
                </a:lnTo>
                <a:lnTo>
                  <a:pt x="211811" y="48214"/>
                </a:lnTo>
                <a:lnTo>
                  <a:pt x="213719" y="94933"/>
                </a:lnTo>
                <a:lnTo>
                  <a:pt x="213719" y="121843"/>
                </a:lnTo>
                <a:lnTo>
                  <a:pt x="212192" y="129692"/>
                </a:lnTo>
                <a:lnTo>
                  <a:pt x="211811" y="131187"/>
                </a:lnTo>
                <a:lnTo>
                  <a:pt x="214482" y="137541"/>
                </a:lnTo>
                <a:lnTo>
                  <a:pt x="214482" y="152865"/>
                </a:lnTo>
                <a:lnTo>
                  <a:pt x="215627" y="174169"/>
                </a:lnTo>
                <a:lnTo>
                  <a:pt x="216684" y="178998"/>
                </a:lnTo>
                <a:lnTo>
                  <a:pt x="212192" y="177532"/>
                </a:lnTo>
                <a:lnTo>
                  <a:pt x="209521" y="175290"/>
                </a:lnTo>
                <a:lnTo>
                  <a:pt x="203033" y="170057"/>
                </a:lnTo>
                <a:lnTo>
                  <a:pt x="199598" y="165946"/>
                </a:lnTo>
                <a:lnTo>
                  <a:pt x="195782" y="161835"/>
                </a:lnTo>
                <a:lnTo>
                  <a:pt x="191965" y="159966"/>
                </a:lnTo>
                <a:lnTo>
                  <a:pt x="191202" y="158845"/>
                </a:lnTo>
                <a:lnTo>
                  <a:pt x="189676" y="157350"/>
                </a:lnTo>
                <a:lnTo>
                  <a:pt x="184714" y="158097"/>
                </a:lnTo>
                <a:lnTo>
                  <a:pt x="180898" y="159592"/>
                </a:lnTo>
                <a:lnTo>
                  <a:pt x="173647" y="158097"/>
                </a:lnTo>
                <a:lnTo>
                  <a:pt x="170593" y="161087"/>
                </a:lnTo>
                <a:lnTo>
                  <a:pt x="168685" y="159219"/>
                </a:lnTo>
                <a:lnTo>
                  <a:pt x="168304" y="161835"/>
                </a:lnTo>
                <a:lnTo>
                  <a:pt x="168304" y="162956"/>
                </a:lnTo>
                <a:lnTo>
                  <a:pt x="167159" y="163330"/>
                </a:lnTo>
                <a:lnTo>
                  <a:pt x="164487" y="163330"/>
                </a:lnTo>
                <a:lnTo>
                  <a:pt x="162579" y="161835"/>
                </a:lnTo>
                <a:lnTo>
                  <a:pt x="154565" y="164077"/>
                </a:lnTo>
                <a:lnTo>
                  <a:pt x="146932" y="164451"/>
                </a:lnTo>
                <a:lnTo>
                  <a:pt x="144260" y="164451"/>
                </a:lnTo>
                <a:lnTo>
                  <a:pt x="144260" y="161087"/>
                </a:lnTo>
                <a:lnTo>
                  <a:pt x="146550" y="157350"/>
                </a:lnTo>
                <a:lnTo>
                  <a:pt x="148840" y="151370"/>
                </a:lnTo>
                <a:lnTo>
                  <a:pt x="154946" y="144269"/>
                </a:lnTo>
                <a:lnTo>
                  <a:pt x="159908" y="143147"/>
                </a:lnTo>
                <a:lnTo>
                  <a:pt x="162961" y="143521"/>
                </a:lnTo>
                <a:lnTo>
                  <a:pt x="166777" y="145764"/>
                </a:lnTo>
                <a:lnTo>
                  <a:pt x="169449" y="146885"/>
                </a:lnTo>
                <a:lnTo>
                  <a:pt x="169449" y="143895"/>
                </a:lnTo>
                <a:lnTo>
                  <a:pt x="165250" y="140905"/>
                </a:lnTo>
                <a:lnTo>
                  <a:pt x="166014" y="139410"/>
                </a:lnTo>
                <a:lnTo>
                  <a:pt x="168685" y="139036"/>
                </a:lnTo>
                <a:lnTo>
                  <a:pt x="164487" y="137541"/>
                </a:lnTo>
                <a:lnTo>
                  <a:pt x="160289" y="134177"/>
                </a:lnTo>
                <a:lnTo>
                  <a:pt x="162579" y="133430"/>
                </a:lnTo>
                <a:lnTo>
                  <a:pt x="164106" y="127450"/>
                </a:lnTo>
                <a:lnTo>
                  <a:pt x="160671" y="125207"/>
                </a:lnTo>
                <a:lnTo>
                  <a:pt x="157999" y="119975"/>
                </a:lnTo>
                <a:lnTo>
                  <a:pt x="156473" y="112126"/>
                </a:lnTo>
                <a:lnTo>
                  <a:pt x="156473" y="111005"/>
                </a:lnTo>
                <a:lnTo>
                  <a:pt x="154946" y="109510"/>
                </a:lnTo>
                <a:lnTo>
                  <a:pt x="150748" y="103530"/>
                </a:lnTo>
                <a:lnTo>
                  <a:pt x="148458" y="103530"/>
                </a:lnTo>
                <a:lnTo>
                  <a:pt x="146168" y="102782"/>
                </a:lnTo>
                <a:lnTo>
                  <a:pt x="144260" y="100540"/>
                </a:lnTo>
                <a:lnTo>
                  <a:pt x="143879" y="100540"/>
                </a:lnTo>
                <a:lnTo>
                  <a:pt x="141970" y="97923"/>
                </a:lnTo>
                <a:lnTo>
                  <a:pt x="137772" y="97176"/>
                </a:lnTo>
                <a:lnTo>
                  <a:pt x="130521" y="93438"/>
                </a:lnTo>
                <a:lnTo>
                  <a:pt x="127468" y="93812"/>
                </a:lnTo>
                <a:lnTo>
                  <a:pt x="119454" y="89701"/>
                </a:lnTo>
                <a:lnTo>
                  <a:pt x="114111" y="88579"/>
                </a:lnTo>
                <a:lnTo>
                  <a:pt x="110676" y="87832"/>
                </a:lnTo>
                <a:lnTo>
                  <a:pt x="103043" y="85216"/>
                </a:lnTo>
                <a:lnTo>
                  <a:pt x="99227" y="84842"/>
                </a:lnTo>
                <a:lnTo>
                  <a:pt x="92739" y="83721"/>
                </a:lnTo>
                <a:lnTo>
                  <a:pt x="87396" y="83347"/>
                </a:lnTo>
                <a:lnTo>
                  <a:pt x="87014" y="81852"/>
                </a:lnTo>
                <a:lnTo>
                  <a:pt x="85488" y="81478"/>
                </a:lnTo>
                <a:lnTo>
                  <a:pt x="82053" y="79609"/>
                </a:lnTo>
                <a:lnTo>
                  <a:pt x="80145" y="76993"/>
                </a:lnTo>
                <a:lnTo>
                  <a:pt x="79000" y="74377"/>
                </a:lnTo>
                <a:lnTo>
                  <a:pt x="75947" y="74377"/>
                </a:lnTo>
                <a:lnTo>
                  <a:pt x="72130" y="73629"/>
                </a:lnTo>
                <a:lnTo>
                  <a:pt x="71748" y="75872"/>
                </a:lnTo>
                <a:lnTo>
                  <a:pt x="70222" y="73629"/>
                </a:lnTo>
                <a:lnTo>
                  <a:pt x="66787" y="71387"/>
                </a:lnTo>
                <a:lnTo>
                  <a:pt x="64879" y="70639"/>
                </a:lnTo>
                <a:lnTo>
                  <a:pt x="64116" y="68397"/>
                </a:lnTo>
                <a:lnTo>
                  <a:pt x="60299" y="66902"/>
                </a:lnTo>
                <a:lnTo>
                  <a:pt x="59536" y="63912"/>
                </a:lnTo>
                <a:lnTo>
                  <a:pt x="59918" y="60548"/>
                </a:lnTo>
                <a:lnTo>
                  <a:pt x="61444" y="55689"/>
                </a:lnTo>
                <a:lnTo>
                  <a:pt x="60681" y="53073"/>
                </a:lnTo>
                <a:lnTo>
                  <a:pt x="59918" y="55316"/>
                </a:lnTo>
                <a:lnTo>
                  <a:pt x="59536" y="59427"/>
                </a:lnTo>
                <a:lnTo>
                  <a:pt x="58009" y="62417"/>
                </a:lnTo>
                <a:lnTo>
                  <a:pt x="55338" y="67649"/>
                </a:lnTo>
                <a:lnTo>
                  <a:pt x="54193" y="70639"/>
                </a:lnTo>
                <a:lnTo>
                  <a:pt x="52666" y="73256"/>
                </a:lnTo>
                <a:lnTo>
                  <a:pt x="50377" y="75872"/>
                </a:lnTo>
                <a:lnTo>
                  <a:pt x="43125" y="76993"/>
                </a:lnTo>
                <a:lnTo>
                  <a:pt x="41217" y="75872"/>
                </a:lnTo>
                <a:lnTo>
                  <a:pt x="40072" y="74751"/>
                </a:lnTo>
                <a:lnTo>
                  <a:pt x="40072" y="71013"/>
                </a:lnTo>
                <a:lnTo>
                  <a:pt x="38927" y="66902"/>
                </a:lnTo>
                <a:lnTo>
                  <a:pt x="39309" y="65033"/>
                </a:lnTo>
                <a:lnTo>
                  <a:pt x="39309" y="60922"/>
                </a:lnTo>
                <a:lnTo>
                  <a:pt x="36256" y="60922"/>
                </a:lnTo>
                <a:lnTo>
                  <a:pt x="33584" y="55689"/>
                </a:lnTo>
                <a:lnTo>
                  <a:pt x="29768" y="53447"/>
                </a:lnTo>
                <a:lnTo>
                  <a:pt x="24807" y="53447"/>
                </a:lnTo>
                <a:lnTo>
                  <a:pt x="21372" y="52699"/>
                </a:lnTo>
                <a:lnTo>
                  <a:pt x="21754" y="49336"/>
                </a:lnTo>
                <a:lnTo>
                  <a:pt x="25570" y="47467"/>
                </a:lnTo>
                <a:lnTo>
                  <a:pt x="30913" y="47467"/>
                </a:lnTo>
                <a:lnTo>
                  <a:pt x="36256" y="48588"/>
                </a:lnTo>
                <a:lnTo>
                  <a:pt x="43889" y="44477"/>
                </a:lnTo>
                <a:lnTo>
                  <a:pt x="47705" y="42982"/>
                </a:lnTo>
                <a:lnTo>
                  <a:pt x="51522" y="44477"/>
                </a:lnTo>
                <a:lnTo>
                  <a:pt x="56101" y="44850"/>
                </a:lnTo>
                <a:lnTo>
                  <a:pt x="59536" y="43355"/>
                </a:lnTo>
                <a:lnTo>
                  <a:pt x="59918" y="39244"/>
                </a:lnTo>
                <a:lnTo>
                  <a:pt x="61444" y="37002"/>
                </a:lnTo>
                <a:lnTo>
                  <a:pt x="61826" y="34759"/>
                </a:lnTo>
                <a:lnTo>
                  <a:pt x="58009" y="36254"/>
                </a:lnTo>
                <a:lnTo>
                  <a:pt x="50377" y="37749"/>
                </a:lnTo>
                <a:lnTo>
                  <a:pt x="41980" y="39618"/>
                </a:lnTo>
                <a:lnTo>
                  <a:pt x="35874" y="39618"/>
                </a:lnTo>
                <a:lnTo>
                  <a:pt x="32821" y="38870"/>
                </a:lnTo>
                <a:lnTo>
                  <a:pt x="29386" y="39618"/>
                </a:lnTo>
                <a:lnTo>
                  <a:pt x="23662" y="37002"/>
                </a:lnTo>
                <a:lnTo>
                  <a:pt x="20990" y="31022"/>
                </a:lnTo>
                <a:lnTo>
                  <a:pt x="19845" y="26910"/>
                </a:lnTo>
                <a:lnTo>
                  <a:pt x="17555" y="25042"/>
                </a:lnTo>
                <a:lnTo>
                  <a:pt x="13739" y="23173"/>
                </a:lnTo>
                <a:lnTo>
                  <a:pt x="10304" y="23547"/>
                </a:lnTo>
                <a:lnTo>
                  <a:pt x="7251" y="22425"/>
                </a:lnTo>
                <a:lnTo>
                  <a:pt x="6488" y="24668"/>
                </a:lnTo>
                <a:lnTo>
                  <a:pt x="0" y="21678"/>
                </a:lnTo>
                <a:lnTo>
                  <a:pt x="763" y="19062"/>
                </a:lnTo>
                <a:lnTo>
                  <a:pt x="2671" y="16819"/>
                </a:lnTo>
                <a:lnTo>
                  <a:pt x="6106" y="10465"/>
                </a:lnTo>
                <a:lnTo>
                  <a:pt x="7251" y="9344"/>
                </a:lnTo>
                <a:lnTo>
                  <a:pt x="11068" y="8597"/>
                </a:lnTo>
                <a:lnTo>
                  <a:pt x="14502" y="8597"/>
                </a:lnTo>
                <a:lnTo>
                  <a:pt x="18319" y="7102"/>
                </a:lnTo>
                <a:lnTo>
                  <a:pt x="25188" y="112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34" name="Text Placeholder 2633">
            <a:extLst>
              <a:ext uri="{FF2B5EF4-FFF2-40B4-BE49-F238E27FC236}">
                <a16:creationId xmlns:a16="http://schemas.microsoft.com/office/drawing/2014/main" id="{866D0597-04AF-E44D-98F2-3BEE1EF95125}"/>
              </a:ext>
            </a:extLst>
          </p:cNvPr>
          <p:cNvSpPr>
            <a:spLocks noGrp="1"/>
          </p:cNvSpPr>
          <p:nvPr>
            <p:ph type="body" sz="quarter" idx="108" hasCustomPrompt="1"/>
          </p:nvPr>
        </p:nvSpPr>
        <p:spPr>
          <a:xfrm>
            <a:off x="7999478" y="2394001"/>
            <a:ext cx="541932" cy="635376"/>
          </a:xfrm>
          <a:custGeom>
            <a:avLst/>
            <a:gdLst>
              <a:gd name="connsiteX0" fmla="*/ 470535 w 541932"/>
              <a:gd name="connsiteY0" fmla="*/ 0 h 635376"/>
              <a:gd name="connsiteX1" fmla="*/ 474713 w 541932"/>
              <a:gd name="connsiteY1" fmla="*/ 4856 h 635376"/>
              <a:gd name="connsiteX2" fmla="*/ 479270 w 541932"/>
              <a:gd name="connsiteY2" fmla="*/ 1121 h 635376"/>
              <a:gd name="connsiteX3" fmla="*/ 481549 w 541932"/>
              <a:gd name="connsiteY3" fmla="*/ 1121 h 635376"/>
              <a:gd name="connsiteX4" fmla="*/ 484207 w 541932"/>
              <a:gd name="connsiteY4" fmla="*/ 3362 h 635376"/>
              <a:gd name="connsiteX5" fmla="*/ 483448 w 541932"/>
              <a:gd name="connsiteY5" fmla="*/ 7097 h 635376"/>
              <a:gd name="connsiteX6" fmla="*/ 488005 w 541932"/>
              <a:gd name="connsiteY6" fmla="*/ 7097 h 635376"/>
              <a:gd name="connsiteX7" fmla="*/ 487625 w 541932"/>
              <a:gd name="connsiteY7" fmla="*/ 13074 h 635376"/>
              <a:gd name="connsiteX8" fmla="*/ 484967 w 541932"/>
              <a:gd name="connsiteY8" fmla="*/ 18303 h 635376"/>
              <a:gd name="connsiteX9" fmla="*/ 478511 w 541932"/>
              <a:gd name="connsiteY9" fmla="*/ 17556 h 635376"/>
              <a:gd name="connsiteX10" fmla="*/ 475852 w 541932"/>
              <a:gd name="connsiteY10" fmla="*/ 20918 h 635376"/>
              <a:gd name="connsiteX11" fmla="*/ 479270 w 541932"/>
              <a:gd name="connsiteY11" fmla="*/ 25027 h 635376"/>
              <a:gd name="connsiteX12" fmla="*/ 473574 w 541932"/>
              <a:gd name="connsiteY12" fmla="*/ 29136 h 635376"/>
              <a:gd name="connsiteX13" fmla="*/ 477371 w 541932"/>
              <a:gd name="connsiteY13" fmla="*/ 29136 h 635376"/>
              <a:gd name="connsiteX14" fmla="*/ 483068 w 541932"/>
              <a:gd name="connsiteY14" fmla="*/ 25027 h 635376"/>
              <a:gd name="connsiteX15" fmla="*/ 484967 w 541932"/>
              <a:gd name="connsiteY15" fmla="*/ 28388 h 635376"/>
              <a:gd name="connsiteX16" fmla="*/ 481169 w 541932"/>
              <a:gd name="connsiteY16" fmla="*/ 33991 h 635376"/>
              <a:gd name="connsiteX17" fmla="*/ 477371 w 541932"/>
              <a:gd name="connsiteY17" fmla="*/ 37727 h 635376"/>
              <a:gd name="connsiteX18" fmla="*/ 478511 w 541932"/>
              <a:gd name="connsiteY18" fmla="*/ 39221 h 635376"/>
              <a:gd name="connsiteX19" fmla="*/ 482688 w 541932"/>
              <a:gd name="connsiteY19" fmla="*/ 38100 h 635376"/>
              <a:gd name="connsiteX20" fmla="*/ 486106 w 541932"/>
              <a:gd name="connsiteY20" fmla="*/ 41089 h 635376"/>
              <a:gd name="connsiteX21" fmla="*/ 491043 w 541932"/>
              <a:gd name="connsiteY21" fmla="*/ 38474 h 635376"/>
              <a:gd name="connsiteX22" fmla="*/ 489903 w 541932"/>
              <a:gd name="connsiteY22" fmla="*/ 33244 h 635376"/>
              <a:gd name="connsiteX23" fmla="*/ 489903 w 541932"/>
              <a:gd name="connsiteY23" fmla="*/ 26147 h 635376"/>
              <a:gd name="connsiteX24" fmla="*/ 491043 w 541932"/>
              <a:gd name="connsiteY24" fmla="*/ 20918 h 635376"/>
              <a:gd name="connsiteX25" fmla="*/ 494081 w 541932"/>
              <a:gd name="connsiteY25" fmla="*/ 15315 h 635376"/>
              <a:gd name="connsiteX26" fmla="*/ 497499 w 541932"/>
              <a:gd name="connsiteY26" fmla="*/ 14194 h 635376"/>
              <a:gd name="connsiteX27" fmla="*/ 499777 w 541932"/>
              <a:gd name="connsiteY27" fmla="*/ 15688 h 635376"/>
              <a:gd name="connsiteX28" fmla="*/ 503195 w 541932"/>
              <a:gd name="connsiteY28" fmla="*/ 14194 h 635376"/>
              <a:gd name="connsiteX29" fmla="*/ 503955 w 541932"/>
              <a:gd name="connsiteY29" fmla="*/ 17183 h 635376"/>
              <a:gd name="connsiteX30" fmla="*/ 505854 w 541932"/>
              <a:gd name="connsiteY30" fmla="*/ 18303 h 635376"/>
              <a:gd name="connsiteX31" fmla="*/ 505854 w 541932"/>
              <a:gd name="connsiteY31" fmla="*/ 22038 h 635376"/>
              <a:gd name="connsiteX32" fmla="*/ 505474 w 541932"/>
              <a:gd name="connsiteY32" fmla="*/ 23533 h 635376"/>
              <a:gd name="connsiteX33" fmla="*/ 505854 w 541932"/>
              <a:gd name="connsiteY33" fmla="*/ 25400 h 635376"/>
              <a:gd name="connsiteX34" fmla="*/ 506234 w 541932"/>
              <a:gd name="connsiteY34" fmla="*/ 26147 h 635376"/>
              <a:gd name="connsiteX35" fmla="*/ 513829 w 541932"/>
              <a:gd name="connsiteY35" fmla="*/ 23533 h 635376"/>
              <a:gd name="connsiteX36" fmla="*/ 514589 w 541932"/>
              <a:gd name="connsiteY36" fmla="*/ 25400 h 635376"/>
              <a:gd name="connsiteX37" fmla="*/ 514589 w 541932"/>
              <a:gd name="connsiteY37" fmla="*/ 28015 h 635376"/>
              <a:gd name="connsiteX38" fmla="*/ 516867 w 541932"/>
              <a:gd name="connsiteY38" fmla="*/ 26521 h 635376"/>
              <a:gd name="connsiteX39" fmla="*/ 519905 w 541932"/>
              <a:gd name="connsiteY39" fmla="*/ 23533 h 635376"/>
              <a:gd name="connsiteX40" fmla="*/ 521804 w 541932"/>
              <a:gd name="connsiteY40" fmla="*/ 27268 h 635376"/>
              <a:gd name="connsiteX41" fmla="*/ 527121 w 541932"/>
              <a:gd name="connsiteY41" fmla="*/ 29883 h 635376"/>
              <a:gd name="connsiteX42" fmla="*/ 524083 w 541932"/>
              <a:gd name="connsiteY42" fmla="*/ 32497 h 635376"/>
              <a:gd name="connsiteX43" fmla="*/ 527121 w 541932"/>
              <a:gd name="connsiteY43" fmla="*/ 33991 h 635376"/>
              <a:gd name="connsiteX44" fmla="*/ 533197 w 541932"/>
              <a:gd name="connsiteY44" fmla="*/ 34365 h 635376"/>
              <a:gd name="connsiteX45" fmla="*/ 536235 w 541932"/>
              <a:gd name="connsiteY45" fmla="*/ 39594 h 635376"/>
              <a:gd name="connsiteX46" fmla="*/ 540793 w 541932"/>
              <a:gd name="connsiteY46" fmla="*/ 41836 h 635376"/>
              <a:gd name="connsiteX47" fmla="*/ 541932 w 541932"/>
              <a:gd name="connsiteY47" fmla="*/ 47065 h 635376"/>
              <a:gd name="connsiteX48" fmla="*/ 538894 w 541932"/>
              <a:gd name="connsiteY48" fmla="*/ 49306 h 635376"/>
              <a:gd name="connsiteX49" fmla="*/ 534337 w 541932"/>
              <a:gd name="connsiteY49" fmla="*/ 51174 h 635376"/>
              <a:gd name="connsiteX50" fmla="*/ 520665 w 541932"/>
              <a:gd name="connsiteY50" fmla="*/ 62006 h 635376"/>
              <a:gd name="connsiteX51" fmla="*/ 501676 w 541932"/>
              <a:gd name="connsiteY51" fmla="*/ 58644 h 635376"/>
              <a:gd name="connsiteX52" fmla="*/ 493321 w 541932"/>
              <a:gd name="connsiteY52" fmla="*/ 55656 h 635376"/>
              <a:gd name="connsiteX53" fmla="*/ 493321 w 541932"/>
              <a:gd name="connsiteY53" fmla="*/ 57150 h 635376"/>
              <a:gd name="connsiteX54" fmla="*/ 492182 w 541932"/>
              <a:gd name="connsiteY54" fmla="*/ 58271 h 635376"/>
              <a:gd name="connsiteX55" fmla="*/ 494081 w 541932"/>
              <a:gd name="connsiteY55" fmla="*/ 60512 h 635376"/>
              <a:gd name="connsiteX56" fmla="*/ 499398 w 541932"/>
              <a:gd name="connsiteY56" fmla="*/ 62006 h 635376"/>
              <a:gd name="connsiteX57" fmla="*/ 503575 w 541932"/>
              <a:gd name="connsiteY57" fmla="*/ 66115 h 635376"/>
              <a:gd name="connsiteX58" fmla="*/ 508132 w 541932"/>
              <a:gd name="connsiteY58" fmla="*/ 68356 h 635376"/>
              <a:gd name="connsiteX59" fmla="*/ 510411 w 541932"/>
              <a:gd name="connsiteY59" fmla="*/ 70597 h 635376"/>
              <a:gd name="connsiteX60" fmla="*/ 509272 w 541932"/>
              <a:gd name="connsiteY60" fmla="*/ 73212 h 635376"/>
              <a:gd name="connsiteX61" fmla="*/ 516867 w 541932"/>
              <a:gd name="connsiteY61" fmla="*/ 72092 h 635376"/>
              <a:gd name="connsiteX62" fmla="*/ 518766 w 541932"/>
              <a:gd name="connsiteY62" fmla="*/ 74706 h 635376"/>
              <a:gd name="connsiteX63" fmla="*/ 519526 w 541932"/>
              <a:gd name="connsiteY63" fmla="*/ 76574 h 635376"/>
              <a:gd name="connsiteX64" fmla="*/ 518386 w 541932"/>
              <a:gd name="connsiteY64" fmla="*/ 79189 h 635376"/>
              <a:gd name="connsiteX65" fmla="*/ 515728 w 541932"/>
              <a:gd name="connsiteY65" fmla="*/ 79936 h 635376"/>
              <a:gd name="connsiteX66" fmla="*/ 512690 w 541932"/>
              <a:gd name="connsiteY66" fmla="*/ 82177 h 635376"/>
              <a:gd name="connsiteX67" fmla="*/ 511550 w 541932"/>
              <a:gd name="connsiteY67" fmla="*/ 86659 h 635376"/>
              <a:gd name="connsiteX68" fmla="*/ 515348 w 541932"/>
              <a:gd name="connsiteY68" fmla="*/ 84418 h 635376"/>
              <a:gd name="connsiteX69" fmla="*/ 520285 w 541932"/>
              <a:gd name="connsiteY69" fmla="*/ 83671 h 635376"/>
              <a:gd name="connsiteX70" fmla="*/ 522184 w 541932"/>
              <a:gd name="connsiteY70" fmla="*/ 87406 h 635376"/>
              <a:gd name="connsiteX71" fmla="*/ 522564 w 541932"/>
              <a:gd name="connsiteY71" fmla="*/ 86286 h 635376"/>
              <a:gd name="connsiteX72" fmla="*/ 522564 w 541932"/>
              <a:gd name="connsiteY72" fmla="*/ 81803 h 635376"/>
              <a:gd name="connsiteX73" fmla="*/ 524083 w 541932"/>
              <a:gd name="connsiteY73" fmla="*/ 84045 h 635376"/>
              <a:gd name="connsiteX74" fmla="*/ 527881 w 541932"/>
              <a:gd name="connsiteY74" fmla="*/ 85539 h 635376"/>
              <a:gd name="connsiteX75" fmla="*/ 527121 w 541932"/>
              <a:gd name="connsiteY75" fmla="*/ 86659 h 635376"/>
              <a:gd name="connsiteX76" fmla="*/ 529779 w 541932"/>
              <a:gd name="connsiteY76" fmla="*/ 86659 h 635376"/>
              <a:gd name="connsiteX77" fmla="*/ 530539 w 541932"/>
              <a:gd name="connsiteY77" fmla="*/ 79189 h 635376"/>
              <a:gd name="connsiteX78" fmla="*/ 538894 w 541932"/>
              <a:gd name="connsiteY78" fmla="*/ 80683 h 635376"/>
              <a:gd name="connsiteX79" fmla="*/ 540033 w 541932"/>
              <a:gd name="connsiteY79" fmla="*/ 82177 h 635376"/>
              <a:gd name="connsiteX80" fmla="*/ 540033 w 541932"/>
              <a:gd name="connsiteY80" fmla="*/ 86286 h 635376"/>
              <a:gd name="connsiteX81" fmla="*/ 538514 w 541932"/>
              <a:gd name="connsiteY81" fmla="*/ 90768 h 635376"/>
              <a:gd name="connsiteX82" fmla="*/ 537755 w 541932"/>
              <a:gd name="connsiteY82" fmla="*/ 93383 h 635376"/>
              <a:gd name="connsiteX83" fmla="*/ 532817 w 541932"/>
              <a:gd name="connsiteY83" fmla="*/ 94130 h 635376"/>
              <a:gd name="connsiteX84" fmla="*/ 524463 w 541932"/>
              <a:gd name="connsiteY84" fmla="*/ 89274 h 635376"/>
              <a:gd name="connsiteX85" fmla="*/ 522184 w 541932"/>
              <a:gd name="connsiteY85" fmla="*/ 100480 h 635376"/>
              <a:gd name="connsiteX86" fmla="*/ 519905 w 541932"/>
              <a:gd name="connsiteY86" fmla="*/ 102721 h 635376"/>
              <a:gd name="connsiteX87" fmla="*/ 507753 w 541932"/>
              <a:gd name="connsiteY87" fmla="*/ 110192 h 635376"/>
              <a:gd name="connsiteX88" fmla="*/ 506613 w 541932"/>
              <a:gd name="connsiteY88" fmla="*/ 112059 h 635376"/>
              <a:gd name="connsiteX89" fmla="*/ 506234 w 541932"/>
              <a:gd name="connsiteY89" fmla="*/ 116168 h 635376"/>
              <a:gd name="connsiteX90" fmla="*/ 505854 w 541932"/>
              <a:gd name="connsiteY90" fmla="*/ 117662 h 635376"/>
              <a:gd name="connsiteX91" fmla="*/ 502436 w 541932"/>
              <a:gd name="connsiteY91" fmla="*/ 120651 h 635376"/>
              <a:gd name="connsiteX92" fmla="*/ 501676 w 541932"/>
              <a:gd name="connsiteY92" fmla="*/ 121398 h 635376"/>
              <a:gd name="connsiteX93" fmla="*/ 497879 w 541932"/>
              <a:gd name="connsiteY93" fmla="*/ 118409 h 635376"/>
              <a:gd name="connsiteX94" fmla="*/ 497499 w 541932"/>
              <a:gd name="connsiteY94" fmla="*/ 114301 h 635376"/>
              <a:gd name="connsiteX95" fmla="*/ 499018 w 541932"/>
              <a:gd name="connsiteY95" fmla="*/ 109818 h 635376"/>
              <a:gd name="connsiteX96" fmla="*/ 506234 w 541932"/>
              <a:gd name="connsiteY96" fmla="*/ 100480 h 635376"/>
              <a:gd name="connsiteX97" fmla="*/ 505854 w 541932"/>
              <a:gd name="connsiteY97" fmla="*/ 94503 h 635376"/>
              <a:gd name="connsiteX98" fmla="*/ 503195 w 541932"/>
              <a:gd name="connsiteY98" fmla="*/ 84045 h 635376"/>
              <a:gd name="connsiteX99" fmla="*/ 496360 w 541932"/>
              <a:gd name="connsiteY99" fmla="*/ 77695 h 635376"/>
              <a:gd name="connsiteX100" fmla="*/ 489524 w 541932"/>
              <a:gd name="connsiteY100" fmla="*/ 75453 h 635376"/>
              <a:gd name="connsiteX101" fmla="*/ 485346 w 541932"/>
              <a:gd name="connsiteY101" fmla="*/ 72092 h 635376"/>
              <a:gd name="connsiteX102" fmla="*/ 481549 w 541932"/>
              <a:gd name="connsiteY102" fmla="*/ 64247 h 635376"/>
              <a:gd name="connsiteX103" fmla="*/ 479650 w 541932"/>
              <a:gd name="connsiteY103" fmla="*/ 62380 h 635376"/>
              <a:gd name="connsiteX104" fmla="*/ 470915 w 541932"/>
              <a:gd name="connsiteY104" fmla="*/ 64247 h 635376"/>
              <a:gd name="connsiteX105" fmla="*/ 456484 w 541932"/>
              <a:gd name="connsiteY105" fmla="*/ 70597 h 635376"/>
              <a:gd name="connsiteX106" fmla="*/ 446990 w 541932"/>
              <a:gd name="connsiteY106" fmla="*/ 71718 h 635376"/>
              <a:gd name="connsiteX107" fmla="*/ 442053 w 541932"/>
              <a:gd name="connsiteY107" fmla="*/ 74333 h 635376"/>
              <a:gd name="connsiteX108" fmla="*/ 438255 w 541932"/>
              <a:gd name="connsiteY108" fmla="*/ 79189 h 635376"/>
              <a:gd name="connsiteX109" fmla="*/ 432938 w 541932"/>
              <a:gd name="connsiteY109" fmla="*/ 90768 h 635376"/>
              <a:gd name="connsiteX110" fmla="*/ 431799 w 541932"/>
              <a:gd name="connsiteY110" fmla="*/ 106456 h 635376"/>
              <a:gd name="connsiteX111" fmla="*/ 431799 w 541932"/>
              <a:gd name="connsiteY111" fmla="*/ 111686 h 635376"/>
              <a:gd name="connsiteX112" fmla="*/ 432558 w 541932"/>
              <a:gd name="connsiteY112" fmla="*/ 120277 h 635376"/>
              <a:gd name="connsiteX113" fmla="*/ 431799 w 541932"/>
              <a:gd name="connsiteY113" fmla="*/ 124759 h 635376"/>
              <a:gd name="connsiteX114" fmla="*/ 421925 w 541932"/>
              <a:gd name="connsiteY114" fmla="*/ 132230 h 635376"/>
              <a:gd name="connsiteX115" fmla="*/ 418507 w 541932"/>
              <a:gd name="connsiteY115" fmla="*/ 137459 h 635376"/>
              <a:gd name="connsiteX116" fmla="*/ 413950 w 541932"/>
              <a:gd name="connsiteY116" fmla="*/ 140821 h 635376"/>
              <a:gd name="connsiteX117" fmla="*/ 407873 w 541932"/>
              <a:gd name="connsiteY117" fmla="*/ 143810 h 635376"/>
              <a:gd name="connsiteX118" fmla="*/ 404076 w 541932"/>
              <a:gd name="connsiteY118" fmla="*/ 142689 h 635376"/>
              <a:gd name="connsiteX119" fmla="*/ 402936 w 541932"/>
              <a:gd name="connsiteY119" fmla="*/ 139701 h 635376"/>
              <a:gd name="connsiteX120" fmla="*/ 399518 w 541932"/>
              <a:gd name="connsiteY120" fmla="*/ 134471 h 635376"/>
              <a:gd name="connsiteX121" fmla="*/ 395721 w 541932"/>
              <a:gd name="connsiteY121" fmla="*/ 131857 h 635376"/>
              <a:gd name="connsiteX122" fmla="*/ 389265 w 541932"/>
              <a:gd name="connsiteY122" fmla="*/ 139701 h 635376"/>
              <a:gd name="connsiteX123" fmla="*/ 383568 w 541932"/>
              <a:gd name="connsiteY123" fmla="*/ 142689 h 635376"/>
              <a:gd name="connsiteX124" fmla="*/ 379011 w 541932"/>
              <a:gd name="connsiteY124" fmla="*/ 143062 h 635376"/>
              <a:gd name="connsiteX125" fmla="*/ 373314 w 541932"/>
              <a:gd name="connsiteY125" fmla="*/ 140074 h 635376"/>
              <a:gd name="connsiteX126" fmla="*/ 363440 w 541932"/>
              <a:gd name="connsiteY126" fmla="*/ 138580 h 635376"/>
              <a:gd name="connsiteX127" fmla="*/ 361541 w 541932"/>
              <a:gd name="connsiteY127" fmla="*/ 135592 h 635376"/>
              <a:gd name="connsiteX128" fmla="*/ 359643 w 541932"/>
              <a:gd name="connsiteY128" fmla="*/ 128495 h 635376"/>
              <a:gd name="connsiteX129" fmla="*/ 348249 w 541932"/>
              <a:gd name="connsiteY129" fmla="*/ 112059 h 635376"/>
              <a:gd name="connsiteX130" fmla="*/ 344072 w 541932"/>
              <a:gd name="connsiteY130" fmla="*/ 107951 h 635376"/>
              <a:gd name="connsiteX131" fmla="*/ 338375 w 541932"/>
              <a:gd name="connsiteY131" fmla="*/ 105709 h 635376"/>
              <a:gd name="connsiteX132" fmla="*/ 333818 w 541932"/>
              <a:gd name="connsiteY132" fmla="*/ 108324 h 635376"/>
              <a:gd name="connsiteX133" fmla="*/ 334198 w 541932"/>
              <a:gd name="connsiteY133" fmla="*/ 112806 h 635376"/>
              <a:gd name="connsiteX134" fmla="*/ 334958 w 541932"/>
              <a:gd name="connsiteY134" fmla="*/ 116915 h 635376"/>
              <a:gd name="connsiteX135" fmla="*/ 331919 w 541932"/>
              <a:gd name="connsiteY135" fmla="*/ 118409 h 635376"/>
              <a:gd name="connsiteX136" fmla="*/ 328501 w 541932"/>
              <a:gd name="connsiteY136" fmla="*/ 116915 h 635376"/>
              <a:gd name="connsiteX137" fmla="*/ 325463 w 541932"/>
              <a:gd name="connsiteY137" fmla="*/ 118036 h 635376"/>
              <a:gd name="connsiteX138" fmla="*/ 324324 w 541932"/>
              <a:gd name="connsiteY138" fmla="*/ 120651 h 635376"/>
              <a:gd name="connsiteX139" fmla="*/ 315589 w 541932"/>
              <a:gd name="connsiteY139" fmla="*/ 120651 h 635376"/>
              <a:gd name="connsiteX140" fmla="*/ 313690 w 541932"/>
              <a:gd name="connsiteY140" fmla="*/ 121771 h 635376"/>
              <a:gd name="connsiteX141" fmla="*/ 314070 w 541932"/>
              <a:gd name="connsiteY141" fmla="*/ 125506 h 635376"/>
              <a:gd name="connsiteX142" fmla="*/ 315969 w 541932"/>
              <a:gd name="connsiteY142" fmla="*/ 127748 h 635376"/>
              <a:gd name="connsiteX143" fmla="*/ 316349 w 541932"/>
              <a:gd name="connsiteY143" fmla="*/ 131483 h 635376"/>
              <a:gd name="connsiteX144" fmla="*/ 315589 w 541932"/>
              <a:gd name="connsiteY144" fmla="*/ 134845 h 635376"/>
              <a:gd name="connsiteX145" fmla="*/ 314070 w 541932"/>
              <a:gd name="connsiteY145" fmla="*/ 136712 h 635376"/>
              <a:gd name="connsiteX146" fmla="*/ 312551 w 541932"/>
              <a:gd name="connsiteY146" fmla="*/ 142689 h 635376"/>
              <a:gd name="connsiteX147" fmla="*/ 310272 w 541932"/>
              <a:gd name="connsiteY147" fmla="*/ 146424 h 635376"/>
              <a:gd name="connsiteX148" fmla="*/ 311032 w 541932"/>
              <a:gd name="connsiteY148" fmla="*/ 150533 h 635376"/>
              <a:gd name="connsiteX149" fmla="*/ 314450 w 541932"/>
              <a:gd name="connsiteY149" fmla="*/ 153895 h 635376"/>
              <a:gd name="connsiteX150" fmla="*/ 311792 w 541932"/>
              <a:gd name="connsiteY150" fmla="*/ 156883 h 635376"/>
              <a:gd name="connsiteX151" fmla="*/ 308374 w 541932"/>
              <a:gd name="connsiteY151" fmla="*/ 158004 h 635376"/>
              <a:gd name="connsiteX152" fmla="*/ 292043 w 541932"/>
              <a:gd name="connsiteY152" fmla="*/ 152027 h 635376"/>
              <a:gd name="connsiteX153" fmla="*/ 280650 w 541932"/>
              <a:gd name="connsiteY153" fmla="*/ 150533 h 635376"/>
              <a:gd name="connsiteX154" fmla="*/ 276853 w 541932"/>
              <a:gd name="connsiteY154" fmla="*/ 150907 h 635376"/>
              <a:gd name="connsiteX155" fmla="*/ 274954 w 541932"/>
              <a:gd name="connsiteY155" fmla="*/ 152774 h 635376"/>
              <a:gd name="connsiteX156" fmla="*/ 273055 w 541932"/>
              <a:gd name="connsiteY156" fmla="*/ 156510 h 635376"/>
              <a:gd name="connsiteX157" fmla="*/ 273815 w 541932"/>
              <a:gd name="connsiteY157" fmla="*/ 165101 h 635376"/>
              <a:gd name="connsiteX158" fmla="*/ 273055 w 541932"/>
              <a:gd name="connsiteY158" fmla="*/ 168836 h 635376"/>
              <a:gd name="connsiteX159" fmla="*/ 271156 w 541932"/>
              <a:gd name="connsiteY159" fmla="*/ 176680 h 635376"/>
              <a:gd name="connsiteX160" fmla="*/ 267358 w 541932"/>
              <a:gd name="connsiteY160" fmla="*/ 183030 h 635376"/>
              <a:gd name="connsiteX161" fmla="*/ 266219 w 541932"/>
              <a:gd name="connsiteY161" fmla="*/ 182283 h 635376"/>
              <a:gd name="connsiteX162" fmla="*/ 262421 w 541932"/>
              <a:gd name="connsiteY162" fmla="*/ 177801 h 635376"/>
              <a:gd name="connsiteX163" fmla="*/ 257484 w 541932"/>
              <a:gd name="connsiteY163" fmla="*/ 175186 h 635376"/>
              <a:gd name="connsiteX164" fmla="*/ 252927 w 541932"/>
              <a:gd name="connsiteY164" fmla="*/ 176307 h 635376"/>
              <a:gd name="connsiteX165" fmla="*/ 246091 w 541932"/>
              <a:gd name="connsiteY165" fmla="*/ 183777 h 635376"/>
              <a:gd name="connsiteX166" fmla="*/ 242673 w 541932"/>
              <a:gd name="connsiteY166" fmla="*/ 187886 h 635376"/>
              <a:gd name="connsiteX167" fmla="*/ 241154 w 541932"/>
              <a:gd name="connsiteY167" fmla="*/ 194236 h 635376"/>
              <a:gd name="connsiteX168" fmla="*/ 240395 w 541932"/>
              <a:gd name="connsiteY168" fmla="*/ 198719 h 635376"/>
              <a:gd name="connsiteX169" fmla="*/ 238116 w 541932"/>
              <a:gd name="connsiteY169" fmla="*/ 202827 h 635376"/>
              <a:gd name="connsiteX170" fmla="*/ 232799 w 541932"/>
              <a:gd name="connsiteY170" fmla="*/ 209177 h 635376"/>
              <a:gd name="connsiteX171" fmla="*/ 231660 w 541932"/>
              <a:gd name="connsiteY171" fmla="*/ 214407 h 635376"/>
              <a:gd name="connsiteX172" fmla="*/ 236597 w 541932"/>
              <a:gd name="connsiteY172" fmla="*/ 222625 h 635376"/>
              <a:gd name="connsiteX173" fmla="*/ 236977 w 541932"/>
              <a:gd name="connsiteY173" fmla="*/ 227480 h 635376"/>
              <a:gd name="connsiteX174" fmla="*/ 236217 w 541932"/>
              <a:gd name="connsiteY174" fmla="*/ 230842 h 635376"/>
              <a:gd name="connsiteX175" fmla="*/ 233939 w 541932"/>
              <a:gd name="connsiteY175" fmla="*/ 234951 h 635376"/>
              <a:gd name="connsiteX176" fmla="*/ 229381 w 541932"/>
              <a:gd name="connsiteY176" fmla="*/ 240554 h 635376"/>
              <a:gd name="connsiteX177" fmla="*/ 226343 w 541932"/>
              <a:gd name="connsiteY177" fmla="*/ 245410 h 635376"/>
              <a:gd name="connsiteX178" fmla="*/ 217609 w 541932"/>
              <a:gd name="connsiteY178" fmla="*/ 256989 h 635376"/>
              <a:gd name="connsiteX179" fmla="*/ 215330 w 541932"/>
              <a:gd name="connsiteY179" fmla="*/ 262966 h 635376"/>
              <a:gd name="connsiteX180" fmla="*/ 214191 w 541932"/>
              <a:gd name="connsiteY180" fmla="*/ 270436 h 635376"/>
              <a:gd name="connsiteX181" fmla="*/ 212292 w 541932"/>
              <a:gd name="connsiteY181" fmla="*/ 274919 h 635376"/>
              <a:gd name="connsiteX182" fmla="*/ 205836 w 541932"/>
              <a:gd name="connsiteY182" fmla="*/ 280148 h 635376"/>
              <a:gd name="connsiteX183" fmla="*/ 201658 w 541932"/>
              <a:gd name="connsiteY183" fmla="*/ 280148 h 635376"/>
              <a:gd name="connsiteX184" fmla="*/ 199000 w 541932"/>
              <a:gd name="connsiteY184" fmla="*/ 281642 h 635376"/>
              <a:gd name="connsiteX185" fmla="*/ 199380 w 541932"/>
              <a:gd name="connsiteY185" fmla="*/ 287245 h 635376"/>
              <a:gd name="connsiteX186" fmla="*/ 199380 w 541932"/>
              <a:gd name="connsiteY186" fmla="*/ 295090 h 635376"/>
              <a:gd name="connsiteX187" fmla="*/ 199000 w 541932"/>
              <a:gd name="connsiteY187" fmla="*/ 306295 h 635376"/>
              <a:gd name="connsiteX188" fmla="*/ 195582 w 541932"/>
              <a:gd name="connsiteY188" fmla="*/ 324972 h 635376"/>
              <a:gd name="connsiteX189" fmla="*/ 189126 w 541932"/>
              <a:gd name="connsiteY189" fmla="*/ 338793 h 635376"/>
              <a:gd name="connsiteX190" fmla="*/ 181530 w 541932"/>
              <a:gd name="connsiteY190" fmla="*/ 350746 h 635376"/>
              <a:gd name="connsiteX191" fmla="*/ 181910 w 541932"/>
              <a:gd name="connsiteY191" fmla="*/ 354107 h 635376"/>
              <a:gd name="connsiteX192" fmla="*/ 187607 w 541932"/>
              <a:gd name="connsiteY192" fmla="*/ 360084 h 635376"/>
              <a:gd name="connsiteX193" fmla="*/ 189885 w 541932"/>
              <a:gd name="connsiteY193" fmla="*/ 364566 h 635376"/>
              <a:gd name="connsiteX194" fmla="*/ 189885 w 541932"/>
              <a:gd name="connsiteY194" fmla="*/ 371663 h 635376"/>
              <a:gd name="connsiteX195" fmla="*/ 189126 w 541932"/>
              <a:gd name="connsiteY195" fmla="*/ 376146 h 635376"/>
              <a:gd name="connsiteX196" fmla="*/ 185328 w 541932"/>
              <a:gd name="connsiteY196" fmla="*/ 381002 h 635376"/>
              <a:gd name="connsiteX197" fmla="*/ 179632 w 541932"/>
              <a:gd name="connsiteY197" fmla="*/ 380255 h 635376"/>
              <a:gd name="connsiteX198" fmla="*/ 173175 w 541932"/>
              <a:gd name="connsiteY198" fmla="*/ 379134 h 635376"/>
              <a:gd name="connsiteX199" fmla="*/ 165200 w 541932"/>
              <a:gd name="connsiteY199" fmla="*/ 381375 h 635376"/>
              <a:gd name="connsiteX200" fmla="*/ 158744 w 541932"/>
              <a:gd name="connsiteY200" fmla="*/ 385484 h 635376"/>
              <a:gd name="connsiteX201" fmla="*/ 149250 w 541932"/>
              <a:gd name="connsiteY201" fmla="*/ 397063 h 635376"/>
              <a:gd name="connsiteX202" fmla="*/ 146971 w 541932"/>
              <a:gd name="connsiteY202" fmla="*/ 402293 h 635376"/>
              <a:gd name="connsiteX203" fmla="*/ 145072 w 541932"/>
              <a:gd name="connsiteY203" fmla="*/ 409763 h 635376"/>
              <a:gd name="connsiteX204" fmla="*/ 146592 w 541932"/>
              <a:gd name="connsiteY204" fmla="*/ 416861 h 635376"/>
              <a:gd name="connsiteX205" fmla="*/ 148870 w 541932"/>
              <a:gd name="connsiteY205" fmla="*/ 421716 h 635376"/>
              <a:gd name="connsiteX206" fmla="*/ 150769 w 541932"/>
              <a:gd name="connsiteY206" fmla="*/ 423584 h 635376"/>
              <a:gd name="connsiteX207" fmla="*/ 148490 w 541932"/>
              <a:gd name="connsiteY207" fmla="*/ 427319 h 635376"/>
              <a:gd name="connsiteX208" fmla="*/ 148111 w 541932"/>
              <a:gd name="connsiteY208" fmla="*/ 431802 h 635376"/>
              <a:gd name="connsiteX209" fmla="*/ 146592 w 541932"/>
              <a:gd name="connsiteY209" fmla="*/ 435537 h 635376"/>
              <a:gd name="connsiteX210" fmla="*/ 146592 w 541932"/>
              <a:gd name="connsiteY210" fmla="*/ 443008 h 635376"/>
              <a:gd name="connsiteX211" fmla="*/ 145832 w 541932"/>
              <a:gd name="connsiteY211" fmla="*/ 445996 h 635376"/>
              <a:gd name="connsiteX212" fmla="*/ 145832 w 541932"/>
              <a:gd name="connsiteY212" fmla="*/ 450478 h 635376"/>
              <a:gd name="connsiteX213" fmla="*/ 146592 w 541932"/>
              <a:gd name="connsiteY213" fmla="*/ 451972 h 635376"/>
              <a:gd name="connsiteX214" fmla="*/ 148490 w 541932"/>
              <a:gd name="connsiteY214" fmla="*/ 457575 h 635376"/>
              <a:gd name="connsiteX215" fmla="*/ 148111 w 541932"/>
              <a:gd name="connsiteY215" fmla="*/ 473264 h 635376"/>
              <a:gd name="connsiteX216" fmla="*/ 148490 w 541932"/>
              <a:gd name="connsiteY216" fmla="*/ 480734 h 635376"/>
              <a:gd name="connsiteX217" fmla="*/ 151908 w 541932"/>
              <a:gd name="connsiteY217" fmla="*/ 486711 h 635376"/>
              <a:gd name="connsiteX218" fmla="*/ 159504 w 541932"/>
              <a:gd name="connsiteY218" fmla="*/ 492314 h 635376"/>
              <a:gd name="connsiteX219" fmla="*/ 160643 w 541932"/>
              <a:gd name="connsiteY219" fmla="*/ 500158 h 635376"/>
              <a:gd name="connsiteX220" fmla="*/ 158364 w 541932"/>
              <a:gd name="connsiteY220" fmla="*/ 507255 h 635376"/>
              <a:gd name="connsiteX221" fmla="*/ 154567 w 541932"/>
              <a:gd name="connsiteY221" fmla="*/ 511364 h 635376"/>
              <a:gd name="connsiteX222" fmla="*/ 148870 w 541932"/>
              <a:gd name="connsiteY222" fmla="*/ 513605 h 635376"/>
              <a:gd name="connsiteX223" fmla="*/ 148111 w 541932"/>
              <a:gd name="connsiteY223" fmla="*/ 516220 h 635376"/>
              <a:gd name="connsiteX224" fmla="*/ 151908 w 541932"/>
              <a:gd name="connsiteY224" fmla="*/ 520702 h 635376"/>
              <a:gd name="connsiteX225" fmla="*/ 154946 w 541932"/>
              <a:gd name="connsiteY225" fmla="*/ 533402 h 635376"/>
              <a:gd name="connsiteX226" fmla="*/ 152288 w 541932"/>
              <a:gd name="connsiteY226" fmla="*/ 544235 h 635376"/>
              <a:gd name="connsiteX227" fmla="*/ 153807 w 541932"/>
              <a:gd name="connsiteY227" fmla="*/ 547596 h 635376"/>
              <a:gd name="connsiteX228" fmla="*/ 153048 w 541932"/>
              <a:gd name="connsiteY228" fmla="*/ 552826 h 635376"/>
              <a:gd name="connsiteX229" fmla="*/ 150769 w 541932"/>
              <a:gd name="connsiteY229" fmla="*/ 556935 h 635376"/>
              <a:gd name="connsiteX230" fmla="*/ 140515 w 541932"/>
              <a:gd name="connsiteY230" fmla="*/ 561044 h 635376"/>
              <a:gd name="connsiteX231" fmla="*/ 140515 w 541932"/>
              <a:gd name="connsiteY231" fmla="*/ 566273 h 635376"/>
              <a:gd name="connsiteX232" fmla="*/ 135958 w 541932"/>
              <a:gd name="connsiteY232" fmla="*/ 574117 h 635376"/>
              <a:gd name="connsiteX233" fmla="*/ 136338 w 541932"/>
              <a:gd name="connsiteY233" fmla="*/ 580467 h 635376"/>
              <a:gd name="connsiteX234" fmla="*/ 137857 w 541932"/>
              <a:gd name="connsiteY234" fmla="*/ 584949 h 635376"/>
              <a:gd name="connsiteX235" fmla="*/ 134819 w 541932"/>
              <a:gd name="connsiteY235" fmla="*/ 598770 h 635376"/>
              <a:gd name="connsiteX236" fmla="*/ 131780 w 541932"/>
              <a:gd name="connsiteY236" fmla="*/ 601011 h 635376"/>
              <a:gd name="connsiteX237" fmla="*/ 130261 w 541932"/>
              <a:gd name="connsiteY237" fmla="*/ 598023 h 635376"/>
              <a:gd name="connsiteX238" fmla="*/ 128742 w 541932"/>
              <a:gd name="connsiteY238" fmla="*/ 602879 h 635376"/>
              <a:gd name="connsiteX239" fmla="*/ 128742 w 541932"/>
              <a:gd name="connsiteY239" fmla="*/ 594661 h 635376"/>
              <a:gd name="connsiteX240" fmla="*/ 127983 w 541932"/>
              <a:gd name="connsiteY240" fmla="*/ 592794 h 635376"/>
              <a:gd name="connsiteX241" fmla="*/ 126464 w 541932"/>
              <a:gd name="connsiteY241" fmla="*/ 590179 h 635376"/>
              <a:gd name="connsiteX242" fmla="*/ 124185 w 541932"/>
              <a:gd name="connsiteY242" fmla="*/ 590552 h 635376"/>
              <a:gd name="connsiteX243" fmla="*/ 120387 w 541932"/>
              <a:gd name="connsiteY243" fmla="*/ 587191 h 635376"/>
              <a:gd name="connsiteX244" fmla="*/ 117729 w 541932"/>
              <a:gd name="connsiteY244" fmla="*/ 587938 h 635376"/>
              <a:gd name="connsiteX245" fmla="*/ 116590 w 541932"/>
              <a:gd name="connsiteY245" fmla="*/ 583829 h 635376"/>
              <a:gd name="connsiteX246" fmla="*/ 115830 w 541932"/>
              <a:gd name="connsiteY246" fmla="*/ 572623 h 635376"/>
              <a:gd name="connsiteX247" fmla="*/ 115071 w 541932"/>
              <a:gd name="connsiteY247" fmla="*/ 568514 h 635376"/>
              <a:gd name="connsiteX248" fmla="*/ 115071 w 541932"/>
              <a:gd name="connsiteY248" fmla="*/ 566273 h 635376"/>
              <a:gd name="connsiteX249" fmla="*/ 117729 w 541932"/>
              <a:gd name="connsiteY249" fmla="*/ 564779 h 635376"/>
              <a:gd name="connsiteX250" fmla="*/ 117729 w 541932"/>
              <a:gd name="connsiteY250" fmla="*/ 562164 h 635376"/>
              <a:gd name="connsiteX251" fmla="*/ 115830 w 541932"/>
              <a:gd name="connsiteY251" fmla="*/ 561044 h 635376"/>
              <a:gd name="connsiteX252" fmla="*/ 113552 w 541932"/>
              <a:gd name="connsiteY252" fmla="*/ 562538 h 635376"/>
              <a:gd name="connsiteX253" fmla="*/ 112412 w 541932"/>
              <a:gd name="connsiteY253" fmla="*/ 562164 h 635376"/>
              <a:gd name="connsiteX254" fmla="*/ 111653 w 541932"/>
              <a:gd name="connsiteY254" fmla="*/ 563658 h 635376"/>
              <a:gd name="connsiteX255" fmla="*/ 112032 w 541932"/>
              <a:gd name="connsiteY255" fmla="*/ 569635 h 635376"/>
              <a:gd name="connsiteX256" fmla="*/ 113931 w 541932"/>
              <a:gd name="connsiteY256" fmla="*/ 572623 h 635376"/>
              <a:gd name="connsiteX257" fmla="*/ 113552 w 541932"/>
              <a:gd name="connsiteY257" fmla="*/ 574864 h 635376"/>
              <a:gd name="connsiteX258" fmla="*/ 111273 w 541932"/>
              <a:gd name="connsiteY258" fmla="*/ 575611 h 635376"/>
              <a:gd name="connsiteX259" fmla="*/ 111273 w 541932"/>
              <a:gd name="connsiteY259" fmla="*/ 572623 h 635376"/>
              <a:gd name="connsiteX260" fmla="*/ 109754 w 541932"/>
              <a:gd name="connsiteY260" fmla="*/ 570008 h 635376"/>
              <a:gd name="connsiteX261" fmla="*/ 107855 w 541932"/>
              <a:gd name="connsiteY261" fmla="*/ 568514 h 635376"/>
              <a:gd name="connsiteX262" fmla="*/ 108994 w 541932"/>
              <a:gd name="connsiteY262" fmla="*/ 572623 h 635376"/>
              <a:gd name="connsiteX263" fmla="*/ 108235 w 541932"/>
              <a:gd name="connsiteY263" fmla="*/ 574491 h 635376"/>
              <a:gd name="connsiteX264" fmla="*/ 107475 w 541932"/>
              <a:gd name="connsiteY264" fmla="*/ 575611 h 635376"/>
              <a:gd name="connsiteX265" fmla="*/ 108994 w 541932"/>
              <a:gd name="connsiteY265" fmla="*/ 578599 h 635376"/>
              <a:gd name="connsiteX266" fmla="*/ 111273 w 541932"/>
              <a:gd name="connsiteY266" fmla="*/ 581214 h 635376"/>
              <a:gd name="connsiteX267" fmla="*/ 111653 w 541932"/>
              <a:gd name="connsiteY267" fmla="*/ 584949 h 635376"/>
              <a:gd name="connsiteX268" fmla="*/ 108994 w 541932"/>
              <a:gd name="connsiteY268" fmla="*/ 587938 h 635376"/>
              <a:gd name="connsiteX269" fmla="*/ 108235 w 541932"/>
              <a:gd name="connsiteY269" fmla="*/ 590552 h 635376"/>
              <a:gd name="connsiteX270" fmla="*/ 107095 w 541932"/>
              <a:gd name="connsiteY270" fmla="*/ 595035 h 635376"/>
              <a:gd name="connsiteX271" fmla="*/ 104057 w 541932"/>
              <a:gd name="connsiteY271" fmla="*/ 596529 h 635376"/>
              <a:gd name="connsiteX272" fmla="*/ 99120 w 541932"/>
              <a:gd name="connsiteY272" fmla="*/ 596529 h 635376"/>
              <a:gd name="connsiteX273" fmla="*/ 94563 w 541932"/>
              <a:gd name="connsiteY273" fmla="*/ 593914 h 635376"/>
              <a:gd name="connsiteX274" fmla="*/ 95323 w 541932"/>
              <a:gd name="connsiteY274" fmla="*/ 596529 h 635376"/>
              <a:gd name="connsiteX275" fmla="*/ 88866 w 541932"/>
              <a:gd name="connsiteY275" fmla="*/ 603253 h 635376"/>
              <a:gd name="connsiteX276" fmla="*/ 87727 w 541932"/>
              <a:gd name="connsiteY276" fmla="*/ 605867 h 635376"/>
              <a:gd name="connsiteX277" fmla="*/ 85449 w 541932"/>
              <a:gd name="connsiteY277" fmla="*/ 607735 h 635376"/>
              <a:gd name="connsiteX278" fmla="*/ 83929 w 541932"/>
              <a:gd name="connsiteY278" fmla="*/ 611844 h 635376"/>
              <a:gd name="connsiteX279" fmla="*/ 79752 w 541932"/>
              <a:gd name="connsiteY279" fmla="*/ 614085 h 635376"/>
              <a:gd name="connsiteX280" fmla="*/ 72157 w 541932"/>
              <a:gd name="connsiteY280" fmla="*/ 624170 h 635376"/>
              <a:gd name="connsiteX281" fmla="*/ 64561 w 541932"/>
              <a:gd name="connsiteY281" fmla="*/ 629026 h 635376"/>
              <a:gd name="connsiteX282" fmla="*/ 61903 w 541932"/>
              <a:gd name="connsiteY282" fmla="*/ 624917 h 635376"/>
              <a:gd name="connsiteX283" fmla="*/ 60004 w 541932"/>
              <a:gd name="connsiteY283" fmla="*/ 630147 h 635376"/>
              <a:gd name="connsiteX284" fmla="*/ 55067 w 541932"/>
              <a:gd name="connsiteY284" fmla="*/ 633882 h 635376"/>
              <a:gd name="connsiteX285" fmla="*/ 50889 w 541932"/>
              <a:gd name="connsiteY285" fmla="*/ 635376 h 635376"/>
              <a:gd name="connsiteX286" fmla="*/ 44433 w 541932"/>
              <a:gd name="connsiteY286" fmla="*/ 633135 h 635376"/>
              <a:gd name="connsiteX287" fmla="*/ 47092 w 541932"/>
              <a:gd name="connsiteY287" fmla="*/ 630147 h 635376"/>
              <a:gd name="connsiteX288" fmla="*/ 41775 w 541932"/>
              <a:gd name="connsiteY288" fmla="*/ 629400 h 635376"/>
              <a:gd name="connsiteX289" fmla="*/ 40256 w 541932"/>
              <a:gd name="connsiteY289" fmla="*/ 633135 h 635376"/>
              <a:gd name="connsiteX290" fmla="*/ 36458 w 541932"/>
              <a:gd name="connsiteY290" fmla="*/ 630894 h 635376"/>
              <a:gd name="connsiteX291" fmla="*/ 34180 w 541932"/>
              <a:gd name="connsiteY291" fmla="*/ 632761 h 635376"/>
              <a:gd name="connsiteX292" fmla="*/ 34939 w 541932"/>
              <a:gd name="connsiteY292" fmla="*/ 628279 h 635376"/>
              <a:gd name="connsiteX293" fmla="*/ 34939 w 541932"/>
              <a:gd name="connsiteY293" fmla="*/ 621929 h 635376"/>
              <a:gd name="connsiteX294" fmla="*/ 32281 w 541932"/>
              <a:gd name="connsiteY294" fmla="*/ 626411 h 635376"/>
              <a:gd name="connsiteX295" fmla="*/ 28103 w 541932"/>
              <a:gd name="connsiteY295" fmla="*/ 625291 h 635376"/>
              <a:gd name="connsiteX296" fmla="*/ 22407 w 541932"/>
              <a:gd name="connsiteY296" fmla="*/ 622303 h 635376"/>
              <a:gd name="connsiteX297" fmla="*/ 14432 w 541932"/>
              <a:gd name="connsiteY297" fmla="*/ 615205 h 635376"/>
              <a:gd name="connsiteX298" fmla="*/ 9495 w 541932"/>
              <a:gd name="connsiteY298" fmla="*/ 608855 h 635376"/>
              <a:gd name="connsiteX299" fmla="*/ 12153 w 541932"/>
              <a:gd name="connsiteY299" fmla="*/ 596902 h 635376"/>
              <a:gd name="connsiteX300" fmla="*/ 13672 w 541932"/>
              <a:gd name="connsiteY300" fmla="*/ 596902 h 635376"/>
              <a:gd name="connsiteX301" fmla="*/ 15191 w 541932"/>
              <a:gd name="connsiteY301" fmla="*/ 599891 h 635376"/>
              <a:gd name="connsiteX302" fmla="*/ 17090 w 541932"/>
              <a:gd name="connsiteY302" fmla="*/ 598770 h 635376"/>
              <a:gd name="connsiteX303" fmla="*/ 19369 w 541932"/>
              <a:gd name="connsiteY303" fmla="*/ 599144 h 635376"/>
              <a:gd name="connsiteX304" fmla="*/ 19369 w 541932"/>
              <a:gd name="connsiteY304" fmla="*/ 597276 h 635376"/>
              <a:gd name="connsiteX305" fmla="*/ 18989 w 541932"/>
              <a:gd name="connsiteY305" fmla="*/ 595035 h 635376"/>
              <a:gd name="connsiteX306" fmla="*/ 21267 w 541932"/>
              <a:gd name="connsiteY306" fmla="*/ 592794 h 635376"/>
              <a:gd name="connsiteX307" fmla="*/ 22027 w 541932"/>
              <a:gd name="connsiteY307" fmla="*/ 590179 h 635376"/>
              <a:gd name="connsiteX308" fmla="*/ 24306 w 541932"/>
              <a:gd name="connsiteY308" fmla="*/ 586817 h 635376"/>
              <a:gd name="connsiteX309" fmla="*/ 24306 w 541932"/>
              <a:gd name="connsiteY309" fmla="*/ 583082 h 635376"/>
              <a:gd name="connsiteX310" fmla="*/ 22027 w 541932"/>
              <a:gd name="connsiteY310" fmla="*/ 583082 h 635376"/>
              <a:gd name="connsiteX311" fmla="*/ 27723 w 541932"/>
              <a:gd name="connsiteY311" fmla="*/ 576732 h 635376"/>
              <a:gd name="connsiteX312" fmla="*/ 25825 w 541932"/>
              <a:gd name="connsiteY312" fmla="*/ 575611 h 635376"/>
              <a:gd name="connsiteX313" fmla="*/ 23926 w 541932"/>
              <a:gd name="connsiteY313" fmla="*/ 577852 h 635376"/>
              <a:gd name="connsiteX314" fmla="*/ 18229 w 541932"/>
              <a:gd name="connsiteY314" fmla="*/ 580841 h 635376"/>
              <a:gd name="connsiteX315" fmla="*/ 15571 w 541932"/>
              <a:gd name="connsiteY315" fmla="*/ 578973 h 635376"/>
              <a:gd name="connsiteX316" fmla="*/ 15951 w 541932"/>
              <a:gd name="connsiteY316" fmla="*/ 581214 h 635376"/>
              <a:gd name="connsiteX317" fmla="*/ 15191 w 541932"/>
              <a:gd name="connsiteY317" fmla="*/ 583829 h 635376"/>
              <a:gd name="connsiteX318" fmla="*/ 12153 w 541932"/>
              <a:gd name="connsiteY318" fmla="*/ 583829 h 635376"/>
              <a:gd name="connsiteX319" fmla="*/ 11393 w 541932"/>
              <a:gd name="connsiteY319" fmla="*/ 580467 h 635376"/>
              <a:gd name="connsiteX320" fmla="*/ 9874 w 541932"/>
              <a:gd name="connsiteY320" fmla="*/ 583829 h 635376"/>
              <a:gd name="connsiteX321" fmla="*/ 6836 w 541932"/>
              <a:gd name="connsiteY321" fmla="*/ 584202 h 635376"/>
              <a:gd name="connsiteX322" fmla="*/ 6077 w 541932"/>
              <a:gd name="connsiteY322" fmla="*/ 582708 h 635376"/>
              <a:gd name="connsiteX323" fmla="*/ 4937 w 541932"/>
              <a:gd name="connsiteY323" fmla="*/ 581961 h 635376"/>
              <a:gd name="connsiteX324" fmla="*/ 4937 w 541932"/>
              <a:gd name="connsiteY324" fmla="*/ 578599 h 635376"/>
              <a:gd name="connsiteX325" fmla="*/ 6836 w 541932"/>
              <a:gd name="connsiteY325" fmla="*/ 574864 h 635376"/>
              <a:gd name="connsiteX326" fmla="*/ 9874 w 541932"/>
              <a:gd name="connsiteY326" fmla="*/ 570755 h 635376"/>
              <a:gd name="connsiteX327" fmla="*/ 12153 w 541932"/>
              <a:gd name="connsiteY327" fmla="*/ 571876 h 635376"/>
              <a:gd name="connsiteX328" fmla="*/ 14052 w 541932"/>
              <a:gd name="connsiteY328" fmla="*/ 570755 h 635376"/>
              <a:gd name="connsiteX329" fmla="*/ 17849 w 541932"/>
              <a:gd name="connsiteY329" fmla="*/ 570755 h 635376"/>
              <a:gd name="connsiteX330" fmla="*/ 18229 w 541932"/>
              <a:gd name="connsiteY330" fmla="*/ 569635 h 635376"/>
              <a:gd name="connsiteX331" fmla="*/ 20128 w 541932"/>
              <a:gd name="connsiteY331" fmla="*/ 567020 h 635376"/>
              <a:gd name="connsiteX332" fmla="*/ 28103 w 541932"/>
              <a:gd name="connsiteY332" fmla="*/ 564032 h 635376"/>
              <a:gd name="connsiteX333" fmla="*/ 27344 w 541932"/>
              <a:gd name="connsiteY333" fmla="*/ 562538 h 635376"/>
              <a:gd name="connsiteX334" fmla="*/ 25445 w 541932"/>
              <a:gd name="connsiteY334" fmla="*/ 564405 h 635376"/>
              <a:gd name="connsiteX335" fmla="*/ 17849 w 541932"/>
              <a:gd name="connsiteY335" fmla="*/ 564405 h 635376"/>
              <a:gd name="connsiteX336" fmla="*/ 15191 w 541932"/>
              <a:gd name="connsiteY336" fmla="*/ 562538 h 635376"/>
              <a:gd name="connsiteX337" fmla="*/ 22407 w 541932"/>
              <a:gd name="connsiteY337" fmla="*/ 553573 h 635376"/>
              <a:gd name="connsiteX338" fmla="*/ 26584 w 541932"/>
              <a:gd name="connsiteY338" fmla="*/ 550958 h 635376"/>
              <a:gd name="connsiteX339" fmla="*/ 26584 w 541932"/>
              <a:gd name="connsiteY339" fmla="*/ 549838 h 635376"/>
              <a:gd name="connsiteX340" fmla="*/ 24306 w 541932"/>
              <a:gd name="connsiteY340" fmla="*/ 547970 h 635376"/>
              <a:gd name="connsiteX341" fmla="*/ 28103 w 541932"/>
              <a:gd name="connsiteY341" fmla="*/ 543861 h 635376"/>
              <a:gd name="connsiteX342" fmla="*/ 31521 w 541932"/>
              <a:gd name="connsiteY342" fmla="*/ 538632 h 635376"/>
              <a:gd name="connsiteX343" fmla="*/ 33420 w 541932"/>
              <a:gd name="connsiteY343" fmla="*/ 539005 h 635376"/>
              <a:gd name="connsiteX344" fmla="*/ 33800 w 541932"/>
              <a:gd name="connsiteY344" fmla="*/ 543488 h 635376"/>
              <a:gd name="connsiteX345" fmla="*/ 34559 w 541932"/>
              <a:gd name="connsiteY345" fmla="*/ 540873 h 635376"/>
              <a:gd name="connsiteX346" fmla="*/ 35699 w 541932"/>
              <a:gd name="connsiteY346" fmla="*/ 536764 h 635376"/>
              <a:gd name="connsiteX347" fmla="*/ 41775 w 541932"/>
              <a:gd name="connsiteY347" fmla="*/ 534149 h 635376"/>
              <a:gd name="connsiteX348" fmla="*/ 37977 w 541932"/>
              <a:gd name="connsiteY348" fmla="*/ 533776 h 635376"/>
              <a:gd name="connsiteX349" fmla="*/ 33420 w 541932"/>
              <a:gd name="connsiteY349" fmla="*/ 534523 h 635376"/>
              <a:gd name="connsiteX350" fmla="*/ 33420 w 541932"/>
              <a:gd name="connsiteY350" fmla="*/ 533402 h 635376"/>
              <a:gd name="connsiteX351" fmla="*/ 31521 w 541932"/>
              <a:gd name="connsiteY351" fmla="*/ 531535 h 635376"/>
              <a:gd name="connsiteX352" fmla="*/ 27723 w 541932"/>
              <a:gd name="connsiteY352" fmla="*/ 534523 h 635376"/>
              <a:gd name="connsiteX353" fmla="*/ 23926 w 541932"/>
              <a:gd name="connsiteY353" fmla="*/ 541993 h 635376"/>
              <a:gd name="connsiteX354" fmla="*/ 20128 w 541932"/>
              <a:gd name="connsiteY354" fmla="*/ 546476 h 635376"/>
              <a:gd name="connsiteX355" fmla="*/ 17090 w 541932"/>
              <a:gd name="connsiteY355" fmla="*/ 548717 h 635376"/>
              <a:gd name="connsiteX356" fmla="*/ 16330 w 541932"/>
              <a:gd name="connsiteY356" fmla="*/ 553573 h 635376"/>
              <a:gd name="connsiteX357" fmla="*/ 14052 w 541932"/>
              <a:gd name="connsiteY357" fmla="*/ 557682 h 635376"/>
              <a:gd name="connsiteX358" fmla="*/ 10254 w 541932"/>
              <a:gd name="connsiteY358" fmla="*/ 559923 h 635376"/>
              <a:gd name="connsiteX359" fmla="*/ 8355 w 541932"/>
              <a:gd name="connsiteY359" fmla="*/ 558429 h 635376"/>
              <a:gd name="connsiteX360" fmla="*/ 8355 w 541932"/>
              <a:gd name="connsiteY360" fmla="*/ 556561 h 635376"/>
              <a:gd name="connsiteX361" fmla="*/ 11773 w 541932"/>
              <a:gd name="connsiteY361" fmla="*/ 554320 h 635376"/>
              <a:gd name="connsiteX362" fmla="*/ 14432 w 541932"/>
              <a:gd name="connsiteY362" fmla="*/ 553946 h 635376"/>
              <a:gd name="connsiteX363" fmla="*/ 11393 w 541932"/>
              <a:gd name="connsiteY363" fmla="*/ 548717 h 635376"/>
              <a:gd name="connsiteX364" fmla="*/ 11393 w 541932"/>
              <a:gd name="connsiteY364" fmla="*/ 545729 h 635376"/>
              <a:gd name="connsiteX365" fmla="*/ 9115 w 541932"/>
              <a:gd name="connsiteY365" fmla="*/ 547970 h 635376"/>
              <a:gd name="connsiteX366" fmla="*/ 6836 w 541932"/>
              <a:gd name="connsiteY366" fmla="*/ 549838 h 635376"/>
              <a:gd name="connsiteX367" fmla="*/ 5697 w 541932"/>
              <a:gd name="connsiteY367" fmla="*/ 547596 h 635376"/>
              <a:gd name="connsiteX368" fmla="*/ 3798 w 541932"/>
              <a:gd name="connsiteY368" fmla="*/ 545729 h 635376"/>
              <a:gd name="connsiteX369" fmla="*/ 3418 w 541932"/>
              <a:gd name="connsiteY369" fmla="*/ 542367 h 635376"/>
              <a:gd name="connsiteX370" fmla="*/ 5317 w 541932"/>
              <a:gd name="connsiteY370" fmla="*/ 540126 h 635376"/>
              <a:gd name="connsiteX371" fmla="*/ 9115 w 541932"/>
              <a:gd name="connsiteY371" fmla="*/ 537885 h 635376"/>
              <a:gd name="connsiteX372" fmla="*/ 7596 w 541932"/>
              <a:gd name="connsiteY372" fmla="*/ 536390 h 635376"/>
              <a:gd name="connsiteX373" fmla="*/ 9495 w 541932"/>
              <a:gd name="connsiteY373" fmla="*/ 533776 h 635376"/>
              <a:gd name="connsiteX374" fmla="*/ 14432 w 541932"/>
              <a:gd name="connsiteY374" fmla="*/ 528546 h 635376"/>
              <a:gd name="connsiteX375" fmla="*/ 11393 w 541932"/>
              <a:gd name="connsiteY375" fmla="*/ 529667 h 635376"/>
              <a:gd name="connsiteX376" fmla="*/ 6077 w 541932"/>
              <a:gd name="connsiteY376" fmla="*/ 532655 h 635376"/>
              <a:gd name="connsiteX377" fmla="*/ 3798 w 541932"/>
              <a:gd name="connsiteY377" fmla="*/ 532282 h 635376"/>
              <a:gd name="connsiteX378" fmla="*/ 0 w 541932"/>
              <a:gd name="connsiteY378" fmla="*/ 525558 h 635376"/>
              <a:gd name="connsiteX379" fmla="*/ 0 w 541932"/>
              <a:gd name="connsiteY379" fmla="*/ 524064 h 635376"/>
              <a:gd name="connsiteX380" fmla="*/ 760 w 541932"/>
              <a:gd name="connsiteY380" fmla="*/ 524064 h 635376"/>
              <a:gd name="connsiteX381" fmla="*/ 1140 w 541932"/>
              <a:gd name="connsiteY381" fmla="*/ 523317 h 635376"/>
              <a:gd name="connsiteX382" fmla="*/ 3418 w 541932"/>
              <a:gd name="connsiteY382" fmla="*/ 525558 h 635376"/>
              <a:gd name="connsiteX383" fmla="*/ 6836 w 541932"/>
              <a:gd name="connsiteY383" fmla="*/ 526679 h 635376"/>
              <a:gd name="connsiteX384" fmla="*/ 6836 w 541932"/>
              <a:gd name="connsiteY384" fmla="*/ 521449 h 635376"/>
              <a:gd name="connsiteX385" fmla="*/ 5317 w 541932"/>
              <a:gd name="connsiteY385" fmla="*/ 521823 h 635376"/>
              <a:gd name="connsiteX386" fmla="*/ 1519 w 541932"/>
              <a:gd name="connsiteY386" fmla="*/ 521823 h 635376"/>
              <a:gd name="connsiteX387" fmla="*/ 1899 w 541932"/>
              <a:gd name="connsiteY387" fmla="*/ 517714 h 635376"/>
              <a:gd name="connsiteX388" fmla="*/ 3798 w 541932"/>
              <a:gd name="connsiteY388" fmla="*/ 512858 h 635376"/>
              <a:gd name="connsiteX389" fmla="*/ 11014 w 541932"/>
              <a:gd name="connsiteY389" fmla="*/ 514726 h 635376"/>
              <a:gd name="connsiteX390" fmla="*/ 14052 w 541932"/>
              <a:gd name="connsiteY390" fmla="*/ 511737 h 635376"/>
              <a:gd name="connsiteX391" fmla="*/ 17849 w 541932"/>
              <a:gd name="connsiteY391" fmla="*/ 512111 h 635376"/>
              <a:gd name="connsiteX392" fmla="*/ 21647 w 541932"/>
              <a:gd name="connsiteY392" fmla="*/ 511737 h 635376"/>
              <a:gd name="connsiteX393" fmla="*/ 25825 w 541932"/>
              <a:gd name="connsiteY393" fmla="*/ 512484 h 635376"/>
              <a:gd name="connsiteX394" fmla="*/ 30762 w 541932"/>
              <a:gd name="connsiteY394" fmla="*/ 511364 h 635376"/>
              <a:gd name="connsiteX395" fmla="*/ 34559 w 541932"/>
              <a:gd name="connsiteY395" fmla="*/ 511364 h 635376"/>
              <a:gd name="connsiteX396" fmla="*/ 38357 w 541932"/>
              <a:gd name="connsiteY396" fmla="*/ 513979 h 635376"/>
              <a:gd name="connsiteX397" fmla="*/ 39876 w 541932"/>
              <a:gd name="connsiteY397" fmla="*/ 516593 h 635376"/>
              <a:gd name="connsiteX398" fmla="*/ 39876 w 541932"/>
              <a:gd name="connsiteY398" fmla="*/ 520329 h 635376"/>
              <a:gd name="connsiteX399" fmla="*/ 44813 w 541932"/>
              <a:gd name="connsiteY399" fmla="*/ 517340 h 635376"/>
              <a:gd name="connsiteX400" fmla="*/ 42155 w 541932"/>
              <a:gd name="connsiteY400" fmla="*/ 514726 h 635376"/>
              <a:gd name="connsiteX401" fmla="*/ 42914 w 541932"/>
              <a:gd name="connsiteY401" fmla="*/ 511364 h 635376"/>
              <a:gd name="connsiteX402" fmla="*/ 49750 w 541932"/>
              <a:gd name="connsiteY402" fmla="*/ 508749 h 635376"/>
              <a:gd name="connsiteX403" fmla="*/ 55067 w 541932"/>
              <a:gd name="connsiteY403" fmla="*/ 504640 h 635376"/>
              <a:gd name="connsiteX404" fmla="*/ 53168 w 541932"/>
              <a:gd name="connsiteY404" fmla="*/ 503893 h 635376"/>
              <a:gd name="connsiteX405" fmla="*/ 50510 w 541932"/>
              <a:gd name="connsiteY405" fmla="*/ 505387 h 635376"/>
              <a:gd name="connsiteX406" fmla="*/ 48231 w 541932"/>
              <a:gd name="connsiteY406" fmla="*/ 505761 h 635376"/>
              <a:gd name="connsiteX407" fmla="*/ 48991 w 541932"/>
              <a:gd name="connsiteY407" fmla="*/ 503893 h 635376"/>
              <a:gd name="connsiteX408" fmla="*/ 49750 w 541932"/>
              <a:gd name="connsiteY408" fmla="*/ 499784 h 635376"/>
              <a:gd name="connsiteX409" fmla="*/ 52788 w 541932"/>
              <a:gd name="connsiteY409" fmla="*/ 493808 h 635376"/>
              <a:gd name="connsiteX410" fmla="*/ 52409 w 541932"/>
              <a:gd name="connsiteY410" fmla="*/ 491940 h 635376"/>
              <a:gd name="connsiteX411" fmla="*/ 47851 w 541932"/>
              <a:gd name="connsiteY411" fmla="*/ 494555 h 635376"/>
              <a:gd name="connsiteX412" fmla="*/ 46332 w 541932"/>
              <a:gd name="connsiteY412" fmla="*/ 503520 h 635376"/>
              <a:gd name="connsiteX413" fmla="*/ 42155 w 541932"/>
              <a:gd name="connsiteY413" fmla="*/ 508002 h 635376"/>
              <a:gd name="connsiteX414" fmla="*/ 40256 w 541932"/>
              <a:gd name="connsiteY414" fmla="*/ 506508 h 635376"/>
              <a:gd name="connsiteX415" fmla="*/ 37597 w 541932"/>
              <a:gd name="connsiteY415" fmla="*/ 507629 h 635376"/>
              <a:gd name="connsiteX416" fmla="*/ 33420 w 541932"/>
              <a:gd name="connsiteY416" fmla="*/ 507629 h 635376"/>
              <a:gd name="connsiteX417" fmla="*/ 30762 w 541932"/>
              <a:gd name="connsiteY417" fmla="*/ 506508 h 635376"/>
              <a:gd name="connsiteX418" fmla="*/ 32281 w 541932"/>
              <a:gd name="connsiteY418" fmla="*/ 501652 h 635376"/>
              <a:gd name="connsiteX419" fmla="*/ 31521 w 541932"/>
              <a:gd name="connsiteY419" fmla="*/ 497917 h 635376"/>
              <a:gd name="connsiteX420" fmla="*/ 28103 w 541932"/>
              <a:gd name="connsiteY420" fmla="*/ 503893 h 635376"/>
              <a:gd name="connsiteX421" fmla="*/ 27344 w 541932"/>
              <a:gd name="connsiteY421" fmla="*/ 508002 h 635376"/>
              <a:gd name="connsiteX422" fmla="*/ 22407 w 541932"/>
              <a:gd name="connsiteY422" fmla="*/ 508002 h 635376"/>
              <a:gd name="connsiteX423" fmla="*/ 20128 w 541932"/>
              <a:gd name="connsiteY423" fmla="*/ 506508 h 635376"/>
              <a:gd name="connsiteX424" fmla="*/ 8355 w 541932"/>
              <a:gd name="connsiteY424" fmla="*/ 510617 h 635376"/>
              <a:gd name="connsiteX425" fmla="*/ 2659 w 541932"/>
              <a:gd name="connsiteY425" fmla="*/ 509870 h 635376"/>
              <a:gd name="connsiteX426" fmla="*/ 2659 w 541932"/>
              <a:gd name="connsiteY426" fmla="*/ 507255 h 635376"/>
              <a:gd name="connsiteX427" fmla="*/ 1140 w 541932"/>
              <a:gd name="connsiteY427" fmla="*/ 505761 h 635376"/>
              <a:gd name="connsiteX428" fmla="*/ 1140 w 541932"/>
              <a:gd name="connsiteY428" fmla="*/ 502773 h 635376"/>
              <a:gd name="connsiteX429" fmla="*/ 1899 w 541932"/>
              <a:gd name="connsiteY429" fmla="*/ 501652 h 635376"/>
              <a:gd name="connsiteX430" fmla="*/ 1140 w 541932"/>
              <a:gd name="connsiteY430" fmla="*/ 498664 h 635376"/>
              <a:gd name="connsiteX431" fmla="*/ 3798 w 541932"/>
              <a:gd name="connsiteY431" fmla="*/ 495676 h 635376"/>
              <a:gd name="connsiteX432" fmla="*/ 5697 w 541932"/>
              <a:gd name="connsiteY432" fmla="*/ 493808 h 635376"/>
              <a:gd name="connsiteX433" fmla="*/ 5697 w 541932"/>
              <a:gd name="connsiteY433" fmla="*/ 491567 h 635376"/>
              <a:gd name="connsiteX434" fmla="*/ 6077 w 541932"/>
              <a:gd name="connsiteY434" fmla="*/ 489326 h 635376"/>
              <a:gd name="connsiteX435" fmla="*/ 0 w 541932"/>
              <a:gd name="connsiteY435" fmla="*/ 487458 h 635376"/>
              <a:gd name="connsiteX436" fmla="*/ 760 w 541932"/>
              <a:gd name="connsiteY436" fmla="*/ 484470 h 635376"/>
              <a:gd name="connsiteX437" fmla="*/ 1519 w 541932"/>
              <a:gd name="connsiteY437" fmla="*/ 483723 h 635376"/>
              <a:gd name="connsiteX438" fmla="*/ 4178 w 541932"/>
              <a:gd name="connsiteY438" fmla="*/ 484096 h 635376"/>
              <a:gd name="connsiteX439" fmla="*/ 4937 w 541932"/>
              <a:gd name="connsiteY439" fmla="*/ 482228 h 635376"/>
              <a:gd name="connsiteX440" fmla="*/ 9115 w 541932"/>
              <a:gd name="connsiteY440" fmla="*/ 478493 h 635376"/>
              <a:gd name="connsiteX441" fmla="*/ 11393 w 541932"/>
              <a:gd name="connsiteY441" fmla="*/ 478493 h 635376"/>
              <a:gd name="connsiteX442" fmla="*/ 13672 w 541932"/>
              <a:gd name="connsiteY442" fmla="*/ 480361 h 635376"/>
              <a:gd name="connsiteX443" fmla="*/ 19748 w 541932"/>
              <a:gd name="connsiteY443" fmla="*/ 480361 h 635376"/>
              <a:gd name="connsiteX444" fmla="*/ 25445 w 541932"/>
              <a:gd name="connsiteY444" fmla="*/ 479614 h 635376"/>
              <a:gd name="connsiteX445" fmla="*/ 29243 w 541932"/>
              <a:gd name="connsiteY445" fmla="*/ 477373 h 635376"/>
              <a:gd name="connsiteX446" fmla="*/ 28103 w 541932"/>
              <a:gd name="connsiteY446" fmla="*/ 476252 h 635376"/>
              <a:gd name="connsiteX447" fmla="*/ 24685 w 541932"/>
              <a:gd name="connsiteY447" fmla="*/ 477746 h 635376"/>
              <a:gd name="connsiteX448" fmla="*/ 20128 w 541932"/>
              <a:gd name="connsiteY448" fmla="*/ 477746 h 635376"/>
              <a:gd name="connsiteX449" fmla="*/ 19369 w 541932"/>
              <a:gd name="connsiteY449" fmla="*/ 476252 h 635376"/>
              <a:gd name="connsiteX450" fmla="*/ 25445 w 541932"/>
              <a:gd name="connsiteY450" fmla="*/ 473637 h 635376"/>
              <a:gd name="connsiteX451" fmla="*/ 15571 w 541932"/>
              <a:gd name="connsiteY451" fmla="*/ 475878 h 635376"/>
              <a:gd name="connsiteX452" fmla="*/ 4937 w 541932"/>
              <a:gd name="connsiteY452" fmla="*/ 475878 h 635376"/>
              <a:gd name="connsiteX453" fmla="*/ 4178 w 541932"/>
              <a:gd name="connsiteY453" fmla="*/ 475131 h 635376"/>
              <a:gd name="connsiteX454" fmla="*/ 5697 w 541932"/>
              <a:gd name="connsiteY454" fmla="*/ 472517 h 635376"/>
              <a:gd name="connsiteX455" fmla="*/ 3418 w 541932"/>
              <a:gd name="connsiteY455" fmla="*/ 467287 h 635376"/>
              <a:gd name="connsiteX456" fmla="*/ 4937 w 541932"/>
              <a:gd name="connsiteY456" fmla="*/ 465793 h 635376"/>
              <a:gd name="connsiteX457" fmla="*/ 11014 w 541932"/>
              <a:gd name="connsiteY457" fmla="*/ 470275 h 635376"/>
              <a:gd name="connsiteX458" fmla="*/ 10254 w 541932"/>
              <a:gd name="connsiteY458" fmla="*/ 468408 h 635376"/>
              <a:gd name="connsiteX459" fmla="*/ 10254 w 541932"/>
              <a:gd name="connsiteY459" fmla="*/ 466167 h 635376"/>
              <a:gd name="connsiteX460" fmla="*/ 15571 w 541932"/>
              <a:gd name="connsiteY460" fmla="*/ 466167 h 635376"/>
              <a:gd name="connsiteX461" fmla="*/ 18989 w 541932"/>
              <a:gd name="connsiteY461" fmla="*/ 465420 h 635376"/>
              <a:gd name="connsiteX462" fmla="*/ 20128 w 541932"/>
              <a:gd name="connsiteY462" fmla="*/ 468034 h 635376"/>
              <a:gd name="connsiteX463" fmla="*/ 23546 w 541932"/>
              <a:gd name="connsiteY463" fmla="*/ 470275 h 635376"/>
              <a:gd name="connsiteX464" fmla="*/ 23166 w 541932"/>
              <a:gd name="connsiteY464" fmla="*/ 468034 h 635376"/>
              <a:gd name="connsiteX465" fmla="*/ 21267 w 541932"/>
              <a:gd name="connsiteY465" fmla="*/ 466167 h 635376"/>
              <a:gd name="connsiteX466" fmla="*/ 22407 w 541932"/>
              <a:gd name="connsiteY466" fmla="*/ 462431 h 635376"/>
              <a:gd name="connsiteX467" fmla="*/ 24306 w 541932"/>
              <a:gd name="connsiteY467" fmla="*/ 459443 h 635376"/>
              <a:gd name="connsiteX468" fmla="*/ 28103 w 541932"/>
              <a:gd name="connsiteY468" fmla="*/ 457202 h 635376"/>
              <a:gd name="connsiteX469" fmla="*/ 29622 w 541932"/>
              <a:gd name="connsiteY469" fmla="*/ 459443 h 635376"/>
              <a:gd name="connsiteX470" fmla="*/ 31521 w 541932"/>
              <a:gd name="connsiteY470" fmla="*/ 465046 h 635376"/>
              <a:gd name="connsiteX471" fmla="*/ 32660 w 541932"/>
              <a:gd name="connsiteY471" fmla="*/ 464299 h 635376"/>
              <a:gd name="connsiteX472" fmla="*/ 30762 w 541932"/>
              <a:gd name="connsiteY472" fmla="*/ 458323 h 635376"/>
              <a:gd name="connsiteX473" fmla="*/ 30762 w 541932"/>
              <a:gd name="connsiteY473" fmla="*/ 455708 h 635376"/>
              <a:gd name="connsiteX474" fmla="*/ 33800 w 541932"/>
              <a:gd name="connsiteY474" fmla="*/ 451972 h 635376"/>
              <a:gd name="connsiteX475" fmla="*/ 31521 w 541932"/>
              <a:gd name="connsiteY475" fmla="*/ 453093 h 635376"/>
              <a:gd name="connsiteX476" fmla="*/ 28483 w 541932"/>
              <a:gd name="connsiteY476" fmla="*/ 453467 h 635376"/>
              <a:gd name="connsiteX477" fmla="*/ 28483 w 541932"/>
              <a:gd name="connsiteY477" fmla="*/ 451225 h 635376"/>
              <a:gd name="connsiteX478" fmla="*/ 30762 w 541932"/>
              <a:gd name="connsiteY478" fmla="*/ 450105 h 635376"/>
              <a:gd name="connsiteX479" fmla="*/ 28483 w 541932"/>
              <a:gd name="connsiteY479" fmla="*/ 449358 h 635376"/>
              <a:gd name="connsiteX480" fmla="*/ 28103 w 541932"/>
              <a:gd name="connsiteY480" fmla="*/ 448237 h 635376"/>
              <a:gd name="connsiteX481" fmla="*/ 30382 w 541932"/>
              <a:gd name="connsiteY481" fmla="*/ 446370 h 635376"/>
              <a:gd name="connsiteX482" fmla="*/ 32660 w 541932"/>
              <a:gd name="connsiteY482" fmla="*/ 447117 h 635376"/>
              <a:gd name="connsiteX483" fmla="*/ 34559 w 541932"/>
              <a:gd name="connsiteY483" fmla="*/ 445622 h 635376"/>
              <a:gd name="connsiteX484" fmla="*/ 37597 w 541932"/>
              <a:gd name="connsiteY484" fmla="*/ 445249 h 635376"/>
              <a:gd name="connsiteX485" fmla="*/ 46332 w 541932"/>
              <a:gd name="connsiteY485" fmla="*/ 446370 h 635376"/>
              <a:gd name="connsiteX486" fmla="*/ 49750 w 541932"/>
              <a:gd name="connsiteY486" fmla="*/ 446370 h 635376"/>
              <a:gd name="connsiteX487" fmla="*/ 52409 w 541932"/>
              <a:gd name="connsiteY487" fmla="*/ 447864 h 635376"/>
              <a:gd name="connsiteX488" fmla="*/ 51269 w 541932"/>
              <a:gd name="connsiteY488" fmla="*/ 445622 h 635376"/>
              <a:gd name="connsiteX489" fmla="*/ 53928 w 541932"/>
              <a:gd name="connsiteY489" fmla="*/ 442261 h 635376"/>
              <a:gd name="connsiteX490" fmla="*/ 52029 w 541932"/>
              <a:gd name="connsiteY490" fmla="*/ 441514 h 635376"/>
              <a:gd name="connsiteX491" fmla="*/ 50130 w 541932"/>
              <a:gd name="connsiteY491" fmla="*/ 439272 h 635376"/>
              <a:gd name="connsiteX492" fmla="*/ 45952 w 541932"/>
              <a:gd name="connsiteY492" fmla="*/ 440019 h 635376"/>
              <a:gd name="connsiteX493" fmla="*/ 42155 w 541932"/>
              <a:gd name="connsiteY493" fmla="*/ 439646 h 635376"/>
              <a:gd name="connsiteX494" fmla="*/ 44433 w 541932"/>
              <a:gd name="connsiteY494" fmla="*/ 437405 h 635376"/>
              <a:gd name="connsiteX495" fmla="*/ 40636 w 541932"/>
              <a:gd name="connsiteY495" fmla="*/ 434417 h 635376"/>
              <a:gd name="connsiteX496" fmla="*/ 41775 w 541932"/>
              <a:gd name="connsiteY496" fmla="*/ 432175 h 635376"/>
              <a:gd name="connsiteX497" fmla="*/ 44813 w 541932"/>
              <a:gd name="connsiteY497" fmla="*/ 429561 h 635376"/>
              <a:gd name="connsiteX498" fmla="*/ 48611 w 541932"/>
              <a:gd name="connsiteY498" fmla="*/ 429934 h 635376"/>
              <a:gd name="connsiteX499" fmla="*/ 51269 w 541932"/>
              <a:gd name="connsiteY499" fmla="*/ 431802 h 635376"/>
              <a:gd name="connsiteX500" fmla="*/ 53168 w 541932"/>
              <a:gd name="connsiteY500" fmla="*/ 427693 h 635376"/>
              <a:gd name="connsiteX501" fmla="*/ 54307 w 541932"/>
              <a:gd name="connsiteY501" fmla="*/ 422837 h 635376"/>
              <a:gd name="connsiteX502" fmla="*/ 59244 w 541932"/>
              <a:gd name="connsiteY502" fmla="*/ 419849 h 635376"/>
              <a:gd name="connsiteX503" fmla="*/ 63042 w 541932"/>
              <a:gd name="connsiteY503" fmla="*/ 419849 h 635376"/>
              <a:gd name="connsiteX504" fmla="*/ 63422 w 541932"/>
              <a:gd name="connsiteY504" fmla="*/ 419102 h 635376"/>
              <a:gd name="connsiteX505" fmla="*/ 63042 w 541932"/>
              <a:gd name="connsiteY505" fmla="*/ 417234 h 635376"/>
              <a:gd name="connsiteX506" fmla="*/ 64181 w 541932"/>
              <a:gd name="connsiteY506" fmla="*/ 415740 h 635376"/>
              <a:gd name="connsiteX507" fmla="*/ 66080 w 541932"/>
              <a:gd name="connsiteY507" fmla="*/ 415366 h 635376"/>
              <a:gd name="connsiteX508" fmla="*/ 66460 w 541932"/>
              <a:gd name="connsiteY508" fmla="*/ 417234 h 635376"/>
              <a:gd name="connsiteX509" fmla="*/ 66460 w 541932"/>
              <a:gd name="connsiteY509" fmla="*/ 418355 h 635376"/>
              <a:gd name="connsiteX510" fmla="*/ 69498 w 541932"/>
              <a:gd name="connsiteY510" fmla="*/ 417981 h 635376"/>
              <a:gd name="connsiteX511" fmla="*/ 70258 w 541932"/>
              <a:gd name="connsiteY511" fmla="*/ 416861 h 635376"/>
              <a:gd name="connsiteX512" fmla="*/ 69498 w 541932"/>
              <a:gd name="connsiteY512" fmla="*/ 413872 h 635376"/>
              <a:gd name="connsiteX513" fmla="*/ 72157 w 541932"/>
              <a:gd name="connsiteY513" fmla="*/ 414246 h 635376"/>
              <a:gd name="connsiteX514" fmla="*/ 73676 w 541932"/>
              <a:gd name="connsiteY514" fmla="*/ 410137 h 635376"/>
              <a:gd name="connsiteX515" fmla="*/ 75195 w 541932"/>
              <a:gd name="connsiteY515" fmla="*/ 408269 h 635376"/>
              <a:gd name="connsiteX516" fmla="*/ 85449 w 541932"/>
              <a:gd name="connsiteY516" fmla="*/ 404161 h 635376"/>
              <a:gd name="connsiteX517" fmla="*/ 86588 w 541932"/>
              <a:gd name="connsiteY517" fmla="*/ 406775 h 635376"/>
              <a:gd name="connsiteX518" fmla="*/ 86588 w 541932"/>
              <a:gd name="connsiteY518" fmla="*/ 409763 h 635376"/>
              <a:gd name="connsiteX519" fmla="*/ 87727 w 541932"/>
              <a:gd name="connsiteY519" fmla="*/ 412005 h 635376"/>
              <a:gd name="connsiteX520" fmla="*/ 91905 w 541932"/>
              <a:gd name="connsiteY520" fmla="*/ 409763 h 635376"/>
              <a:gd name="connsiteX521" fmla="*/ 91525 w 541932"/>
              <a:gd name="connsiteY521" fmla="*/ 407896 h 635376"/>
              <a:gd name="connsiteX522" fmla="*/ 89246 w 541932"/>
              <a:gd name="connsiteY522" fmla="*/ 406028 h 635376"/>
              <a:gd name="connsiteX523" fmla="*/ 89626 w 541932"/>
              <a:gd name="connsiteY523" fmla="*/ 403413 h 635376"/>
              <a:gd name="connsiteX524" fmla="*/ 91905 w 541932"/>
              <a:gd name="connsiteY524" fmla="*/ 401172 h 635376"/>
              <a:gd name="connsiteX525" fmla="*/ 94943 w 541932"/>
              <a:gd name="connsiteY525" fmla="*/ 400799 h 635376"/>
              <a:gd name="connsiteX526" fmla="*/ 96082 w 541932"/>
              <a:gd name="connsiteY526" fmla="*/ 398184 h 635376"/>
              <a:gd name="connsiteX527" fmla="*/ 97981 w 541932"/>
              <a:gd name="connsiteY527" fmla="*/ 398184 h 635376"/>
              <a:gd name="connsiteX528" fmla="*/ 99880 w 541932"/>
              <a:gd name="connsiteY528" fmla="*/ 400052 h 635376"/>
              <a:gd name="connsiteX529" fmla="*/ 102918 w 541932"/>
              <a:gd name="connsiteY529" fmla="*/ 405655 h 635376"/>
              <a:gd name="connsiteX530" fmla="*/ 102918 w 541932"/>
              <a:gd name="connsiteY530" fmla="*/ 409390 h 635376"/>
              <a:gd name="connsiteX531" fmla="*/ 106336 w 541932"/>
              <a:gd name="connsiteY531" fmla="*/ 409763 h 635376"/>
              <a:gd name="connsiteX532" fmla="*/ 107855 w 541932"/>
              <a:gd name="connsiteY532" fmla="*/ 409390 h 635376"/>
              <a:gd name="connsiteX533" fmla="*/ 107095 w 541932"/>
              <a:gd name="connsiteY533" fmla="*/ 407149 h 635376"/>
              <a:gd name="connsiteX534" fmla="*/ 108235 w 541932"/>
              <a:gd name="connsiteY534" fmla="*/ 405655 h 635376"/>
              <a:gd name="connsiteX535" fmla="*/ 112032 w 541932"/>
              <a:gd name="connsiteY535" fmla="*/ 405655 h 635376"/>
              <a:gd name="connsiteX536" fmla="*/ 118489 w 541932"/>
              <a:gd name="connsiteY536" fmla="*/ 403040 h 635376"/>
              <a:gd name="connsiteX537" fmla="*/ 119248 w 541932"/>
              <a:gd name="connsiteY537" fmla="*/ 401546 h 635376"/>
              <a:gd name="connsiteX538" fmla="*/ 116590 w 541932"/>
              <a:gd name="connsiteY538" fmla="*/ 398931 h 635376"/>
              <a:gd name="connsiteX539" fmla="*/ 120008 w 541932"/>
              <a:gd name="connsiteY539" fmla="*/ 395943 h 635376"/>
              <a:gd name="connsiteX540" fmla="*/ 124185 w 541932"/>
              <a:gd name="connsiteY540" fmla="*/ 393328 h 635376"/>
              <a:gd name="connsiteX541" fmla="*/ 127223 w 541932"/>
              <a:gd name="connsiteY541" fmla="*/ 392955 h 635376"/>
              <a:gd name="connsiteX542" fmla="*/ 132160 w 541932"/>
              <a:gd name="connsiteY542" fmla="*/ 389966 h 635376"/>
              <a:gd name="connsiteX543" fmla="*/ 133679 w 541932"/>
              <a:gd name="connsiteY543" fmla="*/ 387725 h 635376"/>
              <a:gd name="connsiteX544" fmla="*/ 131780 w 541932"/>
              <a:gd name="connsiteY544" fmla="*/ 386978 h 635376"/>
              <a:gd name="connsiteX545" fmla="*/ 129882 w 541932"/>
              <a:gd name="connsiteY545" fmla="*/ 389219 h 635376"/>
              <a:gd name="connsiteX546" fmla="*/ 121527 w 541932"/>
              <a:gd name="connsiteY546" fmla="*/ 392955 h 635376"/>
              <a:gd name="connsiteX547" fmla="*/ 107475 w 541932"/>
              <a:gd name="connsiteY547" fmla="*/ 403040 h 635376"/>
              <a:gd name="connsiteX548" fmla="*/ 105197 w 541932"/>
              <a:gd name="connsiteY548" fmla="*/ 401546 h 635376"/>
              <a:gd name="connsiteX549" fmla="*/ 102158 w 541932"/>
              <a:gd name="connsiteY549" fmla="*/ 397437 h 635376"/>
              <a:gd name="connsiteX550" fmla="*/ 104057 w 541932"/>
              <a:gd name="connsiteY550" fmla="*/ 391460 h 635376"/>
              <a:gd name="connsiteX551" fmla="*/ 99880 w 541932"/>
              <a:gd name="connsiteY551" fmla="*/ 393328 h 635376"/>
              <a:gd name="connsiteX552" fmla="*/ 97981 w 541932"/>
              <a:gd name="connsiteY552" fmla="*/ 391460 h 635376"/>
              <a:gd name="connsiteX553" fmla="*/ 97981 w 541932"/>
              <a:gd name="connsiteY553" fmla="*/ 387725 h 635376"/>
              <a:gd name="connsiteX554" fmla="*/ 106336 w 541932"/>
              <a:gd name="connsiteY554" fmla="*/ 383243 h 635376"/>
              <a:gd name="connsiteX555" fmla="*/ 106336 w 541932"/>
              <a:gd name="connsiteY555" fmla="*/ 381749 h 635376"/>
              <a:gd name="connsiteX556" fmla="*/ 105197 w 541932"/>
              <a:gd name="connsiteY556" fmla="*/ 378013 h 635376"/>
              <a:gd name="connsiteX557" fmla="*/ 106336 w 541932"/>
              <a:gd name="connsiteY557" fmla="*/ 375772 h 635376"/>
              <a:gd name="connsiteX558" fmla="*/ 112412 w 541932"/>
              <a:gd name="connsiteY558" fmla="*/ 366060 h 635376"/>
              <a:gd name="connsiteX559" fmla="*/ 115450 w 541932"/>
              <a:gd name="connsiteY559" fmla="*/ 364566 h 635376"/>
              <a:gd name="connsiteX560" fmla="*/ 115830 w 541932"/>
              <a:gd name="connsiteY560" fmla="*/ 361952 h 635376"/>
              <a:gd name="connsiteX561" fmla="*/ 119628 w 541932"/>
              <a:gd name="connsiteY561" fmla="*/ 359337 h 635376"/>
              <a:gd name="connsiteX562" fmla="*/ 122666 w 541932"/>
              <a:gd name="connsiteY562" fmla="*/ 353734 h 635376"/>
              <a:gd name="connsiteX563" fmla="*/ 124185 w 541932"/>
              <a:gd name="connsiteY563" fmla="*/ 353734 h 635376"/>
              <a:gd name="connsiteX564" fmla="*/ 129502 w 541932"/>
              <a:gd name="connsiteY564" fmla="*/ 357843 h 635376"/>
              <a:gd name="connsiteX565" fmla="*/ 133679 w 541932"/>
              <a:gd name="connsiteY565" fmla="*/ 356722 h 635376"/>
              <a:gd name="connsiteX566" fmla="*/ 134819 w 541932"/>
              <a:gd name="connsiteY566" fmla="*/ 354107 h 635376"/>
              <a:gd name="connsiteX567" fmla="*/ 134059 w 541932"/>
              <a:gd name="connsiteY567" fmla="*/ 349999 h 635376"/>
              <a:gd name="connsiteX568" fmla="*/ 134059 w 541932"/>
              <a:gd name="connsiteY568" fmla="*/ 345890 h 635376"/>
              <a:gd name="connsiteX569" fmla="*/ 140515 w 541932"/>
              <a:gd name="connsiteY569" fmla="*/ 343275 h 635376"/>
              <a:gd name="connsiteX570" fmla="*/ 138996 w 541932"/>
              <a:gd name="connsiteY570" fmla="*/ 341781 h 635376"/>
              <a:gd name="connsiteX571" fmla="*/ 135578 w 541932"/>
              <a:gd name="connsiteY571" fmla="*/ 344022 h 635376"/>
              <a:gd name="connsiteX572" fmla="*/ 131780 w 541932"/>
              <a:gd name="connsiteY572" fmla="*/ 345516 h 635376"/>
              <a:gd name="connsiteX573" fmla="*/ 133679 w 541932"/>
              <a:gd name="connsiteY573" fmla="*/ 337672 h 635376"/>
              <a:gd name="connsiteX574" fmla="*/ 136717 w 541932"/>
              <a:gd name="connsiteY574" fmla="*/ 336925 h 635376"/>
              <a:gd name="connsiteX575" fmla="*/ 139756 w 541932"/>
              <a:gd name="connsiteY575" fmla="*/ 334684 h 635376"/>
              <a:gd name="connsiteX576" fmla="*/ 140135 w 541932"/>
              <a:gd name="connsiteY576" fmla="*/ 330948 h 635376"/>
              <a:gd name="connsiteX577" fmla="*/ 142794 w 541932"/>
              <a:gd name="connsiteY577" fmla="*/ 327213 h 635376"/>
              <a:gd name="connsiteX578" fmla="*/ 145072 w 541932"/>
              <a:gd name="connsiteY578" fmla="*/ 328707 h 635376"/>
              <a:gd name="connsiteX579" fmla="*/ 146971 w 541932"/>
              <a:gd name="connsiteY579" fmla="*/ 325719 h 635376"/>
              <a:gd name="connsiteX580" fmla="*/ 151149 w 541932"/>
              <a:gd name="connsiteY580" fmla="*/ 327587 h 635376"/>
              <a:gd name="connsiteX581" fmla="*/ 154187 w 541932"/>
              <a:gd name="connsiteY581" fmla="*/ 325346 h 635376"/>
              <a:gd name="connsiteX582" fmla="*/ 153048 w 541932"/>
              <a:gd name="connsiteY582" fmla="*/ 322731 h 635376"/>
              <a:gd name="connsiteX583" fmla="*/ 153048 w 541932"/>
              <a:gd name="connsiteY583" fmla="*/ 319743 h 635376"/>
              <a:gd name="connsiteX584" fmla="*/ 153807 w 541932"/>
              <a:gd name="connsiteY584" fmla="*/ 317875 h 635376"/>
              <a:gd name="connsiteX585" fmla="*/ 153048 w 541932"/>
              <a:gd name="connsiteY585" fmla="*/ 316754 h 635376"/>
              <a:gd name="connsiteX586" fmla="*/ 151149 w 541932"/>
              <a:gd name="connsiteY586" fmla="*/ 319743 h 635376"/>
              <a:gd name="connsiteX587" fmla="*/ 148870 w 541932"/>
              <a:gd name="connsiteY587" fmla="*/ 320863 h 635376"/>
              <a:gd name="connsiteX588" fmla="*/ 146971 w 541932"/>
              <a:gd name="connsiteY588" fmla="*/ 319743 h 635376"/>
              <a:gd name="connsiteX589" fmla="*/ 148490 w 541932"/>
              <a:gd name="connsiteY589" fmla="*/ 316381 h 635376"/>
              <a:gd name="connsiteX590" fmla="*/ 150769 w 541932"/>
              <a:gd name="connsiteY590" fmla="*/ 315260 h 635376"/>
              <a:gd name="connsiteX591" fmla="*/ 152288 w 541932"/>
              <a:gd name="connsiteY591" fmla="*/ 313019 h 635376"/>
              <a:gd name="connsiteX592" fmla="*/ 151908 w 541932"/>
              <a:gd name="connsiteY592" fmla="*/ 306669 h 635376"/>
              <a:gd name="connsiteX593" fmla="*/ 154187 w 541932"/>
              <a:gd name="connsiteY593" fmla="*/ 311525 h 635376"/>
              <a:gd name="connsiteX594" fmla="*/ 156845 w 541932"/>
              <a:gd name="connsiteY594" fmla="*/ 312645 h 635376"/>
              <a:gd name="connsiteX595" fmla="*/ 159504 w 541932"/>
              <a:gd name="connsiteY595" fmla="*/ 315634 h 635376"/>
              <a:gd name="connsiteX596" fmla="*/ 158744 w 541932"/>
              <a:gd name="connsiteY596" fmla="*/ 308537 h 635376"/>
              <a:gd name="connsiteX597" fmla="*/ 156466 w 541932"/>
              <a:gd name="connsiteY597" fmla="*/ 306669 h 635376"/>
              <a:gd name="connsiteX598" fmla="*/ 155326 w 541932"/>
              <a:gd name="connsiteY598" fmla="*/ 302934 h 635376"/>
              <a:gd name="connsiteX599" fmla="*/ 156845 w 541932"/>
              <a:gd name="connsiteY599" fmla="*/ 300692 h 635376"/>
              <a:gd name="connsiteX600" fmla="*/ 159124 w 541932"/>
              <a:gd name="connsiteY600" fmla="*/ 301813 h 635376"/>
              <a:gd name="connsiteX601" fmla="*/ 160643 w 541932"/>
              <a:gd name="connsiteY601" fmla="*/ 301066 h 635376"/>
              <a:gd name="connsiteX602" fmla="*/ 159504 w 541932"/>
              <a:gd name="connsiteY602" fmla="*/ 297331 h 635376"/>
              <a:gd name="connsiteX603" fmla="*/ 160643 w 541932"/>
              <a:gd name="connsiteY603" fmla="*/ 295090 h 635376"/>
              <a:gd name="connsiteX604" fmla="*/ 162922 w 541932"/>
              <a:gd name="connsiteY604" fmla="*/ 293222 h 635376"/>
              <a:gd name="connsiteX605" fmla="*/ 161403 w 541932"/>
              <a:gd name="connsiteY605" fmla="*/ 291728 h 635376"/>
              <a:gd name="connsiteX606" fmla="*/ 162162 w 541932"/>
              <a:gd name="connsiteY606" fmla="*/ 288739 h 635376"/>
              <a:gd name="connsiteX607" fmla="*/ 169378 w 541932"/>
              <a:gd name="connsiteY607" fmla="*/ 290981 h 635376"/>
              <a:gd name="connsiteX608" fmla="*/ 167099 w 541932"/>
              <a:gd name="connsiteY608" fmla="*/ 286498 h 635376"/>
              <a:gd name="connsiteX609" fmla="*/ 167099 w 541932"/>
              <a:gd name="connsiteY609" fmla="*/ 282763 h 635376"/>
              <a:gd name="connsiteX610" fmla="*/ 162922 w 541932"/>
              <a:gd name="connsiteY610" fmla="*/ 284631 h 635376"/>
              <a:gd name="connsiteX611" fmla="*/ 159504 w 541932"/>
              <a:gd name="connsiteY611" fmla="*/ 287619 h 635376"/>
              <a:gd name="connsiteX612" fmla="*/ 156466 w 541932"/>
              <a:gd name="connsiteY612" fmla="*/ 288366 h 635376"/>
              <a:gd name="connsiteX613" fmla="*/ 158744 w 541932"/>
              <a:gd name="connsiteY613" fmla="*/ 282763 h 635376"/>
              <a:gd name="connsiteX614" fmla="*/ 162162 w 541932"/>
              <a:gd name="connsiteY614" fmla="*/ 281642 h 635376"/>
              <a:gd name="connsiteX615" fmla="*/ 165200 w 541932"/>
              <a:gd name="connsiteY615" fmla="*/ 279401 h 635376"/>
              <a:gd name="connsiteX616" fmla="*/ 165580 w 541932"/>
              <a:gd name="connsiteY616" fmla="*/ 274172 h 635376"/>
              <a:gd name="connsiteX617" fmla="*/ 167099 w 541932"/>
              <a:gd name="connsiteY617" fmla="*/ 272304 h 635376"/>
              <a:gd name="connsiteX618" fmla="*/ 175074 w 541932"/>
              <a:gd name="connsiteY618" fmla="*/ 271184 h 635376"/>
              <a:gd name="connsiteX619" fmla="*/ 175834 w 541932"/>
              <a:gd name="connsiteY619" fmla="*/ 267448 h 635376"/>
              <a:gd name="connsiteX620" fmla="*/ 174315 w 541932"/>
              <a:gd name="connsiteY620" fmla="*/ 266328 h 635376"/>
              <a:gd name="connsiteX621" fmla="*/ 172416 w 541932"/>
              <a:gd name="connsiteY621" fmla="*/ 268942 h 635376"/>
              <a:gd name="connsiteX622" fmla="*/ 170137 w 541932"/>
              <a:gd name="connsiteY622" fmla="*/ 265581 h 635376"/>
              <a:gd name="connsiteX623" fmla="*/ 170137 w 541932"/>
              <a:gd name="connsiteY623" fmla="*/ 260351 h 635376"/>
              <a:gd name="connsiteX624" fmla="*/ 170137 w 541932"/>
              <a:gd name="connsiteY624" fmla="*/ 259231 h 635376"/>
              <a:gd name="connsiteX625" fmla="*/ 172416 w 541932"/>
              <a:gd name="connsiteY625" fmla="*/ 261098 h 635376"/>
              <a:gd name="connsiteX626" fmla="*/ 175454 w 541932"/>
              <a:gd name="connsiteY626" fmla="*/ 259231 h 635376"/>
              <a:gd name="connsiteX627" fmla="*/ 176593 w 541932"/>
              <a:gd name="connsiteY627" fmla="*/ 256989 h 635376"/>
              <a:gd name="connsiteX628" fmla="*/ 171656 w 541932"/>
              <a:gd name="connsiteY628" fmla="*/ 256242 h 635376"/>
              <a:gd name="connsiteX629" fmla="*/ 172416 w 541932"/>
              <a:gd name="connsiteY629" fmla="*/ 252881 h 635376"/>
              <a:gd name="connsiteX630" fmla="*/ 174315 w 541932"/>
              <a:gd name="connsiteY630" fmla="*/ 251386 h 635376"/>
              <a:gd name="connsiteX631" fmla="*/ 173175 w 541932"/>
              <a:gd name="connsiteY631" fmla="*/ 249145 h 635376"/>
              <a:gd name="connsiteX632" fmla="*/ 177353 w 541932"/>
              <a:gd name="connsiteY632" fmla="*/ 248772 h 635376"/>
              <a:gd name="connsiteX633" fmla="*/ 177353 w 541932"/>
              <a:gd name="connsiteY633" fmla="*/ 245036 h 635376"/>
              <a:gd name="connsiteX634" fmla="*/ 181530 w 541932"/>
              <a:gd name="connsiteY634" fmla="*/ 244289 h 635376"/>
              <a:gd name="connsiteX635" fmla="*/ 183049 w 541932"/>
              <a:gd name="connsiteY635" fmla="*/ 242795 h 635376"/>
              <a:gd name="connsiteX636" fmla="*/ 180771 w 541932"/>
              <a:gd name="connsiteY636" fmla="*/ 239060 h 635376"/>
              <a:gd name="connsiteX637" fmla="*/ 183809 w 541932"/>
              <a:gd name="connsiteY637" fmla="*/ 234951 h 635376"/>
              <a:gd name="connsiteX638" fmla="*/ 186467 w 541932"/>
              <a:gd name="connsiteY638" fmla="*/ 234578 h 635376"/>
              <a:gd name="connsiteX639" fmla="*/ 188746 w 541932"/>
              <a:gd name="connsiteY639" fmla="*/ 233083 h 635376"/>
              <a:gd name="connsiteX640" fmla="*/ 191404 w 541932"/>
              <a:gd name="connsiteY640" fmla="*/ 233457 h 635376"/>
              <a:gd name="connsiteX641" fmla="*/ 193303 w 541932"/>
              <a:gd name="connsiteY641" fmla="*/ 226733 h 635376"/>
              <a:gd name="connsiteX642" fmla="*/ 196721 w 541932"/>
              <a:gd name="connsiteY642" fmla="*/ 225239 h 635376"/>
              <a:gd name="connsiteX643" fmla="*/ 197101 w 541932"/>
              <a:gd name="connsiteY643" fmla="*/ 223372 h 635376"/>
              <a:gd name="connsiteX644" fmla="*/ 197481 w 541932"/>
              <a:gd name="connsiteY644" fmla="*/ 220757 h 635376"/>
              <a:gd name="connsiteX645" fmla="*/ 194822 w 541932"/>
              <a:gd name="connsiteY645" fmla="*/ 220757 h 635376"/>
              <a:gd name="connsiteX646" fmla="*/ 195202 w 541932"/>
              <a:gd name="connsiteY646" fmla="*/ 217022 h 635376"/>
              <a:gd name="connsiteX647" fmla="*/ 199000 w 541932"/>
              <a:gd name="connsiteY647" fmla="*/ 214407 h 635376"/>
              <a:gd name="connsiteX648" fmla="*/ 200899 w 541932"/>
              <a:gd name="connsiteY648" fmla="*/ 208057 h 635376"/>
              <a:gd name="connsiteX649" fmla="*/ 205076 w 541932"/>
              <a:gd name="connsiteY649" fmla="*/ 204322 h 635376"/>
              <a:gd name="connsiteX650" fmla="*/ 207735 w 541932"/>
              <a:gd name="connsiteY650" fmla="*/ 203948 h 635376"/>
              <a:gd name="connsiteX651" fmla="*/ 208114 w 541932"/>
              <a:gd name="connsiteY651" fmla="*/ 206563 h 635376"/>
              <a:gd name="connsiteX652" fmla="*/ 210013 w 541932"/>
              <a:gd name="connsiteY652" fmla="*/ 208430 h 635376"/>
              <a:gd name="connsiteX653" fmla="*/ 217229 w 541932"/>
              <a:gd name="connsiteY653" fmla="*/ 209924 h 635376"/>
              <a:gd name="connsiteX654" fmla="*/ 219507 w 541932"/>
              <a:gd name="connsiteY654" fmla="*/ 208430 h 635376"/>
              <a:gd name="connsiteX655" fmla="*/ 224444 w 541932"/>
              <a:gd name="connsiteY655" fmla="*/ 202454 h 635376"/>
              <a:gd name="connsiteX656" fmla="*/ 217229 w 541932"/>
              <a:gd name="connsiteY656" fmla="*/ 205069 h 635376"/>
              <a:gd name="connsiteX657" fmla="*/ 213431 w 541932"/>
              <a:gd name="connsiteY657" fmla="*/ 203948 h 635376"/>
              <a:gd name="connsiteX658" fmla="*/ 213051 w 541932"/>
              <a:gd name="connsiteY658" fmla="*/ 202454 h 635376"/>
              <a:gd name="connsiteX659" fmla="*/ 215330 w 541932"/>
              <a:gd name="connsiteY659" fmla="*/ 202454 h 635376"/>
              <a:gd name="connsiteX660" fmla="*/ 216469 w 541932"/>
              <a:gd name="connsiteY660" fmla="*/ 201333 h 635376"/>
              <a:gd name="connsiteX661" fmla="*/ 217988 w 541932"/>
              <a:gd name="connsiteY661" fmla="*/ 196851 h 635376"/>
              <a:gd name="connsiteX662" fmla="*/ 220267 w 541932"/>
              <a:gd name="connsiteY662" fmla="*/ 196104 h 635376"/>
              <a:gd name="connsiteX663" fmla="*/ 218368 w 541932"/>
              <a:gd name="connsiteY663" fmla="*/ 194236 h 635376"/>
              <a:gd name="connsiteX664" fmla="*/ 221406 w 541932"/>
              <a:gd name="connsiteY664" fmla="*/ 192742 h 635376"/>
              <a:gd name="connsiteX665" fmla="*/ 217988 w 541932"/>
              <a:gd name="connsiteY665" fmla="*/ 190127 h 635376"/>
              <a:gd name="connsiteX666" fmla="*/ 217609 w 541932"/>
              <a:gd name="connsiteY666" fmla="*/ 186392 h 635376"/>
              <a:gd name="connsiteX667" fmla="*/ 218368 w 541932"/>
              <a:gd name="connsiteY667" fmla="*/ 183030 h 635376"/>
              <a:gd name="connsiteX668" fmla="*/ 221406 w 541932"/>
              <a:gd name="connsiteY668" fmla="*/ 181163 h 635376"/>
              <a:gd name="connsiteX669" fmla="*/ 224444 w 541932"/>
              <a:gd name="connsiteY669" fmla="*/ 180416 h 635376"/>
              <a:gd name="connsiteX670" fmla="*/ 225584 w 541932"/>
              <a:gd name="connsiteY670" fmla="*/ 178921 h 635376"/>
              <a:gd name="connsiteX671" fmla="*/ 221406 w 541932"/>
              <a:gd name="connsiteY671" fmla="*/ 177054 h 635376"/>
              <a:gd name="connsiteX672" fmla="*/ 222546 w 541932"/>
              <a:gd name="connsiteY672" fmla="*/ 175933 h 635376"/>
              <a:gd name="connsiteX673" fmla="*/ 225584 w 541932"/>
              <a:gd name="connsiteY673" fmla="*/ 176680 h 635376"/>
              <a:gd name="connsiteX674" fmla="*/ 226723 w 541932"/>
              <a:gd name="connsiteY674" fmla="*/ 171824 h 635376"/>
              <a:gd name="connsiteX675" fmla="*/ 229761 w 541932"/>
              <a:gd name="connsiteY675" fmla="*/ 170704 h 635376"/>
              <a:gd name="connsiteX676" fmla="*/ 231660 w 541932"/>
              <a:gd name="connsiteY676" fmla="*/ 184898 h 635376"/>
              <a:gd name="connsiteX677" fmla="*/ 234318 w 541932"/>
              <a:gd name="connsiteY677" fmla="*/ 184524 h 635376"/>
              <a:gd name="connsiteX678" fmla="*/ 234318 w 541932"/>
              <a:gd name="connsiteY678" fmla="*/ 180416 h 635376"/>
              <a:gd name="connsiteX679" fmla="*/ 237736 w 541932"/>
              <a:gd name="connsiteY679" fmla="*/ 181910 h 635376"/>
              <a:gd name="connsiteX680" fmla="*/ 236977 w 541932"/>
              <a:gd name="connsiteY680" fmla="*/ 177801 h 635376"/>
              <a:gd name="connsiteX681" fmla="*/ 235078 w 541932"/>
              <a:gd name="connsiteY681" fmla="*/ 172198 h 635376"/>
              <a:gd name="connsiteX682" fmla="*/ 237736 w 541932"/>
              <a:gd name="connsiteY682" fmla="*/ 172571 h 635376"/>
              <a:gd name="connsiteX683" fmla="*/ 237736 w 541932"/>
              <a:gd name="connsiteY683" fmla="*/ 169210 h 635376"/>
              <a:gd name="connsiteX684" fmla="*/ 233939 w 541932"/>
              <a:gd name="connsiteY684" fmla="*/ 163607 h 635376"/>
              <a:gd name="connsiteX685" fmla="*/ 235078 w 541932"/>
              <a:gd name="connsiteY685" fmla="*/ 160618 h 635376"/>
              <a:gd name="connsiteX686" fmla="*/ 240395 w 541932"/>
              <a:gd name="connsiteY686" fmla="*/ 157630 h 635376"/>
              <a:gd name="connsiteX687" fmla="*/ 244952 w 541932"/>
              <a:gd name="connsiteY687" fmla="*/ 158377 h 635376"/>
              <a:gd name="connsiteX688" fmla="*/ 246091 w 541932"/>
              <a:gd name="connsiteY688" fmla="*/ 160618 h 635376"/>
              <a:gd name="connsiteX689" fmla="*/ 250269 w 541932"/>
              <a:gd name="connsiteY689" fmla="*/ 160618 h 635376"/>
              <a:gd name="connsiteX690" fmla="*/ 255965 w 541932"/>
              <a:gd name="connsiteY690" fmla="*/ 163980 h 635376"/>
              <a:gd name="connsiteX691" fmla="*/ 256725 w 541932"/>
              <a:gd name="connsiteY691" fmla="*/ 158751 h 635376"/>
              <a:gd name="connsiteX692" fmla="*/ 258624 w 541932"/>
              <a:gd name="connsiteY692" fmla="*/ 156136 h 635376"/>
              <a:gd name="connsiteX693" fmla="*/ 262421 w 541932"/>
              <a:gd name="connsiteY693" fmla="*/ 156136 h 635376"/>
              <a:gd name="connsiteX694" fmla="*/ 260902 w 541932"/>
              <a:gd name="connsiteY694" fmla="*/ 152774 h 635376"/>
              <a:gd name="connsiteX695" fmla="*/ 260143 w 541932"/>
              <a:gd name="connsiteY695" fmla="*/ 151654 h 635376"/>
              <a:gd name="connsiteX696" fmla="*/ 255206 w 541932"/>
              <a:gd name="connsiteY696" fmla="*/ 154642 h 635376"/>
              <a:gd name="connsiteX697" fmla="*/ 249129 w 541932"/>
              <a:gd name="connsiteY697" fmla="*/ 150907 h 635376"/>
              <a:gd name="connsiteX698" fmla="*/ 247231 w 541932"/>
              <a:gd name="connsiteY698" fmla="*/ 153148 h 635376"/>
              <a:gd name="connsiteX699" fmla="*/ 243813 w 541932"/>
              <a:gd name="connsiteY699" fmla="*/ 154642 h 635376"/>
              <a:gd name="connsiteX700" fmla="*/ 240015 w 541932"/>
              <a:gd name="connsiteY700" fmla="*/ 152027 h 635376"/>
              <a:gd name="connsiteX701" fmla="*/ 240395 w 541932"/>
              <a:gd name="connsiteY701" fmla="*/ 150533 h 635376"/>
              <a:gd name="connsiteX702" fmla="*/ 242673 w 541932"/>
              <a:gd name="connsiteY702" fmla="*/ 149039 h 635376"/>
              <a:gd name="connsiteX703" fmla="*/ 244192 w 541932"/>
              <a:gd name="connsiteY703" fmla="*/ 145677 h 635376"/>
              <a:gd name="connsiteX704" fmla="*/ 250269 w 541932"/>
              <a:gd name="connsiteY704" fmla="*/ 143062 h 635376"/>
              <a:gd name="connsiteX705" fmla="*/ 253307 w 541932"/>
              <a:gd name="connsiteY705" fmla="*/ 144183 h 635376"/>
              <a:gd name="connsiteX706" fmla="*/ 254446 w 541932"/>
              <a:gd name="connsiteY706" fmla="*/ 141942 h 635376"/>
              <a:gd name="connsiteX707" fmla="*/ 258624 w 541932"/>
              <a:gd name="connsiteY707" fmla="*/ 143062 h 635376"/>
              <a:gd name="connsiteX708" fmla="*/ 260523 w 541932"/>
              <a:gd name="connsiteY708" fmla="*/ 140821 h 635376"/>
              <a:gd name="connsiteX709" fmla="*/ 257484 w 541932"/>
              <a:gd name="connsiteY709" fmla="*/ 138207 h 635376"/>
              <a:gd name="connsiteX710" fmla="*/ 259383 w 541932"/>
              <a:gd name="connsiteY710" fmla="*/ 137459 h 635376"/>
              <a:gd name="connsiteX711" fmla="*/ 264320 w 541932"/>
              <a:gd name="connsiteY711" fmla="*/ 138954 h 635376"/>
              <a:gd name="connsiteX712" fmla="*/ 264320 w 541932"/>
              <a:gd name="connsiteY712" fmla="*/ 136339 h 635376"/>
              <a:gd name="connsiteX713" fmla="*/ 262801 w 541932"/>
              <a:gd name="connsiteY713" fmla="*/ 132604 h 635376"/>
              <a:gd name="connsiteX714" fmla="*/ 267358 w 541932"/>
              <a:gd name="connsiteY714" fmla="*/ 132604 h 635376"/>
              <a:gd name="connsiteX715" fmla="*/ 265080 w 541932"/>
              <a:gd name="connsiteY715" fmla="*/ 129615 h 635376"/>
              <a:gd name="connsiteX716" fmla="*/ 262042 w 541932"/>
              <a:gd name="connsiteY716" fmla="*/ 130736 h 635376"/>
              <a:gd name="connsiteX717" fmla="*/ 260902 w 541932"/>
              <a:gd name="connsiteY717" fmla="*/ 128121 h 635376"/>
              <a:gd name="connsiteX718" fmla="*/ 261282 w 541932"/>
              <a:gd name="connsiteY718" fmla="*/ 124012 h 635376"/>
              <a:gd name="connsiteX719" fmla="*/ 262421 w 541932"/>
              <a:gd name="connsiteY719" fmla="*/ 121398 h 635376"/>
              <a:gd name="connsiteX720" fmla="*/ 264700 w 541932"/>
              <a:gd name="connsiteY720" fmla="*/ 118783 h 635376"/>
              <a:gd name="connsiteX721" fmla="*/ 273435 w 541932"/>
              <a:gd name="connsiteY721" fmla="*/ 114301 h 635376"/>
              <a:gd name="connsiteX722" fmla="*/ 271536 w 541932"/>
              <a:gd name="connsiteY722" fmla="*/ 111686 h 635376"/>
              <a:gd name="connsiteX723" fmla="*/ 271156 w 541932"/>
              <a:gd name="connsiteY723" fmla="*/ 108324 h 635376"/>
              <a:gd name="connsiteX724" fmla="*/ 273815 w 541932"/>
              <a:gd name="connsiteY724" fmla="*/ 99359 h 635376"/>
              <a:gd name="connsiteX725" fmla="*/ 274954 w 541932"/>
              <a:gd name="connsiteY725" fmla="*/ 97492 h 635376"/>
              <a:gd name="connsiteX726" fmla="*/ 276853 w 541932"/>
              <a:gd name="connsiteY726" fmla="*/ 99733 h 635376"/>
              <a:gd name="connsiteX727" fmla="*/ 275713 w 541932"/>
              <a:gd name="connsiteY727" fmla="*/ 104589 h 635376"/>
              <a:gd name="connsiteX728" fmla="*/ 275713 w 541932"/>
              <a:gd name="connsiteY728" fmla="*/ 106456 h 635376"/>
              <a:gd name="connsiteX729" fmla="*/ 279131 w 541932"/>
              <a:gd name="connsiteY729" fmla="*/ 104589 h 635376"/>
              <a:gd name="connsiteX730" fmla="*/ 279891 w 541932"/>
              <a:gd name="connsiteY730" fmla="*/ 109445 h 635376"/>
              <a:gd name="connsiteX731" fmla="*/ 281410 w 541932"/>
              <a:gd name="connsiteY731" fmla="*/ 106830 h 635376"/>
              <a:gd name="connsiteX732" fmla="*/ 284828 w 541932"/>
              <a:gd name="connsiteY732" fmla="*/ 109818 h 635376"/>
              <a:gd name="connsiteX733" fmla="*/ 288626 w 541932"/>
              <a:gd name="connsiteY733" fmla="*/ 106083 h 635376"/>
              <a:gd name="connsiteX734" fmla="*/ 283309 w 541932"/>
              <a:gd name="connsiteY734" fmla="*/ 101601 h 635376"/>
              <a:gd name="connsiteX735" fmla="*/ 280650 w 541932"/>
              <a:gd name="connsiteY735" fmla="*/ 94877 h 635376"/>
              <a:gd name="connsiteX736" fmla="*/ 285208 w 541932"/>
              <a:gd name="connsiteY736" fmla="*/ 94130 h 635376"/>
              <a:gd name="connsiteX737" fmla="*/ 288626 w 541932"/>
              <a:gd name="connsiteY737" fmla="*/ 97492 h 635376"/>
              <a:gd name="connsiteX738" fmla="*/ 291664 w 541932"/>
              <a:gd name="connsiteY738" fmla="*/ 103468 h 635376"/>
              <a:gd name="connsiteX739" fmla="*/ 295841 w 541932"/>
              <a:gd name="connsiteY739" fmla="*/ 106083 h 635376"/>
              <a:gd name="connsiteX740" fmla="*/ 298120 w 541932"/>
              <a:gd name="connsiteY740" fmla="*/ 112059 h 635376"/>
              <a:gd name="connsiteX741" fmla="*/ 301538 w 541932"/>
              <a:gd name="connsiteY741" fmla="*/ 112433 h 635376"/>
              <a:gd name="connsiteX742" fmla="*/ 301918 w 541932"/>
              <a:gd name="connsiteY742" fmla="*/ 108698 h 635376"/>
              <a:gd name="connsiteX743" fmla="*/ 299259 w 541932"/>
              <a:gd name="connsiteY743" fmla="*/ 103842 h 635376"/>
              <a:gd name="connsiteX744" fmla="*/ 295841 w 541932"/>
              <a:gd name="connsiteY744" fmla="*/ 102348 h 635376"/>
              <a:gd name="connsiteX745" fmla="*/ 292043 w 541932"/>
              <a:gd name="connsiteY745" fmla="*/ 97492 h 635376"/>
              <a:gd name="connsiteX746" fmla="*/ 291284 w 541932"/>
              <a:gd name="connsiteY746" fmla="*/ 89648 h 635376"/>
              <a:gd name="connsiteX747" fmla="*/ 291664 w 541932"/>
              <a:gd name="connsiteY747" fmla="*/ 87780 h 635376"/>
              <a:gd name="connsiteX748" fmla="*/ 295082 w 541932"/>
              <a:gd name="connsiteY748" fmla="*/ 81430 h 635376"/>
              <a:gd name="connsiteX749" fmla="*/ 304956 w 541932"/>
              <a:gd name="connsiteY749" fmla="*/ 79936 h 635376"/>
              <a:gd name="connsiteX750" fmla="*/ 305335 w 541932"/>
              <a:gd name="connsiteY750" fmla="*/ 99359 h 635376"/>
              <a:gd name="connsiteX751" fmla="*/ 307234 w 541932"/>
              <a:gd name="connsiteY751" fmla="*/ 91889 h 635376"/>
              <a:gd name="connsiteX752" fmla="*/ 308374 w 541932"/>
              <a:gd name="connsiteY752" fmla="*/ 83298 h 635376"/>
              <a:gd name="connsiteX753" fmla="*/ 312171 w 541932"/>
              <a:gd name="connsiteY753" fmla="*/ 77695 h 635376"/>
              <a:gd name="connsiteX754" fmla="*/ 314450 w 541932"/>
              <a:gd name="connsiteY754" fmla="*/ 72465 h 635376"/>
              <a:gd name="connsiteX755" fmla="*/ 318248 w 541932"/>
              <a:gd name="connsiteY755" fmla="*/ 71345 h 635376"/>
              <a:gd name="connsiteX756" fmla="*/ 319387 w 541932"/>
              <a:gd name="connsiteY756" fmla="*/ 79189 h 635376"/>
              <a:gd name="connsiteX757" fmla="*/ 318627 w 541932"/>
              <a:gd name="connsiteY757" fmla="*/ 85539 h 635376"/>
              <a:gd name="connsiteX758" fmla="*/ 318248 w 541932"/>
              <a:gd name="connsiteY758" fmla="*/ 94130 h 635376"/>
              <a:gd name="connsiteX759" fmla="*/ 317868 w 541932"/>
              <a:gd name="connsiteY759" fmla="*/ 98612 h 635376"/>
              <a:gd name="connsiteX760" fmla="*/ 314070 w 541932"/>
              <a:gd name="connsiteY760" fmla="*/ 106456 h 635376"/>
              <a:gd name="connsiteX761" fmla="*/ 316729 w 541932"/>
              <a:gd name="connsiteY761" fmla="*/ 102721 h 635376"/>
              <a:gd name="connsiteX762" fmla="*/ 319387 w 541932"/>
              <a:gd name="connsiteY762" fmla="*/ 95624 h 635376"/>
              <a:gd name="connsiteX763" fmla="*/ 325463 w 541932"/>
              <a:gd name="connsiteY763" fmla="*/ 90021 h 635376"/>
              <a:gd name="connsiteX764" fmla="*/ 324704 w 541932"/>
              <a:gd name="connsiteY764" fmla="*/ 87780 h 635376"/>
              <a:gd name="connsiteX765" fmla="*/ 323944 w 541932"/>
              <a:gd name="connsiteY765" fmla="*/ 82177 h 635376"/>
              <a:gd name="connsiteX766" fmla="*/ 326223 w 541932"/>
              <a:gd name="connsiteY766" fmla="*/ 81430 h 635376"/>
              <a:gd name="connsiteX767" fmla="*/ 327742 w 541932"/>
              <a:gd name="connsiteY767" fmla="*/ 76200 h 635376"/>
              <a:gd name="connsiteX768" fmla="*/ 330400 w 541932"/>
              <a:gd name="connsiteY768" fmla="*/ 72465 h 635376"/>
              <a:gd name="connsiteX769" fmla="*/ 333059 w 541932"/>
              <a:gd name="connsiteY769" fmla="*/ 71345 h 635376"/>
              <a:gd name="connsiteX770" fmla="*/ 331919 w 541932"/>
              <a:gd name="connsiteY770" fmla="*/ 75453 h 635376"/>
              <a:gd name="connsiteX771" fmla="*/ 331919 w 541932"/>
              <a:gd name="connsiteY771" fmla="*/ 77695 h 635376"/>
              <a:gd name="connsiteX772" fmla="*/ 333059 w 541932"/>
              <a:gd name="connsiteY772" fmla="*/ 79189 h 635376"/>
              <a:gd name="connsiteX773" fmla="*/ 334578 w 541932"/>
              <a:gd name="connsiteY773" fmla="*/ 76200 h 635376"/>
              <a:gd name="connsiteX774" fmla="*/ 336477 w 541932"/>
              <a:gd name="connsiteY774" fmla="*/ 76574 h 635376"/>
              <a:gd name="connsiteX775" fmla="*/ 337996 w 541932"/>
              <a:gd name="connsiteY775" fmla="*/ 72465 h 635376"/>
              <a:gd name="connsiteX776" fmla="*/ 339895 w 541932"/>
              <a:gd name="connsiteY776" fmla="*/ 72465 h 635376"/>
              <a:gd name="connsiteX777" fmla="*/ 338375 w 541932"/>
              <a:gd name="connsiteY777" fmla="*/ 65368 h 635376"/>
              <a:gd name="connsiteX778" fmla="*/ 344452 w 541932"/>
              <a:gd name="connsiteY778" fmla="*/ 71345 h 635376"/>
              <a:gd name="connsiteX779" fmla="*/ 351288 w 541932"/>
              <a:gd name="connsiteY779" fmla="*/ 81803 h 635376"/>
              <a:gd name="connsiteX780" fmla="*/ 354326 w 541932"/>
              <a:gd name="connsiteY780" fmla="*/ 84045 h 635376"/>
              <a:gd name="connsiteX781" fmla="*/ 354326 w 541932"/>
              <a:gd name="connsiteY781" fmla="*/ 78442 h 635376"/>
              <a:gd name="connsiteX782" fmla="*/ 352427 w 541932"/>
              <a:gd name="connsiteY782" fmla="*/ 74333 h 635376"/>
              <a:gd name="connsiteX783" fmla="*/ 352427 w 541932"/>
              <a:gd name="connsiteY783" fmla="*/ 70224 h 635376"/>
              <a:gd name="connsiteX784" fmla="*/ 353186 w 541932"/>
              <a:gd name="connsiteY784" fmla="*/ 66489 h 635376"/>
              <a:gd name="connsiteX785" fmla="*/ 353186 w 541932"/>
              <a:gd name="connsiteY785" fmla="*/ 62380 h 635376"/>
              <a:gd name="connsiteX786" fmla="*/ 350908 w 541932"/>
              <a:gd name="connsiteY786" fmla="*/ 62380 h 635376"/>
              <a:gd name="connsiteX787" fmla="*/ 344452 w 541932"/>
              <a:gd name="connsiteY787" fmla="*/ 58644 h 635376"/>
              <a:gd name="connsiteX788" fmla="*/ 344452 w 541932"/>
              <a:gd name="connsiteY788" fmla="*/ 49306 h 635376"/>
              <a:gd name="connsiteX789" fmla="*/ 345971 w 541932"/>
              <a:gd name="connsiteY789" fmla="*/ 50427 h 635376"/>
              <a:gd name="connsiteX790" fmla="*/ 347870 w 541932"/>
              <a:gd name="connsiteY790" fmla="*/ 54536 h 635376"/>
              <a:gd name="connsiteX791" fmla="*/ 349389 w 541932"/>
              <a:gd name="connsiteY791" fmla="*/ 57897 h 635376"/>
              <a:gd name="connsiteX792" fmla="*/ 350148 w 541932"/>
              <a:gd name="connsiteY792" fmla="*/ 51547 h 635376"/>
              <a:gd name="connsiteX793" fmla="*/ 352047 w 541932"/>
              <a:gd name="connsiteY793" fmla="*/ 49680 h 635376"/>
              <a:gd name="connsiteX794" fmla="*/ 352807 w 541932"/>
              <a:gd name="connsiteY794" fmla="*/ 51547 h 635376"/>
              <a:gd name="connsiteX795" fmla="*/ 355085 w 541932"/>
              <a:gd name="connsiteY795" fmla="*/ 49680 h 635376"/>
              <a:gd name="connsiteX796" fmla="*/ 356225 w 541932"/>
              <a:gd name="connsiteY796" fmla="*/ 53415 h 635376"/>
              <a:gd name="connsiteX797" fmla="*/ 357364 w 541932"/>
              <a:gd name="connsiteY797" fmla="*/ 52294 h 635376"/>
              <a:gd name="connsiteX798" fmla="*/ 358503 w 541932"/>
              <a:gd name="connsiteY798" fmla="*/ 56030 h 635376"/>
              <a:gd name="connsiteX799" fmla="*/ 358503 w 541932"/>
              <a:gd name="connsiteY799" fmla="*/ 58271 h 635376"/>
              <a:gd name="connsiteX800" fmla="*/ 361541 w 541932"/>
              <a:gd name="connsiteY800" fmla="*/ 59765 h 635376"/>
              <a:gd name="connsiteX801" fmla="*/ 363060 w 541932"/>
              <a:gd name="connsiteY801" fmla="*/ 59392 h 635376"/>
              <a:gd name="connsiteX802" fmla="*/ 362301 w 541932"/>
              <a:gd name="connsiteY802" fmla="*/ 54162 h 635376"/>
              <a:gd name="connsiteX803" fmla="*/ 373694 w 541932"/>
              <a:gd name="connsiteY803" fmla="*/ 56030 h 635376"/>
              <a:gd name="connsiteX804" fmla="*/ 374454 w 541932"/>
              <a:gd name="connsiteY804" fmla="*/ 56403 h 635376"/>
              <a:gd name="connsiteX805" fmla="*/ 371415 w 541932"/>
              <a:gd name="connsiteY805" fmla="*/ 60512 h 635376"/>
              <a:gd name="connsiteX806" fmla="*/ 376732 w 541932"/>
              <a:gd name="connsiteY806" fmla="*/ 62006 h 635376"/>
              <a:gd name="connsiteX807" fmla="*/ 374833 w 541932"/>
              <a:gd name="connsiteY807" fmla="*/ 63500 h 635376"/>
              <a:gd name="connsiteX808" fmla="*/ 374833 w 541932"/>
              <a:gd name="connsiteY808" fmla="*/ 66489 h 635376"/>
              <a:gd name="connsiteX809" fmla="*/ 376732 w 541932"/>
              <a:gd name="connsiteY809" fmla="*/ 68730 h 635376"/>
              <a:gd name="connsiteX810" fmla="*/ 379770 w 541932"/>
              <a:gd name="connsiteY810" fmla="*/ 68356 h 635376"/>
              <a:gd name="connsiteX811" fmla="*/ 379770 w 541932"/>
              <a:gd name="connsiteY811" fmla="*/ 63127 h 635376"/>
              <a:gd name="connsiteX812" fmla="*/ 380910 w 541932"/>
              <a:gd name="connsiteY812" fmla="*/ 59392 h 635376"/>
              <a:gd name="connsiteX813" fmla="*/ 379770 w 541932"/>
              <a:gd name="connsiteY813" fmla="*/ 56030 h 635376"/>
              <a:gd name="connsiteX814" fmla="*/ 380530 w 541932"/>
              <a:gd name="connsiteY814" fmla="*/ 53789 h 635376"/>
              <a:gd name="connsiteX815" fmla="*/ 385467 w 541932"/>
              <a:gd name="connsiteY815" fmla="*/ 48186 h 635376"/>
              <a:gd name="connsiteX816" fmla="*/ 387366 w 541932"/>
              <a:gd name="connsiteY816" fmla="*/ 44077 h 635376"/>
              <a:gd name="connsiteX817" fmla="*/ 391923 w 541932"/>
              <a:gd name="connsiteY817" fmla="*/ 39221 h 635376"/>
              <a:gd name="connsiteX818" fmla="*/ 401417 w 541932"/>
              <a:gd name="connsiteY818" fmla="*/ 39221 h 635376"/>
              <a:gd name="connsiteX819" fmla="*/ 399898 w 541932"/>
              <a:gd name="connsiteY819" fmla="*/ 33991 h 635376"/>
              <a:gd name="connsiteX820" fmla="*/ 402936 w 541932"/>
              <a:gd name="connsiteY820" fmla="*/ 29509 h 635376"/>
              <a:gd name="connsiteX821" fmla="*/ 407873 w 541932"/>
              <a:gd name="connsiteY821" fmla="*/ 26521 h 635376"/>
              <a:gd name="connsiteX822" fmla="*/ 407494 w 541932"/>
              <a:gd name="connsiteY822" fmla="*/ 25027 h 635376"/>
              <a:gd name="connsiteX823" fmla="*/ 404455 w 541932"/>
              <a:gd name="connsiteY823" fmla="*/ 22038 h 635376"/>
              <a:gd name="connsiteX824" fmla="*/ 402177 w 541932"/>
              <a:gd name="connsiteY824" fmla="*/ 17183 h 635376"/>
              <a:gd name="connsiteX825" fmla="*/ 407494 w 541932"/>
              <a:gd name="connsiteY825" fmla="*/ 19050 h 635376"/>
              <a:gd name="connsiteX826" fmla="*/ 407873 w 541932"/>
              <a:gd name="connsiteY826" fmla="*/ 9712 h 635376"/>
              <a:gd name="connsiteX827" fmla="*/ 410532 w 541932"/>
              <a:gd name="connsiteY827" fmla="*/ 9712 h 635376"/>
              <a:gd name="connsiteX828" fmla="*/ 412051 w 541932"/>
              <a:gd name="connsiteY828" fmla="*/ 11953 h 635376"/>
              <a:gd name="connsiteX829" fmla="*/ 415849 w 541932"/>
              <a:gd name="connsiteY829" fmla="*/ 7471 h 635376"/>
              <a:gd name="connsiteX830" fmla="*/ 416228 w 541932"/>
              <a:gd name="connsiteY830" fmla="*/ 10085 h 635376"/>
              <a:gd name="connsiteX831" fmla="*/ 417747 w 541932"/>
              <a:gd name="connsiteY831" fmla="*/ 12327 h 635376"/>
              <a:gd name="connsiteX832" fmla="*/ 420026 w 541932"/>
              <a:gd name="connsiteY832" fmla="*/ 13821 h 635376"/>
              <a:gd name="connsiteX833" fmla="*/ 420406 w 541932"/>
              <a:gd name="connsiteY833" fmla="*/ 19050 h 635376"/>
              <a:gd name="connsiteX834" fmla="*/ 423824 w 541932"/>
              <a:gd name="connsiteY834" fmla="*/ 17930 h 635376"/>
              <a:gd name="connsiteX835" fmla="*/ 429520 w 541932"/>
              <a:gd name="connsiteY835" fmla="*/ 13821 h 635376"/>
              <a:gd name="connsiteX836" fmla="*/ 432938 w 541932"/>
              <a:gd name="connsiteY836" fmla="*/ 15688 h 635376"/>
              <a:gd name="connsiteX837" fmla="*/ 430280 w 541932"/>
              <a:gd name="connsiteY837" fmla="*/ 21665 h 635376"/>
              <a:gd name="connsiteX838" fmla="*/ 421925 w 541932"/>
              <a:gd name="connsiteY838" fmla="*/ 32497 h 635376"/>
              <a:gd name="connsiteX839" fmla="*/ 419646 w 541932"/>
              <a:gd name="connsiteY839" fmla="*/ 39221 h 635376"/>
              <a:gd name="connsiteX840" fmla="*/ 420026 w 541932"/>
              <a:gd name="connsiteY840" fmla="*/ 41836 h 635376"/>
              <a:gd name="connsiteX841" fmla="*/ 419266 w 541932"/>
              <a:gd name="connsiteY841" fmla="*/ 48186 h 635376"/>
              <a:gd name="connsiteX842" fmla="*/ 419266 w 541932"/>
              <a:gd name="connsiteY842" fmla="*/ 51174 h 635376"/>
              <a:gd name="connsiteX843" fmla="*/ 417368 w 541932"/>
              <a:gd name="connsiteY843" fmla="*/ 51921 h 635376"/>
              <a:gd name="connsiteX844" fmla="*/ 414709 w 541932"/>
              <a:gd name="connsiteY844" fmla="*/ 55283 h 635376"/>
              <a:gd name="connsiteX845" fmla="*/ 414329 w 541932"/>
              <a:gd name="connsiteY845" fmla="*/ 59765 h 635376"/>
              <a:gd name="connsiteX846" fmla="*/ 414709 w 541932"/>
              <a:gd name="connsiteY846" fmla="*/ 64247 h 635376"/>
              <a:gd name="connsiteX847" fmla="*/ 418127 w 541932"/>
              <a:gd name="connsiteY847" fmla="*/ 62380 h 635376"/>
              <a:gd name="connsiteX848" fmla="*/ 426482 w 541932"/>
              <a:gd name="connsiteY848" fmla="*/ 49306 h 635376"/>
              <a:gd name="connsiteX849" fmla="*/ 423444 w 541932"/>
              <a:gd name="connsiteY849" fmla="*/ 52294 h 635376"/>
              <a:gd name="connsiteX850" fmla="*/ 425723 w 541932"/>
              <a:gd name="connsiteY850" fmla="*/ 45571 h 635376"/>
              <a:gd name="connsiteX851" fmla="*/ 428761 w 541932"/>
              <a:gd name="connsiteY851" fmla="*/ 41462 h 635376"/>
              <a:gd name="connsiteX852" fmla="*/ 431039 w 541932"/>
              <a:gd name="connsiteY852" fmla="*/ 35859 h 635376"/>
              <a:gd name="connsiteX853" fmla="*/ 433698 w 541932"/>
              <a:gd name="connsiteY853" fmla="*/ 33618 h 635376"/>
              <a:gd name="connsiteX854" fmla="*/ 446610 w 541932"/>
              <a:gd name="connsiteY854" fmla="*/ 11580 h 635376"/>
              <a:gd name="connsiteX855" fmla="*/ 448889 w 541932"/>
              <a:gd name="connsiteY855" fmla="*/ 10085 h 635376"/>
              <a:gd name="connsiteX856" fmla="*/ 450787 w 541932"/>
              <a:gd name="connsiteY856" fmla="*/ 10459 h 635376"/>
              <a:gd name="connsiteX857" fmla="*/ 451167 w 541932"/>
              <a:gd name="connsiteY857" fmla="*/ 15315 h 635376"/>
              <a:gd name="connsiteX858" fmla="*/ 451167 w 541932"/>
              <a:gd name="connsiteY858" fmla="*/ 23159 h 635376"/>
              <a:gd name="connsiteX859" fmla="*/ 447369 w 541932"/>
              <a:gd name="connsiteY859" fmla="*/ 26147 h 635376"/>
              <a:gd name="connsiteX860" fmla="*/ 451167 w 541932"/>
              <a:gd name="connsiteY860" fmla="*/ 31750 h 635376"/>
              <a:gd name="connsiteX861" fmla="*/ 449268 w 541932"/>
              <a:gd name="connsiteY861" fmla="*/ 38100 h 635376"/>
              <a:gd name="connsiteX862" fmla="*/ 448889 w 541932"/>
              <a:gd name="connsiteY862" fmla="*/ 44077 h 635376"/>
              <a:gd name="connsiteX863" fmla="*/ 454585 w 541932"/>
              <a:gd name="connsiteY863" fmla="*/ 38474 h 635376"/>
              <a:gd name="connsiteX864" fmla="*/ 458763 w 541932"/>
              <a:gd name="connsiteY864" fmla="*/ 38474 h 635376"/>
              <a:gd name="connsiteX865" fmla="*/ 458763 w 541932"/>
              <a:gd name="connsiteY865" fmla="*/ 33244 h 635376"/>
              <a:gd name="connsiteX866" fmla="*/ 460282 w 541932"/>
              <a:gd name="connsiteY866" fmla="*/ 29509 h 635376"/>
              <a:gd name="connsiteX867" fmla="*/ 462940 w 541932"/>
              <a:gd name="connsiteY867" fmla="*/ 29136 h 635376"/>
              <a:gd name="connsiteX868" fmla="*/ 462560 w 541932"/>
              <a:gd name="connsiteY868" fmla="*/ 25027 h 635376"/>
              <a:gd name="connsiteX869" fmla="*/ 463320 w 541932"/>
              <a:gd name="connsiteY869" fmla="*/ 22038 h 635376"/>
              <a:gd name="connsiteX870" fmla="*/ 465598 w 541932"/>
              <a:gd name="connsiteY870" fmla="*/ 18303 h 635376"/>
              <a:gd name="connsiteX871" fmla="*/ 467497 w 541932"/>
              <a:gd name="connsiteY871" fmla="*/ 13821 h 635376"/>
              <a:gd name="connsiteX872" fmla="*/ 469396 w 541932"/>
              <a:gd name="connsiteY872" fmla="*/ 6350 h 63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Lst>
            <a:rect l="l" t="t" r="r" b="b"/>
            <a:pathLst>
              <a:path w="541932" h="635376">
                <a:moveTo>
                  <a:pt x="470535" y="0"/>
                </a:moveTo>
                <a:lnTo>
                  <a:pt x="474713" y="4856"/>
                </a:lnTo>
                <a:lnTo>
                  <a:pt x="479270" y="1121"/>
                </a:lnTo>
                <a:lnTo>
                  <a:pt x="481549" y="1121"/>
                </a:lnTo>
                <a:lnTo>
                  <a:pt x="484207" y="3362"/>
                </a:lnTo>
                <a:lnTo>
                  <a:pt x="483448" y="7097"/>
                </a:lnTo>
                <a:lnTo>
                  <a:pt x="488005" y="7097"/>
                </a:lnTo>
                <a:lnTo>
                  <a:pt x="487625" y="13074"/>
                </a:lnTo>
                <a:lnTo>
                  <a:pt x="484967" y="18303"/>
                </a:lnTo>
                <a:lnTo>
                  <a:pt x="478511" y="17556"/>
                </a:lnTo>
                <a:lnTo>
                  <a:pt x="475852" y="20918"/>
                </a:lnTo>
                <a:lnTo>
                  <a:pt x="479270" y="25027"/>
                </a:lnTo>
                <a:lnTo>
                  <a:pt x="473574" y="29136"/>
                </a:lnTo>
                <a:lnTo>
                  <a:pt x="477371" y="29136"/>
                </a:lnTo>
                <a:lnTo>
                  <a:pt x="483068" y="25027"/>
                </a:lnTo>
                <a:lnTo>
                  <a:pt x="484967" y="28388"/>
                </a:lnTo>
                <a:lnTo>
                  <a:pt x="481169" y="33991"/>
                </a:lnTo>
                <a:lnTo>
                  <a:pt x="477371" y="37727"/>
                </a:lnTo>
                <a:lnTo>
                  <a:pt x="478511" y="39221"/>
                </a:lnTo>
                <a:lnTo>
                  <a:pt x="482688" y="38100"/>
                </a:lnTo>
                <a:lnTo>
                  <a:pt x="486106" y="41089"/>
                </a:lnTo>
                <a:lnTo>
                  <a:pt x="491043" y="38474"/>
                </a:lnTo>
                <a:lnTo>
                  <a:pt x="489903" y="33244"/>
                </a:lnTo>
                <a:lnTo>
                  <a:pt x="489903" y="26147"/>
                </a:lnTo>
                <a:lnTo>
                  <a:pt x="491043" y="20918"/>
                </a:lnTo>
                <a:lnTo>
                  <a:pt x="494081" y="15315"/>
                </a:lnTo>
                <a:lnTo>
                  <a:pt x="497499" y="14194"/>
                </a:lnTo>
                <a:lnTo>
                  <a:pt x="499777" y="15688"/>
                </a:lnTo>
                <a:lnTo>
                  <a:pt x="503195" y="14194"/>
                </a:lnTo>
                <a:lnTo>
                  <a:pt x="503955" y="17183"/>
                </a:lnTo>
                <a:lnTo>
                  <a:pt x="505854" y="18303"/>
                </a:lnTo>
                <a:lnTo>
                  <a:pt x="505854" y="22038"/>
                </a:lnTo>
                <a:lnTo>
                  <a:pt x="505474" y="23533"/>
                </a:lnTo>
                <a:lnTo>
                  <a:pt x="505854" y="25400"/>
                </a:lnTo>
                <a:lnTo>
                  <a:pt x="506234" y="26147"/>
                </a:lnTo>
                <a:lnTo>
                  <a:pt x="513829" y="23533"/>
                </a:lnTo>
                <a:lnTo>
                  <a:pt x="514589" y="25400"/>
                </a:lnTo>
                <a:lnTo>
                  <a:pt x="514589" y="28015"/>
                </a:lnTo>
                <a:lnTo>
                  <a:pt x="516867" y="26521"/>
                </a:lnTo>
                <a:lnTo>
                  <a:pt x="519905" y="23533"/>
                </a:lnTo>
                <a:lnTo>
                  <a:pt x="521804" y="27268"/>
                </a:lnTo>
                <a:lnTo>
                  <a:pt x="527121" y="29883"/>
                </a:lnTo>
                <a:lnTo>
                  <a:pt x="524083" y="32497"/>
                </a:lnTo>
                <a:lnTo>
                  <a:pt x="527121" y="33991"/>
                </a:lnTo>
                <a:lnTo>
                  <a:pt x="533197" y="34365"/>
                </a:lnTo>
                <a:lnTo>
                  <a:pt x="536235" y="39594"/>
                </a:lnTo>
                <a:lnTo>
                  <a:pt x="540793" y="41836"/>
                </a:lnTo>
                <a:lnTo>
                  <a:pt x="541932" y="47065"/>
                </a:lnTo>
                <a:lnTo>
                  <a:pt x="538894" y="49306"/>
                </a:lnTo>
                <a:lnTo>
                  <a:pt x="534337" y="51174"/>
                </a:lnTo>
                <a:lnTo>
                  <a:pt x="520665" y="62006"/>
                </a:lnTo>
                <a:lnTo>
                  <a:pt x="501676" y="58644"/>
                </a:lnTo>
                <a:lnTo>
                  <a:pt x="493321" y="55656"/>
                </a:lnTo>
                <a:lnTo>
                  <a:pt x="493321" y="57150"/>
                </a:lnTo>
                <a:lnTo>
                  <a:pt x="492182" y="58271"/>
                </a:lnTo>
                <a:lnTo>
                  <a:pt x="494081" y="60512"/>
                </a:lnTo>
                <a:lnTo>
                  <a:pt x="499398" y="62006"/>
                </a:lnTo>
                <a:lnTo>
                  <a:pt x="503575" y="66115"/>
                </a:lnTo>
                <a:lnTo>
                  <a:pt x="508132" y="68356"/>
                </a:lnTo>
                <a:lnTo>
                  <a:pt x="510411" y="70597"/>
                </a:lnTo>
                <a:lnTo>
                  <a:pt x="509272" y="73212"/>
                </a:lnTo>
                <a:lnTo>
                  <a:pt x="516867" y="72092"/>
                </a:lnTo>
                <a:lnTo>
                  <a:pt x="518766" y="74706"/>
                </a:lnTo>
                <a:lnTo>
                  <a:pt x="519526" y="76574"/>
                </a:lnTo>
                <a:lnTo>
                  <a:pt x="518386" y="79189"/>
                </a:lnTo>
                <a:lnTo>
                  <a:pt x="515728" y="79936"/>
                </a:lnTo>
                <a:lnTo>
                  <a:pt x="512690" y="82177"/>
                </a:lnTo>
                <a:lnTo>
                  <a:pt x="511550" y="86659"/>
                </a:lnTo>
                <a:lnTo>
                  <a:pt x="515348" y="84418"/>
                </a:lnTo>
                <a:lnTo>
                  <a:pt x="520285" y="83671"/>
                </a:lnTo>
                <a:lnTo>
                  <a:pt x="522184" y="87406"/>
                </a:lnTo>
                <a:lnTo>
                  <a:pt x="522564" y="86286"/>
                </a:lnTo>
                <a:lnTo>
                  <a:pt x="522564" y="81803"/>
                </a:lnTo>
                <a:lnTo>
                  <a:pt x="524083" y="84045"/>
                </a:lnTo>
                <a:lnTo>
                  <a:pt x="527881" y="85539"/>
                </a:lnTo>
                <a:lnTo>
                  <a:pt x="527121" y="86659"/>
                </a:lnTo>
                <a:lnTo>
                  <a:pt x="529779" y="86659"/>
                </a:lnTo>
                <a:lnTo>
                  <a:pt x="530539" y="79189"/>
                </a:lnTo>
                <a:lnTo>
                  <a:pt x="538894" y="80683"/>
                </a:lnTo>
                <a:lnTo>
                  <a:pt x="540033" y="82177"/>
                </a:lnTo>
                <a:lnTo>
                  <a:pt x="540033" y="86286"/>
                </a:lnTo>
                <a:lnTo>
                  <a:pt x="538514" y="90768"/>
                </a:lnTo>
                <a:lnTo>
                  <a:pt x="537755" y="93383"/>
                </a:lnTo>
                <a:lnTo>
                  <a:pt x="532817" y="94130"/>
                </a:lnTo>
                <a:lnTo>
                  <a:pt x="524463" y="89274"/>
                </a:lnTo>
                <a:lnTo>
                  <a:pt x="522184" y="100480"/>
                </a:lnTo>
                <a:lnTo>
                  <a:pt x="519905" y="102721"/>
                </a:lnTo>
                <a:lnTo>
                  <a:pt x="507753" y="110192"/>
                </a:lnTo>
                <a:lnTo>
                  <a:pt x="506613" y="112059"/>
                </a:lnTo>
                <a:lnTo>
                  <a:pt x="506234" y="116168"/>
                </a:lnTo>
                <a:lnTo>
                  <a:pt x="505854" y="117662"/>
                </a:lnTo>
                <a:lnTo>
                  <a:pt x="502436" y="120651"/>
                </a:lnTo>
                <a:lnTo>
                  <a:pt x="501676" y="121398"/>
                </a:lnTo>
                <a:lnTo>
                  <a:pt x="497879" y="118409"/>
                </a:lnTo>
                <a:lnTo>
                  <a:pt x="497499" y="114301"/>
                </a:lnTo>
                <a:lnTo>
                  <a:pt x="499018" y="109818"/>
                </a:lnTo>
                <a:lnTo>
                  <a:pt x="506234" y="100480"/>
                </a:lnTo>
                <a:lnTo>
                  <a:pt x="505854" y="94503"/>
                </a:lnTo>
                <a:lnTo>
                  <a:pt x="503195" y="84045"/>
                </a:lnTo>
                <a:lnTo>
                  <a:pt x="496360" y="77695"/>
                </a:lnTo>
                <a:lnTo>
                  <a:pt x="489524" y="75453"/>
                </a:lnTo>
                <a:lnTo>
                  <a:pt x="485346" y="72092"/>
                </a:lnTo>
                <a:lnTo>
                  <a:pt x="481549" y="64247"/>
                </a:lnTo>
                <a:lnTo>
                  <a:pt x="479650" y="62380"/>
                </a:lnTo>
                <a:lnTo>
                  <a:pt x="470915" y="64247"/>
                </a:lnTo>
                <a:lnTo>
                  <a:pt x="456484" y="70597"/>
                </a:lnTo>
                <a:lnTo>
                  <a:pt x="446990" y="71718"/>
                </a:lnTo>
                <a:lnTo>
                  <a:pt x="442053" y="74333"/>
                </a:lnTo>
                <a:lnTo>
                  <a:pt x="438255" y="79189"/>
                </a:lnTo>
                <a:lnTo>
                  <a:pt x="432938" y="90768"/>
                </a:lnTo>
                <a:lnTo>
                  <a:pt x="431799" y="106456"/>
                </a:lnTo>
                <a:lnTo>
                  <a:pt x="431799" y="111686"/>
                </a:lnTo>
                <a:lnTo>
                  <a:pt x="432558" y="120277"/>
                </a:lnTo>
                <a:lnTo>
                  <a:pt x="431799" y="124759"/>
                </a:lnTo>
                <a:lnTo>
                  <a:pt x="421925" y="132230"/>
                </a:lnTo>
                <a:lnTo>
                  <a:pt x="418507" y="137459"/>
                </a:lnTo>
                <a:lnTo>
                  <a:pt x="413950" y="140821"/>
                </a:lnTo>
                <a:lnTo>
                  <a:pt x="407873" y="143810"/>
                </a:lnTo>
                <a:lnTo>
                  <a:pt x="404076" y="142689"/>
                </a:lnTo>
                <a:lnTo>
                  <a:pt x="402936" y="139701"/>
                </a:lnTo>
                <a:lnTo>
                  <a:pt x="399518" y="134471"/>
                </a:lnTo>
                <a:lnTo>
                  <a:pt x="395721" y="131857"/>
                </a:lnTo>
                <a:lnTo>
                  <a:pt x="389265" y="139701"/>
                </a:lnTo>
                <a:lnTo>
                  <a:pt x="383568" y="142689"/>
                </a:lnTo>
                <a:lnTo>
                  <a:pt x="379011" y="143062"/>
                </a:lnTo>
                <a:lnTo>
                  <a:pt x="373314" y="140074"/>
                </a:lnTo>
                <a:lnTo>
                  <a:pt x="363440" y="138580"/>
                </a:lnTo>
                <a:lnTo>
                  <a:pt x="361541" y="135592"/>
                </a:lnTo>
                <a:lnTo>
                  <a:pt x="359643" y="128495"/>
                </a:lnTo>
                <a:lnTo>
                  <a:pt x="348249" y="112059"/>
                </a:lnTo>
                <a:lnTo>
                  <a:pt x="344072" y="107951"/>
                </a:lnTo>
                <a:lnTo>
                  <a:pt x="338375" y="105709"/>
                </a:lnTo>
                <a:lnTo>
                  <a:pt x="333818" y="108324"/>
                </a:lnTo>
                <a:lnTo>
                  <a:pt x="334198" y="112806"/>
                </a:lnTo>
                <a:lnTo>
                  <a:pt x="334958" y="116915"/>
                </a:lnTo>
                <a:lnTo>
                  <a:pt x="331919" y="118409"/>
                </a:lnTo>
                <a:lnTo>
                  <a:pt x="328501" y="116915"/>
                </a:lnTo>
                <a:lnTo>
                  <a:pt x="325463" y="118036"/>
                </a:lnTo>
                <a:lnTo>
                  <a:pt x="324324" y="120651"/>
                </a:lnTo>
                <a:lnTo>
                  <a:pt x="315589" y="120651"/>
                </a:lnTo>
                <a:lnTo>
                  <a:pt x="313690" y="121771"/>
                </a:lnTo>
                <a:lnTo>
                  <a:pt x="314070" y="125506"/>
                </a:lnTo>
                <a:lnTo>
                  <a:pt x="315969" y="127748"/>
                </a:lnTo>
                <a:lnTo>
                  <a:pt x="316349" y="131483"/>
                </a:lnTo>
                <a:lnTo>
                  <a:pt x="315589" y="134845"/>
                </a:lnTo>
                <a:lnTo>
                  <a:pt x="314070" y="136712"/>
                </a:lnTo>
                <a:lnTo>
                  <a:pt x="312551" y="142689"/>
                </a:lnTo>
                <a:lnTo>
                  <a:pt x="310272" y="146424"/>
                </a:lnTo>
                <a:lnTo>
                  <a:pt x="311032" y="150533"/>
                </a:lnTo>
                <a:lnTo>
                  <a:pt x="314450" y="153895"/>
                </a:lnTo>
                <a:lnTo>
                  <a:pt x="311792" y="156883"/>
                </a:lnTo>
                <a:lnTo>
                  <a:pt x="308374" y="158004"/>
                </a:lnTo>
                <a:lnTo>
                  <a:pt x="292043" y="152027"/>
                </a:lnTo>
                <a:lnTo>
                  <a:pt x="280650" y="150533"/>
                </a:lnTo>
                <a:lnTo>
                  <a:pt x="276853" y="150907"/>
                </a:lnTo>
                <a:lnTo>
                  <a:pt x="274954" y="152774"/>
                </a:lnTo>
                <a:lnTo>
                  <a:pt x="273055" y="156510"/>
                </a:lnTo>
                <a:lnTo>
                  <a:pt x="273815" y="165101"/>
                </a:lnTo>
                <a:lnTo>
                  <a:pt x="273055" y="168836"/>
                </a:lnTo>
                <a:lnTo>
                  <a:pt x="271156" y="176680"/>
                </a:lnTo>
                <a:lnTo>
                  <a:pt x="267358" y="183030"/>
                </a:lnTo>
                <a:lnTo>
                  <a:pt x="266219" y="182283"/>
                </a:lnTo>
                <a:lnTo>
                  <a:pt x="262421" y="177801"/>
                </a:lnTo>
                <a:lnTo>
                  <a:pt x="257484" y="175186"/>
                </a:lnTo>
                <a:lnTo>
                  <a:pt x="252927" y="176307"/>
                </a:lnTo>
                <a:lnTo>
                  <a:pt x="246091" y="183777"/>
                </a:lnTo>
                <a:lnTo>
                  <a:pt x="242673" y="187886"/>
                </a:lnTo>
                <a:lnTo>
                  <a:pt x="241154" y="194236"/>
                </a:lnTo>
                <a:lnTo>
                  <a:pt x="240395" y="198719"/>
                </a:lnTo>
                <a:lnTo>
                  <a:pt x="238116" y="202827"/>
                </a:lnTo>
                <a:lnTo>
                  <a:pt x="232799" y="209177"/>
                </a:lnTo>
                <a:lnTo>
                  <a:pt x="231660" y="214407"/>
                </a:lnTo>
                <a:lnTo>
                  <a:pt x="236597" y="222625"/>
                </a:lnTo>
                <a:lnTo>
                  <a:pt x="236977" y="227480"/>
                </a:lnTo>
                <a:lnTo>
                  <a:pt x="236217" y="230842"/>
                </a:lnTo>
                <a:lnTo>
                  <a:pt x="233939" y="234951"/>
                </a:lnTo>
                <a:lnTo>
                  <a:pt x="229381" y="240554"/>
                </a:lnTo>
                <a:lnTo>
                  <a:pt x="226343" y="245410"/>
                </a:lnTo>
                <a:lnTo>
                  <a:pt x="217609" y="256989"/>
                </a:lnTo>
                <a:lnTo>
                  <a:pt x="215330" y="262966"/>
                </a:lnTo>
                <a:lnTo>
                  <a:pt x="214191" y="270436"/>
                </a:lnTo>
                <a:lnTo>
                  <a:pt x="212292" y="274919"/>
                </a:lnTo>
                <a:lnTo>
                  <a:pt x="205836" y="280148"/>
                </a:lnTo>
                <a:lnTo>
                  <a:pt x="201658" y="280148"/>
                </a:lnTo>
                <a:lnTo>
                  <a:pt x="199000" y="281642"/>
                </a:lnTo>
                <a:lnTo>
                  <a:pt x="199380" y="287245"/>
                </a:lnTo>
                <a:lnTo>
                  <a:pt x="199380" y="295090"/>
                </a:lnTo>
                <a:lnTo>
                  <a:pt x="199000" y="306295"/>
                </a:lnTo>
                <a:lnTo>
                  <a:pt x="195582" y="324972"/>
                </a:lnTo>
                <a:lnTo>
                  <a:pt x="189126" y="338793"/>
                </a:lnTo>
                <a:lnTo>
                  <a:pt x="181530" y="350746"/>
                </a:lnTo>
                <a:lnTo>
                  <a:pt x="181910" y="354107"/>
                </a:lnTo>
                <a:lnTo>
                  <a:pt x="187607" y="360084"/>
                </a:lnTo>
                <a:lnTo>
                  <a:pt x="189885" y="364566"/>
                </a:lnTo>
                <a:lnTo>
                  <a:pt x="189885" y="371663"/>
                </a:lnTo>
                <a:lnTo>
                  <a:pt x="189126" y="376146"/>
                </a:lnTo>
                <a:lnTo>
                  <a:pt x="185328" y="381002"/>
                </a:lnTo>
                <a:lnTo>
                  <a:pt x="179632" y="380255"/>
                </a:lnTo>
                <a:lnTo>
                  <a:pt x="173175" y="379134"/>
                </a:lnTo>
                <a:lnTo>
                  <a:pt x="165200" y="381375"/>
                </a:lnTo>
                <a:lnTo>
                  <a:pt x="158744" y="385484"/>
                </a:lnTo>
                <a:lnTo>
                  <a:pt x="149250" y="397063"/>
                </a:lnTo>
                <a:lnTo>
                  <a:pt x="146971" y="402293"/>
                </a:lnTo>
                <a:lnTo>
                  <a:pt x="145072" y="409763"/>
                </a:lnTo>
                <a:lnTo>
                  <a:pt x="146592" y="416861"/>
                </a:lnTo>
                <a:lnTo>
                  <a:pt x="148870" y="421716"/>
                </a:lnTo>
                <a:lnTo>
                  <a:pt x="150769" y="423584"/>
                </a:lnTo>
                <a:lnTo>
                  <a:pt x="148490" y="427319"/>
                </a:lnTo>
                <a:lnTo>
                  <a:pt x="148111" y="431802"/>
                </a:lnTo>
                <a:lnTo>
                  <a:pt x="146592" y="435537"/>
                </a:lnTo>
                <a:lnTo>
                  <a:pt x="146592" y="443008"/>
                </a:lnTo>
                <a:lnTo>
                  <a:pt x="145832" y="445996"/>
                </a:lnTo>
                <a:lnTo>
                  <a:pt x="145832" y="450478"/>
                </a:lnTo>
                <a:lnTo>
                  <a:pt x="146592" y="451972"/>
                </a:lnTo>
                <a:lnTo>
                  <a:pt x="148490" y="457575"/>
                </a:lnTo>
                <a:lnTo>
                  <a:pt x="148111" y="473264"/>
                </a:lnTo>
                <a:lnTo>
                  <a:pt x="148490" y="480734"/>
                </a:lnTo>
                <a:lnTo>
                  <a:pt x="151908" y="486711"/>
                </a:lnTo>
                <a:lnTo>
                  <a:pt x="159504" y="492314"/>
                </a:lnTo>
                <a:lnTo>
                  <a:pt x="160643" y="500158"/>
                </a:lnTo>
                <a:lnTo>
                  <a:pt x="158364" y="507255"/>
                </a:lnTo>
                <a:lnTo>
                  <a:pt x="154567" y="511364"/>
                </a:lnTo>
                <a:lnTo>
                  <a:pt x="148870" y="513605"/>
                </a:lnTo>
                <a:lnTo>
                  <a:pt x="148111" y="516220"/>
                </a:lnTo>
                <a:lnTo>
                  <a:pt x="151908" y="520702"/>
                </a:lnTo>
                <a:lnTo>
                  <a:pt x="154946" y="533402"/>
                </a:lnTo>
                <a:lnTo>
                  <a:pt x="152288" y="544235"/>
                </a:lnTo>
                <a:lnTo>
                  <a:pt x="153807" y="547596"/>
                </a:lnTo>
                <a:lnTo>
                  <a:pt x="153048" y="552826"/>
                </a:lnTo>
                <a:lnTo>
                  <a:pt x="150769" y="556935"/>
                </a:lnTo>
                <a:lnTo>
                  <a:pt x="140515" y="561044"/>
                </a:lnTo>
                <a:lnTo>
                  <a:pt x="140515" y="566273"/>
                </a:lnTo>
                <a:lnTo>
                  <a:pt x="135958" y="574117"/>
                </a:lnTo>
                <a:lnTo>
                  <a:pt x="136338" y="580467"/>
                </a:lnTo>
                <a:lnTo>
                  <a:pt x="137857" y="584949"/>
                </a:lnTo>
                <a:lnTo>
                  <a:pt x="134819" y="598770"/>
                </a:lnTo>
                <a:lnTo>
                  <a:pt x="131780" y="601011"/>
                </a:lnTo>
                <a:lnTo>
                  <a:pt x="130261" y="598023"/>
                </a:lnTo>
                <a:lnTo>
                  <a:pt x="128742" y="602879"/>
                </a:lnTo>
                <a:lnTo>
                  <a:pt x="128742" y="594661"/>
                </a:lnTo>
                <a:lnTo>
                  <a:pt x="127983" y="592794"/>
                </a:lnTo>
                <a:lnTo>
                  <a:pt x="126464" y="590179"/>
                </a:lnTo>
                <a:lnTo>
                  <a:pt x="124185" y="590552"/>
                </a:lnTo>
                <a:lnTo>
                  <a:pt x="120387" y="587191"/>
                </a:lnTo>
                <a:lnTo>
                  <a:pt x="117729" y="587938"/>
                </a:lnTo>
                <a:lnTo>
                  <a:pt x="116590" y="583829"/>
                </a:lnTo>
                <a:lnTo>
                  <a:pt x="115830" y="572623"/>
                </a:lnTo>
                <a:lnTo>
                  <a:pt x="115071" y="568514"/>
                </a:lnTo>
                <a:lnTo>
                  <a:pt x="115071" y="566273"/>
                </a:lnTo>
                <a:lnTo>
                  <a:pt x="117729" y="564779"/>
                </a:lnTo>
                <a:lnTo>
                  <a:pt x="117729" y="562164"/>
                </a:lnTo>
                <a:lnTo>
                  <a:pt x="115830" y="561044"/>
                </a:lnTo>
                <a:lnTo>
                  <a:pt x="113552" y="562538"/>
                </a:lnTo>
                <a:lnTo>
                  <a:pt x="112412" y="562164"/>
                </a:lnTo>
                <a:lnTo>
                  <a:pt x="111653" y="563658"/>
                </a:lnTo>
                <a:lnTo>
                  <a:pt x="112032" y="569635"/>
                </a:lnTo>
                <a:lnTo>
                  <a:pt x="113931" y="572623"/>
                </a:lnTo>
                <a:lnTo>
                  <a:pt x="113552" y="574864"/>
                </a:lnTo>
                <a:lnTo>
                  <a:pt x="111273" y="575611"/>
                </a:lnTo>
                <a:lnTo>
                  <a:pt x="111273" y="572623"/>
                </a:lnTo>
                <a:lnTo>
                  <a:pt x="109754" y="570008"/>
                </a:lnTo>
                <a:lnTo>
                  <a:pt x="107855" y="568514"/>
                </a:lnTo>
                <a:lnTo>
                  <a:pt x="108994" y="572623"/>
                </a:lnTo>
                <a:lnTo>
                  <a:pt x="108235" y="574491"/>
                </a:lnTo>
                <a:lnTo>
                  <a:pt x="107475" y="575611"/>
                </a:lnTo>
                <a:lnTo>
                  <a:pt x="108994" y="578599"/>
                </a:lnTo>
                <a:lnTo>
                  <a:pt x="111273" y="581214"/>
                </a:lnTo>
                <a:lnTo>
                  <a:pt x="111653" y="584949"/>
                </a:lnTo>
                <a:lnTo>
                  <a:pt x="108994" y="587938"/>
                </a:lnTo>
                <a:lnTo>
                  <a:pt x="108235" y="590552"/>
                </a:lnTo>
                <a:lnTo>
                  <a:pt x="107095" y="595035"/>
                </a:lnTo>
                <a:lnTo>
                  <a:pt x="104057" y="596529"/>
                </a:lnTo>
                <a:lnTo>
                  <a:pt x="99120" y="596529"/>
                </a:lnTo>
                <a:lnTo>
                  <a:pt x="94563" y="593914"/>
                </a:lnTo>
                <a:lnTo>
                  <a:pt x="95323" y="596529"/>
                </a:lnTo>
                <a:lnTo>
                  <a:pt x="88866" y="603253"/>
                </a:lnTo>
                <a:lnTo>
                  <a:pt x="87727" y="605867"/>
                </a:lnTo>
                <a:lnTo>
                  <a:pt x="85449" y="607735"/>
                </a:lnTo>
                <a:lnTo>
                  <a:pt x="83929" y="611844"/>
                </a:lnTo>
                <a:lnTo>
                  <a:pt x="79752" y="614085"/>
                </a:lnTo>
                <a:lnTo>
                  <a:pt x="72157" y="624170"/>
                </a:lnTo>
                <a:lnTo>
                  <a:pt x="64561" y="629026"/>
                </a:lnTo>
                <a:lnTo>
                  <a:pt x="61903" y="624917"/>
                </a:lnTo>
                <a:lnTo>
                  <a:pt x="60004" y="630147"/>
                </a:lnTo>
                <a:lnTo>
                  <a:pt x="55067" y="633882"/>
                </a:lnTo>
                <a:lnTo>
                  <a:pt x="50889" y="635376"/>
                </a:lnTo>
                <a:lnTo>
                  <a:pt x="44433" y="633135"/>
                </a:lnTo>
                <a:lnTo>
                  <a:pt x="47092" y="630147"/>
                </a:lnTo>
                <a:lnTo>
                  <a:pt x="41775" y="629400"/>
                </a:lnTo>
                <a:lnTo>
                  <a:pt x="40256" y="633135"/>
                </a:lnTo>
                <a:lnTo>
                  <a:pt x="36458" y="630894"/>
                </a:lnTo>
                <a:lnTo>
                  <a:pt x="34180" y="632761"/>
                </a:lnTo>
                <a:lnTo>
                  <a:pt x="34939" y="628279"/>
                </a:lnTo>
                <a:lnTo>
                  <a:pt x="34939" y="621929"/>
                </a:lnTo>
                <a:lnTo>
                  <a:pt x="32281" y="626411"/>
                </a:lnTo>
                <a:lnTo>
                  <a:pt x="28103" y="625291"/>
                </a:lnTo>
                <a:lnTo>
                  <a:pt x="22407" y="622303"/>
                </a:lnTo>
                <a:lnTo>
                  <a:pt x="14432" y="615205"/>
                </a:lnTo>
                <a:lnTo>
                  <a:pt x="9495" y="608855"/>
                </a:lnTo>
                <a:lnTo>
                  <a:pt x="12153" y="596902"/>
                </a:lnTo>
                <a:lnTo>
                  <a:pt x="13672" y="596902"/>
                </a:lnTo>
                <a:lnTo>
                  <a:pt x="15191" y="599891"/>
                </a:lnTo>
                <a:lnTo>
                  <a:pt x="17090" y="598770"/>
                </a:lnTo>
                <a:lnTo>
                  <a:pt x="19369" y="599144"/>
                </a:lnTo>
                <a:lnTo>
                  <a:pt x="19369" y="597276"/>
                </a:lnTo>
                <a:lnTo>
                  <a:pt x="18989" y="595035"/>
                </a:lnTo>
                <a:lnTo>
                  <a:pt x="21267" y="592794"/>
                </a:lnTo>
                <a:lnTo>
                  <a:pt x="22027" y="590179"/>
                </a:lnTo>
                <a:lnTo>
                  <a:pt x="24306" y="586817"/>
                </a:lnTo>
                <a:lnTo>
                  <a:pt x="24306" y="583082"/>
                </a:lnTo>
                <a:lnTo>
                  <a:pt x="22027" y="583082"/>
                </a:lnTo>
                <a:lnTo>
                  <a:pt x="27723" y="576732"/>
                </a:lnTo>
                <a:lnTo>
                  <a:pt x="25825" y="575611"/>
                </a:lnTo>
                <a:lnTo>
                  <a:pt x="23926" y="577852"/>
                </a:lnTo>
                <a:lnTo>
                  <a:pt x="18229" y="580841"/>
                </a:lnTo>
                <a:lnTo>
                  <a:pt x="15571" y="578973"/>
                </a:lnTo>
                <a:lnTo>
                  <a:pt x="15951" y="581214"/>
                </a:lnTo>
                <a:lnTo>
                  <a:pt x="15191" y="583829"/>
                </a:lnTo>
                <a:lnTo>
                  <a:pt x="12153" y="583829"/>
                </a:lnTo>
                <a:lnTo>
                  <a:pt x="11393" y="580467"/>
                </a:lnTo>
                <a:lnTo>
                  <a:pt x="9874" y="583829"/>
                </a:lnTo>
                <a:lnTo>
                  <a:pt x="6836" y="584202"/>
                </a:lnTo>
                <a:lnTo>
                  <a:pt x="6077" y="582708"/>
                </a:lnTo>
                <a:lnTo>
                  <a:pt x="4937" y="581961"/>
                </a:lnTo>
                <a:lnTo>
                  <a:pt x="4937" y="578599"/>
                </a:lnTo>
                <a:lnTo>
                  <a:pt x="6836" y="574864"/>
                </a:lnTo>
                <a:lnTo>
                  <a:pt x="9874" y="570755"/>
                </a:lnTo>
                <a:lnTo>
                  <a:pt x="12153" y="571876"/>
                </a:lnTo>
                <a:lnTo>
                  <a:pt x="14052" y="570755"/>
                </a:lnTo>
                <a:lnTo>
                  <a:pt x="17849" y="570755"/>
                </a:lnTo>
                <a:lnTo>
                  <a:pt x="18229" y="569635"/>
                </a:lnTo>
                <a:lnTo>
                  <a:pt x="20128" y="567020"/>
                </a:lnTo>
                <a:lnTo>
                  <a:pt x="28103" y="564032"/>
                </a:lnTo>
                <a:lnTo>
                  <a:pt x="27344" y="562538"/>
                </a:lnTo>
                <a:lnTo>
                  <a:pt x="25445" y="564405"/>
                </a:lnTo>
                <a:lnTo>
                  <a:pt x="17849" y="564405"/>
                </a:lnTo>
                <a:lnTo>
                  <a:pt x="15191" y="562538"/>
                </a:lnTo>
                <a:lnTo>
                  <a:pt x="22407" y="553573"/>
                </a:lnTo>
                <a:lnTo>
                  <a:pt x="26584" y="550958"/>
                </a:lnTo>
                <a:lnTo>
                  <a:pt x="26584" y="549838"/>
                </a:lnTo>
                <a:lnTo>
                  <a:pt x="24306" y="547970"/>
                </a:lnTo>
                <a:lnTo>
                  <a:pt x="28103" y="543861"/>
                </a:lnTo>
                <a:lnTo>
                  <a:pt x="31521" y="538632"/>
                </a:lnTo>
                <a:lnTo>
                  <a:pt x="33420" y="539005"/>
                </a:lnTo>
                <a:lnTo>
                  <a:pt x="33800" y="543488"/>
                </a:lnTo>
                <a:lnTo>
                  <a:pt x="34559" y="540873"/>
                </a:lnTo>
                <a:lnTo>
                  <a:pt x="35699" y="536764"/>
                </a:lnTo>
                <a:lnTo>
                  <a:pt x="41775" y="534149"/>
                </a:lnTo>
                <a:lnTo>
                  <a:pt x="37977" y="533776"/>
                </a:lnTo>
                <a:lnTo>
                  <a:pt x="33420" y="534523"/>
                </a:lnTo>
                <a:lnTo>
                  <a:pt x="33420" y="533402"/>
                </a:lnTo>
                <a:lnTo>
                  <a:pt x="31521" y="531535"/>
                </a:lnTo>
                <a:lnTo>
                  <a:pt x="27723" y="534523"/>
                </a:lnTo>
                <a:lnTo>
                  <a:pt x="23926" y="541993"/>
                </a:lnTo>
                <a:lnTo>
                  <a:pt x="20128" y="546476"/>
                </a:lnTo>
                <a:lnTo>
                  <a:pt x="17090" y="548717"/>
                </a:lnTo>
                <a:lnTo>
                  <a:pt x="16330" y="553573"/>
                </a:lnTo>
                <a:lnTo>
                  <a:pt x="14052" y="557682"/>
                </a:lnTo>
                <a:lnTo>
                  <a:pt x="10254" y="559923"/>
                </a:lnTo>
                <a:lnTo>
                  <a:pt x="8355" y="558429"/>
                </a:lnTo>
                <a:lnTo>
                  <a:pt x="8355" y="556561"/>
                </a:lnTo>
                <a:lnTo>
                  <a:pt x="11773" y="554320"/>
                </a:lnTo>
                <a:lnTo>
                  <a:pt x="14432" y="553946"/>
                </a:lnTo>
                <a:lnTo>
                  <a:pt x="11393" y="548717"/>
                </a:lnTo>
                <a:lnTo>
                  <a:pt x="11393" y="545729"/>
                </a:lnTo>
                <a:lnTo>
                  <a:pt x="9115" y="547970"/>
                </a:lnTo>
                <a:lnTo>
                  <a:pt x="6836" y="549838"/>
                </a:lnTo>
                <a:lnTo>
                  <a:pt x="5697" y="547596"/>
                </a:lnTo>
                <a:lnTo>
                  <a:pt x="3798" y="545729"/>
                </a:lnTo>
                <a:lnTo>
                  <a:pt x="3418" y="542367"/>
                </a:lnTo>
                <a:lnTo>
                  <a:pt x="5317" y="540126"/>
                </a:lnTo>
                <a:lnTo>
                  <a:pt x="9115" y="537885"/>
                </a:lnTo>
                <a:lnTo>
                  <a:pt x="7596" y="536390"/>
                </a:lnTo>
                <a:lnTo>
                  <a:pt x="9495" y="533776"/>
                </a:lnTo>
                <a:lnTo>
                  <a:pt x="14432" y="528546"/>
                </a:lnTo>
                <a:lnTo>
                  <a:pt x="11393" y="529667"/>
                </a:lnTo>
                <a:lnTo>
                  <a:pt x="6077" y="532655"/>
                </a:lnTo>
                <a:lnTo>
                  <a:pt x="3798" y="532282"/>
                </a:lnTo>
                <a:lnTo>
                  <a:pt x="0" y="525558"/>
                </a:lnTo>
                <a:lnTo>
                  <a:pt x="0" y="524064"/>
                </a:lnTo>
                <a:lnTo>
                  <a:pt x="760" y="524064"/>
                </a:lnTo>
                <a:lnTo>
                  <a:pt x="1140" y="523317"/>
                </a:lnTo>
                <a:lnTo>
                  <a:pt x="3418" y="525558"/>
                </a:lnTo>
                <a:lnTo>
                  <a:pt x="6836" y="526679"/>
                </a:lnTo>
                <a:lnTo>
                  <a:pt x="6836" y="521449"/>
                </a:lnTo>
                <a:lnTo>
                  <a:pt x="5317" y="521823"/>
                </a:lnTo>
                <a:lnTo>
                  <a:pt x="1519" y="521823"/>
                </a:lnTo>
                <a:lnTo>
                  <a:pt x="1899" y="517714"/>
                </a:lnTo>
                <a:lnTo>
                  <a:pt x="3798" y="512858"/>
                </a:lnTo>
                <a:lnTo>
                  <a:pt x="11014" y="514726"/>
                </a:lnTo>
                <a:lnTo>
                  <a:pt x="14052" y="511737"/>
                </a:lnTo>
                <a:lnTo>
                  <a:pt x="17849" y="512111"/>
                </a:lnTo>
                <a:lnTo>
                  <a:pt x="21647" y="511737"/>
                </a:lnTo>
                <a:lnTo>
                  <a:pt x="25825" y="512484"/>
                </a:lnTo>
                <a:lnTo>
                  <a:pt x="30762" y="511364"/>
                </a:lnTo>
                <a:lnTo>
                  <a:pt x="34559" y="511364"/>
                </a:lnTo>
                <a:lnTo>
                  <a:pt x="38357" y="513979"/>
                </a:lnTo>
                <a:lnTo>
                  <a:pt x="39876" y="516593"/>
                </a:lnTo>
                <a:lnTo>
                  <a:pt x="39876" y="520329"/>
                </a:lnTo>
                <a:lnTo>
                  <a:pt x="44813" y="517340"/>
                </a:lnTo>
                <a:lnTo>
                  <a:pt x="42155" y="514726"/>
                </a:lnTo>
                <a:lnTo>
                  <a:pt x="42914" y="511364"/>
                </a:lnTo>
                <a:lnTo>
                  <a:pt x="49750" y="508749"/>
                </a:lnTo>
                <a:lnTo>
                  <a:pt x="55067" y="504640"/>
                </a:lnTo>
                <a:lnTo>
                  <a:pt x="53168" y="503893"/>
                </a:lnTo>
                <a:lnTo>
                  <a:pt x="50510" y="505387"/>
                </a:lnTo>
                <a:lnTo>
                  <a:pt x="48231" y="505761"/>
                </a:lnTo>
                <a:lnTo>
                  <a:pt x="48991" y="503893"/>
                </a:lnTo>
                <a:lnTo>
                  <a:pt x="49750" y="499784"/>
                </a:lnTo>
                <a:lnTo>
                  <a:pt x="52788" y="493808"/>
                </a:lnTo>
                <a:lnTo>
                  <a:pt x="52409" y="491940"/>
                </a:lnTo>
                <a:lnTo>
                  <a:pt x="47851" y="494555"/>
                </a:lnTo>
                <a:lnTo>
                  <a:pt x="46332" y="503520"/>
                </a:lnTo>
                <a:lnTo>
                  <a:pt x="42155" y="508002"/>
                </a:lnTo>
                <a:lnTo>
                  <a:pt x="40256" y="506508"/>
                </a:lnTo>
                <a:lnTo>
                  <a:pt x="37597" y="507629"/>
                </a:lnTo>
                <a:lnTo>
                  <a:pt x="33420" y="507629"/>
                </a:lnTo>
                <a:lnTo>
                  <a:pt x="30762" y="506508"/>
                </a:lnTo>
                <a:lnTo>
                  <a:pt x="32281" y="501652"/>
                </a:lnTo>
                <a:lnTo>
                  <a:pt x="31521" y="497917"/>
                </a:lnTo>
                <a:lnTo>
                  <a:pt x="28103" y="503893"/>
                </a:lnTo>
                <a:lnTo>
                  <a:pt x="27344" y="508002"/>
                </a:lnTo>
                <a:lnTo>
                  <a:pt x="22407" y="508002"/>
                </a:lnTo>
                <a:lnTo>
                  <a:pt x="20128" y="506508"/>
                </a:lnTo>
                <a:lnTo>
                  <a:pt x="8355" y="510617"/>
                </a:lnTo>
                <a:lnTo>
                  <a:pt x="2659" y="509870"/>
                </a:lnTo>
                <a:lnTo>
                  <a:pt x="2659" y="507255"/>
                </a:lnTo>
                <a:lnTo>
                  <a:pt x="1140" y="505761"/>
                </a:lnTo>
                <a:lnTo>
                  <a:pt x="1140" y="502773"/>
                </a:lnTo>
                <a:lnTo>
                  <a:pt x="1899" y="501652"/>
                </a:lnTo>
                <a:lnTo>
                  <a:pt x="1140" y="498664"/>
                </a:lnTo>
                <a:lnTo>
                  <a:pt x="3798" y="495676"/>
                </a:lnTo>
                <a:lnTo>
                  <a:pt x="5697" y="493808"/>
                </a:lnTo>
                <a:lnTo>
                  <a:pt x="5697" y="491567"/>
                </a:lnTo>
                <a:lnTo>
                  <a:pt x="6077" y="489326"/>
                </a:lnTo>
                <a:lnTo>
                  <a:pt x="0" y="487458"/>
                </a:lnTo>
                <a:lnTo>
                  <a:pt x="760" y="484470"/>
                </a:lnTo>
                <a:lnTo>
                  <a:pt x="1519" y="483723"/>
                </a:lnTo>
                <a:lnTo>
                  <a:pt x="4178" y="484096"/>
                </a:lnTo>
                <a:lnTo>
                  <a:pt x="4937" y="482228"/>
                </a:lnTo>
                <a:lnTo>
                  <a:pt x="9115" y="478493"/>
                </a:lnTo>
                <a:lnTo>
                  <a:pt x="11393" y="478493"/>
                </a:lnTo>
                <a:lnTo>
                  <a:pt x="13672" y="480361"/>
                </a:lnTo>
                <a:lnTo>
                  <a:pt x="19748" y="480361"/>
                </a:lnTo>
                <a:lnTo>
                  <a:pt x="25445" y="479614"/>
                </a:lnTo>
                <a:lnTo>
                  <a:pt x="29243" y="477373"/>
                </a:lnTo>
                <a:lnTo>
                  <a:pt x="28103" y="476252"/>
                </a:lnTo>
                <a:lnTo>
                  <a:pt x="24685" y="477746"/>
                </a:lnTo>
                <a:lnTo>
                  <a:pt x="20128" y="477746"/>
                </a:lnTo>
                <a:lnTo>
                  <a:pt x="19369" y="476252"/>
                </a:lnTo>
                <a:lnTo>
                  <a:pt x="25445" y="473637"/>
                </a:lnTo>
                <a:lnTo>
                  <a:pt x="15571" y="475878"/>
                </a:lnTo>
                <a:lnTo>
                  <a:pt x="4937" y="475878"/>
                </a:lnTo>
                <a:lnTo>
                  <a:pt x="4178" y="475131"/>
                </a:lnTo>
                <a:lnTo>
                  <a:pt x="5697" y="472517"/>
                </a:lnTo>
                <a:lnTo>
                  <a:pt x="3418" y="467287"/>
                </a:lnTo>
                <a:lnTo>
                  <a:pt x="4937" y="465793"/>
                </a:lnTo>
                <a:lnTo>
                  <a:pt x="11014" y="470275"/>
                </a:lnTo>
                <a:lnTo>
                  <a:pt x="10254" y="468408"/>
                </a:lnTo>
                <a:lnTo>
                  <a:pt x="10254" y="466167"/>
                </a:lnTo>
                <a:lnTo>
                  <a:pt x="15571" y="466167"/>
                </a:lnTo>
                <a:lnTo>
                  <a:pt x="18989" y="465420"/>
                </a:lnTo>
                <a:lnTo>
                  <a:pt x="20128" y="468034"/>
                </a:lnTo>
                <a:lnTo>
                  <a:pt x="23546" y="470275"/>
                </a:lnTo>
                <a:lnTo>
                  <a:pt x="23166" y="468034"/>
                </a:lnTo>
                <a:lnTo>
                  <a:pt x="21267" y="466167"/>
                </a:lnTo>
                <a:lnTo>
                  <a:pt x="22407" y="462431"/>
                </a:lnTo>
                <a:lnTo>
                  <a:pt x="24306" y="459443"/>
                </a:lnTo>
                <a:lnTo>
                  <a:pt x="28103" y="457202"/>
                </a:lnTo>
                <a:lnTo>
                  <a:pt x="29622" y="459443"/>
                </a:lnTo>
                <a:lnTo>
                  <a:pt x="31521" y="465046"/>
                </a:lnTo>
                <a:lnTo>
                  <a:pt x="32660" y="464299"/>
                </a:lnTo>
                <a:lnTo>
                  <a:pt x="30762" y="458323"/>
                </a:lnTo>
                <a:lnTo>
                  <a:pt x="30762" y="455708"/>
                </a:lnTo>
                <a:lnTo>
                  <a:pt x="33800" y="451972"/>
                </a:lnTo>
                <a:lnTo>
                  <a:pt x="31521" y="453093"/>
                </a:lnTo>
                <a:lnTo>
                  <a:pt x="28483" y="453467"/>
                </a:lnTo>
                <a:lnTo>
                  <a:pt x="28483" y="451225"/>
                </a:lnTo>
                <a:lnTo>
                  <a:pt x="30762" y="450105"/>
                </a:lnTo>
                <a:lnTo>
                  <a:pt x="28483" y="449358"/>
                </a:lnTo>
                <a:lnTo>
                  <a:pt x="28103" y="448237"/>
                </a:lnTo>
                <a:lnTo>
                  <a:pt x="30382" y="446370"/>
                </a:lnTo>
                <a:lnTo>
                  <a:pt x="32660" y="447117"/>
                </a:lnTo>
                <a:lnTo>
                  <a:pt x="34559" y="445622"/>
                </a:lnTo>
                <a:lnTo>
                  <a:pt x="37597" y="445249"/>
                </a:lnTo>
                <a:lnTo>
                  <a:pt x="46332" y="446370"/>
                </a:lnTo>
                <a:lnTo>
                  <a:pt x="49750" y="446370"/>
                </a:lnTo>
                <a:lnTo>
                  <a:pt x="52409" y="447864"/>
                </a:lnTo>
                <a:lnTo>
                  <a:pt x="51269" y="445622"/>
                </a:lnTo>
                <a:lnTo>
                  <a:pt x="53928" y="442261"/>
                </a:lnTo>
                <a:lnTo>
                  <a:pt x="52029" y="441514"/>
                </a:lnTo>
                <a:lnTo>
                  <a:pt x="50130" y="439272"/>
                </a:lnTo>
                <a:lnTo>
                  <a:pt x="45952" y="440019"/>
                </a:lnTo>
                <a:lnTo>
                  <a:pt x="42155" y="439646"/>
                </a:lnTo>
                <a:lnTo>
                  <a:pt x="44433" y="437405"/>
                </a:lnTo>
                <a:lnTo>
                  <a:pt x="40636" y="434417"/>
                </a:lnTo>
                <a:lnTo>
                  <a:pt x="41775" y="432175"/>
                </a:lnTo>
                <a:lnTo>
                  <a:pt x="44813" y="429561"/>
                </a:lnTo>
                <a:lnTo>
                  <a:pt x="48611" y="429934"/>
                </a:lnTo>
                <a:lnTo>
                  <a:pt x="51269" y="431802"/>
                </a:lnTo>
                <a:lnTo>
                  <a:pt x="53168" y="427693"/>
                </a:lnTo>
                <a:lnTo>
                  <a:pt x="54307" y="422837"/>
                </a:lnTo>
                <a:lnTo>
                  <a:pt x="59244" y="419849"/>
                </a:lnTo>
                <a:lnTo>
                  <a:pt x="63042" y="419849"/>
                </a:lnTo>
                <a:lnTo>
                  <a:pt x="63422" y="419102"/>
                </a:lnTo>
                <a:lnTo>
                  <a:pt x="63042" y="417234"/>
                </a:lnTo>
                <a:lnTo>
                  <a:pt x="64181" y="415740"/>
                </a:lnTo>
                <a:lnTo>
                  <a:pt x="66080" y="415366"/>
                </a:lnTo>
                <a:lnTo>
                  <a:pt x="66460" y="417234"/>
                </a:lnTo>
                <a:lnTo>
                  <a:pt x="66460" y="418355"/>
                </a:lnTo>
                <a:lnTo>
                  <a:pt x="69498" y="417981"/>
                </a:lnTo>
                <a:lnTo>
                  <a:pt x="70258" y="416861"/>
                </a:lnTo>
                <a:lnTo>
                  <a:pt x="69498" y="413872"/>
                </a:lnTo>
                <a:lnTo>
                  <a:pt x="72157" y="414246"/>
                </a:lnTo>
                <a:lnTo>
                  <a:pt x="73676" y="410137"/>
                </a:lnTo>
                <a:lnTo>
                  <a:pt x="75195" y="408269"/>
                </a:lnTo>
                <a:lnTo>
                  <a:pt x="85449" y="404161"/>
                </a:lnTo>
                <a:lnTo>
                  <a:pt x="86588" y="406775"/>
                </a:lnTo>
                <a:lnTo>
                  <a:pt x="86588" y="409763"/>
                </a:lnTo>
                <a:lnTo>
                  <a:pt x="87727" y="412005"/>
                </a:lnTo>
                <a:lnTo>
                  <a:pt x="91905" y="409763"/>
                </a:lnTo>
                <a:lnTo>
                  <a:pt x="91525" y="407896"/>
                </a:lnTo>
                <a:lnTo>
                  <a:pt x="89246" y="406028"/>
                </a:lnTo>
                <a:lnTo>
                  <a:pt x="89626" y="403413"/>
                </a:lnTo>
                <a:lnTo>
                  <a:pt x="91905" y="401172"/>
                </a:lnTo>
                <a:lnTo>
                  <a:pt x="94943" y="400799"/>
                </a:lnTo>
                <a:lnTo>
                  <a:pt x="96082" y="398184"/>
                </a:lnTo>
                <a:lnTo>
                  <a:pt x="97981" y="398184"/>
                </a:lnTo>
                <a:lnTo>
                  <a:pt x="99880" y="400052"/>
                </a:lnTo>
                <a:lnTo>
                  <a:pt x="102918" y="405655"/>
                </a:lnTo>
                <a:lnTo>
                  <a:pt x="102918" y="409390"/>
                </a:lnTo>
                <a:lnTo>
                  <a:pt x="106336" y="409763"/>
                </a:lnTo>
                <a:lnTo>
                  <a:pt x="107855" y="409390"/>
                </a:lnTo>
                <a:lnTo>
                  <a:pt x="107095" y="407149"/>
                </a:lnTo>
                <a:lnTo>
                  <a:pt x="108235" y="405655"/>
                </a:lnTo>
                <a:lnTo>
                  <a:pt x="112032" y="405655"/>
                </a:lnTo>
                <a:lnTo>
                  <a:pt x="118489" y="403040"/>
                </a:lnTo>
                <a:lnTo>
                  <a:pt x="119248" y="401546"/>
                </a:lnTo>
                <a:lnTo>
                  <a:pt x="116590" y="398931"/>
                </a:lnTo>
                <a:lnTo>
                  <a:pt x="120008" y="395943"/>
                </a:lnTo>
                <a:lnTo>
                  <a:pt x="124185" y="393328"/>
                </a:lnTo>
                <a:lnTo>
                  <a:pt x="127223" y="392955"/>
                </a:lnTo>
                <a:lnTo>
                  <a:pt x="132160" y="389966"/>
                </a:lnTo>
                <a:lnTo>
                  <a:pt x="133679" y="387725"/>
                </a:lnTo>
                <a:lnTo>
                  <a:pt x="131780" y="386978"/>
                </a:lnTo>
                <a:lnTo>
                  <a:pt x="129882" y="389219"/>
                </a:lnTo>
                <a:lnTo>
                  <a:pt x="121527" y="392955"/>
                </a:lnTo>
                <a:lnTo>
                  <a:pt x="107475" y="403040"/>
                </a:lnTo>
                <a:lnTo>
                  <a:pt x="105197" y="401546"/>
                </a:lnTo>
                <a:lnTo>
                  <a:pt x="102158" y="397437"/>
                </a:lnTo>
                <a:lnTo>
                  <a:pt x="104057" y="391460"/>
                </a:lnTo>
                <a:lnTo>
                  <a:pt x="99880" y="393328"/>
                </a:lnTo>
                <a:lnTo>
                  <a:pt x="97981" y="391460"/>
                </a:lnTo>
                <a:lnTo>
                  <a:pt x="97981" y="387725"/>
                </a:lnTo>
                <a:lnTo>
                  <a:pt x="106336" y="383243"/>
                </a:lnTo>
                <a:lnTo>
                  <a:pt x="106336" y="381749"/>
                </a:lnTo>
                <a:lnTo>
                  <a:pt x="105197" y="378013"/>
                </a:lnTo>
                <a:lnTo>
                  <a:pt x="106336" y="375772"/>
                </a:lnTo>
                <a:lnTo>
                  <a:pt x="112412" y="366060"/>
                </a:lnTo>
                <a:lnTo>
                  <a:pt x="115450" y="364566"/>
                </a:lnTo>
                <a:lnTo>
                  <a:pt x="115830" y="361952"/>
                </a:lnTo>
                <a:lnTo>
                  <a:pt x="119628" y="359337"/>
                </a:lnTo>
                <a:lnTo>
                  <a:pt x="122666" y="353734"/>
                </a:lnTo>
                <a:lnTo>
                  <a:pt x="124185" y="353734"/>
                </a:lnTo>
                <a:lnTo>
                  <a:pt x="129502" y="357843"/>
                </a:lnTo>
                <a:lnTo>
                  <a:pt x="133679" y="356722"/>
                </a:lnTo>
                <a:lnTo>
                  <a:pt x="134819" y="354107"/>
                </a:lnTo>
                <a:lnTo>
                  <a:pt x="134059" y="349999"/>
                </a:lnTo>
                <a:lnTo>
                  <a:pt x="134059" y="345890"/>
                </a:lnTo>
                <a:lnTo>
                  <a:pt x="140515" y="343275"/>
                </a:lnTo>
                <a:lnTo>
                  <a:pt x="138996" y="341781"/>
                </a:lnTo>
                <a:lnTo>
                  <a:pt x="135578" y="344022"/>
                </a:lnTo>
                <a:lnTo>
                  <a:pt x="131780" y="345516"/>
                </a:lnTo>
                <a:lnTo>
                  <a:pt x="133679" y="337672"/>
                </a:lnTo>
                <a:lnTo>
                  <a:pt x="136717" y="336925"/>
                </a:lnTo>
                <a:lnTo>
                  <a:pt x="139756" y="334684"/>
                </a:lnTo>
                <a:lnTo>
                  <a:pt x="140135" y="330948"/>
                </a:lnTo>
                <a:lnTo>
                  <a:pt x="142794" y="327213"/>
                </a:lnTo>
                <a:lnTo>
                  <a:pt x="145072" y="328707"/>
                </a:lnTo>
                <a:lnTo>
                  <a:pt x="146971" y="325719"/>
                </a:lnTo>
                <a:lnTo>
                  <a:pt x="151149" y="327587"/>
                </a:lnTo>
                <a:lnTo>
                  <a:pt x="154187" y="325346"/>
                </a:lnTo>
                <a:lnTo>
                  <a:pt x="153048" y="322731"/>
                </a:lnTo>
                <a:lnTo>
                  <a:pt x="153048" y="319743"/>
                </a:lnTo>
                <a:lnTo>
                  <a:pt x="153807" y="317875"/>
                </a:lnTo>
                <a:lnTo>
                  <a:pt x="153048" y="316754"/>
                </a:lnTo>
                <a:lnTo>
                  <a:pt x="151149" y="319743"/>
                </a:lnTo>
                <a:lnTo>
                  <a:pt x="148870" y="320863"/>
                </a:lnTo>
                <a:lnTo>
                  <a:pt x="146971" y="319743"/>
                </a:lnTo>
                <a:lnTo>
                  <a:pt x="148490" y="316381"/>
                </a:lnTo>
                <a:lnTo>
                  <a:pt x="150769" y="315260"/>
                </a:lnTo>
                <a:lnTo>
                  <a:pt x="152288" y="313019"/>
                </a:lnTo>
                <a:lnTo>
                  <a:pt x="151908" y="306669"/>
                </a:lnTo>
                <a:lnTo>
                  <a:pt x="154187" y="311525"/>
                </a:lnTo>
                <a:lnTo>
                  <a:pt x="156845" y="312645"/>
                </a:lnTo>
                <a:lnTo>
                  <a:pt x="159504" y="315634"/>
                </a:lnTo>
                <a:lnTo>
                  <a:pt x="158744" y="308537"/>
                </a:lnTo>
                <a:lnTo>
                  <a:pt x="156466" y="306669"/>
                </a:lnTo>
                <a:lnTo>
                  <a:pt x="155326" y="302934"/>
                </a:lnTo>
                <a:lnTo>
                  <a:pt x="156845" y="300692"/>
                </a:lnTo>
                <a:lnTo>
                  <a:pt x="159124" y="301813"/>
                </a:lnTo>
                <a:lnTo>
                  <a:pt x="160643" y="301066"/>
                </a:lnTo>
                <a:lnTo>
                  <a:pt x="159504" y="297331"/>
                </a:lnTo>
                <a:lnTo>
                  <a:pt x="160643" y="295090"/>
                </a:lnTo>
                <a:lnTo>
                  <a:pt x="162922" y="293222"/>
                </a:lnTo>
                <a:lnTo>
                  <a:pt x="161403" y="291728"/>
                </a:lnTo>
                <a:lnTo>
                  <a:pt x="162162" y="288739"/>
                </a:lnTo>
                <a:lnTo>
                  <a:pt x="169378" y="290981"/>
                </a:lnTo>
                <a:lnTo>
                  <a:pt x="167099" y="286498"/>
                </a:lnTo>
                <a:lnTo>
                  <a:pt x="167099" y="282763"/>
                </a:lnTo>
                <a:lnTo>
                  <a:pt x="162922" y="284631"/>
                </a:lnTo>
                <a:lnTo>
                  <a:pt x="159504" y="287619"/>
                </a:lnTo>
                <a:lnTo>
                  <a:pt x="156466" y="288366"/>
                </a:lnTo>
                <a:lnTo>
                  <a:pt x="158744" y="282763"/>
                </a:lnTo>
                <a:lnTo>
                  <a:pt x="162162" y="281642"/>
                </a:lnTo>
                <a:lnTo>
                  <a:pt x="165200" y="279401"/>
                </a:lnTo>
                <a:lnTo>
                  <a:pt x="165580" y="274172"/>
                </a:lnTo>
                <a:lnTo>
                  <a:pt x="167099" y="272304"/>
                </a:lnTo>
                <a:lnTo>
                  <a:pt x="175074" y="271184"/>
                </a:lnTo>
                <a:lnTo>
                  <a:pt x="175834" y="267448"/>
                </a:lnTo>
                <a:lnTo>
                  <a:pt x="174315" y="266328"/>
                </a:lnTo>
                <a:lnTo>
                  <a:pt x="172416" y="268942"/>
                </a:lnTo>
                <a:lnTo>
                  <a:pt x="170137" y="265581"/>
                </a:lnTo>
                <a:lnTo>
                  <a:pt x="170137" y="260351"/>
                </a:lnTo>
                <a:lnTo>
                  <a:pt x="170137" y="259231"/>
                </a:lnTo>
                <a:lnTo>
                  <a:pt x="172416" y="261098"/>
                </a:lnTo>
                <a:lnTo>
                  <a:pt x="175454" y="259231"/>
                </a:lnTo>
                <a:lnTo>
                  <a:pt x="176593" y="256989"/>
                </a:lnTo>
                <a:lnTo>
                  <a:pt x="171656" y="256242"/>
                </a:lnTo>
                <a:lnTo>
                  <a:pt x="172416" y="252881"/>
                </a:lnTo>
                <a:lnTo>
                  <a:pt x="174315" y="251386"/>
                </a:lnTo>
                <a:lnTo>
                  <a:pt x="173175" y="249145"/>
                </a:lnTo>
                <a:lnTo>
                  <a:pt x="177353" y="248772"/>
                </a:lnTo>
                <a:lnTo>
                  <a:pt x="177353" y="245036"/>
                </a:lnTo>
                <a:lnTo>
                  <a:pt x="181530" y="244289"/>
                </a:lnTo>
                <a:lnTo>
                  <a:pt x="183049" y="242795"/>
                </a:lnTo>
                <a:lnTo>
                  <a:pt x="180771" y="239060"/>
                </a:lnTo>
                <a:lnTo>
                  <a:pt x="183809" y="234951"/>
                </a:lnTo>
                <a:lnTo>
                  <a:pt x="186467" y="234578"/>
                </a:lnTo>
                <a:lnTo>
                  <a:pt x="188746" y="233083"/>
                </a:lnTo>
                <a:lnTo>
                  <a:pt x="191404" y="233457"/>
                </a:lnTo>
                <a:lnTo>
                  <a:pt x="193303" y="226733"/>
                </a:lnTo>
                <a:lnTo>
                  <a:pt x="196721" y="225239"/>
                </a:lnTo>
                <a:lnTo>
                  <a:pt x="197101" y="223372"/>
                </a:lnTo>
                <a:lnTo>
                  <a:pt x="197481" y="220757"/>
                </a:lnTo>
                <a:lnTo>
                  <a:pt x="194822" y="220757"/>
                </a:lnTo>
                <a:lnTo>
                  <a:pt x="195202" y="217022"/>
                </a:lnTo>
                <a:lnTo>
                  <a:pt x="199000" y="214407"/>
                </a:lnTo>
                <a:lnTo>
                  <a:pt x="200899" y="208057"/>
                </a:lnTo>
                <a:lnTo>
                  <a:pt x="205076" y="204322"/>
                </a:lnTo>
                <a:lnTo>
                  <a:pt x="207735" y="203948"/>
                </a:lnTo>
                <a:lnTo>
                  <a:pt x="208114" y="206563"/>
                </a:lnTo>
                <a:lnTo>
                  <a:pt x="210013" y="208430"/>
                </a:lnTo>
                <a:lnTo>
                  <a:pt x="217229" y="209924"/>
                </a:lnTo>
                <a:lnTo>
                  <a:pt x="219507" y="208430"/>
                </a:lnTo>
                <a:lnTo>
                  <a:pt x="224444" y="202454"/>
                </a:lnTo>
                <a:lnTo>
                  <a:pt x="217229" y="205069"/>
                </a:lnTo>
                <a:lnTo>
                  <a:pt x="213431" y="203948"/>
                </a:lnTo>
                <a:lnTo>
                  <a:pt x="213051" y="202454"/>
                </a:lnTo>
                <a:lnTo>
                  <a:pt x="215330" y="202454"/>
                </a:lnTo>
                <a:lnTo>
                  <a:pt x="216469" y="201333"/>
                </a:lnTo>
                <a:lnTo>
                  <a:pt x="217988" y="196851"/>
                </a:lnTo>
                <a:lnTo>
                  <a:pt x="220267" y="196104"/>
                </a:lnTo>
                <a:lnTo>
                  <a:pt x="218368" y="194236"/>
                </a:lnTo>
                <a:lnTo>
                  <a:pt x="221406" y="192742"/>
                </a:lnTo>
                <a:lnTo>
                  <a:pt x="217988" y="190127"/>
                </a:lnTo>
                <a:lnTo>
                  <a:pt x="217609" y="186392"/>
                </a:lnTo>
                <a:lnTo>
                  <a:pt x="218368" y="183030"/>
                </a:lnTo>
                <a:lnTo>
                  <a:pt x="221406" y="181163"/>
                </a:lnTo>
                <a:lnTo>
                  <a:pt x="224444" y="180416"/>
                </a:lnTo>
                <a:lnTo>
                  <a:pt x="225584" y="178921"/>
                </a:lnTo>
                <a:lnTo>
                  <a:pt x="221406" y="177054"/>
                </a:lnTo>
                <a:lnTo>
                  <a:pt x="222546" y="175933"/>
                </a:lnTo>
                <a:lnTo>
                  <a:pt x="225584" y="176680"/>
                </a:lnTo>
                <a:lnTo>
                  <a:pt x="226723" y="171824"/>
                </a:lnTo>
                <a:lnTo>
                  <a:pt x="229761" y="170704"/>
                </a:lnTo>
                <a:lnTo>
                  <a:pt x="231660" y="184898"/>
                </a:lnTo>
                <a:lnTo>
                  <a:pt x="234318" y="184524"/>
                </a:lnTo>
                <a:lnTo>
                  <a:pt x="234318" y="180416"/>
                </a:lnTo>
                <a:lnTo>
                  <a:pt x="237736" y="181910"/>
                </a:lnTo>
                <a:lnTo>
                  <a:pt x="236977" y="177801"/>
                </a:lnTo>
                <a:lnTo>
                  <a:pt x="235078" y="172198"/>
                </a:lnTo>
                <a:lnTo>
                  <a:pt x="237736" y="172571"/>
                </a:lnTo>
                <a:lnTo>
                  <a:pt x="237736" y="169210"/>
                </a:lnTo>
                <a:lnTo>
                  <a:pt x="233939" y="163607"/>
                </a:lnTo>
                <a:lnTo>
                  <a:pt x="235078" y="160618"/>
                </a:lnTo>
                <a:lnTo>
                  <a:pt x="240395" y="157630"/>
                </a:lnTo>
                <a:lnTo>
                  <a:pt x="244952" y="158377"/>
                </a:lnTo>
                <a:lnTo>
                  <a:pt x="246091" y="160618"/>
                </a:lnTo>
                <a:lnTo>
                  <a:pt x="250269" y="160618"/>
                </a:lnTo>
                <a:lnTo>
                  <a:pt x="255965" y="163980"/>
                </a:lnTo>
                <a:lnTo>
                  <a:pt x="256725" y="158751"/>
                </a:lnTo>
                <a:lnTo>
                  <a:pt x="258624" y="156136"/>
                </a:lnTo>
                <a:lnTo>
                  <a:pt x="262421" y="156136"/>
                </a:lnTo>
                <a:lnTo>
                  <a:pt x="260902" y="152774"/>
                </a:lnTo>
                <a:lnTo>
                  <a:pt x="260143" y="151654"/>
                </a:lnTo>
                <a:lnTo>
                  <a:pt x="255206" y="154642"/>
                </a:lnTo>
                <a:lnTo>
                  <a:pt x="249129" y="150907"/>
                </a:lnTo>
                <a:lnTo>
                  <a:pt x="247231" y="153148"/>
                </a:lnTo>
                <a:lnTo>
                  <a:pt x="243813" y="154642"/>
                </a:lnTo>
                <a:lnTo>
                  <a:pt x="240015" y="152027"/>
                </a:lnTo>
                <a:lnTo>
                  <a:pt x="240395" y="150533"/>
                </a:lnTo>
                <a:lnTo>
                  <a:pt x="242673" y="149039"/>
                </a:lnTo>
                <a:lnTo>
                  <a:pt x="244192" y="145677"/>
                </a:lnTo>
                <a:lnTo>
                  <a:pt x="250269" y="143062"/>
                </a:lnTo>
                <a:lnTo>
                  <a:pt x="253307" y="144183"/>
                </a:lnTo>
                <a:lnTo>
                  <a:pt x="254446" y="141942"/>
                </a:lnTo>
                <a:lnTo>
                  <a:pt x="258624" y="143062"/>
                </a:lnTo>
                <a:lnTo>
                  <a:pt x="260523" y="140821"/>
                </a:lnTo>
                <a:lnTo>
                  <a:pt x="257484" y="138207"/>
                </a:lnTo>
                <a:lnTo>
                  <a:pt x="259383" y="137459"/>
                </a:lnTo>
                <a:lnTo>
                  <a:pt x="264320" y="138954"/>
                </a:lnTo>
                <a:lnTo>
                  <a:pt x="264320" y="136339"/>
                </a:lnTo>
                <a:lnTo>
                  <a:pt x="262801" y="132604"/>
                </a:lnTo>
                <a:lnTo>
                  <a:pt x="267358" y="132604"/>
                </a:lnTo>
                <a:lnTo>
                  <a:pt x="265080" y="129615"/>
                </a:lnTo>
                <a:lnTo>
                  <a:pt x="262042" y="130736"/>
                </a:lnTo>
                <a:lnTo>
                  <a:pt x="260902" y="128121"/>
                </a:lnTo>
                <a:lnTo>
                  <a:pt x="261282" y="124012"/>
                </a:lnTo>
                <a:lnTo>
                  <a:pt x="262421" y="121398"/>
                </a:lnTo>
                <a:lnTo>
                  <a:pt x="264700" y="118783"/>
                </a:lnTo>
                <a:lnTo>
                  <a:pt x="273435" y="114301"/>
                </a:lnTo>
                <a:lnTo>
                  <a:pt x="271536" y="111686"/>
                </a:lnTo>
                <a:lnTo>
                  <a:pt x="271156" y="108324"/>
                </a:lnTo>
                <a:lnTo>
                  <a:pt x="273815" y="99359"/>
                </a:lnTo>
                <a:lnTo>
                  <a:pt x="274954" y="97492"/>
                </a:lnTo>
                <a:lnTo>
                  <a:pt x="276853" y="99733"/>
                </a:lnTo>
                <a:lnTo>
                  <a:pt x="275713" y="104589"/>
                </a:lnTo>
                <a:lnTo>
                  <a:pt x="275713" y="106456"/>
                </a:lnTo>
                <a:lnTo>
                  <a:pt x="279131" y="104589"/>
                </a:lnTo>
                <a:lnTo>
                  <a:pt x="279891" y="109445"/>
                </a:lnTo>
                <a:lnTo>
                  <a:pt x="281410" y="106830"/>
                </a:lnTo>
                <a:lnTo>
                  <a:pt x="284828" y="109818"/>
                </a:lnTo>
                <a:lnTo>
                  <a:pt x="288626" y="106083"/>
                </a:lnTo>
                <a:lnTo>
                  <a:pt x="283309" y="101601"/>
                </a:lnTo>
                <a:lnTo>
                  <a:pt x="280650" y="94877"/>
                </a:lnTo>
                <a:lnTo>
                  <a:pt x="285208" y="94130"/>
                </a:lnTo>
                <a:lnTo>
                  <a:pt x="288626" y="97492"/>
                </a:lnTo>
                <a:lnTo>
                  <a:pt x="291664" y="103468"/>
                </a:lnTo>
                <a:lnTo>
                  <a:pt x="295841" y="106083"/>
                </a:lnTo>
                <a:lnTo>
                  <a:pt x="298120" y="112059"/>
                </a:lnTo>
                <a:lnTo>
                  <a:pt x="301538" y="112433"/>
                </a:lnTo>
                <a:lnTo>
                  <a:pt x="301918" y="108698"/>
                </a:lnTo>
                <a:lnTo>
                  <a:pt x="299259" y="103842"/>
                </a:lnTo>
                <a:lnTo>
                  <a:pt x="295841" y="102348"/>
                </a:lnTo>
                <a:lnTo>
                  <a:pt x="292043" y="97492"/>
                </a:lnTo>
                <a:lnTo>
                  <a:pt x="291284" y="89648"/>
                </a:lnTo>
                <a:lnTo>
                  <a:pt x="291664" y="87780"/>
                </a:lnTo>
                <a:lnTo>
                  <a:pt x="295082" y="81430"/>
                </a:lnTo>
                <a:lnTo>
                  <a:pt x="304956" y="79936"/>
                </a:lnTo>
                <a:lnTo>
                  <a:pt x="305335" y="99359"/>
                </a:lnTo>
                <a:lnTo>
                  <a:pt x="307234" y="91889"/>
                </a:lnTo>
                <a:lnTo>
                  <a:pt x="308374" y="83298"/>
                </a:lnTo>
                <a:lnTo>
                  <a:pt x="312171" y="77695"/>
                </a:lnTo>
                <a:lnTo>
                  <a:pt x="314450" y="72465"/>
                </a:lnTo>
                <a:lnTo>
                  <a:pt x="318248" y="71345"/>
                </a:lnTo>
                <a:lnTo>
                  <a:pt x="319387" y="79189"/>
                </a:lnTo>
                <a:lnTo>
                  <a:pt x="318627" y="85539"/>
                </a:lnTo>
                <a:lnTo>
                  <a:pt x="318248" y="94130"/>
                </a:lnTo>
                <a:lnTo>
                  <a:pt x="317868" y="98612"/>
                </a:lnTo>
                <a:lnTo>
                  <a:pt x="314070" y="106456"/>
                </a:lnTo>
                <a:lnTo>
                  <a:pt x="316729" y="102721"/>
                </a:lnTo>
                <a:lnTo>
                  <a:pt x="319387" y="95624"/>
                </a:lnTo>
                <a:lnTo>
                  <a:pt x="325463" y="90021"/>
                </a:lnTo>
                <a:lnTo>
                  <a:pt x="324704" y="87780"/>
                </a:lnTo>
                <a:lnTo>
                  <a:pt x="323944" y="82177"/>
                </a:lnTo>
                <a:lnTo>
                  <a:pt x="326223" y="81430"/>
                </a:lnTo>
                <a:lnTo>
                  <a:pt x="327742" y="76200"/>
                </a:lnTo>
                <a:lnTo>
                  <a:pt x="330400" y="72465"/>
                </a:lnTo>
                <a:lnTo>
                  <a:pt x="333059" y="71345"/>
                </a:lnTo>
                <a:lnTo>
                  <a:pt x="331919" y="75453"/>
                </a:lnTo>
                <a:lnTo>
                  <a:pt x="331919" y="77695"/>
                </a:lnTo>
                <a:lnTo>
                  <a:pt x="333059" y="79189"/>
                </a:lnTo>
                <a:lnTo>
                  <a:pt x="334578" y="76200"/>
                </a:lnTo>
                <a:lnTo>
                  <a:pt x="336477" y="76574"/>
                </a:lnTo>
                <a:lnTo>
                  <a:pt x="337996" y="72465"/>
                </a:lnTo>
                <a:lnTo>
                  <a:pt x="339895" y="72465"/>
                </a:lnTo>
                <a:lnTo>
                  <a:pt x="338375" y="65368"/>
                </a:lnTo>
                <a:lnTo>
                  <a:pt x="344452" y="71345"/>
                </a:lnTo>
                <a:lnTo>
                  <a:pt x="351288" y="81803"/>
                </a:lnTo>
                <a:lnTo>
                  <a:pt x="354326" y="84045"/>
                </a:lnTo>
                <a:lnTo>
                  <a:pt x="354326" y="78442"/>
                </a:lnTo>
                <a:lnTo>
                  <a:pt x="352427" y="74333"/>
                </a:lnTo>
                <a:lnTo>
                  <a:pt x="352427" y="70224"/>
                </a:lnTo>
                <a:lnTo>
                  <a:pt x="353186" y="66489"/>
                </a:lnTo>
                <a:lnTo>
                  <a:pt x="353186" y="62380"/>
                </a:lnTo>
                <a:lnTo>
                  <a:pt x="350908" y="62380"/>
                </a:lnTo>
                <a:lnTo>
                  <a:pt x="344452" y="58644"/>
                </a:lnTo>
                <a:lnTo>
                  <a:pt x="344452" y="49306"/>
                </a:lnTo>
                <a:lnTo>
                  <a:pt x="345971" y="50427"/>
                </a:lnTo>
                <a:lnTo>
                  <a:pt x="347870" y="54536"/>
                </a:lnTo>
                <a:lnTo>
                  <a:pt x="349389" y="57897"/>
                </a:lnTo>
                <a:lnTo>
                  <a:pt x="350148" y="51547"/>
                </a:lnTo>
                <a:lnTo>
                  <a:pt x="352047" y="49680"/>
                </a:lnTo>
                <a:lnTo>
                  <a:pt x="352807" y="51547"/>
                </a:lnTo>
                <a:lnTo>
                  <a:pt x="355085" y="49680"/>
                </a:lnTo>
                <a:lnTo>
                  <a:pt x="356225" y="53415"/>
                </a:lnTo>
                <a:lnTo>
                  <a:pt x="357364" y="52294"/>
                </a:lnTo>
                <a:lnTo>
                  <a:pt x="358503" y="56030"/>
                </a:lnTo>
                <a:lnTo>
                  <a:pt x="358503" y="58271"/>
                </a:lnTo>
                <a:lnTo>
                  <a:pt x="361541" y="59765"/>
                </a:lnTo>
                <a:lnTo>
                  <a:pt x="363060" y="59392"/>
                </a:lnTo>
                <a:lnTo>
                  <a:pt x="362301" y="54162"/>
                </a:lnTo>
                <a:lnTo>
                  <a:pt x="373694" y="56030"/>
                </a:lnTo>
                <a:lnTo>
                  <a:pt x="374454" y="56403"/>
                </a:lnTo>
                <a:lnTo>
                  <a:pt x="371415" y="60512"/>
                </a:lnTo>
                <a:lnTo>
                  <a:pt x="376732" y="62006"/>
                </a:lnTo>
                <a:lnTo>
                  <a:pt x="374833" y="63500"/>
                </a:lnTo>
                <a:lnTo>
                  <a:pt x="374833" y="66489"/>
                </a:lnTo>
                <a:lnTo>
                  <a:pt x="376732" y="68730"/>
                </a:lnTo>
                <a:lnTo>
                  <a:pt x="379770" y="68356"/>
                </a:lnTo>
                <a:lnTo>
                  <a:pt x="379770" y="63127"/>
                </a:lnTo>
                <a:lnTo>
                  <a:pt x="380910" y="59392"/>
                </a:lnTo>
                <a:lnTo>
                  <a:pt x="379770" y="56030"/>
                </a:lnTo>
                <a:lnTo>
                  <a:pt x="380530" y="53789"/>
                </a:lnTo>
                <a:lnTo>
                  <a:pt x="385467" y="48186"/>
                </a:lnTo>
                <a:lnTo>
                  <a:pt x="387366" y="44077"/>
                </a:lnTo>
                <a:lnTo>
                  <a:pt x="391923" y="39221"/>
                </a:lnTo>
                <a:lnTo>
                  <a:pt x="401417" y="39221"/>
                </a:lnTo>
                <a:lnTo>
                  <a:pt x="399898" y="33991"/>
                </a:lnTo>
                <a:lnTo>
                  <a:pt x="402936" y="29509"/>
                </a:lnTo>
                <a:lnTo>
                  <a:pt x="407873" y="26521"/>
                </a:lnTo>
                <a:lnTo>
                  <a:pt x="407494" y="25027"/>
                </a:lnTo>
                <a:lnTo>
                  <a:pt x="404455" y="22038"/>
                </a:lnTo>
                <a:lnTo>
                  <a:pt x="402177" y="17183"/>
                </a:lnTo>
                <a:lnTo>
                  <a:pt x="407494" y="19050"/>
                </a:lnTo>
                <a:lnTo>
                  <a:pt x="407873" y="9712"/>
                </a:lnTo>
                <a:lnTo>
                  <a:pt x="410532" y="9712"/>
                </a:lnTo>
                <a:lnTo>
                  <a:pt x="412051" y="11953"/>
                </a:lnTo>
                <a:lnTo>
                  <a:pt x="415849" y="7471"/>
                </a:lnTo>
                <a:lnTo>
                  <a:pt x="416228" y="10085"/>
                </a:lnTo>
                <a:lnTo>
                  <a:pt x="417747" y="12327"/>
                </a:lnTo>
                <a:lnTo>
                  <a:pt x="420026" y="13821"/>
                </a:lnTo>
                <a:lnTo>
                  <a:pt x="420406" y="19050"/>
                </a:lnTo>
                <a:lnTo>
                  <a:pt x="423824" y="17930"/>
                </a:lnTo>
                <a:lnTo>
                  <a:pt x="429520" y="13821"/>
                </a:lnTo>
                <a:lnTo>
                  <a:pt x="432938" y="15688"/>
                </a:lnTo>
                <a:lnTo>
                  <a:pt x="430280" y="21665"/>
                </a:lnTo>
                <a:lnTo>
                  <a:pt x="421925" y="32497"/>
                </a:lnTo>
                <a:lnTo>
                  <a:pt x="419646" y="39221"/>
                </a:lnTo>
                <a:lnTo>
                  <a:pt x="420026" y="41836"/>
                </a:lnTo>
                <a:lnTo>
                  <a:pt x="419266" y="48186"/>
                </a:lnTo>
                <a:lnTo>
                  <a:pt x="419266" y="51174"/>
                </a:lnTo>
                <a:lnTo>
                  <a:pt x="417368" y="51921"/>
                </a:lnTo>
                <a:lnTo>
                  <a:pt x="414709" y="55283"/>
                </a:lnTo>
                <a:lnTo>
                  <a:pt x="414329" y="59765"/>
                </a:lnTo>
                <a:lnTo>
                  <a:pt x="414709" y="64247"/>
                </a:lnTo>
                <a:lnTo>
                  <a:pt x="418127" y="62380"/>
                </a:lnTo>
                <a:lnTo>
                  <a:pt x="426482" y="49306"/>
                </a:lnTo>
                <a:lnTo>
                  <a:pt x="423444" y="52294"/>
                </a:lnTo>
                <a:lnTo>
                  <a:pt x="425723" y="45571"/>
                </a:lnTo>
                <a:lnTo>
                  <a:pt x="428761" y="41462"/>
                </a:lnTo>
                <a:lnTo>
                  <a:pt x="431039" y="35859"/>
                </a:lnTo>
                <a:lnTo>
                  <a:pt x="433698" y="33618"/>
                </a:lnTo>
                <a:lnTo>
                  <a:pt x="446610" y="11580"/>
                </a:lnTo>
                <a:lnTo>
                  <a:pt x="448889" y="10085"/>
                </a:lnTo>
                <a:lnTo>
                  <a:pt x="450787" y="10459"/>
                </a:lnTo>
                <a:lnTo>
                  <a:pt x="451167" y="15315"/>
                </a:lnTo>
                <a:lnTo>
                  <a:pt x="451167" y="23159"/>
                </a:lnTo>
                <a:lnTo>
                  <a:pt x="447369" y="26147"/>
                </a:lnTo>
                <a:lnTo>
                  <a:pt x="451167" y="31750"/>
                </a:lnTo>
                <a:lnTo>
                  <a:pt x="449268" y="38100"/>
                </a:lnTo>
                <a:lnTo>
                  <a:pt x="448889" y="44077"/>
                </a:lnTo>
                <a:lnTo>
                  <a:pt x="454585" y="38474"/>
                </a:lnTo>
                <a:lnTo>
                  <a:pt x="458763" y="38474"/>
                </a:lnTo>
                <a:lnTo>
                  <a:pt x="458763" y="33244"/>
                </a:lnTo>
                <a:lnTo>
                  <a:pt x="460282" y="29509"/>
                </a:lnTo>
                <a:lnTo>
                  <a:pt x="462940" y="29136"/>
                </a:lnTo>
                <a:lnTo>
                  <a:pt x="462560" y="25027"/>
                </a:lnTo>
                <a:lnTo>
                  <a:pt x="463320" y="22038"/>
                </a:lnTo>
                <a:lnTo>
                  <a:pt x="465598" y="18303"/>
                </a:lnTo>
                <a:lnTo>
                  <a:pt x="467497" y="13821"/>
                </a:lnTo>
                <a:lnTo>
                  <a:pt x="469396" y="635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32" name="Text Placeholder 2631">
            <a:extLst>
              <a:ext uri="{FF2B5EF4-FFF2-40B4-BE49-F238E27FC236}">
                <a16:creationId xmlns:a16="http://schemas.microsoft.com/office/drawing/2014/main" id="{7B42E0C8-9854-A948-803D-771EED4314A8}"/>
              </a:ext>
            </a:extLst>
          </p:cNvPr>
          <p:cNvSpPr>
            <a:spLocks noGrp="1"/>
          </p:cNvSpPr>
          <p:nvPr>
            <p:ph type="body" sz="quarter" idx="107" hasCustomPrompt="1"/>
          </p:nvPr>
        </p:nvSpPr>
        <p:spPr>
          <a:xfrm>
            <a:off x="11041900" y="4543067"/>
            <a:ext cx="49440" cy="44850"/>
          </a:xfrm>
          <a:custGeom>
            <a:avLst/>
            <a:gdLst>
              <a:gd name="connsiteX0" fmla="*/ 767 w 49440"/>
              <a:gd name="connsiteY0" fmla="*/ 0 h 44850"/>
              <a:gd name="connsiteX1" fmla="*/ 7665 w 49440"/>
              <a:gd name="connsiteY1" fmla="*/ 4146 h 44850"/>
              <a:gd name="connsiteX2" fmla="*/ 9965 w 49440"/>
              <a:gd name="connsiteY2" fmla="*/ 6031 h 44850"/>
              <a:gd name="connsiteX3" fmla="*/ 13031 w 49440"/>
              <a:gd name="connsiteY3" fmla="*/ 7538 h 44850"/>
              <a:gd name="connsiteX4" fmla="*/ 20696 w 49440"/>
              <a:gd name="connsiteY4" fmla="*/ 13191 h 44850"/>
              <a:gd name="connsiteX5" fmla="*/ 25295 w 49440"/>
              <a:gd name="connsiteY5" fmla="*/ 13568 h 44850"/>
              <a:gd name="connsiteX6" fmla="*/ 28744 w 49440"/>
              <a:gd name="connsiteY6" fmla="*/ 16207 h 44850"/>
              <a:gd name="connsiteX7" fmla="*/ 31044 w 49440"/>
              <a:gd name="connsiteY7" fmla="*/ 18468 h 44850"/>
              <a:gd name="connsiteX8" fmla="*/ 36409 w 49440"/>
              <a:gd name="connsiteY8" fmla="*/ 21860 h 44850"/>
              <a:gd name="connsiteX9" fmla="*/ 38326 w 49440"/>
              <a:gd name="connsiteY9" fmla="*/ 24875 h 44850"/>
              <a:gd name="connsiteX10" fmla="*/ 41008 w 49440"/>
              <a:gd name="connsiteY10" fmla="*/ 26759 h 44850"/>
              <a:gd name="connsiteX11" fmla="*/ 44841 w 49440"/>
              <a:gd name="connsiteY11" fmla="*/ 27890 h 44850"/>
              <a:gd name="connsiteX12" fmla="*/ 46374 w 49440"/>
              <a:gd name="connsiteY12" fmla="*/ 29398 h 44850"/>
              <a:gd name="connsiteX13" fmla="*/ 47524 w 49440"/>
              <a:gd name="connsiteY13" fmla="*/ 32790 h 44850"/>
              <a:gd name="connsiteX14" fmla="*/ 49440 w 49440"/>
              <a:gd name="connsiteY14" fmla="*/ 35051 h 44850"/>
              <a:gd name="connsiteX15" fmla="*/ 49440 w 49440"/>
              <a:gd name="connsiteY15" fmla="*/ 37689 h 44850"/>
              <a:gd name="connsiteX16" fmla="*/ 47524 w 49440"/>
              <a:gd name="connsiteY16" fmla="*/ 40328 h 44850"/>
              <a:gd name="connsiteX17" fmla="*/ 45991 w 49440"/>
              <a:gd name="connsiteY17" fmla="*/ 44850 h 44850"/>
              <a:gd name="connsiteX18" fmla="*/ 42541 w 49440"/>
              <a:gd name="connsiteY18" fmla="*/ 44850 h 44850"/>
              <a:gd name="connsiteX19" fmla="*/ 40242 w 49440"/>
              <a:gd name="connsiteY19" fmla="*/ 35051 h 44850"/>
              <a:gd name="connsiteX20" fmla="*/ 37176 w 49440"/>
              <a:gd name="connsiteY20" fmla="*/ 26759 h 44850"/>
              <a:gd name="connsiteX21" fmla="*/ 32960 w 49440"/>
              <a:gd name="connsiteY21" fmla="*/ 19975 h 44850"/>
              <a:gd name="connsiteX22" fmla="*/ 30660 w 49440"/>
              <a:gd name="connsiteY22" fmla="*/ 18468 h 44850"/>
              <a:gd name="connsiteX23" fmla="*/ 25295 w 49440"/>
              <a:gd name="connsiteY23" fmla="*/ 17714 h 44850"/>
              <a:gd name="connsiteX24" fmla="*/ 20696 w 49440"/>
              <a:gd name="connsiteY24" fmla="*/ 14699 h 44850"/>
              <a:gd name="connsiteX25" fmla="*/ 17630 w 49440"/>
              <a:gd name="connsiteY25" fmla="*/ 11684 h 44850"/>
              <a:gd name="connsiteX26" fmla="*/ 15330 w 49440"/>
              <a:gd name="connsiteY26" fmla="*/ 11307 h 44850"/>
              <a:gd name="connsiteX27" fmla="*/ 11881 w 49440"/>
              <a:gd name="connsiteY27" fmla="*/ 8669 h 44850"/>
              <a:gd name="connsiteX28" fmla="*/ 9965 w 49440"/>
              <a:gd name="connsiteY28" fmla="*/ 7915 h 44850"/>
              <a:gd name="connsiteX29" fmla="*/ 3449 w 49440"/>
              <a:gd name="connsiteY29" fmla="*/ 3769 h 44850"/>
              <a:gd name="connsiteX30" fmla="*/ 0 w 49440"/>
              <a:gd name="connsiteY30" fmla="*/ 3392 h 44850"/>
              <a:gd name="connsiteX31" fmla="*/ 0 w 49440"/>
              <a:gd name="connsiteY31" fmla="*/ 1131 h 4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440" h="44850">
                <a:moveTo>
                  <a:pt x="767" y="0"/>
                </a:moveTo>
                <a:lnTo>
                  <a:pt x="7665" y="4146"/>
                </a:lnTo>
                <a:lnTo>
                  <a:pt x="9965" y="6031"/>
                </a:lnTo>
                <a:lnTo>
                  <a:pt x="13031" y="7538"/>
                </a:lnTo>
                <a:lnTo>
                  <a:pt x="20696" y="13191"/>
                </a:lnTo>
                <a:lnTo>
                  <a:pt x="25295" y="13568"/>
                </a:lnTo>
                <a:lnTo>
                  <a:pt x="28744" y="16207"/>
                </a:lnTo>
                <a:lnTo>
                  <a:pt x="31044" y="18468"/>
                </a:lnTo>
                <a:lnTo>
                  <a:pt x="36409" y="21860"/>
                </a:lnTo>
                <a:lnTo>
                  <a:pt x="38326" y="24875"/>
                </a:lnTo>
                <a:lnTo>
                  <a:pt x="41008" y="26759"/>
                </a:lnTo>
                <a:lnTo>
                  <a:pt x="44841" y="27890"/>
                </a:lnTo>
                <a:lnTo>
                  <a:pt x="46374" y="29398"/>
                </a:lnTo>
                <a:lnTo>
                  <a:pt x="47524" y="32790"/>
                </a:lnTo>
                <a:lnTo>
                  <a:pt x="49440" y="35051"/>
                </a:lnTo>
                <a:lnTo>
                  <a:pt x="49440" y="37689"/>
                </a:lnTo>
                <a:lnTo>
                  <a:pt x="47524" y="40328"/>
                </a:lnTo>
                <a:lnTo>
                  <a:pt x="45991" y="44850"/>
                </a:lnTo>
                <a:lnTo>
                  <a:pt x="42541" y="44850"/>
                </a:lnTo>
                <a:lnTo>
                  <a:pt x="40242" y="35051"/>
                </a:lnTo>
                <a:lnTo>
                  <a:pt x="37176" y="26759"/>
                </a:lnTo>
                <a:lnTo>
                  <a:pt x="32960" y="19975"/>
                </a:lnTo>
                <a:lnTo>
                  <a:pt x="30660" y="18468"/>
                </a:lnTo>
                <a:lnTo>
                  <a:pt x="25295" y="17714"/>
                </a:lnTo>
                <a:lnTo>
                  <a:pt x="20696" y="14699"/>
                </a:lnTo>
                <a:lnTo>
                  <a:pt x="17630" y="11684"/>
                </a:lnTo>
                <a:lnTo>
                  <a:pt x="15330" y="11307"/>
                </a:lnTo>
                <a:lnTo>
                  <a:pt x="11881" y="8669"/>
                </a:lnTo>
                <a:lnTo>
                  <a:pt x="9965" y="7915"/>
                </a:lnTo>
                <a:lnTo>
                  <a:pt x="3449" y="3769"/>
                </a:lnTo>
                <a:lnTo>
                  <a:pt x="0" y="3392"/>
                </a:lnTo>
                <a:lnTo>
                  <a:pt x="0" y="113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30" name="Text Placeholder 2629">
            <a:extLst>
              <a:ext uri="{FF2B5EF4-FFF2-40B4-BE49-F238E27FC236}">
                <a16:creationId xmlns:a16="http://schemas.microsoft.com/office/drawing/2014/main" id="{51AC0EFB-E07F-5D45-B293-8C4A9F882313}"/>
              </a:ext>
            </a:extLst>
          </p:cNvPr>
          <p:cNvSpPr>
            <a:spLocks noGrp="1"/>
          </p:cNvSpPr>
          <p:nvPr>
            <p:ph type="body" sz="quarter" idx="106" hasCustomPrompt="1"/>
          </p:nvPr>
        </p:nvSpPr>
        <p:spPr>
          <a:xfrm>
            <a:off x="8898897" y="2489310"/>
            <a:ext cx="43735" cy="46719"/>
          </a:xfrm>
          <a:custGeom>
            <a:avLst/>
            <a:gdLst>
              <a:gd name="connsiteX0" fmla="*/ 18474 w 43735"/>
              <a:gd name="connsiteY0" fmla="*/ 0 h 46719"/>
              <a:gd name="connsiteX1" fmla="*/ 20359 w 43735"/>
              <a:gd name="connsiteY1" fmla="*/ 0 h 46719"/>
              <a:gd name="connsiteX2" fmla="*/ 35440 w 43735"/>
              <a:gd name="connsiteY2" fmla="*/ 13719 h 46719"/>
              <a:gd name="connsiteX3" fmla="*/ 37703 w 43735"/>
              <a:gd name="connsiteY3" fmla="*/ 18910 h 46719"/>
              <a:gd name="connsiteX4" fmla="*/ 39588 w 43735"/>
              <a:gd name="connsiteY4" fmla="*/ 19652 h 46719"/>
              <a:gd name="connsiteX5" fmla="*/ 39588 w 43735"/>
              <a:gd name="connsiteY5" fmla="*/ 12607 h 46719"/>
              <a:gd name="connsiteX6" fmla="*/ 41096 w 43735"/>
              <a:gd name="connsiteY6" fmla="*/ 18169 h 46719"/>
              <a:gd name="connsiteX7" fmla="*/ 43735 w 43735"/>
              <a:gd name="connsiteY7" fmla="*/ 24101 h 46719"/>
              <a:gd name="connsiteX8" fmla="*/ 43358 w 43735"/>
              <a:gd name="connsiteY8" fmla="*/ 28921 h 46719"/>
              <a:gd name="connsiteX9" fmla="*/ 41096 w 43735"/>
              <a:gd name="connsiteY9" fmla="*/ 23730 h 46719"/>
              <a:gd name="connsiteX10" fmla="*/ 36572 w 43735"/>
              <a:gd name="connsiteY10" fmla="*/ 28180 h 46719"/>
              <a:gd name="connsiteX11" fmla="*/ 29031 w 43735"/>
              <a:gd name="connsiteY11" fmla="*/ 38933 h 46719"/>
              <a:gd name="connsiteX12" fmla="*/ 23753 w 43735"/>
              <a:gd name="connsiteY12" fmla="*/ 41899 h 46719"/>
              <a:gd name="connsiteX13" fmla="*/ 20736 w 43735"/>
              <a:gd name="connsiteY13" fmla="*/ 41899 h 46719"/>
              <a:gd name="connsiteX14" fmla="*/ 16966 w 43735"/>
              <a:gd name="connsiteY14" fmla="*/ 45978 h 46719"/>
              <a:gd name="connsiteX15" fmla="*/ 13196 w 43735"/>
              <a:gd name="connsiteY15" fmla="*/ 46348 h 46719"/>
              <a:gd name="connsiteX16" fmla="*/ 11311 w 43735"/>
              <a:gd name="connsiteY16" fmla="*/ 43753 h 46719"/>
              <a:gd name="connsiteX17" fmla="*/ 10557 w 43735"/>
              <a:gd name="connsiteY17" fmla="*/ 46719 h 46719"/>
              <a:gd name="connsiteX18" fmla="*/ 7163 w 43735"/>
              <a:gd name="connsiteY18" fmla="*/ 43753 h 46719"/>
              <a:gd name="connsiteX19" fmla="*/ 4524 w 43735"/>
              <a:gd name="connsiteY19" fmla="*/ 38933 h 46719"/>
              <a:gd name="connsiteX20" fmla="*/ 2262 w 43735"/>
              <a:gd name="connsiteY20" fmla="*/ 38933 h 46719"/>
              <a:gd name="connsiteX21" fmla="*/ 1508 w 43735"/>
              <a:gd name="connsiteY21" fmla="*/ 43753 h 46719"/>
              <a:gd name="connsiteX22" fmla="*/ 3016 w 43735"/>
              <a:gd name="connsiteY22" fmla="*/ 46348 h 46719"/>
              <a:gd name="connsiteX23" fmla="*/ 754 w 43735"/>
              <a:gd name="connsiteY23" fmla="*/ 42640 h 46719"/>
              <a:gd name="connsiteX24" fmla="*/ 0 w 43735"/>
              <a:gd name="connsiteY24" fmla="*/ 38562 h 46719"/>
              <a:gd name="connsiteX25" fmla="*/ 754 w 43735"/>
              <a:gd name="connsiteY25" fmla="*/ 33742 h 46719"/>
              <a:gd name="connsiteX26" fmla="*/ 1131 w 43735"/>
              <a:gd name="connsiteY26" fmla="*/ 20764 h 46719"/>
              <a:gd name="connsiteX27" fmla="*/ 2639 w 43735"/>
              <a:gd name="connsiteY27" fmla="*/ 15202 h 46719"/>
              <a:gd name="connsiteX28" fmla="*/ 7163 w 43735"/>
              <a:gd name="connsiteY28" fmla="*/ 6303 h 46719"/>
              <a:gd name="connsiteX29" fmla="*/ 10180 w 43735"/>
              <a:gd name="connsiteY29" fmla="*/ 2966 h 46719"/>
              <a:gd name="connsiteX30" fmla="*/ 10934 w 43735"/>
              <a:gd name="connsiteY30" fmla="*/ 1854 h 46719"/>
              <a:gd name="connsiteX31" fmla="*/ 12819 w 43735"/>
              <a:gd name="connsiteY31" fmla="*/ 1112 h 46719"/>
              <a:gd name="connsiteX32" fmla="*/ 14327 w 43735"/>
              <a:gd name="connsiteY32" fmla="*/ 2596 h 4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735" h="46719">
                <a:moveTo>
                  <a:pt x="18474" y="0"/>
                </a:moveTo>
                <a:lnTo>
                  <a:pt x="20359" y="0"/>
                </a:lnTo>
                <a:lnTo>
                  <a:pt x="35440" y="13719"/>
                </a:lnTo>
                <a:lnTo>
                  <a:pt x="37703" y="18910"/>
                </a:lnTo>
                <a:lnTo>
                  <a:pt x="39588" y="19652"/>
                </a:lnTo>
                <a:lnTo>
                  <a:pt x="39588" y="12607"/>
                </a:lnTo>
                <a:lnTo>
                  <a:pt x="41096" y="18169"/>
                </a:lnTo>
                <a:lnTo>
                  <a:pt x="43735" y="24101"/>
                </a:lnTo>
                <a:lnTo>
                  <a:pt x="43358" y="28921"/>
                </a:lnTo>
                <a:lnTo>
                  <a:pt x="41096" y="23730"/>
                </a:lnTo>
                <a:lnTo>
                  <a:pt x="36572" y="28180"/>
                </a:lnTo>
                <a:lnTo>
                  <a:pt x="29031" y="38933"/>
                </a:lnTo>
                <a:lnTo>
                  <a:pt x="23753" y="41899"/>
                </a:lnTo>
                <a:lnTo>
                  <a:pt x="20736" y="41899"/>
                </a:lnTo>
                <a:lnTo>
                  <a:pt x="16966" y="45978"/>
                </a:lnTo>
                <a:lnTo>
                  <a:pt x="13196" y="46348"/>
                </a:lnTo>
                <a:lnTo>
                  <a:pt x="11311" y="43753"/>
                </a:lnTo>
                <a:lnTo>
                  <a:pt x="10557" y="46719"/>
                </a:lnTo>
                <a:lnTo>
                  <a:pt x="7163" y="43753"/>
                </a:lnTo>
                <a:lnTo>
                  <a:pt x="4524" y="38933"/>
                </a:lnTo>
                <a:lnTo>
                  <a:pt x="2262" y="38933"/>
                </a:lnTo>
                <a:lnTo>
                  <a:pt x="1508" y="43753"/>
                </a:lnTo>
                <a:lnTo>
                  <a:pt x="3016" y="46348"/>
                </a:lnTo>
                <a:lnTo>
                  <a:pt x="754" y="42640"/>
                </a:lnTo>
                <a:lnTo>
                  <a:pt x="0" y="38562"/>
                </a:lnTo>
                <a:lnTo>
                  <a:pt x="754" y="33742"/>
                </a:lnTo>
                <a:lnTo>
                  <a:pt x="1131" y="20764"/>
                </a:lnTo>
                <a:lnTo>
                  <a:pt x="2639" y="15202"/>
                </a:lnTo>
                <a:lnTo>
                  <a:pt x="7163" y="6303"/>
                </a:lnTo>
                <a:lnTo>
                  <a:pt x="10180" y="2966"/>
                </a:lnTo>
                <a:lnTo>
                  <a:pt x="10934" y="1854"/>
                </a:lnTo>
                <a:lnTo>
                  <a:pt x="12819" y="1112"/>
                </a:lnTo>
                <a:lnTo>
                  <a:pt x="14327" y="259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28" name="Text Placeholder 2627">
            <a:extLst>
              <a:ext uri="{FF2B5EF4-FFF2-40B4-BE49-F238E27FC236}">
                <a16:creationId xmlns:a16="http://schemas.microsoft.com/office/drawing/2014/main" id="{48EADE09-4FFC-3349-91FF-8DF0F835C8E6}"/>
              </a:ext>
            </a:extLst>
          </p:cNvPr>
          <p:cNvSpPr>
            <a:spLocks noGrp="1"/>
          </p:cNvSpPr>
          <p:nvPr>
            <p:ph type="body" sz="quarter" idx="105" hasCustomPrompt="1"/>
          </p:nvPr>
        </p:nvSpPr>
        <p:spPr>
          <a:xfrm>
            <a:off x="9115670" y="2433247"/>
            <a:ext cx="41833" cy="46719"/>
          </a:xfrm>
          <a:custGeom>
            <a:avLst/>
            <a:gdLst>
              <a:gd name="connsiteX0" fmla="*/ 10085 w 41833"/>
              <a:gd name="connsiteY0" fmla="*/ 0 h 46719"/>
              <a:gd name="connsiteX1" fmla="*/ 13820 w 41833"/>
              <a:gd name="connsiteY1" fmla="*/ 6077 h 46719"/>
              <a:gd name="connsiteX2" fmla="*/ 17181 w 41833"/>
              <a:gd name="connsiteY2" fmla="*/ 8736 h 46719"/>
              <a:gd name="connsiteX3" fmla="*/ 19422 w 41833"/>
              <a:gd name="connsiteY3" fmla="*/ 14434 h 46719"/>
              <a:gd name="connsiteX4" fmla="*/ 25399 w 41833"/>
              <a:gd name="connsiteY4" fmla="*/ 17472 h 46719"/>
              <a:gd name="connsiteX5" fmla="*/ 30628 w 41833"/>
              <a:gd name="connsiteY5" fmla="*/ 23550 h 46719"/>
              <a:gd name="connsiteX6" fmla="*/ 40712 w 41833"/>
              <a:gd name="connsiteY6" fmla="*/ 37223 h 46719"/>
              <a:gd name="connsiteX7" fmla="*/ 41833 w 41833"/>
              <a:gd name="connsiteY7" fmla="*/ 41022 h 46719"/>
              <a:gd name="connsiteX8" fmla="*/ 38471 w 41833"/>
              <a:gd name="connsiteY8" fmla="*/ 46719 h 46719"/>
              <a:gd name="connsiteX9" fmla="*/ 35857 w 41833"/>
              <a:gd name="connsiteY9" fmla="*/ 44820 h 46719"/>
              <a:gd name="connsiteX10" fmla="*/ 33242 w 41833"/>
              <a:gd name="connsiteY10" fmla="*/ 44440 h 46719"/>
              <a:gd name="connsiteX11" fmla="*/ 31748 w 41833"/>
              <a:gd name="connsiteY11" fmla="*/ 46339 h 46719"/>
              <a:gd name="connsiteX12" fmla="*/ 27640 w 41833"/>
              <a:gd name="connsiteY12" fmla="*/ 46339 h 46719"/>
              <a:gd name="connsiteX13" fmla="*/ 22411 w 41833"/>
              <a:gd name="connsiteY13" fmla="*/ 42541 h 46719"/>
              <a:gd name="connsiteX14" fmla="*/ 23905 w 41833"/>
              <a:gd name="connsiteY14" fmla="*/ 39123 h 46719"/>
              <a:gd name="connsiteX15" fmla="*/ 20169 w 41833"/>
              <a:gd name="connsiteY15" fmla="*/ 36464 h 46719"/>
              <a:gd name="connsiteX16" fmla="*/ 16434 w 41833"/>
              <a:gd name="connsiteY16" fmla="*/ 36084 h 46719"/>
              <a:gd name="connsiteX17" fmla="*/ 9711 w 41833"/>
              <a:gd name="connsiteY17" fmla="*/ 31146 h 46719"/>
              <a:gd name="connsiteX18" fmla="*/ 11579 w 41833"/>
              <a:gd name="connsiteY18" fmla="*/ 36084 h 46719"/>
              <a:gd name="connsiteX19" fmla="*/ 14567 w 41833"/>
              <a:gd name="connsiteY19" fmla="*/ 40262 h 46719"/>
              <a:gd name="connsiteX20" fmla="*/ 13820 w 41833"/>
              <a:gd name="connsiteY20" fmla="*/ 42921 h 46719"/>
              <a:gd name="connsiteX21" fmla="*/ 10458 w 41833"/>
              <a:gd name="connsiteY21" fmla="*/ 36084 h 46719"/>
              <a:gd name="connsiteX22" fmla="*/ 5603 w 41833"/>
              <a:gd name="connsiteY22" fmla="*/ 28487 h 46719"/>
              <a:gd name="connsiteX23" fmla="*/ 4482 w 41833"/>
              <a:gd name="connsiteY23" fmla="*/ 28487 h 46719"/>
              <a:gd name="connsiteX24" fmla="*/ 2615 w 41833"/>
              <a:gd name="connsiteY24" fmla="*/ 21650 h 46719"/>
              <a:gd name="connsiteX25" fmla="*/ 2615 w 41833"/>
              <a:gd name="connsiteY25" fmla="*/ 18612 h 46719"/>
              <a:gd name="connsiteX26" fmla="*/ 1121 w 41833"/>
              <a:gd name="connsiteY26" fmla="*/ 17852 h 46719"/>
              <a:gd name="connsiteX27" fmla="*/ 0 w 41833"/>
              <a:gd name="connsiteY27" fmla="*/ 13674 h 46719"/>
              <a:gd name="connsiteX28" fmla="*/ 3735 w 41833"/>
              <a:gd name="connsiteY28" fmla="*/ 15573 h 46719"/>
              <a:gd name="connsiteX29" fmla="*/ 7097 w 41833"/>
              <a:gd name="connsiteY29" fmla="*/ 14434 h 46719"/>
              <a:gd name="connsiteX30" fmla="*/ 2241 w 41833"/>
              <a:gd name="connsiteY30" fmla="*/ 9496 h 46719"/>
              <a:gd name="connsiteX31" fmla="*/ 3735 w 41833"/>
              <a:gd name="connsiteY31" fmla="*/ 8736 h 46719"/>
              <a:gd name="connsiteX32" fmla="*/ 5603 w 41833"/>
              <a:gd name="connsiteY32" fmla="*/ 5698 h 46719"/>
              <a:gd name="connsiteX33" fmla="*/ 7097 w 41833"/>
              <a:gd name="connsiteY33" fmla="*/ 1140 h 4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833" h="46719">
                <a:moveTo>
                  <a:pt x="10085" y="0"/>
                </a:moveTo>
                <a:lnTo>
                  <a:pt x="13820" y="6077"/>
                </a:lnTo>
                <a:lnTo>
                  <a:pt x="17181" y="8736"/>
                </a:lnTo>
                <a:lnTo>
                  <a:pt x="19422" y="14434"/>
                </a:lnTo>
                <a:lnTo>
                  <a:pt x="25399" y="17472"/>
                </a:lnTo>
                <a:lnTo>
                  <a:pt x="30628" y="23550"/>
                </a:lnTo>
                <a:lnTo>
                  <a:pt x="40712" y="37223"/>
                </a:lnTo>
                <a:lnTo>
                  <a:pt x="41833" y="41022"/>
                </a:lnTo>
                <a:lnTo>
                  <a:pt x="38471" y="46719"/>
                </a:lnTo>
                <a:lnTo>
                  <a:pt x="35857" y="44820"/>
                </a:lnTo>
                <a:lnTo>
                  <a:pt x="33242" y="44440"/>
                </a:lnTo>
                <a:lnTo>
                  <a:pt x="31748" y="46339"/>
                </a:lnTo>
                <a:lnTo>
                  <a:pt x="27640" y="46339"/>
                </a:lnTo>
                <a:lnTo>
                  <a:pt x="22411" y="42541"/>
                </a:lnTo>
                <a:lnTo>
                  <a:pt x="23905" y="39123"/>
                </a:lnTo>
                <a:lnTo>
                  <a:pt x="20169" y="36464"/>
                </a:lnTo>
                <a:lnTo>
                  <a:pt x="16434" y="36084"/>
                </a:lnTo>
                <a:lnTo>
                  <a:pt x="9711" y="31146"/>
                </a:lnTo>
                <a:lnTo>
                  <a:pt x="11579" y="36084"/>
                </a:lnTo>
                <a:lnTo>
                  <a:pt x="14567" y="40262"/>
                </a:lnTo>
                <a:lnTo>
                  <a:pt x="13820" y="42921"/>
                </a:lnTo>
                <a:lnTo>
                  <a:pt x="10458" y="36084"/>
                </a:lnTo>
                <a:lnTo>
                  <a:pt x="5603" y="28487"/>
                </a:lnTo>
                <a:lnTo>
                  <a:pt x="4482" y="28487"/>
                </a:lnTo>
                <a:lnTo>
                  <a:pt x="2615" y="21650"/>
                </a:lnTo>
                <a:lnTo>
                  <a:pt x="2615" y="18612"/>
                </a:lnTo>
                <a:lnTo>
                  <a:pt x="1121" y="17852"/>
                </a:lnTo>
                <a:lnTo>
                  <a:pt x="0" y="13674"/>
                </a:lnTo>
                <a:lnTo>
                  <a:pt x="3735" y="15573"/>
                </a:lnTo>
                <a:lnTo>
                  <a:pt x="7097" y="14434"/>
                </a:lnTo>
                <a:lnTo>
                  <a:pt x="2241" y="9496"/>
                </a:lnTo>
                <a:lnTo>
                  <a:pt x="3735" y="8736"/>
                </a:lnTo>
                <a:lnTo>
                  <a:pt x="5603" y="5698"/>
                </a:lnTo>
                <a:lnTo>
                  <a:pt x="7097" y="114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26" name="Text Placeholder 2625">
            <a:extLst>
              <a:ext uri="{FF2B5EF4-FFF2-40B4-BE49-F238E27FC236}">
                <a16:creationId xmlns:a16="http://schemas.microsoft.com/office/drawing/2014/main" id="{605E707D-1F19-594D-ADD2-44BB337276A8}"/>
              </a:ext>
            </a:extLst>
          </p:cNvPr>
          <p:cNvSpPr>
            <a:spLocks noGrp="1"/>
          </p:cNvSpPr>
          <p:nvPr>
            <p:ph type="body" sz="quarter" idx="104" hasCustomPrompt="1"/>
          </p:nvPr>
        </p:nvSpPr>
        <p:spPr>
          <a:xfrm>
            <a:off x="10990558" y="4574835"/>
            <a:ext cx="83666" cy="44850"/>
          </a:xfrm>
          <a:custGeom>
            <a:avLst/>
            <a:gdLst>
              <a:gd name="connsiteX0" fmla="*/ 78789 w 83666"/>
              <a:gd name="connsiteY0" fmla="*/ 0 h 44850"/>
              <a:gd name="connsiteX1" fmla="*/ 81415 w 83666"/>
              <a:gd name="connsiteY1" fmla="*/ 1534 h 44850"/>
              <a:gd name="connsiteX2" fmla="*/ 83291 w 83666"/>
              <a:gd name="connsiteY2" fmla="*/ 5367 h 44850"/>
              <a:gd name="connsiteX3" fmla="*/ 83666 w 83666"/>
              <a:gd name="connsiteY3" fmla="*/ 10350 h 44850"/>
              <a:gd name="connsiteX4" fmla="*/ 82916 w 83666"/>
              <a:gd name="connsiteY4" fmla="*/ 13800 h 44850"/>
              <a:gd name="connsiteX5" fmla="*/ 81040 w 83666"/>
              <a:gd name="connsiteY5" fmla="*/ 16100 h 44850"/>
              <a:gd name="connsiteX6" fmla="*/ 78789 w 83666"/>
              <a:gd name="connsiteY6" fmla="*/ 17250 h 44850"/>
              <a:gd name="connsiteX7" fmla="*/ 77288 w 83666"/>
              <a:gd name="connsiteY7" fmla="*/ 19934 h 44850"/>
              <a:gd name="connsiteX8" fmla="*/ 78789 w 83666"/>
              <a:gd name="connsiteY8" fmla="*/ 24150 h 44850"/>
              <a:gd name="connsiteX9" fmla="*/ 76538 w 83666"/>
              <a:gd name="connsiteY9" fmla="*/ 28367 h 44850"/>
              <a:gd name="connsiteX10" fmla="*/ 73161 w 83666"/>
              <a:gd name="connsiteY10" fmla="*/ 29517 h 44850"/>
              <a:gd name="connsiteX11" fmla="*/ 68659 w 83666"/>
              <a:gd name="connsiteY11" fmla="*/ 28367 h 44850"/>
              <a:gd name="connsiteX12" fmla="*/ 67158 w 83666"/>
              <a:gd name="connsiteY12" fmla="*/ 30284 h 44850"/>
              <a:gd name="connsiteX13" fmla="*/ 66783 w 83666"/>
              <a:gd name="connsiteY13" fmla="*/ 32967 h 44850"/>
              <a:gd name="connsiteX14" fmla="*/ 62656 w 83666"/>
              <a:gd name="connsiteY14" fmla="*/ 37184 h 44850"/>
              <a:gd name="connsiteX15" fmla="*/ 53276 w 83666"/>
              <a:gd name="connsiteY15" fmla="*/ 42167 h 44850"/>
              <a:gd name="connsiteX16" fmla="*/ 49524 w 83666"/>
              <a:gd name="connsiteY16" fmla="*/ 42934 h 44850"/>
              <a:gd name="connsiteX17" fmla="*/ 45397 w 83666"/>
              <a:gd name="connsiteY17" fmla="*/ 44084 h 44850"/>
              <a:gd name="connsiteX18" fmla="*/ 38269 w 83666"/>
              <a:gd name="connsiteY18" fmla="*/ 44084 h 44850"/>
              <a:gd name="connsiteX19" fmla="*/ 34142 w 83666"/>
              <a:gd name="connsiteY19" fmla="*/ 44850 h 44850"/>
              <a:gd name="connsiteX20" fmla="*/ 28889 w 83666"/>
              <a:gd name="connsiteY20" fmla="*/ 44850 h 44850"/>
              <a:gd name="connsiteX21" fmla="*/ 24762 w 83666"/>
              <a:gd name="connsiteY21" fmla="*/ 40634 h 44850"/>
              <a:gd name="connsiteX22" fmla="*/ 22136 w 83666"/>
              <a:gd name="connsiteY22" fmla="*/ 40634 h 44850"/>
              <a:gd name="connsiteX23" fmla="*/ 18009 w 83666"/>
              <a:gd name="connsiteY23" fmla="*/ 42167 h 44850"/>
              <a:gd name="connsiteX24" fmla="*/ 10130 w 83666"/>
              <a:gd name="connsiteY24" fmla="*/ 36800 h 44850"/>
              <a:gd name="connsiteX25" fmla="*/ 4502 w 83666"/>
              <a:gd name="connsiteY25" fmla="*/ 35267 h 44850"/>
              <a:gd name="connsiteX26" fmla="*/ 1501 w 83666"/>
              <a:gd name="connsiteY26" fmla="*/ 32200 h 44850"/>
              <a:gd name="connsiteX27" fmla="*/ 0 w 83666"/>
              <a:gd name="connsiteY27" fmla="*/ 27984 h 44850"/>
              <a:gd name="connsiteX28" fmla="*/ 1876 w 83666"/>
              <a:gd name="connsiteY28" fmla="*/ 26450 h 44850"/>
              <a:gd name="connsiteX29" fmla="*/ 4127 w 83666"/>
              <a:gd name="connsiteY29" fmla="*/ 27600 h 44850"/>
              <a:gd name="connsiteX30" fmla="*/ 18759 w 83666"/>
              <a:gd name="connsiteY30" fmla="*/ 28750 h 44850"/>
              <a:gd name="connsiteX31" fmla="*/ 30390 w 83666"/>
              <a:gd name="connsiteY31" fmla="*/ 27984 h 44850"/>
              <a:gd name="connsiteX32" fmla="*/ 33016 w 83666"/>
              <a:gd name="connsiteY32" fmla="*/ 26450 h 44850"/>
              <a:gd name="connsiteX33" fmla="*/ 33016 w 83666"/>
              <a:gd name="connsiteY33" fmla="*/ 23767 h 44850"/>
              <a:gd name="connsiteX34" fmla="*/ 33391 w 83666"/>
              <a:gd name="connsiteY34" fmla="*/ 22234 h 44850"/>
              <a:gd name="connsiteX35" fmla="*/ 34892 w 83666"/>
              <a:gd name="connsiteY35" fmla="*/ 19550 h 44850"/>
              <a:gd name="connsiteX36" fmla="*/ 36768 w 83666"/>
              <a:gd name="connsiteY36" fmla="*/ 18017 h 44850"/>
              <a:gd name="connsiteX37" fmla="*/ 38269 w 83666"/>
              <a:gd name="connsiteY37" fmla="*/ 18784 h 44850"/>
              <a:gd name="connsiteX38" fmla="*/ 36393 w 83666"/>
              <a:gd name="connsiteY38" fmla="*/ 22234 h 44850"/>
              <a:gd name="connsiteX39" fmla="*/ 36018 w 83666"/>
              <a:gd name="connsiteY39" fmla="*/ 26067 h 44850"/>
              <a:gd name="connsiteX40" fmla="*/ 38269 w 83666"/>
              <a:gd name="connsiteY40" fmla="*/ 27600 h 44850"/>
              <a:gd name="connsiteX41" fmla="*/ 41270 w 83666"/>
              <a:gd name="connsiteY41" fmla="*/ 26450 h 44850"/>
              <a:gd name="connsiteX42" fmla="*/ 44647 w 83666"/>
              <a:gd name="connsiteY42" fmla="*/ 26450 h 44850"/>
              <a:gd name="connsiteX43" fmla="*/ 47273 w 83666"/>
              <a:gd name="connsiteY43" fmla="*/ 27984 h 44850"/>
              <a:gd name="connsiteX44" fmla="*/ 50650 w 83666"/>
              <a:gd name="connsiteY44" fmla="*/ 27600 h 44850"/>
              <a:gd name="connsiteX45" fmla="*/ 53276 w 83666"/>
              <a:gd name="connsiteY45" fmla="*/ 26450 h 44850"/>
              <a:gd name="connsiteX46" fmla="*/ 60029 w 83666"/>
              <a:gd name="connsiteY46" fmla="*/ 18017 h 44850"/>
              <a:gd name="connsiteX47" fmla="*/ 63406 w 83666"/>
              <a:gd name="connsiteY47" fmla="*/ 15717 h 44850"/>
              <a:gd name="connsiteX48" fmla="*/ 65657 w 83666"/>
              <a:gd name="connsiteY48" fmla="*/ 16100 h 44850"/>
              <a:gd name="connsiteX49" fmla="*/ 69034 w 83666"/>
              <a:gd name="connsiteY49" fmla="*/ 14184 h 44850"/>
              <a:gd name="connsiteX50" fmla="*/ 69409 w 83666"/>
              <a:gd name="connsiteY50" fmla="*/ 10350 h 44850"/>
              <a:gd name="connsiteX51" fmla="*/ 68659 w 83666"/>
              <a:gd name="connsiteY51" fmla="*/ 6900 h 44850"/>
              <a:gd name="connsiteX52" fmla="*/ 67158 w 83666"/>
              <a:gd name="connsiteY52" fmla="*/ 3450 h 44850"/>
              <a:gd name="connsiteX53" fmla="*/ 67158 w 83666"/>
              <a:gd name="connsiteY53" fmla="*/ 1534 h 44850"/>
              <a:gd name="connsiteX54" fmla="*/ 70535 w 83666"/>
              <a:gd name="connsiteY54" fmla="*/ 767 h 44850"/>
              <a:gd name="connsiteX55" fmla="*/ 73161 w 83666"/>
              <a:gd name="connsiteY55" fmla="*/ 1917 h 44850"/>
              <a:gd name="connsiteX56" fmla="*/ 75412 w 83666"/>
              <a:gd name="connsiteY56" fmla="*/ 1917 h 44850"/>
              <a:gd name="connsiteX57" fmla="*/ 76538 w 83666"/>
              <a:gd name="connsiteY57" fmla="*/ 1150 h 4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3666" h="44850">
                <a:moveTo>
                  <a:pt x="78789" y="0"/>
                </a:moveTo>
                <a:lnTo>
                  <a:pt x="81415" y="1534"/>
                </a:lnTo>
                <a:lnTo>
                  <a:pt x="83291" y="5367"/>
                </a:lnTo>
                <a:lnTo>
                  <a:pt x="83666" y="10350"/>
                </a:lnTo>
                <a:lnTo>
                  <a:pt x="82916" y="13800"/>
                </a:lnTo>
                <a:lnTo>
                  <a:pt x="81040" y="16100"/>
                </a:lnTo>
                <a:lnTo>
                  <a:pt x="78789" y="17250"/>
                </a:lnTo>
                <a:lnTo>
                  <a:pt x="77288" y="19934"/>
                </a:lnTo>
                <a:lnTo>
                  <a:pt x="78789" y="24150"/>
                </a:lnTo>
                <a:lnTo>
                  <a:pt x="76538" y="28367"/>
                </a:lnTo>
                <a:lnTo>
                  <a:pt x="73161" y="29517"/>
                </a:lnTo>
                <a:lnTo>
                  <a:pt x="68659" y="28367"/>
                </a:lnTo>
                <a:lnTo>
                  <a:pt x="67158" y="30284"/>
                </a:lnTo>
                <a:lnTo>
                  <a:pt x="66783" y="32967"/>
                </a:lnTo>
                <a:lnTo>
                  <a:pt x="62656" y="37184"/>
                </a:lnTo>
                <a:lnTo>
                  <a:pt x="53276" y="42167"/>
                </a:lnTo>
                <a:lnTo>
                  <a:pt x="49524" y="42934"/>
                </a:lnTo>
                <a:lnTo>
                  <a:pt x="45397" y="44084"/>
                </a:lnTo>
                <a:lnTo>
                  <a:pt x="38269" y="44084"/>
                </a:lnTo>
                <a:lnTo>
                  <a:pt x="34142" y="44850"/>
                </a:lnTo>
                <a:lnTo>
                  <a:pt x="28889" y="44850"/>
                </a:lnTo>
                <a:lnTo>
                  <a:pt x="24762" y="40634"/>
                </a:lnTo>
                <a:lnTo>
                  <a:pt x="22136" y="40634"/>
                </a:lnTo>
                <a:lnTo>
                  <a:pt x="18009" y="42167"/>
                </a:lnTo>
                <a:lnTo>
                  <a:pt x="10130" y="36800"/>
                </a:lnTo>
                <a:lnTo>
                  <a:pt x="4502" y="35267"/>
                </a:lnTo>
                <a:lnTo>
                  <a:pt x="1501" y="32200"/>
                </a:lnTo>
                <a:lnTo>
                  <a:pt x="0" y="27984"/>
                </a:lnTo>
                <a:lnTo>
                  <a:pt x="1876" y="26450"/>
                </a:lnTo>
                <a:lnTo>
                  <a:pt x="4127" y="27600"/>
                </a:lnTo>
                <a:lnTo>
                  <a:pt x="18759" y="28750"/>
                </a:lnTo>
                <a:lnTo>
                  <a:pt x="30390" y="27984"/>
                </a:lnTo>
                <a:lnTo>
                  <a:pt x="33016" y="26450"/>
                </a:lnTo>
                <a:lnTo>
                  <a:pt x="33016" y="23767"/>
                </a:lnTo>
                <a:lnTo>
                  <a:pt x="33391" y="22234"/>
                </a:lnTo>
                <a:lnTo>
                  <a:pt x="34892" y="19550"/>
                </a:lnTo>
                <a:lnTo>
                  <a:pt x="36768" y="18017"/>
                </a:lnTo>
                <a:lnTo>
                  <a:pt x="38269" y="18784"/>
                </a:lnTo>
                <a:lnTo>
                  <a:pt x="36393" y="22234"/>
                </a:lnTo>
                <a:lnTo>
                  <a:pt x="36018" y="26067"/>
                </a:lnTo>
                <a:lnTo>
                  <a:pt x="38269" y="27600"/>
                </a:lnTo>
                <a:lnTo>
                  <a:pt x="41270" y="26450"/>
                </a:lnTo>
                <a:lnTo>
                  <a:pt x="44647" y="26450"/>
                </a:lnTo>
                <a:lnTo>
                  <a:pt x="47273" y="27984"/>
                </a:lnTo>
                <a:lnTo>
                  <a:pt x="50650" y="27600"/>
                </a:lnTo>
                <a:lnTo>
                  <a:pt x="53276" y="26450"/>
                </a:lnTo>
                <a:lnTo>
                  <a:pt x="60029" y="18017"/>
                </a:lnTo>
                <a:lnTo>
                  <a:pt x="63406" y="15717"/>
                </a:lnTo>
                <a:lnTo>
                  <a:pt x="65657" y="16100"/>
                </a:lnTo>
                <a:lnTo>
                  <a:pt x="69034" y="14184"/>
                </a:lnTo>
                <a:lnTo>
                  <a:pt x="69409" y="10350"/>
                </a:lnTo>
                <a:lnTo>
                  <a:pt x="68659" y="6900"/>
                </a:lnTo>
                <a:lnTo>
                  <a:pt x="67158" y="3450"/>
                </a:lnTo>
                <a:lnTo>
                  <a:pt x="67158" y="1534"/>
                </a:lnTo>
                <a:lnTo>
                  <a:pt x="70535" y="767"/>
                </a:lnTo>
                <a:lnTo>
                  <a:pt x="73161" y="1917"/>
                </a:lnTo>
                <a:lnTo>
                  <a:pt x="75412" y="1917"/>
                </a:lnTo>
                <a:lnTo>
                  <a:pt x="76538" y="115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24" name="Text Placeholder 2623">
            <a:extLst>
              <a:ext uri="{FF2B5EF4-FFF2-40B4-BE49-F238E27FC236}">
                <a16:creationId xmlns:a16="http://schemas.microsoft.com/office/drawing/2014/main" id="{7EB5E5F6-9ECD-5441-8449-E111201D4DB6}"/>
              </a:ext>
            </a:extLst>
          </p:cNvPr>
          <p:cNvSpPr>
            <a:spLocks noGrp="1"/>
          </p:cNvSpPr>
          <p:nvPr>
            <p:ph type="body" sz="quarter" idx="103" hasCustomPrompt="1"/>
          </p:nvPr>
        </p:nvSpPr>
        <p:spPr>
          <a:xfrm>
            <a:off x="11311914" y="4911211"/>
            <a:ext cx="60849" cy="48587"/>
          </a:xfrm>
          <a:custGeom>
            <a:avLst/>
            <a:gdLst>
              <a:gd name="connsiteX0" fmla="*/ 2296 w 60849"/>
              <a:gd name="connsiteY0" fmla="*/ 0 h 48587"/>
              <a:gd name="connsiteX1" fmla="*/ 5358 w 60849"/>
              <a:gd name="connsiteY1" fmla="*/ 1827 h 48587"/>
              <a:gd name="connsiteX2" fmla="*/ 7271 w 60849"/>
              <a:gd name="connsiteY2" fmla="*/ 1462 h 48587"/>
              <a:gd name="connsiteX3" fmla="*/ 12629 w 60849"/>
              <a:gd name="connsiteY3" fmla="*/ 5115 h 48587"/>
              <a:gd name="connsiteX4" fmla="*/ 15308 w 60849"/>
              <a:gd name="connsiteY4" fmla="*/ 5845 h 48587"/>
              <a:gd name="connsiteX5" fmla="*/ 15691 w 60849"/>
              <a:gd name="connsiteY5" fmla="*/ 7672 h 48587"/>
              <a:gd name="connsiteX6" fmla="*/ 17221 w 60849"/>
              <a:gd name="connsiteY6" fmla="*/ 9498 h 48587"/>
              <a:gd name="connsiteX7" fmla="*/ 19518 w 60849"/>
              <a:gd name="connsiteY7" fmla="*/ 9498 h 48587"/>
              <a:gd name="connsiteX8" fmla="*/ 22579 w 60849"/>
              <a:gd name="connsiteY8" fmla="*/ 10594 h 48587"/>
              <a:gd name="connsiteX9" fmla="*/ 25641 w 60849"/>
              <a:gd name="connsiteY9" fmla="*/ 15709 h 48587"/>
              <a:gd name="connsiteX10" fmla="*/ 27554 w 60849"/>
              <a:gd name="connsiteY10" fmla="*/ 17170 h 48587"/>
              <a:gd name="connsiteX11" fmla="*/ 28702 w 60849"/>
              <a:gd name="connsiteY11" fmla="*/ 20823 h 48587"/>
              <a:gd name="connsiteX12" fmla="*/ 29850 w 60849"/>
              <a:gd name="connsiteY12" fmla="*/ 21189 h 48587"/>
              <a:gd name="connsiteX13" fmla="*/ 31381 w 60849"/>
              <a:gd name="connsiteY13" fmla="*/ 23015 h 48587"/>
              <a:gd name="connsiteX14" fmla="*/ 34060 w 60849"/>
              <a:gd name="connsiteY14" fmla="*/ 24842 h 48587"/>
              <a:gd name="connsiteX15" fmla="*/ 35974 w 60849"/>
              <a:gd name="connsiteY15" fmla="*/ 27034 h 48587"/>
              <a:gd name="connsiteX16" fmla="*/ 37504 w 60849"/>
              <a:gd name="connsiteY16" fmla="*/ 27399 h 48587"/>
              <a:gd name="connsiteX17" fmla="*/ 38270 w 60849"/>
              <a:gd name="connsiteY17" fmla="*/ 29591 h 48587"/>
              <a:gd name="connsiteX18" fmla="*/ 41714 w 60849"/>
              <a:gd name="connsiteY18" fmla="*/ 29956 h 48587"/>
              <a:gd name="connsiteX19" fmla="*/ 47072 w 60849"/>
              <a:gd name="connsiteY19" fmla="*/ 31417 h 48587"/>
              <a:gd name="connsiteX20" fmla="*/ 53960 w 60849"/>
              <a:gd name="connsiteY20" fmla="*/ 37628 h 48587"/>
              <a:gd name="connsiteX21" fmla="*/ 54726 w 60849"/>
              <a:gd name="connsiteY21" fmla="*/ 39820 h 48587"/>
              <a:gd name="connsiteX22" fmla="*/ 57405 w 60849"/>
              <a:gd name="connsiteY22" fmla="*/ 39454 h 48587"/>
              <a:gd name="connsiteX23" fmla="*/ 60084 w 60849"/>
              <a:gd name="connsiteY23" fmla="*/ 41646 h 48587"/>
              <a:gd name="connsiteX24" fmla="*/ 60849 w 60849"/>
              <a:gd name="connsiteY24" fmla="*/ 44934 h 48587"/>
              <a:gd name="connsiteX25" fmla="*/ 60466 w 60849"/>
              <a:gd name="connsiteY25" fmla="*/ 45665 h 48587"/>
              <a:gd name="connsiteX26" fmla="*/ 58553 w 60849"/>
              <a:gd name="connsiteY26" fmla="*/ 45665 h 48587"/>
              <a:gd name="connsiteX27" fmla="*/ 58170 w 60849"/>
              <a:gd name="connsiteY27" fmla="*/ 48587 h 48587"/>
              <a:gd name="connsiteX28" fmla="*/ 57405 w 60849"/>
              <a:gd name="connsiteY28" fmla="*/ 47857 h 48587"/>
              <a:gd name="connsiteX29" fmla="*/ 56257 w 60849"/>
              <a:gd name="connsiteY29" fmla="*/ 46395 h 48587"/>
              <a:gd name="connsiteX30" fmla="*/ 53960 w 60849"/>
              <a:gd name="connsiteY30" fmla="*/ 44569 h 48587"/>
              <a:gd name="connsiteX31" fmla="*/ 52812 w 60849"/>
              <a:gd name="connsiteY31" fmla="*/ 43473 h 48587"/>
              <a:gd name="connsiteX32" fmla="*/ 49751 w 60849"/>
              <a:gd name="connsiteY32" fmla="*/ 43473 h 48587"/>
              <a:gd name="connsiteX33" fmla="*/ 47455 w 60849"/>
              <a:gd name="connsiteY33" fmla="*/ 42012 h 48587"/>
              <a:gd name="connsiteX34" fmla="*/ 44393 w 60849"/>
              <a:gd name="connsiteY34" fmla="*/ 42012 h 48587"/>
              <a:gd name="connsiteX35" fmla="*/ 43628 w 60849"/>
              <a:gd name="connsiteY35" fmla="*/ 40916 h 48587"/>
              <a:gd name="connsiteX36" fmla="*/ 43245 w 60849"/>
              <a:gd name="connsiteY36" fmla="*/ 37993 h 48587"/>
              <a:gd name="connsiteX37" fmla="*/ 41331 w 60849"/>
              <a:gd name="connsiteY37" fmla="*/ 37993 h 48587"/>
              <a:gd name="connsiteX38" fmla="*/ 39801 w 60849"/>
              <a:gd name="connsiteY38" fmla="*/ 37262 h 48587"/>
              <a:gd name="connsiteX39" fmla="*/ 37887 w 60849"/>
              <a:gd name="connsiteY39" fmla="*/ 37262 h 48587"/>
              <a:gd name="connsiteX40" fmla="*/ 37504 w 60849"/>
              <a:gd name="connsiteY40" fmla="*/ 35436 h 48587"/>
              <a:gd name="connsiteX41" fmla="*/ 35591 w 60849"/>
              <a:gd name="connsiteY41" fmla="*/ 35436 h 48587"/>
              <a:gd name="connsiteX42" fmla="*/ 34826 w 60849"/>
              <a:gd name="connsiteY42" fmla="*/ 34705 h 48587"/>
              <a:gd name="connsiteX43" fmla="*/ 32147 w 60849"/>
              <a:gd name="connsiteY43" fmla="*/ 33975 h 48587"/>
              <a:gd name="connsiteX44" fmla="*/ 29468 w 60849"/>
              <a:gd name="connsiteY44" fmla="*/ 31417 h 48587"/>
              <a:gd name="connsiteX45" fmla="*/ 27172 w 60849"/>
              <a:gd name="connsiteY45" fmla="*/ 31417 h 48587"/>
              <a:gd name="connsiteX46" fmla="*/ 25258 w 60849"/>
              <a:gd name="connsiteY46" fmla="*/ 30687 h 48587"/>
              <a:gd name="connsiteX47" fmla="*/ 24875 w 60849"/>
              <a:gd name="connsiteY47" fmla="*/ 27764 h 48587"/>
              <a:gd name="connsiteX48" fmla="*/ 22962 w 60849"/>
              <a:gd name="connsiteY48" fmla="*/ 25938 h 48587"/>
              <a:gd name="connsiteX49" fmla="*/ 14925 w 60849"/>
              <a:gd name="connsiteY49" fmla="*/ 21919 h 48587"/>
              <a:gd name="connsiteX50" fmla="*/ 10333 w 60849"/>
              <a:gd name="connsiteY50" fmla="*/ 15709 h 48587"/>
              <a:gd name="connsiteX51" fmla="*/ 8037 w 60849"/>
              <a:gd name="connsiteY51" fmla="*/ 13882 h 48587"/>
              <a:gd name="connsiteX52" fmla="*/ 6123 w 60849"/>
              <a:gd name="connsiteY52" fmla="*/ 9498 h 48587"/>
              <a:gd name="connsiteX53" fmla="*/ 2296 w 60849"/>
              <a:gd name="connsiteY53" fmla="*/ 6211 h 48587"/>
              <a:gd name="connsiteX54" fmla="*/ 2296 w 60849"/>
              <a:gd name="connsiteY54" fmla="*/ 3288 h 48587"/>
              <a:gd name="connsiteX55" fmla="*/ 0 w 60849"/>
              <a:gd name="connsiteY55" fmla="*/ 731 h 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849" h="48587">
                <a:moveTo>
                  <a:pt x="2296" y="0"/>
                </a:moveTo>
                <a:lnTo>
                  <a:pt x="5358" y="1827"/>
                </a:lnTo>
                <a:lnTo>
                  <a:pt x="7271" y="1462"/>
                </a:lnTo>
                <a:lnTo>
                  <a:pt x="12629" y="5115"/>
                </a:lnTo>
                <a:lnTo>
                  <a:pt x="15308" y="5845"/>
                </a:lnTo>
                <a:lnTo>
                  <a:pt x="15691" y="7672"/>
                </a:lnTo>
                <a:lnTo>
                  <a:pt x="17221" y="9498"/>
                </a:lnTo>
                <a:lnTo>
                  <a:pt x="19518" y="9498"/>
                </a:lnTo>
                <a:lnTo>
                  <a:pt x="22579" y="10594"/>
                </a:lnTo>
                <a:lnTo>
                  <a:pt x="25641" y="15709"/>
                </a:lnTo>
                <a:lnTo>
                  <a:pt x="27554" y="17170"/>
                </a:lnTo>
                <a:lnTo>
                  <a:pt x="28702" y="20823"/>
                </a:lnTo>
                <a:lnTo>
                  <a:pt x="29850" y="21189"/>
                </a:lnTo>
                <a:lnTo>
                  <a:pt x="31381" y="23015"/>
                </a:lnTo>
                <a:lnTo>
                  <a:pt x="34060" y="24842"/>
                </a:lnTo>
                <a:lnTo>
                  <a:pt x="35974" y="27034"/>
                </a:lnTo>
                <a:lnTo>
                  <a:pt x="37504" y="27399"/>
                </a:lnTo>
                <a:lnTo>
                  <a:pt x="38270" y="29591"/>
                </a:lnTo>
                <a:lnTo>
                  <a:pt x="41714" y="29956"/>
                </a:lnTo>
                <a:lnTo>
                  <a:pt x="47072" y="31417"/>
                </a:lnTo>
                <a:lnTo>
                  <a:pt x="53960" y="37628"/>
                </a:lnTo>
                <a:lnTo>
                  <a:pt x="54726" y="39820"/>
                </a:lnTo>
                <a:lnTo>
                  <a:pt x="57405" y="39454"/>
                </a:lnTo>
                <a:lnTo>
                  <a:pt x="60084" y="41646"/>
                </a:lnTo>
                <a:lnTo>
                  <a:pt x="60849" y="44934"/>
                </a:lnTo>
                <a:lnTo>
                  <a:pt x="60466" y="45665"/>
                </a:lnTo>
                <a:lnTo>
                  <a:pt x="58553" y="45665"/>
                </a:lnTo>
                <a:lnTo>
                  <a:pt x="58170" y="48587"/>
                </a:lnTo>
                <a:lnTo>
                  <a:pt x="57405" y="47857"/>
                </a:lnTo>
                <a:lnTo>
                  <a:pt x="56257" y="46395"/>
                </a:lnTo>
                <a:lnTo>
                  <a:pt x="53960" y="44569"/>
                </a:lnTo>
                <a:lnTo>
                  <a:pt x="52812" y="43473"/>
                </a:lnTo>
                <a:lnTo>
                  <a:pt x="49751" y="43473"/>
                </a:lnTo>
                <a:lnTo>
                  <a:pt x="47455" y="42012"/>
                </a:lnTo>
                <a:lnTo>
                  <a:pt x="44393" y="42012"/>
                </a:lnTo>
                <a:lnTo>
                  <a:pt x="43628" y="40916"/>
                </a:lnTo>
                <a:lnTo>
                  <a:pt x="43245" y="37993"/>
                </a:lnTo>
                <a:lnTo>
                  <a:pt x="41331" y="37993"/>
                </a:lnTo>
                <a:lnTo>
                  <a:pt x="39801" y="37262"/>
                </a:lnTo>
                <a:lnTo>
                  <a:pt x="37887" y="37262"/>
                </a:lnTo>
                <a:lnTo>
                  <a:pt x="37504" y="35436"/>
                </a:lnTo>
                <a:lnTo>
                  <a:pt x="35591" y="35436"/>
                </a:lnTo>
                <a:lnTo>
                  <a:pt x="34826" y="34705"/>
                </a:lnTo>
                <a:lnTo>
                  <a:pt x="32147" y="33975"/>
                </a:lnTo>
                <a:lnTo>
                  <a:pt x="29468" y="31417"/>
                </a:lnTo>
                <a:lnTo>
                  <a:pt x="27172" y="31417"/>
                </a:lnTo>
                <a:lnTo>
                  <a:pt x="25258" y="30687"/>
                </a:lnTo>
                <a:lnTo>
                  <a:pt x="24875" y="27764"/>
                </a:lnTo>
                <a:lnTo>
                  <a:pt x="22962" y="25938"/>
                </a:lnTo>
                <a:lnTo>
                  <a:pt x="14925" y="21919"/>
                </a:lnTo>
                <a:lnTo>
                  <a:pt x="10333" y="15709"/>
                </a:lnTo>
                <a:lnTo>
                  <a:pt x="8037" y="13882"/>
                </a:lnTo>
                <a:lnTo>
                  <a:pt x="6123" y="9498"/>
                </a:lnTo>
                <a:lnTo>
                  <a:pt x="2296" y="6211"/>
                </a:lnTo>
                <a:lnTo>
                  <a:pt x="2296" y="3288"/>
                </a:lnTo>
                <a:lnTo>
                  <a:pt x="0" y="73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22" name="Text Placeholder 2621">
            <a:extLst>
              <a:ext uri="{FF2B5EF4-FFF2-40B4-BE49-F238E27FC236}">
                <a16:creationId xmlns:a16="http://schemas.microsoft.com/office/drawing/2014/main" id="{B5C39944-FFFA-C34F-B09B-0FFEA13D104A}"/>
              </a:ext>
            </a:extLst>
          </p:cNvPr>
          <p:cNvSpPr>
            <a:spLocks noGrp="1"/>
          </p:cNvSpPr>
          <p:nvPr>
            <p:ph type="body" sz="quarter" idx="102" hasCustomPrompt="1"/>
          </p:nvPr>
        </p:nvSpPr>
        <p:spPr>
          <a:xfrm>
            <a:off x="10652088" y="3745122"/>
            <a:ext cx="53242" cy="39244"/>
          </a:xfrm>
          <a:custGeom>
            <a:avLst/>
            <a:gdLst>
              <a:gd name="connsiteX0" fmla="*/ 38791 w 53242"/>
              <a:gd name="connsiteY0" fmla="*/ 0 h 39244"/>
              <a:gd name="connsiteX1" fmla="*/ 42594 w 53242"/>
              <a:gd name="connsiteY1" fmla="*/ 1100 h 39244"/>
              <a:gd name="connsiteX2" fmla="*/ 46777 w 53242"/>
              <a:gd name="connsiteY2" fmla="*/ 3301 h 39244"/>
              <a:gd name="connsiteX3" fmla="*/ 50200 w 53242"/>
              <a:gd name="connsiteY3" fmla="*/ 3668 h 39244"/>
              <a:gd name="connsiteX4" fmla="*/ 52481 w 53242"/>
              <a:gd name="connsiteY4" fmla="*/ 12103 h 39244"/>
              <a:gd name="connsiteX5" fmla="*/ 53242 w 53242"/>
              <a:gd name="connsiteY5" fmla="*/ 13204 h 39244"/>
              <a:gd name="connsiteX6" fmla="*/ 50960 w 53242"/>
              <a:gd name="connsiteY6" fmla="*/ 16138 h 39244"/>
              <a:gd name="connsiteX7" fmla="*/ 48678 w 53242"/>
              <a:gd name="connsiteY7" fmla="*/ 17238 h 39244"/>
              <a:gd name="connsiteX8" fmla="*/ 46777 w 53242"/>
              <a:gd name="connsiteY8" fmla="*/ 19806 h 39244"/>
              <a:gd name="connsiteX9" fmla="*/ 44875 w 53242"/>
              <a:gd name="connsiteY9" fmla="*/ 23106 h 39244"/>
              <a:gd name="connsiteX10" fmla="*/ 42974 w 53242"/>
              <a:gd name="connsiteY10" fmla="*/ 25674 h 39244"/>
              <a:gd name="connsiteX11" fmla="*/ 38791 w 53242"/>
              <a:gd name="connsiteY11" fmla="*/ 23106 h 39244"/>
              <a:gd name="connsiteX12" fmla="*/ 33466 w 53242"/>
              <a:gd name="connsiteY12" fmla="*/ 21273 h 39244"/>
              <a:gd name="connsiteX13" fmla="*/ 28142 w 53242"/>
              <a:gd name="connsiteY13" fmla="*/ 22740 h 39244"/>
              <a:gd name="connsiteX14" fmla="*/ 25100 w 53242"/>
              <a:gd name="connsiteY14" fmla="*/ 24940 h 39244"/>
              <a:gd name="connsiteX15" fmla="*/ 22438 w 53242"/>
              <a:gd name="connsiteY15" fmla="*/ 29341 h 39244"/>
              <a:gd name="connsiteX16" fmla="*/ 19015 w 53242"/>
              <a:gd name="connsiteY16" fmla="*/ 34843 h 39244"/>
              <a:gd name="connsiteX17" fmla="*/ 18254 w 53242"/>
              <a:gd name="connsiteY17" fmla="*/ 38877 h 39244"/>
              <a:gd name="connsiteX18" fmla="*/ 14832 w 53242"/>
              <a:gd name="connsiteY18" fmla="*/ 39244 h 39244"/>
              <a:gd name="connsiteX19" fmla="*/ 11409 w 53242"/>
              <a:gd name="connsiteY19" fmla="*/ 36677 h 39244"/>
              <a:gd name="connsiteX20" fmla="*/ 9888 w 53242"/>
              <a:gd name="connsiteY20" fmla="*/ 34843 h 39244"/>
              <a:gd name="connsiteX21" fmla="*/ 7226 w 53242"/>
              <a:gd name="connsiteY21" fmla="*/ 30075 h 39244"/>
              <a:gd name="connsiteX22" fmla="*/ 7606 w 53242"/>
              <a:gd name="connsiteY22" fmla="*/ 27874 h 39244"/>
              <a:gd name="connsiteX23" fmla="*/ 6085 w 53242"/>
              <a:gd name="connsiteY23" fmla="*/ 25307 h 39244"/>
              <a:gd name="connsiteX24" fmla="*/ 3803 w 53242"/>
              <a:gd name="connsiteY24" fmla="*/ 23473 h 39244"/>
              <a:gd name="connsiteX25" fmla="*/ 0 w 53242"/>
              <a:gd name="connsiteY25" fmla="*/ 23473 h 39244"/>
              <a:gd name="connsiteX26" fmla="*/ 5705 w 53242"/>
              <a:gd name="connsiteY26" fmla="*/ 19439 h 39244"/>
              <a:gd name="connsiteX27" fmla="*/ 14071 w 53242"/>
              <a:gd name="connsiteY27" fmla="*/ 8436 h 39244"/>
              <a:gd name="connsiteX28" fmla="*/ 19015 w 53242"/>
              <a:gd name="connsiteY28" fmla="*/ 9169 h 39244"/>
              <a:gd name="connsiteX29" fmla="*/ 21677 w 53242"/>
              <a:gd name="connsiteY29" fmla="*/ 10270 h 39244"/>
              <a:gd name="connsiteX30" fmla="*/ 25860 w 53242"/>
              <a:gd name="connsiteY30" fmla="*/ 9536 h 39244"/>
              <a:gd name="connsiteX31" fmla="*/ 29663 w 53242"/>
              <a:gd name="connsiteY31" fmla="*/ 7702 h 39244"/>
              <a:gd name="connsiteX32" fmla="*/ 31185 w 53242"/>
              <a:gd name="connsiteY32" fmla="*/ 5135 h 39244"/>
              <a:gd name="connsiteX33" fmla="*/ 36129 w 53242"/>
              <a:gd name="connsiteY33" fmla="*/ 367 h 3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242" h="39244">
                <a:moveTo>
                  <a:pt x="38791" y="0"/>
                </a:moveTo>
                <a:lnTo>
                  <a:pt x="42594" y="1100"/>
                </a:lnTo>
                <a:lnTo>
                  <a:pt x="46777" y="3301"/>
                </a:lnTo>
                <a:lnTo>
                  <a:pt x="50200" y="3668"/>
                </a:lnTo>
                <a:lnTo>
                  <a:pt x="52481" y="12103"/>
                </a:lnTo>
                <a:lnTo>
                  <a:pt x="53242" y="13204"/>
                </a:lnTo>
                <a:lnTo>
                  <a:pt x="50960" y="16138"/>
                </a:lnTo>
                <a:lnTo>
                  <a:pt x="48678" y="17238"/>
                </a:lnTo>
                <a:lnTo>
                  <a:pt x="46777" y="19806"/>
                </a:lnTo>
                <a:lnTo>
                  <a:pt x="44875" y="23106"/>
                </a:lnTo>
                <a:lnTo>
                  <a:pt x="42974" y="25674"/>
                </a:lnTo>
                <a:lnTo>
                  <a:pt x="38791" y="23106"/>
                </a:lnTo>
                <a:lnTo>
                  <a:pt x="33466" y="21273"/>
                </a:lnTo>
                <a:lnTo>
                  <a:pt x="28142" y="22740"/>
                </a:lnTo>
                <a:lnTo>
                  <a:pt x="25100" y="24940"/>
                </a:lnTo>
                <a:lnTo>
                  <a:pt x="22438" y="29341"/>
                </a:lnTo>
                <a:lnTo>
                  <a:pt x="19015" y="34843"/>
                </a:lnTo>
                <a:lnTo>
                  <a:pt x="18254" y="38877"/>
                </a:lnTo>
                <a:lnTo>
                  <a:pt x="14832" y="39244"/>
                </a:lnTo>
                <a:lnTo>
                  <a:pt x="11409" y="36677"/>
                </a:lnTo>
                <a:lnTo>
                  <a:pt x="9888" y="34843"/>
                </a:lnTo>
                <a:lnTo>
                  <a:pt x="7226" y="30075"/>
                </a:lnTo>
                <a:lnTo>
                  <a:pt x="7606" y="27874"/>
                </a:lnTo>
                <a:lnTo>
                  <a:pt x="6085" y="25307"/>
                </a:lnTo>
                <a:lnTo>
                  <a:pt x="3803" y="23473"/>
                </a:lnTo>
                <a:lnTo>
                  <a:pt x="0" y="23473"/>
                </a:lnTo>
                <a:lnTo>
                  <a:pt x="5705" y="19439"/>
                </a:lnTo>
                <a:lnTo>
                  <a:pt x="14071" y="8436"/>
                </a:lnTo>
                <a:lnTo>
                  <a:pt x="19015" y="9169"/>
                </a:lnTo>
                <a:lnTo>
                  <a:pt x="21677" y="10270"/>
                </a:lnTo>
                <a:lnTo>
                  <a:pt x="25860" y="9536"/>
                </a:lnTo>
                <a:lnTo>
                  <a:pt x="29663" y="7702"/>
                </a:lnTo>
                <a:lnTo>
                  <a:pt x="31185" y="5135"/>
                </a:lnTo>
                <a:lnTo>
                  <a:pt x="36129" y="36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20" name="Text Placeholder 2619">
            <a:extLst>
              <a:ext uri="{FF2B5EF4-FFF2-40B4-BE49-F238E27FC236}">
                <a16:creationId xmlns:a16="http://schemas.microsoft.com/office/drawing/2014/main" id="{A9462294-7B03-5145-B945-446F2C5DB703}"/>
              </a:ext>
            </a:extLst>
          </p:cNvPr>
          <p:cNvSpPr>
            <a:spLocks noGrp="1"/>
          </p:cNvSpPr>
          <p:nvPr>
            <p:ph type="body" sz="quarter" idx="101" hasCustomPrompt="1"/>
          </p:nvPr>
        </p:nvSpPr>
        <p:spPr>
          <a:xfrm>
            <a:off x="10524687" y="3638590"/>
            <a:ext cx="72257" cy="106520"/>
          </a:xfrm>
          <a:custGeom>
            <a:avLst/>
            <a:gdLst>
              <a:gd name="connsiteX0" fmla="*/ 47538 w 72257"/>
              <a:gd name="connsiteY0" fmla="*/ 0 h 106520"/>
              <a:gd name="connsiteX1" fmla="*/ 49439 w 72257"/>
              <a:gd name="connsiteY1" fmla="*/ 1869 h 106520"/>
              <a:gd name="connsiteX2" fmla="*/ 55524 w 72257"/>
              <a:gd name="connsiteY2" fmla="*/ 13455 h 106520"/>
              <a:gd name="connsiteX3" fmla="*/ 59327 w 72257"/>
              <a:gd name="connsiteY3" fmla="*/ 17193 h 106520"/>
              <a:gd name="connsiteX4" fmla="*/ 62750 w 72257"/>
              <a:gd name="connsiteY4" fmla="*/ 21678 h 106520"/>
              <a:gd name="connsiteX5" fmla="*/ 65792 w 72257"/>
              <a:gd name="connsiteY5" fmla="*/ 27284 h 106520"/>
              <a:gd name="connsiteX6" fmla="*/ 68454 w 72257"/>
              <a:gd name="connsiteY6" fmla="*/ 34012 h 106520"/>
              <a:gd name="connsiteX7" fmla="*/ 69975 w 72257"/>
              <a:gd name="connsiteY7" fmla="*/ 42234 h 106520"/>
              <a:gd name="connsiteX8" fmla="*/ 69595 w 72257"/>
              <a:gd name="connsiteY8" fmla="*/ 56063 h 106520"/>
              <a:gd name="connsiteX9" fmla="*/ 69975 w 72257"/>
              <a:gd name="connsiteY9" fmla="*/ 63538 h 106520"/>
              <a:gd name="connsiteX10" fmla="*/ 72257 w 72257"/>
              <a:gd name="connsiteY10" fmla="*/ 63912 h 106520"/>
              <a:gd name="connsiteX11" fmla="*/ 68834 w 72257"/>
              <a:gd name="connsiteY11" fmla="*/ 75125 h 106520"/>
              <a:gd name="connsiteX12" fmla="*/ 66172 w 72257"/>
              <a:gd name="connsiteY12" fmla="*/ 81105 h 106520"/>
              <a:gd name="connsiteX13" fmla="*/ 61989 w 72257"/>
              <a:gd name="connsiteY13" fmla="*/ 85216 h 106520"/>
              <a:gd name="connsiteX14" fmla="*/ 58566 w 72257"/>
              <a:gd name="connsiteY14" fmla="*/ 85964 h 106520"/>
              <a:gd name="connsiteX15" fmla="*/ 54003 w 72257"/>
              <a:gd name="connsiteY15" fmla="*/ 87085 h 106520"/>
              <a:gd name="connsiteX16" fmla="*/ 51340 w 72257"/>
              <a:gd name="connsiteY16" fmla="*/ 85964 h 106520"/>
              <a:gd name="connsiteX17" fmla="*/ 49819 w 72257"/>
              <a:gd name="connsiteY17" fmla="*/ 87832 h 106520"/>
              <a:gd name="connsiteX18" fmla="*/ 48298 w 72257"/>
              <a:gd name="connsiteY18" fmla="*/ 90449 h 106520"/>
              <a:gd name="connsiteX19" fmla="*/ 45636 w 72257"/>
              <a:gd name="connsiteY19" fmla="*/ 94186 h 106520"/>
              <a:gd name="connsiteX20" fmla="*/ 44115 w 72257"/>
              <a:gd name="connsiteY20" fmla="*/ 91570 h 106520"/>
              <a:gd name="connsiteX21" fmla="*/ 42213 w 72257"/>
              <a:gd name="connsiteY21" fmla="*/ 91570 h 106520"/>
              <a:gd name="connsiteX22" fmla="*/ 38410 w 72257"/>
              <a:gd name="connsiteY22" fmla="*/ 89701 h 106520"/>
              <a:gd name="connsiteX23" fmla="*/ 36128 w 72257"/>
              <a:gd name="connsiteY23" fmla="*/ 90075 h 106520"/>
              <a:gd name="connsiteX24" fmla="*/ 31565 w 72257"/>
              <a:gd name="connsiteY24" fmla="*/ 91944 h 106520"/>
              <a:gd name="connsiteX25" fmla="*/ 33466 w 72257"/>
              <a:gd name="connsiteY25" fmla="*/ 94186 h 106520"/>
              <a:gd name="connsiteX26" fmla="*/ 32706 w 72257"/>
              <a:gd name="connsiteY26" fmla="*/ 97176 h 106520"/>
              <a:gd name="connsiteX27" fmla="*/ 30044 w 72257"/>
              <a:gd name="connsiteY27" fmla="*/ 98298 h 106520"/>
              <a:gd name="connsiteX28" fmla="*/ 28903 w 72257"/>
              <a:gd name="connsiteY28" fmla="*/ 95681 h 106520"/>
              <a:gd name="connsiteX29" fmla="*/ 27382 w 72257"/>
              <a:gd name="connsiteY29" fmla="*/ 94186 h 106520"/>
              <a:gd name="connsiteX30" fmla="*/ 27001 w 72257"/>
              <a:gd name="connsiteY30" fmla="*/ 100166 h 106520"/>
              <a:gd name="connsiteX31" fmla="*/ 25100 w 72257"/>
              <a:gd name="connsiteY31" fmla="*/ 101661 h 106520"/>
              <a:gd name="connsiteX32" fmla="*/ 23198 w 72257"/>
              <a:gd name="connsiteY32" fmla="*/ 102035 h 106520"/>
              <a:gd name="connsiteX33" fmla="*/ 21677 w 72257"/>
              <a:gd name="connsiteY33" fmla="*/ 100540 h 106520"/>
              <a:gd name="connsiteX34" fmla="*/ 24720 w 72257"/>
              <a:gd name="connsiteY34" fmla="*/ 98298 h 106520"/>
              <a:gd name="connsiteX35" fmla="*/ 25100 w 72257"/>
              <a:gd name="connsiteY35" fmla="*/ 96055 h 106520"/>
              <a:gd name="connsiteX36" fmla="*/ 22818 w 72257"/>
              <a:gd name="connsiteY36" fmla="*/ 97176 h 106520"/>
              <a:gd name="connsiteX37" fmla="*/ 19395 w 72257"/>
              <a:gd name="connsiteY37" fmla="*/ 98671 h 106520"/>
              <a:gd name="connsiteX38" fmla="*/ 15592 w 72257"/>
              <a:gd name="connsiteY38" fmla="*/ 103156 h 106520"/>
              <a:gd name="connsiteX39" fmla="*/ 14451 w 72257"/>
              <a:gd name="connsiteY39" fmla="*/ 103156 h 106520"/>
              <a:gd name="connsiteX40" fmla="*/ 13310 w 72257"/>
              <a:gd name="connsiteY40" fmla="*/ 100540 h 106520"/>
              <a:gd name="connsiteX41" fmla="*/ 11789 w 72257"/>
              <a:gd name="connsiteY41" fmla="*/ 102409 h 106520"/>
              <a:gd name="connsiteX42" fmla="*/ 8367 w 72257"/>
              <a:gd name="connsiteY42" fmla="*/ 105773 h 106520"/>
              <a:gd name="connsiteX43" fmla="*/ 7606 w 72257"/>
              <a:gd name="connsiteY43" fmla="*/ 102409 h 106520"/>
              <a:gd name="connsiteX44" fmla="*/ 4564 w 72257"/>
              <a:gd name="connsiteY44" fmla="*/ 103530 h 106520"/>
              <a:gd name="connsiteX45" fmla="*/ 3042 w 72257"/>
              <a:gd name="connsiteY45" fmla="*/ 106520 h 106520"/>
              <a:gd name="connsiteX46" fmla="*/ 1521 w 72257"/>
              <a:gd name="connsiteY46" fmla="*/ 105399 h 106520"/>
              <a:gd name="connsiteX47" fmla="*/ 3423 w 72257"/>
              <a:gd name="connsiteY47" fmla="*/ 102035 h 106520"/>
              <a:gd name="connsiteX48" fmla="*/ 4183 w 72257"/>
              <a:gd name="connsiteY48" fmla="*/ 98298 h 106520"/>
              <a:gd name="connsiteX49" fmla="*/ 8367 w 72257"/>
              <a:gd name="connsiteY49" fmla="*/ 99793 h 106520"/>
              <a:gd name="connsiteX50" fmla="*/ 7606 w 72257"/>
              <a:gd name="connsiteY50" fmla="*/ 97550 h 106520"/>
              <a:gd name="connsiteX51" fmla="*/ 9127 w 72257"/>
              <a:gd name="connsiteY51" fmla="*/ 94560 h 106520"/>
              <a:gd name="connsiteX52" fmla="*/ 7226 w 72257"/>
              <a:gd name="connsiteY52" fmla="*/ 93439 h 106520"/>
              <a:gd name="connsiteX53" fmla="*/ 4944 w 72257"/>
              <a:gd name="connsiteY53" fmla="*/ 95681 h 106520"/>
              <a:gd name="connsiteX54" fmla="*/ 4183 w 72257"/>
              <a:gd name="connsiteY54" fmla="*/ 92317 h 106520"/>
              <a:gd name="connsiteX55" fmla="*/ 5704 w 72257"/>
              <a:gd name="connsiteY55" fmla="*/ 87832 h 106520"/>
              <a:gd name="connsiteX56" fmla="*/ 5704 w 72257"/>
              <a:gd name="connsiteY56" fmla="*/ 84095 h 106520"/>
              <a:gd name="connsiteX57" fmla="*/ 7606 w 72257"/>
              <a:gd name="connsiteY57" fmla="*/ 79236 h 106520"/>
              <a:gd name="connsiteX58" fmla="*/ 10268 w 72257"/>
              <a:gd name="connsiteY58" fmla="*/ 75872 h 106520"/>
              <a:gd name="connsiteX59" fmla="*/ 8747 w 72257"/>
              <a:gd name="connsiteY59" fmla="*/ 74377 h 106520"/>
              <a:gd name="connsiteX60" fmla="*/ 11789 w 72257"/>
              <a:gd name="connsiteY60" fmla="*/ 72135 h 106520"/>
              <a:gd name="connsiteX61" fmla="*/ 12930 w 72257"/>
              <a:gd name="connsiteY61" fmla="*/ 69518 h 106520"/>
              <a:gd name="connsiteX62" fmla="*/ 11409 w 72257"/>
              <a:gd name="connsiteY62" fmla="*/ 67276 h 106520"/>
              <a:gd name="connsiteX63" fmla="*/ 11409 w 72257"/>
              <a:gd name="connsiteY63" fmla="*/ 65033 h 106520"/>
              <a:gd name="connsiteX64" fmla="*/ 9127 w 72257"/>
              <a:gd name="connsiteY64" fmla="*/ 62417 h 106520"/>
              <a:gd name="connsiteX65" fmla="*/ 8747 w 72257"/>
              <a:gd name="connsiteY65" fmla="*/ 57932 h 106520"/>
              <a:gd name="connsiteX66" fmla="*/ 7606 w 72257"/>
              <a:gd name="connsiteY66" fmla="*/ 53447 h 106520"/>
              <a:gd name="connsiteX67" fmla="*/ 7226 w 72257"/>
              <a:gd name="connsiteY67" fmla="*/ 48214 h 106520"/>
              <a:gd name="connsiteX68" fmla="*/ 4944 w 72257"/>
              <a:gd name="connsiteY68" fmla="*/ 47467 h 106520"/>
              <a:gd name="connsiteX69" fmla="*/ 5704 w 72257"/>
              <a:gd name="connsiteY69" fmla="*/ 51952 h 106520"/>
              <a:gd name="connsiteX70" fmla="*/ 4183 w 72257"/>
              <a:gd name="connsiteY70" fmla="*/ 53073 h 106520"/>
              <a:gd name="connsiteX71" fmla="*/ 1521 w 72257"/>
              <a:gd name="connsiteY71" fmla="*/ 49336 h 106520"/>
              <a:gd name="connsiteX72" fmla="*/ 0 w 72257"/>
              <a:gd name="connsiteY72" fmla="*/ 49336 h 106520"/>
              <a:gd name="connsiteX73" fmla="*/ 380 w 72257"/>
              <a:gd name="connsiteY73" fmla="*/ 45972 h 106520"/>
              <a:gd name="connsiteX74" fmla="*/ 3042 w 72257"/>
              <a:gd name="connsiteY74" fmla="*/ 42982 h 106520"/>
              <a:gd name="connsiteX75" fmla="*/ 6465 w 72257"/>
              <a:gd name="connsiteY75" fmla="*/ 42982 h 106520"/>
              <a:gd name="connsiteX76" fmla="*/ 11029 w 72257"/>
              <a:gd name="connsiteY76" fmla="*/ 41113 h 106520"/>
              <a:gd name="connsiteX77" fmla="*/ 14832 w 72257"/>
              <a:gd name="connsiteY77" fmla="*/ 43729 h 106520"/>
              <a:gd name="connsiteX78" fmla="*/ 16353 w 72257"/>
              <a:gd name="connsiteY78" fmla="*/ 44103 h 106520"/>
              <a:gd name="connsiteX79" fmla="*/ 14451 w 72257"/>
              <a:gd name="connsiteY79" fmla="*/ 40366 h 106520"/>
              <a:gd name="connsiteX80" fmla="*/ 14451 w 72257"/>
              <a:gd name="connsiteY80" fmla="*/ 37376 h 106520"/>
              <a:gd name="connsiteX81" fmla="*/ 12930 w 72257"/>
              <a:gd name="connsiteY81" fmla="*/ 35507 h 106520"/>
              <a:gd name="connsiteX82" fmla="*/ 13310 w 72257"/>
              <a:gd name="connsiteY82" fmla="*/ 33264 h 106520"/>
              <a:gd name="connsiteX83" fmla="*/ 14451 w 72257"/>
              <a:gd name="connsiteY83" fmla="*/ 32143 h 106520"/>
              <a:gd name="connsiteX84" fmla="*/ 11789 w 72257"/>
              <a:gd name="connsiteY84" fmla="*/ 30274 h 106520"/>
              <a:gd name="connsiteX85" fmla="*/ 11029 w 72257"/>
              <a:gd name="connsiteY85" fmla="*/ 31022 h 106520"/>
              <a:gd name="connsiteX86" fmla="*/ 9508 w 72257"/>
              <a:gd name="connsiteY86" fmla="*/ 28779 h 106520"/>
              <a:gd name="connsiteX87" fmla="*/ 9127 w 72257"/>
              <a:gd name="connsiteY87" fmla="*/ 26910 h 106520"/>
              <a:gd name="connsiteX88" fmla="*/ 10648 w 72257"/>
              <a:gd name="connsiteY88" fmla="*/ 26910 h 106520"/>
              <a:gd name="connsiteX89" fmla="*/ 8367 w 72257"/>
              <a:gd name="connsiteY89" fmla="*/ 23920 h 106520"/>
              <a:gd name="connsiteX90" fmla="*/ 7226 w 72257"/>
              <a:gd name="connsiteY90" fmla="*/ 21678 h 106520"/>
              <a:gd name="connsiteX91" fmla="*/ 7226 w 72257"/>
              <a:gd name="connsiteY91" fmla="*/ 19809 h 106520"/>
              <a:gd name="connsiteX92" fmla="*/ 8747 w 72257"/>
              <a:gd name="connsiteY92" fmla="*/ 20930 h 106520"/>
              <a:gd name="connsiteX93" fmla="*/ 13691 w 72257"/>
              <a:gd name="connsiteY93" fmla="*/ 16819 h 106520"/>
              <a:gd name="connsiteX94" fmla="*/ 22057 w 72257"/>
              <a:gd name="connsiteY94" fmla="*/ 8223 h 106520"/>
              <a:gd name="connsiteX95" fmla="*/ 28903 w 72257"/>
              <a:gd name="connsiteY95" fmla="*/ 7849 h 106520"/>
              <a:gd name="connsiteX96" fmla="*/ 35368 w 72257"/>
              <a:gd name="connsiteY96" fmla="*/ 8223 h 106520"/>
              <a:gd name="connsiteX97" fmla="*/ 41072 w 72257"/>
              <a:gd name="connsiteY97" fmla="*/ 5980 h 10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2257" h="106520">
                <a:moveTo>
                  <a:pt x="47538" y="0"/>
                </a:moveTo>
                <a:lnTo>
                  <a:pt x="49439" y="1869"/>
                </a:lnTo>
                <a:lnTo>
                  <a:pt x="55524" y="13455"/>
                </a:lnTo>
                <a:lnTo>
                  <a:pt x="59327" y="17193"/>
                </a:lnTo>
                <a:lnTo>
                  <a:pt x="62750" y="21678"/>
                </a:lnTo>
                <a:lnTo>
                  <a:pt x="65792" y="27284"/>
                </a:lnTo>
                <a:lnTo>
                  <a:pt x="68454" y="34012"/>
                </a:lnTo>
                <a:lnTo>
                  <a:pt x="69975" y="42234"/>
                </a:lnTo>
                <a:lnTo>
                  <a:pt x="69595" y="56063"/>
                </a:lnTo>
                <a:lnTo>
                  <a:pt x="69975" y="63538"/>
                </a:lnTo>
                <a:lnTo>
                  <a:pt x="72257" y="63912"/>
                </a:lnTo>
                <a:lnTo>
                  <a:pt x="68834" y="75125"/>
                </a:lnTo>
                <a:lnTo>
                  <a:pt x="66172" y="81105"/>
                </a:lnTo>
                <a:lnTo>
                  <a:pt x="61989" y="85216"/>
                </a:lnTo>
                <a:lnTo>
                  <a:pt x="58566" y="85964"/>
                </a:lnTo>
                <a:lnTo>
                  <a:pt x="54003" y="87085"/>
                </a:lnTo>
                <a:lnTo>
                  <a:pt x="51340" y="85964"/>
                </a:lnTo>
                <a:lnTo>
                  <a:pt x="49819" y="87832"/>
                </a:lnTo>
                <a:lnTo>
                  <a:pt x="48298" y="90449"/>
                </a:lnTo>
                <a:lnTo>
                  <a:pt x="45636" y="94186"/>
                </a:lnTo>
                <a:lnTo>
                  <a:pt x="44115" y="91570"/>
                </a:lnTo>
                <a:lnTo>
                  <a:pt x="42213" y="91570"/>
                </a:lnTo>
                <a:lnTo>
                  <a:pt x="38410" y="89701"/>
                </a:lnTo>
                <a:lnTo>
                  <a:pt x="36128" y="90075"/>
                </a:lnTo>
                <a:lnTo>
                  <a:pt x="31565" y="91944"/>
                </a:lnTo>
                <a:lnTo>
                  <a:pt x="33466" y="94186"/>
                </a:lnTo>
                <a:lnTo>
                  <a:pt x="32706" y="97176"/>
                </a:lnTo>
                <a:lnTo>
                  <a:pt x="30044" y="98298"/>
                </a:lnTo>
                <a:lnTo>
                  <a:pt x="28903" y="95681"/>
                </a:lnTo>
                <a:lnTo>
                  <a:pt x="27382" y="94186"/>
                </a:lnTo>
                <a:lnTo>
                  <a:pt x="27001" y="100166"/>
                </a:lnTo>
                <a:lnTo>
                  <a:pt x="25100" y="101661"/>
                </a:lnTo>
                <a:lnTo>
                  <a:pt x="23198" y="102035"/>
                </a:lnTo>
                <a:lnTo>
                  <a:pt x="21677" y="100540"/>
                </a:lnTo>
                <a:lnTo>
                  <a:pt x="24720" y="98298"/>
                </a:lnTo>
                <a:lnTo>
                  <a:pt x="25100" y="96055"/>
                </a:lnTo>
                <a:lnTo>
                  <a:pt x="22818" y="97176"/>
                </a:lnTo>
                <a:lnTo>
                  <a:pt x="19395" y="98671"/>
                </a:lnTo>
                <a:lnTo>
                  <a:pt x="15592" y="103156"/>
                </a:lnTo>
                <a:lnTo>
                  <a:pt x="14451" y="103156"/>
                </a:lnTo>
                <a:lnTo>
                  <a:pt x="13310" y="100540"/>
                </a:lnTo>
                <a:lnTo>
                  <a:pt x="11789" y="102409"/>
                </a:lnTo>
                <a:lnTo>
                  <a:pt x="8367" y="105773"/>
                </a:lnTo>
                <a:lnTo>
                  <a:pt x="7606" y="102409"/>
                </a:lnTo>
                <a:lnTo>
                  <a:pt x="4564" y="103530"/>
                </a:lnTo>
                <a:lnTo>
                  <a:pt x="3042" y="106520"/>
                </a:lnTo>
                <a:lnTo>
                  <a:pt x="1521" y="105399"/>
                </a:lnTo>
                <a:lnTo>
                  <a:pt x="3423" y="102035"/>
                </a:lnTo>
                <a:lnTo>
                  <a:pt x="4183" y="98298"/>
                </a:lnTo>
                <a:lnTo>
                  <a:pt x="8367" y="99793"/>
                </a:lnTo>
                <a:lnTo>
                  <a:pt x="7606" y="97550"/>
                </a:lnTo>
                <a:lnTo>
                  <a:pt x="9127" y="94560"/>
                </a:lnTo>
                <a:lnTo>
                  <a:pt x="7226" y="93439"/>
                </a:lnTo>
                <a:lnTo>
                  <a:pt x="4944" y="95681"/>
                </a:lnTo>
                <a:lnTo>
                  <a:pt x="4183" y="92317"/>
                </a:lnTo>
                <a:lnTo>
                  <a:pt x="5704" y="87832"/>
                </a:lnTo>
                <a:lnTo>
                  <a:pt x="5704" y="84095"/>
                </a:lnTo>
                <a:lnTo>
                  <a:pt x="7606" y="79236"/>
                </a:lnTo>
                <a:lnTo>
                  <a:pt x="10268" y="75872"/>
                </a:lnTo>
                <a:lnTo>
                  <a:pt x="8747" y="74377"/>
                </a:lnTo>
                <a:lnTo>
                  <a:pt x="11789" y="72135"/>
                </a:lnTo>
                <a:lnTo>
                  <a:pt x="12930" y="69518"/>
                </a:lnTo>
                <a:lnTo>
                  <a:pt x="11409" y="67276"/>
                </a:lnTo>
                <a:lnTo>
                  <a:pt x="11409" y="65033"/>
                </a:lnTo>
                <a:lnTo>
                  <a:pt x="9127" y="62417"/>
                </a:lnTo>
                <a:lnTo>
                  <a:pt x="8747" y="57932"/>
                </a:lnTo>
                <a:lnTo>
                  <a:pt x="7606" y="53447"/>
                </a:lnTo>
                <a:lnTo>
                  <a:pt x="7226" y="48214"/>
                </a:lnTo>
                <a:lnTo>
                  <a:pt x="4944" y="47467"/>
                </a:lnTo>
                <a:lnTo>
                  <a:pt x="5704" y="51952"/>
                </a:lnTo>
                <a:lnTo>
                  <a:pt x="4183" y="53073"/>
                </a:lnTo>
                <a:lnTo>
                  <a:pt x="1521" y="49336"/>
                </a:lnTo>
                <a:lnTo>
                  <a:pt x="0" y="49336"/>
                </a:lnTo>
                <a:lnTo>
                  <a:pt x="380" y="45972"/>
                </a:lnTo>
                <a:lnTo>
                  <a:pt x="3042" y="42982"/>
                </a:lnTo>
                <a:lnTo>
                  <a:pt x="6465" y="42982"/>
                </a:lnTo>
                <a:lnTo>
                  <a:pt x="11029" y="41113"/>
                </a:lnTo>
                <a:lnTo>
                  <a:pt x="14832" y="43729"/>
                </a:lnTo>
                <a:lnTo>
                  <a:pt x="16353" y="44103"/>
                </a:lnTo>
                <a:lnTo>
                  <a:pt x="14451" y="40366"/>
                </a:lnTo>
                <a:lnTo>
                  <a:pt x="14451" y="37376"/>
                </a:lnTo>
                <a:lnTo>
                  <a:pt x="12930" y="35507"/>
                </a:lnTo>
                <a:lnTo>
                  <a:pt x="13310" y="33264"/>
                </a:lnTo>
                <a:lnTo>
                  <a:pt x="14451" y="32143"/>
                </a:lnTo>
                <a:lnTo>
                  <a:pt x="11789" y="30274"/>
                </a:lnTo>
                <a:lnTo>
                  <a:pt x="11029" y="31022"/>
                </a:lnTo>
                <a:lnTo>
                  <a:pt x="9508" y="28779"/>
                </a:lnTo>
                <a:lnTo>
                  <a:pt x="9127" y="26910"/>
                </a:lnTo>
                <a:lnTo>
                  <a:pt x="10648" y="26910"/>
                </a:lnTo>
                <a:lnTo>
                  <a:pt x="8367" y="23920"/>
                </a:lnTo>
                <a:lnTo>
                  <a:pt x="7226" y="21678"/>
                </a:lnTo>
                <a:lnTo>
                  <a:pt x="7226" y="19809"/>
                </a:lnTo>
                <a:lnTo>
                  <a:pt x="8747" y="20930"/>
                </a:lnTo>
                <a:lnTo>
                  <a:pt x="13691" y="16819"/>
                </a:lnTo>
                <a:lnTo>
                  <a:pt x="22057" y="8223"/>
                </a:lnTo>
                <a:lnTo>
                  <a:pt x="28903" y="7849"/>
                </a:lnTo>
                <a:lnTo>
                  <a:pt x="35368" y="8223"/>
                </a:lnTo>
                <a:lnTo>
                  <a:pt x="41072" y="598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18" name="Text Placeholder 2617">
            <a:extLst>
              <a:ext uri="{FF2B5EF4-FFF2-40B4-BE49-F238E27FC236}">
                <a16:creationId xmlns:a16="http://schemas.microsoft.com/office/drawing/2014/main" id="{E68D5461-110C-8947-A9C0-25F926BF4D6D}"/>
              </a:ext>
            </a:extLst>
          </p:cNvPr>
          <p:cNvSpPr>
            <a:spLocks noGrp="1"/>
          </p:cNvSpPr>
          <p:nvPr>
            <p:ph type="body" sz="quarter" idx="100" hasCustomPrompt="1"/>
          </p:nvPr>
        </p:nvSpPr>
        <p:spPr>
          <a:xfrm>
            <a:off x="10598846" y="3754467"/>
            <a:ext cx="49439" cy="71013"/>
          </a:xfrm>
          <a:custGeom>
            <a:avLst/>
            <a:gdLst>
              <a:gd name="connsiteX0" fmla="*/ 24153 w 49439"/>
              <a:gd name="connsiteY0" fmla="*/ 0 h 71013"/>
              <a:gd name="connsiteX1" fmla="*/ 26040 w 49439"/>
              <a:gd name="connsiteY1" fmla="*/ 760 h 71013"/>
              <a:gd name="connsiteX2" fmla="*/ 25286 w 49439"/>
              <a:gd name="connsiteY2" fmla="*/ 760 h 71013"/>
              <a:gd name="connsiteX3" fmla="*/ 29060 w 49439"/>
              <a:gd name="connsiteY3" fmla="*/ 1139 h 71013"/>
              <a:gd name="connsiteX4" fmla="*/ 29060 w 49439"/>
              <a:gd name="connsiteY4" fmla="*/ 3418 h 71013"/>
              <a:gd name="connsiteX5" fmla="*/ 32456 w 49439"/>
              <a:gd name="connsiteY5" fmla="*/ 8355 h 71013"/>
              <a:gd name="connsiteX6" fmla="*/ 39249 w 49439"/>
              <a:gd name="connsiteY6" fmla="*/ 7975 h 71013"/>
              <a:gd name="connsiteX7" fmla="*/ 42268 w 49439"/>
              <a:gd name="connsiteY7" fmla="*/ 7215 h 71013"/>
              <a:gd name="connsiteX8" fmla="*/ 43401 w 49439"/>
              <a:gd name="connsiteY8" fmla="*/ 9874 h 71013"/>
              <a:gd name="connsiteX9" fmla="*/ 41514 w 49439"/>
              <a:gd name="connsiteY9" fmla="*/ 15190 h 71013"/>
              <a:gd name="connsiteX10" fmla="*/ 41891 w 49439"/>
              <a:gd name="connsiteY10" fmla="*/ 17089 h 71013"/>
              <a:gd name="connsiteX11" fmla="*/ 46797 w 49439"/>
              <a:gd name="connsiteY11" fmla="*/ 18228 h 71013"/>
              <a:gd name="connsiteX12" fmla="*/ 48684 w 49439"/>
              <a:gd name="connsiteY12" fmla="*/ 22405 h 71013"/>
              <a:gd name="connsiteX13" fmla="*/ 49439 w 49439"/>
              <a:gd name="connsiteY13" fmla="*/ 26203 h 71013"/>
              <a:gd name="connsiteX14" fmla="*/ 47929 w 49439"/>
              <a:gd name="connsiteY14" fmla="*/ 29621 h 71013"/>
              <a:gd name="connsiteX15" fmla="*/ 45288 w 49439"/>
              <a:gd name="connsiteY15" fmla="*/ 33798 h 71013"/>
              <a:gd name="connsiteX16" fmla="*/ 42646 w 49439"/>
              <a:gd name="connsiteY16" fmla="*/ 37975 h 71013"/>
              <a:gd name="connsiteX17" fmla="*/ 40381 w 49439"/>
              <a:gd name="connsiteY17" fmla="*/ 44431 h 71013"/>
              <a:gd name="connsiteX18" fmla="*/ 37740 w 49439"/>
              <a:gd name="connsiteY18" fmla="*/ 56203 h 71013"/>
              <a:gd name="connsiteX19" fmla="*/ 35475 w 49439"/>
              <a:gd name="connsiteY19" fmla="*/ 62279 h 71013"/>
              <a:gd name="connsiteX20" fmla="*/ 33211 w 49439"/>
              <a:gd name="connsiteY20" fmla="*/ 60760 h 71013"/>
              <a:gd name="connsiteX21" fmla="*/ 29814 w 49439"/>
              <a:gd name="connsiteY21" fmla="*/ 64178 h 71013"/>
              <a:gd name="connsiteX22" fmla="*/ 29814 w 49439"/>
              <a:gd name="connsiteY22" fmla="*/ 67216 h 71013"/>
              <a:gd name="connsiteX23" fmla="*/ 26418 w 49439"/>
              <a:gd name="connsiteY23" fmla="*/ 70254 h 71013"/>
              <a:gd name="connsiteX24" fmla="*/ 23776 w 49439"/>
              <a:gd name="connsiteY24" fmla="*/ 71013 h 71013"/>
              <a:gd name="connsiteX25" fmla="*/ 23776 w 49439"/>
              <a:gd name="connsiteY25" fmla="*/ 65317 h 71013"/>
              <a:gd name="connsiteX26" fmla="*/ 23021 w 49439"/>
              <a:gd name="connsiteY26" fmla="*/ 60760 h 71013"/>
              <a:gd name="connsiteX27" fmla="*/ 23399 w 49439"/>
              <a:gd name="connsiteY27" fmla="*/ 57342 h 71013"/>
              <a:gd name="connsiteX28" fmla="*/ 24531 w 49439"/>
              <a:gd name="connsiteY28" fmla="*/ 56203 h 71013"/>
              <a:gd name="connsiteX29" fmla="*/ 21512 w 49439"/>
              <a:gd name="connsiteY29" fmla="*/ 55064 h 71013"/>
              <a:gd name="connsiteX30" fmla="*/ 20002 w 49439"/>
              <a:gd name="connsiteY30" fmla="*/ 58861 h 71013"/>
              <a:gd name="connsiteX31" fmla="*/ 21889 w 49439"/>
              <a:gd name="connsiteY31" fmla="*/ 63038 h 71013"/>
              <a:gd name="connsiteX32" fmla="*/ 20379 w 49439"/>
              <a:gd name="connsiteY32" fmla="*/ 68355 h 71013"/>
              <a:gd name="connsiteX33" fmla="*/ 15473 w 49439"/>
              <a:gd name="connsiteY33" fmla="*/ 66076 h 71013"/>
              <a:gd name="connsiteX34" fmla="*/ 13209 w 49439"/>
              <a:gd name="connsiteY34" fmla="*/ 63418 h 71013"/>
              <a:gd name="connsiteX35" fmla="*/ 14341 w 49439"/>
              <a:gd name="connsiteY35" fmla="*/ 60380 h 71013"/>
              <a:gd name="connsiteX36" fmla="*/ 13209 w 49439"/>
              <a:gd name="connsiteY36" fmla="*/ 54304 h 71013"/>
              <a:gd name="connsiteX37" fmla="*/ 13586 w 49439"/>
              <a:gd name="connsiteY37" fmla="*/ 48608 h 71013"/>
              <a:gd name="connsiteX38" fmla="*/ 15473 w 49439"/>
              <a:gd name="connsiteY38" fmla="*/ 44810 h 71013"/>
              <a:gd name="connsiteX39" fmla="*/ 17738 w 49439"/>
              <a:gd name="connsiteY39" fmla="*/ 42532 h 71013"/>
              <a:gd name="connsiteX40" fmla="*/ 20002 w 49439"/>
              <a:gd name="connsiteY40" fmla="*/ 37975 h 71013"/>
              <a:gd name="connsiteX41" fmla="*/ 20002 w 49439"/>
              <a:gd name="connsiteY41" fmla="*/ 32659 h 71013"/>
              <a:gd name="connsiteX42" fmla="*/ 19247 w 49439"/>
              <a:gd name="connsiteY42" fmla="*/ 32279 h 71013"/>
              <a:gd name="connsiteX43" fmla="*/ 19247 w 49439"/>
              <a:gd name="connsiteY43" fmla="*/ 28102 h 71013"/>
              <a:gd name="connsiteX44" fmla="*/ 16228 w 49439"/>
              <a:gd name="connsiteY44" fmla="*/ 23924 h 71013"/>
              <a:gd name="connsiteX45" fmla="*/ 13964 w 49439"/>
              <a:gd name="connsiteY45" fmla="*/ 18988 h 71013"/>
              <a:gd name="connsiteX46" fmla="*/ 12077 w 49439"/>
              <a:gd name="connsiteY46" fmla="*/ 20507 h 71013"/>
              <a:gd name="connsiteX47" fmla="*/ 12077 w 49439"/>
              <a:gd name="connsiteY47" fmla="*/ 24684 h 71013"/>
              <a:gd name="connsiteX48" fmla="*/ 13209 w 49439"/>
              <a:gd name="connsiteY48" fmla="*/ 27342 h 71013"/>
              <a:gd name="connsiteX49" fmla="*/ 15473 w 49439"/>
              <a:gd name="connsiteY49" fmla="*/ 28481 h 71013"/>
              <a:gd name="connsiteX50" fmla="*/ 13964 w 49439"/>
              <a:gd name="connsiteY50" fmla="*/ 31899 h 71013"/>
              <a:gd name="connsiteX51" fmla="*/ 10190 w 49439"/>
              <a:gd name="connsiteY51" fmla="*/ 29621 h 71013"/>
              <a:gd name="connsiteX52" fmla="*/ 5284 w 49439"/>
              <a:gd name="connsiteY52" fmla="*/ 30760 h 71013"/>
              <a:gd name="connsiteX53" fmla="*/ 3397 w 49439"/>
              <a:gd name="connsiteY53" fmla="*/ 33418 h 71013"/>
              <a:gd name="connsiteX54" fmla="*/ 1887 w 49439"/>
              <a:gd name="connsiteY54" fmla="*/ 23545 h 71013"/>
              <a:gd name="connsiteX55" fmla="*/ 4151 w 49439"/>
              <a:gd name="connsiteY55" fmla="*/ 23545 h 71013"/>
              <a:gd name="connsiteX56" fmla="*/ 6038 w 49439"/>
              <a:gd name="connsiteY56" fmla="*/ 27342 h 71013"/>
              <a:gd name="connsiteX57" fmla="*/ 6038 w 49439"/>
              <a:gd name="connsiteY57" fmla="*/ 24304 h 71013"/>
              <a:gd name="connsiteX58" fmla="*/ 3774 w 49439"/>
              <a:gd name="connsiteY58" fmla="*/ 21266 h 71013"/>
              <a:gd name="connsiteX59" fmla="*/ 0 w 49439"/>
              <a:gd name="connsiteY59" fmla="*/ 18228 h 71013"/>
              <a:gd name="connsiteX60" fmla="*/ 4151 w 49439"/>
              <a:gd name="connsiteY60" fmla="*/ 12912 h 71013"/>
              <a:gd name="connsiteX61" fmla="*/ 6793 w 49439"/>
              <a:gd name="connsiteY61" fmla="*/ 11013 h 71013"/>
              <a:gd name="connsiteX62" fmla="*/ 7925 w 49439"/>
              <a:gd name="connsiteY62" fmla="*/ 12152 h 71013"/>
              <a:gd name="connsiteX63" fmla="*/ 10945 w 49439"/>
              <a:gd name="connsiteY63" fmla="*/ 11013 h 71013"/>
              <a:gd name="connsiteX64" fmla="*/ 13209 w 49439"/>
              <a:gd name="connsiteY64" fmla="*/ 8355 h 71013"/>
              <a:gd name="connsiteX65" fmla="*/ 15851 w 49439"/>
              <a:gd name="connsiteY65" fmla="*/ 8355 h 71013"/>
              <a:gd name="connsiteX66" fmla="*/ 17738 w 49439"/>
              <a:gd name="connsiteY66" fmla="*/ 4937 h 71013"/>
              <a:gd name="connsiteX67" fmla="*/ 21134 w 49439"/>
              <a:gd name="connsiteY67" fmla="*/ 1519 h 7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9439" h="71013">
                <a:moveTo>
                  <a:pt x="24153" y="0"/>
                </a:moveTo>
                <a:lnTo>
                  <a:pt x="26040" y="760"/>
                </a:lnTo>
                <a:lnTo>
                  <a:pt x="25286" y="760"/>
                </a:lnTo>
                <a:lnTo>
                  <a:pt x="29060" y="1139"/>
                </a:lnTo>
                <a:lnTo>
                  <a:pt x="29060" y="3418"/>
                </a:lnTo>
                <a:lnTo>
                  <a:pt x="32456" y="8355"/>
                </a:lnTo>
                <a:lnTo>
                  <a:pt x="39249" y="7975"/>
                </a:lnTo>
                <a:lnTo>
                  <a:pt x="42268" y="7215"/>
                </a:lnTo>
                <a:lnTo>
                  <a:pt x="43401" y="9874"/>
                </a:lnTo>
                <a:lnTo>
                  <a:pt x="41514" y="15190"/>
                </a:lnTo>
                <a:lnTo>
                  <a:pt x="41891" y="17089"/>
                </a:lnTo>
                <a:lnTo>
                  <a:pt x="46797" y="18228"/>
                </a:lnTo>
                <a:lnTo>
                  <a:pt x="48684" y="22405"/>
                </a:lnTo>
                <a:lnTo>
                  <a:pt x="49439" y="26203"/>
                </a:lnTo>
                <a:lnTo>
                  <a:pt x="47929" y="29621"/>
                </a:lnTo>
                <a:lnTo>
                  <a:pt x="45288" y="33798"/>
                </a:lnTo>
                <a:lnTo>
                  <a:pt x="42646" y="37975"/>
                </a:lnTo>
                <a:lnTo>
                  <a:pt x="40381" y="44431"/>
                </a:lnTo>
                <a:lnTo>
                  <a:pt x="37740" y="56203"/>
                </a:lnTo>
                <a:lnTo>
                  <a:pt x="35475" y="62279"/>
                </a:lnTo>
                <a:lnTo>
                  <a:pt x="33211" y="60760"/>
                </a:lnTo>
                <a:lnTo>
                  <a:pt x="29814" y="64178"/>
                </a:lnTo>
                <a:lnTo>
                  <a:pt x="29814" y="67216"/>
                </a:lnTo>
                <a:lnTo>
                  <a:pt x="26418" y="70254"/>
                </a:lnTo>
                <a:lnTo>
                  <a:pt x="23776" y="71013"/>
                </a:lnTo>
                <a:lnTo>
                  <a:pt x="23776" y="65317"/>
                </a:lnTo>
                <a:lnTo>
                  <a:pt x="23021" y="60760"/>
                </a:lnTo>
                <a:lnTo>
                  <a:pt x="23399" y="57342"/>
                </a:lnTo>
                <a:lnTo>
                  <a:pt x="24531" y="56203"/>
                </a:lnTo>
                <a:lnTo>
                  <a:pt x="21512" y="55064"/>
                </a:lnTo>
                <a:lnTo>
                  <a:pt x="20002" y="58861"/>
                </a:lnTo>
                <a:lnTo>
                  <a:pt x="21889" y="63038"/>
                </a:lnTo>
                <a:lnTo>
                  <a:pt x="20379" y="68355"/>
                </a:lnTo>
                <a:lnTo>
                  <a:pt x="15473" y="66076"/>
                </a:lnTo>
                <a:lnTo>
                  <a:pt x="13209" y="63418"/>
                </a:lnTo>
                <a:lnTo>
                  <a:pt x="14341" y="60380"/>
                </a:lnTo>
                <a:lnTo>
                  <a:pt x="13209" y="54304"/>
                </a:lnTo>
                <a:lnTo>
                  <a:pt x="13586" y="48608"/>
                </a:lnTo>
                <a:lnTo>
                  <a:pt x="15473" y="44810"/>
                </a:lnTo>
                <a:lnTo>
                  <a:pt x="17738" y="42532"/>
                </a:lnTo>
                <a:lnTo>
                  <a:pt x="20002" y="37975"/>
                </a:lnTo>
                <a:lnTo>
                  <a:pt x="20002" y="32659"/>
                </a:lnTo>
                <a:lnTo>
                  <a:pt x="19247" y="32279"/>
                </a:lnTo>
                <a:lnTo>
                  <a:pt x="19247" y="28102"/>
                </a:lnTo>
                <a:lnTo>
                  <a:pt x="16228" y="23924"/>
                </a:lnTo>
                <a:lnTo>
                  <a:pt x="13964" y="18988"/>
                </a:lnTo>
                <a:lnTo>
                  <a:pt x="12077" y="20507"/>
                </a:lnTo>
                <a:lnTo>
                  <a:pt x="12077" y="24684"/>
                </a:lnTo>
                <a:lnTo>
                  <a:pt x="13209" y="27342"/>
                </a:lnTo>
                <a:lnTo>
                  <a:pt x="15473" y="28481"/>
                </a:lnTo>
                <a:lnTo>
                  <a:pt x="13964" y="31899"/>
                </a:lnTo>
                <a:lnTo>
                  <a:pt x="10190" y="29621"/>
                </a:lnTo>
                <a:lnTo>
                  <a:pt x="5284" y="30760"/>
                </a:lnTo>
                <a:lnTo>
                  <a:pt x="3397" y="33418"/>
                </a:lnTo>
                <a:lnTo>
                  <a:pt x="1887" y="23545"/>
                </a:lnTo>
                <a:lnTo>
                  <a:pt x="4151" y="23545"/>
                </a:lnTo>
                <a:lnTo>
                  <a:pt x="6038" y="27342"/>
                </a:lnTo>
                <a:lnTo>
                  <a:pt x="6038" y="24304"/>
                </a:lnTo>
                <a:lnTo>
                  <a:pt x="3774" y="21266"/>
                </a:lnTo>
                <a:lnTo>
                  <a:pt x="0" y="18228"/>
                </a:lnTo>
                <a:lnTo>
                  <a:pt x="4151" y="12912"/>
                </a:lnTo>
                <a:lnTo>
                  <a:pt x="6793" y="11013"/>
                </a:lnTo>
                <a:lnTo>
                  <a:pt x="7925" y="12152"/>
                </a:lnTo>
                <a:lnTo>
                  <a:pt x="10945" y="11013"/>
                </a:lnTo>
                <a:lnTo>
                  <a:pt x="13209" y="8355"/>
                </a:lnTo>
                <a:lnTo>
                  <a:pt x="15851" y="8355"/>
                </a:lnTo>
                <a:lnTo>
                  <a:pt x="17738" y="4937"/>
                </a:lnTo>
                <a:lnTo>
                  <a:pt x="21134" y="151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16" name="Text Placeholder 2615">
            <a:extLst>
              <a:ext uri="{FF2B5EF4-FFF2-40B4-BE49-F238E27FC236}">
                <a16:creationId xmlns:a16="http://schemas.microsoft.com/office/drawing/2014/main" id="{963D9666-0250-FC4D-A437-6D6062ADF5C3}"/>
              </a:ext>
            </a:extLst>
          </p:cNvPr>
          <p:cNvSpPr>
            <a:spLocks noGrp="1"/>
          </p:cNvSpPr>
          <p:nvPr>
            <p:ph type="body" sz="quarter" idx="99" hasCustomPrompt="1"/>
          </p:nvPr>
        </p:nvSpPr>
        <p:spPr>
          <a:xfrm>
            <a:off x="10488558" y="3518991"/>
            <a:ext cx="131205" cy="142025"/>
          </a:xfrm>
          <a:custGeom>
            <a:avLst/>
            <a:gdLst>
              <a:gd name="connsiteX0" fmla="*/ 118799 w 131205"/>
              <a:gd name="connsiteY0" fmla="*/ 0 h 142025"/>
              <a:gd name="connsiteX1" fmla="*/ 122934 w 131205"/>
              <a:gd name="connsiteY1" fmla="*/ 4144 h 142025"/>
              <a:gd name="connsiteX2" fmla="*/ 125942 w 131205"/>
              <a:gd name="connsiteY2" fmla="*/ 9795 h 142025"/>
              <a:gd name="connsiteX3" fmla="*/ 128949 w 131205"/>
              <a:gd name="connsiteY3" fmla="*/ 10172 h 142025"/>
              <a:gd name="connsiteX4" fmla="*/ 128949 w 131205"/>
              <a:gd name="connsiteY4" fmla="*/ 12432 h 142025"/>
              <a:gd name="connsiteX5" fmla="*/ 130453 w 131205"/>
              <a:gd name="connsiteY5" fmla="*/ 15446 h 142025"/>
              <a:gd name="connsiteX6" fmla="*/ 131205 w 131205"/>
              <a:gd name="connsiteY6" fmla="*/ 18083 h 142025"/>
              <a:gd name="connsiteX7" fmla="*/ 128573 w 131205"/>
              <a:gd name="connsiteY7" fmla="*/ 17329 h 142025"/>
              <a:gd name="connsiteX8" fmla="*/ 125942 w 131205"/>
              <a:gd name="connsiteY8" fmla="*/ 18460 h 142025"/>
              <a:gd name="connsiteX9" fmla="*/ 115791 w 131205"/>
              <a:gd name="connsiteY9" fmla="*/ 30138 h 142025"/>
              <a:gd name="connsiteX10" fmla="*/ 114287 w 131205"/>
              <a:gd name="connsiteY10" fmla="*/ 32775 h 142025"/>
              <a:gd name="connsiteX11" fmla="*/ 110904 w 131205"/>
              <a:gd name="connsiteY11" fmla="*/ 38049 h 142025"/>
              <a:gd name="connsiteX12" fmla="*/ 110152 w 131205"/>
              <a:gd name="connsiteY12" fmla="*/ 42193 h 142025"/>
              <a:gd name="connsiteX13" fmla="*/ 111656 w 131205"/>
              <a:gd name="connsiteY13" fmla="*/ 45584 h 142025"/>
              <a:gd name="connsiteX14" fmla="*/ 110904 w 131205"/>
              <a:gd name="connsiteY14" fmla="*/ 56509 h 142025"/>
              <a:gd name="connsiteX15" fmla="*/ 108648 w 131205"/>
              <a:gd name="connsiteY15" fmla="*/ 58392 h 142025"/>
              <a:gd name="connsiteX16" fmla="*/ 103009 w 131205"/>
              <a:gd name="connsiteY16" fmla="*/ 61029 h 142025"/>
              <a:gd name="connsiteX17" fmla="*/ 96618 w 131205"/>
              <a:gd name="connsiteY17" fmla="*/ 68187 h 142025"/>
              <a:gd name="connsiteX18" fmla="*/ 89851 w 131205"/>
              <a:gd name="connsiteY18" fmla="*/ 73085 h 142025"/>
              <a:gd name="connsiteX19" fmla="*/ 88347 w 131205"/>
              <a:gd name="connsiteY19" fmla="*/ 75345 h 142025"/>
              <a:gd name="connsiteX20" fmla="*/ 83836 w 131205"/>
              <a:gd name="connsiteY20" fmla="*/ 78735 h 142025"/>
              <a:gd name="connsiteX21" fmla="*/ 74813 w 131205"/>
              <a:gd name="connsiteY21" fmla="*/ 79866 h 142025"/>
              <a:gd name="connsiteX22" fmla="*/ 73685 w 131205"/>
              <a:gd name="connsiteY22" fmla="*/ 82879 h 142025"/>
              <a:gd name="connsiteX23" fmla="*/ 69926 w 131205"/>
              <a:gd name="connsiteY23" fmla="*/ 85140 h 142025"/>
              <a:gd name="connsiteX24" fmla="*/ 65790 w 131205"/>
              <a:gd name="connsiteY24" fmla="*/ 86270 h 142025"/>
              <a:gd name="connsiteX25" fmla="*/ 65415 w 131205"/>
              <a:gd name="connsiteY25" fmla="*/ 88907 h 142025"/>
              <a:gd name="connsiteX26" fmla="*/ 65790 w 131205"/>
              <a:gd name="connsiteY26" fmla="*/ 96065 h 142025"/>
              <a:gd name="connsiteX27" fmla="*/ 65415 w 131205"/>
              <a:gd name="connsiteY27" fmla="*/ 98702 h 142025"/>
              <a:gd name="connsiteX28" fmla="*/ 65415 w 131205"/>
              <a:gd name="connsiteY28" fmla="*/ 95311 h 142025"/>
              <a:gd name="connsiteX29" fmla="*/ 63535 w 131205"/>
              <a:gd name="connsiteY29" fmla="*/ 100209 h 142025"/>
              <a:gd name="connsiteX30" fmla="*/ 64287 w 131205"/>
              <a:gd name="connsiteY30" fmla="*/ 102469 h 142025"/>
              <a:gd name="connsiteX31" fmla="*/ 69550 w 131205"/>
              <a:gd name="connsiteY31" fmla="*/ 104353 h 142025"/>
              <a:gd name="connsiteX32" fmla="*/ 73685 w 131205"/>
              <a:gd name="connsiteY32" fmla="*/ 109250 h 142025"/>
              <a:gd name="connsiteX33" fmla="*/ 82708 w 131205"/>
              <a:gd name="connsiteY33" fmla="*/ 116785 h 142025"/>
              <a:gd name="connsiteX34" fmla="*/ 83836 w 131205"/>
              <a:gd name="connsiteY34" fmla="*/ 119798 h 142025"/>
              <a:gd name="connsiteX35" fmla="*/ 77445 w 131205"/>
              <a:gd name="connsiteY35" fmla="*/ 125826 h 142025"/>
              <a:gd name="connsiteX36" fmla="*/ 71806 w 131205"/>
              <a:gd name="connsiteY36" fmla="*/ 128086 h 142025"/>
              <a:gd name="connsiteX37" fmla="*/ 65415 w 131205"/>
              <a:gd name="connsiteY37" fmla="*/ 127710 h 142025"/>
              <a:gd name="connsiteX38" fmla="*/ 58648 w 131205"/>
              <a:gd name="connsiteY38" fmla="*/ 128086 h 142025"/>
              <a:gd name="connsiteX39" fmla="*/ 50377 w 131205"/>
              <a:gd name="connsiteY39" fmla="*/ 136751 h 142025"/>
              <a:gd name="connsiteX40" fmla="*/ 45489 w 131205"/>
              <a:gd name="connsiteY40" fmla="*/ 140895 h 142025"/>
              <a:gd name="connsiteX41" fmla="*/ 42482 w 131205"/>
              <a:gd name="connsiteY41" fmla="*/ 137504 h 142025"/>
              <a:gd name="connsiteX42" fmla="*/ 38346 w 131205"/>
              <a:gd name="connsiteY42" fmla="*/ 139011 h 142025"/>
              <a:gd name="connsiteX43" fmla="*/ 37219 w 131205"/>
              <a:gd name="connsiteY43" fmla="*/ 140895 h 142025"/>
              <a:gd name="connsiteX44" fmla="*/ 34211 w 131205"/>
              <a:gd name="connsiteY44" fmla="*/ 138635 h 142025"/>
              <a:gd name="connsiteX45" fmla="*/ 31579 w 131205"/>
              <a:gd name="connsiteY45" fmla="*/ 137504 h 142025"/>
              <a:gd name="connsiteX46" fmla="*/ 29324 w 131205"/>
              <a:gd name="connsiteY46" fmla="*/ 134114 h 142025"/>
              <a:gd name="connsiteX47" fmla="*/ 27068 w 131205"/>
              <a:gd name="connsiteY47" fmla="*/ 133737 h 142025"/>
              <a:gd name="connsiteX48" fmla="*/ 27820 w 131205"/>
              <a:gd name="connsiteY48" fmla="*/ 135621 h 142025"/>
              <a:gd name="connsiteX49" fmla="*/ 26692 w 131205"/>
              <a:gd name="connsiteY49" fmla="*/ 139388 h 142025"/>
              <a:gd name="connsiteX50" fmla="*/ 24061 w 131205"/>
              <a:gd name="connsiteY50" fmla="*/ 140142 h 142025"/>
              <a:gd name="connsiteX51" fmla="*/ 22933 w 131205"/>
              <a:gd name="connsiteY51" fmla="*/ 142025 h 142025"/>
              <a:gd name="connsiteX52" fmla="*/ 19925 w 131205"/>
              <a:gd name="connsiteY52" fmla="*/ 142025 h 142025"/>
              <a:gd name="connsiteX53" fmla="*/ 19173 w 131205"/>
              <a:gd name="connsiteY53" fmla="*/ 141648 h 142025"/>
              <a:gd name="connsiteX54" fmla="*/ 17669 w 131205"/>
              <a:gd name="connsiteY54" fmla="*/ 137881 h 142025"/>
              <a:gd name="connsiteX55" fmla="*/ 15414 w 131205"/>
              <a:gd name="connsiteY55" fmla="*/ 138635 h 142025"/>
              <a:gd name="connsiteX56" fmla="*/ 15038 w 131205"/>
              <a:gd name="connsiteY56" fmla="*/ 135998 h 142025"/>
              <a:gd name="connsiteX57" fmla="*/ 16918 w 131205"/>
              <a:gd name="connsiteY57" fmla="*/ 135998 h 142025"/>
              <a:gd name="connsiteX58" fmla="*/ 18045 w 131205"/>
              <a:gd name="connsiteY58" fmla="*/ 133737 h 142025"/>
              <a:gd name="connsiteX59" fmla="*/ 18797 w 131205"/>
              <a:gd name="connsiteY59" fmla="*/ 131854 h 142025"/>
              <a:gd name="connsiteX60" fmla="*/ 15038 w 131205"/>
              <a:gd name="connsiteY60" fmla="*/ 132984 h 142025"/>
              <a:gd name="connsiteX61" fmla="*/ 9023 w 131205"/>
              <a:gd name="connsiteY61" fmla="*/ 132607 h 142025"/>
              <a:gd name="connsiteX62" fmla="*/ 12030 w 131205"/>
              <a:gd name="connsiteY62" fmla="*/ 127710 h 142025"/>
              <a:gd name="connsiteX63" fmla="*/ 13910 w 131205"/>
              <a:gd name="connsiteY63" fmla="*/ 121682 h 142025"/>
              <a:gd name="connsiteX64" fmla="*/ 16166 w 131205"/>
              <a:gd name="connsiteY64" fmla="*/ 120552 h 142025"/>
              <a:gd name="connsiteX65" fmla="*/ 16918 w 131205"/>
              <a:gd name="connsiteY65" fmla="*/ 118668 h 142025"/>
              <a:gd name="connsiteX66" fmla="*/ 22181 w 131205"/>
              <a:gd name="connsiteY66" fmla="*/ 115654 h 142025"/>
              <a:gd name="connsiteX67" fmla="*/ 19549 w 131205"/>
              <a:gd name="connsiteY67" fmla="*/ 115654 h 142025"/>
              <a:gd name="connsiteX68" fmla="*/ 18797 w 131205"/>
              <a:gd name="connsiteY68" fmla="*/ 113394 h 142025"/>
              <a:gd name="connsiteX69" fmla="*/ 21053 w 131205"/>
              <a:gd name="connsiteY69" fmla="*/ 104729 h 142025"/>
              <a:gd name="connsiteX70" fmla="*/ 22181 w 131205"/>
              <a:gd name="connsiteY70" fmla="*/ 97195 h 142025"/>
              <a:gd name="connsiteX71" fmla="*/ 23685 w 131205"/>
              <a:gd name="connsiteY71" fmla="*/ 93428 h 142025"/>
              <a:gd name="connsiteX72" fmla="*/ 21429 w 131205"/>
              <a:gd name="connsiteY72" fmla="*/ 92298 h 142025"/>
              <a:gd name="connsiteX73" fmla="*/ 15790 w 131205"/>
              <a:gd name="connsiteY73" fmla="*/ 91544 h 142025"/>
              <a:gd name="connsiteX74" fmla="*/ 11278 w 131205"/>
              <a:gd name="connsiteY74" fmla="*/ 90037 h 142025"/>
              <a:gd name="connsiteX75" fmla="*/ 6015 w 131205"/>
              <a:gd name="connsiteY75" fmla="*/ 92674 h 142025"/>
              <a:gd name="connsiteX76" fmla="*/ 4887 w 131205"/>
              <a:gd name="connsiteY76" fmla="*/ 88530 h 142025"/>
              <a:gd name="connsiteX77" fmla="*/ 0 w 131205"/>
              <a:gd name="connsiteY77" fmla="*/ 84386 h 142025"/>
              <a:gd name="connsiteX78" fmla="*/ 752 w 131205"/>
              <a:gd name="connsiteY78" fmla="*/ 82879 h 142025"/>
              <a:gd name="connsiteX79" fmla="*/ 11278 w 131205"/>
              <a:gd name="connsiteY79" fmla="*/ 69694 h 142025"/>
              <a:gd name="connsiteX80" fmla="*/ 16918 w 131205"/>
              <a:gd name="connsiteY80" fmla="*/ 67057 h 142025"/>
              <a:gd name="connsiteX81" fmla="*/ 31579 w 131205"/>
              <a:gd name="connsiteY81" fmla="*/ 59146 h 142025"/>
              <a:gd name="connsiteX82" fmla="*/ 38346 w 131205"/>
              <a:gd name="connsiteY82" fmla="*/ 53495 h 142025"/>
              <a:gd name="connsiteX83" fmla="*/ 47745 w 131205"/>
              <a:gd name="connsiteY83" fmla="*/ 42570 h 142025"/>
              <a:gd name="connsiteX84" fmla="*/ 52256 w 131205"/>
              <a:gd name="connsiteY84" fmla="*/ 38803 h 142025"/>
              <a:gd name="connsiteX85" fmla="*/ 59399 w 131205"/>
              <a:gd name="connsiteY85" fmla="*/ 40686 h 142025"/>
              <a:gd name="connsiteX86" fmla="*/ 64663 w 131205"/>
              <a:gd name="connsiteY86" fmla="*/ 44454 h 142025"/>
              <a:gd name="connsiteX87" fmla="*/ 80452 w 131205"/>
              <a:gd name="connsiteY87" fmla="*/ 42947 h 142025"/>
              <a:gd name="connsiteX88" fmla="*/ 78197 w 131205"/>
              <a:gd name="connsiteY88" fmla="*/ 31268 h 142025"/>
              <a:gd name="connsiteX89" fmla="*/ 80076 w 131205"/>
              <a:gd name="connsiteY89" fmla="*/ 27878 h 142025"/>
              <a:gd name="connsiteX90" fmla="*/ 87595 w 131205"/>
              <a:gd name="connsiteY90" fmla="*/ 27878 h 142025"/>
              <a:gd name="connsiteX91" fmla="*/ 96618 w 131205"/>
              <a:gd name="connsiteY91" fmla="*/ 25617 h 142025"/>
              <a:gd name="connsiteX92" fmla="*/ 108272 w 131205"/>
              <a:gd name="connsiteY92" fmla="*/ 16576 h 142025"/>
              <a:gd name="connsiteX93" fmla="*/ 112032 w 131205"/>
              <a:gd name="connsiteY93" fmla="*/ 10925 h 142025"/>
              <a:gd name="connsiteX94" fmla="*/ 114663 w 131205"/>
              <a:gd name="connsiteY94" fmla="*/ 3391 h 14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31205" h="142025">
                <a:moveTo>
                  <a:pt x="118799" y="0"/>
                </a:moveTo>
                <a:lnTo>
                  <a:pt x="122934" y="4144"/>
                </a:lnTo>
                <a:lnTo>
                  <a:pt x="125942" y="9795"/>
                </a:lnTo>
                <a:lnTo>
                  <a:pt x="128949" y="10172"/>
                </a:lnTo>
                <a:lnTo>
                  <a:pt x="128949" y="12432"/>
                </a:lnTo>
                <a:lnTo>
                  <a:pt x="130453" y="15446"/>
                </a:lnTo>
                <a:lnTo>
                  <a:pt x="131205" y="18083"/>
                </a:lnTo>
                <a:lnTo>
                  <a:pt x="128573" y="17329"/>
                </a:lnTo>
                <a:lnTo>
                  <a:pt x="125942" y="18460"/>
                </a:lnTo>
                <a:lnTo>
                  <a:pt x="115791" y="30138"/>
                </a:lnTo>
                <a:lnTo>
                  <a:pt x="114287" y="32775"/>
                </a:lnTo>
                <a:lnTo>
                  <a:pt x="110904" y="38049"/>
                </a:lnTo>
                <a:lnTo>
                  <a:pt x="110152" y="42193"/>
                </a:lnTo>
                <a:lnTo>
                  <a:pt x="111656" y="45584"/>
                </a:lnTo>
                <a:lnTo>
                  <a:pt x="110904" y="56509"/>
                </a:lnTo>
                <a:lnTo>
                  <a:pt x="108648" y="58392"/>
                </a:lnTo>
                <a:lnTo>
                  <a:pt x="103009" y="61029"/>
                </a:lnTo>
                <a:lnTo>
                  <a:pt x="96618" y="68187"/>
                </a:lnTo>
                <a:lnTo>
                  <a:pt x="89851" y="73085"/>
                </a:lnTo>
                <a:lnTo>
                  <a:pt x="88347" y="75345"/>
                </a:lnTo>
                <a:lnTo>
                  <a:pt x="83836" y="78735"/>
                </a:lnTo>
                <a:lnTo>
                  <a:pt x="74813" y="79866"/>
                </a:lnTo>
                <a:lnTo>
                  <a:pt x="73685" y="82879"/>
                </a:lnTo>
                <a:lnTo>
                  <a:pt x="69926" y="85140"/>
                </a:lnTo>
                <a:lnTo>
                  <a:pt x="65790" y="86270"/>
                </a:lnTo>
                <a:lnTo>
                  <a:pt x="65415" y="88907"/>
                </a:lnTo>
                <a:lnTo>
                  <a:pt x="65790" y="96065"/>
                </a:lnTo>
                <a:lnTo>
                  <a:pt x="65415" y="98702"/>
                </a:lnTo>
                <a:lnTo>
                  <a:pt x="65415" y="95311"/>
                </a:lnTo>
                <a:lnTo>
                  <a:pt x="63535" y="100209"/>
                </a:lnTo>
                <a:lnTo>
                  <a:pt x="64287" y="102469"/>
                </a:lnTo>
                <a:lnTo>
                  <a:pt x="69550" y="104353"/>
                </a:lnTo>
                <a:lnTo>
                  <a:pt x="73685" y="109250"/>
                </a:lnTo>
                <a:lnTo>
                  <a:pt x="82708" y="116785"/>
                </a:lnTo>
                <a:lnTo>
                  <a:pt x="83836" y="119798"/>
                </a:lnTo>
                <a:lnTo>
                  <a:pt x="77445" y="125826"/>
                </a:lnTo>
                <a:lnTo>
                  <a:pt x="71806" y="128086"/>
                </a:lnTo>
                <a:lnTo>
                  <a:pt x="65415" y="127710"/>
                </a:lnTo>
                <a:lnTo>
                  <a:pt x="58648" y="128086"/>
                </a:lnTo>
                <a:lnTo>
                  <a:pt x="50377" y="136751"/>
                </a:lnTo>
                <a:lnTo>
                  <a:pt x="45489" y="140895"/>
                </a:lnTo>
                <a:lnTo>
                  <a:pt x="42482" y="137504"/>
                </a:lnTo>
                <a:lnTo>
                  <a:pt x="38346" y="139011"/>
                </a:lnTo>
                <a:lnTo>
                  <a:pt x="37219" y="140895"/>
                </a:lnTo>
                <a:lnTo>
                  <a:pt x="34211" y="138635"/>
                </a:lnTo>
                <a:lnTo>
                  <a:pt x="31579" y="137504"/>
                </a:lnTo>
                <a:lnTo>
                  <a:pt x="29324" y="134114"/>
                </a:lnTo>
                <a:lnTo>
                  <a:pt x="27068" y="133737"/>
                </a:lnTo>
                <a:lnTo>
                  <a:pt x="27820" y="135621"/>
                </a:lnTo>
                <a:lnTo>
                  <a:pt x="26692" y="139388"/>
                </a:lnTo>
                <a:lnTo>
                  <a:pt x="24061" y="140142"/>
                </a:lnTo>
                <a:lnTo>
                  <a:pt x="22933" y="142025"/>
                </a:lnTo>
                <a:lnTo>
                  <a:pt x="19925" y="142025"/>
                </a:lnTo>
                <a:lnTo>
                  <a:pt x="19173" y="141648"/>
                </a:lnTo>
                <a:lnTo>
                  <a:pt x="17669" y="137881"/>
                </a:lnTo>
                <a:lnTo>
                  <a:pt x="15414" y="138635"/>
                </a:lnTo>
                <a:lnTo>
                  <a:pt x="15038" y="135998"/>
                </a:lnTo>
                <a:lnTo>
                  <a:pt x="16918" y="135998"/>
                </a:lnTo>
                <a:lnTo>
                  <a:pt x="18045" y="133737"/>
                </a:lnTo>
                <a:lnTo>
                  <a:pt x="18797" y="131854"/>
                </a:lnTo>
                <a:lnTo>
                  <a:pt x="15038" y="132984"/>
                </a:lnTo>
                <a:lnTo>
                  <a:pt x="9023" y="132607"/>
                </a:lnTo>
                <a:lnTo>
                  <a:pt x="12030" y="127710"/>
                </a:lnTo>
                <a:lnTo>
                  <a:pt x="13910" y="121682"/>
                </a:lnTo>
                <a:lnTo>
                  <a:pt x="16166" y="120552"/>
                </a:lnTo>
                <a:lnTo>
                  <a:pt x="16918" y="118668"/>
                </a:lnTo>
                <a:lnTo>
                  <a:pt x="22181" y="115654"/>
                </a:lnTo>
                <a:lnTo>
                  <a:pt x="19549" y="115654"/>
                </a:lnTo>
                <a:lnTo>
                  <a:pt x="18797" y="113394"/>
                </a:lnTo>
                <a:lnTo>
                  <a:pt x="21053" y="104729"/>
                </a:lnTo>
                <a:lnTo>
                  <a:pt x="22181" y="97195"/>
                </a:lnTo>
                <a:lnTo>
                  <a:pt x="23685" y="93428"/>
                </a:lnTo>
                <a:lnTo>
                  <a:pt x="21429" y="92298"/>
                </a:lnTo>
                <a:lnTo>
                  <a:pt x="15790" y="91544"/>
                </a:lnTo>
                <a:lnTo>
                  <a:pt x="11278" y="90037"/>
                </a:lnTo>
                <a:lnTo>
                  <a:pt x="6015" y="92674"/>
                </a:lnTo>
                <a:lnTo>
                  <a:pt x="4887" y="88530"/>
                </a:lnTo>
                <a:lnTo>
                  <a:pt x="0" y="84386"/>
                </a:lnTo>
                <a:lnTo>
                  <a:pt x="752" y="82879"/>
                </a:lnTo>
                <a:lnTo>
                  <a:pt x="11278" y="69694"/>
                </a:lnTo>
                <a:lnTo>
                  <a:pt x="16918" y="67057"/>
                </a:lnTo>
                <a:lnTo>
                  <a:pt x="31579" y="59146"/>
                </a:lnTo>
                <a:lnTo>
                  <a:pt x="38346" y="53495"/>
                </a:lnTo>
                <a:lnTo>
                  <a:pt x="47745" y="42570"/>
                </a:lnTo>
                <a:lnTo>
                  <a:pt x="52256" y="38803"/>
                </a:lnTo>
                <a:lnTo>
                  <a:pt x="59399" y="40686"/>
                </a:lnTo>
                <a:lnTo>
                  <a:pt x="64663" y="44454"/>
                </a:lnTo>
                <a:lnTo>
                  <a:pt x="80452" y="42947"/>
                </a:lnTo>
                <a:lnTo>
                  <a:pt x="78197" y="31268"/>
                </a:lnTo>
                <a:lnTo>
                  <a:pt x="80076" y="27878"/>
                </a:lnTo>
                <a:lnTo>
                  <a:pt x="87595" y="27878"/>
                </a:lnTo>
                <a:lnTo>
                  <a:pt x="96618" y="25617"/>
                </a:lnTo>
                <a:lnTo>
                  <a:pt x="108272" y="16576"/>
                </a:lnTo>
                <a:lnTo>
                  <a:pt x="112032" y="10925"/>
                </a:lnTo>
                <a:lnTo>
                  <a:pt x="114663" y="339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14" name="Text Placeholder 2613">
            <a:extLst>
              <a:ext uri="{FF2B5EF4-FFF2-40B4-BE49-F238E27FC236}">
                <a16:creationId xmlns:a16="http://schemas.microsoft.com/office/drawing/2014/main" id="{F6F363B3-F54E-1D4D-A3F7-4823B86C7449}"/>
              </a:ext>
            </a:extLst>
          </p:cNvPr>
          <p:cNvSpPr>
            <a:spLocks noGrp="1"/>
          </p:cNvSpPr>
          <p:nvPr>
            <p:ph type="body" sz="quarter" idx="98" hasCustomPrompt="1"/>
          </p:nvPr>
        </p:nvSpPr>
        <p:spPr>
          <a:xfrm>
            <a:off x="10912597" y="5398957"/>
            <a:ext cx="76061" cy="80357"/>
          </a:xfrm>
          <a:custGeom>
            <a:avLst/>
            <a:gdLst>
              <a:gd name="connsiteX0" fmla="*/ 757 w 76061"/>
              <a:gd name="connsiteY0" fmla="*/ 0 h 80357"/>
              <a:gd name="connsiteX1" fmla="*/ 1514 w 76061"/>
              <a:gd name="connsiteY1" fmla="*/ 1488 h 80357"/>
              <a:gd name="connsiteX2" fmla="*/ 4919 w 76061"/>
              <a:gd name="connsiteY2" fmla="*/ 2232 h 80357"/>
              <a:gd name="connsiteX3" fmla="*/ 7568 w 76061"/>
              <a:gd name="connsiteY3" fmla="*/ 4093 h 80357"/>
              <a:gd name="connsiteX4" fmla="*/ 9839 w 76061"/>
              <a:gd name="connsiteY4" fmla="*/ 2604 h 80357"/>
              <a:gd name="connsiteX5" fmla="*/ 11352 w 76061"/>
              <a:gd name="connsiteY5" fmla="*/ 2604 h 80357"/>
              <a:gd name="connsiteX6" fmla="*/ 16272 w 76061"/>
              <a:gd name="connsiteY6" fmla="*/ 4837 h 80357"/>
              <a:gd name="connsiteX7" fmla="*/ 25732 w 76061"/>
              <a:gd name="connsiteY7" fmla="*/ 11905 h 80357"/>
              <a:gd name="connsiteX8" fmla="*/ 37841 w 76061"/>
              <a:gd name="connsiteY8" fmla="*/ 13393 h 80357"/>
              <a:gd name="connsiteX9" fmla="*/ 39733 w 76061"/>
              <a:gd name="connsiteY9" fmla="*/ 13393 h 80357"/>
              <a:gd name="connsiteX10" fmla="*/ 43896 w 76061"/>
              <a:gd name="connsiteY10" fmla="*/ 10417 h 80357"/>
              <a:gd name="connsiteX11" fmla="*/ 48058 w 76061"/>
              <a:gd name="connsiteY11" fmla="*/ 8557 h 80357"/>
              <a:gd name="connsiteX12" fmla="*/ 51843 w 76061"/>
              <a:gd name="connsiteY12" fmla="*/ 8929 h 80357"/>
              <a:gd name="connsiteX13" fmla="*/ 56005 w 76061"/>
              <a:gd name="connsiteY13" fmla="*/ 8185 h 80357"/>
              <a:gd name="connsiteX14" fmla="*/ 60168 w 76061"/>
              <a:gd name="connsiteY14" fmla="*/ 4093 h 80357"/>
              <a:gd name="connsiteX15" fmla="*/ 62438 w 76061"/>
              <a:gd name="connsiteY15" fmla="*/ 4837 h 80357"/>
              <a:gd name="connsiteX16" fmla="*/ 65087 w 76061"/>
              <a:gd name="connsiteY16" fmla="*/ 5953 h 80357"/>
              <a:gd name="connsiteX17" fmla="*/ 66601 w 76061"/>
              <a:gd name="connsiteY17" fmla="*/ 2604 h 80357"/>
              <a:gd name="connsiteX18" fmla="*/ 70006 w 76061"/>
              <a:gd name="connsiteY18" fmla="*/ 4093 h 80357"/>
              <a:gd name="connsiteX19" fmla="*/ 73034 w 76061"/>
              <a:gd name="connsiteY19" fmla="*/ 8185 h 80357"/>
              <a:gd name="connsiteX20" fmla="*/ 74547 w 76061"/>
              <a:gd name="connsiteY20" fmla="*/ 16369 h 80357"/>
              <a:gd name="connsiteX21" fmla="*/ 74926 w 76061"/>
              <a:gd name="connsiteY21" fmla="*/ 20089 h 80357"/>
              <a:gd name="connsiteX22" fmla="*/ 74169 w 76061"/>
              <a:gd name="connsiteY22" fmla="*/ 24182 h 80357"/>
              <a:gd name="connsiteX23" fmla="*/ 74169 w 76061"/>
              <a:gd name="connsiteY23" fmla="*/ 31622 h 80357"/>
              <a:gd name="connsiteX24" fmla="*/ 74926 w 76061"/>
              <a:gd name="connsiteY24" fmla="*/ 38319 h 80357"/>
              <a:gd name="connsiteX25" fmla="*/ 76061 w 76061"/>
              <a:gd name="connsiteY25" fmla="*/ 40551 h 80357"/>
              <a:gd name="connsiteX26" fmla="*/ 74926 w 76061"/>
              <a:gd name="connsiteY26" fmla="*/ 45387 h 80357"/>
              <a:gd name="connsiteX27" fmla="*/ 74926 w 76061"/>
              <a:gd name="connsiteY27" fmla="*/ 41667 h 80357"/>
              <a:gd name="connsiteX28" fmla="*/ 74547 w 76061"/>
              <a:gd name="connsiteY28" fmla="*/ 37947 h 80357"/>
              <a:gd name="connsiteX29" fmla="*/ 73412 w 76061"/>
              <a:gd name="connsiteY29" fmla="*/ 34970 h 80357"/>
              <a:gd name="connsiteX30" fmla="*/ 72655 w 76061"/>
              <a:gd name="connsiteY30" fmla="*/ 37575 h 80357"/>
              <a:gd name="connsiteX31" fmla="*/ 68871 w 76061"/>
              <a:gd name="connsiteY31" fmla="*/ 44271 h 80357"/>
              <a:gd name="connsiteX32" fmla="*/ 68871 w 76061"/>
              <a:gd name="connsiteY32" fmla="*/ 49851 h 80357"/>
              <a:gd name="connsiteX33" fmla="*/ 66979 w 76061"/>
              <a:gd name="connsiteY33" fmla="*/ 50223 h 80357"/>
              <a:gd name="connsiteX34" fmla="*/ 66979 w 76061"/>
              <a:gd name="connsiteY34" fmla="*/ 56920 h 80357"/>
              <a:gd name="connsiteX35" fmla="*/ 65087 w 76061"/>
              <a:gd name="connsiteY35" fmla="*/ 58408 h 80357"/>
              <a:gd name="connsiteX36" fmla="*/ 62817 w 76061"/>
              <a:gd name="connsiteY36" fmla="*/ 58408 h 80357"/>
              <a:gd name="connsiteX37" fmla="*/ 59032 w 76061"/>
              <a:gd name="connsiteY37" fmla="*/ 57664 h 80357"/>
              <a:gd name="connsiteX38" fmla="*/ 58276 w 76061"/>
              <a:gd name="connsiteY38" fmla="*/ 58780 h 80357"/>
              <a:gd name="connsiteX39" fmla="*/ 58276 w 76061"/>
              <a:gd name="connsiteY39" fmla="*/ 62128 h 80357"/>
              <a:gd name="connsiteX40" fmla="*/ 56762 w 76061"/>
              <a:gd name="connsiteY40" fmla="*/ 65476 h 80357"/>
              <a:gd name="connsiteX41" fmla="*/ 54113 w 76061"/>
              <a:gd name="connsiteY41" fmla="*/ 66592 h 80357"/>
              <a:gd name="connsiteX42" fmla="*/ 52978 w 76061"/>
              <a:gd name="connsiteY42" fmla="*/ 70685 h 80357"/>
              <a:gd name="connsiteX43" fmla="*/ 51843 w 76061"/>
              <a:gd name="connsiteY43" fmla="*/ 68453 h 80357"/>
              <a:gd name="connsiteX44" fmla="*/ 49572 w 76061"/>
              <a:gd name="connsiteY44" fmla="*/ 67708 h 80357"/>
              <a:gd name="connsiteX45" fmla="*/ 48058 w 76061"/>
              <a:gd name="connsiteY45" fmla="*/ 69569 h 80357"/>
              <a:gd name="connsiteX46" fmla="*/ 46923 w 76061"/>
              <a:gd name="connsiteY46" fmla="*/ 73661 h 80357"/>
              <a:gd name="connsiteX47" fmla="*/ 46923 w 76061"/>
              <a:gd name="connsiteY47" fmla="*/ 76637 h 80357"/>
              <a:gd name="connsiteX48" fmla="*/ 44274 w 76061"/>
              <a:gd name="connsiteY48" fmla="*/ 79985 h 80357"/>
              <a:gd name="connsiteX49" fmla="*/ 42004 w 76061"/>
              <a:gd name="connsiteY49" fmla="*/ 80357 h 80357"/>
              <a:gd name="connsiteX50" fmla="*/ 39733 w 76061"/>
              <a:gd name="connsiteY50" fmla="*/ 78497 h 80357"/>
              <a:gd name="connsiteX51" fmla="*/ 37463 w 76061"/>
              <a:gd name="connsiteY51" fmla="*/ 77753 h 80357"/>
              <a:gd name="connsiteX52" fmla="*/ 35571 w 76061"/>
              <a:gd name="connsiteY52" fmla="*/ 78869 h 80357"/>
              <a:gd name="connsiteX53" fmla="*/ 31408 w 76061"/>
              <a:gd name="connsiteY53" fmla="*/ 77381 h 80357"/>
              <a:gd name="connsiteX54" fmla="*/ 27624 w 76061"/>
              <a:gd name="connsiteY54" fmla="*/ 77381 h 80357"/>
              <a:gd name="connsiteX55" fmla="*/ 26110 w 76061"/>
              <a:gd name="connsiteY55" fmla="*/ 74777 h 80357"/>
              <a:gd name="connsiteX56" fmla="*/ 29138 w 76061"/>
              <a:gd name="connsiteY56" fmla="*/ 74405 h 80357"/>
              <a:gd name="connsiteX57" fmla="*/ 30273 w 76061"/>
              <a:gd name="connsiteY57" fmla="*/ 71801 h 80357"/>
              <a:gd name="connsiteX58" fmla="*/ 26489 w 76061"/>
              <a:gd name="connsiteY58" fmla="*/ 71801 h 80357"/>
              <a:gd name="connsiteX59" fmla="*/ 23462 w 76061"/>
              <a:gd name="connsiteY59" fmla="*/ 69941 h 80357"/>
              <a:gd name="connsiteX60" fmla="*/ 18542 w 76061"/>
              <a:gd name="connsiteY60" fmla="*/ 61384 h 80357"/>
              <a:gd name="connsiteX61" fmla="*/ 15515 w 76061"/>
              <a:gd name="connsiteY61" fmla="*/ 58408 h 80357"/>
              <a:gd name="connsiteX62" fmla="*/ 14001 w 76061"/>
              <a:gd name="connsiteY62" fmla="*/ 56176 h 80357"/>
              <a:gd name="connsiteX63" fmla="*/ 9460 w 76061"/>
              <a:gd name="connsiteY63" fmla="*/ 39807 h 80357"/>
              <a:gd name="connsiteX64" fmla="*/ 14001 w 76061"/>
              <a:gd name="connsiteY64" fmla="*/ 47991 h 80357"/>
              <a:gd name="connsiteX65" fmla="*/ 17029 w 76061"/>
              <a:gd name="connsiteY65" fmla="*/ 43899 h 80357"/>
              <a:gd name="connsiteX66" fmla="*/ 14001 w 76061"/>
              <a:gd name="connsiteY66" fmla="*/ 42039 h 80357"/>
              <a:gd name="connsiteX67" fmla="*/ 9460 w 76061"/>
              <a:gd name="connsiteY67" fmla="*/ 34226 h 80357"/>
              <a:gd name="connsiteX68" fmla="*/ 0 w 76061"/>
              <a:gd name="connsiteY68" fmla="*/ 14509 h 80357"/>
              <a:gd name="connsiteX69" fmla="*/ 757 w 76061"/>
              <a:gd name="connsiteY69" fmla="*/ 8929 h 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6061" h="80357">
                <a:moveTo>
                  <a:pt x="757" y="0"/>
                </a:moveTo>
                <a:lnTo>
                  <a:pt x="1514" y="1488"/>
                </a:lnTo>
                <a:lnTo>
                  <a:pt x="4919" y="2232"/>
                </a:lnTo>
                <a:lnTo>
                  <a:pt x="7568" y="4093"/>
                </a:lnTo>
                <a:lnTo>
                  <a:pt x="9839" y="2604"/>
                </a:lnTo>
                <a:lnTo>
                  <a:pt x="11352" y="2604"/>
                </a:lnTo>
                <a:lnTo>
                  <a:pt x="16272" y="4837"/>
                </a:lnTo>
                <a:lnTo>
                  <a:pt x="25732" y="11905"/>
                </a:lnTo>
                <a:lnTo>
                  <a:pt x="37841" y="13393"/>
                </a:lnTo>
                <a:lnTo>
                  <a:pt x="39733" y="13393"/>
                </a:lnTo>
                <a:lnTo>
                  <a:pt x="43896" y="10417"/>
                </a:lnTo>
                <a:lnTo>
                  <a:pt x="48058" y="8557"/>
                </a:lnTo>
                <a:lnTo>
                  <a:pt x="51843" y="8929"/>
                </a:lnTo>
                <a:lnTo>
                  <a:pt x="56005" y="8185"/>
                </a:lnTo>
                <a:lnTo>
                  <a:pt x="60168" y="4093"/>
                </a:lnTo>
                <a:lnTo>
                  <a:pt x="62438" y="4837"/>
                </a:lnTo>
                <a:lnTo>
                  <a:pt x="65087" y="5953"/>
                </a:lnTo>
                <a:lnTo>
                  <a:pt x="66601" y="2604"/>
                </a:lnTo>
                <a:lnTo>
                  <a:pt x="70006" y="4093"/>
                </a:lnTo>
                <a:lnTo>
                  <a:pt x="73034" y="8185"/>
                </a:lnTo>
                <a:lnTo>
                  <a:pt x="74547" y="16369"/>
                </a:lnTo>
                <a:lnTo>
                  <a:pt x="74926" y="20089"/>
                </a:lnTo>
                <a:lnTo>
                  <a:pt x="74169" y="24182"/>
                </a:lnTo>
                <a:lnTo>
                  <a:pt x="74169" y="31622"/>
                </a:lnTo>
                <a:lnTo>
                  <a:pt x="74926" y="38319"/>
                </a:lnTo>
                <a:lnTo>
                  <a:pt x="76061" y="40551"/>
                </a:lnTo>
                <a:lnTo>
                  <a:pt x="74926" y="45387"/>
                </a:lnTo>
                <a:lnTo>
                  <a:pt x="74926" y="41667"/>
                </a:lnTo>
                <a:lnTo>
                  <a:pt x="74547" y="37947"/>
                </a:lnTo>
                <a:lnTo>
                  <a:pt x="73412" y="34970"/>
                </a:lnTo>
                <a:lnTo>
                  <a:pt x="72655" y="37575"/>
                </a:lnTo>
                <a:lnTo>
                  <a:pt x="68871" y="44271"/>
                </a:lnTo>
                <a:lnTo>
                  <a:pt x="68871" y="49851"/>
                </a:lnTo>
                <a:lnTo>
                  <a:pt x="66979" y="50223"/>
                </a:lnTo>
                <a:lnTo>
                  <a:pt x="66979" y="56920"/>
                </a:lnTo>
                <a:lnTo>
                  <a:pt x="65087" y="58408"/>
                </a:lnTo>
                <a:lnTo>
                  <a:pt x="62817" y="58408"/>
                </a:lnTo>
                <a:lnTo>
                  <a:pt x="59032" y="57664"/>
                </a:lnTo>
                <a:lnTo>
                  <a:pt x="58276" y="58780"/>
                </a:lnTo>
                <a:lnTo>
                  <a:pt x="58276" y="62128"/>
                </a:lnTo>
                <a:lnTo>
                  <a:pt x="56762" y="65476"/>
                </a:lnTo>
                <a:lnTo>
                  <a:pt x="54113" y="66592"/>
                </a:lnTo>
                <a:lnTo>
                  <a:pt x="52978" y="70685"/>
                </a:lnTo>
                <a:lnTo>
                  <a:pt x="51843" y="68453"/>
                </a:lnTo>
                <a:lnTo>
                  <a:pt x="49572" y="67708"/>
                </a:lnTo>
                <a:lnTo>
                  <a:pt x="48058" y="69569"/>
                </a:lnTo>
                <a:lnTo>
                  <a:pt x="46923" y="73661"/>
                </a:lnTo>
                <a:lnTo>
                  <a:pt x="46923" y="76637"/>
                </a:lnTo>
                <a:lnTo>
                  <a:pt x="44274" y="79985"/>
                </a:lnTo>
                <a:lnTo>
                  <a:pt x="42004" y="80357"/>
                </a:lnTo>
                <a:lnTo>
                  <a:pt x="39733" y="78497"/>
                </a:lnTo>
                <a:lnTo>
                  <a:pt x="37463" y="77753"/>
                </a:lnTo>
                <a:lnTo>
                  <a:pt x="35571" y="78869"/>
                </a:lnTo>
                <a:lnTo>
                  <a:pt x="31408" y="77381"/>
                </a:lnTo>
                <a:lnTo>
                  <a:pt x="27624" y="77381"/>
                </a:lnTo>
                <a:lnTo>
                  <a:pt x="26110" y="74777"/>
                </a:lnTo>
                <a:lnTo>
                  <a:pt x="29138" y="74405"/>
                </a:lnTo>
                <a:lnTo>
                  <a:pt x="30273" y="71801"/>
                </a:lnTo>
                <a:lnTo>
                  <a:pt x="26489" y="71801"/>
                </a:lnTo>
                <a:lnTo>
                  <a:pt x="23462" y="69941"/>
                </a:lnTo>
                <a:lnTo>
                  <a:pt x="18542" y="61384"/>
                </a:lnTo>
                <a:lnTo>
                  <a:pt x="15515" y="58408"/>
                </a:lnTo>
                <a:lnTo>
                  <a:pt x="14001" y="56176"/>
                </a:lnTo>
                <a:lnTo>
                  <a:pt x="9460" y="39807"/>
                </a:lnTo>
                <a:lnTo>
                  <a:pt x="14001" y="47991"/>
                </a:lnTo>
                <a:lnTo>
                  <a:pt x="17029" y="43899"/>
                </a:lnTo>
                <a:lnTo>
                  <a:pt x="14001" y="42039"/>
                </a:lnTo>
                <a:lnTo>
                  <a:pt x="9460" y="34226"/>
                </a:lnTo>
                <a:lnTo>
                  <a:pt x="0" y="14509"/>
                </a:lnTo>
                <a:lnTo>
                  <a:pt x="757" y="892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12" name="Text Placeholder 2611">
            <a:extLst>
              <a:ext uri="{FF2B5EF4-FFF2-40B4-BE49-F238E27FC236}">
                <a16:creationId xmlns:a16="http://schemas.microsoft.com/office/drawing/2014/main" id="{FDCD0D21-E011-A24B-AAA6-5657DCC3D561}"/>
              </a:ext>
            </a:extLst>
          </p:cNvPr>
          <p:cNvSpPr>
            <a:spLocks noGrp="1"/>
          </p:cNvSpPr>
          <p:nvPr>
            <p:ph type="body" sz="quarter" idx="97" hasCustomPrompt="1"/>
          </p:nvPr>
        </p:nvSpPr>
        <p:spPr>
          <a:xfrm>
            <a:off x="10811816" y="3447990"/>
            <a:ext cx="125500" cy="113995"/>
          </a:xfrm>
          <a:custGeom>
            <a:avLst/>
            <a:gdLst>
              <a:gd name="connsiteX0" fmla="*/ 43735 w 125500"/>
              <a:gd name="connsiteY0" fmla="*/ 0 h 113995"/>
              <a:gd name="connsiteX1" fmla="*/ 46397 w 125500"/>
              <a:gd name="connsiteY1" fmla="*/ 2971 h 113995"/>
              <a:gd name="connsiteX2" fmla="*/ 47918 w 125500"/>
              <a:gd name="connsiteY2" fmla="*/ 5570 h 113995"/>
              <a:gd name="connsiteX3" fmla="*/ 51341 w 125500"/>
              <a:gd name="connsiteY3" fmla="*/ 8169 h 113995"/>
              <a:gd name="connsiteX4" fmla="*/ 60088 w 125500"/>
              <a:gd name="connsiteY4" fmla="*/ 20051 h 113995"/>
              <a:gd name="connsiteX5" fmla="*/ 68074 w 125500"/>
              <a:gd name="connsiteY5" fmla="*/ 27849 h 113995"/>
              <a:gd name="connsiteX6" fmla="*/ 75680 w 125500"/>
              <a:gd name="connsiteY6" fmla="*/ 34161 h 113995"/>
              <a:gd name="connsiteX7" fmla="*/ 84427 w 125500"/>
              <a:gd name="connsiteY7" fmla="*/ 38246 h 113995"/>
              <a:gd name="connsiteX8" fmla="*/ 92794 w 125500"/>
              <a:gd name="connsiteY8" fmla="*/ 40103 h 113995"/>
              <a:gd name="connsiteX9" fmla="*/ 95076 w 125500"/>
              <a:gd name="connsiteY9" fmla="*/ 43073 h 113995"/>
              <a:gd name="connsiteX10" fmla="*/ 99259 w 125500"/>
              <a:gd name="connsiteY10" fmla="*/ 44930 h 113995"/>
              <a:gd name="connsiteX11" fmla="*/ 103442 w 125500"/>
              <a:gd name="connsiteY11" fmla="*/ 43816 h 113995"/>
              <a:gd name="connsiteX12" fmla="*/ 108386 w 125500"/>
              <a:gd name="connsiteY12" fmla="*/ 40103 h 113995"/>
              <a:gd name="connsiteX13" fmla="*/ 114471 w 125500"/>
              <a:gd name="connsiteY13" fmla="*/ 34904 h 113995"/>
              <a:gd name="connsiteX14" fmla="*/ 115992 w 125500"/>
              <a:gd name="connsiteY14" fmla="*/ 36018 h 113995"/>
              <a:gd name="connsiteX15" fmla="*/ 113711 w 125500"/>
              <a:gd name="connsiteY15" fmla="*/ 41959 h 113995"/>
              <a:gd name="connsiteX16" fmla="*/ 110668 w 125500"/>
              <a:gd name="connsiteY16" fmla="*/ 47900 h 113995"/>
              <a:gd name="connsiteX17" fmla="*/ 111809 w 125500"/>
              <a:gd name="connsiteY17" fmla="*/ 52356 h 113995"/>
              <a:gd name="connsiteX18" fmla="*/ 115612 w 125500"/>
              <a:gd name="connsiteY18" fmla="*/ 54955 h 113995"/>
              <a:gd name="connsiteX19" fmla="*/ 115612 w 125500"/>
              <a:gd name="connsiteY19" fmla="*/ 60896 h 113995"/>
              <a:gd name="connsiteX20" fmla="*/ 119795 w 125500"/>
              <a:gd name="connsiteY20" fmla="*/ 60896 h 113995"/>
              <a:gd name="connsiteX21" fmla="*/ 125500 w 125500"/>
              <a:gd name="connsiteY21" fmla="*/ 59040 h 113995"/>
              <a:gd name="connsiteX22" fmla="*/ 123598 w 125500"/>
              <a:gd name="connsiteY22" fmla="*/ 63124 h 113995"/>
              <a:gd name="connsiteX23" fmla="*/ 117133 w 125500"/>
              <a:gd name="connsiteY23" fmla="*/ 65724 h 113995"/>
              <a:gd name="connsiteX24" fmla="*/ 111429 w 125500"/>
              <a:gd name="connsiteY24" fmla="*/ 69808 h 113995"/>
              <a:gd name="connsiteX25" fmla="*/ 107626 w 125500"/>
              <a:gd name="connsiteY25" fmla="*/ 70922 h 113995"/>
              <a:gd name="connsiteX26" fmla="*/ 105344 w 125500"/>
              <a:gd name="connsiteY26" fmla="*/ 69437 h 113995"/>
              <a:gd name="connsiteX27" fmla="*/ 103062 w 125500"/>
              <a:gd name="connsiteY27" fmla="*/ 72407 h 113995"/>
              <a:gd name="connsiteX28" fmla="*/ 96597 w 125500"/>
              <a:gd name="connsiteY28" fmla="*/ 71665 h 113995"/>
              <a:gd name="connsiteX29" fmla="*/ 90512 w 125500"/>
              <a:gd name="connsiteY29" fmla="*/ 72407 h 113995"/>
              <a:gd name="connsiteX30" fmla="*/ 84808 w 125500"/>
              <a:gd name="connsiteY30" fmla="*/ 75749 h 113995"/>
              <a:gd name="connsiteX31" fmla="*/ 79103 w 125500"/>
              <a:gd name="connsiteY31" fmla="*/ 82804 h 113995"/>
              <a:gd name="connsiteX32" fmla="*/ 75680 w 125500"/>
              <a:gd name="connsiteY32" fmla="*/ 89488 h 113995"/>
              <a:gd name="connsiteX33" fmla="*/ 74159 w 125500"/>
              <a:gd name="connsiteY33" fmla="*/ 96172 h 113995"/>
              <a:gd name="connsiteX34" fmla="*/ 71877 w 125500"/>
              <a:gd name="connsiteY34" fmla="*/ 99514 h 113995"/>
              <a:gd name="connsiteX35" fmla="*/ 61609 w 125500"/>
              <a:gd name="connsiteY35" fmla="*/ 92087 h 113995"/>
              <a:gd name="connsiteX36" fmla="*/ 54003 w 125500"/>
              <a:gd name="connsiteY36" fmla="*/ 89488 h 113995"/>
              <a:gd name="connsiteX37" fmla="*/ 43355 w 125500"/>
              <a:gd name="connsiteY37" fmla="*/ 83176 h 113995"/>
              <a:gd name="connsiteX38" fmla="*/ 36889 w 125500"/>
              <a:gd name="connsiteY38" fmla="*/ 82062 h 113995"/>
              <a:gd name="connsiteX39" fmla="*/ 31945 w 125500"/>
              <a:gd name="connsiteY39" fmla="*/ 84290 h 113995"/>
              <a:gd name="connsiteX40" fmla="*/ 28142 w 125500"/>
              <a:gd name="connsiteY40" fmla="*/ 87631 h 113995"/>
              <a:gd name="connsiteX41" fmla="*/ 23959 w 125500"/>
              <a:gd name="connsiteY41" fmla="*/ 87260 h 113995"/>
              <a:gd name="connsiteX42" fmla="*/ 19776 w 125500"/>
              <a:gd name="connsiteY42" fmla="*/ 83547 h 113995"/>
              <a:gd name="connsiteX43" fmla="*/ 13691 w 125500"/>
              <a:gd name="connsiteY43" fmla="*/ 83918 h 113995"/>
              <a:gd name="connsiteX44" fmla="*/ 10648 w 125500"/>
              <a:gd name="connsiteY44" fmla="*/ 89117 h 113995"/>
              <a:gd name="connsiteX45" fmla="*/ 12930 w 125500"/>
              <a:gd name="connsiteY45" fmla="*/ 93201 h 113995"/>
              <a:gd name="connsiteX46" fmla="*/ 21677 w 125500"/>
              <a:gd name="connsiteY46" fmla="*/ 97286 h 113995"/>
              <a:gd name="connsiteX47" fmla="*/ 28142 w 125500"/>
              <a:gd name="connsiteY47" fmla="*/ 102856 h 113995"/>
              <a:gd name="connsiteX48" fmla="*/ 27002 w 125500"/>
              <a:gd name="connsiteY48" fmla="*/ 105455 h 113995"/>
              <a:gd name="connsiteX49" fmla="*/ 22438 w 125500"/>
              <a:gd name="connsiteY49" fmla="*/ 105083 h 113995"/>
              <a:gd name="connsiteX50" fmla="*/ 19015 w 125500"/>
              <a:gd name="connsiteY50" fmla="*/ 105083 h 113995"/>
              <a:gd name="connsiteX51" fmla="*/ 15212 w 125500"/>
              <a:gd name="connsiteY51" fmla="*/ 107311 h 113995"/>
              <a:gd name="connsiteX52" fmla="*/ 13311 w 125500"/>
              <a:gd name="connsiteY52" fmla="*/ 110282 h 113995"/>
              <a:gd name="connsiteX53" fmla="*/ 8367 w 125500"/>
              <a:gd name="connsiteY53" fmla="*/ 113995 h 113995"/>
              <a:gd name="connsiteX54" fmla="*/ 5324 w 125500"/>
              <a:gd name="connsiteY54" fmla="*/ 113252 h 113995"/>
              <a:gd name="connsiteX55" fmla="*/ 4183 w 125500"/>
              <a:gd name="connsiteY55" fmla="*/ 109539 h 113995"/>
              <a:gd name="connsiteX56" fmla="*/ 6845 w 125500"/>
              <a:gd name="connsiteY56" fmla="*/ 98028 h 113995"/>
              <a:gd name="connsiteX57" fmla="*/ 0 w 125500"/>
              <a:gd name="connsiteY57" fmla="*/ 91716 h 113995"/>
              <a:gd name="connsiteX58" fmla="*/ 761 w 125500"/>
              <a:gd name="connsiteY58" fmla="*/ 83176 h 113995"/>
              <a:gd name="connsiteX59" fmla="*/ 4183 w 125500"/>
              <a:gd name="connsiteY59" fmla="*/ 79462 h 113995"/>
              <a:gd name="connsiteX60" fmla="*/ 9127 w 125500"/>
              <a:gd name="connsiteY60" fmla="*/ 76863 h 113995"/>
              <a:gd name="connsiteX61" fmla="*/ 12930 w 125500"/>
              <a:gd name="connsiteY61" fmla="*/ 72407 h 113995"/>
              <a:gd name="connsiteX62" fmla="*/ 14452 w 125500"/>
              <a:gd name="connsiteY62" fmla="*/ 68323 h 113995"/>
              <a:gd name="connsiteX63" fmla="*/ 11789 w 125500"/>
              <a:gd name="connsiteY63" fmla="*/ 65352 h 113995"/>
              <a:gd name="connsiteX64" fmla="*/ 12930 w 125500"/>
              <a:gd name="connsiteY64" fmla="*/ 62010 h 113995"/>
              <a:gd name="connsiteX65" fmla="*/ 17874 w 125500"/>
              <a:gd name="connsiteY65" fmla="*/ 63496 h 113995"/>
              <a:gd name="connsiteX66" fmla="*/ 22818 w 125500"/>
              <a:gd name="connsiteY66" fmla="*/ 64981 h 113995"/>
              <a:gd name="connsiteX67" fmla="*/ 30805 w 125500"/>
              <a:gd name="connsiteY67" fmla="*/ 64981 h 113995"/>
              <a:gd name="connsiteX68" fmla="*/ 33467 w 125500"/>
              <a:gd name="connsiteY68" fmla="*/ 59411 h 113995"/>
              <a:gd name="connsiteX69" fmla="*/ 33086 w 125500"/>
              <a:gd name="connsiteY69" fmla="*/ 54213 h 113995"/>
              <a:gd name="connsiteX70" fmla="*/ 33086 w 125500"/>
              <a:gd name="connsiteY70" fmla="*/ 50128 h 113995"/>
              <a:gd name="connsiteX71" fmla="*/ 35748 w 125500"/>
              <a:gd name="connsiteY71" fmla="*/ 47158 h 113995"/>
              <a:gd name="connsiteX72" fmla="*/ 38030 w 125500"/>
              <a:gd name="connsiteY72" fmla="*/ 40845 h 113995"/>
              <a:gd name="connsiteX73" fmla="*/ 38791 w 125500"/>
              <a:gd name="connsiteY73" fmla="*/ 33419 h 113995"/>
              <a:gd name="connsiteX74" fmla="*/ 41453 w 125500"/>
              <a:gd name="connsiteY74" fmla="*/ 21537 h 113995"/>
              <a:gd name="connsiteX75" fmla="*/ 37650 w 125500"/>
              <a:gd name="connsiteY75" fmla="*/ 9283 h 113995"/>
              <a:gd name="connsiteX76" fmla="*/ 37650 w 125500"/>
              <a:gd name="connsiteY76" fmla="*/ 5570 h 113995"/>
              <a:gd name="connsiteX77" fmla="*/ 41833 w 125500"/>
              <a:gd name="connsiteY77" fmla="*/ 1114 h 11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5500" h="113995">
                <a:moveTo>
                  <a:pt x="43735" y="0"/>
                </a:moveTo>
                <a:lnTo>
                  <a:pt x="46397" y="2971"/>
                </a:lnTo>
                <a:lnTo>
                  <a:pt x="47918" y="5570"/>
                </a:lnTo>
                <a:lnTo>
                  <a:pt x="51341" y="8169"/>
                </a:lnTo>
                <a:lnTo>
                  <a:pt x="60088" y="20051"/>
                </a:lnTo>
                <a:lnTo>
                  <a:pt x="68074" y="27849"/>
                </a:lnTo>
                <a:lnTo>
                  <a:pt x="75680" y="34161"/>
                </a:lnTo>
                <a:lnTo>
                  <a:pt x="84427" y="38246"/>
                </a:lnTo>
                <a:lnTo>
                  <a:pt x="92794" y="40103"/>
                </a:lnTo>
                <a:lnTo>
                  <a:pt x="95076" y="43073"/>
                </a:lnTo>
                <a:lnTo>
                  <a:pt x="99259" y="44930"/>
                </a:lnTo>
                <a:lnTo>
                  <a:pt x="103442" y="43816"/>
                </a:lnTo>
                <a:lnTo>
                  <a:pt x="108386" y="40103"/>
                </a:lnTo>
                <a:lnTo>
                  <a:pt x="114471" y="34904"/>
                </a:lnTo>
                <a:lnTo>
                  <a:pt x="115992" y="36018"/>
                </a:lnTo>
                <a:lnTo>
                  <a:pt x="113711" y="41959"/>
                </a:lnTo>
                <a:lnTo>
                  <a:pt x="110668" y="47900"/>
                </a:lnTo>
                <a:lnTo>
                  <a:pt x="111809" y="52356"/>
                </a:lnTo>
                <a:lnTo>
                  <a:pt x="115612" y="54955"/>
                </a:lnTo>
                <a:lnTo>
                  <a:pt x="115612" y="60896"/>
                </a:lnTo>
                <a:lnTo>
                  <a:pt x="119795" y="60896"/>
                </a:lnTo>
                <a:lnTo>
                  <a:pt x="125500" y="59040"/>
                </a:lnTo>
                <a:lnTo>
                  <a:pt x="123598" y="63124"/>
                </a:lnTo>
                <a:lnTo>
                  <a:pt x="117133" y="65724"/>
                </a:lnTo>
                <a:lnTo>
                  <a:pt x="111429" y="69808"/>
                </a:lnTo>
                <a:lnTo>
                  <a:pt x="107626" y="70922"/>
                </a:lnTo>
                <a:lnTo>
                  <a:pt x="105344" y="69437"/>
                </a:lnTo>
                <a:lnTo>
                  <a:pt x="103062" y="72407"/>
                </a:lnTo>
                <a:lnTo>
                  <a:pt x="96597" y="71665"/>
                </a:lnTo>
                <a:lnTo>
                  <a:pt x="90512" y="72407"/>
                </a:lnTo>
                <a:lnTo>
                  <a:pt x="84808" y="75749"/>
                </a:lnTo>
                <a:lnTo>
                  <a:pt x="79103" y="82804"/>
                </a:lnTo>
                <a:lnTo>
                  <a:pt x="75680" y="89488"/>
                </a:lnTo>
                <a:lnTo>
                  <a:pt x="74159" y="96172"/>
                </a:lnTo>
                <a:lnTo>
                  <a:pt x="71877" y="99514"/>
                </a:lnTo>
                <a:lnTo>
                  <a:pt x="61609" y="92087"/>
                </a:lnTo>
                <a:lnTo>
                  <a:pt x="54003" y="89488"/>
                </a:lnTo>
                <a:lnTo>
                  <a:pt x="43355" y="83176"/>
                </a:lnTo>
                <a:lnTo>
                  <a:pt x="36889" y="82062"/>
                </a:lnTo>
                <a:lnTo>
                  <a:pt x="31945" y="84290"/>
                </a:lnTo>
                <a:lnTo>
                  <a:pt x="28142" y="87631"/>
                </a:lnTo>
                <a:lnTo>
                  <a:pt x="23959" y="87260"/>
                </a:lnTo>
                <a:lnTo>
                  <a:pt x="19776" y="83547"/>
                </a:lnTo>
                <a:lnTo>
                  <a:pt x="13691" y="83918"/>
                </a:lnTo>
                <a:lnTo>
                  <a:pt x="10648" y="89117"/>
                </a:lnTo>
                <a:lnTo>
                  <a:pt x="12930" y="93201"/>
                </a:lnTo>
                <a:lnTo>
                  <a:pt x="21677" y="97286"/>
                </a:lnTo>
                <a:lnTo>
                  <a:pt x="28142" y="102856"/>
                </a:lnTo>
                <a:lnTo>
                  <a:pt x="27002" y="105455"/>
                </a:lnTo>
                <a:lnTo>
                  <a:pt x="22438" y="105083"/>
                </a:lnTo>
                <a:lnTo>
                  <a:pt x="19015" y="105083"/>
                </a:lnTo>
                <a:lnTo>
                  <a:pt x="15212" y="107311"/>
                </a:lnTo>
                <a:lnTo>
                  <a:pt x="13311" y="110282"/>
                </a:lnTo>
                <a:lnTo>
                  <a:pt x="8367" y="113995"/>
                </a:lnTo>
                <a:lnTo>
                  <a:pt x="5324" y="113252"/>
                </a:lnTo>
                <a:lnTo>
                  <a:pt x="4183" y="109539"/>
                </a:lnTo>
                <a:lnTo>
                  <a:pt x="6845" y="98028"/>
                </a:lnTo>
                <a:lnTo>
                  <a:pt x="0" y="91716"/>
                </a:lnTo>
                <a:lnTo>
                  <a:pt x="761" y="83176"/>
                </a:lnTo>
                <a:lnTo>
                  <a:pt x="4183" y="79462"/>
                </a:lnTo>
                <a:lnTo>
                  <a:pt x="9127" y="76863"/>
                </a:lnTo>
                <a:lnTo>
                  <a:pt x="12930" y="72407"/>
                </a:lnTo>
                <a:lnTo>
                  <a:pt x="14452" y="68323"/>
                </a:lnTo>
                <a:lnTo>
                  <a:pt x="11789" y="65352"/>
                </a:lnTo>
                <a:lnTo>
                  <a:pt x="12930" y="62010"/>
                </a:lnTo>
                <a:lnTo>
                  <a:pt x="17874" y="63496"/>
                </a:lnTo>
                <a:lnTo>
                  <a:pt x="22818" y="64981"/>
                </a:lnTo>
                <a:lnTo>
                  <a:pt x="30805" y="64981"/>
                </a:lnTo>
                <a:lnTo>
                  <a:pt x="33467" y="59411"/>
                </a:lnTo>
                <a:lnTo>
                  <a:pt x="33086" y="54213"/>
                </a:lnTo>
                <a:lnTo>
                  <a:pt x="33086" y="50128"/>
                </a:lnTo>
                <a:lnTo>
                  <a:pt x="35748" y="47158"/>
                </a:lnTo>
                <a:lnTo>
                  <a:pt x="38030" y="40845"/>
                </a:lnTo>
                <a:lnTo>
                  <a:pt x="38791" y="33419"/>
                </a:lnTo>
                <a:lnTo>
                  <a:pt x="41453" y="21537"/>
                </a:lnTo>
                <a:lnTo>
                  <a:pt x="37650" y="9283"/>
                </a:lnTo>
                <a:lnTo>
                  <a:pt x="37650" y="5570"/>
                </a:lnTo>
                <a:lnTo>
                  <a:pt x="41833" y="111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10" name="Text Placeholder 2609">
            <a:extLst>
              <a:ext uri="{FF2B5EF4-FFF2-40B4-BE49-F238E27FC236}">
                <a16:creationId xmlns:a16="http://schemas.microsoft.com/office/drawing/2014/main" id="{9F933D4F-1629-9845-B1EF-523D3CB75894}"/>
              </a:ext>
            </a:extLst>
          </p:cNvPr>
          <p:cNvSpPr>
            <a:spLocks noGrp="1"/>
          </p:cNvSpPr>
          <p:nvPr>
            <p:ph type="body" sz="quarter" idx="96" hasCustomPrompt="1"/>
          </p:nvPr>
        </p:nvSpPr>
        <p:spPr>
          <a:xfrm>
            <a:off x="10851753" y="3163930"/>
            <a:ext cx="64652" cy="269101"/>
          </a:xfrm>
          <a:custGeom>
            <a:avLst/>
            <a:gdLst>
              <a:gd name="connsiteX0" fmla="*/ 20917 w 64652"/>
              <a:gd name="connsiteY0" fmla="*/ 0 h 269101"/>
              <a:gd name="connsiteX1" fmla="*/ 23959 w 64652"/>
              <a:gd name="connsiteY1" fmla="*/ 1493 h 269101"/>
              <a:gd name="connsiteX2" fmla="*/ 26241 w 64652"/>
              <a:gd name="connsiteY2" fmla="*/ 8211 h 269101"/>
              <a:gd name="connsiteX3" fmla="*/ 27762 w 64652"/>
              <a:gd name="connsiteY3" fmla="*/ 22021 h 269101"/>
              <a:gd name="connsiteX4" fmla="*/ 28903 w 64652"/>
              <a:gd name="connsiteY4" fmla="*/ 29486 h 269101"/>
              <a:gd name="connsiteX5" fmla="*/ 33087 w 64652"/>
              <a:gd name="connsiteY5" fmla="*/ 42175 h 269101"/>
              <a:gd name="connsiteX6" fmla="*/ 34988 w 64652"/>
              <a:gd name="connsiteY6" fmla="*/ 53746 h 269101"/>
              <a:gd name="connsiteX7" fmla="*/ 35368 w 64652"/>
              <a:gd name="connsiteY7" fmla="*/ 61957 h 269101"/>
              <a:gd name="connsiteX8" fmla="*/ 34228 w 64652"/>
              <a:gd name="connsiteY8" fmla="*/ 69795 h 269101"/>
              <a:gd name="connsiteX9" fmla="*/ 31185 w 64652"/>
              <a:gd name="connsiteY9" fmla="*/ 71661 h 269101"/>
              <a:gd name="connsiteX10" fmla="*/ 31946 w 64652"/>
              <a:gd name="connsiteY10" fmla="*/ 78379 h 269101"/>
              <a:gd name="connsiteX11" fmla="*/ 33847 w 64652"/>
              <a:gd name="connsiteY11" fmla="*/ 85470 h 269101"/>
              <a:gd name="connsiteX12" fmla="*/ 34228 w 64652"/>
              <a:gd name="connsiteY12" fmla="*/ 90696 h 269101"/>
              <a:gd name="connsiteX13" fmla="*/ 33847 w 64652"/>
              <a:gd name="connsiteY13" fmla="*/ 96294 h 269101"/>
              <a:gd name="connsiteX14" fmla="*/ 34988 w 64652"/>
              <a:gd name="connsiteY14" fmla="*/ 95921 h 269101"/>
              <a:gd name="connsiteX15" fmla="*/ 37270 w 64652"/>
              <a:gd name="connsiteY15" fmla="*/ 101520 h 269101"/>
              <a:gd name="connsiteX16" fmla="*/ 38791 w 64652"/>
              <a:gd name="connsiteY16" fmla="*/ 107864 h 269101"/>
              <a:gd name="connsiteX17" fmla="*/ 39172 w 64652"/>
              <a:gd name="connsiteY17" fmla="*/ 108984 h 269101"/>
              <a:gd name="connsiteX18" fmla="*/ 44115 w 64652"/>
              <a:gd name="connsiteY18" fmla="*/ 128392 h 269101"/>
              <a:gd name="connsiteX19" fmla="*/ 51341 w 64652"/>
              <a:gd name="connsiteY19" fmla="*/ 151906 h 269101"/>
              <a:gd name="connsiteX20" fmla="*/ 52863 w 64652"/>
              <a:gd name="connsiteY20" fmla="*/ 158624 h 269101"/>
              <a:gd name="connsiteX21" fmla="*/ 54764 w 64652"/>
              <a:gd name="connsiteY21" fmla="*/ 166089 h 269101"/>
              <a:gd name="connsiteX22" fmla="*/ 57046 w 64652"/>
              <a:gd name="connsiteY22" fmla="*/ 171314 h 269101"/>
              <a:gd name="connsiteX23" fmla="*/ 59708 w 64652"/>
              <a:gd name="connsiteY23" fmla="*/ 176913 h 269101"/>
              <a:gd name="connsiteX24" fmla="*/ 63891 w 64652"/>
              <a:gd name="connsiteY24" fmla="*/ 181765 h 269101"/>
              <a:gd name="connsiteX25" fmla="*/ 64652 w 64652"/>
              <a:gd name="connsiteY25" fmla="*/ 185124 h 269101"/>
              <a:gd name="connsiteX26" fmla="*/ 56666 w 64652"/>
              <a:gd name="connsiteY26" fmla="*/ 173927 h 269101"/>
              <a:gd name="connsiteX27" fmla="*/ 51341 w 64652"/>
              <a:gd name="connsiteY27" fmla="*/ 170194 h 269101"/>
              <a:gd name="connsiteX28" fmla="*/ 45256 w 64652"/>
              <a:gd name="connsiteY28" fmla="*/ 167209 h 269101"/>
              <a:gd name="connsiteX29" fmla="*/ 39552 w 64652"/>
              <a:gd name="connsiteY29" fmla="*/ 166089 h 269101"/>
              <a:gd name="connsiteX30" fmla="*/ 34988 w 64652"/>
              <a:gd name="connsiteY30" fmla="*/ 166835 h 269101"/>
              <a:gd name="connsiteX31" fmla="*/ 30424 w 64652"/>
              <a:gd name="connsiteY31" fmla="*/ 170568 h 269101"/>
              <a:gd name="connsiteX32" fmla="*/ 28523 w 64652"/>
              <a:gd name="connsiteY32" fmla="*/ 177286 h 269101"/>
              <a:gd name="connsiteX33" fmla="*/ 27762 w 64652"/>
              <a:gd name="connsiteY33" fmla="*/ 183258 h 269101"/>
              <a:gd name="connsiteX34" fmla="*/ 24720 w 64652"/>
              <a:gd name="connsiteY34" fmla="*/ 189976 h 269101"/>
              <a:gd name="connsiteX35" fmla="*/ 20917 w 64652"/>
              <a:gd name="connsiteY35" fmla="*/ 204905 h 269101"/>
              <a:gd name="connsiteX36" fmla="*/ 20156 w 64652"/>
              <a:gd name="connsiteY36" fmla="*/ 211250 h 269101"/>
              <a:gd name="connsiteX37" fmla="*/ 20156 w 64652"/>
              <a:gd name="connsiteY37" fmla="*/ 218715 h 269101"/>
              <a:gd name="connsiteX38" fmla="*/ 23199 w 64652"/>
              <a:gd name="connsiteY38" fmla="*/ 224686 h 269101"/>
              <a:gd name="connsiteX39" fmla="*/ 29284 w 64652"/>
              <a:gd name="connsiteY39" fmla="*/ 232524 h 269101"/>
              <a:gd name="connsiteX40" fmla="*/ 30424 w 64652"/>
              <a:gd name="connsiteY40" fmla="*/ 237003 h 269101"/>
              <a:gd name="connsiteX41" fmla="*/ 31946 w 64652"/>
              <a:gd name="connsiteY41" fmla="*/ 240735 h 269101"/>
              <a:gd name="connsiteX42" fmla="*/ 33847 w 64652"/>
              <a:gd name="connsiteY42" fmla="*/ 242975 h 269101"/>
              <a:gd name="connsiteX43" fmla="*/ 36890 w 64652"/>
              <a:gd name="connsiteY43" fmla="*/ 244841 h 269101"/>
              <a:gd name="connsiteX44" fmla="*/ 38031 w 64652"/>
              <a:gd name="connsiteY44" fmla="*/ 244095 h 269101"/>
              <a:gd name="connsiteX45" fmla="*/ 39172 w 64652"/>
              <a:gd name="connsiteY45" fmla="*/ 245214 h 269101"/>
              <a:gd name="connsiteX46" fmla="*/ 41073 w 64652"/>
              <a:gd name="connsiteY46" fmla="*/ 255292 h 269101"/>
              <a:gd name="connsiteX47" fmla="*/ 40693 w 64652"/>
              <a:gd name="connsiteY47" fmla="*/ 261263 h 269101"/>
              <a:gd name="connsiteX48" fmla="*/ 38791 w 64652"/>
              <a:gd name="connsiteY48" fmla="*/ 266115 h 269101"/>
              <a:gd name="connsiteX49" fmla="*/ 36129 w 64652"/>
              <a:gd name="connsiteY49" fmla="*/ 251559 h 269101"/>
              <a:gd name="connsiteX50" fmla="*/ 26241 w 64652"/>
              <a:gd name="connsiteY50" fmla="*/ 247454 h 269101"/>
              <a:gd name="connsiteX51" fmla="*/ 20917 w 64652"/>
              <a:gd name="connsiteY51" fmla="*/ 247080 h 269101"/>
              <a:gd name="connsiteX52" fmla="*/ 17494 w 64652"/>
              <a:gd name="connsiteY52" fmla="*/ 251186 h 269101"/>
              <a:gd name="connsiteX53" fmla="*/ 13691 w 64652"/>
              <a:gd name="connsiteY53" fmla="*/ 263503 h 269101"/>
              <a:gd name="connsiteX54" fmla="*/ 11789 w 64652"/>
              <a:gd name="connsiteY54" fmla="*/ 269101 h 269101"/>
              <a:gd name="connsiteX55" fmla="*/ 6846 w 64652"/>
              <a:gd name="connsiteY55" fmla="*/ 266489 h 269101"/>
              <a:gd name="connsiteX56" fmla="*/ 5705 w 64652"/>
              <a:gd name="connsiteY56" fmla="*/ 257158 h 269101"/>
              <a:gd name="connsiteX57" fmla="*/ 5705 w 64652"/>
              <a:gd name="connsiteY57" fmla="*/ 248573 h 269101"/>
              <a:gd name="connsiteX58" fmla="*/ 7986 w 64652"/>
              <a:gd name="connsiteY58" fmla="*/ 232524 h 269101"/>
              <a:gd name="connsiteX59" fmla="*/ 9888 w 64652"/>
              <a:gd name="connsiteY59" fmla="*/ 210877 h 269101"/>
              <a:gd name="connsiteX60" fmla="*/ 12170 w 64652"/>
              <a:gd name="connsiteY60" fmla="*/ 206771 h 269101"/>
              <a:gd name="connsiteX61" fmla="*/ 11789 w 64652"/>
              <a:gd name="connsiteY61" fmla="*/ 201173 h 269101"/>
              <a:gd name="connsiteX62" fmla="*/ 8747 w 64652"/>
              <a:gd name="connsiteY62" fmla="*/ 194828 h 269101"/>
              <a:gd name="connsiteX63" fmla="*/ 6465 w 64652"/>
              <a:gd name="connsiteY63" fmla="*/ 186243 h 269101"/>
              <a:gd name="connsiteX64" fmla="*/ 6465 w 64652"/>
              <a:gd name="connsiteY64" fmla="*/ 178779 h 269101"/>
              <a:gd name="connsiteX65" fmla="*/ 8367 w 64652"/>
              <a:gd name="connsiteY65" fmla="*/ 172807 h 269101"/>
              <a:gd name="connsiteX66" fmla="*/ 10649 w 64652"/>
              <a:gd name="connsiteY66" fmla="*/ 158624 h 269101"/>
              <a:gd name="connsiteX67" fmla="*/ 10649 w 64652"/>
              <a:gd name="connsiteY67" fmla="*/ 147054 h 269101"/>
              <a:gd name="connsiteX68" fmla="*/ 12170 w 64652"/>
              <a:gd name="connsiteY68" fmla="*/ 146307 h 269101"/>
              <a:gd name="connsiteX69" fmla="*/ 11409 w 64652"/>
              <a:gd name="connsiteY69" fmla="*/ 144068 h 269101"/>
              <a:gd name="connsiteX70" fmla="*/ 11409 w 64652"/>
              <a:gd name="connsiteY70" fmla="*/ 139963 h 269101"/>
              <a:gd name="connsiteX71" fmla="*/ 10649 w 64652"/>
              <a:gd name="connsiteY71" fmla="*/ 134364 h 269101"/>
              <a:gd name="connsiteX72" fmla="*/ 9508 w 64652"/>
              <a:gd name="connsiteY72" fmla="*/ 129885 h 269101"/>
              <a:gd name="connsiteX73" fmla="*/ 9508 w 64652"/>
              <a:gd name="connsiteY73" fmla="*/ 123540 h 269101"/>
              <a:gd name="connsiteX74" fmla="*/ 11789 w 64652"/>
              <a:gd name="connsiteY74" fmla="*/ 110850 h 269101"/>
              <a:gd name="connsiteX75" fmla="*/ 11789 w 64652"/>
              <a:gd name="connsiteY75" fmla="*/ 105998 h 269101"/>
              <a:gd name="connsiteX76" fmla="*/ 7986 w 64652"/>
              <a:gd name="connsiteY76" fmla="*/ 97041 h 269101"/>
              <a:gd name="connsiteX77" fmla="*/ 4183 w 64652"/>
              <a:gd name="connsiteY77" fmla="*/ 92935 h 269101"/>
              <a:gd name="connsiteX78" fmla="*/ 1521 w 64652"/>
              <a:gd name="connsiteY78" fmla="*/ 90696 h 269101"/>
              <a:gd name="connsiteX79" fmla="*/ 2282 w 64652"/>
              <a:gd name="connsiteY79" fmla="*/ 88456 h 269101"/>
              <a:gd name="connsiteX80" fmla="*/ 1141 w 64652"/>
              <a:gd name="connsiteY80" fmla="*/ 84351 h 269101"/>
              <a:gd name="connsiteX81" fmla="*/ 0 w 64652"/>
              <a:gd name="connsiteY81" fmla="*/ 76513 h 269101"/>
              <a:gd name="connsiteX82" fmla="*/ 0 w 64652"/>
              <a:gd name="connsiteY82" fmla="*/ 70168 h 269101"/>
              <a:gd name="connsiteX83" fmla="*/ 3803 w 64652"/>
              <a:gd name="connsiteY83" fmla="*/ 59717 h 269101"/>
              <a:gd name="connsiteX84" fmla="*/ 4564 w 64652"/>
              <a:gd name="connsiteY84" fmla="*/ 46654 h 269101"/>
              <a:gd name="connsiteX85" fmla="*/ 4183 w 64652"/>
              <a:gd name="connsiteY85" fmla="*/ 40309 h 269101"/>
              <a:gd name="connsiteX86" fmla="*/ 3423 w 64652"/>
              <a:gd name="connsiteY86" fmla="*/ 35830 h 269101"/>
              <a:gd name="connsiteX87" fmla="*/ 5324 w 64652"/>
              <a:gd name="connsiteY87" fmla="*/ 31725 h 269101"/>
              <a:gd name="connsiteX88" fmla="*/ 9508 w 64652"/>
              <a:gd name="connsiteY88" fmla="*/ 29486 h 269101"/>
              <a:gd name="connsiteX89" fmla="*/ 11789 w 64652"/>
              <a:gd name="connsiteY89" fmla="*/ 30232 h 269101"/>
              <a:gd name="connsiteX90" fmla="*/ 14071 w 64652"/>
              <a:gd name="connsiteY90" fmla="*/ 32471 h 269101"/>
              <a:gd name="connsiteX91" fmla="*/ 18255 w 64652"/>
              <a:gd name="connsiteY91" fmla="*/ 32098 h 269101"/>
              <a:gd name="connsiteX92" fmla="*/ 19015 w 64652"/>
              <a:gd name="connsiteY92" fmla="*/ 30232 h 269101"/>
              <a:gd name="connsiteX93" fmla="*/ 18255 w 64652"/>
              <a:gd name="connsiteY93" fmla="*/ 27993 h 269101"/>
              <a:gd name="connsiteX94" fmla="*/ 19015 w 64652"/>
              <a:gd name="connsiteY94" fmla="*/ 24634 h 269101"/>
              <a:gd name="connsiteX95" fmla="*/ 21677 w 64652"/>
              <a:gd name="connsiteY95" fmla="*/ 24634 h 269101"/>
              <a:gd name="connsiteX96" fmla="*/ 22438 w 64652"/>
              <a:gd name="connsiteY96" fmla="*/ 23887 h 269101"/>
              <a:gd name="connsiteX97" fmla="*/ 20537 w 64652"/>
              <a:gd name="connsiteY97" fmla="*/ 19408 h 269101"/>
              <a:gd name="connsiteX98" fmla="*/ 18635 w 64652"/>
              <a:gd name="connsiteY98" fmla="*/ 12317 h 269101"/>
              <a:gd name="connsiteX99" fmla="*/ 14832 w 64652"/>
              <a:gd name="connsiteY99" fmla="*/ 5972 h 269101"/>
              <a:gd name="connsiteX100" fmla="*/ 14452 w 64652"/>
              <a:gd name="connsiteY100" fmla="*/ 3359 h 269101"/>
              <a:gd name="connsiteX101" fmla="*/ 15593 w 64652"/>
              <a:gd name="connsiteY101" fmla="*/ 2240 h 269101"/>
              <a:gd name="connsiteX102" fmla="*/ 17874 w 64652"/>
              <a:gd name="connsiteY102" fmla="*/ 2240 h 269101"/>
              <a:gd name="connsiteX103" fmla="*/ 19776 w 64652"/>
              <a:gd name="connsiteY103" fmla="*/ 1120 h 26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4652" h="269101">
                <a:moveTo>
                  <a:pt x="20917" y="0"/>
                </a:moveTo>
                <a:lnTo>
                  <a:pt x="23959" y="1493"/>
                </a:lnTo>
                <a:lnTo>
                  <a:pt x="26241" y="8211"/>
                </a:lnTo>
                <a:lnTo>
                  <a:pt x="27762" y="22021"/>
                </a:lnTo>
                <a:lnTo>
                  <a:pt x="28903" y="29486"/>
                </a:lnTo>
                <a:lnTo>
                  <a:pt x="33087" y="42175"/>
                </a:lnTo>
                <a:lnTo>
                  <a:pt x="34988" y="53746"/>
                </a:lnTo>
                <a:lnTo>
                  <a:pt x="35368" y="61957"/>
                </a:lnTo>
                <a:lnTo>
                  <a:pt x="34228" y="69795"/>
                </a:lnTo>
                <a:lnTo>
                  <a:pt x="31185" y="71661"/>
                </a:lnTo>
                <a:lnTo>
                  <a:pt x="31946" y="78379"/>
                </a:lnTo>
                <a:lnTo>
                  <a:pt x="33847" y="85470"/>
                </a:lnTo>
                <a:lnTo>
                  <a:pt x="34228" y="90696"/>
                </a:lnTo>
                <a:lnTo>
                  <a:pt x="33847" y="96294"/>
                </a:lnTo>
                <a:lnTo>
                  <a:pt x="34988" y="95921"/>
                </a:lnTo>
                <a:lnTo>
                  <a:pt x="37270" y="101520"/>
                </a:lnTo>
                <a:lnTo>
                  <a:pt x="38791" y="107864"/>
                </a:lnTo>
                <a:lnTo>
                  <a:pt x="39172" y="108984"/>
                </a:lnTo>
                <a:lnTo>
                  <a:pt x="44115" y="128392"/>
                </a:lnTo>
                <a:lnTo>
                  <a:pt x="51341" y="151906"/>
                </a:lnTo>
                <a:lnTo>
                  <a:pt x="52863" y="158624"/>
                </a:lnTo>
                <a:lnTo>
                  <a:pt x="54764" y="166089"/>
                </a:lnTo>
                <a:lnTo>
                  <a:pt x="57046" y="171314"/>
                </a:lnTo>
                <a:lnTo>
                  <a:pt x="59708" y="176913"/>
                </a:lnTo>
                <a:lnTo>
                  <a:pt x="63891" y="181765"/>
                </a:lnTo>
                <a:lnTo>
                  <a:pt x="64652" y="185124"/>
                </a:lnTo>
                <a:lnTo>
                  <a:pt x="56666" y="173927"/>
                </a:lnTo>
                <a:lnTo>
                  <a:pt x="51341" y="170194"/>
                </a:lnTo>
                <a:lnTo>
                  <a:pt x="45256" y="167209"/>
                </a:lnTo>
                <a:lnTo>
                  <a:pt x="39552" y="166089"/>
                </a:lnTo>
                <a:lnTo>
                  <a:pt x="34988" y="166835"/>
                </a:lnTo>
                <a:lnTo>
                  <a:pt x="30424" y="170568"/>
                </a:lnTo>
                <a:lnTo>
                  <a:pt x="28523" y="177286"/>
                </a:lnTo>
                <a:lnTo>
                  <a:pt x="27762" y="183258"/>
                </a:lnTo>
                <a:lnTo>
                  <a:pt x="24720" y="189976"/>
                </a:lnTo>
                <a:lnTo>
                  <a:pt x="20917" y="204905"/>
                </a:lnTo>
                <a:lnTo>
                  <a:pt x="20156" y="211250"/>
                </a:lnTo>
                <a:lnTo>
                  <a:pt x="20156" y="218715"/>
                </a:lnTo>
                <a:lnTo>
                  <a:pt x="23199" y="224686"/>
                </a:lnTo>
                <a:lnTo>
                  <a:pt x="29284" y="232524"/>
                </a:lnTo>
                <a:lnTo>
                  <a:pt x="30424" y="237003"/>
                </a:lnTo>
                <a:lnTo>
                  <a:pt x="31946" y="240735"/>
                </a:lnTo>
                <a:lnTo>
                  <a:pt x="33847" y="242975"/>
                </a:lnTo>
                <a:lnTo>
                  <a:pt x="36890" y="244841"/>
                </a:lnTo>
                <a:lnTo>
                  <a:pt x="38031" y="244095"/>
                </a:lnTo>
                <a:lnTo>
                  <a:pt x="39172" y="245214"/>
                </a:lnTo>
                <a:lnTo>
                  <a:pt x="41073" y="255292"/>
                </a:lnTo>
                <a:lnTo>
                  <a:pt x="40693" y="261263"/>
                </a:lnTo>
                <a:lnTo>
                  <a:pt x="38791" y="266115"/>
                </a:lnTo>
                <a:lnTo>
                  <a:pt x="36129" y="251559"/>
                </a:lnTo>
                <a:lnTo>
                  <a:pt x="26241" y="247454"/>
                </a:lnTo>
                <a:lnTo>
                  <a:pt x="20917" y="247080"/>
                </a:lnTo>
                <a:lnTo>
                  <a:pt x="17494" y="251186"/>
                </a:lnTo>
                <a:lnTo>
                  <a:pt x="13691" y="263503"/>
                </a:lnTo>
                <a:lnTo>
                  <a:pt x="11789" y="269101"/>
                </a:lnTo>
                <a:lnTo>
                  <a:pt x="6846" y="266489"/>
                </a:lnTo>
                <a:lnTo>
                  <a:pt x="5705" y="257158"/>
                </a:lnTo>
                <a:lnTo>
                  <a:pt x="5705" y="248573"/>
                </a:lnTo>
                <a:lnTo>
                  <a:pt x="7986" y="232524"/>
                </a:lnTo>
                <a:lnTo>
                  <a:pt x="9888" y="210877"/>
                </a:lnTo>
                <a:lnTo>
                  <a:pt x="12170" y="206771"/>
                </a:lnTo>
                <a:lnTo>
                  <a:pt x="11789" y="201173"/>
                </a:lnTo>
                <a:lnTo>
                  <a:pt x="8747" y="194828"/>
                </a:lnTo>
                <a:lnTo>
                  <a:pt x="6465" y="186243"/>
                </a:lnTo>
                <a:lnTo>
                  <a:pt x="6465" y="178779"/>
                </a:lnTo>
                <a:lnTo>
                  <a:pt x="8367" y="172807"/>
                </a:lnTo>
                <a:lnTo>
                  <a:pt x="10649" y="158624"/>
                </a:lnTo>
                <a:lnTo>
                  <a:pt x="10649" y="147054"/>
                </a:lnTo>
                <a:lnTo>
                  <a:pt x="12170" y="146307"/>
                </a:lnTo>
                <a:lnTo>
                  <a:pt x="11409" y="144068"/>
                </a:lnTo>
                <a:lnTo>
                  <a:pt x="11409" y="139963"/>
                </a:lnTo>
                <a:lnTo>
                  <a:pt x="10649" y="134364"/>
                </a:lnTo>
                <a:lnTo>
                  <a:pt x="9508" y="129885"/>
                </a:lnTo>
                <a:lnTo>
                  <a:pt x="9508" y="123540"/>
                </a:lnTo>
                <a:lnTo>
                  <a:pt x="11789" y="110850"/>
                </a:lnTo>
                <a:lnTo>
                  <a:pt x="11789" y="105998"/>
                </a:lnTo>
                <a:lnTo>
                  <a:pt x="7986" y="97041"/>
                </a:lnTo>
                <a:lnTo>
                  <a:pt x="4183" y="92935"/>
                </a:lnTo>
                <a:lnTo>
                  <a:pt x="1521" y="90696"/>
                </a:lnTo>
                <a:lnTo>
                  <a:pt x="2282" y="88456"/>
                </a:lnTo>
                <a:lnTo>
                  <a:pt x="1141" y="84351"/>
                </a:lnTo>
                <a:lnTo>
                  <a:pt x="0" y="76513"/>
                </a:lnTo>
                <a:lnTo>
                  <a:pt x="0" y="70168"/>
                </a:lnTo>
                <a:lnTo>
                  <a:pt x="3803" y="59717"/>
                </a:lnTo>
                <a:lnTo>
                  <a:pt x="4564" y="46654"/>
                </a:lnTo>
                <a:lnTo>
                  <a:pt x="4183" y="40309"/>
                </a:lnTo>
                <a:lnTo>
                  <a:pt x="3423" y="35830"/>
                </a:lnTo>
                <a:lnTo>
                  <a:pt x="5324" y="31725"/>
                </a:lnTo>
                <a:lnTo>
                  <a:pt x="9508" y="29486"/>
                </a:lnTo>
                <a:lnTo>
                  <a:pt x="11789" y="30232"/>
                </a:lnTo>
                <a:lnTo>
                  <a:pt x="14071" y="32471"/>
                </a:lnTo>
                <a:lnTo>
                  <a:pt x="18255" y="32098"/>
                </a:lnTo>
                <a:lnTo>
                  <a:pt x="19015" y="30232"/>
                </a:lnTo>
                <a:lnTo>
                  <a:pt x="18255" y="27993"/>
                </a:lnTo>
                <a:lnTo>
                  <a:pt x="19015" y="24634"/>
                </a:lnTo>
                <a:lnTo>
                  <a:pt x="21677" y="24634"/>
                </a:lnTo>
                <a:lnTo>
                  <a:pt x="22438" y="23887"/>
                </a:lnTo>
                <a:lnTo>
                  <a:pt x="20537" y="19408"/>
                </a:lnTo>
                <a:lnTo>
                  <a:pt x="18635" y="12317"/>
                </a:lnTo>
                <a:lnTo>
                  <a:pt x="14832" y="5972"/>
                </a:lnTo>
                <a:lnTo>
                  <a:pt x="14452" y="3359"/>
                </a:lnTo>
                <a:lnTo>
                  <a:pt x="15593" y="2240"/>
                </a:lnTo>
                <a:lnTo>
                  <a:pt x="17874" y="2240"/>
                </a:lnTo>
                <a:lnTo>
                  <a:pt x="19776" y="112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08" name="Text Placeholder 2607">
            <a:extLst>
              <a:ext uri="{FF2B5EF4-FFF2-40B4-BE49-F238E27FC236}">
                <a16:creationId xmlns:a16="http://schemas.microsoft.com/office/drawing/2014/main" id="{4B6A244A-DE01-B74B-8DAD-41DBB053FFE1}"/>
              </a:ext>
            </a:extLst>
          </p:cNvPr>
          <p:cNvSpPr>
            <a:spLocks noGrp="1"/>
          </p:cNvSpPr>
          <p:nvPr>
            <p:ph type="body" sz="quarter" idx="95" hasCustomPrompt="1"/>
          </p:nvPr>
        </p:nvSpPr>
        <p:spPr>
          <a:xfrm>
            <a:off x="10625467" y="3560115"/>
            <a:ext cx="233887" cy="205564"/>
          </a:xfrm>
          <a:custGeom>
            <a:avLst/>
            <a:gdLst>
              <a:gd name="connsiteX0" fmla="*/ 210231 w 233887"/>
              <a:gd name="connsiteY0" fmla="*/ 0 h 205564"/>
              <a:gd name="connsiteX1" fmla="*/ 213665 w 233887"/>
              <a:gd name="connsiteY1" fmla="*/ 2235 h 205564"/>
              <a:gd name="connsiteX2" fmla="*/ 219770 w 233887"/>
              <a:gd name="connsiteY2" fmla="*/ 2235 h 205564"/>
              <a:gd name="connsiteX3" fmla="*/ 220533 w 233887"/>
              <a:gd name="connsiteY3" fmla="*/ 4841 h 205564"/>
              <a:gd name="connsiteX4" fmla="*/ 219770 w 233887"/>
              <a:gd name="connsiteY4" fmla="*/ 13779 h 205564"/>
              <a:gd name="connsiteX5" fmla="*/ 220151 w 233887"/>
              <a:gd name="connsiteY5" fmla="*/ 19737 h 205564"/>
              <a:gd name="connsiteX6" fmla="*/ 222059 w 233887"/>
              <a:gd name="connsiteY6" fmla="*/ 25696 h 205564"/>
              <a:gd name="connsiteX7" fmla="*/ 225875 w 233887"/>
              <a:gd name="connsiteY7" fmla="*/ 30909 h 205564"/>
              <a:gd name="connsiteX8" fmla="*/ 228164 w 233887"/>
              <a:gd name="connsiteY8" fmla="*/ 35750 h 205564"/>
              <a:gd name="connsiteX9" fmla="*/ 231598 w 233887"/>
              <a:gd name="connsiteY9" fmla="*/ 43943 h 205564"/>
              <a:gd name="connsiteX10" fmla="*/ 233887 w 233887"/>
              <a:gd name="connsiteY10" fmla="*/ 53253 h 205564"/>
              <a:gd name="connsiteX11" fmla="*/ 233505 w 233887"/>
              <a:gd name="connsiteY11" fmla="*/ 56977 h 205564"/>
              <a:gd name="connsiteX12" fmla="*/ 231979 w 233887"/>
              <a:gd name="connsiteY12" fmla="*/ 59584 h 205564"/>
              <a:gd name="connsiteX13" fmla="*/ 231598 w 233887"/>
              <a:gd name="connsiteY13" fmla="*/ 63680 h 205564"/>
              <a:gd name="connsiteX14" fmla="*/ 228545 w 233887"/>
              <a:gd name="connsiteY14" fmla="*/ 67032 h 205564"/>
              <a:gd name="connsiteX15" fmla="*/ 226256 w 233887"/>
              <a:gd name="connsiteY15" fmla="*/ 67032 h 205564"/>
              <a:gd name="connsiteX16" fmla="*/ 223204 w 233887"/>
              <a:gd name="connsiteY16" fmla="*/ 77459 h 205564"/>
              <a:gd name="connsiteX17" fmla="*/ 222441 w 233887"/>
              <a:gd name="connsiteY17" fmla="*/ 83417 h 205564"/>
              <a:gd name="connsiteX18" fmla="*/ 217862 w 233887"/>
              <a:gd name="connsiteY18" fmla="*/ 83045 h 205564"/>
              <a:gd name="connsiteX19" fmla="*/ 212139 w 233887"/>
              <a:gd name="connsiteY19" fmla="*/ 86397 h 205564"/>
              <a:gd name="connsiteX20" fmla="*/ 210231 w 233887"/>
              <a:gd name="connsiteY20" fmla="*/ 93472 h 205564"/>
              <a:gd name="connsiteX21" fmla="*/ 211376 w 233887"/>
              <a:gd name="connsiteY21" fmla="*/ 99803 h 205564"/>
              <a:gd name="connsiteX22" fmla="*/ 212139 w 233887"/>
              <a:gd name="connsiteY22" fmla="*/ 105761 h 205564"/>
              <a:gd name="connsiteX23" fmla="*/ 212139 w 233887"/>
              <a:gd name="connsiteY23" fmla="*/ 113582 h 205564"/>
              <a:gd name="connsiteX24" fmla="*/ 212902 w 233887"/>
              <a:gd name="connsiteY24" fmla="*/ 118050 h 205564"/>
              <a:gd name="connsiteX25" fmla="*/ 209087 w 233887"/>
              <a:gd name="connsiteY25" fmla="*/ 121774 h 205564"/>
              <a:gd name="connsiteX26" fmla="*/ 205653 w 233887"/>
              <a:gd name="connsiteY26" fmla="*/ 129222 h 205564"/>
              <a:gd name="connsiteX27" fmla="*/ 204126 w 233887"/>
              <a:gd name="connsiteY27" fmla="*/ 135926 h 205564"/>
              <a:gd name="connsiteX28" fmla="*/ 204126 w 233887"/>
              <a:gd name="connsiteY28" fmla="*/ 143746 h 205564"/>
              <a:gd name="connsiteX29" fmla="*/ 207179 w 233887"/>
              <a:gd name="connsiteY29" fmla="*/ 147842 h 205564"/>
              <a:gd name="connsiteX30" fmla="*/ 207942 w 233887"/>
              <a:gd name="connsiteY30" fmla="*/ 150449 h 205564"/>
              <a:gd name="connsiteX31" fmla="*/ 204890 w 233887"/>
              <a:gd name="connsiteY31" fmla="*/ 152311 h 205564"/>
              <a:gd name="connsiteX32" fmla="*/ 201074 w 233887"/>
              <a:gd name="connsiteY32" fmla="*/ 158270 h 205564"/>
              <a:gd name="connsiteX33" fmla="*/ 198785 w 233887"/>
              <a:gd name="connsiteY33" fmla="*/ 163483 h 205564"/>
              <a:gd name="connsiteX34" fmla="*/ 188483 w 233887"/>
              <a:gd name="connsiteY34" fmla="*/ 170931 h 205564"/>
              <a:gd name="connsiteX35" fmla="*/ 187339 w 233887"/>
              <a:gd name="connsiteY35" fmla="*/ 167207 h 205564"/>
              <a:gd name="connsiteX36" fmla="*/ 188865 w 233887"/>
              <a:gd name="connsiteY36" fmla="*/ 158270 h 205564"/>
              <a:gd name="connsiteX37" fmla="*/ 191536 w 233887"/>
              <a:gd name="connsiteY37" fmla="*/ 155290 h 205564"/>
              <a:gd name="connsiteX38" fmla="*/ 192680 w 233887"/>
              <a:gd name="connsiteY38" fmla="*/ 151939 h 205564"/>
              <a:gd name="connsiteX39" fmla="*/ 187339 w 233887"/>
              <a:gd name="connsiteY39" fmla="*/ 151939 h 205564"/>
              <a:gd name="connsiteX40" fmla="*/ 186575 w 233887"/>
              <a:gd name="connsiteY40" fmla="*/ 156035 h 205564"/>
              <a:gd name="connsiteX41" fmla="*/ 184668 w 233887"/>
              <a:gd name="connsiteY41" fmla="*/ 159759 h 205564"/>
              <a:gd name="connsiteX42" fmla="*/ 184286 w 233887"/>
              <a:gd name="connsiteY42" fmla="*/ 163855 h 205564"/>
              <a:gd name="connsiteX43" fmla="*/ 181234 w 233887"/>
              <a:gd name="connsiteY43" fmla="*/ 161621 h 205564"/>
              <a:gd name="connsiteX44" fmla="*/ 176274 w 233887"/>
              <a:gd name="connsiteY44" fmla="*/ 161249 h 205564"/>
              <a:gd name="connsiteX45" fmla="*/ 173984 w 233887"/>
              <a:gd name="connsiteY45" fmla="*/ 164973 h 205564"/>
              <a:gd name="connsiteX46" fmla="*/ 172077 w 233887"/>
              <a:gd name="connsiteY46" fmla="*/ 174283 h 205564"/>
              <a:gd name="connsiteX47" fmla="*/ 169787 w 233887"/>
              <a:gd name="connsiteY47" fmla="*/ 177262 h 205564"/>
              <a:gd name="connsiteX48" fmla="*/ 166735 w 233887"/>
              <a:gd name="connsiteY48" fmla="*/ 176517 h 205564"/>
              <a:gd name="connsiteX49" fmla="*/ 165972 w 233887"/>
              <a:gd name="connsiteY49" fmla="*/ 170931 h 205564"/>
              <a:gd name="connsiteX50" fmla="*/ 166354 w 233887"/>
              <a:gd name="connsiteY50" fmla="*/ 166462 h 205564"/>
              <a:gd name="connsiteX51" fmla="*/ 162920 w 233887"/>
              <a:gd name="connsiteY51" fmla="*/ 166090 h 205564"/>
              <a:gd name="connsiteX52" fmla="*/ 159867 w 233887"/>
              <a:gd name="connsiteY52" fmla="*/ 169441 h 205564"/>
              <a:gd name="connsiteX53" fmla="*/ 156433 w 233887"/>
              <a:gd name="connsiteY53" fmla="*/ 173538 h 205564"/>
              <a:gd name="connsiteX54" fmla="*/ 154144 w 233887"/>
              <a:gd name="connsiteY54" fmla="*/ 178007 h 205564"/>
              <a:gd name="connsiteX55" fmla="*/ 153381 w 233887"/>
              <a:gd name="connsiteY55" fmla="*/ 178379 h 205564"/>
              <a:gd name="connsiteX56" fmla="*/ 146513 w 233887"/>
              <a:gd name="connsiteY56" fmla="*/ 177262 h 205564"/>
              <a:gd name="connsiteX57" fmla="*/ 135830 w 233887"/>
              <a:gd name="connsiteY57" fmla="*/ 177262 h 205564"/>
              <a:gd name="connsiteX58" fmla="*/ 130107 w 233887"/>
              <a:gd name="connsiteY58" fmla="*/ 178379 h 205564"/>
              <a:gd name="connsiteX59" fmla="*/ 131633 w 233887"/>
              <a:gd name="connsiteY59" fmla="*/ 176517 h 205564"/>
              <a:gd name="connsiteX60" fmla="*/ 133922 w 233887"/>
              <a:gd name="connsiteY60" fmla="*/ 175027 h 205564"/>
              <a:gd name="connsiteX61" fmla="*/ 129344 w 233887"/>
              <a:gd name="connsiteY61" fmla="*/ 173910 h 205564"/>
              <a:gd name="connsiteX62" fmla="*/ 128199 w 233887"/>
              <a:gd name="connsiteY62" fmla="*/ 172421 h 205564"/>
              <a:gd name="connsiteX63" fmla="*/ 127054 w 233887"/>
              <a:gd name="connsiteY63" fmla="*/ 175027 h 205564"/>
              <a:gd name="connsiteX64" fmla="*/ 124765 w 233887"/>
              <a:gd name="connsiteY64" fmla="*/ 172048 h 205564"/>
              <a:gd name="connsiteX65" fmla="*/ 124002 w 233887"/>
              <a:gd name="connsiteY65" fmla="*/ 167207 h 205564"/>
              <a:gd name="connsiteX66" fmla="*/ 122094 w 233887"/>
              <a:gd name="connsiteY66" fmla="*/ 167952 h 205564"/>
              <a:gd name="connsiteX67" fmla="*/ 117897 w 233887"/>
              <a:gd name="connsiteY67" fmla="*/ 177262 h 205564"/>
              <a:gd name="connsiteX68" fmla="*/ 125147 w 233887"/>
              <a:gd name="connsiteY68" fmla="*/ 181731 h 205564"/>
              <a:gd name="connsiteX69" fmla="*/ 125147 w 233887"/>
              <a:gd name="connsiteY69" fmla="*/ 187689 h 205564"/>
              <a:gd name="connsiteX70" fmla="*/ 122094 w 233887"/>
              <a:gd name="connsiteY70" fmla="*/ 185455 h 205564"/>
              <a:gd name="connsiteX71" fmla="*/ 119805 w 233887"/>
              <a:gd name="connsiteY71" fmla="*/ 186572 h 205564"/>
              <a:gd name="connsiteX72" fmla="*/ 117134 w 233887"/>
              <a:gd name="connsiteY72" fmla="*/ 187317 h 205564"/>
              <a:gd name="connsiteX73" fmla="*/ 114463 w 233887"/>
              <a:gd name="connsiteY73" fmla="*/ 189179 h 205564"/>
              <a:gd name="connsiteX74" fmla="*/ 112937 w 233887"/>
              <a:gd name="connsiteY74" fmla="*/ 191413 h 205564"/>
              <a:gd name="connsiteX75" fmla="*/ 112556 w 233887"/>
              <a:gd name="connsiteY75" fmla="*/ 192530 h 205564"/>
              <a:gd name="connsiteX76" fmla="*/ 106451 w 233887"/>
              <a:gd name="connsiteY76" fmla="*/ 203330 h 205564"/>
              <a:gd name="connsiteX77" fmla="*/ 102254 w 233887"/>
              <a:gd name="connsiteY77" fmla="*/ 205564 h 205564"/>
              <a:gd name="connsiteX78" fmla="*/ 96149 w 233887"/>
              <a:gd name="connsiteY78" fmla="*/ 203330 h 205564"/>
              <a:gd name="connsiteX79" fmla="*/ 94242 w 233887"/>
              <a:gd name="connsiteY79" fmla="*/ 199606 h 205564"/>
              <a:gd name="connsiteX80" fmla="*/ 90045 w 233887"/>
              <a:gd name="connsiteY80" fmla="*/ 196999 h 205564"/>
              <a:gd name="connsiteX81" fmla="*/ 88900 w 233887"/>
              <a:gd name="connsiteY81" fmla="*/ 192530 h 205564"/>
              <a:gd name="connsiteX82" fmla="*/ 88900 w 233887"/>
              <a:gd name="connsiteY82" fmla="*/ 185827 h 205564"/>
              <a:gd name="connsiteX83" fmla="*/ 90808 w 233887"/>
              <a:gd name="connsiteY83" fmla="*/ 183965 h 205564"/>
              <a:gd name="connsiteX84" fmla="*/ 94623 w 233887"/>
              <a:gd name="connsiteY84" fmla="*/ 178379 h 205564"/>
              <a:gd name="connsiteX85" fmla="*/ 95005 w 233887"/>
              <a:gd name="connsiteY85" fmla="*/ 176517 h 205564"/>
              <a:gd name="connsiteX86" fmla="*/ 94242 w 233887"/>
              <a:gd name="connsiteY86" fmla="*/ 175772 h 205564"/>
              <a:gd name="connsiteX87" fmla="*/ 86992 w 233887"/>
              <a:gd name="connsiteY87" fmla="*/ 177262 h 205564"/>
              <a:gd name="connsiteX88" fmla="*/ 82414 w 233887"/>
              <a:gd name="connsiteY88" fmla="*/ 175400 h 205564"/>
              <a:gd name="connsiteX89" fmla="*/ 77454 w 233887"/>
              <a:gd name="connsiteY89" fmla="*/ 174283 h 205564"/>
              <a:gd name="connsiteX90" fmla="*/ 72494 w 233887"/>
              <a:gd name="connsiteY90" fmla="*/ 174283 h 205564"/>
              <a:gd name="connsiteX91" fmla="*/ 68297 w 233887"/>
              <a:gd name="connsiteY91" fmla="*/ 178007 h 205564"/>
              <a:gd name="connsiteX92" fmla="*/ 62192 w 233887"/>
              <a:gd name="connsiteY92" fmla="*/ 181731 h 205564"/>
              <a:gd name="connsiteX93" fmla="*/ 59521 w 233887"/>
              <a:gd name="connsiteY93" fmla="*/ 179869 h 205564"/>
              <a:gd name="connsiteX94" fmla="*/ 56087 w 233887"/>
              <a:gd name="connsiteY94" fmla="*/ 181358 h 205564"/>
              <a:gd name="connsiteX95" fmla="*/ 54179 w 233887"/>
              <a:gd name="connsiteY95" fmla="*/ 181358 h 205564"/>
              <a:gd name="connsiteX96" fmla="*/ 50745 w 233887"/>
              <a:gd name="connsiteY96" fmla="*/ 183220 h 205564"/>
              <a:gd name="connsiteX97" fmla="*/ 48075 w 233887"/>
              <a:gd name="connsiteY97" fmla="*/ 183220 h 205564"/>
              <a:gd name="connsiteX98" fmla="*/ 45404 w 233887"/>
              <a:gd name="connsiteY98" fmla="*/ 184337 h 205564"/>
              <a:gd name="connsiteX99" fmla="*/ 35102 w 233887"/>
              <a:gd name="connsiteY99" fmla="*/ 187317 h 205564"/>
              <a:gd name="connsiteX100" fmla="*/ 32431 w 233887"/>
              <a:gd name="connsiteY100" fmla="*/ 185082 h 205564"/>
              <a:gd name="connsiteX101" fmla="*/ 29760 w 233887"/>
              <a:gd name="connsiteY101" fmla="*/ 185455 h 205564"/>
              <a:gd name="connsiteX102" fmla="*/ 26327 w 233887"/>
              <a:gd name="connsiteY102" fmla="*/ 195137 h 205564"/>
              <a:gd name="connsiteX103" fmla="*/ 24419 w 233887"/>
              <a:gd name="connsiteY103" fmla="*/ 195509 h 205564"/>
              <a:gd name="connsiteX104" fmla="*/ 19459 w 233887"/>
              <a:gd name="connsiteY104" fmla="*/ 193647 h 205564"/>
              <a:gd name="connsiteX105" fmla="*/ 16406 w 233887"/>
              <a:gd name="connsiteY105" fmla="*/ 191785 h 205564"/>
              <a:gd name="connsiteX106" fmla="*/ 12209 w 233887"/>
              <a:gd name="connsiteY106" fmla="*/ 193275 h 205564"/>
              <a:gd name="connsiteX107" fmla="*/ 9157 w 233887"/>
              <a:gd name="connsiteY107" fmla="*/ 193275 h 205564"/>
              <a:gd name="connsiteX108" fmla="*/ 7631 w 233887"/>
              <a:gd name="connsiteY108" fmla="*/ 194020 h 205564"/>
              <a:gd name="connsiteX109" fmla="*/ 3815 w 233887"/>
              <a:gd name="connsiteY109" fmla="*/ 192530 h 205564"/>
              <a:gd name="connsiteX110" fmla="*/ 0 w 233887"/>
              <a:gd name="connsiteY110" fmla="*/ 192158 h 205564"/>
              <a:gd name="connsiteX111" fmla="*/ 0 w 233887"/>
              <a:gd name="connsiteY111" fmla="*/ 187317 h 205564"/>
              <a:gd name="connsiteX112" fmla="*/ 382 w 233887"/>
              <a:gd name="connsiteY112" fmla="*/ 184337 h 205564"/>
              <a:gd name="connsiteX113" fmla="*/ 9920 w 233887"/>
              <a:gd name="connsiteY113" fmla="*/ 181731 h 205564"/>
              <a:gd name="connsiteX114" fmla="*/ 13354 w 233887"/>
              <a:gd name="connsiteY114" fmla="*/ 178007 h 205564"/>
              <a:gd name="connsiteX115" fmla="*/ 17170 w 233887"/>
              <a:gd name="connsiteY115" fmla="*/ 175400 h 205564"/>
              <a:gd name="connsiteX116" fmla="*/ 24037 w 233887"/>
              <a:gd name="connsiteY116" fmla="*/ 171676 h 205564"/>
              <a:gd name="connsiteX117" fmla="*/ 28234 w 233887"/>
              <a:gd name="connsiteY117" fmla="*/ 166090 h 205564"/>
              <a:gd name="connsiteX118" fmla="*/ 33194 w 233887"/>
              <a:gd name="connsiteY118" fmla="*/ 163111 h 205564"/>
              <a:gd name="connsiteX119" fmla="*/ 35865 w 233887"/>
              <a:gd name="connsiteY119" fmla="*/ 157897 h 205564"/>
              <a:gd name="connsiteX120" fmla="*/ 40444 w 233887"/>
              <a:gd name="connsiteY120" fmla="*/ 155290 h 205564"/>
              <a:gd name="connsiteX121" fmla="*/ 45022 w 233887"/>
              <a:gd name="connsiteY121" fmla="*/ 153801 h 205564"/>
              <a:gd name="connsiteX122" fmla="*/ 51890 w 233887"/>
              <a:gd name="connsiteY122" fmla="*/ 155663 h 205564"/>
              <a:gd name="connsiteX123" fmla="*/ 59139 w 233887"/>
              <a:gd name="connsiteY123" fmla="*/ 154918 h 205564"/>
              <a:gd name="connsiteX124" fmla="*/ 64481 w 233887"/>
              <a:gd name="connsiteY124" fmla="*/ 155290 h 205564"/>
              <a:gd name="connsiteX125" fmla="*/ 79743 w 233887"/>
              <a:gd name="connsiteY125" fmla="*/ 151939 h 205564"/>
              <a:gd name="connsiteX126" fmla="*/ 83558 w 233887"/>
              <a:gd name="connsiteY126" fmla="*/ 151566 h 205564"/>
              <a:gd name="connsiteX127" fmla="*/ 86992 w 233887"/>
              <a:gd name="connsiteY127" fmla="*/ 150077 h 205564"/>
              <a:gd name="connsiteX128" fmla="*/ 90808 w 233887"/>
              <a:gd name="connsiteY128" fmla="*/ 150077 h 205564"/>
              <a:gd name="connsiteX129" fmla="*/ 90426 w 233887"/>
              <a:gd name="connsiteY129" fmla="*/ 153428 h 205564"/>
              <a:gd name="connsiteX130" fmla="*/ 99202 w 233887"/>
              <a:gd name="connsiteY130" fmla="*/ 155663 h 205564"/>
              <a:gd name="connsiteX131" fmla="*/ 101109 w 233887"/>
              <a:gd name="connsiteY131" fmla="*/ 155290 h 205564"/>
              <a:gd name="connsiteX132" fmla="*/ 103017 w 233887"/>
              <a:gd name="connsiteY132" fmla="*/ 153428 h 205564"/>
              <a:gd name="connsiteX133" fmla="*/ 107596 w 233887"/>
              <a:gd name="connsiteY133" fmla="*/ 150077 h 205564"/>
              <a:gd name="connsiteX134" fmla="*/ 108359 w 233887"/>
              <a:gd name="connsiteY134" fmla="*/ 138160 h 205564"/>
              <a:gd name="connsiteX135" fmla="*/ 114463 w 233887"/>
              <a:gd name="connsiteY135" fmla="*/ 132946 h 205564"/>
              <a:gd name="connsiteX136" fmla="*/ 119042 w 233887"/>
              <a:gd name="connsiteY136" fmla="*/ 126243 h 205564"/>
              <a:gd name="connsiteX137" fmla="*/ 122094 w 233887"/>
              <a:gd name="connsiteY137" fmla="*/ 119168 h 205564"/>
              <a:gd name="connsiteX138" fmla="*/ 122857 w 233887"/>
              <a:gd name="connsiteY138" fmla="*/ 113582 h 205564"/>
              <a:gd name="connsiteX139" fmla="*/ 123621 w 233887"/>
              <a:gd name="connsiteY139" fmla="*/ 109485 h 205564"/>
              <a:gd name="connsiteX140" fmla="*/ 130870 w 233887"/>
              <a:gd name="connsiteY140" fmla="*/ 105389 h 205564"/>
              <a:gd name="connsiteX141" fmla="*/ 133922 w 233887"/>
              <a:gd name="connsiteY141" fmla="*/ 105761 h 205564"/>
              <a:gd name="connsiteX142" fmla="*/ 133541 w 233887"/>
              <a:gd name="connsiteY142" fmla="*/ 109485 h 205564"/>
              <a:gd name="connsiteX143" fmla="*/ 130107 w 233887"/>
              <a:gd name="connsiteY143" fmla="*/ 110975 h 205564"/>
              <a:gd name="connsiteX144" fmla="*/ 127054 w 233887"/>
              <a:gd name="connsiteY144" fmla="*/ 113954 h 205564"/>
              <a:gd name="connsiteX145" fmla="*/ 126673 w 233887"/>
              <a:gd name="connsiteY145" fmla="*/ 115071 h 205564"/>
              <a:gd name="connsiteX146" fmla="*/ 128199 w 233887"/>
              <a:gd name="connsiteY146" fmla="*/ 119540 h 205564"/>
              <a:gd name="connsiteX147" fmla="*/ 128199 w 233887"/>
              <a:gd name="connsiteY147" fmla="*/ 124009 h 205564"/>
              <a:gd name="connsiteX148" fmla="*/ 130107 w 233887"/>
              <a:gd name="connsiteY148" fmla="*/ 124009 h 205564"/>
              <a:gd name="connsiteX149" fmla="*/ 135067 w 233887"/>
              <a:gd name="connsiteY149" fmla="*/ 123636 h 205564"/>
              <a:gd name="connsiteX150" fmla="*/ 138501 w 233887"/>
              <a:gd name="connsiteY150" fmla="*/ 119540 h 205564"/>
              <a:gd name="connsiteX151" fmla="*/ 143842 w 233887"/>
              <a:gd name="connsiteY151" fmla="*/ 116933 h 205564"/>
              <a:gd name="connsiteX152" fmla="*/ 149947 w 233887"/>
              <a:gd name="connsiteY152" fmla="*/ 115071 h 205564"/>
              <a:gd name="connsiteX153" fmla="*/ 156433 w 233887"/>
              <a:gd name="connsiteY153" fmla="*/ 109858 h 205564"/>
              <a:gd name="connsiteX154" fmla="*/ 161012 w 233887"/>
              <a:gd name="connsiteY154" fmla="*/ 105761 h 205564"/>
              <a:gd name="connsiteX155" fmla="*/ 164064 w 233887"/>
              <a:gd name="connsiteY155" fmla="*/ 100175 h 205564"/>
              <a:gd name="connsiteX156" fmla="*/ 167880 w 233887"/>
              <a:gd name="connsiteY156" fmla="*/ 95707 h 205564"/>
              <a:gd name="connsiteX157" fmla="*/ 172840 w 233887"/>
              <a:gd name="connsiteY157" fmla="*/ 91983 h 205564"/>
              <a:gd name="connsiteX158" fmla="*/ 175129 w 233887"/>
              <a:gd name="connsiteY158" fmla="*/ 91983 h 205564"/>
              <a:gd name="connsiteX159" fmla="*/ 178181 w 233887"/>
              <a:gd name="connsiteY159" fmla="*/ 87514 h 205564"/>
              <a:gd name="connsiteX160" fmla="*/ 178563 w 233887"/>
              <a:gd name="connsiteY160" fmla="*/ 83790 h 205564"/>
              <a:gd name="connsiteX161" fmla="*/ 179326 w 233887"/>
              <a:gd name="connsiteY161" fmla="*/ 80066 h 205564"/>
              <a:gd name="connsiteX162" fmla="*/ 185431 w 233887"/>
              <a:gd name="connsiteY162" fmla="*/ 70011 h 205564"/>
              <a:gd name="connsiteX163" fmla="*/ 186957 w 233887"/>
              <a:gd name="connsiteY163" fmla="*/ 65542 h 205564"/>
              <a:gd name="connsiteX164" fmla="*/ 187720 w 233887"/>
              <a:gd name="connsiteY164" fmla="*/ 61446 h 205564"/>
              <a:gd name="connsiteX165" fmla="*/ 190391 w 233887"/>
              <a:gd name="connsiteY165" fmla="*/ 57350 h 205564"/>
              <a:gd name="connsiteX166" fmla="*/ 191536 w 233887"/>
              <a:gd name="connsiteY166" fmla="*/ 51764 h 205564"/>
              <a:gd name="connsiteX167" fmla="*/ 191536 w 233887"/>
              <a:gd name="connsiteY167" fmla="*/ 45805 h 205564"/>
              <a:gd name="connsiteX168" fmla="*/ 188865 w 233887"/>
              <a:gd name="connsiteY168" fmla="*/ 43571 h 205564"/>
              <a:gd name="connsiteX169" fmla="*/ 184668 w 233887"/>
              <a:gd name="connsiteY169" fmla="*/ 41709 h 205564"/>
              <a:gd name="connsiteX170" fmla="*/ 186575 w 233887"/>
              <a:gd name="connsiteY170" fmla="*/ 39847 h 205564"/>
              <a:gd name="connsiteX171" fmla="*/ 190391 w 233887"/>
              <a:gd name="connsiteY171" fmla="*/ 34261 h 205564"/>
              <a:gd name="connsiteX172" fmla="*/ 189628 w 233887"/>
              <a:gd name="connsiteY172" fmla="*/ 23089 h 205564"/>
              <a:gd name="connsiteX173" fmla="*/ 191536 w 233887"/>
              <a:gd name="connsiteY173" fmla="*/ 19737 h 205564"/>
              <a:gd name="connsiteX174" fmla="*/ 195351 w 233887"/>
              <a:gd name="connsiteY174" fmla="*/ 18248 h 205564"/>
              <a:gd name="connsiteX175" fmla="*/ 195733 w 233887"/>
              <a:gd name="connsiteY175" fmla="*/ 11917 h 205564"/>
              <a:gd name="connsiteX176" fmla="*/ 197259 w 233887"/>
              <a:gd name="connsiteY176" fmla="*/ 8938 h 205564"/>
              <a:gd name="connsiteX177" fmla="*/ 199930 w 233887"/>
              <a:gd name="connsiteY177" fmla="*/ 7448 h 205564"/>
              <a:gd name="connsiteX178" fmla="*/ 202600 w 233887"/>
              <a:gd name="connsiteY178" fmla="*/ 10800 h 205564"/>
              <a:gd name="connsiteX179" fmla="*/ 204126 w 233887"/>
              <a:gd name="connsiteY179" fmla="*/ 15641 h 205564"/>
              <a:gd name="connsiteX180" fmla="*/ 205653 w 233887"/>
              <a:gd name="connsiteY180" fmla="*/ 17875 h 205564"/>
              <a:gd name="connsiteX181" fmla="*/ 208705 w 233887"/>
              <a:gd name="connsiteY181" fmla="*/ 14151 h 205564"/>
              <a:gd name="connsiteX182" fmla="*/ 210994 w 233887"/>
              <a:gd name="connsiteY182" fmla="*/ 15641 h 205564"/>
              <a:gd name="connsiteX183" fmla="*/ 213665 w 233887"/>
              <a:gd name="connsiteY183" fmla="*/ 15268 h 205564"/>
              <a:gd name="connsiteX184" fmla="*/ 215954 w 233887"/>
              <a:gd name="connsiteY184" fmla="*/ 10055 h 205564"/>
              <a:gd name="connsiteX185" fmla="*/ 216336 w 233887"/>
              <a:gd name="connsiteY185" fmla="*/ 5586 h 205564"/>
              <a:gd name="connsiteX186" fmla="*/ 213284 w 233887"/>
              <a:gd name="connsiteY186" fmla="*/ 8193 h 205564"/>
              <a:gd name="connsiteX187" fmla="*/ 208705 w 233887"/>
              <a:gd name="connsiteY187" fmla="*/ 9682 h 205564"/>
              <a:gd name="connsiteX188" fmla="*/ 207179 w 233887"/>
              <a:gd name="connsiteY188" fmla="*/ 5214 h 205564"/>
              <a:gd name="connsiteX189" fmla="*/ 208705 w 233887"/>
              <a:gd name="connsiteY189" fmla="*/ 1117 h 2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233887" h="205564">
                <a:moveTo>
                  <a:pt x="210231" y="0"/>
                </a:moveTo>
                <a:lnTo>
                  <a:pt x="213665" y="2235"/>
                </a:lnTo>
                <a:lnTo>
                  <a:pt x="219770" y="2235"/>
                </a:lnTo>
                <a:lnTo>
                  <a:pt x="220533" y="4841"/>
                </a:lnTo>
                <a:lnTo>
                  <a:pt x="219770" y="13779"/>
                </a:lnTo>
                <a:lnTo>
                  <a:pt x="220151" y="19737"/>
                </a:lnTo>
                <a:lnTo>
                  <a:pt x="222059" y="25696"/>
                </a:lnTo>
                <a:lnTo>
                  <a:pt x="225875" y="30909"/>
                </a:lnTo>
                <a:lnTo>
                  <a:pt x="228164" y="35750"/>
                </a:lnTo>
                <a:lnTo>
                  <a:pt x="231598" y="43943"/>
                </a:lnTo>
                <a:lnTo>
                  <a:pt x="233887" y="53253"/>
                </a:lnTo>
                <a:lnTo>
                  <a:pt x="233505" y="56977"/>
                </a:lnTo>
                <a:lnTo>
                  <a:pt x="231979" y="59584"/>
                </a:lnTo>
                <a:lnTo>
                  <a:pt x="231598" y="63680"/>
                </a:lnTo>
                <a:lnTo>
                  <a:pt x="228545" y="67032"/>
                </a:lnTo>
                <a:lnTo>
                  <a:pt x="226256" y="67032"/>
                </a:lnTo>
                <a:lnTo>
                  <a:pt x="223204" y="77459"/>
                </a:lnTo>
                <a:lnTo>
                  <a:pt x="222441" y="83417"/>
                </a:lnTo>
                <a:lnTo>
                  <a:pt x="217862" y="83045"/>
                </a:lnTo>
                <a:lnTo>
                  <a:pt x="212139" y="86397"/>
                </a:lnTo>
                <a:lnTo>
                  <a:pt x="210231" y="93472"/>
                </a:lnTo>
                <a:lnTo>
                  <a:pt x="211376" y="99803"/>
                </a:lnTo>
                <a:lnTo>
                  <a:pt x="212139" y="105761"/>
                </a:lnTo>
                <a:lnTo>
                  <a:pt x="212139" y="113582"/>
                </a:lnTo>
                <a:lnTo>
                  <a:pt x="212902" y="118050"/>
                </a:lnTo>
                <a:lnTo>
                  <a:pt x="209087" y="121774"/>
                </a:lnTo>
                <a:lnTo>
                  <a:pt x="205653" y="129222"/>
                </a:lnTo>
                <a:lnTo>
                  <a:pt x="204126" y="135926"/>
                </a:lnTo>
                <a:lnTo>
                  <a:pt x="204126" y="143746"/>
                </a:lnTo>
                <a:lnTo>
                  <a:pt x="207179" y="147842"/>
                </a:lnTo>
                <a:lnTo>
                  <a:pt x="207942" y="150449"/>
                </a:lnTo>
                <a:lnTo>
                  <a:pt x="204890" y="152311"/>
                </a:lnTo>
                <a:lnTo>
                  <a:pt x="201074" y="158270"/>
                </a:lnTo>
                <a:lnTo>
                  <a:pt x="198785" y="163483"/>
                </a:lnTo>
                <a:lnTo>
                  <a:pt x="188483" y="170931"/>
                </a:lnTo>
                <a:lnTo>
                  <a:pt x="187339" y="167207"/>
                </a:lnTo>
                <a:lnTo>
                  <a:pt x="188865" y="158270"/>
                </a:lnTo>
                <a:lnTo>
                  <a:pt x="191536" y="155290"/>
                </a:lnTo>
                <a:lnTo>
                  <a:pt x="192680" y="151939"/>
                </a:lnTo>
                <a:lnTo>
                  <a:pt x="187339" y="151939"/>
                </a:lnTo>
                <a:lnTo>
                  <a:pt x="186575" y="156035"/>
                </a:lnTo>
                <a:lnTo>
                  <a:pt x="184668" y="159759"/>
                </a:lnTo>
                <a:lnTo>
                  <a:pt x="184286" y="163855"/>
                </a:lnTo>
                <a:lnTo>
                  <a:pt x="181234" y="161621"/>
                </a:lnTo>
                <a:lnTo>
                  <a:pt x="176274" y="161249"/>
                </a:lnTo>
                <a:lnTo>
                  <a:pt x="173984" y="164973"/>
                </a:lnTo>
                <a:lnTo>
                  <a:pt x="172077" y="174283"/>
                </a:lnTo>
                <a:lnTo>
                  <a:pt x="169787" y="177262"/>
                </a:lnTo>
                <a:lnTo>
                  <a:pt x="166735" y="176517"/>
                </a:lnTo>
                <a:lnTo>
                  <a:pt x="165972" y="170931"/>
                </a:lnTo>
                <a:lnTo>
                  <a:pt x="166354" y="166462"/>
                </a:lnTo>
                <a:lnTo>
                  <a:pt x="162920" y="166090"/>
                </a:lnTo>
                <a:lnTo>
                  <a:pt x="159867" y="169441"/>
                </a:lnTo>
                <a:lnTo>
                  <a:pt x="156433" y="173538"/>
                </a:lnTo>
                <a:lnTo>
                  <a:pt x="154144" y="178007"/>
                </a:lnTo>
                <a:lnTo>
                  <a:pt x="153381" y="178379"/>
                </a:lnTo>
                <a:lnTo>
                  <a:pt x="146513" y="177262"/>
                </a:lnTo>
                <a:lnTo>
                  <a:pt x="135830" y="177262"/>
                </a:lnTo>
                <a:lnTo>
                  <a:pt x="130107" y="178379"/>
                </a:lnTo>
                <a:lnTo>
                  <a:pt x="131633" y="176517"/>
                </a:lnTo>
                <a:lnTo>
                  <a:pt x="133922" y="175027"/>
                </a:lnTo>
                <a:lnTo>
                  <a:pt x="129344" y="173910"/>
                </a:lnTo>
                <a:lnTo>
                  <a:pt x="128199" y="172421"/>
                </a:lnTo>
                <a:lnTo>
                  <a:pt x="127054" y="175027"/>
                </a:lnTo>
                <a:lnTo>
                  <a:pt x="124765" y="172048"/>
                </a:lnTo>
                <a:lnTo>
                  <a:pt x="124002" y="167207"/>
                </a:lnTo>
                <a:lnTo>
                  <a:pt x="122094" y="167952"/>
                </a:lnTo>
                <a:lnTo>
                  <a:pt x="117897" y="177262"/>
                </a:lnTo>
                <a:lnTo>
                  <a:pt x="125147" y="181731"/>
                </a:lnTo>
                <a:lnTo>
                  <a:pt x="125147" y="187689"/>
                </a:lnTo>
                <a:lnTo>
                  <a:pt x="122094" y="185455"/>
                </a:lnTo>
                <a:lnTo>
                  <a:pt x="119805" y="186572"/>
                </a:lnTo>
                <a:lnTo>
                  <a:pt x="117134" y="187317"/>
                </a:lnTo>
                <a:lnTo>
                  <a:pt x="114463" y="189179"/>
                </a:lnTo>
                <a:lnTo>
                  <a:pt x="112937" y="191413"/>
                </a:lnTo>
                <a:lnTo>
                  <a:pt x="112556" y="192530"/>
                </a:lnTo>
                <a:lnTo>
                  <a:pt x="106451" y="203330"/>
                </a:lnTo>
                <a:lnTo>
                  <a:pt x="102254" y="205564"/>
                </a:lnTo>
                <a:lnTo>
                  <a:pt x="96149" y="203330"/>
                </a:lnTo>
                <a:lnTo>
                  <a:pt x="94242" y="199606"/>
                </a:lnTo>
                <a:lnTo>
                  <a:pt x="90045" y="196999"/>
                </a:lnTo>
                <a:lnTo>
                  <a:pt x="88900" y="192530"/>
                </a:lnTo>
                <a:lnTo>
                  <a:pt x="88900" y="185827"/>
                </a:lnTo>
                <a:lnTo>
                  <a:pt x="90808" y="183965"/>
                </a:lnTo>
                <a:lnTo>
                  <a:pt x="94623" y="178379"/>
                </a:lnTo>
                <a:lnTo>
                  <a:pt x="95005" y="176517"/>
                </a:lnTo>
                <a:lnTo>
                  <a:pt x="94242" y="175772"/>
                </a:lnTo>
                <a:lnTo>
                  <a:pt x="86992" y="177262"/>
                </a:lnTo>
                <a:lnTo>
                  <a:pt x="82414" y="175400"/>
                </a:lnTo>
                <a:lnTo>
                  <a:pt x="77454" y="174283"/>
                </a:lnTo>
                <a:lnTo>
                  <a:pt x="72494" y="174283"/>
                </a:lnTo>
                <a:lnTo>
                  <a:pt x="68297" y="178007"/>
                </a:lnTo>
                <a:lnTo>
                  <a:pt x="62192" y="181731"/>
                </a:lnTo>
                <a:lnTo>
                  <a:pt x="59521" y="179869"/>
                </a:lnTo>
                <a:lnTo>
                  <a:pt x="56087" y="181358"/>
                </a:lnTo>
                <a:lnTo>
                  <a:pt x="54179" y="181358"/>
                </a:lnTo>
                <a:lnTo>
                  <a:pt x="50745" y="183220"/>
                </a:lnTo>
                <a:lnTo>
                  <a:pt x="48075" y="183220"/>
                </a:lnTo>
                <a:lnTo>
                  <a:pt x="45404" y="184337"/>
                </a:lnTo>
                <a:lnTo>
                  <a:pt x="35102" y="187317"/>
                </a:lnTo>
                <a:lnTo>
                  <a:pt x="32431" y="185082"/>
                </a:lnTo>
                <a:lnTo>
                  <a:pt x="29760" y="185455"/>
                </a:lnTo>
                <a:lnTo>
                  <a:pt x="26327" y="195137"/>
                </a:lnTo>
                <a:lnTo>
                  <a:pt x="24419" y="195509"/>
                </a:lnTo>
                <a:lnTo>
                  <a:pt x="19459" y="193647"/>
                </a:lnTo>
                <a:lnTo>
                  <a:pt x="16406" y="191785"/>
                </a:lnTo>
                <a:lnTo>
                  <a:pt x="12209" y="193275"/>
                </a:lnTo>
                <a:lnTo>
                  <a:pt x="9157" y="193275"/>
                </a:lnTo>
                <a:lnTo>
                  <a:pt x="7631" y="194020"/>
                </a:lnTo>
                <a:lnTo>
                  <a:pt x="3815" y="192530"/>
                </a:lnTo>
                <a:lnTo>
                  <a:pt x="0" y="192158"/>
                </a:lnTo>
                <a:lnTo>
                  <a:pt x="0" y="187317"/>
                </a:lnTo>
                <a:lnTo>
                  <a:pt x="382" y="184337"/>
                </a:lnTo>
                <a:lnTo>
                  <a:pt x="9920" y="181731"/>
                </a:lnTo>
                <a:lnTo>
                  <a:pt x="13354" y="178007"/>
                </a:lnTo>
                <a:lnTo>
                  <a:pt x="17170" y="175400"/>
                </a:lnTo>
                <a:lnTo>
                  <a:pt x="24037" y="171676"/>
                </a:lnTo>
                <a:lnTo>
                  <a:pt x="28234" y="166090"/>
                </a:lnTo>
                <a:lnTo>
                  <a:pt x="33194" y="163111"/>
                </a:lnTo>
                <a:lnTo>
                  <a:pt x="35865" y="157897"/>
                </a:lnTo>
                <a:lnTo>
                  <a:pt x="40444" y="155290"/>
                </a:lnTo>
                <a:lnTo>
                  <a:pt x="45022" y="153801"/>
                </a:lnTo>
                <a:lnTo>
                  <a:pt x="51890" y="155663"/>
                </a:lnTo>
                <a:lnTo>
                  <a:pt x="59139" y="154918"/>
                </a:lnTo>
                <a:lnTo>
                  <a:pt x="64481" y="155290"/>
                </a:lnTo>
                <a:lnTo>
                  <a:pt x="79743" y="151939"/>
                </a:lnTo>
                <a:lnTo>
                  <a:pt x="83558" y="151566"/>
                </a:lnTo>
                <a:lnTo>
                  <a:pt x="86992" y="150077"/>
                </a:lnTo>
                <a:lnTo>
                  <a:pt x="90808" y="150077"/>
                </a:lnTo>
                <a:lnTo>
                  <a:pt x="90426" y="153428"/>
                </a:lnTo>
                <a:lnTo>
                  <a:pt x="99202" y="155663"/>
                </a:lnTo>
                <a:lnTo>
                  <a:pt x="101109" y="155290"/>
                </a:lnTo>
                <a:lnTo>
                  <a:pt x="103017" y="153428"/>
                </a:lnTo>
                <a:lnTo>
                  <a:pt x="107596" y="150077"/>
                </a:lnTo>
                <a:lnTo>
                  <a:pt x="108359" y="138160"/>
                </a:lnTo>
                <a:lnTo>
                  <a:pt x="114463" y="132946"/>
                </a:lnTo>
                <a:lnTo>
                  <a:pt x="119042" y="126243"/>
                </a:lnTo>
                <a:lnTo>
                  <a:pt x="122094" y="119168"/>
                </a:lnTo>
                <a:lnTo>
                  <a:pt x="122857" y="113582"/>
                </a:lnTo>
                <a:lnTo>
                  <a:pt x="123621" y="109485"/>
                </a:lnTo>
                <a:lnTo>
                  <a:pt x="130870" y="105389"/>
                </a:lnTo>
                <a:lnTo>
                  <a:pt x="133922" y="105761"/>
                </a:lnTo>
                <a:lnTo>
                  <a:pt x="133541" y="109485"/>
                </a:lnTo>
                <a:lnTo>
                  <a:pt x="130107" y="110975"/>
                </a:lnTo>
                <a:lnTo>
                  <a:pt x="127054" y="113954"/>
                </a:lnTo>
                <a:lnTo>
                  <a:pt x="126673" y="115071"/>
                </a:lnTo>
                <a:lnTo>
                  <a:pt x="128199" y="119540"/>
                </a:lnTo>
                <a:lnTo>
                  <a:pt x="128199" y="124009"/>
                </a:lnTo>
                <a:lnTo>
                  <a:pt x="130107" y="124009"/>
                </a:lnTo>
                <a:lnTo>
                  <a:pt x="135067" y="123636"/>
                </a:lnTo>
                <a:lnTo>
                  <a:pt x="138501" y="119540"/>
                </a:lnTo>
                <a:lnTo>
                  <a:pt x="143842" y="116933"/>
                </a:lnTo>
                <a:lnTo>
                  <a:pt x="149947" y="115071"/>
                </a:lnTo>
                <a:lnTo>
                  <a:pt x="156433" y="109858"/>
                </a:lnTo>
                <a:lnTo>
                  <a:pt x="161012" y="105761"/>
                </a:lnTo>
                <a:lnTo>
                  <a:pt x="164064" y="100175"/>
                </a:lnTo>
                <a:lnTo>
                  <a:pt x="167880" y="95707"/>
                </a:lnTo>
                <a:lnTo>
                  <a:pt x="172840" y="91983"/>
                </a:lnTo>
                <a:lnTo>
                  <a:pt x="175129" y="91983"/>
                </a:lnTo>
                <a:lnTo>
                  <a:pt x="178181" y="87514"/>
                </a:lnTo>
                <a:lnTo>
                  <a:pt x="178563" y="83790"/>
                </a:lnTo>
                <a:lnTo>
                  <a:pt x="179326" y="80066"/>
                </a:lnTo>
                <a:lnTo>
                  <a:pt x="185431" y="70011"/>
                </a:lnTo>
                <a:lnTo>
                  <a:pt x="186957" y="65542"/>
                </a:lnTo>
                <a:lnTo>
                  <a:pt x="187720" y="61446"/>
                </a:lnTo>
                <a:lnTo>
                  <a:pt x="190391" y="57350"/>
                </a:lnTo>
                <a:lnTo>
                  <a:pt x="191536" y="51764"/>
                </a:lnTo>
                <a:lnTo>
                  <a:pt x="191536" y="45805"/>
                </a:lnTo>
                <a:lnTo>
                  <a:pt x="188865" y="43571"/>
                </a:lnTo>
                <a:lnTo>
                  <a:pt x="184668" y="41709"/>
                </a:lnTo>
                <a:lnTo>
                  <a:pt x="186575" y="39847"/>
                </a:lnTo>
                <a:lnTo>
                  <a:pt x="190391" y="34261"/>
                </a:lnTo>
                <a:lnTo>
                  <a:pt x="189628" y="23089"/>
                </a:lnTo>
                <a:lnTo>
                  <a:pt x="191536" y="19737"/>
                </a:lnTo>
                <a:lnTo>
                  <a:pt x="195351" y="18248"/>
                </a:lnTo>
                <a:lnTo>
                  <a:pt x="195733" y="11917"/>
                </a:lnTo>
                <a:lnTo>
                  <a:pt x="197259" y="8938"/>
                </a:lnTo>
                <a:lnTo>
                  <a:pt x="199930" y="7448"/>
                </a:lnTo>
                <a:lnTo>
                  <a:pt x="202600" y="10800"/>
                </a:lnTo>
                <a:lnTo>
                  <a:pt x="204126" y="15641"/>
                </a:lnTo>
                <a:lnTo>
                  <a:pt x="205653" y="17875"/>
                </a:lnTo>
                <a:lnTo>
                  <a:pt x="208705" y="14151"/>
                </a:lnTo>
                <a:lnTo>
                  <a:pt x="210994" y="15641"/>
                </a:lnTo>
                <a:lnTo>
                  <a:pt x="213665" y="15268"/>
                </a:lnTo>
                <a:lnTo>
                  <a:pt x="215954" y="10055"/>
                </a:lnTo>
                <a:lnTo>
                  <a:pt x="216336" y="5586"/>
                </a:lnTo>
                <a:lnTo>
                  <a:pt x="213284" y="8193"/>
                </a:lnTo>
                <a:lnTo>
                  <a:pt x="208705" y="9682"/>
                </a:lnTo>
                <a:lnTo>
                  <a:pt x="207179" y="5214"/>
                </a:lnTo>
                <a:lnTo>
                  <a:pt x="208705" y="111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06" name="Text Placeholder 2605">
            <a:extLst>
              <a:ext uri="{FF2B5EF4-FFF2-40B4-BE49-F238E27FC236}">
                <a16:creationId xmlns:a16="http://schemas.microsoft.com/office/drawing/2014/main" id="{1319BF77-B70F-1A42-98E8-89CCB391C4FA}"/>
              </a:ext>
            </a:extLst>
          </p:cNvPr>
          <p:cNvSpPr>
            <a:spLocks noGrp="1"/>
          </p:cNvSpPr>
          <p:nvPr>
            <p:ph type="body" sz="quarter" idx="94" hasCustomPrompt="1"/>
          </p:nvPr>
        </p:nvSpPr>
        <p:spPr>
          <a:xfrm>
            <a:off x="8315194" y="1790394"/>
            <a:ext cx="47538" cy="42981"/>
          </a:xfrm>
          <a:custGeom>
            <a:avLst/>
            <a:gdLst>
              <a:gd name="connsiteX0" fmla="*/ 26033 w 47538"/>
              <a:gd name="connsiteY0" fmla="*/ 0 h 42981"/>
              <a:gd name="connsiteX1" fmla="*/ 25278 w 47538"/>
              <a:gd name="connsiteY1" fmla="*/ 3674 h 42981"/>
              <a:gd name="connsiteX2" fmla="*/ 23392 w 47538"/>
              <a:gd name="connsiteY2" fmla="*/ 4776 h 42981"/>
              <a:gd name="connsiteX3" fmla="*/ 25278 w 47538"/>
              <a:gd name="connsiteY3" fmla="*/ 4776 h 42981"/>
              <a:gd name="connsiteX4" fmla="*/ 39993 w 47538"/>
              <a:gd name="connsiteY4" fmla="*/ 2939 h 42981"/>
              <a:gd name="connsiteX5" fmla="*/ 40370 w 47538"/>
              <a:gd name="connsiteY5" fmla="*/ 5143 h 42981"/>
              <a:gd name="connsiteX6" fmla="*/ 41879 w 47538"/>
              <a:gd name="connsiteY6" fmla="*/ 8082 h 42981"/>
              <a:gd name="connsiteX7" fmla="*/ 47538 w 47538"/>
              <a:gd name="connsiteY7" fmla="*/ 13592 h 42981"/>
              <a:gd name="connsiteX8" fmla="*/ 41879 w 47538"/>
              <a:gd name="connsiteY8" fmla="*/ 19103 h 42981"/>
              <a:gd name="connsiteX9" fmla="*/ 39993 w 47538"/>
              <a:gd name="connsiteY9" fmla="*/ 29756 h 42981"/>
              <a:gd name="connsiteX10" fmla="*/ 40370 w 47538"/>
              <a:gd name="connsiteY10" fmla="*/ 31593 h 42981"/>
              <a:gd name="connsiteX11" fmla="*/ 39615 w 47538"/>
              <a:gd name="connsiteY11" fmla="*/ 35634 h 42981"/>
              <a:gd name="connsiteX12" fmla="*/ 30560 w 47538"/>
              <a:gd name="connsiteY12" fmla="*/ 36369 h 42981"/>
              <a:gd name="connsiteX13" fmla="*/ 24524 w 47538"/>
              <a:gd name="connsiteY13" fmla="*/ 41144 h 42981"/>
              <a:gd name="connsiteX14" fmla="*/ 20374 w 47538"/>
              <a:gd name="connsiteY14" fmla="*/ 40777 h 42981"/>
              <a:gd name="connsiteX15" fmla="*/ 19619 w 47538"/>
              <a:gd name="connsiteY15" fmla="*/ 42981 h 42981"/>
              <a:gd name="connsiteX16" fmla="*/ 14337 w 47538"/>
              <a:gd name="connsiteY16" fmla="*/ 41879 h 42981"/>
              <a:gd name="connsiteX17" fmla="*/ 12451 w 47538"/>
              <a:gd name="connsiteY17" fmla="*/ 38940 h 42981"/>
              <a:gd name="connsiteX18" fmla="*/ 11696 w 47538"/>
              <a:gd name="connsiteY18" fmla="*/ 36369 h 42981"/>
              <a:gd name="connsiteX19" fmla="*/ 9810 w 47538"/>
              <a:gd name="connsiteY19" fmla="*/ 31960 h 42981"/>
              <a:gd name="connsiteX20" fmla="*/ 9055 w 47538"/>
              <a:gd name="connsiteY20" fmla="*/ 26817 h 42981"/>
              <a:gd name="connsiteX21" fmla="*/ 9432 w 47538"/>
              <a:gd name="connsiteY21" fmla="*/ 23879 h 42981"/>
              <a:gd name="connsiteX22" fmla="*/ 9432 w 47538"/>
              <a:gd name="connsiteY22" fmla="*/ 19838 h 42981"/>
              <a:gd name="connsiteX23" fmla="*/ 4150 w 47538"/>
              <a:gd name="connsiteY23" fmla="*/ 19103 h 42981"/>
              <a:gd name="connsiteX24" fmla="*/ 0 w 47538"/>
              <a:gd name="connsiteY24" fmla="*/ 14695 h 42981"/>
              <a:gd name="connsiteX25" fmla="*/ 10187 w 47538"/>
              <a:gd name="connsiteY25" fmla="*/ 11021 h 42981"/>
              <a:gd name="connsiteX26" fmla="*/ 12073 w 47538"/>
              <a:gd name="connsiteY26" fmla="*/ 8082 h 42981"/>
              <a:gd name="connsiteX27" fmla="*/ 14337 w 47538"/>
              <a:gd name="connsiteY27" fmla="*/ 9552 h 42981"/>
              <a:gd name="connsiteX28" fmla="*/ 16601 w 47538"/>
              <a:gd name="connsiteY28" fmla="*/ 7347 h 42981"/>
              <a:gd name="connsiteX29" fmla="*/ 19242 w 47538"/>
              <a:gd name="connsiteY29" fmla="*/ 1469 h 42981"/>
              <a:gd name="connsiteX30" fmla="*/ 24524 w 47538"/>
              <a:gd name="connsiteY30" fmla="*/ 1102 h 4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538" h="42981">
                <a:moveTo>
                  <a:pt x="26033" y="0"/>
                </a:moveTo>
                <a:lnTo>
                  <a:pt x="25278" y="3674"/>
                </a:lnTo>
                <a:lnTo>
                  <a:pt x="23392" y="4776"/>
                </a:lnTo>
                <a:lnTo>
                  <a:pt x="25278" y="4776"/>
                </a:lnTo>
                <a:lnTo>
                  <a:pt x="39993" y="2939"/>
                </a:lnTo>
                <a:lnTo>
                  <a:pt x="40370" y="5143"/>
                </a:lnTo>
                <a:lnTo>
                  <a:pt x="41879" y="8082"/>
                </a:lnTo>
                <a:lnTo>
                  <a:pt x="47538" y="13592"/>
                </a:lnTo>
                <a:lnTo>
                  <a:pt x="41879" y="19103"/>
                </a:lnTo>
                <a:lnTo>
                  <a:pt x="39993" y="29756"/>
                </a:lnTo>
                <a:lnTo>
                  <a:pt x="40370" y="31593"/>
                </a:lnTo>
                <a:lnTo>
                  <a:pt x="39615" y="35634"/>
                </a:lnTo>
                <a:lnTo>
                  <a:pt x="30560" y="36369"/>
                </a:lnTo>
                <a:lnTo>
                  <a:pt x="24524" y="41144"/>
                </a:lnTo>
                <a:lnTo>
                  <a:pt x="20374" y="40777"/>
                </a:lnTo>
                <a:lnTo>
                  <a:pt x="19619" y="42981"/>
                </a:lnTo>
                <a:lnTo>
                  <a:pt x="14337" y="41879"/>
                </a:lnTo>
                <a:lnTo>
                  <a:pt x="12451" y="38940"/>
                </a:lnTo>
                <a:lnTo>
                  <a:pt x="11696" y="36369"/>
                </a:lnTo>
                <a:lnTo>
                  <a:pt x="9810" y="31960"/>
                </a:lnTo>
                <a:lnTo>
                  <a:pt x="9055" y="26817"/>
                </a:lnTo>
                <a:lnTo>
                  <a:pt x="9432" y="23879"/>
                </a:lnTo>
                <a:lnTo>
                  <a:pt x="9432" y="19838"/>
                </a:lnTo>
                <a:lnTo>
                  <a:pt x="4150" y="19103"/>
                </a:lnTo>
                <a:lnTo>
                  <a:pt x="0" y="14695"/>
                </a:lnTo>
                <a:lnTo>
                  <a:pt x="10187" y="11021"/>
                </a:lnTo>
                <a:lnTo>
                  <a:pt x="12073" y="8082"/>
                </a:lnTo>
                <a:lnTo>
                  <a:pt x="14337" y="9552"/>
                </a:lnTo>
                <a:lnTo>
                  <a:pt x="16601" y="7347"/>
                </a:lnTo>
                <a:lnTo>
                  <a:pt x="19242" y="1469"/>
                </a:lnTo>
                <a:lnTo>
                  <a:pt x="24524" y="1102"/>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04" name="Text Placeholder 2603">
            <a:extLst>
              <a:ext uri="{FF2B5EF4-FFF2-40B4-BE49-F238E27FC236}">
                <a16:creationId xmlns:a16="http://schemas.microsoft.com/office/drawing/2014/main" id="{B5364772-3E42-534A-A1E2-061A51D04008}"/>
              </a:ext>
            </a:extLst>
          </p:cNvPr>
          <p:cNvSpPr>
            <a:spLocks noGrp="1"/>
          </p:cNvSpPr>
          <p:nvPr>
            <p:ph type="body" sz="quarter" idx="93" hasCustomPrompt="1"/>
          </p:nvPr>
        </p:nvSpPr>
        <p:spPr>
          <a:xfrm>
            <a:off x="8864665" y="3124684"/>
            <a:ext cx="848076" cy="444763"/>
          </a:xfrm>
          <a:custGeom>
            <a:avLst/>
            <a:gdLst>
              <a:gd name="connsiteX0" fmla="*/ 471196 w 848076"/>
              <a:gd name="connsiteY0" fmla="*/ 0 h 444763"/>
              <a:gd name="connsiteX1" fmla="*/ 473097 w 848076"/>
              <a:gd name="connsiteY1" fmla="*/ 2243 h 444763"/>
              <a:gd name="connsiteX2" fmla="*/ 476520 w 848076"/>
              <a:gd name="connsiteY2" fmla="*/ 1495 h 444763"/>
              <a:gd name="connsiteX3" fmla="*/ 479182 w 848076"/>
              <a:gd name="connsiteY3" fmla="*/ 2616 h 444763"/>
              <a:gd name="connsiteX4" fmla="*/ 482605 w 848076"/>
              <a:gd name="connsiteY4" fmla="*/ 1869 h 444763"/>
              <a:gd name="connsiteX5" fmla="*/ 485267 w 848076"/>
              <a:gd name="connsiteY5" fmla="*/ 3364 h 444763"/>
              <a:gd name="connsiteX6" fmla="*/ 487168 w 848076"/>
              <a:gd name="connsiteY6" fmla="*/ 5606 h 444763"/>
              <a:gd name="connsiteX7" fmla="*/ 492493 w 848076"/>
              <a:gd name="connsiteY7" fmla="*/ 8596 h 444763"/>
              <a:gd name="connsiteX8" fmla="*/ 495155 w 848076"/>
              <a:gd name="connsiteY8" fmla="*/ 7475 h 444763"/>
              <a:gd name="connsiteX9" fmla="*/ 497436 w 848076"/>
              <a:gd name="connsiteY9" fmla="*/ 5606 h 444763"/>
              <a:gd name="connsiteX10" fmla="*/ 503521 w 848076"/>
              <a:gd name="connsiteY10" fmla="*/ 4485 h 444763"/>
              <a:gd name="connsiteX11" fmla="*/ 506564 w 848076"/>
              <a:gd name="connsiteY11" fmla="*/ 5606 h 444763"/>
              <a:gd name="connsiteX12" fmla="*/ 508846 w 848076"/>
              <a:gd name="connsiteY12" fmla="*/ 7849 h 444763"/>
              <a:gd name="connsiteX13" fmla="*/ 509986 w 848076"/>
              <a:gd name="connsiteY13" fmla="*/ 10465 h 444763"/>
              <a:gd name="connsiteX14" fmla="*/ 510747 w 848076"/>
              <a:gd name="connsiteY14" fmla="*/ 16445 h 444763"/>
              <a:gd name="connsiteX15" fmla="*/ 509986 w 848076"/>
              <a:gd name="connsiteY15" fmla="*/ 19809 h 444763"/>
              <a:gd name="connsiteX16" fmla="*/ 511127 w 848076"/>
              <a:gd name="connsiteY16" fmla="*/ 22425 h 444763"/>
              <a:gd name="connsiteX17" fmla="*/ 515691 w 848076"/>
              <a:gd name="connsiteY17" fmla="*/ 26536 h 444763"/>
              <a:gd name="connsiteX18" fmla="*/ 514170 w 848076"/>
              <a:gd name="connsiteY18" fmla="*/ 29526 h 444763"/>
              <a:gd name="connsiteX19" fmla="*/ 514930 w 848076"/>
              <a:gd name="connsiteY19" fmla="*/ 35133 h 444763"/>
              <a:gd name="connsiteX20" fmla="*/ 513029 w 848076"/>
              <a:gd name="connsiteY20" fmla="*/ 38123 h 444763"/>
              <a:gd name="connsiteX21" fmla="*/ 511127 w 848076"/>
              <a:gd name="connsiteY21" fmla="*/ 39991 h 444763"/>
              <a:gd name="connsiteX22" fmla="*/ 512268 w 848076"/>
              <a:gd name="connsiteY22" fmla="*/ 42608 h 444763"/>
              <a:gd name="connsiteX23" fmla="*/ 513409 w 848076"/>
              <a:gd name="connsiteY23" fmla="*/ 45971 h 444763"/>
              <a:gd name="connsiteX24" fmla="*/ 519494 w 848076"/>
              <a:gd name="connsiteY24" fmla="*/ 44103 h 444763"/>
              <a:gd name="connsiteX25" fmla="*/ 522156 w 848076"/>
              <a:gd name="connsiteY25" fmla="*/ 45971 h 444763"/>
              <a:gd name="connsiteX26" fmla="*/ 525199 w 848076"/>
              <a:gd name="connsiteY26" fmla="*/ 45598 h 444763"/>
              <a:gd name="connsiteX27" fmla="*/ 526340 w 848076"/>
              <a:gd name="connsiteY27" fmla="*/ 42234 h 444763"/>
              <a:gd name="connsiteX28" fmla="*/ 529382 w 848076"/>
              <a:gd name="connsiteY28" fmla="*/ 42234 h 444763"/>
              <a:gd name="connsiteX29" fmla="*/ 532044 w 848076"/>
              <a:gd name="connsiteY29" fmla="*/ 42981 h 444763"/>
              <a:gd name="connsiteX30" fmla="*/ 533185 w 848076"/>
              <a:gd name="connsiteY30" fmla="*/ 39991 h 444763"/>
              <a:gd name="connsiteX31" fmla="*/ 533185 w 848076"/>
              <a:gd name="connsiteY31" fmla="*/ 37001 h 444763"/>
              <a:gd name="connsiteX32" fmla="*/ 535847 w 848076"/>
              <a:gd name="connsiteY32" fmla="*/ 37749 h 444763"/>
              <a:gd name="connsiteX33" fmla="*/ 537368 w 848076"/>
              <a:gd name="connsiteY33" fmla="*/ 40365 h 444763"/>
              <a:gd name="connsiteX34" fmla="*/ 538129 w 848076"/>
              <a:gd name="connsiteY34" fmla="*/ 43729 h 444763"/>
              <a:gd name="connsiteX35" fmla="*/ 540030 w 848076"/>
              <a:gd name="connsiteY35" fmla="*/ 45598 h 444763"/>
              <a:gd name="connsiteX36" fmla="*/ 539270 w 848076"/>
              <a:gd name="connsiteY36" fmla="*/ 48214 h 444763"/>
              <a:gd name="connsiteX37" fmla="*/ 538509 w 848076"/>
              <a:gd name="connsiteY37" fmla="*/ 51204 h 444763"/>
              <a:gd name="connsiteX38" fmla="*/ 544594 w 848076"/>
              <a:gd name="connsiteY38" fmla="*/ 51951 h 444763"/>
              <a:gd name="connsiteX39" fmla="*/ 543834 w 848076"/>
              <a:gd name="connsiteY39" fmla="*/ 48961 h 444763"/>
              <a:gd name="connsiteX40" fmla="*/ 541932 w 848076"/>
              <a:gd name="connsiteY40" fmla="*/ 46719 h 444763"/>
              <a:gd name="connsiteX41" fmla="*/ 544594 w 848076"/>
              <a:gd name="connsiteY41" fmla="*/ 45971 h 444763"/>
              <a:gd name="connsiteX42" fmla="*/ 550679 w 848076"/>
              <a:gd name="connsiteY42" fmla="*/ 46719 h 444763"/>
              <a:gd name="connsiteX43" fmla="*/ 553721 w 848076"/>
              <a:gd name="connsiteY43" fmla="*/ 48588 h 444763"/>
              <a:gd name="connsiteX44" fmla="*/ 555623 w 848076"/>
              <a:gd name="connsiteY44" fmla="*/ 50830 h 444763"/>
              <a:gd name="connsiteX45" fmla="*/ 558665 w 848076"/>
              <a:gd name="connsiteY45" fmla="*/ 52325 h 444763"/>
              <a:gd name="connsiteX46" fmla="*/ 561327 w 848076"/>
              <a:gd name="connsiteY46" fmla="*/ 52325 h 444763"/>
              <a:gd name="connsiteX47" fmla="*/ 562849 w 848076"/>
              <a:gd name="connsiteY47" fmla="*/ 49709 h 444763"/>
              <a:gd name="connsiteX48" fmla="*/ 565891 w 848076"/>
              <a:gd name="connsiteY48" fmla="*/ 48214 h 444763"/>
              <a:gd name="connsiteX49" fmla="*/ 566652 w 848076"/>
              <a:gd name="connsiteY49" fmla="*/ 51204 h 444763"/>
              <a:gd name="connsiteX50" fmla="*/ 566652 w 848076"/>
              <a:gd name="connsiteY50" fmla="*/ 54194 h 444763"/>
              <a:gd name="connsiteX51" fmla="*/ 563229 w 848076"/>
              <a:gd name="connsiteY51" fmla="*/ 54941 h 444763"/>
              <a:gd name="connsiteX52" fmla="*/ 560947 w 848076"/>
              <a:gd name="connsiteY52" fmla="*/ 56810 h 444763"/>
              <a:gd name="connsiteX53" fmla="*/ 559046 w 848076"/>
              <a:gd name="connsiteY53" fmla="*/ 59800 h 444763"/>
              <a:gd name="connsiteX54" fmla="*/ 558285 w 848076"/>
              <a:gd name="connsiteY54" fmla="*/ 62416 h 444763"/>
              <a:gd name="connsiteX55" fmla="*/ 558665 w 848076"/>
              <a:gd name="connsiteY55" fmla="*/ 65780 h 444763"/>
              <a:gd name="connsiteX56" fmla="*/ 560567 w 848076"/>
              <a:gd name="connsiteY56" fmla="*/ 68396 h 444763"/>
              <a:gd name="connsiteX57" fmla="*/ 563229 w 848076"/>
              <a:gd name="connsiteY57" fmla="*/ 68023 h 444763"/>
              <a:gd name="connsiteX58" fmla="*/ 565130 w 848076"/>
              <a:gd name="connsiteY58" fmla="*/ 65780 h 444763"/>
              <a:gd name="connsiteX59" fmla="*/ 570835 w 848076"/>
              <a:gd name="connsiteY59" fmla="*/ 63164 h 444763"/>
              <a:gd name="connsiteX60" fmla="*/ 573497 w 848076"/>
              <a:gd name="connsiteY60" fmla="*/ 64659 h 444763"/>
              <a:gd name="connsiteX61" fmla="*/ 576920 w 848076"/>
              <a:gd name="connsiteY61" fmla="*/ 64285 h 444763"/>
              <a:gd name="connsiteX62" fmla="*/ 578821 w 848076"/>
              <a:gd name="connsiteY62" fmla="*/ 66154 h 444763"/>
              <a:gd name="connsiteX63" fmla="*/ 582244 w 848076"/>
              <a:gd name="connsiteY63" fmla="*/ 66154 h 444763"/>
              <a:gd name="connsiteX64" fmla="*/ 581103 w 848076"/>
              <a:gd name="connsiteY64" fmla="*/ 63164 h 444763"/>
              <a:gd name="connsiteX65" fmla="*/ 583005 w 848076"/>
              <a:gd name="connsiteY65" fmla="*/ 60921 h 444763"/>
              <a:gd name="connsiteX66" fmla="*/ 586427 w 848076"/>
              <a:gd name="connsiteY66" fmla="*/ 60921 h 444763"/>
              <a:gd name="connsiteX67" fmla="*/ 589850 w 848076"/>
              <a:gd name="connsiteY67" fmla="*/ 56436 h 444763"/>
              <a:gd name="connsiteX68" fmla="*/ 595935 w 848076"/>
              <a:gd name="connsiteY68" fmla="*/ 55689 h 444763"/>
              <a:gd name="connsiteX69" fmla="*/ 600879 w 848076"/>
              <a:gd name="connsiteY69" fmla="*/ 51204 h 444763"/>
              <a:gd name="connsiteX70" fmla="*/ 603161 w 848076"/>
              <a:gd name="connsiteY70" fmla="*/ 45971 h 444763"/>
              <a:gd name="connsiteX71" fmla="*/ 605443 w 848076"/>
              <a:gd name="connsiteY71" fmla="*/ 44103 h 444763"/>
              <a:gd name="connsiteX72" fmla="*/ 608865 w 848076"/>
              <a:gd name="connsiteY72" fmla="*/ 44476 h 444763"/>
              <a:gd name="connsiteX73" fmla="*/ 614950 w 848076"/>
              <a:gd name="connsiteY73" fmla="*/ 42981 h 444763"/>
              <a:gd name="connsiteX74" fmla="*/ 617612 w 848076"/>
              <a:gd name="connsiteY74" fmla="*/ 42234 h 444763"/>
              <a:gd name="connsiteX75" fmla="*/ 619134 w 848076"/>
              <a:gd name="connsiteY75" fmla="*/ 39618 h 444763"/>
              <a:gd name="connsiteX76" fmla="*/ 625218 w 848076"/>
              <a:gd name="connsiteY76" fmla="*/ 38870 h 444763"/>
              <a:gd name="connsiteX77" fmla="*/ 630162 w 848076"/>
              <a:gd name="connsiteY77" fmla="*/ 35880 h 444763"/>
              <a:gd name="connsiteX78" fmla="*/ 631684 w 848076"/>
              <a:gd name="connsiteY78" fmla="*/ 38496 h 444763"/>
              <a:gd name="connsiteX79" fmla="*/ 632064 w 848076"/>
              <a:gd name="connsiteY79" fmla="*/ 41113 h 444763"/>
              <a:gd name="connsiteX80" fmla="*/ 630162 w 848076"/>
              <a:gd name="connsiteY80" fmla="*/ 44103 h 444763"/>
              <a:gd name="connsiteX81" fmla="*/ 627500 w 848076"/>
              <a:gd name="connsiteY81" fmla="*/ 45598 h 444763"/>
              <a:gd name="connsiteX82" fmla="*/ 624458 w 848076"/>
              <a:gd name="connsiteY82" fmla="*/ 44850 h 444763"/>
              <a:gd name="connsiteX83" fmla="*/ 624077 w 848076"/>
              <a:gd name="connsiteY83" fmla="*/ 47840 h 444763"/>
              <a:gd name="connsiteX84" fmla="*/ 625218 w 848076"/>
              <a:gd name="connsiteY84" fmla="*/ 50456 h 444763"/>
              <a:gd name="connsiteX85" fmla="*/ 626740 w 848076"/>
              <a:gd name="connsiteY85" fmla="*/ 51204 h 444763"/>
              <a:gd name="connsiteX86" fmla="*/ 654121 w 848076"/>
              <a:gd name="connsiteY86" fmla="*/ 76245 h 444763"/>
              <a:gd name="connsiteX87" fmla="*/ 699758 w 848076"/>
              <a:gd name="connsiteY87" fmla="*/ 157723 h 444763"/>
              <a:gd name="connsiteX88" fmla="*/ 705082 w 848076"/>
              <a:gd name="connsiteY88" fmla="*/ 153612 h 444763"/>
              <a:gd name="connsiteX89" fmla="*/ 706223 w 848076"/>
              <a:gd name="connsiteY89" fmla="*/ 150995 h 444763"/>
              <a:gd name="connsiteX90" fmla="*/ 706223 w 848076"/>
              <a:gd name="connsiteY90" fmla="*/ 148379 h 444763"/>
              <a:gd name="connsiteX91" fmla="*/ 710406 w 848076"/>
              <a:gd name="connsiteY91" fmla="*/ 143147 h 444763"/>
              <a:gd name="connsiteX92" fmla="*/ 713449 w 848076"/>
              <a:gd name="connsiteY92" fmla="*/ 142773 h 444763"/>
              <a:gd name="connsiteX93" fmla="*/ 715350 w 848076"/>
              <a:gd name="connsiteY93" fmla="*/ 145015 h 444763"/>
              <a:gd name="connsiteX94" fmla="*/ 718393 w 848076"/>
              <a:gd name="connsiteY94" fmla="*/ 146137 h 444763"/>
              <a:gd name="connsiteX95" fmla="*/ 723717 w 848076"/>
              <a:gd name="connsiteY95" fmla="*/ 149127 h 444763"/>
              <a:gd name="connsiteX96" fmla="*/ 722196 w 848076"/>
              <a:gd name="connsiteY96" fmla="*/ 151743 h 444763"/>
              <a:gd name="connsiteX97" fmla="*/ 723717 w 848076"/>
              <a:gd name="connsiteY97" fmla="*/ 154359 h 444763"/>
              <a:gd name="connsiteX98" fmla="*/ 725999 w 848076"/>
              <a:gd name="connsiteY98" fmla="*/ 154733 h 444763"/>
              <a:gd name="connsiteX99" fmla="*/ 727900 w 848076"/>
              <a:gd name="connsiteY99" fmla="*/ 159592 h 444763"/>
              <a:gd name="connsiteX100" fmla="*/ 737028 w 848076"/>
              <a:gd name="connsiteY100" fmla="*/ 158844 h 444763"/>
              <a:gd name="connsiteX101" fmla="*/ 743873 w 848076"/>
              <a:gd name="connsiteY101" fmla="*/ 160713 h 444763"/>
              <a:gd name="connsiteX102" fmla="*/ 746535 w 848076"/>
              <a:gd name="connsiteY102" fmla="*/ 159592 h 444763"/>
              <a:gd name="connsiteX103" fmla="*/ 752620 w 848076"/>
              <a:gd name="connsiteY103" fmla="*/ 159592 h 444763"/>
              <a:gd name="connsiteX104" fmla="*/ 753380 w 848076"/>
              <a:gd name="connsiteY104" fmla="*/ 156975 h 444763"/>
              <a:gd name="connsiteX105" fmla="*/ 755282 w 848076"/>
              <a:gd name="connsiteY105" fmla="*/ 154733 h 444763"/>
              <a:gd name="connsiteX106" fmla="*/ 758705 w 848076"/>
              <a:gd name="connsiteY106" fmla="*/ 155107 h 444763"/>
              <a:gd name="connsiteX107" fmla="*/ 761367 w 848076"/>
              <a:gd name="connsiteY107" fmla="*/ 155107 h 444763"/>
              <a:gd name="connsiteX108" fmla="*/ 762888 w 848076"/>
              <a:gd name="connsiteY108" fmla="*/ 152490 h 444763"/>
              <a:gd name="connsiteX109" fmla="*/ 765170 w 848076"/>
              <a:gd name="connsiteY109" fmla="*/ 150622 h 444763"/>
              <a:gd name="connsiteX110" fmla="*/ 771255 w 848076"/>
              <a:gd name="connsiteY110" fmla="*/ 152490 h 444763"/>
              <a:gd name="connsiteX111" fmla="*/ 773917 w 848076"/>
              <a:gd name="connsiteY111" fmla="*/ 153612 h 444763"/>
              <a:gd name="connsiteX112" fmla="*/ 775438 w 848076"/>
              <a:gd name="connsiteY112" fmla="*/ 156602 h 444763"/>
              <a:gd name="connsiteX113" fmla="*/ 778100 w 848076"/>
              <a:gd name="connsiteY113" fmla="*/ 157723 h 444763"/>
              <a:gd name="connsiteX114" fmla="*/ 781903 w 848076"/>
              <a:gd name="connsiteY114" fmla="*/ 162582 h 444763"/>
              <a:gd name="connsiteX115" fmla="*/ 784946 w 848076"/>
              <a:gd name="connsiteY115" fmla="*/ 163703 h 444763"/>
              <a:gd name="connsiteX116" fmla="*/ 786087 w 848076"/>
              <a:gd name="connsiteY116" fmla="*/ 166693 h 444763"/>
              <a:gd name="connsiteX117" fmla="*/ 785326 w 848076"/>
              <a:gd name="connsiteY117" fmla="*/ 169683 h 444763"/>
              <a:gd name="connsiteX118" fmla="*/ 785706 w 848076"/>
              <a:gd name="connsiteY118" fmla="*/ 172673 h 444763"/>
              <a:gd name="connsiteX119" fmla="*/ 787228 w 848076"/>
              <a:gd name="connsiteY119" fmla="*/ 175289 h 444763"/>
              <a:gd name="connsiteX120" fmla="*/ 790270 w 848076"/>
              <a:gd name="connsiteY120" fmla="*/ 175663 h 444763"/>
              <a:gd name="connsiteX121" fmla="*/ 798256 w 848076"/>
              <a:gd name="connsiteY121" fmla="*/ 179774 h 444763"/>
              <a:gd name="connsiteX122" fmla="*/ 799778 w 848076"/>
              <a:gd name="connsiteY122" fmla="*/ 182764 h 444763"/>
              <a:gd name="connsiteX123" fmla="*/ 799778 w 848076"/>
              <a:gd name="connsiteY123" fmla="*/ 185380 h 444763"/>
              <a:gd name="connsiteX124" fmla="*/ 802440 w 848076"/>
              <a:gd name="connsiteY124" fmla="*/ 186875 h 444763"/>
              <a:gd name="connsiteX125" fmla="*/ 804341 w 848076"/>
              <a:gd name="connsiteY125" fmla="*/ 188744 h 444763"/>
              <a:gd name="connsiteX126" fmla="*/ 807384 w 848076"/>
              <a:gd name="connsiteY126" fmla="*/ 193977 h 444763"/>
              <a:gd name="connsiteX127" fmla="*/ 809665 w 848076"/>
              <a:gd name="connsiteY127" fmla="*/ 195845 h 444763"/>
              <a:gd name="connsiteX128" fmla="*/ 815750 w 848076"/>
              <a:gd name="connsiteY128" fmla="*/ 196593 h 444763"/>
              <a:gd name="connsiteX129" fmla="*/ 818412 w 848076"/>
              <a:gd name="connsiteY129" fmla="*/ 198462 h 444763"/>
              <a:gd name="connsiteX130" fmla="*/ 821074 w 848076"/>
              <a:gd name="connsiteY130" fmla="*/ 199209 h 444763"/>
              <a:gd name="connsiteX131" fmla="*/ 824497 w 848076"/>
              <a:gd name="connsiteY131" fmla="*/ 199583 h 444763"/>
              <a:gd name="connsiteX132" fmla="*/ 827920 w 848076"/>
              <a:gd name="connsiteY132" fmla="*/ 199583 h 444763"/>
              <a:gd name="connsiteX133" fmla="*/ 828681 w 848076"/>
              <a:gd name="connsiteY133" fmla="*/ 196967 h 444763"/>
              <a:gd name="connsiteX134" fmla="*/ 830582 w 848076"/>
              <a:gd name="connsiteY134" fmla="*/ 194724 h 444763"/>
              <a:gd name="connsiteX135" fmla="*/ 836287 w 848076"/>
              <a:gd name="connsiteY135" fmla="*/ 192482 h 444763"/>
              <a:gd name="connsiteX136" fmla="*/ 837047 w 848076"/>
              <a:gd name="connsiteY136" fmla="*/ 195472 h 444763"/>
              <a:gd name="connsiteX137" fmla="*/ 838568 w 848076"/>
              <a:gd name="connsiteY137" fmla="*/ 198462 h 444763"/>
              <a:gd name="connsiteX138" fmla="*/ 841231 w 848076"/>
              <a:gd name="connsiteY138" fmla="*/ 199957 h 444763"/>
              <a:gd name="connsiteX139" fmla="*/ 843512 w 848076"/>
              <a:gd name="connsiteY139" fmla="*/ 205189 h 444763"/>
              <a:gd name="connsiteX140" fmla="*/ 846555 w 848076"/>
              <a:gd name="connsiteY140" fmla="*/ 207058 h 444763"/>
              <a:gd name="connsiteX141" fmla="*/ 848076 w 848076"/>
              <a:gd name="connsiteY141" fmla="*/ 209674 h 444763"/>
              <a:gd name="connsiteX142" fmla="*/ 843132 w 848076"/>
              <a:gd name="connsiteY142" fmla="*/ 219392 h 444763"/>
              <a:gd name="connsiteX143" fmla="*/ 839329 w 848076"/>
              <a:gd name="connsiteY143" fmla="*/ 226867 h 444763"/>
              <a:gd name="connsiteX144" fmla="*/ 833244 w 848076"/>
              <a:gd name="connsiteY144" fmla="*/ 232847 h 444763"/>
              <a:gd name="connsiteX145" fmla="*/ 825638 w 848076"/>
              <a:gd name="connsiteY145" fmla="*/ 235089 h 444763"/>
              <a:gd name="connsiteX146" fmla="*/ 819934 w 848076"/>
              <a:gd name="connsiteY146" fmla="*/ 234715 h 444763"/>
              <a:gd name="connsiteX147" fmla="*/ 815750 w 848076"/>
              <a:gd name="connsiteY147" fmla="*/ 242190 h 444763"/>
              <a:gd name="connsiteX148" fmla="*/ 813849 w 848076"/>
              <a:gd name="connsiteY148" fmla="*/ 251534 h 444763"/>
              <a:gd name="connsiteX149" fmla="*/ 814609 w 848076"/>
              <a:gd name="connsiteY149" fmla="*/ 260130 h 444763"/>
              <a:gd name="connsiteX150" fmla="*/ 813468 w 848076"/>
              <a:gd name="connsiteY150" fmla="*/ 273959 h 444763"/>
              <a:gd name="connsiteX151" fmla="*/ 804721 w 848076"/>
              <a:gd name="connsiteY151" fmla="*/ 276949 h 444763"/>
              <a:gd name="connsiteX152" fmla="*/ 799397 w 848076"/>
              <a:gd name="connsiteY152" fmla="*/ 281434 h 444763"/>
              <a:gd name="connsiteX153" fmla="*/ 795594 w 848076"/>
              <a:gd name="connsiteY153" fmla="*/ 278444 h 444763"/>
              <a:gd name="connsiteX154" fmla="*/ 791791 w 848076"/>
              <a:gd name="connsiteY154" fmla="*/ 275080 h 444763"/>
              <a:gd name="connsiteX155" fmla="*/ 778861 w 848076"/>
              <a:gd name="connsiteY155" fmla="*/ 276202 h 444763"/>
              <a:gd name="connsiteX156" fmla="*/ 772015 w 848076"/>
              <a:gd name="connsiteY156" fmla="*/ 273959 h 444763"/>
              <a:gd name="connsiteX157" fmla="*/ 768593 w 848076"/>
              <a:gd name="connsiteY157" fmla="*/ 271343 h 444763"/>
              <a:gd name="connsiteX158" fmla="*/ 759085 w 848076"/>
              <a:gd name="connsiteY158" fmla="*/ 271343 h 444763"/>
              <a:gd name="connsiteX159" fmla="*/ 755282 w 848076"/>
              <a:gd name="connsiteY159" fmla="*/ 279192 h 444763"/>
              <a:gd name="connsiteX160" fmla="*/ 752240 w 848076"/>
              <a:gd name="connsiteY160" fmla="*/ 288909 h 444763"/>
              <a:gd name="connsiteX161" fmla="*/ 747296 w 848076"/>
              <a:gd name="connsiteY161" fmla="*/ 299000 h 444763"/>
              <a:gd name="connsiteX162" fmla="*/ 745014 w 848076"/>
              <a:gd name="connsiteY162" fmla="*/ 307970 h 444763"/>
              <a:gd name="connsiteX163" fmla="*/ 743873 w 848076"/>
              <a:gd name="connsiteY163" fmla="*/ 315445 h 444763"/>
              <a:gd name="connsiteX164" fmla="*/ 744634 w 848076"/>
              <a:gd name="connsiteY164" fmla="*/ 321052 h 444763"/>
              <a:gd name="connsiteX165" fmla="*/ 746915 w 848076"/>
              <a:gd name="connsiteY165" fmla="*/ 327779 h 444763"/>
              <a:gd name="connsiteX166" fmla="*/ 744253 w 848076"/>
              <a:gd name="connsiteY166" fmla="*/ 329648 h 444763"/>
              <a:gd name="connsiteX167" fmla="*/ 723337 w 848076"/>
              <a:gd name="connsiteY167" fmla="*/ 330396 h 444763"/>
              <a:gd name="connsiteX168" fmla="*/ 714590 w 848076"/>
              <a:gd name="connsiteY168" fmla="*/ 333386 h 444763"/>
              <a:gd name="connsiteX169" fmla="*/ 707744 w 848076"/>
              <a:gd name="connsiteY169" fmla="*/ 334133 h 444763"/>
              <a:gd name="connsiteX170" fmla="*/ 700138 w 848076"/>
              <a:gd name="connsiteY170" fmla="*/ 336749 h 444763"/>
              <a:gd name="connsiteX171" fmla="*/ 696335 w 848076"/>
              <a:gd name="connsiteY171" fmla="*/ 339739 h 444763"/>
              <a:gd name="connsiteX172" fmla="*/ 699758 w 848076"/>
              <a:gd name="connsiteY172" fmla="*/ 342356 h 444763"/>
              <a:gd name="connsiteX173" fmla="*/ 702420 w 848076"/>
              <a:gd name="connsiteY173" fmla="*/ 347962 h 444763"/>
              <a:gd name="connsiteX174" fmla="*/ 704321 w 848076"/>
              <a:gd name="connsiteY174" fmla="*/ 362164 h 444763"/>
              <a:gd name="connsiteX175" fmla="*/ 705843 w 848076"/>
              <a:gd name="connsiteY175" fmla="*/ 367771 h 444763"/>
              <a:gd name="connsiteX176" fmla="*/ 708505 w 848076"/>
              <a:gd name="connsiteY176" fmla="*/ 372256 h 444763"/>
              <a:gd name="connsiteX177" fmla="*/ 711928 w 848076"/>
              <a:gd name="connsiteY177" fmla="*/ 382347 h 444763"/>
              <a:gd name="connsiteX178" fmla="*/ 711928 w 848076"/>
              <a:gd name="connsiteY178" fmla="*/ 387953 h 444763"/>
              <a:gd name="connsiteX179" fmla="*/ 706984 w 848076"/>
              <a:gd name="connsiteY179" fmla="*/ 391691 h 444763"/>
              <a:gd name="connsiteX180" fmla="*/ 707364 w 848076"/>
              <a:gd name="connsiteY180" fmla="*/ 396549 h 444763"/>
              <a:gd name="connsiteX181" fmla="*/ 704321 w 848076"/>
              <a:gd name="connsiteY181" fmla="*/ 399913 h 444763"/>
              <a:gd name="connsiteX182" fmla="*/ 703561 w 848076"/>
              <a:gd name="connsiteY182" fmla="*/ 404024 h 444763"/>
              <a:gd name="connsiteX183" fmla="*/ 703561 w 848076"/>
              <a:gd name="connsiteY183" fmla="*/ 410752 h 444763"/>
              <a:gd name="connsiteX184" fmla="*/ 700899 w 848076"/>
              <a:gd name="connsiteY184" fmla="*/ 410752 h 444763"/>
              <a:gd name="connsiteX185" fmla="*/ 693293 w 848076"/>
              <a:gd name="connsiteY185" fmla="*/ 405893 h 444763"/>
              <a:gd name="connsiteX186" fmla="*/ 687208 w 848076"/>
              <a:gd name="connsiteY186" fmla="*/ 404772 h 444763"/>
              <a:gd name="connsiteX187" fmla="*/ 681503 w 848076"/>
              <a:gd name="connsiteY187" fmla="*/ 398044 h 444763"/>
              <a:gd name="connsiteX188" fmla="*/ 675418 w 848076"/>
              <a:gd name="connsiteY188" fmla="*/ 397671 h 444763"/>
              <a:gd name="connsiteX189" fmla="*/ 672376 w 848076"/>
              <a:gd name="connsiteY189" fmla="*/ 396549 h 444763"/>
              <a:gd name="connsiteX190" fmla="*/ 669334 w 848076"/>
              <a:gd name="connsiteY190" fmla="*/ 396549 h 444763"/>
              <a:gd name="connsiteX191" fmla="*/ 666671 w 848076"/>
              <a:gd name="connsiteY191" fmla="*/ 395054 h 444763"/>
              <a:gd name="connsiteX192" fmla="*/ 663629 w 848076"/>
              <a:gd name="connsiteY192" fmla="*/ 394681 h 444763"/>
              <a:gd name="connsiteX193" fmla="*/ 654502 w 848076"/>
              <a:gd name="connsiteY193" fmla="*/ 395054 h 444763"/>
              <a:gd name="connsiteX194" fmla="*/ 645755 w 848076"/>
              <a:gd name="connsiteY194" fmla="*/ 393933 h 444763"/>
              <a:gd name="connsiteX195" fmla="*/ 642332 w 848076"/>
              <a:gd name="connsiteY195" fmla="*/ 394307 h 444763"/>
              <a:gd name="connsiteX196" fmla="*/ 636627 w 848076"/>
              <a:gd name="connsiteY196" fmla="*/ 391691 h 444763"/>
              <a:gd name="connsiteX197" fmla="*/ 633965 w 848076"/>
              <a:gd name="connsiteY197" fmla="*/ 391691 h 444763"/>
              <a:gd name="connsiteX198" fmla="*/ 628261 w 848076"/>
              <a:gd name="connsiteY198" fmla="*/ 393933 h 444763"/>
              <a:gd name="connsiteX199" fmla="*/ 616091 w 848076"/>
              <a:gd name="connsiteY199" fmla="*/ 392438 h 444763"/>
              <a:gd name="connsiteX200" fmla="*/ 613049 w 848076"/>
              <a:gd name="connsiteY200" fmla="*/ 392438 h 444763"/>
              <a:gd name="connsiteX201" fmla="*/ 606964 w 848076"/>
              <a:gd name="connsiteY201" fmla="*/ 393933 h 444763"/>
              <a:gd name="connsiteX202" fmla="*/ 600879 w 848076"/>
              <a:gd name="connsiteY202" fmla="*/ 393933 h 444763"/>
              <a:gd name="connsiteX203" fmla="*/ 597456 w 848076"/>
              <a:gd name="connsiteY203" fmla="*/ 393559 h 444763"/>
              <a:gd name="connsiteX204" fmla="*/ 595174 w 848076"/>
              <a:gd name="connsiteY204" fmla="*/ 391691 h 444763"/>
              <a:gd name="connsiteX205" fmla="*/ 591752 w 848076"/>
              <a:gd name="connsiteY205" fmla="*/ 390943 h 444763"/>
              <a:gd name="connsiteX206" fmla="*/ 585667 w 848076"/>
              <a:gd name="connsiteY206" fmla="*/ 391691 h 444763"/>
              <a:gd name="connsiteX207" fmla="*/ 583385 w 848076"/>
              <a:gd name="connsiteY207" fmla="*/ 389822 h 444763"/>
              <a:gd name="connsiteX208" fmla="*/ 575399 w 848076"/>
              <a:gd name="connsiteY208" fmla="*/ 384963 h 444763"/>
              <a:gd name="connsiteX209" fmla="*/ 572736 w 848076"/>
              <a:gd name="connsiteY209" fmla="*/ 386458 h 444763"/>
              <a:gd name="connsiteX210" fmla="*/ 570074 w 848076"/>
              <a:gd name="connsiteY210" fmla="*/ 386832 h 444763"/>
              <a:gd name="connsiteX211" fmla="*/ 567032 w 848076"/>
              <a:gd name="connsiteY211" fmla="*/ 387953 h 444763"/>
              <a:gd name="connsiteX212" fmla="*/ 562468 w 848076"/>
              <a:gd name="connsiteY212" fmla="*/ 391691 h 444763"/>
              <a:gd name="connsiteX213" fmla="*/ 562088 w 848076"/>
              <a:gd name="connsiteY213" fmla="*/ 394681 h 444763"/>
              <a:gd name="connsiteX214" fmla="*/ 560186 w 848076"/>
              <a:gd name="connsiteY214" fmla="*/ 397671 h 444763"/>
              <a:gd name="connsiteX215" fmla="*/ 559046 w 848076"/>
              <a:gd name="connsiteY215" fmla="*/ 403651 h 444763"/>
              <a:gd name="connsiteX216" fmla="*/ 557905 w 848076"/>
              <a:gd name="connsiteY216" fmla="*/ 405893 h 444763"/>
              <a:gd name="connsiteX217" fmla="*/ 551820 w 848076"/>
              <a:gd name="connsiteY217" fmla="*/ 404398 h 444763"/>
              <a:gd name="connsiteX218" fmla="*/ 546496 w 848076"/>
              <a:gd name="connsiteY218" fmla="*/ 401782 h 444763"/>
              <a:gd name="connsiteX219" fmla="*/ 540411 w 848076"/>
              <a:gd name="connsiteY219" fmla="*/ 399913 h 444763"/>
              <a:gd name="connsiteX220" fmla="*/ 537749 w 848076"/>
              <a:gd name="connsiteY220" fmla="*/ 398418 h 444763"/>
              <a:gd name="connsiteX221" fmla="*/ 534706 w 848076"/>
              <a:gd name="connsiteY221" fmla="*/ 397671 h 444763"/>
              <a:gd name="connsiteX222" fmla="*/ 531664 w 848076"/>
              <a:gd name="connsiteY222" fmla="*/ 397671 h 444763"/>
              <a:gd name="connsiteX223" fmla="*/ 525959 w 848076"/>
              <a:gd name="connsiteY223" fmla="*/ 396549 h 444763"/>
              <a:gd name="connsiteX224" fmla="*/ 522917 w 848076"/>
              <a:gd name="connsiteY224" fmla="*/ 396923 h 444763"/>
              <a:gd name="connsiteX225" fmla="*/ 519874 w 848076"/>
              <a:gd name="connsiteY225" fmla="*/ 396176 h 444763"/>
              <a:gd name="connsiteX226" fmla="*/ 513790 w 848076"/>
              <a:gd name="connsiteY226" fmla="*/ 396923 h 444763"/>
              <a:gd name="connsiteX227" fmla="*/ 511127 w 848076"/>
              <a:gd name="connsiteY227" fmla="*/ 398418 h 444763"/>
              <a:gd name="connsiteX228" fmla="*/ 509986 w 848076"/>
              <a:gd name="connsiteY228" fmla="*/ 401034 h 444763"/>
              <a:gd name="connsiteX229" fmla="*/ 510747 w 848076"/>
              <a:gd name="connsiteY229" fmla="*/ 404024 h 444763"/>
              <a:gd name="connsiteX230" fmla="*/ 508846 w 848076"/>
              <a:gd name="connsiteY230" fmla="*/ 406641 h 444763"/>
              <a:gd name="connsiteX231" fmla="*/ 507324 w 848076"/>
              <a:gd name="connsiteY231" fmla="*/ 409631 h 444763"/>
              <a:gd name="connsiteX232" fmla="*/ 506564 w 848076"/>
              <a:gd name="connsiteY232" fmla="*/ 412247 h 444763"/>
              <a:gd name="connsiteX233" fmla="*/ 502000 w 848076"/>
              <a:gd name="connsiteY233" fmla="*/ 416732 h 444763"/>
              <a:gd name="connsiteX234" fmla="*/ 499338 w 848076"/>
              <a:gd name="connsiteY234" fmla="*/ 417853 h 444763"/>
              <a:gd name="connsiteX235" fmla="*/ 496676 w 848076"/>
              <a:gd name="connsiteY235" fmla="*/ 416732 h 444763"/>
              <a:gd name="connsiteX236" fmla="*/ 494394 w 848076"/>
              <a:gd name="connsiteY236" fmla="*/ 422338 h 444763"/>
              <a:gd name="connsiteX237" fmla="*/ 491732 w 848076"/>
              <a:gd name="connsiteY237" fmla="*/ 424207 h 444763"/>
              <a:gd name="connsiteX238" fmla="*/ 483365 w 848076"/>
              <a:gd name="connsiteY238" fmla="*/ 427944 h 444763"/>
              <a:gd name="connsiteX239" fmla="*/ 478041 w 848076"/>
              <a:gd name="connsiteY239" fmla="*/ 430934 h 444763"/>
              <a:gd name="connsiteX240" fmla="*/ 476140 w 848076"/>
              <a:gd name="connsiteY240" fmla="*/ 433177 h 444763"/>
              <a:gd name="connsiteX241" fmla="*/ 473097 w 848076"/>
              <a:gd name="connsiteY241" fmla="*/ 434298 h 444763"/>
              <a:gd name="connsiteX242" fmla="*/ 470435 w 848076"/>
              <a:gd name="connsiteY242" fmla="*/ 436167 h 444763"/>
              <a:gd name="connsiteX243" fmla="*/ 468914 w 848076"/>
              <a:gd name="connsiteY243" fmla="*/ 438783 h 444763"/>
              <a:gd name="connsiteX244" fmla="*/ 468153 w 848076"/>
              <a:gd name="connsiteY244" fmla="*/ 441773 h 444763"/>
              <a:gd name="connsiteX245" fmla="*/ 465871 w 848076"/>
              <a:gd name="connsiteY245" fmla="*/ 443268 h 444763"/>
              <a:gd name="connsiteX246" fmla="*/ 462829 w 848076"/>
              <a:gd name="connsiteY246" fmla="*/ 444763 h 444763"/>
              <a:gd name="connsiteX247" fmla="*/ 459786 w 848076"/>
              <a:gd name="connsiteY247" fmla="*/ 444389 h 444763"/>
              <a:gd name="connsiteX248" fmla="*/ 454082 w 848076"/>
              <a:gd name="connsiteY248" fmla="*/ 442147 h 444763"/>
              <a:gd name="connsiteX249" fmla="*/ 450659 w 848076"/>
              <a:gd name="connsiteY249" fmla="*/ 441026 h 444763"/>
              <a:gd name="connsiteX250" fmla="*/ 445715 w 848076"/>
              <a:gd name="connsiteY250" fmla="*/ 438036 h 444763"/>
              <a:gd name="connsiteX251" fmla="*/ 424038 w 848076"/>
              <a:gd name="connsiteY251" fmla="*/ 440278 h 444763"/>
              <a:gd name="connsiteX252" fmla="*/ 420235 w 848076"/>
              <a:gd name="connsiteY252" fmla="*/ 423086 h 444763"/>
              <a:gd name="connsiteX253" fmla="*/ 407685 w 848076"/>
              <a:gd name="connsiteY253" fmla="*/ 420843 h 444763"/>
              <a:gd name="connsiteX254" fmla="*/ 407305 w 848076"/>
              <a:gd name="connsiteY254" fmla="*/ 415984 h 444763"/>
              <a:gd name="connsiteX255" fmla="*/ 407305 w 848076"/>
              <a:gd name="connsiteY255" fmla="*/ 410004 h 444763"/>
              <a:gd name="connsiteX256" fmla="*/ 410727 w 848076"/>
              <a:gd name="connsiteY256" fmla="*/ 409631 h 444763"/>
              <a:gd name="connsiteX257" fmla="*/ 409967 w 848076"/>
              <a:gd name="connsiteY257" fmla="*/ 393559 h 444763"/>
              <a:gd name="connsiteX258" fmla="*/ 405023 w 848076"/>
              <a:gd name="connsiteY258" fmla="*/ 393933 h 444763"/>
              <a:gd name="connsiteX259" fmla="*/ 398558 w 848076"/>
              <a:gd name="connsiteY259" fmla="*/ 381599 h 444763"/>
              <a:gd name="connsiteX260" fmla="*/ 393614 w 848076"/>
              <a:gd name="connsiteY260" fmla="*/ 377862 h 444763"/>
              <a:gd name="connsiteX261" fmla="*/ 390952 w 848076"/>
              <a:gd name="connsiteY261" fmla="*/ 376367 h 444763"/>
              <a:gd name="connsiteX262" fmla="*/ 386388 w 848076"/>
              <a:gd name="connsiteY262" fmla="*/ 372629 h 444763"/>
              <a:gd name="connsiteX263" fmla="*/ 384106 w 848076"/>
              <a:gd name="connsiteY263" fmla="*/ 370387 h 444763"/>
              <a:gd name="connsiteX264" fmla="*/ 378782 w 848076"/>
              <a:gd name="connsiteY264" fmla="*/ 372629 h 444763"/>
              <a:gd name="connsiteX265" fmla="*/ 349879 w 848076"/>
              <a:gd name="connsiteY265" fmla="*/ 372256 h 444763"/>
              <a:gd name="connsiteX266" fmla="*/ 322877 w 848076"/>
              <a:gd name="connsiteY266" fmla="*/ 376741 h 444763"/>
              <a:gd name="connsiteX267" fmla="*/ 311849 w 848076"/>
              <a:gd name="connsiteY267" fmla="*/ 366276 h 444763"/>
              <a:gd name="connsiteX268" fmla="*/ 295496 w 848076"/>
              <a:gd name="connsiteY268" fmla="*/ 348336 h 444763"/>
              <a:gd name="connsiteX269" fmla="*/ 282185 w 848076"/>
              <a:gd name="connsiteY269" fmla="*/ 336002 h 444763"/>
              <a:gd name="connsiteX270" fmla="*/ 276861 w 848076"/>
              <a:gd name="connsiteY270" fmla="*/ 332264 h 444763"/>
              <a:gd name="connsiteX271" fmla="*/ 269635 w 848076"/>
              <a:gd name="connsiteY271" fmla="*/ 326658 h 444763"/>
              <a:gd name="connsiteX272" fmla="*/ 262029 w 848076"/>
              <a:gd name="connsiteY272" fmla="*/ 321426 h 444763"/>
              <a:gd name="connsiteX273" fmla="*/ 250239 w 848076"/>
              <a:gd name="connsiteY273" fmla="*/ 316567 h 444763"/>
              <a:gd name="connsiteX274" fmla="*/ 196997 w 848076"/>
              <a:gd name="connsiteY274" fmla="*/ 335628 h 444763"/>
              <a:gd name="connsiteX275" fmla="*/ 196997 w 848076"/>
              <a:gd name="connsiteY275" fmla="*/ 361791 h 444763"/>
              <a:gd name="connsiteX276" fmla="*/ 196997 w 848076"/>
              <a:gd name="connsiteY276" fmla="*/ 389448 h 444763"/>
              <a:gd name="connsiteX277" fmla="*/ 196997 w 848076"/>
              <a:gd name="connsiteY277" fmla="*/ 413742 h 444763"/>
              <a:gd name="connsiteX278" fmla="*/ 196997 w 848076"/>
              <a:gd name="connsiteY278" fmla="*/ 436541 h 444763"/>
              <a:gd name="connsiteX279" fmla="*/ 192433 w 848076"/>
              <a:gd name="connsiteY279" fmla="*/ 438783 h 444763"/>
              <a:gd name="connsiteX280" fmla="*/ 184827 w 848076"/>
              <a:gd name="connsiteY280" fmla="*/ 438409 h 444763"/>
              <a:gd name="connsiteX281" fmla="*/ 181405 w 848076"/>
              <a:gd name="connsiteY281" fmla="*/ 435793 h 444763"/>
              <a:gd name="connsiteX282" fmla="*/ 177982 w 848076"/>
              <a:gd name="connsiteY282" fmla="*/ 427197 h 444763"/>
              <a:gd name="connsiteX283" fmla="*/ 176461 w 848076"/>
              <a:gd name="connsiteY283" fmla="*/ 424581 h 444763"/>
              <a:gd name="connsiteX284" fmla="*/ 174179 w 848076"/>
              <a:gd name="connsiteY284" fmla="*/ 422338 h 444763"/>
              <a:gd name="connsiteX285" fmla="*/ 171897 w 848076"/>
              <a:gd name="connsiteY285" fmla="*/ 416732 h 444763"/>
              <a:gd name="connsiteX286" fmla="*/ 169996 w 848076"/>
              <a:gd name="connsiteY286" fmla="*/ 414116 h 444763"/>
              <a:gd name="connsiteX287" fmla="*/ 164291 w 848076"/>
              <a:gd name="connsiteY287" fmla="*/ 411873 h 444763"/>
              <a:gd name="connsiteX288" fmla="*/ 161629 w 848076"/>
              <a:gd name="connsiteY288" fmla="*/ 410004 h 444763"/>
              <a:gd name="connsiteX289" fmla="*/ 158967 w 848076"/>
              <a:gd name="connsiteY289" fmla="*/ 408136 h 444763"/>
              <a:gd name="connsiteX290" fmla="*/ 155924 w 848076"/>
              <a:gd name="connsiteY290" fmla="*/ 408136 h 444763"/>
              <a:gd name="connsiteX291" fmla="*/ 152882 w 848076"/>
              <a:gd name="connsiteY291" fmla="*/ 408509 h 444763"/>
              <a:gd name="connsiteX292" fmla="*/ 143755 w 848076"/>
              <a:gd name="connsiteY292" fmla="*/ 411126 h 444763"/>
              <a:gd name="connsiteX293" fmla="*/ 135008 w 848076"/>
              <a:gd name="connsiteY293" fmla="*/ 414489 h 444763"/>
              <a:gd name="connsiteX294" fmla="*/ 123599 w 848076"/>
              <a:gd name="connsiteY294" fmla="*/ 424207 h 444763"/>
              <a:gd name="connsiteX295" fmla="*/ 123218 w 848076"/>
              <a:gd name="connsiteY295" fmla="*/ 409631 h 444763"/>
              <a:gd name="connsiteX296" fmla="*/ 126641 w 848076"/>
              <a:gd name="connsiteY296" fmla="*/ 405519 h 444763"/>
              <a:gd name="connsiteX297" fmla="*/ 127402 w 848076"/>
              <a:gd name="connsiteY297" fmla="*/ 398044 h 444763"/>
              <a:gd name="connsiteX298" fmla="*/ 122838 w 848076"/>
              <a:gd name="connsiteY298" fmla="*/ 396176 h 444763"/>
              <a:gd name="connsiteX299" fmla="*/ 118274 w 848076"/>
              <a:gd name="connsiteY299" fmla="*/ 395802 h 444763"/>
              <a:gd name="connsiteX300" fmla="*/ 110668 w 848076"/>
              <a:gd name="connsiteY300" fmla="*/ 392438 h 444763"/>
              <a:gd name="connsiteX301" fmla="*/ 106865 w 848076"/>
              <a:gd name="connsiteY301" fmla="*/ 387579 h 444763"/>
              <a:gd name="connsiteX302" fmla="*/ 104203 w 848076"/>
              <a:gd name="connsiteY302" fmla="*/ 387579 h 444763"/>
              <a:gd name="connsiteX303" fmla="*/ 99639 w 848076"/>
              <a:gd name="connsiteY303" fmla="*/ 386832 h 444763"/>
              <a:gd name="connsiteX304" fmla="*/ 98499 w 848076"/>
              <a:gd name="connsiteY304" fmla="*/ 372256 h 444763"/>
              <a:gd name="connsiteX305" fmla="*/ 93935 w 848076"/>
              <a:gd name="connsiteY305" fmla="*/ 364781 h 444763"/>
              <a:gd name="connsiteX306" fmla="*/ 90892 w 848076"/>
              <a:gd name="connsiteY306" fmla="*/ 362538 h 444763"/>
              <a:gd name="connsiteX307" fmla="*/ 88230 w 848076"/>
              <a:gd name="connsiteY307" fmla="*/ 357306 h 444763"/>
              <a:gd name="connsiteX308" fmla="*/ 79483 w 848076"/>
              <a:gd name="connsiteY308" fmla="*/ 353942 h 444763"/>
              <a:gd name="connsiteX309" fmla="*/ 75300 w 848076"/>
              <a:gd name="connsiteY309" fmla="*/ 347588 h 444763"/>
              <a:gd name="connsiteX310" fmla="*/ 77962 w 848076"/>
              <a:gd name="connsiteY310" fmla="*/ 345346 h 444763"/>
              <a:gd name="connsiteX311" fmla="*/ 84808 w 848076"/>
              <a:gd name="connsiteY311" fmla="*/ 345346 h 444763"/>
              <a:gd name="connsiteX312" fmla="*/ 91653 w 848076"/>
              <a:gd name="connsiteY312" fmla="*/ 346467 h 444763"/>
              <a:gd name="connsiteX313" fmla="*/ 95076 w 848076"/>
              <a:gd name="connsiteY313" fmla="*/ 348336 h 444763"/>
              <a:gd name="connsiteX314" fmla="*/ 98118 w 848076"/>
              <a:gd name="connsiteY314" fmla="*/ 347588 h 444763"/>
              <a:gd name="connsiteX315" fmla="*/ 103062 w 848076"/>
              <a:gd name="connsiteY315" fmla="*/ 347962 h 444763"/>
              <a:gd name="connsiteX316" fmla="*/ 101921 w 848076"/>
              <a:gd name="connsiteY316" fmla="*/ 345346 h 444763"/>
              <a:gd name="connsiteX317" fmla="*/ 100400 w 848076"/>
              <a:gd name="connsiteY317" fmla="*/ 341234 h 444763"/>
              <a:gd name="connsiteX318" fmla="*/ 99639 w 848076"/>
              <a:gd name="connsiteY318" fmla="*/ 334133 h 444763"/>
              <a:gd name="connsiteX319" fmla="*/ 101161 w 848076"/>
              <a:gd name="connsiteY319" fmla="*/ 330022 h 444763"/>
              <a:gd name="connsiteX320" fmla="*/ 104964 w 848076"/>
              <a:gd name="connsiteY320" fmla="*/ 328153 h 444763"/>
              <a:gd name="connsiteX321" fmla="*/ 104964 w 848076"/>
              <a:gd name="connsiteY321" fmla="*/ 331143 h 444763"/>
              <a:gd name="connsiteX322" fmla="*/ 109147 w 848076"/>
              <a:gd name="connsiteY322" fmla="*/ 331517 h 444763"/>
              <a:gd name="connsiteX323" fmla="*/ 113330 w 848076"/>
              <a:gd name="connsiteY323" fmla="*/ 329648 h 444763"/>
              <a:gd name="connsiteX324" fmla="*/ 114471 w 848076"/>
              <a:gd name="connsiteY324" fmla="*/ 326284 h 444763"/>
              <a:gd name="connsiteX325" fmla="*/ 118274 w 848076"/>
              <a:gd name="connsiteY325" fmla="*/ 323294 h 444763"/>
              <a:gd name="connsiteX326" fmla="*/ 124739 w 848076"/>
              <a:gd name="connsiteY326" fmla="*/ 322547 h 444763"/>
              <a:gd name="connsiteX327" fmla="*/ 130824 w 848076"/>
              <a:gd name="connsiteY327" fmla="*/ 326284 h 444763"/>
              <a:gd name="connsiteX328" fmla="*/ 136909 w 848076"/>
              <a:gd name="connsiteY328" fmla="*/ 328527 h 444763"/>
              <a:gd name="connsiteX329" fmla="*/ 142994 w 848076"/>
              <a:gd name="connsiteY329" fmla="*/ 327406 h 444763"/>
              <a:gd name="connsiteX330" fmla="*/ 146797 w 848076"/>
              <a:gd name="connsiteY330" fmla="*/ 324416 h 444763"/>
              <a:gd name="connsiteX331" fmla="*/ 147938 w 848076"/>
              <a:gd name="connsiteY331" fmla="*/ 325163 h 444763"/>
              <a:gd name="connsiteX332" fmla="*/ 149839 w 848076"/>
              <a:gd name="connsiteY332" fmla="*/ 326658 h 444763"/>
              <a:gd name="connsiteX333" fmla="*/ 157065 w 848076"/>
              <a:gd name="connsiteY333" fmla="*/ 329274 h 444763"/>
              <a:gd name="connsiteX334" fmla="*/ 161249 w 848076"/>
              <a:gd name="connsiteY334" fmla="*/ 331517 h 444763"/>
              <a:gd name="connsiteX335" fmla="*/ 165432 w 848076"/>
              <a:gd name="connsiteY335" fmla="*/ 330396 h 444763"/>
              <a:gd name="connsiteX336" fmla="*/ 169996 w 848076"/>
              <a:gd name="connsiteY336" fmla="*/ 331517 h 444763"/>
              <a:gd name="connsiteX337" fmla="*/ 171517 w 848076"/>
              <a:gd name="connsiteY337" fmla="*/ 328527 h 444763"/>
              <a:gd name="connsiteX338" fmla="*/ 168474 w 848076"/>
              <a:gd name="connsiteY338" fmla="*/ 324042 h 444763"/>
              <a:gd name="connsiteX339" fmla="*/ 172277 w 848076"/>
              <a:gd name="connsiteY339" fmla="*/ 324042 h 444763"/>
              <a:gd name="connsiteX340" fmla="*/ 169615 w 848076"/>
              <a:gd name="connsiteY340" fmla="*/ 319557 h 444763"/>
              <a:gd name="connsiteX341" fmla="*/ 165432 w 848076"/>
              <a:gd name="connsiteY341" fmla="*/ 314324 h 444763"/>
              <a:gd name="connsiteX342" fmla="*/ 161629 w 848076"/>
              <a:gd name="connsiteY342" fmla="*/ 311708 h 444763"/>
              <a:gd name="connsiteX343" fmla="*/ 159727 w 848076"/>
              <a:gd name="connsiteY343" fmla="*/ 307597 h 444763"/>
              <a:gd name="connsiteX344" fmla="*/ 155544 w 848076"/>
              <a:gd name="connsiteY344" fmla="*/ 307597 h 444763"/>
              <a:gd name="connsiteX345" fmla="*/ 151361 w 848076"/>
              <a:gd name="connsiteY345" fmla="*/ 301243 h 444763"/>
              <a:gd name="connsiteX346" fmla="*/ 149079 w 848076"/>
              <a:gd name="connsiteY346" fmla="*/ 292273 h 444763"/>
              <a:gd name="connsiteX347" fmla="*/ 146036 w 848076"/>
              <a:gd name="connsiteY347" fmla="*/ 288162 h 444763"/>
              <a:gd name="connsiteX348" fmla="*/ 145276 w 848076"/>
              <a:gd name="connsiteY348" fmla="*/ 290404 h 444763"/>
              <a:gd name="connsiteX349" fmla="*/ 142614 w 848076"/>
              <a:gd name="connsiteY349" fmla="*/ 284050 h 444763"/>
              <a:gd name="connsiteX350" fmla="*/ 140712 w 848076"/>
              <a:gd name="connsiteY350" fmla="*/ 284050 h 444763"/>
              <a:gd name="connsiteX351" fmla="*/ 139571 w 848076"/>
              <a:gd name="connsiteY351" fmla="*/ 279939 h 444763"/>
              <a:gd name="connsiteX352" fmla="*/ 132346 w 848076"/>
              <a:gd name="connsiteY352" fmla="*/ 273585 h 444763"/>
              <a:gd name="connsiteX353" fmla="*/ 127782 w 848076"/>
              <a:gd name="connsiteY353" fmla="*/ 273212 h 444763"/>
              <a:gd name="connsiteX354" fmla="*/ 127782 w 848076"/>
              <a:gd name="connsiteY354" fmla="*/ 270969 h 444763"/>
              <a:gd name="connsiteX355" fmla="*/ 122838 w 848076"/>
              <a:gd name="connsiteY355" fmla="*/ 270222 h 444763"/>
              <a:gd name="connsiteX356" fmla="*/ 118655 w 848076"/>
              <a:gd name="connsiteY356" fmla="*/ 272090 h 444763"/>
              <a:gd name="connsiteX357" fmla="*/ 115232 w 848076"/>
              <a:gd name="connsiteY357" fmla="*/ 272838 h 444763"/>
              <a:gd name="connsiteX358" fmla="*/ 111049 w 848076"/>
              <a:gd name="connsiteY358" fmla="*/ 275080 h 444763"/>
              <a:gd name="connsiteX359" fmla="*/ 109908 w 848076"/>
              <a:gd name="connsiteY359" fmla="*/ 270969 h 444763"/>
              <a:gd name="connsiteX360" fmla="*/ 104203 w 848076"/>
              <a:gd name="connsiteY360" fmla="*/ 270969 h 444763"/>
              <a:gd name="connsiteX361" fmla="*/ 102682 w 848076"/>
              <a:gd name="connsiteY361" fmla="*/ 269848 h 444763"/>
              <a:gd name="connsiteX362" fmla="*/ 97738 w 848076"/>
              <a:gd name="connsiteY362" fmla="*/ 269100 h 444763"/>
              <a:gd name="connsiteX363" fmla="*/ 92033 w 848076"/>
              <a:gd name="connsiteY363" fmla="*/ 268353 h 444763"/>
              <a:gd name="connsiteX364" fmla="*/ 78723 w 848076"/>
              <a:gd name="connsiteY364" fmla="*/ 281060 h 444763"/>
              <a:gd name="connsiteX365" fmla="*/ 71497 w 848076"/>
              <a:gd name="connsiteY365" fmla="*/ 281434 h 444763"/>
              <a:gd name="connsiteX366" fmla="*/ 61609 w 848076"/>
              <a:gd name="connsiteY366" fmla="*/ 284424 h 444763"/>
              <a:gd name="connsiteX367" fmla="*/ 51721 w 848076"/>
              <a:gd name="connsiteY367" fmla="*/ 285919 h 444763"/>
              <a:gd name="connsiteX368" fmla="*/ 43355 w 848076"/>
              <a:gd name="connsiteY368" fmla="*/ 288162 h 444763"/>
              <a:gd name="connsiteX369" fmla="*/ 51721 w 848076"/>
              <a:gd name="connsiteY369" fmla="*/ 293768 h 444763"/>
              <a:gd name="connsiteX370" fmla="*/ 45256 w 848076"/>
              <a:gd name="connsiteY370" fmla="*/ 296384 h 444763"/>
              <a:gd name="connsiteX371" fmla="*/ 42594 w 848076"/>
              <a:gd name="connsiteY371" fmla="*/ 295637 h 444763"/>
              <a:gd name="connsiteX372" fmla="*/ 41073 w 848076"/>
              <a:gd name="connsiteY372" fmla="*/ 293394 h 444763"/>
              <a:gd name="connsiteX373" fmla="*/ 38791 w 848076"/>
              <a:gd name="connsiteY373" fmla="*/ 291899 h 444763"/>
              <a:gd name="connsiteX374" fmla="*/ 35368 w 848076"/>
              <a:gd name="connsiteY374" fmla="*/ 291899 h 444763"/>
              <a:gd name="connsiteX375" fmla="*/ 32706 w 848076"/>
              <a:gd name="connsiteY375" fmla="*/ 291152 h 444763"/>
              <a:gd name="connsiteX376" fmla="*/ 31565 w 848076"/>
              <a:gd name="connsiteY376" fmla="*/ 288909 h 444763"/>
              <a:gd name="connsiteX377" fmla="*/ 34227 w 848076"/>
              <a:gd name="connsiteY377" fmla="*/ 286293 h 444763"/>
              <a:gd name="connsiteX378" fmla="*/ 34608 w 848076"/>
              <a:gd name="connsiteY378" fmla="*/ 283303 h 444763"/>
              <a:gd name="connsiteX379" fmla="*/ 37270 w 848076"/>
              <a:gd name="connsiteY379" fmla="*/ 282182 h 444763"/>
              <a:gd name="connsiteX380" fmla="*/ 40692 w 848076"/>
              <a:gd name="connsiteY380" fmla="*/ 284424 h 444763"/>
              <a:gd name="connsiteX381" fmla="*/ 45256 w 848076"/>
              <a:gd name="connsiteY381" fmla="*/ 283303 h 444763"/>
              <a:gd name="connsiteX382" fmla="*/ 41833 w 848076"/>
              <a:gd name="connsiteY382" fmla="*/ 261999 h 444763"/>
              <a:gd name="connsiteX383" fmla="*/ 39171 w 848076"/>
              <a:gd name="connsiteY383" fmla="*/ 261252 h 444763"/>
              <a:gd name="connsiteX384" fmla="*/ 37270 w 848076"/>
              <a:gd name="connsiteY384" fmla="*/ 259009 h 444763"/>
              <a:gd name="connsiteX385" fmla="*/ 36509 w 848076"/>
              <a:gd name="connsiteY385" fmla="*/ 255645 h 444763"/>
              <a:gd name="connsiteX386" fmla="*/ 34988 w 848076"/>
              <a:gd name="connsiteY386" fmla="*/ 253403 h 444763"/>
              <a:gd name="connsiteX387" fmla="*/ 32706 w 848076"/>
              <a:gd name="connsiteY387" fmla="*/ 251160 h 444763"/>
              <a:gd name="connsiteX388" fmla="*/ 30044 w 848076"/>
              <a:gd name="connsiteY388" fmla="*/ 251160 h 444763"/>
              <a:gd name="connsiteX389" fmla="*/ 23198 w 848076"/>
              <a:gd name="connsiteY389" fmla="*/ 251908 h 444763"/>
              <a:gd name="connsiteX390" fmla="*/ 18255 w 848076"/>
              <a:gd name="connsiteY390" fmla="*/ 250787 h 444763"/>
              <a:gd name="connsiteX391" fmla="*/ 17874 w 848076"/>
              <a:gd name="connsiteY391" fmla="*/ 253777 h 444763"/>
              <a:gd name="connsiteX392" fmla="*/ 12930 w 848076"/>
              <a:gd name="connsiteY392" fmla="*/ 249292 h 444763"/>
              <a:gd name="connsiteX393" fmla="*/ 12550 w 848076"/>
              <a:gd name="connsiteY393" fmla="*/ 246675 h 444763"/>
              <a:gd name="connsiteX394" fmla="*/ 11029 w 848076"/>
              <a:gd name="connsiteY394" fmla="*/ 243685 h 444763"/>
              <a:gd name="connsiteX395" fmla="*/ 12930 w 848076"/>
              <a:gd name="connsiteY395" fmla="*/ 241443 h 444763"/>
              <a:gd name="connsiteX396" fmla="*/ 11029 w 848076"/>
              <a:gd name="connsiteY396" fmla="*/ 238827 h 444763"/>
              <a:gd name="connsiteX397" fmla="*/ 10648 w 848076"/>
              <a:gd name="connsiteY397" fmla="*/ 235837 h 444763"/>
              <a:gd name="connsiteX398" fmla="*/ 0 w 848076"/>
              <a:gd name="connsiteY398" fmla="*/ 232099 h 444763"/>
              <a:gd name="connsiteX399" fmla="*/ 4183 w 848076"/>
              <a:gd name="connsiteY399" fmla="*/ 215654 h 444763"/>
              <a:gd name="connsiteX400" fmla="*/ 9127 w 848076"/>
              <a:gd name="connsiteY400" fmla="*/ 213038 h 444763"/>
              <a:gd name="connsiteX401" fmla="*/ 11029 w 848076"/>
              <a:gd name="connsiteY401" fmla="*/ 210048 h 444763"/>
              <a:gd name="connsiteX402" fmla="*/ 10268 w 848076"/>
              <a:gd name="connsiteY402" fmla="*/ 207432 h 444763"/>
              <a:gd name="connsiteX403" fmla="*/ 6085 w 848076"/>
              <a:gd name="connsiteY403" fmla="*/ 203320 h 444763"/>
              <a:gd name="connsiteX404" fmla="*/ 9888 w 848076"/>
              <a:gd name="connsiteY404" fmla="*/ 186502 h 444763"/>
              <a:gd name="connsiteX405" fmla="*/ 14832 w 848076"/>
              <a:gd name="connsiteY405" fmla="*/ 183138 h 444763"/>
              <a:gd name="connsiteX406" fmla="*/ 16733 w 848076"/>
              <a:gd name="connsiteY406" fmla="*/ 180895 h 444763"/>
              <a:gd name="connsiteX407" fmla="*/ 15973 w 848076"/>
              <a:gd name="connsiteY407" fmla="*/ 177532 h 444763"/>
              <a:gd name="connsiteX408" fmla="*/ 17114 w 848076"/>
              <a:gd name="connsiteY408" fmla="*/ 174915 h 444763"/>
              <a:gd name="connsiteX409" fmla="*/ 17114 w 848076"/>
              <a:gd name="connsiteY409" fmla="*/ 172299 h 444763"/>
              <a:gd name="connsiteX410" fmla="*/ 18635 w 848076"/>
              <a:gd name="connsiteY410" fmla="*/ 168935 h 444763"/>
              <a:gd name="connsiteX411" fmla="*/ 20536 w 848076"/>
              <a:gd name="connsiteY411" fmla="*/ 166693 h 444763"/>
              <a:gd name="connsiteX412" fmla="*/ 22818 w 848076"/>
              <a:gd name="connsiteY412" fmla="*/ 168562 h 444763"/>
              <a:gd name="connsiteX413" fmla="*/ 24339 w 848076"/>
              <a:gd name="connsiteY413" fmla="*/ 171178 h 444763"/>
              <a:gd name="connsiteX414" fmla="*/ 28903 w 848076"/>
              <a:gd name="connsiteY414" fmla="*/ 174915 h 444763"/>
              <a:gd name="connsiteX415" fmla="*/ 35368 w 848076"/>
              <a:gd name="connsiteY415" fmla="*/ 188744 h 444763"/>
              <a:gd name="connsiteX416" fmla="*/ 38791 w 848076"/>
              <a:gd name="connsiteY416" fmla="*/ 189492 h 444763"/>
              <a:gd name="connsiteX417" fmla="*/ 48679 w 848076"/>
              <a:gd name="connsiteY417" fmla="*/ 183138 h 444763"/>
              <a:gd name="connsiteX418" fmla="*/ 47538 w 848076"/>
              <a:gd name="connsiteY418" fmla="*/ 179774 h 444763"/>
              <a:gd name="connsiteX419" fmla="*/ 46397 w 848076"/>
              <a:gd name="connsiteY419" fmla="*/ 177158 h 444763"/>
              <a:gd name="connsiteX420" fmla="*/ 44876 w 848076"/>
              <a:gd name="connsiteY420" fmla="*/ 167814 h 444763"/>
              <a:gd name="connsiteX421" fmla="*/ 41833 w 848076"/>
              <a:gd name="connsiteY421" fmla="*/ 162955 h 444763"/>
              <a:gd name="connsiteX422" fmla="*/ 45256 w 848076"/>
              <a:gd name="connsiteY422" fmla="*/ 163329 h 444763"/>
              <a:gd name="connsiteX423" fmla="*/ 47918 w 848076"/>
              <a:gd name="connsiteY423" fmla="*/ 162582 h 444763"/>
              <a:gd name="connsiteX424" fmla="*/ 55524 w 848076"/>
              <a:gd name="connsiteY424" fmla="*/ 156975 h 444763"/>
              <a:gd name="connsiteX425" fmla="*/ 58186 w 848076"/>
              <a:gd name="connsiteY425" fmla="*/ 155480 h 444763"/>
              <a:gd name="connsiteX426" fmla="*/ 60088 w 848076"/>
              <a:gd name="connsiteY426" fmla="*/ 153238 h 444763"/>
              <a:gd name="connsiteX427" fmla="*/ 60088 w 848076"/>
              <a:gd name="connsiteY427" fmla="*/ 150248 h 444763"/>
              <a:gd name="connsiteX428" fmla="*/ 60088 w 848076"/>
              <a:gd name="connsiteY428" fmla="*/ 146884 h 444763"/>
              <a:gd name="connsiteX429" fmla="*/ 63130 w 848076"/>
              <a:gd name="connsiteY429" fmla="*/ 146510 h 444763"/>
              <a:gd name="connsiteX430" fmla="*/ 66173 w 848076"/>
              <a:gd name="connsiteY430" fmla="*/ 146884 h 444763"/>
              <a:gd name="connsiteX431" fmla="*/ 69215 w 848076"/>
              <a:gd name="connsiteY431" fmla="*/ 146137 h 444763"/>
              <a:gd name="connsiteX432" fmla="*/ 71117 w 848076"/>
              <a:gd name="connsiteY432" fmla="*/ 143147 h 444763"/>
              <a:gd name="connsiteX433" fmla="*/ 73399 w 848076"/>
              <a:gd name="connsiteY433" fmla="*/ 141652 h 444763"/>
              <a:gd name="connsiteX434" fmla="*/ 76441 w 848076"/>
              <a:gd name="connsiteY434" fmla="*/ 140904 h 444763"/>
              <a:gd name="connsiteX435" fmla="*/ 78342 w 848076"/>
              <a:gd name="connsiteY435" fmla="*/ 138662 h 444763"/>
              <a:gd name="connsiteX436" fmla="*/ 81385 w 848076"/>
              <a:gd name="connsiteY436" fmla="*/ 136793 h 444763"/>
              <a:gd name="connsiteX437" fmla="*/ 83286 w 848076"/>
              <a:gd name="connsiteY437" fmla="*/ 134550 h 444763"/>
              <a:gd name="connsiteX438" fmla="*/ 83667 w 848076"/>
              <a:gd name="connsiteY438" fmla="*/ 131560 h 444763"/>
              <a:gd name="connsiteX439" fmla="*/ 86329 w 848076"/>
              <a:gd name="connsiteY439" fmla="*/ 130065 h 444763"/>
              <a:gd name="connsiteX440" fmla="*/ 92033 w 848076"/>
              <a:gd name="connsiteY440" fmla="*/ 128197 h 444763"/>
              <a:gd name="connsiteX441" fmla="*/ 98118 w 848076"/>
              <a:gd name="connsiteY441" fmla="*/ 128197 h 444763"/>
              <a:gd name="connsiteX442" fmla="*/ 98499 w 848076"/>
              <a:gd name="connsiteY442" fmla="*/ 131187 h 444763"/>
              <a:gd name="connsiteX443" fmla="*/ 100020 w 848076"/>
              <a:gd name="connsiteY443" fmla="*/ 134177 h 444763"/>
              <a:gd name="connsiteX444" fmla="*/ 106105 w 848076"/>
              <a:gd name="connsiteY444" fmla="*/ 132682 h 444763"/>
              <a:gd name="connsiteX445" fmla="*/ 108006 w 848076"/>
              <a:gd name="connsiteY445" fmla="*/ 134924 h 444763"/>
              <a:gd name="connsiteX446" fmla="*/ 109908 w 848076"/>
              <a:gd name="connsiteY446" fmla="*/ 132308 h 444763"/>
              <a:gd name="connsiteX447" fmla="*/ 110668 w 848076"/>
              <a:gd name="connsiteY447" fmla="*/ 128944 h 444763"/>
              <a:gd name="connsiteX448" fmla="*/ 112570 w 848076"/>
              <a:gd name="connsiteY448" fmla="*/ 126702 h 444763"/>
              <a:gd name="connsiteX449" fmla="*/ 115232 w 848076"/>
              <a:gd name="connsiteY449" fmla="*/ 127075 h 444763"/>
              <a:gd name="connsiteX450" fmla="*/ 118274 w 848076"/>
              <a:gd name="connsiteY450" fmla="*/ 125580 h 444763"/>
              <a:gd name="connsiteX451" fmla="*/ 120936 w 848076"/>
              <a:gd name="connsiteY451" fmla="*/ 125580 h 444763"/>
              <a:gd name="connsiteX452" fmla="*/ 123218 w 848076"/>
              <a:gd name="connsiteY452" fmla="*/ 131560 h 444763"/>
              <a:gd name="connsiteX453" fmla="*/ 125120 w 848076"/>
              <a:gd name="connsiteY453" fmla="*/ 134177 h 444763"/>
              <a:gd name="connsiteX454" fmla="*/ 128542 w 848076"/>
              <a:gd name="connsiteY454" fmla="*/ 132682 h 444763"/>
              <a:gd name="connsiteX455" fmla="*/ 131205 w 848076"/>
              <a:gd name="connsiteY455" fmla="*/ 132682 h 444763"/>
              <a:gd name="connsiteX456" fmla="*/ 133867 w 848076"/>
              <a:gd name="connsiteY456" fmla="*/ 133429 h 444763"/>
              <a:gd name="connsiteX457" fmla="*/ 139952 w 848076"/>
              <a:gd name="connsiteY457" fmla="*/ 132308 h 444763"/>
              <a:gd name="connsiteX458" fmla="*/ 142994 w 848076"/>
              <a:gd name="connsiteY458" fmla="*/ 132682 h 444763"/>
              <a:gd name="connsiteX459" fmla="*/ 145656 w 848076"/>
              <a:gd name="connsiteY459" fmla="*/ 134550 h 444763"/>
              <a:gd name="connsiteX460" fmla="*/ 147938 w 848076"/>
              <a:gd name="connsiteY460" fmla="*/ 136419 h 444763"/>
              <a:gd name="connsiteX461" fmla="*/ 150220 w 848076"/>
              <a:gd name="connsiteY461" fmla="*/ 141652 h 444763"/>
              <a:gd name="connsiteX462" fmla="*/ 158206 w 848076"/>
              <a:gd name="connsiteY462" fmla="*/ 146510 h 444763"/>
              <a:gd name="connsiteX463" fmla="*/ 160108 w 848076"/>
              <a:gd name="connsiteY463" fmla="*/ 148753 h 444763"/>
              <a:gd name="connsiteX464" fmla="*/ 161249 w 848076"/>
              <a:gd name="connsiteY464" fmla="*/ 151743 h 444763"/>
              <a:gd name="connsiteX465" fmla="*/ 165432 w 848076"/>
              <a:gd name="connsiteY465" fmla="*/ 156602 h 444763"/>
              <a:gd name="connsiteX466" fmla="*/ 165052 w 848076"/>
              <a:gd name="connsiteY466" fmla="*/ 159218 h 444763"/>
              <a:gd name="connsiteX467" fmla="*/ 165432 w 848076"/>
              <a:gd name="connsiteY467" fmla="*/ 162582 h 444763"/>
              <a:gd name="connsiteX468" fmla="*/ 167333 w 848076"/>
              <a:gd name="connsiteY468" fmla="*/ 164824 h 444763"/>
              <a:gd name="connsiteX469" fmla="*/ 169996 w 848076"/>
              <a:gd name="connsiteY469" fmla="*/ 163703 h 444763"/>
              <a:gd name="connsiteX470" fmla="*/ 169996 w 848076"/>
              <a:gd name="connsiteY470" fmla="*/ 161087 h 444763"/>
              <a:gd name="connsiteX471" fmla="*/ 169615 w 848076"/>
              <a:gd name="connsiteY471" fmla="*/ 157723 h 444763"/>
              <a:gd name="connsiteX472" fmla="*/ 169996 w 848076"/>
              <a:gd name="connsiteY472" fmla="*/ 155107 h 444763"/>
              <a:gd name="connsiteX473" fmla="*/ 168094 w 848076"/>
              <a:gd name="connsiteY473" fmla="*/ 152490 h 444763"/>
              <a:gd name="connsiteX474" fmla="*/ 169996 w 848076"/>
              <a:gd name="connsiteY474" fmla="*/ 150248 h 444763"/>
              <a:gd name="connsiteX475" fmla="*/ 173418 w 848076"/>
              <a:gd name="connsiteY475" fmla="*/ 149500 h 444763"/>
              <a:gd name="connsiteX476" fmla="*/ 174179 w 848076"/>
              <a:gd name="connsiteY476" fmla="*/ 152490 h 444763"/>
              <a:gd name="connsiteX477" fmla="*/ 176461 w 848076"/>
              <a:gd name="connsiteY477" fmla="*/ 154733 h 444763"/>
              <a:gd name="connsiteX478" fmla="*/ 177602 w 848076"/>
              <a:gd name="connsiteY478" fmla="*/ 157349 h 444763"/>
              <a:gd name="connsiteX479" fmla="*/ 179883 w 848076"/>
              <a:gd name="connsiteY479" fmla="*/ 159218 h 444763"/>
              <a:gd name="connsiteX480" fmla="*/ 185588 w 848076"/>
              <a:gd name="connsiteY480" fmla="*/ 161460 h 444763"/>
              <a:gd name="connsiteX481" fmla="*/ 190912 w 848076"/>
              <a:gd name="connsiteY481" fmla="*/ 164450 h 444763"/>
              <a:gd name="connsiteX482" fmla="*/ 194335 w 848076"/>
              <a:gd name="connsiteY482" fmla="*/ 163329 h 444763"/>
              <a:gd name="connsiteX483" fmla="*/ 201941 w 848076"/>
              <a:gd name="connsiteY483" fmla="*/ 158470 h 444763"/>
              <a:gd name="connsiteX484" fmla="*/ 201941 w 848076"/>
              <a:gd name="connsiteY484" fmla="*/ 155107 h 444763"/>
              <a:gd name="connsiteX485" fmla="*/ 204223 w 848076"/>
              <a:gd name="connsiteY485" fmla="*/ 153612 h 444763"/>
              <a:gd name="connsiteX486" fmla="*/ 206505 w 848076"/>
              <a:gd name="connsiteY486" fmla="*/ 151743 h 444763"/>
              <a:gd name="connsiteX487" fmla="*/ 209547 w 848076"/>
              <a:gd name="connsiteY487" fmla="*/ 151369 h 444763"/>
              <a:gd name="connsiteX488" fmla="*/ 212589 w 848076"/>
              <a:gd name="connsiteY488" fmla="*/ 152490 h 444763"/>
              <a:gd name="connsiteX489" fmla="*/ 212589 w 848076"/>
              <a:gd name="connsiteY489" fmla="*/ 149500 h 444763"/>
              <a:gd name="connsiteX490" fmla="*/ 215632 w 848076"/>
              <a:gd name="connsiteY490" fmla="*/ 149127 h 444763"/>
              <a:gd name="connsiteX491" fmla="*/ 218674 w 848076"/>
              <a:gd name="connsiteY491" fmla="*/ 150248 h 444763"/>
              <a:gd name="connsiteX492" fmla="*/ 221336 w 848076"/>
              <a:gd name="connsiteY492" fmla="*/ 148379 h 444763"/>
              <a:gd name="connsiteX493" fmla="*/ 224379 w 848076"/>
              <a:gd name="connsiteY493" fmla="*/ 150248 h 444763"/>
              <a:gd name="connsiteX494" fmla="*/ 228562 w 848076"/>
              <a:gd name="connsiteY494" fmla="*/ 154359 h 444763"/>
              <a:gd name="connsiteX495" fmla="*/ 233886 w 848076"/>
              <a:gd name="connsiteY495" fmla="*/ 150995 h 444763"/>
              <a:gd name="connsiteX496" fmla="*/ 235408 w 848076"/>
              <a:gd name="connsiteY496" fmla="*/ 148379 h 444763"/>
              <a:gd name="connsiteX497" fmla="*/ 241112 w 848076"/>
              <a:gd name="connsiteY497" fmla="*/ 148379 h 444763"/>
              <a:gd name="connsiteX498" fmla="*/ 243774 w 848076"/>
              <a:gd name="connsiteY498" fmla="*/ 146884 h 444763"/>
              <a:gd name="connsiteX499" fmla="*/ 249859 w 848076"/>
              <a:gd name="connsiteY499" fmla="*/ 149127 h 444763"/>
              <a:gd name="connsiteX500" fmla="*/ 251761 w 848076"/>
              <a:gd name="connsiteY500" fmla="*/ 151369 h 444763"/>
              <a:gd name="connsiteX501" fmla="*/ 252141 w 848076"/>
              <a:gd name="connsiteY501" fmla="*/ 157349 h 444763"/>
              <a:gd name="connsiteX502" fmla="*/ 254423 w 848076"/>
              <a:gd name="connsiteY502" fmla="*/ 159592 h 444763"/>
              <a:gd name="connsiteX503" fmla="*/ 256324 w 848076"/>
              <a:gd name="connsiteY503" fmla="*/ 162208 h 444763"/>
              <a:gd name="connsiteX504" fmla="*/ 262409 w 848076"/>
              <a:gd name="connsiteY504" fmla="*/ 161460 h 444763"/>
              <a:gd name="connsiteX505" fmla="*/ 268114 w 848076"/>
              <a:gd name="connsiteY505" fmla="*/ 162582 h 444763"/>
              <a:gd name="connsiteX506" fmla="*/ 268874 w 848076"/>
              <a:gd name="connsiteY506" fmla="*/ 166693 h 444763"/>
              <a:gd name="connsiteX507" fmla="*/ 275720 w 848076"/>
              <a:gd name="connsiteY507" fmla="*/ 166319 h 444763"/>
              <a:gd name="connsiteX508" fmla="*/ 278002 w 848076"/>
              <a:gd name="connsiteY508" fmla="*/ 164450 h 444763"/>
              <a:gd name="connsiteX509" fmla="*/ 280664 w 848076"/>
              <a:gd name="connsiteY509" fmla="*/ 158844 h 444763"/>
              <a:gd name="connsiteX510" fmla="*/ 282565 w 848076"/>
              <a:gd name="connsiteY510" fmla="*/ 156602 h 444763"/>
              <a:gd name="connsiteX511" fmla="*/ 284847 w 848076"/>
              <a:gd name="connsiteY511" fmla="*/ 157349 h 444763"/>
              <a:gd name="connsiteX512" fmla="*/ 289030 w 848076"/>
              <a:gd name="connsiteY512" fmla="*/ 162208 h 444763"/>
              <a:gd name="connsiteX513" fmla="*/ 295115 w 848076"/>
              <a:gd name="connsiteY513" fmla="*/ 162582 h 444763"/>
              <a:gd name="connsiteX514" fmla="*/ 301200 w 848076"/>
              <a:gd name="connsiteY514" fmla="*/ 161460 h 444763"/>
              <a:gd name="connsiteX515" fmla="*/ 304242 w 848076"/>
              <a:gd name="connsiteY515" fmla="*/ 159218 h 444763"/>
              <a:gd name="connsiteX516" fmla="*/ 309567 w 848076"/>
              <a:gd name="connsiteY516" fmla="*/ 157349 h 444763"/>
              <a:gd name="connsiteX517" fmla="*/ 314511 w 848076"/>
              <a:gd name="connsiteY517" fmla="*/ 143147 h 444763"/>
              <a:gd name="connsiteX518" fmla="*/ 315652 w 848076"/>
              <a:gd name="connsiteY518" fmla="*/ 140530 h 444763"/>
              <a:gd name="connsiteX519" fmla="*/ 313370 w 848076"/>
              <a:gd name="connsiteY519" fmla="*/ 138288 h 444763"/>
              <a:gd name="connsiteX520" fmla="*/ 312989 w 848076"/>
              <a:gd name="connsiteY520" fmla="*/ 136793 h 444763"/>
              <a:gd name="connsiteX521" fmla="*/ 307665 w 848076"/>
              <a:gd name="connsiteY521" fmla="*/ 136419 h 444763"/>
              <a:gd name="connsiteX522" fmla="*/ 301580 w 848076"/>
              <a:gd name="connsiteY522" fmla="*/ 135672 h 444763"/>
              <a:gd name="connsiteX523" fmla="*/ 299299 w 848076"/>
              <a:gd name="connsiteY523" fmla="*/ 133055 h 444763"/>
              <a:gd name="connsiteX524" fmla="*/ 298158 w 848076"/>
              <a:gd name="connsiteY524" fmla="*/ 131187 h 444763"/>
              <a:gd name="connsiteX525" fmla="*/ 291312 w 848076"/>
              <a:gd name="connsiteY525" fmla="*/ 130065 h 444763"/>
              <a:gd name="connsiteX526" fmla="*/ 288650 w 848076"/>
              <a:gd name="connsiteY526" fmla="*/ 128944 h 444763"/>
              <a:gd name="connsiteX527" fmla="*/ 289030 w 848076"/>
              <a:gd name="connsiteY527" fmla="*/ 125580 h 444763"/>
              <a:gd name="connsiteX528" fmla="*/ 287129 w 848076"/>
              <a:gd name="connsiteY528" fmla="*/ 122964 h 444763"/>
              <a:gd name="connsiteX529" fmla="*/ 281044 w 848076"/>
              <a:gd name="connsiteY529" fmla="*/ 122217 h 444763"/>
              <a:gd name="connsiteX530" fmla="*/ 281805 w 848076"/>
              <a:gd name="connsiteY530" fmla="*/ 118853 h 444763"/>
              <a:gd name="connsiteX531" fmla="*/ 284467 w 848076"/>
              <a:gd name="connsiteY531" fmla="*/ 118105 h 444763"/>
              <a:gd name="connsiteX532" fmla="*/ 289030 w 848076"/>
              <a:gd name="connsiteY532" fmla="*/ 114368 h 444763"/>
              <a:gd name="connsiteX533" fmla="*/ 295115 w 848076"/>
              <a:gd name="connsiteY533" fmla="*/ 112499 h 444763"/>
              <a:gd name="connsiteX534" fmla="*/ 300439 w 848076"/>
              <a:gd name="connsiteY534" fmla="*/ 108762 h 444763"/>
              <a:gd name="connsiteX535" fmla="*/ 301580 w 848076"/>
              <a:gd name="connsiteY535" fmla="*/ 106519 h 444763"/>
              <a:gd name="connsiteX536" fmla="*/ 302341 w 848076"/>
              <a:gd name="connsiteY536" fmla="*/ 103155 h 444763"/>
              <a:gd name="connsiteX537" fmla="*/ 295115 w 848076"/>
              <a:gd name="connsiteY537" fmla="*/ 93064 h 444763"/>
              <a:gd name="connsiteX538" fmla="*/ 298158 w 848076"/>
              <a:gd name="connsiteY538" fmla="*/ 91943 h 444763"/>
              <a:gd name="connsiteX539" fmla="*/ 300439 w 848076"/>
              <a:gd name="connsiteY539" fmla="*/ 90074 h 444763"/>
              <a:gd name="connsiteX540" fmla="*/ 301200 w 848076"/>
              <a:gd name="connsiteY540" fmla="*/ 86710 h 444763"/>
              <a:gd name="connsiteX541" fmla="*/ 303482 w 848076"/>
              <a:gd name="connsiteY541" fmla="*/ 84841 h 444763"/>
              <a:gd name="connsiteX542" fmla="*/ 306905 w 848076"/>
              <a:gd name="connsiteY542" fmla="*/ 84468 h 444763"/>
              <a:gd name="connsiteX543" fmla="*/ 309567 w 848076"/>
              <a:gd name="connsiteY543" fmla="*/ 84841 h 444763"/>
              <a:gd name="connsiteX544" fmla="*/ 312989 w 848076"/>
              <a:gd name="connsiteY544" fmla="*/ 84468 h 444763"/>
              <a:gd name="connsiteX545" fmla="*/ 315652 w 848076"/>
              <a:gd name="connsiteY545" fmla="*/ 85215 h 444763"/>
              <a:gd name="connsiteX546" fmla="*/ 321736 w 848076"/>
              <a:gd name="connsiteY546" fmla="*/ 85215 h 444763"/>
              <a:gd name="connsiteX547" fmla="*/ 325159 w 848076"/>
              <a:gd name="connsiteY547" fmla="*/ 84468 h 444763"/>
              <a:gd name="connsiteX548" fmla="*/ 325920 w 848076"/>
              <a:gd name="connsiteY548" fmla="*/ 81104 h 444763"/>
              <a:gd name="connsiteX549" fmla="*/ 324779 w 848076"/>
              <a:gd name="connsiteY549" fmla="*/ 78861 h 444763"/>
              <a:gd name="connsiteX550" fmla="*/ 319074 w 848076"/>
              <a:gd name="connsiteY550" fmla="*/ 75871 h 444763"/>
              <a:gd name="connsiteX551" fmla="*/ 306905 w 848076"/>
              <a:gd name="connsiteY551" fmla="*/ 74376 h 444763"/>
              <a:gd name="connsiteX552" fmla="*/ 305383 w 848076"/>
              <a:gd name="connsiteY552" fmla="*/ 71760 h 444763"/>
              <a:gd name="connsiteX553" fmla="*/ 306144 w 848076"/>
              <a:gd name="connsiteY553" fmla="*/ 68396 h 444763"/>
              <a:gd name="connsiteX554" fmla="*/ 308806 w 848076"/>
              <a:gd name="connsiteY554" fmla="*/ 68396 h 444763"/>
              <a:gd name="connsiteX555" fmla="*/ 311468 w 848076"/>
              <a:gd name="connsiteY555" fmla="*/ 67275 h 444763"/>
              <a:gd name="connsiteX556" fmla="*/ 312989 w 848076"/>
              <a:gd name="connsiteY556" fmla="*/ 64659 h 444763"/>
              <a:gd name="connsiteX557" fmla="*/ 311088 w 848076"/>
              <a:gd name="connsiteY557" fmla="*/ 62790 h 444763"/>
              <a:gd name="connsiteX558" fmla="*/ 308426 w 848076"/>
              <a:gd name="connsiteY558" fmla="*/ 64285 h 444763"/>
              <a:gd name="connsiteX559" fmla="*/ 302341 w 848076"/>
              <a:gd name="connsiteY559" fmla="*/ 64285 h 444763"/>
              <a:gd name="connsiteX560" fmla="*/ 302341 w 848076"/>
              <a:gd name="connsiteY560" fmla="*/ 60921 h 444763"/>
              <a:gd name="connsiteX561" fmla="*/ 303102 w 848076"/>
              <a:gd name="connsiteY561" fmla="*/ 58305 h 444763"/>
              <a:gd name="connsiteX562" fmla="*/ 305003 w 848076"/>
              <a:gd name="connsiteY562" fmla="*/ 56063 h 444763"/>
              <a:gd name="connsiteX563" fmla="*/ 300820 w 848076"/>
              <a:gd name="connsiteY563" fmla="*/ 51951 h 444763"/>
              <a:gd name="connsiteX564" fmla="*/ 306905 w 848076"/>
              <a:gd name="connsiteY564" fmla="*/ 51204 h 444763"/>
              <a:gd name="connsiteX565" fmla="*/ 308426 w 848076"/>
              <a:gd name="connsiteY565" fmla="*/ 48961 h 444763"/>
              <a:gd name="connsiteX566" fmla="*/ 311849 w 848076"/>
              <a:gd name="connsiteY566" fmla="*/ 48961 h 444763"/>
              <a:gd name="connsiteX567" fmla="*/ 313750 w 848076"/>
              <a:gd name="connsiteY567" fmla="*/ 51204 h 444763"/>
              <a:gd name="connsiteX568" fmla="*/ 316792 w 848076"/>
              <a:gd name="connsiteY568" fmla="*/ 50830 h 444763"/>
              <a:gd name="connsiteX569" fmla="*/ 319835 w 848076"/>
              <a:gd name="connsiteY569" fmla="*/ 51204 h 444763"/>
              <a:gd name="connsiteX570" fmla="*/ 322877 w 848076"/>
              <a:gd name="connsiteY570" fmla="*/ 50456 h 444763"/>
              <a:gd name="connsiteX571" fmla="*/ 332005 w 848076"/>
              <a:gd name="connsiteY571" fmla="*/ 50830 h 444763"/>
              <a:gd name="connsiteX572" fmla="*/ 333906 w 848076"/>
              <a:gd name="connsiteY572" fmla="*/ 53073 h 444763"/>
              <a:gd name="connsiteX573" fmla="*/ 337709 w 848076"/>
              <a:gd name="connsiteY573" fmla="*/ 48588 h 444763"/>
              <a:gd name="connsiteX574" fmla="*/ 340371 w 848076"/>
              <a:gd name="connsiteY574" fmla="*/ 47840 h 444763"/>
              <a:gd name="connsiteX575" fmla="*/ 346456 w 848076"/>
              <a:gd name="connsiteY575" fmla="*/ 47840 h 444763"/>
              <a:gd name="connsiteX576" fmla="*/ 349118 w 848076"/>
              <a:gd name="connsiteY576" fmla="*/ 45971 h 444763"/>
              <a:gd name="connsiteX577" fmla="*/ 352161 w 848076"/>
              <a:gd name="connsiteY577" fmla="*/ 44850 h 444763"/>
              <a:gd name="connsiteX578" fmla="*/ 356724 w 848076"/>
              <a:gd name="connsiteY578" fmla="*/ 41113 h 444763"/>
              <a:gd name="connsiteX579" fmla="*/ 360147 w 848076"/>
              <a:gd name="connsiteY579" fmla="*/ 42234 h 444763"/>
              <a:gd name="connsiteX580" fmla="*/ 362049 w 848076"/>
              <a:gd name="connsiteY580" fmla="*/ 44103 h 444763"/>
              <a:gd name="connsiteX581" fmla="*/ 365471 w 848076"/>
              <a:gd name="connsiteY581" fmla="*/ 44103 h 444763"/>
              <a:gd name="connsiteX582" fmla="*/ 366232 w 848076"/>
              <a:gd name="connsiteY582" fmla="*/ 41113 h 444763"/>
              <a:gd name="connsiteX583" fmla="*/ 372697 w 848076"/>
              <a:gd name="connsiteY583" fmla="*/ 39991 h 444763"/>
              <a:gd name="connsiteX584" fmla="*/ 374979 w 848076"/>
              <a:gd name="connsiteY584" fmla="*/ 38123 h 444763"/>
              <a:gd name="connsiteX585" fmla="*/ 378402 w 848076"/>
              <a:gd name="connsiteY585" fmla="*/ 38123 h 444763"/>
              <a:gd name="connsiteX586" fmla="*/ 381064 w 848076"/>
              <a:gd name="connsiteY586" fmla="*/ 36628 h 444763"/>
              <a:gd name="connsiteX587" fmla="*/ 384106 w 848076"/>
              <a:gd name="connsiteY587" fmla="*/ 36628 h 444763"/>
              <a:gd name="connsiteX588" fmla="*/ 386768 w 848076"/>
              <a:gd name="connsiteY588" fmla="*/ 37749 h 444763"/>
              <a:gd name="connsiteX589" fmla="*/ 388670 w 848076"/>
              <a:gd name="connsiteY589" fmla="*/ 34759 h 444763"/>
              <a:gd name="connsiteX590" fmla="*/ 389050 w 848076"/>
              <a:gd name="connsiteY590" fmla="*/ 32143 h 444763"/>
              <a:gd name="connsiteX591" fmla="*/ 390571 w 848076"/>
              <a:gd name="connsiteY591" fmla="*/ 29526 h 444763"/>
              <a:gd name="connsiteX592" fmla="*/ 393233 w 848076"/>
              <a:gd name="connsiteY592" fmla="*/ 27658 h 444763"/>
              <a:gd name="connsiteX593" fmla="*/ 396276 w 848076"/>
              <a:gd name="connsiteY593" fmla="*/ 26910 h 444763"/>
              <a:gd name="connsiteX594" fmla="*/ 398938 w 848076"/>
              <a:gd name="connsiteY594" fmla="*/ 28405 h 444763"/>
              <a:gd name="connsiteX595" fmla="*/ 405783 w 848076"/>
              <a:gd name="connsiteY595" fmla="*/ 26163 h 444763"/>
              <a:gd name="connsiteX596" fmla="*/ 405783 w 848076"/>
              <a:gd name="connsiteY596" fmla="*/ 26536 h 444763"/>
              <a:gd name="connsiteX597" fmla="*/ 419855 w 848076"/>
              <a:gd name="connsiteY597" fmla="*/ 22799 h 444763"/>
              <a:gd name="connsiteX598" fmla="*/ 432024 w 848076"/>
              <a:gd name="connsiteY598" fmla="*/ 21678 h 444763"/>
              <a:gd name="connsiteX599" fmla="*/ 442673 w 848076"/>
              <a:gd name="connsiteY599" fmla="*/ 18314 h 444763"/>
              <a:gd name="connsiteX600" fmla="*/ 445335 w 848076"/>
              <a:gd name="connsiteY600" fmla="*/ 16445 h 444763"/>
              <a:gd name="connsiteX601" fmla="*/ 448377 w 848076"/>
              <a:gd name="connsiteY601" fmla="*/ 16445 h 444763"/>
              <a:gd name="connsiteX602" fmla="*/ 451420 w 848076"/>
              <a:gd name="connsiteY602" fmla="*/ 15698 h 444763"/>
              <a:gd name="connsiteX603" fmla="*/ 452941 w 848076"/>
              <a:gd name="connsiteY603" fmla="*/ 13455 h 444763"/>
              <a:gd name="connsiteX604" fmla="*/ 452941 w 848076"/>
              <a:gd name="connsiteY604" fmla="*/ 10465 h 444763"/>
              <a:gd name="connsiteX605" fmla="*/ 452941 w 848076"/>
              <a:gd name="connsiteY605" fmla="*/ 7475 h 444763"/>
              <a:gd name="connsiteX606" fmla="*/ 456364 w 848076"/>
              <a:gd name="connsiteY606" fmla="*/ 7849 h 444763"/>
              <a:gd name="connsiteX607" fmla="*/ 459026 w 848076"/>
              <a:gd name="connsiteY607" fmla="*/ 7475 h 444763"/>
              <a:gd name="connsiteX608" fmla="*/ 460927 w 848076"/>
              <a:gd name="connsiteY608" fmla="*/ 4485 h 444763"/>
              <a:gd name="connsiteX609" fmla="*/ 463209 w 848076"/>
              <a:gd name="connsiteY609" fmla="*/ 2616 h 444763"/>
              <a:gd name="connsiteX610" fmla="*/ 466632 w 848076"/>
              <a:gd name="connsiteY610" fmla="*/ 2616 h 444763"/>
              <a:gd name="connsiteX611" fmla="*/ 468533 w 848076"/>
              <a:gd name="connsiteY611" fmla="*/ 374 h 44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Lst>
            <a:rect l="l" t="t" r="r" b="b"/>
            <a:pathLst>
              <a:path w="848076" h="444763">
                <a:moveTo>
                  <a:pt x="471196" y="0"/>
                </a:moveTo>
                <a:lnTo>
                  <a:pt x="473097" y="2243"/>
                </a:lnTo>
                <a:lnTo>
                  <a:pt x="476520" y="1495"/>
                </a:lnTo>
                <a:lnTo>
                  <a:pt x="479182" y="2616"/>
                </a:lnTo>
                <a:lnTo>
                  <a:pt x="482605" y="1869"/>
                </a:lnTo>
                <a:lnTo>
                  <a:pt x="485267" y="3364"/>
                </a:lnTo>
                <a:lnTo>
                  <a:pt x="487168" y="5606"/>
                </a:lnTo>
                <a:lnTo>
                  <a:pt x="492493" y="8596"/>
                </a:lnTo>
                <a:lnTo>
                  <a:pt x="495155" y="7475"/>
                </a:lnTo>
                <a:lnTo>
                  <a:pt x="497436" y="5606"/>
                </a:lnTo>
                <a:lnTo>
                  <a:pt x="503521" y="4485"/>
                </a:lnTo>
                <a:lnTo>
                  <a:pt x="506564" y="5606"/>
                </a:lnTo>
                <a:lnTo>
                  <a:pt x="508846" y="7849"/>
                </a:lnTo>
                <a:lnTo>
                  <a:pt x="509986" y="10465"/>
                </a:lnTo>
                <a:lnTo>
                  <a:pt x="510747" y="16445"/>
                </a:lnTo>
                <a:lnTo>
                  <a:pt x="509986" y="19809"/>
                </a:lnTo>
                <a:lnTo>
                  <a:pt x="511127" y="22425"/>
                </a:lnTo>
                <a:lnTo>
                  <a:pt x="515691" y="26536"/>
                </a:lnTo>
                <a:lnTo>
                  <a:pt x="514170" y="29526"/>
                </a:lnTo>
                <a:lnTo>
                  <a:pt x="514930" y="35133"/>
                </a:lnTo>
                <a:lnTo>
                  <a:pt x="513029" y="38123"/>
                </a:lnTo>
                <a:lnTo>
                  <a:pt x="511127" y="39991"/>
                </a:lnTo>
                <a:lnTo>
                  <a:pt x="512268" y="42608"/>
                </a:lnTo>
                <a:lnTo>
                  <a:pt x="513409" y="45971"/>
                </a:lnTo>
                <a:lnTo>
                  <a:pt x="519494" y="44103"/>
                </a:lnTo>
                <a:lnTo>
                  <a:pt x="522156" y="45971"/>
                </a:lnTo>
                <a:lnTo>
                  <a:pt x="525199" y="45598"/>
                </a:lnTo>
                <a:lnTo>
                  <a:pt x="526340" y="42234"/>
                </a:lnTo>
                <a:lnTo>
                  <a:pt x="529382" y="42234"/>
                </a:lnTo>
                <a:lnTo>
                  <a:pt x="532044" y="42981"/>
                </a:lnTo>
                <a:lnTo>
                  <a:pt x="533185" y="39991"/>
                </a:lnTo>
                <a:lnTo>
                  <a:pt x="533185" y="37001"/>
                </a:lnTo>
                <a:lnTo>
                  <a:pt x="535847" y="37749"/>
                </a:lnTo>
                <a:lnTo>
                  <a:pt x="537368" y="40365"/>
                </a:lnTo>
                <a:lnTo>
                  <a:pt x="538129" y="43729"/>
                </a:lnTo>
                <a:lnTo>
                  <a:pt x="540030" y="45598"/>
                </a:lnTo>
                <a:lnTo>
                  <a:pt x="539270" y="48214"/>
                </a:lnTo>
                <a:lnTo>
                  <a:pt x="538509" y="51204"/>
                </a:lnTo>
                <a:lnTo>
                  <a:pt x="544594" y="51951"/>
                </a:lnTo>
                <a:lnTo>
                  <a:pt x="543834" y="48961"/>
                </a:lnTo>
                <a:lnTo>
                  <a:pt x="541932" y="46719"/>
                </a:lnTo>
                <a:lnTo>
                  <a:pt x="544594" y="45971"/>
                </a:lnTo>
                <a:lnTo>
                  <a:pt x="550679" y="46719"/>
                </a:lnTo>
                <a:lnTo>
                  <a:pt x="553721" y="48588"/>
                </a:lnTo>
                <a:lnTo>
                  <a:pt x="555623" y="50830"/>
                </a:lnTo>
                <a:lnTo>
                  <a:pt x="558665" y="52325"/>
                </a:lnTo>
                <a:lnTo>
                  <a:pt x="561327" y="52325"/>
                </a:lnTo>
                <a:lnTo>
                  <a:pt x="562849" y="49709"/>
                </a:lnTo>
                <a:lnTo>
                  <a:pt x="565891" y="48214"/>
                </a:lnTo>
                <a:lnTo>
                  <a:pt x="566652" y="51204"/>
                </a:lnTo>
                <a:lnTo>
                  <a:pt x="566652" y="54194"/>
                </a:lnTo>
                <a:lnTo>
                  <a:pt x="563229" y="54941"/>
                </a:lnTo>
                <a:lnTo>
                  <a:pt x="560947" y="56810"/>
                </a:lnTo>
                <a:lnTo>
                  <a:pt x="559046" y="59800"/>
                </a:lnTo>
                <a:lnTo>
                  <a:pt x="558285" y="62416"/>
                </a:lnTo>
                <a:lnTo>
                  <a:pt x="558665" y="65780"/>
                </a:lnTo>
                <a:lnTo>
                  <a:pt x="560567" y="68396"/>
                </a:lnTo>
                <a:lnTo>
                  <a:pt x="563229" y="68023"/>
                </a:lnTo>
                <a:lnTo>
                  <a:pt x="565130" y="65780"/>
                </a:lnTo>
                <a:lnTo>
                  <a:pt x="570835" y="63164"/>
                </a:lnTo>
                <a:lnTo>
                  <a:pt x="573497" y="64659"/>
                </a:lnTo>
                <a:lnTo>
                  <a:pt x="576920" y="64285"/>
                </a:lnTo>
                <a:lnTo>
                  <a:pt x="578821" y="66154"/>
                </a:lnTo>
                <a:lnTo>
                  <a:pt x="582244" y="66154"/>
                </a:lnTo>
                <a:lnTo>
                  <a:pt x="581103" y="63164"/>
                </a:lnTo>
                <a:lnTo>
                  <a:pt x="583005" y="60921"/>
                </a:lnTo>
                <a:lnTo>
                  <a:pt x="586427" y="60921"/>
                </a:lnTo>
                <a:lnTo>
                  <a:pt x="589850" y="56436"/>
                </a:lnTo>
                <a:lnTo>
                  <a:pt x="595935" y="55689"/>
                </a:lnTo>
                <a:lnTo>
                  <a:pt x="600879" y="51204"/>
                </a:lnTo>
                <a:lnTo>
                  <a:pt x="603161" y="45971"/>
                </a:lnTo>
                <a:lnTo>
                  <a:pt x="605443" y="44103"/>
                </a:lnTo>
                <a:lnTo>
                  <a:pt x="608865" y="44476"/>
                </a:lnTo>
                <a:lnTo>
                  <a:pt x="614950" y="42981"/>
                </a:lnTo>
                <a:lnTo>
                  <a:pt x="617612" y="42234"/>
                </a:lnTo>
                <a:lnTo>
                  <a:pt x="619134" y="39618"/>
                </a:lnTo>
                <a:lnTo>
                  <a:pt x="625218" y="38870"/>
                </a:lnTo>
                <a:lnTo>
                  <a:pt x="630162" y="35880"/>
                </a:lnTo>
                <a:lnTo>
                  <a:pt x="631684" y="38496"/>
                </a:lnTo>
                <a:lnTo>
                  <a:pt x="632064" y="41113"/>
                </a:lnTo>
                <a:lnTo>
                  <a:pt x="630162" y="44103"/>
                </a:lnTo>
                <a:lnTo>
                  <a:pt x="627500" y="45598"/>
                </a:lnTo>
                <a:lnTo>
                  <a:pt x="624458" y="44850"/>
                </a:lnTo>
                <a:lnTo>
                  <a:pt x="624077" y="47840"/>
                </a:lnTo>
                <a:lnTo>
                  <a:pt x="625218" y="50456"/>
                </a:lnTo>
                <a:lnTo>
                  <a:pt x="626740" y="51204"/>
                </a:lnTo>
                <a:lnTo>
                  <a:pt x="654121" y="76245"/>
                </a:lnTo>
                <a:lnTo>
                  <a:pt x="699758" y="157723"/>
                </a:lnTo>
                <a:lnTo>
                  <a:pt x="705082" y="153612"/>
                </a:lnTo>
                <a:lnTo>
                  <a:pt x="706223" y="150995"/>
                </a:lnTo>
                <a:lnTo>
                  <a:pt x="706223" y="148379"/>
                </a:lnTo>
                <a:lnTo>
                  <a:pt x="710406" y="143147"/>
                </a:lnTo>
                <a:lnTo>
                  <a:pt x="713449" y="142773"/>
                </a:lnTo>
                <a:lnTo>
                  <a:pt x="715350" y="145015"/>
                </a:lnTo>
                <a:lnTo>
                  <a:pt x="718393" y="146137"/>
                </a:lnTo>
                <a:lnTo>
                  <a:pt x="723717" y="149127"/>
                </a:lnTo>
                <a:lnTo>
                  <a:pt x="722196" y="151743"/>
                </a:lnTo>
                <a:lnTo>
                  <a:pt x="723717" y="154359"/>
                </a:lnTo>
                <a:lnTo>
                  <a:pt x="725999" y="154733"/>
                </a:lnTo>
                <a:lnTo>
                  <a:pt x="727900" y="159592"/>
                </a:lnTo>
                <a:lnTo>
                  <a:pt x="737028" y="158844"/>
                </a:lnTo>
                <a:lnTo>
                  <a:pt x="743873" y="160713"/>
                </a:lnTo>
                <a:lnTo>
                  <a:pt x="746535" y="159592"/>
                </a:lnTo>
                <a:lnTo>
                  <a:pt x="752620" y="159592"/>
                </a:lnTo>
                <a:lnTo>
                  <a:pt x="753380" y="156975"/>
                </a:lnTo>
                <a:lnTo>
                  <a:pt x="755282" y="154733"/>
                </a:lnTo>
                <a:lnTo>
                  <a:pt x="758705" y="155107"/>
                </a:lnTo>
                <a:lnTo>
                  <a:pt x="761367" y="155107"/>
                </a:lnTo>
                <a:lnTo>
                  <a:pt x="762888" y="152490"/>
                </a:lnTo>
                <a:lnTo>
                  <a:pt x="765170" y="150622"/>
                </a:lnTo>
                <a:lnTo>
                  <a:pt x="771255" y="152490"/>
                </a:lnTo>
                <a:lnTo>
                  <a:pt x="773917" y="153612"/>
                </a:lnTo>
                <a:lnTo>
                  <a:pt x="775438" y="156602"/>
                </a:lnTo>
                <a:lnTo>
                  <a:pt x="778100" y="157723"/>
                </a:lnTo>
                <a:lnTo>
                  <a:pt x="781903" y="162582"/>
                </a:lnTo>
                <a:lnTo>
                  <a:pt x="784946" y="163703"/>
                </a:lnTo>
                <a:lnTo>
                  <a:pt x="786087" y="166693"/>
                </a:lnTo>
                <a:lnTo>
                  <a:pt x="785326" y="169683"/>
                </a:lnTo>
                <a:lnTo>
                  <a:pt x="785706" y="172673"/>
                </a:lnTo>
                <a:lnTo>
                  <a:pt x="787228" y="175289"/>
                </a:lnTo>
                <a:lnTo>
                  <a:pt x="790270" y="175663"/>
                </a:lnTo>
                <a:lnTo>
                  <a:pt x="798256" y="179774"/>
                </a:lnTo>
                <a:lnTo>
                  <a:pt x="799778" y="182764"/>
                </a:lnTo>
                <a:lnTo>
                  <a:pt x="799778" y="185380"/>
                </a:lnTo>
                <a:lnTo>
                  <a:pt x="802440" y="186875"/>
                </a:lnTo>
                <a:lnTo>
                  <a:pt x="804341" y="188744"/>
                </a:lnTo>
                <a:lnTo>
                  <a:pt x="807384" y="193977"/>
                </a:lnTo>
                <a:lnTo>
                  <a:pt x="809665" y="195845"/>
                </a:lnTo>
                <a:lnTo>
                  <a:pt x="815750" y="196593"/>
                </a:lnTo>
                <a:lnTo>
                  <a:pt x="818412" y="198462"/>
                </a:lnTo>
                <a:lnTo>
                  <a:pt x="821074" y="199209"/>
                </a:lnTo>
                <a:lnTo>
                  <a:pt x="824497" y="199583"/>
                </a:lnTo>
                <a:lnTo>
                  <a:pt x="827920" y="199583"/>
                </a:lnTo>
                <a:lnTo>
                  <a:pt x="828681" y="196967"/>
                </a:lnTo>
                <a:lnTo>
                  <a:pt x="830582" y="194724"/>
                </a:lnTo>
                <a:lnTo>
                  <a:pt x="836287" y="192482"/>
                </a:lnTo>
                <a:lnTo>
                  <a:pt x="837047" y="195472"/>
                </a:lnTo>
                <a:lnTo>
                  <a:pt x="838568" y="198462"/>
                </a:lnTo>
                <a:lnTo>
                  <a:pt x="841231" y="199957"/>
                </a:lnTo>
                <a:lnTo>
                  <a:pt x="843512" y="205189"/>
                </a:lnTo>
                <a:lnTo>
                  <a:pt x="846555" y="207058"/>
                </a:lnTo>
                <a:lnTo>
                  <a:pt x="848076" y="209674"/>
                </a:lnTo>
                <a:lnTo>
                  <a:pt x="843132" y="219392"/>
                </a:lnTo>
                <a:lnTo>
                  <a:pt x="839329" y="226867"/>
                </a:lnTo>
                <a:lnTo>
                  <a:pt x="833244" y="232847"/>
                </a:lnTo>
                <a:lnTo>
                  <a:pt x="825638" y="235089"/>
                </a:lnTo>
                <a:lnTo>
                  <a:pt x="819934" y="234715"/>
                </a:lnTo>
                <a:lnTo>
                  <a:pt x="815750" y="242190"/>
                </a:lnTo>
                <a:lnTo>
                  <a:pt x="813849" y="251534"/>
                </a:lnTo>
                <a:lnTo>
                  <a:pt x="814609" y="260130"/>
                </a:lnTo>
                <a:lnTo>
                  <a:pt x="813468" y="273959"/>
                </a:lnTo>
                <a:lnTo>
                  <a:pt x="804721" y="276949"/>
                </a:lnTo>
                <a:lnTo>
                  <a:pt x="799397" y="281434"/>
                </a:lnTo>
                <a:lnTo>
                  <a:pt x="795594" y="278444"/>
                </a:lnTo>
                <a:lnTo>
                  <a:pt x="791791" y="275080"/>
                </a:lnTo>
                <a:lnTo>
                  <a:pt x="778861" y="276202"/>
                </a:lnTo>
                <a:lnTo>
                  <a:pt x="772015" y="273959"/>
                </a:lnTo>
                <a:lnTo>
                  <a:pt x="768593" y="271343"/>
                </a:lnTo>
                <a:lnTo>
                  <a:pt x="759085" y="271343"/>
                </a:lnTo>
                <a:lnTo>
                  <a:pt x="755282" y="279192"/>
                </a:lnTo>
                <a:lnTo>
                  <a:pt x="752240" y="288909"/>
                </a:lnTo>
                <a:lnTo>
                  <a:pt x="747296" y="299000"/>
                </a:lnTo>
                <a:lnTo>
                  <a:pt x="745014" y="307970"/>
                </a:lnTo>
                <a:lnTo>
                  <a:pt x="743873" y="315445"/>
                </a:lnTo>
                <a:lnTo>
                  <a:pt x="744634" y="321052"/>
                </a:lnTo>
                <a:lnTo>
                  <a:pt x="746915" y="327779"/>
                </a:lnTo>
                <a:lnTo>
                  <a:pt x="744253" y="329648"/>
                </a:lnTo>
                <a:lnTo>
                  <a:pt x="723337" y="330396"/>
                </a:lnTo>
                <a:lnTo>
                  <a:pt x="714590" y="333386"/>
                </a:lnTo>
                <a:lnTo>
                  <a:pt x="707744" y="334133"/>
                </a:lnTo>
                <a:lnTo>
                  <a:pt x="700138" y="336749"/>
                </a:lnTo>
                <a:lnTo>
                  <a:pt x="696335" y="339739"/>
                </a:lnTo>
                <a:lnTo>
                  <a:pt x="699758" y="342356"/>
                </a:lnTo>
                <a:lnTo>
                  <a:pt x="702420" y="347962"/>
                </a:lnTo>
                <a:lnTo>
                  <a:pt x="704321" y="362164"/>
                </a:lnTo>
                <a:lnTo>
                  <a:pt x="705843" y="367771"/>
                </a:lnTo>
                <a:lnTo>
                  <a:pt x="708505" y="372256"/>
                </a:lnTo>
                <a:lnTo>
                  <a:pt x="711928" y="382347"/>
                </a:lnTo>
                <a:lnTo>
                  <a:pt x="711928" y="387953"/>
                </a:lnTo>
                <a:lnTo>
                  <a:pt x="706984" y="391691"/>
                </a:lnTo>
                <a:lnTo>
                  <a:pt x="707364" y="396549"/>
                </a:lnTo>
                <a:lnTo>
                  <a:pt x="704321" y="399913"/>
                </a:lnTo>
                <a:lnTo>
                  <a:pt x="703561" y="404024"/>
                </a:lnTo>
                <a:lnTo>
                  <a:pt x="703561" y="410752"/>
                </a:lnTo>
                <a:lnTo>
                  <a:pt x="700899" y="410752"/>
                </a:lnTo>
                <a:lnTo>
                  <a:pt x="693293" y="405893"/>
                </a:lnTo>
                <a:lnTo>
                  <a:pt x="687208" y="404772"/>
                </a:lnTo>
                <a:lnTo>
                  <a:pt x="681503" y="398044"/>
                </a:lnTo>
                <a:lnTo>
                  <a:pt x="675418" y="397671"/>
                </a:lnTo>
                <a:lnTo>
                  <a:pt x="672376" y="396549"/>
                </a:lnTo>
                <a:lnTo>
                  <a:pt x="669334" y="396549"/>
                </a:lnTo>
                <a:lnTo>
                  <a:pt x="666671" y="395054"/>
                </a:lnTo>
                <a:lnTo>
                  <a:pt x="663629" y="394681"/>
                </a:lnTo>
                <a:lnTo>
                  <a:pt x="654502" y="395054"/>
                </a:lnTo>
                <a:lnTo>
                  <a:pt x="645755" y="393933"/>
                </a:lnTo>
                <a:lnTo>
                  <a:pt x="642332" y="394307"/>
                </a:lnTo>
                <a:lnTo>
                  <a:pt x="636627" y="391691"/>
                </a:lnTo>
                <a:lnTo>
                  <a:pt x="633965" y="391691"/>
                </a:lnTo>
                <a:lnTo>
                  <a:pt x="628261" y="393933"/>
                </a:lnTo>
                <a:lnTo>
                  <a:pt x="616091" y="392438"/>
                </a:lnTo>
                <a:lnTo>
                  <a:pt x="613049" y="392438"/>
                </a:lnTo>
                <a:lnTo>
                  <a:pt x="606964" y="393933"/>
                </a:lnTo>
                <a:lnTo>
                  <a:pt x="600879" y="393933"/>
                </a:lnTo>
                <a:lnTo>
                  <a:pt x="597456" y="393559"/>
                </a:lnTo>
                <a:lnTo>
                  <a:pt x="595174" y="391691"/>
                </a:lnTo>
                <a:lnTo>
                  <a:pt x="591752" y="390943"/>
                </a:lnTo>
                <a:lnTo>
                  <a:pt x="585667" y="391691"/>
                </a:lnTo>
                <a:lnTo>
                  <a:pt x="583385" y="389822"/>
                </a:lnTo>
                <a:lnTo>
                  <a:pt x="575399" y="384963"/>
                </a:lnTo>
                <a:lnTo>
                  <a:pt x="572736" y="386458"/>
                </a:lnTo>
                <a:lnTo>
                  <a:pt x="570074" y="386832"/>
                </a:lnTo>
                <a:lnTo>
                  <a:pt x="567032" y="387953"/>
                </a:lnTo>
                <a:lnTo>
                  <a:pt x="562468" y="391691"/>
                </a:lnTo>
                <a:lnTo>
                  <a:pt x="562088" y="394681"/>
                </a:lnTo>
                <a:lnTo>
                  <a:pt x="560186" y="397671"/>
                </a:lnTo>
                <a:lnTo>
                  <a:pt x="559046" y="403651"/>
                </a:lnTo>
                <a:lnTo>
                  <a:pt x="557905" y="405893"/>
                </a:lnTo>
                <a:lnTo>
                  <a:pt x="551820" y="404398"/>
                </a:lnTo>
                <a:lnTo>
                  <a:pt x="546496" y="401782"/>
                </a:lnTo>
                <a:lnTo>
                  <a:pt x="540411" y="399913"/>
                </a:lnTo>
                <a:lnTo>
                  <a:pt x="537749" y="398418"/>
                </a:lnTo>
                <a:lnTo>
                  <a:pt x="534706" y="397671"/>
                </a:lnTo>
                <a:lnTo>
                  <a:pt x="531664" y="397671"/>
                </a:lnTo>
                <a:lnTo>
                  <a:pt x="525959" y="396549"/>
                </a:lnTo>
                <a:lnTo>
                  <a:pt x="522917" y="396923"/>
                </a:lnTo>
                <a:lnTo>
                  <a:pt x="519874" y="396176"/>
                </a:lnTo>
                <a:lnTo>
                  <a:pt x="513790" y="396923"/>
                </a:lnTo>
                <a:lnTo>
                  <a:pt x="511127" y="398418"/>
                </a:lnTo>
                <a:lnTo>
                  <a:pt x="509986" y="401034"/>
                </a:lnTo>
                <a:lnTo>
                  <a:pt x="510747" y="404024"/>
                </a:lnTo>
                <a:lnTo>
                  <a:pt x="508846" y="406641"/>
                </a:lnTo>
                <a:lnTo>
                  <a:pt x="507324" y="409631"/>
                </a:lnTo>
                <a:lnTo>
                  <a:pt x="506564" y="412247"/>
                </a:lnTo>
                <a:lnTo>
                  <a:pt x="502000" y="416732"/>
                </a:lnTo>
                <a:lnTo>
                  <a:pt x="499338" y="417853"/>
                </a:lnTo>
                <a:lnTo>
                  <a:pt x="496676" y="416732"/>
                </a:lnTo>
                <a:lnTo>
                  <a:pt x="494394" y="422338"/>
                </a:lnTo>
                <a:lnTo>
                  <a:pt x="491732" y="424207"/>
                </a:lnTo>
                <a:lnTo>
                  <a:pt x="483365" y="427944"/>
                </a:lnTo>
                <a:lnTo>
                  <a:pt x="478041" y="430934"/>
                </a:lnTo>
                <a:lnTo>
                  <a:pt x="476140" y="433177"/>
                </a:lnTo>
                <a:lnTo>
                  <a:pt x="473097" y="434298"/>
                </a:lnTo>
                <a:lnTo>
                  <a:pt x="470435" y="436167"/>
                </a:lnTo>
                <a:lnTo>
                  <a:pt x="468914" y="438783"/>
                </a:lnTo>
                <a:lnTo>
                  <a:pt x="468153" y="441773"/>
                </a:lnTo>
                <a:lnTo>
                  <a:pt x="465871" y="443268"/>
                </a:lnTo>
                <a:lnTo>
                  <a:pt x="462829" y="444763"/>
                </a:lnTo>
                <a:lnTo>
                  <a:pt x="459786" y="444389"/>
                </a:lnTo>
                <a:lnTo>
                  <a:pt x="454082" y="442147"/>
                </a:lnTo>
                <a:lnTo>
                  <a:pt x="450659" y="441026"/>
                </a:lnTo>
                <a:lnTo>
                  <a:pt x="445715" y="438036"/>
                </a:lnTo>
                <a:lnTo>
                  <a:pt x="424038" y="440278"/>
                </a:lnTo>
                <a:lnTo>
                  <a:pt x="420235" y="423086"/>
                </a:lnTo>
                <a:lnTo>
                  <a:pt x="407685" y="420843"/>
                </a:lnTo>
                <a:lnTo>
                  <a:pt x="407305" y="415984"/>
                </a:lnTo>
                <a:lnTo>
                  <a:pt x="407305" y="410004"/>
                </a:lnTo>
                <a:lnTo>
                  <a:pt x="410727" y="409631"/>
                </a:lnTo>
                <a:lnTo>
                  <a:pt x="409967" y="393559"/>
                </a:lnTo>
                <a:lnTo>
                  <a:pt x="405023" y="393933"/>
                </a:lnTo>
                <a:lnTo>
                  <a:pt x="398558" y="381599"/>
                </a:lnTo>
                <a:lnTo>
                  <a:pt x="393614" y="377862"/>
                </a:lnTo>
                <a:lnTo>
                  <a:pt x="390952" y="376367"/>
                </a:lnTo>
                <a:lnTo>
                  <a:pt x="386388" y="372629"/>
                </a:lnTo>
                <a:lnTo>
                  <a:pt x="384106" y="370387"/>
                </a:lnTo>
                <a:lnTo>
                  <a:pt x="378782" y="372629"/>
                </a:lnTo>
                <a:lnTo>
                  <a:pt x="349879" y="372256"/>
                </a:lnTo>
                <a:lnTo>
                  <a:pt x="322877" y="376741"/>
                </a:lnTo>
                <a:lnTo>
                  <a:pt x="311849" y="366276"/>
                </a:lnTo>
                <a:lnTo>
                  <a:pt x="295496" y="348336"/>
                </a:lnTo>
                <a:lnTo>
                  <a:pt x="282185" y="336002"/>
                </a:lnTo>
                <a:lnTo>
                  <a:pt x="276861" y="332264"/>
                </a:lnTo>
                <a:lnTo>
                  <a:pt x="269635" y="326658"/>
                </a:lnTo>
                <a:lnTo>
                  <a:pt x="262029" y="321426"/>
                </a:lnTo>
                <a:lnTo>
                  <a:pt x="250239" y="316567"/>
                </a:lnTo>
                <a:lnTo>
                  <a:pt x="196997" y="335628"/>
                </a:lnTo>
                <a:lnTo>
                  <a:pt x="196997" y="361791"/>
                </a:lnTo>
                <a:lnTo>
                  <a:pt x="196997" y="389448"/>
                </a:lnTo>
                <a:lnTo>
                  <a:pt x="196997" y="413742"/>
                </a:lnTo>
                <a:lnTo>
                  <a:pt x="196997" y="436541"/>
                </a:lnTo>
                <a:lnTo>
                  <a:pt x="192433" y="438783"/>
                </a:lnTo>
                <a:lnTo>
                  <a:pt x="184827" y="438409"/>
                </a:lnTo>
                <a:lnTo>
                  <a:pt x="181405" y="435793"/>
                </a:lnTo>
                <a:lnTo>
                  <a:pt x="177982" y="427197"/>
                </a:lnTo>
                <a:lnTo>
                  <a:pt x="176461" y="424581"/>
                </a:lnTo>
                <a:lnTo>
                  <a:pt x="174179" y="422338"/>
                </a:lnTo>
                <a:lnTo>
                  <a:pt x="171897" y="416732"/>
                </a:lnTo>
                <a:lnTo>
                  <a:pt x="169996" y="414116"/>
                </a:lnTo>
                <a:lnTo>
                  <a:pt x="164291" y="411873"/>
                </a:lnTo>
                <a:lnTo>
                  <a:pt x="161629" y="410004"/>
                </a:lnTo>
                <a:lnTo>
                  <a:pt x="158967" y="408136"/>
                </a:lnTo>
                <a:lnTo>
                  <a:pt x="155924" y="408136"/>
                </a:lnTo>
                <a:lnTo>
                  <a:pt x="152882" y="408509"/>
                </a:lnTo>
                <a:lnTo>
                  <a:pt x="143755" y="411126"/>
                </a:lnTo>
                <a:lnTo>
                  <a:pt x="135008" y="414489"/>
                </a:lnTo>
                <a:lnTo>
                  <a:pt x="123599" y="424207"/>
                </a:lnTo>
                <a:lnTo>
                  <a:pt x="123218" y="409631"/>
                </a:lnTo>
                <a:lnTo>
                  <a:pt x="126641" y="405519"/>
                </a:lnTo>
                <a:lnTo>
                  <a:pt x="127402" y="398044"/>
                </a:lnTo>
                <a:lnTo>
                  <a:pt x="122838" y="396176"/>
                </a:lnTo>
                <a:lnTo>
                  <a:pt x="118274" y="395802"/>
                </a:lnTo>
                <a:lnTo>
                  <a:pt x="110668" y="392438"/>
                </a:lnTo>
                <a:lnTo>
                  <a:pt x="106865" y="387579"/>
                </a:lnTo>
                <a:lnTo>
                  <a:pt x="104203" y="387579"/>
                </a:lnTo>
                <a:lnTo>
                  <a:pt x="99639" y="386832"/>
                </a:lnTo>
                <a:lnTo>
                  <a:pt x="98499" y="372256"/>
                </a:lnTo>
                <a:lnTo>
                  <a:pt x="93935" y="364781"/>
                </a:lnTo>
                <a:lnTo>
                  <a:pt x="90892" y="362538"/>
                </a:lnTo>
                <a:lnTo>
                  <a:pt x="88230" y="357306"/>
                </a:lnTo>
                <a:lnTo>
                  <a:pt x="79483" y="353942"/>
                </a:lnTo>
                <a:lnTo>
                  <a:pt x="75300" y="347588"/>
                </a:lnTo>
                <a:lnTo>
                  <a:pt x="77962" y="345346"/>
                </a:lnTo>
                <a:lnTo>
                  <a:pt x="84808" y="345346"/>
                </a:lnTo>
                <a:lnTo>
                  <a:pt x="91653" y="346467"/>
                </a:lnTo>
                <a:lnTo>
                  <a:pt x="95076" y="348336"/>
                </a:lnTo>
                <a:lnTo>
                  <a:pt x="98118" y="347588"/>
                </a:lnTo>
                <a:lnTo>
                  <a:pt x="103062" y="347962"/>
                </a:lnTo>
                <a:lnTo>
                  <a:pt x="101921" y="345346"/>
                </a:lnTo>
                <a:lnTo>
                  <a:pt x="100400" y="341234"/>
                </a:lnTo>
                <a:lnTo>
                  <a:pt x="99639" y="334133"/>
                </a:lnTo>
                <a:lnTo>
                  <a:pt x="101161" y="330022"/>
                </a:lnTo>
                <a:lnTo>
                  <a:pt x="104964" y="328153"/>
                </a:lnTo>
                <a:lnTo>
                  <a:pt x="104964" y="331143"/>
                </a:lnTo>
                <a:lnTo>
                  <a:pt x="109147" y="331517"/>
                </a:lnTo>
                <a:lnTo>
                  <a:pt x="113330" y="329648"/>
                </a:lnTo>
                <a:lnTo>
                  <a:pt x="114471" y="326284"/>
                </a:lnTo>
                <a:lnTo>
                  <a:pt x="118274" y="323294"/>
                </a:lnTo>
                <a:lnTo>
                  <a:pt x="124739" y="322547"/>
                </a:lnTo>
                <a:lnTo>
                  <a:pt x="130824" y="326284"/>
                </a:lnTo>
                <a:lnTo>
                  <a:pt x="136909" y="328527"/>
                </a:lnTo>
                <a:lnTo>
                  <a:pt x="142994" y="327406"/>
                </a:lnTo>
                <a:lnTo>
                  <a:pt x="146797" y="324416"/>
                </a:lnTo>
                <a:lnTo>
                  <a:pt x="147938" y="325163"/>
                </a:lnTo>
                <a:lnTo>
                  <a:pt x="149839" y="326658"/>
                </a:lnTo>
                <a:lnTo>
                  <a:pt x="157065" y="329274"/>
                </a:lnTo>
                <a:lnTo>
                  <a:pt x="161249" y="331517"/>
                </a:lnTo>
                <a:lnTo>
                  <a:pt x="165432" y="330396"/>
                </a:lnTo>
                <a:lnTo>
                  <a:pt x="169996" y="331517"/>
                </a:lnTo>
                <a:lnTo>
                  <a:pt x="171517" y="328527"/>
                </a:lnTo>
                <a:lnTo>
                  <a:pt x="168474" y="324042"/>
                </a:lnTo>
                <a:lnTo>
                  <a:pt x="172277" y="324042"/>
                </a:lnTo>
                <a:lnTo>
                  <a:pt x="169615" y="319557"/>
                </a:lnTo>
                <a:lnTo>
                  <a:pt x="165432" y="314324"/>
                </a:lnTo>
                <a:lnTo>
                  <a:pt x="161629" y="311708"/>
                </a:lnTo>
                <a:lnTo>
                  <a:pt x="159727" y="307597"/>
                </a:lnTo>
                <a:lnTo>
                  <a:pt x="155544" y="307597"/>
                </a:lnTo>
                <a:lnTo>
                  <a:pt x="151361" y="301243"/>
                </a:lnTo>
                <a:lnTo>
                  <a:pt x="149079" y="292273"/>
                </a:lnTo>
                <a:lnTo>
                  <a:pt x="146036" y="288162"/>
                </a:lnTo>
                <a:lnTo>
                  <a:pt x="145276" y="290404"/>
                </a:lnTo>
                <a:lnTo>
                  <a:pt x="142614" y="284050"/>
                </a:lnTo>
                <a:lnTo>
                  <a:pt x="140712" y="284050"/>
                </a:lnTo>
                <a:lnTo>
                  <a:pt x="139571" y="279939"/>
                </a:lnTo>
                <a:lnTo>
                  <a:pt x="132346" y="273585"/>
                </a:lnTo>
                <a:lnTo>
                  <a:pt x="127782" y="273212"/>
                </a:lnTo>
                <a:lnTo>
                  <a:pt x="127782" y="270969"/>
                </a:lnTo>
                <a:lnTo>
                  <a:pt x="122838" y="270222"/>
                </a:lnTo>
                <a:lnTo>
                  <a:pt x="118655" y="272090"/>
                </a:lnTo>
                <a:lnTo>
                  <a:pt x="115232" y="272838"/>
                </a:lnTo>
                <a:lnTo>
                  <a:pt x="111049" y="275080"/>
                </a:lnTo>
                <a:lnTo>
                  <a:pt x="109908" y="270969"/>
                </a:lnTo>
                <a:lnTo>
                  <a:pt x="104203" y="270969"/>
                </a:lnTo>
                <a:lnTo>
                  <a:pt x="102682" y="269848"/>
                </a:lnTo>
                <a:lnTo>
                  <a:pt x="97738" y="269100"/>
                </a:lnTo>
                <a:lnTo>
                  <a:pt x="92033" y="268353"/>
                </a:lnTo>
                <a:lnTo>
                  <a:pt x="78723" y="281060"/>
                </a:lnTo>
                <a:lnTo>
                  <a:pt x="71497" y="281434"/>
                </a:lnTo>
                <a:lnTo>
                  <a:pt x="61609" y="284424"/>
                </a:lnTo>
                <a:lnTo>
                  <a:pt x="51721" y="285919"/>
                </a:lnTo>
                <a:lnTo>
                  <a:pt x="43355" y="288162"/>
                </a:lnTo>
                <a:lnTo>
                  <a:pt x="51721" y="293768"/>
                </a:lnTo>
                <a:lnTo>
                  <a:pt x="45256" y="296384"/>
                </a:lnTo>
                <a:lnTo>
                  <a:pt x="42594" y="295637"/>
                </a:lnTo>
                <a:lnTo>
                  <a:pt x="41073" y="293394"/>
                </a:lnTo>
                <a:lnTo>
                  <a:pt x="38791" y="291899"/>
                </a:lnTo>
                <a:lnTo>
                  <a:pt x="35368" y="291899"/>
                </a:lnTo>
                <a:lnTo>
                  <a:pt x="32706" y="291152"/>
                </a:lnTo>
                <a:lnTo>
                  <a:pt x="31565" y="288909"/>
                </a:lnTo>
                <a:lnTo>
                  <a:pt x="34227" y="286293"/>
                </a:lnTo>
                <a:lnTo>
                  <a:pt x="34608" y="283303"/>
                </a:lnTo>
                <a:lnTo>
                  <a:pt x="37270" y="282182"/>
                </a:lnTo>
                <a:lnTo>
                  <a:pt x="40692" y="284424"/>
                </a:lnTo>
                <a:lnTo>
                  <a:pt x="45256" y="283303"/>
                </a:lnTo>
                <a:lnTo>
                  <a:pt x="41833" y="261999"/>
                </a:lnTo>
                <a:lnTo>
                  <a:pt x="39171" y="261252"/>
                </a:lnTo>
                <a:lnTo>
                  <a:pt x="37270" y="259009"/>
                </a:lnTo>
                <a:lnTo>
                  <a:pt x="36509" y="255645"/>
                </a:lnTo>
                <a:lnTo>
                  <a:pt x="34988" y="253403"/>
                </a:lnTo>
                <a:lnTo>
                  <a:pt x="32706" y="251160"/>
                </a:lnTo>
                <a:lnTo>
                  <a:pt x="30044" y="251160"/>
                </a:lnTo>
                <a:lnTo>
                  <a:pt x="23198" y="251908"/>
                </a:lnTo>
                <a:lnTo>
                  <a:pt x="18255" y="250787"/>
                </a:lnTo>
                <a:lnTo>
                  <a:pt x="17874" y="253777"/>
                </a:lnTo>
                <a:lnTo>
                  <a:pt x="12930" y="249292"/>
                </a:lnTo>
                <a:lnTo>
                  <a:pt x="12550" y="246675"/>
                </a:lnTo>
                <a:lnTo>
                  <a:pt x="11029" y="243685"/>
                </a:lnTo>
                <a:lnTo>
                  <a:pt x="12930" y="241443"/>
                </a:lnTo>
                <a:lnTo>
                  <a:pt x="11029" y="238827"/>
                </a:lnTo>
                <a:lnTo>
                  <a:pt x="10648" y="235837"/>
                </a:lnTo>
                <a:lnTo>
                  <a:pt x="0" y="232099"/>
                </a:lnTo>
                <a:lnTo>
                  <a:pt x="4183" y="215654"/>
                </a:lnTo>
                <a:lnTo>
                  <a:pt x="9127" y="213038"/>
                </a:lnTo>
                <a:lnTo>
                  <a:pt x="11029" y="210048"/>
                </a:lnTo>
                <a:lnTo>
                  <a:pt x="10268" y="207432"/>
                </a:lnTo>
                <a:lnTo>
                  <a:pt x="6085" y="203320"/>
                </a:lnTo>
                <a:lnTo>
                  <a:pt x="9888" y="186502"/>
                </a:lnTo>
                <a:lnTo>
                  <a:pt x="14832" y="183138"/>
                </a:lnTo>
                <a:lnTo>
                  <a:pt x="16733" y="180895"/>
                </a:lnTo>
                <a:lnTo>
                  <a:pt x="15973" y="177532"/>
                </a:lnTo>
                <a:lnTo>
                  <a:pt x="17114" y="174915"/>
                </a:lnTo>
                <a:lnTo>
                  <a:pt x="17114" y="172299"/>
                </a:lnTo>
                <a:lnTo>
                  <a:pt x="18635" y="168935"/>
                </a:lnTo>
                <a:lnTo>
                  <a:pt x="20536" y="166693"/>
                </a:lnTo>
                <a:lnTo>
                  <a:pt x="22818" y="168562"/>
                </a:lnTo>
                <a:lnTo>
                  <a:pt x="24339" y="171178"/>
                </a:lnTo>
                <a:lnTo>
                  <a:pt x="28903" y="174915"/>
                </a:lnTo>
                <a:lnTo>
                  <a:pt x="35368" y="188744"/>
                </a:lnTo>
                <a:lnTo>
                  <a:pt x="38791" y="189492"/>
                </a:lnTo>
                <a:lnTo>
                  <a:pt x="48679" y="183138"/>
                </a:lnTo>
                <a:lnTo>
                  <a:pt x="47538" y="179774"/>
                </a:lnTo>
                <a:lnTo>
                  <a:pt x="46397" y="177158"/>
                </a:lnTo>
                <a:lnTo>
                  <a:pt x="44876" y="167814"/>
                </a:lnTo>
                <a:lnTo>
                  <a:pt x="41833" y="162955"/>
                </a:lnTo>
                <a:lnTo>
                  <a:pt x="45256" y="163329"/>
                </a:lnTo>
                <a:lnTo>
                  <a:pt x="47918" y="162582"/>
                </a:lnTo>
                <a:lnTo>
                  <a:pt x="55524" y="156975"/>
                </a:lnTo>
                <a:lnTo>
                  <a:pt x="58186" y="155480"/>
                </a:lnTo>
                <a:lnTo>
                  <a:pt x="60088" y="153238"/>
                </a:lnTo>
                <a:lnTo>
                  <a:pt x="60088" y="150248"/>
                </a:lnTo>
                <a:lnTo>
                  <a:pt x="60088" y="146884"/>
                </a:lnTo>
                <a:lnTo>
                  <a:pt x="63130" y="146510"/>
                </a:lnTo>
                <a:lnTo>
                  <a:pt x="66173" y="146884"/>
                </a:lnTo>
                <a:lnTo>
                  <a:pt x="69215" y="146137"/>
                </a:lnTo>
                <a:lnTo>
                  <a:pt x="71117" y="143147"/>
                </a:lnTo>
                <a:lnTo>
                  <a:pt x="73399" y="141652"/>
                </a:lnTo>
                <a:lnTo>
                  <a:pt x="76441" y="140904"/>
                </a:lnTo>
                <a:lnTo>
                  <a:pt x="78342" y="138662"/>
                </a:lnTo>
                <a:lnTo>
                  <a:pt x="81385" y="136793"/>
                </a:lnTo>
                <a:lnTo>
                  <a:pt x="83286" y="134550"/>
                </a:lnTo>
                <a:lnTo>
                  <a:pt x="83667" y="131560"/>
                </a:lnTo>
                <a:lnTo>
                  <a:pt x="86329" y="130065"/>
                </a:lnTo>
                <a:lnTo>
                  <a:pt x="92033" y="128197"/>
                </a:lnTo>
                <a:lnTo>
                  <a:pt x="98118" y="128197"/>
                </a:lnTo>
                <a:lnTo>
                  <a:pt x="98499" y="131187"/>
                </a:lnTo>
                <a:lnTo>
                  <a:pt x="100020" y="134177"/>
                </a:lnTo>
                <a:lnTo>
                  <a:pt x="106105" y="132682"/>
                </a:lnTo>
                <a:lnTo>
                  <a:pt x="108006" y="134924"/>
                </a:lnTo>
                <a:lnTo>
                  <a:pt x="109908" y="132308"/>
                </a:lnTo>
                <a:lnTo>
                  <a:pt x="110668" y="128944"/>
                </a:lnTo>
                <a:lnTo>
                  <a:pt x="112570" y="126702"/>
                </a:lnTo>
                <a:lnTo>
                  <a:pt x="115232" y="127075"/>
                </a:lnTo>
                <a:lnTo>
                  <a:pt x="118274" y="125580"/>
                </a:lnTo>
                <a:lnTo>
                  <a:pt x="120936" y="125580"/>
                </a:lnTo>
                <a:lnTo>
                  <a:pt x="123218" y="131560"/>
                </a:lnTo>
                <a:lnTo>
                  <a:pt x="125120" y="134177"/>
                </a:lnTo>
                <a:lnTo>
                  <a:pt x="128542" y="132682"/>
                </a:lnTo>
                <a:lnTo>
                  <a:pt x="131205" y="132682"/>
                </a:lnTo>
                <a:lnTo>
                  <a:pt x="133867" y="133429"/>
                </a:lnTo>
                <a:lnTo>
                  <a:pt x="139952" y="132308"/>
                </a:lnTo>
                <a:lnTo>
                  <a:pt x="142994" y="132682"/>
                </a:lnTo>
                <a:lnTo>
                  <a:pt x="145656" y="134550"/>
                </a:lnTo>
                <a:lnTo>
                  <a:pt x="147938" y="136419"/>
                </a:lnTo>
                <a:lnTo>
                  <a:pt x="150220" y="141652"/>
                </a:lnTo>
                <a:lnTo>
                  <a:pt x="158206" y="146510"/>
                </a:lnTo>
                <a:lnTo>
                  <a:pt x="160108" y="148753"/>
                </a:lnTo>
                <a:lnTo>
                  <a:pt x="161249" y="151743"/>
                </a:lnTo>
                <a:lnTo>
                  <a:pt x="165432" y="156602"/>
                </a:lnTo>
                <a:lnTo>
                  <a:pt x="165052" y="159218"/>
                </a:lnTo>
                <a:lnTo>
                  <a:pt x="165432" y="162582"/>
                </a:lnTo>
                <a:lnTo>
                  <a:pt x="167333" y="164824"/>
                </a:lnTo>
                <a:lnTo>
                  <a:pt x="169996" y="163703"/>
                </a:lnTo>
                <a:lnTo>
                  <a:pt x="169996" y="161087"/>
                </a:lnTo>
                <a:lnTo>
                  <a:pt x="169615" y="157723"/>
                </a:lnTo>
                <a:lnTo>
                  <a:pt x="169996" y="155107"/>
                </a:lnTo>
                <a:lnTo>
                  <a:pt x="168094" y="152490"/>
                </a:lnTo>
                <a:lnTo>
                  <a:pt x="169996" y="150248"/>
                </a:lnTo>
                <a:lnTo>
                  <a:pt x="173418" y="149500"/>
                </a:lnTo>
                <a:lnTo>
                  <a:pt x="174179" y="152490"/>
                </a:lnTo>
                <a:lnTo>
                  <a:pt x="176461" y="154733"/>
                </a:lnTo>
                <a:lnTo>
                  <a:pt x="177602" y="157349"/>
                </a:lnTo>
                <a:lnTo>
                  <a:pt x="179883" y="159218"/>
                </a:lnTo>
                <a:lnTo>
                  <a:pt x="185588" y="161460"/>
                </a:lnTo>
                <a:lnTo>
                  <a:pt x="190912" y="164450"/>
                </a:lnTo>
                <a:lnTo>
                  <a:pt x="194335" y="163329"/>
                </a:lnTo>
                <a:lnTo>
                  <a:pt x="201941" y="158470"/>
                </a:lnTo>
                <a:lnTo>
                  <a:pt x="201941" y="155107"/>
                </a:lnTo>
                <a:lnTo>
                  <a:pt x="204223" y="153612"/>
                </a:lnTo>
                <a:lnTo>
                  <a:pt x="206505" y="151743"/>
                </a:lnTo>
                <a:lnTo>
                  <a:pt x="209547" y="151369"/>
                </a:lnTo>
                <a:lnTo>
                  <a:pt x="212589" y="152490"/>
                </a:lnTo>
                <a:lnTo>
                  <a:pt x="212589" y="149500"/>
                </a:lnTo>
                <a:lnTo>
                  <a:pt x="215632" y="149127"/>
                </a:lnTo>
                <a:lnTo>
                  <a:pt x="218674" y="150248"/>
                </a:lnTo>
                <a:lnTo>
                  <a:pt x="221336" y="148379"/>
                </a:lnTo>
                <a:lnTo>
                  <a:pt x="224379" y="150248"/>
                </a:lnTo>
                <a:lnTo>
                  <a:pt x="228562" y="154359"/>
                </a:lnTo>
                <a:lnTo>
                  <a:pt x="233886" y="150995"/>
                </a:lnTo>
                <a:lnTo>
                  <a:pt x="235408" y="148379"/>
                </a:lnTo>
                <a:lnTo>
                  <a:pt x="241112" y="148379"/>
                </a:lnTo>
                <a:lnTo>
                  <a:pt x="243774" y="146884"/>
                </a:lnTo>
                <a:lnTo>
                  <a:pt x="249859" y="149127"/>
                </a:lnTo>
                <a:lnTo>
                  <a:pt x="251761" y="151369"/>
                </a:lnTo>
                <a:lnTo>
                  <a:pt x="252141" y="157349"/>
                </a:lnTo>
                <a:lnTo>
                  <a:pt x="254423" y="159592"/>
                </a:lnTo>
                <a:lnTo>
                  <a:pt x="256324" y="162208"/>
                </a:lnTo>
                <a:lnTo>
                  <a:pt x="262409" y="161460"/>
                </a:lnTo>
                <a:lnTo>
                  <a:pt x="268114" y="162582"/>
                </a:lnTo>
                <a:lnTo>
                  <a:pt x="268874" y="166693"/>
                </a:lnTo>
                <a:lnTo>
                  <a:pt x="275720" y="166319"/>
                </a:lnTo>
                <a:lnTo>
                  <a:pt x="278002" y="164450"/>
                </a:lnTo>
                <a:lnTo>
                  <a:pt x="280664" y="158844"/>
                </a:lnTo>
                <a:lnTo>
                  <a:pt x="282565" y="156602"/>
                </a:lnTo>
                <a:lnTo>
                  <a:pt x="284847" y="157349"/>
                </a:lnTo>
                <a:lnTo>
                  <a:pt x="289030" y="162208"/>
                </a:lnTo>
                <a:lnTo>
                  <a:pt x="295115" y="162582"/>
                </a:lnTo>
                <a:lnTo>
                  <a:pt x="301200" y="161460"/>
                </a:lnTo>
                <a:lnTo>
                  <a:pt x="304242" y="159218"/>
                </a:lnTo>
                <a:lnTo>
                  <a:pt x="309567" y="157349"/>
                </a:lnTo>
                <a:lnTo>
                  <a:pt x="314511" y="143147"/>
                </a:lnTo>
                <a:lnTo>
                  <a:pt x="315652" y="140530"/>
                </a:lnTo>
                <a:lnTo>
                  <a:pt x="313370" y="138288"/>
                </a:lnTo>
                <a:lnTo>
                  <a:pt x="312989" y="136793"/>
                </a:lnTo>
                <a:lnTo>
                  <a:pt x="307665" y="136419"/>
                </a:lnTo>
                <a:lnTo>
                  <a:pt x="301580" y="135672"/>
                </a:lnTo>
                <a:lnTo>
                  <a:pt x="299299" y="133055"/>
                </a:lnTo>
                <a:lnTo>
                  <a:pt x="298158" y="131187"/>
                </a:lnTo>
                <a:lnTo>
                  <a:pt x="291312" y="130065"/>
                </a:lnTo>
                <a:lnTo>
                  <a:pt x="288650" y="128944"/>
                </a:lnTo>
                <a:lnTo>
                  <a:pt x="289030" y="125580"/>
                </a:lnTo>
                <a:lnTo>
                  <a:pt x="287129" y="122964"/>
                </a:lnTo>
                <a:lnTo>
                  <a:pt x="281044" y="122217"/>
                </a:lnTo>
                <a:lnTo>
                  <a:pt x="281805" y="118853"/>
                </a:lnTo>
                <a:lnTo>
                  <a:pt x="284467" y="118105"/>
                </a:lnTo>
                <a:lnTo>
                  <a:pt x="289030" y="114368"/>
                </a:lnTo>
                <a:lnTo>
                  <a:pt x="295115" y="112499"/>
                </a:lnTo>
                <a:lnTo>
                  <a:pt x="300439" y="108762"/>
                </a:lnTo>
                <a:lnTo>
                  <a:pt x="301580" y="106519"/>
                </a:lnTo>
                <a:lnTo>
                  <a:pt x="302341" y="103155"/>
                </a:lnTo>
                <a:lnTo>
                  <a:pt x="295115" y="93064"/>
                </a:lnTo>
                <a:lnTo>
                  <a:pt x="298158" y="91943"/>
                </a:lnTo>
                <a:lnTo>
                  <a:pt x="300439" y="90074"/>
                </a:lnTo>
                <a:lnTo>
                  <a:pt x="301200" y="86710"/>
                </a:lnTo>
                <a:lnTo>
                  <a:pt x="303482" y="84841"/>
                </a:lnTo>
                <a:lnTo>
                  <a:pt x="306905" y="84468"/>
                </a:lnTo>
                <a:lnTo>
                  <a:pt x="309567" y="84841"/>
                </a:lnTo>
                <a:lnTo>
                  <a:pt x="312989" y="84468"/>
                </a:lnTo>
                <a:lnTo>
                  <a:pt x="315652" y="85215"/>
                </a:lnTo>
                <a:lnTo>
                  <a:pt x="321736" y="85215"/>
                </a:lnTo>
                <a:lnTo>
                  <a:pt x="325159" y="84468"/>
                </a:lnTo>
                <a:lnTo>
                  <a:pt x="325920" y="81104"/>
                </a:lnTo>
                <a:lnTo>
                  <a:pt x="324779" y="78861"/>
                </a:lnTo>
                <a:lnTo>
                  <a:pt x="319074" y="75871"/>
                </a:lnTo>
                <a:lnTo>
                  <a:pt x="306905" y="74376"/>
                </a:lnTo>
                <a:lnTo>
                  <a:pt x="305383" y="71760"/>
                </a:lnTo>
                <a:lnTo>
                  <a:pt x="306144" y="68396"/>
                </a:lnTo>
                <a:lnTo>
                  <a:pt x="308806" y="68396"/>
                </a:lnTo>
                <a:lnTo>
                  <a:pt x="311468" y="67275"/>
                </a:lnTo>
                <a:lnTo>
                  <a:pt x="312989" y="64659"/>
                </a:lnTo>
                <a:lnTo>
                  <a:pt x="311088" y="62790"/>
                </a:lnTo>
                <a:lnTo>
                  <a:pt x="308426" y="64285"/>
                </a:lnTo>
                <a:lnTo>
                  <a:pt x="302341" y="64285"/>
                </a:lnTo>
                <a:lnTo>
                  <a:pt x="302341" y="60921"/>
                </a:lnTo>
                <a:lnTo>
                  <a:pt x="303102" y="58305"/>
                </a:lnTo>
                <a:lnTo>
                  <a:pt x="305003" y="56063"/>
                </a:lnTo>
                <a:lnTo>
                  <a:pt x="300820" y="51951"/>
                </a:lnTo>
                <a:lnTo>
                  <a:pt x="306905" y="51204"/>
                </a:lnTo>
                <a:lnTo>
                  <a:pt x="308426" y="48961"/>
                </a:lnTo>
                <a:lnTo>
                  <a:pt x="311849" y="48961"/>
                </a:lnTo>
                <a:lnTo>
                  <a:pt x="313750" y="51204"/>
                </a:lnTo>
                <a:lnTo>
                  <a:pt x="316792" y="50830"/>
                </a:lnTo>
                <a:lnTo>
                  <a:pt x="319835" y="51204"/>
                </a:lnTo>
                <a:lnTo>
                  <a:pt x="322877" y="50456"/>
                </a:lnTo>
                <a:lnTo>
                  <a:pt x="332005" y="50830"/>
                </a:lnTo>
                <a:lnTo>
                  <a:pt x="333906" y="53073"/>
                </a:lnTo>
                <a:lnTo>
                  <a:pt x="337709" y="48588"/>
                </a:lnTo>
                <a:lnTo>
                  <a:pt x="340371" y="47840"/>
                </a:lnTo>
                <a:lnTo>
                  <a:pt x="346456" y="47840"/>
                </a:lnTo>
                <a:lnTo>
                  <a:pt x="349118" y="45971"/>
                </a:lnTo>
                <a:lnTo>
                  <a:pt x="352161" y="44850"/>
                </a:lnTo>
                <a:lnTo>
                  <a:pt x="356724" y="41113"/>
                </a:lnTo>
                <a:lnTo>
                  <a:pt x="360147" y="42234"/>
                </a:lnTo>
                <a:lnTo>
                  <a:pt x="362049" y="44103"/>
                </a:lnTo>
                <a:lnTo>
                  <a:pt x="365471" y="44103"/>
                </a:lnTo>
                <a:lnTo>
                  <a:pt x="366232" y="41113"/>
                </a:lnTo>
                <a:lnTo>
                  <a:pt x="372697" y="39991"/>
                </a:lnTo>
                <a:lnTo>
                  <a:pt x="374979" y="38123"/>
                </a:lnTo>
                <a:lnTo>
                  <a:pt x="378402" y="38123"/>
                </a:lnTo>
                <a:lnTo>
                  <a:pt x="381064" y="36628"/>
                </a:lnTo>
                <a:lnTo>
                  <a:pt x="384106" y="36628"/>
                </a:lnTo>
                <a:lnTo>
                  <a:pt x="386768" y="37749"/>
                </a:lnTo>
                <a:lnTo>
                  <a:pt x="388670" y="34759"/>
                </a:lnTo>
                <a:lnTo>
                  <a:pt x="389050" y="32143"/>
                </a:lnTo>
                <a:lnTo>
                  <a:pt x="390571" y="29526"/>
                </a:lnTo>
                <a:lnTo>
                  <a:pt x="393233" y="27658"/>
                </a:lnTo>
                <a:lnTo>
                  <a:pt x="396276" y="26910"/>
                </a:lnTo>
                <a:lnTo>
                  <a:pt x="398938" y="28405"/>
                </a:lnTo>
                <a:lnTo>
                  <a:pt x="405783" y="26163"/>
                </a:lnTo>
                <a:lnTo>
                  <a:pt x="405783" y="26536"/>
                </a:lnTo>
                <a:lnTo>
                  <a:pt x="419855" y="22799"/>
                </a:lnTo>
                <a:lnTo>
                  <a:pt x="432024" y="21678"/>
                </a:lnTo>
                <a:lnTo>
                  <a:pt x="442673" y="18314"/>
                </a:lnTo>
                <a:lnTo>
                  <a:pt x="445335" y="16445"/>
                </a:lnTo>
                <a:lnTo>
                  <a:pt x="448377" y="16445"/>
                </a:lnTo>
                <a:lnTo>
                  <a:pt x="451420" y="15698"/>
                </a:lnTo>
                <a:lnTo>
                  <a:pt x="452941" y="13455"/>
                </a:lnTo>
                <a:lnTo>
                  <a:pt x="452941" y="10465"/>
                </a:lnTo>
                <a:lnTo>
                  <a:pt x="452941" y="7475"/>
                </a:lnTo>
                <a:lnTo>
                  <a:pt x="456364" y="7849"/>
                </a:lnTo>
                <a:lnTo>
                  <a:pt x="459026" y="7475"/>
                </a:lnTo>
                <a:lnTo>
                  <a:pt x="460927" y="4485"/>
                </a:lnTo>
                <a:lnTo>
                  <a:pt x="463209" y="2616"/>
                </a:lnTo>
                <a:lnTo>
                  <a:pt x="466632" y="2616"/>
                </a:lnTo>
                <a:lnTo>
                  <a:pt x="468533" y="3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02" name="Text Placeholder 2601">
            <a:extLst>
              <a:ext uri="{FF2B5EF4-FFF2-40B4-BE49-F238E27FC236}">
                <a16:creationId xmlns:a16="http://schemas.microsoft.com/office/drawing/2014/main" id="{78A7903B-B3D5-3548-A6D9-2453CE418D86}"/>
              </a:ext>
            </a:extLst>
          </p:cNvPr>
          <p:cNvSpPr>
            <a:spLocks noGrp="1"/>
          </p:cNvSpPr>
          <p:nvPr>
            <p:ph type="body" sz="quarter" idx="92" hasCustomPrompt="1"/>
          </p:nvPr>
        </p:nvSpPr>
        <p:spPr>
          <a:xfrm>
            <a:off x="8328504" y="1824031"/>
            <a:ext cx="85569" cy="100913"/>
          </a:xfrm>
          <a:custGeom>
            <a:avLst/>
            <a:gdLst>
              <a:gd name="connsiteX0" fmla="*/ 42399 w 85569"/>
              <a:gd name="connsiteY0" fmla="*/ 0 h 100913"/>
              <a:gd name="connsiteX1" fmla="*/ 43170 w 85569"/>
              <a:gd name="connsiteY1" fmla="*/ 0 h 100913"/>
              <a:gd name="connsiteX2" fmla="*/ 43941 w 85569"/>
              <a:gd name="connsiteY2" fmla="*/ 2259 h 100913"/>
              <a:gd name="connsiteX3" fmla="*/ 43941 w 85569"/>
              <a:gd name="connsiteY3" fmla="*/ 5648 h 100913"/>
              <a:gd name="connsiteX4" fmla="*/ 45868 w 85569"/>
              <a:gd name="connsiteY4" fmla="*/ 9414 h 100913"/>
              <a:gd name="connsiteX5" fmla="*/ 49337 w 85569"/>
              <a:gd name="connsiteY5" fmla="*/ 7154 h 100913"/>
              <a:gd name="connsiteX6" fmla="*/ 52806 w 85569"/>
              <a:gd name="connsiteY6" fmla="*/ 13932 h 100913"/>
              <a:gd name="connsiteX7" fmla="*/ 51650 w 85569"/>
              <a:gd name="connsiteY7" fmla="*/ 16191 h 100913"/>
              <a:gd name="connsiteX8" fmla="*/ 51650 w 85569"/>
              <a:gd name="connsiteY8" fmla="*/ 19957 h 100913"/>
              <a:gd name="connsiteX9" fmla="*/ 48181 w 85569"/>
              <a:gd name="connsiteY9" fmla="*/ 19204 h 100913"/>
              <a:gd name="connsiteX10" fmla="*/ 46254 w 85569"/>
              <a:gd name="connsiteY10" fmla="*/ 24099 h 100913"/>
              <a:gd name="connsiteX11" fmla="*/ 46254 w 85569"/>
              <a:gd name="connsiteY11" fmla="*/ 28241 h 100913"/>
              <a:gd name="connsiteX12" fmla="*/ 47796 w 85569"/>
              <a:gd name="connsiteY12" fmla="*/ 32383 h 100913"/>
              <a:gd name="connsiteX13" fmla="*/ 50494 w 85569"/>
              <a:gd name="connsiteY13" fmla="*/ 33889 h 100913"/>
              <a:gd name="connsiteX14" fmla="*/ 53577 w 85569"/>
              <a:gd name="connsiteY14" fmla="*/ 39914 h 100913"/>
              <a:gd name="connsiteX15" fmla="*/ 55890 w 85569"/>
              <a:gd name="connsiteY15" fmla="*/ 40666 h 100913"/>
              <a:gd name="connsiteX16" fmla="*/ 57817 w 85569"/>
              <a:gd name="connsiteY16" fmla="*/ 43679 h 100913"/>
              <a:gd name="connsiteX17" fmla="*/ 62442 w 85569"/>
              <a:gd name="connsiteY17" fmla="*/ 46691 h 100913"/>
              <a:gd name="connsiteX18" fmla="*/ 68610 w 85569"/>
              <a:gd name="connsiteY18" fmla="*/ 42926 h 100913"/>
              <a:gd name="connsiteX19" fmla="*/ 69381 w 85569"/>
              <a:gd name="connsiteY19" fmla="*/ 40290 h 100913"/>
              <a:gd name="connsiteX20" fmla="*/ 70922 w 85569"/>
              <a:gd name="connsiteY20" fmla="*/ 39914 h 100913"/>
              <a:gd name="connsiteX21" fmla="*/ 73235 w 85569"/>
              <a:gd name="connsiteY21" fmla="*/ 43679 h 100913"/>
              <a:gd name="connsiteX22" fmla="*/ 75548 w 85569"/>
              <a:gd name="connsiteY22" fmla="*/ 44055 h 100913"/>
              <a:gd name="connsiteX23" fmla="*/ 77475 w 85569"/>
              <a:gd name="connsiteY23" fmla="*/ 48197 h 100913"/>
              <a:gd name="connsiteX24" fmla="*/ 77475 w 85569"/>
              <a:gd name="connsiteY24" fmla="*/ 50080 h 100913"/>
              <a:gd name="connsiteX25" fmla="*/ 79402 w 85569"/>
              <a:gd name="connsiteY25" fmla="*/ 50080 h 100913"/>
              <a:gd name="connsiteX26" fmla="*/ 79788 w 85569"/>
              <a:gd name="connsiteY26" fmla="*/ 52716 h 100913"/>
              <a:gd name="connsiteX27" fmla="*/ 85184 w 85569"/>
              <a:gd name="connsiteY27" fmla="*/ 54599 h 100913"/>
              <a:gd name="connsiteX28" fmla="*/ 85569 w 85569"/>
              <a:gd name="connsiteY28" fmla="*/ 55728 h 100913"/>
              <a:gd name="connsiteX29" fmla="*/ 85569 w 85569"/>
              <a:gd name="connsiteY29" fmla="*/ 57234 h 100913"/>
              <a:gd name="connsiteX30" fmla="*/ 78631 w 85569"/>
              <a:gd name="connsiteY30" fmla="*/ 57234 h 100913"/>
              <a:gd name="connsiteX31" fmla="*/ 69381 w 85569"/>
              <a:gd name="connsiteY31" fmla="*/ 62129 h 100913"/>
              <a:gd name="connsiteX32" fmla="*/ 68995 w 85569"/>
              <a:gd name="connsiteY32" fmla="*/ 65895 h 100913"/>
              <a:gd name="connsiteX33" fmla="*/ 65141 w 85569"/>
              <a:gd name="connsiteY33" fmla="*/ 69284 h 100913"/>
              <a:gd name="connsiteX34" fmla="*/ 63984 w 85569"/>
              <a:gd name="connsiteY34" fmla="*/ 72672 h 100913"/>
              <a:gd name="connsiteX35" fmla="*/ 63984 w 85569"/>
              <a:gd name="connsiteY35" fmla="*/ 76061 h 100913"/>
              <a:gd name="connsiteX36" fmla="*/ 61672 w 85569"/>
              <a:gd name="connsiteY36" fmla="*/ 80203 h 100913"/>
              <a:gd name="connsiteX37" fmla="*/ 58203 w 85569"/>
              <a:gd name="connsiteY37" fmla="*/ 81333 h 100913"/>
              <a:gd name="connsiteX38" fmla="*/ 58203 w 85569"/>
              <a:gd name="connsiteY38" fmla="*/ 85098 h 100913"/>
              <a:gd name="connsiteX39" fmla="*/ 56275 w 85569"/>
              <a:gd name="connsiteY39" fmla="*/ 84722 h 100913"/>
              <a:gd name="connsiteX40" fmla="*/ 55504 w 85569"/>
              <a:gd name="connsiteY40" fmla="*/ 86228 h 100913"/>
              <a:gd name="connsiteX41" fmla="*/ 54734 w 85569"/>
              <a:gd name="connsiteY41" fmla="*/ 88487 h 100913"/>
              <a:gd name="connsiteX42" fmla="*/ 51265 w 85569"/>
              <a:gd name="connsiteY42" fmla="*/ 90370 h 100913"/>
              <a:gd name="connsiteX43" fmla="*/ 49723 w 85569"/>
              <a:gd name="connsiteY43" fmla="*/ 89240 h 100913"/>
              <a:gd name="connsiteX44" fmla="*/ 48566 w 85569"/>
              <a:gd name="connsiteY44" fmla="*/ 87358 h 100913"/>
              <a:gd name="connsiteX45" fmla="*/ 48181 w 85569"/>
              <a:gd name="connsiteY45" fmla="*/ 87358 h 100913"/>
              <a:gd name="connsiteX46" fmla="*/ 48181 w 85569"/>
              <a:gd name="connsiteY46" fmla="*/ 89617 h 100913"/>
              <a:gd name="connsiteX47" fmla="*/ 43170 w 85569"/>
              <a:gd name="connsiteY47" fmla="*/ 93382 h 100913"/>
              <a:gd name="connsiteX48" fmla="*/ 42014 w 85569"/>
              <a:gd name="connsiteY48" fmla="*/ 94889 h 100913"/>
              <a:gd name="connsiteX49" fmla="*/ 42399 w 85569"/>
              <a:gd name="connsiteY49" fmla="*/ 97524 h 100913"/>
              <a:gd name="connsiteX50" fmla="*/ 38930 w 85569"/>
              <a:gd name="connsiteY50" fmla="*/ 100913 h 100913"/>
              <a:gd name="connsiteX51" fmla="*/ 38159 w 85569"/>
              <a:gd name="connsiteY51" fmla="*/ 97524 h 100913"/>
              <a:gd name="connsiteX52" fmla="*/ 35076 w 85569"/>
              <a:gd name="connsiteY52" fmla="*/ 99784 h 100913"/>
              <a:gd name="connsiteX53" fmla="*/ 32763 w 85569"/>
              <a:gd name="connsiteY53" fmla="*/ 95265 h 100913"/>
              <a:gd name="connsiteX54" fmla="*/ 37003 w 85569"/>
              <a:gd name="connsiteY54" fmla="*/ 90370 h 100913"/>
              <a:gd name="connsiteX55" fmla="*/ 37389 w 85569"/>
              <a:gd name="connsiteY55" fmla="*/ 88487 h 100913"/>
              <a:gd name="connsiteX56" fmla="*/ 36232 w 85569"/>
              <a:gd name="connsiteY56" fmla="*/ 83592 h 100913"/>
              <a:gd name="connsiteX57" fmla="*/ 38159 w 85569"/>
              <a:gd name="connsiteY57" fmla="*/ 80580 h 100913"/>
              <a:gd name="connsiteX58" fmla="*/ 41243 w 85569"/>
              <a:gd name="connsiteY58" fmla="*/ 79074 h 100913"/>
              <a:gd name="connsiteX59" fmla="*/ 41243 w 85569"/>
              <a:gd name="connsiteY59" fmla="*/ 77191 h 100913"/>
              <a:gd name="connsiteX60" fmla="*/ 42399 w 85569"/>
              <a:gd name="connsiteY60" fmla="*/ 73426 h 100913"/>
              <a:gd name="connsiteX61" fmla="*/ 39701 w 85569"/>
              <a:gd name="connsiteY61" fmla="*/ 73426 h 100913"/>
              <a:gd name="connsiteX62" fmla="*/ 37774 w 85569"/>
              <a:gd name="connsiteY62" fmla="*/ 78697 h 100913"/>
              <a:gd name="connsiteX63" fmla="*/ 37003 w 85569"/>
              <a:gd name="connsiteY63" fmla="*/ 77191 h 100913"/>
              <a:gd name="connsiteX64" fmla="*/ 36232 w 85569"/>
              <a:gd name="connsiteY64" fmla="*/ 75308 h 100913"/>
              <a:gd name="connsiteX65" fmla="*/ 37774 w 85569"/>
              <a:gd name="connsiteY65" fmla="*/ 72672 h 100913"/>
              <a:gd name="connsiteX66" fmla="*/ 37389 w 85569"/>
              <a:gd name="connsiteY66" fmla="*/ 71920 h 100913"/>
              <a:gd name="connsiteX67" fmla="*/ 33534 w 85569"/>
              <a:gd name="connsiteY67" fmla="*/ 71166 h 100913"/>
              <a:gd name="connsiteX68" fmla="*/ 30836 w 85569"/>
              <a:gd name="connsiteY68" fmla="*/ 74555 h 100913"/>
              <a:gd name="connsiteX69" fmla="*/ 29680 w 85569"/>
              <a:gd name="connsiteY69" fmla="*/ 78321 h 100913"/>
              <a:gd name="connsiteX70" fmla="*/ 25825 w 85569"/>
              <a:gd name="connsiteY70" fmla="*/ 79074 h 100913"/>
              <a:gd name="connsiteX71" fmla="*/ 25440 w 85569"/>
              <a:gd name="connsiteY71" fmla="*/ 80580 h 100913"/>
              <a:gd name="connsiteX72" fmla="*/ 12335 w 85569"/>
              <a:gd name="connsiteY72" fmla="*/ 80956 h 100913"/>
              <a:gd name="connsiteX73" fmla="*/ 10022 w 85569"/>
              <a:gd name="connsiteY73" fmla="*/ 83592 h 100913"/>
              <a:gd name="connsiteX74" fmla="*/ 6553 w 85569"/>
              <a:gd name="connsiteY74" fmla="*/ 81333 h 100913"/>
              <a:gd name="connsiteX75" fmla="*/ 3084 w 85569"/>
              <a:gd name="connsiteY75" fmla="*/ 83592 h 100913"/>
              <a:gd name="connsiteX76" fmla="*/ 0 w 85569"/>
              <a:gd name="connsiteY76" fmla="*/ 80580 h 100913"/>
              <a:gd name="connsiteX77" fmla="*/ 386 w 85569"/>
              <a:gd name="connsiteY77" fmla="*/ 77191 h 100913"/>
              <a:gd name="connsiteX78" fmla="*/ 0 w 85569"/>
              <a:gd name="connsiteY78" fmla="*/ 74555 h 100913"/>
              <a:gd name="connsiteX79" fmla="*/ 1542 w 85569"/>
              <a:gd name="connsiteY79" fmla="*/ 73426 h 100913"/>
              <a:gd name="connsiteX80" fmla="*/ 1927 w 85569"/>
              <a:gd name="connsiteY80" fmla="*/ 72296 h 100913"/>
              <a:gd name="connsiteX81" fmla="*/ 1927 w 85569"/>
              <a:gd name="connsiteY81" fmla="*/ 70413 h 100913"/>
              <a:gd name="connsiteX82" fmla="*/ 7709 w 85569"/>
              <a:gd name="connsiteY82" fmla="*/ 66648 h 100913"/>
              <a:gd name="connsiteX83" fmla="*/ 8095 w 85569"/>
              <a:gd name="connsiteY83" fmla="*/ 64765 h 100913"/>
              <a:gd name="connsiteX84" fmla="*/ 7709 w 85569"/>
              <a:gd name="connsiteY84" fmla="*/ 62506 h 100913"/>
              <a:gd name="connsiteX85" fmla="*/ 8095 w 85569"/>
              <a:gd name="connsiteY85" fmla="*/ 62129 h 100913"/>
              <a:gd name="connsiteX86" fmla="*/ 8480 w 85569"/>
              <a:gd name="connsiteY86" fmla="*/ 58741 h 100913"/>
              <a:gd name="connsiteX87" fmla="*/ 8095 w 85569"/>
              <a:gd name="connsiteY87" fmla="*/ 56481 h 100913"/>
              <a:gd name="connsiteX88" fmla="*/ 10407 w 85569"/>
              <a:gd name="connsiteY88" fmla="*/ 52716 h 100913"/>
              <a:gd name="connsiteX89" fmla="*/ 10407 w 85569"/>
              <a:gd name="connsiteY89" fmla="*/ 50457 h 100913"/>
              <a:gd name="connsiteX90" fmla="*/ 13105 w 85569"/>
              <a:gd name="connsiteY90" fmla="*/ 44808 h 100913"/>
              <a:gd name="connsiteX91" fmla="*/ 13491 w 85569"/>
              <a:gd name="connsiteY91" fmla="*/ 40666 h 100913"/>
              <a:gd name="connsiteX92" fmla="*/ 15033 w 85569"/>
              <a:gd name="connsiteY92" fmla="*/ 38031 h 100913"/>
              <a:gd name="connsiteX93" fmla="*/ 6167 w 85569"/>
              <a:gd name="connsiteY93" fmla="*/ 32383 h 100913"/>
              <a:gd name="connsiteX94" fmla="*/ 6167 w 85569"/>
              <a:gd name="connsiteY94" fmla="*/ 28241 h 100913"/>
              <a:gd name="connsiteX95" fmla="*/ 4240 w 85569"/>
              <a:gd name="connsiteY95" fmla="*/ 28241 h 100913"/>
              <a:gd name="connsiteX96" fmla="*/ 2313 w 85569"/>
              <a:gd name="connsiteY96" fmla="*/ 24852 h 100913"/>
              <a:gd name="connsiteX97" fmla="*/ 0 w 85569"/>
              <a:gd name="connsiteY97" fmla="*/ 23346 h 100913"/>
              <a:gd name="connsiteX98" fmla="*/ 771 w 85569"/>
              <a:gd name="connsiteY98" fmla="*/ 22216 h 100913"/>
              <a:gd name="connsiteX99" fmla="*/ 771 w 85569"/>
              <a:gd name="connsiteY99" fmla="*/ 19204 h 100913"/>
              <a:gd name="connsiteX100" fmla="*/ 10793 w 85569"/>
              <a:gd name="connsiteY100" fmla="*/ 12050 h 100913"/>
              <a:gd name="connsiteX101" fmla="*/ 19273 w 85569"/>
              <a:gd name="connsiteY101" fmla="*/ 8661 h 100913"/>
              <a:gd name="connsiteX102" fmla="*/ 25440 w 85569"/>
              <a:gd name="connsiteY102" fmla="*/ 10543 h 100913"/>
              <a:gd name="connsiteX103" fmla="*/ 33534 w 85569"/>
              <a:gd name="connsiteY103" fmla="*/ 9790 h 100913"/>
              <a:gd name="connsiteX104" fmla="*/ 35847 w 85569"/>
              <a:gd name="connsiteY104" fmla="*/ 6401 h 100913"/>
              <a:gd name="connsiteX105" fmla="*/ 40858 w 85569"/>
              <a:gd name="connsiteY105" fmla="*/ 5648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5569" h="100913">
                <a:moveTo>
                  <a:pt x="42399" y="0"/>
                </a:moveTo>
                <a:lnTo>
                  <a:pt x="43170" y="0"/>
                </a:lnTo>
                <a:lnTo>
                  <a:pt x="43941" y="2259"/>
                </a:lnTo>
                <a:lnTo>
                  <a:pt x="43941" y="5648"/>
                </a:lnTo>
                <a:lnTo>
                  <a:pt x="45868" y="9414"/>
                </a:lnTo>
                <a:lnTo>
                  <a:pt x="49337" y="7154"/>
                </a:lnTo>
                <a:lnTo>
                  <a:pt x="52806" y="13932"/>
                </a:lnTo>
                <a:lnTo>
                  <a:pt x="51650" y="16191"/>
                </a:lnTo>
                <a:lnTo>
                  <a:pt x="51650" y="19957"/>
                </a:lnTo>
                <a:lnTo>
                  <a:pt x="48181" y="19204"/>
                </a:lnTo>
                <a:lnTo>
                  <a:pt x="46254" y="24099"/>
                </a:lnTo>
                <a:lnTo>
                  <a:pt x="46254" y="28241"/>
                </a:lnTo>
                <a:lnTo>
                  <a:pt x="47796" y="32383"/>
                </a:lnTo>
                <a:lnTo>
                  <a:pt x="50494" y="33889"/>
                </a:lnTo>
                <a:lnTo>
                  <a:pt x="53577" y="39914"/>
                </a:lnTo>
                <a:lnTo>
                  <a:pt x="55890" y="40666"/>
                </a:lnTo>
                <a:lnTo>
                  <a:pt x="57817" y="43679"/>
                </a:lnTo>
                <a:lnTo>
                  <a:pt x="62442" y="46691"/>
                </a:lnTo>
                <a:lnTo>
                  <a:pt x="68610" y="42926"/>
                </a:lnTo>
                <a:lnTo>
                  <a:pt x="69381" y="40290"/>
                </a:lnTo>
                <a:lnTo>
                  <a:pt x="70922" y="39914"/>
                </a:lnTo>
                <a:lnTo>
                  <a:pt x="73235" y="43679"/>
                </a:lnTo>
                <a:lnTo>
                  <a:pt x="75548" y="44055"/>
                </a:lnTo>
                <a:lnTo>
                  <a:pt x="77475" y="48197"/>
                </a:lnTo>
                <a:lnTo>
                  <a:pt x="77475" y="50080"/>
                </a:lnTo>
                <a:lnTo>
                  <a:pt x="79402" y="50080"/>
                </a:lnTo>
                <a:lnTo>
                  <a:pt x="79788" y="52716"/>
                </a:lnTo>
                <a:lnTo>
                  <a:pt x="85184" y="54599"/>
                </a:lnTo>
                <a:lnTo>
                  <a:pt x="85569" y="55728"/>
                </a:lnTo>
                <a:lnTo>
                  <a:pt x="85569" y="57234"/>
                </a:lnTo>
                <a:lnTo>
                  <a:pt x="78631" y="57234"/>
                </a:lnTo>
                <a:lnTo>
                  <a:pt x="69381" y="62129"/>
                </a:lnTo>
                <a:lnTo>
                  <a:pt x="68995" y="65895"/>
                </a:lnTo>
                <a:lnTo>
                  <a:pt x="65141" y="69284"/>
                </a:lnTo>
                <a:lnTo>
                  <a:pt x="63984" y="72672"/>
                </a:lnTo>
                <a:lnTo>
                  <a:pt x="63984" y="76061"/>
                </a:lnTo>
                <a:lnTo>
                  <a:pt x="61672" y="80203"/>
                </a:lnTo>
                <a:lnTo>
                  <a:pt x="58203" y="81333"/>
                </a:lnTo>
                <a:lnTo>
                  <a:pt x="58203" y="85098"/>
                </a:lnTo>
                <a:lnTo>
                  <a:pt x="56275" y="84722"/>
                </a:lnTo>
                <a:lnTo>
                  <a:pt x="55504" y="86228"/>
                </a:lnTo>
                <a:lnTo>
                  <a:pt x="54734" y="88487"/>
                </a:lnTo>
                <a:lnTo>
                  <a:pt x="51265" y="90370"/>
                </a:lnTo>
                <a:lnTo>
                  <a:pt x="49723" y="89240"/>
                </a:lnTo>
                <a:lnTo>
                  <a:pt x="48566" y="87358"/>
                </a:lnTo>
                <a:lnTo>
                  <a:pt x="48181" y="87358"/>
                </a:lnTo>
                <a:lnTo>
                  <a:pt x="48181" y="89617"/>
                </a:lnTo>
                <a:lnTo>
                  <a:pt x="43170" y="93382"/>
                </a:lnTo>
                <a:lnTo>
                  <a:pt x="42014" y="94889"/>
                </a:lnTo>
                <a:lnTo>
                  <a:pt x="42399" y="97524"/>
                </a:lnTo>
                <a:lnTo>
                  <a:pt x="38930" y="100913"/>
                </a:lnTo>
                <a:lnTo>
                  <a:pt x="38159" y="97524"/>
                </a:lnTo>
                <a:lnTo>
                  <a:pt x="35076" y="99784"/>
                </a:lnTo>
                <a:lnTo>
                  <a:pt x="32763" y="95265"/>
                </a:lnTo>
                <a:lnTo>
                  <a:pt x="37003" y="90370"/>
                </a:lnTo>
                <a:lnTo>
                  <a:pt x="37389" y="88487"/>
                </a:lnTo>
                <a:lnTo>
                  <a:pt x="36232" y="83592"/>
                </a:lnTo>
                <a:lnTo>
                  <a:pt x="38159" y="80580"/>
                </a:lnTo>
                <a:lnTo>
                  <a:pt x="41243" y="79074"/>
                </a:lnTo>
                <a:lnTo>
                  <a:pt x="41243" y="77191"/>
                </a:lnTo>
                <a:lnTo>
                  <a:pt x="42399" y="73426"/>
                </a:lnTo>
                <a:lnTo>
                  <a:pt x="39701" y="73426"/>
                </a:lnTo>
                <a:lnTo>
                  <a:pt x="37774" y="78697"/>
                </a:lnTo>
                <a:lnTo>
                  <a:pt x="37003" y="77191"/>
                </a:lnTo>
                <a:lnTo>
                  <a:pt x="36232" y="75308"/>
                </a:lnTo>
                <a:lnTo>
                  <a:pt x="37774" y="72672"/>
                </a:lnTo>
                <a:lnTo>
                  <a:pt x="37389" y="71920"/>
                </a:lnTo>
                <a:lnTo>
                  <a:pt x="33534" y="71166"/>
                </a:lnTo>
                <a:lnTo>
                  <a:pt x="30836" y="74555"/>
                </a:lnTo>
                <a:lnTo>
                  <a:pt x="29680" y="78321"/>
                </a:lnTo>
                <a:lnTo>
                  <a:pt x="25825" y="79074"/>
                </a:lnTo>
                <a:lnTo>
                  <a:pt x="25440" y="80580"/>
                </a:lnTo>
                <a:lnTo>
                  <a:pt x="12335" y="80956"/>
                </a:lnTo>
                <a:lnTo>
                  <a:pt x="10022" y="83592"/>
                </a:lnTo>
                <a:lnTo>
                  <a:pt x="6553" y="81333"/>
                </a:lnTo>
                <a:lnTo>
                  <a:pt x="3084" y="83592"/>
                </a:lnTo>
                <a:lnTo>
                  <a:pt x="0" y="80580"/>
                </a:lnTo>
                <a:lnTo>
                  <a:pt x="386" y="77191"/>
                </a:lnTo>
                <a:lnTo>
                  <a:pt x="0" y="74555"/>
                </a:lnTo>
                <a:lnTo>
                  <a:pt x="1542" y="73426"/>
                </a:lnTo>
                <a:lnTo>
                  <a:pt x="1927" y="72296"/>
                </a:lnTo>
                <a:lnTo>
                  <a:pt x="1927" y="70413"/>
                </a:lnTo>
                <a:lnTo>
                  <a:pt x="7709" y="66648"/>
                </a:lnTo>
                <a:lnTo>
                  <a:pt x="8095" y="64765"/>
                </a:lnTo>
                <a:lnTo>
                  <a:pt x="7709" y="62506"/>
                </a:lnTo>
                <a:lnTo>
                  <a:pt x="8095" y="62129"/>
                </a:lnTo>
                <a:lnTo>
                  <a:pt x="8480" y="58741"/>
                </a:lnTo>
                <a:lnTo>
                  <a:pt x="8095" y="56481"/>
                </a:lnTo>
                <a:lnTo>
                  <a:pt x="10407" y="52716"/>
                </a:lnTo>
                <a:lnTo>
                  <a:pt x="10407" y="50457"/>
                </a:lnTo>
                <a:lnTo>
                  <a:pt x="13105" y="44808"/>
                </a:lnTo>
                <a:lnTo>
                  <a:pt x="13491" y="40666"/>
                </a:lnTo>
                <a:lnTo>
                  <a:pt x="15033" y="38031"/>
                </a:lnTo>
                <a:lnTo>
                  <a:pt x="6167" y="32383"/>
                </a:lnTo>
                <a:lnTo>
                  <a:pt x="6167" y="28241"/>
                </a:lnTo>
                <a:lnTo>
                  <a:pt x="4240" y="28241"/>
                </a:lnTo>
                <a:lnTo>
                  <a:pt x="2313" y="24852"/>
                </a:lnTo>
                <a:lnTo>
                  <a:pt x="0" y="23346"/>
                </a:lnTo>
                <a:lnTo>
                  <a:pt x="771" y="22216"/>
                </a:lnTo>
                <a:lnTo>
                  <a:pt x="771" y="19204"/>
                </a:lnTo>
                <a:lnTo>
                  <a:pt x="10793" y="12050"/>
                </a:lnTo>
                <a:lnTo>
                  <a:pt x="19273" y="8661"/>
                </a:lnTo>
                <a:lnTo>
                  <a:pt x="25440" y="10543"/>
                </a:lnTo>
                <a:lnTo>
                  <a:pt x="33534" y="9790"/>
                </a:lnTo>
                <a:lnTo>
                  <a:pt x="35847" y="6401"/>
                </a:lnTo>
                <a:lnTo>
                  <a:pt x="40858" y="564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600" name="Text Placeholder 2599">
            <a:extLst>
              <a:ext uri="{FF2B5EF4-FFF2-40B4-BE49-F238E27FC236}">
                <a16:creationId xmlns:a16="http://schemas.microsoft.com/office/drawing/2014/main" id="{16B1C011-C84A-B343-A167-DCAF5E4A6092}"/>
              </a:ext>
            </a:extLst>
          </p:cNvPr>
          <p:cNvSpPr>
            <a:spLocks noGrp="1"/>
          </p:cNvSpPr>
          <p:nvPr>
            <p:ph type="body" sz="quarter" idx="91" hasCustomPrompt="1"/>
          </p:nvPr>
        </p:nvSpPr>
        <p:spPr>
          <a:xfrm>
            <a:off x="10796609" y="2298696"/>
            <a:ext cx="32326" cy="24294"/>
          </a:xfrm>
          <a:custGeom>
            <a:avLst/>
            <a:gdLst>
              <a:gd name="connsiteX0" fmla="*/ 9508 w 32326"/>
              <a:gd name="connsiteY0" fmla="*/ 0 h 24294"/>
              <a:gd name="connsiteX1" fmla="*/ 15593 w 32326"/>
              <a:gd name="connsiteY1" fmla="*/ 797 h 24294"/>
              <a:gd name="connsiteX2" fmla="*/ 16733 w 32326"/>
              <a:gd name="connsiteY2" fmla="*/ 1195 h 24294"/>
              <a:gd name="connsiteX3" fmla="*/ 16733 w 32326"/>
              <a:gd name="connsiteY3" fmla="*/ 2788 h 24294"/>
              <a:gd name="connsiteX4" fmla="*/ 21677 w 32326"/>
              <a:gd name="connsiteY4" fmla="*/ 3584 h 24294"/>
              <a:gd name="connsiteX5" fmla="*/ 31946 w 32326"/>
              <a:gd name="connsiteY5" fmla="*/ 1593 h 24294"/>
              <a:gd name="connsiteX6" fmla="*/ 32326 w 32326"/>
              <a:gd name="connsiteY6" fmla="*/ 2788 h 24294"/>
              <a:gd name="connsiteX7" fmla="*/ 31946 w 32326"/>
              <a:gd name="connsiteY7" fmla="*/ 5576 h 24294"/>
              <a:gd name="connsiteX8" fmla="*/ 30044 w 32326"/>
              <a:gd name="connsiteY8" fmla="*/ 10753 h 24294"/>
              <a:gd name="connsiteX9" fmla="*/ 28903 w 32326"/>
              <a:gd name="connsiteY9" fmla="*/ 14736 h 24294"/>
              <a:gd name="connsiteX10" fmla="*/ 27002 w 32326"/>
              <a:gd name="connsiteY10" fmla="*/ 17922 h 24294"/>
              <a:gd name="connsiteX11" fmla="*/ 26621 w 32326"/>
              <a:gd name="connsiteY11" fmla="*/ 15931 h 24294"/>
              <a:gd name="connsiteX12" fmla="*/ 26621 w 32326"/>
              <a:gd name="connsiteY12" fmla="*/ 10355 h 24294"/>
              <a:gd name="connsiteX13" fmla="*/ 23579 w 32326"/>
              <a:gd name="connsiteY13" fmla="*/ 20312 h 24294"/>
              <a:gd name="connsiteX14" fmla="*/ 20537 w 32326"/>
              <a:gd name="connsiteY14" fmla="*/ 19913 h 24294"/>
              <a:gd name="connsiteX15" fmla="*/ 16733 w 32326"/>
              <a:gd name="connsiteY15" fmla="*/ 16727 h 24294"/>
              <a:gd name="connsiteX16" fmla="*/ 13691 w 32326"/>
              <a:gd name="connsiteY16" fmla="*/ 20710 h 24294"/>
              <a:gd name="connsiteX17" fmla="*/ 7606 w 32326"/>
              <a:gd name="connsiteY17" fmla="*/ 20312 h 24294"/>
              <a:gd name="connsiteX18" fmla="*/ 6465 w 32326"/>
              <a:gd name="connsiteY18" fmla="*/ 22701 h 24294"/>
              <a:gd name="connsiteX19" fmla="*/ 4944 w 32326"/>
              <a:gd name="connsiteY19" fmla="*/ 24294 h 24294"/>
              <a:gd name="connsiteX20" fmla="*/ 0 w 32326"/>
              <a:gd name="connsiteY20" fmla="*/ 18320 h 24294"/>
              <a:gd name="connsiteX21" fmla="*/ 1521 w 32326"/>
              <a:gd name="connsiteY21" fmla="*/ 15931 h 24294"/>
              <a:gd name="connsiteX22" fmla="*/ 4183 w 32326"/>
              <a:gd name="connsiteY22" fmla="*/ 14736 h 24294"/>
              <a:gd name="connsiteX23" fmla="*/ 3803 w 32326"/>
              <a:gd name="connsiteY23" fmla="*/ 11550 h 24294"/>
              <a:gd name="connsiteX24" fmla="*/ 4944 w 32326"/>
              <a:gd name="connsiteY24" fmla="*/ 9160 h 24294"/>
              <a:gd name="connsiteX25" fmla="*/ 7226 w 32326"/>
              <a:gd name="connsiteY25" fmla="*/ 7965 h 24294"/>
              <a:gd name="connsiteX26" fmla="*/ 7226 w 32326"/>
              <a:gd name="connsiteY26" fmla="*/ 5576 h 24294"/>
              <a:gd name="connsiteX27" fmla="*/ 6085 w 32326"/>
              <a:gd name="connsiteY27" fmla="*/ 1593 h 2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326" h="24294">
                <a:moveTo>
                  <a:pt x="9508" y="0"/>
                </a:moveTo>
                <a:lnTo>
                  <a:pt x="15593" y="797"/>
                </a:lnTo>
                <a:lnTo>
                  <a:pt x="16733" y="1195"/>
                </a:lnTo>
                <a:lnTo>
                  <a:pt x="16733" y="2788"/>
                </a:lnTo>
                <a:lnTo>
                  <a:pt x="21677" y="3584"/>
                </a:lnTo>
                <a:lnTo>
                  <a:pt x="31946" y="1593"/>
                </a:lnTo>
                <a:lnTo>
                  <a:pt x="32326" y="2788"/>
                </a:lnTo>
                <a:lnTo>
                  <a:pt x="31946" y="5576"/>
                </a:lnTo>
                <a:lnTo>
                  <a:pt x="30044" y="10753"/>
                </a:lnTo>
                <a:lnTo>
                  <a:pt x="28903" y="14736"/>
                </a:lnTo>
                <a:lnTo>
                  <a:pt x="27002" y="17922"/>
                </a:lnTo>
                <a:lnTo>
                  <a:pt x="26621" y="15931"/>
                </a:lnTo>
                <a:lnTo>
                  <a:pt x="26621" y="10355"/>
                </a:lnTo>
                <a:lnTo>
                  <a:pt x="23579" y="20312"/>
                </a:lnTo>
                <a:lnTo>
                  <a:pt x="20537" y="19913"/>
                </a:lnTo>
                <a:lnTo>
                  <a:pt x="16733" y="16727"/>
                </a:lnTo>
                <a:lnTo>
                  <a:pt x="13691" y="20710"/>
                </a:lnTo>
                <a:lnTo>
                  <a:pt x="7606" y="20312"/>
                </a:lnTo>
                <a:lnTo>
                  <a:pt x="6465" y="22701"/>
                </a:lnTo>
                <a:lnTo>
                  <a:pt x="4944" y="24294"/>
                </a:lnTo>
                <a:lnTo>
                  <a:pt x="0" y="18320"/>
                </a:lnTo>
                <a:lnTo>
                  <a:pt x="1521" y="15931"/>
                </a:lnTo>
                <a:lnTo>
                  <a:pt x="4183" y="14736"/>
                </a:lnTo>
                <a:lnTo>
                  <a:pt x="3803" y="11550"/>
                </a:lnTo>
                <a:lnTo>
                  <a:pt x="4944" y="9160"/>
                </a:lnTo>
                <a:lnTo>
                  <a:pt x="7226" y="7965"/>
                </a:lnTo>
                <a:lnTo>
                  <a:pt x="7226" y="5576"/>
                </a:lnTo>
                <a:lnTo>
                  <a:pt x="6085" y="159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98" name="Text Placeholder 2597">
            <a:extLst>
              <a:ext uri="{FF2B5EF4-FFF2-40B4-BE49-F238E27FC236}">
                <a16:creationId xmlns:a16="http://schemas.microsoft.com/office/drawing/2014/main" id="{24BAF0B8-84ED-644C-83D2-84AF20EEC456}"/>
              </a:ext>
            </a:extLst>
          </p:cNvPr>
          <p:cNvSpPr>
            <a:spLocks noGrp="1"/>
          </p:cNvSpPr>
          <p:nvPr>
            <p:ph type="body" sz="quarter" idx="90" hasCustomPrompt="1"/>
          </p:nvPr>
        </p:nvSpPr>
        <p:spPr>
          <a:xfrm>
            <a:off x="10806117" y="2199652"/>
            <a:ext cx="81765" cy="50456"/>
          </a:xfrm>
          <a:custGeom>
            <a:avLst/>
            <a:gdLst>
              <a:gd name="connsiteX0" fmla="*/ 42425 w 81765"/>
              <a:gd name="connsiteY0" fmla="*/ 0 h 50456"/>
              <a:gd name="connsiteX1" fmla="*/ 48596 w 81765"/>
              <a:gd name="connsiteY1" fmla="*/ 742 h 50456"/>
              <a:gd name="connsiteX2" fmla="*/ 52839 w 81765"/>
              <a:gd name="connsiteY2" fmla="*/ 1855 h 50456"/>
              <a:gd name="connsiteX3" fmla="*/ 57081 w 81765"/>
              <a:gd name="connsiteY3" fmla="*/ 5936 h 50456"/>
              <a:gd name="connsiteX4" fmla="*/ 60167 w 81765"/>
              <a:gd name="connsiteY4" fmla="*/ 6678 h 50456"/>
              <a:gd name="connsiteX5" fmla="*/ 65181 w 81765"/>
              <a:gd name="connsiteY5" fmla="*/ 13356 h 50456"/>
              <a:gd name="connsiteX6" fmla="*/ 72123 w 81765"/>
              <a:gd name="connsiteY6" fmla="*/ 18921 h 50456"/>
              <a:gd name="connsiteX7" fmla="*/ 78294 w 81765"/>
              <a:gd name="connsiteY7" fmla="*/ 28938 h 50456"/>
              <a:gd name="connsiteX8" fmla="*/ 79837 w 81765"/>
              <a:gd name="connsiteY8" fmla="*/ 34503 h 50456"/>
              <a:gd name="connsiteX9" fmla="*/ 79837 w 81765"/>
              <a:gd name="connsiteY9" fmla="*/ 41552 h 50456"/>
              <a:gd name="connsiteX10" fmla="*/ 81765 w 81765"/>
              <a:gd name="connsiteY10" fmla="*/ 46746 h 50456"/>
              <a:gd name="connsiteX11" fmla="*/ 81765 w 81765"/>
              <a:gd name="connsiteY11" fmla="*/ 50456 h 50456"/>
              <a:gd name="connsiteX12" fmla="*/ 77908 w 81765"/>
              <a:gd name="connsiteY12" fmla="*/ 48972 h 50456"/>
              <a:gd name="connsiteX13" fmla="*/ 74437 w 81765"/>
              <a:gd name="connsiteY13" fmla="*/ 50456 h 50456"/>
              <a:gd name="connsiteX14" fmla="*/ 69809 w 81765"/>
              <a:gd name="connsiteY14" fmla="*/ 49714 h 50456"/>
              <a:gd name="connsiteX15" fmla="*/ 64409 w 81765"/>
              <a:gd name="connsiteY15" fmla="*/ 47117 h 50456"/>
              <a:gd name="connsiteX16" fmla="*/ 53610 w 81765"/>
              <a:gd name="connsiteY16" fmla="*/ 47488 h 50456"/>
              <a:gd name="connsiteX17" fmla="*/ 47053 w 81765"/>
              <a:gd name="connsiteY17" fmla="*/ 44520 h 50456"/>
              <a:gd name="connsiteX18" fmla="*/ 44354 w 81765"/>
              <a:gd name="connsiteY18" fmla="*/ 41552 h 50456"/>
              <a:gd name="connsiteX19" fmla="*/ 39340 w 81765"/>
              <a:gd name="connsiteY19" fmla="*/ 42665 h 50456"/>
              <a:gd name="connsiteX20" fmla="*/ 32783 w 81765"/>
              <a:gd name="connsiteY20" fmla="*/ 40810 h 50456"/>
              <a:gd name="connsiteX21" fmla="*/ 26227 w 81765"/>
              <a:gd name="connsiteY21" fmla="*/ 36729 h 50456"/>
              <a:gd name="connsiteX22" fmla="*/ 18513 w 81765"/>
              <a:gd name="connsiteY22" fmla="*/ 35245 h 50456"/>
              <a:gd name="connsiteX23" fmla="*/ 8099 w 81765"/>
              <a:gd name="connsiteY23" fmla="*/ 40810 h 50456"/>
              <a:gd name="connsiteX24" fmla="*/ 3857 w 81765"/>
              <a:gd name="connsiteY24" fmla="*/ 40439 h 50456"/>
              <a:gd name="connsiteX25" fmla="*/ 0 w 81765"/>
              <a:gd name="connsiteY25" fmla="*/ 35245 h 50456"/>
              <a:gd name="connsiteX26" fmla="*/ 3085 w 81765"/>
              <a:gd name="connsiteY26" fmla="*/ 33019 h 50456"/>
              <a:gd name="connsiteX27" fmla="*/ 14270 w 81765"/>
              <a:gd name="connsiteY27" fmla="*/ 31906 h 50456"/>
              <a:gd name="connsiteX28" fmla="*/ 15813 w 81765"/>
              <a:gd name="connsiteY28" fmla="*/ 29309 h 50456"/>
              <a:gd name="connsiteX29" fmla="*/ 18513 w 81765"/>
              <a:gd name="connsiteY29" fmla="*/ 23002 h 50456"/>
              <a:gd name="connsiteX30" fmla="*/ 23141 w 81765"/>
              <a:gd name="connsiteY30" fmla="*/ 11501 h 50456"/>
              <a:gd name="connsiteX31" fmla="*/ 23141 w 81765"/>
              <a:gd name="connsiteY31" fmla="*/ 7049 h 50456"/>
              <a:gd name="connsiteX32" fmla="*/ 25069 w 81765"/>
              <a:gd name="connsiteY32" fmla="*/ 3710 h 50456"/>
              <a:gd name="connsiteX33" fmla="*/ 35483 w 81765"/>
              <a:gd name="connsiteY33" fmla="*/ 2597 h 5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765" h="50456">
                <a:moveTo>
                  <a:pt x="42425" y="0"/>
                </a:moveTo>
                <a:lnTo>
                  <a:pt x="48596" y="742"/>
                </a:lnTo>
                <a:lnTo>
                  <a:pt x="52839" y="1855"/>
                </a:lnTo>
                <a:lnTo>
                  <a:pt x="57081" y="5936"/>
                </a:lnTo>
                <a:lnTo>
                  <a:pt x="60167" y="6678"/>
                </a:lnTo>
                <a:lnTo>
                  <a:pt x="65181" y="13356"/>
                </a:lnTo>
                <a:lnTo>
                  <a:pt x="72123" y="18921"/>
                </a:lnTo>
                <a:lnTo>
                  <a:pt x="78294" y="28938"/>
                </a:lnTo>
                <a:lnTo>
                  <a:pt x="79837" y="34503"/>
                </a:lnTo>
                <a:lnTo>
                  <a:pt x="79837" y="41552"/>
                </a:lnTo>
                <a:lnTo>
                  <a:pt x="81765" y="46746"/>
                </a:lnTo>
                <a:lnTo>
                  <a:pt x="81765" y="50456"/>
                </a:lnTo>
                <a:lnTo>
                  <a:pt x="77908" y="48972"/>
                </a:lnTo>
                <a:lnTo>
                  <a:pt x="74437" y="50456"/>
                </a:lnTo>
                <a:lnTo>
                  <a:pt x="69809" y="49714"/>
                </a:lnTo>
                <a:lnTo>
                  <a:pt x="64409" y="47117"/>
                </a:lnTo>
                <a:lnTo>
                  <a:pt x="53610" y="47488"/>
                </a:lnTo>
                <a:lnTo>
                  <a:pt x="47053" y="44520"/>
                </a:lnTo>
                <a:lnTo>
                  <a:pt x="44354" y="41552"/>
                </a:lnTo>
                <a:lnTo>
                  <a:pt x="39340" y="42665"/>
                </a:lnTo>
                <a:lnTo>
                  <a:pt x="32783" y="40810"/>
                </a:lnTo>
                <a:lnTo>
                  <a:pt x="26227" y="36729"/>
                </a:lnTo>
                <a:lnTo>
                  <a:pt x="18513" y="35245"/>
                </a:lnTo>
                <a:lnTo>
                  <a:pt x="8099" y="40810"/>
                </a:lnTo>
                <a:lnTo>
                  <a:pt x="3857" y="40439"/>
                </a:lnTo>
                <a:lnTo>
                  <a:pt x="0" y="35245"/>
                </a:lnTo>
                <a:lnTo>
                  <a:pt x="3085" y="33019"/>
                </a:lnTo>
                <a:lnTo>
                  <a:pt x="14270" y="31906"/>
                </a:lnTo>
                <a:lnTo>
                  <a:pt x="15813" y="29309"/>
                </a:lnTo>
                <a:lnTo>
                  <a:pt x="18513" y="23002"/>
                </a:lnTo>
                <a:lnTo>
                  <a:pt x="23141" y="11501"/>
                </a:lnTo>
                <a:lnTo>
                  <a:pt x="23141" y="7049"/>
                </a:lnTo>
                <a:lnTo>
                  <a:pt x="25069" y="3710"/>
                </a:lnTo>
                <a:lnTo>
                  <a:pt x="35483" y="259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96" name="Text Placeholder 2595">
            <a:extLst>
              <a:ext uri="{FF2B5EF4-FFF2-40B4-BE49-F238E27FC236}">
                <a16:creationId xmlns:a16="http://schemas.microsoft.com/office/drawing/2014/main" id="{873C118E-3C4C-9B48-9B0D-5CA82F415A98}"/>
              </a:ext>
            </a:extLst>
          </p:cNvPr>
          <p:cNvSpPr>
            <a:spLocks noGrp="1"/>
          </p:cNvSpPr>
          <p:nvPr>
            <p:ph type="body" sz="quarter" idx="89" hasCustomPrompt="1"/>
          </p:nvPr>
        </p:nvSpPr>
        <p:spPr>
          <a:xfrm>
            <a:off x="9429416" y="3195695"/>
            <a:ext cx="1277817" cy="872708"/>
          </a:xfrm>
          <a:custGeom>
            <a:avLst/>
            <a:gdLst>
              <a:gd name="connsiteX0" fmla="*/ 377461 w 1277817"/>
              <a:gd name="connsiteY0" fmla="*/ 704754 h 872708"/>
              <a:gd name="connsiteX1" fmla="*/ 377710 w 1277817"/>
              <a:gd name="connsiteY1" fmla="*/ 704894 h 872708"/>
              <a:gd name="connsiteX2" fmla="*/ 377710 w 1277817"/>
              <a:gd name="connsiteY2" fmla="*/ 705642 h 872708"/>
              <a:gd name="connsiteX3" fmla="*/ 376948 w 1277817"/>
              <a:gd name="connsiteY3" fmla="*/ 704894 h 872708"/>
              <a:gd name="connsiteX4" fmla="*/ 1037941 w 1277817"/>
              <a:gd name="connsiteY4" fmla="*/ 0 h 872708"/>
              <a:gd name="connsiteX5" fmla="*/ 1042510 w 1277817"/>
              <a:gd name="connsiteY5" fmla="*/ 0 h 872708"/>
              <a:gd name="connsiteX6" fmla="*/ 1049744 w 1277817"/>
              <a:gd name="connsiteY6" fmla="*/ 3364 h 872708"/>
              <a:gd name="connsiteX7" fmla="*/ 1056217 w 1277817"/>
              <a:gd name="connsiteY7" fmla="*/ 7849 h 872708"/>
              <a:gd name="connsiteX8" fmla="*/ 1060405 w 1277817"/>
              <a:gd name="connsiteY8" fmla="*/ 12334 h 872708"/>
              <a:gd name="connsiteX9" fmla="*/ 1066497 w 1277817"/>
              <a:gd name="connsiteY9" fmla="*/ 13829 h 872708"/>
              <a:gd name="connsiteX10" fmla="*/ 1073732 w 1277817"/>
              <a:gd name="connsiteY10" fmla="*/ 12708 h 872708"/>
              <a:gd name="connsiteX11" fmla="*/ 1079824 w 1277817"/>
              <a:gd name="connsiteY11" fmla="*/ 14203 h 872708"/>
              <a:gd name="connsiteX12" fmla="*/ 1085155 w 1277817"/>
              <a:gd name="connsiteY12" fmla="*/ 16445 h 872708"/>
              <a:gd name="connsiteX13" fmla="*/ 1088201 w 1277817"/>
              <a:gd name="connsiteY13" fmla="*/ 21678 h 872708"/>
              <a:gd name="connsiteX14" fmla="*/ 1092770 w 1277817"/>
              <a:gd name="connsiteY14" fmla="*/ 28405 h 872708"/>
              <a:gd name="connsiteX15" fmla="*/ 1093150 w 1277817"/>
              <a:gd name="connsiteY15" fmla="*/ 33264 h 872708"/>
              <a:gd name="connsiteX16" fmla="*/ 1096196 w 1277817"/>
              <a:gd name="connsiteY16" fmla="*/ 35880 h 872708"/>
              <a:gd name="connsiteX17" fmla="*/ 1099623 w 1277817"/>
              <a:gd name="connsiteY17" fmla="*/ 38123 h 872708"/>
              <a:gd name="connsiteX18" fmla="*/ 1100385 w 1277817"/>
              <a:gd name="connsiteY18" fmla="*/ 41486 h 872708"/>
              <a:gd name="connsiteX19" fmla="*/ 1100765 w 1277817"/>
              <a:gd name="connsiteY19" fmla="*/ 39618 h 872708"/>
              <a:gd name="connsiteX20" fmla="*/ 1101527 w 1277817"/>
              <a:gd name="connsiteY20" fmla="*/ 44476 h 872708"/>
              <a:gd name="connsiteX21" fmla="*/ 1103431 w 1277817"/>
              <a:gd name="connsiteY21" fmla="*/ 50083 h 872708"/>
              <a:gd name="connsiteX22" fmla="*/ 1104573 w 1277817"/>
              <a:gd name="connsiteY22" fmla="*/ 57931 h 872708"/>
              <a:gd name="connsiteX23" fmla="*/ 1107619 w 1277817"/>
              <a:gd name="connsiteY23" fmla="*/ 64285 h 872708"/>
              <a:gd name="connsiteX24" fmla="*/ 1109523 w 1277817"/>
              <a:gd name="connsiteY24" fmla="*/ 70639 h 872708"/>
              <a:gd name="connsiteX25" fmla="*/ 1117519 w 1277817"/>
              <a:gd name="connsiteY25" fmla="*/ 85589 h 872708"/>
              <a:gd name="connsiteX26" fmla="*/ 1119803 w 1277817"/>
              <a:gd name="connsiteY26" fmla="*/ 100913 h 872708"/>
              <a:gd name="connsiteX27" fmla="*/ 1123230 w 1277817"/>
              <a:gd name="connsiteY27" fmla="*/ 108014 h 872708"/>
              <a:gd name="connsiteX28" fmla="*/ 1122849 w 1277817"/>
              <a:gd name="connsiteY28" fmla="*/ 109883 h 872708"/>
              <a:gd name="connsiteX29" fmla="*/ 1123230 w 1277817"/>
              <a:gd name="connsiteY29" fmla="*/ 110257 h 872708"/>
              <a:gd name="connsiteX30" fmla="*/ 1123992 w 1277817"/>
              <a:gd name="connsiteY30" fmla="*/ 116984 h 872708"/>
              <a:gd name="connsiteX31" fmla="*/ 1123992 w 1277817"/>
              <a:gd name="connsiteY31" fmla="*/ 124833 h 872708"/>
              <a:gd name="connsiteX32" fmla="*/ 1128941 w 1277817"/>
              <a:gd name="connsiteY32" fmla="*/ 128944 h 872708"/>
              <a:gd name="connsiteX33" fmla="*/ 1137699 w 1277817"/>
              <a:gd name="connsiteY33" fmla="*/ 130065 h 872708"/>
              <a:gd name="connsiteX34" fmla="*/ 1145695 w 1277817"/>
              <a:gd name="connsiteY34" fmla="*/ 127075 h 872708"/>
              <a:gd name="connsiteX35" fmla="*/ 1151787 w 1277817"/>
              <a:gd name="connsiteY35" fmla="*/ 130065 h 872708"/>
              <a:gd name="connsiteX36" fmla="*/ 1159021 w 1277817"/>
              <a:gd name="connsiteY36" fmla="*/ 130813 h 872708"/>
              <a:gd name="connsiteX37" fmla="*/ 1165875 w 1277817"/>
              <a:gd name="connsiteY37" fmla="*/ 134177 h 872708"/>
              <a:gd name="connsiteX38" fmla="*/ 1178059 w 1277817"/>
              <a:gd name="connsiteY38" fmla="*/ 144642 h 872708"/>
              <a:gd name="connsiteX39" fmla="*/ 1183770 w 1277817"/>
              <a:gd name="connsiteY39" fmla="*/ 147258 h 872708"/>
              <a:gd name="connsiteX40" fmla="*/ 1188339 w 1277817"/>
              <a:gd name="connsiteY40" fmla="*/ 148005 h 872708"/>
              <a:gd name="connsiteX41" fmla="*/ 1189862 w 1277817"/>
              <a:gd name="connsiteY41" fmla="*/ 150622 h 872708"/>
              <a:gd name="connsiteX42" fmla="*/ 1189862 w 1277817"/>
              <a:gd name="connsiteY42" fmla="*/ 152490 h 872708"/>
              <a:gd name="connsiteX43" fmla="*/ 1190624 w 1277817"/>
              <a:gd name="connsiteY43" fmla="*/ 152117 h 872708"/>
              <a:gd name="connsiteX44" fmla="*/ 1191005 w 1277817"/>
              <a:gd name="connsiteY44" fmla="*/ 158097 h 872708"/>
              <a:gd name="connsiteX45" fmla="*/ 1193670 w 1277817"/>
              <a:gd name="connsiteY45" fmla="*/ 161460 h 872708"/>
              <a:gd name="connsiteX46" fmla="*/ 1193289 w 1277817"/>
              <a:gd name="connsiteY46" fmla="*/ 167440 h 872708"/>
              <a:gd name="connsiteX47" fmla="*/ 1193670 w 1277817"/>
              <a:gd name="connsiteY47" fmla="*/ 174168 h 872708"/>
              <a:gd name="connsiteX48" fmla="*/ 1197477 w 1277817"/>
              <a:gd name="connsiteY48" fmla="*/ 180148 h 872708"/>
              <a:gd name="connsiteX49" fmla="*/ 1199762 w 1277817"/>
              <a:gd name="connsiteY49" fmla="*/ 185007 h 872708"/>
              <a:gd name="connsiteX50" fmla="*/ 1206996 w 1277817"/>
              <a:gd name="connsiteY50" fmla="*/ 184633 h 872708"/>
              <a:gd name="connsiteX51" fmla="*/ 1214231 w 1277817"/>
              <a:gd name="connsiteY51" fmla="*/ 186876 h 872708"/>
              <a:gd name="connsiteX52" fmla="*/ 1221084 w 1277817"/>
              <a:gd name="connsiteY52" fmla="*/ 186128 h 872708"/>
              <a:gd name="connsiteX53" fmla="*/ 1232888 w 1277817"/>
              <a:gd name="connsiteY53" fmla="*/ 180522 h 872708"/>
              <a:gd name="connsiteX54" fmla="*/ 1245833 w 1277817"/>
              <a:gd name="connsiteY54" fmla="*/ 172299 h 872708"/>
              <a:gd name="connsiteX55" fmla="*/ 1252687 w 1277817"/>
              <a:gd name="connsiteY55" fmla="*/ 171552 h 872708"/>
              <a:gd name="connsiteX56" fmla="*/ 1265252 w 1277817"/>
              <a:gd name="connsiteY56" fmla="*/ 164824 h 872708"/>
              <a:gd name="connsiteX57" fmla="*/ 1277436 w 1277817"/>
              <a:gd name="connsiteY57" fmla="*/ 161460 h 872708"/>
              <a:gd name="connsiteX58" fmla="*/ 1277817 w 1277817"/>
              <a:gd name="connsiteY58" fmla="*/ 162582 h 872708"/>
              <a:gd name="connsiteX59" fmla="*/ 1274771 w 1277817"/>
              <a:gd name="connsiteY59" fmla="*/ 167440 h 872708"/>
              <a:gd name="connsiteX60" fmla="*/ 1274771 w 1277817"/>
              <a:gd name="connsiteY60" fmla="*/ 174915 h 872708"/>
              <a:gd name="connsiteX61" fmla="*/ 1276675 w 1277817"/>
              <a:gd name="connsiteY61" fmla="*/ 180895 h 872708"/>
              <a:gd name="connsiteX62" fmla="*/ 1275533 w 1277817"/>
              <a:gd name="connsiteY62" fmla="*/ 188371 h 872708"/>
              <a:gd name="connsiteX63" fmla="*/ 1270963 w 1277817"/>
              <a:gd name="connsiteY63" fmla="*/ 192108 h 872708"/>
              <a:gd name="connsiteX64" fmla="*/ 1265633 w 1277817"/>
              <a:gd name="connsiteY64" fmla="*/ 196967 h 872708"/>
              <a:gd name="connsiteX65" fmla="*/ 1264871 w 1277817"/>
              <a:gd name="connsiteY65" fmla="*/ 204816 h 872708"/>
              <a:gd name="connsiteX66" fmla="*/ 1259541 w 1277817"/>
              <a:gd name="connsiteY66" fmla="*/ 217149 h 872708"/>
              <a:gd name="connsiteX67" fmla="*/ 1256495 w 1277817"/>
              <a:gd name="connsiteY67" fmla="*/ 232847 h 872708"/>
              <a:gd name="connsiteX68" fmla="*/ 1249260 w 1277817"/>
              <a:gd name="connsiteY68" fmla="*/ 247049 h 872708"/>
              <a:gd name="connsiteX69" fmla="*/ 1244311 w 1277817"/>
              <a:gd name="connsiteY69" fmla="*/ 253777 h 872708"/>
              <a:gd name="connsiteX70" fmla="*/ 1242407 w 1277817"/>
              <a:gd name="connsiteY70" fmla="*/ 261252 h 872708"/>
              <a:gd name="connsiteX71" fmla="*/ 1237838 w 1277817"/>
              <a:gd name="connsiteY71" fmla="*/ 264989 h 872708"/>
              <a:gd name="connsiteX72" fmla="*/ 1235934 w 1277817"/>
              <a:gd name="connsiteY72" fmla="*/ 263494 h 872708"/>
              <a:gd name="connsiteX73" fmla="*/ 1216515 w 1277817"/>
              <a:gd name="connsiteY73" fmla="*/ 259009 h 872708"/>
              <a:gd name="connsiteX74" fmla="*/ 1211565 w 1277817"/>
              <a:gd name="connsiteY74" fmla="*/ 261626 h 872708"/>
              <a:gd name="connsiteX75" fmla="*/ 1197858 w 1277817"/>
              <a:gd name="connsiteY75" fmla="*/ 274707 h 872708"/>
              <a:gd name="connsiteX76" fmla="*/ 1200904 w 1277817"/>
              <a:gd name="connsiteY76" fmla="*/ 279566 h 872708"/>
              <a:gd name="connsiteX77" fmla="*/ 1203189 w 1277817"/>
              <a:gd name="connsiteY77" fmla="*/ 289657 h 872708"/>
              <a:gd name="connsiteX78" fmla="*/ 1203189 w 1277817"/>
              <a:gd name="connsiteY78" fmla="*/ 311708 h 872708"/>
              <a:gd name="connsiteX79" fmla="*/ 1197097 w 1277817"/>
              <a:gd name="connsiteY79" fmla="*/ 321052 h 872708"/>
              <a:gd name="connsiteX80" fmla="*/ 1189482 w 1277817"/>
              <a:gd name="connsiteY80" fmla="*/ 327406 h 872708"/>
              <a:gd name="connsiteX81" fmla="*/ 1189482 w 1277817"/>
              <a:gd name="connsiteY81" fmla="*/ 334133 h 872708"/>
              <a:gd name="connsiteX82" fmla="*/ 1186436 w 1277817"/>
              <a:gd name="connsiteY82" fmla="*/ 333760 h 872708"/>
              <a:gd name="connsiteX83" fmla="*/ 1183389 w 1277817"/>
              <a:gd name="connsiteY83" fmla="*/ 328153 h 872708"/>
              <a:gd name="connsiteX84" fmla="*/ 1179201 w 1277817"/>
              <a:gd name="connsiteY84" fmla="*/ 324042 h 872708"/>
              <a:gd name="connsiteX85" fmla="*/ 1175013 w 1277817"/>
              <a:gd name="connsiteY85" fmla="*/ 327406 h 872708"/>
              <a:gd name="connsiteX86" fmla="*/ 1172348 w 1277817"/>
              <a:gd name="connsiteY86" fmla="*/ 334881 h 872708"/>
              <a:gd name="connsiteX87" fmla="*/ 1168540 w 1277817"/>
              <a:gd name="connsiteY87" fmla="*/ 340487 h 872708"/>
              <a:gd name="connsiteX88" fmla="*/ 1156737 w 1277817"/>
              <a:gd name="connsiteY88" fmla="*/ 349457 h 872708"/>
              <a:gd name="connsiteX89" fmla="*/ 1147599 w 1277817"/>
              <a:gd name="connsiteY89" fmla="*/ 351700 h 872708"/>
              <a:gd name="connsiteX90" fmla="*/ 1139983 w 1277817"/>
              <a:gd name="connsiteY90" fmla="*/ 351700 h 872708"/>
              <a:gd name="connsiteX91" fmla="*/ 1138080 w 1277817"/>
              <a:gd name="connsiteY91" fmla="*/ 355063 h 872708"/>
              <a:gd name="connsiteX92" fmla="*/ 1140364 w 1277817"/>
              <a:gd name="connsiteY92" fmla="*/ 366650 h 872708"/>
              <a:gd name="connsiteX93" fmla="*/ 1124372 w 1277817"/>
              <a:gd name="connsiteY93" fmla="*/ 368145 h 872708"/>
              <a:gd name="connsiteX94" fmla="*/ 1119042 w 1277817"/>
              <a:gd name="connsiteY94" fmla="*/ 364407 h 872708"/>
              <a:gd name="connsiteX95" fmla="*/ 1111807 w 1277817"/>
              <a:gd name="connsiteY95" fmla="*/ 362538 h 872708"/>
              <a:gd name="connsiteX96" fmla="*/ 1107238 w 1277817"/>
              <a:gd name="connsiteY96" fmla="*/ 366276 h 872708"/>
              <a:gd name="connsiteX97" fmla="*/ 1097719 w 1277817"/>
              <a:gd name="connsiteY97" fmla="*/ 377115 h 872708"/>
              <a:gd name="connsiteX98" fmla="*/ 1090866 w 1277817"/>
              <a:gd name="connsiteY98" fmla="*/ 382721 h 872708"/>
              <a:gd name="connsiteX99" fmla="*/ 1076016 w 1277817"/>
              <a:gd name="connsiteY99" fmla="*/ 390570 h 872708"/>
              <a:gd name="connsiteX100" fmla="*/ 1070305 w 1277817"/>
              <a:gd name="connsiteY100" fmla="*/ 393186 h 872708"/>
              <a:gd name="connsiteX101" fmla="*/ 1059644 w 1277817"/>
              <a:gd name="connsiteY101" fmla="*/ 406267 h 872708"/>
              <a:gd name="connsiteX102" fmla="*/ 1058882 w 1277817"/>
              <a:gd name="connsiteY102" fmla="*/ 407762 h 872708"/>
              <a:gd name="connsiteX103" fmla="*/ 1056217 w 1277817"/>
              <a:gd name="connsiteY103" fmla="*/ 408883 h 872708"/>
              <a:gd name="connsiteX104" fmla="*/ 1053552 w 1277817"/>
              <a:gd name="connsiteY104" fmla="*/ 410005 h 872708"/>
              <a:gd name="connsiteX105" fmla="*/ 1049363 w 1277817"/>
              <a:gd name="connsiteY105" fmla="*/ 410005 h 872708"/>
              <a:gd name="connsiteX106" fmla="*/ 1040987 w 1277817"/>
              <a:gd name="connsiteY106" fmla="*/ 412621 h 872708"/>
              <a:gd name="connsiteX107" fmla="*/ 1039083 w 1277817"/>
              <a:gd name="connsiteY107" fmla="*/ 410005 h 872708"/>
              <a:gd name="connsiteX108" fmla="*/ 1037179 w 1277817"/>
              <a:gd name="connsiteY108" fmla="*/ 411873 h 872708"/>
              <a:gd name="connsiteX109" fmla="*/ 1031468 w 1277817"/>
              <a:gd name="connsiteY109" fmla="*/ 415985 h 872708"/>
              <a:gd name="connsiteX110" fmla="*/ 1017761 w 1277817"/>
              <a:gd name="connsiteY110" fmla="*/ 421591 h 872708"/>
              <a:gd name="connsiteX111" fmla="*/ 1014715 w 1277817"/>
              <a:gd name="connsiteY111" fmla="*/ 424581 h 872708"/>
              <a:gd name="connsiteX112" fmla="*/ 1011669 w 1277817"/>
              <a:gd name="connsiteY112" fmla="*/ 429440 h 872708"/>
              <a:gd name="connsiteX113" fmla="*/ 1007480 w 1277817"/>
              <a:gd name="connsiteY113" fmla="*/ 432430 h 872708"/>
              <a:gd name="connsiteX114" fmla="*/ 1004434 w 1277817"/>
              <a:gd name="connsiteY114" fmla="*/ 432430 h 872708"/>
              <a:gd name="connsiteX115" fmla="*/ 1002150 w 1277817"/>
              <a:gd name="connsiteY115" fmla="*/ 434672 h 872708"/>
              <a:gd name="connsiteX116" fmla="*/ 994915 w 1277817"/>
              <a:gd name="connsiteY116" fmla="*/ 438036 h 872708"/>
              <a:gd name="connsiteX117" fmla="*/ 992631 w 1277817"/>
              <a:gd name="connsiteY117" fmla="*/ 436541 h 872708"/>
              <a:gd name="connsiteX118" fmla="*/ 996058 w 1277817"/>
              <a:gd name="connsiteY118" fmla="*/ 432056 h 872708"/>
              <a:gd name="connsiteX119" fmla="*/ 1001388 w 1277817"/>
              <a:gd name="connsiteY119" fmla="*/ 430187 h 872708"/>
              <a:gd name="connsiteX120" fmla="*/ 1003292 w 1277817"/>
              <a:gd name="connsiteY120" fmla="*/ 426076 h 872708"/>
              <a:gd name="connsiteX121" fmla="*/ 1004434 w 1277817"/>
              <a:gd name="connsiteY121" fmla="*/ 421965 h 872708"/>
              <a:gd name="connsiteX122" fmla="*/ 1001388 w 1277817"/>
              <a:gd name="connsiteY122" fmla="*/ 420843 h 872708"/>
              <a:gd name="connsiteX123" fmla="*/ 998342 w 1277817"/>
              <a:gd name="connsiteY123" fmla="*/ 418227 h 872708"/>
              <a:gd name="connsiteX124" fmla="*/ 996058 w 1277817"/>
              <a:gd name="connsiteY124" fmla="*/ 417853 h 872708"/>
              <a:gd name="connsiteX125" fmla="*/ 999484 w 1277817"/>
              <a:gd name="connsiteY125" fmla="*/ 415611 h 872708"/>
              <a:gd name="connsiteX126" fmla="*/ 1000246 w 1277817"/>
              <a:gd name="connsiteY126" fmla="*/ 411500 h 872708"/>
              <a:gd name="connsiteX127" fmla="*/ 1004434 w 1277817"/>
              <a:gd name="connsiteY127" fmla="*/ 408510 h 872708"/>
              <a:gd name="connsiteX128" fmla="*/ 1012811 w 1277817"/>
              <a:gd name="connsiteY128" fmla="*/ 397297 h 872708"/>
              <a:gd name="connsiteX129" fmla="*/ 1015476 w 1277817"/>
              <a:gd name="connsiteY129" fmla="*/ 392438 h 872708"/>
              <a:gd name="connsiteX130" fmla="*/ 1014715 w 1277817"/>
              <a:gd name="connsiteY130" fmla="*/ 389448 h 872708"/>
              <a:gd name="connsiteX131" fmla="*/ 1009765 w 1277817"/>
              <a:gd name="connsiteY131" fmla="*/ 384216 h 872708"/>
              <a:gd name="connsiteX132" fmla="*/ 1008623 w 1277817"/>
              <a:gd name="connsiteY132" fmla="*/ 379731 h 872708"/>
              <a:gd name="connsiteX133" fmla="*/ 1006719 w 1277817"/>
              <a:gd name="connsiteY133" fmla="*/ 377488 h 872708"/>
              <a:gd name="connsiteX134" fmla="*/ 1004815 w 1277817"/>
              <a:gd name="connsiteY134" fmla="*/ 379731 h 872708"/>
              <a:gd name="connsiteX135" fmla="*/ 996058 w 1277817"/>
              <a:gd name="connsiteY135" fmla="*/ 380105 h 872708"/>
              <a:gd name="connsiteX136" fmla="*/ 992250 w 1277817"/>
              <a:gd name="connsiteY136" fmla="*/ 381600 h 872708"/>
              <a:gd name="connsiteX137" fmla="*/ 986158 w 1277817"/>
              <a:gd name="connsiteY137" fmla="*/ 387953 h 872708"/>
              <a:gd name="connsiteX138" fmla="*/ 981589 w 1277817"/>
              <a:gd name="connsiteY138" fmla="*/ 393560 h 872708"/>
              <a:gd name="connsiteX139" fmla="*/ 978924 w 1277817"/>
              <a:gd name="connsiteY139" fmla="*/ 398045 h 872708"/>
              <a:gd name="connsiteX140" fmla="*/ 977781 w 1277817"/>
              <a:gd name="connsiteY140" fmla="*/ 399913 h 872708"/>
              <a:gd name="connsiteX141" fmla="*/ 967882 w 1277817"/>
              <a:gd name="connsiteY141" fmla="*/ 404398 h 872708"/>
              <a:gd name="connsiteX142" fmla="*/ 961028 w 1277817"/>
              <a:gd name="connsiteY142" fmla="*/ 409631 h 872708"/>
              <a:gd name="connsiteX143" fmla="*/ 957982 w 1277817"/>
              <a:gd name="connsiteY143" fmla="*/ 410378 h 872708"/>
              <a:gd name="connsiteX144" fmla="*/ 955317 w 1277817"/>
              <a:gd name="connsiteY144" fmla="*/ 415611 h 872708"/>
              <a:gd name="connsiteX145" fmla="*/ 954174 w 1277817"/>
              <a:gd name="connsiteY145" fmla="*/ 420843 h 872708"/>
              <a:gd name="connsiteX146" fmla="*/ 951128 w 1277817"/>
              <a:gd name="connsiteY146" fmla="*/ 424207 h 872708"/>
              <a:gd name="connsiteX147" fmla="*/ 947321 w 1277817"/>
              <a:gd name="connsiteY147" fmla="*/ 426450 h 872708"/>
              <a:gd name="connsiteX148" fmla="*/ 941609 w 1277817"/>
              <a:gd name="connsiteY148" fmla="*/ 427571 h 872708"/>
              <a:gd name="connsiteX149" fmla="*/ 937421 w 1277817"/>
              <a:gd name="connsiteY149" fmla="*/ 428692 h 872708"/>
              <a:gd name="connsiteX150" fmla="*/ 933233 w 1277817"/>
              <a:gd name="connsiteY150" fmla="*/ 428692 h 872708"/>
              <a:gd name="connsiteX151" fmla="*/ 930948 w 1277817"/>
              <a:gd name="connsiteY151" fmla="*/ 427571 h 872708"/>
              <a:gd name="connsiteX152" fmla="*/ 926379 w 1277817"/>
              <a:gd name="connsiteY152" fmla="*/ 426823 h 872708"/>
              <a:gd name="connsiteX153" fmla="*/ 922572 w 1277817"/>
              <a:gd name="connsiteY153" fmla="*/ 430561 h 872708"/>
              <a:gd name="connsiteX154" fmla="*/ 920287 w 1277817"/>
              <a:gd name="connsiteY154" fmla="*/ 438036 h 872708"/>
              <a:gd name="connsiteX155" fmla="*/ 919145 w 1277817"/>
              <a:gd name="connsiteY155" fmla="*/ 444390 h 872708"/>
              <a:gd name="connsiteX156" fmla="*/ 925618 w 1277817"/>
              <a:gd name="connsiteY156" fmla="*/ 451117 h 872708"/>
              <a:gd name="connsiteX157" fmla="*/ 927141 w 1277817"/>
              <a:gd name="connsiteY157" fmla="*/ 454481 h 872708"/>
              <a:gd name="connsiteX158" fmla="*/ 930568 w 1277817"/>
              <a:gd name="connsiteY158" fmla="*/ 456350 h 872708"/>
              <a:gd name="connsiteX159" fmla="*/ 933233 w 1277817"/>
              <a:gd name="connsiteY159" fmla="*/ 456350 h 872708"/>
              <a:gd name="connsiteX160" fmla="*/ 935137 w 1277817"/>
              <a:gd name="connsiteY160" fmla="*/ 458966 h 872708"/>
              <a:gd name="connsiteX161" fmla="*/ 938563 w 1277817"/>
              <a:gd name="connsiteY161" fmla="*/ 458966 h 872708"/>
              <a:gd name="connsiteX162" fmla="*/ 940086 w 1277817"/>
              <a:gd name="connsiteY162" fmla="*/ 463077 h 872708"/>
              <a:gd name="connsiteX163" fmla="*/ 943894 w 1277817"/>
              <a:gd name="connsiteY163" fmla="*/ 466067 h 872708"/>
              <a:gd name="connsiteX164" fmla="*/ 945036 w 1277817"/>
              <a:gd name="connsiteY164" fmla="*/ 469057 h 872708"/>
              <a:gd name="connsiteX165" fmla="*/ 945036 w 1277817"/>
              <a:gd name="connsiteY165" fmla="*/ 472795 h 872708"/>
              <a:gd name="connsiteX166" fmla="*/ 948082 w 1277817"/>
              <a:gd name="connsiteY166" fmla="*/ 476906 h 872708"/>
              <a:gd name="connsiteX167" fmla="*/ 958363 w 1277817"/>
              <a:gd name="connsiteY167" fmla="*/ 480644 h 872708"/>
              <a:gd name="connsiteX168" fmla="*/ 963693 w 1277817"/>
              <a:gd name="connsiteY168" fmla="*/ 480270 h 872708"/>
              <a:gd name="connsiteX169" fmla="*/ 968262 w 1277817"/>
              <a:gd name="connsiteY169" fmla="*/ 474290 h 872708"/>
              <a:gd name="connsiteX170" fmla="*/ 972451 w 1277817"/>
              <a:gd name="connsiteY170" fmla="*/ 470926 h 872708"/>
              <a:gd name="connsiteX171" fmla="*/ 975497 w 1277817"/>
              <a:gd name="connsiteY171" fmla="*/ 466815 h 872708"/>
              <a:gd name="connsiteX172" fmla="*/ 983873 w 1277817"/>
              <a:gd name="connsiteY172" fmla="*/ 463077 h 872708"/>
              <a:gd name="connsiteX173" fmla="*/ 986539 w 1277817"/>
              <a:gd name="connsiteY173" fmla="*/ 462704 h 872708"/>
              <a:gd name="connsiteX174" fmla="*/ 990727 w 1277817"/>
              <a:gd name="connsiteY174" fmla="*/ 466815 h 872708"/>
              <a:gd name="connsiteX175" fmla="*/ 994154 w 1277817"/>
              <a:gd name="connsiteY175" fmla="*/ 468684 h 872708"/>
              <a:gd name="connsiteX176" fmla="*/ 998342 w 1277817"/>
              <a:gd name="connsiteY176" fmla="*/ 469057 h 872708"/>
              <a:gd name="connsiteX177" fmla="*/ 1001007 w 1277817"/>
              <a:gd name="connsiteY177" fmla="*/ 472421 h 872708"/>
              <a:gd name="connsiteX178" fmla="*/ 1004053 w 1277817"/>
              <a:gd name="connsiteY178" fmla="*/ 472795 h 872708"/>
              <a:gd name="connsiteX179" fmla="*/ 1008623 w 1277817"/>
              <a:gd name="connsiteY179" fmla="*/ 472047 h 872708"/>
              <a:gd name="connsiteX180" fmla="*/ 1011669 w 1277817"/>
              <a:gd name="connsiteY180" fmla="*/ 470179 h 872708"/>
              <a:gd name="connsiteX181" fmla="*/ 1016999 w 1277817"/>
              <a:gd name="connsiteY181" fmla="*/ 472421 h 872708"/>
              <a:gd name="connsiteX182" fmla="*/ 1021568 w 1277817"/>
              <a:gd name="connsiteY182" fmla="*/ 473169 h 872708"/>
              <a:gd name="connsiteX183" fmla="*/ 1023091 w 1277817"/>
              <a:gd name="connsiteY183" fmla="*/ 473916 h 872708"/>
              <a:gd name="connsiteX184" fmla="*/ 1021949 w 1277817"/>
              <a:gd name="connsiteY184" fmla="*/ 478775 h 872708"/>
              <a:gd name="connsiteX185" fmla="*/ 1020426 w 1277817"/>
              <a:gd name="connsiteY185" fmla="*/ 482139 h 872708"/>
              <a:gd name="connsiteX186" fmla="*/ 1020426 w 1277817"/>
              <a:gd name="connsiteY186" fmla="*/ 484007 h 872708"/>
              <a:gd name="connsiteX187" fmla="*/ 1016618 w 1277817"/>
              <a:gd name="connsiteY187" fmla="*/ 488492 h 872708"/>
              <a:gd name="connsiteX188" fmla="*/ 1015095 w 1277817"/>
              <a:gd name="connsiteY188" fmla="*/ 486997 h 872708"/>
              <a:gd name="connsiteX189" fmla="*/ 1013572 w 1277817"/>
              <a:gd name="connsiteY189" fmla="*/ 483260 h 872708"/>
              <a:gd name="connsiteX190" fmla="*/ 1011288 w 1277817"/>
              <a:gd name="connsiteY190" fmla="*/ 484755 h 872708"/>
              <a:gd name="connsiteX191" fmla="*/ 1009003 w 1277817"/>
              <a:gd name="connsiteY191" fmla="*/ 484007 h 872708"/>
              <a:gd name="connsiteX192" fmla="*/ 1006338 w 1277817"/>
              <a:gd name="connsiteY192" fmla="*/ 486250 h 872708"/>
              <a:gd name="connsiteX193" fmla="*/ 1004053 w 1277817"/>
              <a:gd name="connsiteY193" fmla="*/ 489987 h 872708"/>
              <a:gd name="connsiteX194" fmla="*/ 995296 w 1277817"/>
              <a:gd name="connsiteY194" fmla="*/ 490735 h 872708"/>
              <a:gd name="connsiteX195" fmla="*/ 990727 w 1277817"/>
              <a:gd name="connsiteY195" fmla="*/ 492977 h 872708"/>
              <a:gd name="connsiteX196" fmla="*/ 986539 w 1277817"/>
              <a:gd name="connsiteY196" fmla="*/ 492977 h 872708"/>
              <a:gd name="connsiteX197" fmla="*/ 987681 w 1277817"/>
              <a:gd name="connsiteY197" fmla="*/ 498210 h 872708"/>
              <a:gd name="connsiteX198" fmla="*/ 986158 w 1277817"/>
              <a:gd name="connsiteY198" fmla="*/ 498210 h 872708"/>
              <a:gd name="connsiteX199" fmla="*/ 984254 w 1277817"/>
              <a:gd name="connsiteY199" fmla="*/ 500079 h 872708"/>
              <a:gd name="connsiteX200" fmla="*/ 981589 w 1277817"/>
              <a:gd name="connsiteY200" fmla="*/ 506432 h 872708"/>
              <a:gd name="connsiteX201" fmla="*/ 977781 w 1277817"/>
              <a:gd name="connsiteY201" fmla="*/ 506806 h 872708"/>
              <a:gd name="connsiteX202" fmla="*/ 976258 w 1277817"/>
              <a:gd name="connsiteY202" fmla="*/ 502695 h 872708"/>
              <a:gd name="connsiteX203" fmla="*/ 972831 w 1277817"/>
              <a:gd name="connsiteY203" fmla="*/ 502695 h 872708"/>
              <a:gd name="connsiteX204" fmla="*/ 970166 w 1277817"/>
              <a:gd name="connsiteY204" fmla="*/ 506059 h 872708"/>
              <a:gd name="connsiteX205" fmla="*/ 972831 w 1277817"/>
              <a:gd name="connsiteY205" fmla="*/ 509049 h 872708"/>
              <a:gd name="connsiteX206" fmla="*/ 971689 w 1277817"/>
              <a:gd name="connsiteY206" fmla="*/ 512412 h 872708"/>
              <a:gd name="connsiteX207" fmla="*/ 968643 w 1277817"/>
              <a:gd name="connsiteY207" fmla="*/ 516150 h 872708"/>
              <a:gd name="connsiteX208" fmla="*/ 961790 w 1277817"/>
              <a:gd name="connsiteY208" fmla="*/ 519887 h 872708"/>
              <a:gd name="connsiteX209" fmla="*/ 959886 w 1277817"/>
              <a:gd name="connsiteY209" fmla="*/ 524746 h 872708"/>
              <a:gd name="connsiteX210" fmla="*/ 955317 w 1277817"/>
              <a:gd name="connsiteY210" fmla="*/ 531100 h 872708"/>
              <a:gd name="connsiteX211" fmla="*/ 951890 w 1277817"/>
              <a:gd name="connsiteY211" fmla="*/ 537080 h 872708"/>
              <a:gd name="connsiteX212" fmla="*/ 953032 w 1277817"/>
              <a:gd name="connsiteY212" fmla="*/ 540444 h 872708"/>
              <a:gd name="connsiteX213" fmla="*/ 957221 w 1277817"/>
              <a:gd name="connsiteY213" fmla="*/ 541191 h 872708"/>
              <a:gd name="connsiteX214" fmla="*/ 960267 w 1277817"/>
              <a:gd name="connsiteY214" fmla="*/ 544181 h 872708"/>
              <a:gd name="connsiteX215" fmla="*/ 972831 w 1277817"/>
              <a:gd name="connsiteY215" fmla="*/ 550535 h 872708"/>
              <a:gd name="connsiteX216" fmla="*/ 975497 w 1277817"/>
              <a:gd name="connsiteY216" fmla="*/ 554273 h 872708"/>
              <a:gd name="connsiteX217" fmla="*/ 977401 w 1277817"/>
              <a:gd name="connsiteY217" fmla="*/ 560253 h 872708"/>
              <a:gd name="connsiteX218" fmla="*/ 980066 w 1277817"/>
              <a:gd name="connsiteY218" fmla="*/ 563616 h 872708"/>
              <a:gd name="connsiteX219" fmla="*/ 983873 w 1277817"/>
              <a:gd name="connsiteY219" fmla="*/ 578566 h 872708"/>
              <a:gd name="connsiteX220" fmla="*/ 986158 w 1277817"/>
              <a:gd name="connsiteY220" fmla="*/ 583425 h 872708"/>
              <a:gd name="connsiteX221" fmla="*/ 987681 w 1277817"/>
              <a:gd name="connsiteY221" fmla="*/ 589779 h 872708"/>
              <a:gd name="connsiteX222" fmla="*/ 991108 w 1277817"/>
              <a:gd name="connsiteY222" fmla="*/ 595011 h 872708"/>
              <a:gd name="connsiteX223" fmla="*/ 996438 w 1277817"/>
              <a:gd name="connsiteY223" fmla="*/ 597254 h 872708"/>
              <a:gd name="connsiteX224" fmla="*/ 996819 w 1277817"/>
              <a:gd name="connsiteY224" fmla="*/ 600991 h 872708"/>
              <a:gd name="connsiteX225" fmla="*/ 1003292 w 1277817"/>
              <a:gd name="connsiteY225" fmla="*/ 607345 h 872708"/>
              <a:gd name="connsiteX226" fmla="*/ 1007480 w 1277817"/>
              <a:gd name="connsiteY226" fmla="*/ 613699 h 872708"/>
              <a:gd name="connsiteX227" fmla="*/ 1007480 w 1277817"/>
              <a:gd name="connsiteY227" fmla="*/ 615194 h 872708"/>
              <a:gd name="connsiteX228" fmla="*/ 1000627 w 1277817"/>
              <a:gd name="connsiteY228" fmla="*/ 611830 h 872708"/>
              <a:gd name="connsiteX229" fmla="*/ 994915 w 1277817"/>
              <a:gd name="connsiteY229" fmla="*/ 609961 h 872708"/>
              <a:gd name="connsiteX230" fmla="*/ 990727 w 1277817"/>
              <a:gd name="connsiteY230" fmla="*/ 609961 h 872708"/>
              <a:gd name="connsiteX231" fmla="*/ 986158 w 1277817"/>
              <a:gd name="connsiteY231" fmla="*/ 606971 h 872708"/>
              <a:gd name="connsiteX232" fmla="*/ 980827 w 1277817"/>
              <a:gd name="connsiteY232" fmla="*/ 605476 h 872708"/>
              <a:gd name="connsiteX233" fmla="*/ 971308 w 1277817"/>
              <a:gd name="connsiteY233" fmla="*/ 607345 h 872708"/>
              <a:gd name="connsiteX234" fmla="*/ 971308 w 1277817"/>
              <a:gd name="connsiteY234" fmla="*/ 609588 h 872708"/>
              <a:gd name="connsiteX235" fmla="*/ 980827 w 1277817"/>
              <a:gd name="connsiteY235" fmla="*/ 607719 h 872708"/>
              <a:gd name="connsiteX236" fmla="*/ 982731 w 1277817"/>
              <a:gd name="connsiteY236" fmla="*/ 609214 h 872708"/>
              <a:gd name="connsiteX237" fmla="*/ 983873 w 1277817"/>
              <a:gd name="connsiteY237" fmla="*/ 611830 h 872708"/>
              <a:gd name="connsiteX238" fmla="*/ 988062 w 1277817"/>
              <a:gd name="connsiteY238" fmla="*/ 612578 h 872708"/>
              <a:gd name="connsiteX239" fmla="*/ 992631 w 1277817"/>
              <a:gd name="connsiteY239" fmla="*/ 615568 h 872708"/>
              <a:gd name="connsiteX240" fmla="*/ 996819 w 1277817"/>
              <a:gd name="connsiteY240" fmla="*/ 620426 h 872708"/>
              <a:gd name="connsiteX241" fmla="*/ 1000246 w 1277817"/>
              <a:gd name="connsiteY241" fmla="*/ 621921 h 872708"/>
              <a:gd name="connsiteX242" fmla="*/ 1002150 w 1277817"/>
              <a:gd name="connsiteY242" fmla="*/ 623043 h 872708"/>
              <a:gd name="connsiteX243" fmla="*/ 1005196 w 1277817"/>
              <a:gd name="connsiteY243" fmla="*/ 626780 h 872708"/>
              <a:gd name="connsiteX244" fmla="*/ 1008242 w 1277817"/>
              <a:gd name="connsiteY244" fmla="*/ 631639 h 872708"/>
              <a:gd name="connsiteX245" fmla="*/ 1007480 w 1277817"/>
              <a:gd name="connsiteY245" fmla="*/ 633508 h 872708"/>
              <a:gd name="connsiteX246" fmla="*/ 1002530 w 1277817"/>
              <a:gd name="connsiteY246" fmla="*/ 633881 h 872708"/>
              <a:gd name="connsiteX247" fmla="*/ 998342 w 1277817"/>
              <a:gd name="connsiteY247" fmla="*/ 637619 h 872708"/>
              <a:gd name="connsiteX248" fmla="*/ 994154 w 1277817"/>
              <a:gd name="connsiteY248" fmla="*/ 639114 h 872708"/>
              <a:gd name="connsiteX249" fmla="*/ 991108 w 1277817"/>
              <a:gd name="connsiteY249" fmla="*/ 640983 h 872708"/>
              <a:gd name="connsiteX250" fmla="*/ 989965 w 1277817"/>
              <a:gd name="connsiteY250" fmla="*/ 642851 h 872708"/>
              <a:gd name="connsiteX251" fmla="*/ 985777 w 1277817"/>
              <a:gd name="connsiteY251" fmla="*/ 645468 h 872708"/>
              <a:gd name="connsiteX252" fmla="*/ 979685 w 1277817"/>
              <a:gd name="connsiteY252" fmla="*/ 645468 h 872708"/>
              <a:gd name="connsiteX253" fmla="*/ 975497 w 1277817"/>
              <a:gd name="connsiteY253" fmla="*/ 646589 h 872708"/>
              <a:gd name="connsiteX254" fmla="*/ 971308 w 1277817"/>
              <a:gd name="connsiteY254" fmla="*/ 648084 h 872708"/>
              <a:gd name="connsiteX255" fmla="*/ 975877 w 1277817"/>
              <a:gd name="connsiteY255" fmla="*/ 647710 h 872708"/>
              <a:gd name="connsiteX256" fmla="*/ 980447 w 1277817"/>
              <a:gd name="connsiteY256" fmla="*/ 649205 h 872708"/>
              <a:gd name="connsiteX257" fmla="*/ 984635 w 1277817"/>
              <a:gd name="connsiteY257" fmla="*/ 651074 h 872708"/>
              <a:gd name="connsiteX258" fmla="*/ 992631 w 1277817"/>
              <a:gd name="connsiteY258" fmla="*/ 647710 h 872708"/>
              <a:gd name="connsiteX259" fmla="*/ 996058 w 1277817"/>
              <a:gd name="connsiteY259" fmla="*/ 648831 h 872708"/>
              <a:gd name="connsiteX260" fmla="*/ 999104 w 1277817"/>
              <a:gd name="connsiteY260" fmla="*/ 651448 h 872708"/>
              <a:gd name="connsiteX261" fmla="*/ 1000627 w 1277817"/>
              <a:gd name="connsiteY261" fmla="*/ 653690 h 872708"/>
              <a:gd name="connsiteX262" fmla="*/ 1002530 w 1277817"/>
              <a:gd name="connsiteY262" fmla="*/ 655185 h 872708"/>
              <a:gd name="connsiteX263" fmla="*/ 1005196 w 1277817"/>
              <a:gd name="connsiteY263" fmla="*/ 655933 h 872708"/>
              <a:gd name="connsiteX264" fmla="*/ 1008242 w 1277817"/>
              <a:gd name="connsiteY264" fmla="*/ 655933 h 872708"/>
              <a:gd name="connsiteX265" fmla="*/ 1009765 w 1277817"/>
              <a:gd name="connsiteY265" fmla="*/ 657054 h 872708"/>
              <a:gd name="connsiteX266" fmla="*/ 1007480 w 1277817"/>
              <a:gd name="connsiteY266" fmla="*/ 658175 h 872708"/>
              <a:gd name="connsiteX267" fmla="*/ 1002530 w 1277817"/>
              <a:gd name="connsiteY267" fmla="*/ 663781 h 872708"/>
              <a:gd name="connsiteX268" fmla="*/ 998723 w 1277817"/>
              <a:gd name="connsiteY268" fmla="*/ 665650 h 872708"/>
              <a:gd name="connsiteX269" fmla="*/ 1000246 w 1277817"/>
              <a:gd name="connsiteY269" fmla="*/ 666024 h 872708"/>
              <a:gd name="connsiteX270" fmla="*/ 1006338 w 1277817"/>
              <a:gd name="connsiteY270" fmla="*/ 663408 h 872708"/>
              <a:gd name="connsiteX271" fmla="*/ 1006338 w 1277817"/>
              <a:gd name="connsiteY271" fmla="*/ 668266 h 872708"/>
              <a:gd name="connsiteX272" fmla="*/ 1005577 w 1277817"/>
              <a:gd name="connsiteY272" fmla="*/ 672004 h 872708"/>
              <a:gd name="connsiteX273" fmla="*/ 1005196 w 1277817"/>
              <a:gd name="connsiteY273" fmla="*/ 670883 h 872708"/>
              <a:gd name="connsiteX274" fmla="*/ 1003292 w 1277817"/>
              <a:gd name="connsiteY274" fmla="*/ 672004 h 872708"/>
              <a:gd name="connsiteX275" fmla="*/ 998723 w 1277817"/>
              <a:gd name="connsiteY275" fmla="*/ 673499 h 872708"/>
              <a:gd name="connsiteX276" fmla="*/ 998723 w 1277817"/>
              <a:gd name="connsiteY276" fmla="*/ 674247 h 872708"/>
              <a:gd name="connsiteX277" fmla="*/ 1000627 w 1277817"/>
              <a:gd name="connsiteY277" fmla="*/ 677984 h 872708"/>
              <a:gd name="connsiteX278" fmla="*/ 999484 w 1277817"/>
              <a:gd name="connsiteY278" fmla="*/ 683590 h 872708"/>
              <a:gd name="connsiteX279" fmla="*/ 998342 w 1277817"/>
              <a:gd name="connsiteY279" fmla="*/ 685085 h 872708"/>
              <a:gd name="connsiteX280" fmla="*/ 998342 w 1277817"/>
              <a:gd name="connsiteY280" fmla="*/ 691439 h 872708"/>
              <a:gd name="connsiteX281" fmla="*/ 996058 w 1277817"/>
              <a:gd name="connsiteY281" fmla="*/ 697045 h 872708"/>
              <a:gd name="connsiteX282" fmla="*/ 994154 w 1277817"/>
              <a:gd name="connsiteY282" fmla="*/ 695924 h 872708"/>
              <a:gd name="connsiteX283" fmla="*/ 992250 w 1277817"/>
              <a:gd name="connsiteY283" fmla="*/ 693682 h 872708"/>
              <a:gd name="connsiteX284" fmla="*/ 990346 w 1277817"/>
              <a:gd name="connsiteY284" fmla="*/ 695177 h 872708"/>
              <a:gd name="connsiteX285" fmla="*/ 987681 w 1277817"/>
              <a:gd name="connsiteY285" fmla="*/ 699288 h 872708"/>
              <a:gd name="connsiteX286" fmla="*/ 985016 w 1277817"/>
              <a:gd name="connsiteY286" fmla="*/ 702278 h 872708"/>
              <a:gd name="connsiteX287" fmla="*/ 983112 w 1277817"/>
              <a:gd name="connsiteY287" fmla="*/ 705268 h 872708"/>
              <a:gd name="connsiteX288" fmla="*/ 981589 w 1277817"/>
              <a:gd name="connsiteY288" fmla="*/ 706389 h 872708"/>
              <a:gd name="connsiteX289" fmla="*/ 980066 w 1277817"/>
              <a:gd name="connsiteY289" fmla="*/ 709005 h 872708"/>
              <a:gd name="connsiteX290" fmla="*/ 978924 w 1277817"/>
              <a:gd name="connsiteY290" fmla="*/ 711622 h 872708"/>
              <a:gd name="connsiteX291" fmla="*/ 978924 w 1277817"/>
              <a:gd name="connsiteY291" fmla="*/ 714238 h 872708"/>
              <a:gd name="connsiteX292" fmla="*/ 977401 w 1277817"/>
              <a:gd name="connsiteY292" fmla="*/ 717975 h 872708"/>
              <a:gd name="connsiteX293" fmla="*/ 974735 w 1277817"/>
              <a:gd name="connsiteY293" fmla="*/ 721339 h 872708"/>
              <a:gd name="connsiteX294" fmla="*/ 972831 w 1277817"/>
              <a:gd name="connsiteY294" fmla="*/ 722460 h 872708"/>
              <a:gd name="connsiteX295" fmla="*/ 969405 w 1277817"/>
              <a:gd name="connsiteY295" fmla="*/ 726198 h 872708"/>
              <a:gd name="connsiteX296" fmla="*/ 968262 w 1277817"/>
              <a:gd name="connsiteY296" fmla="*/ 731430 h 872708"/>
              <a:gd name="connsiteX297" fmla="*/ 965978 w 1277817"/>
              <a:gd name="connsiteY297" fmla="*/ 734047 h 872708"/>
              <a:gd name="connsiteX298" fmla="*/ 965216 w 1277817"/>
              <a:gd name="connsiteY298" fmla="*/ 733299 h 872708"/>
              <a:gd name="connsiteX299" fmla="*/ 964455 w 1277817"/>
              <a:gd name="connsiteY299" fmla="*/ 728067 h 872708"/>
              <a:gd name="connsiteX300" fmla="*/ 961409 w 1277817"/>
              <a:gd name="connsiteY300" fmla="*/ 728440 h 872708"/>
              <a:gd name="connsiteX301" fmla="*/ 958363 w 1277817"/>
              <a:gd name="connsiteY301" fmla="*/ 731057 h 872708"/>
              <a:gd name="connsiteX302" fmla="*/ 961790 w 1277817"/>
              <a:gd name="connsiteY302" fmla="*/ 737410 h 872708"/>
              <a:gd name="connsiteX303" fmla="*/ 961790 w 1277817"/>
              <a:gd name="connsiteY303" fmla="*/ 738532 h 872708"/>
              <a:gd name="connsiteX304" fmla="*/ 959886 w 1277817"/>
              <a:gd name="connsiteY304" fmla="*/ 744512 h 872708"/>
              <a:gd name="connsiteX305" fmla="*/ 959886 w 1277817"/>
              <a:gd name="connsiteY305" fmla="*/ 746380 h 872708"/>
              <a:gd name="connsiteX306" fmla="*/ 959505 w 1277817"/>
              <a:gd name="connsiteY306" fmla="*/ 748623 h 872708"/>
              <a:gd name="connsiteX307" fmla="*/ 958363 w 1277817"/>
              <a:gd name="connsiteY307" fmla="*/ 751239 h 872708"/>
              <a:gd name="connsiteX308" fmla="*/ 957601 w 1277817"/>
              <a:gd name="connsiteY308" fmla="*/ 752360 h 872708"/>
              <a:gd name="connsiteX309" fmla="*/ 956078 w 1277817"/>
              <a:gd name="connsiteY309" fmla="*/ 752734 h 872708"/>
              <a:gd name="connsiteX310" fmla="*/ 956078 w 1277817"/>
              <a:gd name="connsiteY310" fmla="*/ 755350 h 872708"/>
              <a:gd name="connsiteX311" fmla="*/ 956459 w 1277817"/>
              <a:gd name="connsiteY311" fmla="*/ 757967 h 872708"/>
              <a:gd name="connsiteX312" fmla="*/ 956078 w 1277817"/>
              <a:gd name="connsiteY312" fmla="*/ 758714 h 872708"/>
              <a:gd name="connsiteX313" fmla="*/ 954174 w 1277817"/>
              <a:gd name="connsiteY313" fmla="*/ 757967 h 872708"/>
              <a:gd name="connsiteX314" fmla="*/ 951890 w 1277817"/>
              <a:gd name="connsiteY314" fmla="*/ 757967 h 872708"/>
              <a:gd name="connsiteX315" fmla="*/ 949986 w 1277817"/>
              <a:gd name="connsiteY315" fmla="*/ 759835 h 872708"/>
              <a:gd name="connsiteX316" fmla="*/ 951128 w 1277817"/>
              <a:gd name="connsiteY316" fmla="*/ 762452 h 872708"/>
              <a:gd name="connsiteX317" fmla="*/ 949605 w 1277817"/>
              <a:gd name="connsiteY317" fmla="*/ 764694 h 872708"/>
              <a:gd name="connsiteX318" fmla="*/ 948082 w 1277817"/>
              <a:gd name="connsiteY318" fmla="*/ 763947 h 872708"/>
              <a:gd name="connsiteX319" fmla="*/ 945798 w 1277817"/>
              <a:gd name="connsiteY319" fmla="*/ 764320 h 872708"/>
              <a:gd name="connsiteX320" fmla="*/ 943513 w 1277817"/>
              <a:gd name="connsiteY320" fmla="*/ 769927 h 872708"/>
              <a:gd name="connsiteX321" fmla="*/ 940848 w 1277817"/>
              <a:gd name="connsiteY321" fmla="*/ 771795 h 872708"/>
              <a:gd name="connsiteX322" fmla="*/ 940086 w 1277817"/>
              <a:gd name="connsiteY322" fmla="*/ 775533 h 872708"/>
              <a:gd name="connsiteX323" fmla="*/ 938563 w 1277817"/>
              <a:gd name="connsiteY323" fmla="*/ 777775 h 872708"/>
              <a:gd name="connsiteX324" fmla="*/ 931710 w 1277817"/>
              <a:gd name="connsiteY324" fmla="*/ 778523 h 872708"/>
              <a:gd name="connsiteX325" fmla="*/ 929045 w 1277817"/>
              <a:gd name="connsiteY325" fmla="*/ 777775 h 872708"/>
              <a:gd name="connsiteX326" fmla="*/ 925618 w 1277817"/>
              <a:gd name="connsiteY326" fmla="*/ 780392 h 872708"/>
              <a:gd name="connsiteX327" fmla="*/ 926379 w 1277817"/>
              <a:gd name="connsiteY327" fmla="*/ 781513 h 872708"/>
              <a:gd name="connsiteX328" fmla="*/ 927141 w 1277817"/>
              <a:gd name="connsiteY328" fmla="*/ 783755 h 872708"/>
              <a:gd name="connsiteX329" fmla="*/ 926379 w 1277817"/>
              <a:gd name="connsiteY329" fmla="*/ 786745 h 872708"/>
              <a:gd name="connsiteX330" fmla="*/ 920668 w 1277817"/>
              <a:gd name="connsiteY330" fmla="*/ 791978 h 872708"/>
              <a:gd name="connsiteX331" fmla="*/ 918764 w 1277817"/>
              <a:gd name="connsiteY331" fmla="*/ 791978 h 872708"/>
              <a:gd name="connsiteX332" fmla="*/ 917622 w 1277817"/>
              <a:gd name="connsiteY332" fmla="*/ 796463 h 872708"/>
              <a:gd name="connsiteX333" fmla="*/ 916860 w 1277817"/>
              <a:gd name="connsiteY333" fmla="*/ 793473 h 872708"/>
              <a:gd name="connsiteX334" fmla="*/ 914576 w 1277817"/>
              <a:gd name="connsiteY334" fmla="*/ 794968 h 872708"/>
              <a:gd name="connsiteX335" fmla="*/ 914195 w 1277817"/>
              <a:gd name="connsiteY335" fmla="*/ 797958 h 872708"/>
              <a:gd name="connsiteX336" fmla="*/ 913053 w 1277817"/>
              <a:gd name="connsiteY336" fmla="*/ 797584 h 872708"/>
              <a:gd name="connsiteX337" fmla="*/ 911911 w 1277817"/>
              <a:gd name="connsiteY337" fmla="*/ 797584 h 872708"/>
              <a:gd name="connsiteX338" fmla="*/ 908103 w 1277817"/>
              <a:gd name="connsiteY338" fmla="*/ 800201 h 872708"/>
              <a:gd name="connsiteX339" fmla="*/ 906199 w 1277817"/>
              <a:gd name="connsiteY339" fmla="*/ 799827 h 872708"/>
              <a:gd name="connsiteX340" fmla="*/ 903153 w 1277817"/>
              <a:gd name="connsiteY340" fmla="*/ 800201 h 872708"/>
              <a:gd name="connsiteX341" fmla="*/ 900488 w 1277817"/>
              <a:gd name="connsiteY341" fmla="*/ 804312 h 872708"/>
              <a:gd name="connsiteX342" fmla="*/ 898965 w 1277817"/>
              <a:gd name="connsiteY342" fmla="*/ 806928 h 872708"/>
              <a:gd name="connsiteX343" fmla="*/ 897061 w 1277817"/>
              <a:gd name="connsiteY343" fmla="*/ 808797 h 872708"/>
              <a:gd name="connsiteX344" fmla="*/ 896299 w 1277817"/>
              <a:gd name="connsiteY344" fmla="*/ 811039 h 872708"/>
              <a:gd name="connsiteX345" fmla="*/ 892492 w 1277817"/>
              <a:gd name="connsiteY345" fmla="*/ 813656 h 872708"/>
              <a:gd name="connsiteX346" fmla="*/ 886400 w 1277817"/>
              <a:gd name="connsiteY346" fmla="*/ 815898 h 872708"/>
              <a:gd name="connsiteX347" fmla="*/ 881831 w 1277817"/>
              <a:gd name="connsiteY347" fmla="*/ 818141 h 872708"/>
              <a:gd name="connsiteX348" fmla="*/ 879165 w 1277817"/>
              <a:gd name="connsiteY348" fmla="*/ 817019 h 872708"/>
              <a:gd name="connsiteX349" fmla="*/ 876500 w 1277817"/>
              <a:gd name="connsiteY349" fmla="*/ 816272 h 872708"/>
              <a:gd name="connsiteX350" fmla="*/ 875358 w 1277817"/>
              <a:gd name="connsiteY350" fmla="*/ 818141 h 872708"/>
              <a:gd name="connsiteX351" fmla="*/ 874596 w 1277817"/>
              <a:gd name="connsiteY351" fmla="*/ 819636 h 872708"/>
              <a:gd name="connsiteX352" fmla="*/ 872312 w 1277817"/>
              <a:gd name="connsiteY352" fmla="*/ 820383 h 872708"/>
              <a:gd name="connsiteX353" fmla="*/ 870027 w 1277817"/>
              <a:gd name="connsiteY353" fmla="*/ 819636 h 872708"/>
              <a:gd name="connsiteX354" fmla="*/ 870027 w 1277817"/>
              <a:gd name="connsiteY354" fmla="*/ 817767 h 872708"/>
              <a:gd name="connsiteX355" fmla="*/ 866981 w 1277817"/>
              <a:gd name="connsiteY355" fmla="*/ 816272 h 872708"/>
              <a:gd name="connsiteX356" fmla="*/ 863555 w 1277817"/>
              <a:gd name="connsiteY356" fmla="*/ 818514 h 872708"/>
              <a:gd name="connsiteX357" fmla="*/ 861651 w 1277817"/>
              <a:gd name="connsiteY357" fmla="*/ 821878 h 872708"/>
              <a:gd name="connsiteX358" fmla="*/ 858985 w 1277817"/>
              <a:gd name="connsiteY358" fmla="*/ 821878 h 872708"/>
              <a:gd name="connsiteX359" fmla="*/ 857843 w 1277817"/>
              <a:gd name="connsiteY359" fmla="*/ 819636 h 872708"/>
              <a:gd name="connsiteX360" fmla="*/ 857843 w 1277817"/>
              <a:gd name="connsiteY360" fmla="*/ 818141 h 872708"/>
              <a:gd name="connsiteX361" fmla="*/ 854797 w 1277817"/>
              <a:gd name="connsiteY361" fmla="*/ 818888 h 872708"/>
              <a:gd name="connsiteX362" fmla="*/ 854797 w 1277817"/>
              <a:gd name="connsiteY362" fmla="*/ 822999 h 872708"/>
              <a:gd name="connsiteX363" fmla="*/ 854036 w 1277817"/>
              <a:gd name="connsiteY363" fmla="*/ 822999 h 872708"/>
              <a:gd name="connsiteX364" fmla="*/ 852893 w 1277817"/>
              <a:gd name="connsiteY364" fmla="*/ 825616 h 872708"/>
              <a:gd name="connsiteX365" fmla="*/ 852513 w 1277817"/>
              <a:gd name="connsiteY365" fmla="*/ 824494 h 872708"/>
              <a:gd name="connsiteX366" fmla="*/ 852513 w 1277817"/>
              <a:gd name="connsiteY366" fmla="*/ 822999 h 872708"/>
              <a:gd name="connsiteX367" fmla="*/ 850990 w 1277817"/>
              <a:gd name="connsiteY367" fmla="*/ 821878 h 872708"/>
              <a:gd name="connsiteX368" fmla="*/ 847563 w 1277817"/>
              <a:gd name="connsiteY368" fmla="*/ 822626 h 872708"/>
              <a:gd name="connsiteX369" fmla="*/ 847182 w 1277817"/>
              <a:gd name="connsiteY369" fmla="*/ 822999 h 872708"/>
              <a:gd name="connsiteX370" fmla="*/ 846801 w 1277817"/>
              <a:gd name="connsiteY370" fmla="*/ 822999 h 872708"/>
              <a:gd name="connsiteX371" fmla="*/ 846801 w 1277817"/>
              <a:gd name="connsiteY371" fmla="*/ 824121 h 872708"/>
              <a:gd name="connsiteX372" fmla="*/ 848705 w 1277817"/>
              <a:gd name="connsiteY372" fmla="*/ 826363 h 872708"/>
              <a:gd name="connsiteX373" fmla="*/ 846801 w 1277817"/>
              <a:gd name="connsiteY373" fmla="*/ 826737 h 872708"/>
              <a:gd name="connsiteX374" fmla="*/ 841851 w 1277817"/>
              <a:gd name="connsiteY374" fmla="*/ 827111 h 872708"/>
              <a:gd name="connsiteX375" fmla="*/ 841471 w 1277817"/>
              <a:gd name="connsiteY375" fmla="*/ 825616 h 872708"/>
              <a:gd name="connsiteX376" fmla="*/ 841851 w 1277817"/>
              <a:gd name="connsiteY376" fmla="*/ 824494 h 872708"/>
              <a:gd name="connsiteX377" fmla="*/ 841090 w 1277817"/>
              <a:gd name="connsiteY377" fmla="*/ 822999 h 872708"/>
              <a:gd name="connsiteX378" fmla="*/ 837282 w 1277817"/>
              <a:gd name="connsiteY378" fmla="*/ 820009 h 872708"/>
              <a:gd name="connsiteX379" fmla="*/ 834236 w 1277817"/>
              <a:gd name="connsiteY379" fmla="*/ 818888 h 872708"/>
              <a:gd name="connsiteX380" fmla="*/ 833094 w 1277817"/>
              <a:gd name="connsiteY380" fmla="*/ 816646 h 872708"/>
              <a:gd name="connsiteX381" fmla="*/ 832333 w 1277817"/>
              <a:gd name="connsiteY381" fmla="*/ 821504 h 872708"/>
              <a:gd name="connsiteX382" fmla="*/ 832333 w 1277817"/>
              <a:gd name="connsiteY382" fmla="*/ 825616 h 872708"/>
              <a:gd name="connsiteX383" fmla="*/ 832713 w 1277817"/>
              <a:gd name="connsiteY383" fmla="*/ 828232 h 872708"/>
              <a:gd name="connsiteX384" fmla="*/ 832713 w 1277817"/>
              <a:gd name="connsiteY384" fmla="*/ 828979 h 872708"/>
              <a:gd name="connsiteX385" fmla="*/ 831190 w 1277817"/>
              <a:gd name="connsiteY385" fmla="*/ 829727 h 872708"/>
              <a:gd name="connsiteX386" fmla="*/ 830048 w 1277817"/>
              <a:gd name="connsiteY386" fmla="*/ 829727 h 872708"/>
              <a:gd name="connsiteX387" fmla="*/ 826621 w 1277817"/>
              <a:gd name="connsiteY387" fmla="*/ 825616 h 872708"/>
              <a:gd name="connsiteX388" fmla="*/ 823956 w 1277817"/>
              <a:gd name="connsiteY388" fmla="*/ 823747 h 872708"/>
              <a:gd name="connsiteX389" fmla="*/ 822814 w 1277817"/>
              <a:gd name="connsiteY389" fmla="*/ 821504 h 872708"/>
              <a:gd name="connsiteX390" fmla="*/ 820529 w 1277817"/>
              <a:gd name="connsiteY390" fmla="*/ 827858 h 872708"/>
              <a:gd name="connsiteX391" fmla="*/ 820529 w 1277817"/>
              <a:gd name="connsiteY391" fmla="*/ 830474 h 872708"/>
              <a:gd name="connsiteX392" fmla="*/ 820910 w 1277817"/>
              <a:gd name="connsiteY392" fmla="*/ 832343 h 872708"/>
              <a:gd name="connsiteX393" fmla="*/ 820910 w 1277817"/>
              <a:gd name="connsiteY393" fmla="*/ 835707 h 872708"/>
              <a:gd name="connsiteX394" fmla="*/ 819768 w 1277817"/>
              <a:gd name="connsiteY394" fmla="*/ 836828 h 872708"/>
              <a:gd name="connsiteX395" fmla="*/ 818245 w 1277817"/>
              <a:gd name="connsiteY395" fmla="*/ 836081 h 872708"/>
              <a:gd name="connsiteX396" fmla="*/ 812533 w 1277817"/>
              <a:gd name="connsiteY396" fmla="*/ 838697 h 872708"/>
              <a:gd name="connsiteX397" fmla="*/ 808345 w 1277817"/>
              <a:gd name="connsiteY397" fmla="*/ 839071 h 872708"/>
              <a:gd name="connsiteX398" fmla="*/ 805680 w 1277817"/>
              <a:gd name="connsiteY398" fmla="*/ 840566 h 872708"/>
              <a:gd name="connsiteX399" fmla="*/ 802253 w 1277817"/>
              <a:gd name="connsiteY399" fmla="*/ 840566 h 872708"/>
              <a:gd name="connsiteX400" fmla="*/ 801491 w 1277817"/>
              <a:gd name="connsiteY400" fmla="*/ 839818 h 872708"/>
              <a:gd name="connsiteX401" fmla="*/ 797303 w 1277817"/>
              <a:gd name="connsiteY401" fmla="*/ 840566 h 872708"/>
              <a:gd name="connsiteX402" fmla="*/ 793495 w 1277817"/>
              <a:gd name="connsiteY402" fmla="*/ 843929 h 872708"/>
              <a:gd name="connsiteX403" fmla="*/ 789307 w 1277817"/>
              <a:gd name="connsiteY403" fmla="*/ 845051 h 872708"/>
              <a:gd name="connsiteX404" fmla="*/ 783977 w 1277817"/>
              <a:gd name="connsiteY404" fmla="*/ 845798 h 872708"/>
              <a:gd name="connsiteX405" fmla="*/ 780931 w 1277817"/>
              <a:gd name="connsiteY405" fmla="*/ 845051 h 872708"/>
              <a:gd name="connsiteX406" fmla="*/ 779788 w 1277817"/>
              <a:gd name="connsiteY406" fmla="*/ 846546 h 872708"/>
              <a:gd name="connsiteX407" fmla="*/ 775981 w 1277817"/>
              <a:gd name="connsiteY407" fmla="*/ 848414 h 872708"/>
              <a:gd name="connsiteX408" fmla="*/ 770650 w 1277817"/>
              <a:gd name="connsiteY408" fmla="*/ 849909 h 872708"/>
              <a:gd name="connsiteX409" fmla="*/ 767223 w 1277817"/>
              <a:gd name="connsiteY409" fmla="*/ 848788 h 872708"/>
              <a:gd name="connsiteX410" fmla="*/ 763035 w 1277817"/>
              <a:gd name="connsiteY410" fmla="*/ 858506 h 872708"/>
              <a:gd name="connsiteX411" fmla="*/ 765700 w 1277817"/>
              <a:gd name="connsiteY411" fmla="*/ 862991 h 872708"/>
              <a:gd name="connsiteX412" fmla="*/ 767223 w 1277817"/>
              <a:gd name="connsiteY412" fmla="*/ 865981 h 872708"/>
              <a:gd name="connsiteX413" fmla="*/ 767223 w 1277817"/>
              <a:gd name="connsiteY413" fmla="*/ 870466 h 872708"/>
              <a:gd name="connsiteX414" fmla="*/ 761131 w 1277817"/>
              <a:gd name="connsiteY414" fmla="*/ 872708 h 872708"/>
              <a:gd name="connsiteX415" fmla="*/ 756943 w 1277817"/>
              <a:gd name="connsiteY415" fmla="*/ 870466 h 872708"/>
              <a:gd name="connsiteX416" fmla="*/ 751231 w 1277817"/>
              <a:gd name="connsiteY416" fmla="*/ 858879 h 872708"/>
              <a:gd name="connsiteX417" fmla="*/ 750470 w 1277817"/>
              <a:gd name="connsiteY417" fmla="*/ 856263 h 872708"/>
              <a:gd name="connsiteX418" fmla="*/ 750851 w 1277817"/>
              <a:gd name="connsiteY418" fmla="*/ 855142 h 872708"/>
              <a:gd name="connsiteX419" fmla="*/ 753135 w 1277817"/>
              <a:gd name="connsiteY419" fmla="*/ 846919 h 872708"/>
              <a:gd name="connsiteX420" fmla="*/ 751612 w 1277817"/>
              <a:gd name="connsiteY420" fmla="*/ 844303 h 872708"/>
              <a:gd name="connsiteX421" fmla="*/ 749328 w 1277817"/>
              <a:gd name="connsiteY421" fmla="*/ 845051 h 872708"/>
              <a:gd name="connsiteX422" fmla="*/ 745520 w 1277817"/>
              <a:gd name="connsiteY422" fmla="*/ 848041 h 872708"/>
              <a:gd name="connsiteX423" fmla="*/ 741332 w 1277817"/>
              <a:gd name="connsiteY423" fmla="*/ 848041 h 872708"/>
              <a:gd name="connsiteX424" fmla="*/ 739428 w 1277817"/>
              <a:gd name="connsiteY424" fmla="*/ 846172 h 872708"/>
              <a:gd name="connsiteX425" fmla="*/ 739047 w 1277817"/>
              <a:gd name="connsiteY425" fmla="*/ 844303 h 872708"/>
              <a:gd name="connsiteX426" fmla="*/ 732194 w 1277817"/>
              <a:gd name="connsiteY426" fmla="*/ 842434 h 872708"/>
              <a:gd name="connsiteX427" fmla="*/ 729148 w 1277817"/>
              <a:gd name="connsiteY427" fmla="*/ 841687 h 872708"/>
              <a:gd name="connsiteX428" fmla="*/ 727625 w 1277817"/>
              <a:gd name="connsiteY428" fmla="*/ 841687 h 872708"/>
              <a:gd name="connsiteX429" fmla="*/ 726102 w 1277817"/>
              <a:gd name="connsiteY429" fmla="*/ 844677 h 872708"/>
              <a:gd name="connsiteX430" fmla="*/ 722675 w 1277817"/>
              <a:gd name="connsiteY430" fmla="*/ 845051 h 872708"/>
              <a:gd name="connsiteX431" fmla="*/ 722675 w 1277817"/>
              <a:gd name="connsiteY431" fmla="*/ 848041 h 872708"/>
              <a:gd name="connsiteX432" fmla="*/ 721533 w 1277817"/>
              <a:gd name="connsiteY432" fmla="*/ 843929 h 872708"/>
              <a:gd name="connsiteX433" fmla="*/ 719629 w 1277817"/>
              <a:gd name="connsiteY433" fmla="*/ 845051 h 872708"/>
              <a:gd name="connsiteX434" fmla="*/ 716202 w 1277817"/>
              <a:gd name="connsiteY434" fmla="*/ 846546 h 872708"/>
              <a:gd name="connsiteX435" fmla="*/ 713537 w 1277817"/>
              <a:gd name="connsiteY435" fmla="*/ 844677 h 872708"/>
              <a:gd name="connsiteX436" fmla="*/ 706302 w 1277817"/>
              <a:gd name="connsiteY436" fmla="*/ 845051 h 872708"/>
              <a:gd name="connsiteX437" fmla="*/ 702495 w 1277817"/>
              <a:gd name="connsiteY437" fmla="*/ 844303 h 872708"/>
              <a:gd name="connsiteX438" fmla="*/ 700591 w 1277817"/>
              <a:gd name="connsiteY438" fmla="*/ 842434 h 872708"/>
              <a:gd name="connsiteX439" fmla="*/ 691834 w 1277817"/>
              <a:gd name="connsiteY439" fmla="*/ 837202 h 872708"/>
              <a:gd name="connsiteX440" fmla="*/ 689168 w 1277817"/>
              <a:gd name="connsiteY440" fmla="*/ 832717 h 872708"/>
              <a:gd name="connsiteX441" fmla="*/ 687265 w 1277817"/>
              <a:gd name="connsiteY441" fmla="*/ 827111 h 872708"/>
              <a:gd name="connsiteX442" fmla="*/ 689168 w 1277817"/>
              <a:gd name="connsiteY442" fmla="*/ 821504 h 872708"/>
              <a:gd name="connsiteX443" fmla="*/ 687645 w 1277817"/>
              <a:gd name="connsiteY443" fmla="*/ 818141 h 872708"/>
              <a:gd name="connsiteX444" fmla="*/ 680030 w 1277817"/>
              <a:gd name="connsiteY444" fmla="*/ 817767 h 872708"/>
              <a:gd name="connsiteX445" fmla="*/ 675080 w 1277817"/>
              <a:gd name="connsiteY445" fmla="*/ 816272 h 872708"/>
              <a:gd name="connsiteX446" fmla="*/ 669369 w 1277817"/>
              <a:gd name="connsiteY446" fmla="*/ 814029 h 872708"/>
              <a:gd name="connsiteX447" fmla="*/ 664800 w 1277817"/>
              <a:gd name="connsiteY447" fmla="*/ 810292 h 872708"/>
              <a:gd name="connsiteX448" fmla="*/ 659089 w 1277817"/>
              <a:gd name="connsiteY448" fmla="*/ 808423 h 872708"/>
              <a:gd name="connsiteX449" fmla="*/ 656423 w 1277817"/>
              <a:gd name="connsiteY449" fmla="*/ 808797 h 872708"/>
              <a:gd name="connsiteX450" fmla="*/ 652616 w 1277817"/>
              <a:gd name="connsiteY450" fmla="*/ 812908 h 872708"/>
              <a:gd name="connsiteX451" fmla="*/ 648808 w 1277817"/>
              <a:gd name="connsiteY451" fmla="*/ 815524 h 872708"/>
              <a:gd name="connsiteX452" fmla="*/ 643097 w 1277817"/>
              <a:gd name="connsiteY452" fmla="*/ 818514 h 872708"/>
              <a:gd name="connsiteX453" fmla="*/ 640812 w 1277817"/>
              <a:gd name="connsiteY453" fmla="*/ 818888 h 872708"/>
              <a:gd name="connsiteX454" fmla="*/ 637766 w 1277817"/>
              <a:gd name="connsiteY454" fmla="*/ 818141 h 872708"/>
              <a:gd name="connsiteX455" fmla="*/ 634339 w 1277817"/>
              <a:gd name="connsiteY455" fmla="*/ 820757 h 872708"/>
              <a:gd name="connsiteX456" fmla="*/ 630532 w 1277817"/>
              <a:gd name="connsiteY456" fmla="*/ 822626 h 872708"/>
              <a:gd name="connsiteX457" fmla="*/ 629390 w 1277817"/>
              <a:gd name="connsiteY457" fmla="*/ 820383 h 872708"/>
              <a:gd name="connsiteX458" fmla="*/ 624059 w 1277817"/>
              <a:gd name="connsiteY458" fmla="*/ 821878 h 872708"/>
              <a:gd name="connsiteX459" fmla="*/ 621775 w 1277817"/>
              <a:gd name="connsiteY459" fmla="*/ 820009 h 872708"/>
              <a:gd name="connsiteX460" fmla="*/ 619490 w 1277817"/>
              <a:gd name="connsiteY460" fmla="*/ 820383 h 872708"/>
              <a:gd name="connsiteX461" fmla="*/ 613779 w 1277817"/>
              <a:gd name="connsiteY461" fmla="*/ 824121 h 872708"/>
              <a:gd name="connsiteX462" fmla="*/ 611494 w 1277817"/>
              <a:gd name="connsiteY462" fmla="*/ 823747 h 872708"/>
              <a:gd name="connsiteX463" fmla="*/ 608448 w 1277817"/>
              <a:gd name="connsiteY463" fmla="*/ 820757 h 872708"/>
              <a:gd name="connsiteX464" fmla="*/ 603498 w 1277817"/>
              <a:gd name="connsiteY464" fmla="*/ 820009 h 872708"/>
              <a:gd name="connsiteX465" fmla="*/ 602737 w 1277817"/>
              <a:gd name="connsiteY465" fmla="*/ 818888 h 872708"/>
              <a:gd name="connsiteX466" fmla="*/ 601214 w 1277817"/>
              <a:gd name="connsiteY466" fmla="*/ 820009 h 872708"/>
              <a:gd name="connsiteX467" fmla="*/ 599691 w 1277817"/>
              <a:gd name="connsiteY467" fmla="*/ 822252 h 872708"/>
              <a:gd name="connsiteX468" fmla="*/ 597406 w 1277817"/>
              <a:gd name="connsiteY468" fmla="*/ 824868 h 872708"/>
              <a:gd name="connsiteX469" fmla="*/ 597406 w 1277817"/>
              <a:gd name="connsiteY469" fmla="*/ 826363 h 872708"/>
              <a:gd name="connsiteX470" fmla="*/ 594741 w 1277817"/>
              <a:gd name="connsiteY470" fmla="*/ 824868 h 872708"/>
              <a:gd name="connsiteX471" fmla="*/ 594741 w 1277817"/>
              <a:gd name="connsiteY471" fmla="*/ 824121 h 872708"/>
              <a:gd name="connsiteX472" fmla="*/ 587126 w 1277817"/>
              <a:gd name="connsiteY472" fmla="*/ 823747 h 872708"/>
              <a:gd name="connsiteX473" fmla="*/ 583699 w 1277817"/>
              <a:gd name="connsiteY473" fmla="*/ 826363 h 872708"/>
              <a:gd name="connsiteX474" fmla="*/ 583318 w 1277817"/>
              <a:gd name="connsiteY474" fmla="*/ 830848 h 872708"/>
              <a:gd name="connsiteX475" fmla="*/ 584460 w 1277817"/>
              <a:gd name="connsiteY475" fmla="*/ 837202 h 872708"/>
              <a:gd name="connsiteX476" fmla="*/ 586745 w 1277817"/>
              <a:gd name="connsiteY476" fmla="*/ 843182 h 872708"/>
              <a:gd name="connsiteX477" fmla="*/ 586364 w 1277817"/>
              <a:gd name="connsiteY477" fmla="*/ 848788 h 872708"/>
              <a:gd name="connsiteX478" fmla="*/ 584841 w 1277817"/>
              <a:gd name="connsiteY478" fmla="*/ 850283 h 872708"/>
              <a:gd name="connsiteX479" fmla="*/ 576845 w 1277817"/>
              <a:gd name="connsiteY479" fmla="*/ 852152 h 872708"/>
              <a:gd name="connsiteX480" fmla="*/ 574941 w 1277817"/>
              <a:gd name="connsiteY480" fmla="*/ 842061 h 872708"/>
              <a:gd name="connsiteX481" fmla="*/ 574561 w 1277817"/>
              <a:gd name="connsiteY481" fmla="*/ 839818 h 872708"/>
              <a:gd name="connsiteX482" fmla="*/ 569992 w 1277817"/>
              <a:gd name="connsiteY482" fmla="*/ 839071 h 872708"/>
              <a:gd name="connsiteX483" fmla="*/ 564280 w 1277817"/>
              <a:gd name="connsiteY483" fmla="*/ 843929 h 872708"/>
              <a:gd name="connsiteX484" fmla="*/ 556665 w 1277817"/>
              <a:gd name="connsiteY484" fmla="*/ 844677 h 872708"/>
              <a:gd name="connsiteX485" fmla="*/ 549812 w 1277817"/>
              <a:gd name="connsiteY485" fmla="*/ 838323 h 872708"/>
              <a:gd name="connsiteX486" fmla="*/ 548669 w 1277817"/>
              <a:gd name="connsiteY486" fmla="*/ 833838 h 872708"/>
              <a:gd name="connsiteX487" fmla="*/ 541816 w 1277817"/>
              <a:gd name="connsiteY487" fmla="*/ 831596 h 872708"/>
              <a:gd name="connsiteX488" fmla="*/ 536104 w 1277817"/>
              <a:gd name="connsiteY488" fmla="*/ 830474 h 872708"/>
              <a:gd name="connsiteX489" fmla="*/ 537627 w 1277817"/>
              <a:gd name="connsiteY489" fmla="*/ 822999 h 872708"/>
              <a:gd name="connsiteX490" fmla="*/ 539912 w 1277817"/>
              <a:gd name="connsiteY490" fmla="*/ 812908 h 872708"/>
              <a:gd name="connsiteX491" fmla="*/ 533820 w 1277817"/>
              <a:gd name="connsiteY491" fmla="*/ 809918 h 872708"/>
              <a:gd name="connsiteX492" fmla="*/ 528489 w 1277817"/>
              <a:gd name="connsiteY492" fmla="*/ 806181 h 872708"/>
              <a:gd name="connsiteX493" fmla="*/ 528109 w 1277817"/>
              <a:gd name="connsiteY493" fmla="*/ 798706 h 872708"/>
              <a:gd name="connsiteX494" fmla="*/ 526205 w 1277817"/>
              <a:gd name="connsiteY494" fmla="*/ 793473 h 872708"/>
              <a:gd name="connsiteX495" fmla="*/ 526205 w 1277817"/>
              <a:gd name="connsiteY495" fmla="*/ 789362 h 872708"/>
              <a:gd name="connsiteX496" fmla="*/ 518970 w 1277817"/>
              <a:gd name="connsiteY496" fmla="*/ 789735 h 872708"/>
              <a:gd name="connsiteX497" fmla="*/ 511736 w 1277817"/>
              <a:gd name="connsiteY497" fmla="*/ 790109 h 872708"/>
              <a:gd name="connsiteX498" fmla="*/ 507548 w 1277817"/>
              <a:gd name="connsiteY498" fmla="*/ 792352 h 872708"/>
              <a:gd name="connsiteX499" fmla="*/ 502598 w 1277817"/>
              <a:gd name="connsiteY499" fmla="*/ 797584 h 872708"/>
              <a:gd name="connsiteX500" fmla="*/ 500694 w 1277817"/>
              <a:gd name="connsiteY500" fmla="*/ 795716 h 872708"/>
              <a:gd name="connsiteX501" fmla="*/ 504502 w 1277817"/>
              <a:gd name="connsiteY501" fmla="*/ 789362 h 872708"/>
              <a:gd name="connsiteX502" fmla="*/ 504882 w 1277817"/>
              <a:gd name="connsiteY502" fmla="*/ 785998 h 872708"/>
              <a:gd name="connsiteX503" fmla="*/ 503359 w 1277817"/>
              <a:gd name="connsiteY503" fmla="*/ 780018 h 872708"/>
              <a:gd name="connsiteX504" fmla="*/ 505644 w 1277817"/>
              <a:gd name="connsiteY504" fmla="*/ 774785 h 872708"/>
              <a:gd name="connsiteX505" fmla="*/ 507167 w 1277817"/>
              <a:gd name="connsiteY505" fmla="*/ 767684 h 872708"/>
              <a:gd name="connsiteX506" fmla="*/ 511355 w 1277817"/>
              <a:gd name="connsiteY506" fmla="*/ 763573 h 872708"/>
              <a:gd name="connsiteX507" fmla="*/ 512878 w 1277817"/>
              <a:gd name="connsiteY507" fmla="*/ 759835 h 872708"/>
              <a:gd name="connsiteX508" fmla="*/ 515544 w 1277817"/>
              <a:gd name="connsiteY508" fmla="*/ 758714 h 872708"/>
              <a:gd name="connsiteX509" fmla="*/ 518970 w 1277817"/>
              <a:gd name="connsiteY509" fmla="*/ 754603 h 872708"/>
              <a:gd name="connsiteX510" fmla="*/ 522397 w 1277817"/>
              <a:gd name="connsiteY510" fmla="*/ 744512 h 872708"/>
              <a:gd name="connsiteX511" fmla="*/ 522397 w 1277817"/>
              <a:gd name="connsiteY511" fmla="*/ 741522 h 872708"/>
              <a:gd name="connsiteX512" fmla="*/ 523920 w 1277817"/>
              <a:gd name="connsiteY512" fmla="*/ 731057 h 872708"/>
              <a:gd name="connsiteX513" fmla="*/ 523539 w 1277817"/>
              <a:gd name="connsiteY513" fmla="*/ 723208 h 872708"/>
              <a:gd name="connsiteX514" fmla="*/ 520874 w 1277817"/>
              <a:gd name="connsiteY514" fmla="*/ 711248 h 872708"/>
              <a:gd name="connsiteX515" fmla="*/ 514782 w 1277817"/>
              <a:gd name="connsiteY515" fmla="*/ 710500 h 872708"/>
              <a:gd name="connsiteX516" fmla="*/ 512878 w 1277817"/>
              <a:gd name="connsiteY516" fmla="*/ 707510 h 872708"/>
              <a:gd name="connsiteX517" fmla="*/ 511355 w 1277817"/>
              <a:gd name="connsiteY517" fmla="*/ 701157 h 872708"/>
              <a:gd name="connsiteX518" fmla="*/ 506786 w 1277817"/>
              <a:gd name="connsiteY518" fmla="*/ 695924 h 872708"/>
              <a:gd name="connsiteX519" fmla="*/ 501836 w 1277817"/>
              <a:gd name="connsiteY519" fmla="*/ 693682 h 872708"/>
              <a:gd name="connsiteX520" fmla="*/ 500694 w 1277817"/>
              <a:gd name="connsiteY520" fmla="*/ 693682 h 872708"/>
              <a:gd name="connsiteX521" fmla="*/ 499171 w 1277817"/>
              <a:gd name="connsiteY521" fmla="*/ 695550 h 872708"/>
              <a:gd name="connsiteX522" fmla="*/ 495744 w 1277817"/>
              <a:gd name="connsiteY522" fmla="*/ 697045 h 872708"/>
              <a:gd name="connsiteX523" fmla="*/ 494221 w 1277817"/>
              <a:gd name="connsiteY523" fmla="*/ 692187 h 872708"/>
              <a:gd name="connsiteX524" fmla="*/ 490414 w 1277817"/>
              <a:gd name="connsiteY524" fmla="*/ 691065 h 872708"/>
              <a:gd name="connsiteX525" fmla="*/ 485083 w 1277817"/>
              <a:gd name="connsiteY525" fmla="*/ 691065 h 872708"/>
              <a:gd name="connsiteX526" fmla="*/ 481276 w 1277817"/>
              <a:gd name="connsiteY526" fmla="*/ 689570 h 872708"/>
              <a:gd name="connsiteX527" fmla="*/ 474422 w 1277817"/>
              <a:gd name="connsiteY527" fmla="*/ 689570 h 872708"/>
              <a:gd name="connsiteX528" fmla="*/ 475183 w 1277817"/>
              <a:gd name="connsiteY528" fmla="*/ 683590 h 872708"/>
              <a:gd name="connsiteX529" fmla="*/ 475945 w 1277817"/>
              <a:gd name="connsiteY529" fmla="*/ 677984 h 872708"/>
              <a:gd name="connsiteX530" fmla="*/ 470995 w 1277817"/>
              <a:gd name="connsiteY530" fmla="*/ 677237 h 872708"/>
              <a:gd name="connsiteX531" fmla="*/ 470234 w 1277817"/>
              <a:gd name="connsiteY531" fmla="*/ 673125 h 872708"/>
              <a:gd name="connsiteX532" fmla="*/ 470995 w 1277817"/>
              <a:gd name="connsiteY532" fmla="*/ 670135 h 872708"/>
              <a:gd name="connsiteX533" fmla="*/ 466807 w 1277817"/>
              <a:gd name="connsiteY533" fmla="*/ 665650 h 872708"/>
              <a:gd name="connsiteX534" fmla="*/ 462238 w 1277817"/>
              <a:gd name="connsiteY534" fmla="*/ 667145 h 872708"/>
              <a:gd name="connsiteX535" fmla="*/ 456526 w 1277817"/>
              <a:gd name="connsiteY535" fmla="*/ 670883 h 872708"/>
              <a:gd name="connsiteX536" fmla="*/ 451577 w 1277817"/>
              <a:gd name="connsiteY536" fmla="*/ 672004 h 872708"/>
              <a:gd name="connsiteX537" fmla="*/ 443961 w 1277817"/>
              <a:gd name="connsiteY537" fmla="*/ 672752 h 872708"/>
              <a:gd name="connsiteX538" fmla="*/ 440535 w 1277817"/>
              <a:gd name="connsiteY538" fmla="*/ 672004 h 872708"/>
              <a:gd name="connsiteX539" fmla="*/ 438250 w 1277817"/>
              <a:gd name="connsiteY539" fmla="*/ 670135 h 872708"/>
              <a:gd name="connsiteX540" fmla="*/ 436346 w 1277817"/>
              <a:gd name="connsiteY540" fmla="*/ 669761 h 872708"/>
              <a:gd name="connsiteX541" fmla="*/ 432920 w 1277817"/>
              <a:gd name="connsiteY541" fmla="*/ 671630 h 872708"/>
              <a:gd name="connsiteX542" fmla="*/ 429493 w 1277817"/>
              <a:gd name="connsiteY542" fmla="*/ 673873 h 872708"/>
              <a:gd name="connsiteX543" fmla="*/ 427208 w 1277817"/>
              <a:gd name="connsiteY543" fmla="*/ 677984 h 872708"/>
              <a:gd name="connsiteX544" fmla="*/ 419593 w 1277817"/>
              <a:gd name="connsiteY544" fmla="*/ 684338 h 872708"/>
              <a:gd name="connsiteX545" fmla="*/ 413882 w 1277817"/>
              <a:gd name="connsiteY545" fmla="*/ 685833 h 872708"/>
              <a:gd name="connsiteX546" fmla="*/ 408551 w 1277817"/>
              <a:gd name="connsiteY546" fmla="*/ 691813 h 872708"/>
              <a:gd name="connsiteX547" fmla="*/ 404744 w 1277817"/>
              <a:gd name="connsiteY547" fmla="*/ 694429 h 872708"/>
              <a:gd name="connsiteX548" fmla="*/ 399032 w 1277817"/>
              <a:gd name="connsiteY548" fmla="*/ 697419 h 872708"/>
              <a:gd name="connsiteX549" fmla="*/ 394463 w 1277817"/>
              <a:gd name="connsiteY549" fmla="*/ 700409 h 872708"/>
              <a:gd name="connsiteX550" fmla="*/ 383802 w 1277817"/>
              <a:gd name="connsiteY550" fmla="*/ 703025 h 872708"/>
              <a:gd name="connsiteX551" fmla="*/ 377461 w 1277817"/>
              <a:gd name="connsiteY551" fmla="*/ 704754 h 872708"/>
              <a:gd name="connsiteX552" fmla="*/ 372379 w 1277817"/>
              <a:gd name="connsiteY552" fmla="*/ 701904 h 872708"/>
              <a:gd name="connsiteX553" fmla="*/ 371618 w 1277817"/>
              <a:gd name="connsiteY553" fmla="*/ 700409 h 872708"/>
              <a:gd name="connsiteX554" fmla="*/ 370476 w 1277817"/>
              <a:gd name="connsiteY554" fmla="*/ 700035 h 872708"/>
              <a:gd name="connsiteX555" fmla="*/ 364764 w 1277817"/>
              <a:gd name="connsiteY555" fmla="*/ 701530 h 872708"/>
              <a:gd name="connsiteX556" fmla="*/ 363241 w 1277817"/>
              <a:gd name="connsiteY556" fmla="*/ 701530 h 872708"/>
              <a:gd name="connsiteX557" fmla="*/ 357911 w 1277817"/>
              <a:gd name="connsiteY557" fmla="*/ 699662 h 872708"/>
              <a:gd name="connsiteX558" fmla="*/ 351819 w 1277817"/>
              <a:gd name="connsiteY558" fmla="*/ 699288 h 872708"/>
              <a:gd name="connsiteX559" fmla="*/ 349153 w 1277817"/>
              <a:gd name="connsiteY559" fmla="*/ 697419 h 872708"/>
              <a:gd name="connsiteX560" fmla="*/ 349153 w 1277817"/>
              <a:gd name="connsiteY560" fmla="*/ 696298 h 872708"/>
              <a:gd name="connsiteX561" fmla="*/ 347630 w 1277817"/>
              <a:gd name="connsiteY561" fmla="*/ 694055 h 872708"/>
              <a:gd name="connsiteX562" fmla="*/ 345346 w 1277817"/>
              <a:gd name="connsiteY562" fmla="*/ 693682 h 872708"/>
              <a:gd name="connsiteX563" fmla="*/ 340015 w 1277817"/>
              <a:gd name="connsiteY563" fmla="*/ 694055 h 872708"/>
              <a:gd name="connsiteX564" fmla="*/ 335446 w 1277817"/>
              <a:gd name="connsiteY564" fmla="*/ 695924 h 872708"/>
              <a:gd name="connsiteX565" fmla="*/ 331258 w 1277817"/>
              <a:gd name="connsiteY565" fmla="*/ 700035 h 872708"/>
              <a:gd name="connsiteX566" fmla="*/ 327450 w 1277817"/>
              <a:gd name="connsiteY566" fmla="*/ 706015 h 872708"/>
              <a:gd name="connsiteX567" fmla="*/ 319454 w 1277817"/>
              <a:gd name="connsiteY567" fmla="*/ 713490 h 872708"/>
              <a:gd name="connsiteX568" fmla="*/ 319073 w 1277817"/>
              <a:gd name="connsiteY568" fmla="*/ 715733 h 872708"/>
              <a:gd name="connsiteX569" fmla="*/ 317170 w 1277817"/>
              <a:gd name="connsiteY569" fmla="*/ 715733 h 872708"/>
              <a:gd name="connsiteX570" fmla="*/ 315647 w 1277817"/>
              <a:gd name="connsiteY570" fmla="*/ 714985 h 872708"/>
              <a:gd name="connsiteX571" fmla="*/ 314885 w 1277817"/>
              <a:gd name="connsiteY571" fmla="*/ 713864 h 872708"/>
              <a:gd name="connsiteX572" fmla="*/ 314885 w 1277817"/>
              <a:gd name="connsiteY572" fmla="*/ 711248 h 872708"/>
              <a:gd name="connsiteX573" fmla="*/ 316408 w 1277817"/>
              <a:gd name="connsiteY573" fmla="*/ 706389 h 872708"/>
              <a:gd name="connsiteX574" fmla="*/ 316408 w 1277817"/>
              <a:gd name="connsiteY574" fmla="*/ 704147 h 872708"/>
              <a:gd name="connsiteX575" fmla="*/ 315266 w 1277817"/>
              <a:gd name="connsiteY575" fmla="*/ 700409 h 872708"/>
              <a:gd name="connsiteX576" fmla="*/ 314885 w 1277817"/>
              <a:gd name="connsiteY576" fmla="*/ 699288 h 872708"/>
              <a:gd name="connsiteX577" fmla="*/ 312981 w 1277817"/>
              <a:gd name="connsiteY577" fmla="*/ 698167 h 872708"/>
              <a:gd name="connsiteX578" fmla="*/ 311078 w 1277817"/>
              <a:gd name="connsiteY578" fmla="*/ 698914 h 872708"/>
              <a:gd name="connsiteX579" fmla="*/ 308032 w 1277817"/>
              <a:gd name="connsiteY579" fmla="*/ 701157 h 872708"/>
              <a:gd name="connsiteX580" fmla="*/ 304986 w 1277817"/>
              <a:gd name="connsiteY580" fmla="*/ 701157 h 872708"/>
              <a:gd name="connsiteX581" fmla="*/ 301939 w 1277817"/>
              <a:gd name="connsiteY581" fmla="*/ 702278 h 872708"/>
              <a:gd name="connsiteX582" fmla="*/ 301178 w 1277817"/>
              <a:gd name="connsiteY582" fmla="*/ 703025 h 872708"/>
              <a:gd name="connsiteX583" fmla="*/ 300036 w 1277817"/>
              <a:gd name="connsiteY583" fmla="*/ 702278 h 872708"/>
              <a:gd name="connsiteX584" fmla="*/ 296990 w 1277817"/>
              <a:gd name="connsiteY584" fmla="*/ 703025 h 872708"/>
              <a:gd name="connsiteX585" fmla="*/ 294705 w 1277817"/>
              <a:gd name="connsiteY585" fmla="*/ 706015 h 872708"/>
              <a:gd name="connsiteX586" fmla="*/ 293563 w 1277817"/>
              <a:gd name="connsiteY586" fmla="*/ 706015 h 872708"/>
              <a:gd name="connsiteX587" fmla="*/ 288232 w 1277817"/>
              <a:gd name="connsiteY587" fmla="*/ 704894 h 872708"/>
              <a:gd name="connsiteX588" fmla="*/ 285567 w 1277817"/>
              <a:gd name="connsiteY588" fmla="*/ 705642 h 872708"/>
              <a:gd name="connsiteX589" fmla="*/ 284044 w 1277817"/>
              <a:gd name="connsiteY589" fmla="*/ 705268 h 872708"/>
              <a:gd name="connsiteX590" fmla="*/ 281379 w 1277817"/>
              <a:gd name="connsiteY590" fmla="*/ 703773 h 872708"/>
              <a:gd name="connsiteX591" fmla="*/ 277571 w 1277817"/>
              <a:gd name="connsiteY591" fmla="*/ 703025 h 872708"/>
              <a:gd name="connsiteX592" fmla="*/ 275287 w 1277817"/>
              <a:gd name="connsiteY592" fmla="*/ 700035 h 872708"/>
              <a:gd name="connsiteX593" fmla="*/ 271479 w 1277817"/>
              <a:gd name="connsiteY593" fmla="*/ 700035 h 872708"/>
              <a:gd name="connsiteX594" fmla="*/ 269575 w 1277817"/>
              <a:gd name="connsiteY594" fmla="*/ 700409 h 872708"/>
              <a:gd name="connsiteX595" fmla="*/ 268052 w 1277817"/>
              <a:gd name="connsiteY595" fmla="*/ 703025 h 872708"/>
              <a:gd name="connsiteX596" fmla="*/ 267291 w 1277817"/>
              <a:gd name="connsiteY596" fmla="*/ 703399 h 872708"/>
              <a:gd name="connsiteX597" fmla="*/ 265006 w 1277817"/>
              <a:gd name="connsiteY597" fmla="*/ 702278 h 872708"/>
              <a:gd name="connsiteX598" fmla="*/ 263102 w 1277817"/>
              <a:gd name="connsiteY598" fmla="*/ 703025 h 872708"/>
              <a:gd name="connsiteX599" fmla="*/ 260818 w 1277817"/>
              <a:gd name="connsiteY599" fmla="*/ 701530 h 872708"/>
              <a:gd name="connsiteX600" fmla="*/ 259295 w 1277817"/>
              <a:gd name="connsiteY600" fmla="*/ 702278 h 872708"/>
              <a:gd name="connsiteX601" fmla="*/ 257010 w 1277817"/>
              <a:gd name="connsiteY601" fmla="*/ 703025 h 872708"/>
              <a:gd name="connsiteX602" fmla="*/ 255487 w 1277817"/>
              <a:gd name="connsiteY602" fmla="*/ 701904 h 872708"/>
              <a:gd name="connsiteX603" fmla="*/ 253964 w 1277817"/>
              <a:gd name="connsiteY603" fmla="*/ 699662 h 872708"/>
              <a:gd name="connsiteX604" fmla="*/ 253583 w 1277817"/>
              <a:gd name="connsiteY604" fmla="*/ 698167 h 872708"/>
              <a:gd name="connsiteX605" fmla="*/ 251680 w 1277817"/>
              <a:gd name="connsiteY605" fmla="*/ 695924 h 872708"/>
              <a:gd name="connsiteX606" fmla="*/ 248634 w 1277817"/>
              <a:gd name="connsiteY606" fmla="*/ 695550 h 872708"/>
              <a:gd name="connsiteX607" fmla="*/ 245588 w 1277817"/>
              <a:gd name="connsiteY607" fmla="*/ 696298 h 872708"/>
              <a:gd name="connsiteX608" fmla="*/ 239876 w 1277817"/>
              <a:gd name="connsiteY608" fmla="*/ 692934 h 872708"/>
              <a:gd name="connsiteX609" fmla="*/ 239495 w 1277817"/>
              <a:gd name="connsiteY609" fmla="*/ 690318 h 872708"/>
              <a:gd name="connsiteX610" fmla="*/ 240638 w 1277817"/>
              <a:gd name="connsiteY610" fmla="*/ 685459 h 872708"/>
              <a:gd name="connsiteX611" fmla="*/ 239495 w 1277817"/>
              <a:gd name="connsiteY611" fmla="*/ 685085 h 872708"/>
              <a:gd name="connsiteX612" fmla="*/ 237592 w 1277817"/>
              <a:gd name="connsiteY612" fmla="*/ 686207 h 872708"/>
              <a:gd name="connsiteX613" fmla="*/ 235688 w 1277817"/>
              <a:gd name="connsiteY613" fmla="*/ 686954 h 872708"/>
              <a:gd name="connsiteX614" fmla="*/ 232642 w 1277817"/>
              <a:gd name="connsiteY614" fmla="*/ 686207 h 872708"/>
              <a:gd name="connsiteX615" fmla="*/ 229596 w 1277817"/>
              <a:gd name="connsiteY615" fmla="*/ 685459 h 872708"/>
              <a:gd name="connsiteX616" fmla="*/ 228073 w 1277817"/>
              <a:gd name="connsiteY616" fmla="*/ 685833 h 872708"/>
              <a:gd name="connsiteX617" fmla="*/ 225408 w 1277817"/>
              <a:gd name="connsiteY617" fmla="*/ 684338 h 872708"/>
              <a:gd name="connsiteX618" fmla="*/ 224265 w 1277817"/>
              <a:gd name="connsiteY618" fmla="*/ 684338 h 872708"/>
              <a:gd name="connsiteX619" fmla="*/ 222742 w 1277817"/>
              <a:gd name="connsiteY619" fmla="*/ 683217 h 872708"/>
              <a:gd name="connsiteX620" fmla="*/ 221981 w 1277817"/>
              <a:gd name="connsiteY620" fmla="*/ 681348 h 872708"/>
              <a:gd name="connsiteX621" fmla="*/ 220077 w 1277817"/>
              <a:gd name="connsiteY621" fmla="*/ 682095 h 872708"/>
              <a:gd name="connsiteX622" fmla="*/ 219315 w 1277817"/>
              <a:gd name="connsiteY622" fmla="*/ 680974 h 872708"/>
              <a:gd name="connsiteX623" fmla="*/ 220458 w 1277817"/>
              <a:gd name="connsiteY623" fmla="*/ 676115 h 872708"/>
              <a:gd name="connsiteX624" fmla="*/ 220077 w 1277817"/>
              <a:gd name="connsiteY624" fmla="*/ 673873 h 872708"/>
              <a:gd name="connsiteX625" fmla="*/ 221219 w 1277817"/>
              <a:gd name="connsiteY625" fmla="*/ 671630 h 872708"/>
              <a:gd name="connsiteX626" fmla="*/ 220458 w 1277817"/>
              <a:gd name="connsiteY626" fmla="*/ 670883 h 872708"/>
              <a:gd name="connsiteX627" fmla="*/ 218173 w 1277817"/>
              <a:gd name="connsiteY627" fmla="*/ 670135 h 872708"/>
              <a:gd name="connsiteX628" fmla="*/ 215889 w 1277817"/>
              <a:gd name="connsiteY628" fmla="*/ 670883 h 872708"/>
              <a:gd name="connsiteX629" fmla="*/ 214366 w 1277817"/>
              <a:gd name="connsiteY629" fmla="*/ 670135 h 872708"/>
              <a:gd name="connsiteX630" fmla="*/ 213223 w 1277817"/>
              <a:gd name="connsiteY630" fmla="*/ 671630 h 872708"/>
              <a:gd name="connsiteX631" fmla="*/ 212843 w 1277817"/>
              <a:gd name="connsiteY631" fmla="*/ 672752 h 872708"/>
              <a:gd name="connsiteX632" fmla="*/ 211700 w 1277817"/>
              <a:gd name="connsiteY632" fmla="*/ 673873 h 872708"/>
              <a:gd name="connsiteX633" fmla="*/ 210558 w 1277817"/>
              <a:gd name="connsiteY633" fmla="*/ 674247 h 872708"/>
              <a:gd name="connsiteX634" fmla="*/ 208654 w 1277817"/>
              <a:gd name="connsiteY634" fmla="*/ 676115 h 872708"/>
              <a:gd name="connsiteX635" fmla="*/ 207131 w 1277817"/>
              <a:gd name="connsiteY635" fmla="*/ 675742 h 872708"/>
              <a:gd name="connsiteX636" fmla="*/ 204847 w 1277817"/>
              <a:gd name="connsiteY636" fmla="*/ 675368 h 872708"/>
              <a:gd name="connsiteX637" fmla="*/ 204085 w 1277817"/>
              <a:gd name="connsiteY637" fmla="*/ 673499 h 872708"/>
              <a:gd name="connsiteX638" fmla="*/ 202943 w 1277817"/>
              <a:gd name="connsiteY638" fmla="*/ 667145 h 872708"/>
              <a:gd name="connsiteX639" fmla="*/ 200658 w 1277817"/>
              <a:gd name="connsiteY639" fmla="*/ 663781 h 872708"/>
              <a:gd name="connsiteX640" fmla="*/ 196089 w 1277817"/>
              <a:gd name="connsiteY640" fmla="*/ 660044 h 872708"/>
              <a:gd name="connsiteX641" fmla="*/ 191520 w 1277817"/>
              <a:gd name="connsiteY641" fmla="*/ 658923 h 872708"/>
              <a:gd name="connsiteX642" fmla="*/ 187713 w 1277817"/>
              <a:gd name="connsiteY642" fmla="*/ 655559 h 872708"/>
              <a:gd name="connsiteX643" fmla="*/ 185428 w 1277817"/>
              <a:gd name="connsiteY643" fmla="*/ 652195 h 872708"/>
              <a:gd name="connsiteX644" fmla="*/ 183524 w 1277817"/>
              <a:gd name="connsiteY644" fmla="*/ 651448 h 872708"/>
              <a:gd name="connsiteX645" fmla="*/ 175909 w 1277817"/>
              <a:gd name="connsiteY645" fmla="*/ 649205 h 872708"/>
              <a:gd name="connsiteX646" fmla="*/ 169056 w 1277817"/>
              <a:gd name="connsiteY646" fmla="*/ 647710 h 872708"/>
              <a:gd name="connsiteX647" fmla="*/ 167913 w 1277817"/>
              <a:gd name="connsiteY647" fmla="*/ 647336 h 872708"/>
              <a:gd name="connsiteX648" fmla="*/ 161821 w 1277817"/>
              <a:gd name="connsiteY648" fmla="*/ 646589 h 872708"/>
              <a:gd name="connsiteX649" fmla="*/ 161060 w 1277817"/>
              <a:gd name="connsiteY649" fmla="*/ 646963 h 872708"/>
              <a:gd name="connsiteX650" fmla="*/ 161060 w 1277817"/>
              <a:gd name="connsiteY650" fmla="*/ 647336 h 872708"/>
              <a:gd name="connsiteX651" fmla="*/ 161060 w 1277817"/>
              <a:gd name="connsiteY651" fmla="*/ 649205 h 872708"/>
              <a:gd name="connsiteX652" fmla="*/ 159537 w 1277817"/>
              <a:gd name="connsiteY652" fmla="*/ 651074 h 872708"/>
              <a:gd name="connsiteX653" fmla="*/ 159917 w 1277817"/>
              <a:gd name="connsiteY653" fmla="*/ 651821 h 872708"/>
              <a:gd name="connsiteX654" fmla="*/ 159537 w 1277817"/>
              <a:gd name="connsiteY654" fmla="*/ 653316 h 872708"/>
              <a:gd name="connsiteX655" fmla="*/ 156491 w 1277817"/>
              <a:gd name="connsiteY655" fmla="*/ 650700 h 872708"/>
              <a:gd name="connsiteX656" fmla="*/ 155348 w 1277817"/>
              <a:gd name="connsiteY656" fmla="*/ 648831 h 872708"/>
              <a:gd name="connsiteX657" fmla="*/ 154587 w 1277817"/>
              <a:gd name="connsiteY657" fmla="*/ 648084 h 872708"/>
              <a:gd name="connsiteX658" fmla="*/ 153445 w 1277817"/>
              <a:gd name="connsiteY658" fmla="*/ 647710 h 872708"/>
              <a:gd name="connsiteX659" fmla="*/ 146972 w 1277817"/>
              <a:gd name="connsiteY659" fmla="*/ 645841 h 872708"/>
              <a:gd name="connsiteX660" fmla="*/ 146210 w 1277817"/>
              <a:gd name="connsiteY660" fmla="*/ 645094 h 872708"/>
              <a:gd name="connsiteX661" fmla="*/ 144687 w 1277817"/>
              <a:gd name="connsiteY661" fmla="*/ 642851 h 872708"/>
              <a:gd name="connsiteX662" fmla="*/ 142783 w 1277817"/>
              <a:gd name="connsiteY662" fmla="*/ 642104 h 872708"/>
              <a:gd name="connsiteX663" fmla="*/ 138214 w 1277817"/>
              <a:gd name="connsiteY663" fmla="*/ 638740 h 872708"/>
              <a:gd name="connsiteX664" fmla="*/ 135930 w 1277817"/>
              <a:gd name="connsiteY664" fmla="*/ 638740 h 872708"/>
              <a:gd name="connsiteX665" fmla="*/ 133265 w 1277817"/>
              <a:gd name="connsiteY665" fmla="*/ 637245 h 872708"/>
              <a:gd name="connsiteX666" fmla="*/ 132503 w 1277817"/>
              <a:gd name="connsiteY666" fmla="*/ 635750 h 872708"/>
              <a:gd name="connsiteX667" fmla="*/ 132503 w 1277817"/>
              <a:gd name="connsiteY667" fmla="*/ 634629 h 872708"/>
              <a:gd name="connsiteX668" fmla="*/ 131361 w 1277817"/>
              <a:gd name="connsiteY668" fmla="*/ 633134 h 872708"/>
              <a:gd name="connsiteX669" fmla="*/ 129838 w 1277817"/>
              <a:gd name="connsiteY669" fmla="*/ 633134 h 872708"/>
              <a:gd name="connsiteX670" fmla="*/ 129076 w 1277817"/>
              <a:gd name="connsiteY670" fmla="*/ 632013 h 872708"/>
              <a:gd name="connsiteX671" fmla="*/ 127172 w 1277817"/>
              <a:gd name="connsiteY671" fmla="*/ 631265 h 872708"/>
              <a:gd name="connsiteX672" fmla="*/ 124126 w 1277817"/>
              <a:gd name="connsiteY672" fmla="*/ 632760 h 872708"/>
              <a:gd name="connsiteX673" fmla="*/ 123746 w 1277817"/>
              <a:gd name="connsiteY673" fmla="*/ 632013 h 872708"/>
              <a:gd name="connsiteX674" fmla="*/ 122984 w 1277817"/>
              <a:gd name="connsiteY674" fmla="*/ 629770 h 872708"/>
              <a:gd name="connsiteX675" fmla="*/ 122603 w 1277817"/>
              <a:gd name="connsiteY675" fmla="*/ 629396 h 872708"/>
              <a:gd name="connsiteX676" fmla="*/ 121080 w 1277817"/>
              <a:gd name="connsiteY676" fmla="*/ 629023 h 872708"/>
              <a:gd name="connsiteX677" fmla="*/ 119938 w 1277817"/>
              <a:gd name="connsiteY677" fmla="*/ 629396 h 872708"/>
              <a:gd name="connsiteX678" fmla="*/ 116511 w 1277817"/>
              <a:gd name="connsiteY678" fmla="*/ 629023 h 872708"/>
              <a:gd name="connsiteX679" fmla="*/ 114988 w 1277817"/>
              <a:gd name="connsiteY679" fmla="*/ 629396 h 872708"/>
              <a:gd name="connsiteX680" fmla="*/ 112704 w 1277817"/>
              <a:gd name="connsiteY680" fmla="*/ 630891 h 872708"/>
              <a:gd name="connsiteX681" fmla="*/ 111561 w 1277817"/>
              <a:gd name="connsiteY681" fmla="*/ 630891 h 872708"/>
              <a:gd name="connsiteX682" fmla="*/ 110419 w 1277817"/>
              <a:gd name="connsiteY682" fmla="*/ 629770 h 872708"/>
              <a:gd name="connsiteX683" fmla="*/ 110800 w 1277817"/>
              <a:gd name="connsiteY683" fmla="*/ 626033 h 872708"/>
              <a:gd name="connsiteX684" fmla="*/ 109277 w 1277817"/>
              <a:gd name="connsiteY684" fmla="*/ 624911 h 872708"/>
              <a:gd name="connsiteX685" fmla="*/ 107754 w 1277817"/>
              <a:gd name="connsiteY685" fmla="*/ 622669 h 872708"/>
              <a:gd name="connsiteX686" fmla="*/ 107754 w 1277817"/>
              <a:gd name="connsiteY686" fmla="*/ 621548 h 872708"/>
              <a:gd name="connsiteX687" fmla="*/ 105850 w 1277817"/>
              <a:gd name="connsiteY687" fmla="*/ 619679 h 872708"/>
              <a:gd name="connsiteX688" fmla="*/ 105850 w 1277817"/>
              <a:gd name="connsiteY688" fmla="*/ 617810 h 872708"/>
              <a:gd name="connsiteX689" fmla="*/ 106612 w 1277817"/>
              <a:gd name="connsiteY689" fmla="*/ 615194 h 872708"/>
              <a:gd name="connsiteX690" fmla="*/ 105469 w 1277817"/>
              <a:gd name="connsiteY690" fmla="*/ 612951 h 872708"/>
              <a:gd name="connsiteX691" fmla="*/ 105469 w 1277817"/>
              <a:gd name="connsiteY691" fmla="*/ 611456 h 872708"/>
              <a:gd name="connsiteX692" fmla="*/ 105850 w 1277817"/>
              <a:gd name="connsiteY692" fmla="*/ 608840 h 872708"/>
              <a:gd name="connsiteX693" fmla="*/ 106612 w 1277817"/>
              <a:gd name="connsiteY693" fmla="*/ 606598 h 872708"/>
              <a:gd name="connsiteX694" fmla="*/ 103946 w 1277817"/>
              <a:gd name="connsiteY694" fmla="*/ 602860 h 872708"/>
              <a:gd name="connsiteX695" fmla="*/ 101281 w 1277817"/>
              <a:gd name="connsiteY695" fmla="*/ 599870 h 872708"/>
              <a:gd name="connsiteX696" fmla="*/ 101281 w 1277817"/>
              <a:gd name="connsiteY696" fmla="*/ 596506 h 872708"/>
              <a:gd name="connsiteX697" fmla="*/ 100139 w 1277817"/>
              <a:gd name="connsiteY697" fmla="*/ 593516 h 872708"/>
              <a:gd name="connsiteX698" fmla="*/ 100520 w 1277817"/>
              <a:gd name="connsiteY698" fmla="*/ 592395 h 872708"/>
              <a:gd name="connsiteX699" fmla="*/ 104708 w 1277817"/>
              <a:gd name="connsiteY699" fmla="*/ 591648 h 872708"/>
              <a:gd name="connsiteX700" fmla="*/ 105850 w 1277817"/>
              <a:gd name="connsiteY700" fmla="*/ 590526 h 872708"/>
              <a:gd name="connsiteX701" fmla="*/ 106231 w 1277817"/>
              <a:gd name="connsiteY701" fmla="*/ 590900 h 872708"/>
              <a:gd name="connsiteX702" fmla="*/ 106612 w 1277817"/>
              <a:gd name="connsiteY702" fmla="*/ 593516 h 872708"/>
              <a:gd name="connsiteX703" fmla="*/ 107754 w 1277817"/>
              <a:gd name="connsiteY703" fmla="*/ 595385 h 872708"/>
              <a:gd name="connsiteX704" fmla="*/ 108515 w 1277817"/>
              <a:gd name="connsiteY704" fmla="*/ 596506 h 872708"/>
              <a:gd name="connsiteX705" fmla="*/ 111561 w 1277817"/>
              <a:gd name="connsiteY705" fmla="*/ 597254 h 872708"/>
              <a:gd name="connsiteX706" fmla="*/ 112323 w 1277817"/>
              <a:gd name="connsiteY706" fmla="*/ 596880 h 872708"/>
              <a:gd name="connsiteX707" fmla="*/ 113465 w 1277817"/>
              <a:gd name="connsiteY707" fmla="*/ 596506 h 872708"/>
              <a:gd name="connsiteX708" fmla="*/ 114608 w 1277817"/>
              <a:gd name="connsiteY708" fmla="*/ 596880 h 872708"/>
              <a:gd name="connsiteX709" fmla="*/ 114988 w 1277817"/>
              <a:gd name="connsiteY709" fmla="*/ 594638 h 872708"/>
              <a:gd name="connsiteX710" fmla="*/ 116511 w 1277817"/>
              <a:gd name="connsiteY710" fmla="*/ 593516 h 872708"/>
              <a:gd name="connsiteX711" fmla="*/ 118034 w 1277817"/>
              <a:gd name="connsiteY711" fmla="*/ 591274 h 872708"/>
              <a:gd name="connsiteX712" fmla="*/ 118415 w 1277817"/>
              <a:gd name="connsiteY712" fmla="*/ 591274 h 872708"/>
              <a:gd name="connsiteX713" fmla="*/ 119938 w 1277817"/>
              <a:gd name="connsiteY713" fmla="*/ 593143 h 872708"/>
              <a:gd name="connsiteX714" fmla="*/ 120700 w 1277817"/>
              <a:gd name="connsiteY714" fmla="*/ 593143 h 872708"/>
              <a:gd name="connsiteX715" fmla="*/ 124126 w 1277817"/>
              <a:gd name="connsiteY715" fmla="*/ 589031 h 872708"/>
              <a:gd name="connsiteX716" fmla="*/ 124126 w 1277817"/>
              <a:gd name="connsiteY716" fmla="*/ 588284 h 872708"/>
              <a:gd name="connsiteX717" fmla="*/ 122603 w 1277817"/>
              <a:gd name="connsiteY717" fmla="*/ 585668 h 872708"/>
              <a:gd name="connsiteX718" fmla="*/ 120319 w 1277817"/>
              <a:gd name="connsiteY718" fmla="*/ 582678 h 872708"/>
              <a:gd name="connsiteX719" fmla="*/ 119938 w 1277817"/>
              <a:gd name="connsiteY719" fmla="*/ 580809 h 872708"/>
              <a:gd name="connsiteX720" fmla="*/ 120319 w 1277817"/>
              <a:gd name="connsiteY720" fmla="*/ 579688 h 872708"/>
              <a:gd name="connsiteX721" fmla="*/ 120319 w 1277817"/>
              <a:gd name="connsiteY721" fmla="*/ 578566 h 872708"/>
              <a:gd name="connsiteX722" fmla="*/ 116511 w 1277817"/>
              <a:gd name="connsiteY722" fmla="*/ 576698 h 872708"/>
              <a:gd name="connsiteX723" fmla="*/ 114608 w 1277817"/>
              <a:gd name="connsiteY723" fmla="*/ 577071 h 872708"/>
              <a:gd name="connsiteX724" fmla="*/ 114227 w 1277817"/>
              <a:gd name="connsiteY724" fmla="*/ 575576 h 872708"/>
              <a:gd name="connsiteX725" fmla="*/ 110800 w 1277817"/>
              <a:gd name="connsiteY725" fmla="*/ 572960 h 872708"/>
              <a:gd name="connsiteX726" fmla="*/ 110800 w 1277817"/>
              <a:gd name="connsiteY726" fmla="*/ 567354 h 872708"/>
              <a:gd name="connsiteX727" fmla="*/ 112704 w 1277817"/>
              <a:gd name="connsiteY727" fmla="*/ 566980 h 872708"/>
              <a:gd name="connsiteX728" fmla="*/ 111942 w 1277817"/>
              <a:gd name="connsiteY728" fmla="*/ 564738 h 872708"/>
              <a:gd name="connsiteX729" fmla="*/ 112323 w 1277817"/>
              <a:gd name="connsiteY729" fmla="*/ 563616 h 872708"/>
              <a:gd name="connsiteX730" fmla="*/ 112704 w 1277817"/>
              <a:gd name="connsiteY730" fmla="*/ 563243 h 872708"/>
              <a:gd name="connsiteX731" fmla="*/ 110038 w 1277817"/>
              <a:gd name="connsiteY731" fmla="*/ 560626 h 872708"/>
              <a:gd name="connsiteX732" fmla="*/ 110419 w 1277817"/>
              <a:gd name="connsiteY732" fmla="*/ 558384 h 872708"/>
              <a:gd name="connsiteX733" fmla="*/ 110419 w 1277817"/>
              <a:gd name="connsiteY733" fmla="*/ 557636 h 872708"/>
              <a:gd name="connsiteX734" fmla="*/ 114227 w 1277817"/>
              <a:gd name="connsiteY734" fmla="*/ 557636 h 872708"/>
              <a:gd name="connsiteX735" fmla="*/ 115750 w 1277817"/>
              <a:gd name="connsiteY735" fmla="*/ 556515 h 872708"/>
              <a:gd name="connsiteX736" fmla="*/ 119938 w 1277817"/>
              <a:gd name="connsiteY736" fmla="*/ 557636 h 872708"/>
              <a:gd name="connsiteX737" fmla="*/ 120700 w 1277817"/>
              <a:gd name="connsiteY737" fmla="*/ 556889 h 872708"/>
              <a:gd name="connsiteX738" fmla="*/ 122603 w 1277817"/>
              <a:gd name="connsiteY738" fmla="*/ 555020 h 872708"/>
              <a:gd name="connsiteX739" fmla="*/ 124507 w 1277817"/>
              <a:gd name="connsiteY739" fmla="*/ 551283 h 872708"/>
              <a:gd name="connsiteX740" fmla="*/ 124507 w 1277817"/>
              <a:gd name="connsiteY740" fmla="*/ 547171 h 872708"/>
              <a:gd name="connsiteX741" fmla="*/ 128315 w 1277817"/>
              <a:gd name="connsiteY741" fmla="*/ 546798 h 872708"/>
              <a:gd name="connsiteX742" fmla="*/ 128696 w 1277817"/>
              <a:gd name="connsiteY742" fmla="*/ 546424 h 872708"/>
              <a:gd name="connsiteX743" fmla="*/ 127934 w 1277817"/>
              <a:gd name="connsiteY743" fmla="*/ 545302 h 872708"/>
              <a:gd name="connsiteX744" fmla="*/ 128315 w 1277817"/>
              <a:gd name="connsiteY744" fmla="*/ 544181 h 872708"/>
              <a:gd name="connsiteX745" fmla="*/ 129838 w 1277817"/>
              <a:gd name="connsiteY745" fmla="*/ 543060 h 872708"/>
              <a:gd name="connsiteX746" fmla="*/ 130219 w 1277817"/>
              <a:gd name="connsiteY746" fmla="*/ 542312 h 872708"/>
              <a:gd name="connsiteX747" fmla="*/ 131361 w 1277817"/>
              <a:gd name="connsiteY747" fmla="*/ 540817 h 872708"/>
              <a:gd name="connsiteX748" fmla="*/ 134026 w 1277817"/>
              <a:gd name="connsiteY748" fmla="*/ 538949 h 872708"/>
              <a:gd name="connsiteX749" fmla="*/ 134026 w 1277817"/>
              <a:gd name="connsiteY749" fmla="*/ 536706 h 872708"/>
              <a:gd name="connsiteX750" fmla="*/ 136311 w 1277817"/>
              <a:gd name="connsiteY750" fmla="*/ 534464 h 872708"/>
              <a:gd name="connsiteX751" fmla="*/ 137072 w 1277817"/>
              <a:gd name="connsiteY751" fmla="*/ 527362 h 872708"/>
              <a:gd name="connsiteX752" fmla="*/ 138214 w 1277817"/>
              <a:gd name="connsiteY752" fmla="*/ 526615 h 872708"/>
              <a:gd name="connsiteX753" fmla="*/ 138214 w 1277817"/>
              <a:gd name="connsiteY753" fmla="*/ 523999 h 872708"/>
              <a:gd name="connsiteX754" fmla="*/ 140499 w 1277817"/>
              <a:gd name="connsiteY754" fmla="*/ 521009 h 872708"/>
              <a:gd name="connsiteX755" fmla="*/ 140499 w 1277817"/>
              <a:gd name="connsiteY755" fmla="*/ 519887 h 872708"/>
              <a:gd name="connsiteX756" fmla="*/ 138976 w 1277817"/>
              <a:gd name="connsiteY756" fmla="*/ 518766 h 872708"/>
              <a:gd name="connsiteX757" fmla="*/ 137453 w 1277817"/>
              <a:gd name="connsiteY757" fmla="*/ 518766 h 872708"/>
              <a:gd name="connsiteX758" fmla="*/ 134788 w 1277817"/>
              <a:gd name="connsiteY758" fmla="*/ 522130 h 872708"/>
              <a:gd name="connsiteX759" fmla="*/ 134026 w 1277817"/>
              <a:gd name="connsiteY759" fmla="*/ 522130 h 872708"/>
              <a:gd name="connsiteX760" fmla="*/ 132884 w 1277817"/>
              <a:gd name="connsiteY760" fmla="*/ 520635 h 872708"/>
              <a:gd name="connsiteX761" fmla="*/ 132122 w 1277817"/>
              <a:gd name="connsiteY761" fmla="*/ 516524 h 872708"/>
              <a:gd name="connsiteX762" fmla="*/ 130219 w 1277817"/>
              <a:gd name="connsiteY762" fmla="*/ 518019 h 872708"/>
              <a:gd name="connsiteX763" fmla="*/ 128696 w 1277817"/>
              <a:gd name="connsiteY763" fmla="*/ 518019 h 872708"/>
              <a:gd name="connsiteX764" fmla="*/ 127934 w 1277817"/>
              <a:gd name="connsiteY764" fmla="*/ 516150 h 872708"/>
              <a:gd name="connsiteX765" fmla="*/ 126792 w 1277817"/>
              <a:gd name="connsiteY765" fmla="*/ 516150 h 872708"/>
              <a:gd name="connsiteX766" fmla="*/ 126030 w 1277817"/>
              <a:gd name="connsiteY766" fmla="*/ 515402 h 872708"/>
              <a:gd name="connsiteX767" fmla="*/ 125649 w 1277817"/>
              <a:gd name="connsiteY767" fmla="*/ 512039 h 872708"/>
              <a:gd name="connsiteX768" fmla="*/ 124126 w 1277817"/>
              <a:gd name="connsiteY768" fmla="*/ 511291 h 872708"/>
              <a:gd name="connsiteX769" fmla="*/ 123746 w 1277817"/>
              <a:gd name="connsiteY769" fmla="*/ 510544 h 872708"/>
              <a:gd name="connsiteX770" fmla="*/ 122603 w 1277817"/>
              <a:gd name="connsiteY770" fmla="*/ 510170 h 872708"/>
              <a:gd name="connsiteX771" fmla="*/ 121080 w 1277817"/>
              <a:gd name="connsiteY771" fmla="*/ 510170 h 872708"/>
              <a:gd name="connsiteX772" fmla="*/ 119938 w 1277817"/>
              <a:gd name="connsiteY772" fmla="*/ 508301 h 872708"/>
              <a:gd name="connsiteX773" fmla="*/ 118796 w 1277817"/>
              <a:gd name="connsiteY773" fmla="*/ 507927 h 872708"/>
              <a:gd name="connsiteX774" fmla="*/ 117654 w 1277817"/>
              <a:gd name="connsiteY774" fmla="*/ 507927 h 872708"/>
              <a:gd name="connsiteX775" fmla="*/ 115750 w 1277817"/>
              <a:gd name="connsiteY775" fmla="*/ 508675 h 872708"/>
              <a:gd name="connsiteX776" fmla="*/ 113465 w 1277817"/>
              <a:gd name="connsiteY776" fmla="*/ 508675 h 872708"/>
              <a:gd name="connsiteX777" fmla="*/ 111561 w 1277817"/>
              <a:gd name="connsiteY777" fmla="*/ 510170 h 872708"/>
              <a:gd name="connsiteX778" fmla="*/ 106231 w 1277817"/>
              <a:gd name="connsiteY778" fmla="*/ 510170 h 872708"/>
              <a:gd name="connsiteX779" fmla="*/ 102423 w 1277817"/>
              <a:gd name="connsiteY779" fmla="*/ 512786 h 872708"/>
              <a:gd name="connsiteX780" fmla="*/ 98235 w 1277817"/>
              <a:gd name="connsiteY780" fmla="*/ 515029 h 872708"/>
              <a:gd name="connsiteX781" fmla="*/ 95570 w 1277817"/>
              <a:gd name="connsiteY781" fmla="*/ 516897 h 872708"/>
              <a:gd name="connsiteX782" fmla="*/ 93666 w 1277817"/>
              <a:gd name="connsiteY782" fmla="*/ 518766 h 872708"/>
              <a:gd name="connsiteX783" fmla="*/ 91762 w 1277817"/>
              <a:gd name="connsiteY783" fmla="*/ 519140 h 872708"/>
              <a:gd name="connsiteX784" fmla="*/ 90239 w 1277817"/>
              <a:gd name="connsiteY784" fmla="*/ 521009 h 872708"/>
              <a:gd name="connsiteX785" fmla="*/ 87574 w 1277817"/>
              <a:gd name="connsiteY785" fmla="*/ 519887 h 872708"/>
              <a:gd name="connsiteX786" fmla="*/ 85670 w 1277817"/>
              <a:gd name="connsiteY786" fmla="*/ 521009 h 872708"/>
              <a:gd name="connsiteX787" fmla="*/ 83766 w 1277817"/>
              <a:gd name="connsiteY787" fmla="*/ 521009 h 872708"/>
              <a:gd name="connsiteX788" fmla="*/ 79578 w 1277817"/>
              <a:gd name="connsiteY788" fmla="*/ 520635 h 872708"/>
              <a:gd name="connsiteX789" fmla="*/ 76913 w 1277817"/>
              <a:gd name="connsiteY789" fmla="*/ 518766 h 872708"/>
              <a:gd name="connsiteX790" fmla="*/ 74628 w 1277817"/>
              <a:gd name="connsiteY790" fmla="*/ 519140 h 872708"/>
              <a:gd name="connsiteX791" fmla="*/ 71582 w 1277817"/>
              <a:gd name="connsiteY791" fmla="*/ 517271 h 872708"/>
              <a:gd name="connsiteX792" fmla="*/ 65109 w 1277817"/>
              <a:gd name="connsiteY792" fmla="*/ 515029 h 872708"/>
              <a:gd name="connsiteX793" fmla="*/ 61302 w 1277817"/>
              <a:gd name="connsiteY793" fmla="*/ 512786 h 872708"/>
              <a:gd name="connsiteX794" fmla="*/ 61302 w 1277817"/>
              <a:gd name="connsiteY794" fmla="*/ 510544 h 872708"/>
              <a:gd name="connsiteX795" fmla="*/ 60921 w 1277817"/>
              <a:gd name="connsiteY795" fmla="*/ 509049 h 872708"/>
              <a:gd name="connsiteX796" fmla="*/ 59398 w 1277817"/>
              <a:gd name="connsiteY796" fmla="*/ 509422 h 872708"/>
              <a:gd name="connsiteX797" fmla="*/ 57494 w 1277817"/>
              <a:gd name="connsiteY797" fmla="*/ 510917 h 872708"/>
              <a:gd name="connsiteX798" fmla="*/ 56352 w 1277817"/>
              <a:gd name="connsiteY798" fmla="*/ 510917 h 872708"/>
              <a:gd name="connsiteX799" fmla="*/ 54448 w 1277817"/>
              <a:gd name="connsiteY799" fmla="*/ 511291 h 872708"/>
              <a:gd name="connsiteX800" fmla="*/ 52925 w 1277817"/>
              <a:gd name="connsiteY800" fmla="*/ 510917 h 872708"/>
              <a:gd name="connsiteX801" fmla="*/ 50641 w 1277817"/>
              <a:gd name="connsiteY801" fmla="*/ 506806 h 872708"/>
              <a:gd name="connsiteX802" fmla="*/ 47975 w 1277817"/>
              <a:gd name="connsiteY802" fmla="*/ 506432 h 872708"/>
              <a:gd name="connsiteX803" fmla="*/ 47214 w 1277817"/>
              <a:gd name="connsiteY803" fmla="*/ 504937 h 872708"/>
              <a:gd name="connsiteX804" fmla="*/ 47214 w 1277817"/>
              <a:gd name="connsiteY804" fmla="*/ 504190 h 872708"/>
              <a:gd name="connsiteX805" fmla="*/ 49118 w 1277817"/>
              <a:gd name="connsiteY805" fmla="*/ 503816 h 872708"/>
              <a:gd name="connsiteX806" fmla="*/ 49879 w 1277817"/>
              <a:gd name="connsiteY806" fmla="*/ 502321 h 872708"/>
              <a:gd name="connsiteX807" fmla="*/ 49118 w 1277817"/>
              <a:gd name="connsiteY807" fmla="*/ 500452 h 872708"/>
              <a:gd name="connsiteX808" fmla="*/ 48356 w 1277817"/>
              <a:gd name="connsiteY808" fmla="*/ 499331 h 872708"/>
              <a:gd name="connsiteX809" fmla="*/ 49118 w 1277817"/>
              <a:gd name="connsiteY809" fmla="*/ 497089 h 872708"/>
              <a:gd name="connsiteX810" fmla="*/ 49118 w 1277817"/>
              <a:gd name="connsiteY810" fmla="*/ 494846 h 872708"/>
              <a:gd name="connsiteX811" fmla="*/ 48356 w 1277817"/>
              <a:gd name="connsiteY811" fmla="*/ 492604 h 872708"/>
              <a:gd name="connsiteX812" fmla="*/ 46071 w 1277817"/>
              <a:gd name="connsiteY812" fmla="*/ 490361 h 872708"/>
              <a:gd name="connsiteX813" fmla="*/ 41883 w 1277817"/>
              <a:gd name="connsiteY813" fmla="*/ 487745 h 872708"/>
              <a:gd name="connsiteX814" fmla="*/ 39979 w 1277817"/>
              <a:gd name="connsiteY814" fmla="*/ 487745 h 872708"/>
              <a:gd name="connsiteX815" fmla="*/ 37695 w 1277817"/>
              <a:gd name="connsiteY815" fmla="*/ 489240 h 872708"/>
              <a:gd name="connsiteX816" fmla="*/ 36933 w 1277817"/>
              <a:gd name="connsiteY816" fmla="*/ 488866 h 872708"/>
              <a:gd name="connsiteX817" fmla="*/ 36933 w 1277817"/>
              <a:gd name="connsiteY817" fmla="*/ 484381 h 872708"/>
              <a:gd name="connsiteX818" fmla="*/ 36172 w 1277817"/>
              <a:gd name="connsiteY818" fmla="*/ 483260 h 872708"/>
              <a:gd name="connsiteX819" fmla="*/ 33507 w 1277817"/>
              <a:gd name="connsiteY819" fmla="*/ 484007 h 872708"/>
              <a:gd name="connsiteX820" fmla="*/ 31603 w 1277817"/>
              <a:gd name="connsiteY820" fmla="*/ 482886 h 872708"/>
              <a:gd name="connsiteX821" fmla="*/ 30080 w 1277817"/>
              <a:gd name="connsiteY821" fmla="*/ 482512 h 872708"/>
              <a:gd name="connsiteX822" fmla="*/ 24749 w 1277817"/>
              <a:gd name="connsiteY822" fmla="*/ 483260 h 872708"/>
              <a:gd name="connsiteX823" fmla="*/ 20561 w 1277817"/>
              <a:gd name="connsiteY823" fmla="*/ 482139 h 872708"/>
              <a:gd name="connsiteX824" fmla="*/ 21322 w 1277817"/>
              <a:gd name="connsiteY824" fmla="*/ 481765 h 872708"/>
              <a:gd name="connsiteX825" fmla="*/ 20180 w 1277817"/>
              <a:gd name="connsiteY825" fmla="*/ 479896 h 872708"/>
              <a:gd name="connsiteX826" fmla="*/ 17896 w 1277817"/>
              <a:gd name="connsiteY826" fmla="*/ 478775 h 872708"/>
              <a:gd name="connsiteX827" fmla="*/ 17515 w 1277817"/>
              <a:gd name="connsiteY827" fmla="*/ 477654 h 872708"/>
              <a:gd name="connsiteX828" fmla="*/ 20180 w 1277817"/>
              <a:gd name="connsiteY828" fmla="*/ 474664 h 872708"/>
              <a:gd name="connsiteX829" fmla="*/ 21703 w 1277817"/>
              <a:gd name="connsiteY829" fmla="*/ 474290 h 872708"/>
              <a:gd name="connsiteX830" fmla="*/ 23607 w 1277817"/>
              <a:gd name="connsiteY830" fmla="*/ 475037 h 872708"/>
              <a:gd name="connsiteX831" fmla="*/ 26653 w 1277817"/>
              <a:gd name="connsiteY831" fmla="*/ 476159 h 872708"/>
              <a:gd name="connsiteX832" fmla="*/ 27795 w 1277817"/>
              <a:gd name="connsiteY832" fmla="*/ 475785 h 872708"/>
              <a:gd name="connsiteX833" fmla="*/ 27795 w 1277817"/>
              <a:gd name="connsiteY833" fmla="*/ 462330 h 872708"/>
              <a:gd name="connsiteX834" fmla="*/ 23988 w 1277817"/>
              <a:gd name="connsiteY834" fmla="*/ 452986 h 872708"/>
              <a:gd name="connsiteX835" fmla="*/ 23988 w 1277817"/>
              <a:gd name="connsiteY835" fmla="*/ 445885 h 872708"/>
              <a:gd name="connsiteX836" fmla="*/ 21322 w 1277817"/>
              <a:gd name="connsiteY836" fmla="*/ 441774 h 872708"/>
              <a:gd name="connsiteX837" fmla="*/ 14088 w 1277817"/>
              <a:gd name="connsiteY837" fmla="*/ 441026 h 872708"/>
              <a:gd name="connsiteX838" fmla="*/ 6473 w 1277817"/>
              <a:gd name="connsiteY838" fmla="*/ 443642 h 872708"/>
              <a:gd name="connsiteX839" fmla="*/ 2285 w 1277817"/>
              <a:gd name="connsiteY839" fmla="*/ 440652 h 872708"/>
              <a:gd name="connsiteX840" fmla="*/ 762 w 1277817"/>
              <a:gd name="connsiteY840" fmla="*/ 434299 h 872708"/>
              <a:gd name="connsiteX841" fmla="*/ 0 w 1277817"/>
              <a:gd name="connsiteY841" fmla="*/ 426823 h 872708"/>
              <a:gd name="connsiteX842" fmla="*/ 4188 w 1277817"/>
              <a:gd name="connsiteY842" fmla="*/ 414116 h 872708"/>
              <a:gd name="connsiteX843" fmla="*/ 3808 w 1277817"/>
              <a:gd name="connsiteY843" fmla="*/ 410005 h 872708"/>
              <a:gd name="connsiteX844" fmla="*/ 7234 w 1277817"/>
              <a:gd name="connsiteY844" fmla="*/ 403277 h 872708"/>
              <a:gd name="connsiteX845" fmla="*/ 19419 w 1277817"/>
              <a:gd name="connsiteY845" fmla="*/ 397671 h 872708"/>
              <a:gd name="connsiteX846" fmla="*/ 21322 w 1277817"/>
              <a:gd name="connsiteY846" fmla="*/ 395802 h 872708"/>
              <a:gd name="connsiteX847" fmla="*/ 23988 w 1277817"/>
              <a:gd name="connsiteY847" fmla="*/ 395802 h 872708"/>
              <a:gd name="connsiteX848" fmla="*/ 26272 w 1277817"/>
              <a:gd name="connsiteY848" fmla="*/ 390196 h 872708"/>
              <a:gd name="connsiteX849" fmla="*/ 30080 w 1277817"/>
              <a:gd name="connsiteY849" fmla="*/ 391691 h 872708"/>
              <a:gd name="connsiteX850" fmla="*/ 35791 w 1277817"/>
              <a:gd name="connsiteY850" fmla="*/ 389448 h 872708"/>
              <a:gd name="connsiteX851" fmla="*/ 39979 w 1277817"/>
              <a:gd name="connsiteY851" fmla="*/ 389822 h 872708"/>
              <a:gd name="connsiteX852" fmla="*/ 42264 w 1277817"/>
              <a:gd name="connsiteY852" fmla="*/ 394681 h 872708"/>
              <a:gd name="connsiteX853" fmla="*/ 46452 w 1277817"/>
              <a:gd name="connsiteY853" fmla="*/ 395428 h 872708"/>
              <a:gd name="connsiteX854" fmla="*/ 52544 w 1277817"/>
              <a:gd name="connsiteY854" fmla="*/ 393933 h 872708"/>
              <a:gd name="connsiteX855" fmla="*/ 56352 w 1277817"/>
              <a:gd name="connsiteY855" fmla="*/ 394307 h 872708"/>
              <a:gd name="connsiteX856" fmla="*/ 61302 w 1277817"/>
              <a:gd name="connsiteY856" fmla="*/ 390570 h 872708"/>
              <a:gd name="connsiteX857" fmla="*/ 63586 w 1277817"/>
              <a:gd name="connsiteY857" fmla="*/ 383842 h 872708"/>
              <a:gd name="connsiteX858" fmla="*/ 67013 w 1277817"/>
              <a:gd name="connsiteY858" fmla="*/ 379731 h 872708"/>
              <a:gd name="connsiteX859" fmla="*/ 73486 w 1277817"/>
              <a:gd name="connsiteY859" fmla="*/ 377862 h 872708"/>
              <a:gd name="connsiteX860" fmla="*/ 80720 w 1277817"/>
              <a:gd name="connsiteY860" fmla="*/ 377488 h 872708"/>
              <a:gd name="connsiteX861" fmla="*/ 91001 w 1277817"/>
              <a:gd name="connsiteY861" fmla="*/ 375620 h 872708"/>
              <a:gd name="connsiteX862" fmla="*/ 95570 w 1277817"/>
              <a:gd name="connsiteY862" fmla="*/ 373751 h 872708"/>
              <a:gd name="connsiteX863" fmla="*/ 98616 w 1277817"/>
              <a:gd name="connsiteY863" fmla="*/ 368518 h 872708"/>
              <a:gd name="connsiteX864" fmla="*/ 104327 w 1277817"/>
              <a:gd name="connsiteY864" fmla="*/ 363660 h 872708"/>
              <a:gd name="connsiteX865" fmla="*/ 118034 w 1277817"/>
              <a:gd name="connsiteY865" fmla="*/ 356185 h 872708"/>
              <a:gd name="connsiteX866" fmla="*/ 132503 w 1277817"/>
              <a:gd name="connsiteY866" fmla="*/ 351700 h 872708"/>
              <a:gd name="connsiteX867" fmla="*/ 136311 w 1277817"/>
              <a:gd name="connsiteY867" fmla="*/ 349083 h 872708"/>
              <a:gd name="connsiteX868" fmla="*/ 138595 w 1277817"/>
              <a:gd name="connsiteY868" fmla="*/ 343851 h 872708"/>
              <a:gd name="connsiteX869" fmla="*/ 138595 w 1277817"/>
              <a:gd name="connsiteY869" fmla="*/ 333386 h 872708"/>
              <a:gd name="connsiteX870" fmla="*/ 139357 w 1277817"/>
              <a:gd name="connsiteY870" fmla="*/ 329275 h 872708"/>
              <a:gd name="connsiteX871" fmla="*/ 142403 w 1277817"/>
              <a:gd name="connsiteY871" fmla="*/ 325537 h 872708"/>
              <a:gd name="connsiteX872" fmla="*/ 142022 w 1277817"/>
              <a:gd name="connsiteY872" fmla="*/ 321052 h 872708"/>
              <a:gd name="connsiteX873" fmla="*/ 146972 w 1277817"/>
              <a:gd name="connsiteY873" fmla="*/ 317315 h 872708"/>
              <a:gd name="connsiteX874" fmla="*/ 146972 w 1277817"/>
              <a:gd name="connsiteY874" fmla="*/ 311708 h 872708"/>
              <a:gd name="connsiteX875" fmla="*/ 143545 w 1277817"/>
              <a:gd name="connsiteY875" fmla="*/ 301617 h 872708"/>
              <a:gd name="connsiteX876" fmla="*/ 140880 w 1277817"/>
              <a:gd name="connsiteY876" fmla="*/ 297132 h 872708"/>
              <a:gd name="connsiteX877" fmla="*/ 139357 w 1277817"/>
              <a:gd name="connsiteY877" fmla="*/ 291526 h 872708"/>
              <a:gd name="connsiteX878" fmla="*/ 137453 w 1277817"/>
              <a:gd name="connsiteY878" fmla="*/ 277323 h 872708"/>
              <a:gd name="connsiteX879" fmla="*/ 134788 w 1277817"/>
              <a:gd name="connsiteY879" fmla="*/ 271717 h 872708"/>
              <a:gd name="connsiteX880" fmla="*/ 132122 w 1277817"/>
              <a:gd name="connsiteY880" fmla="*/ 269101 h 872708"/>
              <a:gd name="connsiteX881" fmla="*/ 135168 w 1277817"/>
              <a:gd name="connsiteY881" fmla="*/ 266111 h 872708"/>
              <a:gd name="connsiteX882" fmla="*/ 142783 w 1277817"/>
              <a:gd name="connsiteY882" fmla="*/ 263494 h 872708"/>
              <a:gd name="connsiteX883" fmla="*/ 149637 w 1277817"/>
              <a:gd name="connsiteY883" fmla="*/ 262747 h 872708"/>
              <a:gd name="connsiteX884" fmla="*/ 158394 w 1277817"/>
              <a:gd name="connsiteY884" fmla="*/ 259757 h 872708"/>
              <a:gd name="connsiteX885" fmla="*/ 179336 w 1277817"/>
              <a:gd name="connsiteY885" fmla="*/ 259009 h 872708"/>
              <a:gd name="connsiteX886" fmla="*/ 182001 w 1277817"/>
              <a:gd name="connsiteY886" fmla="*/ 257141 h 872708"/>
              <a:gd name="connsiteX887" fmla="*/ 179717 w 1277817"/>
              <a:gd name="connsiteY887" fmla="*/ 250413 h 872708"/>
              <a:gd name="connsiteX888" fmla="*/ 178955 w 1277817"/>
              <a:gd name="connsiteY888" fmla="*/ 244807 h 872708"/>
              <a:gd name="connsiteX889" fmla="*/ 180098 w 1277817"/>
              <a:gd name="connsiteY889" fmla="*/ 237332 h 872708"/>
              <a:gd name="connsiteX890" fmla="*/ 182382 w 1277817"/>
              <a:gd name="connsiteY890" fmla="*/ 228362 h 872708"/>
              <a:gd name="connsiteX891" fmla="*/ 187332 w 1277817"/>
              <a:gd name="connsiteY891" fmla="*/ 218271 h 872708"/>
              <a:gd name="connsiteX892" fmla="*/ 190378 w 1277817"/>
              <a:gd name="connsiteY892" fmla="*/ 208553 h 872708"/>
              <a:gd name="connsiteX893" fmla="*/ 194566 w 1277817"/>
              <a:gd name="connsiteY893" fmla="*/ 200704 h 872708"/>
              <a:gd name="connsiteX894" fmla="*/ 203704 w 1277817"/>
              <a:gd name="connsiteY894" fmla="*/ 200704 h 872708"/>
              <a:gd name="connsiteX895" fmla="*/ 207131 w 1277817"/>
              <a:gd name="connsiteY895" fmla="*/ 203321 h 872708"/>
              <a:gd name="connsiteX896" fmla="*/ 214366 w 1277817"/>
              <a:gd name="connsiteY896" fmla="*/ 205563 h 872708"/>
              <a:gd name="connsiteX897" fmla="*/ 227311 w 1277817"/>
              <a:gd name="connsiteY897" fmla="*/ 204442 h 872708"/>
              <a:gd name="connsiteX898" fmla="*/ 230738 w 1277817"/>
              <a:gd name="connsiteY898" fmla="*/ 207806 h 872708"/>
              <a:gd name="connsiteX899" fmla="*/ 234546 w 1277817"/>
              <a:gd name="connsiteY899" fmla="*/ 210422 h 872708"/>
              <a:gd name="connsiteX900" fmla="*/ 239876 w 1277817"/>
              <a:gd name="connsiteY900" fmla="*/ 206311 h 872708"/>
              <a:gd name="connsiteX901" fmla="*/ 248634 w 1277817"/>
              <a:gd name="connsiteY901" fmla="*/ 203321 h 872708"/>
              <a:gd name="connsiteX902" fmla="*/ 249776 w 1277817"/>
              <a:gd name="connsiteY902" fmla="*/ 189492 h 872708"/>
              <a:gd name="connsiteX903" fmla="*/ 249014 w 1277817"/>
              <a:gd name="connsiteY903" fmla="*/ 180895 h 872708"/>
              <a:gd name="connsiteX904" fmla="*/ 250918 w 1277817"/>
              <a:gd name="connsiteY904" fmla="*/ 171552 h 872708"/>
              <a:gd name="connsiteX905" fmla="*/ 255107 w 1277817"/>
              <a:gd name="connsiteY905" fmla="*/ 164077 h 872708"/>
              <a:gd name="connsiteX906" fmla="*/ 261199 w 1277817"/>
              <a:gd name="connsiteY906" fmla="*/ 164450 h 872708"/>
              <a:gd name="connsiteX907" fmla="*/ 268433 w 1277817"/>
              <a:gd name="connsiteY907" fmla="*/ 162208 h 872708"/>
              <a:gd name="connsiteX908" fmla="*/ 274525 w 1277817"/>
              <a:gd name="connsiteY908" fmla="*/ 156228 h 872708"/>
              <a:gd name="connsiteX909" fmla="*/ 278333 w 1277817"/>
              <a:gd name="connsiteY909" fmla="*/ 148753 h 872708"/>
              <a:gd name="connsiteX910" fmla="*/ 287851 w 1277817"/>
              <a:gd name="connsiteY910" fmla="*/ 151369 h 872708"/>
              <a:gd name="connsiteX911" fmla="*/ 293944 w 1277817"/>
              <a:gd name="connsiteY911" fmla="*/ 145389 h 872708"/>
              <a:gd name="connsiteX912" fmla="*/ 295847 w 1277817"/>
              <a:gd name="connsiteY912" fmla="*/ 145389 h 872708"/>
              <a:gd name="connsiteX913" fmla="*/ 295847 w 1277817"/>
              <a:gd name="connsiteY913" fmla="*/ 146884 h 872708"/>
              <a:gd name="connsiteX914" fmla="*/ 296990 w 1277817"/>
              <a:gd name="connsiteY914" fmla="*/ 150995 h 872708"/>
              <a:gd name="connsiteX915" fmla="*/ 301178 w 1277817"/>
              <a:gd name="connsiteY915" fmla="*/ 160713 h 872708"/>
              <a:gd name="connsiteX916" fmla="*/ 312601 w 1277817"/>
              <a:gd name="connsiteY916" fmla="*/ 169309 h 872708"/>
              <a:gd name="connsiteX917" fmla="*/ 316789 w 1277817"/>
              <a:gd name="connsiteY917" fmla="*/ 177158 h 872708"/>
              <a:gd name="connsiteX918" fmla="*/ 322500 w 1277817"/>
              <a:gd name="connsiteY918" fmla="*/ 181269 h 872708"/>
              <a:gd name="connsiteX919" fmla="*/ 325166 w 1277817"/>
              <a:gd name="connsiteY919" fmla="*/ 177158 h 872708"/>
              <a:gd name="connsiteX920" fmla="*/ 331258 w 1277817"/>
              <a:gd name="connsiteY920" fmla="*/ 178279 h 872708"/>
              <a:gd name="connsiteX921" fmla="*/ 336969 w 1277817"/>
              <a:gd name="connsiteY921" fmla="*/ 181269 h 872708"/>
              <a:gd name="connsiteX922" fmla="*/ 343061 w 1277817"/>
              <a:gd name="connsiteY922" fmla="*/ 182390 h 872708"/>
              <a:gd name="connsiteX923" fmla="*/ 346869 w 1277817"/>
              <a:gd name="connsiteY923" fmla="*/ 188371 h 872708"/>
              <a:gd name="connsiteX924" fmla="*/ 349534 w 1277817"/>
              <a:gd name="connsiteY924" fmla="*/ 196593 h 872708"/>
              <a:gd name="connsiteX925" fmla="*/ 353342 w 1277817"/>
              <a:gd name="connsiteY925" fmla="*/ 202947 h 872708"/>
              <a:gd name="connsiteX926" fmla="*/ 357911 w 1277817"/>
              <a:gd name="connsiteY926" fmla="*/ 219018 h 872708"/>
              <a:gd name="connsiteX927" fmla="*/ 357911 w 1277817"/>
              <a:gd name="connsiteY927" fmla="*/ 229483 h 872708"/>
              <a:gd name="connsiteX928" fmla="*/ 359434 w 1277817"/>
              <a:gd name="connsiteY928" fmla="*/ 236584 h 872708"/>
              <a:gd name="connsiteX929" fmla="*/ 359053 w 1277817"/>
              <a:gd name="connsiteY929" fmla="*/ 243686 h 872708"/>
              <a:gd name="connsiteX930" fmla="*/ 356007 w 1277817"/>
              <a:gd name="connsiteY930" fmla="*/ 249666 h 872708"/>
              <a:gd name="connsiteX931" fmla="*/ 355626 w 1277817"/>
              <a:gd name="connsiteY931" fmla="*/ 255272 h 872708"/>
              <a:gd name="connsiteX932" fmla="*/ 358291 w 1277817"/>
              <a:gd name="connsiteY932" fmla="*/ 257888 h 872708"/>
              <a:gd name="connsiteX933" fmla="*/ 364383 w 1277817"/>
              <a:gd name="connsiteY933" fmla="*/ 260504 h 872708"/>
              <a:gd name="connsiteX934" fmla="*/ 376187 w 1277817"/>
              <a:gd name="connsiteY934" fmla="*/ 261626 h 872708"/>
              <a:gd name="connsiteX935" fmla="*/ 389133 w 1277817"/>
              <a:gd name="connsiteY935" fmla="*/ 265737 h 872708"/>
              <a:gd name="connsiteX936" fmla="*/ 392559 w 1277817"/>
              <a:gd name="connsiteY936" fmla="*/ 265737 h 872708"/>
              <a:gd name="connsiteX937" fmla="*/ 397509 w 1277817"/>
              <a:gd name="connsiteY937" fmla="*/ 263868 h 872708"/>
              <a:gd name="connsiteX938" fmla="*/ 402459 w 1277817"/>
              <a:gd name="connsiteY938" fmla="*/ 263868 h 872708"/>
              <a:gd name="connsiteX939" fmla="*/ 407028 w 1277817"/>
              <a:gd name="connsiteY939" fmla="*/ 266111 h 872708"/>
              <a:gd name="connsiteX940" fmla="*/ 418451 w 1277817"/>
              <a:gd name="connsiteY940" fmla="*/ 269848 h 872708"/>
              <a:gd name="connsiteX941" fmla="*/ 424162 w 1277817"/>
              <a:gd name="connsiteY941" fmla="*/ 273586 h 872708"/>
              <a:gd name="connsiteX942" fmla="*/ 430254 w 1277817"/>
              <a:gd name="connsiteY942" fmla="*/ 276949 h 872708"/>
              <a:gd name="connsiteX943" fmla="*/ 442438 w 1277817"/>
              <a:gd name="connsiteY943" fmla="*/ 279939 h 872708"/>
              <a:gd name="connsiteX944" fmla="*/ 447388 w 1277817"/>
              <a:gd name="connsiteY944" fmla="*/ 283677 h 872708"/>
              <a:gd name="connsiteX945" fmla="*/ 451957 w 1277817"/>
              <a:gd name="connsiteY945" fmla="*/ 284051 h 872708"/>
              <a:gd name="connsiteX946" fmla="*/ 456146 w 1277817"/>
              <a:gd name="connsiteY946" fmla="*/ 289657 h 872708"/>
              <a:gd name="connsiteX947" fmla="*/ 460334 w 1277817"/>
              <a:gd name="connsiteY947" fmla="*/ 296011 h 872708"/>
              <a:gd name="connsiteX948" fmla="*/ 462999 w 1277817"/>
              <a:gd name="connsiteY948" fmla="*/ 303486 h 872708"/>
              <a:gd name="connsiteX949" fmla="*/ 467568 w 1277817"/>
              <a:gd name="connsiteY949" fmla="*/ 310961 h 872708"/>
              <a:gd name="connsiteX950" fmla="*/ 472137 w 1277817"/>
              <a:gd name="connsiteY950" fmla="*/ 316193 h 872708"/>
              <a:gd name="connsiteX951" fmla="*/ 477087 w 1277817"/>
              <a:gd name="connsiteY951" fmla="*/ 322173 h 872708"/>
              <a:gd name="connsiteX952" fmla="*/ 483179 w 1277817"/>
              <a:gd name="connsiteY952" fmla="*/ 327406 h 872708"/>
              <a:gd name="connsiteX953" fmla="*/ 488510 w 1277817"/>
              <a:gd name="connsiteY953" fmla="*/ 329648 h 872708"/>
              <a:gd name="connsiteX954" fmla="*/ 496506 w 1277817"/>
              <a:gd name="connsiteY954" fmla="*/ 329648 h 872708"/>
              <a:gd name="connsiteX955" fmla="*/ 552858 w 1277817"/>
              <a:gd name="connsiteY955" fmla="*/ 325911 h 872708"/>
              <a:gd name="connsiteX956" fmla="*/ 559711 w 1277817"/>
              <a:gd name="connsiteY956" fmla="*/ 325163 h 872708"/>
              <a:gd name="connsiteX957" fmla="*/ 566184 w 1277817"/>
              <a:gd name="connsiteY957" fmla="*/ 325911 h 872708"/>
              <a:gd name="connsiteX958" fmla="*/ 579130 w 1277817"/>
              <a:gd name="connsiteY958" fmla="*/ 330022 h 872708"/>
              <a:gd name="connsiteX959" fmla="*/ 582937 w 1277817"/>
              <a:gd name="connsiteY959" fmla="*/ 331517 h 872708"/>
              <a:gd name="connsiteX960" fmla="*/ 586364 w 1277817"/>
              <a:gd name="connsiteY960" fmla="*/ 335628 h 872708"/>
              <a:gd name="connsiteX961" fmla="*/ 592075 w 1277817"/>
              <a:gd name="connsiteY961" fmla="*/ 340487 h 872708"/>
              <a:gd name="connsiteX962" fmla="*/ 600833 w 1277817"/>
              <a:gd name="connsiteY962" fmla="*/ 344225 h 872708"/>
              <a:gd name="connsiteX963" fmla="*/ 613398 w 1277817"/>
              <a:gd name="connsiteY963" fmla="*/ 347962 h 872708"/>
              <a:gd name="connsiteX964" fmla="*/ 620251 w 1277817"/>
              <a:gd name="connsiteY964" fmla="*/ 351700 h 872708"/>
              <a:gd name="connsiteX965" fmla="*/ 628628 w 1277817"/>
              <a:gd name="connsiteY965" fmla="*/ 354316 h 872708"/>
              <a:gd name="connsiteX966" fmla="*/ 639670 w 1277817"/>
              <a:gd name="connsiteY966" fmla="*/ 355063 h 872708"/>
              <a:gd name="connsiteX967" fmla="*/ 641955 w 1277817"/>
              <a:gd name="connsiteY967" fmla="*/ 355811 h 872708"/>
              <a:gd name="connsiteX968" fmla="*/ 646143 w 1277817"/>
              <a:gd name="connsiteY968" fmla="*/ 359175 h 872708"/>
              <a:gd name="connsiteX969" fmla="*/ 650712 w 1277817"/>
              <a:gd name="connsiteY969" fmla="*/ 360296 h 872708"/>
              <a:gd name="connsiteX970" fmla="*/ 654519 w 1277817"/>
              <a:gd name="connsiteY970" fmla="*/ 359922 h 872708"/>
              <a:gd name="connsiteX971" fmla="*/ 661373 w 1277817"/>
              <a:gd name="connsiteY971" fmla="*/ 354316 h 872708"/>
              <a:gd name="connsiteX972" fmla="*/ 672796 w 1277817"/>
              <a:gd name="connsiteY972" fmla="*/ 350205 h 872708"/>
              <a:gd name="connsiteX973" fmla="*/ 677746 w 1277817"/>
              <a:gd name="connsiteY973" fmla="*/ 349457 h 872708"/>
              <a:gd name="connsiteX974" fmla="*/ 681934 w 1277817"/>
              <a:gd name="connsiteY974" fmla="*/ 347962 h 872708"/>
              <a:gd name="connsiteX975" fmla="*/ 684980 w 1277817"/>
              <a:gd name="connsiteY975" fmla="*/ 344225 h 872708"/>
              <a:gd name="connsiteX976" fmla="*/ 689168 w 1277817"/>
              <a:gd name="connsiteY976" fmla="*/ 343103 h 872708"/>
              <a:gd name="connsiteX977" fmla="*/ 703256 w 1277817"/>
              <a:gd name="connsiteY977" fmla="*/ 340487 h 872708"/>
              <a:gd name="connsiteX978" fmla="*/ 710110 w 1277817"/>
              <a:gd name="connsiteY978" fmla="*/ 337871 h 872708"/>
              <a:gd name="connsiteX979" fmla="*/ 720009 w 1277817"/>
              <a:gd name="connsiteY979" fmla="*/ 338245 h 872708"/>
              <a:gd name="connsiteX980" fmla="*/ 726102 w 1277817"/>
              <a:gd name="connsiteY980" fmla="*/ 336002 h 872708"/>
              <a:gd name="connsiteX981" fmla="*/ 736763 w 1277817"/>
              <a:gd name="connsiteY981" fmla="*/ 339366 h 872708"/>
              <a:gd name="connsiteX982" fmla="*/ 738667 w 1277817"/>
              <a:gd name="connsiteY982" fmla="*/ 338245 h 872708"/>
              <a:gd name="connsiteX983" fmla="*/ 749328 w 1277817"/>
              <a:gd name="connsiteY983" fmla="*/ 337497 h 872708"/>
              <a:gd name="connsiteX984" fmla="*/ 760750 w 1277817"/>
              <a:gd name="connsiteY984" fmla="*/ 333386 h 872708"/>
              <a:gd name="connsiteX985" fmla="*/ 766081 w 1277817"/>
              <a:gd name="connsiteY985" fmla="*/ 330022 h 872708"/>
              <a:gd name="connsiteX986" fmla="*/ 773696 w 1277817"/>
              <a:gd name="connsiteY986" fmla="*/ 324416 h 872708"/>
              <a:gd name="connsiteX987" fmla="*/ 777504 w 1277817"/>
              <a:gd name="connsiteY987" fmla="*/ 319183 h 872708"/>
              <a:gd name="connsiteX988" fmla="*/ 799587 w 1277817"/>
              <a:gd name="connsiteY988" fmla="*/ 300869 h 872708"/>
              <a:gd name="connsiteX989" fmla="*/ 798445 w 1277817"/>
              <a:gd name="connsiteY989" fmla="*/ 295637 h 872708"/>
              <a:gd name="connsiteX990" fmla="*/ 790069 w 1277817"/>
              <a:gd name="connsiteY990" fmla="*/ 284798 h 872708"/>
              <a:gd name="connsiteX991" fmla="*/ 791211 w 1277817"/>
              <a:gd name="connsiteY991" fmla="*/ 279192 h 872708"/>
              <a:gd name="connsiteX992" fmla="*/ 796161 w 1277817"/>
              <a:gd name="connsiteY992" fmla="*/ 271717 h 872708"/>
              <a:gd name="connsiteX993" fmla="*/ 799587 w 1277817"/>
              <a:gd name="connsiteY993" fmla="*/ 265363 h 872708"/>
              <a:gd name="connsiteX994" fmla="*/ 807583 w 1277817"/>
              <a:gd name="connsiteY994" fmla="*/ 263121 h 872708"/>
              <a:gd name="connsiteX995" fmla="*/ 813675 w 1277817"/>
              <a:gd name="connsiteY995" fmla="*/ 264989 h 872708"/>
              <a:gd name="connsiteX996" fmla="*/ 818245 w 1277817"/>
              <a:gd name="connsiteY996" fmla="*/ 269848 h 872708"/>
              <a:gd name="connsiteX997" fmla="*/ 826240 w 1277817"/>
              <a:gd name="connsiteY997" fmla="*/ 271717 h 872708"/>
              <a:gd name="connsiteX998" fmla="*/ 833094 w 1277817"/>
              <a:gd name="connsiteY998" fmla="*/ 271717 h 872708"/>
              <a:gd name="connsiteX999" fmla="*/ 843374 w 1277817"/>
              <a:gd name="connsiteY999" fmla="*/ 265363 h 872708"/>
              <a:gd name="connsiteX1000" fmla="*/ 850609 w 1277817"/>
              <a:gd name="connsiteY1000" fmla="*/ 257514 h 872708"/>
              <a:gd name="connsiteX1001" fmla="*/ 858224 w 1277817"/>
              <a:gd name="connsiteY1001" fmla="*/ 249292 h 872708"/>
              <a:gd name="connsiteX1002" fmla="*/ 862793 w 1277817"/>
              <a:gd name="connsiteY1002" fmla="*/ 249292 h 872708"/>
              <a:gd name="connsiteX1003" fmla="*/ 866981 w 1277817"/>
              <a:gd name="connsiteY1003" fmla="*/ 249666 h 872708"/>
              <a:gd name="connsiteX1004" fmla="*/ 869647 w 1277817"/>
              <a:gd name="connsiteY1004" fmla="*/ 248918 h 872708"/>
              <a:gd name="connsiteX1005" fmla="*/ 876500 w 1277817"/>
              <a:gd name="connsiteY1005" fmla="*/ 244433 h 872708"/>
              <a:gd name="connsiteX1006" fmla="*/ 895919 w 1277817"/>
              <a:gd name="connsiteY1006" fmla="*/ 223503 h 872708"/>
              <a:gd name="connsiteX1007" fmla="*/ 902011 w 1277817"/>
              <a:gd name="connsiteY1007" fmla="*/ 218271 h 872708"/>
              <a:gd name="connsiteX1008" fmla="*/ 910007 w 1277817"/>
              <a:gd name="connsiteY1008" fmla="*/ 216776 h 872708"/>
              <a:gd name="connsiteX1009" fmla="*/ 919526 w 1277817"/>
              <a:gd name="connsiteY1009" fmla="*/ 217149 h 872708"/>
              <a:gd name="connsiteX1010" fmla="*/ 929045 w 1277817"/>
              <a:gd name="connsiteY1010" fmla="*/ 215654 h 872708"/>
              <a:gd name="connsiteX1011" fmla="*/ 938563 w 1277817"/>
              <a:gd name="connsiteY1011" fmla="*/ 213786 h 872708"/>
              <a:gd name="connsiteX1012" fmla="*/ 945798 w 1277817"/>
              <a:gd name="connsiteY1012" fmla="*/ 215654 h 872708"/>
              <a:gd name="connsiteX1013" fmla="*/ 952271 w 1277817"/>
              <a:gd name="connsiteY1013" fmla="*/ 216776 h 872708"/>
              <a:gd name="connsiteX1014" fmla="*/ 956078 w 1277817"/>
              <a:gd name="connsiteY1014" fmla="*/ 214533 h 872708"/>
              <a:gd name="connsiteX1015" fmla="*/ 955697 w 1277817"/>
              <a:gd name="connsiteY1015" fmla="*/ 209674 h 872708"/>
              <a:gd name="connsiteX1016" fmla="*/ 950367 w 1277817"/>
              <a:gd name="connsiteY1016" fmla="*/ 206684 h 872708"/>
              <a:gd name="connsiteX1017" fmla="*/ 950367 w 1277817"/>
              <a:gd name="connsiteY1017" fmla="*/ 203321 h 872708"/>
              <a:gd name="connsiteX1018" fmla="*/ 951128 w 1277817"/>
              <a:gd name="connsiteY1018" fmla="*/ 198462 h 872708"/>
              <a:gd name="connsiteX1019" fmla="*/ 948844 w 1277817"/>
              <a:gd name="connsiteY1019" fmla="*/ 193229 h 872708"/>
              <a:gd name="connsiteX1020" fmla="*/ 937802 w 1277817"/>
              <a:gd name="connsiteY1020" fmla="*/ 184259 h 872708"/>
              <a:gd name="connsiteX1021" fmla="*/ 932852 w 1277817"/>
              <a:gd name="connsiteY1021" fmla="*/ 178653 h 872708"/>
              <a:gd name="connsiteX1022" fmla="*/ 930568 w 1277817"/>
              <a:gd name="connsiteY1022" fmla="*/ 173420 h 872708"/>
              <a:gd name="connsiteX1023" fmla="*/ 919526 w 1277817"/>
              <a:gd name="connsiteY1023" fmla="*/ 181269 h 872708"/>
              <a:gd name="connsiteX1024" fmla="*/ 912672 w 1277817"/>
              <a:gd name="connsiteY1024" fmla="*/ 186128 h 872708"/>
              <a:gd name="connsiteX1025" fmla="*/ 903153 w 1277817"/>
              <a:gd name="connsiteY1025" fmla="*/ 188744 h 872708"/>
              <a:gd name="connsiteX1026" fmla="*/ 893634 w 1277817"/>
              <a:gd name="connsiteY1026" fmla="*/ 189492 h 872708"/>
              <a:gd name="connsiteX1027" fmla="*/ 878023 w 1277817"/>
              <a:gd name="connsiteY1027" fmla="*/ 186128 h 872708"/>
              <a:gd name="connsiteX1028" fmla="*/ 874596 w 1277817"/>
              <a:gd name="connsiteY1028" fmla="*/ 180522 h 872708"/>
              <a:gd name="connsiteX1029" fmla="*/ 873454 w 1277817"/>
              <a:gd name="connsiteY1029" fmla="*/ 173047 h 872708"/>
              <a:gd name="connsiteX1030" fmla="*/ 873454 w 1277817"/>
              <a:gd name="connsiteY1030" fmla="*/ 164824 h 872708"/>
              <a:gd name="connsiteX1031" fmla="*/ 876500 w 1277817"/>
              <a:gd name="connsiteY1031" fmla="*/ 158470 h 872708"/>
              <a:gd name="connsiteX1032" fmla="*/ 877643 w 1277817"/>
              <a:gd name="connsiteY1032" fmla="*/ 150995 h 872708"/>
              <a:gd name="connsiteX1033" fmla="*/ 876500 w 1277817"/>
              <a:gd name="connsiteY1033" fmla="*/ 144642 h 872708"/>
              <a:gd name="connsiteX1034" fmla="*/ 876500 w 1277817"/>
              <a:gd name="connsiteY1034" fmla="*/ 138662 h 872708"/>
              <a:gd name="connsiteX1035" fmla="*/ 878023 w 1277817"/>
              <a:gd name="connsiteY1035" fmla="*/ 135298 h 872708"/>
              <a:gd name="connsiteX1036" fmla="*/ 882212 w 1277817"/>
              <a:gd name="connsiteY1036" fmla="*/ 130065 h 872708"/>
              <a:gd name="connsiteX1037" fmla="*/ 888304 w 1277817"/>
              <a:gd name="connsiteY1037" fmla="*/ 119227 h 872708"/>
              <a:gd name="connsiteX1038" fmla="*/ 891730 w 1277817"/>
              <a:gd name="connsiteY1038" fmla="*/ 116237 h 872708"/>
              <a:gd name="connsiteX1039" fmla="*/ 891730 w 1277817"/>
              <a:gd name="connsiteY1039" fmla="*/ 114368 h 872708"/>
              <a:gd name="connsiteX1040" fmla="*/ 895919 w 1277817"/>
              <a:gd name="connsiteY1040" fmla="*/ 115115 h 872708"/>
              <a:gd name="connsiteX1041" fmla="*/ 900869 w 1277817"/>
              <a:gd name="connsiteY1041" fmla="*/ 118853 h 872708"/>
              <a:gd name="connsiteX1042" fmla="*/ 913053 w 1277817"/>
              <a:gd name="connsiteY1042" fmla="*/ 122590 h 872708"/>
              <a:gd name="connsiteX1043" fmla="*/ 922572 w 1277817"/>
              <a:gd name="connsiteY1043" fmla="*/ 127075 h 872708"/>
              <a:gd name="connsiteX1044" fmla="*/ 926760 w 1277817"/>
              <a:gd name="connsiteY1044" fmla="*/ 126328 h 872708"/>
              <a:gd name="connsiteX1045" fmla="*/ 932471 w 1277817"/>
              <a:gd name="connsiteY1045" fmla="*/ 122217 h 872708"/>
              <a:gd name="connsiteX1046" fmla="*/ 951509 w 1277817"/>
              <a:gd name="connsiteY1046" fmla="*/ 110630 h 872708"/>
              <a:gd name="connsiteX1047" fmla="*/ 951890 w 1277817"/>
              <a:gd name="connsiteY1047" fmla="*/ 108014 h 872708"/>
              <a:gd name="connsiteX1048" fmla="*/ 951128 w 1277817"/>
              <a:gd name="connsiteY1048" fmla="*/ 103155 h 872708"/>
              <a:gd name="connsiteX1049" fmla="*/ 952271 w 1277817"/>
              <a:gd name="connsiteY1049" fmla="*/ 98670 h 872708"/>
              <a:gd name="connsiteX1050" fmla="*/ 956459 w 1277817"/>
              <a:gd name="connsiteY1050" fmla="*/ 93812 h 872708"/>
              <a:gd name="connsiteX1051" fmla="*/ 959124 w 1277817"/>
              <a:gd name="connsiteY1051" fmla="*/ 89700 h 872708"/>
              <a:gd name="connsiteX1052" fmla="*/ 961790 w 1277817"/>
              <a:gd name="connsiteY1052" fmla="*/ 78488 h 872708"/>
              <a:gd name="connsiteX1053" fmla="*/ 963693 w 1277817"/>
              <a:gd name="connsiteY1053" fmla="*/ 70265 h 872708"/>
              <a:gd name="connsiteX1054" fmla="*/ 966359 w 1277817"/>
              <a:gd name="connsiteY1054" fmla="*/ 63912 h 872708"/>
              <a:gd name="connsiteX1055" fmla="*/ 973593 w 1277817"/>
              <a:gd name="connsiteY1055" fmla="*/ 60174 h 872708"/>
              <a:gd name="connsiteX1056" fmla="*/ 982731 w 1277817"/>
              <a:gd name="connsiteY1056" fmla="*/ 50083 h 872708"/>
              <a:gd name="connsiteX1057" fmla="*/ 982731 w 1277817"/>
              <a:gd name="connsiteY1057" fmla="*/ 48214 h 872708"/>
              <a:gd name="connsiteX1058" fmla="*/ 980827 w 1277817"/>
              <a:gd name="connsiteY1058" fmla="*/ 44103 h 872708"/>
              <a:gd name="connsiteX1059" fmla="*/ 981589 w 1277817"/>
              <a:gd name="connsiteY1059" fmla="*/ 34011 h 872708"/>
              <a:gd name="connsiteX1060" fmla="*/ 978924 w 1277817"/>
              <a:gd name="connsiteY1060" fmla="*/ 32516 h 872708"/>
              <a:gd name="connsiteX1061" fmla="*/ 974735 w 1277817"/>
              <a:gd name="connsiteY1061" fmla="*/ 32516 h 872708"/>
              <a:gd name="connsiteX1062" fmla="*/ 967882 w 1277817"/>
              <a:gd name="connsiteY1062" fmla="*/ 34385 h 872708"/>
              <a:gd name="connsiteX1063" fmla="*/ 966359 w 1277817"/>
              <a:gd name="connsiteY1063" fmla="*/ 32516 h 872708"/>
              <a:gd name="connsiteX1064" fmla="*/ 968262 w 1277817"/>
              <a:gd name="connsiteY1064" fmla="*/ 27658 h 872708"/>
              <a:gd name="connsiteX1065" fmla="*/ 977401 w 1277817"/>
              <a:gd name="connsiteY1065" fmla="*/ 18688 h 872708"/>
              <a:gd name="connsiteX1066" fmla="*/ 980447 w 1277817"/>
              <a:gd name="connsiteY1066" fmla="*/ 14203 h 872708"/>
              <a:gd name="connsiteX1067" fmla="*/ 986539 w 1277817"/>
              <a:gd name="connsiteY1067" fmla="*/ 9718 h 872708"/>
              <a:gd name="connsiteX1068" fmla="*/ 999484 w 1277817"/>
              <a:gd name="connsiteY1068" fmla="*/ 7475 h 872708"/>
              <a:gd name="connsiteX1069" fmla="*/ 1015095 w 1277817"/>
              <a:gd name="connsiteY1069" fmla="*/ 1869 h 872708"/>
              <a:gd name="connsiteX1070" fmla="*/ 1024614 w 1277817"/>
              <a:gd name="connsiteY1070" fmla="*/ 2243 h 87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Lst>
            <a:rect l="l" t="t" r="r" b="b"/>
            <a:pathLst>
              <a:path w="1277817" h="872708">
                <a:moveTo>
                  <a:pt x="377461" y="704754"/>
                </a:moveTo>
                <a:lnTo>
                  <a:pt x="377710" y="704894"/>
                </a:lnTo>
                <a:lnTo>
                  <a:pt x="377710" y="705642"/>
                </a:lnTo>
                <a:lnTo>
                  <a:pt x="376948" y="704894"/>
                </a:lnTo>
                <a:close/>
                <a:moveTo>
                  <a:pt x="1037941" y="0"/>
                </a:moveTo>
                <a:lnTo>
                  <a:pt x="1042510" y="0"/>
                </a:lnTo>
                <a:lnTo>
                  <a:pt x="1049744" y="3364"/>
                </a:lnTo>
                <a:lnTo>
                  <a:pt x="1056217" y="7849"/>
                </a:lnTo>
                <a:lnTo>
                  <a:pt x="1060405" y="12334"/>
                </a:lnTo>
                <a:lnTo>
                  <a:pt x="1066497" y="13829"/>
                </a:lnTo>
                <a:lnTo>
                  <a:pt x="1073732" y="12708"/>
                </a:lnTo>
                <a:lnTo>
                  <a:pt x="1079824" y="14203"/>
                </a:lnTo>
                <a:lnTo>
                  <a:pt x="1085155" y="16445"/>
                </a:lnTo>
                <a:lnTo>
                  <a:pt x="1088201" y="21678"/>
                </a:lnTo>
                <a:lnTo>
                  <a:pt x="1092770" y="28405"/>
                </a:lnTo>
                <a:lnTo>
                  <a:pt x="1093150" y="33264"/>
                </a:lnTo>
                <a:lnTo>
                  <a:pt x="1096196" y="35880"/>
                </a:lnTo>
                <a:lnTo>
                  <a:pt x="1099623" y="38123"/>
                </a:lnTo>
                <a:lnTo>
                  <a:pt x="1100385" y="41486"/>
                </a:lnTo>
                <a:lnTo>
                  <a:pt x="1100765" y="39618"/>
                </a:lnTo>
                <a:lnTo>
                  <a:pt x="1101527" y="44476"/>
                </a:lnTo>
                <a:lnTo>
                  <a:pt x="1103431" y="50083"/>
                </a:lnTo>
                <a:lnTo>
                  <a:pt x="1104573" y="57931"/>
                </a:lnTo>
                <a:lnTo>
                  <a:pt x="1107619" y="64285"/>
                </a:lnTo>
                <a:lnTo>
                  <a:pt x="1109523" y="70639"/>
                </a:lnTo>
                <a:lnTo>
                  <a:pt x="1117519" y="85589"/>
                </a:lnTo>
                <a:lnTo>
                  <a:pt x="1119803" y="100913"/>
                </a:lnTo>
                <a:lnTo>
                  <a:pt x="1123230" y="108014"/>
                </a:lnTo>
                <a:lnTo>
                  <a:pt x="1122849" y="109883"/>
                </a:lnTo>
                <a:lnTo>
                  <a:pt x="1123230" y="110257"/>
                </a:lnTo>
                <a:lnTo>
                  <a:pt x="1123992" y="116984"/>
                </a:lnTo>
                <a:lnTo>
                  <a:pt x="1123992" y="124833"/>
                </a:lnTo>
                <a:lnTo>
                  <a:pt x="1128941" y="128944"/>
                </a:lnTo>
                <a:lnTo>
                  <a:pt x="1137699" y="130065"/>
                </a:lnTo>
                <a:lnTo>
                  <a:pt x="1145695" y="127075"/>
                </a:lnTo>
                <a:lnTo>
                  <a:pt x="1151787" y="130065"/>
                </a:lnTo>
                <a:lnTo>
                  <a:pt x="1159021" y="130813"/>
                </a:lnTo>
                <a:lnTo>
                  <a:pt x="1165875" y="134177"/>
                </a:lnTo>
                <a:lnTo>
                  <a:pt x="1178059" y="144642"/>
                </a:lnTo>
                <a:lnTo>
                  <a:pt x="1183770" y="147258"/>
                </a:lnTo>
                <a:lnTo>
                  <a:pt x="1188339" y="148005"/>
                </a:lnTo>
                <a:lnTo>
                  <a:pt x="1189862" y="150622"/>
                </a:lnTo>
                <a:lnTo>
                  <a:pt x="1189862" y="152490"/>
                </a:lnTo>
                <a:lnTo>
                  <a:pt x="1190624" y="152117"/>
                </a:lnTo>
                <a:lnTo>
                  <a:pt x="1191005" y="158097"/>
                </a:lnTo>
                <a:lnTo>
                  <a:pt x="1193670" y="161460"/>
                </a:lnTo>
                <a:lnTo>
                  <a:pt x="1193289" y="167440"/>
                </a:lnTo>
                <a:lnTo>
                  <a:pt x="1193670" y="174168"/>
                </a:lnTo>
                <a:lnTo>
                  <a:pt x="1197477" y="180148"/>
                </a:lnTo>
                <a:lnTo>
                  <a:pt x="1199762" y="185007"/>
                </a:lnTo>
                <a:lnTo>
                  <a:pt x="1206996" y="184633"/>
                </a:lnTo>
                <a:lnTo>
                  <a:pt x="1214231" y="186876"/>
                </a:lnTo>
                <a:lnTo>
                  <a:pt x="1221084" y="186128"/>
                </a:lnTo>
                <a:lnTo>
                  <a:pt x="1232888" y="180522"/>
                </a:lnTo>
                <a:lnTo>
                  <a:pt x="1245833" y="172299"/>
                </a:lnTo>
                <a:lnTo>
                  <a:pt x="1252687" y="171552"/>
                </a:lnTo>
                <a:lnTo>
                  <a:pt x="1265252" y="164824"/>
                </a:lnTo>
                <a:lnTo>
                  <a:pt x="1277436" y="161460"/>
                </a:lnTo>
                <a:lnTo>
                  <a:pt x="1277817" y="162582"/>
                </a:lnTo>
                <a:lnTo>
                  <a:pt x="1274771" y="167440"/>
                </a:lnTo>
                <a:lnTo>
                  <a:pt x="1274771" y="174915"/>
                </a:lnTo>
                <a:lnTo>
                  <a:pt x="1276675" y="180895"/>
                </a:lnTo>
                <a:lnTo>
                  <a:pt x="1275533" y="188371"/>
                </a:lnTo>
                <a:lnTo>
                  <a:pt x="1270963" y="192108"/>
                </a:lnTo>
                <a:lnTo>
                  <a:pt x="1265633" y="196967"/>
                </a:lnTo>
                <a:lnTo>
                  <a:pt x="1264871" y="204816"/>
                </a:lnTo>
                <a:lnTo>
                  <a:pt x="1259541" y="217149"/>
                </a:lnTo>
                <a:lnTo>
                  <a:pt x="1256495" y="232847"/>
                </a:lnTo>
                <a:lnTo>
                  <a:pt x="1249260" y="247049"/>
                </a:lnTo>
                <a:lnTo>
                  <a:pt x="1244311" y="253777"/>
                </a:lnTo>
                <a:lnTo>
                  <a:pt x="1242407" y="261252"/>
                </a:lnTo>
                <a:lnTo>
                  <a:pt x="1237838" y="264989"/>
                </a:lnTo>
                <a:lnTo>
                  <a:pt x="1235934" y="263494"/>
                </a:lnTo>
                <a:lnTo>
                  <a:pt x="1216515" y="259009"/>
                </a:lnTo>
                <a:lnTo>
                  <a:pt x="1211565" y="261626"/>
                </a:lnTo>
                <a:lnTo>
                  <a:pt x="1197858" y="274707"/>
                </a:lnTo>
                <a:lnTo>
                  <a:pt x="1200904" y="279566"/>
                </a:lnTo>
                <a:lnTo>
                  <a:pt x="1203189" y="289657"/>
                </a:lnTo>
                <a:lnTo>
                  <a:pt x="1203189" y="311708"/>
                </a:lnTo>
                <a:lnTo>
                  <a:pt x="1197097" y="321052"/>
                </a:lnTo>
                <a:lnTo>
                  <a:pt x="1189482" y="327406"/>
                </a:lnTo>
                <a:lnTo>
                  <a:pt x="1189482" y="334133"/>
                </a:lnTo>
                <a:lnTo>
                  <a:pt x="1186436" y="333760"/>
                </a:lnTo>
                <a:lnTo>
                  <a:pt x="1183389" y="328153"/>
                </a:lnTo>
                <a:lnTo>
                  <a:pt x="1179201" y="324042"/>
                </a:lnTo>
                <a:lnTo>
                  <a:pt x="1175013" y="327406"/>
                </a:lnTo>
                <a:lnTo>
                  <a:pt x="1172348" y="334881"/>
                </a:lnTo>
                <a:lnTo>
                  <a:pt x="1168540" y="340487"/>
                </a:lnTo>
                <a:lnTo>
                  <a:pt x="1156737" y="349457"/>
                </a:lnTo>
                <a:lnTo>
                  <a:pt x="1147599" y="351700"/>
                </a:lnTo>
                <a:lnTo>
                  <a:pt x="1139983" y="351700"/>
                </a:lnTo>
                <a:lnTo>
                  <a:pt x="1138080" y="355063"/>
                </a:lnTo>
                <a:lnTo>
                  <a:pt x="1140364" y="366650"/>
                </a:lnTo>
                <a:lnTo>
                  <a:pt x="1124372" y="368145"/>
                </a:lnTo>
                <a:lnTo>
                  <a:pt x="1119042" y="364407"/>
                </a:lnTo>
                <a:lnTo>
                  <a:pt x="1111807" y="362538"/>
                </a:lnTo>
                <a:lnTo>
                  <a:pt x="1107238" y="366276"/>
                </a:lnTo>
                <a:lnTo>
                  <a:pt x="1097719" y="377115"/>
                </a:lnTo>
                <a:lnTo>
                  <a:pt x="1090866" y="382721"/>
                </a:lnTo>
                <a:lnTo>
                  <a:pt x="1076016" y="390570"/>
                </a:lnTo>
                <a:lnTo>
                  <a:pt x="1070305" y="393186"/>
                </a:lnTo>
                <a:lnTo>
                  <a:pt x="1059644" y="406267"/>
                </a:lnTo>
                <a:lnTo>
                  <a:pt x="1058882" y="407762"/>
                </a:lnTo>
                <a:lnTo>
                  <a:pt x="1056217" y="408883"/>
                </a:lnTo>
                <a:lnTo>
                  <a:pt x="1053552" y="410005"/>
                </a:lnTo>
                <a:lnTo>
                  <a:pt x="1049363" y="410005"/>
                </a:lnTo>
                <a:lnTo>
                  <a:pt x="1040987" y="412621"/>
                </a:lnTo>
                <a:lnTo>
                  <a:pt x="1039083" y="410005"/>
                </a:lnTo>
                <a:lnTo>
                  <a:pt x="1037179" y="411873"/>
                </a:lnTo>
                <a:lnTo>
                  <a:pt x="1031468" y="415985"/>
                </a:lnTo>
                <a:lnTo>
                  <a:pt x="1017761" y="421591"/>
                </a:lnTo>
                <a:lnTo>
                  <a:pt x="1014715" y="424581"/>
                </a:lnTo>
                <a:lnTo>
                  <a:pt x="1011669" y="429440"/>
                </a:lnTo>
                <a:lnTo>
                  <a:pt x="1007480" y="432430"/>
                </a:lnTo>
                <a:lnTo>
                  <a:pt x="1004434" y="432430"/>
                </a:lnTo>
                <a:lnTo>
                  <a:pt x="1002150" y="434672"/>
                </a:lnTo>
                <a:lnTo>
                  <a:pt x="994915" y="438036"/>
                </a:lnTo>
                <a:lnTo>
                  <a:pt x="992631" y="436541"/>
                </a:lnTo>
                <a:lnTo>
                  <a:pt x="996058" y="432056"/>
                </a:lnTo>
                <a:lnTo>
                  <a:pt x="1001388" y="430187"/>
                </a:lnTo>
                <a:lnTo>
                  <a:pt x="1003292" y="426076"/>
                </a:lnTo>
                <a:lnTo>
                  <a:pt x="1004434" y="421965"/>
                </a:lnTo>
                <a:lnTo>
                  <a:pt x="1001388" y="420843"/>
                </a:lnTo>
                <a:lnTo>
                  <a:pt x="998342" y="418227"/>
                </a:lnTo>
                <a:lnTo>
                  <a:pt x="996058" y="417853"/>
                </a:lnTo>
                <a:lnTo>
                  <a:pt x="999484" y="415611"/>
                </a:lnTo>
                <a:lnTo>
                  <a:pt x="1000246" y="411500"/>
                </a:lnTo>
                <a:lnTo>
                  <a:pt x="1004434" y="408510"/>
                </a:lnTo>
                <a:lnTo>
                  <a:pt x="1012811" y="397297"/>
                </a:lnTo>
                <a:lnTo>
                  <a:pt x="1015476" y="392438"/>
                </a:lnTo>
                <a:lnTo>
                  <a:pt x="1014715" y="389448"/>
                </a:lnTo>
                <a:lnTo>
                  <a:pt x="1009765" y="384216"/>
                </a:lnTo>
                <a:lnTo>
                  <a:pt x="1008623" y="379731"/>
                </a:lnTo>
                <a:lnTo>
                  <a:pt x="1006719" y="377488"/>
                </a:lnTo>
                <a:lnTo>
                  <a:pt x="1004815" y="379731"/>
                </a:lnTo>
                <a:lnTo>
                  <a:pt x="996058" y="380105"/>
                </a:lnTo>
                <a:lnTo>
                  <a:pt x="992250" y="381600"/>
                </a:lnTo>
                <a:lnTo>
                  <a:pt x="986158" y="387953"/>
                </a:lnTo>
                <a:lnTo>
                  <a:pt x="981589" y="393560"/>
                </a:lnTo>
                <a:lnTo>
                  <a:pt x="978924" y="398045"/>
                </a:lnTo>
                <a:lnTo>
                  <a:pt x="977781" y="399913"/>
                </a:lnTo>
                <a:lnTo>
                  <a:pt x="967882" y="404398"/>
                </a:lnTo>
                <a:lnTo>
                  <a:pt x="961028" y="409631"/>
                </a:lnTo>
                <a:lnTo>
                  <a:pt x="957982" y="410378"/>
                </a:lnTo>
                <a:lnTo>
                  <a:pt x="955317" y="415611"/>
                </a:lnTo>
                <a:lnTo>
                  <a:pt x="954174" y="420843"/>
                </a:lnTo>
                <a:lnTo>
                  <a:pt x="951128" y="424207"/>
                </a:lnTo>
                <a:lnTo>
                  <a:pt x="947321" y="426450"/>
                </a:lnTo>
                <a:lnTo>
                  <a:pt x="941609" y="427571"/>
                </a:lnTo>
                <a:lnTo>
                  <a:pt x="937421" y="428692"/>
                </a:lnTo>
                <a:lnTo>
                  <a:pt x="933233" y="428692"/>
                </a:lnTo>
                <a:lnTo>
                  <a:pt x="930948" y="427571"/>
                </a:lnTo>
                <a:lnTo>
                  <a:pt x="926379" y="426823"/>
                </a:lnTo>
                <a:lnTo>
                  <a:pt x="922572" y="430561"/>
                </a:lnTo>
                <a:lnTo>
                  <a:pt x="920287" y="438036"/>
                </a:lnTo>
                <a:lnTo>
                  <a:pt x="919145" y="444390"/>
                </a:lnTo>
                <a:lnTo>
                  <a:pt x="925618" y="451117"/>
                </a:lnTo>
                <a:lnTo>
                  <a:pt x="927141" y="454481"/>
                </a:lnTo>
                <a:lnTo>
                  <a:pt x="930568" y="456350"/>
                </a:lnTo>
                <a:lnTo>
                  <a:pt x="933233" y="456350"/>
                </a:lnTo>
                <a:lnTo>
                  <a:pt x="935137" y="458966"/>
                </a:lnTo>
                <a:lnTo>
                  <a:pt x="938563" y="458966"/>
                </a:lnTo>
                <a:lnTo>
                  <a:pt x="940086" y="463077"/>
                </a:lnTo>
                <a:lnTo>
                  <a:pt x="943894" y="466067"/>
                </a:lnTo>
                <a:lnTo>
                  <a:pt x="945036" y="469057"/>
                </a:lnTo>
                <a:lnTo>
                  <a:pt x="945036" y="472795"/>
                </a:lnTo>
                <a:lnTo>
                  <a:pt x="948082" y="476906"/>
                </a:lnTo>
                <a:lnTo>
                  <a:pt x="958363" y="480644"/>
                </a:lnTo>
                <a:lnTo>
                  <a:pt x="963693" y="480270"/>
                </a:lnTo>
                <a:lnTo>
                  <a:pt x="968262" y="474290"/>
                </a:lnTo>
                <a:lnTo>
                  <a:pt x="972451" y="470926"/>
                </a:lnTo>
                <a:lnTo>
                  <a:pt x="975497" y="466815"/>
                </a:lnTo>
                <a:lnTo>
                  <a:pt x="983873" y="463077"/>
                </a:lnTo>
                <a:lnTo>
                  <a:pt x="986539" y="462704"/>
                </a:lnTo>
                <a:lnTo>
                  <a:pt x="990727" y="466815"/>
                </a:lnTo>
                <a:lnTo>
                  <a:pt x="994154" y="468684"/>
                </a:lnTo>
                <a:lnTo>
                  <a:pt x="998342" y="469057"/>
                </a:lnTo>
                <a:lnTo>
                  <a:pt x="1001007" y="472421"/>
                </a:lnTo>
                <a:lnTo>
                  <a:pt x="1004053" y="472795"/>
                </a:lnTo>
                <a:lnTo>
                  <a:pt x="1008623" y="472047"/>
                </a:lnTo>
                <a:lnTo>
                  <a:pt x="1011669" y="470179"/>
                </a:lnTo>
                <a:lnTo>
                  <a:pt x="1016999" y="472421"/>
                </a:lnTo>
                <a:lnTo>
                  <a:pt x="1021568" y="473169"/>
                </a:lnTo>
                <a:lnTo>
                  <a:pt x="1023091" y="473916"/>
                </a:lnTo>
                <a:lnTo>
                  <a:pt x="1021949" y="478775"/>
                </a:lnTo>
                <a:lnTo>
                  <a:pt x="1020426" y="482139"/>
                </a:lnTo>
                <a:lnTo>
                  <a:pt x="1020426" y="484007"/>
                </a:lnTo>
                <a:lnTo>
                  <a:pt x="1016618" y="488492"/>
                </a:lnTo>
                <a:lnTo>
                  <a:pt x="1015095" y="486997"/>
                </a:lnTo>
                <a:lnTo>
                  <a:pt x="1013572" y="483260"/>
                </a:lnTo>
                <a:lnTo>
                  <a:pt x="1011288" y="484755"/>
                </a:lnTo>
                <a:lnTo>
                  <a:pt x="1009003" y="484007"/>
                </a:lnTo>
                <a:lnTo>
                  <a:pt x="1006338" y="486250"/>
                </a:lnTo>
                <a:lnTo>
                  <a:pt x="1004053" y="489987"/>
                </a:lnTo>
                <a:lnTo>
                  <a:pt x="995296" y="490735"/>
                </a:lnTo>
                <a:lnTo>
                  <a:pt x="990727" y="492977"/>
                </a:lnTo>
                <a:lnTo>
                  <a:pt x="986539" y="492977"/>
                </a:lnTo>
                <a:lnTo>
                  <a:pt x="987681" y="498210"/>
                </a:lnTo>
                <a:lnTo>
                  <a:pt x="986158" y="498210"/>
                </a:lnTo>
                <a:lnTo>
                  <a:pt x="984254" y="500079"/>
                </a:lnTo>
                <a:lnTo>
                  <a:pt x="981589" y="506432"/>
                </a:lnTo>
                <a:lnTo>
                  <a:pt x="977781" y="506806"/>
                </a:lnTo>
                <a:lnTo>
                  <a:pt x="976258" y="502695"/>
                </a:lnTo>
                <a:lnTo>
                  <a:pt x="972831" y="502695"/>
                </a:lnTo>
                <a:lnTo>
                  <a:pt x="970166" y="506059"/>
                </a:lnTo>
                <a:lnTo>
                  <a:pt x="972831" y="509049"/>
                </a:lnTo>
                <a:lnTo>
                  <a:pt x="971689" y="512412"/>
                </a:lnTo>
                <a:lnTo>
                  <a:pt x="968643" y="516150"/>
                </a:lnTo>
                <a:lnTo>
                  <a:pt x="961790" y="519887"/>
                </a:lnTo>
                <a:lnTo>
                  <a:pt x="959886" y="524746"/>
                </a:lnTo>
                <a:lnTo>
                  <a:pt x="955317" y="531100"/>
                </a:lnTo>
                <a:lnTo>
                  <a:pt x="951890" y="537080"/>
                </a:lnTo>
                <a:lnTo>
                  <a:pt x="953032" y="540444"/>
                </a:lnTo>
                <a:lnTo>
                  <a:pt x="957221" y="541191"/>
                </a:lnTo>
                <a:lnTo>
                  <a:pt x="960267" y="544181"/>
                </a:lnTo>
                <a:lnTo>
                  <a:pt x="972831" y="550535"/>
                </a:lnTo>
                <a:lnTo>
                  <a:pt x="975497" y="554273"/>
                </a:lnTo>
                <a:lnTo>
                  <a:pt x="977401" y="560253"/>
                </a:lnTo>
                <a:lnTo>
                  <a:pt x="980066" y="563616"/>
                </a:lnTo>
                <a:lnTo>
                  <a:pt x="983873" y="578566"/>
                </a:lnTo>
                <a:lnTo>
                  <a:pt x="986158" y="583425"/>
                </a:lnTo>
                <a:lnTo>
                  <a:pt x="987681" y="589779"/>
                </a:lnTo>
                <a:lnTo>
                  <a:pt x="991108" y="595011"/>
                </a:lnTo>
                <a:lnTo>
                  <a:pt x="996438" y="597254"/>
                </a:lnTo>
                <a:lnTo>
                  <a:pt x="996819" y="600991"/>
                </a:lnTo>
                <a:lnTo>
                  <a:pt x="1003292" y="607345"/>
                </a:lnTo>
                <a:lnTo>
                  <a:pt x="1007480" y="613699"/>
                </a:lnTo>
                <a:lnTo>
                  <a:pt x="1007480" y="615194"/>
                </a:lnTo>
                <a:lnTo>
                  <a:pt x="1000627" y="611830"/>
                </a:lnTo>
                <a:lnTo>
                  <a:pt x="994915" y="609961"/>
                </a:lnTo>
                <a:lnTo>
                  <a:pt x="990727" y="609961"/>
                </a:lnTo>
                <a:lnTo>
                  <a:pt x="986158" y="606971"/>
                </a:lnTo>
                <a:lnTo>
                  <a:pt x="980827" y="605476"/>
                </a:lnTo>
                <a:lnTo>
                  <a:pt x="971308" y="607345"/>
                </a:lnTo>
                <a:lnTo>
                  <a:pt x="971308" y="609588"/>
                </a:lnTo>
                <a:lnTo>
                  <a:pt x="980827" y="607719"/>
                </a:lnTo>
                <a:lnTo>
                  <a:pt x="982731" y="609214"/>
                </a:lnTo>
                <a:lnTo>
                  <a:pt x="983873" y="611830"/>
                </a:lnTo>
                <a:lnTo>
                  <a:pt x="988062" y="612578"/>
                </a:lnTo>
                <a:lnTo>
                  <a:pt x="992631" y="615568"/>
                </a:lnTo>
                <a:lnTo>
                  <a:pt x="996819" y="620426"/>
                </a:lnTo>
                <a:lnTo>
                  <a:pt x="1000246" y="621921"/>
                </a:lnTo>
                <a:lnTo>
                  <a:pt x="1002150" y="623043"/>
                </a:lnTo>
                <a:lnTo>
                  <a:pt x="1005196" y="626780"/>
                </a:lnTo>
                <a:lnTo>
                  <a:pt x="1008242" y="631639"/>
                </a:lnTo>
                <a:lnTo>
                  <a:pt x="1007480" y="633508"/>
                </a:lnTo>
                <a:lnTo>
                  <a:pt x="1002530" y="633881"/>
                </a:lnTo>
                <a:lnTo>
                  <a:pt x="998342" y="637619"/>
                </a:lnTo>
                <a:lnTo>
                  <a:pt x="994154" y="639114"/>
                </a:lnTo>
                <a:lnTo>
                  <a:pt x="991108" y="640983"/>
                </a:lnTo>
                <a:lnTo>
                  <a:pt x="989965" y="642851"/>
                </a:lnTo>
                <a:lnTo>
                  <a:pt x="985777" y="645468"/>
                </a:lnTo>
                <a:lnTo>
                  <a:pt x="979685" y="645468"/>
                </a:lnTo>
                <a:lnTo>
                  <a:pt x="975497" y="646589"/>
                </a:lnTo>
                <a:lnTo>
                  <a:pt x="971308" y="648084"/>
                </a:lnTo>
                <a:lnTo>
                  <a:pt x="975877" y="647710"/>
                </a:lnTo>
                <a:lnTo>
                  <a:pt x="980447" y="649205"/>
                </a:lnTo>
                <a:lnTo>
                  <a:pt x="984635" y="651074"/>
                </a:lnTo>
                <a:lnTo>
                  <a:pt x="992631" y="647710"/>
                </a:lnTo>
                <a:lnTo>
                  <a:pt x="996058" y="648831"/>
                </a:lnTo>
                <a:lnTo>
                  <a:pt x="999104" y="651448"/>
                </a:lnTo>
                <a:lnTo>
                  <a:pt x="1000627" y="653690"/>
                </a:lnTo>
                <a:lnTo>
                  <a:pt x="1002530" y="655185"/>
                </a:lnTo>
                <a:lnTo>
                  <a:pt x="1005196" y="655933"/>
                </a:lnTo>
                <a:lnTo>
                  <a:pt x="1008242" y="655933"/>
                </a:lnTo>
                <a:lnTo>
                  <a:pt x="1009765" y="657054"/>
                </a:lnTo>
                <a:lnTo>
                  <a:pt x="1007480" y="658175"/>
                </a:lnTo>
                <a:lnTo>
                  <a:pt x="1002530" y="663781"/>
                </a:lnTo>
                <a:lnTo>
                  <a:pt x="998723" y="665650"/>
                </a:lnTo>
                <a:lnTo>
                  <a:pt x="1000246" y="666024"/>
                </a:lnTo>
                <a:lnTo>
                  <a:pt x="1006338" y="663408"/>
                </a:lnTo>
                <a:lnTo>
                  <a:pt x="1006338" y="668266"/>
                </a:lnTo>
                <a:lnTo>
                  <a:pt x="1005577" y="672004"/>
                </a:lnTo>
                <a:lnTo>
                  <a:pt x="1005196" y="670883"/>
                </a:lnTo>
                <a:lnTo>
                  <a:pt x="1003292" y="672004"/>
                </a:lnTo>
                <a:lnTo>
                  <a:pt x="998723" y="673499"/>
                </a:lnTo>
                <a:lnTo>
                  <a:pt x="998723" y="674247"/>
                </a:lnTo>
                <a:lnTo>
                  <a:pt x="1000627" y="677984"/>
                </a:lnTo>
                <a:lnTo>
                  <a:pt x="999484" y="683590"/>
                </a:lnTo>
                <a:lnTo>
                  <a:pt x="998342" y="685085"/>
                </a:lnTo>
                <a:lnTo>
                  <a:pt x="998342" y="691439"/>
                </a:lnTo>
                <a:lnTo>
                  <a:pt x="996058" y="697045"/>
                </a:lnTo>
                <a:lnTo>
                  <a:pt x="994154" y="695924"/>
                </a:lnTo>
                <a:lnTo>
                  <a:pt x="992250" y="693682"/>
                </a:lnTo>
                <a:lnTo>
                  <a:pt x="990346" y="695177"/>
                </a:lnTo>
                <a:lnTo>
                  <a:pt x="987681" y="699288"/>
                </a:lnTo>
                <a:lnTo>
                  <a:pt x="985016" y="702278"/>
                </a:lnTo>
                <a:lnTo>
                  <a:pt x="983112" y="705268"/>
                </a:lnTo>
                <a:lnTo>
                  <a:pt x="981589" y="706389"/>
                </a:lnTo>
                <a:lnTo>
                  <a:pt x="980066" y="709005"/>
                </a:lnTo>
                <a:lnTo>
                  <a:pt x="978924" y="711622"/>
                </a:lnTo>
                <a:lnTo>
                  <a:pt x="978924" y="714238"/>
                </a:lnTo>
                <a:lnTo>
                  <a:pt x="977401" y="717975"/>
                </a:lnTo>
                <a:lnTo>
                  <a:pt x="974735" y="721339"/>
                </a:lnTo>
                <a:lnTo>
                  <a:pt x="972831" y="722460"/>
                </a:lnTo>
                <a:lnTo>
                  <a:pt x="969405" y="726198"/>
                </a:lnTo>
                <a:lnTo>
                  <a:pt x="968262" y="731430"/>
                </a:lnTo>
                <a:lnTo>
                  <a:pt x="965978" y="734047"/>
                </a:lnTo>
                <a:lnTo>
                  <a:pt x="965216" y="733299"/>
                </a:lnTo>
                <a:lnTo>
                  <a:pt x="964455" y="728067"/>
                </a:lnTo>
                <a:lnTo>
                  <a:pt x="961409" y="728440"/>
                </a:lnTo>
                <a:lnTo>
                  <a:pt x="958363" y="731057"/>
                </a:lnTo>
                <a:lnTo>
                  <a:pt x="961790" y="737410"/>
                </a:lnTo>
                <a:lnTo>
                  <a:pt x="961790" y="738532"/>
                </a:lnTo>
                <a:lnTo>
                  <a:pt x="959886" y="744512"/>
                </a:lnTo>
                <a:lnTo>
                  <a:pt x="959886" y="746380"/>
                </a:lnTo>
                <a:lnTo>
                  <a:pt x="959505" y="748623"/>
                </a:lnTo>
                <a:lnTo>
                  <a:pt x="958363" y="751239"/>
                </a:lnTo>
                <a:lnTo>
                  <a:pt x="957601" y="752360"/>
                </a:lnTo>
                <a:lnTo>
                  <a:pt x="956078" y="752734"/>
                </a:lnTo>
                <a:lnTo>
                  <a:pt x="956078" y="755350"/>
                </a:lnTo>
                <a:lnTo>
                  <a:pt x="956459" y="757967"/>
                </a:lnTo>
                <a:lnTo>
                  <a:pt x="956078" y="758714"/>
                </a:lnTo>
                <a:lnTo>
                  <a:pt x="954174" y="757967"/>
                </a:lnTo>
                <a:lnTo>
                  <a:pt x="951890" y="757967"/>
                </a:lnTo>
                <a:lnTo>
                  <a:pt x="949986" y="759835"/>
                </a:lnTo>
                <a:lnTo>
                  <a:pt x="951128" y="762452"/>
                </a:lnTo>
                <a:lnTo>
                  <a:pt x="949605" y="764694"/>
                </a:lnTo>
                <a:lnTo>
                  <a:pt x="948082" y="763947"/>
                </a:lnTo>
                <a:lnTo>
                  <a:pt x="945798" y="764320"/>
                </a:lnTo>
                <a:lnTo>
                  <a:pt x="943513" y="769927"/>
                </a:lnTo>
                <a:lnTo>
                  <a:pt x="940848" y="771795"/>
                </a:lnTo>
                <a:lnTo>
                  <a:pt x="940086" y="775533"/>
                </a:lnTo>
                <a:lnTo>
                  <a:pt x="938563" y="777775"/>
                </a:lnTo>
                <a:lnTo>
                  <a:pt x="931710" y="778523"/>
                </a:lnTo>
                <a:lnTo>
                  <a:pt x="929045" y="777775"/>
                </a:lnTo>
                <a:lnTo>
                  <a:pt x="925618" y="780392"/>
                </a:lnTo>
                <a:lnTo>
                  <a:pt x="926379" y="781513"/>
                </a:lnTo>
                <a:lnTo>
                  <a:pt x="927141" y="783755"/>
                </a:lnTo>
                <a:lnTo>
                  <a:pt x="926379" y="786745"/>
                </a:lnTo>
                <a:lnTo>
                  <a:pt x="920668" y="791978"/>
                </a:lnTo>
                <a:lnTo>
                  <a:pt x="918764" y="791978"/>
                </a:lnTo>
                <a:lnTo>
                  <a:pt x="917622" y="796463"/>
                </a:lnTo>
                <a:lnTo>
                  <a:pt x="916860" y="793473"/>
                </a:lnTo>
                <a:lnTo>
                  <a:pt x="914576" y="794968"/>
                </a:lnTo>
                <a:lnTo>
                  <a:pt x="914195" y="797958"/>
                </a:lnTo>
                <a:lnTo>
                  <a:pt x="913053" y="797584"/>
                </a:lnTo>
                <a:lnTo>
                  <a:pt x="911911" y="797584"/>
                </a:lnTo>
                <a:lnTo>
                  <a:pt x="908103" y="800201"/>
                </a:lnTo>
                <a:lnTo>
                  <a:pt x="906199" y="799827"/>
                </a:lnTo>
                <a:lnTo>
                  <a:pt x="903153" y="800201"/>
                </a:lnTo>
                <a:lnTo>
                  <a:pt x="900488" y="804312"/>
                </a:lnTo>
                <a:lnTo>
                  <a:pt x="898965" y="806928"/>
                </a:lnTo>
                <a:lnTo>
                  <a:pt x="897061" y="808797"/>
                </a:lnTo>
                <a:lnTo>
                  <a:pt x="896299" y="811039"/>
                </a:lnTo>
                <a:lnTo>
                  <a:pt x="892492" y="813656"/>
                </a:lnTo>
                <a:lnTo>
                  <a:pt x="886400" y="815898"/>
                </a:lnTo>
                <a:lnTo>
                  <a:pt x="881831" y="818141"/>
                </a:lnTo>
                <a:lnTo>
                  <a:pt x="879165" y="817019"/>
                </a:lnTo>
                <a:lnTo>
                  <a:pt x="876500" y="816272"/>
                </a:lnTo>
                <a:lnTo>
                  <a:pt x="875358" y="818141"/>
                </a:lnTo>
                <a:lnTo>
                  <a:pt x="874596" y="819636"/>
                </a:lnTo>
                <a:lnTo>
                  <a:pt x="872312" y="820383"/>
                </a:lnTo>
                <a:lnTo>
                  <a:pt x="870027" y="819636"/>
                </a:lnTo>
                <a:lnTo>
                  <a:pt x="870027" y="817767"/>
                </a:lnTo>
                <a:lnTo>
                  <a:pt x="866981" y="816272"/>
                </a:lnTo>
                <a:lnTo>
                  <a:pt x="863555" y="818514"/>
                </a:lnTo>
                <a:lnTo>
                  <a:pt x="861651" y="821878"/>
                </a:lnTo>
                <a:lnTo>
                  <a:pt x="858985" y="821878"/>
                </a:lnTo>
                <a:lnTo>
                  <a:pt x="857843" y="819636"/>
                </a:lnTo>
                <a:lnTo>
                  <a:pt x="857843" y="818141"/>
                </a:lnTo>
                <a:lnTo>
                  <a:pt x="854797" y="818888"/>
                </a:lnTo>
                <a:lnTo>
                  <a:pt x="854797" y="822999"/>
                </a:lnTo>
                <a:lnTo>
                  <a:pt x="854036" y="822999"/>
                </a:lnTo>
                <a:lnTo>
                  <a:pt x="852893" y="825616"/>
                </a:lnTo>
                <a:lnTo>
                  <a:pt x="852513" y="824494"/>
                </a:lnTo>
                <a:lnTo>
                  <a:pt x="852513" y="822999"/>
                </a:lnTo>
                <a:lnTo>
                  <a:pt x="850990" y="821878"/>
                </a:lnTo>
                <a:lnTo>
                  <a:pt x="847563" y="822626"/>
                </a:lnTo>
                <a:lnTo>
                  <a:pt x="847182" y="822999"/>
                </a:lnTo>
                <a:lnTo>
                  <a:pt x="846801" y="822999"/>
                </a:lnTo>
                <a:lnTo>
                  <a:pt x="846801" y="824121"/>
                </a:lnTo>
                <a:lnTo>
                  <a:pt x="848705" y="826363"/>
                </a:lnTo>
                <a:lnTo>
                  <a:pt x="846801" y="826737"/>
                </a:lnTo>
                <a:lnTo>
                  <a:pt x="841851" y="827111"/>
                </a:lnTo>
                <a:lnTo>
                  <a:pt x="841471" y="825616"/>
                </a:lnTo>
                <a:lnTo>
                  <a:pt x="841851" y="824494"/>
                </a:lnTo>
                <a:lnTo>
                  <a:pt x="841090" y="822999"/>
                </a:lnTo>
                <a:lnTo>
                  <a:pt x="837282" y="820009"/>
                </a:lnTo>
                <a:lnTo>
                  <a:pt x="834236" y="818888"/>
                </a:lnTo>
                <a:lnTo>
                  <a:pt x="833094" y="816646"/>
                </a:lnTo>
                <a:lnTo>
                  <a:pt x="832333" y="821504"/>
                </a:lnTo>
                <a:lnTo>
                  <a:pt x="832333" y="825616"/>
                </a:lnTo>
                <a:lnTo>
                  <a:pt x="832713" y="828232"/>
                </a:lnTo>
                <a:lnTo>
                  <a:pt x="832713" y="828979"/>
                </a:lnTo>
                <a:lnTo>
                  <a:pt x="831190" y="829727"/>
                </a:lnTo>
                <a:lnTo>
                  <a:pt x="830048" y="829727"/>
                </a:lnTo>
                <a:lnTo>
                  <a:pt x="826621" y="825616"/>
                </a:lnTo>
                <a:lnTo>
                  <a:pt x="823956" y="823747"/>
                </a:lnTo>
                <a:lnTo>
                  <a:pt x="822814" y="821504"/>
                </a:lnTo>
                <a:lnTo>
                  <a:pt x="820529" y="827858"/>
                </a:lnTo>
                <a:lnTo>
                  <a:pt x="820529" y="830474"/>
                </a:lnTo>
                <a:lnTo>
                  <a:pt x="820910" y="832343"/>
                </a:lnTo>
                <a:lnTo>
                  <a:pt x="820910" y="835707"/>
                </a:lnTo>
                <a:lnTo>
                  <a:pt x="819768" y="836828"/>
                </a:lnTo>
                <a:lnTo>
                  <a:pt x="818245" y="836081"/>
                </a:lnTo>
                <a:lnTo>
                  <a:pt x="812533" y="838697"/>
                </a:lnTo>
                <a:lnTo>
                  <a:pt x="808345" y="839071"/>
                </a:lnTo>
                <a:lnTo>
                  <a:pt x="805680" y="840566"/>
                </a:lnTo>
                <a:lnTo>
                  <a:pt x="802253" y="840566"/>
                </a:lnTo>
                <a:lnTo>
                  <a:pt x="801491" y="839818"/>
                </a:lnTo>
                <a:lnTo>
                  <a:pt x="797303" y="840566"/>
                </a:lnTo>
                <a:lnTo>
                  <a:pt x="793495" y="843929"/>
                </a:lnTo>
                <a:lnTo>
                  <a:pt x="789307" y="845051"/>
                </a:lnTo>
                <a:lnTo>
                  <a:pt x="783977" y="845798"/>
                </a:lnTo>
                <a:lnTo>
                  <a:pt x="780931" y="845051"/>
                </a:lnTo>
                <a:lnTo>
                  <a:pt x="779788" y="846546"/>
                </a:lnTo>
                <a:lnTo>
                  <a:pt x="775981" y="848414"/>
                </a:lnTo>
                <a:lnTo>
                  <a:pt x="770650" y="849909"/>
                </a:lnTo>
                <a:lnTo>
                  <a:pt x="767223" y="848788"/>
                </a:lnTo>
                <a:lnTo>
                  <a:pt x="763035" y="858506"/>
                </a:lnTo>
                <a:lnTo>
                  <a:pt x="765700" y="862991"/>
                </a:lnTo>
                <a:lnTo>
                  <a:pt x="767223" y="865981"/>
                </a:lnTo>
                <a:lnTo>
                  <a:pt x="767223" y="870466"/>
                </a:lnTo>
                <a:lnTo>
                  <a:pt x="761131" y="872708"/>
                </a:lnTo>
                <a:lnTo>
                  <a:pt x="756943" y="870466"/>
                </a:lnTo>
                <a:lnTo>
                  <a:pt x="751231" y="858879"/>
                </a:lnTo>
                <a:lnTo>
                  <a:pt x="750470" y="856263"/>
                </a:lnTo>
                <a:lnTo>
                  <a:pt x="750851" y="855142"/>
                </a:lnTo>
                <a:lnTo>
                  <a:pt x="753135" y="846919"/>
                </a:lnTo>
                <a:lnTo>
                  <a:pt x="751612" y="844303"/>
                </a:lnTo>
                <a:lnTo>
                  <a:pt x="749328" y="845051"/>
                </a:lnTo>
                <a:lnTo>
                  <a:pt x="745520" y="848041"/>
                </a:lnTo>
                <a:lnTo>
                  <a:pt x="741332" y="848041"/>
                </a:lnTo>
                <a:lnTo>
                  <a:pt x="739428" y="846172"/>
                </a:lnTo>
                <a:lnTo>
                  <a:pt x="739047" y="844303"/>
                </a:lnTo>
                <a:lnTo>
                  <a:pt x="732194" y="842434"/>
                </a:lnTo>
                <a:lnTo>
                  <a:pt x="729148" y="841687"/>
                </a:lnTo>
                <a:lnTo>
                  <a:pt x="727625" y="841687"/>
                </a:lnTo>
                <a:lnTo>
                  <a:pt x="726102" y="844677"/>
                </a:lnTo>
                <a:lnTo>
                  <a:pt x="722675" y="845051"/>
                </a:lnTo>
                <a:lnTo>
                  <a:pt x="722675" y="848041"/>
                </a:lnTo>
                <a:lnTo>
                  <a:pt x="721533" y="843929"/>
                </a:lnTo>
                <a:lnTo>
                  <a:pt x="719629" y="845051"/>
                </a:lnTo>
                <a:lnTo>
                  <a:pt x="716202" y="846546"/>
                </a:lnTo>
                <a:lnTo>
                  <a:pt x="713537" y="844677"/>
                </a:lnTo>
                <a:lnTo>
                  <a:pt x="706302" y="845051"/>
                </a:lnTo>
                <a:lnTo>
                  <a:pt x="702495" y="844303"/>
                </a:lnTo>
                <a:lnTo>
                  <a:pt x="700591" y="842434"/>
                </a:lnTo>
                <a:lnTo>
                  <a:pt x="691834" y="837202"/>
                </a:lnTo>
                <a:lnTo>
                  <a:pt x="689168" y="832717"/>
                </a:lnTo>
                <a:lnTo>
                  <a:pt x="687265" y="827111"/>
                </a:lnTo>
                <a:lnTo>
                  <a:pt x="689168" y="821504"/>
                </a:lnTo>
                <a:lnTo>
                  <a:pt x="687645" y="818141"/>
                </a:lnTo>
                <a:lnTo>
                  <a:pt x="680030" y="817767"/>
                </a:lnTo>
                <a:lnTo>
                  <a:pt x="675080" y="816272"/>
                </a:lnTo>
                <a:lnTo>
                  <a:pt x="669369" y="814029"/>
                </a:lnTo>
                <a:lnTo>
                  <a:pt x="664800" y="810292"/>
                </a:lnTo>
                <a:lnTo>
                  <a:pt x="659089" y="808423"/>
                </a:lnTo>
                <a:lnTo>
                  <a:pt x="656423" y="808797"/>
                </a:lnTo>
                <a:lnTo>
                  <a:pt x="652616" y="812908"/>
                </a:lnTo>
                <a:lnTo>
                  <a:pt x="648808" y="815524"/>
                </a:lnTo>
                <a:lnTo>
                  <a:pt x="643097" y="818514"/>
                </a:lnTo>
                <a:lnTo>
                  <a:pt x="640812" y="818888"/>
                </a:lnTo>
                <a:lnTo>
                  <a:pt x="637766" y="818141"/>
                </a:lnTo>
                <a:lnTo>
                  <a:pt x="634339" y="820757"/>
                </a:lnTo>
                <a:lnTo>
                  <a:pt x="630532" y="822626"/>
                </a:lnTo>
                <a:lnTo>
                  <a:pt x="629390" y="820383"/>
                </a:lnTo>
                <a:lnTo>
                  <a:pt x="624059" y="821878"/>
                </a:lnTo>
                <a:lnTo>
                  <a:pt x="621775" y="820009"/>
                </a:lnTo>
                <a:lnTo>
                  <a:pt x="619490" y="820383"/>
                </a:lnTo>
                <a:lnTo>
                  <a:pt x="613779" y="824121"/>
                </a:lnTo>
                <a:lnTo>
                  <a:pt x="611494" y="823747"/>
                </a:lnTo>
                <a:lnTo>
                  <a:pt x="608448" y="820757"/>
                </a:lnTo>
                <a:lnTo>
                  <a:pt x="603498" y="820009"/>
                </a:lnTo>
                <a:lnTo>
                  <a:pt x="602737" y="818888"/>
                </a:lnTo>
                <a:lnTo>
                  <a:pt x="601214" y="820009"/>
                </a:lnTo>
                <a:lnTo>
                  <a:pt x="599691" y="822252"/>
                </a:lnTo>
                <a:lnTo>
                  <a:pt x="597406" y="824868"/>
                </a:lnTo>
                <a:lnTo>
                  <a:pt x="597406" y="826363"/>
                </a:lnTo>
                <a:lnTo>
                  <a:pt x="594741" y="824868"/>
                </a:lnTo>
                <a:lnTo>
                  <a:pt x="594741" y="824121"/>
                </a:lnTo>
                <a:lnTo>
                  <a:pt x="587126" y="823747"/>
                </a:lnTo>
                <a:lnTo>
                  <a:pt x="583699" y="826363"/>
                </a:lnTo>
                <a:lnTo>
                  <a:pt x="583318" y="830848"/>
                </a:lnTo>
                <a:lnTo>
                  <a:pt x="584460" y="837202"/>
                </a:lnTo>
                <a:lnTo>
                  <a:pt x="586745" y="843182"/>
                </a:lnTo>
                <a:lnTo>
                  <a:pt x="586364" y="848788"/>
                </a:lnTo>
                <a:lnTo>
                  <a:pt x="584841" y="850283"/>
                </a:lnTo>
                <a:lnTo>
                  <a:pt x="576845" y="852152"/>
                </a:lnTo>
                <a:lnTo>
                  <a:pt x="574941" y="842061"/>
                </a:lnTo>
                <a:lnTo>
                  <a:pt x="574561" y="839818"/>
                </a:lnTo>
                <a:lnTo>
                  <a:pt x="569992" y="839071"/>
                </a:lnTo>
                <a:lnTo>
                  <a:pt x="564280" y="843929"/>
                </a:lnTo>
                <a:lnTo>
                  <a:pt x="556665" y="844677"/>
                </a:lnTo>
                <a:lnTo>
                  <a:pt x="549812" y="838323"/>
                </a:lnTo>
                <a:lnTo>
                  <a:pt x="548669" y="833838"/>
                </a:lnTo>
                <a:lnTo>
                  <a:pt x="541816" y="831596"/>
                </a:lnTo>
                <a:lnTo>
                  <a:pt x="536104" y="830474"/>
                </a:lnTo>
                <a:lnTo>
                  <a:pt x="537627" y="822999"/>
                </a:lnTo>
                <a:lnTo>
                  <a:pt x="539912" y="812908"/>
                </a:lnTo>
                <a:lnTo>
                  <a:pt x="533820" y="809918"/>
                </a:lnTo>
                <a:lnTo>
                  <a:pt x="528489" y="806181"/>
                </a:lnTo>
                <a:lnTo>
                  <a:pt x="528109" y="798706"/>
                </a:lnTo>
                <a:lnTo>
                  <a:pt x="526205" y="793473"/>
                </a:lnTo>
                <a:lnTo>
                  <a:pt x="526205" y="789362"/>
                </a:lnTo>
                <a:lnTo>
                  <a:pt x="518970" y="789735"/>
                </a:lnTo>
                <a:lnTo>
                  <a:pt x="511736" y="790109"/>
                </a:lnTo>
                <a:lnTo>
                  <a:pt x="507548" y="792352"/>
                </a:lnTo>
                <a:lnTo>
                  <a:pt x="502598" y="797584"/>
                </a:lnTo>
                <a:lnTo>
                  <a:pt x="500694" y="795716"/>
                </a:lnTo>
                <a:lnTo>
                  <a:pt x="504502" y="789362"/>
                </a:lnTo>
                <a:lnTo>
                  <a:pt x="504882" y="785998"/>
                </a:lnTo>
                <a:lnTo>
                  <a:pt x="503359" y="780018"/>
                </a:lnTo>
                <a:lnTo>
                  <a:pt x="505644" y="774785"/>
                </a:lnTo>
                <a:lnTo>
                  <a:pt x="507167" y="767684"/>
                </a:lnTo>
                <a:lnTo>
                  <a:pt x="511355" y="763573"/>
                </a:lnTo>
                <a:lnTo>
                  <a:pt x="512878" y="759835"/>
                </a:lnTo>
                <a:lnTo>
                  <a:pt x="515544" y="758714"/>
                </a:lnTo>
                <a:lnTo>
                  <a:pt x="518970" y="754603"/>
                </a:lnTo>
                <a:lnTo>
                  <a:pt x="522397" y="744512"/>
                </a:lnTo>
                <a:lnTo>
                  <a:pt x="522397" y="741522"/>
                </a:lnTo>
                <a:lnTo>
                  <a:pt x="523920" y="731057"/>
                </a:lnTo>
                <a:lnTo>
                  <a:pt x="523539" y="723208"/>
                </a:lnTo>
                <a:lnTo>
                  <a:pt x="520874" y="711248"/>
                </a:lnTo>
                <a:lnTo>
                  <a:pt x="514782" y="710500"/>
                </a:lnTo>
                <a:lnTo>
                  <a:pt x="512878" y="707510"/>
                </a:lnTo>
                <a:lnTo>
                  <a:pt x="511355" y="701157"/>
                </a:lnTo>
                <a:lnTo>
                  <a:pt x="506786" y="695924"/>
                </a:lnTo>
                <a:lnTo>
                  <a:pt x="501836" y="693682"/>
                </a:lnTo>
                <a:lnTo>
                  <a:pt x="500694" y="693682"/>
                </a:lnTo>
                <a:lnTo>
                  <a:pt x="499171" y="695550"/>
                </a:lnTo>
                <a:lnTo>
                  <a:pt x="495744" y="697045"/>
                </a:lnTo>
                <a:lnTo>
                  <a:pt x="494221" y="692187"/>
                </a:lnTo>
                <a:lnTo>
                  <a:pt x="490414" y="691065"/>
                </a:lnTo>
                <a:lnTo>
                  <a:pt x="485083" y="691065"/>
                </a:lnTo>
                <a:lnTo>
                  <a:pt x="481276" y="689570"/>
                </a:lnTo>
                <a:lnTo>
                  <a:pt x="474422" y="689570"/>
                </a:lnTo>
                <a:lnTo>
                  <a:pt x="475183" y="683590"/>
                </a:lnTo>
                <a:lnTo>
                  <a:pt x="475945" y="677984"/>
                </a:lnTo>
                <a:lnTo>
                  <a:pt x="470995" y="677237"/>
                </a:lnTo>
                <a:lnTo>
                  <a:pt x="470234" y="673125"/>
                </a:lnTo>
                <a:lnTo>
                  <a:pt x="470995" y="670135"/>
                </a:lnTo>
                <a:lnTo>
                  <a:pt x="466807" y="665650"/>
                </a:lnTo>
                <a:lnTo>
                  <a:pt x="462238" y="667145"/>
                </a:lnTo>
                <a:lnTo>
                  <a:pt x="456526" y="670883"/>
                </a:lnTo>
                <a:lnTo>
                  <a:pt x="451577" y="672004"/>
                </a:lnTo>
                <a:lnTo>
                  <a:pt x="443961" y="672752"/>
                </a:lnTo>
                <a:lnTo>
                  <a:pt x="440535" y="672004"/>
                </a:lnTo>
                <a:lnTo>
                  <a:pt x="438250" y="670135"/>
                </a:lnTo>
                <a:lnTo>
                  <a:pt x="436346" y="669761"/>
                </a:lnTo>
                <a:lnTo>
                  <a:pt x="432920" y="671630"/>
                </a:lnTo>
                <a:lnTo>
                  <a:pt x="429493" y="673873"/>
                </a:lnTo>
                <a:lnTo>
                  <a:pt x="427208" y="677984"/>
                </a:lnTo>
                <a:lnTo>
                  <a:pt x="419593" y="684338"/>
                </a:lnTo>
                <a:lnTo>
                  <a:pt x="413882" y="685833"/>
                </a:lnTo>
                <a:lnTo>
                  <a:pt x="408551" y="691813"/>
                </a:lnTo>
                <a:lnTo>
                  <a:pt x="404744" y="694429"/>
                </a:lnTo>
                <a:lnTo>
                  <a:pt x="399032" y="697419"/>
                </a:lnTo>
                <a:lnTo>
                  <a:pt x="394463" y="700409"/>
                </a:lnTo>
                <a:lnTo>
                  <a:pt x="383802" y="703025"/>
                </a:lnTo>
                <a:lnTo>
                  <a:pt x="377461" y="704754"/>
                </a:lnTo>
                <a:lnTo>
                  <a:pt x="372379" y="701904"/>
                </a:lnTo>
                <a:lnTo>
                  <a:pt x="371618" y="700409"/>
                </a:lnTo>
                <a:lnTo>
                  <a:pt x="370476" y="700035"/>
                </a:lnTo>
                <a:lnTo>
                  <a:pt x="364764" y="701530"/>
                </a:lnTo>
                <a:lnTo>
                  <a:pt x="363241" y="701530"/>
                </a:lnTo>
                <a:lnTo>
                  <a:pt x="357911" y="699662"/>
                </a:lnTo>
                <a:lnTo>
                  <a:pt x="351819" y="699288"/>
                </a:lnTo>
                <a:lnTo>
                  <a:pt x="349153" y="697419"/>
                </a:lnTo>
                <a:lnTo>
                  <a:pt x="349153" y="696298"/>
                </a:lnTo>
                <a:lnTo>
                  <a:pt x="347630" y="694055"/>
                </a:lnTo>
                <a:lnTo>
                  <a:pt x="345346" y="693682"/>
                </a:lnTo>
                <a:lnTo>
                  <a:pt x="340015" y="694055"/>
                </a:lnTo>
                <a:lnTo>
                  <a:pt x="335446" y="695924"/>
                </a:lnTo>
                <a:lnTo>
                  <a:pt x="331258" y="700035"/>
                </a:lnTo>
                <a:lnTo>
                  <a:pt x="327450" y="706015"/>
                </a:lnTo>
                <a:lnTo>
                  <a:pt x="319454" y="713490"/>
                </a:lnTo>
                <a:lnTo>
                  <a:pt x="319073" y="715733"/>
                </a:lnTo>
                <a:lnTo>
                  <a:pt x="317170" y="715733"/>
                </a:lnTo>
                <a:lnTo>
                  <a:pt x="315647" y="714985"/>
                </a:lnTo>
                <a:lnTo>
                  <a:pt x="314885" y="713864"/>
                </a:lnTo>
                <a:lnTo>
                  <a:pt x="314885" y="711248"/>
                </a:lnTo>
                <a:lnTo>
                  <a:pt x="316408" y="706389"/>
                </a:lnTo>
                <a:lnTo>
                  <a:pt x="316408" y="704147"/>
                </a:lnTo>
                <a:lnTo>
                  <a:pt x="315266" y="700409"/>
                </a:lnTo>
                <a:lnTo>
                  <a:pt x="314885" y="699288"/>
                </a:lnTo>
                <a:lnTo>
                  <a:pt x="312981" y="698167"/>
                </a:lnTo>
                <a:lnTo>
                  <a:pt x="311078" y="698914"/>
                </a:lnTo>
                <a:lnTo>
                  <a:pt x="308032" y="701157"/>
                </a:lnTo>
                <a:lnTo>
                  <a:pt x="304986" y="701157"/>
                </a:lnTo>
                <a:lnTo>
                  <a:pt x="301939" y="702278"/>
                </a:lnTo>
                <a:lnTo>
                  <a:pt x="301178" y="703025"/>
                </a:lnTo>
                <a:lnTo>
                  <a:pt x="300036" y="702278"/>
                </a:lnTo>
                <a:lnTo>
                  <a:pt x="296990" y="703025"/>
                </a:lnTo>
                <a:lnTo>
                  <a:pt x="294705" y="706015"/>
                </a:lnTo>
                <a:lnTo>
                  <a:pt x="293563" y="706015"/>
                </a:lnTo>
                <a:lnTo>
                  <a:pt x="288232" y="704894"/>
                </a:lnTo>
                <a:lnTo>
                  <a:pt x="285567" y="705642"/>
                </a:lnTo>
                <a:lnTo>
                  <a:pt x="284044" y="705268"/>
                </a:lnTo>
                <a:lnTo>
                  <a:pt x="281379" y="703773"/>
                </a:lnTo>
                <a:lnTo>
                  <a:pt x="277571" y="703025"/>
                </a:lnTo>
                <a:lnTo>
                  <a:pt x="275287" y="700035"/>
                </a:lnTo>
                <a:lnTo>
                  <a:pt x="271479" y="700035"/>
                </a:lnTo>
                <a:lnTo>
                  <a:pt x="269575" y="700409"/>
                </a:lnTo>
                <a:lnTo>
                  <a:pt x="268052" y="703025"/>
                </a:lnTo>
                <a:lnTo>
                  <a:pt x="267291" y="703399"/>
                </a:lnTo>
                <a:lnTo>
                  <a:pt x="265006" y="702278"/>
                </a:lnTo>
                <a:lnTo>
                  <a:pt x="263102" y="703025"/>
                </a:lnTo>
                <a:lnTo>
                  <a:pt x="260818" y="701530"/>
                </a:lnTo>
                <a:lnTo>
                  <a:pt x="259295" y="702278"/>
                </a:lnTo>
                <a:lnTo>
                  <a:pt x="257010" y="703025"/>
                </a:lnTo>
                <a:lnTo>
                  <a:pt x="255487" y="701904"/>
                </a:lnTo>
                <a:lnTo>
                  <a:pt x="253964" y="699662"/>
                </a:lnTo>
                <a:lnTo>
                  <a:pt x="253583" y="698167"/>
                </a:lnTo>
                <a:lnTo>
                  <a:pt x="251680" y="695924"/>
                </a:lnTo>
                <a:lnTo>
                  <a:pt x="248634" y="695550"/>
                </a:lnTo>
                <a:lnTo>
                  <a:pt x="245588" y="696298"/>
                </a:lnTo>
                <a:lnTo>
                  <a:pt x="239876" y="692934"/>
                </a:lnTo>
                <a:lnTo>
                  <a:pt x="239495" y="690318"/>
                </a:lnTo>
                <a:lnTo>
                  <a:pt x="240638" y="685459"/>
                </a:lnTo>
                <a:lnTo>
                  <a:pt x="239495" y="685085"/>
                </a:lnTo>
                <a:lnTo>
                  <a:pt x="237592" y="686207"/>
                </a:lnTo>
                <a:lnTo>
                  <a:pt x="235688" y="686954"/>
                </a:lnTo>
                <a:lnTo>
                  <a:pt x="232642" y="686207"/>
                </a:lnTo>
                <a:lnTo>
                  <a:pt x="229596" y="685459"/>
                </a:lnTo>
                <a:lnTo>
                  <a:pt x="228073" y="685833"/>
                </a:lnTo>
                <a:lnTo>
                  <a:pt x="225408" y="684338"/>
                </a:lnTo>
                <a:lnTo>
                  <a:pt x="224265" y="684338"/>
                </a:lnTo>
                <a:lnTo>
                  <a:pt x="222742" y="683217"/>
                </a:lnTo>
                <a:lnTo>
                  <a:pt x="221981" y="681348"/>
                </a:lnTo>
                <a:lnTo>
                  <a:pt x="220077" y="682095"/>
                </a:lnTo>
                <a:lnTo>
                  <a:pt x="219315" y="680974"/>
                </a:lnTo>
                <a:lnTo>
                  <a:pt x="220458" y="676115"/>
                </a:lnTo>
                <a:lnTo>
                  <a:pt x="220077" y="673873"/>
                </a:lnTo>
                <a:lnTo>
                  <a:pt x="221219" y="671630"/>
                </a:lnTo>
                <a:lnTo>
                  <a:pt x="220458" y="670883"/>
                </a:lnTo>
                <a:lnTo>
                  <a:pt x="218173" y="670135"/>
                </a:lnTo>
                <a:lnTo>
                  <a:pt x="215889" y="670883"/>
                </a:lnTo>
                <a:lnTo>
                  <a:pt x="214366" y="670135"/>
                </a:lnTo>
                <a:lnTo>
                  <a:pt x="213223" y="671630"/>
                </a:lnTo>
                <a:lnTo>
                  <a:pt x="212843" y="672752"/>
                </a:lnTo>
                <a:lnTo>
                  <a:pt x="211700" y="673873"/>
                </a:lnTo>
                <a:lnTo>
                  <a:pt x="210558" y="674247"/>
                </a:lnTo>
                <a:lnTo>
                  <a:pt x="208654" y="676115"/>
                </a:lnTo>
                <a:lnTo>
                  <a:pt x="207131" y="675742"/>
                </a:lnTo>
                <a:lnTo>
                  <a:pt x="204847" y="675368"/>
                </a:lnTo>
                <a:lnTo>
                  <a:pt x="204085" y="673499"/>
                </a:lnTo>
                <a:lnTo>
                  <a:pt x="202943" y="667145"/>
                </a:lnTo>
                <a:lnTo>
                  <a:pt x="200658" y="663781"/>
                </a:lnTo>
                <a:lnTo>
                  <a:pt x="196089" y="660044"/>
                </a:lnTo>
                <a:lnTo>
                  <a:pt x="191520" y="658923"/>
                </a:lnTo>
                <a:lnTo>
                  <a:pt x="187713" y="655559"/>
                </a:lnTo>
                <a:lnTo>
                  <a:pt x="185428" y="652195"/>
                </a:lnTo>
                <a:lnTo>
                  <a:pt x="183524" y="651448"/>
                </a:lnTo>
                <a:lnTo>
                  <a:pt x="175909" y="649205"/>
                </a:lnTo>
                <a:lnTo>
                  <a:pt x="169056" y="647710"/>
                </a:lnTo>
                <a:lnTo>
                  <a:pt x="167913" y="647336"/>
                </a:lnTo>
                <a:lnTo>
                  <a:pt x="161821" y="646589"/>
                </a:lnTo>
                <a:lnTo>
                  <a:pt x="161060" y="646963"/>
                </a:lnTo>
                <a:lnTo>
                  <a:pt x="161060" y="647336"/>
                </a:lnTo>
                <a:lnTo>
                  <a:pt x="161060" y="649205"/>
                </a:lnTo>
                <a:lnTo>
                  <a:pt x="159537" y="651074"/>
                </a:lnTo>
                <a:lnTo>
                  <a:pt x="159917" y="651821"/>
                </a:lnTo>
                <a:lnTo>
                  <a:pt x="159537" y="653316"/>
                </a:lnTo>
                <a:lnTo>
                  <a:pt x="156491" y="650700"/>
                </a:lnTo>
                <a:lnTo>
                  <a:pt x="155348" y="648831"/>
                </a:lnTo>
                <a:lnTo>
                  <a:pt x="154587" y="648084"/>
                </a:lnTo>
                <a:lnTo>
                  <a:pt x="153445" y="647710"/>
                </a:lnTo>
                <a:lnTo>
                  <a:pt x="146972" y="645841"/>
                </a:lnTo>
                <a:lnTo>
                  <a:pt x="146210" y="645094"/>
                </a:lnTo>
                <a:lnTo>
                  <a:pt x="144687" y="642851"/>
                </a:lnTo>
                <a:lnTo>
                  <a:pt x="142783" y="642104"/>
                </a:lnTo>
                <a:lnTo>
                  <a:pt x="138214" y="638740"/>
                </a:lnTo>
                <a:lnTo>
                  <a:pt x="135930" y="638740"/>
                </a:lnTo>
                <a:lnTo>
                  <a:pt x="133265" y="637245"/>
                </a:lnTo>
                <a:lnTo>
                  <a:pt x="132503" y="635750"/>
                </a:lnTo>
                <a:lnTo>
                  <a:pt x="132503" y="634629"/>
                </a:lnTo>
                <a:lnTo>
                  <a:pt x="131361" y="633134"/>
                </a:lnTo>
                <a:lnTo>
                  <a:pt x="129838" y="633134"/>
                </a:lnTo>
                <a:lnTo>
                  <a:pt x="129076" y="632013"/>
                </a:lnTo>
                <a:lnTo>
                  <a:pt x="127172" y="631265"/>
                </a:lnTo>
                <a:lnTo>
                  <a:pt x="124126" y="632760"/>
                </a:lnTo>
                <a:lnTo>
                  <a:pt x="123746" y="632013"/>
                </a:lnTo>
                <a:lnTo>
                  <a:pt x="122984" y="629770"/>
                </a:lnTo>
                <a:lnTo>
                  <a:pt x="122603" y="629396"/>
                </a:lnTo>
                <a:lnTo>
                  <a:pt x="121080" y="629023"/>
                </a:lnTo>
                <a:lnTo>
                  <a:pt x="119938" y="629396"/>
                </a:lnTo>
                <a:lnTo>
                  <a:pt x="116511" y="629023"/>
                </a:lnTo>
                <a:lnTo>
                  <a:pt x="114988" y="629396"/>
                </a:lnTo>
                <a:lnTo>
                  <a:pt x="112704" y="630891"/>
                </a:lnTo>
                <a:lnTo>
                  <a:pt x="111561" y="630891"/>
                </a:lnTo>
                <a:lnTo>
                  <a:pt x="110419" y="629770"/>
                </a:lnTo>
                <a:lnTo>
                  <a:pt x="110800" y="626033"/>
                </a:lnTo>
                <a:lnTo>
                  <a:pt x="109277" y="624911"/>
                </a:lnTo>
                <a:lnTo>
                  <a:pt x="107754" y="622669"/>
                </a:lnTo>
                <a:lnTo>
                  <a:pt x="107754" y="621548"/>
                </a:lnTo>
                <a:lnTo>
                  <a:pt x="105850" y="619679"/>
                </a:lnTo>
                <a:lnTo>
                  <a:pt x="105850" y="617810"/>
                </a:lnTo>
                <a:lnTo>
                  <a:pt x="106612" y="615194"/>
                </a:lnTo>
                <a:lnTo>
                  <a:pt x="105469" y="612951"/>
                </a:lnTo>
                <a:lnTo>
                  <a:pt x="105469" y="611456"/>
                </a:lnTo>
                <a:lnTo>
                  <a:pt x="105850" y="608840"/>
                </a:lnTo>
                <a:lnTo>
                  <a:pt x="106612" y="606598"/>
                </a:lnTo>
                <a:lnTo>
                  <a:pt x="103946" y="602860"/>
                </a:lnTo>
                <a:lnTo>
                  <a:pt x="101281" y="599870"/>
                </a:lnTo>
                <a:lnTo>
                  <a:pt x="101281" y="596506"/>
                </a:lnTo>
                <a:lnTo>
                  <a:pt x="100139" y="593516"/>
                </a:lnTo>
                <a:lnTo>
                  <a:pt x="100520" y="592395"/>
                </a:lnTo>
                <a:lnTo>
                  <a:pt x="104708" y="591648"/>
                </a:lnTo>
                <a:lnTo>
                  <a:pt x="105850" y="590526"/>
                </a:lnTo>
                <a:lnTo>
                  <a:pt x="106231" y="590900"/>
                </a:lnTo>
                <a:lnTo>
                  <a:pt x="106612" y="593516"/>
                </a:lnTo>
                <a:lnTo>
                  <a:pt x="107754" y="595385"/>
                </a:lnTo>
                <a:lnTo>
                  <a:pt x="108515" y="596506"/>
                </a:lnTo>
                <a:lnTo>
                  <a:pt x="111561" y="597254"/>
                </a:lnTo>
                <a:lnTo>
                  <a:pt x="112323" y="596880"/>
                </a:lnTo>
                <a:lnTo>
                  <a:pt x="113465" y="596506"/>
                </a:lnTo>
                <a:lnTo>
                  <a:pt x="114608" y="596880"/>
                </a:lnTo>
                <a:lnTo>
                  <a:pt x="114988" y="594638"/>
                </a:lnTo>
                <a:lnTo>
                  <a:pt x="116511" y="593516"/>
                </a:lnTo>
                <a:lnTo>
                  <a:pt x="118034" y="591274"/>
                </a:lnTo>
                <a:lnTo>
                  <a:pt x="118415" y="591274"/>
                </a:lnTo>
                <a:lnTo>
                  <a:pt x="119938" y="593143"/>
                </a:lnTo>
                <a:lnTo>
                  <a:pt x="120700" y="593143"/>
                </a:lnTo>
                <a:lnTo>
                  <a:pt x="124126" y="589031"/>
                </a:lnTo>
                <a:lnTo>
                  <a:pt x="124126" y="588284"/>
                </a:lnTo>
                <a:lnTo>
                  <a:pt x="122603" y="585668"/>
                </a:lnTo>
                <a:lnTo>
                  <a:pt x="120319" y="582678"/>
                </a:lnTo>
                <a:lnTo>
                  <a:pt x="119938" y="580809"/>
                </a:lnTo>
                <a:lnTo>
                  <a:pt x="120319" y="579688"/>
                </a:lnTo>
                <a:lnTo>
                  <a:pt x="120319" y="578566"/>
                </a:lnTo>
                <a:lnTo>
                  <a:pt x="116511" y="576698"/>
                </a:lnTo>
                <a:lnTo>
                  <a:pt x="114608" y="577071"/>
                </a:lnTo>
                <a:lnTo>
                  <a:pt x="114227" y="575576"/>
                </a:lnTo>
                <a:lnTo>
                  <a:pt x="110800" y="572960"/>
                </a:lnTo>
                <a:lnTo>
                  <a:pt x="110800" y="567354"/>
                </a:lnTo>
                <a:lnTo>
                  <a:pt x="112704" y="566980"/>
                </a:lnTo>
                <a:lnTo>
                  <a:pt x="111942" y="564738"/>
                </a:lnTo>
                <a:lnTo>
                  <a:pt x="112323" y="563616"/>
                </a:lnTo>
                <a:lnTo>
                  <a:pt x="112704" y="563243"/>
                </a:lnTo>
                <a:lnTo>
                  <a:pt x="110038" y="560626"/>
                </a:lnTo>
                <a:lnTo>
                  <a:pt x="110419" y="558384"/>
                </a:lnTo>
                <a:lnTo>
                  <a:pt x="110419" y="557636"/>
                </a:lnTo>
                <a:lnTo>
                  <a:pt x="114227" y="557636"/>
                </a:lnTo>
                <a:lnTo>
                  <a:pt x="115750" y="556515"/>
                </a:lnTo>
                <a:lnTo>
                  <a:pt x="119938" y="557636"/>
                </a:lnTo>
                <a:lnTo>
                  <a:pt x="120700" y="556889"/>
                </a:lnTo>
                <a:lnTo>
                  <a:pt x="122603" y="555020"/>
                </a:lnTo>
                <a:lnTo>
                  <a:pt x="124507" y="551283"/>
                </a:lnTo>
                <a:lnTo>
                  <a:pt x="124507" y="547171"/>
                </a:lnTo>
                <a:lnTo>
                  <a:pt x="128315" y="546798"/>
                </a:lnTo>
                <a:lnTo>
                  <a:pt x="128696" y="546424"/>
                </a:lnTo>
                <a:lnTo>
                  <a:pt x="127934" y="545302"/>
                </a:lnTo>
                <a:lnTo>
                  <a:pt x="128315" y="544181"/>
                </a:lnTo>
                <a:lnTo>
                  <a:pt x="129838" y="543060"/>
                </a:lnTo>
                <a:lnTo>
                  <a:pt x="130219" y="542312"/>
                </a:lnTo>
                <a:lnTo>
                  <a:pt x="131361" y="540817"/>
                </a:lnTo>
                <a:lnTo>
                  <a:pt x="134026" y="538949"/>
                </a:lnTo>
                <a:lnTo>
                  <a:pt x="134026" y="536706"/>
                </a:lnTo>
                <a:lnTo>
                  <a:pt x="136311" y="534464"/>
                </a:lnTo>
                <a:lnTo>
                  <a:pt x="137072" y="527362"/>
                </a:lnTo>
                <a:lnTo>
                  <a:pt x="138214" y="526615"/>
                </a:lnTo>
                <a:lnTo>
                  <a:pt x="138214" y="523999"/>
                </a:lnTo>
                <a:lnTo>
                  <a:pt x="140499" y="521009"/>
                </a:lnTo>
                <a:lnTo>
                  <a:pt x="140499" y="519887"/>
                </a:lnTo>
                <a:lnTo>
                  <a:pt x="138976" y="518766"/>
                </a:lnTo>
                <a:lnTo>
                  <a:pt x="137453" y="518766"/>
                </a:lnTo>
                <a:lnTo>
                  <a:pt x="134788" y="522130"/>
                </a:lnTo>
                <a:lnTo>
                  <a:pt x="134026" y="522130"/>
                </a:lnTo>
                <a:lnTo>
                  <a:pt x="132884" y="520635"/>
                </a:lnTo>
                <a:lnTo>
                  <a:pt x="132122" y="516524"/>
                </a:lnTo>
                <a:lnTo>
                  <a:pt x="130219" y="518019"/>
                </a:lnTo>
                <a:lnTo>
                  <a:pt x="128696" y="518019"/>
                </a:lnTo>
                <a:lnTo>
                  <a:pt x="127934" y="516150"/>
                </a:lnTo>
                <a:lnTo>
                  <a:pt x="126792" y="516150"/>
                </a:lnTo>
                <a:lnTo>
                  <a:pt x="126030" y="515402"/>
                </a:lnTo>
                <a:lnTo>
                  <a:pt x="125649" y="512039"/>
                </a:lnTo>
                <a:lnTo>
                  <a:pt x="124126" y="511291"/>
                </a:lnTo>
                <a:lnTo>
                  <a:pt x="123746" y="510544"/>
                </a:lnTo>
                <a:lnTo>
                  <a:pt x="122603" y="510170"/>
                </a:lnTo>
                <a:lnTo>
                  <a:pt x="121080" y="510170"/>
                </a:lnTo>
                <a:lnTo>
                  <a:pt x="119938" y="508301"/>
                </a:lnTo>
                <a:lnTo>
                  <a:pt x="118796" y="507927"/>
                </a:lnTo>
                <a:lnTo>
                  <a:pt x="117654" y="507927"/>
                </a:lnTo>
                <a:lnTo>
                  <a:pt x="115750" y="508675"/>
                </a:lnTo>
                <a:lnTo>
                  <a:pt x="113465" y="508675"/>
                </a:lnTo>
                <a:lnTo>
                  <a:pt x="111561" y="510170"/>
                </a:lnTo>
                <a:lnTo>
                  <a:pt x="106231" y="510170"/>
                </a:lnTo>
                <a:lnTo>
                  <a:pt x="102423" y="512786"/>
                </a:lnTo>
                <a:lnTo>
                  <a:pt x="98235" y="515029"/>
                </a:lnTo>
                <a:lnTo>
                  <a:pt x="95570" y="516897"/>
                </a:lnTo>
                <a:lnTo>
                  <a:pt x="93666" y="518766"/>
                </a:lnTo>
                <a:lnTo>
                  <a:pt x="91762" y="519140"/>
                </a:lnTo>
                <a:lnTo>
                  <a:pt x="90239" y="521009"/>
                </a:lnTo>
                <a:lnTo>
                  <a:pt x="87574" y="519887"/>
                </a:lnTo>
                <a:lnTo>
                  <a:pt x="85670" y="521009"/>
                </a:lnTo>
                <a:lnTo>
                  <a:pt x="83766" y="521009"/>
                </a:lnTo>
                <a:lnTo>
                  <a:pt x="79578" y="520635"/>
                </a:lnTo>
                <a:lnTo>
                  <a:pt x="76913" y="518766"/>
                </a:lnTo>
                <a:lnTo>
                  <a:pt x="74628" y="519140"/>
                </a:lnTo>
                <a:lnTo>
                  <a:pt x="71582" y="517271"/>
                </a:lnTo>
                <a:lnTo>
                  <a:pt x="65109" y="515029"/>
                </a:lnTo>
                <a:lnTo>
                  <a:pt x="61302" y="512786"/>
                </a:lnTo>
                <a:lnTo>
                  <a:pt x="61302" y="510544"/>
                </a:lnTo>
                <a:lnTo>
                  <a:pt x="60921" y="509049"/>
                </a:lnTo>
                <a:lnTo>
                  <a:pt x="59398" y="509422"/>
                </a:lnTo>
                <a:lnTo>
                  <a:pt x="57494" y="510917"/>
                </a:lnTo>
                <a:lnTo>
                  <a:pt x="56352" y="510917"/>
                </a:lnTo>
                <a:lnTo>
                  <a:pt x="54448" y="511291"/>
                </a:lnTo>
                <a:lnTo>
                  <a:pt x="52925" y="510917"/>
                </a:lnTo>
                <a:lnTo>
                  <a:pt x="50641" y="506806"/>
                </a:lnTo>
                <a:lnTo>
                  <a:pt x="47975" y="506432"/>
                </a:lnTo>
                <a:lnTo>
                  <a:pt x="47214" y="504937"/>
                </a:lnTo>
                <a:lnTo>
                  <a:pt x="47214" y="504190"/>
                </a:lnTo>
                <a:lnTo>
                  <a:pt x="49118" y="503816"/>
                </a:lnTo>
                <a:lnTo>
                  <a:pt x="49879" y="502321"/>
                </a:lnTo>
                <a:lnTo>
                  <a:pt x="49118" y="500452"/>
                </a:lnTo>
                <a:lnTo>
                  <a:pt x="48356" y="499331"/>
                </a:lnTo>
                <a:lnTo>
                  <a:pt x="49118" y="497089"/>
                </a:lnTo>
                <a:lnTo>
                  <a:pt x="49118" y="494846"/>
                </a:lnTo>
                <a:lnTo>
                  <a:pt x="48356" y="492604"/>
                </a:lnTo>
                <a:lnTo>
                  <a:pt x="46071" y="490361"/>
                </a:lnTo>
                <a:lnTo>
                  <a:pt x="41883" y="487745"/>
                </a:lnTo>
                <a:lnTo>
                  <a:pt x="39979" y="487745"/>
                </a:lnTo>
                <a:lnTo>
                  <a:pt x="37695" y="489240"/>
                </a:lnTo>
                <a:lnTo>
                  <a:pt x="36933" y="488866"/>
                </a:lnTo>
                <a:lnTo>
                  <a:pt x="36933" y="484381"/>
                </a:lnTo>
                <a:lnTo>
                  <a:pt x="36172" y="483260"/>
                </a:lnTo>
                <a:lnTo>
                  <a:pt x="33507" y="484007"/>
                </a:lnTo>
                <a:lnTo>
                  <a:pt x="31603" y="482886"/>
                </a:lnTo>
                <a:lnTo>
                  <a:pt x="30080" y="482512"/>
                </a:lnTo>
                <a:lnTo>
                  <a:pt x="24749" y="483260"/>
                </a:lnTo>
                <a:lnTo>
                  <a:pt x="20561" y="482139"/>
                </a:lnTo>
                <a:lnTo>
                  <a:pt x="21322" y="481765"/>
                </a:lnTo>
                <a:lnTo>
                  <a:pt x="20180" y="479896"/>
                </a:lnTo>
                <a:lnTo>
                  <a:pt x="17896" y="478775"/>
                </a:lnTo>
                <a:lnTo>
                  <a:pt x="17515" y="477654"/>
                </a:lnTo>
                <a:lnTo>
                  <a:pt x="20180" y="474664"/>
                </a:lnTo>
                <a:lnTo>
                  <a:pt x="21703" y="474290"/>
                </a:lnTo>
                <a:lnTo>
                  <a:pt x="23607" y="475037"/>
                </a:lnTo>
                <a:lnTo>
                  <a:pt x="26653" y="476159"/>
                </a:lnTo>
                <a:lnTo>
                  <a:pt x="27795" y="475785"/>
                </a:lnTo>
                <a:lnTo>
                  <a:pt x="27795" y="462330"/>
                </a:lnTo>
                <a:lnTo>
                  <a:pt x="23988" y="452986"/>
                </a:lnTo>
                <a:lnTo>
                  <a:pt x="23988" y="445885"/>
                </a:lnTo>
                <a:lnTo>
                  <a:pt x="21322" y="441774"/>
                </a:lnTo>
                <a:lnTo>
                  <a:pt x="14088" y="441026"/>
                </a:lnTo>
                <a:lnTo>
                  <a:pt x="6473" y="443642"/>
                </a:lnTo>
                <a:lnTo>
                  <a:pt x="2285" y="440652"/>
                </a:lnTo>
                <a:lnTo>
                  <a:pt x="762" y="434299"/>
                </a:lnTo>
                <a:lnTo>
                  <a:pt x="0" y="426823"/>
                </a:lnTo>
                <a:lnTo>
                  <a:pt x="4188" y="414116"/>
                </a:lnTo>
                <a:lnTo>
                  <a:pt x="3808" y="410005"/>
                </a:lnTo>
                <a:lnTo>
                  <a:pt x="7234" y="403277"/>
                </a:lnTo>
                <a:lnTo>
                  <a:pt x="19419" y="397671"/>
                </a:lnTo>
                <a:lnTo>
                  <a:pt x="21322" y="395802"/>
                </a:lnTo>
                <a:lnTo>
                  <a:pt x="23988" y="395802"/>
                </a:lnTo>
                <a:lnTo>
                  <a:pt x="26272" y="390196"/>
                </a:lnTo>
                <a:lnTo>
                  <a:pt x="30080" y="391691"/>
                </a:lnTo>
                <a:lnTo>
                  <a:pt x="35791" y="389448"/>
                </a:lnTo>
                <a:lnTo>
                  <a:pt x="39979" y="389822"/>
                </a:lnTo>
                <a:lnTo>
                  <a:pt x="42264" y="394681"/>
                </a:lnTo>
                <a:lnTo>
                  <a:pt x="46452" y="395428"/>
                </a:lnTo>
                <a:lnTo>
                  <a:pt x="52544" y="393933"/>
                </a:lnTo>
                <a:lnTo>
                  <a:pt x="56352" y="394307"/>
                </a:lnTo>
                <a:lnTo>
                  <a:pt x="61302" y="390570"/>
                </a:lnTo>
                <a:lnTo>
                  <a:pt x="63586" y="383842"/>
                </a:lnTo>
                <a:lnTo>
                  <a:pt x="67013" y="379731"/>
                </a:lnTo>
                <a:lnTo>
                  <a:pt x="73486" y="377862"/>
                </a:lnTo>
                <a:lnTo>
                  <a:pt x="80720" y="377488"/>
                </a:lnTo>
                <a:lnTo>
                  <a:pt x="91001" y="375620"/>
                </a:lnTo>
                <a:lnTo>
                  <a:pt x="95570" y="373751"/>
                </a:lnTo>
                <a:lnTo>
                  <a:pt x="98616" y="368518"/>
                </a:lnTo>
                <a:lnTo>
                  <a:pt x="104327" y="363660"/>
                </a:lnTo>
                <a:lnTo>
                  <a:pt x="118034" y="356185"/>
                </a:lnTo>
                <a:lnTo>
                  <a:pt x="132503" y="351700"/>
                </a:lnTo>
                <a:lnTo>
                  <a:pt x="136311" y="349083"/>
                </a:lnTo>
                <a:lnTo>
                  <a:pt x="138595" y="343851"/>
                </a:lnTo>
                <a:lnTo>
                  <a:pt x="138595" y="333386"/>
                </a:lnTo>
                <a:lnTo>
                  <a:pt x="139357" y="329275"/>
                </a:lnTo>
                <a:lnTo>
                  <a:pt x="142403" y="325537"/>
                </a:lnTo>
                <a:lnTo>
                  <a:pt x="142022" y="321052"/>
                </a:lnTo>
                <a:lnTo>
                  <a:pt x="146972" y="317315"/>
                </a:lnTo>
                <a:lnTo>
                  <a:pt x="146972" y="311708"/>
                </a:lnTo>
                <a:lnTo>
                  <a:pt x="143545" y="301617"/>
                </a:lnTo>
                <a:lnTo>
                  <a:pt x="140880" y="297132"/>
                </a:lnTo>
                <a:lnTo>
                  <a:pt x="139357" y="291526"/>
                </a:lnTo>
                <a:lnTo>
                  <a:pt x="137453" y="277323"/>
                </a:lnTo>
                <a:lnTo>
                  <a:pt x="134788" y="271717"/>
                </a:lnTo>
                <a:lnTo>
                  <a:pt x="132122" y="269101"/>
                </a:lnTo>
                <a:lnTo>
                  <a:pt x="135168" y="266111"/>
                </a:lnTo>
                <a:lnTo>
                  <a:pt x="142783" y="263494"/>
                </a:lnTo>
                <a:lnTo>
                  <a:pt x="149637" y="262747"/>
                </a:lnTo>
                <a:lnTo>
                  <a:pt x="158394" y="259757"/>
                </a:lnTo>
                <a:lnTo>
                  <a:pt x="179336" y="259009"/>
                </a:lnTo>
                <a:lnTo>
                  <a:pt x="182001" y="257141"/>
                </a:lnTo>
                <a:lnTo>
                  <a:pt x="179717" y="250413"/>
                </a:lnTo>
                <a:lnTo>
                  <a:pt x="178955" y="244807"/>
                </a:lnTo>
                <a:lnTo>
                  <a:pt x="180098" y="237332"/>
                </a:lnTo>
                <a:lnTo>
                  <a:pt x="182382" y="228362"/>
                </a:lnTo>
                <a:lnTo>
                  <a:pt x="187332" y="218271"/>
                </a:lnTo>
                <a:lnTo>
                  <a:pt x="190378" y="208553"/>
                </a:lnTo>
                <a:lnTo>
                  <a:pt x="194566" y="200704"/>
                </a:lnTo>
                <a:lnTo>
                  <a:pt x="203704" y="200704"/>
                </a:lnTo>
                <a:lnTo>
                  <a:pt x="207131" y="203321"/>
                </a:lnTo>
                <a:lnTo>
                  <a:pt x="214366" y="205563"/>
                </a:lnTo>
                <a:lnTo>
                  <a:pt x="227311" y="204442"/>
                </a:lnTo>
                <a:lnTo>
                  <a:pt x="230738" y="207806"/>
                </a:lnTo>
                <a:lnTo>
                  <a:pt x="234546" y="210422"/>
                </a:lnTo>
                <a:lnTo>
                  <a:pt x="239876" y="206311"/>
                </a:lnTo>
                <a:lnTo>
                  <a:pt x="248634" y="203321"/>
                </a:lnTo>
                <a:lnTo>
                  <a:pt x="249776" y="189492"/>
                </a:lnTo>
                <a:lnTo>
                  <a:pt x="249014" y="180895"/>
                </a:lnTo>
                <a:lnTo>
                  <a:pt x="250918" y="171552"/>
                </a:lnTo>
                <a:lnTo>
                  <a:pt x="255107" y="164077"/>
                </a:lnTo>
                <a:lnTo>
                  <a:pt x="261199" y="164450"/>
                </a:lnTo>
                <a:lnTo>
                  <a:pt x="268433" y="162208"/>
                </a:lnTo>
                <a:lnTo>
                  <a:pt x="274525" y="156228"/>
                </a:lnTo>
                <a:lnTo>
                  <a:pt x="278333" y="148753"/>
                </a:lnTo>
                <a:lnTo>
                  <a:pt x="287851" y="151369"/>
                </a:lnTo>
                <a:lnTo>
                  <a:pt x="293944" y="145389"/>
                </a:lnTo>
                <a:lnTo>
                  <a:pt x="295847" y="145389"/>
                </a:lnTo>
                <a:lnTo>
                  <a:pt x="295847" y="146884"/>
                </a:lnTo>
                <a:lnTo>
                  <a:pt x="296990" y="150995"/>
                </a:lnTo>
                <a:lnTo>
                  <a:pt x="301178" y="160713"/>
                </a:lnTo>
                <a:lnTo>
                  <a:pt x="312601" y="169309"/>
                </a:lnTo>
                <a:lnTo>
                  <a:pt x="316789" y="177158"/>
                </a:lnTo>
                <a:lnTo>
                  <a:pt x="322500" y="181269"/>
                </a:lnTo>
                <a:lnTo>
                  <a:pt x="325166" y="177158"/>
                </a:lnTo>
                <a:lnTo>
                  <a:pt x="331258" y="178279"/>
                </a:lnTo>
                <a:lnTo>
                  <a:pt x="336969" y="181269"/>
                </a:lnTo>
                <a:lnTo>
                  <a:pt x="343061" y="182390"/>
                </a:lnTo>
                <a:lnTo>
                  <a:pt x="346869" y="188371"/>
                </a:lnTo>
                <a:lnTo>
                  <a:pt x="349534" y="196593"/>
                </a:lnTo>
                <a:lnTo>
                  <a:pt x="353342" y="202947"/>
                </a:lnTo>
                <a:lnTo>
                  <a:pt x="357911" y="219018"/>
                </a:lnTo>
                <a:lnTo>
                  <a:pt x="357911" y="229483"/>
                </a:lnTo>
                <a:lnTo>
                  <a:pt x="359434" y="236584"/>
                </a:lnTo>
                <a:lnTo>
                  <a:pt x="359053" y="243686"/>
                </a:lnTo>
                <a:lnTo>
                  <a:pt x="356007" y="249666"/>
                </a:lnTo>
                <a:lnTo>
                  <a:pt x="355626" y="255272"/>
                </a:lnTo>
                <a:lnTo>
                  <a:pt x="358291" y="257888"/>
                </a:lnTo>
                <a:lnTo>
                  <a:pt x="364383" y="260504"/>
                </a:lnTo>
                <a:lnTo>
                  <a:pt x="376187" y="261626"/>
                </a:lnTo>
                <a:lnTo>
                  <a:pt x="389133" y="265737"/>
                </a:lnTo>
                <a:lnTo>
                  <a:pt x="392559" y="265737"/>
                </a:lnTo>
                <a:lnTo>
                  <a:pt x="397509" y="263868"/>
                </a:lnTo>
                <a:lnTo>
                  <a:pt x="402459" y="263868"/>
                </a:lnTo>
                <a:lnTo>
                  <a:pt x="407028" y="266111"/>
                </a:lnTo>
                <a:lnTo>
                  <a:pt x="418451" y="269848"/>
                </a:lnTo>
                <a:lnTo>
                  <a:pt x="424162" y="273586"/>
                </a:lnTo>
                <a:lnTo>
                  <a:pt x="430254" y="276949"/>
                </a:lnTo>
                <a:lnTo>
                  <a:pt x="442438" y="279939"/>
                </a:lnTo>
                <a:lnTo>
                  <a:pt x="447388" y="283677"/>
                </a:lnTo>
                <a:lnTo>
                  <a:pt x="451957" y="284051"/>
                </a:lnTo>
                <a:lnTo>
                  <a:pt x="456146" y="289657"/>
                </a:lnTo>
                <a:lnTo>
                  <a:pt x="460334" y="296011"/>
                </a:lnTo>
                <a:lnTo>
                  <a:pt x="462999" y="303486"/>
                </a:lnTo>
                <a:lnTo>
                  <a:pt x="467568" y="310961"/>
                </a:lnTo>
                <a:lnTo>
                  <a:pt x="472137" y="316193"/>
                </a:lnTo>
                <a:lnTo>
                  <a:pt x="477087" y="322173"/>
                </a:lnTo>
                <a:lnTo>
                  <a:pt x="483179" y="327406"/>
                </a:lnTo>
                <a:lnTo>
                  <a:pt x="488510" y="329648"/>
                </a:lnTo>
                <a:lnTo>
                  <a:pt x="496506" y="329648"/>
                </a:lnTo>
                <a:lnTo>
                  <a:pt x="552858" y="325911"/>
                </a:lnTo>
                <a:lnTo>
                  <a:pt x="559711" y="325163"/>
                </a:lnTo>
                <a:lnTo>
                  <a:pt x="566184" y="325911"/>
                </a:lnTo>
                <a:lnTo>
                  <a:pt x="579130" y="330022"/>
                </a:lnTo>
                <a:lnTo>
                  <a:pt x="582937" y="331517"/>
                </a:lnTo>
                <a:lnTo>
                  <a:pt x="586364" y="335628"/>
                </a:lnTo>
                <a:lnTo>
                  <a:pt x="592075" y="340487"/>
                </a:lnTo>
                <a:lnTo>
                  <a:pt x="600833" y="344225"/>
                </a:lnTo>
                <a:lnTo>
                  <a:pt x="613398" y="347962"/>
                </a:lnTo>
                <a:lnTo>
                  <a:pt x="620251" y="351700"/>
                </a:lnTo>
                <a:lnTo>
                  <a:pt x="628628" y="354316"/>
                </a:lnTo>
                <a:lnTo>
                  <a:pt x="639670" y="355063"/>
                </a:lnTo>
                <a:lnTo>
                  <a:pt x="641955" y="355811"/>
                </a:lnTo>
                <a:lnTo>
                  <a:pt x="646143" y="359175"/>
                </a:lnTo>
                <a:lnTo>
                  <a:pt x="650712" y="360296"/>
                </a:lnTo>
                <a:lnTo>
                  <a:pt x="654519" y="359922"/>
                </a:lnTo>
                <a:lnTo>
                  <a:pt x="661373" y="354316"/>
                </a:lnTo>
                <a:lnTo>
                  <a:pt x="672796" y="350205"/>
                </a:lnTo>
                <a:lnTo>
                  <a:pt x="677746" y="349457"/>
                </a:lnTo>
                <a:lnTo>
                  <a:pt x="681934" y="347962"/>
                </a:lnTo>
                <a:lnTo>
                  <a:pt x="684980" y="344225"/>
                </a:lnTo>
                <a:lnTo>
                  <a:pt x="689168" y="343103"/>
                </a:lnTo>
                <a:lnTo>
                  <a:pt x="703256" y="340487"/>
                </a:lnTo>
                <a:lnTo>
                  <a:pt x="710110" y="337871"/>
                </a:lnTo>
                <a:lnTo>
                  <a:pt x="720009" y="338245"/>
                </a:lnTo>
                <a:lnTo>
                  <a:pt x="726102" y="336002"/>
                </a:lnTo>
                <a:lnTo>
                  <a:pt x="736763" y="339366"/>
                </a:lnTo>
                <a:lnTo>
                  <a:pt x="738667" y="338245"/>
                </a:lnTo>
                <a:lnTo>
                  <a:pt x="749328" y="337497"/>
                </a:lnTo>
                <a:lnTo>
                  <a:pt x="760750" y="333386"/>
                </a:lnTo>
                <a:lnTo>
                  <a:pt x="766081" y="330022"/>
                </a:lnTo>
                <a:lnTo>
                  <a:pt x="773696" y="324416"/>
                </a:lnTo>
                <a:lnTo>
                  <a:pt x="777504" y="319183"/>
                </a:lnTo>
                <a:lnTo>
                  <a:pt x="799587" y="300869"/>
                </a:lnTo>
                <a:lnTo>
                  <a:pt x="798445" y="295637"/>
                </a:lnTo>
                <a:lnTo>
                  <a:pt x="790069" y="284798"/>
                </a:lnTo>
                <a:lnTo>
                  <a:pt x="791211" y="279192"/>
                </a:lnTo>
                <a:lnTo>
                  <a:pt x="796161" y="271717"/>
                </a:lnTo>
                <a:lnTo>
                  <a:pt x="799587" y="265363"/>
                </a:lnTo>
                <a:lnTo>
                  <a:pt x="807583" y="263121"/>
                </a:lnTo>
                <a:lnTo>
                  <a:pt x="813675" y="264989"/>
                </a:lnTo>
                <a:lnTo>
                  <a:pt x="818245" y="269848"/>
                </a:lnTo>
                <a:lnTo>
                  <a:pt x="826240" y="271717"/>
                </a:lnTo>
                <a:lnTo>
                  <a:pt x="833094" y="271717"/>
                </a:lnTo>
                <a:lnTo>
                  <a:pt x="843374" y="265363"/>
                </a:lnTo>
                <a:lnTo>
                  <a:pt x="850609" y="257514"/>
                </a:lnTo>
                <a:lnTo>
                  <a:pt x="858224" y="249292"/>
                </a:lnTo>
                <a:lnTo>
                  <a:pt x="862793" y="249292"/>
                </a:lnTo>
                <a:lnTo>
                  <a:pt x="866981" y="249666"/>
                </a:lnTo>
                <a:lnTo>
                  <a:pt x="869647" y="248918"/>
                </a:lnTo>
                <a:lnTo>
                  <a:pt x="876500" y="244433"/>
                </a:lnTo>
                <a:lnTo>
                  <a:pt x="895919" y="223503"/>
                </a:lnTo>
                <a:lnTo>
                  <a:pt x="902011" y="218271"/>
                </a:lnTo>
                <a:lnTo>
                  <a:pt x="910007" y="216776"/>
                </a:lnTo>
                <a:lnTo>
                  <a:pt x="919526" y="217149"/>
                </a:lnTo>
                <a:lnTo>
                  <a:pt x="929045" y="215654"/>
                </a:lnTo>
                <a:lnTo>
                  <a:pt x="938563" y="213786"/>
                </a:lnTo>
                <a:lnTo>
                  <a:pt x="945798" y="215654"/>
                </a:lnTo>
                <a:lnTo>
                  <a:pt x="952271" y="216776"/>
                </a:lnTo>
                <a:lnTo>
                  <a:pt x="956078" y="214533"/>
                </a:lnTo>
                <a:lnTo>
                  <a:pt x="955697" y="209674"/>
                </a:lnTo>
                <a:lnTo>
                  <a:pt x="950367" y="206684"/>
                </a:lnTo>
                <a:lnTo>
                  <a:pt x="950367" y="203321"/>
                </a:lnTo>
                <a:lnTo>
                  <a:pt x="951128" y="198462"/>
                </a:lnTo>
                <a:lnTo>
                  <a:pt x="948844" y="193229"/>
                </a:lnTo>
                <a:lnTo>
                  <a:pt x="937802" y="184259"/>
                </a:lnTo>
                <a:lnTo>
                  <a:pt x="932852" y="178653"/>
                </a:lnTo>
                <a:lnTo>
                  <a:pt x="930568" y="173420"/>
                </a:lnTo>
                <a:lnTo>
                  <a:pt x="919526" y="181269"/>
                </a:lnTo>
                <a:lnTo>
                  <a:pt x="912672" y="186128"/>
                </a:lnTo>
                <a:lnTo>
                  <a:pt x="903153" y="188744"/>
                </a:lnTo>
                <a:lnTo>
                  <a:pt x="893634" y="189492"/>
                </a:lnTo>
                <a:lnTo>
                  <a:pt x="878023" y="186128"/>
                </a:lnTo>
                <a:lnTo>
                  <a:pt x="874596" y="180522"/>
                </a:lnTo>
                <a:lnTo>
                  <a:pt x="873454" y="173047"/>
                </a:lnTo>
                <a:lnTo>
                  <a:pt x="873454" y="164824"/>
                </a:lnTo>
                <a:lnTo>
                  <a:pt x="876500" y="158470"/>
                </a:lnTo>
                <a:lnTo>
                  <a:pt x="877643" y="150995"/>
                </a:lnTo>
                <a:lnTo>
                  <a:pt x="876500" y="144642"/>
                </a:lnTo>
                <a:lnTo>
                  <a:pt x="876500" y="138662"/>
                </a:lnTo>
                <a:lnTo>
                  <a:pt x="878023" y="135298"/>
                </a:lnTo>
                <a:lnTo>
                  <a:pt x="882212" y="130065"/>
                </a:lnTo>
                <a:lnTo>
                  <a:pt x="888304" y="119227"/>
                </a:lnTo>
                <a:lnTo>
                  <a:pt x="891730" y="116237"/>
                </a:lnTo>
                <a:lnTo>
                  <a:pt x="891730" y="114368"/>
                </a:lnTo>
                <a:lnTo>
                  <a:pt x="895919" y="115115"/>
                </a:lnTo>
                <a:lnTo>
                  <a:pt x="900869" y="118853"/>
                </a:lnTo>
                <a:lnTo>
                  <a:pt x="913053" y="122590"/>
                </a:lnTo>
                <a:lnTo>
                  <a:pt x="922572" y="127075"/>
                </a:lnTo>
                <a:lnTo>
                  <a:pt x="926760" y="126328"/>
                </a:lnTo>
                <a:lnTo>
                  <a:pt x="932471" y="122217"/>
                </a:lnTo>
                <a:lnTo>
                  <a:pt x="951509" y="110630"/>
                </a:lnTo>
                <a:lnTo>
                  <a:pt x="951890" y="108014"/>
                </a:lnTo>
                <a:lnTo>
                  <a:pt x="951128" y="103155"/>
                </a:lnTo>
                <a:lnTo>
                  <a:pt x="952271" y="98670"/>
                </a:lnTo>
                <a:lnTo>
                  <a:pt x="956459" y="93812"/>
                </a:lnTo>
                <a:lnTo>
                  <a:pt x="959124" y="89700"/>
                </a:lnTo>
                <a:lnTo>
                  <a:pt x="961790" y="78488"/>
                </a:lnTo>
                <a:lnTo>
                  <a:pt x="963693" y="70265"/>
                </a:lnTo>
                <a:lnTo>
                  <a:pt x="966359" y="63912"/>
                </a:lnTo>
                <a:lnTo>
                  <a:pt x="973593" y="60174"/>
                </a:lnTo>
                <a:lnTo>
                  <a:pt x="982731" y="50083"/>
                </a:lnTo>
                <a:lnTo>
                  <a:pt x="982731" y="48214"/>
                </a:lnTo>
                <a:lnTo>
                  <a:pt x="980827" y="44103"/>
                </a:lnTo>
                <a:lnTo>
                  <a:pt x="981589" y="34011"/>
                </a:lnTo>
                <a:lnTo>
                  <a:pt x="978924" y="32516"/>
                </a:lnTo>
                <a:lnTo>
                  <a:pt x="974735" y="32516"/>
                </a:lnTo>
                <a:lnTo>
                  <a:pt x="967882" y="34385"/>
                </a:lnTo>
                <a:lnTo>
                  <a:pt x="966359" y="32516"/>
                </a:lnTo>
                <a:lnTo>
                  <a:pt x="968262" y="27658"/>
                </a:lnTo>
                <a:lnTo>
                  <a:pt x="977401" y="18688"/>
                </a:lnTo>
                <a:lnTo>
                  <a:pt x="980447" y="14203"/>
                </a:lnTo>
                <a:lnTo>
                  <a:pt x="986539" y="9718"/>
                </a:lnTo>
                <a:lnTo>
                  <a:pt x="999484" y="7475"/>
                </a:lnTo>
                <a:lnTo>
                  <a:pt x="1015095" y="1869"/>
                </a:lnTo>
                <a:lnTo>
                  <a:pt x="1024614" y="224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94" name="Text Placeholder 2593">
            <a:extLst>
              <a:ext uri="{FF2B5EF4-FFF2-40B4-BE49-F238E27FC236}">
                <a16:creationId xmlns:a16="http://schemas.microsoft.com/office/drawing/2014/main" id="{655C880A-F5AE-D944-A811-BB8571E430AC}"/>
              </a:ext>
            </a:extLst>
          </p:cNvPr>
          <p:cNvSpPr>
            <a:spLocks noGrp="1"/>
          </p:cNvSpPr>
          <p:nvPr>
            <p:ph type="body" sz="quarter" idx="88" hasCustomPrompt="1"/>
          </p:nvPr>
        </p:nvSpPr>
        <p:spPr>
          <a:xfrm>
            <a:off x="10842246" y="2022120"/>
            <a:ext cx="83667" cy="93438"/>
          </a:xfrm>
          <a:custGeom>
            <a:avLst/>
            <a:gdLst>
              <a:gd name="connsiteX0" fmla="*/ 0 w 83667"/>
              <a:gd name="connsiteY0" fmla="*/ 0 h 93438"/>
              <a:gd name="connsiteX1" fmla="*/ 5976 w 83667"/>
              <a:gd name="connsiteY1" fmla="*/ 3014 h 93438"/>
              <a:gd name="connsiteX2" fmla="*/ 11952 w 83667"/>
              <a:gd name="connsiteY2" fmla="*/ 11303 h 93438"/>
              <a:gd name="connsiteX3" fmla="*/ 15688 w 83667"/>
              <a:gd name="connsiteY3" fmla="*/ 14317 h 93438"/>
              <a:gd name="connsiteX4" fmla="*/ 20917 w 83667"/>
              <a:gd name="connsiteY4" fmla="*/ 22229 h 93438"/>
              <a:gd name="connsiteX5" fmla="*/ 23905 w 83667"/>
              <a:gd name="connsiteY5" fmla="*/ 24867 h 93438"/>
              <a:gd name="connsiteX6" fmla="*/ 33243 w 83667"/>
              <a:gd name="connsiteY6" fmla="*/ 26750 h 93438"/>
              <a:gd name="connsiteX7" fmla="*/ 39592 w 83667"/>
              <a:gd name="connsiteY7" fmla="*/ 22229 h 93438"/>
              <a:gd name="connsiteX8" fmla="*/ 43328 w 83667"/>
              <a:gd name="connsiteY8" fmla="*/ 21099 h 93438"/>
              <a:gd name="connsiteX9" fmla="*/ 51545 w 83667"/>
              <a:gd name="connsiteY9" fmla="*/ 24113 h 93438"/>
              <a:gd name="connsiteX10" fmla="*/ 56774 w 83667"/>
              <a:gd name="connsiteY10" fmla="*/ 33532 h 93438"/>
              <a:gd name="connsiteX11" fmla="*/ 63124 w 83667"/>
              <a:gd name="connsiteY11" fmla="*/ 36546 h 93438"/>
              <a:gd name="connsiteX12" fmla="*/ 67979 w 83667"/>
              <a:gd name="connsiteY12" fmla="*/ 41444 h 93438"/>
              <a:gd name="connsiteX13" fmla="*/ 75076 w 83667"/>
              <a:gd name="connsiteY13" fmla="*/ 45212 h 93438"/>
              <a:gd name="connsiteX14" fmla="*/ 80305 w 83667"/>
              <a:gd name="connsiteY14" fmla="*/ 51240 h 93438"/>
              <a:gd name="connsiteX15" fmla="*/ 82920 w 83667"/>
              <a:gd name="connsiteY15" fmla="*/ 51240 h 93438"/>
              <a:gd name="connsiteX16" fmla="*/ 83667 w 83667"/>
              <a:gd name="connsiteY16" fmla="*/ 54631 h 93438"/>
              <a:gd name="connsiteX17" fmla="*/ 76944 w 83667"/>
              <a:gd name="connsiteY17" fmla="*/ 53501 h 93438"/>
              <a:gd name="connsiteX18" fmla="*/ 73582 w 83667"/>
              <a:gd name="connsiteY18" fmla="*/ 55008 h 93438"/>
              <a:gd name="connsiteX19" fmla="*/ 72088 w 83667"/>
              <a:gd name="connsiteY19" fmla="*/ 58399 h 93438"/>
              <a:gd name="connsiteX20" fmla="*/ 67606 w 83667"/>
              <a:gd name="connsiteY20" fmla="*/ 58776 h 93438"/>
              <a:gd name="connsiteX21" fmla="*/ 69100 w 83667"/>
              <a:gd name="connsiteY21" fmla="*/ 60659 h 93438"/>
              <a:gd name="connsiteX22" fmla="*/ 67979 w 83667"/>
              <a:gd name="connsiteY22" fmla="*/ 63674 h 93438"/>
              <a:gd name="connsiteX23" fmla="*/ 67979 w 83667"/>
              <a:gd name="connsiteY23" fmla="*/ 68948 h 93438"/>
              <a:gd name="connsiteX24" fmla="*/ 70221 w 83667"/>
              <a:gd name="connsiteY24" fmla="*/ 73093 h 93438"/>
              <a:gd name="connsiteX25" fmla="*/ 68353 w 83667"/>
              <a:gd name="connsiteY25" fmla="*/ 75353 h 93438"/>
              <a:gd name="connsiteX26" fmla="*/ 67232 w 83667"/>
              <a:gd name="connsiteY26" fmla="*/ 81758 h 93438"/>
              <a:gd name="connsiteX27" fmla="*/ 62377 w 83667"/>
              <a:gd name="connsiteY27" fmla="*/ 85149 h 93438"/>
              <a:gd name="connsiteX28" fmla="*/ 60883 w 83667"/>
              <a:gd name="connsiteY28" fmla="*/ 87410 h 93438"/>
              <a:gd name="connsiteX29" fmla="*/ 51545 w 83667"/>
              <a:gd name="connsiteY29" fmla="*/ 93438 h 93438"/>
              <a:gd name="connsiteX30" fmla="*/ 47810 w 83667"/>
              <a:gd name="connsiteY30" fmla="*/ 90801 h 93438"/>
              <a:gd name="connsiteX31" fmla="*/ 33990 w 83667"/>
              <a:gd name="connsiteY31" fmla="*/ 87787 h 93438"/>
              <a:gd name="connsiteX32" fmla="*/ 28761 w 83667"/>
              <a:gd name="connsiteY32" fmla="*/ 83642 h 93438"/>
              <a:gd name="connsiteX33" fmla="*/ 20170 w 83667"/>
              <a:gd name="connsiteY33" fmla="*/ 61790 h 93438"/>
              <a:gd name="connsiteX34" fmla="*/ 20917 w 83667"/>
              <a:gd name="connsiteY34" fmla="*/ 55385 h 93438"/>
              <a:gd name="connsiteX35" fmla="*/ 25772 w 83667"/>
              <a:gd name="connsiteY35" fmla="*/ 40691 h 93438"/>
              <a:gd name="connsiteX36" fmla="*/ 27266 w 83667"/>
              <a:gd name="connsiteY36" fmla="*/ 32025 h 93438"/>
              <a:gd name="connsiteX37" fmla="*/ 23905 w 83667"/>
              <a:gd name="connsiteY37" fmla="*/ 32025 h 93438"/>
              <a:gd name="connsiteX38" fmla="*/ 22784 w 83667"/>
              <a:gd name="connsiteY38" fmla="*/ 27504 h 93438"/>
              <a:gd name="connsiteX39" fmla="*/ 5976 w 83667"/>
              <a:gd name="connsiteY39" fmla="*/ 7159 h 93438"/>
              <a:gd name="connsiteX40" fmla="*/ 2988 w 83667"/>
              <a:gd name="connsiteY40" fmla="*/ 4521 h 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667" h="93438">
                <a:moveTo>
                  <a:pt x="0" y="0"/>
                </a:moveTo>
                <a:lnTo>
                  <a:pt x="5976" y="3014"/>
                </a:lnTo>
                <a:lnTo>
                  <a:pt x="11952" y="11303"/>
                </a:lnTo>
                <a:lnTo>
                  <a:pt x="15688" y="14317"/>
                </a:lnTo>
                <a:lnTo>
                  <a:pt x="20917" y="22229"/>
                </a:lnTo>
                <a:lnTo>
                  <a:pt x="23905" y="24867"/>
                </a:lnTo>
                <a:lnTo>
                  <a:pt x="33243" y="26750"/>
                </a:lnTo>
                <a:lnTo>
                  <a:pt x="39592" y="22229"/>
                </a:lnTo>
                <a:lnTo>
                  <a:pt x="43328" y="21099"/>
                </a:lnTo>
                <a:lnTo>
                  <a:pt x="51545" y="24113"/>
                </a:lnTo>
                <a:lnTo>
                  <a:pt x="56774" y="33532"/>
                </a:lnTo>
                <a:lnTo>
                  <a:pt x="63124" y="36546"/>
                </a:lnTo>
                <a:lnTo>
                  <a:pt x="67979" y="41444"/>
                </a:lnTo>
                <a:lnTo>
                  <a:pt x="75076" y="45212"/>
                </a:lnTo>
                <a:lnTo>
                  <a:pt x="80305" y="51240"/>
                </a:lnTo>
                <a:lnTo>
                  <a:pt x="82920" y="51240"/>
                </a:lnTo>
                <a:lnTo>
                  <a:pt x="83667" y="54631"/>
                </a:lnTo>
                <a:lnTo>
                  <a:pt x="76944" y="53501"/>
                </a:lnTo>
                <a:lnTo>
                  <a:pt x="73582" y="55008"/>
                </a:lnTo>
                <a:lnTo>
                  <a:pt x="72088" y="58399"/>
                </a:lnTo>
                <a:lnTo>
                  <a:pt x="67606" y="58776"/>
                </a:lnTo>
                <a:lnTo>
                  <a:pt x="69100" y="60659"/>
                </a:lnTo>
                <a:lnTo>
                  <a:pt x="67979" y="63674"/>
                </a:lnTo>
                <a:lnTo>
                  <a:pt x="67979" y="68948"/>
                </a:lnTo>
                <a:lnTo>
                  <a:pt x="70221" y="73093"/>
                </a:lnTo>
                <a:lnTo>
                  <a:pt x="68353" y="75353"/>
                </a:lnTo>
                <a:lnTo>
                  <a:pt x="67232" y="81758"/>
                </a:lnTo>
                <a:lnTo>
                  <a:pt x="62377" y="85149"/>
                </a:lnTo>
                <a:lnTo>
                  <a:pt x="60883" y="87410"/>
                </a:lnTo>
                <a:lnTo>
                  <a:pt x="51545" y="93438"/>
                </a:lnTo>
                <a:lnTo>
                  <a:pt x="47810" y="90801"/>
                </a:lnTo>
                <a:lnTo>
                  <a:pt x="33990" y="87787"/>
                </a:lnTo>
                <a:lnTo>
                  <a:pt x="28761" y="83642"/>
                </a:lnTo>
                <a:lnTo>
                  <a:pt x="20170" y="61790"/>
                </a:lnTo>
                <a:lnTo>
                  <a:pt x="20917" y="55385"/>
                </a:lnTo>
                <a:lnTo>
                  <a:pt x="25772" y="40691"/>
                </a:lnTo>
                <a:lnTo>
                  <a:pt x="27266" y="32025"/>
                </a:lnTo>
                <a:lnTo>
                  <a:pt x="23905" y="32025"/>
                </a:lnTo>
                <a:lnTo>
                  <a:pt x="22784" y="27504"/>
                </a:lnTo>
                <a:lnTo>
                  <a:pt x="5976" y="7159"/>
                </a:lnTo>
                <a:lnTo>
                  <a:pt x="2988" y="452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92" name="Text Placeholder 2591">
            <a:extLst>
              <a:ext uri="{FF2B5EF4-FFF2-40B4-BE49-F238E27FC236}">
                <a16:creationId xmlns:a16="http://schemas.microsoft.com/office/drawing/2014/main" id="{68BE0AE5-9215-A341-9CF9-CE26CE78D047}"/>
              </a:ext>
            </a:extLst>
          </p:cNvPr>
          <p:cNvSpPr>
            <a:spLocks noGrp="1"/>
          </p:cNvSpPr>
          <p:nvPr>
            <p:ph type="body" sz="quarter" idx="87" hasCustomPrompt="1"/>
          </p:nvPr>
        </p:nvSpPr>
        <p:spPr>
          <a:xfrm>
            <a:off x="5332353" y="1897558"/>
            <a:ext cx="152169" cy="153286"/>
          </a:xfrm>
          <a:custGeom>
            <a:avLst/>
            <a:gdLst>
              <a:gd name="connsiteX0" fmla="*/ 130812 w 152169"/>
              <a:gd name="connsiteY0" fmla="*/ 0 h 153286"/>
              <a:gd name="connsiteX1" fmla="*/ 139202 w 152169"/>
              <a:gd name="connsiteY1" fmla="*/ 6713 h 153286"/>
              <a:gd name="connsiteX2" fmla="*/ 139202 w 152169"/>
              <a:gd name="connsiteY2" fmla="*/ 8951 h 153286"/>
              <a:gd name="connsiteX3" fmla="*/ 145686 w 152169"/>
              <a:gd name="connsiteY3" fmla="*/ 13800 h 153286"/>
              <a:gd name="connsiteX4" fmla="*/ 152169 w 152169"/>
              <a:gd name="connsiteY4" fmla="*/ 21259 h 153286"/>
              <a:gd name="connsiteX5" fmla="*/ 152169 w 152169"/>
              <a:gd name="connsiteY5" fmla="*/ 24615 h 153286"/>
              <a:gd name="connsiteX6" fmla="*/ 151406 w 152169"/>
              <a:gd name="connsiteY6" fmla="*/ 26853 h 153286"/>
              <a:gd name="connsiteX7" fmla="*/ 146449 w 152169"/>
              <a:gd name="connsiteY7" fmla="*/ 28718 h 153286"/>
              <a:gd name="connsiteX8" fmla="*/ 145304 w 152169"/>
              <a:gd name="connsiteY8" fmla="*/ 31702 h 153286"/>
              <a:gd name="connsiteX9" fmla="*/ 135770 w 152169"/>
              <a:gd name="connsiteY9" fmla="*/ 33939 h 153286"/>
              <a:gd name="connsiteX10" fmla="*/ 133100 w 152169"/>
              <a:gd name="connsiteY10" fmla="*/ 36923 h 153286"/>
              <a:gd name="connsiteX11" fmla="*/ 132719 w 152169"/>
              <a:gd name="connsiteY11" fmla="*/ 40280 h 153286"/>
              <a:gd name="connsiteX12" fmla="*/ 134626 w 152169"/>
              <a:gd name="connsiteY12" fmla="*/ 44382 h 153286"/>
              <a:gd name="connsiteX13" fmla="*/ 143398 w 152169"/>
              <a:gd name="connsiteY13" fmla="*/ 55198 h 153286"/>
              <a:gd name="connsiteX14" fmla="*/ 143779 w 152169"/>
              <a:gd name="connsiteY14" fmla="*/ 59301 h 153286"/>
              <a:gd name="connsiteX15" fmla="*/ 140728 w 152169"/>
              <a:gd name="connsiteY15" fmla="*/ 59301 h 153286"/>
              <a:gd name="connsiteX16" fmla="*/ 137296 w 152169"/>
              <a:gd name="connsiteY16" fmla="*/ 56690 h 153286"/>
              <a:gd name="connsiteX17" fmla="*/ 134626 w 152169"/>
              <a:gd name="connsiteY17" fmla="*/ 59301 h 153286"/>
              <a:gd name="connsiteX18" fmla="*/ 135389 w 152169"/>
              <a:gd name="connsiteY18" fmla="*/ 64522 h 153286"/>
              <a:gd name="connsiteX19" fmla="*/ 138821 w 152169"/>
              <a:gd name="connsiteY19" fmla="*/ 64895 h 153286"/>
              <a:gd name="connsiteX20" fmla="*/ 139584 w 152169"/>
              <a:gd name="connsiteY20" fmla="*/ 69370 h 153286"/>
              <a:gd name="connsiteX21" fmla="*/ 141109 w 152169"/>
              <a:gd name="connsiteY21" fmla="*/ 70862 h 153286"/>
              <a:gd name="connsiteX22" fmla="*/ 143016 w 152169"/>
              <a:gd name="connsiteY22" fmla="*/ 78321 h 153286"/>
              <a:gd name="connsiteX23" fmla="*/ 139584 w 152169"/>
              <a:gd name="connsiteY23" fmla="*/ 82797 h 153286"/>
              <a:gd name="connsiteX24" fmla="*/ 133482 w 152169"/>
              <a:gd name="connsiteY24" fmla="*/ 88391 h 153286"/>
              <a:gd name="connsiteX25" fmla="*/ 123566 w 152169"/>
              <a:gd name="connsiteY25" fmla="*/ 88391 h 153286"/>
              <a:gd name="connsiteX26" fmla="*/ 121278 w 152169"/>
              <a:gd name="connsiteY26" fmla="*/ 91002 h 153286"/>
              <a:gd name="connsiteX27" fmla="*/ 119752 w 152169"/>
              <a:gd name="connsiteY27" fmla="*/ 96224 h 153286"/>
              <a:gd name="connsiteX28" fmla="*/ 120896 w 152169"/>
              <a:gd name="connsiteY28" fmla="*/ 107412 h 153286"/>
              <a:gd name="connsiteX29" fmla="*/ 119371 w 152169"/>
              <a:gd name="connsiteY29" fmla="*/ 112634 h 153286"/>
              <a:gd name="connsiteX30" fmla="*/ 114413 w 152169"/>
              <a:gd name="connsiteY30" fmla="*/ 115244 h 153286"/>
              <a:gd name="connsiteX31" fmla="*/ 109455 w 152169"/>
              <a:gd name="connsiteY31" fmla="*/ 114498 h 153286"/>
              <a:gd name="connsiteX32" fmla="*/ 101065 w 152169"/>
              <a:gd name="connsiteY32" fmla="*/ 100326 h 153286"/>
              <a:gd name="connsiteX33" fmla="*/ 101065 w 152169"/>
              <a:gd name="connsiteY33" fmla="*/ 94359 h 153286"/>
              <a:gd name="connsiteX34" fmla="*/ 102590 w 152169"/>
              <a:gd name="connsiteY34" fmla="*/ 88391 h 153286"/>
              <a:gd name="connsiteX35" fmla="*/ 102209 w 152169"/>
              <a:gd name="connsiteY35" fmla="*/ 82051 h 153286"/>
              <a:gd name="connsiteX36" fmla="*/ 104879 w 152169"/>
              <a:gd name="connsiteY36" fmla="*/ 72727 h 153286"/>
              <a:gd name="connsiteX37" fmla="*/ 105260 w 152169"/>
              <a:gd name="connsiteY37" fmla="*/ 68251 h 153286"/>
              <a:gd name="connsiteX38" fmla="*/ 102972 w 152169"/>
              <a:gd name="connsiteY38" fmla="*/ 67879 h 153286"/>
              <a:gd name="connsiteX39" fmla="*/ 99921 w 152169"/>
              <a:gd name="connsiteY39" fmla="*/ 71981 h 153286"/>
              <a:gd name="connsiteX40" fmla="*/ 93819 w 152169"/>
              <a:gd name="connsiteY40" fmla="*/ 70489 h 153286"/>
              <a:gd name="connsiteX41" fmla="*/ 93056 w 152169"/>
              <a:gd name="connsiteY41" fmla="*/ 74592 h 153286"/>
              <a:gd name="connsiteX42" fmla="*/ 93056 w 152169"/>
              <a:gd name="connsiteY42" fmla="*/ 76830 h 153286"/>
              <a:gd name="connsiteX43" fmla="*/ 90386 w 152169"/>
              <a:gd name="connsiteY43" fmla="*/ 79440 h 153286"/>
              <a:gd name="connsiteX44" fmla="*/ 92675 w 152169"/>
              <a:gd name="connsiteY44" fmla="*/ 82051 h 153286"/>
              <a:gd name="connsiteX45" fmla="*/ 93056 w 152169"/>
              <a:gd name="connsiteY45" fmla="*/ 91002 h 153286"/>
              <a:gd name="connsiteX46" fmla="*/ 89624 w 152169"/>
              <a:gd name="connsiteY46" fmla="*/ 95105 h 153286"/>
              <a:gd name="connsiteX47" fmla="*/ 85810 w 152169"/>
              <a:gd name="connsiteY47" fmla="*/ 90256 h 153286"/>
              <a:gd name="connsiteX48" fmla="*/ 82377 w 152169"/>
              <a:gd name="connsiteY48" fmla="*/ 89137 h 153286"/>
              <a:gd name="connsiteX49" fmla="*/ 82377 w 152169"/>
              <a:gd name="connsiteY49" fmla="*/ 92121 h 153286"/>
              <a:gd name="connsiteX50" fmla="*/ 80471 w 152169"/>
              <a:gd name="connsiteY50" fmla="*/ 95478 h 153286"/>
              <a:gd name="connsiteX51" fmla="*/ 82759 w 152169"/>
              <a:gd name="connsiteY51" fmla="*/ 98461 h 153286"/>
              <a:gd name="connsiteX52" fmla="*/ 86573 w 152169"/>
              <a:gd name="connsiteY52" fmla="*/ 99953 h 153286"/>
              <a:gd name="connsiteX53" fmla="*/ 88861 w 152169"/>
              <a:gd name="connsiteY53" fmla="*/ 108531 h 153286"/>
              <a:gd name="connsiteX54" fmla="*/ 88098 w 152169"/>
              <a:gd name="connsiteY54" fmla="*/ 112634 h 153286"/>
              <a:gd name="connsiteX55" fmla="*/ 82377 w 152169"/>
              <a:gd name="connsiteY55" fmla="*/ 115990 h 153286"/>
              <a:gd name="connsiteX56" fmla="*/ 81996 w 152169"/>
              <a:gd name="connsiteY56" fmla="*/ 123449 h 153286"/>
              <a:gd name="connsiteX57" fmla="*/ 80471 w 152169"/>
              <a:gd name="connsiteY57" fmla="*/ 127552 h 153286"/>
              <a:gd name="connsiteX58" fmla="*/ 79708 w 152169"/>
              <a:gd name="connsiteY58" fmla="*/ 126806 h 153286"/>
              <a:gd name="connsiteX59" fmla="*/ 76657 w 152169"/>
              <a:gd name="connsiteY59" fmla="*/ 128298 h 153286"/>
              <a:gd name="connsiteX60" fmla="*/ 74369 w 152169"/>
              <a:gd name="connsiteY60" fmla="*/ 120839 h 153286"/>
              <a:gd name="connsiteX61" fmla="*/ 71699 w 152169"/>
              <a:gd name="connsiteY61" fmla="*/ 114871 h 153286"/>
              <a:gd name="connsiteX62" fmla="*/ 70555 w 152169"/>
              <a:gd name="connsiteY62" fmla="*/ 107039 h 153286"/>
              <a:gd name="connsiteX63" fmla="*/ 69029 w 152169"/>
              <a:gd name="connsiteY63" fmla="*/ 110023 h 153286"/>
              <a:gd name="connsiteX64" fmla="*/ 65978 w 152169"/>
              <a:gd name="connsiteY64" fmla="*/ 108158 h 153286"/>
              <a:gd name="connsiteX65" fmla="*/ 65597 w 152169"/>
              <a:gd name="connsiteY65" fmla="*/ 112261 h 153286"/>
              <a:gd name="connsiteX66" fmla="*/ 66360 w 152169"/>
              <a:gd name="connsiteY66" fmla="*/ 118601 h 153286"/>
              <a:gd name="connsiteX67" fmla="*/ 67885 w 152169"/>
              <a:gd name="connsiteY67" fmla="*/ 120839 h 153286"/>
              <a:gd name="connsiteX68" fmla="*/ 65978 w 152169"/>
              <a:gd name="connsiteY68" fmla="*/ 124568 h 153286"/>
              <a:gd name="connsiteX69" fmla="*/ 69029 w 152169"/>
              <a:gd name="connsiteY69" fmla="*/ 125314 h 153286"/>
              <a:gd name="connsiteX70" fmla="*/ 61783 w 152169"/>
              <a:gd name="connsiteY70" fmla="*/ 129044 h 153286"/>
              <a:gd name="connsiteX71" fmla="*/ 65978 w 152169"/>
              <a:gd name="connsiteY71" fmla="*/ 131282 h 153286"/>
              <a:gd name="connsiteX72" fmla="*/ 69029 w 152169"/>
              <a:gd name="connsiteY72" fmla="*/ 137249 h 153286"/>
              <a:gd name="connsiteX73" fmla="*/ 69411 w 152169"/>
              <a:gd name="connsiteY73" fmla="*/ 140233 h 153286"/>
              <a:gd name="connsiteX74" fmla="*/ 65978 w 152169"/>
              <a:gd name="connsiteY74" fmla="*/ 140233 h 153286"/>
              <a:gd name="connsiteX75" fmla="*/ 65216 w 152169"/>
              <a:gd name="connsiteY75" fmla="*/ 146573 h 153286"/>
              <a:gd name="connsiteX76" fmla="*/ 61783 w 152169"/>
              <a:gd name="connsiteY76" fmla="*/ 148438 h 153286"/>
              <a:gd name="connsiteX77" fmla="*/ 58732 w 152169"/>
              <a:gd name="connsiteY77" fmla="*/ 148438 h 153286"/>
              <a:gd name="connsiteX78" fmla="*/ 55300 w 152169"/>
              <a:gd name="connsiteY78" fmla="*/ 143216 h 153286"/>
              <a:gd name="connsiteX79" fmla="*/ 54918 w 152169"/>
              <a:gd name="connsiteY79" fmla="*/ 149184 h 153286"/>
              <a:gd name="connsiteX80" fmla="*/ 53012 w 152169"/>
              <a:gd name="connsiteY80" fmla="*/ 153286 h 153286"/>
              <a:gd name="connsiteX81" fmla="*/ 49960 w 152169"/>
              <a:gd name="connsiteY81" fmla="*/ 146573 h 153286"/>
              <a:gd name="connsiteX82" fmla="*/ 49579 w 152169"/>
              <a:gd name="connsiteY82" fmla="*/ 136876 h 153286"/>
              <a:gd name="connsiteX83" fmla="*/ 46909 w 152169"/>
              <a:gd name="connsiteY83" fmla="*/ 136876 h 153286"/>
              <a:gd name="connsiteX84" fmla="*/ 43477 w 152169"/>
              <a:gd name="connsiteY84" fmla="*/ 130909 h 153286"/>
              <a:gd name="connsiteX85" fmla="*/ 45003 w 152169"/>
              <a:gd name="connsiteY85" fmla="*/ 126433 h 153286"/>
              <a:gd name="connsiteX86" fmla="*/ 44621 w 152169"/>
              <a:gd name="connsiteY86" fmla="*/ 122331 h 153286"/>
              <a:gd name="connsiteX87" fmla="*/ 43477 w 152169"/>
              <a:gd name="connsiteY87" fmla="*/ 118974 h 153286"/>
              <a:gd name="connsiteX88" fmla="*/ 39282 w 152169"/>
              <a:gd name="connsiteY88" fmla="*/ 122704 h 153286"/>
              <a:gd name="connsiteX89" fmla="*/ 38519 w 152169"/>
              <a:gd name="connsiteY89" fmla="*/ 130163 h 153286"/>
              <a:gd name="connsiteX90" fmla="*/ 38519 w 152169"/>
              <a:gd name="connsiteY90" fmla="*/ 134265 h 153286"/>
              <a:gd name="connsiteX91" fmla="*/ 34705 w 152169"/>
              <a:gd name="connsiteY91" fmla="*/ 142470 h 153286"/>
              <a:gd name="connsiteX92" fmla="*/ 31273 w 152169"/>
              <a:gd name="connsiteY92" fmla="*/ 138368 h 153286"/>
              <a:gd name="connsiteX93" fmla="*/ 21357 w 152169"/>
              <a:gd name="connsiteY93" fmla="*/ 134265 h 153286"/>
              <a:gd name="connsiteX94" fmla="*/ 20976 w 152169"/>
              <a:gd name="connsiteY94" fmla="*/ 131282 h 153286"/>
              <a:gd name="connsiteX95" fmla="*/ 22120 w 152169"/>
              <a:gd name="connsiteY95" fmla="*/ 129044 h 153286"/>
              <a:gd name="connsiteX96" fmla="*/ 22120 w 152169"/>
              <a:gd name="connsiteY96" fmla="*/ 124568 h 153286"/>
              <a:gd name="connsiteX97" fmla="*/ 19069 w 152169"/>
              <a:gd name="connsiteY97" fmla="*/ 132773 h 153286"/>
              <a:gd name="connsiteX98" fmla="*/ 16781 w 152169"/>
              <a:gd name="connsiteY98" fmla="*/ 134638 h 153286"/>
              <a:gd name="connsiteX99" fmla="*/ 14111 w 152169"/>
              <a:gd name="connsiteY99" fmla="*/ 140978 h 153286"/>
              <a:gd name="connsiteX100" fmla="*/ 8009 w 152169"/>
              <a:gd name="connsiteY100" fmla="*/ 142843 h 153286"/>
              <a:gd name="connsiteX101" fmla="*/ 4577 w 152169"/>
              <a:gd name="connsiteY101" fmla="*/ 139114 h 153286"/>
              <a:gd name="connsiteX102" fmla="*/ 4577 w 152169"/>
              <a:gd name="connsiteY102" fmla="*/ 136876 h 153286"/>
              <a:gd name="connsiteX103" fmla="*/ 9535 w 152169"/>
              <a:gd name="connsiteY103" fmla="*/ 124195 h 153286"/>
              <a:gd name="connsiteX104" fmla="*/ 6102 w 152169"/>
              <a:gd name="connsiteY104" fmla="*/ 122331 h 153286"/>
              <a:gd name="connsiteX105" fmla="*/ 763 w 152169"/>
              <a:gd name="connsiteY105" fmla="*/ 129044 h 153286"/>
              <a:gd name="connsiteX106" fmla="*/ 0 w 152169"/>
              <a:gd name="connsiteY106" fmla="*/ 121585 h 153286"/>
              <a:gd name="connsiteX107" fmla="*/ 1907 w 152169"/>
              <a:gd name="connsiteY107" fmla="*/ 118228 h 153286"/>
              <a:gd name="connsiteX108" fmla="*/ 5721 w 152169"/>
              <a:gd name="connsiteY108" fmla="*/ 114871 h 153286"/>
              <a:gd name="connsiteX109" fmla="*/ 6102 w 152169"/>
              <a:gd name="connsiteY109" fmla="*/ 106293 h 153286"/>
              <a:gd name="connsiteX110" fmla="*/ 10297 w 152169"/>
              <a:gd name="connsiteY110" fmla="*/ 104429 h 153286"/>
              <a:gd name="connsiteX111" fmla="*/ 11060 w 152169"/>
              <a:gd name="connsiteY111" fmla="*/ 102191 h 153286"/>
              <a:gd name="connsiteX112" fmla="*/ 14874 w 152169"/>
              <a:gd name="connsiteY112" fmla="*/ 99207 h 153286"/>
              <a:gd name="connsiteX113" fmla="*/ 17925 w 152169"/>
              <a:gd name="connsiteY113" fmla="*/ 99207 h 153286"/>
              <a:gd name="connsiteX114" fmla="*/ 22501 w 152169"/>
              <a:gd name="connsiteY114" fmla="*/ 102191 h 153286"/>
              <a:gd name="connsiteX115" fmla="*/ 24408 w 152169"/>
              <a:gd name="connsiteY115" fmla="*/ 100326 h 153286"/>
              <a:gd name="connsiteX116" fmla="*/ 26697 w 152169"/>
              <a:gd name="connsiteY116" fmla="*/ 101072 h 153286"/>
              <a:gd name="connsiteX117" fmla="*/ 31273 w 152169"/>
              <a:gd name="connsiteY117" fmla="*/ 89137 h 153286"/>
              <a:gd name="connsiteX118" fmla="*/ 34324 w 152169"/>
              <a:gd name="connsiteY118" fmla="*/ 86154 h 153286"/>
              <a:gd name="connsiteX119" fmla="*/ 34705 w 152169"/>
              <a:gd name="connsiteY119" fmla="*/ 83916 h 153286"/>
              <a:gd name="connsiteX120" fmla="*/ 34324 w 152169"/>
              <a:gd name="connsiteY120" fmla="*/ 77949 h 153286"/>
              <a:gd name="connsiteX121" fmla="*/ 35468 w 152169"/>
              <a:gd name="connsiteY121" fmla="*/ 80559 h 153286"/>
              <a:gd name="connsiteX122" fmla="*/ 37756 w 152169"/>
              <a:gd name="connsiteY122" fmla="*/ 79440 h 153286"/>
              <a:gd name="connsiteX123" fmla="*/ 42333 w 152169"/>
              <a:gd name="connsiteY123" fmla="*/ 76830 h 153286"/>
              <a:gd name="connsiteX124" fmla="*/ 43477 w 152169"/>
              <a:gd name="connsiteY124" fmla="*/ 73846 h 153286"/>
              <a:gd name="connsiteX125" fmla="*/ 45765 w 152169"/>
              <a:gd name="connsiteY125" fmla="*/ 73846 h 153286"/>
              <a:gd name="connsiteX126" fmla="*/ 51105 w 152169"/>
              <a:gd name="connsiteY126" fmla="*/ 66387 h 153286"/>
              <a:gd name="connsiteX127" fmla="*/ 56063 w 152169"/>
              <a:gd name="connsiteY127" fmla="*/ 64895 h 153286"/>
              <a:gd name="connsiteX128" fmla="*/ 52630 w 152169"/>
              <a:gd name="connsiteY128" fmla="*/ 63403 h 153286"/>
              <a:gd name="connsiteX129" fmla="*/ 56063 w 152169"/>
              <a:gd name="connsiteY129" fmla="*/ 55944 h 153286"/>
              <a:gd name="connsiteX130" fmla="*/ 56825 w 152169"/>
              <a:gd name="connsiteY130" fmla="*/ 51841 h 153286"/>
              <a:gd name="connsiteX131" fmla="*/ 58732 w 152169"/>
              <a:gd name="connsiteY131" fmla="*/ 49977 h 153286"/>
              <a:gd name="connsiteX132" fmla="*/ 59495 w 152169"/>
              <a:gd name="connsiteY132" fmla="*/ 50722 h 153286"/>
              <a:gd name="connsiteX133" fmla="*/ 59876 w 152169"/>
              <a:gd name="connsiteY133" fmla="*/ 46993 h 153286"/>
              <a:gd name="connsiteX134" fmla="*/ 63309 w 152169"/>
              <a:gd name="connsiteY134" fmla="*/ 44755 h 153286"/>
              <a:gd name="connsiteX135" fmla="*/ 64834 w 152169"/>
              <a:gd name="connsiteY135" fmla="*/ 40653 h 153286"/>
              <a:gd name="connsiteX136" fmla="*/ 67504 w 152169"/>
              <a:gd name="connsiteY136" fmla="*/ 37296 h 153286"/>
              <a:gd name="connsiteX137" fmla="*/ 70173 w 152169"/>
              <a:gd name="connsiteY137" fmla="*/ 36923 h 153286"/>
              <a:gd name="connsiteX138" fmla="*/ 71318 w 152169"/>
              <a:gd name="connsiteY138" fmla="*/ 33193 h 153286"/>
              <a:gd name="connsiteX139" fmla="*/ 75131 w 152169"/>
              <a:gd name="connsiteY139" fmla="*/ 27972 h 153286"/>
              <a:gd name="connsiteX140" fmla="*/ 75513 w 152169"/>
              <a:gd name="connsiteY140" fmla="*/ 22751 h 153286"/>
              <a:gd name="connsiteX141" fmla="*/ 84284 w 152169"/>
              <a:gd name="connsiteY141" fmla="*/ 21259 h 153286"/>
              <a:gd name="connsiteX142" fmla="*/ 85428 w 152169"/>
              <a:gd name="connsiteY142" fmla="*/ 17902 h 153286"/>
              <a:gd name="connsiteX143" fmla="*/ 88479 w 152169"/>
              <a:gd name="connsiteY143" fmla="*/ 18275 h 153286"/>
              <a:gd name="connsiteX144" fmla="*/ 90768 w 152169"/>
              <a:gd name="connsiteY144" fmla="*/ 21259 h 153286"/>
              <a:gd name="connsiteX145" fmla="*/ 92293 w 152169"/>
              <a:gd name="connsiteY145" fmla="*/ 19021 h 153286"/>
              <a:gd name="connsiteX146" fmla="*/ 97632 w 152169"/>
              <a:gd name="connsiteY146" fmla="*/ 18648 h 153286"/>
              <a:gd name="connsiteX147" fmla="*/ 99158 w 152169"/>
              <a:gd name="connsiteY147" fmla="*/ 16783 h 153286"/>
              <a:gd name="connsiteX148" fmla="*/ 102590 w 152169"/>
              <a:gd name="connsiteY148" fmla="*/ 16410 h 153286"/>
              <a:gd name="connsiteX149" fmla="*/ 101828 w 152169"/>
              <a:gd name="connsiteY149" fmla="*/ 22378 h 153286"/>
              <a:gd name="connsiteX150" fmla="*/ 102972 w 152169"/>
              <a:gd name="connsiteY150" fmla="*/ 28345 h 153286"/>
              <a:gd name="connsiteX151" fmla="*/ 104497 w 152169"/>
              <a:gd name="connsiteY151" fmla="*/ 26853 h 153286"/>
              <a:gd name="connsiteX152" fmla="*/ 103353 w 152169"/>
              <a:gd name="connsiteY152" fmla="*/ 21259 h 153286"/>
              <a:gd name="connsiteX153" fmla="*/ 104879 w 152169"/>
              <a:gd name="connsiteY153" fmla="*/ 17902 h 153286"/>
              <a:gd name="connsiteX154" fmla="*/ 108692 w 152169"/>
              <a:gd name="connsiteY154" fmla="*/ 22005 h 153286"/>
              <a:gd name="connsiteX155" fmla="*/ 113650 w 152169"/>
              <a:gd name="connsiteY155" fmla="*/ 24615 h 153286"/>
              <a:gd name="connsiteX156" fmla="*/ 116701 w 152169"/>
              <a:gd name="connsiteY156" fmla="*/ 24615 h 153286"/>
              <a:gd name="connsiteX157" fmla="*/ 115557 w 152169"/>
              <a:gd name="connsiteY157" fmla="*/ 21259 h 153286"/>
              <a:gd name="connsiteX158" fmla="*/ 121659 w 152169"/>
              <a:gd name="connsiteY158" fmla="*/ 22751 h 153286"/>
              <a:gd name="connsiteX159" fmla="*/ 125854 w 152169"/>
              <a:gd name="connsiteY159" fmla="*/ 18275 h 153286"/>
              <a:gd name="connsiteX160" fmla="*/ 125473 w 152169"/>
              <a:gd name="connsiteY160" fmla="*/ 16037 h 153286"/>
              <a:gd name="connsiteX161" fmla="*/ 122803 w 152169"/>
              <a:gd name="connsiteY161" fmla="*/ 16410 h 153286"/>
              <a:gd name="connsiteX162" fmla="*/ 119371 w 152169"/>
              <a:gd name="connsiteY162" fmla="*/ 13800 h 153286"/>
              <a:gd name="connsiteX163" fmla="*/ 117083 w 152169"/>
              <a:gd name="connsiteY163" fmla="*/ 8578 h 153286"/>
              <a:gd name="connsiteX164" fmla="*/ 120896 w 152169"/>
              <a:gd name="connsiteY164" fmla="*/ 7086 h 153286"/>
              <a:gd name="connsiteX165" fmla="*/ 123185 w 152169"/>
              <a:gd name="connsiteY165" fmla="*/ 2611 h 1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152169" h="153286">
                <a:moveTo>
                  <a:pt x="130812" y="0"/>
                </a:moveTo>
                <a:lnTo>
                  <a:pt x="139202" y="6713"/>
                </a:lnTo>
                <a:lnTo>
                  <a:pt x="139202" y="8951"/>
                </a:lnTo>
                <a:lnTo>
                  <a:pt x="145686" y="13800"/>
                </a:lnTo>
                <a:lnTo>
                  <a:pt x="152169" y="21259"/>
                </a:lnTo>
                <a:lnTo>
                  <a:pt x="152169" y="24615"/>
                </a:lnTo>
                <a:lnTo>
                  <a:pt x="151406" y="26853"/>
                </a:lnTo>
                <a:lnTo>
                  <a:pt x="146449" y="28718"/>
                </a:lnTo>
                <a:lnTo>
                  <a:pt x="145304" y="31702"/>
                </a:lnTo>
                <a:lnTo>
                  <a:pt x="135770" y="33939"/>
                </a:lnTo>
                <a:lnTo>
                  <a:pt x="133100" y="36923"/>
                </a:lnTo>
                <a:lnTo>
                  <a:pt x="132719" y="40280"/>
                </a:lnTo>
                <a:lnTo>
                  <a:pt x="134626" y="44382"/>
                </a:lnTo>
                <a:lnTo>
                  <a:pt x="143398" y="55198"/>
                </a:lnTo>
                <a:lnTo>
                  <a:pt x="143779" y="59301"/>
                </a:lnTo>
                <a:lnTo>
                  <a:pt x="140728" y="59301"/>
                </a:lnTo>
                <a:lnTo>
                  <a:pt x="137296" y="56690"/>
                </a:lnTo>
                <a:lnTo>
                  <a:pt x="134626" y="59301"/>
                </a:lnTo>
                <a:lnTo>
                  <a:pt x="135389" y="64522"/>
                </a:lnTo>
                <a:lnTo>
                  <a:pt x="138821" y="64895"/>
                </a:lnTo>
                <a:lnTo>
                  <a:pt x="139584" y="69370"/>
                </a:lnTo>
                <a:lnTo>
                  <a:pt x="141109" y="70862"/>
                </a:lnTo>
                <a:lnTo>
                  <a:pt x="143016" y="78321"/>
                </a:lnTo>
                <a:lnTo>
                  <a:pt x="139584" y="82797"/>
                </a:lnTo>
                <a:lnTo>
                  <a:pt x="133482" y="88391"/>
                </a:lnTo>
                <a:lnTo>
                  <a:pt x="123566" y="88391"/>
                </a:lnTo>
                <a:lnTo>
                  <a:pt x="121278" y="91002"/>
                </a:lnTo>
                <a:lnTo>
                  <a:pt x="119752" y="96224"/>
                </a:lnTo>
                <a:lnTo>
                  <a:pt x="120896" y="107412"/>
                </a:lnTo>
                <a:lnTo>
                  <a:pt x="119371" y="112634"/>
                </a:lnTo>
                <a:lnTo>
                  <a:pt x="114413" y="115244"/>
                </a:lnTo>
                <a:lnTo>
                  <a:pt x="109455" y="114498"/>
                </a:lnTo>
                <a:lnTo>
                  <a:pt x="101065" y="100326"/>
                </a:lnTo>
                <a:lnTo>
                  <a:pt x="101065" y="94359"/>
                </a:lnTo>
                <a:lnTo>
                  <a:pt x="102590" y="88391"/>
                </a:lnTo>
                <a:lnTo>
                  <a:pt x="102209" y="82051"/>
                </a:lnTo>
                <a:lnTo>
                  <a:pt x="104879" y="72727"/>
                </a:lnTo>
                <a:lnTo>
                  <a:pt x="105260" y="68251"/>
                </a:lnTo>
                <a:lnTo>
                  <a:pt x="102972" y="67879"/>
                </a:lnTo>
                <a:lnTo>
                  <a:pt x="99921" y="71981"/>
                </a:lnTo>
                <a:lnTo>
                  <a:pt x="93819" y="70489"/>
                </a:lnTo>
                <a:lnTo>
                  <a:pt x="93056" y="74592"/>
                </a:lnTo>
                <a:lnTo>
                  <a:pt x="93056" y="76830"/>
                </a:lnTo>
                <a:lnTo>
                  <a:pt x="90386" y="79440"/>
                </a:lnTo>
                <a:lnTo>
                  <a:pt x="92675" y="82051"/>
                </a:lnTo>
                <a:lnTo>
                  <a:pt x="93056" y="91002"/>
                </a:lnTo>
                <a:lnTo>
                  <a:pt x="89624" y="95105"/>
                </a:lnTo>
                <a:lnTo>
                  <a:pt x="85810" y="90256"/>
                </a:lnTo>
                <a:lnTo>
                  <a:pt x="82377" y="89137"/>
                </a:lnTo>
                <a:lnTo>
                  <a:pt x="82377" y="92121"/>
                </a:lnTo>
                <a:lnTo>
                  <a:pt x="80471" y="95478"/>
                </a:lnTo>
                <a:lnTo>
                  <a:pt x="82759" y="98461"/>
                </a:lnTo>
                <a:lnTo>
                  <a:pt x="86573" y="99953"/>
                </a:lnTo>
                <a:lnTo>
                  <a:pt x="88861" y="108531"/>
                </a:lnTo>
                <a:lnTo>
                  <a:pt x="88098" y="112634"/>
                </a:lnTo>
                <a:lnTo>
                  <a:pt x="82377" y="115990"/>
                </a:lnTo>
                <a:lnTo>
                  <a:pt x="81996" y="123449"/>
                </a:lnTo>
                <a:lnTo>
                  <a:pt x="80471" y="127552"/>
                </a:lnTo>
                <a:lnTo>
                  <a:pt x="79708" y="126806"/>
                </a:lnTo>
                <a:lnTo>
                  <a:pt x="76657" y="128298"/>
                </a:lnTo>
                <a:lnTo>
                  <a:pt x="74369" y="120839"/>
                </a:lnTo>
                <a:lnTo>
                  <a:pt x="71699" y="114871"/>
                </a:lnTo>
                <a:lnTo>
                  <a:pt x="70555" y="107039"/>
                </a:lnTo>
                <a:lnTo>
                  <a:pt x="69029" y="110023"/>
                </a:lnTo>
                <a:lnTo>
                  <a:pt x="65978" y="108158"/>
                </a:lnTo>
                <a:lnTo>
                  <a:pt x="65597" y="112261"/>
                </a:lnTo>
                <a:lnTo>
                  <a:pt x="66360" y="118601"/>
                </a:lnTo>
                <a:lnTo>
                  <a:pt x="67885" y="120839"/>
                </a:lnTo>
                <a:lnTo>
                  <a:pt x="65978" y="124568"/>
                </a:lnTo>
                <a:lnTo>
                  <a:pt x="69029" y="125314"/>
                </a:lnTo>
                <a:lnTo>
                  <a:pt x="61783" y="129044"/>
                </a:lnTo>
                <a:lnTo>
                  <a:pt x="65978" y="131282"/>
                </a:lnTo>
                <a:lnTo>
                  <a:pt x="69029" y="137249"/>
                </a:lnTo>
                <a:lnTo>
                  <a:pt x="69411" y="140233"/>
                </a:lnTo>
                <a:lnTo>
                  <a:pt x="65978" y="140233"/>
                </a:lnTo>
                <a:lnTo>
                  <a:pt x="65216" y="146573"/>
                </a:lnTo>
                <a:lnTo>
                  <a:pt x="61783" y="148438"/>
                </a:lnTo>
                <a:lnTo>
                  <a:pt x="58732" y="148438"/>
                </a:lnTo>
                <a:lnTo>
                  <a:pt x="55300" y="143216"/>
                </a:lnTo>
                <a:lnTo>
                  <a:pt x="54918" y="149184"/>
                </a:lnTo>
                <a:lnTo>
                  <a:pt x="53012" y="153286"/>
                </a:lnTo>
                <a:lnTo>
                  <a:pt x="49960" y="146573"/>
                </a:lnTo>
                <a:lnTo>
                  <a:pt x="49579" y="136876"/>
                </a:lnTo>
                <a:lnTo>
                  <a:pt x="46909" y="136876"/>
                </a:lnTo>
                <a:lnTo>
                  <a:pt x="43477" y="130909"/>
                </a:lnTo>
                <a:lnTo>
                  <a:pt x="45003" y="126433"/>
                </a:lnTo>
                <a:lnTo>
                  <a:pt x="44621" y="122331"/>
                </a:lnTo>
                <a:lnTo>
                  <a:pt x="43477" y="118974"/>
                </a:lnTo>
                <a:lnTo>
                  <a:pt x="39282" y="122704"/>
                </a:lnTo>
                <a:lnTo>
                  <a:pt x="38519" y="130163"/>
                </a:lnTo>
                <a:lnTo>
                  <a:pt x="38519" y="134265"/>
                </a:lnTo>
                <a:lnTo>
                  <a:pt x="34705" y="142470"/>
                </a:lnTo>
                <a:lnTo>
                  <a:pt x="31273" y="138368"/>
                </a:lnTo>
                <a:lnTo>
                  <a:pt x="21357" y="134265"/>
                </a:lnTo>
                <a:lnTo>
                  <a:pt x="20976" y="131282"/>
                </a:lnTo>
                <a:lnTo>
                  <a:pt x="22120" y="129044"/>
                </a:lnTo>
                <a:lnTo>
                  <a:pt x="22120" y="124568"/>
                </a:lnTo>
                <a:lnTo>
                  <a:pt x="19069" y="132773"/>
                </a:lnTo>
                <a:lnTo>
                  <a:pt x="16781" y="134638"/>
                </a:lnTo>
                <a:lnTo>
                  <a:pt x="14111" y="140978"/>
                </a:lnTo>
                <a:lnTo>
                  <a:pt x="8009" y="142843"/>
                </a:lnTo>
                <a:lnTo>
                  <a:pt x="4577" y="139114"/>
                </a:lnTo>
                <a:lnTo>
                  <a:pt x="4577" y="136876"/>
                </a:lnTo>
                <a:lnTo>
                  <a:pt x="9535" y="124195"/>
                </a:lnTo>
                <a:lnTo>
                  <a:pt x="6102" y="122331"/>
                </a:lnTo>
                <a:lnTo>
                  <a:pt x="763" y="129044"/>
                </a:lnTo>
                <a:lnTo>
                  <a:pt x="0" y="121585"/>
                </a:lnTo>
                <a:lnTo>
                  <a:pt x="1907" y="118228"/>
                </a:lnTo>
                <a:lnTo>
                  <a:pt x="5721" y="114871"/>
                </a:lnTo>
                <a:lnTo>
                  <a:pt x="6102" y="106293"/>
                </a:lnTo>
                <a:lnTo>
                  <a:pt x="10297" y="104429"/>
                </a:lnTo>
                <a:lnTo>
                  <a:pt x="11060" y="102191"/>
                </a:lnTo>
                <a:lnTo>
                  <a:pt x="14874" y="99207"/>
                </a:lnTo>
                <a:lnTo>
                  <a:pt x="17925" y="99207"/>
                </a:lnTo>
                <a:lnTo>
                  <a:pt x="22501" y="102191"/>
                </a:lnTo>
                <a:lnTo>
                  <a:pt x="24408" y="100326"/>
                </a:lnTo>
                <a:lnTo>
                  <a:pt x="26697" y="101072"/>
                </a:lnTo>
                <a:lnTo>
                  <a:pt x="31273" y="89137"/>
                </a:lnTo>
                <a:lnTo>
                  <a:pt x="34324" y="86154"/>
                </a:lnTo>
                <a:lnTo>
                  <a:pt x="34705" y="83916"/>
                </a:lnTo>
                <a:lnTo>
                  <a:pt x="34324" y="77949"/>
                </a:lnTo>
                <a:lnTo>
                  <a:pt x="35468" y="80559"/>
                </a:lnTo>
                <a:lnTo>
                  <a:pt x="37756" y="79440"/>
                </a:lnTo>
                <a:lnTo>
                  <a:pt x="42333" y="76830"/>
                </a:lnTo>
                <a:lnTo>
                  <a:pt x="43477" y="73846"/>
                </a:lnTo>
                <a:lnTo>
                  <a:pt x="45765" y="73846"/>
                </a:lnTo>
                <a:lnTo>
                  <a:pt x="51105" y="66387"/>
                </a:lnTo>
                <a:lnTo>
                  <a:pt x="56063" y="64895"/>
                </a:lnTo>
                <a:lnTo>
                  <a:pt x="52630" y="63403"/>
                </a:lnTo>
                <a:lnTo>
                  <a:pt x="56063" y="55944"/>
                </a:lnTo>
                <a:lnTo>
                  <a:pt x="56825" y="51841"/>
                </a:lnTo>
                <a:lnTo>
                  <a:pt x="58732" y="49977"/>
                </a:lnTo>
                <a:lnTo>
                  <a:pt x="59495" y="50722"/>
                </a:lnTo>
                <a:lnTo>
                  <a:pt x="59876" y="46993"/>
                </a:lnTo>
                <a:lnTo>
                  <a:pt x="63309" y="44755"/>
                </a:lnTo>
                <a:lnTo>
                  <a:pt x="64834" y="40653"/>
                </a:lnTo>
                <a:lnTo>
                  <a:pt x="67504" y="37296"/>
                </a:lnTo>
                <a:lnTo>
                  <a:pt x="70173" y="36923"/>
                </a:lnTo>
                <a:lnTo>
                  <a:pt x="71318" y="33193"/>
                </a:lnTo>
                <a:lnTo>
                  <a:pt x="75131" y="27972"/>
                </a:lnTo>
                <a:lnTo>
                  <a:pt x="75513" y="22751"/>
                </a:lnTo>
                <a:lnTo>
                  <a:pt x="84284" y="21259"/>
                </a:lnTo>
                <a:lnTo>
                  <a:pt x="85428" y="17902"/>
                </a:lnTo>
                <a:lnTo>
                  <a:pt x="88479" y="18275"/>
                </a:lnTo>
                <a:lnTo>
                  <a:pt x="90768" y="21259"/>
                </a:lnTo>
                <a:lnTo>
                  <a:pt x="92293" y="19021"/>
                </a:lnTo>
                <a:lnTo>
                  <a:pt x="97632" y="18648"/>
                </a:lnTo>
                <a:lnTo>
                  <a:pt x="99158" y="16783"/>
                </a:lnTo>
                <a:lnTo>
                  <a:pt x="102590" y="16410"/>
                </a:lnTo>
                <a:lnTo>
                  <a:pt x="101828" y="22378"/>
                </a:lnTo>
                <a:lnTo>
                  <a:pt x="102972" y="28345"/>
                </a:lnTo>
                <a:lnTo>
                  <a:pt x="104497" y="26853"/>
                </a:lnTo>
                <a:lnTo>
                  <a:pt x="103353" y="21259"/>
                </a:lnTo>
                <a:lnTo>
                  <a:pt x="104879" y="17902"/>
                </a:lnTo>
                <a:lnTo>
                  <a:pt x="108692" y="22005"/>
                </a:lnTo>
                <a:lnTo>
                  <a:pt x="113650" y="24615"/>
                </a:lnTo>
                <a:lnTo>
                  <a:pt x="116701" y="24615"/>
                </a:lnTo>
                <a:lnTo>
                  <a:pt x="115557" y="21259"/>
                </a:lnTo>
                <a:lnTo>
                  <a:pt x="121659" y="22751"/>
                </a:lnTo>
                <a:lnTo>
                  <a:pt x="125854" y="18275"/>
                </a:lnTo>
                <a:lnTo>
                  <a:pt x="125473" y="16037"/>
                </a:lnTo>
                <a:lnTo>
                  <a:pt x="122803" y="16410"/>
                </a:lnTo>
                <a:lnTo>
                  <a:pt x="119371" y="13800"/>
                </a:lnTo>
                <a:lnTo>
                  <a:pt x="117083" y="8578"/>
                </a:lnTo>
                <a:lnTo>
                  <a:pt x="120896" y="7086"/>
                </a:lnTo>
                <a:lnTo>
                  <a:pt x="123185" y="261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90" name="Text Placeholder 2589">
            <a:extLst>
              <a:ext uri="{FF2B5EF4-FFF2-40B4-BE49-F238E27FC236}">
                <a16:creationId xmlns:a16="http://schemas.microsoft.com/office/drawing/2014/main" id="{EEAD529D-9DD1-7844-977D-1754A2B8860D}"/>
              </a:ext>
            </a:extLst>
          </p:cNvPr>
          <p:cNvSpPr>
            <a:spLocks noGrp="1"/>
          </p:cNvSpPr>
          <p:nvPr>
            <p:ph type="body" sz="quarter" idx="86" hasCustomPrompt="1"/>
          </p:nvPr>
        </p:nvSpPr>
        <p:spPr>
          <a:xfrm>
            <a:off x="7383387" y="2651888"/>
            <a:ext cx="228181" cy="153238"/>
          </a:xfrm>
          <a:custGeom>
            <a:avLst/>
            <a:gdLst>
              <a:gd name="connsiteX0" fmla="*/ 14001 w 228181"/>
              <a:gd name="connsiteY0" fmla="*/ 24353 h 153238"/>
              <a:gd name="connsiteX1" fmla="*/ 14418 w 228181"/>
              <a:gd name="connsiteY1" fmla="*/ 25119 h 153238"/>
              <a:gd name="connsiteX2" fmla="*/ 14380 w 228181"/>
              <a:gd name="connsiteY2" fmla="*/ 25103 h 153238"/>
              <a:gd name="connsiteX3" fmla="*/ 172555 w 228181"/>
              <a:gd name="connsiteY3" fmla="*/ 0 h 153238"/>
              <a:gd name="connsiteX4" fmla="*/ 175582 w 228181"/>
              <a:gd name="connsiteY4" fmla="*/ 375 h 153238"/>
              <a:gd name="connsiteX5" fmla="*/ 177096 w 228181"/>
              <a:gd name="connsiteY5" fmla="*/ 4871 h 153238"/>
              <a:gd name="connsiteX6" fmla="*/ 181637 w 228181"/>
              <a:gd name="connsiteY6" fmla="*/ 7119 h 153238"/>
              <a:gd name="connsiteX7" fmla="*/ 182394 w 228181"/>
              <a:gd name="connsiteY7" fmla="*/ 11615 h 153238"/>
              <a:gd name="connsiteX8" fmla="*/ 181258 w 228181"/>
              <a:gd name="connsiteY8" fmla="*/ 13488 h 153238"/>
              <a:gd name="connsiteX9" fmla="*/ 187313 w 228181"/>
              <a:gd name="connsiteY9" fmla="*/ 18359 h 153238"/>
              <a:gd name="connsiteX10" fmla="*/ 189583 w 228181"/>
              <a:gd name="connsiteY10" fmla="*/ 18359 h 153238"/>
              <a:gd name="connsiteX11" fmla="*/ 190719 w 228181"/>
              <a:gd name="connsiteY11" fmla="*/ 16485 h 153238"/>
              <a:gd name="connsiteX12" fmla="*/ 189962 w 228181"/>
              <a:gd name="connsiteY12" fmla="*/ 13488 h 153238"/>
              <a:gd name="connsiteX13" fmla="*/ 196016 w 228181"/>
              <a:gd name="connsiteY13" fmla="*/ 13488 h 153238"/>
              <a:gd name="connsiteX14" fmla="*/ 197908 w 228181"/>
              <a:gd name="connsiteY14" fmla="*/ 8617 h 153238"/>
              <a:gd name="connsiteX15" fmla="*/ 200557 w 228181"/>
              <a:gd name="connsiteY15" fmla="*/ 7493 h 153238"/>
              <a:gd name="connsiteX16" fmla="*/ 205477 w 228181"/>
              <a:gd name="connsiteY16" fmla="*/ 7119 h 153238"/>
              <a:gd name="connsiteX17" fmla="*/ 206990 w 228181"/>
              <a:gd name="connsiteY17" fmla="*/ 8617 h 153238"/>
              <a:gd name="connsiteX18" fmla="*/ 201314 w 228181"/>
              <a:gd name="connsiteY18" fmla="*/ 11240 h 153238"/>
              <a:gd name="connsiteX19" fmla="*/ 194881 w 228181"/>
              <a:gd name="connsiteY19" fmla="*/ 22105 h 153238"/>
              <a:gd name="connsiteX20" fmla="*/ 196016 w 228181"/>
              <a:gd name="connsiteY20" fmla="*/ 25103 h 153238"/>
              <a:gd name="connsiteX21" fmla="*/ 197908 w 228181"/>
              <a:gd name="connsiteY21" fmla="*/ 26976 h 153238"/>
              <a:gd name="connsiteX22" fmla="*/ 203585 w 228181"/>
              <a:gd name="connsiteY22" fmla="*/ 23604 h 153238"/>
              <a:gd name="connsiteX23" fmla="*/ 205098 w 228181"/>
              <a:gd name="connsiteY23" fmla="*/ 30723 h 153238"/>
              <a:gd name="connsiteX24" fmla="*/ 202828 w 228181"/>
              <a:gd name="connsiteY24" fmla="*/ 37092 h 153238"/>
              <a:gd name="connsiteX25" fmla="*/ 202828 w 228181"/>
              <a:gd name="connsiteY25" fmla="*/ 40839 h 153238"/>
              <a:gd name="connsiteX26" fmla="*/ 211910 w 228181"/>
              <a:gd name="connsiteY26" fmla="*/ 39715 h 153238"/>
              <a:gd name="connsiteX27" fmla="*/ 211531 w 228181"/>
              <a:gd name="connsiteY27" fmla="*/ 43087 h 153238"/>
              <a:gd name="connsiteX28" fmla="*/ 211910 w 228181"/>
              <a:gd name="connsiteY28" fmla="*/ 46459 h 153238"/>
              <a:gd name="connsiteX29" fmla="*/ 217964 w 228181"/>
              <a:gd name="connsiteY29" fmla="*/ 48332 h 153238"/>
              <a:gd name="connsiteX30" fmla="*/ 218343 w 228181"/>
              <a:gd name="connsiteY30" fmla="*/ 43087 h 153238"/>
              <a:gd name="connsiteX31" fmla="*/ 220235 w 228181"/>
              <a:gd name="connsiteY31" fmla="*/ 44960 h 153238"/>
              <a:gd name="connsiteX32" fmla="*/ 224397 w 228181"/>
              <a:gd name="connsiteY32" fmla="*/ 55076 h 153238"/>
              <a:gd name="connsiteX33" fmla="*/ 224019 w 228181"/>
              <a:gd name="connsiteY33" fmla="*/ 59572 h 153238"/>
              <a:gd name="connsiteX34" fmla="*/ 221748 w 228181"/>
              <a:gd name="connsiteY34" fmla="*/ 61820 h 153238"/>
              <a:gd name="connsiteX35" fmla="*/ 224019 w 228181"/>
              <a:gd name="connsiteY35" fmla="*/ 67440 h 153238"/>
              <a:gd name="connsiteX36" fmla="*/ 227046 w 228181"/>
              <a:gd name="connsiteY36" fmla="*/ 67065 h 153238"/>
              <a:gd name="connsiteX37" fmla="*/ 228181 w 228181"/>
              <a:gd name="connsiteY37" fmla="*/ 65192 h 153238"/>
              <a:gd name="connsiteX38" fmla="*/ 228181 w 228181"/>
              <a:gd name="connsiteY38" fmla="*/ 70812 h 153238"/>
              <a:gd name="connsiteX39" fmla="*/ 227046 w 228181"/>
              <a:gd name="connsiteY39" fmla="*/ 75682 h 153238"/>
              <a:gd name="connsiteX40" fmla="*/ 223640 w 228181"/>
              <a:gd name="connsiteY40" fmla="*/ 77181 h 153238"/>
              <a:gd name="connsiteX41" fmla="*/ 223640 w 228181"/>
              <a:gd name="connsiteY41" fmla="*/ 81302 h 153238"/>
              <a:gd name="connsiteX42" fmla="*/ 222127 w 228181"/>
              <a:gd name="connsiteY42" fmla="*/ 82052 h 153238"/>
              <a:gd name="connsiteX43" fmla="*/ 219478 w 228181"/>
              <a:gd name="connsiteY43" fmla="*/ 85798 h 153238"/>
              <a:gd name="connsiteX44" fmla="*/ 211910 w 228181"/>
              <a:gd name="connsiteY44" fmla="*/ 87672 h 153238"/>
              <a:gd name="connsiteX45" fmla="*/ 211910 w 228181"/>
              <a:gd name="connsiteY45" fmla="*/ 91418 h 153238"/>
              <a:gd name="connsiteX46" fmla="*/ 208126 w 228181"/>
              <a:gd name="connsiteY46" fmla="*/ 91044 h 153238"/>
              <a:gd name="connsiteX47" fmla="*/ 209261 w 228181"/>
              <a:gd name="connsiteY47" fmla="*/ 92168 h 153238"/>
              <a:gd name="connsiteX48" fmla="*/ 207369 w 228181"/>
              <a:gd name="connsiteY48" fmla="*/ 94790 h 153238"/>
              <a:gd name="connsiteX49" fmla="*/ 210018 w 228181"/>
              <a:gd name="connsiteY49" fmla="*/ 95165 h 153238"/>
              <a:gd name="connsiteX50" fmla="*/ 213802 w 228181"/>
              <a:gd name="connsiteY50" fmla="*/ 92168 h 153238"/>
              <a:gd name="connsiteX51" fmla="*/ 210018 w 228181"/>
              <a:gd name="connsiteY51" fmla="*/ 101160 h 153238"/>
              <a:gd name="connsiteX52" fmla="*/ 206233 w 228181"/>
              <a:gd name="connsiteY52" fmla="*/ 105656 h 153238"/>
              <a:gd name="connsiteX53" fmla="*/ 201314 w 228181"/>
              <a:gd name="connsiteY53" fmla="*/ 107529 h 153238"/>
              <a:gd name="connsiteX54" fmla="*/ 199801 w 228181"/>
              <a:gd name="connsiteY54" fmla="*/ 112025 h 153238"/>
              <a:gd name="connsiteX55" fmla="*/ 195260 w 228181"/>
              <a:gd name="connsiteY55" fmla="*/ 109402 h 153238"/>
              <a:gd name="connsiteX56" fmla="*/ 195260 w 228181"/>
              <a:gd name="connsiteY56" fmla="*/ 106780 h 153238"/>
              <a:gd name="connsiteX57" fmla="*/ 192989 w 228181"/>
              <a:gd name="connsiteY57" fmla="*/ 104157 h 153238"/>
              <a:gd name="connsiteX58" fmla="*/ 190719 w 228181"/>
              <a:gd name="connsiteY58" fmla="*/ 103782 h 153238"/>
              <a:gd name="connsiteX59" fmla="*/ 189583 w 228181"/>
              <a:gd name="connsiteY59" fmla="*/ 109028 h 153238"/>
              <a:gd name="connsiteX60" fmla="*/ 184664 w 228181"/>
              <a:gd name="connsiteY60" fmla="*/ 112400 h 153238"/>
              <a:gd name="connsiteX61" fmla="*/ 182772 w 228181"/>
              <a:gd name="connsiteY61" fmla="*/ 115772 h 153238"/>
              <a:gd name="connsiteX62" fmla="*/ 176718 w 228181"/>
              <a:gd name="connsiteY62" fmla="*/ 121766 h 153238"/>
              <a:gd name="connsiteX63" fmla="*/ 170285 w 228181"/>
              <a:gd name="connsiteY63" fmla="*/ 126262 h 153238"/>
              <a:gd name="connsiteX64" fmla="*/ 165365 w 228181"/>
              <a:gd name="connsiteY64" fmla="*/ 129260 h 153238"/>
              <a:gd name="connsiteX65" fmla="*/ 160068 w 228181"/>
              <a:gd name="connsiteY65" fmla="*/ 128510 h 153238"/>
              <a:gd name="connsiteX66" fmla="*/ 156283 w 228181"/>
              <a:gd name="connsiteY66" fmla="*/ 130009 h 153238"/>
              <a:gd name="connsiteX67" fmla="*/ 155148 w 228181"/>
              <a:gd name="connsiteY67" fmla="*/ 127761 h 153238"/>
              <a:gd name="connsiteX68" fmla="*/ 152878 w 228181"/>
              <a:gd name="connsiteY68" fmla="*/ 129634 h 153238"/>
              <a:gd name="connsiteX69" fmla="*/ 151742 w 228181"/>
              <a:gd name="connsiteY69" fmla="*/ 131508 h 153238"/>
              <a:gd name="connsiteX70" fmla="*/ 151742 w 228181"/>
              <a:gd name="connsiteY70" fmla="*/ 134505 h 153238"/>
              <a:gd name="connsiteX71" fmla="*/ 145688 w 228181"/>
              <a:gd name="connsiteY71" fmla="*/ 136378 h 153238"/>
              <a:gd name="connsiteX72" fmla="*/ 134714 w 228181"/>
              <a:gd name="connsiteY72" fmla="*/ 147618 h 153238"/>
              <a:gd name="connsiteX73" fmla="*/ 125632 w 228181"/>
              <a:gd name="connsiteY73" fmla="*/ 150615 h 153238"/>
              <a:gd name="connsiteX74" fmla="*/ 122605 w 228181"/>
              <a:gd name="connsiteY74" fmla="*/ 153238 h 153238"/>
              <a:gd name="connsiteX75" fmla="*/ 117307 w 228181"/>
              <a:gd name="connsiteY75" fmla="*/ 151365 h 153238"/>
              <a:gd name="connsiteX76" fmla="*/ 114280 w 228181"/>
              <a:gd name="connsiteY76" fmla="*/ 152489 h 153238"/>
              <a:gd name="connsiteX77" fmla="*/ 110117 w 228181"/>
              <a:gd name="connsiteY77" fmla="*/ 149491 h 153238"/>
              <a:gd name="connsiteX78" fmla="*/ 105577 w 228181"/>
              <a:gd name="connsiteY78" fmla="*/ 148367 h 153238"/>
              <a:gd name="connsiteX79" fmla="*/ 98387 w 228181"/>
              <a:gd name="connsiteY79" fmla="*/ 145370 h 153238"/>
              <a:gd name="connsiteX80" fmla="*/ 94981 w 228181"/>
              <a:gd name="connsiteY80" fmla="*/ 145745 h 153238"/>
              <a:gd name="connsiteX81" fmla="*/ 93846 w 228181"/>
              <a:gd name="connsiteY81" fmla="*/ 146119 h 153238"/>
              <a:gd name="connsiteX82" fmla="*/ 90819 w 228181"/>
              <a:gd name="connsiteY82" fmla="*/ 143872 h 153238"/>
              <a:gd name="connsiteX83" fmla="*/ 87413 w 228181"/>
              <a:gd name="connsiteY83" fmla="*/ 143122 h 153238"/>
              <a:gd name="connsiteX84" fmla="*/ 83629 w 228181"/>
              <a:gd name="connsiteY84" fmla="*/ 138626 h 153238"/>
              <a:gd name="connsiteX85" fmla="*/ 76439 w 228181"/>
              <a:gd name="connsiteY85" fmla="*/ 133381 h 153238"/>
              <a:gd name="connsiteX86" fmla="*/ 68871 w 228181"/>
              <a:gd name="connsiteY86" fmla="*/ 130384 h 153238"/>
              <a:gd name="connsiteX87" fmla="*/ 64330 w 228181"/>
              <a:gd name="connsiteY87" fmla="*/ 132257 h 153238"/>
              <a:gd name="connsiteX88" fmla="*/ 57140 w 228181"/>
              <a:gd name="connsiteY88" fmla="*/ 130384 h 153238"/>
              <a:gd name="connsiteX89" fmla="*/ 54870 w 228181"/>
              <a:gd name="connsiteY89" fmla="*/ 131882 h 153238"/>
              <a:gd name="connsiteX90" fmla="*/ 51086 w 228181"/>
              <a:gd name="connsiteY90" fmla="*/ 131882 h 153238"/>
              <a:gd name="connsiteX91" fmla="*/ 44653 w 228181"/>
              <a:gd name="connsiteY91" fmla="*/ 131508 h 153238"/>
              <a:gd name="connsiteX92" fmla="*/ 42004 w 228181"/>
              <a:gd name="connsiteY92" fmla="*/ 133756 h 153238"/>
              <a:gd name="connsiteX93" fmla="*/ 38598 w 228181"/>
              <a:gd name="connsiteY93" fmla="*/ 133006 h 153238"/>
              <a:gd name="connsiteX94" fmla="*/ 38976 w 228181"/>
              <a:gd name="connsiteY94" fmla="*/ 126262 h 153238"/>
              <a:gd name="connsiteX95" fmla="*/ 37841 w 228181"/>
              <a:gd name="connsiteY95" fmla="*/ 121392 h 153238"/>
              <a:gd name="connsiteX96" fmla="*/ 42761 w 228181"/>
              <a:gd name="connsiteY96" fmla="*/ 125138 h 153238"/>
              <a:gd name="connsiteX97" fmla="*/ 45031 w 228181"/>
              <a:gd name="connsiteY97" fmla="*/ 121766 h 153238"/>
              <a:gd name="connsiteX98" fmla="*/ 51086 w 228181"/>
              <a:gd name="connsiteY98" fmla="*/ 119518 h 153238"/>
              <a:gd name="connsiteX99" fmla="*/ 56762 w 228181"/>
              <a:gd name="connsiteY99" fmla="*/ 115397 h 153238"/>
              <a:gd name="connsiteX100" fmla="*/ 56762 w 228181"/>
              <a:gd name="connsiteY100" fmla="*/ 107904 h 153238"/>
              <a:gd name="connsiteX101" fmla="*/ 49572 w 228181"/>
              <a:gd name="connsiteY101" fmla="*/ 109777 h 153238"/>
              <a:gd name="connsiteX102" fmla="*/ 53356 w 228181"/>
              <a:gd name="connsiteY102" fmla="*/ 106030 h 153238"/>
              <a:gd name="connsiteX103" fmla="*/ 54113 w 228181"/>
              <a:gd name="connsiteY103" fmla="*/ 104157 h 153238"/>
              <a:gd name="connsiteX104" fmla="*/ 53356 w 228181"/>
              <a:gd name="connsiteY104" fmla="*/ 101160 h 153238"/>
              <a:gd name="connsiteX105" fmla="*/ 56762 w 228181"/>
              <a:gd name="connsiteY105" fmla="*/ 97038 h 153238"/>
              <a:gd name="connsiteX106" fmla="*/ 52978 w 228181"/>
              <a:gd name="connsiteY106" fmla="*/ 97413 h 153238"/>
              <a:gd name="connsiteX107" fmla="*/ 50707 w 228181"/>
              <a:gd name="connsiteY107" fmla="*/ 101534 h 153238"/>
              <a:gd name="connsiteX108" fmla="*/ 48437 w 228181"/>
              <a:gd name="connsiteY108" fmla="*/ 99661 h 153238"/>
              <a:gd name="connsiteX109" fmla="*/ 48058 w 228181"/>
              <a:gd name="connsiteY109" fmla="*/ 97038 h 153238"/>
              <a:gd name="connsiteX110" fmla="*/ 46166 w 228181"/>
              <a:gd name="connsiteY110" fmla="*/ 97413 h 153238"/>
              <a:gd name="connsiteX111" fmla="*/ 45409 w 228181"/>
              <a:gd name="connsiteY111" fmla="*/ 95540 h 153238"/>
              <a:gd name="connsiteX112" fmla="*/ 45031 w 228181"/>
              <a:gd name="connsiteY112" fmla="*/ 91793 h 153238"/>
              <a:gd name="connsiteX113" fmla="*/ 43896 w 228181"/>
              <a:gd name="connsiteY113" fmla="*/ 85424 h 153238"/>
              <a:gd name="connsiteX114" fmla="*/ 40868 w 228181"/>
              <a:gd name="connsiteY114" fmla="*/ 85049 h 153238"/>
              <a:gd name="connsiteX115" fmla="*/ 35949 w 228181"/>
              <a:gd name="connsiteY115" fmla="*/ 86922 h 153238"/>
              <a:gd name="connsiteX116" fmla="*/ 34057 w 228181"/>
              <a:gd name="connsiteY116" fmla="*/ 85049 h 153238"/>
              <a:gd name="connsiteX117" fmla="*/ 30651 w 228181"/>
              <a:gd name="connsiteY117" fmla="*/ 84674 h 153238"/>
              <a:gd name="connsiteX118" fmla="*/ 26111 w 228181"/>
              <a:gd name="connsiteY118" fmla="*/ 84674 h 153238"/>
              <a:gd name="connsiteX119" fmla="*/ 22326 w 228181"/>
              <a:gd name="connsiteY119" fmla="*/ 85424 h 153238"/>
              <a:gd name="connsiteX120" fmla="*/ 18542 w 228181"/>
              <a:gd name="connsiteY120" fmla="*/ 88046 h 153238"/>
              <a:gd name="connsiteX121" fmla="*/ 14001 w 228181"/>
              <a:gd name="connsiteY121" fmla="*/ 89170 h 153238"/>
              <a:gd name="connsiteX122" fmla="*/ 12109 w 228181"/>
              <a:gd name="connsiteY122" fmla="*/ 86922 h 153238"/>
              <a:gd name="connsiteX123" fmla="*/ 12488 w 228181"/>
              <a:gd name="connsiteY123" fmla="*/ 82052 h 153238"/>
              <a:gd name="connsiteX124" fmla="*/ 18164 w 228181"/>
              <a:gd name="connsiteY124" fmla="*/ 81677 h 153238"/>
              <a:gd name="connsiteX125" fmla="*/ 24975 w 228181"/>
              <a:gd name="connsiteY125" fmla="*/ 79804 h 153238"/>
              <a:gd name="connsiteX126" fmla="*/ 27624 w 228181"/>
              <a:gd name="connsiteY126" fmla="*/ 77556 h 153238"/>
              <a:gd name="connsiteX127" fmla="*/ 32165 w 228181"/>
              <a:gd name="connsiteY127" fmla="*/ 77556 h 153238"/>
              <a:gd name="connsiteX128" fmla="*/ 36328 w 228181"/>
              <a:gd name="connsiteY128" fmla="*/ 73809 h 153238"/>
              <a:gd name="connsiteX129" fmla="*/ 38598 w 228181"/>
              <a:gd name="connsiteY129" fmla="*/ 76806 h 153238"/>
              <a:gd name="connsiteX130" fmla="*/ 42004 w 228181"/>
              <a:gd name="connsiteY130" fmla="*/ 73434 h 153238"/>
              <a:gd name="connsiteX131" fmla="*/ 46166 w 228181"/>
              <a:gd name="connsiteY131" fmla="*/ 74933 h 153238"/>
              <a:gd name="connsiteX132" fmla="*/ 54491 w 228181"/>
              <a:gd name="connsiteY132" fmla="*/ 75308 h 153238"/>
              <a:gd name="connsiteX133" fmla="*/ 57519 w 228181"/>
              <a:gd name="connsiteY133" fmla="*/ 66691 h 153238"/>
              <a:gd name="connsiteX134" fmla="*/ 55248 w 228181"/>
              <a:gd name="connsiteY134" fmla="*/ 67440 h 153238"/>
              <a:gd name="connsiteX135" fmla="*/ 52978 w 228181"/>
              <a:gd name="connsiteY135" fmla="*/ 71561 h 153238"/>
              <a:gd name="connsiteX136" fmla="*/ 50329 w 228181"/>
              <a:gd name="connsiteY136" fmla="*/ 70062 h 153238"/>
              <a:gd name="connsiteX137" fmla="*/ 42004 w 228181"/>
              <a:gd name="connsiteY137" fmla="*/ 68938 h 153238"/>
              <a:gd name="connsiteX138" fmla="*/ 42004 w 228181"/>
              <a:gd name="connsiteY138" fmla="*/ 65941 h 153238"/>
              <a:gd name="connsiteX139" fmla="*/ 44653 w 228181"/>
              <a:gd name="connsiteY139" fmla="*/ 62569 h 153238"/>
              <a:gd name="connsiteX140" fmla="*/ 47301 w 228181"/>
              <a:gd name="connsiteY140" fmla="*/ 61820 h 153238"/>
              <a:gd name="connsiteX141" fmla="*/ 49193 w 228181"/>
              <a:gd name="connsiteY141" fmla="*/ 59572 h 153238"/>
              <a:gd name="connsiteX142" fmla="*/ 55626 w 228181"/>
              <a:gd name="connsiteY142" fmla="*/ 55076 h 153238"/>
              <a:gd name="connsiteX143" fmla="*/ 55626 w 228181"/>
              <a:gd name="connsiteY143" fmla="*/ 53952 h 153238"/>
              <a:gd name="connsiteX144" fmla="*/ 52221 w 228181"/>
              <a:gd name="connsiteY144" fmla="*/ 51329 h 153238"/>
              <a:gd name="connsiteX145" fmla="*/ 49572 w 228181"/>
              <a:gd name="connsiteY145" fmla="*/ 53577 h 153238"/>
              <a:gd name="connsiteX146" fmla="*/ 46923 w 228181"/>
              <a:gd name="connsiteY146" fmla="*/ 53577 h 153238"/>
              <a:gd name="connsiteX147" fmla="*/ 46923 w 228181"/>
              <a:gd name="connsiteY147" fmla="*/ 51329 h 153238"/>
              <a:gd name="connsiteX148" fmla="*/ 45031 w 228181"/>
              <a:gd name="connsiteY148" fmla="*/ 49831 h 153238"/>
              <a:gd name="connsiteX149" fmla="*/ 45031 w 228181"/>
              <a:gd name="connsiteY149" fmla="*/ 50955 h 153238"/>
              <a:gd name="connsiteX150" fmla="*/ 43896 w 228181"/>
              <a:gd name="connsiteY150" fmla="*/ 47583 h 153238"/>
              <a:gd name="connsiteX151" fmla="*/ 42382 w 228181"/>
              <a:gd name="connsiteY151" fmla="*/ 47208 h 153238"/>
              <a:gd name="connsiteX152" fmla="*/ 34057 w 228181"/>
              <a:gd name="connsiteY152" fmla="*/ 46459 h 153238"/>
              <a:gd name="connsiteX153" fmla="*/ 31030 w 228181"/>
              <a:gd name="connsiteY153" fmla="*/ 47583 h 153238"/>
              <a:gd name="connsiteX154" fmla="*/ 26867 w 228181"/>
              <a:gd name="connsiteY154" fmla="*/ 51704 h 153238"/>
              <a:gd name="connsiteX155" fmla="*/ 24218 w 228181"/>
              <a:gd name="connsiteY155" fmla="*/ 51704 h 153238"/>
              <a:gd name="connsiteX156" fmla="*/ 18164 w 228181"/>
              <a:gd name="connsiteY156" fmla="*/ 55076 h 153238"/>
              <a:gd name="connsiteX157" fmla="*/ 15893 w 228181"/>
              <a:gd name="connsiteY157" fmla="*/ 55076 h 153238"/>
              <a:gd name="connsiteX158" fmla="*/ 9460 w 228181"/>
              <a:gd name="connsiteY158" fmla="*/ 51329 h 153238"/>
              <a:gd name="connsiteX159" fmla="*/ 0 w 228181"/>
              <a:gd name="connsiteY159" fmla="*/ 53952 h 153238"/>
              <a:gd name="connsiteX160" fmla="*/ 1514 w 228181"/>
              <a:gd name="connsiteY160" fmla="*/ 49456 h 153238"/>
              <a:gd name="connsiteX161" fmla="*/ 3406 w 228181"/>
              <a:gd name="connsiteY161" fmla="*/ 45709 h 153238"/>
              <a:gd name="connsiteX162" fmla="*/ 5676 w 228181"/>
              <a:gd name="connsiteY162" fmla="*/ 47583 h 153238"/>
              <a:gd name="connsiteX163" fmla="*/ 12866 w 228181"/>
              <a:gd name="connsiteY163" fmla="*/ 50955 h 153238"/>
              <a:gd name="connsiteX164" fmla="*/ 16272 w 228181"/>
              <a:gd name="connsiteY164" fmla="*/ 48707 h 153238"/>
              <a:gd name="connsiteX165" fmla="*/ 11731 w 228181"/>
              <a:gd name="connsiteY165" fmla="*/ 46833 h 153238"/>
              <a:gd name="connsiteX166" fmla="*/ 12866 w 228181"/>
              <a:gd name="connsiteY166" fmla="*/ 46459 h 153238"/>
              <a:gd name="connsiteX167" fmla="*/ 13623 w 228181"/>
              <a:gd name="connsiteY167" fmla="*/ 43461 h 153238"/>
              <a:gd name="connsiteX168" fmla="*/ 9839 w 228181"/>
              <a:gd name="connsiteY168" fmla="*/ 41213 h 153238"/>
              <a:gd name="connsiteX169" fmla="*/ 7947 w 228181"/>
              <a:gd name="connsiteY169" fmla="*/ 36343 h 153238"/>
              <a:gd name="connsiteX170" fmla="*/ 16650 w 228181"/>
              <a:gd name="connsiteY170" fmla="*/ 40464 h 153238"/>
              <a:gd name="connsiteX171" fmla="*/ 20056 w 228181"/>
              <a:gd name="connsiteY171" fmla="*/ 44960 h 153238"/>
              <a:gd name="connsiteX172" fmla="*/ 26489 w 228181"/>
              <a:gd name="connsiteY172" fmla="*/ 43461 h 153238"/>
              <a:gd name="connsiteX173" fmla="*/ 23840 w 228181"/>
              <a:gd name="connsiteY173" fmla="*/ 41588 h 153238"/>
              <a:gd name="connsiteX174" fmla="*/ 25732 w 228181"/>
              <a:gd name="connsiteY174" fmla="*/ 40464 h 153238"/>
              <a:gd name="connsiteX175" fmla="*/ 26111 w 228181"/>
              <a:gd name="connsiteY175" fmla="*/ 37467 h 153238"/>
              <a:gd name="connsiteX176" fmla="*/ 18921 w 228181"/>
              <a:gd name="connsiteY176" fmla="*/ 38591 h 153238"/>
              <a:gd name="connsiteX177" fmla="*/ 15515 w 228181"/>
              <a:gd name="connsiteY177" fmla="*/ 34469 h 153238"/>
              <a:gd name="connsiteX178" fmla="*/ 15893 w 228181"/>
              <a:gd name="connsiteY178" fmla="*/ 32971 h 153238"/>
              <a:gd name="connsiteX179" fmla="*/ 20056 w 228181"/>
              <a:gd name="connsiteY179" fmla="*/ 32221 h 153238"/>
              <a:gd name="connsiteX180" fmla="*/ 16650 w 228181"/>
              <a:gd name="connsiteY180" fmla="*/ 29224 h 153238"/>
              <a:gd name="connsiteX181" fmla="*/ 14418 w 228181"/>
              <a:gd name="connsiteY181" fmla="*/ 25119 h 153238"/>
              <a:gd name="connsiteX182" fmla="*/ 19678 w 228181"/>
              <a:gd name="connsiteY182" fmla="*/ 27351 h 153238"/>
              <a:gd name="connsiteX183" fmla="*/ 20434 w 228181"/>
              <a:gd name="connsiteY183" fmla="*/ 26601 h 153238"/>
              <a:gd name="connsiteX184" fmla="*/ 17786 w 228181"/>
              <a:gd name="connsiteY184" fmla="*/ 22105 h 153238"/>
              <a:gd name="connsiteX185" fmla="*/ 21948 w 228181"/>
              <a:gd name="connsiteY185" fmla="*/ 23604 h 153238"/>
              <a:gd name="connsiteX186" fmla="*/ 18921 w 228181"/>
              <a:gd name="connsiteY186" fmla="*/ 19108 h 153238"/>
              <a:gd name="connsiteX187" fmla="*/ 21948 w 228181"/>
              <a:gd name="connsiteY187" fmla="*/ 17609 h 153238"/>
              <a:gd name="connsiteX188" fmla="*/ 29138 w 228181"/>
              <a:gd name="connsiteY188" fmla="*/ 21356 h 153238"/>
              <a:gd name="connsiteX189" fmla="*/ 29138 w 228181"/>
              <a:gd name="connsiteY189" fmla="*/ 27351 h 153238"/>
              <a:gd name="connsiteX190" fmla="*/ 30273 w 228181"/>
              <a:gd name="connsiteY190" fmla="*/ 27725 h 153238"/>
              <a:gd name="connsiteX191" fmla="*/ 32922 w 228181"/>
              <a:gd name="connsiteY191" fmla="*/ 28849 h 153238"/>
              <a:gd name="connsiteX192" fmla="*/ 35192 w 228181"/>
              <a:gd name="connsiteY192" fmla="*/ 26227 h 153238"/>
              <a:gd name="connsiteX193" fmla="*/ 38598 w 228181"/>
              <a:gd name="connsiteY193" fmla="*/ 29599 h 153238"/>
              <a:gd name="connsiteX194" fmla="*/ 39355 w 228181"/>
              <a:gd name="connsiteY194" fmla="*/ 34844 h 153238"/>
              <a:gd name="connsiteX195" fmla="*/ 40868 w 228181"/>
              <a:gd name="connsiteY195" fmla="*/ 30348 h 153238"/>
              <a:gd name="connsiteX196" fmla="*/ 42761 w 228181"/>
              <a:gd name="connsiteY196" fmla="*/ 34844 h 153238"/>
              <a:gd name="connsiteX197" fmla="*/ 45031 w 228181"/>
              <a:gd name="connsiteY197" fmla="*/ 29599 h 153238"/>
              <a:gd name="connsiteX198" fmla="*/ 42382 w 228181"/>
              <a:gd name="connsiteY198" fmla="*/ 24728 h 153238"/>
              <a:gd name="connsiteX199" fmla="*/ 42761 w 228181"/>
              <a:gd name="connsiteY199" fmla="*/ 22480 h 153238"/>
              <a:gd name="connsiteX200" fmla="*/ 36706 w 228181"/>
              <a:gd name="connsiteY200" fmla="*/ 19108 h 153238"/>
              <a:gd name="connsiteX201" fmla="*/ 33679 w 228181"/>
              <a:gd name="connsiteY201" fmla="*/ 16485 h 153238"/>
              <a:gd name="connsiteX202" fmla="*/ 35949 w 228181"/>
              <a:gd name="connsiteY202" fmla="*/ 12364 h 153238"/>
              <a:gd name="connsiteX203" fmla="*/ 38976 w 228181"/>
              <a:gd name="connsiteY203" fmla="*/ 14987 h 153238"/>
              <a:gd name="connsiteX204" fmla="*/ 40868 w 228181"/>
              <a:gd name="connsiteY204" fmla="*/ 14987 h 153238"/>
              <a:gd name="connsiteX205" fmla="*/ 42382 w 228181"/>
              <a:gd name="connsiteY205" fmla="*/ 14237 h 153238"/>
              <a:gd name="connsiteX206" fmla="*/ 38976 w 228181"/>
              <a:gd name="connsiteY206" fmla="*/ 10865 h 153238"/>
              <a:gd name="connsiteX207" fmla="*/ 38220 w 228181"/>
              <a:gd name="connsiteY207" fmla="*/ 8992 h 153238"/>
              <a:gd name="connsiteX208" fmla="*/ 35949 w 228181"/>
              <a:gd name="connsiteY208" fmla="*/ 8992 h 153238"/>
              <a:gd name="connsiteX209" fmla="*/ 32165 w 228181"/>
              <a:gd name="connsiteY209" fmla="*/ 11240 h 153238"/>
              <a:gd name="connsiteX210" fmla="*/ 28759 w 228181"/>
              <a:gd name="connsiteY210" fmla="*/ 10116 h 153238"/>
              <a:gd name="connsiteX211" fmla="*/ 28759 w 228181"/>
              <a:gd name="connsiteY211" fmla="*/ 9367 h 153238"/>
              <a:gd name="connsiteX212" fmla="*/ 30273 w 228181"/>
              <a:gd name="connsiteY212" fmla="*/ 6744 h 153238"/>
              <a:gd name="connsiteX213" fmla="*/ 29138 w 228181"/>
              <a:gd name="connsiteY213" fmla="*/ 3372 h 153238"/>
              <a:gd name="connsiteX214" fmla="*/ 32922 w 228181"/>
              <a:gd name="connsiteY214" fmla="*/ 4121 h 153238"/>
              <a:gd name="connsiteX215" fmla="*/ 32922 w 228181"/>
              <a:gd name="connsiteY215" fmla="*/ 2248 h 153238"/>
              <a:gd name="connsiteX216" fmla="*/ 36706 w 228181"/>
              <a:gd name="connsiteY216" fmla="*/ 5995 h 153238"/>
              <a:gd name="connsiteX217" fmla="*/ 38976 w 228181"/>
              <a:gd name="connsiteY217" fmla="*/ 4871 h 153238"/>
              <a:gd name="connsiteX218" fmla="*/ 41247 w 228181"/>
              <a:gd name="connsiteY218" fmla="*/ 6369 h 153238"/>
              <a:gd name="connsiteX219" fmla="*/ 43139 w 228181"/>
              <a:gd name="connsiteY219" fmla="*/ 5245 h 153238"/>
              <a:gd name="connsiteX220" fmla="*/ 46923 w 228181"/>
              <a:gd name="connsiteY220" fmla="*/ 12364 h 153238"/>
              <a:gd name="connsiteX221" fmla="*/ 52599 w 228181"/>
              <a:gd name="connsiteY221" fmla="*/ 13488 h 153238"/>
              <a:gd name="connsiteX222" fmla="*/ 54870 w 228181"/>
              <a:gd name="connsiteY222" fmla="*/ 17609 h 153238"/>
              <a:gd name="connsiteX223" fmla="*/ 58654 w 228181"/>
              <a:gd name="connsiteY223" fmla="*/ 22480 h 153238"/>
              <a:gd name="connsiteX224" fmla="*/ 62816 w 228181"/>
              <a:gd name="connsiteY224" fmla="*/ 23604 h 153238"/>
              <a:gd name="connsiteX225" fmla="*/ 65465 w 228181"/>
              <a:gd name="connsiteY225" fmla="*/ 26601 h 153238"/>
              <a:gd name="connsiteX226" fmla="*/ 61681 w 228181"/>
              <a:gd name="connsiteY226" fmla="*/ 29224 h 153238"/>
              <a:gd name="connsiteX227" fmla="*/ 65844 w 228181"/>
              <a:gd name="connsiteY227" fmla="*/ 32221 h 153238"/>
              <a:gd name="connsiteX228" fmla="*/ 66600 w 228181"/>
              <a:gd name="connsiteY228" fmla="*/ 37467 h 153238"/>
              <a:gd name="connsiteX229" fmla="*/ 64708 w 228181"/>
              <a:gd name="connsiteY229" fmla="*/ 38965 h 153238"/>
              <a:gd name="connsiteX230" fmla="*/ 64330 w 228181"/>
              <a:gd name="connsiteY230" fmla="*/ 40839 h 153238"/>
              <a:gd name="connsiteX231" fmla="*/ 62816 w 228181"/>
              <a:gd name="connsiteY231" fmla="*/ 42712 h 153238"/>
              <a:gd name="connsiteX232" fmla="*/ 57519 w 228181"/>
              <a:gd name="connsiteY232" fmla="*/ 39715 h 153238"/>
              <a:gd name="connsiteX233" fmla="*/ 59032 w 228181"/>
              <a:gd name="connsiteY233" fmla="*/ 43836 h 153238"/>
              <a:gd name="connsiteX234" fmla="*/ 64330 w 228181"/>
              <a:gd name="connsiteY234" fmla="*/ 46459 h 153238"/>
              <a:gd name="connsiteX235" fmla="*/ 63573 w 228181"/>
              <a:gd name="connsiteY235" fmla="*/ 49831 h 153238"/>
              <a:gd name="connsiteX236" fmla="*/ 65844 w 228181"/>
              <a:gd name="connsiteY236" fmla="*/ 47208 h 153238"/>
              <a:gd name="connsiteX237" fmla="*/ 66979 w 228181"/>
              <a:gd name="connsiteY237" fmla="*/ 52453 h 153238"/>
              <a:gd name="connsiteX238" fmla="*/ 65087 w 228181"/>
              <a:gd name="connsiteY238" fmla="*/ 54701 h 153238"/>
              <a:gd name="connsiteX239" fmla="*/ 68492 w 228181"/>
              <a:gd name="connsiteY239" fmla="*/ 55825 h 153238"/>
              <a:gd name="connsiteX240" fmla="*/ 68871 w 228181"/>
              <a:gd name="connsiteY240" fmla="*/ 58823 h 153238"/>
              <a:gd name="connsiteX241" fmla="*/ 68871 w 228181"/>
              <a:gd name="connsiteY241" fmla="*/ 65567 h 153238"/>
              <a:gd name="connsiteX242" fmla="*/ 71520 w 228181"/>
              <a:gd name="connsiteY242" fmla="*/ 60696 h 153238"/>
              <a:gd name="connsiteX243" fmla="*/ 71520 w 228181"/>
              <a:gd name="connsiteY243" fmla="*/ 56949 h 153238"/>
              <a:gd name="connsiteX244" fmla="*/ 76439 w 228181"/>
              <a:gd name="connsiteY244" fmla="*/ 56575 h 153238"/>
              <a:gd name="connsiteX245" fmla="*/ 76439 w 228181"/>
              <a:gd name="connsiteY245" fmla="*/ 47583 h 153238"/>
              <a:gd name="connsiteX246" fmla="*/ 77953 w 228181"/>
              <a:gd name="connsiteY246" fmla="*/ 43461 h 153238"/>
              <a:gd name="connsiteX247" fmla="*/ 81358 w 228181"/>
              <a:gd name="connsiteY247" fmla="*/ 43836 h 153238"/>
              <a:gd name="connsiteX248" fmla="*/ 82115 w 228181"/>
              <a:gd name="connsiteY248" fmla="*/ 47583 h 153238"/>
              <a:gd name="connsiteX249" fmla="*/ 84007 w 228181"/>
              <a:gd name="connsiteY249" fmla="*/ 51329 h 153238"/>
              <a:gd name="connsiteX250" fmla="*/ 86656 w 228181"/>
              <a:gd name="connsiteY250" fmla="*/ 47583 h 153238"/>
              <a:gd name="connsiteX251" fmla="*/ 87791 w 228181"/>
              <a:gd name="connsiteY251" fmla="*/ 42337 h 153238"/>
              <a:gd name="connsiteX252" fmla="*/ 88170 w 228181"/>
              <a:gd name="connsiteY252" fmla="*/ 36343 h 153238"/>
              <a:gd name="connsiteX253" fmla="*/ 86656 w 228181"/>
              <a:gd name="connsiteY253" fmla="*/ 26976 h 153238"/>
              <a:gd name="connsiteX254" fmla="*/ 85899 w 228181"/>
              <a:gd name="connsiteY254" fmla="*/ 22105 h 153238"/>
              <a:gd name="connsiteX255" fmla="*/ 88170 w 228181"/>
              <a:gd name="connsiteY255" fmla="*/ 20981 h 153238"/>
              <a:gd name="connsiteX256" fmla="*/ 90819 w 228181"/>
              <a:gd name="connsiteY256" fmla="*/ 22105 h 153238"/>
              <a:gd name="connsiteX257" fmla="*/ 96873 w 228181"/>
              <a:gd name="connsiteY257" fmla="*/ 28475 h 153238"/>
              <a:gd name="connsiteX258" fmla="*/ 100279 w 228181"/>
              <a:gd name="connsiteY258" fmla="*/ 35593 h 153238"/>
              <a:gd name="connsiteX259" fmla="*/ 101792 w 228181"/>
              <a:gd name="connsiteY259" fmla="*/ 39715 h 153238"/>
              <a:gd name="connsiteX260" fmla="*/ 104063 w 228181"/>
              <a:gd name="connsiteY260" fmla="*/ 39715 h 153238"/>
              <a:gd name="connsiteX261" fmla="*/ 106333 w 228181"/>
              <a:gd name="connsiteY261" fmla="*/ 38965 h 153238"/>
              <a:gd name="connsiteX262" fmla="*/ 107469 w 228181"/>
              <a:gd name="connsiteY262" fmla="*/ 32971 h 153238"/>
              <a:gd name="connsiteX263" fmla="*/ 107090 w 228181"/>
              <a:gd name="connsiteY263" fmla="*/ 28475 h 153238"/>
              <a:gd name="connsiteX264" fmla="*/ 105955 w 228181"/>
              <a:gd name="connsiteY264" fmla="*/ 24728 h 153238"/>
              <a:gd name="connsiteX265" fmla="*/ 110496 w 228181"/>
              <a:gd name="connsiteY265" fmla="*/ 22855 h 153238"/>
              <a:gd name="connsiteX266" fmla="*/ 113145 w 228181"/>
              <a:gd name="connsiteY266" fmla="*/ 24353 h 153238"/>
              <a:gd name="connsiteX267" fmla="*/ 115415 w 228181"/>
              <a:gd name="connsiteY267" fmla="*/ 20232 h 153238"/>
              <a:gd name="connsiteX268" fmla="*/ 120335 w 228181"/>
              <a:gd name="connsiteY268" fmla="*/ 16860 h 153238"/>
              <a:gd name="connsiteX269" fmla="*/ 120335 w 228181"/>
              <a:gd name="connsiteY269" fmla="*/ 20607 h 153238"/>
              <a:gd name="connsiteX270" fmla="*/ 121470 w 228181"/>
              <a:gd name="connsiteY270" fmla="*/ 20607 h 153238"/>
              <a:gd name="connsiteX271" fmla="*/ 122227 w 228181"/>
              <a:gd name="connsiteY271" fmla="*/ 22855 h 153238"/>
              <a:gd name="connsiteX272" fmla="*/ 125254 w 228181"/>
              <a:gd name="connsiteY272" fmla="*/ 23604 h 153238"/>
              <a:gd name="connsiteX273" fmla="*/ 126011 w 228181"/>
              <a:gd name="connsiteY273" fmla="*/ 28849 h 153238"/>
              <a:gd name="connsiteX274" fmla="*/ 128660 w 228181"/>
              <a:gd name="connsiteY274" fmla="*/ 31472 h 153238"/>
              <a:gd name="connsiteX275" fmla="*/ 130930 w 228181"/>
              <a:gd name="connsiteY275" fmla="*/ 35593 h 153238"/>
              <a:gd name="connsiteX276" fmla="*/ 132065 w 228181"/>
              <a:gd name="connsiteY276" fmla="*/ 41588 h 153238"/>
              <a:gd name="connsiteX277" fmla="*/ 133579 w 228181"/>
              <a:gd name="connsiteY277" fmla="*/ 43836 h 153238"/>
              <a:gd name="connsiteX278" fmla="*/ 134336 w 228181"/>
              <a:gd name="connsiteY278" fmla="*/ 38591 h 153238"/>
              <a:gd name="connsiteX279" fmla="*/ 134336 w 228181"/>
              <a:gd name="connsiteY279" fmla="*/ 33345 h 153238"/>
              <a:gd name="connsiteX280" fmla="*/ 133579 w 228181"/>
              <a:gd name="connsiteY280" fmla="*/ 30348 h 153238"/>
              <a:gd name="connsiteX281" fmla="*/ 130173 w 228181"/>
              <a:gd name="connsiteY281" fmla="*/ 22480 h 153238"/>
              <a:gd name="connsiteX282" fmla="*/ 130173 w 228181"/>
              <a:gd name="connsiteY282" fmla="*/ 18733 h 153238"/>
              <a:gd name="connsiteX283" fmla="*/ 132065 w 228181"/>
              <a:gd name="connsiteY283" fmla="*/ 17609 h 153238"/>
              <a:gd name="connsiteX284" fmla="*/ 136228 w 228181"/>
              <a:gd name="connsiteY284" fmla="*/ 18733 h 153238"/>
              <a:gd name="connsiteX285" fmla="*/ 140012 w 228181"/>
              <a:gd name="connsiteY285" fmla="*/ 22105 h 153238"/>
              <a:gd name="connsiteX286" fmla="*/ 142661 w 228181"/>
              <a:gd name="connsiteY286" fmla="*/ 26976 h 153238"/>
              <a:gd name="connsiteX287" fmla="*/ 146445 w 228181"/>
              <a:gd name="connsiteY287" fmla="*/ 26227 h 153238"/>
              <a:gd name="connsiteX288" fmla="*/ 148337 w 228181"/>
              <a:gd name="connsiteY288" fmla="*/ 24353 h 153238"/>
              <a:gd name="connsiteX289" fmla="*/ 150229 w 228181"/>
              <a:gd name="connsiteY289" fmla="*/ 20607 h 153238"/>
              <a:gd name="connsiteX290" fmla="*/ 150229 w 228181"/>
              <a:gd name="connsiteY290" fmla="*/ 18359 h 153238"/>
              <a:gd name="connsiteX291" fmla="*/ 155148 w 228181"/>
              <a:gd name="connsiteY291" fmla="*/ 17235 h 153238"/>
              <a:gd name="connsiteX292" fmla="*/ 155905 w 228181"/>
              <a:gd name="connsiteY292" fmla="*/ 20981 h 153238"/>
              <a:gd name="connsiteX293" fmla="*/ 160446 w 228181"/>
              <a:gd name="connsiteY293" fmla="*/ 21356 h 153238"/>
              <a:gd name="connsiteX294" fmla="*/ 163473 w 228181"/>
              <a:gd name="connsiteY294" fmla="*/ 19108 h 153238"/>
              <a:gd name="connsiteX295" fmla="*/ 168014 w 228181"/>
              <a:gd name="connsiteY295" fmla="*/ 18733 h 153238"/>
              <a:gd name="connsiteX296" fmla="*/ 168014 w 228181"/>
              <a:gd name="connsiteY296" fmla="*/ 10491 h 153238"/>
              <a:gd name="connsiteX297" fmla="*/ 166879 w 228181"/>
              <a:gd name="connsiteY297" fmla="*/ 5995 h 153238"/>
              <a:gd name="connsiteX298" fmla="*/ 165365 w 228181"/>
              <a:gd name="connsiteY298" fmla="*/ 2623 h 153238"/>
              <a:gd name="connsiteX299" fmla="*/ 169528 w 228181"/>
              <a:gd name="connsiteY299" fmla="*/ 2997 h 15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228181" h="153238">
                <a:moveTo>
                  <a:pt x="14001" y="24353"/>
                </a:moveTo>
                <a:lnTo>
                  <a:pt x="14418" y="25119"/>
                </a:lnTo>
                <a:lnTo>
                  <a:pt x="14380" y="25103"/>
                </a:lnTo>
                <a:close/>
                <a:moveTo>
                  <a:pt x="172555" y="0"/>
                </a:moveTo>
                <a:lnTo>
                  <a:pt x="175582" y="375"/>
                </a:lnTo>
                <a:lnTo>
                  <a:pt x="177096" y="4871"/>
                </a:lnTo>
                <a:lnTo>
                  <a:pt x="181637" y="7119"/>
                </a:lnTo>
                <a:lnTo>
                  <a:pt x="182394" y="11615"/>
                </a:lnTo>
                <a:lnTo>
                  <a:pt x="181258" y="13488"/>
                </a:lnTo>
                <a:lnTo>
                  <a:pt x="187313" y="18359"/>
                </a:lnTo>
                <a:lnTo>
                  <a:pt x="189583" y="18359"/>
                </a:lnTo>
                <a:lnTo>
                  <a:pt x="190719" y="16485"/>
                </a:lnTo>
                <a:lnTo>
                  <a:pt x="189962" y="13488"/>
                </a:lnTo>
                <a:lnTo>
                  <a:pt x="196016" y="13488"/>
                </a:lnTo>
                <a:lnTo>
                  <a:pt x="197908" y="8617"/>
                </a:lnTo>
                <a:lnTo>
                  <a:pt x="200557" y="7493"/>
                </a:lnTo>
                <a:lnTo>
                  <a:pt x="205477" y="7119"/>
                </a:lnTo>
                <a:lnTo>
                  <a:pt x="206990" y="8617"/>
                </a:lnTo>
                <a:lnTo>
                  <a:pt x="201314" y="11240"/>
                </a:lnTo>
                <a:lnTo>
                  <a:pt x="194881" y="22105"/>
                </a:lnTo>
                <a:lnTo>
                  <a:pt x="196016" y="25103"/>
                </a:lnTo>
                <a:lnTo>
                  <a:pt x="197908" y="26976"/>
                </a:lnTo>
                <a:lnTo>
                  <a:pt x="203585" y="23604"/>
                </a:lnTo>
                <a:lnTo>
                  <a:pt x="205098" y="30723"/>
                </a:lnTo>
                <a:lnTo>
                  <a:pt x="202828" y="37092"/>
                </a:lnTo>
                <a:lnTo>
                  <a:pt x="202828" y="40839"/>
                </a:lnTo>
                <a:lnTo>
                  <a:pt x="211910" y="39715"/>
                </a:lnTo>
                <a:lnTo>
                  <a:pt x="211531" y="43087"/>
                </a:lnTo>
                <a:lnTo>
                  <a:pt x="211910" y="46459"/>
                </a:lnTo>
                <a:lnTo>
                  <a:pt x="217964" y="48332"/>
                </a:lnTo>
                <a:lnTo>
                  <a:pt x="218343" y="43087"/>
                </a:lnTo>
                <a:lnTo>
                  <a:pt x="220235" y="44960"/>
                </a:lnTo>
                <a:lnTo>
                  <a:pt x="224397" y="55076"/>
                </a:lnTo>
                <a:lnTo>
                  <a:pt x="224019" y="59572"/>
                </a:lnTo>
                <a:lnTo>
                  <a:pt x="221748" y="61820"/>
                </a:lnTo>
                <a:lnTo>
                  <a:pt x="224019" y="67440"/>
                </a:lnTo>
                <a:lnTo>
                  <a:pt x="227046" y="67065"/>
                </a:lnTo>
                <a:lnTo>
                  <a:pt x="228181" y="65192"/>
                </a:lnTo>
                <a:lnTo>
                  <a:pt x="228181" y="70812"/>
                </a:lnTo>
                <a:lnTo>
                  <a:pt x="227046" y="75682"/>
                </a:lnTo>
                <a:lnTo>
                  <a:pt x="223640" y="77181"/>
                </a:lnTo>
                <a:lnTo>
                  <a:pt x="223640" y="81302"/>
                </a:lnTo>
                <a:lnTo>
                  <a:pt x="222127" y="82052"/>
                </a:lnTo>
                <a:lnTo>
                  <a:pt x="219478" y="85798"/>
                </a:lnTo>
                <a:lnTo>
                  <a:pt x="211910" y="87672"/>
                </a:lnTo>
                <a:lnTo>
                  <a:pt x="211910" y="91418"/>
                </a:lnTo>
                <a:lnTo>
                  <a:pt x="208126" y="91044"/>
                </a:lnTo>
                <a:lnTo>
                  <a:pt x="209261" y="92168"/>
                </a:lnTo>
                <a:lnTo>
                  <a:pt x="207369" y="94790"/>
                </a:lnTo>
                <a:lnTo>
                  <a:pt x="210018" y="95165"/>
                </a:lnTo>
                <a:lnTo>
                  <a:pt x="213802" y="92168"/>
                </a:lnTo>
                <a:lnTo>
                  <a:pt x="210018" y="101160"/>
                </a:lnTo>
                <a:lnTo>
                  <a:pt x="206233" y="105656"/>
                </a:lnTo>
                <a:lnTo>
                  <a:pt x="201314" y="107529"/>
                </a:lnTo>
                <a:lnTo>
                  <a:pt x="199801" y="112025"/>
                </a:lnTo>
                <a:lnTo>
                  <a:pt x="195260" y="109402"/>
                </a:lnTo>
                <a:lnTo>
                  <a:pt x="195260" y="106780"/>
                </a:lnTo>
                <a:lnTo>
                  <a:pt x="192989" y="104157"/>
                </a:lnTo>
                <a:lnTo>
                  <a:pt x="190719" y="103782"/>
                </a:lnTo>
                <a:lnTo>
                  <a:pt x="189583" y="109028"/>
                </a:lnTo>
                <a:lnTo>
                  <a:pt x="184664" y="112400"/>
                </a:lnTo>
                <a:lnTo>
                  <a:pt x="182772" y="115772"/>
                </a:lnTo>
                <a:lnTo>
                  <a:pt x="176718" y="121766"/>
                </a:lnTo>
                <a:lnTo>
                  <a:pt x="170285" y="126262"/>
                </a:lnTo>
                <a:lnTo>
                  <a:pt x="165365" y="129260"/>
                </a:lnTo>
                <a:lnTo>
                  <a:pt x="160068" y="128510"/>
                </a:lnTo>
                <a:lnTo>
                  <a:pt x="156283" y="130009"/>
                </a:lnTo>
                <a:lnTo>
                  <a:pt x="155148" y="127761"/>
                </a:lnTo>
                <a:lnTo>
                  <a:pt x="152878" y="129634"/>
                </a:lnTo>
                <a:lnTo>
                  <a:pt x="151742" y="131508"/>
                </a:lnTo>
                <a:lnTo>
                  <a:pt x="151742" y="134505"/>
                </a:lnTo>
                <a:lnTo>
                  <a:pt x="145688" y="136378"/>
                </a:lnTo>
                <a:lnTo>
                  <a:pt x="134714" y="147618"/>
                </a:lnTo>
                <a:lnTo>
                  <a:pt x="125632" y="150615"/>
                </a:lnTo>
                <a:lnTo>
                  <a:pt x="122605" y="153238"/>
                </a:lnTo>
                <a:lnTo>
                  <a:pt x="117307" y="151365"/>
                </a:lnTo>
                <a:lnTo>
                  <a:pt x="114280" y="152489"/>
                </a:lnTo>
                <a:lnTo>
                  <a:pt x="110117" y="149491"/>
                </a:lnTo>
                <a:lnTo>
                  <a:pt x="105577" y="148367"/>
                </a:lnTo>
                <a:lnTo>
                  <a:pt x="98387" y="145370"/>
                </a:lnTo>
                <a:lnTo>
                  <a:pt x="94981" y="145745"/>
                </a:lnTo>
                <a:lnTo>
                  <a:pt x="93846" y="146119"/>
                </a:lnTo>
                <a:lnTo>
                  <a:pt x="90819" y="143872"/>
                </a:lnTo>
                <a:lnTo>
                  <a:pt x="87413" y="143122"/>
                </a:lnTo>
                <a:lnTo>
                  <a:pt x="83629" y="138626"/>
                </a:lnTo>
                <a:lnTo>
                  <a:pt x="76439" y="133381"/>
                </a:lnTo>
                <a:lnTo>
                  <a:pt x="68871" y="130384"/>
                </a:lnTo>
                <a:lnTo>
                  <a:pt x="64330" y="132257"/>
                </a:lnTo>
                <a:lnTo>
                  <a:pt x="57140" y="130384"/>
                </a:lnTo>
                <a:lnTo>
                  <a:pt x="54870" y="131882"/>
                </a:lnTo>
                <a:lnTo>
                  <a:pt x="51086" y="131882"/>
                </a:lnTo>
                <a:lnTo>
                  <a:pt x="44653" y="131508"/>
                </a:lnTo>
                <a:lnTo>
                  <a:pt x="42004" y="133756"/>
                </a:lnTo>
                <a:lnTo>
                  <a:pt x="38598" y="133006"/>
                </a:lnTo>
                <a:lnTo>
                  <a:pt x="38976" y="126262"/>
                </a:lnTo>
                <a:lnTo>
                  <a:pt x="37841" y="121392"/>
                </a:lnTo>
                <a:lnTo>
                  <a:pt x="42761" y="125138"/>
                </a:lnTo>
                <a:lnTo>
                  <a:pt x="45031" y="121766"/>
                </a:lnTo>
                <a:lnTo>
                  <a:pt x="51086" y="119518"/>
                </a:lnTo>
                <a:lnTo>
                  <a:pt x="56762" y="115397"/>
                </a:lnTo>
                <a:lnTo>
                  <a:pt x="56762" y="107904"/>
                </a:lnTo>
                <a:lnTo>
                  <a:pt x="49572" y="109777"/>
                </a:lnTo>
                <a:lnTo>
                  <a:pt x="53356" y="106030"/>
                </a:lnTo>
                <a:lnTo>
                  <a:pt x="54113" y="104157"/>
                </a:lnTo>
                <a:lnTo>
                  <a:pt x="53356" y="101160"/>
                </a:lnTo>
                <a:lnTo>
                  <a:pt x="56762" y="97038"/>
                </a:lnTo>
                <a:lnTo>
                  <a:pt x="52978" y="97413"/>
                </a:lnTo>
                <a:lnTo>
                  <a:pt x="50707" y="101534"/>
                </a:lnTo>
                <a:lnTo>
                  <a:pt x="48437" y="99661"/>
                </a:lnTo>
                <a:lnTo>
                  <a:pt x="48058" y="97038"/>
                </a:lnTo>
                <a:lnTo>
                  <a:pt x="46166" y="97413"/>
                </a:lnTo>
                <a:lnTo>
                  <a:pt x="45409" y="95540"/>
                </a:lnTo>
                <a:lnTo>
                  <a:pt x="45031" y="91793"/>
                </a:lnTo>
                <a:lnTo>
                  <a:pt x="43896" y="85424"/>
                </a:lnTo>
                <a:lnTo>
                  <a:pt x="40868" y="85049"/>
                </a:lnTo>
                <a:lnTo>
                  <a:pt x="35949" y="86922"/>
                </a:lnTo>
                <a:lnTo>
                  <a:pt x="34057" y="85049"/>
                </a:lnTo>
                <a:lnTo>
                  <a:pt x="30651" y="84674"/>
                </a:lnTo>
                <a:lnTo>
                  <a:pt x="26111" y="84674"/>
                </a:lnTo>
                <a:lnTo>
                  <a:pt x="22326" y="85424"/>
                </a:lnTo>
                <a:lnTo>
                  <a:pt x="18542" y="88046"/>
                </a:lnTo>
                <a:lnTo>
                  <a:pt x="14001" y="89170"/>
                </a:lnTo>
                <a:lnTo>
                  <a:pt x="12109" y="86922"/>
                </a:lnTo>
                <a:lnTo>
                  <a:pt x="12488" y="82052"/>
                </a:lnTo>
                <a:lnTo>
                  <a:pt x="18164" y="81677"/>
                </a:lnTo>
                <a:lnTo>
                  <a:pt x="24975" y="79804"/>
                </a:lnTo>
                <a:lnTo>
                  <a:pt x="27624" y="77556"/>
                </a:lnTo>
                <a:lnTo>
                  <a:pt x="32165" y="77556"/>
                </a:lnTo>
                <a:lnTo>
                  <a:pt x="36328" y="73809"/>
                </a:lnTo>
                <a:lnTo>
                  <a:pt x="38598" y="76806"/>
                </a:lnTo>
                <a:lnTo>
                  <a:pt x="42004" y="73434"/>
                </a:lnTo>
                <a:lnTo>
                  <a:pt x="46166" y="74933"/>
                </a:lnTo>
                <a:lnTo>
                  <a:pt x="54491" y="75308"/>
                </a:lnTo>
                <a:lnTo>
                  <a:pt x="57519" y="66691"/>
                </a:lnTo>
                <a:lnTo>
                  <a:pt x="55248" y="67440"/>
                </a:lnTo>
                <a:lnTo>
                  <a:pt x="52978" y="71561"/>
                </a:lnTo>
                <a:lnTo>
                  <a:pt x="50329" y="70062"/>
                </a:lnTo>
                <a:lnTo>
                  <a:pt x="42004" y="68938"/>
                </a:lnTo>
                <a:lnTo>
                  <a:pt x="42004" y="65941"/>
                </a:lnTo>
                <a:lnTo>
                  <a:pt x="44653" y="62569"/>
                </a:lnTo>
                <a:lnTo>
                  <a:pt x="47301" y="61820"/>
                </a:lnTo>
                <a:lnTo>
                  <a:pt x="49193" y="59572"/>
                </a:lnTo>
                <a:lnTo>
                  <a:pt x="55626" y="55076"/>
                </a:lnTo>
                <a:lnTo>
                  <a:pt x="55626" y="53952"/>
                </a:lnTo>
                <a:lnTo>
                  <a:pt x="52221" y="51329"/>
                </a:lnTo>
                <a:lnTo>
                  <a:pt x="49572" y="53577"/>
                </a:lnTo>
                <a:lnTo>
                  <a:pt x="46923" y="53577"/>
                </a:lnTo>
                <a:lnTo>
                  <a:pt x="46923" y="51329"/>
                </a:lnTo>
                <a:lnTo>
                  <a:pt x="45031" y="49831"/>
                </a:lnTo>
                <a:lnTo>
                  <a:pt x="45031" y="50955"/>
                </a:lnTo>
                <a:lnTo>
                  <a:pt x="43896" y="47583"/>
                </a:lnTo>
                <a:lnTo>
                  <a:pt x="42382" y="47208"/>
                </a:lnTo>
                <a:lnTo>
                  <a:pt x="34057" y="46459"/>
                </a:lnTo>
                <a:lnTo>
                  <a:pt x="31030" y="47583"/>
                </a:lnTo>
                <a:lnTo>
                  <a:pt x="26867" y="51704"/>
                </a:lnTo>
                <a:lnTo>
                  <a:pt x="24218" y="51704"/>
                </a:lnTo>
                <a:lnTo>
                  <a:pt x="18164" y="55076"/>
                </a:lnTo>
                <a:lnTo>
                  <a:pt x="15893" y="55076"/>
                </a:lnTo>
                <a:lnTo>
                  <a:pt x="9460" y="51329"/>
                </a:lnTo>
                <a:lnTo>
                  <a:pt x="0" y="53952"/>
                </a:lnTo>
                <a:lnTo>
                  <a:pt x="1514" y="49456"/>
                </a:lnTo>
                <a:lnTo>
                  <a:pt x="3406" y="45709"/>
                </a:lnTo>
                <a:lnTo>
                  <a:pt x="5676" y="47583"/>
                </a:lnTo>
                <a:lnTo>
                  <a:pt x="12866" y="50955"/>
                </a:lnTo>
                <a:lnTo>
                  <a:pt x="16272" y="48707"/>
                </a:lnTo>
                <a:lnTo>
                  <a:pt x="11731" y="46833"/>
                </a:lnTo>
                <a:lnTo>
                  <a:pt x="12866" y="46459"/>
                </a:lnTo>
                <a:lnTo>
                  <a:pt x="13623" y="43461"/>
                </a:lnTo>
                <a:lnTo>
                  <a:pt x="9839" y="41213"/>
                </a:lnTo>
                <a:lnTo>
                  <a:pt x="7947" y="36343"/>
                </a:lnTo>
                <a:lnTo>
                  <a:pt x="16650" y="40464"/>
                </a:lnTo>
                <a:lnTo>
                  <a:pt x="20056" y="44960"/>
                </a:lnTo>
                <a:lnTo>
                  <a:pt x="26489" y="43461"/>
                </a:lnTo>
                <a:lnTo>
                  <a:pt x="23840" y="41588"/>
                </a:lnTo>
                <a:lnTo>
                  <a:pt x="25732" y="40464"/>
                </a:lnTo>
                <a:lnTo>
                  <a:pt x="26111" y="37467"/>
                </a:lnTo>
                <a:lnTo>
                  <a:pt x="18921" y="38591"/>
                </a:lnTo>
                <a:lnTo>
                  <a:pt x="15515" y="34469"/>
                </a:lnTo>
                <a:lnTo>
                  <a:pt x="15893" y="32971"/>
                </a:lnTo>
                <a:lnTo>
                  <a:pt x="20056" y="32221"/>
                </a:lnTo>
                <a:lnTo>
                  <a:pt x="16650" y="29224"/>
                </a:lnTo>
                <a:lnTo>
                  <a:pt x="14418" y="25119"/>
                </a:lnTo>
                <a:lnTo>
                  <a:pt x="19678" y="27351"/>
                </a:lnTo>
                <a:lnTo>
                  <a:pt x="20434" y="26601"/>
                </a:lnTo>
                <a:lnTo>
                  <a:pt x="17786" y="22105"/>
                </a:lnTo>
                <a:lnTo>
                  <a:pt x="21948" y="23604"/>
                </a:lnTo>
                <a:lnTo>
                  <a:pt x="18921" y="19108"/>
                </a:lnTo>
                <a:lnTo>
                  <a:pt x="21948" y="17609"/>
                </a:lnTo>
                <a:lnTo>
                  <a:pt x="29138" y="21356"/>
                </a:lnTo>
                <a:lnTo>
                  <a:pt x="29138" y="27351"/>
                </a:lnTo>
                <a:lnTo>
                  <a:pt x="30273" y="27725"/>
                </a:lnTo>
                <a:lnTo>
                  <a:pt x="32922" y="28849"/>
                </a:lnTo>
                <a:lnTo>
                  <a:pt x="35192" y="26227"/>
                </a:lnTo>
                <a:lnTo>
                  <a:pt x="38598" y="29599"/>
                </a:lnTo>
                <a:lnTo>
                  <a:pt x="39355" y="34844"/>
                </a:lnTo>
                <a:lnTo>
                  <a:pt x="40868" y="30348"/>
                </a:lnTo>
                <a:lnTo>
                  <a:pt x="42761" y="34844"/>
                </a:lnTo>
                <a:lnTo>
                  <a:pt x="45031" y="29599"/>
                </a:lnTo>
                <a:lnTo>
                  <a:pt x="42382" y="24728"/>
                </a:lnTo>
                <a:lnTo>
                  <a:pt x="42761" y="22480"/>
                </a:lnTo>
                <a:lnTo>
                  <a:pt x="36706" y="19108"/>
                </a:lnTo>
                <a:lnTo>
                  <a:pt x="33679" y="16485"/>
                </a:lnTo>
                <a:lnTo>
                  <a:pt x="35949" y="12364"/>
                </a:lnTo>
                <a:lnTo>
                  <a:pt x="38976" y="14987"/>
                </a:lnTo>
                <a:lnTo>
                  <a:pt x="40868" y="14987"/>
                </a:lnTo>
                <a:lnTo>
                  <a:pt x="42382" y="14237"/>
                </a:lnTo>
                <a:lnTo>
                  <a:pt x="38976" y="10865"/>
                </a:lnTo>
                <a:lnTo>
                  <a:pt x="38220" y="8992"/>
                </a:lnTo>
                <a:lnTo>
                  <a:pt x="35949" y="8992"/>
                </a:lnTo>
                <a:lnTo>
                  <a:pt x="32165" y="11240"/>
                </a:lnTo>
                <a:lnTo>
                  <a:pt x="28759" y="10116"/>
                </a:lnTo>
                <a:lnTo>
                  <a:pt x="28759" y="9367"/>
                </a:lnTo>
                <a:lnTo>
                  <a:pt x="30273" y="6744"/>
                </a:lnTo>
                <a:lnTo>
                  <a:pt x="29138" y="3372"/>
                </a:lnTo>
                <a:lnTo>
                  <a:pt x="32922" y="4121"/>
                </a:lnTo>
                <a:lnTo>
                  <a:pt x="32922" y="2248"/>
                </a:lnTo>
                <a:lnTo>
                  <a:pt x="36706" y="5995"/>
                </a:lnTo>
                <a:lnTo>
                  <a:pt x="38976" y="4871"/>
                </a:lnTo>
                <a:lnTo>
                  <a:pt x="41247" y="6369"/>
                </a:lnTo>
                <a:lnTo>
                  <a:pt x="43139" y="5245"/>
                </a:lnTo>
                <a:lnTo>
                  <a:pt x="46923" y="12364"/>
                </a:lnTo>
                <a:lnTo>
                  <a:pt x="52599" y="13488"/>
                </a:lnTo>
                <a:lnTo>
                  <a:pt x="54870" y="17609"/>
                </a:lnTo>
                <a:lnTo>
                  <a:pt x="58654" y="22480"/>
                </a:lnTo>
                <a:lnTo>
                  <a:pt x="62816" y="23604"/>
                </a:lnTo>
                <a:lnTo>
                  <a:pt x="65465" y="26601"/>
                </a:lnTo>
                <a:lnTo>
                  <a:pt x="61681" y="29224"/>
                </a:lnTo>
                <a:lnTo>
                  <a:pt x="65844" y="32221"/>
                </a:lnTo>
                <a:lnTo>
                  <a:pt x="66600" y="37467"/>
                </a:lnTo>
                <a:lnTo>
                  <a:pt x="64708" y="38965"/>
                </a:lnTo>
                <a:lnTo>
                  <a:pt x="64330" y="40839"/>
                </a:lnTo>
                <a:lnTo>
                  <a:pt x="62816" y="42712"/>
                </a:lnTo>
                <a:lnTo>
                  <a:pt x="57519" y="39715"/>
                </a:lnTo>
                <a:lnTo>
                  <a:pt x="59032" y="43836"/>
                </a:lnTo>
                <a:lnTo>
                  <a:pt x="64330" y="46459"/>
                </a:lnTo>
                <a:lnTo>
                  <a:pt x="63573" y="49831"/>
                </a:lnTo>
                <a:lnTo>
                  <a:pt x="65844" y="47208"/>
                </a:lnTo>
                <a:lnTo>
                  <a:pt x="66979" y="52453"/>
                </a:lnTo>
                <a:lnTo>
                  <a:pt x="65087" y="54701"/>
                </a:lnTo>
                <a:lnTo>
                  <a:pt x="68492" y="55825"/>
                </a:lnTo>
                <a:lnTo>
                  <a:pt x="68871" y="58823"/>
                </a:lnTo>
                <a:lnTo>
                  <a:pt x="68871" y="65567"/>
                </a:lnTo>
                <a:lnTo>
                  <a:pt x="71520" y="60696"/>
                </a:lnTo>
                <a:lnTo>
                  <a:pt x="71520" y="56949"/>
                </a:lnTo>
                <a:lnTo>
                  <a:pt x="76439" y="56575"/>
                </a:lnTo>
                <a:lnTo>
                  <a:pt x="76439" y="47583"/>
                </a:lnTo>
                <a:lnTo>
                  <a:pt x="77953" y="43461"/>
                </a:lnTo>
                <a:lnTo>
                  <a:pt x="81358" y="43836"/>
                </a:lnTo>
                <a:lnTo>
                  <a:pt x="82115" y="47583"/>
                </a:lnTo>
                <a:lnTo>
                  <a:pt x="84007" y="51329"/>
                </a:lnTo>
                <a:lnTo>
                  <a:pt x="86656" y="47583"/>
                </a:lnTo>
                <a:lnTo>
                  <a:pt x="87791" y="42337"/>
                </a:lnTo>
                <a:lnTo>
                  <a:pt x="88170" y="36343"/>
                </a:lnTo>
                <a:lnTo>
                  <a:pt x="86656" y="26976"/>
                </a:lnTo>
                <a:lnTo>
                  <a:pt x="85899" y="22105"/>
                </a:lnTo>
                <a:lnTo>
                  <a:pt x="88170" y="20981"/>
                </a:lnTo>
                <a:lnTo>
                  <a:pt x="90819" y="22105"/>
                </a:lnTo>
                <a:lnTo>
                  <a:pt x="96873" y="28475"/>
                </a:lnTo>
                <a:lnTo>
                  <a:pt x="100279" y="35593"/>
                </a:lnTo>
                <a:lnTo>
                  <a:pt x="101792" y="39715"/>
                </a:lnTo>
                <a:lnTo>
                  <a:pt x="104063" y="39715"/>
                </a:lnTo>
                <a:lnTo>
                  <a:pt x="106333" y="38965"/>
                </a:lnTo>
                <a:lnTo>
                  <a:pt x="107469" y="32971"/>
                </a:lnTo>
                <a:lnTo>
                  <a:pt x="107090" y="28475"/>
                </a:lnTo>
                <a:lnTo>
                  <a:pt x="105955" y="24728"/>
                </a:lnTo>
                <a:lnTo>
                  <a:pt x="110496" y="22855"/>
                </a:lnTo>
                <a:lnTo>
                  <a:pt x="113145" y="24353"/>
                </a:lnTo>
                <a:lnTo>
                  <a:pt x="115415" y="20232"/>
                </a:lnTo>
                <a:lnTo>
                  <a:pt x="120335" y="16860"/>
                </a:lnTo>
                <a:lnTo>
                  <a:pt x="120335" y="20607"/>
                </a:lnTo>
                <a:lnTo>
                  <a:pt x="121470" y="20607"/>
                </a:lnTo>
                <a:lnTo>
                  <a:pt x="122227" y="22855"/>
                </a:lnTo>
                <a:lnTo>
                  <a:pt x="125254" y="23604"/>
                </a:lnTo>
                <a:lnTo>
                  <a:pt x="126011" y="28849"/>
                </a:lnTo>
                <a:lnTo>
                  <a:pt x="128660" y="31472"/>
                </a:lnTo>
                <a:lnTo>
                  <a:pt x="130930" y="35593"/>
                </a:lnTo>
                <a:lnTo>
                  <a:pt x="132065" y="41588"/>
                </a:lnTo>
                <a:lnTo>
                  <a:pt x="133579" y="43836"/>
                </a:lnTo>
                <a:lnTo>
                  <a:pt x="134336" y="38591"/>
                </a:lnTo>
                <a:lnTo>
                  <a:pt x="134336" y="33345"/>
                </a:lnTo>
                <a:lnTo>
                  <a:pt x="133579" y="30348"/>
                </a:lnTo>
                <a:lnTo>
                  <a:pt x="130173" y="22480"/>
                </a:lnTo>
                <a:lnTo>
                  <a:pt x="130173" y="18733"/>
                </a:lnTo>
                <a:lnTo>
                  <a:pt x="132065" y="17609"/>
                </a:lnTo>
                <a:lnTo>
                  <a:pt x="136228" y="18733"/>
                </a:lnTo>
                <a:lnTo>
                  <a:pt x="140012" y="22105"/>
                </a:lnTo>
                <a:lnTo>
                  <a:pt x="142661" y="26976"/>
                </a:lnTo>
                <a:lnTo>
                  <a:pt x="146445" y="26227"/>
                </a:lnTo>
                <a:lnTo>
                  <a:pt x="148337" y="24353"/>
                </a:lnTo>
                <a:lnTo>
                  <a:pt x="150229" y="20607"/>
                </a:lnTo>
                <a:lnTo>
                  <a:pt x="150229" y="18359"/>
                </a:lnTo>
                <a:lnTo>
                  <a:pt x="155148" y="17235"/>
                </a:lnTo>
                <a:lnTo>
                  <a:pt x="155905" y="20981"/>
                </a:lnTo>
                <a:lnTo>
                  <a:pt x="160446" y="21356"/>
                </a:lnTo>
                <a:lnTo>
                  <a:pt x="163473" y="19108"/>
                </a:lnTo>
                <a:lnTo>
                  <a:pt x="168014" y="18733"/>
                </a:lnTo>
                <a:lnTo>
                  <a:pt x="168014" y="10491"/>
                </a:lnTo>
                <a:lnTo>
                  <a:pt x="166879" y="5995"/>
                </a:lnTo>
                <a:lnTo>
                  <a:pt x="165365" y="2623"/>
                </a:lnTo>
                <a:lnTo>
                  <a:pt x="169528" y="299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88" name="Text Placeholder 2587">
            <a:extLst>
              <a:ext uri="{FF2B5EF4-FFF2-40B4-BE49-F238E27FC236}">
                <a16:creationId xmlns:a16="http://schemas.microsoft.com/office/drawing/2014/main" id="{D6B6B748-1CB3-7146-9647-712C3BA630E8}"/>
              </a:ext>
            </a:extLst>
          </p:cNvPr>
          <p:cNvSpPr>
            <a:spLocks noGrp="1"/>
          </p:cNvSpPr>
          <p:nvPr>
            <p:ph type="body" sz="quarter" idx="85" hasCustomPrompt="1"/>
          </p:nvPr>
        </p:nvSpPr>
        <p:spPr>
          <a:xfrm>
            <a:off x="8273360" y="1637156"/>
            <a:ext cx="188252" cy="97175"/>
          </a:xfrm>
          <a:custGeom>
            <a:avLst/>
            <a:gdLst>
              <a:gd name="connsiteX0" fmla="*/ 13284 w 188252"/>
              <a:gd name="connsiteY0" fmla="*/ 0 h 97175"/>
              <a:gd name="connsiteX1" fmla="*/ 25050 w 188252"/>
              <a:gd name="connsiteY1" fmla="*/ 0 h 97175"/>
              <a:gd name="connsiteX2" fmla="*/ 25429 w 188252"/>
              <a:gd name="connsiteY2" fmla="*/ 0 h 97175"/>
              <a:gd name="connsiteX3" fmla="*/ 83120 w 188252"/>
              <a:gd name="connsiteY3" fmla="*/ 0 h 97175"/>
              <a:gd name="connsiteX4" fmla="*/ 84258 w 188252"/>
              <a:gd name="connsiteY4" fmla="*/ 1869 h 97175"/>
              <a:gd name="connsiteX5" fmla="*/ 86535 w 188252"/>
              <a:gd name="connsiteY5" fmla="*/ 4111 h 97175"/>
              <a:gd name="connsiteX6" fmla="*/ 87295 w 188252"/>
              <a:gd name="connsiteY6" fmla="*/ 748 h 97175"/>
              <a:gd name="connsiteX7" fmla="*/ 89192 w 188252"/>
              <a:gd name="connsiteY7" fmla="*/ 1495 h 97175"/>
              <a:gd name="connsiteX8" fmla="*/ 89192 w 188252"/>
              <a:gd name="connsiteY8" fmla="*/ 0 h 97175"/>
              <a:gd name="connsiteX9" fmla="*/ 186734 w 188252"/>
              <a:gd name="connsiteY9" fmla="*/ 0 h 97175"/>
              <a:gd name="connsiteX10" fmla="*/ 186355 w 188252"/>
              <a:gd name="connsiteY10" fmla="*/ 1495 h 97175"/>
              <a:gd name="connsiteX11" fmla="*/ 186734 w 188252"/>
              <a:gd name="connsiteY11" fmla="*/ 4111 h 97175"/>
              <a:gd name="connsiteX12" fmla="*/ 184836 w 188252"/>
              <a:gd name="connsiteY12" fmla="*/ 7849 h 97175"/>
              <a:gd name="connsiteX13" fmla="*/ 185216 w 188252"/>
              <a:gd name="connsiteY13" fmla="*/ 9718 h 97175"/>
              <a:gd name="connsiteX14" fmla="*/ 184836 w 188252"/>
              <a:gd name="connsiteY14" fmla="*/ 10465 h 97175"/>
              <a:gd name="connsiteX15" fmla="*/ 188252 w 188252"/>
              <a:gd name="connsiteY15" fmla="*/ 13829 h 97175"/>
              <a:gd name="connsiteX16" fmla="*/ 187493 w 188252"/>
              <a:gd name="connsiteY16" fmla="*/ 16445 h 97175"/>
              <a:gd name="connsiteX17" fmla="*/ 186355 w 188252"/>
              <a:gd name="connsiteY17" fmla="*/ 21304 h 97175"/>
              <a:gd name="connsiteX18" fmla="*/ 179523 w 188252"/>
              <a:gd name="connsiteY18" fmla="*/ 22425 h 97175"/>
              <a:gd name="connsiteX19" fmla="*/ 179143 w 188252"/>
              <a:gd name="connsiteY19" fmla="*/ 24668 h 97175"/>
              <a:gd name="connsiteX20" fmla="*/ 175348 w 188252"/>
              <a:gd name="connsiteY20" fmla="*/ 29526 h 97175"/>
              <a:gd name="connsiteX21" fmla="*/ 175348 w 188252"/>
              <a:gd name="connsiteY21" fmla="*/ 31395 h 97175"/>
              <a:gd name="connsiteX22" fmla="*/ 176486 w 188252"/>
              <a:gd name="connsiteY22" fmla="*/ 32143 h 97175"/>
              <a:gd name="connsiteX23" fmla="*/ 174209 w 188252"/>
              <a:gd name="connsiteY23" fmla="*/ 32516 h 97175"/>
              <a:gd name="connsiteX24" fmla="*/ 172691 w 188252"/>
              <a:gd name="connsiteY24" fmla="*/ 37001 h 97175"/>
              <a:gd name="connsiteX25" fmla="*/ 170034 w 188252"/>
              <a:gd name="connsiteY25" fmla="*/ 36628 h 97175"/>
              <a:gd name="connsiteX26" fmla="*/ 168137 w 188252"/>
              <a:gd name="connsiteY26" fmla="*/ 41860 h 97175"/>
              <a:gd name="connsiteX27" fmla="*/ 164721 w 188252"/>
              <a:gd name="connsiteY27" fmla="*/ 40739 h 97175"/>
              <a:gd name="connsiteX28" fmla="*/ 164341 w 188252"/>
              <a:gd name="connsiteY28" fmla="*/ 42608 h 97175"/>
              <a:gd name="connsiteX29" fmla="*/ 159787 w 188252"/>
              <a:gd name="connsiteY29" fmla="*/ 46345 h 97175"/>
              <a:gd name="connsiteX30" fmla="*/ 160166 w 188252"/>
              <a:gd name="connsiteY30" fmla="*/ 52325 h 97175"/>
              <a:gd name="connsiteX31" fmla="*/ 162064 w 188252"/>
              <a:gd name="connsiteY31" fmla="*/ 53073 h 97175"/>
              <a:gd name="connsiteX32" fmla="*/ 162444 w 188252"/>
              <a:gd name="connsiteY32" fmla="*/ 56063 h 97175"/>
              <a:gd name="connsiteX33" fmla="*/ 161305 w 188252"/>
              <a:gd name="connsiteY33" fmla="*/ 56063 h 97175"/>
              <a:gd name="connsiteX34" fmla="*/ 161305 w 188252"/>
              <a:gd name="connsiteY34" fmla="*/ 58305 h 97175"/>
              <a:gd name="connsiteX35" fmla="*/ 160925 w 188252"/>
              <a:gd name="connsiteY35" fmla="*/ 60921 h 97175"/>
              <a:gd name="connsiteX36" fmla="*/ 158269 w 188252"/>
              <a:gd name="connsiteY36" fmla="*/ 62043 h 97175"/>
              <a:gd name="connsiteX37" fmla="*/ 158648 w 188252"/>
              <a:gd name="connsiteY37" fmla="*/ 65033 h 97175"/>
              <a:gd name="connsiteX38" fmla="*/ 156750 w 188252"/>
              <a:gd name="connsiteY38" fmla="*/ 68023 h 97175"/>
              <a:gd name="connsiteX39" fmla="*/ 157130 w 188252"/>
              <a:gd name="connsiteY39" fmla="*/ 70265 h 97175"/>
              <a:gd name="connsiteX40" fmla="*/ 153714 w 188252"/>
              <a:gd name="connsiteY40" fmla="*/ 72508 h 97175"/>
              <a:gd name="connsiteX41" fmla="*/ 148401 w 188252"/>
              <a:gd name="connsiteY41" fmla="*/ 77740 h 97175"/>
              <a:gd name="connsiteX42" fmla="*/ 146123 w 188252"/>
              <a:gd name="connsiteY42" fmla="*/ 76245 h 97175"/>
              <a:gd name="connsiteX43" fmla="*/ 143846 w 188252"/>
              <a:gd name="connsiteY43" fmla="*/ 78861 h 97175"/>
              <a:gd name="connsiteX44" fmla="*/ 142707 w 188252"/>
              <a:gd name="connsiteY44" fmla="*/ 78114 h 97175"/>
              <a:gd name="connsiteX45" fmla="*/ 142707 w 188252"/>
              <a:gd name="connsiteY45" fmla="*/ 76245 h 97175"/>
              <a:gd name="connsiteX46" fmla="*/ 139292 w 188252"/>
              <a:gd name="connsiteY46" fmla="*/ 74376 h 97175"/>
              <a:gd name="connsiteX47" fmla="*/ 134358 w 188252"/>
              <a:gd name="connsiteY47" fmla="*/ 78861 h 97175"/>
              <a:gd name="connsiteX48" fmla="*/ 127905 w 188252"/>
              <a:gd name="connsiteY48" fmla="*/ 81104 h 97175"/>
              <a:gd name="connsiteX49" fmla="*/ 126387 w 188252"/>
              <a:gd name="connsiteY49" fmla="*/ 82599 h 97175"/>
              <a:gd name="connsiteX50" fmla="*/ 126008 w 188252"/>
              <a:gd name="connsiteY50" fmla="*/ 88205 h 97175"/>
              <a:gd name="connsiteX51" fmla="*/ 124489 w 188252"/>
              <a:gd name="connsiteY51" fmla="*/ 92316 h 97175"/>
              <a:gd name="connsiteX52" fmla="*/ 119555 w 188252"/>
              <a:gd name="connsiteY52" fmla="*/ 95306 h 97175"/>
              <a:gd name="connsiteX53" fmla="*/ 108928 w 188252"/>
              <a:gd name="connsiteY53" fmla="*/ 96801 h 97175"/>
              <a:gd name="connsiteX54" fmla="*/ 108928 w 188252"/>
              <a:gd name="connsiteY54" fmla="*/ 94933 h 97175"/>
              <a:gd name="connsiteX55" fmla="*/ 107410 w 188252"/>
              <a:gd name="connsiteY55" fmla="*/ 97175 h 97175"/>
              <a:gd name="connsiteX56" fmla="*/ 105892 w 188252"/>
              <a:gd name="connsiteY56" fmla="*/ 96801 h 97175"/>
              <a:gd name="connsiteX57" fmla="*/ 105512 w 188252"/>
              <a:gd name="connsiteY57" fmla="*/ 94559 h 97175"/>
              <a:gd name="connsiteX58" fmla="*/ 99440 w 188252"/>
              <a:gd name="connsiteY58" fmla="*/ 93064 h 97175"/>
              <a:gd name="connsiteX59" fmla="*/ 99060 w 188252"/>
              <a:gd name="connsiteY59" fmla="*/ 91943 h 97175"/>
              <a:gd name="connsiteX60" fmla="*/ 99819 w 188252"/>
              <a:gd name="connsiteY60" fmla="*/ 90821 h 97175"/>
              <a:gd name="connsiteX61" fmla="*/ 96783 w 188252"/>
              <a:gd name="connsiteY61" fmla="*/ 88205 h 97175"/>
              <a:gd name="connsiteX62" fmla="*/ 97542 w 188252"/>
              <a:gd name="connsiteY62" fmla="*/ 85215 h 97175"/>
              <a:gd name="connsiteX63" fmla="*/ 96403 w 188252"/>
              <a:gd name="connsiteY63" fmla="*/ 86710 h 97175"/>
              <a:gd name="connsiteX64" fmla="*/ 93367 w 188252"/>
              <a:gd name="connsiteY64" fmla="*/ 83720 h 97175"/>
              <a:gd name="connsiteX65" fmla="*/ 92608 w 188252"/>
              <a:gd name="connsiteY65" fmla="*/ 76993 h 97175"/>
              <a:gd name="connsiteX66" fmla="*/ 94506 w 188252"/>
              <a:gd name="connsiteY66" fmla="*/ 74003 h 97175"/>
              <a:gd name="connsiteX67" fmla="*/ 94885 w 188252"/>
              <a:gd name="connsiteY67" fmla="*/ 70265 h 97175"/>
              <a:gd name="connsiteX68" fmla="*/ 94506 w 188252"/>
              <a:gd name="connsiteY68" fmla="*/ 69891 h 97175"/>
              <a:gd name="connsiteX69" fmla="*/ 93367 w 188252"/>
              <a:gd name="connsiteY69" fmla="*/ 71760 h 97175"/>
              <a:gd name="connsiteX70" fmla="*/ 91469 w 188252"/>
              <a:gd name="connsiteY70" fmla="*/ 72881 h 97175"/>
              <a:gd name="connsiteX71" fmla="*/ 82740 w 188252"/>
              <a:gd name="connsiteY71" fmla="*/ 69891 h 97175"/>
              <a:gd name="connsiteX72" fmla="*/ 77047 w 188252"/>
              <a:gd name="connsiteY72" fmla="*/ 74376 h 97175"/>
              <a:gd name="connsiteX73" fmla="*/ 70974 w 188252"/>
              <a:gd name="connsiteY73" fmla="*/ 71013 h 97175"/>
              <a:gd name="connsiteX74" fmla="*/ 70595 w 188252"/>
              <a:gd name="connsiteY74" fmla="*/ 68396 h 97175"/>
              <a:gd name="connsiteX75" fmla="*/ 69077 w 188252"/>
              <a:gd name="connsiteY75" fmla="*/ 68396 h 97175"/>
              <a:gd name="connsiteX76" fmla="*/ 68697 w 188252"/>
              <a:gd name="connsiteY76" fmla="*/ 72881 h 97175"/>
              <a:gd name="connsiteX77" fmla="*/ 66420 w 188252"/>
              <a:gd name="connsiteY77" fmla="*/ 70265 h 97175"/>
              <a:gd name="connsiteX78" fmla="*/ 61106 w 188252"/>
              <a:gd name="connsiteY78" fmla="*/ 72508 h 97175"/>
              <a:gd name="connsiteX79" fmla="*/ 61106 w 188252"/>
              <a:gd name="connsiteY79" fmla="*/ 74376 h 97175"/>
              <a:gd name="connsiteX80" fmla="*/ 60727 w 188252"/>
              <a:gd name="connsiteY80" fmla="*/ 74376 h 97175"/>
              <a:gd name="connsiteX81" fmla="*/ 56931 w 188252"/>
              <a:gd name="connsiteY81" fmla="*/ 75871 h 97175"/>
              <a:gd name="connsiteX82" fmla="*/ 53895 w 188252"/>
              <a:gd name="connsiteY82" fmla="*/ 72508 h 97175"/>
              <a:gd name="connsiteX83" fmla="*/ 53895 w 188252"/>
              <a:gd name="connsiteY83" fmla="*/ 68396 h 97175"/>
              <a:gd name="connsiteX84" fmla="*/ 52756 w 188252"/>
              <a:gd name="connsiteY84" fmla="*/ 65033 h 97175"/>
              <a:gd name="connsiteX85" fmla="*/ 43647 w 188252"/>
              <a:gd name="connsiteY85" fmla="*/ 64285 h 97175"/>
              <a:gd name="connsiteX86" fmla="*/ 40232 w 188252"/>
              <a:gd name="connsiteY86" fmla="*/ 59053 h 97175"/>
              <a:gd name="connsiteX87" fmla="*/ 36436 w 188252"/>
              <a:gd name="connsiteY87" fmla="*/ 57558 h 97175"/>
              <a:gd name="connsiteX88" fmla="*/ 35677 w 188252"/>
              <a:gd name="connsiteY88" fmla="*/ 54194 h 97175"/>
              <a:gd name="connsiteX89" fmla="*/ 32641 w 188252"/>
              <a:gd name="connsiteY89" fmla="*/ 51578 h 97175"/>
              <a:gd name="connsiteX90" fmla="*/ 31882 w 188252"/>
              <a:gd name="connsiteY90" fmla="*/ 48961 h 97175"/>
              <a:gd name="connsiteX91" fmla="*/ 32261 w 188252"/>
              <a:gd name="connsiteY91" fmla="*/ 47840 h 97175"/>
              <a:gd name="connsiteX92" fmla="*/ 37195 w 188252"/>
              <a:gd name="connsiteY92" fmla="*/ 44476 h 97175"/>
              <a:gd name="connsiteX93" fmla="*/ 42509 w 188252"/>
              <a:gd name="connsiteY93" fmla="*/ 46345 h 97175"/>
              <a:gd name="connsiteX94" fmla="*/ 42509 w 188252"/>
              <a:gd name="connsiteY94" fmla="*/ 48588 h 97175"/>
              <a:gd name="connsiteX95" fmla="*/ 44406 w 188252"/>
              <a:gd name="connsiteY95" fmla="*/ 48961 h 97175"/>
              <a:gd name="connsiteX96" fmla="*/ 44786 w 188252"/>
              <a:gd name="connsiteY96" fmla="*/ 51578 h 97175"/>
              <a:gd name="connsiteX97" fmla="*/ 54654 w 188252"/>
              <a:gd name="connsiteY97" fmla="*/ 50456 h 97175"/>
              <a:gd name="connsiteX98" fmla="*/ 58070 w 188252"/>
              <a:gd name="connsiteY98" fmla="*/ 53820 h 97175"/>
              <a:gd name="connsiteX99" fmla="*/ 61106 w 188252"/>
              <a:gd name="connsiteY99" fmla="*/ 52325 h 97175"/>
              <a:gd name="connsiteX100" fmla="*/ 59968 w 188252"/>
              <a:gd name="connsiteY100" fmla="*/ 50456 h 97175"/>
              <a:gd name="connsiteX101" fmla="*/ 59968 w 188252"/>
              <a:gd name="connsiteY101" fmla="*/ 48588 h 97175"/>
              <a:gd name="connsiteX102" fmla="*/ 59209 w 188252"/>
              <a:gd name="connsiteY102" fmla="*/ 47466 h 97175"/>
              <a:gd name="connsiteX103" fmla="*/ 55793 w 188252"/>
              <a:gd name="connsiteY103" fmla="*/ 47840 h 97175"/>
              <a:gd name="connsiteX104" fmla="*/ 55034 w 188252"/>
              <a:gd name="connsiteY104" fmla="*/ 45971 h 97175"/>
              <a:gd name="connsiteX105" fmla="*/ 50100 w 188252"/>
              <a:gd name="connsiteY105" fmla="*/ 44103 h 97175"/>
              <a:gd name="connsiteX106" fmla="*/ 51618 w 188252"/>
              <a:gd name="connsiteY106" fmla="*/ 41860 h 97175"/>
              <a:gd name="connsiteX107" fmla="*/ 50479 w 188252"/>
              <a:gd name="connsiteY107" fmla="*/ 39618 h 97175"/>
              <a:gd name="connsiteX108" fmla="*/ 56552 w 188252"/>
              <a:gd name="connsiteY108" fmla="*/ 36628 h 97175"/>
              <a:gd name="connsiteX109" fmla="*/ 56552 w 188252"/>
              <a:gd name="connsiteY109" fmla="*/ 38870 h 97175"/>
              <a:gd name="connsiteX110" fmla="*/ 58070 w 188252"/>
              <a:gd name="connsiteY110" fmla="*/ 39618 h 97175"/>
              <a:gd name="connsiteX111" fmla="*/ 59209 w 188252"/>
              <a:gd name="connsiteY111" fmla="*/ 36628 h 97175"/>
              <a:gd name="connsiteX112" fmla="*/ 76288 w 188252"/>
              <a:gd name="connsiteY112" fmla="*/ 37001 h 97175"/>
              <a:gd name="connsiteX113" fmla="*/ 76667 w 188252"/>
              <a:gd name="connsiteY113" fmla="*/ 35880 h 97175"/>
              <a:gd name="connsiteX114" fmla="*/ 76288 w 188252"/>
              <a:gd name="connsiteY114" fmla="*/ 35506 h 97175"/>
              <a:gd name="connsiteX115" fmla="*/ 76288 w 188252"/>
              <a:gd name="connsiteY115" fmla="*/ 34011 h 97175"/>
              <a:gd name="connsiteX116" fmla="*/ 79324 w 188252"/>
              <a:gd name="connsiteY116" fmla="*/ 32890 h 97175"/>
              <a:gd name="connsiteX117" fmla="*/ 79324 w 188252"/>
              <a:gd name="connsiteY117" fmla="*/ 30274 h 97175"/>
              <a:gd name="connsiteX118" fmla="*/ 80083 w 188252"/>
              <a:gd name="connsiteY118" fmla="*/ 28779 h 97175"/>
              <a:gd name="connsiteX119" fmla="*/ 75529 w 188252"/>
              <a:gd name="connsiteY119" fmla="*/ 28405 h 97175"/>
              <a:gd name="connsiteX120" fmla="*/ 78565 w 188252"/>
              <a:gd name="connsiteY120" fmla="*/ 26536 h 97175"/>
              <a:gd name="connsiteX121" fmla="*/ 78565 w 188252"/>
              <a:gd name="connsiteY121" fmla="*/ 22425 h 97175"/>
              <a:gd name="connsiteX122" fmla="*/ 76667 w 188252"/>
              <a:gd name="connsiteY122" fmla="*/ 24668 h 97175"/>
              <a:gd name="connsiteX123" fmla="*/ 72872 w 188252"/>
              <a:gd name="connsiteY123" fmla="*/ 23546 h 97175"/>
              <a:gd name="connsiteX124" fmla="*/ 70974 w 188252"/>
              <a:gd name="connsiteY124" fmla="*/ 26163 h 97175"/>
              <a:gd name="connsiteX125" fmla="*/ 54654 w 188252"/>
              <a:gd name="connsiteY125" fmla="*/ 25789 h 97175"/>
              <a:gd name="connsiteX126" fmla="*/ 53895 w 188252"/>
              <a:gd name="connsiteY126" fmla="*/ 28405 h 97175"/>
              <a:gd name="connsiteX127" fmla="*/ 46304 w 188252"/>
              <a:gd name="connsiteY127" fmla="*/ 27658 h 97175"/>
              <a:gd name="connsiteX128" fmla="*/ 45925 w 188252"/>
              <a:gd name="connsiteY128" fmla="*/ 29526 h 97175"/>
              <a:gd name="connsiteX129" fmla="*/ 40611 w 188252"/>
              <a:gd name="connsiteY129" fmla="*/ 29526 h 97175"/>
              <a:gd name="connsiteX130" fmla="*/ 38713 w 188252"/>
              <a:gd name="connsiteY130" fmla="*/ 32143 h 97175"/>
              <a:gd name="connsiteX131" fmla="*/ 32261 w 188252"/>
              <a:gd name="connsiteY131" fmla="*/ 32143 h 97175"/>
              <a:gd name="connsiteX132" fmla="*/ 32261 w 188252"/>
              <a:gd name="connsiteY132" fmla="*/ 33638 h 97175"/>
              <a:gd name="connsiteX133" fmla="*/ 28466 w 188252"/>
              <a:gd name="connsiteY133" fmla="*/ 36628 h 97175"/>
              <a:gd name="connsiteX134" fmla="*/ 26568 w 188252"/>
              <a:gd name="connsiteY134" fmla="*/ 36254 h 97175"/>
              <a:gd name="connsiteX135" fmla="*/ 26568 w 188252"/>
              <a:gd name="connsiteY135" fmla="*/ 34011 h 97175"/>
              <a:gd name="connsiteX136" fmla="*/ 25429 w 188252"/>
              <a:gd name="connsiteY136" fmla="*/ 32890 h 97175"/>
              <a:gd name="connsiteX137" fmla="*/ 13664 w 188252"/>
              <a:gd name="connsiteY137" fmla="*/ 34011 h 97175"/>
              <a:gd name="connsiteX138" fmla="*/ 11007 w 188252"/>
              <a:gd name="connsiteY138" fmla="*/ 31769 h 97175"/>
              <a:gd name="connsiteX139" fmla="*/ 12146 w 188252"/>
              <a:gd name="connsiteY139" fmla="*/ 28779 h 97175"/>
              <a:gd name="connsiteX140" fmla="*/ 11007 w 188252"/>
              <a:gd name="connsiteY140" fmla="*/ 28405 h 97175"/>
              <a:gd name="connsiteX141" fmla="*/ 10248 w 188252"/>
              <a:gd name="connsiteY141" fmla="*/ 26910 h 97175"/>
              <a:gd name="connsiteX142" fmla="*/ 11007 w 188252"/>
              <a:gd name="connsiteY142" fmla="*/ 25415 h 97175"/>
              <a:gd name="connsiteX143" fmla="*/ 8730 w 188252"/>
              <a:gd name="connsiteY143" fmla="*/ 26910 h 97175"/>
              <a:gd name="connsiteX144" fmla="*/ 7971 w 188252"/>
              <a:gd name="connsiteY144" fmla="*/ 29900 h 97175"/>
              <a:gd name="connsiteX145" fmla="*/ 5693 w 188252"/>
              <a:gd name="connsiteY145" fmla="*/ 25415 h 97175"/>
              <a:gd name="connsiteX146" fmla="*/ 5693 w 188252"/>
              <a:gd name="connsiteY146" fmla="*/ 22799 h 97175"/>
              <a:gd name="connsiteX147" fmla="*/ 3037 w 188252"/>
              <a:gd name="connsiteY147" fmla="*/ 20183 h 97175"/>
              <a:gd name="connsiteX148" fmla="*/ 3416 w 188252"/>
              <a:gd name="connsiteY148" fmla="*/ 16071 h 97175"/>
              <a:gd name="connsiteX149" fmla="*/ 759 w 188252"/>
              <a:gd name="connsiteY149" fmla="*/ 15324 h 97175"/>
              <a:gd name="connsiteX150" fmla="*/ 0 w 188252"/>
              <a:gd name="connsiteY150" fmla="*/ 13455 h 97175"/>
              <a:gd name="connsiteX151" fmla="*/ 4934 w 188252"/>
              <a:gd name="connsiteY151" fmla="*/ 8223 h 97175"/>
              <a:gd name="connsiteX152" fmla="*/ 8730 w 188252"/>
              <a:gd name="connsiteY152" fmla="*/ 8223 h 97175"/>
              <a:gd name="connsiteX153" fmla="*/ 8730 w 188252"/>
              <a:gd name="connsiteY153" fmla="*/ 6728 h 97175"/>
              <a:gd name="connsiteX154" fmla="*/ 6832 w 188252"/>
              <a:gd name="connsiteY154" fmla="*/ 4485 h 97175"/>
              <a:gd name="connsiteX155" fmla="*/ 7591 w 188252"/>
              <a:gd name="connsiteY155" fmla="*/ 4111 h 97175"/>
              <a:gd name="connsiteX156" fmla="*/ 11386 w 188252"/>
              <a:gd name="connsiteY156" fmla="*/ 6354 h 97175"/>
              <a:gd name="connsiteX157" fmla="*/ 12146 w 188252"/>
              <a:gd name="connsiteY157" fmla="*/ 4485 h 97175"/>
              <a:gd name="connsiteX158" fmla="*/ 11766 w 188252"/>
              <a:gd name="connsiteY158" fmla="*/ 2243 h 9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88252" h="97175">
                <a:moveTo>
                  <a:pt x="13284" y="0"/>
                </a:moveTo>
                <a:lnTo>
                  <a:pt x="25050" y="0"/>
                </a:lnTo>
                <a:lnTo>
                  <a:pt x="25429" y="0"/>
                </a:lnTo>
                <a:lnTo>
                  <a:pt x="83120" y="0"/>
                </a:lnTo>
                <a:lnTo>
                  <a:pt x="84258" y="1869"/>
                </a:lnTo>
                <a:lnTo>
                  <a:pt x="86535" y="4111"/>
                </a:lnTo>
                <a:lnTo>
                  <a:pt x="87295" y="748"/>
                </a:lnTo>
                <a:lnTo>
                  <a:pt x="89192" y="1495"/>
                </a:lnTo>
                <a:lnTo>
                  <a:pt x="89192" y="0"/>
                </a:lnTo>
                <a:lnTo>
                  <a:pt x="186734" y="0"/>
                </a:lnTo>
                <a:lnTo>
                  <a:pt x="186355" y="1495"/>
                </a:lnTo>
                <a:lnTo>
                  <a:pt x="186734" y="4111"/>
                </a:lnTo>
                <a:lnTo>
                  <a:pt x="184836" y="7849"/>
                </a:lnTo>
                <a:lnTo>
                  <a:pt x="185216" y="9718"/>
                </a:lnTo>
                <a:lnTo>
                  <a:pt x="184836" y="10465"/>
                </a:lnTo>
                <a:lnTo>
                  <a:pt x="188252" y="13829"/>
                </a:lnTo>
                <a:lnTo>
                  <a:pt x="187493" y="16445"/>
                </a:lnTo>
                <a:lnTo>
                  <a:pt x="186355" y="21304"/>
                </a:lnTo>
                <a:lnTo>
                  <a:pt x="179523" y="22425"/>
                </a:lnTo>
                <a:lnTo>
                  <a:pt x="179143" y="24668"/>
                </a:lnTo>
                <a:lnTo>
                  <a:pt x="175348" y="29526"/>
                </a:lnTo>
                <a:lnTo>
                  <a:pt x="175348" y="31395"/>
                </a:lnTo>
                <a:lnTo>
                  <a:pt x="176486" y="32143"/>
                </a:lnTo>
                <a:lnTo>
                  <a:pt x="174209" y="32516"/>
                </a:lnTo>
                <a:lnTo>
                  <a:pt x="172691" y="37001"/>
                </a:lnTo>
                <a:lnTo>
                  <a:pt x="170034" y="36628"/>
                </a:lnTo>
                <a:lnTo>
                  <a:pt x="168137" y="41860"/>
                </a:lnTo>
                <a:lnTo>
                  <a:pt x="164721" y="40739"/>
                </a:lnTo>
                <a:lnTo>
                  <a:pt x="164341" y="42608"/>
                </a:lnTo>
                <a:lnTo>
                  <a:pt x="159787" y="46345"/>
                </a:lnTo>
                <a:lnTo>
                  <a:pt x="160166" y="52325"/>
                </a:lnTo>
                <a:lnTo>
                  <a:pt x="162064" y="53073"/>
                </a:lnTo>
                <a:lnTo>
                  <a:pt x="162444" y="56063"/>
                </a:lnTo>
                <a:lnTo>
                  <a:pt x="161305" y="56063"/>
                </a:lnTo>
                <a:lnTo>
                  <a:pt x="161305" y="58305"/>
                </a:lnTo>
                <a:lnTo>
                  <a:pt x="160925" y="60921"/>
                </a:lnTo>
                <a:lnTo>
                  <a:pt x="158269" y="62043"/>
                </a:lnTo>
                <a:lnTo>
                  <a:pt x="158648" y="65033"/>
                </a:lnTo>
                <a:lnTo>
                  <a:pt x="156750" y="68023"/>
                </a:lnTo>
                <a:lnTo>
                  <a:pt x="157130" y="70265"/>
                </a:lnTo>
                <a:lnTo>
                  <a:pt x="153714" y="72508"/>
                </a:lnTo>
                <a:lnTo>
                  <a:pt x="148401" y="77740"/>
                </a:lnTo>
                <a:lnTo>
                  <a:pt x="146123" y="76245"/>
                </a:lnTo>
                <a:lnTo>
                  <a:pt x="143846" y="78861"/>
                </a:lnTo>
                <a:lnTo>
                  <a:pt x="142707" y="78114"/>
                </a:lnTo>
                <a:lnTo>
                  <a:pt x="142707" y="76245"/>
                </a:lnTo>
                <a:lnTo>
                  <a:pt x="139292" y="74376"/>
                </a:lnTo>
                <a:lnTo>
                  <a:pt x="134358" y="78861"/>
                </a:lnTo>
                <a:lnTo>
                  <a:pt x="127905" y="81104"/>
                </a:lnTo>
                <a:lnTo>
                  <a:pt x="126387" y="82599"/>
                </a:lnTo>
                <a:lnTo>
                  <a:pt x="126008" y="88205"/>
                </a:lnTo>
                <a:lnTo>
                  <a:pt x="124489" y="92316"/>
                </a:lnTo>
                <a:lnTo>
                  <a:pt x="119555" y="95306"/>
                </a:lnTo>
                <a:lnTo>
                  <a:pt x="108928" y="96801"/>
                </a:lnTo>
                <a:lnTo>
                  <a:pt x="108928" y="94933"/>
                </a:lnTo>
                <a:lnTo>
                  <a:pt x="107410" y="97175"/>
                </a:lnTo>
                <a:lnTo>
                  <a:pt x="105892" y="96801"/>
                </a:lnTo>
                <a:lnTo>
                  <a:pt x="105512" y="94559"/>
                </a:lnTo>
                <a:lnTo>
                  <a:pt x="99440" y="93064"/>
                </a:lnTo>
                <a:lnTo>
                  <a:pt x="99060" y="91943"/>
                </a:lnTo>
                <a:lnTo>
                  <a:pt x="99819" y="90821"/>
                </a:lnTo>
                <a:lnTo>
                  <a:pt x="96783" y="88205"/>
                </a:lnTo>
                <a:lnTo>
                  <a:pt x="97542" y="85215"/>
                </a:lnTo>
                <a:lnTo>
                  <a:pt x="96403" y="86710"/>
                </a:lnTo>
                <a:lnTo>
                  <a:pt x="93367" y="83720"/>
                </a:lnTo>
                <a:lnTo>
                  <a:pt x="92608" y="76993"/>
                </a:lnTo>
                <a:lnTo>
                  <a:pt x="94506" y="74003"/>
                </a:lnTo>
                <a:lnTo>
                  <a:pt x="94885" y="70265"/>
                </a:lnTo>
                <a:lnTo>
                  <a:pt x="94506" y="69891"/>
                </a:lnTo>
                <a:lnTo>
                  <a:pt x="93367" y="71760"/>
                </a:lnTo>
                <a:lnTo>
                  <a:pt x="91469" y="72881"/>
                </a:lnTo>
                <a:lnTo>
                  <a:pt x="82740" y="69891"/>
                </a:lnTo>
                <a:lnTo>
                  <a:pt x="77047" y="74376"/>
                </a:lnTo>
                <a:lnTo>
                  <a:pt x="70974" y="71013"/>
                </a:lnTo>
                <a:lnTo>
                  <a:pt x="70595" y="68396"/>
                </a:lnTo>
                <a:lnTo>
                  <a:pt x="69077" y="68396"/>
                </a:lnTo>
                <a:lnTo>
                  <a:pt x="68697" y="72881"/>
                </a:lnTo>
                <a:lnTo>
                  <a:pt x="66420" y="70265"/>
                </a:lnTo>
                <a:lnTo>
                  <a:pt x="61106" y="72508"/>
                </a:lnTo>
                <a:lnTo>
                  <a:pt x="61106" y="74376"/>
                </a:lnTo>
                <a:lnTo>
                  <a:pt x="60727" y="74376"/>
                </a:lnTo>
                <a:lnTo>
                  <a:pt x="56931" y="75871"/>
                </a:lnTo>
                <a:lnTo>
                  <a:pt x="53895" y="72508"/>
                </a:lnTo>
                <a:lnTo>
                  <a:pt x="53895" y="68396"/>
                </a:lnTo>
                <a:lnTo>
                  <a:pt x="52756" y="65033"/>
                </a:lnTo>
                <a:lnTo>
                  <a:pt x="43647" y="64285"/>
                </a:lnTo>
                <a:lnTo>
                  <a:pt x="40232" y="59053"/>
                </a:lnTo>
                <a:lnTo>
                  <a:pt x="36436" y="57558"/>
                </a:lnTo>
                <a:lnTo>
                  <a:pt x="35677" y="54194"/>
                </a:lnTo>
                <a:lnTo>
                  <a:pt x="32641" y="51578"/>
                </a:lnTo>
                <a:lnTo>
                  <a:pt x="31882" y="48961"/>
                </a:lnTo>
                <a:lnTo>
                  <a:pt x="32261" y="47840"/>
                </a:lnTo>
                <a:lnTo>
                  <a:pt x="37195" y="44476"/>
                </a:lnTo>
                <a:lnTo>
                  <a:pt x="42509" y="46345"/>
                </a:lnTo>
                <a:lnTo>
                  <a:pt x="42509" y="48588"/>
                </a:lnTo>
                <a:lnTo>
                  <a:pt x="44406" y="48961"/>
                </a:lnTo>
                <a:lnTo>
                  <a:pt x="44786" y="51578"/>
                </a:lnTo>
                <a:lnTo>
                  <a:pt x="54654" y="50456"/>
                </a:lnTo>
                <a:lnTo>
                  <a:pt x="58070" y="53820"/>
                </a:lnTo>
                <a:lnTo>
                  <a:pt x="61106" y="52325"/>
                </a:lnTo>
                <a:lnTo>
                  <a:pt x="59968" y="50456"/>
                </a:lnTo>
                <a:lnTo>
                  <a:pt x="59968" y="48588"/>
                </a:lnTo>
                <a:lnTo>
                  <a:pt x="59209" y="47466"/>
                </a:lnTo>
                <a:lnTo>
                  <a:pt x="55793" y="47840"/>
                </a:lnTo>
                <a:lnTo>
                  <a:pt x="55034" y="45971"/>
                </a:lnTo>
                <a:lnTo>
                  <a:pt x="50100" y="44103"/>
                </a:lnTo>
                <a:lnTo>
                  <a:pt x="51618" y="41860"/>
                </a:lnTo>
                <a:lnTo>
                  <a:pt x="50479" y="39618"/>
                </a:lnTo>
                <a:lnTo>
                  <a:pt x="56552" y="36628"/>
                </a:lnTo>
                <a:lnTo>
                  <a:pt x="56552" y="38870"/>
                </a:lnTo>
                <a:lnTo>
                  <a:pt x="58070" y="39618"/>
                </a:lnTo>
                <a:lnTo>
                  <a:pt x="59209" y="36628"/>
                </a:lnTo>
                <a:lnTo>
                  <a:pt x="76288" y="37001"/>
                </a:lnTo>
                <a:lnTo>
                  <a:pt x="76667" y="35880"/>
                </a:lnTo>
                <a:lnTo>
                  <a:pt x="76288" y="35506"/>
                </a:lnTo>
                <a:lnTo>
                  <a:pt x="76288" y="34011"/>
                </a:lnTo>
                <a:lnTo>
                  <a:pt x="79324" y="32890"/>
                </a:lnTo>
                <a:lnTo>
                  <a:pt x="79324" y="30274"/>
                </a:lnTo>
                <a:lnTo>
                  <a:pt x="80083" y="28779"/>
                </a:lnTo>
                <a:lnTo>
                  <a:pt x="75529" y="28405"/>
                </a:lnTo>
                <a:lnTo>
                  <a:pt x="78565" y="26536"/>
                </a:lnTo>
                <a:lnTo>
                  <a:pt x="78565" y="22425"/>
                </a:lnTo>
                <a:lnTo>
                  <a:pt x="76667" y="24668"/>
                </a:lnTo>
                <a:lnTo>
                  <a:pt x="72872" y="23546"/>
                </a:lnTo>
                <a:lnTo>
                  <a:pt x="70974" y="26163"/>
                </a:lnTo>
                <a:lnTo>
                  <a:pt x="54654" y="25789"/>
                </a:lnTo>
                <a:lnTo>
                  <a:pt x="53895" y="28405"/>
                </a:lnTo>
                <a:lnTo>
                  <a:pt x="46304" y="27658"/>
                </a:lnTo>
                <a:lnTo>
                  <a:pt x="45925" y="29526"/>
                </a:lnTo>
                <a:lnTo>
                  <a:pt x="40611" y="29526"/>
                </a:lnTo>
                <a:lnTo>
                  <a:pt x="38713" y="32143"/>
                </a:lnTo>
                <a:lnTo>
                  <a:pt x="32261" y="32143"/>
                </a:lnTo>
                <a:lnTo>
                  <a:pt x="32261" y="33638"/>
                </a:lnTo>
                <a:lnTo>
                  <a:pt x="28466" y="36628"/>
                </a:lnTo>
                <a:lnTo>
                  <a:pt x="26568" y="36254"/>
                </a:lnTo>
                <a:lnTo>
                  <a:pt x="26568" y="34011"/>
                </a:lnTo>
                <a:lnTo>
                  <a:pt x="25429" y="32890"/>
                </a:lnTo>
                <a:lnTo>
                  <a:pt x="13664" y="34011"/>
                </a:lnTo>
                <a:lnTo>
                  <a:pt x="11007" y="31769"/>
                </a:lnTo>
                <a:lnTo>
                  <a:pt x="12146" y="28779"/>
                </a:lnTo>
                <a:lnTo>
                  <a:pt x="11007" y="28405"/>
                </a:lnTo>
                <a:lnTo>
                  <a:pt x="10248" y="26910"/>
                </a:lnTo>
                <a:lnTo>
                  <a:pt x="11007" y="25415"/>
                </a:lnTo>
                <a:lnTo>
                  <a:pt x="8730" y="26910"/>
                </a:lnTo>
                <a:lnTo>
                  <a:pt x="7971" y="29900"/>
                </a:lnTo>
                <a:lnTo>
                  <a:pt x="5693" y="25415"/>
                </a:lnTo>
                <a:lnTo>
                  <a:pt x="5693" y="22799"/>
                </a:lnTo>
                <a:lnTo>
                  <a:pt x="3037" y="20183"/>
                </a:lnTo>
                <a:lnTo>
                  <a:pt x="3416" y="16071"/>
                </a:lnTo>
                <a:lnTo>
                  <a:pt x="759" y="15324"/>
                </a:lnTo>
                <a:lnTo>
                  <a:pt x="0" y="13455"/>
                </a:lnTo>
                <a:lnTo>
                  <a:pt x="4934" y="8223"/>
                </a:lnTo>
                <a:lnTo>
                  <a:pt x="8730" y="8223"/>
                </a:lnTo>
                <a:lnTo>
                  <a:pt x="8730" y="6728"/>
                </a:lnTo>
                <a:lnTo>
                  <a:pt x="6832" y="4485"/>
                </a:lnTo>
                <a:lnTo>
                  <a:pt x="7591" y="4111"/>
                </a:lnTo>
                <a:lnTo>
                  <a:pt x="11386" y="6354"/>
                </a:lnTo>
                <a:lnTo>
                  <a:pt x="12146" y="4485"/>
                </a:lnTo>
                <a:lnTo>
                  <a:pt x="11766" y="224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86" name="Text Placeholder 2585">
            <a:extLst>
              <a:ext uri="{FF2B5EF4-FFF2-40B4-BE49-F238E27FC236}">
                <a16:creationId xmlns:a16="http://schemas.microsoft.com/office/drawing/2014/main" id="{C2807FCF-B873-5445-82B9-B0D0B59349B6}"/>
              </a:ext>
            </a:extLst>
          </p:cNvPr>
          <p:cNvSpPr>
            <a:spLocks noGrp="1"/>
          </p:cNvSpPr>
          <p:nvPr>
            <p:ph type="body" sz="quarter" idx="84" hasCustomPrompt="1"/>
          </p:nvPr>
        </p:nvSpPr>
        <p:spPr>
          <a:xfrm>
            <a:off x="8967352" y="2238897"/>
            <a:ext cx="129303" cy="190613"/>
          </a:xfrm>
          <a:custGeom>
            <a:avLst/>
            <a:gdLst>
              <a:gd name="connsiteX0" fmla="*/ 71537 w 129303"/>
              <a:gd name="connsiteY0" fmla="*/ 0 h 190613"/>
              <a:gd name="connsiteX1" fmla="*/ 76128 w 129303"/>
              <a:gd name="connsiteY1" fmla="*/ 0 h 190613"/>
              <a:gd name="connsiteX2" fmla="*/ 80336 w 129303"/>
              <a:gd name="connsiteY2" fmla="*/ 3377 h 190613"/>
              <a:gd name="connsiteX3" fmla="*/ 83779 w 129303"/>
              <a:gd name="connsiteY3" fmla="*/ 5253 h 190613"/>
              <a:gd name="connsiteX4" fmla="*/ 89517 w 129303"/>
              <a:gd name="connsiteY4" fmla="*/ 5628 h 190613"/>
              <a:gd name="connsiteX5" fmla="*/ 97934 w 129303"/>
              <a:gd name="connsiteY5" fmla="*/ 12382 h 190613"/>
              <a:gd name="connsiteX6" fmla="*/ 102524 w 129303"/>
              <a:gd name="connsiteY6" fmla="*/ 12758 h 190613"/>
              <a:gd name="connsiteX7" fmla="*/ 105967 w 129303"/>
              <a:gd name="connsiteY7" fmla="*/ 16885 h 190613"/>
              <a:gd name="connsiteX8" fmla="*/ 106732 w 129303"/>
              <a:gd name="connsiteY8" fmla="*/ 20637 h 190613"/>
              <a:gd name="connsiteX9" fmla="*/ 93726 w 129303"/>
              <a:gd name="connsiteY9" fmla="*/ 23639 h 190613"/>
              <a:gd name="connsiteX10" fmla="*/ 104054 w 129303"/>
              <a:gd name="connsiteY10" fmla="*/ 25515 h 190613"/>
              <a:gd name="connsiteX11" fmla="*/ 102524 w 129303"/>
              <a:gd name="connsiteY11" fmla="*/ 27767 h 190613"/>
              <a:gd name="connsiteX12" fmla="*/ 97934 w 129303"/>
              <a:gd name="connsiteY12" fmla="*/ 27391 h 190613"/>
              <a:gd name="connsiteX13" fmla="*/ 89517 w 129303"/>
              <a:gd name="connsiteY13" fmla="*/ 32269 h 190613"/>
              <a:gd name="connsiteX14" fmla="*/ 94108 w 129303"/>
              <a:gd name="connsiteY14" fmla="*/ 33020 h 190613"/>
              <a:gd name="connsiteX15" fmla="*/ 101377 w 129303"/>
              <a:gd name="connsiteY15" fmla="*/ 30768 h 190613"/>
              <a:gd name="connsiteX16" fmla="*/ 102142 w 129303"/>
              <a:gd name="connsiteY16" fmla="*/ 35271 h 190613"/>
              <a:gd name="connsiteX17" fmla="*/ 100229 w 129303"/>
              <a:gd name="connsiteY17" fmla="*/ 38648 h 190613"/>
              <a:gd name="connsiteX18" fmla="*/ 96786 w 129303"/>
              <a:gd name="connsiteY18" fmla="*/ 41650 h 190613"/>
              <a:gd name="connsiteX19" fmla="*/ 93726 w 129303"/>
              <a:gd name="connsiteY19" fmla="*/ 42775 h 190613"/>
              <a:gd name="connsiteX20" fmla="*/ 86074 w 129303"/>
              <a:gd name="connsiteY20" fmla="*/ 41650 h 190613"/>
              <a:gd name="connsiteX21" fmla="*/ 84927 w 129303"/>
              <a:gd name="connsiteY21" fmla="*/ 45402 h 190613"/>
              <a:gd name="connsiteX22" fmla="*/ 91048 w 129303"/>
              <a:gd name="connsiteY22" fmla="*/ 44652 h 190613"/>
              <a:gd name="connsiteX23" fmla="*/ 92578 w 129303"/>
              <a:gd name="connsiteY23" fmla="*/ 49154 h 190613"/>
              <a:gd name="connsiteX24" fmla="*/ 89900 w 129303"/>
              <a:gd name="connsiteY24" fmla="*/ 53657 h 190613"/>
              <a:gd name="connsiteX25" fmla="*/ 88752 w 129303"/>
              <a:gd name="connsiteY25" fmla="*/ 59285 h 190613"/>
              <a:gd name="connsiteX26" fmla="*/ 86457 w 129303"/>
              <a:gd name="connsiteY26" fmla="*/ 58535 h 190613"/>
              <a:gd name="connsiteX27" fmla="*/ 84927 w 129303"/>
              <a:gd name="connsiteY27" fmla="*/ 60036 h 190613"/>
              <a:gd name="connsiteX28" fmla="*/ 86457 w 129303"/>
              <a:gd name="connsiteY28" fmla="*/ 61912 h 190613"/>
              <a:gd name="connsiteX29" fmla="*/ 86074 w 129303"/>
              <a:gd name="connsiteY29" fmla="*/ 66039 h 190613"/>
              <a:gd name="connsiteX30" fmla="*/ 83779 w 129303"/>
              <a:gd name="connsiteY30" fmla="*/ 66790 h 190613"/>
              <a:gd name="connsiteX31" fmla="*/ 83779 w 129303"/>
              <a:gd name="connsiteY31" fmla="*/ 70917 h 190613"/>
              <a:gd name="connsiteX32" fmla="*/ 83397 w 129303"/>
              <a:gd name="connsiteY32" fmla="*/ 75420 h 190613"/>
              <a:gd name="connsiteX33" fmla="*/ 83779 w 129303"/>
              <a:gd name="connsiteY33" fmla="*/ 80298 h 190613"/>
              <a:gd name="connsiteX34" fmla="*/ 85692 w 129303"/>
              <a:gd name="connsiteY34" fmla="*/ 84800 h 190613"/>
              <a:gd name="connsiteX35" fmla="*/ 85692 w 129303"/>
              <a:gd name="connsiteY35" fmla="*/ 88177 h 190613"/>
              <a:gd name="connsiteX36" fmla="*/ 82631 w 129303"/>
              <a:gd name="connsiteY36" fmla="*/ 95682 h 190613"/>
              <a:gd name="connsiteX37" fmla="*/ 83397 w 129303"/>
              <a:gd name="connsiteY37" fmla="*/ 100185 h 190613"/>
              <a:gd name="connsiteX38" fmla="*/ 84927 w 129303"/>
              <a:gd name="connsiteY38" fmla="*/ 102436 h 190613"/>
              <a:gd name="connsiteX39" fmla="*/ 86457 w 129303"/>
              <a:gd name="connsiteY39" fmla="*/ 117445 h 190613"/>
              <a:gd name="connsiteX40" fmla="*/ 87987 w 129303"/>
              <a:gd name="connsiteY40" fmla="*/ 124199 h 190613"/>
              <a:gd name="connsiteX41" fmla="*/ 89517 w 129303"/>
              <a:gd name="connsiteY41" fmla="*/ 127951 h 190613"/>
              <a:gd name="connsiteX42" fmla="*/ 92578 w 129303"/>
              <a:gd name="connsiteY42" fmla="*/ 132454 h 190613"/>
              <a:gd name="connsiteX43" fmla="*/ 95638 w 129303"/>
              <a:gd name="connsiteY43" fmla="*/ 139958 h 190613"/>
              <a:gd name="connsiteX44" fmla="*/ 96786 w 129303"/>
              <a:gd name="connsiteY44" fmla="*/ 143335 h 190613"/>
              <a:gd name="connsiteX45" fmla="*/ 97169 w 129303"/>
              <a:gd name="connsiteY45" fmla="*/ 147838 h 190613"/>
              <a:gd name="connsiteX46" fmla="*/ 106350 w 129303"/>
              <a:gd name="connsiteY46" fmla="*/ 159845 h 190613"/>
              <a:gd name="connsiteX47" fmla="*/ 110175 w 129303"/>
              <a:gd name="connsiteY47" fmla="*/ 163597 h 190613"/>
              <a:gd name="connsiteX48" fmla="*/ 113236 w 129303"/>
              <a:gd name="connsiteY48" fmla="*/ 164723 h 190613"/>
              <a:gd name="connsiteX49" fmla="*/ 117061 w 129303"/>
              <a:gd name="connsiteY49" fmla="*/ 168850 h 190613"/>
              <a:gd name="connsiteX50" fmla="*/ 123182 w 129303"/>
              <a:gd name="connsiteY50" fmla="*/ 174103 h 190613"/>
              <a:gd name="connsiteX51" fmla="*/ 125095 w 129303"/>
              <a:gd name="connsiteY51" fmla="*/ 173728 h 190613"/>
              <a:gd name="connsiteX52" fmla="*/ 129303 w 129303"/>
              <a:gd name="connsiteY52" fmla="*/ 177105 h 190613"/>
              <a:gd name="connsiteX53" fmla="*/ 127008 w 129303"/>
              <a:gd name="connsiteY53" fmla="*/ 178231 h 190613"/>
              <a:gd name="connsiteX54" fmla="*/ 127008 w 129303"/>
              <a:gd name="connsiteY54" fmla="*/ 181983 h 190613"/>
              <a:gd name="connsiteX55" fmla="*/ 123182 w 129303"/>
              <a:gd name="connsiteY55" fmla="*/ 183859 h 190613"/>
              <a:gd name="connsiteX56" fmla="*/ 115149 w 129303"/>
              <a:gd name="connsiteY56" fmla="*/ 182358 h 190613"/>
              <a:gd name="connsiteX57" fmla="*/ 113236 w 129303"/>
              <a:gd name="connsiteY57" fmla="*/ 184234 h 190613"/>
              <a:gd name="connsiteX58" fmla="*/ 122417 w 129303"/>
              <a:gd name="connsiteY58" fmla="*/ 186861 h 190613"/>
              <a:gd name="connsiteX59" fmla="*/ 118974 w 129303"/>
              <a:gd name="connsiteY59" fmla="*/ 187236 h 190613"/>
              <a:gd name="connsiteX60" fmla="*/ 118592 w 129303"/>
              <a:gd name="connsiteY60" fmla="*/ 190613 h 190613"/>
              <a:gd name="connsiteX61" fmla="*/ 115149 w 129303"/>
              <a:gd name="connsiteY61" fmla="*/ 188362 h 190613"/>
              <a:gd name="connsiteX62" fmla="*/ 109410 w 129303"/>
              <a:gd name="connsiteY62" fmla="*/ 182358 h 190613"/>
              <a:gd name="connsiteX63" fmla="*/ 107497 w 129303"/>
              <a:gd name="connsiteY63" fmla="*/ 180857 h 190613"/>
              <a:gd name="connsiteX64" fmla="*/ 108645 w 129303"/>
              <a:gd name="connsiteY64" fmla="*/ 176355 h 190613"/>
              <a:gd name="connsiteX65" fmla="*/ 104820 w 129303"/>
              <a:gd name="connsiteY65" fmla="*/ 178231 h 190613"/>
              <a:gd name="connsiteX66" fmla="*/ 101377 w 129303"/>
              <a:gd name="connsiteY66" fmla="*/ 178231 h 190613"/>
              <a:gd name="connsiteX67" fmla="*/ 99846 w 129303"/>
              <a:gd name="connsiteY67" fmla="*/ 180482 h 190613"/>
              <a:gd name="connsiteX68" fmla="*/ 100229 w 129303"/>
              <a:gd name="connsiteY68" fmla="*/ 182733 h 190613"/>
              <a:gd name="connsiteX69" fmla="*/ 102524 w 129303"/>
              <a:gd name="connsiteY69" fmla="*/ 184234 h 190613"/>
              <a:gd name="connsiteX70" fmla="*/ 104437 w 129303"/>
              <a:gd name="connsiteY70" fmla="*/ 182733 h 190613"/>
              <a:gd name="connsiteX71" fmla="*/ 105202 w 129303"/>
              <a:gd name="connsiteY71" fmla="*/ 186861 h 190613"/>
              <a:gd name="connsiteX72" fmla="*/ 99846 w 129303"/>
              <a:gd name="connsiteY72" fmla="*/ 187236 h 190613"/>
              <a:gd name="connsiteX73" fmla="*/ 96021 w 129303"/>
              <a:gd name="connsiteY73" fmla="*/ 184234 h 190613"/>
              <a:gd name="connsiteX74" fmla="*/ 94108 w 129303"/>
              <a:gd name="connsiteY74" fmla="*/ 184234 h 190613"/>
              <a:gd name="connsiteX75" fmla="*/ 94873 w 129303"/>
              <a:gd name="connsiteY75" fmla="*/ 186861 h 190613"/>
              <a:gd name="connsiteX76" fmla="*/ 92960 w 129303"/>
              <a:gd name="connsiteY76" fmla="*/ 185735 h 190613"/>
              <a:gd name="connsiteX77" fmla="*/ 90665 w 129303"/>
              <a:gd name="connsiteY77" fmla="*/ 180482 h 190613"/>
              <a:gd name="connsiteX78" fmla="*/ 87605 w 129303"/>
              <a:gd name="connsiteY78" fmla="*/ 180857 h 190613"/>
              <a:gd name="connsiteX79" fmla="*/ 84162 w 129303"/>
              <a:gd name="connsiteY79" fmla="*/ 178606 h 190613"/>
              <a:gd name="connsiteX80" fmla="*/ 82631 w 129303"/>
              <a:gd name="connsiteY80" fmla="*/ 182733 h 190613"/>
              <a:gd name="connsiteX81" fmla="*/ 81484 w 129303"/>
              <a:gd name="connsiteY81" fmla="*/ 181233 h 190613"/>
              <a:gd name="connsiteX82" fmla="*/ 80336 w 129303"/>
              <a:gd name="connsiteY82" fmla="*/ 183109 h 190613"/>
              <a:gd name="connsiteX83" fmla="*/ 79954 w 129303"/>
              <a:gd name="connsiteY83" fmla="*/ 187236 h 190613"/>
              <a:gd name="connsiteX84" fmla="*/ 78041 w 129303"/>
              <a:gd name="connsiteY84" fmla="*/ 187236 h 190613"/>
              <a:gd name="connsiteX85" fmla="*/ 69625 w 129303"/>
              <a:gd name="connsiteY85" fmla="*/ 180107 h 190613"/>
              <a:gd name="connsiteX86" fmla="*/ 68094 w 129303"/>
              <a:gd name="connsiteY86" fmla="*/ 176730 h 190613"/>
              <a:gd name="connsiteX87" fmla="*/ 73068 w 129303"/>
              <a:gd name="connsiteY87" fmla="*/ 176730 h 190613"/>
              <a:gd name="connsiteX88" fmla="*/ 72303 w 129303"/>
              <a:gd name="connsiteY88" fmla="*/ 174854 h 190613"/>
              <a:gd name="connsiteX89" fmla="*/ 66182 w 129303"/>
              <a:gd name="connsiteY89" fmla="*/ 174479 h 190613"/>
              <a:gd name="connsiteX90" fmla="*/ 57766 w 129303"/>
              <a:gd name="connsiteY90" fmla="*/ 177105 h 190613"/>
              <a:gd name="connsiteX91" fmla="*/ 55088 w 129303"/>
              <a:gd name="connsiteY91" fmla="*/ 176355 h 190613"/>
              <a:gd name="connsiteX92" fmla="*/ 53175 w 129303"/>
              <a:gd name="connsiteY92" fmla="*/ 172978 h 190613"/>
              <a:gd name="connsiteX93" fmla="*/ 51262 w 129303"/>
              <a:gd name="connsiteY93" fmla="*/ 174479 h 190613"/>
              <a:gd name="connsiteX94" fmla="*/ 48584 w 129303"/>
              <a:gd name="connsiteY94" fmla="*/ 172978 h 190613"/>
              <a:gd name="connsiteX95" fmla="*/ 47819 w 129303"/>
              <a:gd name="connsiteY95" fmla="*/ 171852 h 190613"/>
              <a:gd name="connsiteX96" fmla="*/ 47437 w 129303"/>
              <a:gd name="connsiteY96" fmla="*/ 168475 h 190613"/>
              <a:gd name="connsiteX97" fmla="*/ 47819 w 129303"/>
              <a:gd name="connsiteY97" fmla="*/ 164348 h 190613"/>
              <a:gd name="connsiteX98" fmla="*/ 47819 w 129303"/>
              <a:gd name="connsiteY98" fmla="*/ 161721 h 190613"/>
              <a:gd name="connsiteX99" fmla="*/ 46671 w 129303"/>
              <a:gd name="connsiteY99" fmla="*/ 158719 h 190613"/>
              <a:gd name="connsiteX100" fmla="*/ 47437 w 129303"/>
              <a:gd name="connsiteY100" fmla="*/ 157969 h 190613"/>
              <a:gd name="connsiteX101" fmla="*/ 52410 w 129303"/>
              <a:gd name="connsiteY101" fmla="*/ 160220 h 190613"/>
              <a:gd name="connsiteX102" fmla="*/ 53175 w 129303"/>
              <a:gd name="connsiteY102" fmla="*/ 158344 h 190613"/>
              <a:gd name="connsiteX103" fmla="*/ 51645 w 129303"/>
              <a:gd name="connsiteY103" fmla="*/ 154967 h 190613"/>
              <a:gd name="connsiteX104" fmla="*/ 55088 w 129303"/>
              <a:gd name="connsiteY104" fmla="*/ 156843 h 190613"/>
              <a:gd name="connsiteX105" fmla="*/ 59678 w 129303"/>
              <a:gd name="connsiteY105" fmla="*/ 156093 h 190613"/>
              <a:gd name="connsiteX106" fmla="*/ 60061 w 129303"/>
              <a:gd name="connsiteY106" fmla="*/ 154592 h 190613"/>
              <a:gd name="connsiteX107" fmla="*/ 55470 w 129303"/>
              <a:gd name="connsiteY107" fmla="*/ 153841 h 190613"/>
              <a:gd name="connsiteX108" fmla="*/ 57383 w 129303"/>
              <a:gd name="connsiteY108" fmla="*/ 151590 h 190613"/>
              <a:gd name="connsiteX109" fmla="*/ 54705 w 129303"/>
              <a:gd name="connsiteY109" fmla="*/ 150089 h 190613"/>
              <a:gd name="connsiteX110" fmla="*/ 47437 w 129303"/>
              <a:gd name="connsiteY110" fmla="*/ 148963 h 190613"/>
              <a:gd name="connsiteX111" fmla="*/ 44376 w 129303"/>
              <a:gd name="connsiteY111" fmla="*/ 145586 h 190613"/>
              <a:gd name="connsiteX112" fmla="*/ 44376 w 129303"/>
              <a:gd name="connsiteY112" fmla="*/ 142585 h 190613"/>
              <a:gd name="connsiteX113" fmla="*/ 45524 w 129303"/>
              <a:gd name="connsiteY113" fmla="*/ 143335 h 190613"/>
              <a:gd name="connsiteX114" fmla="*/ 46289 w 129303"/>
              <a:gd name="connsiteY114" fmla="*/ 139583 h 190613"/>
              <a:gd name="connsiteX115" fmla="*/ 52792 w 129303"/>
              <a:gd name="connsiteY115" fmla="*/ 130578 h 190613"/>
              <a:gd name="connsiteX116" fmla="*/ 47437 w 129303"/>
              <a:gd name="connsiteY116" fmla="*/ 133955 h 190613"/>
              <a:gd name="connsiteX117" fmla="*/ 44376 w 129303"/>
              <a:gd name="connsiteY117" fmla="*/ 139958 h 190613"/>
              <a:gd name="connsiteX118" fmla="*/ 41698 w 129303"/>
              <a:gd name="connsiteY118" fmla="*/ 142585 h 190613"/>
              <a:gd name="connsiteX119" fmla="*/ 41698 w 129303"/>
              <a:gd name="connsiteY119" fmla="*/ 136581 h 190613"/>
              <a:gd name="connsiteX120" fmla="*/ 40933 w 129303"/>
              <a:gd name="connsiteY120" fmla="*/ 133579 h 190613"/>
              <a:gd name="connsiteX121" fmla="*/ 40933 w 129303"/>
              <a:gd name="connsiteY121" fmla="*/ 129452 h 190613"/>
              <a:gd name="connsiteX122" fmla="*/ 41698 w 129303"/>
              <a:gd name="connsiteY122" fmla="*/ 126075 h 190613"/>
              <a:gd name="connsiteX123" fmla="*/ 37108 w 129303"/>
              <a:gd name="connsiteY123" fmla="*/ 130578 h 190613"/>
              <a:gd name="connsiteX124" fmla="*/ 34430 w 129303"/>
              <a:gd name="connsiteY124" fmla="*/ 128326 h 190613"/>
              <a:gd name="connsiteX125" fmla="*/ 32900 w 129303"/>
              <a:gd name="connsiteY125" fmla="*/ 132078 h 190613"/>
              <a:gd name="connsiteX126" fmla="*/ 30604 w 129303"/>
              <a:gd name="connsiteY126" fmla="*/ 130578 h 190613"/>
              <a:gd name="connsiteX127" fmla="*/ 29074 w 129303"/>
              <a:gd name="connsiteY127" fmla="*/ 132454 h 190613"/>
              <a:gd name="connsiteX128" fmla="*/ 27926 w 129303"/>
              <a:gd name="connsiteY128" fmla="*/ 127951 h 190613"/>
              <a:gd name="connsiteX129" fmla="*/ 27926 w 129303"/>
              <a:gd name="connsiteY129" fmla="*/ 121947 h 190613"/>
              <a:gd name="connsiteX130" fmla="*/ 24866 w 129303"/>
              <a:gd name="connsiteY130" fmla="*/ 119696 h 190613"/>
              <a:gd name="connsiteX131" fmla="*/ 21806 w 129303"/>
              <a:gd name="connsiteY131" fmla="*/ 125700 h 190613"/>
              <a:gd name="connsiteX132" fmla="*/ 21040 w 129303"/>
              <a:gd name="connsiteY132" fmla="*/ 129827 h 190613"/>
              <a:gd name="connsiteX133" fmla="*/ 19510 w 129303"/>
              <a:gd name="connsiteY133" fmla="*/ 124199 h 190613"/>
              <a:gd name="connsiteX134" fmla="*/ 17597 w 129303"/>
              <a:gd name="connsiteY134" fmla="*/ 126075 h 190613"/>
              <a:gd name="connsiteX135" fmla="*/ 16832 w 129303"/>
              <a:gd name="connsiteY135" fmla="*/ 130202 h 190613"/>
              <a:gd name="connsiteX136" fmla="*/ 12242 w 129303"/>
              <a:gd name="connsiteY136" fmla="*/ 130202 h 190613"/>
              <a:gd name="connsiteX137" fmla="*/ 9946 w 129303"/>
              <a:gd name="connsiteY137" fmla="*/ 129827 h 190613"/>
              <a:gd name="connsiteX138" fmla="*/ 8416 w 129303"/>
              <a:gd name="connsiteY138" fmla="*/ 127951 h 190613"/>
              <a:gd name="connsiteX139" fmla="*/ 6121 w 129303"/>
              <a:gd name="connsiteY139" fmla="*/ 127576 h 190613"/>
              <a:gd name="connsiteX140" fmla="*/ 3826 w 129303"/>
              <a:gd name="connsiteY140" fmla="*/ 123824 h 190613"/>
              <a:gd name="connsiteX141" fmla="*/ 1148 w 129303"/>
              <a:gd name="connsiteY141" fmla="*/ 115944 h 190613"/>
              <a:gd name="connsiteX142" fmla="*/ 383 w 129303"/>
              <a:gd name="connsiteY142" fmla="*/ 110316 h 190613"/>
              <a:gd name="connsiteX143" fmla="*/ 0 w 129303"/>
              <a:gd name="connsiteY143" fmla="*/ 105062 h 190613"/>
              <a:gd name="connsiteX144" fmla="*/ 1148 w 129303"/>
              <a:gd name="connsiteY144" fmla="*/ 100935 h 190613"/>
              <a:gd name="connsiteX145" fmla="*/ 1148 w 129303"/>
              <a:gd name="connsiteY145" fmla="*/ 95682 h 190613"/>
              <a:gd name="connsiteX146" fmla="*/ 2295 w 129303"/>
              <a:gd name="connsiteY146" fmla="*/ 92305 h 190613"/>
              <a:gd name="connsiteX147" fmla="*/ 8034 w 129303"/>
              <a:gd name="connsiteY147" fmla="*/ 87802 h 190613"/>
              <a:gd name="connsiteX148" fmla="*/ 10329 w 129303"/>
              <a:gd name="connsiteY148" fmla="*/ 90804 h 190613"/>
              <a:gd name="connsiteX149" fmla="*/ 12624 w 129303"/>
              <a:gd name="connsiteY149" fmla="*/ 88177 h 190613"/>
              <a:gd name="connsiteX150" fmla="*/ 16450 w 129303"/>
              <a:gd name="connsiteY150" fmla="*/ 87802 h 190613"/>
              <a:gd name="connsiteX151" fmla="*/ 16067 w 129303"/>
              <a:gd name="connsiteY151" fmla="*/ 91554 h 190613"/>
              <a:gd name="connsiteX152" fmla="*/ 18363 w 129303"/>
              <a:gd name="connsiteY152" fmla="*/ 93431 h 190613"/>
              <a:gd name="connsiteX153" fmla="*/ 19893 w 129303"/>
              <a:gd name="connsiteY153" fmla="*/ 90054 h 190613"/>
              <a:gd name="connsiteX154" fmla="*/ 20275 w 129303"/>
              <a:gd name="connsiteY154" fmla="*/ 86301 h 190613"/>
              <a:gd name="connsiteX155" fmla="*/ 21806 w 129303"/>
              <a:gd name="connsiteY155" fmla="*/ 85551 h 190613"/>
              <a:gd name="connsiteX156" fmla="*/ 22188 w 129303"/>
              <a:gd name="connsiteY156" fmla="*/ 77296 h 190613"/>
              <a:gd name="connsiteX157" fmla="*/ 24483 w 129303"/>
              <a:gd name="connsiteY157" fmla="*/ 77296 h 190613"/>
              <a:gd name="connsiteX158" fmla="*/ 24866 w 129303"/>
              <a:gd name="connsiteY158" fmla="*/ 74669 h 190613"/>
              <a:gd name="connsiteX159" fmla="*/ 23718 w 129303"/>
              <a:gd name="connsiteY159" fmla="*/ 70917 h 190613"/>
              <a:gd name="connsiteX160" fmla="*/ 26779 w 129303"/>
              <a:gd name="connsiteY160" fmla="*/ 69792 h 190613"/>
              <a:gd name="connsiteX161" fmla="*/ 26779 w 129303"/>
              <a:gd name="connsiteY161" fmla="*/ 65289 h 190613"/>
              <a:gd name="connsiteX162" fmla="*/ 28309 w 129303"/>
              <a:gd name="connsiteY162" fmla="*/ 64163 h 190613"/>
              <a:gd name="connsiteX163" fmla="*/ 30222 w 129303"/>
              <a:gd name="connsiteY163" fmla="*/ 60786 h 190613"/>
              <a:gd name="connsiteX164" fmla="*/ 32517 w 129303"/>
              <a:gd name="connsiteY164" fmla="*/ 58535 h 190613"/>
              <a:gd name="connsiteX165" fmla="*/ 32900 w 129303"/>
              <a:gd name="connsiteY165" fmla="*/ 55908 h 190613"/>
              <a:gd name="connsiteX166" fmla="*/ 28691 w 129303"/>
              <a:gd name="connsiteY166" fmla="*/ 59285 h 190613"/>
              <a:gd name="connsiteX167" fmla="*/ 27161 w 129303"/>
              <a:gd name="connsiteY167" fmla="*/ 57034 h 190613"/>
              <a:gd name="connsiteX168" fmla="*/ 29074 w 129303"/>
              <a:gd name="connsiteY168" fmla="*/ 52531 h 190613"/>
              <a:gd name="connsiteX169" fmla="*/ 26014 w 129303"/>
              <a:gd name="connsiteY169" fmla="*/ 52906 h 190613"/>
              <a:gd name="connsiteX170" fmla="*/ 19893 w 129303"/>
              <a:gd name="connsiteY170" fmla="*/ 47278 h 190613"/>
              <a:gd name="connsiteX171" fmla="*/ 21040 w 129303"/>
              <a:gd name="connsiteY171" fmla="*/ 41650 h 190613"/>
              <a:gd name="connsiteX172" fmla="*/ 27926 w 129303"/>
              <a:gd name="connsiteY172" fmla="*/ 36397 h 190613"/>
              <a:gd name="connsiteX173" fmla="*/ 32517 w 129303"/>
              <a:gd name="connsiteY173" fmla="*/ 33770 h 190613"/>
              <a:gd name="connsiteX174" fmla="*/ 34812 w 129303"/>
              <a:gd name="connsiteY174" fmla="*/ 35646 h 190613"/>
              <a:gd name="connsiteX175" fmla="*/ 39403 w 129303"/>
              <a:gd name="connsiteY175" fmla="*/ 32644 h 190613"/>
              <a:gd name="connsiteX176" fmla="*/ 36343 w 129303"/>
              <a:gd name="connsiteY176" fmla="*/ 32644 h 190613"/>
              <a:gd name="connsiteX177" fmla="*/ 34430 w 129303"/>
              <a:gd name="connsiteY177" fmla="*/ 30393 h 190613"/>
              <a:gd name="connsiteX178" fmla="*/ 35960 w 129303"/>
              <a:gd name="connsiteY178" fmla="*/ 27767 h 190613"/>
              <a:gd name="connsiteX179" fmla="*/ 38255 w 129303"/>
              <a:gd name="connsiteY179" fmla="*/ 27016 h 190613"/>
              <a:gd name="connsiteX180" fmla="*/ 37108 w 129303"/>
              <a:gd name="connsiteY180" fmla="*/ 24765 h 190613"/>
              <a:gd name="connsiteX181" fmla="*/ 35195 w 129303"/>
              <a:gd name="connsiteY181" fmla="*/ 22889 h 190613"/>
              <a:gd name="connsiteX182" fmla="*/ 34812 w 129303"/>
              <a:gd name="connsiteY182" fmla="*/ 19512 h 190613"/>
              <a:gd name="connsiteX183" fmla="*/ 41698 w 129303"/>
              <a:gd name="connsiteY183" fmla="*/ 11257 h 190613"/>
              <a:gd name="connsiteX184" fmla="*/ 47437 w 129303"/>
              <a:gd name="connsiteY184" fmla="*/ 7505 h 190613"/>
              <a:gd name="connsiteX185" fmla="*/ 48967 w 129303"/>
              <a:gd name="connsiteY185" fmla="*/ 6379 h 190613"/>
              <a:gd name="connsiteX186" fmla="*/ 58148 w 129303"/>
              <a:gd name="connsiteY186" fmla="*/ 8255 h 190613"/>
              <a:gd name="connsiteX187" fmla="*/ 61591 w 129303"/>
              <a:gd name="connsiteY187" fmla="*/ 4503 h 1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29303" h="190613">
                <a:moveTo>
                  <a:pt x="71537" y="0"/>
                </a:moveTo>
                <a:lnTo>
                  <a:pt x="76128" y="0"/>
                </a:lnTo>
                <a:lnTo>
                  <a:pt x="80336" y="3377"/>
                </a:lnTo>
                <a:lnTo>
                  <a:pt x="83779" y="5253"/>
                </a:lnTo>
                <a:lnTo>
                  <a:pt x="89517" y="5628"/>
                </a:lnTo>
                <a:lnTo>
                  <a:pt x="97934" y="12382"/>
                </a:lnTo>
                <a:lnTo>
                  <a:pt x="102524" y="12758"/>
                </a:lnTo>
                <a:lnTo>
                  <a:pt x="105967" y="16885"/>
                </a:lnTo>
                <a:lnTo>
                  <a:pt x="106732" y="20637"/>
                </a:lnTo>
                <a:lnTo>
                  <a:pt x="93726" y="23639"/>
                </a:lnTo>
                <a:lnTo>
                  <a:pt x="104054" y="25515"/>
                </a:lnTo>
                <a:lnTo>
                  <a:pt x="102524" y="27767"/>
                </a:lnTo>
                <a:lnTo>
                  <a:pt x="97934" y="27391"/>
                </a:lnTo>
                <a:lnTo>
                  <a:pt x="89517" y="32269"/>
                </a:lnTo>
                <a:lnTo>
                  <a:pt x="94108" y="33020"/>
                </a:lnTo>
                <a:lnTo>
                  <a:pt x="101377" y="30768"/>
                </a:lnTo>
                <a:lnTo>
                  <a:pt x="102142" y="35271"/>
                </a:lnTo>
                <a:lnTo>
                  <a:pt x="100229" y="38648"/>
                </a:lnTo>
                <a:lnTo>
                  <a:pt x="96786" y="41650"/>
                </a:lnTo>
                <a:lnTo>
                  <a:pt x="93726" y="42775"/>
                </a:lnTo>
                <a:lnTo>
                  <a:pt x="86074" y="41650"/>
                </a:lnTo>
                <a:lnTo>
                  <a:pt x="84927" y="45402"/>
                </a:lnTo>
                <a:lnTo>
                  <a:pt x="91048" y="44652"/>
                </a:lnTo>
                <a:lnTo>
                  <a:pt x="92578" y="49154"/>
                </a:lnTo>
                <a:lnTo>
                  <a:pt x="89900" y="53657"/>
                </a:lnTo>
                <a:lnTo>
                  <a:pt x="88752" y="59285"/>
                </a:lnTo>
                <a:lnTo>
                  <a:pt x="86457" y="58535"/>
                </a:lnTo>
                <a:lnTo>
                  <a:pt x="84927" y="60036"/>
                </a:lnTo>
                <a:lnTo>
                  <a:pt x="86457" y="61912"/>
                </a:lnTo>
                <a:lnTo>
                  <a:pt x="86074" y="66039"/>
                </a:lnTo>
                <a:lnTo>
                  <a:pt x="83779" y="66790"/>
                </a:lnTo>
                <a:lnTo>
                  <a:pt x="83779" y="70917"/>
                </a:lnTo>
                <a:lnTo>
                  <a:pt x="83397" y="75420"/>
                </a:lnTo>
                <a:lnTo>
                  <a:pt x="83779" y="80298"/>
                </a:lnTo>
                <a:lnTo>
                  <a:pt x="85692" y="84800"/>
                </a:lnTo>
                <a:lnTo>
                  <a:pt x="85692" y="88177"/>
                </a:lnTo>
                <a:lnTo>
                  <a:pt x="82631" y="95682"/>
                </a:lnTo>
                <a:lnTo>
                  <a:pt x="83397" y="100185"/>
                </a:lnTo>
                <a:lnTo>
                  <a:pt x="84927" y="102436"/>
                </a:lnTo>
                <a:lnTo>
                  <a:pt x="86457" y="117445"/>
                </a:lnTo>
                <a:lnTo>
                  <a:pt x="87987" y="124199"/>
                </a:lnTo>
                <a:lnTo>
                  <a:pt x="89517" y="127951"/>
                </a:lnTo>
                <a:lnTo>
                  <a:pt x="92578" y="132454"/>
                </a:lnTo>
                <a:lnTo>
                  <a:pt x="95638" y="139958"/>
                </a:lnTo>
                <a:lnTo>
                  <a:pt x="96786" y="143335"/>
                </a:lnTo>
                <a:lnTo>
                  <a:pt x="97169" y="147838"/>
                </a:lnTo>
                <a:lnTo>
                  <a:pt x="106350" y="159845"/>
                </a:lnTo>
                <a:lnTo>
                  <a:pt x="110175" y="163597"/>
                </a:lnTo>
                <a:lnTo>
                  <a:pt x="113236" y="164723"/>
                </a:lnTo>
                <a:lnTo>
                  <a:pt x="117061" y="168850"/>
                </a:lnTo>
                <a:lnTo>
                  <a:pt x="123182" y="174103"/>
                </a:lnTo>
                <a:lnTo>
                  <a:pt x="125095" y="173728"/>
                </a:lnTo>
                <a:lnTo>
                  <a:pt x="129303" y="177105"/>
                </a:lnTo>
                <a:lnTo>
                  <a:pt x="127008" y="178231"/>
                </a:lnTo>
                <a:lnTo>
                  <a:pt x="127008" y="181983"/>
                </a:lnTo>
                <a:lnTo>
                  <a:pt x="123182" y="183859"/>
                </a:lnTo>
                <a:lnTo>
                  <a:pt x="115149" y="182358"/>
                </a:lnTo>
                <a:lnTo>
                  <a:pt x="113236" y="184234"/>
                </a:lnTo>
                <a:lnTo>
                  <a:pt x="122417" y="186861"/>
                </a:lnTo>
                <a:lnTo>
                  <a:pt x="118974" y="187236"/>
                </a:lnTo>
                <a:lnTo>
                  <a:pt x="118592" y="190613"/>
                </a:lnTo>
                <a:lnTo>
                  <a:pt x="115149" y="188362"/>
                </a:lnTo>
                <a:lnTo>
                  <a:pt x="109410" y="182358"/>
                </a:lnTo>
                <a:lnTo>
                  <a:pt x="107497" y="180857"/>
                </a:lnTo>
                <a:lnTo>
                  <a:pt x="108645" y="176355"/>
                </a:lnTo>
                <a:lnTo>
                  <a:pt x="104820" y="178231"/>
                </a:lnTo>
                <a:lnTo>
                  <a:pt x="101377" y="178231"/>
                </a:lnTo>
                <a:lnTo>
                  <a:pt x="99846" y="180482"/>
                </a:lnTo>
                <a:lnTo>
                  <a:pt x="100229" y="182733"/>
                </a:lnTo>
                <a:lnTo>
                  <a:pt x="102524" y="184234"/>
                </a:lnTo>
                <a:lnTo>
                  <a:pt x="104437" y="182733"/>
                </a:lnTo>
                <a:lnTo>
                  <a:pt x="105202" y="186861"/>
                </a:lnTo>
                <a:lnTo>
                  <a:pt x="99846" y="187236"/>
                </a:lnTo>
                <a:lnTo>
                  <a:pt x="96021" y="184234"/>
                </a:lnTo>
                <a:lnTo>
                  <a:pt x="94108" y="184234"/>
                </a:lnTo>
                <a:lnTo>
                  <a:pt x="94873" y="186861"/>
                </a:lnTo>
                <a:lnTo>
                  <a:pt x="92960" y="185735"/>
                </a:lnTo>
                <a:lnTo>
                  <a:pt x="90665" y="180482"/>
                </a:lnTo>
                <a:lnTo>
                  <a:pt x="87605" y="180857"/>
                </a:lnTo>
                <a:lnTo>
                  <a:pt x="84162" y="178606"/>
                </a:lnTo>
                <a:lnTo>
                  <a:pt x="82631" y="182733"/>
                </a:lnTo>
                <a:lnTo>
                  <a:pt x="81484" y="181233"/>
                </a:lnTo>
                <a:lnTo>
                  <a:pt x="80336" y="183109"/>
                </a:lnTo>
                <a:lnTo>
                  <a:pt x="79954" y="187236"/>
                </a:lnTo>
                <a:lnTo>
                  <a:pt x="78041" y="187236"/>
                </a:lnTo>
                <a:lnTo>
                  <a:pt x="69625" y="180107"/>
                </a:lnTo>
                <a:lnTo>
                  <a:pt x="68094" y="176730"/>
                </a:lnTo>
                <a:lnTo>
                  <a:pt x="73068" y="176730"/>
                </a:lnTo>
                <a:lnTo>
                  <a:pt x="72303" y="174854"/>
                </a:lnTo>
                <a:lnTo>
                  <a:pt x="66182" y="174479"/>
                </a:lnTo>
                <a:lnTo>
                  <a:pt x="57766" y="177105"/>
                </a:lnTo>
                <a:lnTo>
                  <a:pt x="55088" y="176355"/>
                </a:lnTo>
                <a:lnTo>
                  <a:pt x="53175" y="172978"/>
                </a:lnTo>
                <a:lnTo>
                  <a:pt x="51262" y="174479"/>
                </a:lnTo>
                <a:lnTo>
                  <a:pt x="48584" y="172978"/>
                </a:lnTo>
                <a:lnTo>
                  <a:pt x="47819" y="171852"/>
                </a:lnTo>
                <a:lnTo>
                  <a:pt x="47437" y="168475"/>
                </a:lnTo>
                <a:lnTo>
                  <a:pt x="47819" y="164348"/>
                </a:lnTo>
                <a:lnTo>
                  <a:pt x="47819" y="161721"/>
                </a:lnTo>
                <a:lnTo>
                  <a:pt x="46671" y="158719"/>
                </a:lnTo>
                <a:lnTo>
                  <a:pt x="47437" y="157969"/>
                </a:lnTo>
                <a:lnTo>
                  <a:pt x="52410" y="160220"/>
                </a:lnTo>
                <a:lnTo>
                  <a:pt x="53175" y="158344"/>
                </a:lnTo>
                <a:lnTo>
                  <a:pt x="51645" y="154967"/>
                </a:lnTo>
                <a:lnTo>
                  <a:pt x="55088" y="156843"/>
                </a:lnTo>
                <a:lnTo>
                  <a:pt x="59678" y="156093"/>
                </a:lnTo>
                <a:lnTo>
                  <a:pt x="60061" y="154592"/>
                </a:lnTo>
                <a:lnTo>
                  <a:pt x="55470" y="153841"/>
                </a:lnTo>
                <a:lnTo>
                  <a:pt x="57383" y="151590"/>
                </a:lnTo>
                <a:lnTo>
                  <a:pt x="54705" y="150089"/>
                </a:lnTo>
                <a:lnTo>
                  <a:pt x="47437" y="148963"/>
                </a:lnTo>
                <a:lnTo>
                  <a:pt x="44376" y="145586"/>
                </a:lnTo>
                <a:lnTo>
                  <a:pt x="44376" y="142585"/>
                </a:lnTo>
                <a:lnTo>
                  <a:pt x="45524" y="143335"/>
                </a:lnTo>
                <a:lnTo>
                  <a:pt x="46289" y="139583"/>
                </a:lnTo>
                <a:lnTo>
                  <a:pt x="52792" y="130578"/>
                </a:lnTo>
                <a:lnTo>
                  <a:pt x="47437" y="133955"/>
                </a:lnTo>
                <a:lnTo>
                  <a:pt x="44376" y="139958"/>
                </a:lnTo>
                <a:lnTo>
                  <a:pt x="41698" y="142585"/>
                </a:lnTo>
                <a:lnTo>
                  <a:pt x="41698" y="136581"/>
                </a:lnTo>
                <a:lnTo>
                  <a:pt x="40933" y="133579"/>
                </a:lnTo>
                <a:lnTo>
                  <a:pt x="40933" y="129452"/>
                </a:lnTo>
                <a:lnTo>
                  <a:pt x="41698" y="126075"/>
                </a:lnTo>
                <a:lnTo>
                  <a:pt x="37108" y="130578"/>
                </a:lnTo>
                <a:lnTo>
                  <a:pt x="34430" y="128326"/>
                </a:lnTo>
                <a:lnTo>
                  <a:pt x="32900" y="132078"/>
                </a:lnTo>
                <a:lnTo>
                  <a:pt x="30604" y="130578"/>
                </a:lnTo>
                <a:lnTo>
                  <a:pt x="29074" y="132454"/>
                </a:lnTo>
                <a:lnTo>
                  <a:pt x="27926" y="127951"/>
                </a:lnTo>
                <a:lnTo>
                  <a:pt x="27926" y="121947"/>
                </a:lnTo>
                <a:lnTo>
                  <a:pt x="24866" y="119696"/>
                </a:lnTo>
                <a:lnTo>
                  <a:pt x="21806" y="125700"/>
                </a:lnTo>
                <a:lnTo>
                  <a:pt x="21040" y="129827"/>
                </a:lnTo>
                <a:lnTo>
                  <a:pt x="19510" y="124199"/>
                </a:lnTo>
                <a:lnTo>
                  <a:pt x="17597" y="126075"/>
                </a:lnTo>
                <a:lnTo>
                  <a:pt x="16832" y="130202"/>
                </a:lnTo>
                <a:lnTo>
                  <a:pt x="12242" y="130202"/>
                </a:lnTo>
                <a:lnTo>
                  <a:pt x="9946" y="129827"/>
                </a:lnTo>
                <a:lnTo>
                  <a:pt x="8416" y="127951"/>
                </a:lnTo>
                <a:lnTo>
                  <a:pt x="6121" y="127576"/>
                </a:lnTo>
                <a:lnTo>
                  <a:pt x="3826" y="123824"/>
                </a:lnTo>
                <a:lnTo>
                  <a:pt x="1148" y="115944"/>
                </a:lnTo>
                <a:lnTo>
                  <a:pt x="383" y="110316"/>
                </a:lnTo>
                <a:lnTo>
                  <a:pt x="0" y="105062"/>
                </a:lnTo>
                <a:lnTo>
                  <a:pt x="1148" y="100935"/>
                </a:lnTo>
                <a:lnTo>
                  <a:pt x="1148" y="95682"/>
                </a:lnTo>
                <a:lnTo>
                  <a:pt x="2295" y="92305"/>
                </a:lnTo>
                <a:lnTo>
                  <a:pt x="8034" y="87802"/>
                </a:lnTo>
                <a:lnTo>
                  <a:pt x="10329" y="90804"/>
                </a:lnTo>
                <a:lnTo>
                  <a:pt x="12624" y="88177"/>
                </a:lnTo>
                <a:lnTo>
                  <a:pt x="16450" y="87802"/>
                </a:lnTo>
                <a:lnTo>
                  <a:pt x="16067" y="91554"/>
                </a:lnTo>
                <a:lnTo>
                  <a:pt x="18363" y="93431"/>
                </a:lnTo>
                <a:lnTo>
                  <a:pt x="19893" y="90054"/>
                </a:lnTo>
                <a:lnTo>
                  <a:pt x="20275" y="86301"/>
                </a:lnTo>
                <a:lnTo>
                  <a:pt x="21806" y="85551"/>
                </a:lnTo>
                <a:lnTo>
                  <a:pt x="22188" y="77296"/>
                </a:lnTo>
                <a:lnTo>
                  <a:pt x="24483" y="77296"/>
                </a:lnTo>
                <a:lnTo>
                  <a:pt x="24866" y="74669"/>
                </a:lnTo>
                <a:lnTo>
                  <a:pt x="23718" y="70917"/>
                </a:lnTo>
                <a:lnTo>
                  <a:pt x="26779" y="69792"/>
                </a:lnTo>
                <a:lnTo>
                  <a:pt x="26779" y="65289"/>
                </a:lnTo>
                <a:lnTo>
                  <a:pt x="28309" y="64163"/>
                </a:lnTo>
                <a:lnTo>
                  <a:pt x="30222" y="60786"/>
                </a:lnTo>
                <a:lnTo>
                  <a:pt x="32517" y="58535"/>
                </a:lnTo>
                <a:lnTo>
                  <a:pt x="32900" y="55908"/>
                </a:lnTo>
                <a:lnTo>
                  <a:pt x="28691" y="59285"/>
                </a:lnTo>
                <a:lnTo>
                  <a:pt x="27161" y="57034"/>
                </a:lnTo>
                <a:lnTo>
                  <a:pt x="29074" y="52531"/>
                </a:lnTo>
                <a:lnTo>
                  <a:pt x="26014" y="52906"/>
                </a:lnTo>
                <a:lnTo>
                  <a:pt x="19893" y="47278"/>
                </a:lnTo>
                <a:lnTo>
                  <a:pt x="21040" y="41650"/>
                </a:lnTo>
                <a:lnTo>
                  <a:pt x="27926" y="36397"/>
                </a:lnTo>
                <a:lnTo>
                  <a:pt x="32517" y="33770"/>
                </a:lnTo>
                <a:lnTo>
                  <a:pt x="34812" y="35646"/>
                </a:lnTo>
                <a:lnTo>
                  <a:pt x="39403" y="32644"/>
                </a:lnTo>
                <a:lnTo>
                  <a:pt x="36343" y="32644"/>
                </a:lnTo>
                <a:lnTo>
                  <a:pt x="34430" y="30393"/>
                </a:lnTo>
                <a:lnTo>
                  <a:pt x="35960" y="27767"/>
                </a:lnTo>
                <a:lnTo>
                  <a:pt x="38255" y="27016"/>
                </a:lnTo>
                <a:lnTo>
                  <a:pt x="37108" y="24765"/>
                </a:lnTo>
                <a:lnTo>
                  <a:pt x="35195" y="22889"/>
                </a:lnTo>
                <a:lnTo>
                  <a:pt x="34812" y="19512"/>
                </a:lnTo>
                <a:lnTo>
                  <a:pt x="41698" y="11257"/>
                </a:lnTo>
                <a:lnTo>
                  <a:pt x="47437" y="7505"/>
                </a:lnTo>
                <a:lnTo>
                  <a:pt x="48967" y="6379"/>
                </a:lnTo>
                <a:lnTo>
                  <a:pt x="58148" y="8255"/>
                </a:lnTo>
                <a:lnTo>
                  <a:pt x="61591" y="450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84" name="Text Placeholder 2583">
            <a:extLst>
              <a:ext uri="{FF2B5EF4-FFF2-40B4-BE49-F238E27FC236}">
                <a16:creationId xmlns:a16="http://schemas.microsoft.com/office/drawing/2014/main" id="{44F18F3F-D2D3-9A43-95D7-1EFBD78C896D}"/>
              </a:ext>
            </a:extLst>
          </p:cNvPr>
          <p:cNvSpPr>
            <a:spLocks noGrp="1"/>
          </p:cNvSpPr>
          <p:nvPr>
            <p:ph type="body" sz="quarter" idx="83" hasCustomPrompt="1"/>
          </p:nvPr>
        </p:nvSpPr>
        <p:spPr>
          <a:xfrm>
            <a:off x="10943026" y="2072578"/>
            <a:ext cx="102682" cy="67275"/>
          </a:xfrm>
          <a:custGeom>
            <a:avLst/>
            <a:gdLst>
              <a:gd name="connsiteX0" fmla="*/ 1158 w 102682"/>
              <a:gd name="connsiteY0" fmla="*/ 0 h 67275"/>
              <a:gd name="connsiteX1" fmla="*/ 3474 w 102682"/>
              <a:gd name="connsiteY1" fmla="*/ 2243 h 67275"/>
              <a:gd name="connsiteX2" fmla="*/ 7334 w 102682"/>
              <a:gd name="connsiteY2" fmla="*/ 3738 h 67275"/>
              <a:gd name="connsiteX3" fmla="*/ 9265 w 102682"/>
              <a:gd name="connsiteY3" fmla="*/ 5606 h 67275"/>
              <a:gd name="connsiteX4" fmla="*/ 10037 w 102682"/>
              <a:gd name="connsiteY4" fmla="*/ 9344 h 67275"/>
              <a:gd name="connsiteX5" fmla="*/ 13897 w 102682"/>
              <a:gd name="connsiteY5" fmla="*/ 11213 h 67275"/>
              <a:gd name="connsiteX6" fmla="*/ 19687 w 102682"/>
              <a:gd name="connsiteY6" fmla="*/ 12334 h 67275"/>
              <a:gd name="connsiteX7" fmla="*/ 25477 w 102682"/>
              <a:gd name="connsiteY7" fmla="*/ 13081 h 67275"/>
              <a:gd name="connsiteX8" fmla="*/ 28180 w 102682"/>
              <a:gd name="connsiteY8" fmla="*/ 11586 h 67275"/>
              <a:gd name="connsiteX9" fmla="*/ 49025 w 102682"/>
              <a:gd name="connsiteY9" fmla="*/ 15324 h 67275"/>
              <a:gd name="connsiteX10" fmla="*/ 49797 w 102682"/>
              <a:gd name="connsiteY10" fmla="*/ 18314 h 67275"/>
              <a:gd name="connsiteX11" fmla="*/ 47095 w 102682"/>
              <a:gd name="connsiteY11" fmla="*/ 18314 h 67275"/>
              <a:gd name="connsiteX12" fmla="*/ 46709 w 102682"/>
              <a:gd name="connsiteY12" fmla="*/ 20556 h 67275"/>
              <a:gd name="connsiteX13" fmla="*/ 42076 w 102682"/>
              <a:gd name="connsiteY13" fmla="*/ 25041 h 67275"/>
              <a:gd name="connsiteX14" fmla="*/ 50955 w 102682"/>
              <a:gd name="connsiteY14" fmla="*/ 23920 h 67275"/>
              <a:gd name="connsiteX15" fmla="*/ 59447 w 102682"/>
              <a:gd name="connsiteY15" fmla="*/ 25415 h 67275"/>
              <a:gd name="connsiteX16" fmla="*/ 62922 w 102682"/>
              <a:gd name="connsiteY16" fmla="*/ 23173 h 67275"/>
              <a:gd name="connsiteX17" fmla="*/ 66396 w 102682"/>
              <a:gd name="connsiteY17" fmla="*/ 23173 h 67275"/>
              <a:gd name="connsiteX18" fmla="*/ 70256 w 102682"/>
              <a:gd name="connsiteY18" fmla="*/ 25415 h 67275"/>
              <a:gd name="connsiteX19" fmla="*/ 72572 w 102682"/>
              <a:gd name="connsiteY19" fmla="*/ 29526 h 67275"/>
              <a:gd name="connsiteX20" fmla="*/ 79907 w 102682"/>
              <a:gd name="connsiteY20" fmla="*/ 28031 h 67275"/>
              <a:gd name="connsiteX21" fmla="*/ 84153 w 102682"/>
              <a:gd name="connsiteY21" fmla="*/ 29526 h 67275"/>
              <a:gd name="connsiteX22" fmla="*/ 86855 w 102682"/>
              <a:gd name="connsiteY22" fmla="*/ 34011 h 67275"/>
              <a:gd name="connsiteX23" fmla="*/ 102682 w 102682"/>
              <a:gd name="connsiteY23" fmla="*/ 37375 h 67275"/>
              <a:gd name="connsiteX24" fmla="*/ 98822 w 102682"/>
              <a:gd name="connsiteY24" fmla="*/ 40365 h 67275"/>
              <a:gd name="connsiteX25" fmla="*/ 99208 w 102682"/>
              <a:gd name="connsiteY25" fmla="*/ 50456 h 67275"/>
              <a:gd name="connsiteX26" fmla="*/ 94576 w 102682"/>
              <a:gd name="connsiteY26" fmla="*/ 57558 h 67275"/>
              <a:gd name="connsiteX27" fmla="*/ 80293 w 102682"/>
              <a:gd name="connsiteY27" fmla="*/ 65780 h 67275"/>
              <a:gd name="connsiteX28" fmla="*/ 76432 w 102682"/>
              <a:gd name="connsiteY28" fmla="*/ 67275 h 67275"/>
              <a:gd name="connsiteX29" fmla="*/ 73730 w 102682"/>
              <a:gd name="connsiteY29" fmla="*/ 63911 h 67275"/>
              <a:gd name="connsiteX30" fmla="*/ 71800 w 102682"/>
              <a:gd name="connsiteY30" fmla="*/ 65780 h 67275"/>
              <a:gd name="connsiteX31" fmla="*/ 69098 w 102682"/>
              <a:gd name="connsiteY31" fmla="*/ 64659 h 67275"/>
              <a:gd name="connsiteX32" fmla="*/ 67168 w 102682"/>
              <a:gd name="connsiteY32" fmla="*/ 61295 h 67275"/>
              <a:gd name="connsiteX33" fmla="*/ 66010 w 102682"/>
              <a:gd name="connsiteY33" fmla="*/ 65406 h 67275"/>
              <a:gd name="connsiteX34" fmla="*/ 61764 w 102682"/>
              <a:gd name="connsiteY34" fmla="*/ 65406 h 67275"/>
              <a:gd name="connsiteX35" fmla="*/ 55587 w 102682"/>
              <a:gd name="connsiteY35" fmla="*/ 63538 h 67275"/>
              <a:gd name="connsiteX36" fmla="*/ 51341 w 102682"/>
              <a:gd name="connsiteY36" fmla="*/ 58305 h 67275"/>
              <a:gd name="connsiteX37" fmla="*/ 45165 w 102682"/>
              <a:gd name="connsiteY37" fmla="*/ 58305 h 67275"/>
              <a:gd name="connsiteX38" fmla="*/ 40146 w 102682"/>
              <a:gd name="connsiteY38" fmla="*/ 56436 h 67275"/>
              <a:gd name="connsiteX39" fmla="*/ 36672 w 102682"/>
              <a:gd name="connsiteY39" fmla="*/ 52325 h 67275"/>
              <a:gd name="connsiteX40" fmla="*/ 32812 w 102682"/>
              <a:gd name="connsiteY40" fmla="*/ 50456 h 67275"/>
              <a:gd name="connsiteX41" fmla="*/ 28952 w 102682"/>
              <a:gd name="connsiteY41" fmla="*/ 45971 h 67275"/>
              <a:gd name="connsiteX42" fmla="*/ 22003 w 102682"/>
              <a:gd name="connsiteY42" fmla="*/ 44103 h 67275"/>
              <a:gd name="connsiteX43" fmla="*/ 17757 w 102682"/>
              <a:gd name="connsiteY43" fmla="*/ 41113 h 67275"/>
              <a:gd name="connsiteX44" fmla="*/ 17371 w 102682"/>
              <a:gd name="connsiteY44" fmla="*/ 30274 h 67275"/>
              <a:gd name="connsiteX45" fmla="*/ 11967 w 102682"/>
              <a:gd name="connsiteY45" fmla="*/ 25041 h 67275"/>
              <a:gd name="connsiteX46" fmla="*/ 10037 w 102682"/>
              <a:gd name="connsiteY46" fmla="*/ 17566 h 67275"/>
              <a:gd name="connsiteX47" fmla="*/ 1930 w 102682"/>
              <a:gd name="connsiteY47" fmla="*/ 7475 h 67275"/>
              <a:gd name="connsiteX48" fmla="*/ 0 w 102682"/>
              <a:gd name="connsiteY48" fmla="*/ 1121 h 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2682" h="67275">
                <a:moveTo>
                  <a:pt x="1158" y="0"/>
                </a:moveTo>
                <a:lnTo>
                  <a:pt x="3474" y="2243"/>
                </a:lnTo>
                <a:lnTo>
                  <a:pt x="7334" y="3738"/>
                </a:lnTo>
                <a:lnTo>
                  <a:pt x="9265" y="5606"/>
                </a:lnTo>
                <a:lnTo>
                  <a:pt x="10037" y="9344"/>
                </a:lnTo>
                <a:lnTo>
                  <a:pt x="13897" y="11213"/>
                </a:lnTo>
                <a:lnTo>
                  <a:pt x="19687" y="12334"/>
                </a:lnTo>
                <a:lnTo>
                  <a:pt x="25477" y="13081"/>
                </a:lnTo>
                <a:lnTo>
                  <a:pt x="28180" y="11586"/>
                </a:lnTo>
                <a:lnTo>
                  <a:pt x="49025" y="15324"/>
                </a:lnTo>
                <a:lnTo>
                  <a:pt x="49797" y="18314"/>
                </a:lnTo>
                <a:lnTo>
                  <a:pt x="47095" y="18314"/>
                </a:lnTo>
                <a:lnTo>
                  <a:pt x="46709" y="20556"/>
                </a:lnTo>
                <a:lnTo>
                  <a:pt x="42076" y="25041"/>
                </a:lnTo>
                <a:lnTo>
                  <a:pt x="50955" y="23920"/>
                </a:lnTo>
                <a:lnTo>
                  <a:pt x="59447" y="25415"/>
                </a:lnTo>
                <a:lnTo>
                  <a:pt x="62922" y="23173"/>
                </a:lnTo>
                <a:lnTo>
                  <a:pt x="66396" y="23173"/>
                </a:lnTo>
                <a:lnTo>
                  <a:pt x="70256" y="25415"/>
                </a:lnTo>
                <a:lnTo>
                  <a:pt x="72572" y="29526"/>
                </a:lnTo>
                <a:lnTo>
                  <a:pt x="79907" y="28031"/>
                </a:lnTo>
                <a:lnTo>
                  <a:pt x="84153" y="29526"/>
                </a:lnTo>
                <a:lnTo>
                  <a:pt x="86855" y="34011"/>
                </a:lnTo>
                <a:lnTo>
                  <a:pt x="102682" y="37375"/>
                </a:lnTo>
                <a:lnTo>
                  <a:pt x="98822" y="40365"/>
                </a:lnTo>
                <a:lnTo>
                  <a:pt x="99208" y="50456"/>
                </a:lnTo>
                <a:lnTo>
                  <a:pt x="94576" y="57558"/>
                </a:lnTo>
                <a:lnTo>
                  <a:pt x="80293" y="65780"/>
                </a:lnTo>
                <a:lnTo>
                  <a:pt x="76432" y="67275"/>
                </a:lnTo>
                <a:lnTo>
                  <a:pt x="73730" y="63911"/>
                </a:lnTo>
                <a:lnTo>
                  <a:pt x="71800" y="65780"/>
                </a:lnTo>
                <a:lnTo>
                  <a:pt x="69098" y="64659"/>
                </a:lnTo>
                <a:lnTo>
                  <a:pt x="67168" y="61295"/>
                </a:lnTo>
                <a:lnTo>
                  <a:pt x="66010" y="65406"/>
                </a:lnTo>
                <a:lnTo>
                  <a:pt x="61764" y="65406"/>
                </a:lnTo>
                <a:lnTo>
                  <a:pt x="55587" y="63538"/>
                </a:lnTo>
                <a:lnTo>
                  <a:pt x="51341" y="58305"/>
                </a:lnTo>
                <a:lnTo>
                  <a:pt x="45165" y="58305"/>
                </a:lnTo>
                <a:lnTo>
                  <a:pt x="40146" y="56436"/>
                </a:lnTo>
                <a:lnTo>
                  <a:pt x="36672" y="52325"/>
                </a:lnTo>
                <a:lnTo>
                  <a:pt x="32812" y="50456"/>
                </a:lnTo>
                <a:lnTo>
                  <a:pt x="28952" y="45971"/>
                </a:lnTo>
                <a:lnTo>
                  <a:pt x="22003" y="44103"/>
                </a:lnTo>
                <a:lnTo>
                  <a:pt x="17757" y="41113"/>
                </a:lnTo>
                <a:lnTo>
                  <a:pt x="17371" y="30274"/>
                </a:lnTo>
                <a:lnTo>
                  <a:pt x="11967" y="25041"/>
                </a:lnTo>
                <a:lnTo>
                  <a:pt x="10037" y="17566"/>
                </a:lnTo>
                <a:lnTo>
                  <a:pt x="1930" y="7475"/>
                </a:lnTo>
                <a:lnTo>
                  <a:pt x="0" y="112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82" name="Text Placeholder 2581">
            <a:extLst>
              <a:ext uri="{FF2B5EF4-FFF2-40B4-BE49-F238E27FC236}">
                <a16:creationId xmlns:a16="http://schemas.microsoft.com/office/drawing/2014/main" id="{C751A8D4-541C-834D-B90B-84800B30BF0B}"/>
              </a:ext>
            </a:extLst>
          </p:cNvPr>
          <p:cNvSpPr>
            <a:spLocks noGrp="1"/>
          </p:cNvSpPr>
          <p:nvPr>
            <p:ph type="body" sz="quarter" idx="82" hasCustomPrompt="1"/>
          </p:nvPr>
        </p:nvSpPr>
        <p:spPr>
          <a:xfrm>
            <a:off x="8124978" y="2513602"/>
            <a:ext cx="271917" cy="612951"/>
          </a:xfrm>
          <a:custGeom>
            <a:avLst/>
            <a:gdLst>
              <a:gd name="connsiteX0" fmla="*/ 190152 w 271917"/>
              <a:gd name="connsiteY0" fmla="*/ 0 h 612951"/>
              <a:gd name="connsiteX1" fmla="*/ 198899 w 271917"/>
              <a:gd name="connsiteY1" fmla="*/ 0 h 612951"/>
              <a:gd name="connsiteX2" fmla="*/ 200040 w 271917"/>
              <a:gd name="connsiteY2" fmla="*/ 0 h 612951"/>
              <a:gd name="connsiteX3" fmla="*/ 200800 w 271917"/>
              <a:gd name="connsiteY3" fmla="*/ 1869 h 612951"/>
              <a:gd name="connsiteX4" fmla="*/ 216393 w 271917"/>
              <a:gd name="connsiteY4" fmla="*/ 19061 h 612951"/>
              <a:gd name="connsiteX5" fmla="*/ 227802 w 271917"/>
              <a:gd name="connsiteY5" fmla="*/ 30274 h 612951"/>
              <a:gd name="connsiteX6" fmla="*/ 241493 w 271917"/>
              <a:gd name="connsiteY6" fmla="*/ 34385 h 612951"/>
              <a:gd name="connsiteX7" fmla="*/ 248338 w 271917"/>
              <a:gd name="connsiteY7" fmla="*/ 41113 h 612951"/>
              <a:gd name="connsiteX8" fmla="*/ 260508 w 271917"/>
              <a:gd name="connsiteY8" fmla="*/ 62043 h 612951"/>
              <a:gd name="connsiteX9" fmla="*/ 261649 w 271917"/>
              <a:gd name="connsiteY9" fmla="*/ 64659 h 612951"/>
              <a:gd name="connsiteX10" fmla="*/ 259748 w 271917"/>
              <a:gd name="connsiteY10" fmla="*/ 69518 h 612951"/>
              <a:gd name="connsiteX11" fmla="*/ 259367 w 271917"/>
              <a:gd name="connsiteY11" fmla="*/ 75498 h 612951"/>
              <a:gd name="connsiteX12" fmla="*/ 259367 w 271917"/>
              <a:gd name="connsiteY12" fmla="*/ 83347 h 612951"/>
              <a:gd name="connsiteX13" fmla="*/ 259748 w 271917"/>
              <a:gd name="connsiteY13" fmla="*/ 88579 h 612951"/>
              <a:gd name="connsiteX14" fmla="*/ 261649 w 271917"/>
              <a:gd name="connsiteY14" fmla="*/ 90822 h 612951"/>
              <a:gd name="connsiteX15" fmla="*/ 262410 w 271917"/>
              <a:gd name="connsiteY15" fmla="*/ 96428 h 612951"/>
              <a:gd name="connsiteX16" fmla="*/ 260128 w 271917"/>
              <a:gd name="connsiteY16" fmla="*/ 104277 h 612951"/>
              <a:gd name="connsiteX17" fmla="*/ 261269 w 271917"/>
              <a:gd name="connsiteY17" fmla="*/ 110630 h 612951"/>
              <a:gd name="connsiteX18" fmla="*/ 268875 w 271917"/>
              <a:gd name="connsiteY18" fmla="*/ 127823 h 612951"/>
              <a:gd name="connsiteX19" fmla="*/ 268875 w 271917"/>
              <a:gd name="connsiteY19" fmla="*/ 132308 h 612951"/>
              <a:gd name="connsiteX20" fmla="*/ 268495 w 271917"/>
              <a:gd name="connsiteY20" fmla="*/ 136045 h 612951"/>
              <a:gd name="connsiteX21" fmla="*/ 265452 w 271917"/>
              <a:gd name="connsiteY21" fmla="*/ 140904 h 612951"/>
              <a:gd name="connsiteX22" fmla="*/ 263931 w 271917"/>
              <a:gd name="connsiteY22" fmla="*/ 147632 h 612951"/>
              <a:gd name="connsiteX23" fmla="*/ 265452 w 271917"/>
              <a:gd name="connsiteY23" fmla="*/ 155107 h 612951"/>
              <a:gd name="connsiteX24" fmla="*/ 270776 w 271917"/>
              <a:gd name="connsiteY24" fmla="*/ 167814 h 612951"/>
              <a:gd name="connsiteX25" fmla="*/ 271917 w 271917"/>
              <a:gd name="connsiteY25" fmla="*/ 172299 h 612951"/>
              <a:gd name="connsiteX26" fmla="*/ 270016 w 271917"/>
              <a:gd name="connsiteY26" fmla="*/ 173794 h 612951"/>
              <a:gd name="connsiteX27" fmla="*/ 268495 w 271917"/>
              <a:gd name="connsiteY27" fmla="*/ 176410 h 612951"/>
              <a:gd name="connsiteX28" fmla="*/ 266213 w 271917"/>
              <a:gd name="connsiteY28" fmla="*/ 173794 h 612951"/>
              <a:gd name="connsiteX29" fmla="*/ 262790 w 271917"/>
              <a:gd name="connsiteY29" fmla="*/ 171178 h 612951"/>
              <a:gd name="connsiteX30" fmla="*/ 253282 w 271917"/>
              <a:gd name="connsiteY30" fmla="*/ 172299 h 612951"/>
              <a:gd name="connsiteX31" fmla="*/ 251381 w 271917"/>
              <a:gd name="connsiteY31" fmla="*/ 176784 h 612951"/>
              <a:gd name="connsiteX32" fmla="*/ 249099 w 271917"/>
              <a:gd name="connsiteY32" fmla="*/ 174915 h 612951"/>
              <a:gd name="connsiteX33" fmla="*/ 247578 w 271917"/>
              <a:gd name="connsiteY33" fmla="*/ 174915 h 612951"/>
              <a:gd name="connsiteX34" fmla="*/ 245296 w 271917"/>
              <a:gd name="connsiteY34" fmla="*/ 170804 h 612951"/>
              <a:gd name="connsiteX35" fmla="*/ 243394 w 271917"/>
              <a:gd name="connsiteY35" fmla="*/ 169683 h 612951"/>
              <a:gd name="connsiteX36" fmla="*/ 241493 w 271917"/>
              <a:gd name="connsiteY36" fmla="*/ 174542 h 612951"/>
              <a:gd name="connsiteX37" fmla="*/ 239972 w 271917"/>
              <a:gd name="connsiteY37" fmla="*/ 173794 h 612951"/>
              <a:gd name="connsiteX38" fmla="*/ 238831 w 271917"/>
              <a:gd name="connsiteY38" fmla="*/ 171925 h 612951"/>
              <a:gd name="connsiteX39" fmla="*/ 238831 w 271917"/>
              <a:gd name="connsiteY39" fmla="*/ 169683 h 612951"/>
              <a:gd name="connsiteX40" fmla="*/ 236929 w 271917"/>
              <a:gd name="connsiteY40" fmla="*/ 169683 h 612951"/>
              <a:gd name="connsiteX41" fmla="*/ 235408 w 271917"/>
              <a:gd name="connsiteY41" fmla="*/ 170057 h 612951"/>
              <a:gd name="connsiteX42" fmla="*/ 235028 w 271917"/>
              <a:gd name="connsiteY42" fmla="*/ 177905 h 612951"/>
              <a:gd name="connsiteX43" fmla="*/ 233507 w 271917"/>
              <a:gd name="connsiteY43" fmla="*/ 178653 h 612951"/>
              <a:gd name="connsiteX44" fmla="*/ 233126 w 271917"/>
              <a:gd name="connsiteY44" fmla="*/ 177905 h 612951"/>
              <a:gd name="connsiteX45" fmla="*/ 233507 w 271917"/>
              <a:gd name="connsiteY45" fmla="*/ 184259 h 612951"/>
              <a:gd name="connsiteX46" fmla="*/ 231985 w 271917"/>
              <a:gd name="connsiteY46" fmla="*/ 184259 h 612951"/>
              <a:gd name="connsiteX47" fmla="*/ 230084 w 271917"/>
              <a:gd name="connsiteY47" fmla="*/ 180895 h 612951"/>
              <a:gd name="connsiteX48" fmla="*/ 225520 w 271917"/>
              <a:gd name="connsiteY48" fmla="*/ 177905 h 612951"/>
              <a:gd name="connsiteX49" fmla="*/ 225520 w 271917"/>
              <a:gd name="connsiteY49" fmla="*/ 179774 h 612951"/>
              <a:gd name="connsiteX50" fmla="*/ 229704 w 271917"/>
              <a:gd name="connsiteY50" fmla="*/ 185007 h 612951"/>
              <a:gd name="connsiteX51" fmla="*/ 229323 w 271917"/>
              <a:gd name="connsiteY51" fmla="*/ 187249 h 612951"/>
              <a:gd name="connsiteX52" fmla="*/ 225520 w 271917"/>
              <a:gd name="connsiteY52" fmla="*/ 187997 h 612951"/>
              <a:gd name="connsiteX53" fmla="*/ 227041 w 271917"/>
              <a:gd name="connsiteY53" fmla="*/ 189118 h 612951"/>
              <a:gd name="connsiteX54" fmla="*/ 226661 w 271917"/>
              <a:gd name="connsiteY54" fmla="*/ 192108 h 612951"/>
              <a:gd name="connsiteX55" fmla="*/ 225140 w 271917"/>
              <a:gd name="connsiteY55" fmla="*/ 192482 h 612951"/>
              <a:gd name="connsiteX56" fmla="*/ 222478 w 271917"/>
              <a:gd name="connsiteY56" fmla="*/ 190987 h 612951"/>
              <a:gd name="connsiteX57" fmla="*/ 220576 w 271917"/>
              <a:gd name="connsiteY57" fmla="*/ 191360 h 612951"/>
              <a:gd name="connsiteX58" fmla="*/ 220576 w 271917"/>
              <a:gd name="connsiteY58" fmla="*/ 194350 h 612951"/>
              <a:gd name="connsiteX59" fmla="*/ 216393 w 271917"/>
              <a:gd name="connsiteY59" fmla="*/ 196967 h 612951"/>
              <a:gd name="connsiteX60" fmla="*/ 215632 w 271917"/>
              <a:gd name="connsiteY60" fmla="*/ 198088 h 612951"/>
              <a:gd name="connsiteX61" fmla="*/ 219435 w 271917"/>
              <a:gd name="connsiteY61" fmla="*/ 204442 h 612951"/>
              <a:gd name="connsiteX62" fmla="*/ 219055 w 271917"/>
              <a:gd name="connsiteY62" fmla="*/ 207058 h 612951"/>
              <a:gd name="connsiteX63" fmla="*/ 215252 w 271917"/>
              <a:gd name="connsiteY63" fmla="*/ 216402 h 612951"/>
              <a:gd name="connsiteX64" fmla="*/ 212210 w 271917"/>
              <a:gd name="connsiteY64" fmla="*/ 217523 h 612951"/>
              <a:gd name="connsiteX65" fmla="*/ 211449 w 271917"/>
              <a:gd name="connsiteY65" fmla="*/ 220139 h 612951"/>
              <a:gd name="connsiteX66" fmla="*/ 209547 w 271917"/>
              <a:gd name="connsiteY66" fmla="*/ 222008 h 612951"/>
              <a:gd name="connsiteX67" fmla="*/ 209547 w 271917"/>
              <a:gd name="connsiteY67" fmla="*/ 222755 h 612951"/>
              <a:gd name="connsiteX68" fmla="*/ 211449 w 271917"/>
              <a:gd name="connsiteY68" fmla="*/ 224998 h 612951"/>
              <a:gd name="connsiteX69" fmla="*/ 212210 w 271917"/>
              <a:gd name="connsiteY69" fmla="*/ 227988 h 612951"/>
              <a:gd name="connsiteX70" fmla="*/ 211069 w 271917"/>
              <a:gd name="connsiteY70" fmla="*/ 228736 h 612951"/>
              <a:gd name="connsiteX71" fmla="*/ 211449 w 271917"/>
              <a:gd name="connsiteY71" fmla="*/ 230978 h 612951"/>
              <a:gd name="connsiteX72" fmla="*/ 217154 w 271917"/>
              <a:gd name="connsiteY72" fmla="*/ 236584 h 612951"/>
              <a:gd name="connsiteX73" fmla="*/ 217534 w 271917"/>
              <a:gd name="connsiteY73" fmla="*/ 238827 h 612951"/>
              <a:gd name="connsiteX74" fmla="*/ 219435 w 271917"/>
              <a:gd name="connsiteY74" fmla="*/ 240696 h 612951"/>
              <a:gd name="connsiteX75" fmla="*/ 219055 w 271917"/>
              <a:gd name="connsiteY75" fmla="*/ 242564 h 612951"/>
              <a:gd name="connsiteX76" fmla="*/ 215252 w 271917"/>
              <a:gd name="connsiteY76" fmla="*/ 247423 h 612951"/>
              <a:gd name="connsiteX77" fmla="*/ 215632 w 271917"/>
              <a:gd name="connsiteY77" fmla="*/ 243312 h 612951"/>
              <a:gd name="connsiteX78" fmla="*/ 215252 w 271917"/>
              <a:gd name="connsiteY78" fmla="*/ 241443 h 612951"/>
              <a:gd name="connsiteX79" fmla="*/ 213731 w 271917"/>
              <a:gd name="connsiteY79" fmla="*/ 243312 h 612951"/>
              <a:gd name="connsiteX80" fmla="*/ 211069 w 271917"/>
              <a:gd name="connsiteY80" fmla="*/ 248171 h 612951"/>
              <a:gd name="connsiteX81" fmla="*/ 208787 w 271917"/>
              <a:gd name="connsiteY81" fmla="*/ 253029 h 612951"/>
              <a:gd name="connsiteX82" fmla="*/ 204604 w 271917"/>
              <a:gd name="connsiteY82" fmla="*/ 258262 h 612951"/>
              <a:gd name="connsiteX83" fmla="*/ 203463 w 271917"/>
              <a:gd name="connsiteY83" fmla="*/ 261252 h 612951"/>
              <a:gd name="connsiteX84" fmla="*/ 200800 w 271917"/>
              <a:gd name="connsiteY84" fmla="*/ 267232 h 612951"/>
              <a:gd name="connsiteX85" fmla="*/ 198138 w 271917"/>
              <a:gd name="connsiteY85" fmla="*/ 268727 h 612951"/>
              <a:gd name="connsiteX86" fmla="*/ 196237 w 271917"/>
              <a:gd name="connsiteY86" fmla="*/ 271717 h 612951"/>
              <a:gd name="connsiteX87" fmla="*/ 191293 w 271917"/>
              <a:gd name="connsiteY87" fmla="*/ 274707 h 612951"/>
              <a:gd name="connsiteX88" fmla="*/ 190152 w 271917"/>
              <a:gd name="connsiteY88" fmla="*/ 276576 h 612951"/>
              <a:gd name="connsiteX89" fmla="*/ 187110 w 271917"/>
              <a:gd name="connsiteY89" fmla="*/ 275454 h 612951"/>
              <a:gd name="connsiteX90" fmla="*/ 184067 w 271917"/>
              <a:gd name="connsiteY90" fmla="*/ 277697 h 612951"/>
              <a:gd name="connsiteX91" fmla="*/ 182926 w 271917"/>
              <a:gd name="connsiteY91" fmla="*/ 281434 h 612951"/>
              <a:gd name="connsiteX92" fmla="*/ 178743 w 271917"/>
              <a:gd name="connsiteY92" fmla="*/ 284424 h 612951"/>
              <a:gd name="connsiteX93" fmla="*/ 176461 w 271917"/>
              <a:gd name="connsiteY93" fmla="*/ 281434 h 612951"/>
              <a:gd name="connsiteX94" fmla="*/ 170757 w 271917"/>
              <a:gd name="connsiteY94" fmla="*/ 285546 h 612951"/>
              <a:gd name="connsiteX95" fmla="*/ 169616 w 271917"/>
              <a:gd name="connsiteY95" fmla="*/ 289657 h 612951"/>
              <a:gd name="connsiteX96" fmla="*/ 165432 w 271917"/>
              <a:gd name="connsiteY96" fmla="*/ 293394 h 612951"/>
              <a:gd name="connsiteX97" fmla="*/ 161629 w 271917"/>
              <a:gd name="connsiteY97" fmla="*/ 292647 h 612951"/>
              <a:gd name="connsiteX98" fmla="*/ 158587 w 271917"/>
              <a:gd name="connsiteY98" fmla="*/ 293021 h 612951"/>
              <a:gd name="connsiteX99" fmla="*/ 158587 w 271917"/>
              <a:gd name="connsiteY99" fmla="*/ 297506 h 612951"/>
              <a:gd name="connsiteX100" fmla="*/ 156305 w 271917"/>
              <a:gd name="connsiteY100" fmla="*/ 298627 h 612951"/>
              <a:gd name="connsiteX101" fmla="*/ 155925 w 271917"/>
              <a:gd name="connsiteY101" fmla="*/ 302364 h 612951"/>
              <a:gd name="connsiteX102" fmla="*/ 153263 w 271917"/>
              <a:gd name="connsiteY102" fmla="*/ 303486 h 612951"/>
              <a:gd name="connsiteX103" fmla="*/ 153263 w 271917"/>
              <a:gd name="connsiteY103" fmla="*/ 305354 h 612951"/>
              <a:gd name="connsiteX104" fmla="*/ 149840 w 271917"/>
              <a:gd name="connsiteY104" fmla="*/ 307597 h 612951"/>
              <a:gd name="connsiteX105" fmla="*/ 147178 w 271917"/>
              <a:gd name="connsiteY105" fmla="*/ 307223 h 612951"/>
              <a:gd name="connsiteX106" fmla="*/ 151361 w 271917"/>
              <a:gd name="connsiteY106" fmla="*/ 309092 h 612951"/>
              <a:gd name="connsiteX107" fmla="*/ 149840 w 271917"/>
              <a:gd name="connsiteY107" fmla="*/ 311334 h 612951"/>
              <a:gd name="connsiteX108" fmla="*/ 149460 w 271917"/>
              <a:gd name="connsiteY108" fmla="*/ 313951 h 612951"/>
              <a:gd name="connsiteX109" fmla="*/ 146797 w 271917"/>
              <a:gd name="connsiteY109" fmla="*/ 312829 h 612951"/>
              <a:gd name="connsiteX110" fmla="*/ 144896 w 271917"/>
              <a:gd name="connsiteY110" fmla="*/ 316567 h 612951"/>
              <a:gd name="connsiteX111" fmla="*/ 143375 w 271917"/>
              <a:gd name="connsiteY111" fmla="*/ 316941 h 612951"/>
              <a:gd name="connsiteX112" fmla="*/ 139952 w 271917"/>
              <a:gd name="connsiteY112" fmla="*/ 313951 h 612951"/>
              <a:gd name="connsiteX113" fmla="*/ 139191 w 271917"/>
              <a:gd name="connsiteY113" fmla="*/ 310587 h 612951"/>
              <a:gd name="connsiteX114" fmla="*/ 138811 w 271917"/>
              <a:gd name="connsiteY114" fmla="*/ 313577 h 612951"/>
              <a:gd name="connsiteX115" fmla="*/ 140713 w 271917"/>
              <a:gd name="connsiteY115" fmla="*/ 317688 h 612951"/>
              <a:gd name="connsiteX116" fmla="*/ 139572 w 271917"/>
              <a:gd name="connsiteY116" fmla="*/ 323668 h 612951"/>
              <a:gd name="connsiteX117" fmla="*/ 139952 w 271917"/>
              <a:gd name="connsiteY117" fmla="*/ 325163 h 612951"/>
              <a:gd name="connsiteX118" fmla="*/ 139572 w 271917"/>
              <a:gd name="connsiteY118" fmla="*/ 325911 h 612951"/>
              <a:gd name="connsiteX119" fmla="*/ 137290 w 271917"/>
              <a:gd name="connsiteY119" fmla="*/ 329274 h 612951"/>
              <a:gd name="connsiteX120" fmla="*/ 135769 w 271917"/>
              <a:gd name="connsiteY120" fmla="*/ 330769 h 612951"/>
              <a:gd name="connsiteX121" fmla="*/ 135388 w 271917"/>
              <a:gd name="connsiteY121" fmla="*/ 331517 h 612951"/>
              <a:gd name="connsiteX122" fmla="*/ 129303 w 271917"/>
              <a:gd name="connsiteY122" fmla="*/ 328527 h 612951"/>
              <a:gd name="connsiteX123" fmla="*/ 129303 w 271917"/>
              <a:gd name="connsiteY123" fmla="*/ 333386 h 612951"/>
              <a:gd name="connsiteX124" fmla="*/ 130444 w 271917"/>
              <a:gd name="connsiteY124" fmla="*/ 336749 h 612951"/>
              <a:gd name="connsiteX125" fmla="*/ 133106 w 271917"/>
              <a:gd name="connsiteY125" fmla="*/ 340113 h 612951"/>
              <a:gd name="connsiteX126" fmla="*/ 131205 w 271917"/>
              <a:gd name="connsiteY126" fmla="*/ 346841 h 612951"/>
              <a:gd name="connsiteX127" fmla="*/ 129303 w 271917"/>
              <a:gd name="connsiteY127" fmla="*/ 355063 h 612951"/>
              <a:gd name="connsiteX128" fmla="*/ 131205 w 271917"/>
              <a:gd name="connsiteY128" fmla="*/ 362912 h 612951"/>
              <a:gd name="connsiteX129" fmla="*/ 130825 w 271917"/>
              <a:gd name="connsiteY129" fmla="*/ 365902 h 612951"/>
              <a:gd name="connsiteX130" fmla="*/ 125120 w 271917"/>
              <a:gd name="connsiteY130" fmla="*/ 362912 h 612951"/>
              <a:gd name="connsiteX131" fmla="*/ 125500 w 271917"/>
              <a:gd name="connsiteY131" fmla="*/ 365154 h 612951"/>
              <a:gd name="connsiteX132" fmla="*/ 124359 w 271917"/>
              <a:gd name="connsiteY132" fmla="*/ 368144 h 612951"/>
              <a:gd name="connsiteX133" fmla="*/ 123599 w 271917"/>
              <a:gd name="connsiteY133" fmla="*/ 370761 h 612951"/>
              <a:gd name="connsiteX134" fmla="*/ 125120 w 271917"/>
              <a:gd name="connsiteY134" fmla="*/ 379357 h 612951"/>
              <a:gd name="connsiteX135" fmla="*/ 124740 w 271917"/>
              <a:gd name="connsiteY135" fmla="*/ 385711 h 612951"/>
              <a:gd name="connsiteX136" fmla="*/ 125881 w 271917"/>
              <a:gd name="connsiteY136" fmla="*/ 396176 h 612951"/>
              <a:gd name="connsiteX137" fmla="*/ 127402 w 271917"/>
              <a:gd name="connsiteY137" fmla="*/ 399540 h 612951"/>
              <a:gd name="connsiteX138" fmla="*/ 127022 w 271917"/>
              <a:gd name="connsiteY138" fmla="*/ 403651 h 612951"/>
              <a:gd name="connsiteX139" fmla="*/ 125500 w 271917"/>
              <a:gd name="connsiteY139" fmla="*/ 406267 h 612951"/>
              <a:gd name="connsiteX140" fmla="*/ 128923 w 271917"/>
              <a:gd name="connsiteY140" fmla="*/ 407015 h 612951"/>
              <a:gd name="connsiteX141" fmla="*/ 128923 w 271917"/>
              <a:gd name="connsiteY141" fmla="*/ 411873 h 612951"/>
              <a:gd name="connsiteX142" fmla="*/ 127782 w 271917"/>
              <a:gd name="connsiteY142" fmla="*/ 415611 h 612951"/>
              <a:gd name="connsiteX143" fmla="*/ 121317 w 271917"/>
              <a:gd name="connsiteY143" fmla="*/ 421217 h 612951"/>
              <a:gd name="connsiteX144" fmla="*/ 117514 w 271917"/>
              <a:gd name="connsiteY144" fmla="*/ 423086 h 612951"/>
              <a:gd name="connsiteX145" fmla="*/ 114091 w 271917"/>
              <a:gd name="connsiteY145" fmla="*/ 426076 h 612951"/>
              <a:gd name="connsiteX146" fmla="*/ 109528 w 271917"/>
              <a:gd name="connsiteY146" fmla="*/ 427197 h 612951"/>
              <a:gd name="connsiteX147" fmla="*/ 106485 w 271917"/>
              <a:gd name="connsiteY147" fmla="*/ 429440 h 612951"/>
              <a:gd name="connsiteX148" fmla="*/ 109147 w 271917"/>
              <a:gd name="connsiteY148" fmla="*/ 430187 h 612951"/>
              <a:gd name="connsiteX149" fmla="*/ 113331 w 271917"/>
              <a:gd name="connsiteY149" fmla="*/ 429066 h 612951"/>
              <a:gd name="connsiteX150" fmla="*/ 117134 w 271917"/>
              <a:gd name="connsiteY150" fmla="*/ 429066 h 612951"/>
              <a:gd name="connsiteX151" fmla="*/ 119416 w 271917"/>
              <a:gd name="connsiteY151" fmla="*/ 427197 h 612951"/>
              <a:gd name="connsiteX152" fmla="*/ 126641 w 271917"/>
              <a:gd name="connsiteY152" fmla="*/ 421965 h 612951"/>
              <a:gd name="connsiteX153" fmla="*/ 129684 w 271917"/>
              <a:gd name="connsiteY153" fmla="*/ 417853 h 612951"/>
              <a:gd name="connsiteX154" fmla="*/ 131966 w 271917"/>
              <a:gd name="connsiteY154" fmla="*/ 410378 h 612951"/>
              <a:gd name="connsiteX155" fmla="*/ 131966 w 271917"/>
              <a:gd name="connsiteY155" fmla="*/ 409257 h 612951"/>
              <a:gd name="connsiteX156" fmla="*/ 133487 w 271917"/>
              <a:gd name="connsiteY156" fmla="*/ 409631 h 612951"/>
              <a:gd name="connsiteX157" fmla="*/ 133867 w 271917"/>
              <a:gd name="connsiteY157" fmla="*/ 411126 h 612951"/>
              <a:gd name="connsiteX158" fmla="*/ 135769 w 271917"/>
              <a:gd name="connsiteY158" fmla="*/ 413368 h 612951"/>
              <a:gd name="connsiteX159" fmla="*/ 142234 w 271917"/>
              <a:gd name="connsiteY159" fmla="*/ 412247 h 612951"/>
              <a:gd name="connsiteX160" fmla="*/ 144135 w 271917"/>
              <a:gd name="connsiteY160" fmla="*/ 415985 h 612951"/>
              <a:gd name="connsiteX161" fmla="*/ 144896 w 271917"/>
              <a:gd name="connsiteY161" fmla="*/ 419722 h 612951"/>
              <a:gd name="connsiteX162" fmla="*/ 152882 w 271917"/>
              <a:gd name="connsiteY162" fmla="*/ 423460 h 612951"/>
              <a:gd name="connsiteX163" fmla="*/ 153263 w 271917"/>
              <a:gd name="connsiteY163" fmla="*/ 424581 h 612951"/>
              <a:gd name="connsiteX164" fmla="*/ 149840 w 271917"/>
              <a:gd name="connsiteY164" fmla="*/ 425328 h 612951"/>
              <a:gd name="connsiteX165" fmla="*/ 153643 w 271917"/>
              <a:gd name="connsiteY165" fmla="*/ 430561 h 612951"/>
              <a:gd name="connsiteX166" fmla="*/ 158206 w 271917"/>
              <a:gd name="connsiteY166" fmla="*/ 433925 h 612951"/>
              <a:gd name="connsiteX167" fmla="*/ 160488 w 271917"/>
              <a:gd name="connsiteY167" fmla="*/ 439531 h 612951"/>
              <a:gd name="connsiteX168" fmla="*/ 159347 w 271917"/>
              <a:gd name="connsiteY168" fmla="*/ 445885 h 612951"/>
              <a:gd name="connsiteX169" fmla="*/ 157446 w 271917"/>
              <a:gd name="connsiteY169" fmla="*/ 447753 h 612951"/>
              <a:gd name="connsiteX170" fmla="*/ 153263 w 271917"/>
              <a:gd name="connsiteY170" fmla="*/ 454481 h 612951"/>
              <a:gd name="connsiteX171" fmla="*/ 141093 w 271917"/>
              <a:gd name="connsiteY171" fmla="*/ 460461 h 612951"/>
              <a:gd name="connsiteX172" fmla="*/ 138050 w 271917"/>
              <a:gd name="connsiteY172" fmla="*/ 459713 h 612951"/>
              <a:gd name="connsiteX173" fmla="*/ 136529 w 271917"/>
              <a:gd name="connsiteY173" fmla="*/ 455976 h 612951"/>
              <a:gd name="connsiteX174" fmla="*/ 135388 w 271917"/>
              <a:gd name="connsiteY174" fmla="*/ 454481 h 612951"/>
              <a:gd name="connsiteX175" fmla="*/ 133867 w 271917"/>
              <a:gd name="connsiteY175" fmla="*/ 456723 h 612951"/>
              <a:gd name="connsiteX176" fmla="*/ 131205 w 271917"/>
              <a:gd name="connsiteY176" fmla="*/ 455976 h 612951"/>
              <a:gd name="connsiteX177" fmla="*/ 128923 w 271917"/>
              <a:gd name="connsiteY177" fmla="*/ 453733 h 612951"/>
              <a:gd name="connsiteX178" fmla="*/ 128543 w 271917"/>
              <a:gd name="connsiteY178" fmla="*/ 455228 h 612951"/>
              <a:gd name="connsiteX179" fmla="*/ 125881 w 271917"/>
              <a:gd name="connsiteY179" fmla="*/ 456350 h 612951"/>
              <a:gd name="connsiteX180" fmla="*/ 122458 w 271917"/>
              <a:gd name="connsiteY180" fmla="*/ 452612 h 612951"/>
              <a:gd name="connsiteX181" fmla="*/ 121697 w 271917"/>
              <a:gd name="connsiteY181" fmla="*/ 453360 h 612951"/>
              <a:gd name="connsiteX182" fmla="*/ 117134 w 271917"/>
              <a:gd name="connsiteY182" fmla="*/ 452612 h 612951"/>
              <a:gd name="connsiteX183" fmla="*/ 114091 w 271917"/>
              <a:gd name="connsiteY183" fmla="*/ 453733 h 612951"/>
              <a:gd name="connsiteX184" fmla="*/ 111429 w 271917"/>
              <a:gd name="connsiteY184" fmla="*/ 452612 h 612951"/>
              <a:gd name="connsiteX185" fmla="*/ 110288 w 271917"/>
              <a:gd name="connsiteY185" fmla="*/ 455602 h 612951"/>
              <a:gd name="connsiteX186" fmla="*/ 108006 w 271917"/>
              <a:gd name="connsiteY186" fmla="*/ 456350 h 612951"/>
              <a:gd name="connsiteX187" fmla="*/ 110288 w 271917"/>
              <a:gd name="connsiteY187" fmla="*/ 457845 h 612951"/>
              <a:gd name="connsiteX188" fmla="*/ 115232 w 271917"/>
              <a:gd name="connsiteY188" fmla="*/ 456723 h 612951"/>
              <a:gd name="connsiteX189" fmla="*/ 124740 w 271917"/>
              <a:gd name="connsiteY189" fmla="*/ 460461 h 612951"/>
              <a:gd name="connsiteX190" fmla="*/ 127022 w 271917"/>
              <a:gd name="connsiteY190" fmla="*/ 462703 h 612951"/>
              <a:gd name="connsiteX191" fmla="*/ 127782 w 271917"/>
              <a:gd name="connsiteY191" fmla="*/ 465320 h 612951"/>
              <a:gd name="connsiteX192" fmla="*/ 129684 w 271917"/>
              <a:gd name="connsiteY192" fmla="*/ 463825 h 612951"/>
              <a:gd name="connsiteX193" fmla="*/ 133867 w 271917"/>
              <a:gd name="connsiteY193" fmla="*/ 464572 h 612951"/>
              <a:gd name="connsiteX194" fmla="*/ 154023 w 271917"/>
              <a:gd name="connsiteY194" fmla="*/ 460461 h 612951"/>
              <a:gd name="connsiteX195" fmla="*/ 154403 w 271917"/>
              <a:gd name="connsiteY195" fmla="*/ 462330 h 612951"/>
              <a:gd name="connsiteX196" fmla="*/ 152122 w 271917"/>
              <a:gd name="connsiteY196" fmla="*/ 464198 h 612951"/>
              <a:gd name="connsiteX197" fmla="*/ 152122 w 271917"/>
              <a:gd name="connsiteY197" fmla="*/ 466441 h 612951"/>
              <a:gd name="connsiteX198" fmla="*/ 149840 w 271917"/>
              <a:gd name="connsiteY198" fmla="*/ 466441 h 612951"/>
              <a:gd name="connsiteX199" fmla="*/ 147938 w 271917"/>
              <a:gd name="connsiteY199" fmla="*/ 464572 h 612951"/>
              <a:gd name="connsiteX200" fmla="*/ 149079 w 271917"/>
              <a:gd name="connsiteY200" fmla="*/ 469431 h 612951"/>
              <a:gd name="connsiteX201" fmla="*/ 143755 w 271917"/>
              <a:gd name="connsiteY201" fmla="*/ 473916 h 612951"/>
              <a:gd name="connsiteX202" fmla="*/ 141093 w 271917"/>
              <a:gd name="connsiteY202" fmla="*/ 478401 h 612951"/>
              <a:gd name="connsiteX203" fmla="*/ 136529 w 271917"/>
              <a:gd name="connsiteY203" fmla="*/ 478775 h 612951"/>
              <a:gd name="connsiteX204" fmla="*/ 136529 w 271917"/>
              <a:gd name="connsiteY204" fmla="*/ 474663 h 612951"/>
              <a:gd name="connsiteX205" fmla="*/ 133106 w 271917"/>
              <a:gd name="connsiteY205" fmla="*/ 473916 h 612951"/>
              <a:gd name="connsiteX206" fmla="*/ 133106 w 271917"/>
              <a:gd name="connsiteY206" fmla="*/ 478027 h 612951"/>
              <a:gd name="connsiteX207" fmla="*/ 131205 w 271917"/>
              <a:gd name="connsiteY207" fmla="*/ 480643 h 612951"/>
              <a:gd name="connsiteX208" fmla="*/ 127022 w 271917"/>
              <a:gd name="connsiteY208" fmla="*/ 484755 h 612951"/>
              <a:gd name="connsiteX209" fmla="*/ 121697 w 271917"/>
              <a:gd name="connsiteY209" fmla="*/ 485502 h 612951"/>
              <a:gd name="connsiteX210" fmla="*/ 120937 w 271917"/>
              <a:gd name="connsiteY210" fmla="*/ 488492 h 612951"/>
              <a:gd name="connsiteX211" fmla="*/ 118275 w 271917"/>
              <a:gd name="connsiteY211" fmla="*/ 489987 h 612951"/>
              <a:gd name="connsiteX212" fmla="*/ 113331 w 271917"/>
              <a:gd name="connsiteY212" fmla="*/ 488492 h 612951"/>
              <a:gd name="connsiteX213" fmla="*/ 104964 w 271917"/>
              <a:gd name="connsiteY213" fmla="*/ 489613 h 612951"/>
              <a:gd name="connsiteX214" fmla="*/ 104203 w 271917"/>
              <a:gd name="connsiteY214" fmla="*/ 490361 h 612951"/>
              <a:gd name="connsiteX215" fmla="*/ 114852 w 271917"/>
              <a:gd name="connsiteY215" fmla="*/ 492230 h 612951"/>
              <a:gd name="connsiteX216" fmla="*/ 118655 w 271917"/>
              <a:gd name="connsiteY216" fmla="*/ 495593 h 612951"/>
              <a:gd name="connsiteX217" fmla="*/ 117514 w 271917"/>
              <a:gd name="connsiteY217" fmla="*/ 496715 h 612951"/>
              <a:gd name="connsiteX218" fmla="*/ 114091 w 271917"/>
              <a:gd name="connsiteY218" fmla="*/ 497836 h 612951"/>
              <a:gd name="connsiteX219" fmla="*/ 110669 w 271917"/>
              <a:gd name="connsiteY219" fmla="*/ 496341 h 612951"/>
              <a:gd name="connsiteX220" fmla="*/ 109528 w 271917"/>
              <a:gd name="connsiteY220" fmla="*/ 496715 h 612951"/>
              <a:gd name="connsiteX221" fmla="*/ 112950 w 271917"/>
              <a:gd name="connsiteY221" fmla="*/ 498583 h 612951"/>
              <a:gd name="connsiteX222" fmla="*/ 116373 w 271917"/>
              <a:gd name="connsiteY222" fmla="*/ 500826 h 612951"/>
              <a:gd name="connsiteX223" fmla="*/ 116753 w 271917"/>
              <a:gd name="connsiteY223" fmla="*/ 502695 h 612951"/>
              <a:gd name="connsiteX224" fmla="*/ 115613 w 271917"/>
              <a:gd name="connsiteY224" fmla="*/ 509048 h 612951"/>
              <a:gd name="connsiteX225" fmla="*/ 115613 w 271917"/>
              <a:gd name="connsiteY225" fmla="*/ 510917 h 612951"/>
              <a:gd name="connsiteX226" fmla="*/ 114852 w 271917"/>
              <a:gd name="connsiteY226" fmla="*/ 513533 h 612951"/>
              <a:gd name="connsiteX227" fmla="*/ 114472 w 271917"/>
              <a:gd name="connsiteY227" fmla="*/ 515028 h 612951"/>
              <a:gd name="connsiteX228" fmla="*/ 115613 w 271917"/>
              <a:gd name="connsiteY228" fmla="*/ 517645 h 612951"/>
              <a:gd name="connsiteX229" fmla="*/ 114091 w 271917"/>
              <a:gd name="connsiteY229" fmla="*/ 517645 h 612951"/>
              <a:gd name="connsiteX230" fmla="*/ 111429 w 271917"/>
              <a:gd name="connsiteY230" fmla="*/ 516523 h 612951"/>
              <a:gd name="connsiteX231" fmla="*/ 111049 w 271917"/>
              <a:gd name="connsiteY231" fmla="*/ 518018 h 612951"/>
              <a:gd name="connsiteX232" fmla="*/ 111429 w 271917"/>
              <a:gd name="connsiteY232" fmla="*/ 520261 h 612951"/>
              <a:gd name="connsiteX233" fmla="*/ 113331 w 271917"/>
              <a:gd name="connsiteY233" fmla="*/ 522503 h 612951"/>
              <a:gd name="connsiteX234" fmla="*/ 114091 w 271917"/>
              <a:gd name="connsiteY234" fmla="*/ 525867 h 612951"/>
              <a:gd name="connsiteX235" fmla="*/ 112190 w 271917"/>
              <a:gd name="connsiteY235" fmla="*/ 529979 h 612951"/>
              <a:gd name="connsiteX236" fmla="*/ 113331 w 271917"/>
              <a:gd name="connsiteY236" fmla="*/ 532221 h 612951"/>
              <a:gd name="connsiteX237" fmla="*/ 113331 w 271917"/>
              <a:gd name="connsiteY237" fmla="*/ 536332 h 612951"/>
              <a:gd name="connsiteX238" fmla="*/ 111429 w 271917"/>
              <a:gd name="connsiteY238" fmla="*/ 540444 h 612951"/>
              <a:gd name="connsiteX239" fmla="*/ 110288 w 271917"/>
              <a:gd name="connsiteY239" fmla="*/ 544555 h 612951"/>
              <a:gd name="connsiteX240" fmla="*/ 110669 w 271917"/>
              <a:gd name="connsiteY240" fmla="*/ 550161 h 612951"/>
              <a:gd name="connsiteX241" fmla="*/ 108767 w 271917"/>
              <a:gd name="connsiteY241" fmla="*/ 554646 h 612951"/>
              <a:gd name="connsiteX242" fmla="*/ 108387 w 271917"/>
              <a:gd name="connsiteY242" fmla="*/ 562495 h 612951"/>
              <a:gd name="connsiteX243" fmla="*/ 104964 w 271917"/>
              <a:gd name="connsiteY243" fmla="*/ 568849 h 612951"/>
              <a:gd name="connsiteX244" fmla="*/ 101161 w 271917"/>
              <a:gd name="connsiteY244" fmla="*/ 577071 h 612951"/>
              <a:gd name="connsiteX245" fmla="*/ 99259 w 271917"/>
              <a:gd name="connsiteY245" fmla="*/ 584546 h 612951"/>
              <a:gd name="connsiteX246" fmla="*/ 95076 w 271917"/>
              <a:gd name="connsiteY246" fmla="*/ 584546 h 612951"/>
              <a:gd name="connsiteX247" fmla="*/ 90512 w 271917"/>
              <a:gd name="connsiteY247" fmla="*/ 583051 h 612951"/>
              <a:gd name="connsiteX248" fmla="*/ 86329 w 271917"/>
              <a:gd name="connsiteY248" fmla="*/ 584546 h 612951"/>
              <a:gd name="connsiteX249" fmla="*/ 82906 w 271917"/>
              <a:gd name="connsiteY249" fmla="*/ 583051 h 612951"/>
              <a:gd name="connsiteX250" fmla="*/ 77582 w 271917"/>
              <a:gd name="connsiteY250" fmla="*/ 582677 h 612951"/>
              <a:gd name="connsiteX251" fmla="*/ 73779 w 271917"/>
              <a:gd name="connsiteY251" fmla="*/ 585294 h 612951"/>
              <a:gd name="connsiteX252" fmla="*/ 71878 w 271917"/>
              <a:gd name="connsiteY252" fmla="*/ 589031 h 612951"/>
              <a:gd name="connsiteX253" fmla="*/ 68455 w 271917"/>
              <a:gd name="connsiteY253" fmla="*/ 588284 h 612951"/>
              <a:gd name="connsiteX254" fmla="*/ 66173 w 271917"/>
              <a:gd name="connsiteY254" fmla="*/ 592395 h 612951"/>
              <a:gd name="connsiteX255" fmla="*/ 64272 w 271917"/>
              <a:gd name="connsiteY255" fmla="*/ 597254 h 612951"/>
              <a:gd name="connsiteX256" fmla="*/ 65412 w 271917"/>
              <a:gd name="connsiteY256" fmla="*/ 605476 h 612951"/>
              <a:gd name="connsiteX257" fmla="*/ 63891 w 271917"/>
              <a:gd name="connsiteY257" fmla="*/ 610709 h 612951"/>
              <a:gd name="connsiteX258" fmla="*/ 61990 w 271917"/>
              <a:gd name="connsiteY258" fmla="*/ 612204 h 612951"/>
              <a:gd name="connsiteX259" fmla="*/ 57806 w 271917"/>
              <a:gd name="connsiteY259" fmla="*/ 610335 h 612951"/>
              <a:gd name="connsiteX260" fmla="*/ 51722 w 271917"/>
              <a:gd name="connsiteY260" fmla="*/ 610709 h 612951"/>
              <a:gd name="connsiteX261" fmla="*/ 44876 w 271917"/>
              <a:gd name="connsiteY261" fmla="*/ 612951 h 612951"/>
              <a:gd name="connsiteX262" fmla="*/ 40693 w 271917"/>
              <a:gd name="connsiteY262" fmla="*/ 611456 h 612951"/>
              <a:gd name="connsiteX263" fmla="*/ 35368 w 271917"/>
              <a:gd name="connsiteY263" fmla="*/ 612204 h 612951"/>
              <a:gd name="connsiteX264" fmla="*/ 35749 w 271917"/>
              <a:gd name="connsiteY264" fmla="*/ 610335 h 612951"/>
              <a:gd name="connsiteX265" fmla="*/ 37270 w 271917"/>
              <a:gd name="connsiteY265" fmla="*/ 609587 h 612951"/>
              <a:gd name="connsiteX266" fmla="*/ 37650 w 271917"/>
              <a:gd name="connsiteY266" fmla="*/ 605476 h 612951"/>
              <a:gd name="connsiteX267" fmla="*/ 38791 w 271917"/>
              <a:gd name="connsiteY267" fmla="*/ 603234 h 612951"/>
              <a:gd name="connsiteX268" fmla="*/ 37270 w 271917"/>
              <a:gd name="connsiteY268" fmla="*/ 599496 h 612951"/>
              <a:gd name="connsiteX269" fmla="*/ 34608 w 271917"/>
              <a:gd name="connsiteY269" fmla="*/ 595385 h 612951"/>
              <a:gd name="connsiteX270" fmla="*/ 28523 w 271917"/>
              <a:gd name="connsiteY270" fmla="*/ 582677 h 612951"/>
              <a:gd name="connsiteX271" fmla="*/ 28523 w 271917"/>
              <a:gd name="connsiteY271" fmla="*/ 580435 h 612951"/>
              <a:gd name="connsiteX272" fmla="*/ 31185 w 271917"/>
              <a:gd name="connsiteY272" fmla="*/ 581182 h 612951"/>
              <a:gd name="connsiteX273" fmla="*/ 33847 w 271917"/>
              <a:gd name="connsiteY273" fmla="*/ 581930 h 612951"/>
              <a:gd name="connsiteX274" fmla="*/ 31185 w 271917"/>
              <a:gd name="connsiteY274" fmla="*/ 575950 h 612951"/>
              <a:gd name="connsiteX275" fmla="*/ 32326 w 271917"/>
              <a:gd name="connsiteY275" fmla="*/ 574455 h 612951"/>
              <a:gd name="connsiteX276" fmla="*/ 34988 w 271917"/>
              <a:gd name="connsiteY276" fmla="*/ 574829 h 612951"/>
              <a:gd name="connsiteX277" fmla="*/ 37270 w 271917"/>
              <a:gd name="connsiteY277" fmla="*/ 573334 h 612951"/>
              <a:gd name="connsiteX278" fmla="*/ 37270 w 271917"/>
              <a:gd name="connsiteY278" fmla="*/ 570344 h 612951"/>
              <a:gd name="connsiteX279" fmla="*/ 34608 w 271917"/>
              <a:gd name="connsiteY279" fmla="*/ 566606 h 612951"/>
              <a:gd name="connsiteX280" fmla="*/ 29664 w 271917"/>
              <a:gd name="connsiteY280" fmla="*/ 563990 h 612951"/>
              <a:gd name="connsiteX281" fmla="*/ 28143 w 271917"/>
              <a:gd name="connsiteY281" fmla="*/ 559131 h 612951"/>
              <a:gd name="connsiteX282" fmla="*/ 23579 w 271917"/>
              <a:gd name="connsiteY282" fmla="*/ 555767 h 612951"/>
              <a:gd name="connsiteX283" fmla="*/ 21297 w 271917"/>
              <a:gd name="connsiteY283" fmla="*/ 548666 h 612951"/>
              <a:gd name="connsiteX284" fmla="*/ 20537 w 271917"/>
              <a:gd name="connsiteY284" fmla="*/ 544181 h 612951"/>
              <a:gd name="connsiteX285" fmla="*/ 18635 w 271917"/>
              <a:gd name="connsiteY285" fmla="*/ 538949 h 612951"/>
              <a:gd name="connsiteX286" fmla="*/ 15212 w 271917"/>
              <a:gd name="connsiteY286" fmla="*/ 538949 h 612951"/>
              <a:gd name="connsiteX287" fmla="*/ 15973 w 271917"/>
              <a:gd name="connsiteY287" fmla="*/ 534837 h 612951"/>
              <a:gd name="connsiteX288" fmla="*/ 14832 w 271917"/>
              <a:gd name="connsiteY288" fmla="*/ 528857 h 612951"/>
              <a:gd name="connsiteX289" fmla="*/ 17114 w 271917"/>
              <a:gd name="connsiteY289" fmla="*/ 525867 h 612951"/>
              <a:gd name="connsiteX290" fmla="*/ 16353 w 271917"/>
              <a:gd name="connsiteY290" fmla="*/ 521756 h 612951"/>
              <a:gd name="connsiteX291" fmla="*/ 12550 w 271917"/>
              <a:gd name="connsiteY291" fmla="*/ 522503 h 612951"/>
              <a:gd name="connsiteX292" fmla="*/ 13311 w 271917"/>
              <a:gd name="connsiteY292" fmla="*/ 516150 h 612951"/>
              <a:gd name="connsiteX293" fmla="*/ 12550 w 271917"/>
              <a:gd name="connsiteY293" fmla="*/ 512412 h 612951"/>
              <a:gd name="connsiteX294" fmla="*/ 6465 w 271917"/>
              <a:gd name="connsiteY294" fmla="*/ 510543 h 612951"/>
              <a:gd name="connsiteX295" fmla="*/ 9128 w 271917"/>
              <a:gd name="connsiteY295" fmla="*/ 506432 h 612951"/>
              <a:gd name="connsiteX296" fmla="*/ 11029 w 271917"/>
              <a:gd name="connsiteY296" fmla="*/ 504937 h 612951"/>
              <a:gd name="connsiteX297" fmla="*/ 10268 w 271917"/>
              <a:gd name="connsiteY297" fmla="*/ 504190 h 612951"/>
              <a:gd name="connsiteX298" fmla="*/ 8367 w 271917"/>
              <a:gd name="connsiteY298" fmla="*/ 504563 h 612951"/>
              <a:gd name="connsiteX299" fmla="*/ 9888 w 271917"/>
              <a:gd name="connsiteY299" fmla="*/ 500826 h 612951"/>
              <a:gd name="connsiteX300" fmla="*/ 7987 w 271917"/>
              <a:gd name="connsiteY300" fmla="*/ 498957 h 612951"/>
              <a:gd name="connsiteX301" fmla="*/ 7226 w 271917"/>
              <a:gd name="connsiteY301" fmla="*/ 501947 h 612951"/>
              <a:gd name="connsiteX302" fmla="*/ 4944 w 271917"/>
              <a:gd name="connsiteY302" fmla="*/ 504563 h 612951"/>
              <a:gd name="connsiteX303" fmla="*/ 5705 w 271917"/>
              <a:gd name="connsiteY303" fmla="*/ 503068 h 612951"/>
              <a:gd name="connsiteX304" fmla="*/ 4944 w 271917"/>
              <a:gd name="connsiteY304" fmla="*/ 500452 h 612951"/>
              <a:gd name="connsiteX305" fmla="*/ 4564 w 271917"/>
              <a:gd name="connsiteY305" fmla="*/ 498957 h 612951"/>
              <a:gd name="connsiteX306" fmla="*/ 2662 w 271917"/>
              <a:gd name="connsiteY306" fmla="*/ 498210 h 612951"/>
              <a:gd name="connsiteX307" fmla="*/ 1902 w 271917"/>
              <a:gd name="connsiteY307" fmla="*/ 496341 h 612951"/>
              <a:gd name="connsiteX308" fmla="*/ 0 w 271917"/>
              <a:gd name="connsiteY308" fmla="*/ 481391 h 612951"/>
              <a:gd name="connsiteX309" fmla="*/ 0 w 271917"/>
              <a:gd name="connsiteY309" fmla="*/ 476906 h 612951"/>
              <a:gd name="connsiteX310" fmla="*/ 2282 w 271917"/>
              <a:gd name="connsiteY310" fmla="*/ 472421 h 612951"/>
              <a:gd name="connsiteX311" fmla="*/ 3043 w 271917"/>
              <a:gd name="connsiteY311" fmla="*/ 473916 h 612951"/>
              <a:gd name="connsiteX312" fmla="*/ 3043 w 271917"/>
              <a:gd name="connsiteY312" fmla="*/ 482512 h 612951"/>
              <a:gd name="connsiteX313" fmla="*/ 4564 w 271917"/>
              <a:gd name="connsiteY313" fmla="*/ 477653 h 612951"/>
              <a:gd name="connsiteX314" fmla="*/ 6085 w 271917"/>
              <a:gd name="connsiteY314" fmla="*/ 480643 h 612951"/>
              <a:gd name="connsiteX315" fmla="*/ 9128 w 271917"/>
              <a:gd name="connsiteY315" fmla="*/ 478401 h 612951"/>
              <a:gd name="connsiteX316" fmla="*/ 12170 w 271917"/>
              <a:gd name="connsiteY316" fmla="*/ 464198 h 612951"/>
              <a:gd name="connsiteX317" fmla="*/ 10649 w 271917"/>
              <a:gd name="connsiteY317" fmla="*/ 459713 h 612951"/>
              <a:gd name="connsiteX318" fmla="*/ 10268 w 271917"/>
              <a:gd name="connsiteY318" fmla="*/ 453733 h 612951"/>
              <a:gd name="connsiteX319" fmla="*/ 14832 w 271917"/>
              <a:gd name="connsiteY319" fmla="*/ 445885 h 612951"/>
              <a:gd name="connsiteX320" fmla="*/ 14832 w 271917"/>
              <a:gd name="connsiteY320" fmla="*/ 440652 h 612951"/>
              <a:gd name="connsiteX321" fmla="*/ 25100 w 271917"/>
              <a:gd name="connsiteY321" fmla="*/ 436541 h 612951"/>
              <a:gd name="connsiteX322" fmla="*/ 27382 w 271917"/>
              <a:gd name="connsiteY322" fmla="*/ 432430 h 612951"/>
              <a:gd name="connsiteX323" fmla="*/ 28143 w 271917"/>
              <a:gd name="connsiteY323" fmla="*/ 427197 h 612951"/>
              <a:gd name="connsiteX324" fmla="*/ 26621 w 271917"/>
              <a:gd name="connsiteY324" fmla="*/ 423833 h 612951"/>
              <a:gd name="connsiteX325" fmla="*/ 29284 w 271917"/>
              <a:gd name="connsiteY325" fmla="*/ 412995 h 612951"/>
              <a:gd name="connsiteX326" fmla="*/ 26241 w 271917"/>
              <a:gd name="connsiteY326" fmla="*/ 400287 h 612951"/>
              <a:gd name="connsiteX327" fmla="*/ 22438 w 271917"/>
              <a:gd name="connsiteY327" fmla="*/ 395428 h 612951"/>
              <a:gd name="connsiteX328" fmla="*/ 23199 w 271917"/>
              <a:gd name="connsiteY328" fmla="*/ 393186 h 612951"/>
              <a:gd name="connsiteX329" fmla="*/ 28903 w 271917"/>
              <a:gd name="connsiteY329" fmla="*/ 390943 h 612951"/>
              <a:gd name="connsiteX330" fmla="*/ 32706 w 271917"/>
              <a:gd name="connsiteY330" fmla="*/ 386832 h 612951"/>
              <a:gd name="connsiteX331" fmla="*/ 34988 w 271917"/>
              <a:gd name="connsiteY331" fmla="*/ 379731 h 612951"/>
              <a:gd name="connsiteX332" fmla="*/ 33847 w 271917"/>
              <a:gd name="connsiteY332" fmla="*/ 371882 h 612951"/>
              <a:gd name="connsiteX333" fmla="*/ 26241 w 271917"/>
              <a:gd name="connsiteY333" fmla="*/ 365902 h 612951"/>
              <a:gd name="connsiteX334" fmla="*/ 22818 w 271917"/>
              <a:gd name="connsiteY334" fmla="*/ 360296 h 612951"/>
              <a:gd name="connsiteX335" fmla="*/ 22438 w 271917"/>
              <a:gd name="connsiteY335" fmla="*/ 352821 h 612951"/>
              <a:gd name="connsiteX336" fmla="*/ 22818 w 271917"/>
              <a:gd name="connsiteY336" fmla="*/ 337123 h 612951"/>
              <a:gd name="connsiteX337" fmla="*/ 20917 w 271917"/>
              <a:gd name="connsiteY337" fmla="*/ 331143 h 612951"/>
              <a:gd name="connsiteX338" fmla="*/ 20156 w 271917"/>
              <a:gd name="connsiteY338" fmla="*/ 330022 h 612951"/>
              <a:gd name="connsiteX339" fmla="*/ 20156 w 271917"/>
              <a:gd name="connsiteY339" fmla="*/ 325537 h 612951"/>
              <a:gd name="connsiteX340" fmla="*/ 20917 w 271917"/>
              <a:gd name="connsiteY340" fmla="*/ 322547 h 612951"/>
              <a:gd name="connsiteX341" fmla="*/ 20917 w 271917"/>
              <a:gd name="connsiteY341" fmla="*/ 315072 h 612951"/>
              <a:gd name="connsiteX342" fmla="*/ 22438 w 271917"/>
              <a:gd name="connsiteY342" fmla="*/ 311334 h 612951"/>
              <a:gd name="connsiteX343" fmla="*/ 22818 w 271917"/>
              <a:gd name="connsiteY343" fmla="*/ 306849 h 612951"/>
              <a:gd name="connsiteX344" fmla="*/ 25100 w 271917"/>
              <a:gd name="connsiteY344" fmla="*/ 303112 h 612951"/>
              <a:gd name="connsiteX345" fmla="*/ 23199 w 271917"/>
              <a:gd name="connsiteY345" fmla="*/ 301243 h 612951"/>
              <a:gd name="connsiteX346" fmla="*/ 20917 w 271917"/>
              <a:gd name="connsiteY346" fmla="*/ 296384 h 612951"/>
              <a:gd name="connsiteX347" fmla="*/ 19396 w 271917"/>
              <a:gd name="connsiteY347" fmla="*/ 289283 h 612951"/>
              <a:gd name="connsiteX348" fmla="*/ 21297 w 271917"/>
              <a:gd name="connsiteY348" fmla="*/ 281808 h 612951"/>
              <a:gd name="connsiteX349" fmla="*/ 23579 w 271917"/>
              <a:gd name="connsiteY349" fmla="*/ 275828 h 612951"/>
              <a:gd name="connsiteX350" fmla="*/ 33087 w 271917"/>
              <a:gd name="connsiteY350" fmla="*/ 264616 h 612951"/>
              <a:gd name="connsiteX351" fmla="*/ 39552 w 271917"/>
              <a:gd name="connsiteY351" fmla="*/ 260504 h 612951"/>
              <a:gd name="connsiteX352" fmla="*/ 47538 w 271917"/>
              <a:gd name="connsiteY352" fmla="*/ 258636 h 612951"/>
              <a:gd name="connsiteX353" fmla="*/ 54003 w 271917"/>
              <a:gd name="connsiteY353" fmla="*/ 259757 h 612951"/>
              <a:gd name="connsiteX354" fmla="*/ 59708 w 271917"/>
              <a:gd name="connsiteY354" fmla="*/ 259757 h 612951"/>
              <a:gd name="connsiteX355" fmla="*/ 63511 w 271917"/>
              <a:gd name="connsiteY355" fmla="*/ 255272 h 612951"/>
              <a:gd name="connsiteX356" fmla="*/ 64272 w 271917"/>
              <a:gd name="connsiteY356" fmla="*/ 251161 h 612951"/>
              <a:gd name="connsiteX357" fmla="*/ 64272 w 271917"/>
              <a:gd name="connsiteY357" fmla="*/ 244059 h 612951"/>
              <a:gd name="connsiteX358" fmla="*/ 61990 w 271917"/>
              <a:gd name="connsiteY358" fmla="*/ 239574 h 612951"/>
              <a:gd name="connsiteX359" fmla="*/ 56285 w 271917"/>
              <a:gd name="connsiteY359" fmla="*/ 233594 h 612951"/>
              <a:gd name="connsiteX360" fmla="*/ 55905 w 271917"/>
              <a:gd name="connsiteY360" fmla="*/ 230231 h 612951"/>
              <a:gd name="connsiteX361" fmla="*/ 63511 w 271917"/>
              <a:gd name="connsiteY361" fmla="*/ 218270 h 612951"/>
              <a:gd name="connsiteX362" fmla="*/ 69976 w 271917"/>
              <a:gd name="connsiteY362" fmla="*/ 204442 h 612951"/>
              <a:gd name="connsiteX363" fmla="*/ 73399 w 271917"/>
              <a:gd name="connsiteY363" fmla="*/ 185754 h 612951"/>
              <a:gd name="connsiteX364" fmla="*/ 73779 w 271917"/>
              <a:gd name="connsiteY364" fmla="*/ 174542 h 612951"/>
              <a:gd name="connsiteX365" fmla="*/ 73779 w 271917"/>
              <a:gd name="connsiteY365" fmla="*/ 166693 h 612951"/>
              <a:gd name="connsiteX366" fmla="*/ 73399 w 271917"/>
              <a:gd name="connsiteY366" fmla="*/ 161087 h 612951"/>
              <a:gd name="connsiteX367" fmla="*/ 76061 w 271917"/>
              <a:gd name="connsiteY367" fmla="*/ 159592 h 612951"/>
              <a:gd name="connsiteX368" fmla="*/ 80244 w 271917"/>
              <a:gd name="connsiteY368" fmla="*/ 159592 h 612951"/>
              <a:gd name="connsiteX369" fmla="*/ 86709 w 271917"/>
              <a:gd name="connsiteY369" fmla="*/ 154359 h 612951"/>
              <a:gd name="connsiteX370" fmla="*/ 88611 w 271917"/>
              <a:gd name="connsiteY370" fmla="*/ 149874 h 612951"/>
              <a:gd name="connsiteX371" fmla="*/ 89752 w 271917"/>
              <a:gd name="connsiteY371" fmla="*/ 142399 h 612951"/>
              <a:gd name="connsiteX372" fmla="*/ 92034 w 271917"/>
              <a:gd name="connsiteY372" fmla="*/ 136045 h 612951"/>
              <a:gd name="connsiteX373" fmla="*/ 100781 w 271917"/>
              <a:gd name="connsiteY373" fmla="*/ 124833 h 612951"/>
              <a:gd name="connsiteX374" fmla="*/ 103823 w 271917"/>
              <a:gd name="connsiteY374" fmla="*/ 119600 h 612951"/>
              <a:gd name="connsiteX375" fmla="*/ 108387 w 271917"/>
              <a:gd name="connsiteY375" fmla="*/ 114368 h 612951"/>
              <a:gd name="connsiteX376" fmla="*/ 110669 w 271917"/>
              <a:gd name="connsiteY376" fmla="*/ 109883 h 612951"/>
              <a:gd name="connsiteX377" fmla="*/ 111429 w 271917"/>
              <a:gd name="connsiteY377" fmla="*/ 106519 h 612951"/>
              <a:gd name="connsiteX378" fmla="*/ 111049 w 271917"/>
              <a:gd name="connsiteY378" fmla="*/ 102034 h 612951"/>
              <a:gd name="connsiteX379" fmla="*/ 106105 w 271917"/>
              <a:gd name="connsiteY379" fmla="*/ 93812 h 612951"/>
              <a:gd name="connsiteX380" fmla="*/ 107246 w 271917"/>
              <a:gd name="connsiteY380" fmla="*/ 88579 h 612951"/>
              <a:gd name="connsiteX381" fmla="*/ 112570 w 271917"/>
              <a:gd name="connsiteY381" fmla="*/ 81852 h 612951"/>
              <a:gd name="connsiteX382" fmla="*/ 114852 w 271917"/>
              <a:gd name="connsiteY382" fmla="*/ 78114 h 612951"/>
              <a:gd name="connsiteX383" fmla="*/ 115613 w 271917"/>
              <a:gd name="connsiteY383" fmla="*/ 73255 h 612951"/>
              <a:gd name="connsiteX384" fmla="*/ 117134 w 271917"/>
              <a:gd name="connsiteY384" fmla="*/ 67275 h 612951"/>
              <a:gd name="connsiteX385" fmla="*/ 120556 w 271917"/>
              <a:gd name="connsiteY385" fmla="*/ 62416 h 612951"/>
              <a:gd name="connsiteX386" fmla="*/ 127402 w 271917"/>
              <a:gd name="connsiteY386" fmla="*/ 55689 h 612951"/>
              <a:gd name="connsiteX387" fmla="*/ 131966 w 271917"/>
              <a:gd name="connsiteY387" fmla="*/ 54194 h 612951"/>
              <a:gd name="connsiteX388" fmla="*/ 136910 w 271917"/>
              <a:gd name="connsiteY388" fmla="*/ 57184 h 612951"/>
              <a:gd name="connsiteX389" fmla="*/ 140713 w 271917"/>
              <a:gd name="connsiteY389" fmla="*/ 61669 h 612951"/>
              <a:gd name="connsiteX390" fmla="*/ 141853 w 271917"/>
              <a:gd name="connsiteY390" fmla="*/ 62043 h 612951"/>
              <a:gd name="connsiteX391" fmla="*/ 145656 w 271917"/>
              <a:gd name="connsiteY391" fmla="*/ 56063 h 612951"/>
              <a:gd name="connsiteX392" fmla="*/ 147558 w 271917"/>
              <a:gd name="connsiteY392" fmla="*/ 48214 h 612951"/>
              <a:gd name="connsiteX393" fmla="*/ 148319 w 271917"/>
              <a:gd name="connsiteY393" fmla="*/ 44476 h 612951"/>
              <a:gd name="connsiteX394" fmla="*/ 147558 w 271917"/>
              <a:gd name="connsiteY394" fmla="*/ 35880 h 612951"/>
              <a:gd name="connsiteX395" fmla="*/ 149460 w 271917"/>
              <a:gd name="connsiteY395" fmla="*/ 32143 h 612951"/>
              <a:gd name="connsiteX396" fmla="*/ 151361 w 271917"/>
              <a:gd name="connsiteY396" fmla="*/ 30274 h 612951"/>
              <a:gd name="connsiteX397" fmla="*/ 155164 w 271917"/>
              <a:gd name="connsiteY397" fmla="*/ 29900 h 612951"/>
              <a:gd name="connsiteX398" fmla="*/ 166573 w 271917"/>
              <a:gd name="connsiteY398" fmla="*/ 31395 h 612951"/>
              <a:gd name="connsiteX399" fmla="*/ 182926 w 271917"/>
              <a:gd name="connsiteY399" fmla="*/ 37375 h 612951"/>
              <a:gd name="connsiteX400" fmla="*/ 186349 w 271917"/>
              <a:gd name="connsiteY400" fmla="*/ 36254 h 612951"/>
              <a:gd name="connsiteX401" fmla="*/ 189011 w 271917"/>
              <a:gd name="connsiteY401" fmla="*/ 33264 h 612951"/>
              <a:gd name="connsiteX402" fmla="*/ 185588 w 271917"/>
              <a:gd name="connsiteY402" fmla="*/ 29526 h 612951"/>
              <a:gd name="connsiteX403" fmla="*/ 184828 w 271917"/>
              <a:gd name="connsiteY403" fmla="*/ 25789 h 612951"/>
              <a:gd name="connsiteX404" fmla="*/ 187110 w 271917"/>
              <a:gd name="connsiteY404" fmla="*/ 21678 h 612951"/>
              <a:gd name="connsiteX405" fmla="*/ 188631 w 271917"/>
              <a:gd name="connsiteY405" fmla="*/ 16071 h 612951"/>
              <a:gd name="connsiteX406" fmla="*/ 190152 w 271917"/>
              <a:gd name="connsiteY406" fmla="*/ 14203 h 612951"/>
              <a:gd name="connsiteX407" fmla="*/ 190913 w 271917"/>
              <a:gd name="connsiteY407" fmla="*/ 10839 h 612951"/>
              <a:gd name="connsiteX408" fmla="*/ 190532 w 271917"/>
              <a:gd name="connsiteY408" fmla="*/ 6354 h 612951"/>
              <a:gd name="connsiteX409" fmla="*/ 188631 w 271917"/>
              <a:gd name="connsiteY409" fmla="*/ 4859 h 612951"/>
              <a:gd name="connsiteX410" fmla="*/ 188250 w 271917"/>
              <a:gd name="connsiteY410" fmla="*/ 1121 h 61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271917" h="612951">
                <a:moveTo>
                  <a:pt x="190152" y="0"/>
                </a:moveTo>
                <a:lnTo>
                  <a:pt x="198899" y="0"/>
                </a:lnTo>
                <a:lnTo>
                  <a:pt x="200040" y="0"/>
                </a:lnTo>
                <a:lnTo>
                  <a:pt x="200800" y="1869"/>
                </a:lnTo>
                <a:lnTo>
                  <a:pt x="216393" y="19061"/>
                </a:lnTo>
                <a:lnTo>
                  <a:pt x="227802" y="30274"/>
                </a:lnTo>
                <a:lnTo>
                  <a:pt x="241493" y="34385"/>
                </a:lnTo>
                <a:lnTo>
                  <a:pt x="248338" y="41113"/>
                </a:lnTo>
                <a:lnTo>
                  <a:pt x="260508" y="62043"/>
                </a:lnTo>
                <a:lnTo>
                  <a:pt x="261649" y="64659"/>
                </a:lnTo>
                <a:lnTo>
                  <a:pt x="259748" y="69518"/>
                </a:lnTo>
                <a:lnTo>
                  <a:pt x="259367" y="75498"/>
                </a:lnTo>
                <a:lnTo>
                  <a:pt x="259367" y="83347"/>
                </a:lnTo>
                <a:lnTo>
                  <a:pt x="259748" y="88579"/>
                </a:lnTo>
                <a:lnTo>
                  <a:pt x="261649" y="90822"/>
                </a:lnTo>
                <a:lnTo>
                  <a:pt x="262410" y="96428"/>
                </a:lnTo>
                <a:lnTo>
                  <a:pt x="260128" y="104277"/>
                </a:lnTo>
                <a:lnTo>
                  <a:pt x="261269" y="110630"/>
                </a:lnTo>
                <a:lnTo>
                  <a:pt x="268875" y="127823"/>
                </a:lnTo>
                <a:lnTo>
                  <a:pt x="268875" y="132308"/>
                </a:lnTo>
                <a:lnTo>
                  <a:pt x="268495" y="136045"/>
                </a:lnTo>
                <a:lnTo>
                  <a:pt x="265452" y="140904"/>
                </a:lnTo>
                <a:lnTo>
                  <a:pt x="263931" y="147632"/>
                </a:lnTo>
                <a:lnTo>
                  <a:pt x="265452" y="155107"/>
                </a:lnTo>
                <a:lnTo>
                  <a:pt x="270776" y="167814"/>
                </a:lnTo>
                <a:lnTo>
                  <a:pt x="271917" y="172299"/>
                </a:lnTo>
                <a:lnTo>
                  <a:pt x="270016" y="173794"/>
                </a:lnTo>
                <a:lnTo>
                  <a:pt x="268495" y="176410"/>
                </a:lnTo>
                <a:lnTo>
                  <a:pt x="266213" y="173794"/>
                </a:lnTo>
                <a:lnTo>
                  <a:pt x="262790" y="171178"/>
                </a:lnTo>
                <a:lnTo>
                  <a:pt x="253282" y="172299"/>
                </a:lnTo>
                <a:lnTo>
                  <a:pt x="251381" y="176784"/>
                </a:lnTo>
                <a:lnTo>
                  <a:pt x="249099" y="174915"/>
                </a:lnTo>
                <a:lnTo>
                  <a:pt x="247578" y="174915"/>
                </a:lnTo>
                <a:lnTo>
                  <a:pt x="245296" y="170804"/>
                </a:lnTo>
                <a:lnTo>
                  <a:pt x="243394" y="169683"/>
                </a:lnTo>
                <a:lnTo>
                  <a:pt x="241493" y="174542"/>
                </a:lnTo>
                <a:lnTo>
                  <a:pt x="239972" y="173794"/>
                </a:lnTo>
                <a:lnTo>
                  <a:pt x="238831" y="171925"/>
                </a:lnTo>
                <a:lnTo>
                  <a:pt x="238831" y="169683"/>
                </a:lnTo>
                <a:lnTo>
                  <a:pt x="236929" y="169683"/>
                </a:lnTo>
                <a:lnTo>
                  <a:pt x="235408" y="170057"/>
                </a:lnTo>
                <a:lnTo>
                  <a:pt x="235028" y="177905"/>
                </a:lnTo>
                <a:lnTo>
                  <a:pt x="233507" y="178653"/>
                </a:lnTo>
                <a:lnTo>
                  <a:pt x="233126" y="177905"/>
                </a:lnTo>
                <a:lnTo>
                  <a:pt x="233507" y="184259"/>
                </a:lnTo>
                <a:lnTo>
                  <a:pt x="231985" y="184259"/>
                </a:lnTo>
                <a:lnTo>
                  <a:pt x="230084" y="180895"/>
                </a:lnTo>
                <a:lnTo>
                  <a:pt x="225520" y="177905"/>
                </a:lnTo>
                <a:lnTo>
                  <a:pt x="225520" y="179774"/>
                </a:lnTo>
                <a:lnTo>
                  <a:pt x="229704" y="185007"/>
                </a:lnTo>
                <a:lnTo>
                  <a:pt x="229323" y="187249"/>
                </a:lnTo>
                <a:lnTo>
                  <a:pt x="225520" y="187997"/>
                </a:lnTo>
                <a:lnTo>
                  <a:pt x="227041" y="189118"/>
                </a:lnTo>
                <a:lnTo>
                  <a:pt x="226661" y="192108"/>
                </a:lnTo>
                <a:lnTo>
                  <a:pt x="225140" y="192482"/>
                </a:lnTo>
                <a:lnTo>
                  <a:pt x="222478" y="190987"/>
                </a:lnTo>
                <a:lnTo>
                  <a:pt x="220576" y="191360"/>
                </a:lnTo>
                <a:lnTo>
                  <a:pt x="220576" y="194350"/>
                </a:lnTo>
                <a:lnTo>
                  <a:pt x="216393" y="196967"/>
                </a:lnTo>
                <a:lnTo>
                  <a:pt x="215632" y="198088"/>
                </a:lnTo>
                <a:lnTo>
                  <a:pt x="219435" y="204442"/>
                </a:lnTo>
                <a:lnTo>
                  <a:pt x="219055" y="207058"/>
                </a:lnTo>
                <a:lnTo>
                  <a:pt x="215252" y="216402"/>
                </a:lnTo>
                <a:lnTo>
                  <a:pt x="212210" y="217523"/>
                </a:lnTo>
                <a:lnTo>
                  <a:pt x="211449" y="220139"/>
                </a:lnTo>
                <a:lnTo>
                  <a:pt x="209547" y="222008"/>
                </a:lnTo>
                <a:lnTo>
                  <a:pt x="209547" y="222755"/>
                </a:lnTo>
                <a:lnTo>
                  <a:pt x="211449" y="224998"/>
                </a:lnTo>
                <a:lnTo>
                  <a:pt x="212210" y="227988"/>
                </a:lnTo>
                <a:lnTo>
                  <a:pt x="211069" y="228736"/>
                </a:lnTo>
                <a:lnTo>
                  <a:pt x="211449" y="230978"/>
                </a:lnTo>
                <a:lnTo>
                  <a:pt x="217154" y="236584"/>
                </a:lnTo>
                <a:lnTo>
                  <a:pt x="217534" y="238827"/>
                </a:lnTo>
                <a:lnTo>
                  <a:pt x="219435" y="240696"/>
                </a:lnTo>
                <a:lnTo>
                  <a:pt x="219055" y="242564"/>
                </a:lnTo>
                <a:lnTo>
                  <a:pt x="215252" y="247423"/>
                </a:lnTo>
                <a:lnTo>
                  <a:pt x="215632" y="243312"/>
                </a:lnTo>
                <a:lnTo>
                  <a:pt x="215252" y="241443"/>
                </a:lnTo>
                <a:lnTo>
                  <a:pt x="213731" y="243312"/>
                </a:lnTo>
                <a:lnTo>
                  <a:pt x="211069" y="248171"/>
                </a:lnTo>
                <a:lnTo>
                  <a:pt x="208787" y="253029"/>
                </a:lnTo>
                <a:lnTo>
                  <a:pt x="204604" y="258262"/>
                </a:lnTo>
                <a:lnTo>
                  <a:pt x="203463" y="261252"/>
                </a:lnTo>
                <a:lnTo>
                  <a:pt x="200800" y="267232"/>
                </a:lnTo>
                <a:lnTo>
                  <a:pt x="198138" y="268727"/>
                </a:lnTo>
                <a:lnTo>
                  <a:pt x="196237" y="271717"/>
                </a:lnTo>
                <a:lnTo>
                  <a:pt x="191293" y="274707"/>
                </a:lnTo>
                <a:lnTo>
                  <a:pt x="190152" y="276576"/>
                </a:lnTo>
                <a:lnTo>
                  <a:pt x="187110" y="275454"/>
                </a:lnTo>
                <a:lnTo>
                  <a:pt x="184067" y="277697"/>
                </a:lnTo>
                <a:lnTo>
                  <a:pt x="182926" y="281434"/>
                </a:lnTo>
                <a:lnTo>
                  <a:pt x="178743" y="284424"/>
                </a:lnTo>
                <a:lnTo>
                  <a:pt x="176461" y="281434"/>
                </a:lnTo>
                <a:lnTo>
                  <a:pt x="170757" y="285546"/>
                </a:lnTo>
                <a:lnTo>
                  <a:pt x="169616" y="289657"/>
                </a:lnTo>
                <a:lnTo>
                  <a:pt x="165432" y="293394"/>
                </a:lnTo>
                <a:lnTo>
                  <a:pt x="161629" y="292647"/>
                </a:lnTo>
                <a:lnTo>
                  <a:pt x="158587" y="293021"/>
                </a:lnTo>
                <a:lnTo>
                  <a:pt x="158587" y="297506"/>
                </a:lnTo>
                <a:lnTo>
                  <a:pt x="156305" y="298627"/>
                </a:lnTo>
                <a:lnTo>
                  <a:pt x="155925" y="302364"/>
                </a:lnTo>
                <a:lnTo>
                  <a:pt x="153263" y="303486"/>
                </a:lnTo>
                <a:lnTo>
                  <a:pt x="153263" y="305354"/>
                </a:lnTo>
                <a:lnTo>
                  <a:pt x="149840" y="307597"/>
                </a:lnTo>
                <a:lnTo>
                  <a:pt x="147178" y="307223"/>
                </a:lnTo>
                <a:lnTo>
                  <a:pt x="151361" y="309092"/>
                </a:lnTo>
                <a:lnTo>
                  <a:pt x="149840" y="311334"/>
                </a:lnTo>
                <a:lnTo>
                  <a:pt x="149460" y="313951"/>
                </a:lnTo>
                <a:lnTo>
                  <a:pt x="146797" y="312829"/>
                </a:lnTo>
                <a:lnTo>
                  <a:pt x="144896" y="316567"/>
                </a:lnTo>
                <a:lnTo>
                  <a:pt x="143375" y="316941"/>
                </a:lnTo>
                <a:lnTo>
                  <a:pt x="139952" y="313951"/>
                </a:lnTo>
                <a:lnTo>
                  <a:pt x="139191" y="310587"/>
                </a:lnTo>
                <a:lnTo>
                  <a:pt x="138811" y="313577"/>
                </a:lnTo>
                <a:lnTo>
                  <a:pt x="140713" y="317688"/>
                </a:lnTo>
                <a:lnTo>
                  <a:pt x="139572" y="323668"/>
                </a:lnTo>
                <a:lnTo>
                  <a:pt x="139952" y="325163"/>
                </a:lnTo>
                <a:lnTo>
                  <a:pt x="139572" y="325911"/>
                </a:lnTo>
                <a:lnTo>
                  <a:pt x="137290" y="329274"/>
                </a:lnTo>
                <a:lnTo>
                  <a:pt x="135769" y="330769"/>
                </a:lnTo>
                <a:lnTo>
                  <a:pt x="135388" y="331517"/>
                </a:lnTo>
                <a:lnTo>
                  <a:pt x="129303" y="328527"/>
                </a:lnTo>
                <a:lnTo>
                  <a:pt x="129303" y="333386"/>
                </a:lnTo>
                <a:lnTo>
                  <a:pt x="130444" y="336749"/>
                </a:lnTo>
                <a:lnTo>
                  <a:pt x="133106" y="340113"/>
                </a:lnTo>
                <a:lnTo>
                  <a:pt x="131205" y="346841"/>
                </a:lnTo>
                <a:lnTo>
                  <a:pt x="129303" y="355063"/>
                </a:lnTo>
                <a:lnTo>
                  <a:pt x="131205" y="362912"/>
                </a:lnTo>
                <a:lnTo>
                  <a:pt x="130825" y="365902"/>
                </a:lnTo>
                <a:lnTo>
                  <a:pt x="125120" y="362912"/>
                </a:lnTo>
                <a:lnTo>
                  <a:pt x="125500" y="365154"/>
                </a:lnTo>
                <a:lnTo>
                  <a:pt x="124359" y="368144"/>
                </a:lnTo>
                <a:lnTo>
                  <a:pt x="123599" y="370761"/>
                </a:lnTo>
                <a:lnTo>
                  <a:pt x="125120" y="379357"/>
                </a:lnTo>
                <a:lnTo>
                  <a:pt x="124740" y="385711"/>
                </a:lnTo>
                <a:lnTo>
                  <a:pt x="125881" y="396176"/>
                </a:lnTo>
                <a:lnTo>
                  <a:pt x="127402" y="399540"/>
                </a:lnTo>
                <a:lnTo>
                  <a:pt x="127022" y="403651"/>
                </a:lnTo>
                <a:lnTo>
                  <a:pt x="125500" y="406267"/>
                </a:lnTo>
                <a:lnTo>
                  <a:pt x="128923" y="407015"/>
                </a:lnTo>
                <a:lnTo>
                  <a:pt x="128923" y="411873"/>
                </a:lnTo>
                <a:lnTo>
                  <a:pt x="127782" y="415611"/>
                </a:lnTo>
                <a:lnTo>
                  <a:pt x="121317" y="421217"/>
                </a:lnTo>
                <a:lnTo>
                  <a:pt x="117514" y="423086"/>
                </a:lnTo>
                <a:lnTo>
                  <a:pt x="114091" y="426076"/>
                </a:lnTo>
                <a:lnTo>
                  <a:pt x="109528" y="427197"/>
                </a:lnTo>
                <a:lnTo>
                  <a:pt x="106485" y="429440"/>
                </a:lnTo>
                <a:lnTo>
                  <a:pt x="109147" y="430187"/>
                </a:lnTo>
                <a:lnTo>
                  <a:pt x="113331" y="429066"/>
                </a:lnTo>
                <a:lnTo>
                  <a:pt x="117134" y="429066"/>
                </a:lnTo>
                <a:lnTo>
                  <a:pt x="119416" y="427197"/>
                </a:lnTo>
                <a:lnTo>
                  <a:pt x="126641" y="421965"/>
                </a:lnTo>
                <a:lnTo>
                  <a:pt x="129684" y="417853"/>
                </a:lnTo>
                <a:lnTo>
                  <a:pt x="131966" y="410378"/>
                </a:lnTo>
                <a:lnTo>
                  <a:pt x="131966" y="409257"/>
                </a:lnTo>
                <a:lnTo>
                  <a:pt x="133487" y="409631"/>
                </a:lnTo>
                <a:lnTo>
                  <a:pt x="133867" y="411126"/>
                </a:lnTo>
                <a:lnTo>
                  <a:pt x="135769" y="413368"/>
                </a:lnTo>
                <a:lnTo>
                  <a:pt x="142234" y="412247"/>
                </a:lnTo>
                <a:lnTo>
                  <a:pt x="144135" y="415985"/>
                </a:lnTo>
                <a:lnTo>
                  <a:pt x="144896" y="419722"/>
                </a:lnTo>
                <a:lnTo>
                  <a:pt x="152882" y="423460"/>
                </a:lnTo>
                <a:lnTo>
                  <a:pt x="153263" y="424581"/>
                </a:lnTo>
                <a:lnTo>
                  <a:pt x="149840" y="425328"/>
                </a:lnTo>
                <a:lnTo>
                  <a:pt x="153643" y="430561"/>
                </a:lnTo>
                <a:lnTo>
                  <a:pt x="158206" y="433925"/>
                </a:lnTo>
                <a:lnTo>
                  <a:pt x="160488" y="439531"/>
                </a:lnTo>
                <a:lnTo>
                  <a:pt x="159347" y="445885"/>
                </a:lnTo>
                <a:lnTo>
                  <a:pt x="157446" y="447753"/>
                </a:lnTo>
                <a:lnTo>
                  <a:pt x="153263" y="454481"/>
                </a:lnTo>
                <a:lnTo>
                  <a:pt x="141093" y="460461"/>
                </a:lnTo>
                <a:lnTo>
                  <a:pt x="138050" y="459713"/>
                </a:lnTo>
                <a:lnTo>
                  <a:pt x="136529" y="455976"/>
                </a:lnTo>
                <a:lnTo>
                  <a:pt x="135388" y="454481"/>
                </a:lnTo>
                <a:lnTo>
                  <a:pt x="133867" y="456723"/>
                </a:lnTo>
                <a:lnTo>
                  <a:pt x="131205" y="455976"/>
                </a:lnTo>
                <a:lnTo>
                  <a:pt x="128923" y="453733"/>
                </a:lnTo>
                <a:lnTo>
                  <a:pt x="128543" y="455228"/>
                </a:lnTo>
                <a:lnTo>
                  <a:pt x="125881" y="456350"/>
                </a:lnTo>
                <a:lnTo>
                  <a:pt x="122458" y="452612"/>
                </a:lnTo>
                <a:lnTo>
                  <a:pt x="121697" y="453360"/>
                </a:lnTo>
                <a:lnTo>
                  <a:pt x="117134" y="452612"/>
                </a:lnTo>
                <a:lnTo>
                  <a:pt x="114091" y="453733"/>
                </a:lnTo>
                <a:lnTo>
                  <a:pt x="111429" y="452612"/>
                </a:lnTo>
                <a:lnTo>
                  <a:pt x="110288" y="455602"/>
                </a:lnTo>
                <a:lnTo>
                  <a:pt x="108006" y="456350"/>
                </a:lnTo>
                <a:lnTo>
                  <a:pt x="110288" y="457845"/>
                </a:lnTo>
                <a:lnTo>
                  <a:pt x="115232" y="456723"/>
                </a:lnTo>
                <a:lnTo>
                  <a:pt x="124740" y="460461"/>
                </a:lnTo>
                <a:lnTo>
                  <a:pt x="127022" y="462703"/>
                </a:lnTo>
                <a:lnTo>
                  <a:pt x="127782" y="465320"/>
                </a:lnTo>
                <a:lnTo>
                  <a:pt x="129684" y="463825"/>
                </a:lnTo>
                <a:lnTo>
                  <a:pt x="133867" y="464572"/>
                </a:lnTo>
                <a:lnTo>
                  <a:pt x="154023" y="460461"/>
                </a:lnTo>
                <a:lnTo>
                  <a:pt x="154403" y="462330"/>
                </a:lnTo>
                <a:lnTo>
                  <a:pt x="152122" y="464198"/>
                </a:lnTo>
                <a:lnTo>
                  <a:pt x="152122" y="466441"/>
                </a:lnTo>
                <a:lnTo>
                  <a:pt x="149840" y="466441"/>
                </a:lnTo>
                <a:lnTo>
                  <a:pt x="147938" y="464572"/>
                </a:lnTo>
                <a:lnTo>
                  <a:pt x="149079" y="469431"/>
                </a:lnTo>
                <a:lnTo>
                  <a:pt x="143755" y="473916"/>
                </a:lnTo>
                <a:lnTo>
                  <a:pt x="141093" y="478401"/>
                </a:lnTo>
                <a:lnTo>
                  <a:pt x="136529" y="478775"/>
                </a:lnTo>
                <a:lnTo>
                  <a:pt x="136529" y="474663"/>
                </a:lnTo>
                <a:lnTo>
                  <a:pt x="133106" y="473916"/>
                </a:lnTo>
                <a:lnTo>
                  <a:pt x="133106" y="478027"/>
                </a:lnTo>
                <a:lnTo>
                  <a:pt x="131205" y="480643"/>
                </a:lnTo>
                <a:lnTo>
                  <a:pt x="127022" y="484755"/>
                </a:lnTo>
                <a:lnTo>
                  <a:pt x="121697" y="485502"/>
                </a:lnTo>
                <a:lnTo>
                  <a:pt x="120937" y="488492"/>
                </a:lnTo>
                <a:lnTo>
                  <a:pt x="118275" y="489987"/>
                </a:lnTo>
                <a:lnTo>
                  <a:pt x="113331" y="488492"/>
                </a:lnTo>
                <a:lnTo>
                  <a:pt x="104964" y="489613"/>
                </a:lnTo>
                <a:lnTo>
                  <a:pt x="104203" y="490361"/>
                </a:lnTo>
                <a:lnTo>
                  <a:pt x="114852" y="492230"/>
                </a:lnTo>
                <a:lnTo>
                  <a:pt x="118655" y="495593"/>
                </a:lnTo>
                <a:lnTo>
                  <a:pt x="117514" y="496715"/>
                </a:lnTo>
                <a:lnTo>
                  <a:pt x="114091" y="497836"/>
                </a:lnTo>
                <a:lnTo>
                  <a:pt x="110669" y="496341"/>
                </a:lnTo>
                <a:lnTo>
                  <a:pt x="109528" y="496715"/>
                </a:lnTo>
                <a:lnTo>
                  <a:pt x="112950" y="498583"/>
                </a:lnTo>
                <a:lnTo>
                  <a:pt x="116373" y="500826"/>
                </a:lnTo>
                <a:lnTo>
                  <a:pt x="116753" y="502695"/>
                </a:lnTo>
                <a:lnTo>
                  <a:pt x="115613" y="509048"/>
                </a:lnTo>
                <a:lnTo>
                  <a:pt x="115613" y="510917"/>
                </a:lnTo>
                <a:lnTo>
                  <a:pt x="114852" y="513533"/>
                </a:lnTo>
                <a:lnTo>
                  <a:pt x="114472" y="515028"/>
                </a:lnTo>
                <a:lnTo>
                  <a:pt x="115613" y="517645"/>
                </a:lnTo>
                <a:lnTo>
                  <a:pt x="114091" y="517645"/>
                </a:lnTo>
                <a:lnTo>
                  <a:pt x="111429" y="516523"/>
                </a:lnTo>
                <a:lnTo>
                  <a:pt x="111049" y="518018"/>
                </a:lnTo>
                <a:lnTo>
                  <a:pt x="111429" y="520261"/>
                </a:lnTo>
                <a:lnTo>
                  <a:pt x="113331" y="522503"/>
                </a:lnTo>
                <a:lnTo>
                  <a:pt x="114091" y="525867"/>
                </a:lnTo>
                <a:lnTo>
                  <a:pt x="112190" y="529979"/>
                </a:lnTo>
                <a:lnTo>
                  <a:pt x="113331" y="532221"/>
                </a:lnTo>
                <a:lnTo>
                  <a:pt x="113331" y="536332"/>
                </a:lnTo>
                <a:lnTo>
                  <a:pt x="111429" y="540444"/>
                </a:lnTo>
                <a:lnTo>
                  <a:pt x="110288" y="544555"/>
                </a:lnTo>
                <a:lnTo>
                  <a:pt x="110669" y="550161"/>
                </a:lnTo>
                <a:lnTo>
                  <a:pt x="108767" y="554646"/>
                </a:lnTo>
                <a:lnTo>
                  <a:pt x="108387" y="562495"/>
                </a:lnTo>
                <a:lnTo>
                  <a:pt x="104964" y="568849"/>
                </a:lnTo>
                <a:lnTo>
                  <a:pt x="101161" y="577071"/>
                </a:lnTo>
                <a:lnTo>
                  <a:pt x="99259" y="584546"/>
                </a:lnTo>
                <a:lnTo>
                  <a:pt x="95076" y="584546"/>
                </a:lnTo>
                <a:lnTo>
                  <a:pt x="90512" y="583051"/>
                </a:lnTo>
                <a:lnTo>
                  <a:pt x="86329" y="584546"/>
                </a:lnTo>
                <a:lnTo>
                  <a:pt x="82906" y="583051"/>
                </a:lnTo>
                <a:lnTo>
                  <a:pt x="77582" y="582677"/>
                </a:lnTo>
                <a:lnTo>
                  <a:pt x="73779" y="585294"/>
                </a:lnTo>
                <a:lnTo>
                  <a:pt x="71878" y="589031"/>
                </a:lnTo>
                <a:lnTo>
                  <a:pt x="68455" y="588284"/>
                </a:lnTo>
                <a:lnTo>
                  <a:pt x="66173" y="592395"/>
                </a:lnTo>
                <a:lnTo>
                  <a:pt x="64272" y="597254"/>
                </a:lnTo>
                <a:lnTo>
                  <a:pt x="65412" y="605476"/>
                </a:lnTo>
                <a:lnTo>
                  <a:pt x="63891" y="610709"/>
                </a:lnTo>
                <a:lnTo>
                  <a:pt x="61990" y="612204"/>
                </a:lnTo>
                <a:lnTo>
                  <a:pt x="57806" y="610335"/>
                </a:lnTo>
                <a:lnTo>
                  <a:pt x="51722" y="610709"/>
                </a:lnTo>
                <a:lnTo>
                  <a:pt x="44876" y="612951"/>
                </a:lnTo>
                <a:lnTo>
                  <a:pt x="40693" y="611456"/>
                </a:lnTo>
                <a:lnTo>
                  <a:pt x="35368" y="612204"/>
                </a:lnTo>
                <a:lnTo>
                  <a:pt x="35749" y="610335"/>
                </a:lnTo>
                <a:lnTo>
                  <a:pt x="37270" y="609587"/>
                </a:lnTo>
                <a:lnTo>
                  <a:pt x="37650" y="605476"/>
                </a:lnTo>
                <a:lnTo>
                  <a:pt x="38791" y="603234"/>
                </a:lnTo>
                <a:lnTo>
                  <a:pt x="37270" y="599496"/>
                </a:lnTo>
                <a:lnTo>
                  <a:pt x="34608" y="595385"/>
                </a:lnTo>
                <a:lnTo>
                  <a:pt x="28523" y="582677"/>
                </a:lnTo>
                <a:lnTo>
                  <a:pt x="28523" y="580435"/>
                </a:lnTo>
                <a:lnTo>
                  <a:pt x="31185" y="581182"/>
                </a:lnTo>
                <a:lnTo>
                  <a:pt x="33847" y="581930"/>
                </a:lnTo>
                <a:lnTo>
                  <a:pt x="31185" y="575950"/>
                </a:lnTo>
                <a:lnTo>
                  <a:pt x="32326" y="574455"/>
                </a:lnTo>
                <a:lnTo>
                  <a:pt x="34988" y="574829"/>
                </a:lnTo>
                <a:lnTo>
                  <a:pt x="37270" y="573334"/>
                </a:lnTo>
                <a:lnTo>
                  <a:pt x="37270" y="570344"/>
                </a:lnTo>
                <a:lnTo>
                  <a:pt x="34608" y="566606"/>
                </a:lnTo>
                <a:lnTo>
                  <a:pt x="29664" y="563990"/>
                </a:lnTo>
                <a:lnTo>
                  <a:pt x="28143" y="559131"/>
                </a:lnTo>
                <a:lnTo>
                  <a:pt x="23579" y="555767"/>
                </a:lnTo>
                <a:lnTo>
                  <a:pt x="21297" y="548666"/>
                </a:lnTo>
                <a:lnTo>
                  <a:pt x="20537" y="544181"/>
                </a:lnTo>
                <a:lnTo>
                  <a:pt x="18635" y="538949"/>
                </a:lnTo>
                <a:lnTo>
                  <a:pt x="15212" y="538949"/>
                </a:lnTo>
                <a:lnTo>
                  <a:pt x="15973" y="534837"/>
                </a:lnTo>
                <a:lnTo>
                  <a:pt x="14832" y="528857"/>
                </a:lnTo>
                <a:lnTo>
                  <a:pt x="17114" y="525867"/>
                </a:lnTo>
                <a:lnTo>
                  <a:pt x="16353" y="521756"/>
                </a:lnTo>
                <a:lnTo>
                  <a:pt x="12550" y="522503"/>
                </a:lnTo>
                <a:lnTo>
                  <a:pt x="13311" y="516150"/>
                </a:lnTo>
                <a:lnTo>
                  <a:pt x="12550" y="512412"/>
                </a:lnTo>
                <a:lnTo>
                  <a:pt x="6465" y="510543"/>
                </a:lnTo>
                <a:lnTo>
                  <a:pt x="9128" y="506432"/>
                </a:lnTo>
                <a:lnTo>
                  <a:pt x="11029" y="504937"/>
                </a:lnTo>
                <a:lnTo>
                  <a:pt x="10268" y="504190"/>
                </a:lnTo>
                <a:lnTo>
                  <a:pt x="8367" y="504563"/>
                </a:lnTo>
                <a:lnTo>
                  <a:pt x="9888" y="500826"/>
                </a:lnTo>
                <a:lnTo>
                  <a:pt x="7987" y="498957"/>
                </a:lnTo>
                <a:lnTo>
                  <a:pt x="7226" y="501947"/>
                </a:lnTo>
                <a:lnTo>
                  <a:pt x="4944" y="504563"/>
                </a:lnTo>
                <a:lnTo>
                  <a:pt x="5705" y="503068"/>
                </a:lnTo>
                <a:lnTo>
                  <a:pt x="4944" y="500452"/>
                </a:lnTo>
                <a:lnTo>
                  <a:pt x="4564" y="498957"/>
                </a:lnTo>
                <a:lnTo>
                  <a:pt x="2662" y="498210"/>
                </a:lnTo>
                <a:lnTo>
                  <a:pt x="1902" y="496341"/>
                </a:lnTo>
                <a:lnTo>
                  <a:pt x="0" y="481391"/>
                </a:lnTo>
                <a:lnTo>
                  <a:pt x="0" y="476906"/>
                </a:lnTo>
                <a:lnTo>
                  <a:pt x="2282" y="472421"/>
                </a:lnTo>
                <a:lnTo>
                  <a:pt x="3043" y="473916"/>
                </a:lnTo>
                <a:lnTo>
                  <a:pt x="3043" y="482512"/>
                </a:lnTo>
                <a:lnTo>
                  <a:pt x="4564" y="477653"/>
                </a:lnTo>
                <a:lnTo>
                  <a:pt x="6085" y="480643"/>
                </a:lnTo>
                <a:lnTo>
                  <a:pt x="9128" y="478401"/>
                </a:lnTo>
                <a:lnTo>
                  <a:pt x="12170" y="464198"/>
                </a:lnTo>
                <a:lnTo>
                  <a:pt x="10649" y="459713"/>
                </a:lnTo>
                <a:lnTo>
                  <a:pt x="10268" y="453733"/>
                </a:lnTo>
                <a:lnTo>
                  <a:pt x="14832" y="445885"/>
                </a:lnTo>
                <a:lnTo>
                  <a:pt x="14832" y="440652"/>
                </a:lnTo>
                <a:lnTo>
                  <a:pt x="25100" y="436541"/>
                </a:lnTo>
                <a:lnTo>
                  <a:pt x="27382" y="432430"/>
                </a:lnTo>
                <a:lnTo>
                  <a:pt x="28143" y="427197"/>
                </a:lnTo>
                <a:lnTo>
                  <a:pt x="26621" y="423833"/>
                </a:lnTo>
                <a:lnTo>
                  <a:pt x="29284" y="412995"/>
                </a:lnTo>
                <a:lnTo>
                  <a:pt x="26241" y="400287"/>
                </a:lnTo>
                <a:lnTo>
                  <a:pt x="22438" y="395428"/>
                </a:lnTo>
                <a:lnTo>
                  <a:pt x="23199" y="393186"/>
                </a:lnTo>
                <a:lnTo>
                  <a:pt x="28903" y="390943"/>
                </a:lnTo>
                <a:lnTo>
                  <a:pt x="32706" y="386832"/>
                </a:lnTo>
                <a:lnTo>
                  <a:pt x="34988" y="379731"/>
                </a:lnTo>
                <a:lnTo>
                  <a:pt x="33847" y="371882"/>
                </a:lnTo>
                <a:lnTo>
                  <a:pt x="26241" y="365902"/>
                </a:lnTo>
                <a:lnTo>
                  <a:pt x="22818" y="360296"/>
                </a:lnTo>
                <a:lnTo>
                  <a:pt x="22438" y="352821"/>
                </a:lnTo>
                <a:lnTo>
                  <a:pt x="22818" y="337123"/>
                </a:lnTo>
                <a:lnTo>
                  <a:pt x="20917" y="331143"/>
                </a:lnTo>
                <a:lnTo>
                  <a:pt x="20156" y="330022"/>
                </a:lnTo>
                <a:lnTo>
                  <a:pt x="20156" y="325537"/>
                </a:lnTo>
                <a:lnTo>
                  <a:pt x="20917" y="322547"/>
                </a:lnTo>
                <a:lnTo>
                  <a:pt x="20917" y="315072"/>
                </a:lnTo>
                <a:lnTo>
                  <a:pt x="22438" y="311334"/>
                </a:lnTo>
                <a:lnTo>
                  <a:pt x="22818" y="306849"/>
                </a:lnTo>
                <a:lnTo>
                  <a:pt x="25100" y="303112"/>
                </a:lnTo>
                <a:lnTo>
                  <a:pt x="23199" y="301243"/>
                </a:lnTo>
                <a:lnTo>
                  <a:pt x="20917" y="296384"/>
                </a:lnTo>
                <a:lnTo>
                  <a:pt x="19396" y="289283"/>
                </a:lnTo>
                <a:lnTo>
                  <a:pt x="21297" y="281808"/>
                </a:lnTo>
                <a:lnTo>
                  <a:pt x="23579" y="275828"/>
                </a:lnTo>
                <a:lnTo>
                  <a:pt x="33087" y="264616"/>
                </a:lnTo>
                <a:lnTo>
                  <a:pt x="39552" y="260504"/>
                </a:lnTo>
                <a:lnTo>
                  <a:pt x="47538" y="258636"/>
                </a:lnTo>
                <a:lnTo>
                  <a:pt x="54003" y="259757"/>
                </a:lnTo>
                <a:lnTo>
                  <a:pt x="59708" y="259757"/>
                </a:lnTo>
                <a:lnTo>
                  <a:pt x="63511" y="255272"/>
                </a:lnTo>
                <a:lnTo>
                  <a:pt x="64272" y="251161"/>
                </a:lnTo>
                <a:lnTo>
                  <a:pt x="64272" y="244059"/>
                </a:lnTo>
                <a:lnTo>
                  <a:pt x="61990" y="239574"/>
                </a:lnTo>
                <a:lnTo>
                  <a:pt x="56285" y="233594"/>
                </a:lnTo>
                <a:lnTo>
                  <a:pt x="55905" y="230231"/>
                </a:lnTo>
                <a:lnTo>
                  <a:pt x="63511" y="218270"/>
                </a:lnTo>
                <a:lnTo>
                  <a:pt x="69976" y="204442"/>
                </a:lnTo>
                <a:lnTo>
                  <a:pt x="73399" y="185754"/>
                </a:lnTo>
                <a:lnTo>
                  <a:pt x="73779" y="174542"/>
                </a:lnTo>
                <a:lnTo>
                  <a:pt x="73779" y="166693"/>
                </a:lnTo>
                <a:lnTo>
                  <a:pt x="73399" y="161087"/>
                </a:lnTo>
                <a:lnTo>
                  <a:pt x="76061" y="159592"/>
                </a:lnTo>
                <a:lnTo>
                  <a:pt x="80244" y="159592"/>
                </a:lnTo>
                <a:lnTo>
                  <a:pt x="86709" y="154359"/>
                </a:lnTo>
                <a:lnTo>
                  <a:pt x="88611" y="149874"/>
                </a:lnTo>
                <a:lnTo>
                  <a:pt x="89752" y="142399"/>
                </a:lnTo>
                <a:lnTo>
                  <a:pt x="92034" y="136045"/>
                </a:lnTo>
                <a:lnTo>
                  <a:pt x="100781" y="124833"/>
                </a:lnTo>
                <a:lnTo>
                  <a:pt x="103823" y="119600"/>
                </a:lnTo>
                <a:lnTo>
                  <a:pt x="108387" y="114368"/>
                </a:lnTo>
                <a:lnTo>
                  <a:pt x="110669" y="109883"/>
                </a:lnTo>
                <a:lnTo>
                  <a:pt x="111429" y="106519"/>
                </a:lnTo>
                <a:lnTo>
                  <a:pt x="111049" y="102034"/>
                </a:lnTo>
                <a:lnTo>
                  <a:pt x="106105" y="93812"/>
                </a:lnTo>
                <a:lnTo>
                  <a:pt x="107246" y="88579"/>
                </a:lnTo>
                <a:lnTo>
                  <a:pt x="112570" y="81852"/>
                </a:lnTo>
                <a:lnTo>
                  <a:pt x="114852" y="78114"/>
                </a:lnTo>
                <a:lnTo>
                  <a:pt x="115613" y="73255"/>
                </a:lnTo>
                <a:lnTo>
                  <a:pt x="117134" y="67275"/>
                </a:lnTo>
                <a:lnTo>
                  <a:pt x="120556" y="62416"/>
                </a:lnTo>
                <a:lnTo>
                  <a:pt x="127402" y="55689"/>
                </a:lnTo>
                <a:lnTo>
                  <a:pt x="131966" y="54194"/>
                </a:lnTo>
                <a:lnTo>
                  <a:pt x="136910" y="57184"/>
                </a:lnTo>
                <a:lnTo>
                  <a:pt x="140713" y="61669"/>
                </a:lnTo>
                <a:lnTo>
                  <a:pt x="141853" y="62043"/>
                </a:lnTo>
                <a:lnTo>
                  <a:pt x="145656" y="56063"/>
                </a:lnTo>
                <a:lnTo>
                  <a:pt x="147558" y="48214"/>
                </a:lnTo>
                <a:lnTo>
                  <a:pt x="148319" y="44476"/>
                </a:lnTo>
                <a:lnTo>
                  <a:pt x="147558" y="35880"/>
                </a:lnTo>
                <a:lnTo>
                  <a:pt x="149460" y="32143"/>
                </a:lnTo>
                <a:lnTo>
                  <a:pt x="151361" y="30274"/>
                </a:lnTo>
                <a:lnTo>
                  <a:pt x="155164" y="29900"/>
                </a:lnTo>
                <a:lnTo>
                  <a:pt x="166573" y="31395"/>
                </a:lnTo>
                <a:lnTo>
                  <a:pt x="182926" y="37375"/>
                </a:lnTo>
                <a:lnTo>
                  <a:pt x="186349" y="36254"/>
                </a:lnTo>
                <a:lnTo>
                  <a:pt x="189011" y="33264"/>
                </a:lnTo>
                <a:lnTo>
                  <a:pt x="185588" y="29526"/>
                </a:lnTo>
                <a:lnTo>
                  <a:pt x="184828" y="25789"/>
                </a:lnTo>
                <a:lnTo>
                  <a:pt x="187110" y="21678"/>
                </a:lnTo>
                <a:lnTo>
                  <a:pt x="188631" y="16071"/>
                </a:lnTo>
                <a:lnTo>
                  <a:pt x="190152" y="14203"/>
                </a:lnTo>
                <a:lnTo>
                  <a:pt x="190913" y="10839"/>
                </a:lnTo>
                <a:lnTo>
                  <a:pt x="190532" y="6354"/>
                </a:lnTo>
                <a:lnTo>
                  <a:pt x="188631" y="4859"/>
                </a:lnTo>
                <a:lnTo>
                  <a:pt x="188250" y="112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80" name="Text Placeholder 2579">
            <a:extLst>
              <a:ext uri="{FF2B5EF4-FFF2-40B4-BE49-F238E27FC236}">
                <a16:creationId xmlns:a16="http://schemas.microsoft.com/office/drawing/2014/main" id="{762F2CBD-75E8-C345-AB82-5DD913B029C1}"/>
              </a:ext>
            </a:extLst>
          </p:cNvPr>
          <p:cNvSpPr>
            <a:spLocks noGrp="1"/>
          </p:cNvSpPr>
          <p:nvPr>
            <p:ph type="body" sz="quarter" idx="81" hasCustomPrompt="1"/>
          </p:nvPr>
        </p:nvSpPr>
        <p:spPr>
          <a:xfrm>
            <a:off x="10836536" y="4543068"/>
            <a:ext cx="207265" cy="166319"/>
          </a:xfrm>
          <a:custGeom>
            <a:avLst/>
            <a:gdLst>
              <a:gd name="connsiteX0" fmla="*/ 381 w 207265"/>
              <a:gd name="connsiteY0" fmla="*/ 0 h 166319"/>
              <a:gd name="connsiteX1" fmla="*/ 6096 w 207265"/>
              <a:gd name="connsiteY1" fmla="*/ 2611 h 166319"/>
              <a:gd name="connsiteX2" fmla="*/ 11811 w 207265"/>
              <a:gd name="connsiteY2" fmla="*/ 3729 h 166319"/>
              <a:gd name="connsiteX3" fmla="*/ 16002 w 207265"/>
              <a:gd name="connsiteY3" fmla="*/ 5967 h 166319"/>
              <a:gd name="connsiteX4" fmla="*/ 24003 w 207265"/>
              <a:gd name="connsiteY4" fmla="*/ 8204 h 166319"/>
              <a:gd name="connsiteX5" fmla="*/ 30861 w 207265"/>
              <a:gd name="connsiteY5" fmla="*/ 12306 h 166319"/>
              <a:gd name="connsiteX6" fmla="*/ 35052 w 207265"/>
              <a:gd name="connsiteY6" fmla="*/ 13425 h 166319"/>
              <a:gd name="connsiteX7" fmla="*/ 38862 w 207265"/>
              <a:gd name="connsiteY7" fmla="*/ 14544 h 166319"/>
              <a:gd name="connsiteX8" fmla="*/ 47244 w 207265"/>
              <a:gd name="connsiteY8" fmla="*/ 16035 h 166319"/>
              <a:gd name="connsiteX9" fmla="*/ 63246 w 207265"/>
              <a:gd name="connsiteY9" fmla="*/ 22748 h 166319"/>
              <a:gd name="connsiteX10" fmla="*/ 67437 w 207265"/>
              <a:gd name="connsiteY10" fmla="*/ 24240 h 166319"/>
              <a:gd name="connsiteX11" fmla="*/ 71628 w 207265"/>
              <a:gd name="connsiteY11" fmla="*/ 24240 h 166319"/>
              <a:gd name="connsiteX12" fmla="*/ 73533 w 207265"/>
              <a:gd name="connsiteY12" fmla="*/ 26104 h 166319"/>
              <a:gd name="connsiteX13" fmla="*/ 76581 w 207265"/>
              <a:gd name="connsiteY13" fmla="*/ 30579 h 166319"/>
              <a:gd name="connsiteX14" fmla="*/ 85725 w 207265"/>
              <a:gd name="connsiteY14" fmla="*/ 36173 h 166319"/>
              <a:gd name="connsiteX15" fmla="*/ 90678 w 207265"/>
              <a:gd name="connsiteY15" fmla="*/ 38410 h 166319"/>
              <a:gd name="connsiteX16" fmla="*/ 95250 w 207265"/>
              <a:gd name="connsiteY16" fmla="*/ 41766 h 166319"/>
              <a:gd name="connsiteX17" fmla="*/ 99822 w 207265"/>
              <a:gd name="connsiteY17" fmla="*/ 46241 h 166319"/>
              <a:gd name="connsiteX18" fmla="*/ 101346 w 207265"/>
              <a:gd name="connsiteY18" fmla="*/ 50716 h 166319"/>
              <a:gd name="connsiteX19" fmla="*/ 101346 w 207265"/>
              <a:gd name="connsiteY19" fmla="*/ 58175 h 166319"/>
              <a:gd name="connsiteX20" fmla="*/ 102871 w 207265"/>
              <a:gd name="connsiteY20" fmla="*/ 59666 h 166319"/>
              <a:gd name="connsiteX21" fmla="*/ 112777 w 207265"/>
              <a:gd name="connsiteY21" fmla="*/ 61904 h 166319"/>
              <a:gd name="connsiteX22" fmla="*/ 119635 w 207265"/>
              <a:gd name="connsiteY22" fmla="*/ 66379 h 166319"/>
              <a:gd name="connsiteX23" fmla="*/ 123064 w 207265"/>
              <a:gd name="connsiteY23" fmla="*/ 67870 h 166319"/>
              <a:gd name="connsiteX24" fmla="*/ 132589 w 207265"/>
              <a:gd name="connsiteY24" fmla="*/ 69735 h 166319"/>
              <a:gd name="connsiteX25" fmla="*/ 135637 w 207265"/>
              <a:gd name="connsiteY25" fmla="*/ 69735 h 166319"/>
              <a:gd name="connsiteX26" fmla="*/ 139447 w 207265"/>
              <a:gd name="connsiteY26" fmla="*/ 71972 h 166319"/>
              <a:gd name="connsiteX27" fmla="*/ 142876 w 207265"/>
              <a:gd name="connsiteY27" fmla="*/ 74956 h 166319"/>
              <a:gd name="connsiteX28" fmla="*/ 144400 w 207265"/>
              <a:gd name="connsiteY28" fmla="*/ 79058 h 166319"/>
              <a:gd name="connsiteX29" fmla="*/ 144019 w 207265"/>
              <a:gd name="connsiteY29" fmla="*/ 84651 h 166319"/>
              <a:gd name="connsiteX30" fmla="*/ 140971 w 207265"/>
              <a:gd name="connsiteY30" fmla="*/ 84651 h 166319"/>
              <a:gd name="connsiteX31" fmla="*/ 137923 w 207265"/>
              <a:gd name="connsiteY31" fmla="*/ 85770 h 166319"/>
              <a:gd name="connsiteX32" fmla="*/ 133732 w 207265"/>
              <a:gd name="connsiteY32" fmla="*/ 86143 h 166319"/>
              <a:gd name="connsiteX33" fmla="*/ 129160 w 207265"/>
              <a:gd name="connsiteY33" fmla="*/ 86143 h 166319"/>
              <a:gd name="connsiteX34" fmla="*/ 127255 w 207265"/>
              <a:gd name="connsiteY34" fmla="*/ 88381 h 166319"/>
              <a:gd name="connsiteX35" fmla="*/ 129160 w 207265"/>
              <a:gd name="connsiteY35" fmla="*/ 90991 h 166319"/>
              <a:gd name="connsiteX36" fmla="*/ 129922 w 207265"/>
              <a:gd name="connsiteY36" fmla="*/ 95093 h 166319"/>
              <a:gd name="connsiteX37" fmla="*/ 132589 w 207265"/>
              <a:gd name="connsiteY37" fmla="*/ 99941 h 166319"/>
              <a:gd name="connsiteX38" fmla="*/ 135637 w 207265"/>
              <a:gd name="connsiteY38" fmla="*/ 101060 h 166319"/>
              <a:gd name="connsiteX39" fmla="*/ 139828 w 207265"/>
              <a:gd name="connsiteY39" fmla="*/ 106280 h 166319"/>
              <a:gd name="connsiteX40" fmla="*/ 145924 w 207265"/>
              <a:gd name="connsiteY40" fmla="*/ 110382 h 166319"/>
              <a:gd name="connsiteX41" fmla="*/ 147448 w 207265"/>
              <a:gd name="connsiteY41" fmla="*/ 111874 h 166319"/>
              <a:gd name="connsiteX42" fmla="*/ 149734 w 207265"/>
              <a:gd name="connsiteY42" fmla="*/ 112247 h 166319"/>
              <a:gd name="connsiteX43" fmla="*/ 150496 w 207265"/>
              <a:gd name="connsiteY43" fmla="*/ 112993 h 166319"/>
              <a:gd name="connsiteX44" fmla="*/ 151258 w 207265"/>
              <a:gd name="connsiteY44" fmla="*/ 115230 h 166319"/>
              <a:gd name="connsiteX45" fmla="*/ 151258 w 207265"/>
              <a:gd name="connsiteY45" fmla="*/ 120451 h 166319"/>
              <a:gd name="connsiteX46" fmla="*/ 153544 w 207265"/>
              <a:gd name="connsiteY46" fmla="*/ 123061 h 166319"/>
              <a:gd name="connsiteX47" fmla="*/ 156211 w 207265"/>
              <a:gd name="connsiteY47" fmla="*/ 125299 h 166319"/>
              <a:gd name="connsiteX48" fmla="*/ 159640 w 207265"/>
              <a:gd name="connsiteY48" fmla="*/ 130893 h 166319"/>
              <a:gd name="connsiteX49" fmla="*/ 162307 w 207265"/>
              <a:gd name="connsiteY49" fmla="*/ 132757 h 166319"/>
              <a:gd name="connsiteX50" fmla="*/ 171832 w 207265"/>
              <a:gd name="connsiteY50" fmla="*/ 132011 h 166319"/>
              <a:gd name="connsiteX51" fmla="*/ 173737 w 207265"/>
              <a:gd name="connsiteY51" fmla="*/ 133130 h 166319"/>
              <a:gd name="connsiteX52" fmla="*/ 172975 w 207265"/>
              <a:gd name="connsiteY52" fmla="*/ 136859 h 166319"/>
              <a:gd name="connsiteX53" fmla="*/ 172594 w 207265"/>
              <a:gd name="connsiteY53" fmla="*/ 140588 h 166319"/>
              <a:gd name="connsiteX54" fmla="*/ 176023 w 207265"/>
              <a:gd name="connsiteY54" fmla="*/ 142826 h 166319"/>
              <a:gd name="connsiteX55" fmla="*/ 180214 w 207265"/>
              <a:gd name="connsiteY55" fmla="*/ 142826 h 166319"/>
              <a:gd name="connsiteX56" fmla="*/ 185167 w 207265"/>
              <a:gd name="connsiteY56" fmla="*/ 143944 h 166319"/>
              <a:gd name="connsiteX57" fmla="*/ 188977 w 207265"/>
              <a:gd name="connsiteY57" fmla="*/ 145809 h 166319"/>
              <a:gd name="connsiteX58" fmla="*/ 186310 w 207265"/>
              <a:gd name="connsiteY58" fmla="*/ 146928 h 166319"/>
              <a:gd name="connsiteX59" fmla="*/ 185167 w 207265"/>
              <a:gd name="connsiteY59" fmla="*/ 149911 h 166319"/>
              <a:gd name="connsiteX60" fmla="*/ 192787 w 207265"/>
              <a:gd name="connsiteY60" fmla="*/ 154013 h 166319"/>
              <a:gd name="connsiteX61" fmla="*/ 196978 w 207265"/>
              <a:gd name="connsiteY61" fmla="*/ 155132 h 166319"/>
              <a:gd name="connsiteX62" fmla="*/ 206503 w 207265"/>
              <a:gd name="connsiteY62" fmla="*/ 156624 h 166319"/>
              <a:gd name="connsiteX63" fmla="*/ 207265 w 207265"/>
              <a:gd name="connsiteY63" fmla="*/ 158488 h 166319"/>
              <a:gd name="connsiteX64" fmla="*/ 203074 w 207265"/>
              <a:gd name="connsiteY64" fmla="*/ 159234 h 166319"/>
              <a:gd name="connsiteX65" fmla="*/ 198883 w 207265"/>
              <a:gd name="connsiteY65" fmla="*/ 158861 h 166319"/>
              <a:gd name="connsiteX66" fmla="*/ 196216 w 207265"/>
              <a:gd name="connsiteY66" fmla="*/ 159234 h 166319"/>
              <a:gd name="connsiteX67" fmla="*/ 198883 w 207265"/>
              <a:gd name="connsiteY67" fmla="*/ 159980 h 166319"/>
              <a:gd name="connsiteX68" fmla="*/ 202312 w 207265"/>
              <a:gd name="connsiteY68" fmla="*/ 162217 h 166319"/>
              <a:gd name="connsiteX69" fmla="*/ 200407 w 207265"/>
              <a:gd name="connsiteY69" fmla="*/ 164455 h 166319"/>
              <a:gd name="connsiteX70" fmla="*/ 195073 w 207265"/>
              <a:gd name="connsiteY70" fmla="*/ 166319 h 166319"/>
              <a:gd name="connsiteX71" fmla="*/ 189358 w 207265"/>
              <a:gd name="connsiteY71" fmla="*/ 164455 h 166319"/>
              <a:gd name="connsiteX72" fmla="*/ 188596 w 207265"/>
              <a:gd name="connsiteY72" fmla="*/ 162217 h 166319"/>
              <a:gd name="connsiteX73" fmla="*/ 188215 w 207265"/>
              <a:gd name="connsiteY73" fmla="*/ 160726 h 166319"/>
              <a:gd name="connsiteX74" fmla="*/ 168403 w 207265"/>
              <a:gd name="connsiteY74" fmla="*/ 158115 h 166319"/>
              <a:gd name="connsiteX75" fmla="*/ 161926 w 207265"/>
              <a:gd name="connsiteY75" fmla="*/ 156251 h 166319"/>
              <a:gd name="connsiteX76" fmla="*/ 155449 w 207265"/>
              <a:gd name="connsiteY76" fmla="*/ 156251 h 166319"/>
              <a:gd name="connsiteX77" fmla="*/ 152020 w 207265"/>
              <a:gd name="connsiteY77" fmla="*/ 155132 h 166319"/>
              <a:gd name="connsiteX78" fmla="*/ 147829 w 207265"/>
              <a:gd name="connsiteY78" fmla="*/ 154759 h 166319"/>
              <a:gd name="connsiteX79" fmla="*/ 144019 w 207265"/>
              <a:gd name="connsiteY79" fmla="*/ 152894 h 166319"/>
              <a:gd name="connsiteX80" fmla="*/ 142114 w 207265"/>
              <a:gd name="connsiteY80" fmla="*/ 152894 h 166319"/>
              <a:gd name="connsiteX81" fmla="*/ 136018 w 207265"/>
              <a:gd name="connsiteY81" fmla="*/ 146182 h 166319"/>
              <a:gd name="connsiteX82" fmla="*/ 133351 w 207265"/>
              <a:gd name="connsiteY82" fmla="*/ 143199 h 166319"/>
              <a:gd name="connsiteX83" fmla="*/ 130684 w 207265"/>
              <a:gd name="connsiteY83" fmla="*/ 140961 h 166319"/>
              <a:gd name="connsiteX84" fmla="*/ 127636 w 207265"/>
              <a:gd name="connsiteY84" fmla="*/ 139842 h 166319"/>
              <a:gd name="connsiteX85" fmla="*/ 125350 w 207265"/>
              <a:gd name="connsiteY85" fmla="*/ 136859 h 166319"/>
              <a:gd name="connsiteX86" fmla="*/ 124969 w 207265"/>
              <a:gd name="connsiteY86" fmla="*/ 136113 h 166319"/>
              <a:gd name="connsiteX87" fmla="*/ 125731 w 207265"/>
              <a:gd name="connsiteY87" fmla="*/ 132757 h 166319"/>
              <a:gd name="connsiteX88" fmla="*/ 118873 w 207265"/>
              <a:gd name="connsiteY88" fmla="*/ 132011 h 166319"/>
              <a:gd name="connsiteX89" fmla="*/ 116587 w 207265"/>
              <a:gd name="connsiteY89" fmla="*/ 127163 h 166319"/>
              <a:gd name="connsiteX90" fmla="*/ 110872 w 207265"/>
              <a:gd name="connsiteY90" fmla="*/ 120451 h 166319"/>
              <a:gd name="connsiteX91" fmla="*/ 110110 w 207265"/>
              <a:gd name="connsiteY91" fmla="*/ 115976 h 166319"/>
              <a:gd name="connsiteX92" fmla="*/ 105919 w 207265"/>
              <a:gd name="connsiteY92" fmla="*/ 112620 h 166319"/>
              <a:gd name="connsiteX93" fmla="*/ 98298 w 207265"/>
              <a:gd name="connsiteY93" fmla="*/ 110382 h 166319"/>
              <a:gd name="connsiteX94" fmla="*/ 94107 w 207265"/>
              <a:gd name="connsiteY94" fmla="*/ 110382 h 166319"/>
              <a:gd name="connsiteX95" fmla="*/ 90678 w 207265"/>
              <a:gd name="connsiteY95" fmla="*/ 108145 h 166319"/>
              <a:gd name="connsiteX96" fmla="*/ 88392 w 207265"/>
              <a:gd name="connsiteY96" fmla="*/ 107772 h 166319"/>
              <a:gd name="connsiteX97" fmla="*/ 84963 w 207265"/>
              <a:gd name="connsiteY97" fmla="*/ 105907 h 166319"/>
              <a:gd name="connsiteX98" fmla="*/ 82296 w 207265"/>
              <a:gd name="connsiteY98" fmla="*/ 105162 h 166319"/>
              <a:gd name="connsiteX99" fmla="*/ 80391 w 207265"/>
              <a:gd name="connsiteY99" fmla="*/ 104043 h 166319"/>
              <a:gd name="connsiteX100" fmla="*/ 80010 w 207265"/>
              <a:gd name="connsiteY100" fmla="*/ 102551 h 166319"/>
              <a:gd name="connsiteX101" fmla="*/ 77343 w 207265"/>
              <a:gd name="connsiteY101" fmla="*/ 101805 h 166319"/>
              <a:gd name="connsiteX102" fmla="*/ 74676 w 207265"/>
              <a:gd name="connsiteY102" fmla="*/ 102924 h 166319"/>
              <a:gd name="connsiteX103" fmla="*/ 72009 w 207265"/>
              <a:gd name="connsiteY103" fmla="*/ 100314 h 166319"/>
              <a:gd name="connsiteX104" fmla="*/ 70104 w 207265"/>
              <a:gd name="connsiteY104" fmla="*/ 101805 h 166319"/>
              <a:gd name="connsiteX105" fmla="*/ 68580 w 207265"/>
              <a:gd name="connsiteY105" fmla="*/ 103670 h 166319"/>
              <a:gd name="connsiteX106" fmla="*/ 65913 w 207265"/>
              <a:gd name="connsiteY106" fmla="*/ 104416 h 166319"/>
              <a:gd name="connsiteX107" fmla="*/ 61341 w 207265"/>
              <a:gd name="connsiteY107" fmla="*/ 103670 h 166319"/>
              <a:gd name="connsiteX108" fmla="*/ 59055 w 207265"/>
              <a:gd name="connsiteY108" fmla="*/ 101805 h 166319"/>
              <a:gd name="connsiteX109" fmla="*/ 59817 w 207265"/>
              <a:gd name="connsiteY109" fmla="*/ 107026 h 166319"/>
              <a:gd name="connsiteX110" fmla="*/ 60960 w 207265"/>
              <a:gd name="connsiteY110" fmla="*/ 110382 h 166319"/>
              <a:gd name="connsiteX111" fmla="*/ 57912 w 207265"/>
              <a:gd name="connsiteY111" fmla="*/ 111128 h 166319"/>
              <a:gd name="connsiteX112" fmla="*/ 53340 w 207265"/>
              <a:gd name="connsiteY112" fmla="*/ 110755 h 166319"/>
              <a:gd name="connsiteX113" fmla="*/ 51435 w 207265"/>
              <a:gd name="connsiteY113" fmla="*/ 112620 h 166319"/>
              <a:gd name="connsiteX114" fmla="*/ 52197 w 207265"/>
              <a:gd name="connsiteY114" fmla="*/ 114484 h 166319"/>
              <a:gd name="connsiteX115" fmla="*/ 49911 w 207265"/>
              <a:gd name="connsiteY115" fmla="*/ 116349 h 166319"/>
              <a:gd name="connsiteX116" fmla="*/ 42672 w 207265"/>
              <a:gd name="connsiteY116" fmla="*/ 118214 h 166319"/>
              <a:gd name="connsiteX117" fmla="*/ 44958 w 207265"/>
              <a:gd name="connsiteY117" fmla="*/ 120451 h 166319"/>
              <a:gd name="connsiteX118" fmla="*/ 47244 w 207265"/>
              <a:gd name="connsiteY118" fmla="*/ 123061 h 166319"/>
              <a:gd name="connsiteX119" fmla="*/ 49530 w 207265"/>
              <a:gd name="connsiteY119" fmla="*/ 129028 h 166319"/>
              <a:gd name="connsiteX120" fmla="*/ 47625 w 207265"/>
              <a:gd name="connsiteY120" fmla="*/ 131265 h 166319"/>
              <a:gd name="connsiteX121" fmla="*/ 43434 w 207265"/>
              <a:gd name="connsiteY121" fmla="*/ 132757 h 166319"/>
              <a:gd name="connsiteX122" fmla="*/ 37719 w 207265"/>
              <a:gd name="connsiteY122" fmla="*/ 136486 h 166319"/>
              <a:gd name="connsiteX123" fmla="*/ 35433 w 207265"/>
              <a:gd name="connsiteY123" fmla="*/ 137232 h 166319"/>
              <a:gd name="connsiteX124" fmla="*/ 29337 w 207265"/>
              <a:gd name="connsiteY124" fmla="*/ 134995 h 166319"/>
              <a:gd name="connsiteX125" fmla="*/ 27432 w 207265"/>
              <a:gd name="connsiteY125" fmla="*/ 134995 h 166319"/>
              <a:gd name="connsiteX126" fmla="*/ 21336 w 207265"/>
              <a:gd name="connsiteY126" fmla="*/ 134995 h 166319"/>
              <a:gd name="connsiteX127" fmla="*/ 18288 w 207265"/>
              <a:gd name="connsiteY127" fmla="*/ 136113 h 166319"/>
              <a:gd name="connsiteX128" fmla="*/ 14859 w 207265"/>
              <a:gd name="connsiteY128" fmla="*/ 136113 h 166319"/>
              <a:gd name="connsiteX129" fmla="*/ 11811 w 207265"/>
              <a:gd name="connsiteY129" fmla="*/ 134995 h 166319"/>
              <a:gd name="connsiteX130" fmla="*/ 9906 w 207265"/>
              <a:gd name="connsiteY130" fmla="*/ 133876 h 166319"/>
              <a:gd name="connsiteX131" fmla="*/ 4953 w 207265"/>
              <a:gd name="connsiteY131" fmla="*/ 134249 h 166319"/>
              <a:gd name="connsiteX132" fmla="*/ 3810 w 207265"/>
              <a:gd name="connsiteY132" fmla="*/ 129028 h 166319"/>
              <a:gd name="connsiteX133" fmla="*/ 2667 w 207265"/>
              <a:gd name="connsiteY133" fmla="*/ 107772 h 166319"/>
              <a:gd name="connsiteX134" fmla="*/ 2667 w 207265"/>
              <a:gd name="connsiteY134" fmla="*/ 92483 h 166319"/>
              <a:gd name="connsiteX135" fmla="*/ 0 w 207265"/>
              <a:gd name="connsiteY135" fmla="*/ 86143 h 166319"/>
              <a:gd name="connsiteX136" fmla="*/ 381 w 207265"/>
              <a:gd name="connsiteY136" fmla="*/ 84651 h 166319"/>
              <a:gd name="connsiteX137" fmla="*/ 1905 w 207265"/>
              <a:gd name="connsiteY137" fmla="*/ 76820 h 166319"/>
              <a:gd name="connsiteX138" fmla="*/ 1905 w 207265"/>
              <a:gd name="connsiteY138" fmla="*/ 49971 h 166319"/>
              <a:gd name="connsiteX139" fmla="*/ 0 w 207265"/>
              <a:gd name="connsiteY139" fmla="*/ 3356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07265" h="166319">
                <a:moveTo>
                  <a:pt x="381" y="0"/>
                </a:moveTo>
                <a:lnTo>
                  <a:pt x="6096" y="2611"/>
                </a:lnTo>
                <a:lnTo>
                  <a:pt x="11811" y="3729"/>
                </a:lnTo>
                <a:lnTo>
                  <a:pt x="16002" y="5967"/>
                </a:lnTo>
                <a:lnTo>
                  <a:pt x="24003" y="8204"/>
                </a:lnTo>
                <a:lnTo>
                  <a:pt x="30861" y="12306"/>
                </a:lnTo>
                <a:lnTo>
                  <a:pt x="35052" y="13425"/>
                </a:lnTo>
                <a:lnTo>
                  <a:pt x="38862" y="14544"/>
                </a:lnTo>
                <a:lnTo>
                  <a:pt x="47244" y="16035"/>
                </a:lnTo>
                <a:lnTo>
                  <a:pt x="63246" y="22748"/>
                </a:lnTo>
                <a:lnTo>
                  <a:pt x="67437" y="24240"/>
                </a:lnTo>
                <a:lnTo>
                  <a:pt x="71628" y="24240"/>
                </a:lnTo>
                <a:lnTo>
                  <a:pt x="73533" y="26104"/>
                </a:lnTo>
                <a:lnTo>
                  <a:pt x="76581" y="30579"/>
                </a:lnTo>
                <a:lnTo>
                  <a:pt x="85725" y="36173"/>
                </a:lnTo>
                <a:lnTo>
                  <a:pt x="90678" y="38410"/>
                </a:lnTo>
                <a:lnTo>
                  <a:pt x="95250" y="41766"/>
                </a:lnTo>
                <a:lnTo>
                  <a:pt x="99822" y="46241"/>
                </a:lnTo>
                <a:lnTo>
                  <a:pt x="101346" y="50716"/>
                </a:lnTo>
                <a:lnTo>
                  <a:pt x="101346" y="58175"/>
                </a:lnTo>
                <a:lnTo>
                  <a:pt x="102871" y="59666"/>
                </a:lnTo>
                <a:lnTo>
                  <a:pt x="112777" y="61904"/>
                </a:lnTo>
                <a:lnTo>
                  <a:pt x="119635" y="66379"/>
                </a:lnTo>
                <a:lnTo>
                  <a:pt x="123064" y="67870"/>
                </a:lnTo>
                <a:lnTo>
                  <a:pt x="132589" y="69735"/>
                </a:lnTo>
                <a:lnTo>
                  <a:pt x="135637" y="69735"/>
                </a:lnTo>
                <a:lnTo>
                  <a:pt x="139447" y="71972"/>
                </a:lnTo>
                <a:lnTo>
                  <a:pt x="142876" y="74956"/>
                </a:lnTo>
                <a:lnTo>
                  <a:pt x="144400" y="79058"/>
                </a:lnTo>
                <a:lnTo>
                  <a:pt x="144019" y="84651"/>
                </a:lnTo>
                <a:lnTo>
                  <a:pt x="140971" y="84651"/>
                </a:lnTo>
                <a:lnTo>
                  <a:pt x="137923" y="85770"/>
                </a:lnTo>
                <a:lnTo>
                  <a:pt x="133732" y="86143"/>
                </a:lnTo>
                <a:lnTo>
                  <a:pt x="129160" y="86143"/>
                </a:lnTo>
                <a:lnTo>
                  <a:pt x="127255" y="88381"/>
                </a:lnTo>
                <a:lnTo>
                  <a:pt x="129160" y="90991"/>
                </a:lnTo>
                <a:lnTo>
                  <a:pt x="129922" y="95093"/>
                </a:lnTo>
                <a:lnTo>
                  <a:pt x="132589" y="99941"/>
                </a:lnTo>
                <a:lnTo>
                  <a:pt x="135637" y="101060"/>
                </a:lnTo>
                <a:lnTo>
                  <a:pt x="139828" y="106280"/>
                </a:lnTo>
                <a:lnTo>
                  <a:pt x="145924" y="110382"/>
                </a:lnTo>
                <a:lnTo>
                  <a:pt x="147448" y="111874"/>
                </a:lnTo>
                <a:lnTo>
                  <a:pt x="149734" y="112247"/>
                </a:lnTo>
                <a:lnTo>
                  <a:pt x="150496" y="112993"/>
                </a:lnTo>
                <a:lnTo>
                  <a:pt x="151258" y="115230"/>
                </a:lnTo>
                <a:lnTo>
                  <a:pt x="151258" y="120451"/>
                </a:lnTo>
                <a:lnTo>
                  <a:pt x="153544" y="123061"/>
                </a:lnTo>
                <a:lnTo>
                  <a:pt x="156211" y="125299"/>
                </a:lnTo>
                <a:lnTo>
                  <a:pt x="159640" y="130893"/>
                </a:lnTo>
                <a:lnTo>
                  <a:pt x="162307" y="132757"/>
                </a:lnTo>
                <a:lnTo>
                  <a:pt x="171832" y="132011"/>
                </a:lnTo>
                <a:lnTo>
                  <a:pt x="173737" y="133130"/>
                </a:lnTo>
                <a:lnTo>
                  <a:pt x="172975" y="136859"/>
                </a:lnTo>
                <a:lnTo>
                  <a:pt x="172594" y="140588"/>
                </a:lnTo>
                <a:lnTo>
                  <a:pt x="176023" y="142826"/>
                </a:lnTo>
                <a:lnTo>
                  <a:pt x="180214" y="142826"/>
                </a:lnTo>
                <a:lnTo>
                  <a:pt x="185167" y="143944"/>
                </a:lnTo>
                <a:lnTo>
                  <a:pt x="188977" y="145809"/>
                </a:lnTo>
                <a:lnTo>
                  <a:pt x="186310" y="146928"/>
                </a:lnTo>
                <a:lnTo>
                  <a:pt x="185167" y="149911"/>
                </a:lnTo>
                <a:lnTo>
                  <a:pt x="192787" y="154013"/>
                </a:lnTo>
                <a:lnTo>
                  <a:pt x="196978" y="155132"/>
                </a:lnTo>
                <a:lnTo>
                  <a:pt x="206503" y="156624"/>
                </a:lnTo>
                <a:lnTo>
                  <a:pt x="207265" y="158488"/>
                </a:lnTo>
                <a:lnTo>
                  <a:pt x="203074" y="159234"/>
                </a:lnTo>
                <a:lnTo>
                  <a:pt x="198883" y="158861"/>
                </a:lnTo>
                <a:lnTo>
                  <a:pt x="196216" y="159234"/>
                </a:lnTo>
                <a:lnTo>
                  <a:pt x="198883" y="159980"/>
                </a:lnTo>
                <a:lnTo>
                  <a:pt x="202312" y="162217"/>
                </a:lnTo>
                <a:lnTo>
                  <a:pt x="200407" y="164455"/>
                </a:lnTo>
                <a:lnTo>
                  <a:pt x="195073" y="166319"/>
                </a:lnTo>
                <a:lnTo>
                  <a:pt x="189358" y="164455"/>
                </a:lnTo>
                <a:lnTo>
                  <a:pt x="188596" y="162217"/>
                </a:lnTo>
                <a:lnTo>
                  <a:pt x="188215" y="160726"/>
                </a:lnTo>
                <a:lnTo>
                  <a:pt x="168403" y="158115"/>
                </a:lnTo>
                <a:lnTo>
                  <a:pt x="161926" y="156251"/>
                </a:lnTo>
                <a:lnTo>
                  <a:pt x="155449" y="156251"/>
                </a:lnTo>
                <a:lnTo>
                  <a:pt x="152020" y="155132"/>
                </a:lnTo>
                <a:lnTo>
                  <a:pt x="147829" y="154759"/>
                </a:lnTo>
                <a:lnTo>
                  <a:pt x="144019" y="152894"/>
                </a:lnTo>
                <a:lnTo>
                  <a:pt x="142114" y="152894"/>
                </a:lnTo>
                <a:lnTo>
                  <a:pt x="136018" y="146182"/>
                </a:lnTo>
                <a:lnTo>
                  <a:pt x="133351" y="143199"/>
                </a:lnTo>
                <a:lnTo>
                  <a:pt x="130684" y="140961"/>
                </a:lnTo>
                <a:lnTo>
                  <a:pt x="127636" y="139842"/>
                </a:lnTo>
                <a:lnTo>
                  <a:pt x="125350" y="136859"/>
                </a:lnTo>
                <a:lnTo>
                  <a:pt x="124969" y="136113"/>
                </a:lnTo>
                <a:lnTo>
                  <a:pt x="125731" y="132757"/>
                </a:lnTo>
                <a:lnTo>
                  <a:pt x="118873" y="132011"/>
                </a:lnTo>
                <a:lnTo>
                  <a:pt x="116587" y="127163"/>
                </a:lnTo>
                <a:lnTo>
                  <a:pt x="110872" y="120451"/>
                </a:lnTo>
                <a:lnTo>
                  <a:pt x="110110" y="115976"/>
                </a:lnTo>
                <a:lnTo>
                  <a:pt x="105919" y="112620"/>
                </a:lnTo>
                <a:lnTo>
                  <a:pt x="98298" y="110382"/>
                </a:lnTo>
                <a:lnTo>
                  <a:pt x="94107" y="110382"/>
                </a:lnTo>
                <a:lnTo>
                  <a:pt x="90678" y="108145"/>
                </a:lnTo>
                <a:lnTo>
                  <a:pt x="88392" y="107772"/>
                </a:lnTo>
                <a:lnTo>
                  <a:pt x="84963" y="105907"/>
                </a:lnTo>
                <a:lnTo>
                  <a:pt x="82296" y="105162"/>
                </a:lnTo>
                <a:lnTo>
                  <a:pt x="80391" y="104043"/>
                </a:lnTo>
                <a:lnTo>
                  <a:pt x="80010" y="102551"/>
                </a:lnTo>
                <a:lnTo>
                  <a:pt x="77343" y="101805"/>
                </a:lnTo>
                <a:lnTo>
                  <a:pt x="74676" y="102924"/>
                </a:lnTo>
                <a:lnTo>
                  <a:pt x="72009" y="100314"/>
                </a:lnTo>
                <a:lnTo>
                  <a:pt x="70104" y="101805"/>
                </a:lnTo>
                <a:lnTo>
                  <a:pt x="68580" y="103670"/>
                </a:lnTo>
                <a:lnTo>
                  <a:pt x="65913" y="104416"/>
                </a:lnTo>
                <a:lnTo>
                  <a:pt x="61341" y="103670"/>
                </a:lnTo>
                <a:lnTo>
                  <a:pt x="59055" y="101805"/>
                </a:lnTo>
                <a:lnTo>
                  <a:pt x="59817" y="107026"/>
                </a:lnTo>
                <a:lnTo>
                  <a:pt x="60960" y="110382"/>
                </a:lnTo>
                <a:lnTo>
                  <a:pt x="57912" y="111128"/>
                </a:lnTo>
                <a:lnTo>
                  <a:pt x="53340" y="110755"/>
                </a:lnTo>
                <a:lnTo>
                  <a:pt x="51435" y="112620"/>
                </a:lnTo>
                <a:lnTo>
                  <a:pt x="52197" y="114484"/>
                </a:lnTo>
                <a:lnTo>
                  <a:pt x="49911" y="116349"/>
                </a:lnTo>
                <a:lnTo>
                  <a:pt x="42672" y="118214"/>
                </a:lnTo>
                <a:lnTo>
                  <a:pt x="44958" y="120451"/>
                </a:lnTo>
                <a:lnTo>
                  <a:pt x="47244" y="123061"/>
                </a:lnTo>
                <a:lnTo>
                  <a:pt x="49530" y="129028"/>
                </a:lnTo>
                <a:lnTo>
                  <a:pt x="47625" y="131265"/>
                </a:lnTo>
                <a:lnTo>
                  <a:pt x="43434" y="132757"/>
                </a:lnTo>
                <a:lnTo>
                  <a:pt x="37719" y="136486"/>
                </a:lnTo>
                <a:lnTo>
                  <a:pt x="35433" y="137232"/>
                </a:lnTo>
                <a:lnTo>
                  <a:pt x="29337" y="134995"/>
                </a:lnTo>
                <a:lnTo>
                  <a:pt x="27432" y="134995"/>
                </a:lnTo>
                <a:lnTo>
                  <a:pt x="21336" y="134995"/>
                </a:lnTo>
                <a:lnTo>
                  <a:pt x="18288" y="136113"/>
                </a:lnTo>
                <a:lnTo>
                  <a:pt x="14859" y="136113"/>
                </a:lnTo>
                <a:lnTo>
                  <a:pt x="11811" y="134995"/>
                </a:lnTo>
                <a:lnTo>
                  <a:pt x="9906" y="133876"/>
                </a:lnTo>
                <a:lnTo>
                  <a:pt x="4953" y="134249"/>
                </a:lnTo>
                <a:lnTo>
                  <a:pt x="3810" y="129028"/>
                </a:lnTo>
                <a:lnTo>
                  <a:pt x="2667" y="107772"/>
                </a:lnTo>
                <a:lnTo>
                  <a:pt x="2667" y="92483"/>
                </a:lnTo>
                <a:lnTo>
                  <a:pt x="0" y="86143"/>
                </a:lnTo>
                <a:lnTo>
                  <a:pt x="381" y="84651"/>
                </a:lnTo>
                <a:lnTo>
                  <a:pt x="1905" y="76820"/>
                </a:lnTo>
                <a:lnTo>
                  <a:pt x="1905" y="49971"/>
                </a:lnTo>
                <a:lnTo>
                  <a:pt x="0" y="335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78" name="Text Placeholder 2577">
            <a:extLst>
              <a:ext uri="{FF2B5EF4-FFF2-40B4-BE49-F238E27FC236}">
                <a16:creationId xmlns:a16="http://schemas.microsoft.com/office/drawing/2014/main" id="{DADDE6B0-C6DE-8C4A-8AE8-600E74BA3E30}"/>
              </a:ext>
            </a:extLst>
          </p:cNvPr>
          <p:cNvSpPr>
            <a:spLocks noGrp="1"/>
          </p:cNvSpPr>
          <p:nvPr>
            <p:ph type="body" sz="quarter" idx="80" hasCustomPrompt="1"/>
          </p:nvPr>
        </p:nvSpPr>
        <p:spPr>
          <a:xfrm>
            <a:off x="11365156" y="5397088"/>
            <a:ext cx="161629" cy="171925"/>
          </a:xfrm>
          <a:custGeom>
            <a:avLst/>
            <a:gdLst>
              <a:gd name="connsiteX0" fmla="*/ 128465 w 161629"/>
              <a:gd name="connsiteY0" fmla="*/ 0 h 171925"/>
              <a:gd name="connsiteX1" fmla="*/ 129608 w 161629"/>
              <a:gd name="connsiteY1" fmla="*/ 1114 h 171925"/>
              <a:gd name="connsiteX2" fmla="*/ 129608 w 161629"/>
              <a:gd name="connsiteY2" fmla="*/ 5199 h 171925"/>
              <a:gd name="connsiteX3" fmla="*/ 130752 w 161629"/>
              <a:gd name="connsiteY3" fmla="*/ 7427 h 171925"/>
              <a:gd name="connsiteX4" fmla="*/ 133039 w 161629"/>
              <a:gd name="connsiteY4" fmla="*/ 8169 h 171925"/>
              <a:gd name="connsiteX5" fmla="*/ 134945 w 161629"/>
              <a:gd name="connsiteY5" fmla="*/ 8169 h 171925"/>
              <a:gd name="connsiteX6" fmla="*/ 136470 w 161629"/>
              <a:gd name="connsiteY6" fmla="*/ 10397 h 171925"/>
              <a:gd name="connsiteX7" fmla="*/ 136470 w 161629"/>
              <a:gd name="connsiteY7" fmla="*/ 16710 h 171925"/>
              <a:gd name="connsiteX8" fmla="*/ 137995 w 161629"/>
              <a:gd name="connsiteY8" fmla="*/ 18938 h 171925"/>
              <a:gd name="connsiteX9" fmla="*/ 140282 w 161629"/>
              <a:gd name="connsiteY9" fmla="*/ 20423 h 171925"/>
              <a:gd name="connsiteX10" fmla="*/ 145237 w 161629"/>
              <a:gd name="connsiteY10" fmla="*/ 16339 h 171925"/>
              <a:gd name="connsiteX11" fmla="*/ 147525 w 161629"/>
              <a:gd name="connsiteY11" fmla="*/ 15225 h 171925"/>
              <a:gd name="connsiteX12" fmla="*/ 149049 w 161629"/>
              <a:gd name="connsiteY12" fmla="*/ 12997 h 171925"/>
              <a:gd name="connsiteX13" fmla="*/ 152861 w 161629"/>
              <a:gd name="connsiteY13" fmla="*/ 10769 h 171925"/>
              <a:gd name="connsiteX14" fmla="*/ 154767 w 161629"/>
              <a:gd name="connsiteY14" fmla="*/ 10397 h 171925"/>
              <a:gd name="connsiteX15" fmla="*/ 155149 w 161629"/>
              <a:gd name="connsiteY15" fmla="*/ 10769 h 171925"/>
              <a:gd name="connsiteX16" fmla="*/ 153243 w 161629"/>
              <a:gd name="connsiteY16" fmla="*/ 12997 h 171925"/>
              <a:gd name="connsiteX17" fmla="*/ 153624 w 161629"/>
              <a:gd name="connsiteY17" fmla="*/ 13368 h 171925"/>
              <a:gd name="connsiteX18" fmla="*/ 154386 w 161629"/>
              <a:gd name="connsiteY18" fmla="*/ 16339 h 171925"/>
              <a:gd name="connsiteX19" fmla="*/ 152861 w 161629"/>
              <a:gd name="connsiteY19" fmla="*/ 20052 h 171925"/>
              <a:gd name="connsiteX20" fmla="*/ 156673 w 161629"/>
              <a:gd name="connsiteY20" fmla="*/ 17453 h 171925"/>
              <a:gd name="connsiteX21" fmla="*/ 155530 w 161629"/>
              <a:gd name="connsiteY21" fmla="*/ 15967 h 171925"/>
              <a:gd name="connsiteX22" fmla="*/ 157436 w 161629"/>
              <a:gd name="connsiteY22" fmla="*/ 12625 h 171925"/>
              <a:gd name="connsiteX23" fmla="*/ 159342 w 161629"/>
              <a:gd name="connsiteY23" fmla="*/ 12254 h 171925"/>
              <a:gd name="connsiteX24" fmla="*/ 161248 w 161629"/>
              <a:gd name="connsiteY24" fmla="*/ 14853 h 171925"/>
              <a:gd name="connsiteX25" fmla="*/ 157817 w 161629"/>
              <a:gd name="connsiteY25" fmla="*/ 18938 h 171925"/>
              <a:gd name="connsiteX26" fmla="*/ 159342 w 161629"/>
              <a:gd name="connsiteY26" fmla="*/ 18938 h 171925"/>
              <a:gd name="connsiteX27" fmla="*/ 160867 w 161629"/>
              <a:gd name="connsiteY27" fmla="*/ 21166 h 171925"/>
              <a:gd name="connsiteX28" fmla="*/ 158961 w 161629"/>
              <a:gd name="connsiteY28" fmla="*/ 25251 h 171925"/>
              <a:gd name="connsiteX29" fmla="*/ 161629 w 161629"/>
              <a:gd name="connsiteY29" fmla="*/ 32306 h 171925"/>
              <a:gd name="connsiteX30" fmla="*/ 160867 w 161629"/>
              <a:gd name="connsiteY30" fmla="*/ 34534 h 171925"/>
              <a:gd name="connsiteX31" fmla="*/ 157436 w 161629"/>
              <a:gd name="connsiteY31" fmla="*/ 39361 h 171925"/>
              <a:gd name="connsiteX32" fmla="*/ 156673 w 161629"/>
              <a:gd name="connsiteY32" fmla="*/ 42332 h 171925"/>
              <a:gd name="connsiteX33" fmla="*/ 154386 w 161629"/>
              <a:gd name="connsiteY33" fmla="*/ 46045 h 171925"/>
              <a:gd name="connsiteX34" fmla="*/ 151718 w 161629"/>
              <a:gd name="connsiteY34" fmla="*/ 46416 h 171925"/>
              <a:gd name="connsiteX35" fmla="*/ 151337 w 161629"/>
              <a:gd name="connsiteY35" fmla="*/ 47902 h 171925"/>
              <a:gd name="connsiteX36" fmla="*/ 147525 w 161629"/>
              <a:gd name="connsiteY36" fmla="*/ 52358 h 171925"/>
              <a:gd name="connsiteX37" fmla="*/ 142950 w 161629"/>
              <a:gd name="connsiteY37" fmla="*/ 62383 h 171925"/>
              <a:gd name="connsiteX38" fmla="*/ 140663 w 161629"/>
              <a:gd name="connsiteY38" fmla="*/ 64611 h 171925"/>
              <a:gd name="connsiteX39" fmla="*/ 139138 w 161629"/>
              <a:gd name="connsiteY39" fmla="*/ 64983 h 171925"/>
              <a:gd name="connsiteX40" fmla="*/ 137995 w 161629"/>
              <a:gd name="connsiteY40" fmla="*/ 66839 h 171925"/>
              <a:gd name="connsiteX41" fmla="*/ 133039 w 161629"/>
              <a:gd name="connsiteY41" fmla="*/ 70181 h 171925"/>
              <a:gd name="connsiteX42" fmla="*/ 132277 w 161629"/>
              <a:gd name="connsiteY42" fmla="*/ 71295 h 171925"/>
              <a:gd name="connsiteX43" fmla="*/ 131133 w 161629"/>
              <a:gd name="connsiteY43" fmla="*/ 80578 h 171925"/>
              <a:gd name="connsiteX44" fmla="*/ 130371 w 161629"/>
              <a:gd name="connsiteY44" fmla="*/ 84663 h 171925"/>
              <a:gd name="connsiteX45" fmla="*/ 134183 w 161629"/>
              <a:gd name="connsiteY45" fmla="*/ 85406 h 171925"/>
              <a:gd name="connsiteX46" fmla="*/ 136851 w 161629"/>
              <a:gd name="connsiteY46" fmla="*/ 86891 h 171925"/>
              <a:gd name="connsiteX47" fmla="*/ 137995 w 161629"/>
              <a:gd name="connsiteY47" fmla="*/ 90233 h 171925"/>
              <a:gd name="connsiteX48" fmla="*/ 137232 w 161629"/>
              <a:gd name="connsiteY48" fmla="*/ 91347 h 171925"/>
              <a:gd name="connsiteX49" fmla="*/ 135707 w 161629"/>
              <a:gd name="connsiteY49" fmla="*/ 89119 h 171925"/>
              <a:gd name="connsiteX50" fmla="*/ 134945 w 161629"/>
              <a:gd name="connsiteY50" fmla="*/ 91347 h 171925"/>
              <a:gd name="connsiteX51" fmla="*/ 126940 w 161629"/>
              <a:gd name="connsiteY51" fmla="*/ 88748 h 171925"/>
              <a:gd name="connsiteX52" fmla="*/ 124271 w 161629"/>
              <a:gd name="connsiteY52" fmla="*/ 87262 h 171925"/>
              <a:gd name="connsiteX53" fmla="*/ 123509 w 161629"/>
              <a:gd name="connsiteY53" fmla="*/ 88005 h 171925"/>
              <a:gd name="connsiteX54" fmla="*/ 123509 w 161629"/>
              <a:gd name="connsiteY54" fmla="*/ 90604 h 171925"/>
              <a:gd name="connsiteX55" fmla="*/ 121984 w 161629"/>
              <a:gd name="connsiteY55" fmla="*/ 92090 h 171925"/>
              <a:gd name="connsiteX56" fmla="*/ 120459 w 161629"/>
              <a:gd name="connsiteY56" fmla="*/ 90604 h 171925"/>
              <a:gd name="connsiteX57" fmla="*/ 119316 w 161629"/>
              <a:gd name="connsiteY57" fmla="*/ 90233 h 171925"/>
              <a:gd name="connsiteX58" fmla="*/ 118172 w 161629"/>
              <a:gd name="connsiteY58" fmla="*/ 92461 h 171925"/>
              <a:gd name="connsiteX59" fmla="*/ 112454 w 161629"/>
              <a:gd name="connsiteY59" fmla="*/ 95060 h 171925"/>
              <a:gd name="connsiteX60" fmla="*/ 109405 w 161629"/>
              <a:gd name="connsiteY60" fmla="*/ 97288 h 171925"/>
              <a:gd name="connsiteX61" fmla="*/ 107499 w 161629"/>
              <a:gd name="connsiteY61" fmla="*/ 97288 h 171925"/>
              <a:gd name="connsiteX62" fmla="*/ 106355 w 161629"/>
              <a:gd name="connsiteY62" fmla="*/ 95060 h 171925"/>
              <a:gd name="connsiteX63" fmla="*/ 104449 w 161629"/>
              <a:gd name="connsiteY63" fmla="*/ 95060 h 171925"/>
              <a:gd name="connsiteX64" fmla="*/ 104449 w 161629"/>
              <a:gd name="connsiteY64" fmla="*/ 98402 h 171925"/>
              <a:gd name="connsiteX65" fmla="*/ 103687 w 161629"/>
              <a:gd name="connsiteY65" fmla="*/ 102858 h 171925"/>
              <a:gd name="connsiteX66" fmla="*/ 101018 w 161629"/>
              <a:gd name="connsiteY66" fmla="*/ 107314 h 171925"/>
              <a:gd name="connsiteX67" fmla="*/ 100256 w 161629"/>
              <a:gd name="connsiteY67" fmla="*/ 112141 h 171925"/>
              <a:gd name="connsiteX68" fmla="*/ 99875 w 161629"/>
              <a:gd name="connsiteY68" fmla="*/ 118825 h 171925"/>
              <a:gd name="connsiteX69" fmla="*/ 97587 w 161629"/>
              <a:gd name="connsiteY69" fmla="*/ 120311 h 171925"/>
              <a:gd name="connsiteX70" fmla="*/ 97969 w 161629"/>
              <a:gd name="connsiteY70" fmla="*/ 124767 h 171925"/>
              <a:gd name="connsiteX71" fmla="*/ 94157 w 161629"/>
              <a:gd name="connsiteY71" fmla="*/ 128851 h 171925"/>
              <a:gd name="connsiteX72" fmla="*/ 93394 w 161629"/>
              <a:gd name="connsiteY72" fmla="*/ 134050 h 171925"/>
              <a:gd name="connsiteX73" fmla="*/ 93394 w 161629"/>
              <a:gd name="connsiteY73" fmla="*/ 137020 h 171925"/>
              <a:gd name="connsiteX74" fmla="*/ 91107 w 161629"/>
              <a:gd name="connsiteY74" fmla="*/ 140734 h 171925"/>
              <a:gd name="connsiteX75" fmla="*/ 88820 w 161629"/>
              <a:gd name="connsiteY75" fmla="*/ 142962 h 171925"/>
              <a:gd name="connsiteX76" fmla="*/ 88057 w 161629"/>
              <a:gd name="connsiteY76" fmla="*/ 144818 h 171925"/>
              <a:gd name="connsiteX77" fmla="*/ 88057 w 161629"/>
              <a:gd name="connsiteY77" fmla="*/ 147789 h 171925"/>
              <a:gd name="connsiteX78" fmla="*/ 86914 w 161629"/>
              <a:gd name="connsiteY78" fmla="*/ 148903 h 171925"/>
              <a:gd name="connsiteX79" fmla="*/ 88820 w 161629"/>
              <a:gd name="connsiteY79" fmla="*/ 149274 h 171925"/>
              <a:gd name="connsiteX80" fmla="*/ 87676 w 161629"/>
              <a:gd name="connsiteY80" fmla="*/ 152245 h 171925"/>
              <a:gd name="connsiteX81" fmla="*/ 85008 w 161629"/>
              <a:gd name="connsiteY81" fmla="*/ 151874 h 171925"/>
              <a:gd name="connsiteX82" fmla="*/ 81577 w 161629"/>
              <a:gd name="connsiteY82" fmla="*/ 154101 h 171925"/>
              <a:gd name="connsiteX83" fmla="*/ 77765 w 161629"/>
              <a:gd name="connsiteY83" fmla="*/ 158929 h 171925"/>
              <a:gd name="connsiteX84" fmla="*/ 72428 w 161629"/>
              <a:gd name="connsiteY84" fmla="*/ 161157 h 171925"/>
              <a:gd name="connsiteX85" fmla="*/ 70522 w 161629"/>
              <a:gd name="connsiteY85" fmla="*/ 162271 h 171925"/>
              <a:gd name="connsiteX86" fmla="*/ 70522 w 161629"/>
              <a:gd name="connsiteY86" fmla="*/ 163756 h 171925"/>
              <a:gd name="connsiteX87" fmla="*/ 68616 w 161629"/>
              <a:gd name="connsiteY87" fmla="*/ 164499 h 171925"/>
              <a:gd name="connsiteX88" fmla="*/ 67472 w 161629"/>
              <a:gd name="connsiteY88" fmla="*/ 166727 h 171925"/>
              <a:gd name="connsiteX89" fmla="*/ 65566 w 161629"/>
              <a:gd name="connsiteY89" fmla="*/ 168212 h 171925"/>
              <a:gd name="connsiteX90" fmla="*/ 58324 w 161629"/>
              <a:gd name="connsiteY90" fmla="*/ 170440 h 171925"/>
              <a:gd name="connsiteX91" fmla="*/ 56799 w 161629"/>
              <a:gd name="connsiteY91" fmla="*/ 170440 h 171925"/>
              <a:gd name="connsiteX92" fmla="*/ 52606 w 161629"/>
              <a:gd name="connsiteY92" fmla="*/ 171925 h 171925"/>
              <a:gd name="connsiteX93" fmla="*/ 50318 w 161629"/>
              <a:gd name="connsiteY93" fmla="*/ 170440 h 171925"/>
              <a:gd name="connsiteX94" fmla="*/ 49175 w 161629"/>
              <a:gd name="connsiteY94" fmla="*/ 167841 h 171925"/>
              <a:gd name="connsiteX95" fmla="*/ 48031 w 161629"/>
              <a:gd name="connsiteY95" fmla="*/ 167098 h 171925"/>
              <a:gd name="connsiteX96" fmla="*/ 45744 w 161629"/>
              <a:gd name="connsiteY96" fmla="*/ 168583 h 171925"/>
              <a:gd name="connsiteX97" fmla="*/ 43457 w 161629"/>
              <a:gd name="connsiteY97" fmla="*/ 168955 h 171925"/>
              <a:gd name="connsiteX98" fmla="*/ 41932 w 161629"/>
              <a:gd name="connsiteY98" fmla="*/ 168583 h 171925"/>
              <a:gd name="connsiteX99" fmla="*/ 41932 w 161629"/>
              <a:gd name="connsiteY99" fmla="*/ 168212 h 171925"/>
              <a:gd name="connsiteX100" fmla="*/ 39645 w 161629"/>
              <a:gd name="connsiteY100" fmla="*/ 168583 h 171925"/>
              <a:gd name="connsiteX101" fmla="*/ 38882 w 161629"/>
              <a:gd name="connsiteY101" fmla="*/ 166727 h 171925"/>
              <a:gd name="connsiteX102" fmla="*/ 38882 w 161629"/>
              <a:gd name="connsiteY102" fmla="*/ 164499 h 171925"/>
              <a:gd name="connsiteX103" fmla="*/ 37358 w 161629"/>
              <a:gd name="connsiteY103" fmla="*/ 164870 h 171925"/>
              <a:gd name="connsiteX104" fmla="*/ 34689 w 161629"/>
              <a:gd name="connsiteY104" fmla="*/ 163756 h 171925"/>
              <a:gd name="connsiteX105" fmla="*/ 27828 w 161629"/>
              <a:gd name="connsiteY105" fmla="*/ 163013 h 171925"/>
              <a:gd name="connsiteX106" fmla="*/ 26303 w 161629"/>
              <a:gd name="connsiteY106" fmla="*/ 158557 h 171925"/>
              <a:gd name="connsiteX107" fmla="*/ 24397 w 161629"/>
              <a:gd name="connsiteY107" fmla="*/ 156701 h 171925"/>
              <a:gd name="connsiteX108" fmla="*/ 20966 w 161629"/>
              <a:gd name="connsiteY108" fmla="*/ 156329 h 171925"/>
              <a:gd name="connsiteX109" fmla="*/ 17916 w 161629"/>
              <a:gd name="connsiteY109" fmla="*/ 158929 h 171925"/>
              <a:gd name="connsiteX110" fmla="*/ 14867 w 161629"/>
              <a:gd name="connsiteY110" fmla="*/ 159300 h 171925"/>
              <a:gd name="connsiteX111" fmla="*/ 6862 w 161629"/>
              <a:gd name="connsiteY111" fmla="*/ 158557 h 171925"/>
              <a:gd name="connsiteX112" fmla="*/ 4574 w 161629"/>
              <a:gd name="connsiteY112" fmla="*/ 156701 h 171925"/>
              <a:gd name="connsiteX113" fmla="*/ 5718 w 161629"/>
              <a:gd name="connsiteY113" fmla="*/ 154101 h 171925"/>
              <a:gd name="connsiteX114" fmla="*/ 7624 w 161629"/>
              <a:gd name="connsiteY114" fmla="*/ 151874 h 171925"/>
              <a:gd name="connsiteX115" fmla="*/ 9149 w 161629"/>
              <a:gd name="connsiteY115" fmla="*/ 149274 h 171925"/>
              <a:gd name="connsiteX116" fmla="*/ 4956 w 161629"/>
              <a:gd name="connsiteY116" fmla="*/ 153359 h 171925"/>
              <a:gd name="connsiteX117" fmla="*/ 3431 w 161629"/>
              <a:gd name="connsiteY117" fmla="*/ 153359 h 171925"/>
              <a:gd name="connsiteX118" fmla="*/ 5337 w 161629"/>
              <a:gd name="connsiteY118" fmla="*/ 149274 h 171925"/>
              <a:gd name="connsiteX119" fmla="*/ 5337 w 161629"/>
              <a:gd name="connsiteY119" fmla="*/ 148903 h 171925"/>
              <a:gd name="connsiteX120" fmla="*/ 3431 w 161629"/>
              <a:gd name="connsiteY120" fmla="*/ 150388 h 171925"/>
              <a:gd name="connsiteX121" fmla="*/ 1144 w 161629"/>
              <a:gd name="connsiteY121" fmla="*/ 150760 h 171925"/>
              <a:gd name="connsiteX122" fmla="*/ 0 w 161629"/>
              <a:gd name="connsiteY122" fmla="*/ 148532 h 171925"/>
              <a:gd name="connsiteX123" fmla="*/ 1525 w 161629"/>
              <a:gd name="connsiteY123" fmla="*/ 146675 h 171925"/>
              <a:gd name="connsiteX124" fmla="*/ 6099 w 161629"/>
              <a:gd name="connsiteY124" fmla="*/ 145190 h 171925"/>
              <a:gd name="connsiteX125" fmla="*/ 9149 w 161629"/>
              <a:gd name="connsiteY125" fmla="*/ 142962 h 171925"/>
              <a:gd name="connsiteX126" fmla="*/ 8005 w 161629"/>
              <a:gd name="connsiteY126" fmla="*/ 142962 h 171925"/>
              <a:gd name="connsiteX127" fmla="*/ 7243 w 161629"/>
              <a:gd name="connsiteY127" fmla="*/ 142219 h 171925"/>
              <a:gd name="connsiteX128" fmla="*/ 9149 w 161629"/>
              <a:gd name="connsiteY128" fmla="*/ 140734 h 171925"/>
              <a:gd name="connsiteX129" fmla="*/ 9911 w 161629"/>
              <a:gd name="connsiteY129" fmla="*/ 138506 h 171925"/>
              <a:gd name="connsiteX130" fmla="*/ 8005 w 161629"/>
              <a:gd name="connsiteY130" fmla="*/ 138506 h 171925"/>
              <a:gd name="connsiteX131" fmla="*/ 6099 w 161629"/>
              <a:gd name="connsiteY131" fmla="*/ 138134 h 171925"/>
              <a:gd name="connsiteX132" fmla="*/ 5718 w 161629"/>
              <a:gd name="connsiteY132" fmla="*/ 135906 h 171925"/>
              <a:gd name="connsiteX133" fmla="*/ 8005 w 161629"/>
              <a:gd name="connsiteY133" fmla="*/ 135906 h 171925"/>
              <a:gd name="connsiteX134" fmla="*/ 9530 w 161629"/>
              <a:gd name="connsiteY134" fmla="*/ 134050 h 171925"/>
              <a:gd name="connsiteX135" fmla="*/ 8005 w 161629"/>
              <a:gd name="connsiteY135" fmla="*/ 132936 h 171925"/>
              <a:gd name="connsiteX136" fmla="*/ 8005 w 161629"/>
              <a:gd name="connsiteY136" fmla="*/ 131079 h 171925"/>
              <a:gd name="connsiteX137" fmla="*/ 9911 w 161629"/>
              <a:gd name="connsiteY137" fmla="*/ 131079 h 171925"/>
              <a:gd name="connsiteX138" fmla="*/ 11055 w 161629"/>
              <a:gd name="connsiteY138" fmla="*/ 132564 h 171925"/>
              <a:gd name="connsiteX139" fmla="*/ 12961 w 161629"/>
              <a:gd name="connsiteY139" fmla="*/ 131822 h 171925"/>
              <a:gd name="connsiteX140" fmla="*/ 14104 w 161629"/>
              <a:gd name="connsiteY140" fmla="*/ 132193 h 171925"/>
              <a:gd name="connsiteX141" fmla="*/ 15248 w 161629"/>
              <a:gd name="connsiteY141" fmla="*/ 131079 h 171925"/>
              <a:gd name="connsiteX142" fmla="*/ 15248 w 161629"/>
              <a:gd name="connsiteY142" fmla="*/ 130336 h 171925"/>
              <a:gd name="connsiteX143" fmla="*/ 13342 w 161629"/>
              <a:gd name="connsiteY143" fmla="*/ 130336 h 171925"/>
              <a:gd name="connsiteX144" fmla="*/ 11817 w 161629"/>
              <a:gd name="connsiteY144" fmla="*/ 128851 h 171925"/>
              <a:gd name="connsiteX145" fmla="*/ 13342 w 161629"/>
              <a:gd name="connsiteY145" fmla="*/ 122167 h 171925"/>
              <a:gd name="connsiteX146" fmla="*/ 16010 w 161629"/>
              <a:gd name="connsiteY146" fmla="*/ 119939 h 171925"/>
              <a:gd name="connsiteX147" fmla="*/ 17154 w 161629"/>
              <a:gd name="connsiteY147" fmla="*/ 119197 h 171925"/>
              <a:gd name="connsiteX148" fmla="*/ 17916 w 161629"/>
              <a:gd name="connsiteY148" fmla="*/ 120682 h 171925"/>
              <a:gd name="connsiteX149" fmla="*/ 18298 w 161629"/>
              <a:gd name="connsiteY149" fmla="*/ 122910 h 171925"/>
              <a:gd name="connsiteX150" fmla="*/ 19441 w 161629"/>
              <a:gd name="connsiteY150" fmla="*/ 123281 h 171925"/>
              <a:gd name="connsiteX151" fmla="*/ 20204 w 161629"/>
              <a:gd name="connsiteY151" fmla="*/ 123281 h 171925"/>
              <a:gd name="connsiteX152" fmla="*/ 21347 w 161629"/>
              <a:gd name="connsiteY152" fmla="*/ 122167 h 171925"/>
              <a:gd name="connsiteX153" fmla="*/ 20204 w 161629"/>
              <a:gd name="connsiteY153" fmla="*/ 118454 h 171925"/>
              <a:gd name="connsiteX154" fmla="*/ 20966 w 161629"/>
              <a:gd name="connsiteY154" fmla="*/ 116969 h 171925"/>
              <a:gd name="connsiteX155" fmla="*/ 22110 w 161629"/>
              <a:gd name="connsiteY155" fmla="*/ 116597 h 171925"/>
              <a:gd name="connsiteX156" fmla="*/ 23253 w 161629"/>
              <a:gd name="connsiteY156" fmla="*/ 112884 h 171925"/>
              <a:gd name="connsiteX157" fmla="*/ 26303 w 161629"/>
              <a:gd name="connsiteY157" fmla="*/ 112141 h 171925"/>
              <a:gd name="connsiteX158" fmla="*/ 28590 w 161629"/>
              <a:gd name="connsiteY158" fmla="*/ 109913 h 171925"/>
              <a:gd name="connsiteX159" fmla="*/ 29352 w 161629"/>
              <a:gd name="connsiteY159" fmla="*/ 106200 h 171925"/>
              <a:gd name="connsiteX160" fmla="*/ 31258 w 161629"/>
              <a:gd name="connsiteY160" fmla="*/ 103230 h 171925"/>
              <a:gd name="connsiteX161" fmla="*/ 33927 w 161629"/>
              <a:gd name="connsiteY161" fmla="*/ 102116 h 171925"/>
              <a:gd name="connsiteX162" fmla="*/ 35452 w 161629"/>
              <a:gd name="connsiteY162" fmla="*/ 96546 h 171925"/>
              <a:gd name="connsiteX163" fmla="*/ 36595 w 161629"/>
              <a:gd name="connsiteY163" fmla="*/ 96546 h 171925"/>
              <a:gd name="connsiteX164" fmla="*/ 38882 w 161629"/>
              <a:gd name="connsiteY164" fmla="*/ 94689 h 171925"/>
              <a:gd name="connsiteX165" fmla="*/ 41551 w 161629"/>
              <a:gd name="connsiteY165" fmla="*/ 94689 h 171925"/>
              <a:gd name="connsiteX166" fmla="*/ 44219 w 161629"/>
              <a:gd name="connsiteY166" fmla="*/ 93204 h 171925"/>
              <a:gd name="connsiteX167" fmla="*/ 46888 w 161629"/>
              <a:gd name="connsiteY167" fmla="*/ 93204 h 171925"/>
              <a:gd name="connsiteX168" fmla="*/ 50700 w 161629"/>
              <a:gd name="connsiteY168" fmla="*/ 92461 h 171925"/>
              <a:gd name="connsiteX169" fmla="*/ 53749 w 161629"/>
              <a:gd name="connsiteY169" fmla="*/ 90604 h 171925"/>
              <a:gd name="connsiteX170" fmla="*/ 58705 w 161629"/>
              <a:gd name="connsiteY170" fmla="*/ 86148 h 171925"/>
              <a:gd name="connsiteX171" fmla="*/ 64423 w 161629"/>
              <a:gd name="connsiteY171" fmla="*/ 82806 h 171925"/>
              <a:gd name="connsiteX172" fmla="*/ 71284 w 161629"/>
              <a:gd name="connsiteY172" fmla="*/ 77237 h 171925"/>
              <a:gd name="connsiteX173" fmla="*/ 76621 w 161629"/>
              <a:gd name="connsiteY173" fmla="*/ 74266 h 171925"/>
              <a:gd name="connsiteX174" fmla="*/ 77002 w 161629"/>
              <a:gd name="connsiteY174" fmla="*/ 70924 h 171925"/>
              <a:gd name="connsiteX175" fmla="*/ 81196 w 161629"/>
              <a:gd name="connsiteY175" fmla="*/ 67211 h 171925"/>
              <a:gd name="connsiteX176" fmla="*/ 83483 w 161629"/>
              <a:gd name="connsiteY176" fmla="*/ 66097 h 171925"/>
              <a:gd name="connsiteX177" fmla="*/ 85770 w 161629"/>
              <a:gd name="connsiteY177" fmla="*/ 66097 h 171925"/>
              <a:gd name="connsiteX178" fmla="*/ 89582 w 161629"/>
              <a:gd name="connsiteY178" fmla="*/ 63126 h 171925"/>
              <a:gd name="connsiteX179" fmla="*/ 91869 w 161629"/>
              <a:gd name="connsiteY179" fmla="*/ 60898 h 171925"/>
              <a:gd name="connsiteX180" fmla="*/ 97587 w 161629"/>
              <a:gd name="connsiteY180" fmla="*/ 53472 h 171925"/>
              <a:gd name="connsiteX181" fmla="*/ 99493 w 161629"/>
              <a:gd name="connsiteY181" fmla="*/ 46788 h 171925"/>
              <a:gd name="connsiteX182" fmla="*/ 101018 w 161629"/>
              <a:gd name="connsiteY182" fmla="*/ 38990 h 171925"/>
              <a:gd name="connsiteX183" fmla="*/ 102924 w 161629"/>
              <a:gd name="connsiteY183" fmla="*/ 34534 h 171925"/>
              <a:gd name="connsiteX184" fmla="*/ 109786 w 161629"/>
              <a:gd name="connsiteY184" fmla="*/ 30078 h 171925"/>
              <a:gd name="connsiteX185" fmla="*/ 112073 w 161629"/>
              <a:gd name="connsiteY185" fmla="*/ 28964 h 171925"/>
              <a:gd name="connsiteX186" fmla="*/ 113598 w 161629"/>
              <a:gd name="connsiteY186" fmla="*/ 26736 h 171925"/>
              <a:gd name="connsiteX187" fmla="*/ 115885 w 161629"/>
              <a:gd name="connsiteY187" fmla="*/ 22280 h 171925"/>
              <a:gd name="connsiteX188" fmla="*/ 117410 w 161629"/>
              <a:gd name="connsiteY188" fmla="*/ 12625 h 171925"/>
              <a:gd name="connsiteX189" fmla="*/ 118172 w 161629"/>
              <a:gd name="connsiteY189" fmla="*/ 12997 h 171925"/>
              <a:gd name="connsiteX190" fmla="*/ 118553 w 161629"/>
              <a:gd name="connsiteY190" fmla="*/ 7427 h 171925"/>
              <a:gd name="connsiteX191" fmla="*/ 121603 w 161629"/>
              <a:gd name="connsiteY191" fmla="*/ 5942 h 171925"/>
              <a:gd name="connsiteX192" fmla="*/ 124653 w 161629"/>
              <a:gd name="connsiteY192" fmla="*/ 2228 h 171925"/>
              <a:gd name="connsiteX193" fmla="*/ 126177 w 161629"/>
              <a:gd name="connsiteY193" fmla="*/ 2228 h 171925"/>
              <a:gd name="connsiteX194" fmla="*/ 126940 w 161629"/>
              <a:gd name="connsiteY194" fmla="*/ 743 h 17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61629" h="171925">
                <a:moveTo>
                  <a:pt x="128465" y="0"/>
                </a:moveTo>
                <a:lnTo>
                  <a:pt x="129608" y="1114"/>
                </a:lnTo>
                <a:lnTo>
                  <a:pt x="129608" y="5199"/>
                </a:lnTo>
                <a:lnTo>
                  <a:pt x="130752" y="7427"/>
                </a:lnTo>
                <a:lnTo>
                  <a:pt x="133039" y="8169"/>
                </a:lnTo>
                <a:lnTo>
                  <a:pt x="134945" y="8169"/>
                </a:lnTo>
                <a:lnTo>
                  <a:pt x="136470" y="10397"/>
                </a:lnTo>
                <a:lnTo>
                  <a:pt x="136470" y="16710"/>
                </a:lnTo>
                <a:lnTo>
                  <a:pt x="137995" y="18938"/>
                </a:lnTo>
                <a:lnTo>
                  <a:pt x="140282" y="20423"/>
                </a:lnTo>
                <a:lnTo>
                  <a:pt x="145237" y="16339"/>
                </a:lnTo>
                <a:lnTo>
                  <a:pt x="147525" y="15225"/>
                </a:lnTo>
                <a:lnTo>
                  <a:pt x="149049" y="12997"/>
                </a:lnTo>
                <a:lnTo>
                  <a:pt x="152861" y="10769"/>
                </a:lnTo>
                <a:lnTo>
                  <a:pt x="154767" y="10397"/>
                </a:lnTo>
                <a:lnTo>
                  <a:pt x="155149" y="10769"/>
                </a:lnTo>
                <a:lnTo>
                  <a:pt x="153243" y="12997"/>
                </a:lnTo>
                <a:lnTo>
                  <a:pt x="153624" y="13368"/>
                </a:lnTo>
                <a:lnTo>
                  <a:pt x="154386" y="16339"/>
                </a:lnTo>
                <a:lnTo>
                  <a:pt x="152861" y="20052"/>
                </a:lnTo>
                <a:lnTo>
                  <a:pt x="156673" y="17453"/>
                </a:lnTo>
                <a:lnTo>
                  <a:pt x="155530" y="15967"/>
                </a:lnTo>
                <a:lnTo>
                  <a:pt x="157436" y="12625"/>
                </a:lnTo>
                <a:lnTo>
                  <a:pt x="159342" y="12254"/>
                </a:lnTo>
                <a:lnTo>
                  <a:pt x="161248" y="14853"/>
                </a:lnTo>
                <a:lnTo>
                  <a:pt x="157817" y="18938"/>
                </a:lnTo>
                <a:lnTo>
                  <a:pt x="159342" y="18938"/>
                </a:lnTo>
                <a:lnTo>
                  <a:pt x="160867" y="21166"/>
                </a:lnTo>
                <a:lnTo>
                  <a:pt x="158961" y="25251"/>
                </a:lnTo>
                <a:lnTo>
                  <a:pt x="161629" y="32306"/>
                </a:lnTo>
                <a:lnTo>
                  <a:pt x="160867" y="34534"/>
                </a:lnTo>
                <a:lnTo>
                  <a:pt x="157436" y="39361"/>
                </a:lnTo>
                <a:lnTo>
                  <a:pt x="156673" y="42332"/>
                </a:lnTo>
                <a:lnTo>
                  <a:pt x="154386" y="46045"/>
                </a:lnTo>
                <a:lnTo>
                  <a:pt x="151718" y="46416"/>
                </a:lnTo>
                <a:lnTo>
                  <a:pt x="151337" y="47902"/>
                </a:lnTo>
                <a:lnTo>
                  <a:pt x="147525" y="52358"/>
                </a:lnTo>
                <a:lnTo>
                  <a:pt x="142950" y="62383"/>
                </a:lnTo>
                <a:lnTo>
                  <a:pt x="140663" y="64611"/>
                </a:lnTo>
                <a:lnTo>
                  <a:pt x="139138" y="64983"/>
                </a:lnTo>
                <a:lnTo>
                  <a:pt x="137995" y="66839"/>
                </a:lnTo>
                <a:lnTo>
                  <a:pt x="133039" y="70181"/>
                </a:lnTo>
                <a:lnTo>
                  <a:pt x="132277" y="71295"/>
                </a:lnTo>
                <a:lnTo>
                  <a:pt x="131133" y="80578"/>
                </a:lnTo>
                <a:lnTo>
                  <a:pt x="130371" y="84663"/>
                </a:lnTo>
                <a:lnTo>
                  <a:pt x="134183" y="85406"/>
                </a:lnTo>
                <a:lnTo>
                  <a:pt x="136851" y="86891"/>
                </a:lnTo>
                <a:lnTo>
                  <a:pt x="137995" y="90233"/>
                </a:lnTo>
                <a:lnTo>
                  <a:pt x="137232" y="91347"/>
                </a:lnTo>
                <a:lnTo>
                  <a:pt x="135707" y="89119"/>
                </a:lnTo>
                <a:lnTo>
                  <a:pt x="134945" y="91347"/>
                </a:lnTo>
                <a:lnTo>
                  <a:pt x="126940" y="88748"/>
                </a:lnTo>
                <a:lnTo>
                  <a:pt x="124271" y="87262"/>
                </a:lnTo>
                <a:lnTo>
                  <a:pt x="123509" y="88005"/>
                </a:lnTo>
                <a:lnTo>
                  <a:pt x="123509" y="90604"/>
                </a:lnTo>
                <a:lnTo>
                  <a:pt x="121984" y="92090"/>
                </a:lnTo>
                <a:lnTo>
                  <a:pt x="120459" y="90604"/>
                </a:lnTo>
                <a:lnTo>
                  <a:pt x="119316" y="90233"/>
                </a:lnTo>
                <a:lnTo>
                  <a:pt x="118172" y="92461"/>
                </a:lnTo>
                <a:lnTo>
                  <a:pt x="112454" y="95060"/>
                </a:lnTo>
                <a:lnTo>
                  <a:pt x="109405" y="97288"/>
                </a:lnTo>
                <a:lnTo>
                  <a:pt x="107499" y="97288"/>
                </a:lnTo>
                <a:lnTo>
                  <a:pt x="106355" y="95060"/>
                </a:lnTo>
                <a:lnTo>
                  <a:pt x="104449" y="95060"/>
                </a:lnTo>
                <a:lnTo>
                  <a:pt x="104449" y="98402"/>
                </a:lnTo>
                <a:lnTo>
                  <a:pt x="103687" y="102858"/>
                </a:lnTo>
                <a:lnTo>
                  <a:pt x="101018" y="107314"/>
                </a:lnTo>
                <a:lnTo>
                  <a:pt x="100256" y="112141"/>
                </a:lnTo>
                <a:lnTo>
                  <a:pt x="99875" y="118825"/>
                </a:lnTo>
                <a:lnTo>
                  <a:pt x="97587" y="120311"/>
                </a:lnTo>
                <a:lnTo>
                  <a:pt x="97969" y="124767"/>
                </a:lnTo>
                <a:lnTo>
                  <a:pt x="94157" y="128851"/>
                </a:lnTo>
                <a:lnTo>
                  <a:pt x="93394" y="134050"/>
                </a:lnTo>
                <a:lnTo>
                  <a:pt x="93394" y="137020"/>
                </a:lnTo>
                <a:lnTo>
                  <a:pt x="91107" y="140734"/>
                </a:lnTo>
                <a:lnTo>
                  <a:pt x="88820" y="142962"/>
                </a:lnTo>
                <a:lnTo>
                  <a:pt x="88057" y="144818"/>
                </a:lnTo>
                <a:lnTo>
                  <a:pt x="88057" y="147789"/>
                </a:lnTo>
                <a:lnTo>
                  <a:pt x="86914" y="148903"/>
                </a:lnTo>
                <a:lnTo>
                  <a:pt x="88820" y="149274"/>
                </a:lnTo>
                <a:lnTo>
                  <a:pt x="87676" y="152245"/>
                </a:lnTo>
                <a:lnTo>
                  <a:pt x="85008" y="151874"/>
                </a:lnTo>
                <a:lnTo>
                  <a:pt x="81577" y="154101"/>
                </a:lnTo>
                <a:lnTo>
                  <a:pt x="77765" y="158929"/>
                </a:lnTo>
                <a:lnTo>
                  <a:pt x="72428" y="161157"/>
                </a:lnTo>
                <a:lnTo>
                  <a:pt x="70522" y="162271"/>
                </a:lnTo>
                <a:lnTo>
                  <a:pt x="70522" y="163756"/>
                </a:lnTo>
                <a:lnTo>
                  <a:pt x="68616" y="164499"/>
                </a:lnTo>
                <a:lnTo>
                  <a:pt x="67472" y="166727"/>
                </a:lnTo>
                <a:lnTo>
                  <a:pt x="65566" y="168212"/>
                </a:lnTo>
                <a:lnTo>
                  <a:pt x="58324" y="170440"/>
                </a:lnTo>
                <a:lnTo>
                  <a:pt x="56799" y="170440"/>
                </a:lnTo>
                <a:lnTo>
                  <a:pt x="52606" y="171925"/>
                </a:lnTo>
                <a:lnTo>
                  <a:pt x="50318" y="170440"/>
                </a:lnTo>
                <a:lnTo>
                  <a:pt x="49175" y="167841"/>
                </a:lnTo>
                <a:lnTo>
                  <a:pt x="48031" y="167098"/>
                </a:lnTo>
                <a:lnTo>
                  <a:pt x="45744" y="168583"/>
                </a:lnTo>
                <a:lnTo>
                  <a:pt x="43457" y="168955"/>
                </a:lnTo>
                <a:lnTo>
                  <a:pt x="41932" y="168583"/>
                </a:lnTo>
                <a:lnTo>
                  <a:pt x="41932" y="168212"/>
                </a:lnTo>
                <a:lnTo>
                  <a:pt x="39645" y="168583"/>
                </a:lnTo>
                <a:lnTo>
                  <a:pt x="38882" y="166727"/>
                </a:lnTo>
                <a:lnTo>
                  <a:pt x="38882" y="164499"/>
                </a:lnTo>
                <a:lnTo>
                  <a:pt x="37358" y="164870"/>
                </a:lnTo>
                <a:lnTo>
                  <a:pt x="34689" y="163756"/>
                </a:lnTo>
                <a:lnTo>
                  <a:pt x="27828" y="163013"/>
                </a:lnTo>
                <a:lnTo>
                  <a:pt x="26303" y="158557"/>
                </a:lnTo>
                <a:lnTo>
                  <a:pt x="24397" y="156701"/>
                </a:lnTo>
                <a:lnTo>
                  <a:pt x="20966" y="156329"/>
                </a:lnTo>
                <a:lnTo>
                  <a:pt x="17916" y="158929"/>
                </a:lnTo>
                <a:lnTo>
                  <a:pt x="14867" y="159300"/>
                </a:lnTo>
                <a:lnTo>
                  <a:pt x="6862" y="158557"/>
                </a:lnTo>
                <a:lnTo>
                  <a:pt x="4574" y="156701"/>
                </a:lnTo>
                <a:lnTo>
                  <a:pt x="5718" y="154101"/>
                </a:lnTo>
                <a:lnTo>
                  <a:pt x="7624" y="151874"/>
                </a:lnTo>
                <a:lnTo>
                  <a:pt x="9149" y="149274"/>
                </a:lnTo>
                <a:lnTo>
                  <a:pt x="4956" y="153359"/>
                </a:lnTo>
                <a:lnTo>
                  <a:pt x="3431" y="153359"/>
                </a:lnTo>
                <a:lnTo>
                  <a:pt x="5337" y="149274"/>
                </a:lnTo>
                <a:lnTo>
                  <a:pt x="5337" y="148903"/>
                </a:lnTo>
                <a:lnTo>
                  <a:pt x="3431" y="150388"/>
                </a:lnTo>
                <a:lnTo>
                  <a:pt x="1144" y="150760"/>
                </a:lnTo>
                <a:lnTo>
                  <a:pt x="0" y="148532"/>
                </a:lnTo>
                <a:lnTo>
                  <a:pt x="1525" y="146675"/>
                </a:lnTo>
                <a:lnTo>
                  <a:pt x="6099" y="145190"/>
                </a:lnTo>
                <a:lnTo>
                  <a:pt x="9149" y="142962"/>
                </a:lnTo>
                <a:lnTo>
                  <a:pt x="8005" y="142962"/>
                </a:lnTo>
                <a:lnTo>
                  <a:pt x="7243" y="142219"/>
                </a:lnTo>
                <a:lnTo>
                  <a:pt x="9149" y="140734"/>
                </a:lnTo>
                <a:lnTo>
                  <a:pt x="9911" y="138506"/>
                </a:lnTo>
                <a:lnTo>
                  <a:pt x="8005" y="138506"/>
                </a:lnTo>
                <a:lnTo>
                  <a:pt x="6099" y="138134"/>
                </a:lnTo>
                <a:lnTo>
                  <a:pt x="5718" y="135906"/>
                </a:lnTo>
                <a:lnTo>
                  <a:pt x="8005" y="135906"/>
                </a:lnTo>
                <a:lnTo>
                  <a:pt x="9530" y="134050"/>
                </a:lnTo>
                <a:lnTo>
                  <a:pt x="8005" y="132936"/>
                </a:lnTo>
                <a:lnTo>
                  <a:pt x="8005" y="131079"/>
                </a:lnTo>
                <a:lnTo>
                  <a:pt x="9911" y="131079"/>
                </a:lnTo>
                <a:lnTo>
                  <a:pt x="11055" y="132564"/>
                </a:lnTo>
                <a:lnTo>
                  <a:pt x="12961" y="131822"/>
                </a:lnTo>
                <a:lnTo>
                  <a:pt x="14104" y="132193"/>
                </a:lnTo>
                <a:lnTo>
                  <a:pt x="15248" y="131079"/>
                </a:lnTo>
                <a:lnTo>
                  <a:pt x="15248" y="130336"/>
                </a:lnTo>
                <a:lnTo>
                  <a:pt x="13342" y="130336"/>
                </a:lnTo>
                <a:lnTo>
                  <a:pt x="11817" y="128851"/>
                </a:lnTo>
                <a:lnTo>
                  <a:pt x="13342" y="122167"/>
                </a:lnTo>
                <a:lnTo>
                  <a:pt x="16010" y="119939"/>
                </a:lnTo>
                <a:lnTo>
                  <a:pt x="17154" y="119197"/>
                </a:lnTo>
                <a:lnTo>
                  <a:pt x="17916" y="120682"/>
                </a:lnTo>
                <a:lnTo>
                  <a:pt x="18298" y="122910"/>
                </a:lnTo>
                <a:lnTo>
                  <a:pt x="19441" y="123281"/>
                </a:lnTo>
                <a:lnTo>
                  <a:pt x="20204" y="123281"/>
                </a:lnTo>
                <a:lnTo>
                  <a:pt x="21347" y="122167"/>
                </a:lnTo>
                <a:lnTo>
                  <a:pt x="20204" y="118454"/>
                </a:lnTo>
                <a:lnTo>
                  <a:pt x="20966" y="116969"/>
                </a:lnTo>
                <a:lnTo>
                  <a:pt x="22110" y="116597"/>
                </a:lnTo>
                <a:lnTo>
                  <a:pt x="23253" y="112884"/>
                </a:lnTo>
                <a:lnTo>
                  <a:pt x="26303" y="112141"/>
                </a:lnTo>
                <a:lnTo>
                  <a:pt x="28590" y="109913"/>
                </a:lnTo>
                <a:lnTo>
                  <a:pt x="29352" y="106200"/>
                </a:lnTo>
                <a:lnTo>
                  <a:pt x="31258" y="103230"/>
                </a:lnTo>
                <a:lnTo>
                  <a:pt x="33927" y="102116"/>
                </a:lnTo>
                <a:lnTo>
                  <a:pt x="35452" y="96546"/>
                </a:lnTo>
                <a:lnTo>
                  <a:pt x="36595" y="96546"/>
                </a:lnTo>
                <a:lnTo>
                  <a:pt x="38882" y="94689"/>
                </a:lnTo>
                <a:lnTo>
                  <a:pt x="41551" y="94689"/>
                </a:lnTo>
                <a:lnTo>
                  <a:pt x="44219" y="93204"/>
                </a:lnTo>
                <a:lnTo>
                  <a:pt x="46888" y="93204"/>
                </a:lnTo>
                <a:lnTo>
                  <a:pt x="50700" y="92461"/>
                </a:lnTo>
                <a:lnTo>
                  <a:pt x="53749" y="90604"/>
                </a:lnTo>
                <a:lnTo>
                  <a:pt x="58705" y="86148"/>
                </a:lnTo>
                <a:lnTo>
                  <a:pt x="64423" y="82806"/>
                </a:lnTo>
                <a:lnTo>
                  <a:pt x="71284" y="77237"/>
                </a:lnTo>
                <a:lnTo>
                  <a:pt x="76621" y="74266"/>
                </a:lnTo>
                <a:lnTo>
                  <a:pt x="77002" y="70924"/>
                </a:lnTo>
                <a:lnTo>
                  <a:pt x="81196" y="67211"/>
                </a:lnTo>
                <a:lnTo>
                  <a:pt x="83483" y="66097"/>
                </a:lnTo>
                <a:lnTo>
                  <a:pt x="85770" y="66097"/>
                </a:lnTo>
                <a:lnTo>
                  <a:pt x="89582" y="63126"/>
                </a:lnTo>
                <a:lnTo>
                  <a:pt x="91869" y="60898"/>
                </a:lnTo>
                <a:lnTo>
                  <a:pt x="97587" y="53472"/>
                </a:lnTo>
                <a:lnTo>
                  <a:pt x="99493" y="46788"/>
                </a:lnTo>
                <a:lnTo>
                  <a:pt x="101018" y="38990"/>
                </a:lnTo>
                <a:lnTo>
                  <a:pt x="102924" y="34534"/>
                </a:lnTo>
                <a:lnTo>
                  <a:pt x="109786" y="30078"/>
                </a:lnTo>
                <a:lnTo>
                  <a:pt x="112073" y="28964"/>
                </a:lnTo>
                <a:lnTo>
                  <a:pt x="113598" y="26736"/>
                </a:lnTo>
                <a:lnTo>
                  <a:pt x="115885" y="22280"/>
                </a:lnTo>
                <a:lnTo>
                  <a:pt x="117410" y="12625"/>
                </a:lnTo>
                <a:lnTo>
                  <a:pt x="118172" y="12997"/>
                </a:lnTo>
                <a:lnTo>
                  <a:pt x="118553" y="7427"/>
                </a:lnTo>
                <a:lnTo>
                  <a:pt x="121603" y="5942"/>
                </a:lnTo>
                <a:lnTo>
                  <a:pt x="124653" y="2228"/>
                </a:lnTo>
                <a:lnTo>
                  <a:pt x="126177" y="2228"/>
                </a:lnTo>
                <a:lnTo>
                  <a:pt x="126940" y="743"/>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76" name="Text Placeholder 2575">
            <a:extLst>
              <a:ext uri="{FF2B5EF4-FFF2-40B4-BE49-F238E27FC236}">
                <a16:creationId xmlns:a16="http://schemas.microsoft.com/office/drawing/2014/main" id="{0645D837-FE3B-2A48-8CC4-D6477DC55C9A}"/>
              </a:ext>
            </a:extLst>
          </p:cNvPr>
          <p:cNvSpPr>
            <a:spLocks noGrp="1"/>
          </p:cNvSpPr>
          <p:nvPr>
            <p:ph type="body" sz="quarter" idx="79" hasCustomPrompt="1"/>
          </p:nvPr>
        </p:nvSpPr>
        <p:spPr>
          <a:xfrm>
            <a:off x="11494460" y="5238244"/>
            <a:ext cx="119796" cy="185007"/>
          </a:xfrm>
          <a:custGeom>
            <a:avLst/>
            <a:gdLst>
              <a:gd name="connsiteX0" fmla="*/ 3827 w 119796"/>
              <a:gd name="connsiteY0" fmla="*/ 0 h 185007"/>
              <a:gd name="connsiteX1" fmla="*/ 4976 w 119796"/>
              <a:gd name="connsiteY1" fmla="*/ 374 h 185007"/>
              <a:gd name="connsiteX2" fmla="*/ 4976 w 119796"/>
              <a:gd name="connsiteY2" fmla="*/ 4112 h 185007"/>
              <a:gd name="connsiteX3" fmla="*/ 7272 w 119796"/>
              <a:gd name="connsiteY3" fmla="*/ 8223 h 185007"/>
              <a:gd name="connsiteX4" fmla="*/ 7272 w 119796"/>
              <a:gd name="connsiteY4" fmla="*/ 10465 h 185007"/>
              <a:gd name="connsiteX5" fmla="*/ 9186 w 119796"/>
              <a:gd name="connsiteY5" fmla="*/ 13455 h 185007"/>
              <a:gd name="connsiteX6" fmla="*/ 11099 w 119796"/>
              <a:gd name="connsiteY6" fmla="*/ 11960 h 185007"/>
              <a:gd name="connsiteX7" fmla="*/ 13013 w 119796"/>
              <a:gd name="connsiteY7" fmla="*/ 10092 h 185007"/>
              <a:gd name="connsiteX8" fmla="*/ 13396 w 119796"/>
              <a:gd name="connsiteY8" fmla="*/ 11213 h 185007"/>
              <a:gd name="connsiteX9" fmla="*/ 13396 w 119796"/>
              <a:gd name="connsiteY9" fmla="*/ 13082 h 185007"/>
              <a:gd name="connsiteX10" fmla="*/ 17606 w 119796"/>
              <a:gd name="connsiteY10" fmla="*/ 13082 h 185007"/>
              <a:gd name="connsiteX11" fmla="*/ 19519 w 119796"/>
              <a:gd name="connsiteY11" fmla="*/ 14203 h 185007"/>
              <a:gd name="connsiteX12" fmla="*/ 22581 w 119796"/>
              <a:gd name="connsiteY12" fmla="*/ 15324 h 185007"/>
              <a:gd name="connsiteX13" fmla="*/ 24495 w 119796"/>
              <a:gd name="connsiteY13" fmla="*/ 14950 h 185007"/>
              <a:gd name="connsiteX14" fmla="*/ 27940 w 119796"/>
              <a:gd name="connsiteY14" fmla="*/ 17940 h 185007"/>
              <a:gd name="connsiteX15" fmla="*/ 25260 w 119796"/>
              <a:gd name="connsiteY15" fmla="*/ 19435 h 185007"/>
              <a:gd name="connsiteX16" fmla="*/ 29853 w 119796"/>
              <a:gd name="connsiteY16" fmla="*/ 22052 h 185007"/>
              <a:gd name="connsiteX17" fmla="*/ 30619 w 119796"/>
              <a:gd name="connsiteY17" fmla="*/ 20930 h 185007"/>
              <a:gd name="connsiteX18" fmla="*/ 31767 w 119796"/>
              <a:gd name="connsiteY18" fmla="*/ 22052 h 185007"/>
              <a:gd name="connsiteX19" fmla="*/ 32532 w 119796"/>
              <a:gd name="connsiteY19" fmla="*/ 23920 h 185007"/>
              <a:gd name="connsiteX20" fmla="*/ 33298 w 119796"/>
              <a:gd name="connsiteY20" fmla="*/ 26163 h 185007"/>
              <a:gd name="connsiteX21" fmla="*/ 36743 w 119796"/>
              <a:gd name="connsiteY21" fmla="*/ 29527 h 185007"/>
              <a:gd name="connsiteX22" fmla="*/ 37508 w 119796"/>
              <a:gd name="connsiteY22" fmla="*/ 31022 h 185007"/>
              <a:gd name="connsiteX23" fmla="*/ 37508 w 119796"/>
              <a:gd name="connsiteY23" fmla="*/ 32517 h 185007"/>
              <a:gd name="connsiteX24" fmla="*/ 38273 w 119796"/>
              <a:gd name="connsiteY24" fmla="*/ 35880 h 185007"/>
              <a:gd name="connsiteX25" fmla="*/ 37508 w 119796"/>
              <a:gd name="connsiteY25" fmla="*/ 35133 h 185007"/>
              <a:gd name="connsiteX26" fmla="*/ 34063 w 119796"/>
              <a:gd name="connsiteY26" fmla="*/ 33264 h 185007"/>
              <a:gd name="connsiteX27" fmla="*/ 32532 w 119796"/>
              <a:gd name="connsiteY27" fmla="*/ 33264 h 185007"/>
              <a:gd name="connsiteX28" fmla="*/ 32915 w 119796"/>
              <a:gd name="connsiteY28" fmla="*/ 35880 h 185007"/>
              <a:gd name="connsiteX29" fmla="*/ 33298 w 119796"/>
              <a:gd name="connsiteY29" fmla="*/ 36254 h 185007"/>
              <a:gd name="connsiteX30" fmla="*/ 34063 w 119796"/>
              <a:gd name="connsiteY30" fmla="*/ 36254 h 185007"/>
              <a:gd name="connsiteX31" fmla="*/ 35594 w 119796"/>
              <a:gd name="connsiteY31" fmla="*/ 37375 h 185007"/>
              <a:gd name="connsiteX32" fmla="*/ 36743 w 119796"/>
              <a:gd name="connsiteY32" fmla="*/ 39992 h 185007"/>
              <a:gd name="connsiteX33" fmla="*/ 39422 w 119796"/>
              <a:gd name="connsiteY33" fmla="*/ 42608 h 185007"/>
              <a:gd name="connsiteX34" fmla="*/ 41718 w 119796"/>
              <a:gd name="connsiteY34" fmla="*/ 47093 h 185007"/>
              <a:gd name="connsiteX35" fmla="*/ 44397 w 119796"/>
              <a:gd name="connsiteY35" fmla="*/ 50083 h 185007"/>
              <a:gd name="connsiteX36" fmla="*/ 42101 w 119796"/>
              <a:gd name="connsiteY36" fmla="*/ 52325 h 185007"/>
              <a:gd name="connsiteX37" fmla="*/ 41718 w 119796"/>
              <a:gd name="connsiteY37" fmla="*/ 55315 h 185007"/>
              <a:gd name="connsiteX38" fmla="*/ 43249 w 119796"/>
              <a:gd name="connsiteY38" fmla="*/ 56437 h 185007"/>
              <a:gd name="connsiteX39" fmla="*/ 43249 w 119796"/>
              <a:gd name="connsiteY39" fmla="*/ 59427 h 185007"/>
              <a:gd name="connsiteX40" fmla="*/ 41718 w 119796"/>
              <a:gd name="connsiteY40" fmla="*/ 59427 h 185007"/>
              <a:gd name="connsiteX41" fmla="*/ 40187 w 119796"/>
              <a:gd name="connsiteY41" fmla="*/ 60548 h 185007"/>
              <a:gd name="connsiteX42" fmla="*/ 41335 w 119796"/>
              <a:gd name="connsiteY42" fmla="*/ 61669 h 185007"/>
              <a:gd name="connsiteX43" fmla="*/ 42866 w 119796"/>
              <a:gd name="connsiteY43" fmla="*/ 61669 h 185007"/>
              <a:gd name="connsiteX44" fmla="*/ 44397 w 119796"/>
              <a:gd name="connsiteY44" fmla="*/ 63538 h 185007"/>
              <a:gd name="connsiteX45" fmla="*/ 47076 w 119796"/>
              <a:gd name="connsiteY45" fmla="*/ 63538 h 185007"/>
              <a:gd name="connsiteX46" fmla="*/ 47842 w 119796"/>
              <a:gd name="connsiteY46" fmla="*/ 62417 h 185007"/>
              <a:gd name="connsiteX47" fmla="*/ 50521 w 119796"/>
              <a:gd name="connsiteY47" fmla="*/ 62417 h 185007"/>
              <a:gd name="connsiteX48" fmla="*/ 52052 w 119796"/>
              <a:gd name="connsiteY48" fmla="*/ 63164 h 185007"/>
              <a:gd name="connsiteX49" fmla="*/ 52435 w 119796"/>
              <a:gd name="connsiteY49" fmla="*/ 66154 h 185007"/>
              <a:gd name="connsiteX50" fmla="*/ 53583 w 119796"/>
              <a:gd name="connsiteY50" fmla="*/ 68771 h 185007"/>
              <a:gd name="connsiteX51" fmla="*/ 55879 w 119796"/>
              <a:gd name="connsiteY51" fmla="*/ 69892 h 185007"/>
              <a:gd name="connsiteX52" fmla="*/ 57793 w 119796"/>
              <a:gd name="connsiteY52" fmla="*/ 68023 h 185007"/>
              <a:gd name="connsiteX53" fmla="*/ 57410 w 119796"/>
              <a:gd name="connsiteY53" fmla="*/ 58305 h 185007"/>
              <a:gd name="connsiteX54" fmla="*/ 57410 w 119796"/>
              <a:gd name="connsiteY54" fmla="*/ 56437 h 185007"/>
              <a:gd name="connsiteX55" fmla="*/ 54731 w 119796"/>
              <a:gd name="connsiteY55" fmla="*/ 52699 h 185007"/>
              <a:gd name="connsiteX56" fmla="*/ 56262 w 119796"/>
              <a:gd name="connsiteY56" fmla="*/ 52699 h 185007"/>
              <a:gd name="connsiteX57" fmla="*/ 57793 w 119796"/>
              <a:gd name="connsiteY57" fmla="*/ 55315 h 185007"/>
              <a:gd name="connsiteX58" fmla="*/ 62769 w 119796"/>
              <a:gd name="connsiteY58" fmla="*/ 56437 h 185007"/>
              <a:gd name="connsiteX59" fmla="*/ 62769 w 119796"/>
              <a:gd name="connsiteY59" fmla="*/ 60174 h 185007"/>
              <a:gd name="connsiteX60" fmla="*/ 63917 w 119796"/>
              <a:gd name="connsiteY60" fmla="*/ 60548 h 185007"/>
              <a:gd name="connsiteX61" fmla="*/ 63917 w 119796"/>
              <a:gd name="connsiteY61" fmla="*/ 63912 h 185007"/>
              <a:gd name="connsiteX62" fmla="*/ 64682 w 119796"/>
              <a:gd name="connsiteY62" fmla="*/ 65781 h 185007"/>
              <a:gd name="connsiteX63" fmla="*/ 64299 w 119796"/>
              <a:gd name="connsiteY63" fmla="*/ 69518 h 185007"/>
              <a:gd name="connsiteX64" fmla="*/ 64682 w 119796"/>
              <a:gd name="connsiteY64" fmla="*/ 71761 h 185007"/>
              <a:gd name="connsiteX65" fmla="*/ 66213 w 119796"/>
              <a:gd name="connsiteY65" fmla="*/ 73629 h 185007"/>
              <a:gd name="connsiteX66" fmla="*/ 66979 w 119796"/>
              <a:gd name="connsiteY66" fmla="*/ 75872 h 185007"/>
              <a:gd name="connsiteX67" fmla="*/ 68127 w 119796"/>
              <a:gd name="connsiteY67" fmla="*/ 79609 h 185007"/>
              <a:gd name="connsiteX68" fmla="*/ 70806 w 119796"/>
              <a:gd name="connsiteY68" fmla="*/ 81852 h 185007"/>
              <a:gd name="connsiteX69" fmla="*/ 74251 w 119796"/>
              <a:gd name="connsiteY69" fmla="*/ 81852 h 185007"/>
              <a:gd name="connsiteX70" fmla="*/ 78461 w 119796"/>
              <a:gd name="connsiteY70" fmla="*/ 84842 h 185007"/>
              <a:gd name="connsiteX71" fmla="*/ 88794 w 119796"/>
              <a:gd name="connsiteY71" fmla="*/ 87832 h 185007"/>
              <a:gd name="connsiteX72" fmla="*/ 91474 w 119796"/>
              <a:gd name="connsiteY72" fmla="*/ 89701 h 185007"/>
              <a:gd name="connsiteX73" fmla="*/ 95301 w 119796"/>
              <a:gd name="connsiteY73" fmla="*/ 90074 h 185007"/>
              <a:gd name="connsiteX74" fmla="*/ 97215 w 119796"/>
              <a:gd name="connsiteY74" fmla="*/ 87832 h 185007"/>
              <a:gd name="connsiteX75" fmla="*/ 99128 w 119796"/>
              <a:gd name="connsiteY75" fmla="*/ 87832 h 185007"/>
              <a:gd name="connsiteX76" fmla="*/ 101807 w 119796"/>
              <a:gd name="connsiteY76" fmla="*/ 83721 h 185007"/>
              <a:gd name="connsiteX77" fmla="*/ 103721 w 119796"/>
              <a:gd name="connsiteY77" fmla="*/ 82599 h 185007"/>
              <a:gd name="connsiteX78" fmla="*/ 105635 w 119796"/>
              <a:gd name="connsiteY78" fmla="*/ 81478 h 185007"/>
              <a:gd name="connsiteX79" fmla="*/ 108697 w 119796"/>
              <a:gd name="connsiteY79" fmla="*/ 79609 h 185007"/>
              <a:gd name="connsiteX80" fmla="*/ 109462 w 119796"/>
              <a:gd name="connsiteY80" fmla="*/ 78488 h 185007"/>
              <a:gd name="connsiteX81" fmla="*/ 111759 w 119796"/>
              <a:gd name="connsiteY81" fmla="*/ 77741 h 185007"/>
              <a:gd name="connsiteX82" fmla="*/ 115203 w 119796"/>
              <a:gd name="connsiteY82" fmla="*/ 78488 h 185007"/>
              <a:gd name="connsiteX83" fmla="*/ 119796 w 119796"/>
              <a:gd name="connsiteY83" fmla="*/ 81478 h 185007"/>
              <a:gd name="connsiteX84" fmla="*/ 119796 w 119796"/>
              <a:gd name="connsiteY84" fmla="*/ 86337 h 185007"/>
              <a:gd name="connsiteX85" fmla="*/ 117882 w 119796"/>
              <a:gd name="connsiteY85" fmla="*/ 91943 h 185007"/>
              <a:gd name="connsiteX86" fmla="*/ 117882 w 119796"/>
              <a:gd name="connsiteY86" fmla="*/ 97923 h 185007"/>
              <a:gd name="connsiteX87" fmla="*/ 117500 w 119796"/>
              <a:gd name="connsiteY87" fmla="*/ 98671 h 185007"/>
              <a:gd name="connsiteX88" fmla="*/ 117500 w 119796"/>
              <a:gd name="connsiteY88" fmla="*/ 101661 h 185007"/>
              <a:gd name="connsiteX89" fmla="*/ 116351 w 119796"/>
              <a:gd name="connsiteY89" fmla="*/ 104651 h 185007"/>
              <a:gd name="connsiteX90" fmla="*/ 113290 w 119796"/>
              <a:gd name="connsiteY90" fmla="*/ 106893 h 185007"/>
              <a:gd name="connsiteX91" fmla="*/ 109845 w 119796"/>
              <a:gd name="connsiteY91" fmla="*/ 108388 h 185007"/>
              <a:gd name="connsiteX92" fmla="*/ 109462 w 119796"/>
              <a:gd name="connsiteY92" fmla="*/ 113621 h 185007"/>
              <a:gd name="connsiteX93" fmla="*/ 108697 w 119796"/>
              <a:gd name="connsiteY93" fmla="*/ 114742 h 185007"/>
              <a:gd name="connsiteX94" fmla="*/ 109079 w 119796"/>
              <a:gd name="connsiteY94" fmla="*/ 118106 h 185007"/>
              <a:gd name="connsiteX95" fmla="*/ 109845 w 119796"/>
              <a:gd name="connsiteY95" fmla="*/ 118479 h 185007"/>
              <a:gd name="connsiteX96" fmla="*/ 109845 w 119796"/>
              <a:gd name="connsiteY96" fmla="*/ 119974 h 185007"/>
              <a:gd name="connsiteX97" fmla="*/ 107931 w 119796"/>
              <a:gd name="connsiteY97" fmla="*/ 122591 h 185007"/>
              <a:gd name="connsiteX98" fmla="*/ 107166 w 119796"/>
              <a:gd name="connsiteY98" fmla="*/ 118106 h 185007"/>
              <a:gd name="connsiteX99" fmla="*/ 105252 w 119796"/>
              <a:gd name="connsiteY99" fmla="*/ 117732 h 185007"/>
              <a:gd name="connsiteX100" fmla="*/ 102956 w 119796"/>
              <a:gd name="connsiteY100" fmla="*/ 117732 h 185007"/>
              <a:gd name="connsiteX101" fmla="*/ 99894 w 119796"/>
              <a:gd name="connsiteY101" fmla="*/ 118106 h 185007"/>
              <a:gd name="connsiteX102" fmla="*/ 96832 w 119796"/>
              <a:gd name="connsiteY102" fmla="*/ 118106 h 185007"/>
              <a:gd name="connsiteX103" fmla="*/ 94535 w 119796"/>
              <a:gd name="connsiteY103" fmla="*/ 118853 h 185007"/>
              <a:gd name="connsiteX104" fmla="*/ 92622 w 119796"/>
              <a:gd name="connsiteY104" fmla="*/ 120722 h 185007"/>
              <a:gd name="connsiteX105" fmla="*/ 86498 w 119796"/>
              <a:gd name="connsiteY105" fmla="*/ 128945 h 185007"/>
              <a:gd name="connsiteX106" fmla="*/ 86498 w 119796"/>
              <a:gd name="connsiteY106" fmla="*/ 130440 h 185007"/>
              <a:gd name="connsiteX107" fmla="*/ 87264 w 119796"/>
              <a:gd name="connsiteY107" fmla="*/ 130066 h 185007"/>
              <a:gd name="connsiteX108" fmla="*/ 88794 w 119796"/>
              <a:gd name="connsiteY108" fmla="*/ 133056 h 185007"/>
              <a:gd name="connsiteX109" fmla="*/ 90708 w 119796"/>
              <a:gd name="connsiteY109" fmla="*/ 134551 h 185007"/>
              <a:gd name="connsiteX110" fmla="*/ 90325 w 119796"/>
              <a:gd name="connsiteY110" fmla="*/ 137915 h 185007"/>
              <a:gd name="connsiteX111" fmla="*/ 88412 w 119796"/>
              <a:gd name="connsiteY111" fmla="*/ 142026 h 185007"/>
              <a:gd name="connsiteX112" fmla="*/ 83053 w 119796"/>
              <a:gd name="connsiteY112" fmla="*/ 150996 h 185007"/>
              <a:gd name="connsiteX113" fmla="*/ 82288 w 119796"/>
              <a:gd name="connsiteY113" fmla="*/ 153986 h 185007"/>
              <a:gd name="connsiteX114" fmla="*/ 77312 w 119796"/>
              <a:gd name="connsiteY114" fmla="*/ 159966 h 185007"/>
              <a:gd name="connsiteX115" fmla="*/ 69658 w 119796"/>
              <a:gd name="connsiteY115" fmla="*/ 173047 h 185007"/>
              <a:gd name="connsiteX116" fmla="*/ 65448 w 119796"/>
              <a:gd name="connsiteY116" fmla="*/ 179027 h 185007"/>
              <a:gd name="connsiteX117" fmla="*/ 58558 w 119796"/>
              <a:gd name="connsiteY117" fmla="*/ 183886 h 185007"/>
              <a:gd name="connsiteX118" fmla="*/ 55497 w 119796"/>
              <a:gd name="connsiteY118" fmla="*/ 185007 h 185007"/>
              <a:gd name="connsiteX119" fmla="*/ 52435 w 119796"/>
              <a:gd name="connsiteY119" fmla="*/ 182391 h 185007"/>
              <a:gd name="connsiteX120" fmla="*/ 50521 w 119796"/>
              <a:gd name="connsiteY120" fmla="*/ 179775 h 185007"/>
              <a:gd name="connsiteX121" fmla="*/ 43249 w 119796"/>
              <a:gd name="connsiteY121" fmla="*/ 180148 h 185007"/>
              <a:gd name="connsiteX122" fmla="*/ 41718 w 119796"/>
              <a:gd name="connsiteY122" fmla="*/ 176785 h 185007"/>
              <a:gd name="connsiteX123" fmla="*/ 41718 w 119796"/>
              <a:gd name="connsiteY123" fmla="*/ 175290 h 185007"/>
              <a:gd name="connsiteX124" fmla="*/ 45163 w 119796"/>
              <a:gd name="connsiteY124" fmla="*/ 171178 h 185007"/>
              <a:gd name="connsiteX125" fmla="*/ 46311 w 119796"/>
              <a:gd name="connsiteY125" fmla="*/ 167815 h 185007"/>
              <a:gd name="connsiteX126" fmla="*/ 48990 w 119796"/>
              <a:gd name="connsiteY126" fmla="*/ 164825 h 185007"/>
              <a:gd name="connsiteX127" fmla="*/ 51286 w 119796"/>
              <a:gd name="connsiteY127" fmla="*/ 160340 h 185007"/>
              <a:gd name="connsiteX128" fmla="*/ 51669 w 119796"/>
              <a:gd name="connsiteY128" fmla="*/ 155855 h 185007"/>
              <a:gd name="connsiteX129" fmla="*/ 53200 w 119796"/>
              <a:gd name="connsiteY129" fmla="*/ 152117 h 185007"/>
              <a:gd name="connsiteX130" fmla="*/ 53200 w 119796"/>
              <a:gd name="connsiteY130" fmla="*/ 148753 h 185007"/>
              <a:gd name="connsiteX131" fmla="*/ 51286 w 119796"/>
              <a:gd name="connsiteY131" fmla="*/ 146137 h 185007"/>
              <a:gd name="connsiteX132" fmla="*/ 45928 w 119796"/>
              <a:gd name="connsiteY132" fmla="*/ 140157 h 185007"/>
              <a:gd name="connsiteX133" fmla="*/ 41335 w 119796"/>
              <a:gd name="connsiteY133" fmla="*/ 139036 h 185007"/>
              <a:gd name="connsiteX134" fmla="*/ 37125 w 119796"/>
              <a:gd name="connsiteY134" fmla="*/ 136793 h 185007"/>
              <a:gd name="connsiteX135" fmla="*/ 30619 w 119796"/>
              <a:gd name="connsiteY135" fmla="*/ 130813 h 185007"/>
              <a:gd name="connsiteX136" fmla="*/ 25643 w 119796"/>
              <a:gd name="connsiteY136" fmla="*/ 130440 h 185007"/>
              <a:gd name="connsiteX137" fmla="*/ 21816 w 119796"/>
              <a:gd name="connsiteY137" fmla="*/ 125955 h 185007"/>
              <a:gd name="connsiteX138" fmla="*/ 22581 w 119796"/>
              <a:gd name="connsiteY138" fmla="*/ 121469 h 185007"/>
              <a:gd name="connsiteX139" fmla="*/ 26409 w 119796"/>
              <a:gd name="connsiteY139" fmla="*/ 118106 h 185007"/>
              <a:gd name="connsiteX140" fmla="*/ 29853 w 119796"/>
              <a:gd name="connsiteY140" fmla="*/ 115863 h 185007"/>
              <a:gd name="connsiteX141" fmla="*/ 35212 w 119796"/>
              <a:gd name="connsiteY141" fmla="*/ 114368 h 185007"/>
              <a:gd name="connsiteX142" fmla="*/ 38273 w 119796"/>
              <a:gd name="connsiteY142" fmla="*/ 110631 h 185007"/>
              <a:gd name="connsiteX143" fmla="*/ 39804 w 119796"/>
              <a:gd name="connsiteY143" fmla="*/ 105772 h 185007"/>
              <a:gd name="connsiteX144" fmla="*/ 40187 w 119796"/>
              <a:gd name="connsiteY144" fmla="*/ 97549 h 185007"/>
              <a:gd name="connsiteX145" fmla="*/ 41718 w 119796"/>
              <a:gd name="connsiteY145" fmla="*/ 93438 h 185007"/>
              <a:gd name="connsiteX146" fmla="*/ 44015 w 119796"/>
              <a:gd name="connsiteY146" fmla="*/ 93438 h 185007"/>
              <a:gd name="connsiteX147" fmla="*/ 45163 w 119796"/>
              <a:gd name="connsiteY147" fmla="*/ 92317 h 185007"/>
              <a:gd name="connsiteX148" fmla="*/ 45163 w 119796"/>
              <a:gd name="connsiteY148" fmla="*/ 88579 h 185007"/>
              <a:gd name="connsiteX149" fmla="*/ 44015 w 119796"/>
              <a:gd name="connsiteY149" fmla="*/ 85589 h 185007"/>
              <a:gd name="connsiteX150" fmla="*/ 45928 w 119796"/>
              <a:gd name="connsiteY150" fmla="*/ 83721 h 185007"/>
              <a:gd name="connsiteX151" fmla="*/ 45163 w 119796"/>
              <a:gd name="connsiteY151" fmla="*/ 82226 h 185007"/>
              <a:gd name="connsiteX152" fmla="*/ 44015 w 119796"/>
              <a:gd name="connsiteY152" fmla="*/ 77741 h 185007"/>
              <a:gd name="connsiteX153" fmla="*/ 44397 w 119796"/>
              <a:gd name="connsiteY153" fmla="*/ 73256 h 185007"/>
              <a:gd name="connsiteX154" fmla="*/ 43249 w 119796"/>
              <a:gd name="connsiteY154" fmla="*/ 74003 h 185007"/>
              <a:gd name="connsiteX155" fmla="*/ 39804 w 119796"/>
              <a:gd name="connsiteY155" fmla="*/ 70266 h 185007"/>
              <a:gd name="connsiteX156" fmla="*/ 39039 w 119796"/>
              <a:gd name="connsiteY156" fmla="*/ 68023 h 185007"/>
              <a:gd name="connsiteX157" fmla="*/ 41335 w 119796"/>
              <a:gd name="connsiteY157" fmla="*/ 68023 h 185007"/>
              <a:gd name="connsiteX158" fmla="*/ 42866 w 119796"/>
              <a:gd name="connsiteY158" fmla="*/ 66528 h 185007"/>
              <a:gd name="connsiteX159" fmla="*/ 43249 w 119796"/>
              <a:gd name="connsiteY159" fmla="*/ 65407 h 185007"/>
              <a:gd name="connsiteX160" fmla="*/ 42866 w 119796"/>
              <a:gd name="connsiteY160" fmla="*/ 63912 h 185007"/>
              <a:gd name="connsiteX161" fmla="*/ 40953 w 119796"/>
              <a:gd name="connsiteY161" fmla="*/ 63538 h 185007"/>
              <a:gd name="connsiteX162" fmla="*/ 37125 w 119796"/>
              <a:gd name="connsiteY162" fmla="*/ 64286 h 185007"/>
              <a:gd name="connsiteX163" fmla="*/ 32915 w 119796"/>
              <a:gd name="connsiteY163" fmla="*/ 56437 h 185007"/>
              <a:gd name="connsiteX164" fmla="*/ 31002 w 119796"/>
              <a:gd name="connsiteY164" fmla="*/ 51578 h 185007"/>
              <a:gd name="connsiteX165" fmla="*/ 33298 w 119796"/>
              <a:gd name="connsiteY165" fmla="*/ 55315 h 185007"/>
              <a:gd name="connsiteX166" fmla="*/ 34829 w 119796"/>
              <a:gd name="connsiteY166" fmla="*/ 54194 h 185007"/>
              <a:gd name="connsiteX167" fmla="*/ 35212 w 119796"/>
              <a:gd name="connsiteY167" fmla="*/ 49709 h 185007"/>
              <a:gd name="connsiteX168" fmla="*/ 33298 w 119796"/>
              <a:gd name="connsiteY168" fmla="*/ 49709 h 185007"/>
              <a:gd name="connsiteX169" fmla="*/ 31767 w 119796"/>
              <a:gd name="connsiteY169" fmla="*/ 48588 h 185007"/>
              <a:gd name="connsiteX170" fmla="*/ 32915 w 119796"/>
              <a:gd name="connsiteY170" fmla="*/ 47467 h 185007"/>
              <a:gd name="connsiteX171" fmla="*/ 32915 w 119796"/>
              <a:gd name="connsiteY171" fmla="*/ 43729 h 185007"/>
              <a:gd name="connsiteX172" fmla="*/ 31384 w 119796"/>
              <a:gd name="connsiteY172" fmla="*/ 42234 h 185007"/>
              <a:gd name="connsiteX173" fmla="*/ 30619 w 119796"/>
              <a:gd name="connsiteY173" fmla="*/ 43729 h 185007"/>
              <a:gd name="connsiteX174" fmla="*/ 27940 w 119796"/>
              <a:gd name="connsiteY174" fmla="*/ 43729 h 185007"/>
              <a:gd name="connsiteX175" fmla="*/ 27557 w 119796"/>
              <a:gd name="connsiteY175" fmla="*/ 45598 h 185007"/>
              <a:gd name="connsiteX176" fmla="*/ 27940 w 119796"/>
              <a:gd name="connsiteY176" fmla="*/ 48214 h 185007"/>
              <a:gd name="connsiteX177" fmla="*/ 22964 w 119796"/>
              <a:gd name="connsiteY177" fmla="*/ 39992 h 185007"/>
              <a:gd name="connsiteX178" fmla="*/ 16458 w 119796"/>
              <a:gd name="connsiteY178" fmla="*/ 31769 h 185007"/>
              <a:gd name="connsiteX179" fmla="*/ 14544 w 119796"/>
              <a:gd name="connsiteY179" fmla="*/ 28032 h 185007"/>
              <a:gd name="connsiteX180" fmla="*/ 14161 w 119796"/>
              <a:gd name="connsiteY180" fmla="*/ 26537 h 185007"/>
              <a:gd name="connsiteX181" fmla="*/ 16075 w 119796"/>
              <a:gd name="connsiteY181" fmla="*/ 25042 h 185007"/>
              <a:gd name="connsiteX182" fmla="*/ 17223 w 119796"/>
              <a:gd name="connsiteY182" fmla="*/ 22052 h 185007"/>
              <a:gd name="connsiteX183" fmla="*/ 16075 w 119796"/>
              <a:gd name="connsiteY183" fmla="*/ 21304 h 185007"/>
              <a:gd name="connsiteX184" fmla="*/ 15309 w 119796"/>
              <a:gd name="connsiteY184" fmla="*/ 23173 h 185007"/>
              <a:gd name="connsiteX185" fmla="*/ 12630 w 119796"/>
              <a:gd name="connsiteY185" fmla="*/ 25415 h 185007"/>
              <a:gd name="connsiteX186" fmla="*/ 9951 w 119796"/>
              <a:gd name="connsiteY186" fmla="*/ 22052 h 185007"/>
              <a:gd name="connsiteX187" fmla="*/ 8420 w 119796"/>
              <a:gd name="connsiteY187" fmla="*/ 18314 h 185007"/>
              <a:gd name="connsiteX188" fmla="*/ 8803 w 119796"/>
              <a:gd name="connsiteY188" fmla="*/ 16445 h 185007"/>
              <a:gd name="connsiteX189" fmla="*/ 8037 w 119796"/>
              <a:gd name="connsiteY189" fmla="*/ 13082 h 185007"/>
              <a:gd name="connsiteX190" fmla="*/ 2679 w 119796"/>
              <a:gd name="connsiteY190" fmla="*/ 5233 h 185007"/>
              <a:gd name="connsiteX191" fmla="*/ 383 w 119796"/>
              <a:gd name="connsiteY191" fmla="*/ 2243 h 185007"/>
              <a:gd name="connsiteX192" fmla="*/ 0 w 119796"/>
              <a:gd name="connsiteY192" fmla="*/ 1122 h 185007"/>
              <a:gd name="connsiteX193" fmla="*/ 3062 w 119796"/>
              <a:gd name="connsiteY193" fmla="*/ 374 h 1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19796" h="185007">
                <a:moveTo>
                  <a:pt x="3827" y="0"/>
                </a:moveTo>
                <a:lnTo>
                  <a:pt x="4976" y="374"/>
                </a:lnTo>
                <a:lnTo>
                  <a:pt x="4976" y="4112"/>
                </a:lnTo>
                <a:lnTo>
                  <a:pt x="7272" y="8223"/>
                </a:lnTo>
                <a:lnTo>
                  <a:pt x="7272" y="10465"/>
                </a:lnTo>
                <a:lnTo>
                  <a:pt x="9186" y="13455"/>
                </a:lnTo>
                <a:lnTo>
                  <a:pt x="11099" y="11960"/>
                </a:lnTo>
                <a:lnTo>
                  <a:pt x="13013" y="10092"/>
                </a:lnTo>
                <a:lnTo>
                  <a:pt x="13396" y="11213"/>
                </a:lnTo>
                <a:lnTo>
                  <a:pt x="13396" y="13082"/>
                </a:lnTo>
                <a:lnTo>
                  <a:pt x="17606" y="13082"/>
                </a:lnTo>
                <a:lnTo>
                  <a:pt x="19519" y="14203"/>
                </a:lnTo>
                <a:lnTo>
                  <a:pt x="22581" y="15324"/>
                </a:lnTo>
                <a:lnTo>
                  <a:pt x="24495" y="14950"/>
                </a:lnTo>
                <a:lnTo>
                  <a:pt x="27940" y="17940"/>
                </a:lnTo>
                <a:lnTo>
                  <a:pt x="25260" y="19435"/>
                </a:lnTo>
                <a:lnTo>
                  <a:pt x="29853" y="22052"/>
                </a:lnTo>
                <a:lnTo>
                  <a:pt x="30619" y="20930"/>
                </a:lnTo>
                <a:lnTo>
                  <a:pt x="31767" y="22052"/>
                </a:lnTo>
                <a:lnTo>
                  <a:pt x="32532" y="23920"/>
                </a:lnTo>
                <a:lnTo>
                  <a:pt x="33298" y="26163"/>
                </a:lnTo>
                <a:lnTo>
                  <a:pt x="36743" y="29527"/>
                </a:lnTo>
                <a:lnTo>
                  <a:pt x="37508" y="31022"/>
                </a:lnTo>
                <a:lnTo>
                  <a:pt x="37508" y="32517"/>
                </a:lnTo>
                <a:lnTo>
                  <a:pt x="38273" y="35880"/>
                </a:lnTo>
                <a:lnTo>
                  <a:pt x="37508" y="35133"/>
                </a:lnTo>
                <a:lnTo>
                  <a:pt x="34063" y="33264"/>
                </a:lnTo>
                <a:lnTo>
                  <a:pt x="32532" y="33264"/>
                </a:lnTo>
                <a:lnTo>
                  <a:pt x="32915" y="35880"/>
                </a:lnTo>
                <a:lnTo>
                  <a:pt x="33298" y="36254"/>
                </a:lnTo>
                <a:lnTo>
                  <a:pt x="34063" y="36254"/>
                </a:lnTo>
                <a:lnTo>
                  <a:pt x="35594" y="37375"/>
                </a:lnTo>
                <a:lnTo>
                  <a:pt x="36743" y="39992"/>
                </a:lnTo>
                <a:lnTo>
                  <a:pt x="39422" y="42608"/>
                </a:lnTo>
                <a:lnTo>
                  <a:pt x="41718" y="47093"/>
                </a:lnTo>
                <a:lnTo>
                  <a:pt x="44397" y="50083"/>
                </a:lnTo>
                <a:lnTo>
                  <a:pt x="42101" y="52325"/>
                </a:lnTo>
                <a:lnTo>
                  <a:pt x="41718" y="55315"/>
                </a:lnTo>
                <a:lnTo>
                  <a:pt x="43249" y="56437"/>
                </a:lnTo>
                <a:lnTo>
                  <a:pt x="43249" y="59427"/>
                </a:lnTo>
                <a:lnTo>
                  <a:pt x="41718" y="59427"/>
                </a:lnTo>
                <a:lnTo>
                  <a:pt x="40187" y="60548"/>
                </a:lnTo>
                <a:lnTo>
                  <a:pt x="41335" y="61669"/>
                </a:lnTo>
                <a:lnTo>
                  <a:pt x="42866" y="61669"/>
                </a:lnTo>
                <a:lnTo>
                  <a:pt x="44397" y="63538"/>
                </a:lnTo>
                <a:lnTo>
                  <a:pt x="47076" y="63538"/>
                </a:lnTo>
                <a:lnTo>
                  <a:pt x="47842" y="62417"/>
                </a:lnTo>
                <a:lnTo>
                  <a:pt x="50521" y="62417"/>
                </a:lnTo>
                <a:lnTo>
                  <a:pt x="52052" y="63164"/>
                </a:lnTo>
                <a:lnTo>
                  <a:pt x="52435" y="66154"/>
                </a:lnTo>
                <a:lnTo>
                  <a:pt x="53583" y="68771"/>
                </a:lnTo>
                <a:lnTo>
                  <a:pt x="55879" y="69892"/>
                </a:lnTo>
                <a:lnTo>
                  <a:pt x="57793" y="68023"/>
                </a:lnTo>
                <a:lnTo>
                  <a:pt x="57410" y="58305"/>
                </a:lnTo>
                <a:lnTo>
                  <a:pt x="57410" y="56437"/>
                </a:lnTo>
                <a:lnTo>
                  <a:pt x="54731" y="52699"/>
                </a:lnTo>
                <a:lnTo>
                  <a:pt x="56262" y="52699"/>
                </a:lnTo>
                <a:lnTo>
                  <a:pt x="57793" y="55315"/>
                </a:lnTo>
                <a:lnTo>
                  <a:pt x="62769" y="56437"/>
                </a:lnTo>
                <a:lnTo>
                  <a:pt x="62769" y="60174"/>
                </a:lnTo>
                <a:lnTo>
                  <a:pt x="63917" y="60548"/>
                </a:lnTo>
                <a:lnTo>
                  <a:pt x="63917" y="63912"/>
                </a:lnTo>
                <a:lnTo>
                  <a:pt x="64682" y="65781"/>
                </a:lnTo>
                <a:lnTo>
                  <a:pt x="64299" y="69518"/>
                </a:lnTo>
                <a:lnTo>
                  <a:pt x="64682" y="71761"/>
                </a:lnTo>
                <a:lnTo>
                  <a:pt x="66213" y="73629"/>
                </a:lnTo>
                <a:lnTo>
                  <a:pt x="66979" y="75872"/>
                </a:lnTo>
                <a:lnTo>
                  <a:pt x="68127" y="79609"/>
                </a:lnTo>
                <a:lnTo>
                  <a:pt x="70806" y="81852"/>
                </a:lnTo>
                <a:lnTo>
                  <a:pt x="74251" y="81852"/>
                </a:lnTo>
                <a:lnTo>
                  <a:pt x="78461" y="84842"/>
                </a:lnTo>
                <a:lnTo>
                  <a:pt x="88794" y="87832"/>
                </a:lnTo>
                <a:lnTo>
                  <a:pt x="91474" y="89701"/>
                </a:lnTo>
                <a:lnTo>
                  <a:pt x="95301" y="90074"/>
                </a:lnTo>
                <a:lnTo>
                  <a:pt x="97215" y="87832"/>
                </a:lnTo>
                <a:lnTo>
                  <a:pt x="99128" y="87832"/>
                </a:lnTo>
                <a:lnTo>
                  <a:pt x="101807" y="83721"/>
                </a:lnTo>
                <a:lnTo>
                  <a:pt x="103721" y="82599"/>
                </a:lnTo>
                <a:lnTo>
                  <a:pt x="105635" y="81478"/>
                </a:lnTo>
                <a:lnTo>
                  <a:pt x="108697" y="79609"/>
                </a:lnTo>
                <a:lnTo>
                  <a:pt x="109462" y="78488"/>
                </a:lnTo>
                <a:lnTo>
                  <a:pt x="111759" y="77741"/>
                </a:lnTo>
                <a:lnTo>
                  <a:pt x="115203" y="78488"/>
                </a:lnTo>
                <a:lnTo>
                  <a:pt x="119796" y="81478"/>
                </a:lnTo>
                <a:lnTo>
                  <a:pt x="119796" y="86337"/>
                </a:lnTo>
                <a:lnTo>
                  <a:pt x="117882" y="91943"/>
                </a:lnTo>
                <a:lnTo>
                  <a:pt x="117882" y="97923"/>
                </a:lnTo>
                <a:lnTo>
                  <a:pt x="117500" y="98671"/>
                </a:lnTo>
                <a:lnTo>
                  <a:pt x="117500" y="101661"/>
                </a:lnTo>
                <a:lnTo>
                  <a:pt x="116351" y="104651"/>
                </a:lnTo>
                <a:lnTo>
                  <a:pt x="113290" y="106893"/>
                </a:lnTo>
                <a:lnTo>
                  <a:pt x="109845" y="108388"/>
                </a:lnTo>
                <a:lnTo>
                  <a:pt x="109462" y="113621"/>
                </a:lnTo>
                <a:lnTo>
                  <a:pt x="108697" y="114742"/>
                </a:lnTo>
                <a:lnTo>
                  <a:pt x="109079" y="118106"/>
                </a:lnTo>
                <a:lnTo>
                  <a:pt x="109845" y="118479"/>
                </a:lnTo>
                <a:lnTo>
                  <a:pt x="109845" y="119974"/>
                </a:lnTo>
                <a:lnTo>
                  <a:pt x="107931" y="122591"/>
                </a:lnTo>
                <a:lnTo>
                  <a:pt x="107166" y="118106"/>
                </a:lnTo>
                <a:lnTo>
                  <a:pt x="105252" y="117732"/>
                </a:lnTo>
                <a:lnTo>
                  <a:pt x="102956" y="117732"/>
                </a:lnTo>
                <a:lnTo>
                  <a:pt x="99894" y="118106"/>
                </a:lnTo>
                <a:lnTo>
                  <a:pt x="96832" y="118106"/>
                </a:lnTo>
                <a:lnTo>
                  <a:pt x="94535" y="118853"/>
                </a:lnTo>
                <a:lnTo>
                  <a:pt x="92622" y="120722"/>
                </a:lnTo>
                <a:lnTo>
                  <a:pt x="86498" y="128945"/>
                </a:lnTo>
                <a:lnTo>
                  <a:pt x="86498" y="130440"/>
                </a:lnTo>
                <a:lnTo>
                  <a:pt x="87264" y="130066"/>
                </a:lnTo>
                <a:lnTo>
                  <a:pt x="88794" y="133056"/>
                </a:lnTo>
                <a:lnTo>
                  <a:pt x="90708" y="134551"/>
                </a:lnTo>
                <a:lnTo>
                  <a:pt x="90325" y="137915"/>
                </a:lnTo>
                <a:lnTo>
                  <a:pt x="88412" y="142026"/>
                </a:lnTo>
                <a:lnTo>
                  <a:pt x="83053" y="150996"/>
                </a:lnTo>
                <a:lnTo>
                  <a:pt x="82288" y="153986"/>
                </a:lnTo>
                <a:lnTo>
                  <a:pt x="77312" y="159966"/>
                </a:lnTo>
                <a:lnTo>
                  <a:pt x="69658" y="173047"/>
                </a:lnTo>
                <a:lnTo>
                  <a:pt x="65448" y="179027"/>
                </a:lnTo>
                <a:lnTo>
                  <a:pt x="58558" y="183886"/>
                </a:lnTo>
                <a:lnTo>
                  <a:pt x="55497" y="185007"/>
                </a:lnTo>
                <a:lnTo>
                  <a:pt x="52435" y="182391"/>
                </a:lnTo>
                <a:lnTo>
                  <a:pt x="50521" y="179775"/>
                </a:lnTo>
                <a:lnTo>
                  <a:pt x="43249" y="180148"/>
                </a:lnTo>
                <a:lnTo>
                  <a:pt x="41718" y="176785"/>
                </a:lnTo>
                <a:lnTo>
                  <a:pt x="41718" y="175290"/>
                </a:lnTo>
                <a:lnTo>
                  <a:pt x="45163" y="171178"/>
                </a:lnTo>
                <a:lnTo>
                  <a:pt x="46311" y="167815"/>
                </a:lnTo>
                <a:lnTo>
                  <a:pt x="48990" y="164825"/>
                </a:lnTo>
                <a:lnTo>
                  <a:pt x="51286" y="160340"/>
                </a:lnTo>
                <a:lnTo>
                  <a:pt x="51669" y="155855"/>
                </a:lnTo>
                <a:lnTo>
                  <a:pt x="53200" y="152117"/>
                </a:lnTo>
                <a:lnTo>
                  <a:pt x="53200" y="148753"/>
                </a:lnTo>
                <a:lnTo>
                  <a:pt x="51286" y="146137"/>
                </a:lnTo>
                <a:lnTo>
                  <a:pt x="45928" y="140157"/>
                </a:lnTo>
                <a:lnTo>
                  <a:pt x="41335" y="139036"/>
                </a:lnTo>
                <a:lnTo>
                  <a:pt x="37125" y="136793"/>
                </a:lnTo>
                <a:lnTo>
                  <a:pt x="30619" y="130813"/>
                </a:lnTo>
                <a:lnTo>
                  <a:pt x="25643" y="130440"/>
                </a:lnTo>
                <a:lnTo>
                  <a:pt x="21816" y="125955"/>
                </a:lnTo>
                <a:lnTo>
                  <a:pt x="22581" y="121469"/>
                </a:lnTo>
                <a:lnTo>
                  <a:pt x="26409" y="118106"/>
                </a:lnTo>
                <a:lnTo>
                  <a:pt x="29853" y="115863"/>
                </a:lnTo>
                <a:lnTo>
                  <a:pt x="35212" y="114368"/>
                </a:lnTo>
                <a:lnTo>
                  <a:pt x="38273" y="110631"/>
                </a:lnTo>
                <a:lnTo>
                  <a:pt x="39804" y="105772"/>
                </a:lnTo>
                <a:lnTo>
                  <a:pt x="40187" y="97549"/>
                </a:lnTo>
                <a:lnTo>
                  <a:pt x="41718" y="93438"/>
                </a:lnTo>
                <a:lnTo>
                  <a:pt x="44015" y="93438"/>
                </a:lnTo>
                <a:lnTo>
                  <a:pt x="45163" y="92317"/>
                </a:lnTo>
                <a:lnTo>
                  <a:pt x="45163" y="88579"/>
                </a:lnTo>
                <a:lnTo>
                  <a:pt x="44015" y="85589"/>
                </a:lnTo>
                <a:lnTo>
                  <a:pt x="45928" y="83721"/>
                </a:lnTo>
                <a:lnTo>
                  <a:pt x="45163" y="82226"/>
                </a:lnTo>
                <a:lnTo>
                  <a:pt x="44015" y="77741"/>
                </a:lnTo>
                <a:lnTo>
                  <a:pt x="44397" y="73256"/>
                </a:lnTo>
                <a:lnTo>
                  <a:pt x="43249" y="74003"/>
                </a:lnTo>
                <a:lnTo>
                  <a:pt x="39804" y="70266"/>
                </a:lnTo>
                <a:lnTo>
                  <a:pt x="39039" y="68023"/>
                </a:lnTo>
                <a:lnTo>
                  <a:pt x="41335" y="68023"/>
                </a:lnTo>
                <a:lnTo>
                  <a:pt x="42866" y="66528"/>
                </a:lnTo>
                <a:lnTo>
                  <a:pt x="43249" y="65407"/>
                </a:lnTo>
                <a:lnTo>
                  <a:pt x="42866" y="63912"/>
                </a:lnTo>
                <a:lnTo>
                  <a:pt x="40953" y="63538"/>
                </a:lnTo>
                <a:lnTo>
                  <a:pt x="37125" y="64286"/>
                </a:lnTo>
                <a:lnTo>
                  <a:pt x="32915" y="56437"/>
                </a:lnTo>
                <a:lnTo>
                  <a:pt x="31002" y="51578"/>
                </a:lnTo>
                <a:lnTo>
                  <a:pt x="33298" y="55315"/>
                </a:lnTo>
                <a:lnTo>
                  <a:pt x="34829" y="54194"/>
                </a:lnTo>
                <a:lnTo>
                  <a:pt x="35212" y="49709"/>
                </a:lnTo>
                <a:lnTo>
                  <a:pt x="33298" y="49709"/>
                </a:lnTo>
                <a:lnTo>
                  <a:pt x="31767" y="48588"/>
                </a:lnTo>
                <a:lnTo>
                  <a:pt x="32915" y="47467"/>
                </a:lnTo>
                <a:lnTo>
                  <a:pt x="32915" y="43729"/>
                </a:lnTo>
                <a:lnTo>
                  <a:pt x="31384" y="42234"/>
                </a:lnTo>
                <a:lnTo>
                  <a:pt x="30619" y="43729"/>
                </a:lnTo>
                <a:lnTo>
                  <a:pt x="27940" y="43729"/>
                </a:lnTo>
                <a:lnTo>
                  <a:pt x="27557" y="45598"/>
                </a:lnTo>
                <a:lnTo>
                  <a:pt x="27940" y="48214"/>
                </a:lnTo>
                <a:lnTo>
                  <a:pt x="22964" y="39992"/>
                </a:lnTo>
                <a:lnTo>
                  <a:pt x="16458" y="31769"/>
                </a:lnTo>
                <a:lnTo>
                  <a:pt x="14544" y="28032"/>
                </a:lnTo>
                <a:lnTo>
                  <a:pt x="14161" y="26537"/>
                </a:lnTo>
                <a:lnTo>
                  <a:pt x="16075" y="25042"/>
                </a:lnTo>
                <a:lnTo>
                  <a:pt x="17223" y="22052"/>
                </a:lnTo>
                <a:lnTo>
                  <a:pt x="16075" y="21304"/>
                </a:lnTo>
                <a:lnTo>
                  <a:pt x="15309" y="23173"/>
                </a:lnTo>
                <a:lnTo>
                  <a:pt x="12630" y="25415"/>
                </a:lnTo>
                <a:lnTo>
                  <a:pt x="9951" y="22052"/>
                </a:lnTo>
                <a:lnTo>
                  <a:pt x="8420" y="18314"/>
                </a:lnTo>
                <a:lnTo>
                  <a:pt x="8803" y="16445"/>
                </a:lnTo>
                <a:lnTo>
                  <a:pt x="8037" y="13082"/>
                </a:lnTo>
                <a:lnTo>
                  <a:pt x="2679" y="5233"/>
                </a:lnTo>
                <a:lnTo>
                  <a:pt x="383" y="2243"/>
                </a:lnTo>
                <a:lnTo>
                  <a:pt x="0" y="1122"/>
                </a:lnTo>
                <a:lnTo>
                  <a:pt x="3062" y="37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73" name="Text Placeholder 2572">
            <a:extLst>
              <a:ext uri="{FF2B5EF4-FFF2-40B4-BE49-F238E27FC236}">
                <a16:creationId xmlns:a16="http://schemas.microsoft.com/office/drawing/2014/main" id="{4EB1283F-2265-3E40-B656-3FDED16F3B85}"/>
              </a:ext>
            </a:extLst>
          </p:cNvPr>
          <p:cNvSpPr>
            <a:spLocks noGrp="1"/>
          </p:cNvSpPr>
          <p:nvPr>
            <p:ph type="body" sz="quarter" idx="78" hasCustomPrompt="1"/>
          </p:nvPr>
        </p:nvSpPr>
        <p:spPr>
          <a:xfrm>
            <a:off x="10252770" y="4709386"/>
            <a:ext cx="844272" cy="648458"/>
          </a:xfrm>
          <a:custGeom>
            <a:avLst/>
            <a:gdLst>
              <a:gd name="connsiteX0" fmla="*/ 615401 w 844272"/>
              <a:gd name="connsiteY0" fmla="*/ 0 h 648458"/>
              <a:gd name="connsiteX1" fmla="*/ 618067 w 844272"/>
              <a:gd name="connsiteY1" fmla="*/ 747 h 648458"/>
              <a:gd name="connsiteX2" fmla="*/ 618067 w 844272"/>
              <a:gd name="connsiteY2" fmla="*/ 2615 h 648458"/>
              <a:gd name="connsiteX3" fmla="*/ 618447 w 844272"/>
              <a:gd name="connsiteY3" fmla="*/ 5977 h 648458"/>
              <a:gd name="connsiteX4" fmla="*/ 618067 w 844272"/>
              <a:gd name="connsiteY4" fmla="*/ 5977 h 648458"/>
              <a:gd name="connsiteX5" fmla="*/ 618067 w 844272"/>
              <a:gd name="connsiteY5" fmla="*/ 6350 h 648458"/>
              <a:gd name="connsiteX6" fmla="*/ 618828 w 844272"/>
              <a:gd name="connsiteY6" fmla="*/ 11580 h 648458"/>
              <a:gd name="connsiteX7" fmla="*/ 618828 w 844272"/>
              <a:gd name="connsiteY7" fmla="*/ 21665 h 648458"/>
              <a:gd name="connsiteX8" fmla="*/ 620351 w 844272"/>
              <a:gd name="connsiteY8" fmla="*/ 25401 h 648458"/>
              <a:gd name="connsiteX9" fmla="*/ 624160 w 844272"/>
              <a:gd name="connsiteY9" fmla="*/ 25401 h 648458"/>
              <a:gd name="connsiteX10" fmla="*/ 624921 w 844272"/>
              <a:gd name="connsiteY10" fmla="*/ 27642 h 648458"/>
              <a:gd name="connsiteX11" fmla="*/ 624540 w 844272"/>
              <a:gd name="connsiteY11" fmla="*/ 32871 h 648458"/>
              <a:gd name="connsiteX12" fmla="*/ 626825 w 844272"/>
              <a:gd name="connsiteY12" fmla="*/ 34739 h 648458"/>
              <a:gd name="connsiteX13" fmla="*/ 628349 w 844272"/>
              <a:gd name="connsiteY13" fmla="*/ 38474 h 648458"/>
              <a:gd name="connsiteX14" fmla="*/ 630253 w 844272"/>
              <a:gd name="connsiteY14" fmla="*/ 39969 h 648458"/>
              <a:gd name="connsiteX15" fmla="*/ 630633 w 844272"/>
              <a:gd name="connsiteY15" fmla="*/ 45572 h 648458"/>
              <a:gd name="connsiteX16" fmla="*/ 632538 w 844272"/>
              <a:gd name="connsiteY16" fmla="*/ 46319 h 648458"/>
              <a:gd name="connsiteX17" fmla="*/ 633299 w 844272"/>
              <a:gd name="connsiteY17" fmla="*/ 51922 h 648458"/>
              <a:gd name="connsiteX18" fmla="*/ 634823 w 844272"/>
              <a:gd name="connsiteY18" fmla="*/ 56404 h 648458"/>
              <a:gd name="connsiteX19" fmla="*/ 634823 w 844272"/>
              <a:gd name="connsiteY19" fmla="*/ 63875 h 648458"/>
              <a:gd name="connsiteX20" fmla="*/ 635965 w 844272"/>
              <a:gd name="connsiteY20" fmla="*/ 66863 h 648458"/>
              <a:gd name="connsiteX21" fmla="*/ 636727 w 844272"/>
              <a:gd name="connsiteY21" fmla="*/ 70598 h 648458"/>
              <a:gd name="connsiteX22" fmla="*/ 638631 w 844272"/>
              <a:gd name="connsiteY22" fmla="*/ 74334 h 648458"/>
              <a:gd name="connsiteX23" fmla="*/ 641296 w 844272"/>
              <a:gd name="connsiteY23" fmla="*/ 77696 h 648458"/>
              <a:gd name="connsiteX24" fmla="*/ 644724 w 844272"/>
              <a:gd name="connsiteY24" fmla="*/ 78816 h 648458"/>
              <a:gd name="connsiteX25" fmla="*/ 649294 w 844272"/>
              <a:gd name="connsiteY25" fmla="*/ 74707 h 648458"/>
              <a:gd name="connsiteX26" fmla="*/ 653102 w 844272"/>
              <a:gd name="connsiteY26" fmla="*/ 73960 h 648458"/>
              <a:gd name="connsiteX27" fmla="*/ 656148 w 844272"/>
              <a:gd name="connsiteY27" fmla="*/ 74334 h 648458"/>
              <a:gd name="connsiteX28" fmla="*/ 658433 w 844272"/>
              <a:gd name="connsiteY28" fmla="*/ 80310 h 648458"/>
              <a:gd name="connsiteX29" fmla="*/ 662241 w 844272"/>
              <a:gd name="connsiteY29" fmla="*/ 81805 h 648458"/>
              <a:gd name="connsiteX30" fmla="*/ 665288 w 844272"/>
              <a:gd name="connsiteY30" fmla="*/ 85166 h 648458"/>
              <a:gd name="connsiteX31" fmla="*/ 668334 w 844272"/>
              <a:gd name="connsiteY31" fmla="*/ 86661 h 648458"/>
              <a:gd name="connsiteX32" fmla="*/ 671762 w 844272"/>
              <a:gd name="connsiteY32" fmla="*/ 90396 h 648458"/>
              <a:gd name="connsiteX33" fmla="*/ 670619 w 844272"/>
              <a:gd name="connsiteY33" fmla="*/ 94131 h 648458"/>
              <a:gd name="connsiteX34" fmla="*/ 671762 w 844272"/>
              <a:gd name="connsiteY34" fmla="*/ 96372 h 648458"/>
              <a:gd name="connsiteX35" fmla="*/ 671381 w 844272"/>
              <a:gd name="connsiteY35" fmla="*/ 103096 h 648458"/>
              <a:gd name="connsiteX36" fmla="*/ 672523 w 844272"/>
              <a:gd name="connsiteY36" fmla="*/ 106831 h 648458"/>
              <a:gd name="connsiteX37" fmla="*/ 672523 w 844272"/>
              <a:gd name="connsiteY37" fmla="*/ 110193 h 648458"/>
              <a:gd name="connsiteX38" fmla="*/ 674427 w 844272"/>
              <a:gd name="connsiteY38" fmla="*/ 113182 h 648458"/>
              <a:gd name="connsiteX39" fmla="*/ 674427 w 844272"/>
              <a:gd name="connsiteY39" fmla="*/ 119158 h 648458"/>
              <a:gd name="connsiteX40" fmla="*/ 675951 w 844272"/>
              <a:gd name="connsiteY40" fmla="*/ 124014 h 648458"/>
              <a:gd name="connsiteX41" fmla="*/ 680521 w 844272"/>
              <a:gd name="connsiteY41" fmla="*/ 130364 h 648458"/>
              <a:gd name="connsiteX42" fmla="*/ 683948 w 844272"/>
              <a:gd name="connsiteY42" fmla="*/ 130364 h 648458"/>
              <a:gd name="connsiteX43" fmla="*/ 684329 w 844272"/>
              <a:gd name="connsiteY43" fmla="*/ 134847 h 648458"/>
              <a:gd name="connsiteX44" fmla="*/ 686994 w 844272"/>
              <a:gd name="connsiteY44" fmla="*/ 142317 h 648458"/>
              <a:gd name="connsiteX45" fmla="*/ 688137 w 844272"/>
              <a:gd name="connsiteY45" fmla="*/ 146800 h 648458"/>
              <a:gd name="connsiteX46" fmla="*/ 688518 w 844272"/>
              <a:gd name="connsiteY46" fmla="*/ 152776 h 648458"/>
              <a:gd name="connsiteX47" fmla="*/ 687756 w 844272"/>
              <a:gd name="connsiteY47" fmla="*/ 155391 h 648458"/>
              <a:gd name="connsiteX48" fmla="*/ 687756 w 844272"/>
              <a:gd name="connsiteY48" fmla="*/ 159126 h 648458"/>
              <a:gd name="connsiteX49" fmla="*/ 688518 w 844272"/>
              <a:gd name="connsiteY49" fmla="*/ 163235 h 648458"/>
              <a:gd name="connsiteX50" fmla="*/ 690803 w 844272"/>
              <a:gd name="connsiteY50" fmla="*/ 165477 h 648458"/>
              <a:gd name="connsiteX51" fmla="*/ 692707 w 844272"/>
              <a:gd name="connsiteY51" fmla="*/ 166224 h 648458"/>
              <a:gd name="connsiteX52" fmla="*/ 692326 w 844272"/>
              <a:gd name="connsiteY52" fmla="*/ 167344 h 648458"/>
              <a:gd name="connsiteX53" fmla="*/ 693849 w 844272"/>
              <a:gd name="connsiteY53" fmla="*/ 166224 h 648458"/>
              <a:gd name="connsiteX54" fmla="*/ 693849 w 844272"/>
              <a:gd name="connsiteY54" fmla="*/ 166971 h 648458"/>
              <a:gd name="connsiteX55" fmla="*/ 692707 w 844272"/>
              <a:gd name="connsiteY55" fmla="*/ 168838 h 648458"/>
              <a:gd name="connsiteX56" fmla="*/ 693087 w 844272"/>
              <a:gd name="connsiteY56" fmla="*/ 169585 h 648458"/>
              <a:gd name="connsiteX57" fmla="*/ 693087 w 844272"/>
              <a:gd name="connsiteY57" fmla="*/ 172200 h 648458"/>
              <a:gd name="connsiteX58" fmla="*/ 694611 w 844272"/>
              <a:gd name="connsiteY58" fmla="*/ 175562 h 648458"/>
              <a:gd name="connsiteX59" fmla="*/ 699942 w 844272"/>
              <a:gd name="connsiteY59" fmla="*/ 177430 h 648458"/>
              <a:gd name="connsiteX60" fmla="*/ 701085 w 844272"/>
              <a:gd name="connsiteY60" fmla="*/ 179297 h 648458"/>
              <a:gd name="connsiteX61" fmla="*/ 704893 w 844272"/>
              <a:gd name="connsiteY61" fmla="*/ 181165 h 648458"/>
              <a:gd name="connsiteX62" fmla="*/ 712509 w 844272"/>
              <a:gd name="connsiteY62" fmla="*/ 183033 h 648458"/>
              <a:gd name="connsiteX63" fmla="*/ 713652 w 844272"/>
              <a:gd name="connsiteY63" fmla="*/ 182659 h 648458"/>
              <a:gd name="connsiteX64" fmla="*/ 716317 w 844272"/>
              <a:gd name="connsiteY64" fmla="*/ 181165 h 648458"/>
              <a:gd name="connsiteX65" fmla="*/ 717460 w 844272"/>
              <a:gd name="connsiteY65" fmla="*/ 187515 h 648458"/>
              <a:gd name="connsiteX66" fmla="*/ 718983 w 844272"/>
              <a:gd name="connsiteY66" fmla="*/ 190877 h 648458"/>
              <a:gd name="connsiteX67" fmla="*/ 720887 w 844272"/>
              <a:gd name="connsiteY67" fmla="*/ 192371 h 648458"/>
              <a:gd name="connsiteX68" fmla="*/ 724695 w 844272"/>
              <a:gd name="connsiteY68" fmla="*/ 191251 h 648458"/>
              <a:gd name="connsiteX69" fmla="*/ 727742 w 844272"/>
              <a:gd name="connsiteY69" fmla="*/ 193118 h 648458"/>
              <a:gd name="connsiteX70" fmla="*/ 731169 w 844272"/>
              <a:gd name="connsiteY70" fmla="*/ 193492 h 648458"/>
              <a:gd name="connsiteX71" fmla="*/ 733073 w 844272"/>
              <a:gd name="connsiteY71" fmla="*/ 196854 h 648458"/>
              <a:gd name="connsiteX72" fmla="*/ 735358 w 844272"/>
              <a:gd name="connsiteY72" fmla="*/ 199095 h 648458"/>
              <a:gd name="connsiteX73" fmla="*/ 737643 w 844272"/>
              <a:gd name="connsiteY73" fmla="*/ 197601 h 648458"/>
              <a:gd name="connsiteX74" fmla="*/ 739547 w 844272"/>
              <a:gd name="connsiteY74" fmla="*/ 199095 h 648458"/>
              <a:gd name="connsiteX75" fmla="*/ 744117 w 844272"/>
              <a:gd name="connsiteY75" fmla="*/ 201710 h 648458"/>
              <a:gd name="connsiteX76" fmla="*/ 745640 w 844272"/>
              <a:gd name="connsiteY76" fmla="*/ 203577 h 648458"/>
              <a:gd name="connsiteX77" fmla="*/ 746402 w 844272"/>
              <a:gd name="connsiteY77" fmla="*/ 207686 h 648458"/>
              <a:gd name="connsiteX78" fmla="*/ 743736 w 844272"/>
              <a:gd name="connsiteY78" fmla="*/ 206939 h 648458"/>
              <a:gd name="connsiteX79" fmla="*/ 743355 w 844272"/>
              <a:gd name="connsiteY79" fmla="*/ 211421 h 648458"/>
              <a:gd name="connsiteX80" fmla="*/ 745640 w 844272"/>
              <a:gd name="connsiteY80" fmla="*/ 213663 h 648458"/>
              <a:gd name="connsiteX81" fmla="*/ 749449 w 844272"/>
              <a:gd name="connsiteY81" fmla="*/ 214410 h 648458"/>
              <a:gd name="connsiteX82" fmla="*/ 750210 w 844272"/>
              <a:gd name="connsiteY82" fmla="*/ 216651 h 648458"/>
              <a:gd name="connsiteX83" fmla="*/ 753257 w 844272"/>
              <a:gd name="connsiteY83" fmla="*/ 219639 h 648458"/>
              <a:gd name="connsiteX84" fmla="*/ 754018 w 844272"/>
              <a:gd name="connsiteY84" fmla="*/ 223001 h 648458"/>
              <a:gd name="connsiteX85" fmla="*/ 755161 w 844272"/>
              <a:gd name="connsiteY85" fmla="*/ 225242 h 648458"/>
              <a:gd name="connsiteX86" fmla="*/ 755922 w 844272"/>
              <a:gd name="connsiteY86" fmla="*/ 227857 h 648458"/>
              <a:gd name="connsiteX87" fmla="*/ 758588 w 844272"/>
              <a:gd name="connsiteY87" fmla="*/ 228604 h 648458"/>
              <a:gd name="connsiteX88" fmla="*/ 759350 w 844272"/>
              <a:gd name="connsiteY88" fmla="*/ 231219 h 648458"/>
              <a:gd name="connsiteX89" fmla="*/ 759350 w 844272"/>
              <a:gd name="connsiteY89" fmla="*/ 240931 h 648458"/>
              <a:gd name="connsiteX90" fmla="*/ 760111 w 844272"/>
              <a:gd name="connsiteY90" fmla="*/ 243172 h 648458"/>
              <a:gd name="connsiteX91" fmla="*/ 760492 w 844272"/>
              <a:gd name="connsiteY91" fmla="*/ 245787 h 648458"/>
              <a:gd name="connsiteX92" fmla="*/ 762396 w 844272"/>
              <a:gd name="connsiteY92" fmla="*/ 247281 h 648458"/>
              <a:gd name="connsiteX93" fmla="*/ 763539 w 844272"/>
              <a:gd name="connsiteY93" fmla="*/ 250643 h 648458"/>
              <a:gd name="connsiteX94" fmla="*/ 764300 w 844272"/>
              <a:gd name="connsiteY94" fmla="*/ 251016 h 648458"/>
              <a:gd name="connsiteX95" fmla="*/ 765824 w 844272"/>
              <a:gd name="connsiteY95" fmla="*/ 249896 h 648458"/>
              <a:gd name="connsiteX96" fmla="*/ 768109 w 844272"/>
              <a:gd name="connsiteY96" fmla="*/ 249896 h 648458"/>
              <a:gd name="connsiteX97" fmla="*/ 768109 w 844272"/>
              <a:gd name="connsiteY97" fmla="*/ 244666 h 648458"/>
              <a:gd name="connsiteX98" fmla="*/ 770393 w 844272"/>
              <a:gd name="connsiteY98" fmla="*/ 242798 h 648458"/>
              <a:gd name="connsiteX99" fmla="*/ 771917 w 844272"/>
              <a:gd name="connsiteY99" fmla="*/ 246534 h 648458"/>
              <a:gd name="connsiteX100" fmla="*/ 773821 w 844272"/>
              <a:gd name="connsiteY100" fmla="*/ 248401 h 648458"/>
              <a:gd name="connsiteX101" fmla="*/ 778010 w 844272"/>
              <a:gd name="connsiteY101" fmla="*/ 249896 h 648458"/>
              <a:gd name="connsiteX102" fmla="*/ 781056 w 844272"/>
              <a:gd name="connsiteY102" fmla="*/ 252510 h 648458"/>
              <a:gd name="connsiteX103" fmla="*/ 782199 w 844272"/>
              <a:gd name="connsiteY103" fmla="*/ 246907 h 648458"/>
              <a:gd name="connsiteX104" fmla="*/ 783341 w 844272"/>
              <a:gd name="connsiteY104" fmla="*/ 248401 h 648458"/>
              <a:gd name="connsiteX105" fmla="*/ 784103 w 844272"/>
              <a:gd name="connsiteY105" fmla="*/ 250643 h 648458"/>
              <a:gd name="connsiteX106" fmla="*/ 784865 w 844272"/>
              <a:gd name="connsiteY106" fmla="*/ 251763 h 648458"/>
              <a:gd name="connsiteX107" fmla="*/ 786388 w 844272"/>
              <a:gd name="connsiteY107" fmla="*/ 257740 h 648458"/>
              <a:gd name="connsiteX108" fmla="*/ 786388 w 844272"/>
              <a:gd name="connsiteY108" fmla="*/ 268946 h 648458"/>
              <a:gd name="connsiteX109" fmla="*/ 787530 w 844272"/>
              <a:gd name="connsiteY109" fmla="*/ 273802 h 648458"/>
              <a:gd name="connsiteX110" fmla="*/ 790958 w 844272"/>
              <a:gd name="connsiteY110" fmla="*/ 276043 h 648458"/>
              <a:gd name="connsiteX111" fmla="*/ 793243 w 844272"/>
              <a:gd name="connsiteY111" fmla="*/ 279405 h 648458"/>
              <a:gd name="connsiteX112" fmla="*/ 798955 w 844272"/>
              <a:gd name="connsiteY112" fmla="*/ 283887 h 648458"/>
              <a:gd name="connsiteX113" fmla="*/ 803525 w 844272"/>
              <a:gd name="connsiteY113" fmla="*/ 283887 h 648458"/>
              <a:gd name="connsiteX114" fmla="*/ 806571 w 844272"/>
              <a:gd name="connsiteY114" fmla="*/ 286129 h 648458"/>
              <a:gd name="connsiteX115" fmla="*/ 808856 w 844272"/>
              <a:gd name="connsiteY115" fmla="*/ 289117 h 648458"/>
              <a:gd name="connsiteX116" fmla="*/ 811141 w 844272"/>
              <a:gd name="connsiteY116" fmla="*/ 293226 h 648458"/>
              <a:gd name="connsiteX117" fmla="*/ 811903 w 844272"/>
              <a:gd name="connsiteY117" fmla="*/ 295467 h 648458"/>
              <a:gd name="connsiteX118" fmla="*/ 815330 w 844272"/>
              <a:gd name="connsiteY118" fmla="*/ 298829 h 648458"/>
              <a:gd name="connsiteX119" fmla="*/ 819138 w 844272"/>
              <a:gd name="connsiteY119" fmla="*/ 299576 h 648458"/>
              <a:gd name="connsiteX120" fmla="*/ 819138 w 844272"/>
              <a:gd name="connsiteY120" fmla="*/ 301070 h 648458"/>
              <a:gd name="connsiteX121" fmla="*/ 823708 w 844272"/>
              <a:gd name="connsiteY121" fmla="*/ 307794 h 648458"/>
              <a:gd name="connsiteX122" fmla="*/ 823327 w 844272"/>
              <a:gd name="connsiteY122" fmla="*/ 310035 h 648458"/>
              <a:gd name="connsiteX123" fmla="*/ 827516 w 844272"/>
              <a:gd name="connsiteY123" fmla="*/ 311903 h 648458"/>
              <a:gd name="connsiteX124" fmla="*/ 829039 w 844272"/>
              <a:gd name="connsiteY124" fmla="*/ 315264 h 648458"/>
              <a:gd name="connsiteX125" fmla="*/ 829420 w 844272"/>
              <a:gd name="connsiteY125" fmla="*/ 321988 h 648458"/>
              <a:gd name="connsiteX126" fmla="*/ 831705 w 844272"/>
              <a:gd name="connsiteY126" fmla="*/ 325723 h 648458"/>
              <a:gd name="connsiteX127" fmla="*/ 832467 w 844272"/>
              <a:gd name="connsiteY127" fmla="*/ 327218 h 648458"/>
              <a:gd name="connsiteX128" fmla="*/ 833990 w 844272"/>
              <a:gd name="connsiteY128" fmla="*/ 325350 h 648458"/>
              <a:gd name="connsiteX129" fmla="*/ 834371 w 844272"/>
              <a:gd name="connsiteY129" fmla="*/ 330953 h 648458"/>
              <a:gd name="connsiteX130" fmla="*/ 833609 w 844272"/>
              <a:gd name="connsiteY130" fmla="*/ 336182 h 648458"/>
              <a:gd name="connsiteX131" fmla="*/ 834371 w 844272"/>
              <a:gd name="connsiteY131" fmla="*/ 340291 h 648458"/>
              <a:gd name="connsiteX132" fmla="*/ 835513 w 844272"/>
              <a:gd name="connsiteY132" fmla="*/ 350377 h 648458"/>
              <a:gd name="connsiteX133" fmla="*/ 836656 w 844272"/>
              <a:gd name="connsiteY133" fmla="*/ 354112 h 648458"/>
              <a:gd name="connsiteX134" fmla="*/ 835132 w 844272"/>
              <a:gd name="connsiteY134" fmla="*/ 352991 h 648458"/>
              <a:gd name="connsiteX135" fmla="*/ 834371 w 844272"/>
              <a:gd name="connsiteY135" fmla="*/ 355606 h 648458"/>
              <a:gd name="connsiteX136" fmla="*/ 835132 w 844272"/>
              <a:gd name="connsiteY136" fmla="*/ 357100 h 648458"/>
              <a:gd name="connsiteX137" fmla="*/ 835513 w 844272"/>
              <a:gd name="connsiteY137" fmla="*/ 359715 h 648458"/>
              <a:gd name="connsiteX138" fmla="*/ 836656 w 844272"/>
              <a:gd name="connsiteY138" fmla="*/ 361209 h 648458"/>
              <a:gd name="connsiteX139" fmla="*/ 837798 w 844272"/>
              <a:gd name="connsiteY139" fmla="*/ 365692 h 648458"/>
              <a:gd name="connsiteX140" fmla="*/ 840464 w 844272"/>
              <a:gd name="connsiteY140" fmla="*/ 371668 h 648458"/>
              <a:gd name="connsiteX141" fmla="*/ 843891 w 844272"/>
              <a:gd name="connsiteY141" fmla="*/ 382127 h 648458"/>
              <a:gd name="connsiteX142" fmla="*/ 844272 w 844272"/>
              <a:gd name="connsiteY142" fmla="*/ 392213 h 648458"/>
              <a:gd name="connsiteX143" fmla="*/ 843510 w 844272"/>
              <a:gd name="connsiteY143" fmla="*/ 398189 h 648458"/>
              <a:gd name="connsiteX144" fmla="*/ 841987 w 844272"/>
              <a:gd name="connsiteY144" fmla="*/ 401178 h 648458"/>
              <a:gd name="connsiteX145" fmla="*/ 840083 w 844272"/>
              <a:gd name="connsiteY145" fmla="*/ 407154 h 648458"/>
              <a:gd name="connsiteX146" fmla="*/ 839321 w 844272"/>
              <a:gd name="connsiteY146" fmla="*/ 414625 h 648458"/>
              <a:gd name="connsiteX147" fmla="*/ 837417 w 844272"/>
              <a:gd name="connsiteY147" fmla="*/ 426578 h 648458"/>
              <a:gd name="connsiteX148" fmla="*/ 836275 w 844272"/>
              <a:gd name="connsiteY148" fmla="*/ 427699 h 648458"/>
              <a:gd name="connsiteX149" fmla="*/ 833609 w 844272"/>
              <a:gd name="connsiteY149" fmla="*/ 434796 h 648458"/>
              <a:gd name="connsiteX150" fmla="*/ 833228 w 844272"/>
              <a:gd name="connsiteY150" fmla="*/ 441519 h 648458"/>
              <a:gd name="connsiteX151" fmla="*/ 833990 w 844272"/>
              <a:gd name="connsiteY151" fmla="*/ 448617 h 648458"/>
              <a:gd name="connsiteX152" fmla="*/ 832467 w 844272"/>
              <a:gd name="connsiteY152" fmla="*/ 450858 h 648458"/>
              <a:gd name="connsiteX153" fmla="*/ 832467 w 844272"/>
              <a:gd name="connsiteY153" fmla="*/ 453473 h 648458"/>
              <a:gd name="connsiteX154" fmla="*/ 827135 w 844272"/>
              <a:gd name="connsiteY154" fmla="*/ 467667 h 648458"/>
              <a:gd name="connsiteX155" fmla="*/ 825231 w 844272"/>
              <a:gd name="connsiteY155" fmla="*/ 469908 h 648458"/>
              <a:gd name="connsiteX156" fmla="*/ 823327 w 844272"/>
              <a:gd name="connsiteY156" fmla="*/ 472896 h 648458"/>
              <a:gd name="connsiteX157" fmla="*/ 821042 w 844272"/>
              <a:gd name="connsiteY157" fmla="*/ 475511 h 648458"/>
              <a:gd name="connsiteX158" fmla="*/ 821042 w 844272"/>
              <a:gd name="connsiteY158" fmla="*/ 478126 h 648458"/>
              <a:gd name="connsiteX159" fmla="*/ 821804 w 844272"/>
              <a:gd name="connsiteY159" fmla="*/ 479994 h 648458"/>
              <a:gd name="connsiteX160" fmla="*/ 819900 w 844272"/>
              <a:gd name="connsiteY160" fmla="*/ 482235 h 648458"/>
              <a:gd name="connsiteX161" fmla="*/ 816853 w 844272"/>
              <a:gd name="connsiteY161" fmla="*/ 486344 h 648458"/>
              <a:gd name="connsiteX162" fmla="*/ 813807 w 844272"/>
              <a:gd name="connsiteY162" fmla="*/ 486344 h 648458"/>
              <a:gd name="connsiteX163" fmla="*/ 813045 w 844272"/>
              <a:gd name="connsiteY163" fmla="*/ 487838 h 648458"/>
              <a:gd name="connsiteX164" fmla="*/ 815330 w 844272"/>
              <a:gd name="connsiteY164" fmla="*/ 488585 h 648458"/>
              <a:gd name="connsiteX165" fmla="*/ 811141 w 844272"/>
              <a:gd name="connsiteY165" fmla="*/ 490079 h 648458"/>
              <a:gd name="connsiteX166" fmla="*/ 808475 w 844272"/>
              <a:gd name="connsiteY166" fmla="*/ 491573 h 648458"/>
              <a:gd name="connsiteX167" fmla="*/ 807333 w 844272"/>
              <a:gd name="connsiteY167" fmla="*/ 494188 h 648458"/>
              <a:gd name="connsiteX168" fmla="*/ 805048 w 844272"/>
              <a:gd name="connsiteY168" fmla="*/ 497176 h 648458"/>
              <a:gd name="connsiteX169" fmla="*/ 802763 w 844272"/>
              <a:gd name="connsiteY169" fmla="*/ 502779 h 648458"/>
              <a:gd name="connsiteX170" fmla="*/ 799716 w 844272"/>
              <a:gd name="connsiteY170" fmla="*/ 506888 h 648458"/>
              <a:gd name="connsiteX171" fmla="*/ 797431 w 844272"/>
              <a:gd name="connsiteY171" fmla="*/ 507635 h 648458"/>
              <a:gd name="connsiteX172" fmla="*/ 796289 w 844272"/>
              <a:gd name="connsiteY172" fmla="*/ 508009 h 648458"/>
              <a:gd name="connsiteX173" fmla="*/ 795527 w 844272"/>
              <a:gd name="connsiteY173" fmla="*/ 509876 h 648458"/>
              <a:gd name="connsiteX174" fmla="*/ 798574 w 844272"/>
              <a:gd name="connsiteY174" fmla="*/ 510624 h 648458"/>
              <a:gd name="connsiteX175" fmla="*/ 798193 w 844272"/>
              <a:gd name="connsiteY175" fmla="*/ 515106 h 648458"/>
              <a:gd name="connsiteX176" fmla="*/ 796289 w 844272"/>
              <a:gd name="connsiteY176" fmla="*/ 519962 h 648458"/>
              <a:gd name="connsiteX177" fmla="*/ 795147 w 844272"/>
              <a:gd name="connsiteY177" fmla="*/ 519962 h 648458"/>
              <a:gd name="connsiteX178" fmla="*/ 794766 w 844272"/>
              <a:gd name="connsiteY178" fmla="*/ 522950 h 648458"/>
              <a:gd name="connsiteX179" fmla="*/ 791338 w 844272"/>
              <a:gd name="connsiteY179" fmla="*/ 527059 h 648458"/>
              <a:gd name="connsiteX180" fmla="*/ 786388 w 844272"/>
              <a:gd name="connsiteY180" fmla="*/ 544615 h 648458"/>
              <a:gd name="connsiteX181" fmla="*/ 786388 w 844272"/>
              <a:gd name="connsiteY181" fmla="*/ 548351 h 648458"/>
              <a:gd name="connsiteX182" fmla="*/ 782960 w 844272"/>
              <a:gd name="connsiteY182" fmla="*/ 546109 h 648458"/>
              <a:gd name="connsiteX183" fmla="*/ 780295 w 844272"/>
              <a:gd name="connsiteY183" fmla="*/ 553207 h 648458"/>
              <a:gd name="connsiteX184" fmla="*/ 778391 w 844272"/>
              <a:gd name="connsiteY184" fmla="*/ 555448 h 648458"/>
              <a:gd name="connsiteX185" fmla="*/ 777248 w 844272"/>
              <a:gd name="connsiteY185" fmla="*/ 559183 h 648458"/>
              <a:gd name="connsiteX186" fmla="*/ 776106 w 844272"/>
              <a:gd name="connsiteY186" fmla="*/ 560304 h 648458"/>
              <a:gd name="connsiteX187" fmla="*/ 774582 w 844272"/>
              <a:gd name="connsiteY187" fmla="*/ 562545 h 648458"/>
              <a:gd name="connsiteX188" fmla="*/ 774202 w 844272"/>
              <a:gd name="connsiteY188" fmla="*/ 568148 h 648458"/>
              <a:gd name="connsiteX189" fmla="*/ 772678 w 844272"/>
              <a:gd name="connsiteY189" fmla="*/ 574498 h 648458"/>
              <a:gd name="connsiteX190" fmla="*/ 774202 w 844272"/>
              <a:gd name="connsiteY190" fmla="*/ 577486 h 648458"/>
              <a:gd name="connsiteX191" fmla="*/ 773059 w 844272"/>
              <a:gd name="connsiteY191" fmla="*/ 578981 h 648458"/>
              <a:gd name="connsiteX192" fmla="*/ 772678 w 844272"/>
              <a:gd name="connsiteY192" fmla="*/ 583463 h 648458"/>
              <a:gd name="connsiteX193" fmla="*/ 770393 w 844272"/>
              <a:gd name="connsiteY193" fmla="*/ 589066 h 648458"/>
              <a:gd name="connsiteX194" fmla="*/ 769632 w 844272"/>
              <a:gd name="connsiteY194" fmla="*/ 592801 h 648458"/>
              <a:gd name="connsiteX195" fmla="*/ 769632 w 844272"/>
              <a:gd name="connsiteY195" fmla="*/ 595043 h 648458"/>
              <a:gd name="connsiteX196" fmla="*/ 770774 w 844272"/>
              <a:gd name="connsiteY196" fmla="*/ 598778 h 648458"/>
              <a:gd name="connsiteX197" fmla="*/ 770774 w 844272"/>
              <a:gd name="connsiteY197" fmla="*/ 602513 h 648458"/>
              <a:gd name="connsiteX198" fmla="*/ 770393 w 844272"/>
              <a:gd name="connsiteY198" fmla="*/ 605502 h 648458"/>
              <a:gd name="connsiteX199" fmla="*/ 769632 w 844272"/>
              <a:gd name="connsiteY199" fmla="*/ 608490 h 648458"/>
              <a:gd name="connsiteX200" fmla="*/ 766204 w 844272"/>
              <a:gd name="connsiteY200" fmla="*/ 606622 h 648458"/>
              <a:gd name="connsiteX201" fmla="*/ 764681 w 844272"/>
              <a:gd name="connsiteY201" fmla="*/ 606996 h 648458"/>
              <a:gd name="connsiteX202" fmla="*/ 764300 w 844272"/>
              <a:gd name="connsiteY202" fmla="*/ 611478 h 648458"/>
              <a:gd name="connsiteX203" fmla="*/ 756684 w 844272"/>
              <a:gd name="connsiteY203" fmla="*/ 613719 h 648458"/>
              <a:gd name="connsiteX204" fmla="*/ 735739 w 844272"/>
              <a:gd name="connsiteY204" fmla="*/ 614466 h 648458"/>
              <a:gd name="connsiteX205" fmla="*/ 731169 w 844272"/>
              <a:gd name="connsiteY205" fmla="*/ 615587 h 648458"/>
              <a:gd name="connsiteX206" fmla="*/ 722791 w 844272"/>
              <a:gd name="connsiteY206" fmla="*/ 620443 h 648458"/>
              <a:gd name="connsiteX207" fmla="*/ 718983 w 844272"/>
              <a:gd name="connsiteY207" fmla="*/ 623431 h 648458"/>
              <a:gd name="connsiteX208" fmla="*/ 713652 w 844272"/>
              <a:gd name="connsiteY208" fmla="*/ 626793 h 648458"/>
              <a:gd name="connsiteX209" fmla="*/ 711367 w 844272"/>
              <a:gd name="connsiteY209" fmla="*/ 629408 h 648458"/>
              <a:gd name="connsiteX210" fmla="*/ 710605 w 844272"/>
              <a:gd name="connsiteY210" fmla="*/ 631649 h 648458"/>
              <a:gd name="connsiteX211" fmla="*/ 706035 w 844272"/>
              <a:gd name="connsiteY211" fmla="*/ 634637 h 648458"/>
              <a:gd name="connsiteX212" fmla="*/ 703370 w 844272"/>
              <a:gd name="connsiteY212" fmla="*/ 636879 h 648458"/>
              <a:gd name="connsiteX213" fmla="*/ 702227 w 844272"/>
              <a:gd name="connsiteY213" fmla="*/ 635384 h 648458"/>
              <a:gd name="connsiteX214" fmla="*/ 696896 w 844272"/>
              <a:gd name="connsiteY214" fmla="*/ 636879 h 648458"/>
              <a:gd name="connsiteX215" fmla="*/ 694230 w 844272"/>
              <a:gd name="connsiteY215" fmla="*/ 636879 h 648458"/>
              <a:gd name="connsiteX216" fmla="*/ 692707 w 844272"/>
              <a:gd name="connsiteY216" fmla="*/ 637252 h 648458"/>
              <a:gd name="connsiteX217" fmla="*/ 692326 w 844272"/>
              <a:gd name="connsiteY217" fmla="*/ 640614 h 648458"/>
              <a:gd name="connsiteX218" fmla="*/ 693849 w 844272"/>
              <a:gd name="connsiteY218" fmla="*/ 642482 h 648458"/>
              <a:gd name="connsiteX219" fmla="*/ 694992 w 844272"/>
              <a:gd name="connsiteY219" fmla="*/ 639867 h 648458"/>
              <a:gd name="connsiteX220" fmla="*/ 697277 w 844272"/>
              <a:gd name="connsiteY220" fmla="*/ 638373 h 648458"/>
              <a:gd name="connsiteX221" fmla="*/ 699181 w 844272"/>
              <a:gd name="connsiteY221" fmla="*/ 638373 h 648458"/>
              <a:gd name="connsiteX222" fmla="*/ 698038 w 844272"/>
              <a:gd name="connsiteY222" fmla="*/ 642482 h 648458"/>
              <a:gd name="connsiteX223" fmla="*/ 697277 w 844272"/>
              <a:gd name="connsiteY223" fmla="*/ 645843 h 648458"/>
              <a:gd name="connsiteX224" fmla="*/ 695372 w 844272"/>
              <a:gd name="connsiteY224" fmla="*/ 648458 h 648458"/>
              <a:gd name="connsiteX225" fmla="*/ 690422 w 844272"/>
              <a:gd name="connsiteY225" fmla="*/ 641361 h 648458"/>
              <a:gd name="connsiteX226" fmla="*/ 688518 w 844272"/>
              <a:gd name="connsiteY226" fmla="*/ 641361 h 648458"/>
              <a:gd name="connsiteX227" fmla="*/ 685090 w 844272"/>
              <a:gd name="connsiteY227" fmla="*/ 639867 h 648458"/>
              <a:gd name="connsiteX228" fmla="*/ 683948 w 844272"/>
              <a:gd name="connsiteY228" fmla="*/ 636505 h 648458"/>
              <a:gd name="connsiteX229" fmla="*/ 679759 w 844272"/>
              <a:gd name="connsiteY229" fmla="*/ 636505 h 648458"/>
              <a:gd name="connsiteX230" fmla="*/ 676712 w 844272"/>
              <a:gd name="connsiteY230" fmla="*/ 633517 h 648458"/>
              <a:gd name="connsiteX231" fmla="*/ 676332 w 844272"/>
              <a:gd name="connsiteY231" fmla="*/ 631276 h 648458"/>
              <a:gd name="connsiteX232" fmla="*/ 677474 w 844272"/>
              <a:gd name="connsiteY232" fmla="*/ 627167 h 648458"/>
              <a:gd name="connsiteX233" fmla="*/ 674808 w 844272"/>
              <a:gd name="connsiteY233" fmla="*/ 624925 h 648458"/>
              <a:gd name="connsiteX234" fmla="*/ 670239 w 844272"/>
              <a:gd name="connsiteY234" fmla="*/ 628287 h 648458"/>
              <a:gd name="connsiteX235" fmla="*/ 666430 w 844272"/>
              <a:gd name="connsiteY235" fmla="*/ 629408 h 648458"/>
              <a:gd name="connsiteX236" fmla="*/ 662241 w 844272"/>
              <a:gd name="connsiteY236" fmla="*/ 628287 h 648458"/>
              <a:gd name="connsiteX237" fmla="*/ 661099 w 844272"/>
              <a:gd name="connsiteY237" fmla="*/ 625673 h 648458"/>
              <a:gd name="connsiteX238" fmla="*/ 666049 w 844272"/>
              <a:gd name="connsiteY238" fmla="*/ 625673 h 648458"/>
              <a:gd name="connsiteX239" fmla="*/ 667192 w 844272"/>
              <a:gd name="connsiteY239" fmla="*/ 622311 h 648458"/>
              <a:gd name="connsiteX240" fmla="*/ 666430 w 844272"/>
              <a:gd name="connsiteY240" fmla="*/ 617081 h 648458"/>
              <a:gd name="connsiteX241" fmla="*/ 663003 w 844272"/>
              <a:gd name="connsiteY241" fmla="*/ 615214 h 648458"/>
              <a:gd name="connsiteX242" fmla="*/ 656910 w 844272"/>
              <a:gd name="connsiteY242" fmla="*/ 619696 h 648458"/>
              <a:gd name="connsiteX243" fmla="*/ 653102 w 844272"/>
              <a:gd name="connsiteY243" fmla="*/ 620443 h 648458"/>
              <a:gd name="connsiteX244" fmla="*/ 658052 w 844272"/>
              <a:gd name="connsiteY244" fmla="*/ 623431 h 648458"/>
              <a:gd name="connsiteX245" fmla="*/ 658433 w 844272"/>
              <a:gd name="connsiteY245" fmla="*/ 624552 h 648458"/>
              <a:gd name="connsiteX246" fmla="*/ 655387 w 844272"/>
              <a:gd name="connsiteY246" fmla="*/ 624925 h 648458"/>
              <a:gd name="connsiteX247" fmla="*/ 651198 w 844272"/>
              <a:gd name="connsiteY247" fmla="*/ 626793 h 648458"/>
              <a:gd name="connsiteX248" fmla="*/ 647009 w 844272"/>
              <a:gd name="connsiteY248" fmla="*/ 629781 h 648458"/>
              <a:gd name="connsiteX249" fmla="*/ 643581 w 844272"/>
              <a:gd name="connsiteY249" fmla="*/ 635384 h 648458"/>
              <a:gd name="connsiteX250" fmla="*/ 636727 w 844272"/>
              <a:gd name="connsiteY250" fmla="*/ 638746 h 648458"/>
              <a:gd name="connsiteX251" fmla="*/ 631395 w 844272"/>
              <a:gd name="connsiteY251" fmla="*/ 639867 h 648458"/>
              <a:gd name="connsiteX252" fmla="*/ 630253 w 844272"/>
              <a:gd name="connsiteY252" fmla="*/ 638373 h 648458"/>
              <a:gd name="connsiteX253" fmla="*/ 622636 w 844272"/>
              <a:gd name="connsiteY253" fmla="*/ 634637 h 648458"/>
              <a:gd name="connsiteX254" fmla="*/ 615401 w 844272"/>
              <a:gd name="connsiteY254" fmla="*/ 629781 h 648458"/>
              <a:gd name="connsiteX255" fmla="*/ 611973 w 844272"/>
              <a:gd name="connsiteY255" fmla="*/ 628661 h 648458"/>
              <a:gd name="connsiteX256" fmla="*/ 606642 w 844272"/>
              <a:gd name="connsiteY256" fmla="*/ 628287 h 648458"/>
              <a:gd name="connsiteX257" fmla="*/ 598645 w 844272"/>
              <a:gd name="connsiteY257" fmla="*/ 625299 h 648458"/>
              <a:gd name="connsiteX258" fmla="*/ 595598 w 844272"/>
              <a:gd name="connsiteY258" fmla="*/ 625673 h 648458"/>
              <a:gd name="connsiteX259" fmla="*/ 592171 w 844272"/>
              <a:gd name="connsiteY259" fmla="*/ 628287 h 648458"/>
              <a:gd name="connsiteX260" fmla="*/ 589505 w 844272"/>
              <a:gd name="connsiteY260" fmla="*/ 624178 h 648458"/>
              <a:gd name="connsiteX261" fmla="*/ 582270 w 844272"/>
              <a:gd name="connsiteY261" fmla="*/ 619696 h 648458"/>
              <a:gd name="connsiteX262" fmla="*/ 575415 w 844272"/>
              <a:gd name="connsiteY262" fmla="*/ 619322 h 648458"/>
              <a:gd name="connsiteX263" fmla="*/ 569703 w 844272"/>
              <a:gd name="connsiteY263" fmla="*/ 616334 h 648458"/>
              <a:gd name="connsiteX264" fmla="*/ 565895 w 844272"/>
              <a:gd name="connsiteY264" fmla="*/ 612225 h 648458"/>
              <a:gd name="connsiteX265" fmla="*/ 563990 w 844272"/>
              <a:gd name="connsiteY265" fmla="*/ 606996 h 648458"/>
              <a:gd name="connsiteX266" fmla="*/ 559801 w 844272"/>
              <a:gd name="connsiteY266" fmla="*/ 604381 h 648458"/>
              <a:gd name="connsiteX267" fmla="*/ 555232 w 844272"/>
              <a:gd name="connsiteY267" fmla="*/ 593175 h 648458"/>
              <a:gd name="connsiteX268" fmla="*/ 554851 w 844272"/>
              <a:gd name="connsiteY268" fmla="*/ 590934 h 648458"/>
              <a:gd name="connsiteX269" fmla="*/ 556755 w 844272"/>
              <a:gd name="connsiteY269" fmla="*/ 587198 h 648458"/>
              <a:gd name="connsiteX270" fmla="*/ 557136 w 844272"/>
              <a:gd name="connsiteY270" fmla="*/ 582342 h 648458"/>
              <a:gd name="connsiteX271" fmla="*/ 553328 w 844272"/>
              <a:gd name="connsiteY271" fmla="*/ 571510 h 648458"/>
              <a:gd name="connsiteX272" fmla="*/ 544569 w 844272"/>
              <a:gd name="connsiteY272" fmla="*/ 560304 h 648458"/>
              <a:gd name="connsiteX273" fmla="*/ 547235 w 844272"/>
              <a:gd name="connsiteY273" fmla="*/ 553954 h 648458"/>
              <a:gd name="connsiteX274" fmla="*/ 546854 w 844272"/>
              <a:gd name="connsiteY274" fmla="*/ 552833 h 648458"/>
              <a:gd name="connsiteX275" fmla="*/ 541141 w 844272"/>
              <a:gd name="connsiteY275" fmla="*/ 553207 h 648458"/>
              <a:gd name="connsiteX276" fmla="*/ 535429 w 844272"/>
              <a:gd name="connsiteY276" fmla="*/ 556568 h 648458"/>
              <a:gd name="connsiteX277" fmla="*/ 528955 w 844272"/>
              <a:gd name="connsiteY277" fmla="*/ 558810 h 648458"/>
              <a:gd name="connsiteX278" fmla="*/ 525147 w 844272"/>
              <a:gd name="connsiteY278" fmla="*/ 559183 h 648458"/>
              <a:gd name="connsiteX279" fmla="*/ 522481 w 844272"/>
              <a:gd name="connsiteY279" fmla="*/ 558436 h 648458"/>
              <a:gd name="connsiteX280" fmla="*/ 525147 w 844272"/>
              <a:gd name="connsiteY280" fmla="*/ 554327 h 648458"/>
              <a:gd name="connsiteX281" fmla="*/ 528194 w 844272"/>
              <a:gd name="connsiteY281" fmla="*/ 548351 h 648458"/>
              <a:gd name="connsiteX282" fmla="*/ 529336 w 844272"/>
              <a:gd name="connsiteY282" fmla="*/ 542748 h 648458"/>
              <a:gd name="connsiteX283" fmla="*/ 529336 w 844272"/>
              <a:gd name="connsiteY283" fmla="*/ 536398 h 648458"/>
              <a:gd name="connsiteX284" fmla="*/ 527051 w 844272"/>
              <a:gd name="connsiteY284" fmla="*/ 530047 h 648458"/>
              <a:gd name="connsiteX285" fmla="*/ 524005 w 844272"/>
              <a:gd name="connsiteY285" fmla="*/ 525191 h 648458"/>
              <a:gd name="connsiteX286" fmla="*/ 520958 w 844272"/>
              <a:gd name="connsiteY286" fmla="*/ 522950 h 648458"/>
              <a:gd name="connsiteX287" fmla="*/ 516388 w 844272"/>
              <a:gd name="connsiteY287" fmla="*/ 531915 h 648458"/>
              <a:gd name="connsiteX288" fmla="*/ 516388 w 844272"/>
              <a:gd name="connsiteY288" fmla="*/ 536398 h 648458"/>
              <a:gd name="connsiteX289" fmla="*/ 514865 w 844272"/>
              <a:gd name="connsiteY289" fmla="*/ 540880 h 648458"/>
              <a:gd name="connsiteX290" fmla="*/ 514103 w 844272"/>
              <a:gd name="connsiteY290" fmla="*/ 545362 h 648458"/>
              <a:gd name="connsiteX291" fmla="*/ 513723 w 844272"/>
              <a:gd name="connsiteY291" fmla="*/ 546483 h 648458"/>
              <a:gd name="connsiteX292" fmla="*/ 510295 w 844272"/>
              <a:gd name="connsiteY292" fmla="*/ 546109 h 648458"/>
              <a:gd name="connsiteX293" fmla="*/ 506106 w 844272"/>
              <a:gd name="connsiteY293" fmla="*/ 547977 h 648458"/>
              <a:gd name="connsiteX294" fmla="*/ 501536 w 844272"/>
              <a:gd name="connsiteY294" fmla="*/ 547977 h 648458"/>
              <a:gd name="connsiteX295" fmla="*/ 497728 w 844272"/>
              <a:gd name="connsiteY295" fmla="*/ 550218 h 648458"/>
              <a:gd name="connsiteX296" fmla="*/ 495443 w 844272"/>
              <a:gd name="connsiteY296" fmla="*/ 547977 h 648458"/>
              <a:gd name="connsiteX297" fmla="*/ 497347 w 844272"/>
              <a:gd name="connsiteY297" fmla="*/ 540880 h 648458"/>
              <a:gd name="connsiteX298" fmla="*/ 502298 w 844272"/>
              <a:gd name="connsiteY298" fmla="*/ 541253 h 648458"/>
              <a:gd name="connsiteX299" fmla="*/ 506487 w 844272"/>
              <a:gd name="connsiteY299" fmla="*/ 539012 h 648458"/>
              <a:gd name="connsiteX300" fmla="*/ 508010 w 844272"/>
              <a:gd name="connsiteY300" fmla="*/ 533783 h 648458"/>
              <a:gd name="connsiteX301" fmla="*/ 508391 w 844272"/>
              <a:gd name="connsiteY301" fmla="*/ 529300 h 648458"/>
              <a:gd name="connsiteX302" fmla="*/ 507629 w 844272"/>
              <a:gd name="connsiteY302" fmla="*/ 528553 h 648458"/>
              <a:gd name="connsiteX303" fmla="*/ 507629 w 844272"/>
              <a:gd name="connsiteY303" fmla="*/ 527059 h 648458"/>
              <a:gd name="connsiteX304" fmla="*/ 508010 w 844272"/>
              <a:gd name="connsiteY304" fmla="*/ 524818 h 648458"/>
              <a:gd name="connsiteX305" fmla="*/ 508010 w 844272"/>
              <a:gd name="connsiteY305" fmla="*/ 521830 h 648458"/>
              <a:gd name="connsiteX306" fmla="*/ 509914 w 844272"/>
              <a:gd name="connsiteY306" fmla="*/ 516974 h 648458"/>
              <a:gd name="connsiteX307" fmla="*/ 512199 w 844272"/>
              <a:gd name="connsiteY307" fmla="*/ 510997 h 648458"/>
              <a:gd name="connsiteX308" fmla="*/ 514484 w 844272"/>
              <a:gd name="connsiteY308" fmla="*/ 509876 h 648458"/>
              <a:gd name="connsiteX309" fmla="*/ 516769 w 844272"/>
              <a:gd name="connsiteY309" fmla="*/ 506141 h 648458"/>
              <a:gd name="connsiteX310" fmla="*/ 516769 w 844272"/>
              <a:gd name="connsiteY310" fmla="*/ 496803 h 648458"/>
              <a:gd name="connsiteX311" fmla="*/ 519054 w 844272"/>
              <a:gd name="connsiteY311" fmla="*/ 497176 h 648458"/>
              <a:gd name="connsiteX312" fmla="*/ 518673 w 844272"/>
              <a:gd name="connsiteY312" fmla="*/ 494562 h 648458"/>
              <a:gd name="connsiteX313" fmla="*/ 517150 w 844272"/>
              <a:gd name="connsiteY313" fmla="*/ 491947 h 648458"/>
              <a:gd name="connsiteX314" fmla="*/ 517150 w 844272"/>
              <a:gd name="connsiteY314" fmla="*/ 488211 h 648458"/>
              <a:gd name="connsiteX315" fmla="*/ 516007 w 844272"/>
              <a:gd name="connsiteY315" fmla="*/ 487091 h 648458"/>
              <a:gd name="connsiteX316" fmla="*/ 516007 w 844272"/>
              <a:gd name="connsiteY316" fmla="*/ 482982 h 648458"/>
              <a:gd name="connsiteX317" fmla="*/ 514103 w 844272"/>
              <a:gd name="connsiteY317" fmla="*/ 481114 h 648458"/>
              <a:gd name="connsiteX318" fmla="*/ 512961 w 844272"/>
              <a:gd name="connsiteY318" fmla="*/ 484476 h 648458"/>
              <a:gd name="connsiteX319" fmla="*/ 512961 w 844272"/>
              <a:gd name="connsiteY319" fmla="*/ 491947 h 648458"/>
              <a:gd name="connsiteX320" fmla="*/ 511057 w 844272"/>
              <a:gd name="connsiteY320" fmla="*/ 492320 h 648458"/>
              <a:gd name="connsiteX321" fmla="*/ 508391 w 844272"/>
              <a:gd name="connsiteY321" fmla="*/ 496803 h 648458"/>
              <a:gd name="connsiteX322" fmla="*/ 506487 w 844272"/>
              <a:gd name="connsiteY322" fmla="*/ 500912 h 648458"/>
              <a:gd name="connsiteX323" fmla="*/ 504202 w 844272"/>
              <a:gd name="connsiteY323" fmla="*/ 505768 h 648458"/>
              <a:gd name="connsiteX324" fmla="*/ 503821 w 844272"/>
              <a:gd name="connsiteY324" fmla="*/ 508009 h 648458"/>
              <a:gd name="connsiteX325" fmla="*/ 501917 w 844272"/>
              <a:gd name="connsiteY325" fmla="*/ 510997 h 648458"/>
              <a:gd name="connsiteX326" fmla="*/ 497728 w 844272"/>
              <a:gd name="connsiteY326" fmla="*/ 510624 h 648458"/>
              <a:gd name="connsiteX327" fmla="*/ 495824 w 844272"/>
              <a:gd name="connsiteY327" fmla="*/ 511744 h 648458"/>
              <a:gd name="connsiteX328" fmla="*/ 495443 w 844272"/>
              <a:gd name="connsiteY328" fmla="*/ 513238 h 648458"/>
              <a:gd name="connsiteX329" fmla="*/ 490112 w 844272"/>
              <a:gd name="connsiteY329" fmla="*/ 516227 h 648458"/>
              <a:gd name="connsiteX330" fmla="*/ 488208 w 844272"/>
              <a:gd name="connsiteY330" fmla="*/ 518468 h 648458"/>
              <a:gd name="connsiteX331" fmla="*/ 485542 w 844272"/>
              <a:gd name="connsiteY331" fmla="*/ 519215 h 648458"/>
              <a:gd name="connsiteX332" fmla="*/ 483257 w 844272"/>
              <a:gd name="connsiteY332" fmla="*/ 524818 h 648458"/>
              <a:gd name="connsiteX333" fmla="*/ 479449 w 844272"/>
              <a:gd name="connsiteY333" fmla="*/ 529300 h 648458"/>
              <a:gd name="connsiteX334" fmla="*/ 475641 w 844272"/>
              <a:gd name="connsiteY334" fmla="*/ 532289 h 648458"/>
              <a:gd name="connsiteX335" fmla="*/ 474118 w 844272"/>
              <a:gd name="connsiteY335" fmla="*/ 536771 h 648458"/>
              <a:gd name="connsiteX336" fmla="*/ 476783 w 844272"/>
              <a:gd name="connsiteY336" fmla="*/ 536771 h 648458"/>
              <a:gd name="connsiteX337" fmla="*/ 476783 w 844272"/>
              <a:gd name="connsiteY337" fmla="*/ 543121 h 648458"/>
              <a:gd name="connsiteX338" fmla="*/ 474118 w 844272"/>
              <a:gd name="connsiteY338" fmla="*/ 541253 h 648458"/>
              <a:gd name="connsiteX339" fmla="*/ 471452 w 844272"/>
              <a:gd name="connsiteY339" fmla="*/ 542374 h 648458"/>
              <a:gd name="connsiteX340" fmla="*/ 468025 w 844272"/>
              <a:gd name="connsiteY340" fmla="*/ 537892 h 648458"/>
              <a:gd name="connsiteX341" fmla="*/ 464597 w 844272"/>
              <a:gd name="connsiteY341" fmla="*/ 535277 h 648458"/>
              <a:gd name="connsiteX342" fmla="*/ 462312 w 844272"/>
              <a:gd name="connsiteY342" fmla="*/ 533036 h 648458"/>
              <a:gd name="connsiteX343" fmla="*/ 458885 w 844272"/>
              <a:gd name="connsiteY343" fmla="*/ 532662 h 648458"/>
              <a:gd name="connsiteX344" fmla="*/ 458885 w 844272"/>
              <a:gd name="connsiteY344" fmla="*/ 528927 h 648458"/>
              <a:gd name="connsiteX345" fmla="*/ 464978 w 844272"/>
              <a:gd name="connsiteY345" fmla="*/ 533036 h 648458"/>
              <a:gd name="connsiteX346" fmla="*/ 465359 w 844272"/>
              <a:gd name="connsiteY346" fmla="*/ 530047 h 648458"/>
              <a:gd name="connsiteX347" fmla="*/ 464597 w 844272"/>
              <a:gd name="connsiteY347" fmla="*/ 524818 h 648458"/>
              <a:gd name="connsiteX348" fmla="*/ 462312 w 844272"/>
              <a:gd name="connsiteY348" fmla="*/ 522203 h 648458"/>
              <a:gd name="connsiteX349" fmla="*/ 461170 w 844272"/>
              <a:gd name="connsiteY349" fmla="*/ 516600 h 648458"/>
              <a:gd name="connsiteX350" fmla="*/ 458504 w 844272"/>
              <a:gd name="connsiteY350" fmla="*/ 512491 h 648458"/>
              <a:gd name="connsiteX351" fmla="*/ 455077 w 844272"/>
              <a:gd name="connsiteY351" fmla="*/ 509876 h 648458"/>
              <a:gd name="connsiteX352" fmla="*/ 453173 w 844272"/>
              <a:gd name="connsiteY352" fmla="*/ 503153 h 648458"/>
              <a:gd name="connsiteX353" fmla="*/ 451649 w 844272"/>
              <a:gd name="connsiteY353" fmla="*/ 501659 h 648458"/>
              <a:gd name="connsiteX354" fmla="*/ 450507 w 844272"/>
              <a:gd name="connsiteY354" fmla="*/ 498297 h 648458"/>
              <a:gd name="connsiteX355" fmla="*/ 448222 w 844272"/>
              <a:gd name="connsiteY355" fmla="*/ 498670 h 648458"/>
              <a:gd name="connsiteX356" fmla="*/ 444033 w 844272"/>
              <a:gd name="connsiteY356" fmla="*/ 496803 h 648458"/>
              <a:gd name="connsiteX357" fmla="*/ 440225 w 844272"/>
              <a:gd name="connsiteY357" fmla="*/ 494562 h 648458"/>
              <a:gd name="connsiteX358" fmla="*/ 437940 w 844272"/>
              <a:gd name="connsiteY358" fmla="*/ 491573 h 648458"/>
              <a:gd name="connsiteX359" fmla="*/ 437940 w 844272"/>
              <a:gd name="connsiteY359" fmla="*/ 487838 h 648458"/>
              <a:gd name="connsiteX360" fmla="*/ 439844 w 844272"/>
              <a:gd name="connsiteY360" fmla="*/ 487838 h 648458"/>
              <a:gd name="connsiteX361" fmla="*/ 440225 w 844272"/>
              <a:gd name="connsiteY361" fmla="*/ 482608 h 648458"/>
              <a:gd name="connsiteX362" fmla="*/ 432228 w 844272"/>
              <a:gd name="connsiteY362" fmla="*/ 480367 h 648458"/>
              <a:gd name="connsiteX363" fmla="*/ 424231 w 844272"/>
              <a:gd name="connsiteY363" fmla="*/ 472523 h 648458"/>
              <a:gd name="connsiteX364" fmla="*/ 421946 w 844272"/>
              <a:gd name="connsiteY364" fmla="*/ 471776 h 648458"/>
              <a:gd name="connsiteX365" fmla="*/ 422707 w 844272"/>
              <a:gd name="connsiteY365" fmla="*/ 474391 h 648458"/>
              <a:gd name="connsiteX366" fmla="*/ 418899 w 844272"/>
              <a:gd name="connsiteY366" fmla="*/ 474017 h 648458"/>
              <a:gd name="connsiteX367" fmla="*/ 415472 w 844272"/>
              <a:gd name="connsiteY367" fmla="*/ 471776 h 648458"/>
              <a:gd name="connsiteX368" fmla="*/ 407094 w 844272"/>
              <a:gd name="connsiteY368" fmla="*/ 467667 h 648458"/>
              <a:gd name="connsiteX369" fmla="*/ 404428 w 844272"/>
              <a:gd name="connsiteY369" fmla="*/ 468040 h 648458"/>
              <a:gd name="connsiteX370" fmla="*/ 401381 w 844272"/>
              <a:gd name="connsiteY370" fmla="*/ 470282 h 648458"/>
              <a:gd name="connsiteX371" fmla="*/ 400239 w 844272"/>
              <a:gd name="connsiteY371" fmla="*/ 469908 h 648458"/>
              <a:gd name="connsiteX372" fmla="*/ 397954 w 844272"/>
              <a:gd name="connsiteY372" fmla="*/ 468788 h 648458"/>
              <a:gd name="connsiteX373" fmla="*/ 387291 w 844272"/>
              <a:gd name="connsiteY373" fmla="*/ 459823 h 648458"/>
              <a:gd name="connsiteX374" fmla="*/ 383102 w 844272"/>
              <a:gd name="connsiteY374" fmla="*/ 458329 h 648458"/>
              <a:gd name="connsiteX375" fmla="*/ 378913 w 844272"/>
              <a:gd name="connsiteY375" fmla="*/ 457955 h 648458"/>
              <a:gd name="connsiteX376" fmla="*/ 370916 w 844272"/>
              <a:gd name="connsiteY376" fmla="*/ 457581 h 648458"/>
              <a:gd name="connsiteX377" fmla="*/ 358349 w 844272"/>
              <a:gd name="connsiteY377" fmla="*/ 459449 h 648458"/>
              <a:gd name="connsiteX378" fmla="*/ 342355 w 844272"/>
              <a:gd name="connsiteY378" fmla="*/ 458702 h 648458"/>
              <a:gd name="connsiteX379" fmla="*/ 335500 w 844272"/>
              <a:gd name="connsiteY379" fmla="*/ 458702 h 648458"/>
              <a:gd name="connsiteX380" fmla="*/ 319887 w 844272"/>
              <a:gd name="connsiteY380" fmla="*/ 466173 h 648458"/>
              <a:gd name="connsiteX381" fmla="*/ 312270 w 844272"/>
              <a:gd name="connsiteY381" fmla="*/ 471029 h 648458"/>
              <a:gd name="connsiteX382" fmla="*/ 302750 w 844272"/>
              <a:gd name="connsiteY382" fmla="*/ 471776 h 648458"/>
              <a:gd name="connsiteX383" fmla="*/ 296657 w 844272"/>
              <a:gd name="connsiteY383" fmla="*/ 474391 h 648458"/>
              <a:gd name="connsiteX384" fmla="*/ 288660 w 844272"/>
              <a:gd name="connsiteY384" fmla="*/ 475885 h 648458"/>
              <a:gd name="connsiteX385" fmla="*/ 274950 w 844272"/>
              <a:gd name="connsiteY385" fmla="*/ 475511 h 648458"/>
              <a:gd name="connsiteX386" fmla="*/ 270380 w 844272"/>
              <a:gd name="connsiteY386" fmla="*/ 474391 h 648458"/>
              <a:gd name="connsiteX387" fmla="*/ 264668 w 844272"/>
              <a:gd name="connsiteY387" fmla="*/ 475885 h 648458"/>
              <a:gd name="connsiteX388" fmla="*/ 260860 w 844272"/>
              <a:gd name="connsiteY388" fmla="*/ 478873 h 648458"/>
              <a:gd name="connsiteX389" fmla="*/ 250578 w 844272"/>
              <a:gd name="connsiteY389" fmla="*/ 484476 h 648458"/>
              <a:gd name="connsiteX390" fmla="*/ 244485 w 844272"/>
              <a:gd name="connsiteY390" fmla="*/ 486344 h 648458"/>
              <a:gd name="connsiteX391" fmla="*/ 241438 w 844272"/>
              <a:gd name="connsiteY391" fmla="*/ 488958 h 648458"/>
              <a:gd name="connsiteX392" fmla="*/ 238011 w 844272"/>
              <a:gd name="connsiteY392" fmla="*/ 490453 h 648458"/>
              <a:gd name="connsiteX393" fmla="*/ 233822 w 844272"/>
              <a:gd name="connsiteY393" fmla="*/ 490826 h 648458"/>
              <a:gd name="connsiteX394" fmla="*/ 229252 w 844272"/>
              <a:gd name="connsiteY394" fmla="*/ 493067 h 648458"/>
              <a:gd name="connsiteX395" fmla="*/ 226967 w 844272"/>
              <a:gd name="connsiteY395" fmla="*/ 497923 h 648458"/>
              <a:gd name="connsiteX396" fmla="*/ 225444 w 844272"/>
              <a:gd name="connsiteY396" fmla="*/ 503900 h 648458"/>
              <a:gd name="connsiteX397" fmla="*/ 223540 w 844272"/>
              <a:gd name="connsiteY397" fmla="*/ 505768 h 648458"/>
              <a:gd name="connsiteX398" fmla="*/ 221255 w 844272"/>
              <a:gd name="connsiteY398" fmla="*/ 509129 h 648458"/>
              <a:gd name="connsiteX399" fmla="*/ 219732 w 844272"/>
              <a:gd name="connsiteY399" fmla="*/ 512491 h 648458"/>
              <a:gd name="connsiteX400" fmla="*/ 212496 w 844272"/>
              <a:gd name="connsiteY400" fmla="*/ 514359 h 648458"/>
              <a:gd name="connsiteX401" fmla="*/ 209069 w 844272"/>
              <a:gd name="connsiteY401" fmla="*/ 514359 h 648458"/>
              <a:gd name="connsiteX402" fmla="*/ 205261 w 844272"/>
              <a:gd name="connsiteY402" fmla="*/ 512865 h 648458"/>
              <a:gd name="connsiteX403" fmla="*/ 197263 w 844272"/>
              <a:gd name="connsiteY403" fmla="*/ 513985 h 648458"/>
              <a:gd name="connsiteX404" fmla="*/ 188885 w 844272"/>
              <a:gd name="connsiteY404" fmla="*/ 516227 h 648458"/>
              <a:gd name="connsiteX405" fmla="*/ 186981 w 844272"/>
              <a:gd name="connsiteY405" fmla="*/ 513238 h 648458"/>
              <a:gd name="connsiteX406" fmla="*/ 185077 w 844272"/>
              <a:gd name="connsiteY406" fmla="*/ 512491 h 648458"/>
              <a:gd name="connsiteX407" fmla="*/ 182792 w 844272"/>
              <a:gd name="connsiteY407" fmla="*/ 513238 h 648458"/>
              <a:gd name="connsiteX408" fmla="*/ 176699 w 844272"/>
              <a:gd name="connsiteY408" fmla="*/ 513985 h 648458"/>
              <a:gd name="connsiteX409" fmla="*/ 170225 w 844272"/>
              <a:gd name="connsiteY409" fmla="*/ 512491 h 648458"/>
              <a:gd name="connsiteX410" fmla="*/ 165656 w 844272"/>
              <a:gd name="connsiteY410" fmla="*/ 512491 h 648458"/>
              <a:gd name="connsiteX411" fmla="*/ 159562 w 844272"/>
              <a:gd name="connsiteY411" fmla="*/ 515106 h 648458"/>
              <a:gd name="connsiteX412" fmla="*/ 143187 w 844272"/>
              <a:gd name="connsiteY412" fmla="*/ 514732 h 648458"/>
              <a:gd name="connsiteX413" fmla="*/ 138998 w 844272"/>
              <a:gd name="connsiteY413" fmla="*/ 516600 h 648458"/>
              <a:gd name="connsiteX414" fmla="*/ 135190 w 844272"/>
              <a:gd name="connsiteY414" fmla="*/ 519962 h 648458"/>
              <a:gd name="connsiteX415" fmla="*/ 133286 w 844272"/>
              <a:gd name="connsiteY415" fmla="*/ 522577 h 648458"/>
              <a:gd name="connsiteX416" fmla="*/ 134048 w 844272"/>
              <a:gd name="connsiteY416" fmla="*/ 524444 h 648458"/>
              <a:gd name="connsiteX417" fmla="*/ 133286 w 844272"/>
              <a:gd name="connsiteY417" fmla="*/ 524818 h 648458"/>
              <a:gd name="connsiteX418" fmla="*/ 131001 w 844272"/>
              <a:gd name="connsiteY418" fmla="*/ 527059 h 648458"/>
              <a:gd name="connsiteX419" fmla="*/ 126812 w 844272"/>
              <a:gd name="connsiteY419" fmla="*/ 528180 h 648458"/>
              <a:gd name="connsiteX420" fmla="*/ 120338 w 844272"/>
              <a:gd name="connsiteY420" fmla="*/ 528927 h 648458"/>
              <a:gd name="connsiteX421" fmla="*/ 114626 w 844272"/>
              <a:gd name="connsiteY421" fmla="*/ 532662 h 648458"/>
              <a:gd name="connsiteX422" fmla="*/ 111199 w 844272"/>
              <a:gd name="connsiteY422" fmla="*/ 536398 h 648458"/>
              <a:gd name="connsiteX423" fmla="*/ 109295 w 844272"/>
              <a:gd name="connsiteY423" fmla="*/ 539012 h 648458"/>
              <a:gd name="connsiteX424" fmla="*/ 106629 w 844272"/>
              <a:gd name="connsiteY424" fmla="*/ 541253 h 648458"/>
              <a:gd name="connsiteX425" fmla="*/ 103201 w 844272"/>
              <a:gd name="connsiteY425" fmla="*/ 542374 h 648458"/>
              <a:gd name="connsiteX426" fmla="*/ 99393 w 844272"/>
              <a:gd name="connsiteY426" fmla="*/ 540506 h 648458"/>
              <a:gd name="connsiteX427" fmla="*/ 99013 w 844272"/>
              <a:gd name="connsiteY427" fmla="*/ 544615 h 648458"/>
              <a:gd name="connsiteX428" fmla="*/ 96347 w 844272"/>
              <a:gd name="connsiteY428" fmla="*/ 543121 h 648458"/>
              <a:gd name="connsiteX429" fmla="*/ 92919 w 844272"/>
              <a:gd name="connsiteY429" fmla="*/ 544615 h 648458"/>
              <a:gd name="connsiteX430" fmla="*/ 90635 w 844272"/>
              <a:gd name="connsiteY430" fmla="*/ 542001 h 648458"/>
              <a:gd name="connsiteX431" fmla="*/ 78068 w 844272"/>
              <a:gd name="connsiteY431" fmla="*/ 542748 h 648458"/>
              <a:gd name="connsiteX432" fmla="*/ 72355 w 844272"/>
              <a:gd name="connsiteY432" fmla="*/ 542001 h 648458"/>
              <a:gd name="connsiteX433" fmla="*/ 69690 w 844272"/>
              <a:gd name="connsiteY433" fmla="*/ 539012 h 648458"/>
              <a:gd name="connsiteX434" fmla="*/ 66262 w 844272"/>
              <a:gd name="connsiteY434" fmla="*/ 537892 h 648458"/>
              <a:gd name="connsiteX435" fmla="*/ 66262 w 844272"/>
              <a:gd name="connsiteY435" fmla="*/ 538265 h 648458"/>
              <a:gd name="connsiteX436" fmla="*/ 62073 w 844272"/>
              <a:gd name="connsiteY436" fmla="*/ 537892 h 648458"/>
              <a:gd name="connsiteX437" fmla="*/ 56361 w 844272"/>
              <a:gd name="connsiteY437" fmla="*/ 531915 h 648458"/>
              <a:gd name="connsiteX438" fmla="*/ 53695 w 844272"/>
              <a:gd name="connsiteY438" fmla="*/ 528553 h 648458"/>
              <a:gd name="connsiteX439" fmla="*/ 49506 w 844272"/>
              <a:gd name="connsiteY439" fmla="*/ 524818 h 648458"/>
              <a:gd name="connsiteX440" fmla="*/ 45698 w 844272"/>
              <a:gd name="connsiteY440" fmla="*/ 523697 h 648458"/>
              <a:gd name="connsiteX441" fmla="*/ 41128 w 844272"/>
              <a:gd name="connsiteY441" fmla="*/ 522577 h 648458"/>
              <a:gd name="connsiteX442" fmla="*/ 39986 w 844272"/>
              <a:gd name="connsiteY442" fmla="*/ 511744 h 648458"/>
              <a:gd name="connsiteX443" fmla="*/ 40747 w 844272"/>
              <a:gd name="connsiteY443" fmla="*/ 506888 h 648458"/>
              <a:gd name="connsiteX444" fmla="*/ 40747 w 844272"/>
              <a:gd name="connsiteY444" fmla="*/ 506515 h 648458"/>
              <a:gd name="connsiteX445" fmla="*/ 44556 w 844272"/>
              <a:gd name="connsiteY445" fmla="*/ 508009 h 648458"/>
              <a:gd name="connsiteX446" fmla="*/ 47602 w 844272"/>
              <a:gd name="connsiteY446" fmla="*/ 507635 h 648458"/>
              <a:gd name="connsiteX447" fmla="*/ 51791 w 844272"/>
              <a:gd name="connsiteY447" fmla="*/ 501659 h 648458"/>
              <a:gd name="connsiteX448" fmla="*/ 54076 w 844272"/>
              <a:gd name="connsiteY448" fmla="*/ 496056 h 648458"/>
              <a:gd name="connsiteX449" fmla="*/ 54076 w 844272"/>
              <a:gd name="connsiteY449" fmla="*/ 492320 h 648458"/>
              <a:gd name="connsiteX450" fmla="*/ 52172 w 844272"/>
              <a:gd name="connsiteY450" fmla="*/ 487838 h 648458"/>
              <a:gd name="connsiteX451" fmla="*/ 52172 w 844272"/>
              <a:gd name="connsiteY451" fmla="*/ 482235 h 648458"/>
              <a:gd name="connsiteX452" fmla="*/ 52934 w 844272"/>
              <a:gd name="connsiteY452" fmla="*/ 484476 h 648458"/>
              <a:gd name="connsiteX453" fmla="*/ 54076 w 844272"/>
              <a:gd name="connsiteY453" fmla="*/ 480367 h 648458"/>
              <a:gd name="connsiteX454" fmla="*/ 53695 w 844272"/>
              <a:gd name="connsiteY454" fmla="*/ 472523 h 648458"/>
              <a:gd name="connsiteX455" fmla="*/ 54838 w 844272"/>
              <a:gd name="connsiteY455" fmla="*/ 466173 h 648458"/>
              <a:gd name="connsiteX456" fmla="*/ 53695 w 844272"/>
              <a:gd name="connsiteY456" fmla="*/ 460943 h 648458"/>
              <a:gd name="connsiteX457" fmla="*/ 47221 w 844272"/>
              <a:gd name="connsiteY457" fmla="*/ 446749 h 648458"/>
              <a:gd name="connsiteX458" fmla="*/ 46079 w 844272"/>
              <a:gd name="connsiteY458" fmla="*/ 442640 h 648458"/>
              <a:gd name="connsiteX459" fmla="*/ 44556 w 844272"/>
              <a:gd name="connsiteY459" fmla="*/ 440025 h 648458"/>
              <a:gd name="connsiteX460" fmla="*/ 41509 w 844272"/>
              <a:gd name="connsiteY460" fmla="*/ 436290 h 648458"/>
              <a:gd name="connsiteX461" fmla="*/ 39224 w 844272"/>
              <a:gd name="connsiteY461" fmla="*/ 429566 h 648458"/>
              <a:gd name="connsiteX462" fmla="*/ 37320 w 844272"/>
              <a:gd name="connsiteY462" fmla="*/ 419854 h 648458"/>
              <a:gd name="connsiteX463" fmla="*/ 37320 w 844272"/>
              <a:gd name="connsiteY463" fmla="*/ 407901 h 648458"/>
              <a:gd name="connsiteX464" fmla="*/ 35797 w 844272"/>
              <a:gd name="connsiteY464" fmla="*/ 403792 h 648458"/>
              <a:gd name="connsiteX465" fmla="*/ 29704 w 844272"/>
              <a:gd name="connsiteY465" fmla="*/ 393333 h 648458"/>
              <a:gd name="connsiteX466" fmla="*/ 28942 w 844272"/>
              <a:gd name="connsiteY466" fmla="*/ 388104 h 648458"/>
              <a:gd name="connsiteX467" fmla="*/ 25134 w 844272"/>
              <a:gd name="connsiteY467" fmla="*/ 382501 h 648458"/>
              <a:gd name="connsiteX468" fmla="*/ 20564 w 844272"/>
              <a:gd name="connsiteY468" fmla="*/ 375030 h 648458"/>
              <a:gd name="connsiteX469" fmla="*/ 20564 w 844272"/>
              <a:gd name="connsiteY469" fmla="*/ 367186 h 648458"/>
              <a:gd name="connsiteX470" fmla="*/ 17518 w 844272"/>
              <a:gd name="connsiteY470" fmla="*/ 360462 h 648458"/>
              <a:gd name="connsiteX471" fmla="*/ 15233 w 844272"/>
              <a:gd name="connsiteY471" fmla="*/ 352991 h 648458"/>
              <a:gd name="connsiteX472" fmla="*/ 11044 w 844272"/>
              <a:gd name="connsiteY472" fmla="*/ 350377 h 648458"/>
              <a:gd name="connsiteX473" fmla="*/ 7236 w 844272"/>
              <a:gd name="connsiteY473" fmla="*/ 346268 h 648458"/>
              <a:gd name="connsiteX474" fmla="*/ 4951 w 844272"/>
              <a:gd name="connsiteY474" fmla="*/ 343280 h 648458"/>
              <a:gd name="connsiteX475" fmla="*/ 4189 w 844272"/>
              <a:gd name="connsiteY475" fmla="*/ 339544 h 648458"/>
              <a:gd name="connsiteX476" fmla="*/ 1904 w 844272"/>
              <a:gd name="connsiteY476" fmla="*/ 338050 h 648458"/>
              <a:gd name="connsiteX477" fmla="*/ 0 w 844272"/>
              <a:gd name="connsiteY477" fmla="*/ 334315 h 648458"/>
              <a:gd name="connsiteX478" fmla="*/ 381 w 844272"/>
              <a:gd name="connsiteY478" fmla="*/ 332073 h 648458"/>
              <a:gd name="connsiteX479" fmla="*/ 1142 w 844272"/>
              <a:gd name="connsiteY479" fmla="*/ 333941 h 648458"/>
              <a:gd name="connsiteX480" fmla="*/ 3047 w 844272"/>
              <a:gd name="connsiteY480" fmla="*/ 334315 h 648458"/>
              <a:gd name="connsiteX481" fmla="*/ 4570 w 844272"/>
              <a:gd name="connsiteY481" fmla="*/ 335062 h 648458"/>
              <a:gd name="connsiteX482" fmla="*/ 5712 w 844272"/>
              <a:gd name="connsiteY482" fmla="*/ 337677 h 648458"/>
              <a:gd name="connsiteX483" fmla="*/ 6093 w 844272"/>
              <a:gd name="connsiteY483" fmla="*/ 341412 h 648458"/>
              <a:gd name="connsiteX484" fmla="*/ 7997 w 844272"/>
              <a:gd name="connsiteY484" fmla="*/ 340291 h 648458"/>
              <a:gd name="connsiteX485" fmla="*/ 8759 w 844272"/>
              <a:gd name="connsiteY485" fmla="*/ 342906 h 648458"/>
              <a:gd name="connsiteX486" fmla="*/ 11805 w 844272"/>
              <a:gd name="connsiteY486" fmla="*/ 343280 h 648458"/>
              <a:gd name="connsiteX487" fmla="*/ 13329 w 844272"/>
              <a:gd name="connsiteY487" fmla="*/ 341038 h 648458"/>
              <a:gd name="connsiteX488" fmla="*/ 12948 w 844272"/>
              <a:gd name="connsiteY488" fmla="*/ 337677 h 648458"/>
              <a:gd name="connsiteX489" fmla="*/ 9901 w 844272"/>
              <a:gd name="connsiteY489" fmla="*/ 334315 h 648458"/>
              <a:gd name="connsiteX490" fmla="*/ 4951 w 844272"/>
              <a:gd name="connsiteY490" fmla="*/ 323482 h 648458"/>
              <a:gd name="connsiteX491" fmla="*/ 4951 w 844272"/>
              <a:gd name="connsiteY491" fmla="*/ 319747 h 648458"/>
              <a:gd name="connsiteX492" fmla="*/ 6474 w 844272"/>
              <a:gd name="connsiteY492" fmla="*/ 321241 h 648458"/>
              <a:gd name="connsiteX493" fmla="*/ 8378 w 844272"/>
              <a:gd name="connsiteY493" fmla="*/ 325350 h 648458"/>
              <a:gd name="connsiteX494" fmla="*/ 10282 w 844272"/>
              <a:gd name="connsiteY494" fmla="*/ 333941 h 648458"/>
              <a:gd name="connsiteX495" fmla="*/ 13329 w 844272"/>
              <a:gd name="connsiteY495" fmla="*/ 330206 h 648458"/>
              <a:gd name="connsiteX496" fmla="*/ 14471 w 844272"/>
              <a:gd name="connsiteY496" fmla="*/ 333568 h 648458"/>
              <a:gd name="connsiteX497" fmla="*/ 14852 w 844272"/>
              <a:gd name="connsiteY497" fmla="*/ 337677 h 648458"/>
              <a:gd name="connsiteX498" fmla="*/ 17518 w 844272"/>
              <a:gd name="connsiteY498" fmla="*/ 338050 h 648458"/>
              <a:gd name="connsiteX499" fmla="*/ 19422 w 844272"/>
              <a:gd name="connsiteY499" fmla="*/ 335435 h 648458"/>
              <a:gd name="connsiteX500" fmla="*/ 20564 w 844272"/>
              <a:gd name="connsiteY500" fmla="*/ 330953 h 648458"/>
              <a:gd name="connsiteX501" fmla="*/ 20183 w 844272"/>
              <a:gd name="connsiteY501" fmla="*/ 323856 h 648458"/>
              <a:gd name="connsiteX502" fmla="*/ 17137 w 844272"/>
              <a:gd name="connsiteY502" fmla="*/ 321241 h 648458"/>
              <a:gd name="connsiteX503" fmla="*/ 14852 w 844272"/>
              <a:gd name="connsiteY503" fmla="*/ 316759 h 648458"/>
              <a:gd name="connsiteX504" fmla="*/ 14090 w 844272"/>
              <a:gd name="connsiteY504" fmla="*/ 317879 h 648458"/>
              <a:gd name="connsiteX505" fmla="*/ 14471 w 844272"/>
              <a:gd name="connsiteY505" fmla="*/ 315264 h 648458"/>
              <a:gd name="connsiteX506" fmla="*/ 11805 w 844272"/>
              <a:gd name="connsiteY506" fmla="*/ 310782 h 648458"/>
              <a:gd name="connsiteX507" fmla="*/ 8759 w 844272"/>
              <a:gd name="connsiteY507" fmla="*/ 304058 h 648458"/>
              <a:gd name="connsiteX508" fmla="*/ 3047 w 844272"/>
              <a:gd name="connsiteY508" fmla="*/ 293973 h 648458"/>
              <a:gd name="connsiteX509" fmla="*/ 3047 w 844272"/>
              <a:gd name="connsiteY509" fmla="*/ 283140 h 648458"/>
              <a:gd name="connsiteX510" fmla="*/ 4951 w 844272"/>
              <a:gd name="connsiteY510" fmla="*/ 279405 h 648458"/>
              <a:gd name="connsiteX511" fmla="*/ 10663 w 844272"/>
              <a:gd name="connsiteY511" fmla="*/ 273802 h 648458"/>
              <a:gd name="connsiteX512" fmla="*/ 11044 w 844272"/>
              <a:gd name="connsiteY512" fmla="*/ 270814 h 648458"/>
              <a:gd name="connsiteX513" fmla="*/ 10663 w 844272"/>
              <a:gd name="connsiteY513" fmla="*/ 267452 h 648458"/>
              <a:gd name="connsiteX514" fmla="*/ 11044 w 844272"/>
              <a:gd name="connsiteY514" fmla="*/ 259608 h 648458"/>
              <a:gd name="connsiteX515" fmla="*/ 8378 w 844272"/>
              <a:gd name="connsiteY515" fmla="*/ 255125 h 648458"/>
              <a:gd name="connsiteX516" fmla="*/ 10282 w 844272"/>
              <a:gd name="connsiteY516" fmla="*/ 246907 h 648458"/>
              <a:gd name="connsiteX517" fmla="*/ 12567 w 844272"/>
              <a:gd name="connsiteY517" fmla="*/ 243546 h 648458"/>
              <a:gd name="connsiteX518" fmla="*/ 14852 w 844272"/>
              <a:gd name="connsiteY518" fmla="*/ 237942 h 648458"/>
              <a:gd name="connsiteX519" fmla="*/ 16375 w 844272"/>
              <a:gd name="connsiteY519" fmla="*/ 236822 h 648458"/>
              <a:gd name="connsiteX520" fmla="*/ 18660 w 844272"/>
              <a:gd name="connsiteY520" fmla="*/ 234954 h 648458"/>
              <a:gd name="connsiteX521" fmla="*/ 18279 w 844272"/>
              <a:gd name="connsiteY521" fmla="*/ 240931 h 648458"/>
              <a:gd name="connsiteX522" fmla="*/ 18279 w 844272"/>
              <a:gd name="connsiteY522" fmla="*/ 241678 h 648458"/>
              <a:gd name="connsiteX523" fmla="*/ 17137 w 844272"/>
              <a:gd name="connsiteY523" fmla="*/ 243172 h 648458"/>
              <a:gd name="connsiteX524" fmla="*/ 16756 w 844272"/>
              <a:gd name="connsiteY524" fmla="*/ 245040 h 648458"/>
              <a:gd name="connsiteX525" fmla="*/ 18279 w 844272"/>
              <a:gd name="connsiteY525" fmla="*/ 245787 h 648458"/>
              <a:gd name="connsiteX526" fmla="*/ 17518 w 844272"/>
              <a:gd name="connsiteY526" fmla="*/ 248775 h 648458"/>
              <a:gd name="connsiteX527" fmla="*/ 17137 w 844272"/>
              <a:gd name="connsiteY527" fmla="*/ 250643 h 648458"/>
              <a:gd name="connsiteX528" fmla="*/ 19041 w 844272"/>
              <a:gd name="connsiteY528" fmla="*/ 251390 h 648458"/>
              <a:gd name="connsiteX529" fmla="*/ 22468 w 844272"/>
              <a:gd name="connsiteY529" fmla="*/ 248775 h 648458"/>
              <a:gd name="connsiteX530" fmla="*/ 23611 w 844272"/>
              <a:gd name="connsiteY530" fmla="*/ 243546 h 648458"/>
              <a:gd name="connsiteX531" fmla="*/ 27419 w 844272"/>
              <a:gd name="connsiteY531" fmla="*/ 237569 h 648458"/>
              <a:gd name="connsiteX532" fmla="*/ 30465 w 844272"/>
              <a:gd name="connsiteY532" fmla="*/ 236448 h 648458"/>
              <a:gd name="connsiteX533" fmla="*/ 33131 w 844272"/>
              <a:gd name="connsiteY533" fmla="*/ 234581 h 648458"/>
              <a:gd name="connsiteX534" fmla="*/ 35797 w 844272"/>
              <a:gd name="connsiteY534" fmla="*/ 233834 h 648458"/>
              <a:gd name="connsiteX535" fmla="*/ 38843 w 844272"/>
              <a:gd name="connsiteY535" fmla="*/ 231592 h 648458"/>
              <a:gd name="connsiteX536" fmla="*/ 45698 w 844272"/>
              <a:gd name="connsiteY536" fmla="*/ 230472 h 648458"/>
              <a:gd name="connsiteX537" fmla="*/ 47602 w 844272"/>
              <a:gd name="connsiteY537" fmla="*/ 227110 h 648458"/>
              <a:gd name="connsiteX538" fmla="*/ 50268 w 844272"/>
              <a:gd name="connsiteY538" fmla="*/ 224495 h 648458"/>
              <a:gd name="connsiteX539" fmla="*/ 53314 w 844272"/>
              <a:gd name="connsiteY539" fmla="*/ 222628 h 648458"/>
              <a:gd name="connsiteX540" fmla="*/ 55599 w 844272"/>
              <a:gd name="connsiteY540" fmla="*/ 218892 h 648458"/>
              <a:gd name="connsiteX541" fmla="*/ 61312 w 844272"/>
              <a:gd name="connsiteY541" fmla="*/ 216651 h 648458"/>
              <a:gd name="connsiteX542" fmla="*/ 63596 w 844272"/>
              <a:gd name="connsiteY542" fmla="*/ 214783 h 648458"/>
              <a:gd name="connsiteX543" fmla="*/ 66262 w 844272"/>
              <a:gd name="connsiteY543" fmla="*/ 213289 h 648458"/>
              <a:gd name="connsiteX544" fmla="*/ 72736 w 844272"/>
              <a:gd name="connsiteY544" fmla="*/ 208807 h 648458"/>
              <a:gd name="connsiteX545" fmla="*/ 74259 w 844272"/>
              <a:gd name="connsiteY545" fmla="*/ 208433 h 648458"/>
              <a:gd name="connsiteX546" fmla="*/ 75402 w 844272"/>
              <a:gd name="connsiteY546" fmla="*/ 209180 h 648458"/>
              <a:gd name="connsiteX547" fmla="*/ 81495 w 844272"/>
              <a:gd name="connsiteY547" fmla="*/ 209554 h 648458"/>
              <a:gd name="connsiteX548" fmla="*/ 84541 w 844272"/>
              <a:gd name="connsiteY548" fmla="*/ 210674 h 648458"/>
              <a:gd name="connsiteX549" fmla="*/ 88350 w 844272"/>
              <a:gd name="connsiteY549" fmla="*/ 211048 h 648458"/>
              <a:gd name="connsiteX550" fmla="*/ 91777 w 844272"/>
              <a:gd name="connsiteY550" fmla="*/ 210674 h 648458"/>
              <a:gd name="connsiteX551" fmla="*/ 94824 w 844272"/>
              <a:gd name="connsiteY551" fmla="*/ 209554 h 648458"/>
              <a:gd name="connsiteX552" fmla="*/ 99013 w 844272"/>
              <a:gd name="connsiteY552" fmla="*/ 206565 h 648458"/>
              <a:gd name="connsiteX553" fmla="*/ 102821 w 844272"/>
              <a:gd name="connsiteY553" fmla="*/ 204324 h 648458"/>
              <a:gd name="connsiteX554" fmla="*/ 106629 w 844272"/>
              <a:gd name="connsiteY554" fmla="*/ 203204 h 648458"/>
              <a:gd name="connsiteX555" fmla="*/ 110818 w 844272"/>
              <a:gd name="connsiteY555" fmla="*/ 203204 h 648458"/>
              <a:gd name="connsiteX556" fmla="*/ 114626 w 844272"/>
              <a:gd name="connsiteY556" fmla="*/ 202457 h 648458"/>
              <a:gd name="connsiteX557" fmla="*/ 122623 w 844272"/>
              <a:gd name="connsiteY557" fmla="*/ 194986 h 648458"/>
              <a:gd name="connsiteX558" fmla="*/ 127574 w 844272"/>
              <a:gd name="connsiteY558" fmla="*/ 194986 h 648458"/>
              <a:gd name="connsiteX559" fmla="*/ 131382 w 844272"/>
              <a:gd name="connsiteY559" fmla="*/ 196854 h 648458"/>
              <a:gd name="connsiteX560" fmla="*/ 135952 w 844272"/>
              <a:gd name="connsiteY560" fmla="*/ 194986 h 648458"/>
              <a:gd name="connsiteX561" fmla="*/ 140902 w 844272"/>
              <a:gd name="connsiteY561" fmla="*/ 194986 h 648458"/>
              <a:gd name="connsiteX562" fmla="*/ 143949 w 844272"/>
              <a:gd name="connsiteY562" fmla="*/ 194239 h 648458"/>
              <a:gd name="connsiteX563" fmla="*/ 147757 w 844272"/>
              <a:gd name="connsiteY563" fmla="*/ 192371 h 648458"/>
              <a:gd name="connsiteX564" fmla="*/ 157278 w 844272"/>
              <a:gd name="connsiteY564" fmla="*/ 190503 h 648458"/>
              <a:gd name="connsiteX565" fmla="*/ 161467 w 844272"/>
              <a:gd name="connsiteY565" fmla="*/ 188262 h 648458"/>
              <a:gd name="connsiteX566" fmla="*/ 164513 w 844272"/>
              <a:gd name="connsiteY566" fmla="*/ 186395 h 648458"/>
              <a:gd name="connsiteX567" fmla="*/ 172891 w 844272"/>
              <a:gd name="connsiteY567" fmla="*/ 178550 h 648458"/>
              <a:gd name="connsiteX568" fmla="*/ 174414 w 844272"/>
              <a:gd name="connsiteY568" fmla="*/ 175562 h 648458"/>
              <a:gd name="connsiteX569" fmla="*/ 174795 w 844272"/>
              <a:gd name="connsiteY569" fmla="*/ 172200 h 648458"/>
              <a:gd name="connsiteX570" fmla="*/ 177842 w 844272"/>
              <a:gd name="connsiteY570" fmla="*/ 168091 h 648458"/>
              <a:gd name="connsiteX571" fmla="*/ 178603 w 844272"/>
              <a:gd name="connsiteY571" fmla="*/ 166224 h 648458"/>
              <a:gd name="connsiteX572" fmla="*/ 178603 w 844272"/>
              <a:gd name="connsiteY572" fmla="*/ 163982 h 648458"/>
              <a:gd name="connsiteX573" fmla="*/ 181269 w 844272"/>
              <a:gd name="connsiteY573" fmla="*/ 164356 h 648458"/>
              <a:gd name="connsiteX574" fmla="*/ 189266 w 844272"/>
              <a:gd name="connsiteY574" fmla="*/ 156138 h 648458"/>
              <a:gd name="connsiteX575" fmla="*/ 190409 w 844272"/>
              <a:gd name="connsiteY575" fmla="*/ 154270 h 648458"/>
              <a:gd name="connsiteX576" fmla="*/ 189266 w 844272"/>
              <a:gd name="connsiteY576" fmla="*/ 153150 h 648458"/>
              <a:gd name="connsiteX577" fmla="*/ 186600 w 844272"/>
              <a:gd name="connsiteY577" fmla="*/ 142317 h 648458"/>
              <a:gd name="connsiteX578" fmla="*/ 186981 w 844272"/>
              <a:gd name="connsiteY578" fmla="*/ 137835 h 648458"/>
              <a:gd name="connsiteX579" fmla="*/ 190028 w 844272"/>
              <a:gd name="connsiteY579" fmla="*/ 132605 h 648458"/>
              <a:gd name="connsiteX580" fmla="*/ 191170 w 844272"/>
              <a:gd name="connsiteY580" fmla="*/ 131858 h 648458"/>
              <a:gd name="connsiteX581" fmla="*/ 193455 w 844272"/>
              <a:gd name="connsiteY581" fmla="*/ 131858 h 648458"/>
              <a:gd name="connsiteX582" fmla="*/ 194978 w 844272"/>
              <a:gd name="connsiteY582" fmla="*/ 128870 h 648458"/>
              <a:gd name="connsiteX583" fmla="*/ 198406 w 844272"/>
              <a:gd name="connsiteY583" fmla="*/ 126255 h 648458"/>
              <a:gd name="connsiteX584" fmla="*/ 199548 w 844272"/>
              <a:gd name="connsiteY584" fmla="*/ 126255 h 648458"/>
              <a:gd name="connsiteX585" fmla="*/ 199167 w 844272"/>
              <a:gd name="connsiteY585" fmla="*/ 124388 h 648458"/>
              <a:gd name="connsiteX586" fmla="*/ 201072 w 844272"/>
              <a:gd name="connsiteY586" fmla="*/ 120279 h 648458"/>
              <a:gd name="connsiteX587" fmla="*/ 201833 w 844272"/>
              <a:gd name="connsiteY587" fmla="*/ 119905 h 648458"/>
              <a:gd name="connsiteX588" fmla="*/ 202976 w 844272"/>
              <a:gd name="connsiteY588" fmla="*/ 123267 h 648458"/>
              <a:gd name="connsiteX589" fmla="*/ 204499 w 844272"/>
              <a:gd name="connsiteY589" fmla="*/ 125882 h 648458"/>
              <a:gd name="connsiteX590" fmla="*/ 206784 w 844272"/>
              <a:gd name="connsiteY590" fmla="*/ 131858 h 648458"/>
              <a:gd name="connsiteX591" fmla="*/ 209069 w 844272"/>
              <a:gd name="connsiteY591" fmla="*/ 136341 h 648458"/>
              <a:gd name="connsiteX592" fmla="*/ 211354 w 844272"/>
              <a:gd name="connsiteY592" fmla="*/ 138956 h 648458"/>
              <a:gd name="connsiteX593" fmla="*/ 213258 w 844272"/>
              <a:gd name="connsiteY593" fmla="*/ 142317 h 648458"/>
              <a:gd name="connsiteX594" fmla="*/ 214781 w 844272"/>
              <a:gd name="connsiteY594" fmla="*/ 144185 h 648458"/>
              <a:gd name="connsiteX595" fmla="*/ 216685 w 844272"/>
              <a:gd name="connsiteY595" fmla="*/ 140076 h 648458"/>
              <a:gd name="connsiteX596" fmla="*/ 216685 w 844272"/>
              <a:gd name="connsiteY596" fmla="*/ 134473 h 648458"/>
              <a:gd name="connsiteX597" fmla="*/ 217447 w 844272"/>
              <a:gd name="connsiteY597" fmla="*/ 134473 h 648458"/>
              <a:gd name="connsiteX598" fmla="*/ 220112 w 844272"/>
              <a:gd name="connsiteY598" fmla="*/ 134100 h 648458"/>
              <a:gd name="connsiteX599" fmla="*/ 219351 w 844272"/>
              <a:gd name="connsiteY599" fmla="*/ 129244 h 648458"/>
              <a:gd name="connsiteX600" fmla="*/ 217066 w 844272"/>
              <a:gd name="connsiteY600" fmla="*/ 125135 h 648458"/>
              <a:gd name="connsiteX601" fmla="*/ 214781 w 844272"/>
              <a:gd name="connsiteY601" fmla="*/ 123267 h 648458"/>
              <a:gd name="connsiteX602" fmla="*/ 215543 w 844272"/>
              <a:gd name="connsiteY602" fmla="*/ 121773 h 648458"/>
              <a:gd name="connsiteX603" fmla="*/ 215162 w 844272"/>
              <a:gd name="connsiteY603" fmla="*/ 115796 h 648458"/>
              <a:gd name="connsiteX604" fmla="*/ 217066 w 844272"/>
              <a:gd name="connsiteY604" fmla="*/ 113929 h 648458"/>
              <a:gd name="connsiteX605" fmla="*/ 220874 w 844272"/>
              <a:gd name="connsiteY605" fmla="*/ 115796 h 648458"/>
              <a:gd name="connsiteX606" fmla="*/ 223921 w 844272"/>
              <a:gd name="connsiteY606" fmla="*/ 115049 h 648458"/>
              <a:gd name="connsiteX607" fmla="*/ 228871 w 844272"/>
              <a:gd name="connsiteY607" fmla="*/ 121026 h 648458"/>
              <a:gd name="connsiteX608" fmla="*/ 235345 w 844272"/>
              <a:gd name="connsiteY608" fmla="*/ 122146 h 648458"/>
              <a:gd name="connsiteX609" fmla="*/ 235726 w 844272"/>
              <a:gd name="connsiteY609" fmla="*/ 119158 h 648458"/>
              <a:gd name="connsiteX610" fmla="*/ 232299 w 844272"/>
              <a:gd name="connsiteY610" fmla="*/ 118038 h 648458"/>
              <a:gd name="connsiteX611" fmla="*/ 233441 w 844272"/>
              <a:gd name="connsiteY611" fmla="*/ 113182 h 648458"/>
              <a:gd name="connsiteX612" fmla="*/ 237249 w 844272"/>
              <a:gd name="connsiteY612" fmla="*/ 109820 h 648458"/>
              <a:gd name="connsiteX613" fmla="*/ 238011 w 844272"/>
              <a:gd name="connsiteY613" fmla="*/ 107205 h 648458"/>
              <a:gd name="connsiteX614" fmla="*/ 236107 w 844272"/>
              <a:gd name="connsiteY614" fmla="*/ 100855 h 648458"/>
              <a:gd name="connsiteX615" fmla="*/ 238011 w 844272"/>
              <a:gd name="connsiteY615" fmla="*/ 98614 h 648458"/>
              <a:gd name="connsiteX616" fmla="*/ 241438 w 844272"/>
              <a:gd name="connsiteY616" fmla="*/ 97867 h 648458"/>
              <a:gd name="connsiteX617" fmla="*/ 245627 w 844272"/>
              <a:gd name="connsiteY617" fmla="*/ 100108 h 648458"/>
              <a:gd name="connsiteX618" fmla="*/ 246389 w 844272"/>
              <a:gd name="connsiteY618" fmla="*/ 98987 h 648458"/>
              <a:gd name="connsiteX619" fmla="*/ 244104 w 844272"/>
              <a:gd name="connsiteY619" fmla="*/ 94505 h 648458"/>
              <a:gd name="connsiteX620" fmla="*/ 244485 w 844272"/>
              <a:gd name="connsiteY620" fmla="*/ 92264 h 648458"/>
              <a:gd name="connsiteX621" fmla="*/ 246008 w 844272"/>
              <a:gd name="connsiteY621" fmla="*/ 90396 h 648458"/>
              <a:gd name="connsiteX622" fmla="*/ 252482 w 844272"/>
              <a:gd name="connsiteY622" fmla="*/ 92637 h 648458"/>
              <a:gd name="connsiteX623" fmla="*/ 252482 w 844272"/>
              <a:gd name="connsiteY623" fmla="*/ 90769 h 648458"/>
              <a:gd name="connsiteX624" fmla="*/ 250197 w 844272"/>
              <a:gd name="connsiteY624" fmla="*/ 87034 h 648458"/>
              <a:gd name="connsiteX625" fmla="*/ 250197 w 844272"/>
              <a:gd name="connsiteY625" fmla="*/ 82552 h 648458"/>
              <a:gd name="connsiteX626" fmla="*/ 253624 w 844272"/>
              <a:gd name="connsiteY626" fmla="*/ 81057 h 648458"/>
              <a:gd name="connsiteX627" fmla="*/ 255528 w 844272"/>
              <a:gd name="connsiteY627" fmla="*/ 81057 h 648458"/>
              <a:gd name="connsiteX628" fmla="*/ 257813 w 844272"/>
              <a:gd name="connsiteY628" fmla="*/ 80310 h 648458"/>
              <a:gd name="connsiteX629" fmla="*/ 261621 w 844272"/>
              <a:gd name="connsiteY629" fmla="*/ 79937 h 648458"/>
              <a:gd name="connsiteX630" fmla="*/ 262002 w 844272"/>
              <a:gd name="connsiteY630" fmla="*/ 82925 h 648458"/>
              <a:gd name="connsiteX631" fmla="*/ 263906 w 844272"/>
              <a:gd name="connsiteY631" fmla="*/ 82178 h 648458"/>
              <a:gd name="connsiteX632" fmla="*/ 266572 w 844272"/>
              <a:gd name="connsiteY632" fmla="*/ 79937 h 648458"/>
              <a:gd name="connsiteX633" fmla="*/ 268476 w 844272"/>
              <a:gd name="connsiteY633" fmla="*/ 75081 h 648458"/>
              <a:gd name="connsiteX634" fmla="*/ 268476 w 844272"/>
              <a:gd name="connsiteY634" fmla="*/ 73587 h 648458"/>
              <a:gd name="connsiteX635" fmla="*/ 266191 w 844272"/>
              <a:gd name="connsiteY635" fmla="*/ 70598 h 648458"/>
              <a:gd name="connsiteX636" fmla="*/ 267334 w 844272"/>
              <a:gd name="connsiteY636" fmla="*/ 68357 h 648458"/>
              <a:gd name="connsiteX637" fmla="*/ 269238 w 844272"/>
              <a:gd name="connsiteY637" fmla="*/ 70598 h 648458"/>
              <a:gd name="connsiteX638" fmla="*/ 269999 w 844272"/>
              <a:gd name="connsiteY638" fmla="*/ 73960 h 648458"/>
              <a:gd name="connsiteX639" fmla="*/ 272284 w 844272"/>
              <a:gd name="connsiteY639" fmla="*/ 72466 h 648458"/>
              <a:gd name="connsiteX640" fmla="*/ 273427 w 844272"/>
              <a:gd name="connsiteY640" fmla="*/ 70225 h 648458"/>
              <a:gd name="connsiteX641" fmla="*/ 274569 w 844272"/>
              <a:gd name="connsiteY641" fmla="*/ 70598 h 648458"/>
              <a:gd name="connsiteX642" fmla="*/ 274950 w 844272"/>
              <a:gd name="connsiteY642" fmla="*/ 72466 h 648458"/>
              <a:gd name="connsiteX643" fmla="*/ 277235 w 844272"/>
              <a:gd name="connsiteY643" fmla="*/ 72093 h 648458"/>
              <a:gd name="connsiteX644" fmla="*/ 281424 w 844272"/>
              <a:gd name="connsiteY644" fmla="*/ 69851 h 648458"/>
              <a:gd name="connsiteX645" fmla="*/ 282947 w 844272"/>
              <a:gd name="connsiteY645" fmla="*/ 68357 h 648458"/>
              <a:gd name="connsiteX646" fmla="*/ 282186 w 844272"/>
              <a:gd name="connsiteY646" fmla="*/ 65743 h 648458"/>
              <a:gd name="connsiteX647" fmla="*/ 285232 w 844272"/>
              <a:gd name="connsiteY647" fmla="*/ 64995 h 648458"/>
              <a:gd name="connsiteX648" fmla="*/ 286755 w 844272"/>
              <a:gd name="connsiteY648" fmla="*/ 66116 h 648458"/>
              <a:gd name="connsiteX649" fmla="*/ 289802 w 844272"/>
              <a:gd name="connsiteY649" fmla="*/ 67610 h 648458"/>
              <a:gd name="connsiteX650" fmla="*/ 293229 w 844272"/>
              <a:gd name="connsiteY650" fmla="*/ 67610 h 648458"/>
              <a:gd name="connsiteX651" fmla="*/ 297037 w 844272"/>
              <a:gd name="connsiteY651" fmla="*/ 69851 h 648458"/>
              <a:gd name="connsiteX652" fmla="*/ 300084 w 844272"/>
              <a:gd name="connsiteY652" fmla="*/ 72093 h 648458"/>
              <a:gd name="connsiteX653" fmla="*/ 306177 w 844272"/>
              <a:gd name="connsiteY653" fmla="*/ 80310 h 648458"/>
              <a:gd name="connsiteX654" fmla="*/ 311509 w 844272"/>
              <a:gd name="connsiteY654" fmla="*/ 84419 h 648458"/>
              <a:gd name="connsiteX655" fmla="*/ 309985 w 844272"/>
              <a:gd name="connsiteY655" fmla="*/ 90396 h 648458"/>
              <a:gd name="connsiteX656" fmla="*/ 309985 w 844272"/>
              <a:gd name="connsiteY656" fmla="*/ 94505 h 648458"/>
              <a:gd name="connsiteX657" fmla="*/ 310366 w 844272"/>
              <a:gd name="connsiteY657" fmla="*/ 95252 h 648458"/>
              <a:gd name="connsiteX658" fmla="*/ 311509 w 844272"/>
              <a:gd name="connsiteY658" fmla="*/ 95999 h 648458"/>
              <a:gd name="connsiteX659" fmla="*/ 311889 w 844272"/>
              <a:gd name="connsiteY659" fmla="*/ 94878 h 648458"/>
              <a:gd name="connsiteX660" fmla="*/ 313032 w 844272"/>
              <a:gd name="connsiteY660" fmla="*/ 92264 h 648458"/>
              <a:gd name="connsiteX661" fmla="*/ 312270 w 844272"/>
              <a:gd name="connsiteY661" fmla="*/ 90769 h 648458"/>
              <a:gd name="connsiteX662" fmla="*/ 314174 w 844272"/>
              <a:gd name="connsiteY662" fmla="*/ 88902 h 648458"/>
              <a:gd name="connsiteX663" fmla="*/ 315698 w 844272"/>
              <a:gd name="connsiteY663" fmla="*/ 89649 h 648458"/>
              <a:gd name="connsiteX664" fmla="*/ 316078 w 844272"/>
              <a:gd name="connsiteY664" fmla="*/ 88528 h 648458"/>
              <a:gd name="connsiteX665" fmla="*/ 318363 w 844272"/>
              <a:gd name="connsiteY665" fmla="*/ 89649 h 648458"/>
              <a:gd name="connsiteX666" fmla="*/ 318363 w 844272"/>
              <a:gd name="connsiteY666" fmla="*/ 86661 h 648458"/>
              <a:gd name="connsiteX667" fmla="*/ 319506 w 844272"/>
              <a:gd name="connsiteY667" fmla="*/ 86287 h 648458"/>
              <a:gd name="connsiteX668" fmla="*/ 323314 w 844272"/>
              <a:gd name="connsiteY668" fmla="*/ 87034 h 648458"/>
              <a:gd name="connsiteX669" fmla="*/ 328265 w 844272"/>
              <a:gd name="connsiteY669" fmla="*/ 87034 h 648458"/>
              <a:gd name="connsiteX670" fmla="*/ 332454 w 844272"/>
              <a:gd name="connsiteY670" fmla="*/ 86661 h 648458"/>
              <a:gd name="connsiteX671" fmla="*/ 335500 w 844272"/>
              <a:gd name="connsiteY671" fmla="*/ 88155 h 648458"/>
              <a:gd name="connsiteX672" fmla="*/ 341974 w 844272"/>
              <a:gd name="connsiteY672" fmla="*/ 94878 h 648458"/>
              <a:gd name="connsiteX673" fmla="*/ 343878 w 844272"/>
              <a:gd name="connsiteY673" fmla="*/ 94505 h 648458"/>
              <a:gd name="connsiteX674" fmla="*/ 343878 w 844272"/>
              <a:gd name="connsiteY674" fmla="*/ 93011 h 648458"/>
              <a:gd name="connsiteX675" fmla="*/ 342355 w 844272"/>
              <a:gd name="connsiteY675" fmla="*/ 88528 h 648458"/>
              <a:gd name="connsiteX676" fmla="*/ 345021 w 844272"/>
              <a:gd name="connsiteY676" fmla="*/ 87034 h 648458"/>
              <a:gd name="connsiteX677" fmla="*/ 345782 w 844272"/>
              <a:gd name="connsiteY677" fmla="*/ 86661 h 648458"/>
              <a:gd name="connsiteX678" fmla="*/ 340451 w 844272"/>
              <a:gd name="connsiteY678" fmla="*/ 81057 h 648458"/>
              <a:gd name="connsiteX679" fmla="*/ 337404 w 844272"/>
              <a:gd name="connsiteY679" fmla="*/ 76575 h 648458"/>
              <a:gd name="connsiteX680" fmla="*/ 338927 w 844272"/>
              <a:gd name="connsiteY680" fmla="*/ 70598 h 648458"/>
              <a:gd name="connsiteX681" fmla="*/ 340070 w 844272"/>
              <a:gd name="connsiteY681" fmla="*/ 71719 h 648458"/>
              <a:gd name="connsiteX682" fmla="*/ 341974 w 844272"/>
              <a:gd name="connsiteY682" fmla="*/ 70598 h 648458"/>
              <a:gd name="connsiteX683" fmla="*/ 346163 w 844272"/>
              <a:gd name="connsiteY683" fmla="*/ 64248 h 648458"/>
              <a:gd name="connsiteX684" fmla="*/ 346163 w 844272"/>
              <a:gd name="connsiteY684" fmla="*/ 61634 h 648458"/>
              <a:gd name="connsiteX685" fmla="*/ 348067 w 844272"/>
              <a:gd name="connsiteY685" fmla="*/ 59019 h 648458"/>
              <a:gd name="connsiteX686" fmla="*/ 350733 w 844272"/>
              <a:gd name="connsiteY686" fmla="*/ 59766 h 648458"/>
              <a:gd name="connsiteX687" fmla="*/ 354541 w 844272"/>
              <a:gd name="connsiteY687" fmla="*/ 59766 h 648458"/>
              <a:gd name="connsiteX688" fmla="*/ 356826 w 844272"/>
              <a:gd name="connsiteY688" fmla="*/ 57525 h 648458"/>
              <a:gd name="connsiteX689" fmla="*/ 356445 w 844272"/>
              <a:gd name="connsiteY689" fmla="*/ 52669 h 648458"/>
              <a:gd name="connsiteX690" fmla="*/ 353779 w 844272"/>
              <a:gd name="connsiteY690" fmla="*/ 52669 h 648458"/>
              <a:gd name="connsiteX691" fmla="*/ 354160 w 844272"/>
              <a:gd name="connsiteY691" fmla="*/ 50428 h 648458"/>
              <a:gd name="connsiteX692" fmla="*/ 354541 w 844272"/>
              <a:gd name="connsiteY692" fmla="*/ 46692 h 648458"/>
              <a:gd name="connsiteX693" fmla="*/ 356064 w 844272"/>
              <a:gd name="connsiteY693" fmla="*/ 42957 h 648458"/>
              <a:gd name="connsiteX694" fmla="*/ 359492 w 844272"/>
              <a:gd name="connsiteY694" fmla="*/ 42210 h 648458"/>
              <a:gd name="connsiteX695" fmla="*/ 362919 w 844272"/>
              <a:gd name="connsiteY695" fmla="*/ 40716 h 648458"/>
              <a:gd name="connsiteX696" fmla="*/ 363300 w 844272"/>
              <a:gd name="connsiteY696" fmla="*/ 38101 h 648458"/>
              <a:gd name="connsiteX697" fmla="*/ 366346 w 844272"/>
              <a:gd name="connsiteY697" fmla="*/ 38474 h 648458"/>
              <a:gd name="connsiteX698" fmla="*/ 369012 w 844272"/>
              <a:gd name="connsiteY698" fmla="*/ 40342 h 648458"/>
              <a:gd name="connsiteX699" fmla="*/ 370535 w 844272"/>
              <a:gd name="connsiteY699" fmla="*/ 42957 h 648458"/>
              <a:gd name="connsiteX700" fmla="*/ 370916 w 844272"/>
              <a:gd name="connsiteY700" fmla="*/ 40342 h 648458"/>
              <a:gd name="connsiteX701" fmla="*/ 368631 w 844272"/>
              <a:gd name="connsiteY701" fmla="*/ 36607 h 648458"/>
              <a:gd name="connsiteX702" fmla="*/ 369774 w 844272"/>
              <a:gd name="connsiteY702" fmla="*/ 35860 h 648458"/>
              <a:gd name="connsiteX703" fmla="*/ 372439 w 844272"/>
              <a:gd name="connsiteY703" fmla="*/ 32871 h 648458"/>
              <a:gd name="connsiteX704" fmla="*/ 377390 w 844272"/>
              <a:gd name="connsiteY704" fmla="*/ 34366 h 648458"/>
              <a:gd name="connsiteX705" fmla="*/ 377771 w 844272"/>
              <a:gd name="connsiteY705" fmla="*/ 32498 h 648458"/>
              <a:gd name="connsiteX706" fmla="*/ 381960 w 844272"/>
              <a:gd name="connsiteY706" fmla="*/ 33618 h 648458"/>
              <a:gd name="connsiteX707" fmla="*/ 386910 w 844272"/>
              <a:gd name="connsiteY707" fmla="*/ 32871 h 648458"/>
              <a:gd name="connsiteX708" fmla="*/ 390719 w 844272"/>
              <a:gd name="connsiteY708" fmla="*/ 33992 h 648458"/>
              <a:gd name="connsiteX709" fmla="*/ 393765 w 844272"/>
              <a:gd name="connsiteY709" fmla="*/ 33992 h 648458"/>
              <a:gd name="connsiteX710" fmla="*/ 401381 w 844272"/>
              <a:gd name="connsiteY710" fmla="*/ 31751 h 648458"/>
              <a:gd name="connsiteX711" fmla="*/ 404428 w 844272"/>
              <a:gd name="connsiteY711" fmla="*/ 29510 h 648458"/>
              <a:gd name="connsiteX712" fmla="*/ 404428 w 844272"/>
              <a:gd name="connsiteY712" fmla="*/ 20545 h 648458"/>
              <a:gd name="connsiteX713" fmla="*/ 402143 w 844272"/>
              <a:gd name="connsiteY713" fmla="*/ 18303 h 648458"/>
              <a:gd name="connsiteX714" fmla="*/ 397954 w 844272"/>
              <a:gd name="connsiteY714" fmla="*/ 17930 h 648458"/>
              <a:gd name="connsiteX715" fmla="*/ 395288 w 844272"/>
              <a:gd name="connsiteY715" fmla="*/ 18303 h 648458"/>
              <a:gd name="connsiteX716" fmla="*/ 392242 w 844272"/>
              <a:gd name="connsiteY716" fmla="*/ 16436 h 648458"/>
              <a:gd name="connsiteX717" fmla="*/ 390719 w 844272"/>
              <a:gd name="connsiteY717" fmla="*/ 14195 h 648458"/>
              <a:gd name="connsiteX718" fmla="*/ 387291 w 844272"/>
              <a:gd name="connsiteY718" fmla="*/ 12700 h 648458"/>
              <a:gd name="connsiteX719" fmla="*/ 387291 w 844272"/>
              <a:gd name="connsiteY719" fmla="*/ 12327 h 648458"/>
              <a:gd name="connsiteX720" fmla="*/ 388815 w 844272"/>
              <a:gd name="connsiteY720" fmla="*/ 11953 h 648458"/>
              <a:gd name="connsiteX721" fmla="*/ 389957 w 844272"/>
              <a:gd name="connsiteY721" fmla="*/ 12700 h 648458"/>
              <a:gd name="connsiteX722" fmla="*/ 391099 w 844272"/>
              <a:gd name="connsiteY722" fmla="*/ 10833 h 648458"/>
              <a:gd name="connsiteX723" fmla="*/ 391861 w 844272"/>
              <a:gd name="connsiteY723" fmla="*/ 10086 h 648458"/>
              <a:gd name="connsiteX724" fmla="*/ 393003 w 844272"/>
              <a:gd name="connsiteY724" fmla="*/ 11580 h 648458"/>
              <a:gd name="connsiteX725" fmla="*/ 394146 w 844272"/>
              <a:gd name="connsiteY725" fmla="*/ 16809 h 648458"/>
              <a:gd name="connsiteX726" fmla="*/ 395669 w 844272"/>
              <a:gd name="connsiteY726" fmla="*/ 14195 h 648458"/>
              <a:gd name="connsiteX727" fmla="*/ 395669 w 844272"/>
              <a:gd name="connsiteY727" fmla="*/ 10833 h 648458"/>
              <a:gd name="connsiteX728" fmla="*/ 397573 w 844272"/>
              <a:gd name="connsiteY728" fmla="*/ 10833 h 648458"/>
              <a:gd name="connsiteX729" fmla="*/ 398335 w 844272"/>
              <a:gd name="connsiteY729" fmla="*/ 12327 h 648458"/>
              <a:gd name="connsiteX730" fmla="*/ 400239 w 844272"/>
              <a:gd name="connsiteY730" fmla="*/ 11953 h 648458"/>
              <a:gd name="connsiteX731" fmla="*/ 401762 w 844272"/>
              <a:gd name="connsiteY731" fmla="*/ 14195 h 648458"/>
              <a:gd name="connsiteX732" fmla="*/ 403286 w 844272"/>
              <a:gd name="connsiteY732" fmla="*/ 16062 h 648458"/>
              <a:gd name="connsiteX733" fmla="*/ 406332 w 844272"/>
              <a:gd name="connsiteY733" fmla="*/ 18303 h 648458"/>
              <a:gd name="connsiteX734" fmla="*/ 407475 w 844272"/>
              <a:gd name="connsiteY734" fmla="*/ 15689 h 648458"/>
              <a:gd name="connsiteX735" fmla="*/ 409379 w 844272"/>
              <a:gd name="connsiteY735" fmla="*/ 15315 h 648458"/>
              <a:gd name="connsiteX736" fmla="*/ 411283 w 844272"/>
              <a:gd name="connsiteY736" fmla="*/ 16436 h 648458"/>
              <a:gd name="connsiteX737" fmla="*/ 412044 w 844272"/>
              <a:gd name="connsiteY737" fmla="*/ 18677 h 648458"/>
              <a:gd name="connsiteX738" fmla="*/ 414710 w 844272"/>
              <a:gd name="connsiteY738" fmla="*/ 21665 h 648458"/>
              <a:gd name="connsiteX739" fmla="*/ 420422 w 844272"/>
              <a:gd name="connsiteY739" fmla="*/ 22786 h 648458"/>
              <a:gd name="connsiteX740" fmla="*/ 421946 w 844272"/>
              <a:gd name="connsiteY740" fmla="*/ 22786 h 648458"/>
              <a:gd name="connsiteX741" fmla="*/ 423850 w 844272"/>
              <a:gd name="connsiteY741" fmla="*/ 23533 h 648458"/>
              <a:gd name="connsiteX742" fmla="*/ 424992 w 844272"/>
              <a:gd name="connsiteY742" fmla="*/ 24280 h 648458"/>
              <a:gd name="connsiteX743" fmla="*/ 427658 w 844272"/>
              <a:gd name="connsiteY743" fmla="*/ 22412 h 648458"/>
              <a:gd name="connsiteX744" fmla="*/ 428800 w 844272"/>
              <a:gd name="connsiteY744" fmla="*/ 22039 h 648458"/>
              <a:gd name="connsiteX745" fmla="*/ 428800 w 844272"/>
              <a:gd name="connsiteY745" fmla="*/ 24654 h 648458"/>
              <a:gd name="connsiteX746" fmla="*/ 430704 w 844272"/>
              <a:gd name="connsiteY746" fmla="*/ 25774 h 648458"/>
              <a:gd name="connsiteX747" fmla="*/ 434513 w 844272"/>
              <a:gd name="connsiteY747" fmla="*/ 25774 h 648458"/>
              <a:gd name="connsiteX748" fmla="*/ 438321 w 844272"/>
              <a:gd name="connsiteY748" fmla="*/ 28389 h 648458"/>
              <a:gd name="connsiteX749" fmla="*/ 441367 w 844272"/>
              <a:gd name="connsiteY749" fmla="*/ 28015 h 648458"/>
              <a:gd name="connsiteX750" fmla="*/ 444414 w 844272"/>
              <a:gd name="connsiteY750" fmla="*/ 29510 h 648458"/>
              <a:gd name="connsiteX751" fmla="*/ 448222 w 844272"/>
              <a:gd name="connsiteY751" fmla="*/ 27642 h 648458"/>
              <a:gd name="connsiteX752" fmla="*/ 448984 w 844272"/>
              <a:gd name="connsiteY752" fmla="*/ 27642 h 648458"/>
              <a:gd name="connsiteX753" fmla="*/ 450888 w 844272"/>
              <a:gd name="connsiteY753" fmla="*/ 30257 h 648458"/>
              <a:gd name="connsiteX754" fmla="*/ 455077 w 844272"/>
              <a:gd name="connsiteY754" fmla="*/ 30257 h 648458"/>
              <a:gd name="connsiteX755" fmla="*/ 456981 w 844272"/>
              <a:gd name="connsiteY755" fmla="*/ 31377 h 648458"/>
              <a:gd name="connsiteX756" fmla="*/ 458885 w 844272"/>
              <a:gd name="connsiteY756" fmla="*/ 33618 h 648458"/>
              <a:gd name="connsiteX757" fmla="*/ 463074 w 844272"/>
              <a:gd name="connsiteY757" fmla="*/ 29510 h 648458"/>
              <a:gd name="connsiteX758" fmla="*/ 464978 w 844272"/>
              <a:gd name="connsiteY758" fmla="*/ 28389 h 648458"/>
              <a:gd name="connsiteX759" fmla="*/ 466501 w 844272"/>
              <a:gd name="connsiteY759" fmla="*/ 28015 h 648458"/>
              <a:gd name="connsiteX760" fmla="*/ 469929 w 844272"/>
              <a:gd name="connsiteY760" fmla="*/ 28389 h 648458"/>
              <a:gd name="connsiteX761" fmla="*/ 473737 w 844272"/>
              <a:gd name="connsiteY761" fmla="*/ 26521 h 648458"/>
              <a:gd name="connsiteX762" fmla="*/ 471452 w 844272"/>
              <a:gd name="connsiteY762" fmla="*/ 30630 h 648458"/>
              <a:gd name="connsiteX763" fmla="*/ 472594 w 844272"/>
              <a:gd name="connsiteY763" fmla="*/ 31751 h 648458"/>
              <a:gd name="connsiteX764" fmla="*/ 473356 w 844272"/>
              <a:gd name="connsiteY764" fmla="*/ 32124 h 648458"/>
              <a:gd name="connsiteX765" fmla="*/ 475260 w 844272"/>
              <a:gd name="connsiteY765" fmla="*/ 30257 h 648458"/>
              <a:gd name="connsiteX766" fmla="*/ 475641 w 844272"/>
              <a:gd name="connsiteY766" fmla="*/ 31751 h 648458"/>
              <a:gd name="connsiteX767" fmla="*/ 475260 w 844272"/>
              <a:gd name="connsiteY767" fmla="*/ 37727 h 648458"/>
              <a:gd name="connsiteX768" fmla="*/ 475641 w 844272"/>
              <a:gd name="connsiteY768" fmla="*/ 38848 h 648458"/>
              <a:gd name="connsiteX769" fmla="*/ 479449 w 844272"/>
              <a:gd name="connsiteY769" fmla="*/ 37727 h 648458"/>
              <a:gd name="connsiteX770" fmla="*/ 481353 w 844272"/>
              <a:gd name="connsiteY770" fmla="*/ 33618 h 648458"/>
              <a:gd name="connsiteX771" fmla="*/ 480972 w 844272"/>
              <a:gd name="connsiteY771" fmla="*/ 32871 h 648458"/>
              <a:gd name="connsiteX772" fmla="*/ 481353 w 844272"/>
              <a:gd name="connsiteY772" fmla="*/ 29510 h 648458"/>
              <a:gd name="connsiteX773" fmla="*/ 485161 w 844272"/>
              <a:gd name="connsiteY773" fmla="*/ 26148 h 648458"/>
              <a:gd name="connsiteX774" fmla="*/ 485923 w 844272"/>
              <a:gd name="connsiteY774" fmla="*/ 26895 h 648458"/>
              <a:gd name="connsiteX775" fmla="*/ 487065 w 844272"/>
              <a:gd name="connsiteY775" fmla="*/ 28762 h 648458"/>
              <a:gd name="connsiteX776" fmla="*/ 487446 w 844272"/>
              <a:gd name="connsiteY776" fmla="*/ 34366 h 648458"/>
              <a:gd name="connsiteX777" fmla="*/ 490493 w 844272"/>
              <a:gd name="connsiteY777" fmla="*/ 32498 h 648458"/>
              <a:gd name="connsiteX778" fmla="*/ 493158 w 844272"/>
              <a:gd name="connsiteY778" fmla="*/ 32498 h 648458"/>
              <a:gd name="connsiteX779" fmla="*/ 494682 w 844272"/>
              <a:gd name="connsiteY779" fmla="*/ 33992 h 648458"/>
              <a:gd name="connsiteX780" fmla="*/ 493920 w 844272"/>
              <a:gd name="connsiteY780" fmla="*/ 35860 h 648458"/>
              <a:gd name="connsiteX781" fmla="*/ 492397 w 844272"/>
              <a:gd name="connsiteY781" fmla="*/ 39595 h 648458"/>
              <a:gd name="connsiteX782" fmla="*/ 490112 w 844272"/>
              <a:gd name="connsiteY782" fmla="*/ 42957 h 648458"/>
              <a:gd name="connsiteX783" fmla="*/ 488969 w 844272"/>
              <a:gd name="connsiteY783" fmla="*/ 44451 h 648458"/>
              <a:gd name="connsiteX784" fmla="*/ 487065 w 844272"/>
              <a:gd name="connsiteY784" fmla="*/ 44077 h 648458"/>
              <a:gd name="connsiteX785" fmla="*/ 486304 w 844272"/>
              <a:gd name="connsiteY785" fmla="*/ 45572 h 648458"/>
              <a:gd name="connsiteX786" fmla="*/ 488969 w 844272"/>
              <a:gd name="connsiteY786" fmla="*/ 48560 h 648458"/>
              <a:gd name="connsiteX787" fmla="*/ 485923 w 844272"/>
              <a:gd name="connsiteY787" fmla="*/ 52669 h 648458"/>
              <a:gd name="connsiteX788" fmla="*/ 484400 w 844272"/>
              <a:gd name="connsiteY788" fmla="*/ 53789 h 648458"/>
              <a:gd name="connsiteX789" fmla="*/ 481353 w 844272"/>
              <a:gd name="connsiteY789" fmla="*/ 52669 h 648458"/>
              <a:gd name="connsiteX790" fmla="*/ 480972 w 844272"/>
              <a:gd name="connsiteY790" fmla="*/ 50801 h 648458"/>
              <a:gd name="connsiteX791" fmla="*/ 479068 w 844272"/>
              <a:gd name="connsiteY791" fmla="*/ 53042 h 648458"/>
              <a:gd name="connsiteX792" fmla="*/ 479449 w 844272"/>
              <a:gd name="connsiteY792" fmla="*/ 56404 h 648458"/>
              <a:gd name="connsiteX793" fmla="*/ 480211 w 844272"/>
              <a:gd name="connsiteY793" fmla="*/ 58272 h 648458"/>
              <a:gd name="connsiteX794" fmla="*/ 479068 w 844272"/>
              <a:gd name="connsiteY794" fmla="*/ 56778 h 648458"/>
              <a:gd name="connsiteX795" fmla="*/ 477164 w 844272"/>
              <a:gd name="connsiteY795" fmla="*/ 54163 h 648458"/>
              <a:gd name="connsiteX796" fmla="*/ 475260 w 844272"/>
              <a:gd name="connsiteY796" fmla="*/ 53789 h 648458"/>
              <a:gd name="connsiteX797" fmla="*/ 474879 w 844272"/>
              <a:gd name="connsiteY797" fmla="*/ 58272 h 648458"/>
              <a:gd name="connsiteX798" fmla="*/ 473356 w 844272"/>
              <a:gd name="connsiteY798" fmla="*/ 61634 h 648458"/>
              <a:gd name="connsiteX799" fmla="*/ 473356 w 844272"/>
              <a:gd name="connsiteY799" fmla="*/ 63875 h 648458"/>
              <a:gd name="connsiteX800" fmla="*/ 477164 w 844272"/>
              <a:gd name="connsiteY800" fmla="*/ 62754 h 648458"/>
              <a:gd name="connsiteX801" fmla="*/ 475260 w 844272"/>
              <a:gd name="connsiteY801" fmla="*/ 69851 h 648458"/>
              <a:gd name="connsiteX802" fmla="*/ 475260 w 844272"/>
              <a:gd name="connsiteY802" fmla="*/ 70972 h 648458"/>
              <a:gd name="connsiteX803" fmla="*/ 471452 w 844272"/>
              <a:gd name="connsiteY803" fmla="*/ 78443 h 648458"/>
              <a:gd name="connsiteX804" fmla="*/ 469929 w 844272"/>
              <a:gd name="connsiteY804" fmla="*/ 82552 h 648458"/>
              <a:gd name="connsiteX805" fmla="*/ 469167 w 844272"/>
              <a:gd name="connsiteY805" fmla="*/ 84046 h 648458"/>
              <a:gd name="connsiteX806" fmla="*/ 467644 w 844272"/>
              <a:gd name="connsiteY806" fmla="*/ 86287 h 648458"/>
              <a:gd name="connsiteX807" fmla="*/ 467644 w 844272"/>
              <a:gd name="connsiteY807" fmla="*/ 90396 h 648458"/>
              <a:gd name="connsiteX808" fmla="*/ 469929 w 844272"/>
              <a:gd name="connsiteY808" fmla="*/ 91890 h 648458"/>
              <a:gd name="connsiteX809" fmla="*/ 471452 w 844272"/>
              <a:gd name="connsiteY809" fmla="*/ 94131 h 648458"/>
              <a:gd name="connsiteX810" fmla="*/ 474118 w 844272"/>
              <a:gd name="connsiteY810" fmla="*/ 93758 h 648458"/>
              <a:gd name="connsiteX811" fmla="*/ 477545 w 844272"/>
              <a:gd name="connsiteY811" fmla="*/ 96372 h 648458"/>
              <a:gd name="connsiteX812" fmla="*/ 483257 w 844272"/>
              <a:gd name="connsiteY812" fmla="*/ 98614 h 648458"/>
              <a:gd name="connsiteX813" fmla="*/ 484019 w 844272"/>
              <a:gd name="connsiteY813" fmla="*/ 102349 h 648458"/>
              <a:gd name="connsiteX814" fmla="*/ 485542 w 844272"/>
              <a:gd name="connsiteY814" fmla="*/ 105711 h 648458"/>
              <a:gd name="connsiteX815" fmla="*/ 485542 w 844272"/>
              <a:gd name="connsiteY815" fmla="*/ 110940 h 648458"/>
              <a:gd name="connsiteX816" fmla="*/ 489350 w 844272"/>
              <a:gd name="connsiteY816" fmla="*/ 108326 h 648458"/>
              <a:gd name="connsiteX817" fmla="*/ 497728 w 844272"/>
              <a:gd name="connsiteY817" fmla="*/ 110567 h 648458"/>
              <a:gd name="connsiteX818" fmla="*/ 502679 w 844272"/>
              <a:gd name="connsiteY818" fmla="*/ 110193 h 648458"/>
              <a:gd name="connsiteX819" fmla="*/ 504202 w 844272"/>
              <a:gd name="connsiteY819" fmla="*/ 112808 h 648458"/>
              <a:gd name="connsiteX820" fmla="*/ 508391 w 844272"/>
              <a:gd name="connsiteY820" fmla="*/ 115049 h 648458"/>
              <a:gd name="connsiteX821" fmla="*/ 512199 w 844272"/>
              <a:gd name="connsiteY821" fmla="*/ 116917 h 648458"/>
              <a:gd name="connsiteX822" fmla="*/ 516007 w 844272"/>
              <a:gd name="connsiteY822" fmla="*/ 119158 h 648458"/>
              <a:gd name="connsiteX823" fmla="*/ 518292 w 844272"/>
              <a:gd name="connsiteY823" fmla="*/ 122146 h 648458"/>
              <a:gd name="connsiteX824" fmla="*/ 521720 w 844272"/>
              <a:gd name="connsiteY824" fmla="*/ 124761 h 648458"/>
              <a:gd name="connsiteX825" fmla="*/ 524385 w 844272"/>
              <a:gd name="connsiteY825" fmla="*/ 125135 h 648458"/>
              <a:gd name="connsiteX826" fmla="*/ 527051 w 844272"/>
              <a:gd name="connsiteY826" fmla="*/ 126629 h 648458"/>
              <a:gd name="connsiteX827" fmla="*/ 537333 w 844272"/>
              <a:gd name="connsiteY827" fmla="*/ 129244 h 648458"/>
              <a:gd name="connsiteX828" fmla="*/ 541141 w 844272"/>
              <a:gd name="connsiteY828" fmla="*/ 132232 h 648458"/>
              <a:gd name="connsiteX829" fmla="*/ 542665 w 844272"/>
              <a:gd name="connsiteY829" fmla="*/ 136341 h 648458"/>
              <a:gd name="connsiteX830" fmla="*/ 544569 w 844272"/>
              <a:gd name="connsiteY830" fmla="*/ 138582 h 648458"/>
              <a:gd name="connsiteX831" fmla="*/ 555993 w 844272"/>
              <a:gd name="connsiteY831" fmla="*/ 146426 h 648458"/>
              <a:gd name="connsiteX832" fmla="*/ 561706 w 844272"/>
              <a:gd name="connsiteY832" fmla="*/ 148667 h 648458"/>
              <a:gd name="connsiteX833" fmla="*/ 566275 w 844272"/>
              <a:gd name="connsiteY833" fmla="*/ 147173 h 648458"/>
              <a:gd name="connsiteX834" fmla="*/ 570464 w 844272"/>
              <a:gd name="connsiteY834" fmla="*/ 145306 h 648458"/>
              <a:gd name="connsiteX835" fmla="*/ 577319 w 844272"/>
              <a:gd name="connsiteY835" fmla="*/ 143438 h 648458"/>
              <a:gd name="connsiteX836" fmla="*/ 579223 w 844272"/>
              <a:gd name="connsiteY836" fmla="*/ 140823 h 648458"/>
              <a:gd name="connsiteX837" fmla="*/ 580366 w 844272"/>
              <a:gd name="connsiteY837" fmla="*/ 132979 h 648458"/>
              <a:gd name="connsiteX838" fmla="*/ 585316 w 844272"/>
              <a:gd name="connsiteY838" fmla="*/ 124388 h 648458"/>
              <a:gd name="connsiteX839" fmla="*/ 589505 w 844272"/>
              <a:gd name="connsiteY839" fmla="*/ 107205 h 648458"/>
              <a:gd name="connsiteX840" fmla="*/ 591409 w 844272"/>
              <a:gd name="connsiteY840" fmla="*/ 100855 h 648458"/>
              <a:gd name="connsiteX841" fmla="*/ 592933 w 844272"/>
              <a:gd name="connsiteY841" fmla="*/ 96372 h 648458"/>
              <a:gd name="connsiteX842" fmla="*/ 594075 w 844272"/>
              <a:gd name="connsiteY842" fmla="*/ 91890 h 648458"/>
              <a:gd name="connsiteX843" fmla="*/ 593694 w 844272"/>
              <a:gd name="connsiteY843" fmla="*/ 86287 h 648458"/>
              <a:gd name="connsiteX844" fmla="*/ 591409 w 844272"/>
              <a:gd name="connsiteY844" fmla="*/ 79563 h 648458"/>
              <a:gd name="connsiteX845" fmla="*/ 592171 w 844272"/>
              <a:gd name="connsiteY845" fmla="*/ 73587 h 648458"/>
              <a:gd name="connsiteX846" fmla="*/ 591409 w 844272"/>
              <a:gd name="connsiteY846" fmla="*/ 61634 h 648458"/>
              <a:gd name="connsiteX847" fmla="*/ 594456 w 844272"/>
              <a:gd name="connsiteY847" fmla="*/ 54163 h 648458"/>
              <a:gd name="connsiteX848" fmla="*/ 594075 w 844272"/>
              <a:gd name="connsiteY848" fmla="*/ 47813 h 648458"/>
              <a:gd name="connsiteX849" fmla="*/ 595979 w 844272"/>
              <a:gd name="connsiteY849" fmla="*/ 44077 h 648458"/>
              <a:gd name="connsiteX850" fmla="*/ 596360 w 844272"/>
              <a:gd name="connsiteY850" fmla="*/ 40342 h 648458"/>
              <a:gd name="connsiteX851" fmla="*/ 593694 w 844272"/>
              <a:gd name="connsiteY851" fmla="*/ 39595 h 648458"/>
              <a:gd name="connsiteX852" fmla="*/ 594075 w 844272"/>
              <a:gd name="connsiteY852" fmla="*/ 35486 h 648458"/>
              <a:gd name="connsiteX853" fmla="*/ 595598 w 844272"/>
              <a:gd name="connsiteY853" fmla="*/ 28389 h 648458"/>
              <a:gd name="connsiteX854" fmla="*/ 599787 w 844272"/>
              <a:gd name="connsiteY854" fmla="*/ 26895 h 648458"/>
              <a:gd name="connsiteX855" fmla="*/ 600930 w 844272"/>
              <a:gd name="connsiteY855" fmla="*/ 23907 h 648458"/>
              <a:gd name="connsiteX856" fmla="*/ 602834 w 844272"/>
              <a:gd name="connsiteY856" fmla="*/ 16809 h 648458"/>
              <a:gd name="connsiteX857" fmla="*/ 607784 w 844272"/>
              <a:gd name="connsiteY857" fmla="*/ 10833 h 648458"/>
              <a:gd name="connsiteX858" fmla="*/ 607784 w 844272"/>
              <a:gd name="connsiteY858" fmla="*/ 5977 h 648458"/>
              <a:gd name="connsiteX859" fmla="*/ 607784 w 844272"/>
              <a:gd name="connsiteY859" fmla="*/ 5603 h 648458"/>
              <a:gd name="connsiteX860" fmla="*/ 608927 w 844272"/>
              <a:gd name="connsiteY860" fmla="*/ 4109 h 648458"/>
              <a:gd name="connsiteX861" fmla="*/ 610831 w 844272"/>
              <a:gd name="connsiteY861" fmla="*/ 3736 h 648458"/>
              <a:gd name="connsiteX862" fmla="*/ 614258 w 844272"/>
              <a:gd name="connsiteY862" fmla="*/ 1868 h 64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Lst>
            <a:rect l="l" t="t" r="r" b="b"/>
            <a:pathLst>
              <a:path w="844272" h="648458">
                <a:moveTo>
                  <a:pt x="615401" y="0"/>
                </a:moveTo>
                <a:lnTo>
                  <a:pt x="618067" y="747"/>
                </a:lnTo>
                <a:lnTo>
                  <a:pt x="618067" y="2615"/>
                </a:lnTo>
                <a:lnTo>
                  <a:pt x="618447" y="5977"/>
                </a:lnTo>
                <a:lnTo>
                  <a:pt x="618067" y="5977"/>
                </a:lnTo>
                <a:lnTo>
                  <a:pt x="618067" y="6350"/>
                </a:lnTo>
                <a:lnTo>
                  <a:pt x="618828" y="11580"/>
                </a:lnTo>
                <a:lnTo>
                  <a:pt x="618828" y="21665"/>
                </a:lnTo>
                <a:lnTo>
                  <a:pt x="620351" y="25401"/>
                </a:lnTo>
                <a:lnTo>
                  <a:pt x="624160" y="25401"/>
                </a:lnTo>
                <a:lnTo>
                  <a:pt x="624921" y="27642"/>
                </a:lnTo>
                <a:lnTo>
                  <a:pt x="624540" y="32871"/>
                </a:lnTo>
                <a:lnTo>
                  <a:pt x="626825" y="34739"/>
                </a:lnTo>
                <a:lnTo>
                  <a:pt x="628349" y="38474"/>
                </a:lnTo>
                <a:lnTo>
                  <a:pt x="630253" y="39969"/>
                </a:lnTo>
                <a:lnTo>
                  <a:pt x="630633" y="45572"/>
                </a:lnTo>
                <a:lnTo>
                  <a:pt x="632538" y="46319"/>
                </a:lnTo>
                <a:lnTo>
                  <a:pt x="633299" y="51922"/>
                </a:lnTo>
                <a:lnTo>
                  <a:pt x="634823" y="56404"/>
                </a:lnTo>
                <a:lnTo>
                  <a:pt x="634823" y="63875"/>
                </a:lnTo>
                <a:lnTo>
                  <a:pt x="635965" y="66863"/>
                </a:lnTo>
                <a:lnTo>
                  <a:pt x="636727" y="70598"/>
                </a:lnTo>
                <a:lnTo>
                  <a:pt x="638631" y="74334"/>
                </a:lnTo>
                <a:lnTo>
                  <a:pt x="641296" y="77696"/>
                </a:lnTo>
                <a:lnTo>
                  <a:pt x="644724" y="78816"/>
                </a:lnTo>
                <a:lnTo>
                  <a:pt x="649294" y="74707"/>
                </a:lnTo>
                <a:lnTo>
                  <a:pt x="653102" y="73960"/>
                </a:lnTo>
                <a:lnTo>
                  <a:pt x="656148" y="74334"/>
                </a:lnTo>
                <a:lnTo>
                  <a:pt x="658433" y="80310"/>
                </a:lnTo>
                <a:lnTo>
                  <a:pt x="662241" y="81805"/>
                </a:lnTo>
                <a:lnTo>
                  <a:pt x="665288" y="85166"/>
                </a:lnTo>
                <a:lnTo>
                  <a:pt x="668334" y="86661"/>
                </a:lnTo>
                <a:lnTo>
                  <a:pt x="671762" y="90396"/>
                </a:lnTo>
                <a:lnTo>
                  <a:pt x="670619" y="94131"/>
                </a:lnTo>
                <a:lnTo>
                  <a:pt x="671762" y="96372"/>
                </a:lnTo>
                <a:lnTo>
                  <a:pt x="671381" y="103096"/>
                </a:lnTo>
                <a:lnTo>
                  <a:pt x="672523" y="106831"/>
                </a:lnTo>
                <a:lnTo>
                  <a:pt x="672523" y="110193"/>
                </a:lnTo>
                <a:lnTo>
                  <a:pt x="674427" y="113182"/>
                </a:lnTo>
                <a:lnTo>
                  <a:pt x="674427" y="119158"/>
                </a:lnTo>
                <a:lnTo>
                  <a:pt x="675951" y="124014"/>
                </a:lnTo>
                <a:lnTo>
                  <a:pt x="680521" y="130364"/>
                </a:lnTo>
                <a:lnTo>
                  <a:pt x="683948" y="130364"/>
                </a:lnTo>
                <a:lnTo>
                  <a:pt x="684329" y="134847"/>
                </a:lnTo>
                <a:lnTo>
                  <a:pt x="686994" y="142317"/>
                </a:lnTo>
                <a:lnTo>
                  <a:pt x="688137" y="146800"/>
                </a:lnTo>
                <a:lnTo>
                  <a:pt x="688518" y="152776"/>
                </a:lnTo>
                <a:lnTo>
                  <a:pt x="687756" y="155391"/>
                </a:lnTo>
                <a:lnTo>
                  <a:pt x="687756" y="159126"/>
                </a:lnTo>
                <a:lnTo>
                  <a:pt x="688518" y="163235"/>
                </a:lnTo>
                <a:lnTo>
                  <a:pt x="690803" y="165477"/>
                </a:lnTo>
                <a:lnTo>
                  <a:pt x="692707" y="166224"/>
                </a:lnTo>
                <a:lnTo>
                  <a:pt x="692326" y="167344"/>
                </a:lnTo>
                <a:lnTo>
                  <a:pt x="693849" y="166224"/>
                </a:lnTo>
                <a:lnTo>
                  <a:pt x="693849" y="166971"/>
                </a:lnTo>
                <a:lnTo>
                  <a:pt x="692707" y="168838"/>
                </a:lnTo>
                <a:lnTo>
                  <a:pt x="693087" y="169585"/>
                </a:lnTo>
                <a:lnTo>
                  <a:pt x="693087" y="172200"/>
                </a:lnTo>
                <a:lnTo>
                  <a:pt x="694611" y="175562"/>
                </a:lnTo>
                <a:lnTo>
                  <a:pt x="699942" y="177430"/>
                </a:lnTo>
                <a:lnTo>
                  <a:pt x="701085" y="179297"/>
                </a:lnTo>
                <a:lnTo>
                  <a:pt x="704893" y="181165"/>
                </a:lnTo>
                <a:lnTo>
                  <a:pt x="712509" y="183033"/>
                </a:lnTo>
                <a:lnTo>
                  <a:pt x="713652" y="182659"/>
                </a:lnTo>
                <a:lnTo>
                  <a:pt x="716317" y="181165"/>
                </a:lnTo>
                <a:lnTo>
                  <a:pt x="717460" y="187515"/>
                </a:lnTo>
                <a:lnTo>
                  <a:pt x="718983" y="190877"/>
                </a:lnTo>
                <a:lnTo>
                  <a:pt x="720887" y="192371"/>
                </a:lnTo>
                <a:lnTo>
                  <a:pt x="724695" y="191251"/>
                </a:lnTo>
                <a:lnTo>
                  <a:pt x="727742" y="193118"/>
                </a:lnTo>
                <a:lnTo>
                  <a:pt x="731169" y="193492"/>
                </a:lnTo>
                <a:lnTo>
                  <a:pt x="733073" y="196854"/>
                </a:lnTo>
                <a:lnTo>
                  <a:pt x="735358" y="199095"/>
                </a:lnTo>
                <a:lnTo>
                  <a:pt x="737643" y="197601"/>
                </a:lnTo>
                <a:lnTo>
                  <a:pt x="739547" y="199095"/>
                </a:lnTo>
                <a:lnTo>
                  <a:pt x="744117" y="201710"/>
                </a:lnTo>
                <a:lnTo>
                  <a:pt x="745640" y="203577"/>
                </a:lnTo>
                <a:lnTo>
                  <a:pt x="746402" y="207686"/>
                </a:lnTo>
                <a:lnTo>
                  <a:pt x="743736" y="206939"/>
                </a:lnTo>
                <a:lnTo>
                  <a:pt x="743355" y="211421"/>
                </a:lnTo>
                <a:lnTo>
                  <a:pt x="745640" y="213663"/>
                </a:lnTo>
                <a:lnTo>
                  <a:pt x="749449" y="214410"/>
                </a:lnTo>
                <a:lnTo>
                  <a:pt x="750210" y="216651"/>
                </a:lnTo>
                <a:lnTo>
                  <a:pt x="753257" y="219639"/>
                </a:lnTo>
                <a:lnTo>
                  <a:pt x="754018" y="223001"/>
                </a:lnTo>
                <a:lnTo>
                  <a:pt x="755161" y="225242"/>
                </a:lnTo>
                <a:lnTo>
                  <a:pt x="755922" y="227857"/>
                </a:lnTo>
                <a:lnTo>
                  <a:pt x="758588" y="228604"/>
                </a:lnTo>
                <a:lnTo>
                  <a:pt x="759350" y="231219"/>
                </a:lnTo>
                <a:lnTo>
                  <a:pt x="759350" y="240931"/>
                </a:lnTo>
                <a:lnTo>
                  <a:pt x="760111" y="243172"/>
                </a:lnTo>
                <a:lnTo>
                  <a:pt x="760492" y="245787"/>
                </a:lnTo>
                <a:lnTo>
                  <a:pt x="762396" y="247281"/>
                </a:lnTo>
                <a:lnTo>
                  <a:pt x="763539" y="250643"/>
                </a:lnTo>
                <a:lnTo>
                  <a:pt x="764300" y="251016"/>
                </a:lnTo>
                <a:lnTo>
                  <a:pt x="765824" y="249896"/>
                </a:lnTo>
                <a:lnTo>
                  <a:pt x="768109" y="249896"/>
                </a:lnTo>
                <a:lnTo>
                  <a:pt x="768109" y="244666"/>
                </a:lnTo>
                <a:lnTo>
                  <a:pt x="770393" y="242798"/>
                </a:lnTo>
                <a:lnTo>
                  <a:pt x="771917" y="246534"/>
                </a:lnTo>
                <a:lnTo>
                  <a:pt x="773821" y="248401"/>
                </a:lnTo>
                <a:lnTo>
                  <a:pt x="778010" y="249896"/>
                </a:lnTo>
                <a:lnTo>
                  <a:pt x="781056" y="252510"/>
                </a:lnTo>
                <a:lnTo>
                  <a:pt x="782199" y="246907"/>
                </a:lnTo>
                <a:lnTo>
                  <a:pt x="783341" y="248401"/>
                </a:lnTo>
                <a:lnTo>
                  <a:pt x="784103" y="250643"/>
                </a:lnTo>
                <a:lnTo>
                  <a:pt x="784865" y="251763"/>
                </a:lnTo>
                <a:lnTo>
                  <a:pt x="786388" y="257740"/>
                </a:lnTo>
                <a:lnTo>
                  <a:pt x="786388" y="268946"/>
                </a:lnTo>
                <a:lnTo>
                  <a:pt x="787530" y="273802"/>
                </a:lnTo>
                <a:lnTo>
                  <a:pt x="790958" y="276043"/>
                </a:lnTo>
                <a:lnTo>
                  <a:pt x="793243" y="279405"/>
                </a:lnTo>
                <a:lnTo>
                  <a:pt x="798955" y="283887"/>
                </a:lnTo>
                <a:lnTo>
                  <a:pt x="803525" y="283887"/>
                </a:lnTo>
                <a:lnTo>
                  <a:pt x="806571" y="286129"/>
                </a:lnTo>
                <a:lnTo>
                  <a:pt x="808856" y="289117"/>
                </a:lnTo>
                <a:lnTo>
                  <a:pt x="811141" y="293226"/>
                </a:lnTo>
                <a:lnTo>
                  <a:pt x="811903" y="295467"/>
                </a:lnTo>
                <a:lnTo>
                  <a:pt x="815330" y="298829"/>
                </a:lnTo>
                <a:lnTo>
                  <a:pt x="819138" y="299576"/>
                </a:lnTo>
                <a:lnTo>
                  <a:pt x="819138" y="301070"/>
                </a:lnTo>
                <a:lnTo>
                  <a:pt x="823708" y="307794"/>
                </a:lnTo>
                <a:lnTo>
                  <a:pt x="823327" y="310035"/>
                </a:lnTo>
                <a:lnTo>
                  <a:pt x="827516" y="311903"/>
                </a:lnTo>
                <a:lnTo>
                  <a:pt x="829039" y="315264"/>
                </a:lnTo>
                <a:lnTo>
                  <a:pt x="829420" y="321988"/>
                </a:lnTo>
                <a:lnTo>
                  <a:pt x="831705" y="325723"/>
                </a:lnTo>
                <a:lnTo>
                  <a:pt x="832467" y="327218"/>
                </a:lnTo>
                <a:lnTo>
                  <a:pt x="833990" y="325350"/>
                </a:lnTo>
                <a:lnTo>
                  <a:pt x="834371" y="330953"/>
                </a:lnTo>
                <a:lnTo>
                  <a:pt x="833609" y="336182"/>
                </a:lnTo>
                <a:lnTo>
                  <a:pt x="834371" y="340291"/>
                </a:lnTo>
                <a:lnTo>
                  <a:pt x="835513" y="350377"/>
                </a:lnTo>
                <a:lnTo>
                  <a:pt x="836656" y="354112"/>
                </a:lnTo>
                <a:lnTo>
                  <a:pt x="835132" y="352991"/>
                </a:lnTo>
                <a:lnTo>
                  <a:pt x="834371" y="355606"/>
                </a:lnTo>
                <a:lnTo>
                  <a:pt x="835132" y="357100"/>
                </a:lnTo>
                <a:lnTo>
                  <a:pt x="835513" y="359715"/>
                </a:lnTo>
                <a:lnTo>
                  <a:pt x="836656" y="361209"/>
                </a:lnTo>
                <a:lnTo>
                  <a:pt x="837798" y="365692"/>
                </a:lnTo>
                <a:lnTo>
                  <a:pt x="840464" y="371668"/>
                </a:lnTo>
                <a:lnTo>
                  <a:pt x="843891" y="382127"/>
                </a:lnTo>
                <a:lnTo>
                  <a:pt x="844272" y="392213"/>
                </a:lnTo>
                <a:lnTo>
                  <a:pt x="843510" y="398189"/>
                </a:lnTo>
                <a:lnTo>
                  <a:pt x="841987" y="401178"/>
                </a:lnTo>
                <a:lnTo>
                  <a:pt x="840083" y="407154"/>
                </a:lnTo>
                <a:lnTo>
                  <a:pt x="839321" y="414625"/>
                </a:lnTo>
                <a:lnTo>
                  <a:pt x="837417" y="426578"/>
                </a:lnTo>
                <a:lnTo>
                  <a:pt x="836275" y="427699"/>
                </a:lnTo>
                <a:lnTo>
                  <a:pt x="833609" y="434796"/>
                </a:lnTo>
                <a:lnTo>
                  <a:pt x="833228" y="441519"/>
                </a:lnTo>
                <a:lnTo>
                  <a:pt x="833990" y="448617"/>
                </a:lnTo>
                <a:lnTo>
                  <a:pt x="832467" y="450858"/>
                </a:lnTo>
                <a:lnTo>
                  <a:pt x="832467" y="453473"/>
                </a:lnTo>
                <a:lnTo>
                  <a:pt x="827135" y="467667"/>
                </a:lnTo>
                <a:lnTo>
                  <a:pt x="825231" y="469908"/>
                </a:lnTo>
                <a:lnTo>
                  <a:pt x="823327" y="472896"/>
                </a:lnTo>
                <a:lnTo>
                  <a:pt x="821042" y="475511"/>
                </a:lnTo>
                <a:lnTo>
                  <a:pt x="821042" y="478126"/>
                </a:lnTo>
                <a:lnTo>
                  <a:pt x="821804" y="479994"/>
                </a:lnTo>
                <a:lnTo>
                  <a:pt x="819900" y="482235"/>
                </a:lnTo>
                <a:lnTo>
                  <a:pt x="816853" y="486344"/>
                </a:lnTo>
                <a:lnTo>
                  <a:pt x="813807" y="486344"/>
                </a:lnTo>
                <a:lnTo>
                  <a:pt x="813045" y="487838"/>
                </a:lnTo>
                <a:lnTo>
                  <a:pt x="815330" y="488585"/>
                </a:lnTo>
                <a:lnTo>
                  <a:pt x="811141" y="490079"/>
                </a:lnTo>
                <a:lnTo>
                  <a:pt x="808475" y="491573"/>
                </a:lnTo>
                <a:lnTo>
                  <a:pt x="807333" y="494188"/>
                </a:lnTo>
                <a:lnTo>
                  <a:pt x="805048" y="497176"/>
                </a:lnTo>
                <a:lnTo>
                  <a:pt x="802763" y="502779"/>
                </a:lnTo>
                <a:lnTo>
                  <a:pt x="799716" y="506888"/>
                </a:lnTo>
                <a:lnTo>
                  <a:pt x="797431" y="507635"/>
                </a:lnTo>
                <a:lnTo>
                  <a:pt x="796289" y="508009"/>
                </a:lnTo>
                <a:lnTo>
                  <a:pt x="795527" y="509876"/>
                </a:lnTo>
                <a:lnTo>
                  <a:pt x="798574" y="510624"/>
                </a:lnTo>
                <a:lnTo>
                  <a:pt x="798193" y="515106"/>
                </a:lnTo>
                <a:lnTo>
                  <a:pt x="796289" y="519962"/>
                </a:lnTo>
                <a:lnTo>
                  <a:pt x="795147" y="519962"/>
                </a:lnTo>
                <a:lnTo>
                  <a:pt x="794766" y="522950"/>
                </a:lnTo>
                <a:lnTo>
                  <a:pt x="791338" y="527059"/>
                </a:lnTo>
                <a:lnTo>
                  <a:pt x="786388" y="544615"/>
                </a:lnTo>
                <a:lnTo>
                  <a:pt x="786388" y="548351"/>
                </a:lnTo>
                <a:lnTo>
                  <a:pt x="782960" y="546109"/>
                </a:lnTo>
                <a:lnTo>
                  <a:pt x="780295" y="553207"/>
                </a:lnTo>
                <a:lnTo>
                  <a:pt x="778391" y="555448"/>
                </a:lnTo>
                <a:lnTo>
                  <a:pt x="777248" y="559183"/>
                </a:lnTo>
                <a:lnTo>
                  <a:pt x="776106" y="560304"/>
                </a:lnTo>
                <a:lnTo>
                  <a:pt x="774582" y="562545"/>
                </a:lnTo>
                <a:lnTo>
                  <a:pt x="774202" y="568148"/>
                </a:lnTo>
                <a:lnTo>
                  <a:pt x="772678" y="574498"/>
                </a:lnTo>
                <a:lnTo>
                  <a:pt x="774202" y="577486"/>
                </a:lnTo>
                <a:lnTo>
                  <a:pt x="773059" y="578981"/>
                </a:lnTo>
                <a:lnTo>
                  <a:pt x="772678" y="583463"/>
                </a:lnTo>
                <a:lnTo>
                  <a:pt x="770393" y="589066"/>
                </a:lnTo>
                <a:lnTo>
                  <a:pt x="769632" y="592801"/>
                </a:lnTo>
                <a:lnTo>
                  <a:pt x="769632" y="595043"/>
                </a:lnTo>
                <a:lnTo>
                  <a:pt x="770774" y="598778"/>
                </a:lnTo>
                <a:lnTo>
                  <a:pt x="770774" y="602513"/>
                </a:lnTo>
                <a:lnTo>
                  <a:pt x="770393" y="605502"/>
                </a:lnTo>
                <a:lnTo>
                  <a:pt x="769632" y="608490"/>
                </a:lnTo>
                <a:lnTo>
                  <a:pt x="766204" y="606622"/>
                </a:lnTo>
                <a:lnTo>
                  <a:pt x="764681" y="606996"/>
                </a:lnTo>
                <a:lnTo>
                  <a:pt x="764300" y="611478"/>
                </a:lnTo>
                <a:lnTo>
                  <a:pt x="756684" y="613719"/>
                </a:lnTo>
                <a:lnTo>
                  <a:pt x="735739" y="614466"/>
                </a:lnTo>
                <a:lnTo>
                  <a:pt x="731169" y="615587"/>
                </a:lnTo>
                <a:lnTo>
                  <a:pt x="722791" y="620443"/>
                </a:lnTo>
                <a:lnTo>
                  <a:pt x="718983" y="623431"/>
                </a:lnTo>
                <a:lnTo>
                  <a:pt x="713652" y="626793"/>
                </a:lnTo>
                <a:lnTo>
                  <a:pt x="711367" y="629408"/>
                </a:lnTo>
                <a:lnTo>
                  <a:pt x="710605" y="631649"/>
                </a:lnTo>
                <a:lnTo>
                  <a:pt x="706035" y="634637"/>
                </a:lnTo>
                <a:lnTo>
                  <a:pt x="703370" y="636879"/>
                </a:lnTo>
                <a:lnTo>
                  <a:pt x="702227" y="635384"/>
                </a:lnTo>
                <a:lnTo>
                  <a:pt x="696896" y="636879"/>
                </a:lnTo>
                <a:lnTo>
                  <a:pt x="694230" y="636879"/>
                </a:lnTo>
                <a:lnTo>
                  <a:pt x="692707" y="637252"/>
                </a:lnTo>
                <a:lnTo>
                  <a:pt x="692326" y="640614"/>
                </a:lnTo>
                <a:lnTo>
                  <a:pt x="693849" y="642482"/>
                </a:lnTo>
                <a:lnTo>
                  <a:pt x="694992" y="639867"/>
                </a:lnTo>
                <a:lnTo>
                  <a:pt x="697277" y="638373"/>
                </a:lnTo>
                <a:lnTo>
                  <a:pt x="699181" y="638373"/>
                </a:lnTo>
                <a:lnTo>
                  <a:pt x="698038" y="642482"/>
                </a:lnTo>
                <a:lnTo>
                  <a:pt x="697277" y="645843"/>
                </a:lnTo>
                <a:lnTo>
                  <a:pt x="695372" y="648458"/>
                </a:lnTo>
                <a:lnTo>
                  <a:pt x="690422" y="641361"/>
                </a:lnTo>
                <a:lnTo>
                  <a:pt x="688518" y="641361"/>
                </a:lnTo>
                <a:lnTo>
                  <a:pt x="685090" y="639867"/>
                </a:lnTo>
                <a:lnTo>
                  <a:pt x="683948" y="636505"/>
                </a:lnTo>
                <a:lnTo>
                  <a:pt x="679759" y="636505"/>
                </a:lnTo>
                <a:lnTo>
                  <a:pt x="676712" y="633517"/>
                </a:lnTo>
                <a:lnTo>
                  <a:pt x="676332" y="631276"/>
                </a:lnTo>
                <a:lnTo>
                  <a:pt x="677474" y="627167"/>
                </a:lnTo>
                <a:lnTo>
                  <a:pt x="674808" y="624925"/>
                </a:lnTo>
                <a:lnTo>
                  <a:pt x="670239" y="628287"/>
                </a:lnTo>
                <a:lnTo>
                  <a:pt x="666430" y="629408"/>
                </a:lnTo>
                <a:lnTo>
                  <a:pt x="662241" y="628287"/>
                </a:lnTo>
                <a:lnTo>
                  <a:pt x="661099" y="625673"/>
                </a:lnTo>
                <a:lnTo>
                  <a:pt x="666049" y="625673"/>
                </a:lnTo>
                <a:lnTo>
                  <a:pt x="667192" y="622311"/>
                </a:lnTo>
                <a:lnTo>
                  <a:pt x="666430" y="617081"/>
                </a:lnTo>
                <a:lnTo>
                  <a:pt x="663003" y="615214"/>
                </a:lnTo>
                <a:lnTo>
                  <a:pt x="656910" y="619696"/>
                </a:lnTo>
                <a:lnTo>
                  <a:pt x="653102" y="620443"/>
                </a:lnTo>
                <a:lnTo>
                  <a:pt x="658052" y="623431"/>
                </a:lnTo>
                <a:lnTo>
                  <a:pt x="658433" y="624552"/>
                </a:lnTo>
                <a:lnTo>
                  <a:pt x="655387" y="624925"/>
                </a:lnTo>
                <a:lnTo>
                  <a:pt x="651198" y="626793"/>
                </a:lnTo>
                <a:lnTo>
                  <a:pt x="647009" y="629781"/>
                </a:lnTo>
                <a:lnTo>
                  <a:pt x="643581" y="635384"/>
                </a:lnTo>
                <a:lnTo>
                  <a:pt x="636727" y="638746"/>
                </a:lnTo>
                <a:lnTo>
                  <a:pt x="631395" y="639867"/>
                </a:lnTo>
                <a:lnTo>
                  <a:pt x="630253" y="638373"/>
                </a:lnTo>
                <a:lnTo>
                  <a:pt x="622636" y="634637"/>
                </a:lnTo>
                <a:lnTo>
                  <a:pt x="615401" y="629781"/>
                </a:lnTo>
                <a:lnTo>
                  <a:pt x="611973" y="628661"/>
                </a:lnTo>
                <a:lnTo>
                  <a:pt x="606642" y="628287"/>
                </a:lnTo>
                <a:lnTo>
                  <a:pt x="598645" y="625299"/>
                </a:lnTo>
                <a:lnTo>
                  <a:pt x="595598" y="625673"/>
                </a:lnTo>
                <a:lnTo>
                  <a:pt x="592171" y="628287"/>
                </a:lnTo>
                <a:lnTo>
                  <a:pt x="589505" y="624178"/>
                </a:lnTo>
                <a:lnTo>
                  <a:pt x="582270" y="619696"/>
                </a:lnTo>
                <a:lnTo>
                  <a:pt x="575415" y="619322"/>
                </a:lnTo>
                <a:lnTo>
                  <a:pt x="569703" y="616334"/>
                </a:lnTo>
                <a:lnTo>
                  <a:pt x="565895" y="612225"/>
                </a:lnTo>
                <a:lnTo>
                  <a:pt x="563990" y="606996"/>
                </a:lnTo>
                <a:lnTo>
                  <a:pt x="559801" y="604381"/>
                </a:lnTo>
                <a:lnTo>
                  <a:pt x="555232" y="593175"/>
                </a:lnTo>
                <a:lnTo>
                  <a:pt x="554851" y="590934"/>
                </a:lnTo>
                <a:lnTo>
                  <a:pt x="556755" y="587198"/>
                </a:lnTo>
                <a:lnTo>
                  <a:pt x="557136" y="582342"/>
                </a:lnTo>
                <a:lnTo>
                  <a:pt x="553328" y="571510"/>
                </a:lnTo>
                <a:lnTo>
                  <a:pt x="544569" y="560304"/>
                </a:lnTo>
                <a:lnTo>
                  <a:pt x="547235" y="553954"/>
                </a:lnTo>
                <a:lnTo>
                  <a:pt x="546854" y="552833"/>
                </a:lnTo>
                <a:lnTo>
                  <a:pt x="541141" y="553207"/>
                </a:lnTo>
                <a:lnTo>
                  <a:pt x="535429" y="556568"/>
                </a:lnTo>
                <a:lnTo>
                  <a:pt x="528955" y="558810"/>
                </a:lnTo>
                <a:lnTo>
                  <a:pt x="525147" y="559183"/>
                </a:lnTo>
                <a:lnTo>
                  <a:pt x="522481" y="558436"/>
                </a:lnTo>
                <a:lnTo>
                  <a:pt x="525147" y="554327"/>
                </a:lnTo>
                <a:lnTo>
                  <a:pt x="528194" y="548351"/>
                </a:lnTo>
                <a:lnTo>
                  <a:pt x="529336" y="542748"/>
                </a:lnTo>
                <a:lnTo>
                  <a:pt x="529336" y="536398"/>
                </a:lnTo>
                <a:lnTo>
                  <a:pt x="527051" y="530047"/>
                </a:lnTo>
                <a:lnTo>
                  <a:pt x="524005" y="525191"/>
                </a:lnTo>
                <a:lnTo>
                  <a:pt x="520958" y="522950"/>
                </a:lnTo>
                <a:lnTo>
                  <a:pt x="516388" y="531915"/>
                </a:lnTo>
                <a:lnTo>
                  <a:pt x="516388" y="536398"/>
                </a:lnTo>
                <a:lnTo>
                  <a:pt x="514865" y="540880"/>
                </a:lnTo>
                <a:lnTo>
                  <a:pt x="514103" y="545362"/>
                </a:lnTo>
                <a:lnTo>
                  <a:pt x="513723" y="546483"/>
                </a:lnTo>
                <a:lnTo>
                  <a:pt x="510295" y="546109"/>
                </a:lnTo>
                <a:lnTo>
                  <a:pt x="506106" y="547977"/>
                </a:lnTo>
                <a:lnTo>
                  <a:pt x="501536" y="547977"/>
                </a:lnTo>
                <a:lnTo>
                  <a:pt x="497728" y="550218"/>
                </a:lnTo>
                <a:lnTo>
                  <a:pt x="495443" y="547977"/>
                </a:lnTo>
                <a:lnTo>
                  <a:pt x="497347" y="540880"/>
                </a:lnTo>
                <a:lnTo>
                  <a:pt x="502298" y="541253"/>
                </a:lnTo>
                <a:lnTo>
                  <a:pt x="506487" y="539012"/>
                </a:lnTo>
                <a:lnTo>
                  <a:pt x="508010" y="533783"/>
                </a:lnTo>
                <a:lnTo>
                  <a:pt x="508391" y="529300"/>
                </a:lnTo>
                <a:lnTo>
                  <a:pt x="507629" y="528553"/>
                </a:lnTo>
                <a:lnTo>
                  <a:pt x="507629" y="527059"/>
                </a:lnTo>
                <a:lnTo>
                  <a:pt x="508010" y="524818"/>
                </a:lnTo>
                <a:lnTo>
                  <a:pt x="508010" y="521830"/>
                </a:lnTo>
                <a:lnTo>
                  <a:pt x="509914" y="516974"/>
                </a:lnTo>
                <a:lnTo>
                  <a:pt x="512199" y="510997"/>
                </a:lnTo>
                <a:lnTo>
                  <a:pt x="514484" y="509876"/>
                </a:lnTo>
                <a:lnTo>
                  <a:pt x="516769" y="506141"/>
                </a:lnTo>
                <a:lnTo>
                  <a:pt x="516769" y="496803"/>
                </a:lnTo>
                <a:lnTo>
                  <a:pt x="519054" y="497176"/>
                </a:lnTo>
                <a:lnTo>
                  <a:pt x="518673" y="494562"/>
                </a:lnTo>
                <a:lnTo>
                  <a:pt x="517150" y="491947"/>
                </a:lnTo>
                <a:lnTo>
                  <a:pt x="517150" y="488211"/>
                </a:lnTo>
                <a:lnTo>
                  <a:pt x="516007" y="487091"/>
                </a:lnTo>
                <a:lnTo>
                  <a:pt x="516007" y="482982"/>
                </a:lnTo>
                <a:lnTo>
                  <a:pt x="514103" y="481114"/>
                </a:lnTo>
                <a:lnTo>
                  <a:pt x="512961" y="484476"/>
                </a:lnTo>
                <a:lnTo>
                  <a:pt x="512961" y="491947"/>
                </a:lnTo>
                <a:lnTo>
                  <a:pt x="511057" y="492320"/>
                </a:lnTo>
                <a:lnTo>
                  <a:pt x="508391" y="496803"/>
                </a:lnTo>
                <a:lnTo>
                  <a:pt x="506487" y="500912"/>
                </a:lnTo>
                <a:lnTo>
                  <a:pt x="504202" y="505768"/>
                </a:lnTo>
                <a:lnTo>
                  <a:pt x="503821" y="508009"/>
                </a:lnTo>
                <a:lnTo>
                  <a:pt x="501917" y="510997"/>
                </a:lnTo>
                <a:lnTo>
                  <a:pt x="497728" y="510624"/>
                </a:lnTo>
                <a:lnTo>
                  <a:pt x="495824" y="511744"/>
                </a:lnTo>
                <a:lnTo>
                  <a:pt x="495443" y="513238"/>
                </a:lnTo>
                <a:lnTo>
                  <a:pt x="490112" y="516227"/>
                </a:lnTo>
                <a:lnTo>
                  <a:pt x="488208" y="518468"/>
                </a:lnTo>
                <a:lnTo>
                  <a:pt x="485542" y="519215"/>
                </a:lnTo>
                <a:lnTo>
                  <a:pt x="483257" y="524818"/>
                </a:lnTo>
                <a:lnTo>
                  <a:pt x="479449" y="529300"/>
                </a:lnTo>
                <a:lnTo>
                  <a:pt x="475641" y="532289"/>
                </a:lnTo>
                <a:lnTo>
                  <a:pt x="474118" y="536771"/>
                </a:lnTo>
                <a:lnTo>
                  <a:pt x="476783" y="536771"/>
                </a:lnTo>
                <a:lnTo>
                  <a:pt x="476783" y="543121"/>
                </a:lnTo>
                <a:lnTo>
                  <a:pt x="474118" y="541253"/>
                </a:lnTo>
                <a:lnTo>
                  <a:pt x="471452" y="542374"/>
                </a:lnTo>
                <a:lnTo>
                  <a:pt x="468025" y="537892"/>
                </a:lnTo>
                <a:lnTo>
                  <a:pt x="464597" y="535277"/>
                </a:lnTo>
                <a:lnTo>
                  <a:pt x="462312" y="533036"/>
                </a:lnTo>
                <a:lnTo>
                  <a:pt x="458885" y="532662"/>
                </a:lnTo>
                <a:lnTo>
                  <a:pt x="458885" y="528927"/>
                </a:lnTo>
                <a:lnTo>
                  <a:pt x="464978" y="533036"/>
                </a:lnTo>
                <a:lnTo>
                  <a:pt x="465359" y="530047"/>
                </a:lnTo>
                <a:lnTo>
                  <a:pt x="464597" y="524818"/>
                </a:lnTo>
                <a:lnTo>
                  <a:pt x="462312" y="522203"/>
                </a:lnTo>
                <a:lnTo>
                  <a:pt x="461170" y="516600"/>
                </a:lnTo>
                <a:lnTo>
                  <a:pt x="458504" y="512491"/>
                </a:lnTo>
                <a:lnTo>
                  <a:pt x="455077" y="509876"/>
                </a:lnTo>
                <a:lnTo>
                  <a:pt x="453173" y="503153"/>
                </a:lnTo>
                <a:lnTo>
                  <a:pt x="451649" y="501659"/>
                </a:lnTo>
                <a:lnTo>
                  <a:pt x="450507" y="498297"/>
                </a:lnTo>
                <a:lnTo>
                  <a:pt x="448222" y="498670"/>
                </a:lnTo>
                <a:lnTo>
                  <a:pt x="444033" y="496803"/>
                </a:lnTo>
                <a:lnTo>
                  <a:pt x="440225" y="494562"/>
                </a:lnTo>
                <a:lnTo>
                  <a:pt x="437940" y="491573"/>
                </a:lnTo>
                <a:lnTo>
                  <a:pt x="437940" y="487838"/>
                </a:lnTo>
                <a:lnTo>
                  <a:pt x="439844" y="487838"/>
                </a:lnTo>
                <a:lnTo>
                  <a:pt x="440225" y="482608"/>
                </a:lnTo>
                <a:lnTo>
                  <a:pt x="432228" y="480367"/>
                </a:lnTo>
                <a:lnTo>
                  <a:pt x="424231" y="472523"/>
                </a:lnTo>
                <a:lnTo>
                  <a:pt x="421946" y="471776"/>
                </a:lnTo>
                <a:lnTo>
                  <a:pt x="422707" y="474391"/>
                </a:lnTo>
                <a:lnTo>
                  <a:pt x="418899" y="474017"/>
                </a:lnTo>
                <a:lnTo>
                  <a:pt x="415472" y="471776"/>
                </a:lnTo>
                <a:lnTo>
                  <a:pt x="407094" y="467667"/>
                </a:lnTo>
                <a:lnTo>
                  <a:pt x="404428" y="468040"/>
                </a:lnTo>
                <a:lnTo>
                  <a:pt x="401381" y="470282"/>
                </a:lnTo>
                <a:lnTo>
                  <a:pt x="400239" y="469908"/>
                </a:lnTo>
                <a:lnTo>
                  <a:pt x="397954" y="468788"/>
                </a:lnTo>
                <a:lnTo>
                  <a:pt x="387291" y="459823"/>
                </a:lnTo>
                <a:lnTo>
                  <a:pt x="383102" y="458329"/>
                </a:lnTo>
                <a:lnTo>
                  <a:pt x="378913" y="457955"/>
                </a:lnTo>
                <a:lnTo>
                  <a:pt x="370916" y="457581"/>
                </a:lnTo>
                <a:lnTo>
                  <a:pt x="358349" y="459449"/>
                </a:lnTo>
                <a:lnTo>
                  <a:pt x="342355" y="458702"/>
                </a:lnTo>
                <a:lnTo>
                  <a:pt x="335500" y="458702"/>
                </a:lnTo>
                <a:lnTo>
                  <a:pt x="319887" y="466173"/>
                </a:lnTo>
                <a:lnTo>
                  <a:pt x="312270" y="471029"/>
                </a:lnTo>
                <a:lnTo>
                  <a:pt x="302750" y="471776"/>
                </a:lnTo>
                <a:lnTo>
                  <a:pt x="296657" y="474391"/>
                </a:lnTo>
                <a:lnTo>
                  <a:pt x="288660" y="475885"/>
                </a:lnTo>
                <a:lnTo>
                  <a:pt x="274950" y="475511"/>
                </a:lnTo>
                <a:lnTo>
                  <a:pt x="270380" y="474391"/>
                </a:lnTo>
                <a:lnTo>
                  <a:pt x="264668" y="475885"/>
                </a:lnTo>
                <a:lnTo>
                  <a:pt x="260860" y="478873"/>
                </a:lnTo>
                <a:lnTo>
                  <a:pt x="250578" y="484476"/>
                </a:lnTo>
                <a:lnTo>
                  <a:pt x="244485" y="486344"/>
                </a:lnTo>
                <a:lnTo>
                  <a:pt x="241438" y="488958"/>
                </a:lnTo>
                <a:lnTo>
                  <a:pt x="238011" y="490453"/>
                </a:lnTo>
                <a:lnTo>
                  <a:pt x="233822" y="490826"/>
                </a:lnTo>
                <a:lnTo>
                  <a:pt x="229252" y="493067"/>
                </a:lnTo>
                <a:lnTo>
                  <a:pt x="226967" y="497923"/>
                </a:lnTo>
                <a:lnTo>
                  <a:pt x="225444" y="503900"/>
                </a:lnTo>
                <a:lnTo>
                  <a:pt x="223540" y="505768"/>
                </a:lnTo>
                <a:lnTo>
                  <a:pt x="221255" y="509129"/>
                </a:lnTo>
                <a:lnTo>
                  <a:pt x="219732" y="512491"/>
                </a:lnTo>
                <a:lnTo>
                  <a:pt x="212496" y="514359"/>
                </a:lnTo>
                <a:lnTo>
                  <a:pt x="209069" y="514359"/>
                </a:lnTo>
                <a:lnTo>
                  <a:pt x="205261" y="512865"/>
                </a:lnTo>
                <a:lnTo>
                  <a:pt x="197263" y="513985"/>
                </a:lnTo>
                <a:lnTo>
                  <a:pt x="188885" y="516227"/>
                </a:lnTo>
                <a:lnTo>
                  <a:pt x="186981" y="513238"/>
                </a:lnTo>
                <a:lnTo>
                  <a:pt x="185077" y="512491"/>
                </a:lnTo>
                <a:lnTo>
                  <a:pt x="182792" y="513238"/>
                </a:lnTo>
                <a:lnTo>
                  <a:pt x="176699" y="513985"/>
                </a:lnTo>
                <a:lnTo>
                  <a:pt x="170225" y="512491"/>
                </a:lnTo>
                <a:lnTo>
                  <a:pt x="165656" y="512491"/>
                </a:lnTo>
                <a:lnTo>
                  <a:pt x="159562" y="515106"/>
                </a:lnTo>
                <a:lnTo>
                  <a:pt x="143187" y="514732"/>
                </a:lnTo>
                <a:lnTo>
                  <a:pt x="138998" y="516600"/>
                </a:lnTo>
                <a:lnTo>
                  <a:pt x="135190" y="519962"/>
                </a:lnTo>
                <a:lnTo>
                  <a:pt x="133286" y="522577"/>
                </a:lnTo>
                <a:lnTo>
                  <a:pt x="134048" y="524444"/>
                </a:lnTo>
                <a:lnTo>
                  <a:pt x="133286" y="524818"/>
                </a:lnTo>
                <a:lnTo>
                  <a:pt x="131001" y="527059"/>
                </a:lnTo>
                <a:lnTo>
                  <a:pt x="126812" y="528180"/>
                </a:lnTo>
                <a:lnTo>
                  <a:pt x="120338" y="528927"/>
                </a:lnTo>
                <a:lnTo>
                  <a:pt x="114626" y="532662"/>
                </a:lnTo>
                <a:lnTo>
                  <a:pt x="111199" y="536398"/>
                </a:lnTo>
                <a:lnTo>
                  <a:pt x="109295" y="539012"/>
                </a:lnTo>
                <a:lnTo>
                  <a:pt x="106629" y="541253"/>
                </a:lnTo>
                <a:lnTo>
                  <a:pt x="103201" y="542374"/>
                </a:lnTo>
                <a:lnTo>
                  <a:pt x="99393" y="540506"/>
                </a:lnTo>
                <a:lnTo>
                  <a:pt x="99013" y="544615"/>
                </a:lnTo>
                <a:lnTo>
                  <a:pt x="96347" y="543121"/>
                </a:lnTo>
                <a:lnTo>
                  <a:pt x="92919" y="544615"/>
                </a:lnTo>
                <a:lnTo>
                  <a:pt x="90635" y="542001"/>
                </a:lnTo>
                <a:lnTo>
                  <a:pt x="78068" y="542748"/>
                </a:lnTo>
                <a:lnTo>
                  <a:pt x="72355" y="542001"/>
                </a:lnTo>
                <a:lnTo>
                  <a:pt x="69690" y="539012"/>
                </a:lnTo>
                <a:lnTo>
                  <a:pt x="66262" y="537892"/>
                </a:lnTo>
                <a:lnTo>
                  <a:pt x="66262" y="538265"/>
                </a:lnTo>
                <a:lnTo>
                  <a:pt x="62073" y="537892"/>
                </a:lnTo>
                <a:lnTo>
                  <a:pt x="56361" y="531915"/>
                </a:lnTo>
                <a:lnTo>
                  <a:pt x="53695" y="528553"/>
                </a:lnTo>
                <a:lnTo>
                  <a:pt x="49506" y="524818"/>
                </a:lnTo>
                <a:lnTo>
                  <a:pt x="45698" y="523697"/>
                </a:lnTo>
                <a:lnTo>
                  <a:pt x="41128" y="522577"/>
                </a:lnTo>
                <a:lnTo>
                  <a:pt x="39986" y="511744"/>
                </a:lnTo>
                <a:lnTo>
                  <a:pt x="40747" y="506888"/>
                </a:lnTo>
                <a:lnTo>
                  <a:pt x="40747" y="506515"/>
                </a:lnTo>
                <a:lnTo>
                  <a:pt x="44556" y="508009"/>
                </a:lnTo>
                <a:lnTo>
                  <a:pt x="47602" y="507635"/>
                </a:lnTo>
                <a:lnTo>
                  <a:pt x="51791" y="501659"/>
                </a:lnTo>
                <a:lnTo>
                  <a:pt x="54076" y="496056"/>
                </a:lnTo>
                <a:lnTo>
                  <a:pt x="54076" y="492320"/>
                </a:lnTo>
                <a:lnTo>
                  <a:pt x="52172" y="487838"/>
                </a:lnTo>
                <a:lnTo>
                  <a:pt x="52172" y="482235"/>
                </a:lnTo>
                <a:lnTo>
                  <a:pt x="52934" y="484476"/>
                </a:lnTo>
                <a:lnTo>
                  <a:pt x="54076" y="480367"/>
                </a:lnTo>
                <a:lnTo>
                  <a:pt x="53695" y="472523"/>
                </a:lnTo>
                <a:lnTo>
                  <a:pt x="54838" y="466173"/>
                </a:lnTo>
                <a:lnTo>
                  <a:pt x="53695" y="460943"/>
                </a:lnTo>
                <a:lnTo>
                  <a:pt x="47221" y="446749"/>
                </a:lnTo>
                <a:lnTo>
                  <a:pt x="46079" y="442640"/>
                </a:lnTo>
                <a:lnTo>
                  <a:pt x="44556" y="440025"/>
                </a:lnTo>
                <a:lnTo>
                  <a:pt x="41509" y="436290"/>
                </a:lnTo>
                <a:lnTo>
                  <a:pt x="39224" y="429566"/>
                </a:lnTo>
                <a:lnTo>
                  <a:pt x="37320" y="419854"/>
                </a:lnTo>
                <a:lnTo>
                  <a:pt x="37320" y="407901"/>
                </a:lnTo>
                <a:lnTo>
                  <a:pt x="35797" y="403792"/>
                </a:lnTo>
                <a:lnTo>
                  <a:pt x="29704" y="393333"/>
                </a:lnTo>
                <a:lnTo>
                  <a:pt x="28942" y="388104"/>
                </a:lnTo>
                <a:lnTo>
                  <a:pt x="25134" y="382501"/>
                </a:lnTo>
                <a:lnTo>
                  <a:pt x="20564" y="375030"/>
                </a:lnTo>
                <a:lnTo>
                  <a:pt x="20564" y="367186"/>
                </a:lnTo>
                <a:lnTo>
                  <a:pt x="17518" y="360462"/>
                </a:lnTo>
                <a:lnTo>
                  <a:pt x="15233" y="352991"/>
                </a:lnTo>
                <a:lnTo>
                  <a:pt x="11044" y="350377"/>
                </a:lnTo>
                <a:lnTo>
                  <a:pt x="7236" y="346268"/>
                </a:lnTo>
                <a:lnTo>
                  <a:pt x="4951" y="343280"/>
                </a:lnTo>
                <a:lnTo>
                  <a:pt x="4189" y="339544"/>
                </a:lnTo>
                <a:lnTo>
                  <a:pt x="1904" y="338050"/>
                </a:lnTo>
                <a:lnTo>
                  <a:pt x="0" y="334315"/>
                </a:lnTo>
                <a:lnTo>
                  <a:pt x="381" y="332073"/>
                </a:lnTo>
                <a:lnTo>
                  <a:pt x="1142" y="333941"/>
                </a:lnTo>
                <a:lnTo>
                  <a:pt x="3047" y="334315"/>
                </a:lnTo>
                <a:lnTo>
                  <a:pt x="4570" y="335062"/>
                </a:lnTo>
                <a:lnTo>
                  <a:pt x="5712" y="337677"/>
                </a:lnTo>
                <a:lnTo>
                  <a:pt x="6093" y="341412"/>
                </a:lnTo>
                <a:lnTo>
                  <a:pt x="7997" y="340291"/>
                </a:lnTo>
                <a:lnTo>
                  <a:pt x="8759" y="342906"/>
                </a:lnTo>
                <a:lnTo>
                  <a:pt x="11805" y="343280"/>
                </a:lnTo>
                <a:lnTo>
                  <a:pt x="13329" y="341038"/>
                </a:lnTo>
                <a:lnTo>
                  <a:pt x="12948" y="337677"/>
                </a:lnTo>
                <a:lnTo>
                  <a:pt x="9901" y="334315"/>
                </a:lnTo>
                <a:lnTo>
                  <a:pt x="4951" y="323482"/>
                </a:lnTo>
                <a:lnTo>
                  <a:pt x="4951" y="319747"/>
                </a:lnTo>
                <a:lnTo>
                  <a:pt x="6474" y="321241"/>
                </a:lnTo>
                <a:lnTo>
                  <a:pt x="8378" y="325350"/>
                </a:lnTo>
                <a:lnTo>
                  <a:pt x="10282" y="333941"/>
                </a:lnTo>
                <a:lnTo>
                  <a:pt x="13329" y="330206"/>
                </a:lnTo>
                <a:lnTo>
                  <a:pt x="14471" y="333568"/>
                </a:lnTo>
                <a:lnTo>
                  <a:pt x="14852" y="337677"/>
                </a:lnTo>
                <a:lnTo>
                  <a:pt x="17518" y="338050"/>
                </a:lnTo>
                <a:lnTo>
                  <a:pt x="19422" y="335435"/>
                </a:lnTo>
                <a:lnTo>
                  <a:pt x="20564" y="330953"/>
                </a:lnTo>
                <a:lnTo>
                  <a:pt x="20183" y="323856"/>
                </a:lnTo>
                <a:lnTo>
                  <a:pt x="17137" y="321241"/>
                </a:lnTo>
                <a:lnTo>
                  <a:pt x="14852" y="316759"/>
                </a:lnTo>
                <a:lnTo>
                  <a:pt x="14090" y="317879"/>
                </a:lnTo>
                <a:lnTo>
                  <a:pt x="14471" y="315264"/>
                </a:lnTo>
                <a:lnTo>
                  <a:pt x="11805" y="310782"/>
                </a:lnTo>
                <a:lnTo>
                  <a:pt x="8759" y="304058"/>
                </a:lnTo>
                <a:lnTo>
                  <a:pt x="3047" y="293973"/>
                </a:lnTo>
                <a:lnTo>
                  <a:pt x="3047" y="283140"/>
                </a:lnTo>
                <a:lnTo>
                  <a:pt x="4951" y="279405"/>
                </a:lnTo>
                <a:lnTo>
                  <a:pt x="10663" y="273802"/>
                </a:lnTo>
                <a:lnTo>
                  <a:pt x="11044" y="270814"/>
                </a:lnTo>
                <a:lnTo>
                  <a:pt x="10663" y="267452"/>
                </a:lnTo>
                <a:lnTo>
                  <a:pt x="11044" y="259608"/>
                </a:lnTo>
                <a:lnTo>
                  <a:pt x="8378" y="255125"/>
                </a:lnTo>
                <a:lnTo>
                  <a:pt x="10282" y="246907"/>
                </a:lnTo>
                <a:lnTo>
                  <a:pt x="12567" y="243546"/>
                </a:lnTo>
                <a:lnTo>
                  <a:pt x="14852" y="237942"/>
                </a:lnTo>
                <a:lnTo>
                  <a:pt x="16375" y="236822"/>
                </a:lnTo>
                <a:lnTo>
                  <a:pt x="18660" y="234954"/>
                </a:lnTo>
                <a:lnTo>
                  <a:pt x="18279" y="240931"/>
                </a:lnTo>
                <a:lnTo>
                  <a:pt x="18279" y="241678"/>
                </a:lnTo>
                <a:lnTo>
                  <a:pt x="17137" y="243172"/>
                </a:lnTo>
                <a:lnTo>
                  <a:pt x="16756" y="245040"/>
                </a:lnTo>
                <a:lnTo>
                  <a:pt x="18279" y="245787"/>
                </a:lnTo>
                <a:lnTo>
                  <a:pt x="17518" y="248775"/>
                </a:lnTo>
                <a:lnTo>
                  <a:pt x="17137" y="250643"/>
                </a:lnTo>
                <a:lnTo>
                  <a:pt x="19041" y="251390"/>
                </a:lnTo>
                <a:lnTo>
                  <a:pt x="22468" y="248775"/>
                </a:lnTo>
                <a:lnTo>
                  <a:pt x="23611" y="243546"/>
                </a:lnTo>
                <a:lnTo>
                  <a:pt x="27419" y="237569"/>
                </a:lnTo>
                <a:lnTo>
                  <a:pt x="30465" y="236448"/>
                </a:lnTo>
                <a:lnTo>
                  <a:pt x="33131" y="234581"/>
                </a:lnTo>
                <a:lnTo>
                  <a:pt x="35797" y="233834"/>
                </a:lnTo>
                <a:lnTo>
                  <a:pt x="38843" y="231592"/>
                </a:lnTo>
                <a:lnTo>
                  <a:pt x="45698" y="230472"/>
                </a:lnTo>
                <a:lnTo>
                  <a:pt x="47602" y="227110"/>
                </a:lnTo>
                <a:lnTo>
                  <a:pt x="50268" y="224495"/>
                </a:lnTo>
                <a:lnTo>
                  <a:pt x="53314" y="222628"/>
                </a:lnTo>
                <a:lnTo>
                  <a:pt x="55599" y="218892"/>
                </a:lnTo>
                <a:lnTo>
                  <a:pt x="61312" y="216651"/>
                </a:lnTo>
                <a:lnTo>
                  <a:pt x="63596" y="214783"/>
                </a:lnTo>
                <a:lnTo>
                  <a:pt x="66262" y="213289"/>
                </a:lnTo>
                <a:lnTo>
                  <a:pt x="72736" y="208807"/>
                </a:lnTo>
                <a:lnTo>
                  <a:pt x="74259" y="208433"/>
                </a:lnTo>
                <a:lnTo>
                  <a:pt x="75402" y="209180"/>
                </a:lnTo>
                <a:lnTo>
                  <a:pt x="81495" y="209554"/>
                </a:lnTo>
                <a:lnTo>
                  <a:pt x="84541" y="210674"/>
                </a:lnTo>
                <a:lnTo>
                  <a:pt x="88350" y="211048"/>
                </a:lnTo>
                <a:lnTo>
                  <a:pt x="91777" y="210674"/>
                </a:lnTo>
                <a:lnTo>
                  <a:pt x="94824" y="209554"/>
                </a:lnTo>
                <a:lnTo>
                  <a:pt x="99013" y="206565"/>
                </a:lnTo>
                <a:lnTo>
                  <a:pt x="102821" y="204324"/>
                </a:lnTo>
                <a:lnTo>
                  <a:pt x="106629" y="203204"/>
                </a:lnTo>
                <a:lnTo>
                  <a:pt x="110818" y="203204"/>
                </a:lnTo>
                <a:lnTo>
                  <a:pt x="114626" y="202457"/>
                </a:lnTo>
                <a:lnTo>
                  <a:pt x="122623" y="194986"/>
                </a:lnTo>
                <a:lnTo>
                  <a:pt x="127574" y="194986"/>
                </a:lnTo>
                <a:lnTo>
                  <a:pt x="131382" y="196854"/>
                </a:lnTo>
                <a:lnTo>
                  <a:pt x="135952" y="194986"/>
                </a:lnTo>
                <a:lnTo>
                  <a:pt x="140902" y="194986"/>
                </a:lnTo>
                <a:lnTo>
                  <a:pt x="143949" y="194239"/>
                </a:lnTo>
                <a:lnTo>
                  <a:pt x="147757" y="192371"/>
                </a:lnTo>
                <a:lnTo>
                  <a:pt x="157278" y="190503"/>
                </a:lnTo>
                <a:lnTo>
                  <a:pt x="161467" y="188262"/>
                </a:lnTo>
                <a:lnTo>
                  <a:pt x="164513" y="186395"/>
                </a:lnTo>
                <a:lnTo>
                  <a:pt x="172891" y="178550"/>
                </a:lnTo>
                <a:lnTo>
                  <a:pt x="174414" y="175562"/>
                </a:lnTo>
                <a:lnTo>
                  <a:pt x="174795" y="172200"/>
                </a:lnTo>
                <a:lnTo>
                  <a:pt x="177842" y="168091"/>
                </a:lnTo>
                <a:lnTo>
                  <a:pt x="178603" y="166224"/>
                </a:lnTo>
                <a:lnTo>
                  <a:pt x="178603" y="163982"/>
                </a:lnTo>
                <a:lnTo>
                  <a:pt x="181269" y="164356"/>
                </a:lnTo>
                <a:lnTo>
                  <a:pt x="189266" y="156138"/>
                </a:lnTo>
                <a:lnTo>
                  <a:pt x="190409" y="154270"/>
                </a:lnTo>
                <a:lnTo>
                  <a:pt x="189266" y="153150"/>
                </a:lnTo>
                <a:lnTo>
                  <a:pt x="186600" y="142317"/>
                </a:lnTo>
                <a:lnTo>
                  <a:pt x="186981" y="137835"/>
                </a:lnTo>
                <a:lnTo>
                  <a:pt x="190028" y="132605"/>
                </a:lnTo>
                <a:lnTo>
                  <a:pt x="191170" y="131858"/>
                </a:lnTo>
                <a:lnTo>
                  <a:pt x="193455" y="131858"/>
                </a:lnTo>
                <a:lnTo>
                  <a:pt x="194978" y="128870"/>
                </a:lnTo>
                <a:lnTo>
                  <a:pt x="198406" y="126255"/>
                </a:lnTo>
                <a:lnTo>
                  <a:pt x="199548" y="126255"/>
                </a:lnTo>
                <a:lnTo>
                  <a:pt x="199167" y="124388"/>
                </a:lnTo>
                <a:lnTo>
                  <a:pt x="201072" y="120279"/>
                </a:lnTo>
                <a:lnTo>
                  <a:pt x="201833" y="119905"/>
                </a:lnTo>
                <a:lnTo>
                  <a:pt x="202976" y="123267"/>
                </a:lnTo>
                <a:lnTo>
                  <a:pt x="204499" y="125882"/>
                </a:lnTo>
                <a:lnTo>
                  <a:pt x="206784" y="131858"/>
                </a:lnTo>
                <a:lnTo>
                  <a:pt x="209069" y="136341"/>
                </a:lnTo>
                <a:lnTo>
                  <a:pt x="211354" y="138956"/>
                </a:lnTo>
                <a:lnTo>
                  <a:pt x="213258" y="142317"/>
                </a:lnTo>
                <a:lnTo>
                  <a:pt x="214781" y="144185"/>
                </a:lnTo>
                <a:lnTo>
                  <a:pt x="216685" y="140076"/>
                </a:lnTo>
                <a:lnTo>
                  <a:pt x="216685" y="134473"/>
                </a:lnTo>
                <a:lnTo>
                  <a:pt x="217447" y="134473"/>
                </a:lnTo>
                <a:lnTo>
                  <a:pt x="220112" y="134100"/>
                </a:lnTo>
                <a:lnTo>
                  <a:pt x="219351" y="129244"/>
                </a:lnTo>
                <a:lnTo>
                  <a:pt x="217066" y="125135"/>
                </a:lnTo>
                <a:lnTo>
                  <a:pt x="214781" y="123267"/>
                </a:lnTo>
                <a:lnTo>
                  <a:pt x="215543" y="121773"/>
                </a:lnTo>
                <a:lnTo>
                  <a:pt x="215162" y="115796"/>
                </a:lnTo>
                <a:lnTo>
                  <a:pt x="217066" y="113929"/>
                </a:lnTo>
                <a:lnTo>
                  <a:pt x="220874" y="115796"/>
                </a:lnTo>
                <a:lnTo>
                  <a:pt x="223921" y="115049"/>
                </a:lnTo>
                <a:lnTo>
                  <a:pt x="228871" y="121026"/>
                </a:lnTo>
                <a:lnTo>
                  <a:pt x="235345" y="122146"/>
                </a:lnTo>
                <a:lnTo>
                  <a:pt x="235726" y="119158"/>
                </a:lnTo>
                <a:lnTo>
                  <a:pt x="232299" y="118038"/>
                </a:lnTo>
                <a:lnTo>
                  <a:pt x="233441" y="113182"/>
                </a:lnTo>
                <a:lnTo>
                  <a:pt x="237249" y="109820"/>
                </a:lnTo>
                <a:lnTo>
                  <a:pt x="238011" y="107205"/>
                </a:lnTo>
                <a:lnTo>
                  <a:pt x="236107" y="100855"/>
                </a:lnTo>
                <a:lnTo>
                  <a:pt x="238011" y="98614"/>
                </a:lnTo>
                <a:lnTo>
                  <a:pt x="241438" y="97867"/>
                </a:lnTo>
                <a:lnTo>
                  <a:pt x="245627" y="100108"/>
                </a:lnTo>
                <a:lnTo>
                  <a:pt x="246389" y="98987"/>
                </a:lnTo>
                <a:lnTo>
                  <a:pt x="244104" y="94505"/>
                </a:lnTo>
                <a:lnTo>
                  <a:pt x="244485" y="92264"/>
                </a:lnTo>
                <a:lnTo>
                  <a:pt x="246008" y="90396"/>
                </a:lnTo>
                <a:lnTo>
                  <a:pt x="252482" y="92637"/>
                </a:lnTo>
                <a:lnTo>
                  <a:pt x="252482" y="90769"/>
                </a:lnTo>
                <a:lnTo>
                  <a:pt x="250197" y="87034"/>
                </a:lnTo>
                <a:lnTo>
                  <a:pt x="250197" y="82552"/>
                </a:lnTo>
                <a:lnTo>
                  <a:pt x="253624" y="81057"/>
                </a:lnTo>
                <a:lnTo>
                  <a:pt x="255528" y="81057"/>
                </a:lnTo>
                <a:lnTo>
                  <a:pt x="257813" y="80310"/>
                </a:lnTo>
                <a:lnTo>
                  <a:pt x="261621" y="79937"/>
                </a:lnTo>
                <a:lnTo>
                  <a:pt x="262002" y="82925"/>
                </a:lnTo>
                <a:lnTo>
                  <a:pt x="263906" y="82178"/>
                </a:lnTo>
                <a:lnTo>
                  <a:pt x="266572" y="79937"/>
                </a:lnTo>
                <a:lnTo>
                  <a:pt x="268476" y="75081"/>
                </a:lnTo>
                <a:lnTo>
                  <a:pt x="268476" y="73587"/>
                </a:lnTo>
                <a:lnTo>
                  <a:pt x="266191" y="70598"/>
                </a:lnTo>
                <a:lnTo>
                  <a:pt x="267334" y="68357"/>
                </a:lnTo>
                <a:lnTo>
                  <a:pt x="269238" y="70598"/>
                </a:lnTo>
                <a:lnTo>
                  <a:pt x="269999" y="73960"/>
                </a:lnTo>
                <a:lnTo>
                  <a:pt x="272284" y="72466"/>
                </a:lnTo>
                <a:lnTo>
                  <a:pt x="273427" y="70225"/>
                </a:lnTo>
                <a:lnTo>
                  <a:pt x="274569" y="70598"/>
                </a:lnTo>
                <a:lnTo>
                  <a:pt x="274950" y="72466"/>
                </a:lnTo>
                <a:lnTo>
                  <a:pt x="277235" y="72093"/>
                </a:lnTo>
                <a:lnTo>
                  <a:pt x="281424" y="69851"/>
                </a:lnTo>
                <a:lnTo>
                  <a:pt x="282947" y="68357"/>
                </a:lnTo>
                <a:lnTo>
                  <a:pt x="282186" y="65743"/>
                </a:lnTo>
                <a:lnTo>
                  <a:pt x="285232" y="64995"/>
                </a:lnTo>
                <a:lnTo>
                  <a:pt x="286755" y="66116"/>
                </a:lnTo>
                <a:lnTo>
                  <a:pt x="289802" y="67610"/>
                </a:lnTo>
                <a:lnTo>
                  <a:pt x="293229" y="67610"/>
                </a:lnTo>
                <a:lnTo>
                  <a:pt x="297037" y="69851"/>
                </a:lnTo>
                <a:lnTo>
                  <a:pt x="300084" y="72093"/>
                </a:lnTo>
                <a:lnTo>
                  <a:pt x="306177" y="80310"/>
                </a:lnTo>
                <a:lnTo>
                  <a:pt x="311509" y="84419"/>
                </a:lnTo>
                <a:lnTo>
                  <a:pt x="309985" y="90396"/>
                </a:lnTo>
                <a:lnTo>
                  <a:pt x="309985" y="94505"/>
                </a:lnTo>
                <a:lnTo>
                  <a:pt x="310366" y="95252"/>
                </a:lnTo>
                <a:lnTo>
                  <a:pt x="311509" y="95999"/>
                </a:lnTo>
                <a:lnTo>
                  <a:pt x="311889" y="94878"/>
                </a:lnTo>
                <a:lnTo>
                  <a:pt x="313032" y="92264"/>
                </a:lnTo>
                <a:lnTo>
                  <a:pt x="312270" y="90769"/>
                </a:lnTo>
                <a:lnTo>
                  <a:pt x="314174" y="88902"/>
                </a:lnTo>
                <a:lnTo>
                  <a:pt x="315698" y="89649"/>
                </a:lnTo>
                <a:lnTo>
                  <a:pt x="316078" y="88528"/>
                </a:lnTo>
                <a:lnTo>
                  <a:pt x="318363" y="89649"/>
                </a:lnTo>
                <a:lnTo>
                  <a:pt x="318363" y="86661"/>
                </a:lnTo>
                <a:lnTo>
                  <a:pt x="319506" y="86287"/>
                </a:lnTo>
                <a:lnTo>
                  <a:pt x="323314" y="87034"/>
                </a:lnTo>
                <a:lnTo>
                  <a:pt x="328265" y="87034"/>
                </a:lnTo>
                <a:lnTo>
                  <a:pt x="332454" y="86661"/>
                </a:lnTo>
                <a:lnTo>
                  <a:pt x="335500" y="88155"/>
                </a:lnTo>
                <a:lnTo>
                  <a:pt x="341974" y="94878"/>
                </a:lnTo>
                <a:lnTo>
                  <a:pt x="343878" y="94505"/>
                </a:lnTo>
                <a:lnTo>
                  <a:pt x="343878" y="93011"/>
                </a:lnTo>
                <a:lnTo>
                  <a:pt x="342355" y="88528"/>
                </a:lnTo>
                <a:lnTo>
                  <a:pt x="345021" y="87034"/>
                </a:lnTo>
                <a:lnTo>
                  <a:pt x="345782" y="86661"/>
                </a:lnTo>
                <a:lnTo>
                  <a:pt x="340451" y="81057"/>
                </a:lnTo>
                <a:lnTo>
                  <a:pt x="337404" y="76575"/>
                </a:lnTo>
                <a:lnTo>
                  <a:pt x="338927" y="70598"/>
                </a:lnTo>
                <a:lnTo>
                  <a:pt x="340070" y="71719"/>
                </a:lnTo>
                <a:lnTo>
                  <a:pt x="341974" y="70598"/>
                </a:lnTo>
                <a:lnTo>
                  <a:pt x="346163" y="64248"/>
                </a:lnTo>
                <a:lnTo>
                  <a:pt x="346163" y="61634"/>
                </a:lnTo>
                <a:lnTo>
                  <a:pt x="348067" y="59019"/>
                </a:lnTo>
                <a:lnTo>
                  <a:pt x="350733" y="59766"/>
                </a:lnTo>
                <a:lnTo>
                  <a:pt x="354541" y="59766"/>
                </a:lnTo>
                <a:lnTo>
                  <a:pt x="356826" y="57525"/>
                </a:lnTo>
                <a:lnTo>
                  <a:pt x="356445" y="52669"/>
                </a:lnTo>
                <a:lnTo>
                  <a:pt x="353779" y="52669"/>
                </a:lnTo>
                <a:lnTo>
                  <a:pt x="354160" y="50428"/>
                </a:lnTo>
                <a:lnTo>
                  <a:pt x="354541" y="46692"/>
                </a:lnTo>
                <a:lnTo>
                  <a:pt x="356064" y="42957"/>
                </a:lnTo>
                <a:lnTo>
                  <a:pt x="359492" y="42210"/>
                </a:lnTo>
                <a:lnTo>
                  <a:pt x="362919" y="40716"/>
                </a:lnTo>
                <a:lnTo>
                  <a:pt x="363300" y="38101"/>
                </a:lnTo>
                <a:lnTo>
                  <a:pt x="366346" y="38474"/>
                </a:lnTo>
                <a:lnTo>
                  <a:pt x="369012" y="40342"/>
                </a:lnTo>
                <a:lnTo>
                  <a:pt x="370535" y="42957"/>
                </a:lnTo>
                <a:lnTo>
                  <a:pt x="370916" y="40342"/>
                </a:lnTo>
                <a:lnTo>
                  <a:pt x="368631" y="36607"/>
                </a:lnTo>
                <a:lnTo>
                  <a:pt x="369774" y="35860"/>
                </a:lnTo>
                <a:lnTo>
                  <a:pt x="372439" y="32871"/>
                </a:lnTo>
                <a:lnTo>
                  <a:pt x="377390" y="34366"/>
                </a:lnTo>
                <a:lnTo>
                  <a:pt x="377771" y="32498"/>
                </a:lnTo>
                <a:lnTo>
                  <a:pt x="381960" y="33618"/>
                </a:lnTo>
                <a:lnTo>
                  <a:pt x="386910" y="32871"/>
                </a:lnTo>
                <a:lnTo>
                  <a:pt x="390719" y="33992"/>
                </a:lnTo>
                <a:lnTo>
                  <a:pt x="393765" y="33992"/>
                </a:lnTo>
                <a:lnTo>
                  <a:pt x="401381" y="31751"/>
                </a:lnTo>
                <a:lnTo>
                  <a:pt x="404428" y="29510"/>
                </a:lnTo>
                <a:lnTo>
                  <a:pt x="404428" y="20545"/>
                </a:lnTo>
                <a:lnTo>
                  <a:pt x="402143" y="18303"/>
                </a:lnTo>
                <a:lnTo>
                  <a:pt x="397954" y="17930"/>
                </a:lnTo>
                <a:lnTo>
                  <a:pt x="395288" y="18303"/>
                </a:lnTo>
                <a:lnTo>
                  <a:pt x="392242" y="16436"/>
                </a:lnTo>
                <a:lnTo>
                  <a:pt x="390719" y="14195"/>
                </a:lnTo>
                <a:lnTo>
                  <a:pt x="387291" y="12700"/>
                </a:lnTo>
                <a:lnTo>
                  <a:pt x="387291" y="12327"/>
                </a:lnTo>
                <a:lnTo>
                  <a:pt x="388815" y="11953"/>
                </a:lnTo>
                <a:lnTo>
                  <a:pt x="389957" y="12700"/>
                </a:lnTo>
                <a:lnTo>
                  <a:pt x="391099" y="10833"/>
                </a:lnTo>
                <a:lnTo>
                  <a:pt x="391861" y="10086"/>
                </a:lnTo>
                <a:lnTo>
                  <a:pt x="393003" y="11580"/>
                </a:lnTo>
                <a:lnTo>
                  <a:pt x="394146" y="16809"/>
                </a:lnTo>
                <a:lnTo>
                  <a:pt x="395669" y="14195"/>
                </a:lnTo>
                <a:lnTo>
                  <a:pt x="395669" y="10833"/>
                </a:lnTo>
                <a:lnTo>
                  <a:pt x="397573" y="10833"/>
                </a:lnTo>
                <a:lnTo>
                  <a:pt x="398335" y="12327"/>
                </a:lnTo>
                <a:lnTo>
                  <a:pt x="400239" y="11953"/>
                </a:lnTo>
                <a:lnTo>
                  <a:pt x="401762" y="14195"/>
                </a:lnTo>
                <a:lnTo>
                  <a:pt x="403286" y="16062"/>
                </a:lnTo>
                <a:lnTo>
                  <a:pt x="406332" y="18303"/>
                </a:lnTo>
                <a:lnTo>
                  <a:pt x="407475" y="15689"/>
                </a:lnTo>
                <a:lnTo>
                  <a:pt x="409379" y="15315"/>
                </a:lnTo>
                <a:lnTo>
                  <a:pt x="411283" y="16436"/>
                </a:lnTo>
                <a:lnTo>
                  <a:pt x="412044" y="18677"/>
                </a:lnTo>
                <a:lnTo>
                  <a:pt x="414710" y="21665"/>
                </a:lnTo>
                <a:lnTo>
                  <a:pt x="420422" y="22786"/>
                </a:lnTo>
                <a:lnTo>
                  <a:pt x="421946" y="22786"/>
                </a:lnTo>
                <a:lnTo>
                  <a:pt x="423850" y="23533"/>
                </a:lnTo>
                <a:lnTo>
                  <a:pt x="424992" y="24280"/>
                </a:lnTo>
                <a:lnTo>
                  <a:pt x="427658" y="22412"/>
                </a:lnTo>
                <a:lnTo>
                  <a:pt x="428800" y="22039"/>
                </a:lnTo>
                <a:lnTo>
                  <a:pt x="428800" y="24654"/>
                </a:lnTo>
                <a:lnTo>
                  <a:pt x="430704" y="25774"/>
                </a:lnTo>
                <a:lnTo>
                  <a:pt x="434513" y="25774"/>
                </a:lnTo>
                <a:lnTo>
                  <a:pt x="438321" y="28389"/>
                </a:lnTo>
                <a:lnTo>
                  <a:pt x="441367" y="28015"/>
                </a:lnTo>
                <a:lnTo>
                  <a:pt x="444414" y="29510"/>
                </a:lnTo>
                <a:lnTo>
                  <a:pt x="448222" y="27642"/>
                </a:lnTo>
                <a:lnTo>
                  <a:pt x="448984" y="27642"/>
                </a:lnTo>
                <a:lnTo>
                  <a:pt x="450888" y="30257"/>
                </a:lnTo>
                <a:lnTo>
                  <a:pt x="455077" y="30257"/>
                </a:lnTo>
                <a:lnTo>
                  <a:pt x="456981" y="31377"/>
                </a:lnTo>
                <a:lnTo>
                  <a:pt x="458885" y="33618"/>
                </a:lnTo>
                <a:lnTo>
                  <a:pt x="463074" y="29510"/>
                </a:lnTo>
                <a:lnTo>
                  <a:pt x="464978" y="28389"/>
                </a:lnTo>
                <a:lnTo>
                  <a:pt x="466501" y="28015"/>
                </a:lnTo>
                <a:lnTo>
                  <a:pt x="469929" y="28389"/>
                </a:lnTo>
                <a:lnTo>
                  <a:pt x="473737" y="26521"/>
                </a:lnTo>
                <a:lnTo>
                  <a:pt x="471452" y="30630"/>
                </a:lnTo>
                <a:lnTo>
                  <a:pt x="472594" y="31751"/>
                </a:lnTo>
                <a:lnTo>
                  <a:pt x="473356" y="32124"/>
                </a:lnTo>
                <a:lnTo>
                  <a:pt x="475260" y="30257"/>
                </a:lnTo>
                <a:lnTo>
                  <a:pt x="475641" y="31751"/>
                </a:lnTo>
                <a:lnTo>
                  <a:pt x="475260" y="37727"/>
                </a:lnTo>
                <a:lnTo>
                  <a:pt x="475641" y="38848"/>
                </a:lnTo>
                <a:lnTo>
                  <a:pt x="479449" y="37727"/>
                </a:lnTo>
                <a:lnTo>
                  <a:pt x="481353" y="33618"/>
                </a:lnTo>
                <a:lnTo>
                  <a:pt x="480972" y="32871"/>
                </a:lnTo>
                <a:lnTo>
                  <a:pt x="481353" y="29510"/>
                </a:lnTo>
                <a:lnTo>
                  <a:pt x="485161" y="26148"/>
                </a:lnTo>
                <a:lnTo>
                  <a:pt x="485923" y="26895"/>
                </a:lnTo>
                <a:lnTo>
                  <a:pt x="487065" y="28762"/>
                </a:lnTo>
                <a:lnTo>
                  <a:pt x="487446" y="34366"/>
                </a:lnTo>
                <a:lnTo>
                  <a:pt x="490493" y="32498"/>
                </a:lnTo>
                <a:lnTo>
                  <a:pt x="493158" y="32498"/>
                </a:lnTo>
                <a:lnTo>
                  <a:pt x="494682" y="33992"/>
                </a:lnTo>
                <a:lnTo>
                  <a:pt x="493920" y="35860"/>
                </a:lnTo>
                <a:lnTo>
                  <a:pt x="492397" y="39595"/>
                </a:lnTo>
                <a:lnTo>
                  <a:pt x="490112" y="42957"/>
                </a:lnTo>
                <a:lnTo>
                  <a:pt x="488969" y="44451"/>
                </a:lnTo>
                <a:lnTo>
                  <a:pt x="487065" y="44077"/>
                </a:lnTo>
                <a:lnTo>
                  <a:pt x="486304" y="45572"/>
                </a:lnTo>
                <a:lnTo>
                  <a:pt x="488969" y="48560"/>
                </a:lnTo>
                <a:lnTo>
                  <a:pt x="485923" y="52669"/>
                </a:lnTo>
                <a:lnTo>
                  <a:pt x="484400" y="53789"/>
                </a:lnTo>
                <a:lnTo>
                  <a:pt x="481353" y="52669"/>
                </a:lnTo>
                <a:lnTo>
                  <a:pt x="480972" y="50801"/>
                </a:lnTo>
                <a:lnTo>
                  <a:pt x="479068" y="53042"/>
                </a:lnTo>
                <a:lnTo>
                  <a:pt x="479449" y="56404"/>
                </a:lnTo>
                <a:lnTo>
                  <a:pt x="480211" y="58272"/>
                </a:lnTo>
                <a:lnTo>
                  <a:pt x="479068" y="56778"/>
                </a:lnTo>
                <a:lnTo>
                  <a:pt x="477164" y="54163"/>
                </a:lnTo>
                <a:lnTo>
                  <a:pt x="475260" y="53789"/>
                </a:lnTo>
                <a:lnTo>
                  <a:pt x="474879" y="58272"/>
                </a:lnTo>
                <a:lnTo>
                  <a:pt x="473356" y="61634"/>
                </a:lnTo>
                <a:lnTo>
                  <a:pt x="473356" y="63875"/>
                </a:lnTo>
                <a:lnTo>
                  <a:pt x="477164" y="62754"/>
                </a:lnTo>
                <a:lnTo>
                  <a:pt x="475260" y="69851"/>
                </a:lnTo>
                <a:lnTo>
                  <a:pt x="475260" y="70972"/>
                </a:lnTo>
                <a:lnTo>
                  <a:pt x="471452" y="78443"/>
                </a:lnTo>
                <a:lnTo>
                  <a:pt x="469929" y="82552"/>
                </a:lnTo>
                <a:lnTo>
                  <a:pt x="469167" y="84046"/>
                </a:lnTo>
                <a:lnTo>
                  <a:pt x="467644" y="86287"/>
                </a:lnTo>
                <a:lnTo>
                  <a:pt x="467644" y="90396"/>
                </a:lnTo>
                <a:lnTo>
                  <a:pt x="469929" y="91890"/>
                </a:lnTo>
                <a:lnTo>
                  <a:pt x="471452" y="94131"/>
                </a:lnTo>
                <a:lnTo>
                  <a:pt x="474118" y="93758"/>
                </a:lnTo>
                <a:lnTo>
                  <a:pt x="477545" y="96372"/>
                </a:lnTo>
                <a:lnTo>
                  <a:pt x="483257" y="98614"/>
                </a:lnTo>
                <a:lnTo>
                  <a:pt x="484019" y="102349"/>
                </a:lnTo>
                <a:lnTo>
                  <a:pt x="485542" y="105711"/>
                </a:lnTo>
                <a:lnTo>
                  <a:pt x="485542" y="110940"/>
                </a:lnTo>
                <a:lnTo>
                  <a:pt x="489350" y="108326"/>
                </a:lnTo>
                <a:lnTo>
                  <a:pt x="497728" y="110567"/>
                </a:lnTo>
                <a:lnTo>
                  <a:pt x="502679" y="110193"/>
                </a:lnTo>
                <a:lnTo>
                  <a:pt x="504202" y="112808"/>
                </a:lnTo>
                <a:lnTo>
                  <a:pt x="508391" y="115049"/>
                </a:lnTo>
                <a:lnTo>
                  <a:pt x="512199" y="116917"/>
                </a:lnTo>
                <a:lnTo>
                  <a:pt x="516007" y="119158"/>
                </a:lnTo>
                <a:lnTo>
                  <a:pt x="518292" y="122146"/>
                </a:lnTo>
                <a:lnTo>
                  <a:pt x="521720" y="124761"/>
                </a:lnTo>
                <a:lnTo>
                  <a:pt x="524385" y="125135"/>
                </a:lnTo>
                <a:lnTo>
                  <a:pt x="527051" y="126629"/>
                </a:lnTo>
                <a:lnTo>
                  <a:pt x="537333" y="129244"/>
                </a:lnTo>
                <a:lnTo>
                  <a:pt x="541141" y="132232"/>
                </a:lnTo>
                <a:lnTo>
                  <a:pt x="542665" y="136341"/>
                </a:lnTo>
                <a:lnTo>
                  <a:pt x="544569" y="138582"/>
                </a:lnTo>
                <a:lnTo>
                  <a:pt x="555993" y="146426"/>
                </a:lnTo>
                <a:lnTo>
                  <a:pt x="561706" y="148667"/>
                </a:lnTo>
                <a:lnTo>
                  <a:pt x="566275" y="147173"/>
                </a:lnTo>
                <a:lnTo>
                  <a:pt x="570464" y="145306"/>
                </a:lnTo>
                <a:lnTo>
                  <a:pt x="577319" y="143438"/>
                </a:lnTo>
                <a:lnTo>
                  <a:pt x="579223" y="140823"/>
                </a:lnTo>
                <a:lnTo>
                  <a:pt x="580366" y="132979"/>
                </a:lnTo>
                <a:lnTo>
                  <a:pt x="585316" y="124388"/>
                </a:lnTo>
                <a:lnTo>
                  <a:pt x="589505" y="107205"/>
                </a:lnTo>
                <a:lnTo>
                  <a:pt x="591409" y="100855"/>
                </a:lnTo>
                <a:lnTo>
                  <a:pt x="592933" y="96372"/>
                </a:lnTo>
                <a:lnTo>
                  <a:pt x="594075" y="91890"/>
                </a:lnTo>
                <a:lnTo>
                  <a:pt x="593694" y="86287"/>
                </a:lnTo>
                <a:lnTo>
                  <a:pt x="591409" y="79563"/>
                </a:lnTo>
                <a:lnTo>
                  <a:pt x="592171" y="73587"/>
                </a:lnTo>
                <a:lnTo>
                  <a:pt x="591409" y="61634"/>
                </a:lnTo>
                <a:lnTo>
                  <a:pt x="594456" y="54163"/>
                </a:lnTo>
                <a:lnTo>
                  <a:pt x="594075" y="47813"/>
                </a:lnTo>
                <a:lnTo>
                  <a:pt x="595979" y="44077"/>
                </a:lnTo>
                <a:lnTo>
                  <a:pt x="596360" y="40342"/>
                </a:lnTo>
                <a:lnTo>
                  <a:pt x="593694" y="39595"/>
                </a:lnTo>
                <a:lnTo>
                  <a:pt x="594075" y="35486"/>
                </a:lnTo>
                <a:lnTo>
                  <a:pt x="595598" y="28389"/>
                </a:lnTo>
                <a:lnTo>
                  <a:pt x="599787" y="26895"/>
                </a:lnTo>
                <a:lnTo>
                  <a:pt x="600930" y="23907"/>
                </a:lnTo>
                <a:lnTo>
                  <a:pt x="602834" y="16809"/>
                </a:lnTo>
                <a:lnTo>
                  <a:pt x="607784" y="10833"/>
                </a:lnTo>
                <a:lnTo>
                  <a:pt x="607784" y="5977"/>
                </a:lnTo>
                <a:lnTo>
                  <a:pt x="607784" y="5603"/>
                </a:lnTo>
                <a:lnTo>
                  <a:pt x="608927" y="4109"/>
                </a:lnTo>
                <a:lnTo>
                  <a:pt x="610831" y="3736"/>
                </a:lnTo>
                <a:lnTo>
                  <a:pt x="614258" y="186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71" name="Text Placeholder 2570">
            <a:extLst>
              <a:ext uri="{FF2B5EF4-FFF2-40B4-BE49-F238E27FC236}">
                <a16:creationId xmlns:a16="http://schemas.microsoft.com/office/drawing/2014/main" id="{AB94D957-65A8-5441-8E35-99A05F0A97EC}"/>
              </a:ext>
            </a:extLst>
          </p:cNvPr>
          <p:cNvSpPr>
            <a:spLocks noGrp="1"/>
          </p:cNvSpPr>
          <p:nvPr>
            <p:ph type="body" sz="quarter" idx="77" hasCustomPrompt="1"/>
          </p:nvPr>
        </p:nvSpPr>
        <p:spPr>
          <a:xfrm>
            <a:off x="9726051" y="3238677"/>
            <a:ext cx="659826" cy="317688"/>
          </a:xfrm>
          <a:custGeom>
            <a:avLst/>
            <a:gdLst>
              <a:gd name="connsiteX0" fmla="*/ 237827 w 659826"/>
              <a:gd name="connsiteY0" fmla="*/ 0 h 317688"/>
              <a:gd name="connsiteX1" fmla="*/ 245437 w 659826"/>
              <a:gd name="connsiteY1" fmla="*/ 2248 h 317688"/>
              <a:gd name="connsiteX2" fmla="*/ 250764 w 659826"/>
              <a:gd name="connsiteY2" fmla="*/ 6369 h 317688"/>
              <a:gd name="connsiteX3" fmla="*/ 264844 w 659826"/>
              <a:gd name="connsiteY3" fmla="*/ 10115 h 317688"/>
              <a:gd name="connsiteX4" fmla="*/ 269029 w 659826"/>
              <a:gd name="connsiteY4" fmla="*/ 15360 h 317688"/>
              <a:gd name="connsiteX5" fmla="*/ 278162 w 659826"/>
              <a:gd name="connsiteY5" fmla="*/ 17608 h 317688"/>
              <a:gd name="connsiteX6" fmla="*/ 287294 w 659826"/>
              <a:gd name="connsiteY6" fmla="*/ 18732 h 317688"/>
              <a:gd name="connsiteX7" fmla="*/ 293763 w 659826"/>
              <a:gd name="connsiteY7" fmla="*/ 21354 h 317688"/>
              <a:gd name="connsiteX8" fmla="*/ 297569 w 659826"/>
              <a:gd name="connsiteY8" fmla="*/ 27348 h 317688"/>
              <a:gd name="connsiteX9" fmla="*/ 299471 w 659826"/>
              <a:gd name="connsiteY9" fmla="*/ 38587 h 317688"/>
              <a:gd name="connsiteX10" fmla="*/ 299471 w 659826"/>
              <a:gd name="connsiteY10" fmla="*/ 46455 h 317688"/>
              <a:gd name="connsiteX11" fmla="*/ 301374 w 659826"/>
              <a:gd name="connsiteY11" fmla="*/ 46455 h 317688"/>
              <a:gd name="connsiteX12" fmla="*/ 307082 w 659826"/>
              <a:gd name="connsiteY12" fmla="*/ 51699 h 317688"/>
              <a:gd name="connsiteX13" fmla="*/ 315834 w 659826"/>
              <a:gd name="connsiteY13" fmla="*/ 57693 h 317688"/>
              <a:gd name="connsiteX14" fmla="*/ 328771 w 659826"/>
              <a:gd name="connsiteY14" fmla="*/ 61814 h 317688"/>
              <a:gd name="connsiteX15" fmla="*/ 339426 w 659826"/>
              <a:gd name="connsiteY15" fmla="*/ 59567 h 317688"/>
              <a:gd name="connsiteX16" fmla="*/ 349700 w 659826"/>
              <a:gd name="connsiteY16" fmla="*/ 53947 h 317688"/>
              <a:gd name="connsiteX17" fmla="*/ 359213 w 659826"/>
              <a:gd name="connsiteY17" fmla="*/ 49452 h 317688"/>
              <a:gd name="connsiteX18" fmla="*/ 371009 w 659826"/>
              <a:gd name="connsiteY18" fmla="*/ 52449 h 317688"/>
              <a:gd name="connsiteX19" fmla="*/ 389274 w 659826"/>
              <a:gd name="connsiteY19" fmla="*/ 58817 h 317688"/>
              <a:gd name="connsiteX20" fmla="*/ 393080 w 659826"/>
              <a:gd name="connsiteY20" fmla="*/ 63313 h 317688"/>
              <a:gd name="connsiteX21" fmla="*/ 393460 w 659826"/>
              <a:gd name="connsiteY21" fmla="*/ 63313 h 317688"/>
              <a:gd name="connsiteX22" fmla="*/ 395743 w 659826"/>
              <a:gd name="connsiteY22" fmla="*/ 65186 h 317688"/>
              <a:gd name="connsiteX23" fmla="*/ 404115 w 659826"/>
              <a:gd name="connsiteY23" fmla="*/ 69682 h 317688"/>
              <a:gd name="connsiteX24" fmla="*/ 412106 w 659826"/>
              <a:gd name="connsiteY24" fmla="*/ 71929 h 317688"/>
              <a:gd name="connsiteX25" fmla="*/ 420097 w 659826"/>
              <a:gd name="connsiteY25" fmla="*/ 75301 h 317688"/>
              <a:gd name="connsiteX26" fmla="*/ 425424 w 659826"/>
              <a:gd name="connsiteY26" fmla="*/ 82794 h 317688"/>
              <a:gd name="connsiteX27" fmla="*/ 435698 w 659826"/>
              <a:gd name="connsiteY27" fmla="*/ 88788 h 317688"/>
              <a:gd name="connsiteX28" fmla="*/ 447875 w 659826"/>
              <a:gd name="connsiteY28" fmla="*/ 90661 h 317688"/>
              <a:gd name="connsiteX29" fmla="*/ 456627 w 659826"/>
              <a:gd name="connsiteY29" fmla="*/ 93284 h 317688"/>
              <a:gd name="connsiteX30" fmla="*/ 463476 w 659826"/>
              <a:gd name="connsiteY30" fmla="*/ 93658 h 317688"/>
              <a:gd name="connsiteX31" fmla="*/ 472989 w 659826"/>
              <a:gd name="connsiteY31" fmla="*/ 92909 h 317688"/>
              <a:gd name="connsiteX32" fmla="*/ 479839 w 659826"/>
              <a:gd name="connsiteY32" fmla="*/ 95906 h 317688"/>
              <a:gd name="connsiteX33" fmla="*/ 501148 w 659826"/>
              <a:gd name="connsiteY33" fmla="*/ 88788 h 317688"/>
              <a:gd name="connsiteX34" fmla="*/ 514086 w 659826"/>
              <a:gd name="connsiteY34" fmla="*/ 85791 h 317688"/>
              <a:gd name="connsiteX35" fmla="*/ 524360 w 659826"/>
              <a:gd name="connsiteY35" fmla="*/ 83918 h 317688"/>
              <a:gd name="connsiteX36" fmla="*/ 538439 w 659826"/>
              <a:gd name="connsiteY36" fmla="*/ 73053 h 317688"/>
              <a:gd name="connsiteX37" fmla="*/ 547572 w 659826"/>
              <a:gd name="connsiteY37" fmla="*/ 67059 h 317688"/>
              <a:gd name="connsiteX38" fmla="*/ 557085 w 659826"/>
              <a:gd name="connsiteY38" fmla="*/ 63688 h 317688"/>
              <a:gd name="connsiteX39" fmla="*/ 566598 w 659826"/>
              <a:gd name="connsiteY39" fmla="*/ 67434 h 317688"/>
              <a:gd name="connsiteX40" fmla="*/ 573447 w 659826"/>
              <a:gd name="connsiteY40" fmla="*/ 73053 h 317688"/>
              <a:gd name="connsiteX41" fmla="*/ 581438 w 659826"/>
              <a:gd name="connsiteY41" fmla="*/ 74552 h 317688"/>
              <a:gd name="connsiteX42" fmla="*/ 587907 w 659826"/>
              <a:gd name="connsiteY42" fmla="*/ 73053 h 317688"/>
              <a:gd name="connsiteX43" fmla="*/ 593235 w 659826"/>
              <a:gd name="connsiteY43" fmla="*/ 70056 h 317688"/>
              <a:gd name="connsiteX44" fmla="*/ 595518 w 659826"/>
              <a:gd name="connsiteY44" fmla="*/ 71180 h 317688"/>
              <a:gd name="connsiteX45" fmla="*/ 595518 w 659826"/>
              <a:gd name="connsiteY45" fmla="*/ 73053 h 317688"/>
              <a:gd name="connsiteX46" fmla="*/ 592093 w 659826"/>
              <a:gd name="connsiteY46" fmla="*/ 76050 h 317688"/>
              <a:gd name="connsiteX47" fmla="*/ 586005 w 659826"/>
              <a:gd name="connsiteY47" fmla="*/ 86915 h 317688"/>
              <a:gd name="connsiteX48" fmla="*/ 581819 w 659826"/>
              <a:gd name="connsiteY48" fmla="*/ 92160 h 317688"/>
              <a:gd name="connsiteX49" fmla="*/ 580297 w 659826"/>
              <a:gd name="connsiteY49" fmla="*/ 95531 h 317688"/>
              <a:gd name="connsiteX50" fmla="*/ 580297 w 659826"/>
              <a:gd name="connsiteY50" fmla="*/ 101525 h 317688"/>
              <a:gd name="connsiteX51" fmla="*/ 581438 w 659826"/>
              <a:gd name="connsiteY51" fmla="*/ 107894 h 317688"/>
              <a:gd name="connsiteX52" fmla="*/ 580297 w 659826"/>
              <a:gd name="connsiteY52" fmla="*/ 115387 h 317688"/>
              <a:gd name="connsiteX53" fmla="*/ 577253 w 659826"/>
              <a:gd name="connsiteY53" fmla="*/ 121756 h 317688"/>
              <a:gd name="connsiteX54" fmla="*/ 577253 w 659826"/>
              <a:gd name="connsiteY54" fmla="*/ 129997 h 317688"/>
              <a:gd name="connsiteX55" fmla="*/ 578394 w 659826"/>
              <a:gd name="connsiteY55" fmla="*/ 137490 h 317688"/>
              <a:gd name="connsiteX56" fmla="*/ 581819 w 659826"/>
              <a:gd name="connsiteY56" fmla="*/ 143110 h 317688"/>
              <a:gd name="connsiteX57" fmla="*/ 597420 w 659826"/>
              <a:gd name="connsiteY57" fmla="*/ 146481 h 317688"/>
              <a:gd name="connsiteX58" fmla="*/ 606933 w 659826"/>
              <a:gd name="connsiteY58" fmla="*/ 145732 h 317688"/>
              <a:gd name="connsiteX59" fmla="*/ 616446 w 659826"/>
              <a:gd name="connsiteY59" fmla="*/ 143110 h 317688"/>
              <a:gd name="connsiteX60" fmla="*/ 623296 w 659826"/>
              <a:gd name="connsiteY60" fmla="*/ 138239 h 317688"/>
              <a:gd name="connsiteX61" fmla="*/ 634331 w 659826"/>
              <a:gd name="connsiteY61" fmla="*/ 130372 h 317688"/>
              <a:gd name="connsiteX62" fmla="*/ 636614 w 659826"/>
              <a:gd name="connsiteY62" fmla="*/ 135617 h 317688"/>
              <a:gd name="connsiteX63" fmla="*/ 641561 w 659826"/>
              <a:gd name="connsiteY63" fmla="*/ 141236 h 317688"/>
              <a:gd name="connsiteX64" fmla="*/ 652596 w 659826"/>
              <a:gd name="connsiteY64" fmla="*/ 150228 h 317688"/>
              <a:gd name="connsiteX65" fmla="*/ 654879 w 659826"/>
              <a:gd name="connsiteY65" fmla="*/ 155472 h 317688"/>
              <a:gd name="connsiteX66" fmla="*/ 654118 w 659826"/>
              <a:gd name="connsiteY66" fmla="*/ 160343 h 317688"/>
              <a:gd name="connsiteX67" fmla="*/ 654118 w 659826"/>
              <a:gd name="connsiteY67" fmla="*/ 163714 h 317688"/>
              <a:gd name="connsiteX68" fmla="*/ 659446 w 659826"/>
              <a:gd name="connsiteY68" fmla="*/ 166711 h 317688"/>
              <a:gd name="connsiteX69" fmla="*/ 659826 w 659826"/>
              <a:gd name="connsiteY69" fmla="*/ 171582 h 317688"/>
              <a:gd name="connsiteX70" fmla="*/ 656021 w 659826"/>
              <a:gd name="connsiteY70" fmla="*/ 173829 h 317688"/>
              <a:gd name="connsiteX71" fmla="*/ 649552 w 659826"/>
              <a:gd name="connsiteY71" fmla="*/ 172706 h 317688"/>
              <a:gd name="connsiteX72" fmla="*/ 642322 w 659826"/>
              <a:gd name="connsiteY72" fmla="*/ 170832 h 317688"/>
              <a:gd name="connsiteX73" fmla="*/ 632809 w 659826"/>
              <a:gd name="connsiteY73" fmla="*/ 172706 h 317688"/>
              <a:gd name="connsiteX74" fmla="*/ 623296 w 659826"/>
              <a:gd name="connsiteY74" fmla="*/ 174204 h 317688"/>
              <a:gd name="connsiteX75" fmla="*/ 613783 w 659826"/>
              <a:gd name="connsiteY75" fmla="*/ 173829 h 317688"/>
              <a:gd name="connsiteX76" fmla="*/ 605792 w 659826"/>
              <a:gd name="connsiteY76" fmla="*/ 175328 h 317688"/>
              <a:gd name="connsiteX77" fmla="*/ 599703 w 659826"/>
              <a:gd name="connsiteY77" fmla="*/ 180573 h 317688"/>
              <a:gd name="connsiteX78" fmla="*/ 580297 w 659826"/>
              <a:gd name="connsiteY78" fmla="*/ 201552 h 317688"/>
              <a:gd name="connsiteX79" fmla="*/ 573447 w 659826"/>
              <a:gd name="connsiteY79" fmla="*/ 206048 h 317688"/>
              <a:gd name="connsiteX80" fmla="*/ 570784 w 659826"/>
              <a:gd name="connsiteY80" fmla="*/ 206797 h 317688"/>
              <a:gd name="connsiteX81" fmla="*/ 566598 w 659826"/>
              <a:gd name="connsiteY81" fmla="*/ 206422 h 317688"/>
              <a:gd name="connsiteX82" fmla="*/ 562032 w 659826"/>
              <a:gd name="connsiteY82" fmla="*/ 206422 h 317688"/>
              <a:gd name="connsiteX83" fmla="*/ 554421 w 659826"/>
              <a:gd name="connsiteY83" fmla="*/ 214664 h 317688"/>
              <a:gd name="connsiteX84" fmla="*/ 547191 w 659826"/>
              <a:gd name="connsiteY84" fmla="*/ 222532 h 317688"/>
              <a:gd name="connsiteX85" fmla="*/ 536917 w 659826"/>
              <a:gd name="connsiteY85" fmla="*/ 228900 h 317688"/>
              <a:gd name="connsiteX86" fmla="*/ 530068 w 659826"/>
              <a:gd name="connsiteY86" fmla="*/ 228900 h 317688"/>
              <a:gd name="connsiteX87" fmla="*/ 522077 w 659826"/>
              <a:gd name="connsiteY87" fmla="*/ 227027 h 317688"/>
              <a:gd name="connsiteX88" fmla="*/ 517511 w 659826"/>
              <a:gd name="connsiteY88" fmla="*/ 222157 h 317688"/>
              <a:gd name="connsiteX89" fmla="*/ 511422 w 659826"/>
              <a:gd name="connsiteY89" fmla="*/ 220284 h 317688"/>
              <a:gd name="connsiteX90" fmla="*/ 503431 w 659826"/>
              <a:gd name="connsiteY90" fmla="*/ 222532 h 317688"/>
              <a:gd name="connsiteX91" fmla="*/ 500007 w 659826"/>
              <a:gd name="connsiteY91" fmla="*/ 228900 h 317688"/>
              <a:gd name="connsiteX92" fmla="*/ 495060 w 659826"/>
              <a:gd name="connsiteY92" fmla="*/ 236393 h 317688"/>
              <a:gd name="connsiteX93" fmla="*/ 493918 w 659826"/>
              <a:gd name="connsiteY93" fmla="*/ 242012 h 317688"/>
              <a:gd name="connsiteX94" fmla="*/ 502290 w 659826"/>
              <a:gd name="connsiteY94" fmla="*/ 252877 h 317688"/>
              <a:gd name="connsiteX95" fmla="*/ 503431 w 659826"/>
              <a:gd name="connsiteY95" fmla="*/ 258122 h 317688"/>
              <a:gd name="connsiteX96" fmla="*/ 481361 w 659826"/>
              <a:gd name="connsiteY96" fmla="*/ 276479 h 317688"/>
              <a:gd name="connsiteX97" fmla="*/ 477556 w 659826"/>
              <a:gd name="connsiteY97" fmla="*/ 281723 h 317688"/>
              <a:gd name="connsiteX98" fmla="*/ 469945 w 659826"/>
              <a:gd name="connsiteY98" fmla="*/ 287343 h 317688"/>
              <a:gd name="connsiteX99" fmla="*/ 464618 w 659826"/>
              <a:gd name="connsiteY99" fmla="*/ 290715 h 317688"/>
              <a:gd name="connsiteX100" fmla="*/ 453202 w 659826"/>
              <a:gd name="connsiteY100" fmla="*/ 294836 h 317688"/>
              <a:gd name="connsiteX101" fmla="*/ 442548 w 659826"/>
              <a:gd name="connsiteY101" fmla="*/ 295585 h 317688"/>
              <a:gd name="connsiteX102" fmla="*/ 440645 w 659826"/>
              <a:gd name="connsiteY102" fmla="*/ 296709 h 317688"/>
              <a:gd name="connsiteX103" fmla="*/ 429990 w 659826"/>
              <a:gd name="connsiteY103" fmla="*/ 293337 h 317688"/>
              <a:gd name="connsiteX104" fmla="*/ 423902 w 659826"/>
              <a:gd name="connsiteY104" fmla="*/ 295585 h 317688"/>
              <a:gd name="connsiteX105" fmla="*/ 414008 w 659826"/>
              <a:gd name="connsiteY105" fmla="*/ 295210 h 317688"/>
              <a:gd name="connsiteX106" fmla="*/ 407159 w 659826"/>
              <a:gd name="connsiteY106" fmla="*/ 297833 h 317688"/>
              <a:gd name="connsiteX107" fmla="*/ 393080 w 659826"/>
              <a:gd name="connsiteY107" fmla="*/ 300455 h 317688"/>
              <a:gd name="connsiteX108" fmla="*/ 388894 w 659826"/>
              <a:gd name="connsiteY108" fmla="*/ 301579 h 317688"/>
              <a:gd name="connsiteX109" fmla="*/ 385850 w 659826"/>
              <a:gd name="connsiteY109" fmla="*/ 305325 h 317688"/>
              <a:gd name="connsiteX110" fmla="*/ 381664 w 659826"/>
              <a:gd name="connsiteY110" fmla="*/ 306824 h 317688"/>
              <a:gd name="connsiteX111" fmla="*/ 376717 w 659826"/>
              <a:gd name="connsiteY111" fmla="*/ 307573 h 317688"/>
              <a:gd name="connsiteX112" fmla="*/ 365302 w 659826"/>
              <a:gd name="connsiteY112" fmla="*/ 311694 h 317688"/>
              <a:gd name="connsiteX113" fmla="*/ 358452 w 659826"/>
              <a:gd name="connsiteY113" fmla="*/ 317314 h 317688"/>
              <a:gd name="connsiteX114" fmla="*/ 354647 w 659826"/>
              <a:gd name="connsiteY114" fmla="*/ 317688 h 317688"/>
              <a:gd name="connsiteX115" fmla="*/ 350081 w 659826"/>
              <a:gd name="connsiteY115" fmla="*/ 316564 h 317688"/>
              <a:gd name="connsiteX116" fmla="*/ 345895 w 659826"/>
              <a:gd name="connsiteY116" fmla="*/ 313193 h 317688"/>
              <a:gd name="connsiteX117" fmla="*/ 343612 w 659826"/>
              <a:gd name="connsiteY117" fmla="*/ 312443 h 317688"/>
              <a:gd name="connsiteX118" fmla="*/ 332577 w 659826"/>
              <a:gd name="connsiteY118" fmla="*/ 311694 h 317688"/>
              <a:gd name="connsiteX119" fmla="*/ 324205 w 659826"/>
              <a:gd name="connsiteY119" fmla="*/ 309072 h 317688"/>
              <a:gd name="connsiteX120" fmla="*/ 317356 w 659826"/>
              <a:gd name="connsiteY120" fmla="*/ 305325 h 317688"/>
              <a:gd name="connsiteX121" fmla="*/ 304798 w 659826"/>
              <a:gd name="connsiteY121" fmla="*/ 301579 h 317688"/>
              <a:gd name="connsiteX122" fmla="*/ 296046 w 659826"/>
              <a:gd name="connsiteY122" fmla="*/ 297833 h 317688"/>
              <a:gd name="connsiteX123" fmla="*/ 290339 w 659826"/>
              <a:gd name="connsiteY123" fmla="*/ 292962 h 317688"/>
              <a:gd name="connsiteX124" fmla="*/ 286914 w 659826"/>
              <a:gd name="connsiteY124" fmla="*/ 288841 h 317688"/>
              <a:gd name="connsiteX125" fmla="*/ 283109 w 659826"/>
              <a:gd name="connsiteY125" fmla="*/ 287343 h 317688"/>
              <a:gd name="connsiteX126" fmla="*/ 270171 w 659826"/>
              <a:gd name="connsiteY126" fmla="*/ 283222 h 317688"/>
              <a:gd name="connsiteX127" fmla="*/ 263702 w 659826"/>
              <a:gd name="connsiteY127" fmla="*/ 282473 h 317688"/>
              <a:gd name="connsiteX128" fmla="*/ 256853 w 659826"/>
              <a:gd name="connsiteY128" fmla="*/ 283222 h 317688"/>
              <a:gd name="connsiteX129" fmla="*/ 200535 w 659826"/>
              <a:gd name="connsiteY129" fmla="*/ 286968 h 317688"/>
              <a:gd name="connsiteX130" fmla="*/ 192544 w 659826"/>
              <a:gd name="connsiteY130" fmla="*/ 286968 h 317688"/>
              <a:gd name="connsiteX131" fmla="*/ 187217 w 659826"/>
              <a:gd name="connsiteY131" fmla="*/ 284721 h 317688"/>
              <a:gd name="connsiteX132" fmla="*/ 181129 w 659826"/>
              <a:gd name="connsiteY132" fmla="*/ 279476 h 317688"/>
              <a:gd name="connsiteX133" fmla="*/ 176182 w 659826"/>
              <a:gd name="connsiteY133" fmla="*/ 273482 h 317688"/>
              <a:gd name="connsiteX134" fmla="*/ 171616 w 659826"/>
              <a:gd name="connsiteY134" fmla="*/ 268237 h 317688"/>
              <a:gd name="connsiteX135" fmla="*/ 167049 w 659826"/>
              <a:gd name="connsiteY135" fmla="*/ 260744 h 317688"/>
              <a:gd name="connsiteX136" fmla="*/ 164386 w 659826"/>
              <a:gd name="connsiteY136" fmla="*/ 253251 h 317688"/>
              <a:gd name="connsiteX137" fmla="*/ 160200 w 659826"/>
              <a:gd name="connsiteY137" fmla="*/ 246883 h 317688"/>
              <a:gd name="connsiteX138" fmla="*/ 156014 w 659826"/>
              <a:gd name="connsiteY138" fmla="*/ 241263 h 317688"/>
              <a:gd name="connsiteX139" fmla="*/ 151448 w 659826"/>
              <a:gd name="connsiteY139" fmla="*/ 240889 h 317688"/>
              <a:gd name="connsiteX140" fmla="*/ 146501 w 659826"/>
              <a:gd name="connsiteY140" fmla="*/ 237142 h 317688"/>
              <a:gd name="connsiteX141" fmla="*/ 134324 w 659826"/>
              <a:gd name="connsiteY141" fmla="*/ 234145 h 317688"/>
              <a:gd name="connsiteX142" fmla="*/ 128236 w 659826"/>
              <a:gd name="connsiteY142" fmla="*/ 230773 h 317688"/>
              <a:gd name="connsiteX143" fmla="*/ 122528 w 659826"/>
              <a:gd name="connsiteY143" fmla="*/ 227027 h 317688"/>
              <a:gd name="connsiteX144" fmla="*/ 111113 w 659826"/>
              <a:gd name="connsiteY144" fmla="*/ 223281 h 317688"/>
              <a:gd name="connsiteX145" fmla="*/ 106546 w 659826"/>
              <a:gd name="connsiteY145" fmla="*/ 221033 h 317688"/>
              <a:gd name="connsiteX146" fmla="*/ 101600 w 659826"/>
              <a:gd name="connsiteY146" fmla="*/ 221033 h 317688"/>
              <a:gd name="connsiteX147" fmla="*/ 96653 w 659826"/>
              <a:gd name="connsiteY147" fmla="*/ 222906 h 317688"/>
              <a:gd name="connsiteX148" fmla="*/ 93228 w 659826"/>
              <a:gd name="connsiteY148" fmla="*/ 222906 h 317688"/>
              <a:gd name="connsiteX149" fmla="*/ 80290 w 659826"/>
              <a:gd name="connsiteY149" fmla="*/ 218785 h 317688"/>
              <a:gd name="connsiteX150" fmla="*/ 68494 w 659826"/>
              <a:gd name="connsiteY150" fmla="*/ 217661 h 317688"/>
              <a:gd name="connsiteX151" fmla="*/ 62406 w 659826"/>
              <a:gd name="connsiteY151" fmla="*/ 215039 h 317688"/>
              <a:gd name="connsiteX152" fmla="*/ 59742 w 659826"/>
              <a:gd name="connsiteY152" fmla="*/ 212417 h 317688"/>
              <a:gd name="connsiteX153" fmla="*/ 60123 w 659826"/>
              <a:gd name="connsiteY153" fmla="*/ 206797 h 317688"/>
              <a:gd name="connsiteX154" fmla="*/ 63167 w 659826"/>
              <a:gd name="connsiteY154" fmla="*/ 200803 h 317688"/>
              <a:gd name="connsiteX155" fmla="*/ 63547 w 659826"/>
              <a:gd name="connsiteY155" fmla="*/ 193685 h 317688"/>
              <a:gd name="connsiteX156" fmla="*/ 62025 w 659826"/>
              <a:gd name="connsiteY156" fmla="*/ 186567 h 317688"/>
              <a:gd name="connsiteX157" fmla="*/ 62025 w 659826"/>
              <a:gd name="connsiteY157" fmla="*/ 176077 h 317688"/>
              <a:gd name="connsiteX158" fmla="*/ 57459 w 659826"/>
              <a:gd name="connsiteY158" fmla="*/ 159968 h 317688"/>
              <a:gd name="connsiteX159" fmla="*/ 53654 w 659826"/>
              <a:gd name="connsiteY159" fmla="*/ 153599 h 317688"/>
              <a:gd name="connsiteX160" fmla="*/ 50990 w 659826"/>
              <a:gd name="connsiteY160" fmla="*/ 145357 h 317688"/>
              <a:gd name="connsiteX161" fmla="*/ 47185 w 659826"/>
              <a:gd name="connsiteY161" fmla="*/ 139363 h 317688"/>
              <a:gd name="connsiteX162" fmla="*/ 41096 w 659826"/>
              <a:gd name="connsiteY162" fmla="*/ 138239 h 317688"/>
              <a:gd name="connsiteX163" fmla="*/ 35389 w 659826"/>
              <a:gd name="connsiteY163" fmla="*/ 135242 h 317688"/>
              <a:gd name="connsiteX164" fmla="*/ 29300 w 659826"/>
              <a:gd name="connsiteY164" fmla="*/ 134118 h 317688"/>
              <a:gd name="connsiteX165" fmla="*/ 26637 w 659826"/>
              <a:gd name="connsiteY165" fmla="*/ 138239 h 317688"/>
              <a:gd name="connsiteX166" fmla="*/ 20929 w 659826"/>
              <a:gd name="connsiteY166" fmla="*/ 134118 h 317688"/>
              <a:gd name="connsiteX167" fmla="*/ 16743 w 659826"/>
              <a:gd name="connsiteY167" fmla="*/ 126251 h 317688"/>
              <a:gd name="connsiteX168" fmla="*/ 5327 w 659826"/>
              <a:gd name="connsiteY168" fmla="*/ 117635 h 317688"/>
              <a:gd name="connsiteX169" fmla="*/ 1142 w 659826"/>
              <a:gd name="connsiteY169" fmla="*/ 107894 h 317688"/>
              <a:gd name="connsiteX170" fmla="*/ 0 w 659826"/>
              <a:gd name="connsiteY170" fmla="*/ 103773 h 317688"/>
              <a:gd name="connsiteX171" fmla="*/ 0 w 659826"/>
              <a:gd name="connsiteY171" fmla="*/ 102275 h 317688"/>
              <a:gd name="connsiteX172" fmla="*/ 4566 w 659826"/>
              <a:gd name="connsiteY172" fmla="*/ 94033 h 317688"/>
              <a:gd name="connsiteX173" fmla="*/ 10655 w 659826"/>
              <a:gd name="connsiteY173" fmla="*/ 87664 h 317688"/>
              <a:gd name="connsiteX174" fmla="*/ 17504 w 659826"/>
              <a:gd name="connsiteY174" fmla="*/ 85042 h 317688"/>
              <a:gd name="connsiteX175" fmla="*/ 24734 w 659826"/>
              <a:gd name="connsiteY175" fmla="*/ 82794 h 317688"/>
              <a:gd name="connsiteX176" fmla="*/ 31964 w 659826"/>
              <a:gd name="connsiteY176" fmla="*/ 77924 h 317688"/>
              <a:gd name="connsiteX177" fmla="*/ 39574 w 659826"/>
              <a:gd name="connsiteY177" fmla="*/ 71929 h 317688"/>
              <a:gd name="connsiteX178" fmla="*/ 49087 w 659826"/>
              <a:gd name="connsiteY178" fmla="*/ 67434 h 317688"/>
              <a:gd name="connsiteX179" fmla="*/ 58600 w 659826"/>
              <a:gd name="connsiteY179" fmla="*/ 59192 h 317688"/>
              <a:gd name="connsiteX180" fmla="*/ 74202 w 659826"/>
              <a:gd name="connsiteY180" fmla="*/ 54696 h 317688"/>
              <a:gd name="connsiteX181" fmla="*/ 83715 w 659826"/>
              <a:gd name="connsiteY181" fmla="*/ 50575 h 317688"/>
              <a:gd name="connsiteX182" fmla="*/ 92467 w 659826"/>
              <a:gd name="connsiteY182" fmla="*/ 49452 h 317688"/>
              <a:gd name="connsiteX183" fmla="*/ 100838 w 659826"/>
              <a:gd name="connsiteY183" fmla="*/ 50950 h 317688"/>
              <a:gd name="connsiteX184" fmla="*/ 106927 w 659826"/>
              <a:gd name="connsiteY184" fmla="*/ 53198 h 317688"/>
              <a:gd name="connsiteX185" fmla="*/ 111874 w 659826"/>
              <a:gd name="connsiteY185" fmla="*/ 57319 h 317688"/>
              <a:gd name="connsiteX186" fmla="*/ 119104 w 659826"/>
              <a:gd name="connsiteY186" fmla="*/ 55820 h 317688"/>
              <a:gd name="connsiteX187" fmla="*/ 127095 w 659826"/>
              <a:gd name="connsiteY187" fmla="*/ 55446 h 317688"/>
              <a:gd name="connsiteX188" fmla="*/ 133563 w 659826"/>
              <a:gd name="connsiteY188" fmla="*/ 56570 h 317688"/>
              <a:gd name="connsiteX189" fmla="*/ 145360 w 659826"/>
              <a:gd name="connsiteY189" fmla="*/ 67434 h 317688"/>
              <a:gd name="connsiteX190" fmla="*/ 147262 w 659826"/>
              <a:gd name="connsiteY190" fmla="*/ 70056 h 317688"/>
              <a:gd name="connsiteX191" fmla="*/ 153731 w 659826"/>
              <a:gd name="connsiteY191" fmla="*/ 71180 h 317688"/>
              <a:gd name="connsiteX192" fmla="*/ 171616 w 659826"/>
              <a:gd name="connsiteY192" fmla="*/ 68558 h 317688"/>
              <a:gd name="connsiteX193" fmla="*/ 176562 w 659826"/>
              <a:gd name="connsiteY193" fmla="*/ 70806 h 317688"/>
              <a:gd name="connsiteX194" fmla="*/ 193305 w 659826"/>
              <a:gd name="connsiteY194" fmla="*/ 71180 h 317688"/>
              <a:gd name="connsiteX195" fmla="*/ 207765 w 659826"/>
              <a:gd name="connsiteY195" fmla="*/ 69307 h 317688"/>
              <a:gd name="connsiteX196" fmla="*/ 211570 w 659826"/>
              <a:gd name="connsiteY196" fmla="*/ 67434 h 317688"/>
              <a:gd name="connsiteX197" fmla="*/ 211570 w 659826"/>
              <a:gd name="connsiteY197" fmla="*/ 64437 h 317688"/>
              <a:gd name="connsiteX198" fmla="*/ 210048 w 659826"/>
              <a:gd name="connsiteY198" fmla="*/ 59941 h 317688"/>
              <a:gd name="connsiteX199" fmla="*/ 211190 w 659826"/>
              <a:gd name="connsiteY199" fmla="*/ 54696 h 317688"/>
              <a:gd name="connsiteX200" fmla="*/ 214995 w 659826"/>
              <a:gd name="connsiteY200" fmla="*/ 48702 h 317688"/>
              <a:gd name="connsiteX201" fmla="*/ 214995 w 659826"/>
              <a:gd name="connsiteY201" fmla="*/ 42708 h 317688"/>
              <a:gd name="connsiteX202" fmla="*/ 210809 w 659826"/>
              <a:gd name="connsiteY202" fmla="*/ 37089 h 317688"/>
              <a:gd name="connsiteX203" fmla="*/ 209287 w 659826"/>
              <a:gd name="connsiteY203" fmla="*/ 30345 h 317688"/>
              <a:gd name="connsiteX204" fmla="*/ 210048 w 659826"/>
              <a:gd name="connsiteY204" fmla="*/ 23602 h 317688"/>
              <a:gd name="connsiteX205" fmla="*/ 216137 w 659826"/>
              <a:gd name="connsiteY205" fmla="*/ 18357 h 317688"/>
              <a:gd name="connsiteX206" fmla="*/ 221464 w 659826"/>
              <a:gd name="connsiteY206" fmla="*/ 12363 h 317688"/>
              <a:gd name="connsiteX207" fmla="*/ 228314 w 659826"/>
              <a:gd name="connsiteY207" fmla="*/ 6744 h 317688"/>
              <a:gd name="connsiteX208" fmla="*/ 232499 w 659826"/>
              <a:gd name="connsiteY208" fmla="*/ 375 h 31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659826" h="317688">
                <a:moveTo>
                  <a:pt x="237827" y="0"/>
                </a:moveTo>
                <a:lnTo>
                  <a:pt x="245437" y="2248"/>
                </a:lnTo>
                <a:lnTo>
                  <a:pt x="250764" y="6369"/>
                </a:lnTo>
                <a:lnTo>
                  <a:pt x="264844" y="10115"/>
                </a:lnTo>
                <a:lnTo>
                  <a:pt x="269029" y="15360"/>
                </a:lnTo>
                <a:lnTo>
                  <a:pt x="278162" y="17608"/>
                </a:lnTo>
                <a:lnTo>
                  <a:pt x="287294" y="18732"/>
                </a:lnTo>
                <a:lnTo>
                  <a:pt x="293763" y="21354"/>
                </a:lnTo>
                <a:lnTo>
                  <a:pt x="297569" y="27348"/>
                </a:lnTo>
                <a:lnTo>
                  <a:pt x="299471" y="38587"/>
                </a:lnTo>
                <a:lnTo>
                  <a:pt x="299471" y="46455"/>
                </a:lnTo>
                <a:lnTo>
                  <a:pt x="301374" y="46455"/>
                </a:lnTo>
                <a:lnTo>
                  <a:pt x="307082" y="51699"/>
                </a:lnTo>
                <a:lnTo>
                  <a:pt x="315834" y="57693"/>
                </a:lnTo>
                <a:lnTo>
                  <a:pt x="328771" y="61814"/>
                </a:lnTo>
                <a:lnTo>
                  <a:pt x="339426" y="59567"/>
                </a:lnTo>
                <a:lnTo>
                  <a:pt x="349700" y="53947"/>
                </a:lnTo>
                <a:lnTo>
                  <a:pt x="359213" y="49452"/>
                </a:lnTo>
                <a:lnTo>
                  <a:pt x="371009" y="52449"/>
                </a:lnTo>
                <a:lnTo>
                  <a:pt x="389274" y="58817"/>
                </a:lnTo>
                <a:lnTo>
                  <a:pt x="393080" y="63313"/>
                </a:lnTo>
                <a:lnTo>
                  <a:pt x="393460" y="63313"/>
                </a:lnTo>
                <a:lnTo>
                  <a:pt x="395743" y="65186"/>
                </a:lnTo>
                <a:lnTo>
                  <a:pt x="404115" y="69682"/>
                </a:lnTo>
                <a:lnTo>
                  <a:pt x="412106" y="71929"/>
                </a:lnTo>
                <a:lnTo>
                  <a:pt x="420097" y="75301"/>
                </a:lnTo>
                <a:lnTo>
                  <a:pt x="425424" y="82794"/>
                </a:lnTo>
                <a:lnTo>
                  <a:pt x="435698" y="88788"/>
                </a:lnTo>
                <a:lnTo>
                  <a:pt x="447875" y="90661"/>
                </a:lnTo>
                <a:lnTo>
                  <a:pt x="456627" y="93284"/>
                </a:lnTo>
                <a:lnTo>
                  <a:pt x="463476" y="93658"/>
                </a:lnTo>
                <a:lnTo>
                  <a:pt x="472989" y="92909"/>
                </a:lnTo>
                <a:lnTo>
                  <a:pt x="479839" y="95906"/>
                </a:lnTo>
                <a:lnTo>
                  <a:pt x="501148" y="88788"/>
                </a:lnTo>
                <a:lnTo>
                  <a:pt x="514086" y="85791"/>
                </a:lnTo>
                <a:lnTo>
                  <a:pt x="524360" y="83918"/>
                </a:lnTo>
                <a:lnTo>
                  <a:pt x="538439" y="73053"/>
                </a:lnTo>
                <a:lnTo>
                  <a:pt x="547572" y="67059"/>
                </a:lnTo>
                <a:lnTo>
                  <a:pt x="557085" y="63688"/>
                </a:lnTo>
                <a:lnTo>
                  <a:pt x="566598" y="67434"/>
                </a:lnTo>
                <a:lnTo>
                  <a:pt x="573447" y="73053"/>
                </a:lnTo>
                <a:lnTo>
                  <a:pt x="581438" y="74552"/>
                </a:lnTo>
                <a:lnTo>
                  <a:pt x="587907" y="73053"/>
                </a:lnTo>
                <a:lnTo>
                  <a:pt x="593235" y="70056"/>
                </a:lnTo>
                <a:lnTo>
                  <a:pt x="595518" y="71180"/>
                </a:lnTo>
                <a:lnTo>
                  <a:pt x="595518" y="73053"/>
                </a:lnTo>
                <a:lnTo>
                  <a:pt x="592093" y="76050"/>
                </a:lnTo>
                <a:lnTo>
                  <a:pt x="586005" y="86915"/>
                </a:lnTo>
                <a:lnTo>
                  <a:pt x="581819" y="92160"/>
                </a:lnTo>
                <a:lnTo>
                  <a:pt x="580297" y="95531"/>
                </a:lnTo>
                <a:lnTo>
                  <a:pt x="580297" y="101525"/>
                </a:lnTo>
                <a:lnTo>
                  <a:pt x="581438" y="107894"/>
                </a:lnTo>
                <a:lnTo>
                  <a:pt x="580297" y="115387"/>
                </a:lnTo>
                <a:lnTo>
                  <a:pt x="577253" y="121756"/>
                </a:lnTo>
                <a:lnTo>
                  <a:pt x="577253" y="129997"/>
                </a:lnTo>
                <a:lnTo>
                  <a:pt x="578394" y="137490"/>
                </a:lnTo>
                <a:lnTo>
                  <a:pt x="581819" y="143110"/>
                </a:lnTo>
                <a:lnTo>
                  <a:pt x="597420" y="146481"/>
                </a:lnTo>
                <a:lnTo>
                  <a:pt x="606933" y="145732"/>
                </a:lnTo>
                <a:lnTo>
                  <a:pt x="616446" y="143110"/>
                </a:lnTo>
                <a:lnTo>
                  <a:pt x="623296" y="138239"/>
                </a:lnTo>
                <a:lnTo>
                  <a:pt x="634331" y="130372"/>
                </a:lnTo>
                <a:lnTo>
                  <a:pt x="636614" y="135617"/>
                </a:lnTo>
                <a:lnTo>
                  <a:pt x="641561" y="141236"/>
                </a:lnTo>
                <a:lnTo>
                  <a:pt x="652596" y="150228"/>
                </a:lnTo>
                <a:lnTo>
                  <a:pt x="654879" y="155472"/>
                </a:lnTo>
                <a:lnTo>
                  <a:pt x="654118" y="160343"/>
                </a:lnTo>
                <a:lnTo>
                  <a:pt x="654118" y="163714"/>
                </a:lnTo>
                <a:lnTo>
                  <a:pt x="659446" y="166711"/>
                </a:lnTo>
                <a:lnTo>
                  <a:pt x="659826" y="171582"/>
                </a:lnTo>
                <a:lnTo>
                  <a:pt x="656021" y="173829"/>
                </a:lnTo>
                <a:lnTo>
                  <a:pt x="649552" y="172706"/>
                </a:lnTo>
                <a:lnTo>
                  <a:pt x="642322" y="170832"/>
                </a:lnTo>
                <a:lnTo>
                  <a:pt x="632809" y="172706"/>
                </a:lnTo>
                <a:lnTo>
                  <a:pt x="623296" y="174204"/>
                </a:lnTo>
                <a:lnTo>
                  <a:pt x="613783" y="173829"/>
                </a:lnTo>
                <a:lnTo>
                  <a:pt x="605792" y="175328"/>
                </a:lnTo>
                <a:lnTo>
                  <a:pt x="599703" y="180573"/>
                </a:lnTo>
                <a:lnTo>
                  <a:pt x="580297" y="201552"/>
                </a:lnTo>
                <a:lnTo>
                  <a:pt x="573447" y="206048"/>
                </a:lnTo>
                <a:lnTo>
                  <a:pt x="570784" y="206797"/>
                </a:lnTo>
                <a:lnTo>
                  <a:pt x="566598" y="206422"/>
                </a:lnTo>
                <a:lnTo>
                  <a:pt x="562032" y="206422"/>
                </a:lnTo>
                <a:lnTo>
                  <a:pt x="554421" y="214664"/>
                </a:lnTo>
                <a:lnTo>
                  <a:pt x="547191" y="222532"/>
                </a:lnTo>
                <a:lnTo>
                  <a:pt x="536917" y="228900"/>
                </a:lnTo>
                <a:lnTo>
                  <a:pt x="530068" y="228900"/>
                </a:lnTo>
                <a:lnTo>
                  <a:pt x="522077" y="227027"/>
                </a:lnTo>
                <a:lnTo>
                  <a:pt x="517511" y="222157"/>
                </a:lnTo>
                <a:lnTo>
                  <a:pt x="511422" y="220284"/>
                </a:lnTo>
                <a:lnTo>
                  <a:pt x="503431" y="222532"/>
                </a:lnTo>
                <a:lnTo>
                  <a:pt x="500007" y="228900"/>
                </a:lnTo>
                <a:lnTo>
                  <a:pt x="495060" y="236393"/>
                </a:lnTo>
                <a:lnTo>
                  <a:pt x="493918" y="242012"/>
                </a:lnTo>
                <a:lnTo>
                  <a:pt x="502290" y="252877"/>
                </a:lnTo>
                <a:lnTo>
                  <a:pt x="503431" y="258122"/>
                </a:lnTo>
                <a:lnTo>
                  <a:pt x="481361" y="276479"/>
                </a:lnTo>
                <a:lnTo>
                  <a:pt x="477556" y="281723"/>
                </a:lnTo>
                <a:lnTo>
                  <a:pt x="469945" y="287343"/>
                </a:lnTo>
                <a:lnTo>
                  <a:pt x="464618" y="290715"/>
                </a:lnTo>
                <a:lnTo>
                  <a:pt x="453202" y="294836"/>
                </a:lnTo>
                <a:lnTo>
                  <a:pt x="442548" y="295585"/>
                </a:lnTo>
                <a:lnTo>
                  <a:pt x="440645" y="296709"/>
                </a:lnTo>
                <a:lnTo>
                  <a:pt x="429990" y="293337"/>
                </a:lnTo>
                <a:lnTo>
                  <a:pt x="423902" y="295585"/>
                </a:lnTo>
                <a:lnTo>
                  <a:pt x="414008" y="295210"/>
                </a:lnTo>
                <a:lnTo>
                  <a:pt x="407159" y="297833"/>
                </a:lnTo>
                <a:lnTo>
                  <a:pt x="393080" y="300455"/>
                </a:lnTo>
                <a:lnTo>
                  <a:pt x="388894" y="301579"/>
                </a:lnTo>
                <a:lnTo>
                  <a:pt x="385850" y="305325"/>
                </a:lnTo>
                <a:lnTo>
                  <a:pt x="381664" y="306824"/>
                </a:lnTo>
                <a:lnTo>
                  <a:pt x="376717" y="307573"/>
                </a:lnTo>
                <a:lnTo>
                  <a:pt x="365302" y="311694"/>
                </a:lnTo>
                <a:lnTo>
                  <a:pt x="358452" y="317314"/>
                </a:lnTo>
                <a:lnTo>
                  <a:pt x="354647" y="317688"/>
                </a:lnTo>
                <a:lnTo>
                  <a:pt x="350081" y="316564"/>
                </a:lnTo>
                <a:lnTo>
                  <a:pt x="345895" y="313193"/>
                </a:lnTo>
                <a:lnTo>
                  <a:pt x="343612" y="312443"/>
                </a:lnTo>
                <a:lnTo>
                  <a:pt x="332577" y="311694"/>
                </a:lnTo>
                <a:lnTo>
                  <a:pt x="324205" y="309072"/>
                </a:lnTo>
                <a:lnTo>
                  <a:pt x="317356" y="305325"/>
                </a:lnTo>
                <a:lnTo>
                  <a:pt x="304798" y="301579"/>
                </a:lnTo>
                <a:lnTo>
                  <a:pt x="296046" y="297833"/>
                </a:lnTo>
                <a:lnTo>
                  <a:pt x="290339" y="292962"/>
                </a:lnTo>
                <a:lnTo>
                  <a:pt x="286914" y="288841"/>
                </a:lnTo>
                <a:lnTo>
                  <a:pt x="283109" y="287343"/>
                </a:lnTo>
                <a:lnTo>
                  <a:pt x="270171" y="283222"/>
                </a:lnTo>
                <a:lnTo>
                  <a:pt x="263702" y="282473"/>
                </a:lnTo>
                <a:lnTo>
                  <a:pt x="256853" y="283222"/>
                </a:lnTo>
                <a:lnTo>
                  <a:pt x="200535" y="286968"/>
                </a:lnTo>
                <a:lnTo>
                  <a:pt x="192544" y="286968"/>
                </a:lnTo>
                <a:lnTo>
                  <a:pt x="187217" y="284721"/>
                </a:lnTo>
                <a:lnTo>
                  <a:pt x="181129" y="279476"/>
                </a:lnTo>
                <a:lnTo>
                  <a:pt x="176182" y="273482"/>
                </a:lnTo>
                <a:lnTo>
                  <a:pt x="171616" y="268237"/>
                </a:lnTo>
                <a:lnTo>
                  <a:pt x="167049" y="260744"/>
                </a:lnTo>
                <a:lnTo>
                  <a:pt x="164386" y="253251"/>
                </a:lnTo>
                <a:lnTo>
                  <a:pt x="160200" y="246883"/>
                </a:lnTo>
                <a:lnTo>
                  <a:pt x="156014" y="241263"/>
                </a:lnTo>
                <a:lnTo>
                  <a:pt x="151448" y="240889"/>
                </a:lnTo>
                <a:lnTo>
                  <a:pt x="146501" y="237142"/>
                </a:lnTo>
                <a:lnTo>
                  <a:pt x="134324" y="234145"/>
                </a:lnTo>
                <a:lnTo>
                  <a:pt x="128236" y="230773"/>
                </a:lnTo>
                <a:lnTo>
                  <a:pt x="122528" y="227027"/>
                </a:lnTo>
                <a:lnTo>
                  <a:pt x="111113" y="223281"/>
                </a:lnTo>
                <a:lnTo>
                  <a:pt x="106546" y="221033"/>
                </a:lnTo>
                <a:lnTo>
                  <a:pt x="101600" y="221033"/>
                </a:lnTo>
                <a:lnTo>
                  <a:pt x="96653" y="222906"/>
                </a:lnTo>
                <a:lnTo>
                  <a:pt x="93228" y="222906"/>
                </a:lnTo>
                <a:lnTo>
                  <a:pt x="80290" y="218785"/>
                </a:lnTo>
                <a:lnTo>
                  <a:pt x="68494" y="217661"/>
                </a:lnTo>
                <a:lnTo>
                  <a:pt x="62406" y="215039"/>
                </a:lnTo>
                <a:lnTo>
                  <a:pt x="59742" y="212417"/>
                </a:lnTo>
                <a:lnTo>
                  <a:pt x="60123" y="206797"/>
                </a:lnTo>
                <a:lnTo>
                  <a:pt x="63167" y="200803"/>
                </a:lnTo>
                <a:lnTo>
                  <a:pt x="63547" y="193685"/>
                </a:lnTo>
                <a:lnTo>
                  <a:pt x="62025" y="186567"/>
                </a:lnTo>
                <a:lnTo>
                  <a:pt x="62025" y="176077"/>
                </a:lnTo>
                <a:lnTo>
                  <a:pt x="57459" y="159968"/>
                </a:lnTo>
                <a:lnTo>
                  <a:pt x="53654" y="153599"/>
                </a:lnTo>
                <a:lnTo>
                  <a:pt x="50990" y="145357"/>
                </a:lnTo>
                <a:lnTo>
                  <a:pt x="47185" y="139363"/>
                </a:lnTo>
                <a:lnTo>
                  <a:pt x="41096" y="138239"/>
                </a:lnTo>
                <a:lnTo>
                  <a:pt x="35389" y="135242"/>
                </a:lnTo>
                <a:lnTo>
                  <a:pt x="29300" y="134118"/>
                </a:lnTo>
                <a:lnTo>
                  <a:pt x="26637" y="138239"/>
                </a:lnTo>
                <a:lnTo>
                  <a:pt x="20929" y="134118"/>
                </a:lnTo>
                <a:lnTo>
                  <a:pt x="16743" y="126251"/>
                </a:lnTo>
                <a:lnTo>
                  <a:pt x="5327" y="117635"/>
                </a:lnTo>
                <a:lnTo>
                  <a:pt x="1142" y="107894"/>
                </a:lnTo>
                <a:lnTo>
                  <a:pt x="0" y="103773"/>
                </a:lnTo>
                <a:lnTo>
                  <a:pt x="0" y="102275"/>
                </a:lnTo>
                <a:lnTo>
                  <a:pt x="4566" y="94033"/>
                </a:lnTo>
                <a:lnTo>
                  <a:pt x="10655" y="87664"/>
                </a:lnTo>
                <a:lnTo>
                  <a:pt x="17504" y="85042"/>
                </a:lnTo>
                <a:lnTo>
                  <a:pt x="24734" y="82794"/>
                </a:lnTo>
                <a:lnTo>
                  <a:pt x="31964" y="77924"/>
                </a:lnTo>
                <a:lnTo>
                  <a:pt x="39574" y="71929"/>
                </a:lnTo>
                <a:lnTo>
                  <a:pt x="49087" y="67434"/>
                </a:lnTo>
                <a:lnTo>
                  <a:pt x="58600" y="59192"/>
                </a:lnTo>
                <a:lnTo>
                  <a:pt x="74202" y="54696"/>
                </a:lnTo>
                <a:lnTo>
                  <a:pt x="83715" y="50575"/>
                </a:lnTo>
                <a:lnTo>
                  <a:pt x="92467" y="49452"/>
                </a:lnTo>
                <a:lnTo>
                  <a:pt x="100838" y="50950"/>
                </a:lnTo>
                <a:lnTo>
                  <a:pt x="106927" y="53198"/>
                </a:lnTo>
                <a:lnTo>
                  <a:pt x="111874" y="57319"/>
                </a:lnTo>
                <a:lnTo>
                  <a:pt x="119104" y="55820"/>
                </a:lnTo>
                <a:lnTo>
                  <a:pt x="127095" y="55446"/>
                </a:lnTo>
                <a:lnTo>
                  <a:pt x="133563" y="56570"/>
                </a:lnTo>
                <a:lnTo>
                  <a:pt x="145360" y="67434"/>
                </a:lnTo>
                <a:lnTo>
                  <a:pt x="147262" y="70056"/>
                </a:lnTo>
                <a:lnTo>
                  <a:pt x="153731" y="71180"/>
                </a:lnTo>
                <a:lnTo>
                  <a:pt x="171616" y="68558"/>
                </a:lnTo>
                <a:lnTo>
                  <a:pt x="176562" y="70806"/>
                </a:lnTo>
                <a:lnTo>
                  <a:pt x="193305" y="71180"/>
                </a:lnTo>
                <a:lnTo>
                  <a:pt x="207765" y="69307"/>
                </a:lnTo>
                <a:lnTo>
                  <a:pt x="211570" y="67434"/>
                </a:lnTo>
                <a:lnTo>
                  <a:pt x="211570" y="64437"/>
                </a:lnTo>
                <a:lnTo>
                  <a:pt x="210048" y="59941"/>
                </a:lnTo>
                <a:lnTo>
                  <a:pt x="211190" y="54696"/>
                </a:lnTo>
                <a:lnTo>
                  <a:pt x="214995" y="48702"/>
                </a:lnTo>
                <a:lnTo>
                  <a:pt x="214995" y="42708"/>
                </a:lnTo>
                <a:lnTo>
                  <a:pt x="210809" y="37089"/>
                </a:lnTo>
                <a:lnTo>
                  <a:pt x="209287" y="30345"/>
                </a:lnTo>
                <a:lnTo>
                  <a:pt x="210048" y="23602"/>
                </a:lnTo>
                <a:lnTo>
                  <a:pt x="216137" y="18357"/>
                </a:lnTo>
                <a:lnTo>
                  <a:pt x="221464" y="12363"/>
                </a:lnTo>
                <a:lnTo>
                  <a:pt x="228314" y="6744"/>
                </a:lnTo>
                <a:lnTo>
                  <a:pt x="232499" y="37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69" name="Text Placeholder 2568">
            <a:extLst>
              <a:ext uri="{FF2B5EF4-FFF2-40B4-BE49-F238E27FC236}">
                <a16:creationId xmlns:a16="http://schemas.microsoft.com/office/drawing/2014/main" id="{994E6397-9A93-FB4D-88AB-B0EF1B240C33}"/>
              </a:ext>
            </a:extLst>
          </p:cNvPr>
          <p:cNvSpPr>
            <a:spLocks noGrp="1"/>
          </p:cNvSpPr>
          <p:nvPr>
            <p:ph type="body" sz="quarter" idx="76" hasCustomPrompt="1"/>
          </p:nvPr>
        </p:nvSpPr>
        <p:spPr>
          <a:xfrm>
            <a:off x="5891574" y="1637720"/>
            <a:ext cx="230156" cy="209366"/>
          </a:xfrm>
          <a:custGeom>
            <a:avLst/>
            <a:gdLst>
              <a:gd name="connsiteX0" fmla="*/ 764 w 230156"/>
              <a:gd name="connsiteY0" fmla="*/ 0 h 209366"/>
              <a:gd name="connsiteX1" fmla="*/ 27482 w 230156"/>
              <a:gd name="connsiteY1" fmla="*/ 0 h 209366"/>
              <a:gd name="connsiteX2" fmla="*/ 28627 w 230156"/>
              <a:gd name="connsiteY2" fmla="*/ 750 h 209366"/>
              <a:gd name="connsiteX3" fmla="*/ 29772 w 230156"/>
              <a:gd name="connsiteY3" fmla="*/ 0 h 209366"/>
              <a:gd name="connsiteX4" fmla="*/ 37787 w 230156"/>
              <a:gd name="connsiteY4" fmla="*/ 0 h 209366"/>
              <a:gd name="connsiteX5" fmla="*/ 38932 w 230156"/>
              <a:gd name="connsiteY5" fmla="*/ 375 h 209366"/>
              <a:gd name="connsiteX6" fmla="*/ 42367 w 230156"/>
              <a:gd name="connsiteY6" fmla="*/ 5628 h 209366"/>
              <a:gd name="connsiteX7" fmla="*/ 41986 w 230156"/>
              <a:gd name="connsiteY7" fmla="*/ 3377 h 209366"/>
              <a:gd name="connsiteX8" fmla="*/ 39695 w 230156"/>
              <a:gd name="connsiteY8" fmla="*/ 0 h 209366"/>
              <a:gd name="connsiteX9" fmla="*/ 185881 w 230156"/>
              <a:gd name="connsiteY9" fmla="*/ 0 h 209366"/>
              <a:gd name="connsiteX10" fmla="*/ 187408 w 230156"/>
              <a:gd name="connsiteY10" fmla="*/ 6379 h 209366"/>
              <a:gd name="connsiteX11" fmla="*/ 183591 w 230156"/>
              <a:gd name="connsiteY11" fmla="*/ 10506 h 209366"/>
              <a:gd name="connsiteX12" fmla="*/ 183591 w 230156"/>
              <a:gd name="connsiteY12" fmla="*/ 12382 h 209366"/>
              <a:gd name="connsiteX13" fmla="*/ 189316 w 230156"/>
              <a:gd name="connsiteY13" fmla="*/ 10131 h 209366"/>
              <a:gd name="connsiteX14" fmla="*/ 189316 w 230156"/>
              <a:gd name="connsiteY14" fmla="*/ 12007 h 209366"/>
              <a:gd name="connsiteX15" fmla="*/ 185881 w 230156"/>
              <a:gd name="connsiteY15" fmla="*/ 22513 h 209366"/>
              <a:gd name="connsiteX16" fmla="*/ 183591 w 230156"/>
              <a:gd name="connsiteY16" fmla="*/ 36020 h 209366"/>
              <a:gd name="connsiteX17" fmla="*/ 179392 w 230156"/>
              <a:gd name="connsiteY17" fmla="*/ 38271 h 209366"/>
              <a:gd name="connsiteX18" fmla="*/ 177102 w 230156"/>
              <a:gd name="connsiteY18" fmla="*/ 43149 h 209366"/>
              <a:gd name="connsiteX19" fmla="*/ 177102 w 230156"/>
              <a:gd name="connsiteY19" fmla="*/ 48027 h 209366"/>
              <a:gd name="connsiteX20" fmla="*/ 178629 w 230156"/>
              <a:gd name="connsiteY20" fmla="*/ 47651 h 209366"/>
              <a:gd name="connsiteX21" fmla="*/ 182827 w 230156"/>
              <a:gd name="connsiteY21" fmla="*/ 40147 h 209366"/>
              <a:gd name="connsiteX22" fmla="*/ 186644 w 230156"/>
              <a:gd name="connsiteY22" fmla="*/ 40147 h 209366"/>
              <a:gd name="connsiteX23" fmla="*/ 191606 w 230156"/>
              <a:gd name="connsiteY23" fmla="*/ 34519 h 209366"/>
              <a:gd name="connsiteX24" fmla="*/ 193514 w 230156"/>
              <a:gd name="connsiteY24" fmla="*/ 34894 h 209366"/>
              <a:gd name="connsiteX25" fmla="*/ 198095 w 230156"/>
              <a:gd name="connsiteY25" fmla="*/ 38646 h 209366"/>
              <a:gd name="connsiteX26" fmla="*/ 201912 w 230156"/>
              <a:gd name="connsiteY26" fmla="*/ 46151 h 209366"/>
              <a:gd name="connsiteX27" fmla="*/ 205347 w 230156"/>
              <a:gd name="connsiteY27" fmla="*/ 48777 h 209366"/>
              <a:gd name="connsiteX28" fmla="*/ 205728 w 230156"/>
              <a:gd name="connsiteY28" fmla="*/ 52904 h 209366"/>
              <a:gd name="connsiteX29" fmla="*/ 205347 w 230156"/>
              <a:gd name="connsiteY29" fmla="*/ 56281 h 209366"/>
              <a:gd name="connsiteX30" fmla="*/ 206110 w 230156"/>
              <a:gd name="connsiteY30" fmla="*/ 60784 h 209366"/>
              <a:gd name="connsiteX31" fmla="*/ 203820 w 230156"/>
              <a:gd name="connsiteY31" fmla="*/ 63035 h 209366"/>
              <a:gd name="connsiteX32" fmla="*/ 204202 w 230156"/>
              <a:gd name="connsiteY32" fmla="*/ 66037 h 209366"/>
              <a:gd name="connsiteX33" fmla="*/ 208019 w 230156"/>
              <a:gd name="connsiteY33" fmla="*/ 61909 h 209366"/>
              <a:gd name="connsiteX34" fmla="*/ 209545 w 230156"/>
              <a:gd name="connsiteY34" fmla="*/ 58533 h 209366"/>
              <a:gd name="connsiteX35" fmla="*/ 209545 w 230156"/>
              <a:gd name="connsiteY35" fmla="*/ 54405 h 209366"/>
              <a:gd name="connsiteX36" fmla="*/ 210309 w 230156"/>
              <a:gd name="connsiteY36" fmla="*/ 50653 h 209366"/>
              <a:gd name="connsiteX37" fmla="*/ 210690 w 230156"/>
              <a:gd name="connsiteY37" fmla="*/ 48027 h 209366"/>
              <a:gd name="connsiteX38" fmla="*/ 213744 w 230156"/>
              <a:gd name="connsiteY38" fmla="*/ 46151 h 209366"/>
              <a:gd name="connsiteX39" fmla="*/ 217942 w 230156"/>
              <a:gd name="connsiteY39" fmla="*/ 54781 h 209366"/>
              <a:gd name="connsiteX40" fmla="*/ 224431 w 230156"/>
              <a:gd name="connsiteY40" fmla="*/ 63786 h 209366"/>
              <a:gd name="connsiteX41" fmla="*/ 225958 w 230156"/>
              <a:gd name="connsiteY41" fmla="*/ 69038 h 209366"/>
              <a:gd name="connsiteX42" fmla="*/ 229011 w 230156"/>
              <a:gd name="connsiteY42" fmla="*/ 73166 h 209366"/>
              <a:gd name="connsiteX43" fmla="*/ 230156 w 230156"/>
              <a:gd name="connsiteY43" fmla="*/ 76543 h 209366"/>
              <a:gd name="connsiteX44" fmla="*/ 229775 w 230156"/>
              <a:gd name="connsiteY44" fmla="*/ 86673 h 209366"/>
              <a:gd name="connsiteX45" fmla="*/ 215652 w 230156"/>
              <a:gd name="connsiteY45" fmla="*/ 100181 h 209366"/>
              <a:gd name="connsiteX46" fmla="*/ 195423 w 230156"/>
              <a:gd name="connsiteY46" fmla="*/ 109561 h 209366"/>
              <a:gd name="connsiteX47" fmla="*/ 195041 w 230156"/>
              <a:gd name="connsiteY47" fmla="*/ 115189 h 209366"/>
              <a:gd name="connsiteX48" fmla="*/ 195805 w 230156"/>
              <a:gd name="connsiteY48" fmla="*/ 116315 h 209366"/>
              <a:gd name="connsiteX49" fmla="*/ 190079 w 230156"/>
              <a:gd name="connsiteY49" fmla="*/ 123444 h 209366"/>
              <a:gd name="connsiteX50" fmla="*/ 189316 w 230156"/>
              <a:gd name="connsiteY50" fmla="*/ 112562 h 209366"/>
              <a:gd name="connsiteX51" fmla="*/ 185499 w 230156"/>
              <a:gd name="connsiteY51" fmla="*/ 109186 h 209366"/>
              <a:gd name="connsiteX52" fmla="*/ 185499 w 230156"/>
              <a:gd name="connsiteY52" fmla="*/ 113688 h 209366"/>
              <a:gd name="connsiteX53" fmla="*/ 186644 w 230156"/>
              <a:gd name="connsiteY53" fmla="*/ 129447 h 209366"/>
              <a:gd name="connsiteX54" fmla="*/ 181301 w 230156"/>
              <a:gd name="connsiteY54" fmla="*/ 137701 h 209366"/>
              <a:gd name="connsiteX55" fmla="*/ 175575 w 230156"/>
              <a:gd name="connsiteY55" fmla="*/ 151584 h 209366"/>
              <a:gd name="connsiteX56" fmla="*/ 173667 w 230156"/>
              <a:gd name="connsiteY56" fmla="*/ 152710 h 209366"/>
              <a:gd name="connsiteX57" fmla="*/ 167178 w 230156"/>
              <a:gd name="connsiteY57" fmla="*/ 142579 h 209366"/>
              <a:gd name="connsiteX58" fmla="*/ 166415 w 230156"/>
              <a:gd name="connsiteY58" fmla="*/ 135450 h 209366"/>
              <a:gd name="connsiteX59" fmla="*/ 166415 w 230156"/>
              <a:gd name="connsiteY59" fmla="*/ 125320 h 209366"/>
              <a:gd name="connsiteX60" fmla="*/ 164506 w 230156"/>
              <a:gd name="connsiteY60" fmla="*/ 120442 h 209366"/>
              <a:gd name="connsiteX61" fmla="*/ 165270 w 230156"/>
              <a:gd name="connsiteY61" fmla="*/ 111812 h 209366"/>
              <a:gd name="connsiteX62" fmla="*/ 166415 w 230156"/>
              <a:gd name="connsiteY62" fmla="*/ 107685 h 209366"/>
              <a:gd name="connsiteX63" fmla="*/ 166415 w 230156"/>
              <a:gd name="connsiteY63" fmla="*/ 105058 h 209366"/>
              <a:gd name="connsiteX64" fmla="*/ 164888 w 230156"/>
              <a:gd name="connsiteY64" fmla="*/ 106559 h 209366"/>
              <a:gd name="connsiteX65" fmla="*/ 162980 w 230156"/>
              <a:gd name="connsiteY65" fmla="*/ 117065 h 209366"/>
              <a:gd name="connsiteX66" fmla="*/ 160690 w 230156"/>
              <a:gd name="connsiteY66" fmla="*/ 123444 h 209366"/>
              <a:gd name="connsiteX67" fmla="*/ 160690 w 230156"/>
              <a:gd name="connsiteY67" fmla="*/ 130572 h 209366"/>
              <a:gd name="connsiteX68" fmla="*/ 160308 w 230156"/>
              <a:gd name="connsiteY68" fmla="*/ 135075 h 209366"/>
              <a:gd name="connsiteX69" fmla="*/ 160308 w 230156"/>
              <a:gd name="connsiteY69" fmla="*/ 141078 h 209366"/>
              <a:gd name="connsiteX70" fmla="*/ 162216 w 230156"/>
              <a:gd name="connsiteY70" fmla="*/ 148582 h 209366"/>
              <a:gd name="connsiteX71" fmla="*/ 161453 w 230156"/>
              <a:gd name="connsiteY71" fmla="*/ 152710 h 209366"/>
              <a:gd name="connsiteX72" fmla="*/ 166033 w 230156"/>
              <a:gd name="connsiteY72" fmla="*/ 156087 h 209366"/>
              <a:gd name="connsiteX73" fmla="*/ 167178 w 230156"/>
              <a:gd name="connsiteY73" fmla="*/ 162840 h 209366"/>
              <a:gd name="connsiteX74" fmla="*/ 166415 w 230156"/>
              <a:gd name="connsiteY74" fmla="*/ 169219 h 209366"/>
              <a:gd name="connsiteX75" fmla="*/ 166415 w 230156"/>
              <a:gd name="connsiteY75" fmla="*/ 172971 h 209366"/>
              <a:gd name="connsiteX76" fmla="*/ 160690 w 230156"/>
              <a:gd name="connsiteY76" fmla="*/ 172971 h 209366"/>
              <a:gd name="connsiteX77" fmla="*/ 159163 w 230156"/>
              <a:gd name="connsiteY77" fmla="*/ 167718 h 209366"/>
              <a:gd name="connsiteX78" fmla="*/ 153819 w 230156"/>
              <a:gd name="connsiteY78" fmla="*/ 159839 h 209366"/>
              <a:gd name="connsiteX79" fmla="*/ 153056 w 230156"/>
              <a:gd name="connsiteY79" fmla="*/ 156087 h 209366"/>
              <a:gd name="connsiteX80" fmla="*/ 151911 w 230156"/>
              <a:gd name="connsiteY80" fmla="*/ 155711 h 209366"/>
              <a:gd name="connsiteX81" fmla="*/ 150384 w 230156"/>
              <a:gd name="connsiteY81" fmla="*/ 163591 h 209366"/>
              <a:gd name="connsiteX82" fmla="*/ 150766 w 230156"/>
              <a:gd name="connsiteY82" fmla="*/ 169219 h 209366"/>
              <a:gd name="connsiteX83" fmla="*/ 157254 w 230156"/>
              <a:gd name="connsiteY83" fmla="*/ 181226 h 209366"/>
              <a:gd name="connsiteX84" fmla="*/ 154583 w 230156"/>
              <a:gd name="connsiteY84" fmla="*/ 199986 h 209366"/>
              <a:gd name="connsiteX85" fmla="*/ 153056 w 230156"/>
              <a:gd name="connsiteY85" fmla="*/ 204488 h 209366"/>
              <a:gd name="connsiteX86" fmla="*/ 150384 w 230156"/>
              <a:gd name="connsiteY86" fmla="*/ 204113 h 209366"/>
              <a:gd name="connsiteX87" fmla="*/ 146567 w 230156"/>
              <a:gd name="connsiteY87" fmla="*/ 199611 h 209366"/>
              <a:gd name="connsiteX88" fmla="*/ 140460 w 230156"/>
              <a:gd name="connsiteY88" fmla="*/ 186478 h 209366"/>
              <a:gd name="connsiteX89" fmla="*/ 140079 w 230156"/>
              <a:gd name="connsiteY89" fmla="*/ 182351 h 209366"/>
              <a:gd name="connsiteX90" fmla="*/ 132063 w 230156"/>
              <a:gd name="connsiteY90" fmla="*/ 175973 h 209366"/>
              <a:gd name="connsiteX91" fmla="*/ 129391 w 230156"/>
              <a:gd name="connsiteY91" fmla="*/ 171470 h 209366"/>
              <a:gd name="connsiteX92" fmla="*/ 125956 w 230156"/>
              <a:gd name="connsiteY92" fmla="*/ 161339 h 209366"/>
              <a:gd name="connsiteX93" fmla="*/ 125193 w 230156"/>
              <a:gd name="connsiteY93" fmla="*/ 159088 h 209366"/>
              <a:gd name="connsiteX94" fmla="*/ 123284 w 230156"/>
              <a:gd name="connsiteY94" fmla="*/ 159839 h 209366"/>
              <a:gd name="connsiteX95" fmla="*/ 122903 w 230156"/>
              <a:gd name="connsiteY95" fmla="*/ 167718 h 209366"/>
              <a:gd name="connsiteX96" fmla="*/ 127865 w 230156"/>
              <a:gd name="connsiteY96" fmla="*/ 178224 h 209366"/>
              <a:gd name="connsiteX97" fmla="*/ 129391 w 230156"/>
              <a:gd name="connsiteY97" fmla="*/ 182351 h 209366"/>
              <a:gd name="connsiteX98" fmla="*/ 133590 w 230156"/>
              <a:gd name="connsiteY98" fmla="*/ 187979 h 209366"/>
              <a:gd name="connsiteX99" fmla="*/ 140079 w 230156"/>
              <a:gd name="connsiteY99" fmla="*/ 204488 h 209366"/>
              <a:gd name="connsiteX100" fmla="*/ 139315 w 230156"/>
              <a:gd name="connsiteY100" fmla="*/ 207115 h 209366"/>
              <a:gd name="connsiteX101" fmla="*/ 137407 w 230156"/>
              <a:gd name="connsiteY101" fmla="*/ 202237 h 209366"/>
              <a:gd name="connsiteX102" fmla="*/ 132445 w 230156"/>
              <a:gd name="connsiteY102" fmla="*/ 199611 h 209366"/>
              <a:gd name="connsiteX103" fmla="*/ 129391 w 230156"/>
              <a:gd name="connsiteY103" fmla="*/ 193232 h 209366"/>
              <a:gd name="connsiteX104" fmla="*/ 124430 w 230156"/>
              <a:gd name="connsiteY104" fmla="*/ 191731 h 209366"/>
              <a:gd name="connsiteX105" fmla="*/ 114124 w 230156"/>
              <a:gd name="connsiteY105" fmla="*/ 191731 h 209366"/>
              <a:gd name="connsiteX106" fmla="*/ 117178 w 230156"/>
              <a:gd name="connsiteY106" fmla="*/ 196234 h 209366"/>
              <a:gd name="connsiteX107" fmla="*/ 123284 w 230156"/>
              <a:gd name="connsiteY107" fmla="*/ 199611 h 209366"/>
              <a:gd name="connsiteX108" fmla="*/ 124430 w 230156"/>
              <a:gd name="connsiteY108" fmla="*/ 205989 h 209366"/>
              <a:gd name="connsiteX109" fmla="*/ 123666 w 230156"/>
              <a:gd name="connsiteY109" fmla="*/ 209366 h 209366"/>
              <a:gd name="connsiteX110" fmla="*/ 110689 w 230156"/>
              <a:gd name="connsiteY110" fmla="*/ 209366 h 209366"/>
              <a:gd name="connsiteX111" fmla="*/ 102673 w 230156"/>
              <a:gd name="connsiteY111" fmla="*/ 205989 h 209366"/>
              <a:gd name="connsiteX112" fmla="*/ 95421 w 230156"/>
              <a:gd name="connsiteY112" fmla="*/ 205239 h 209366"/>
              <a:gd name="connsiteX113" fmla="*/ 92368 w 230156"/>
              <a:gd name="connsiteY113" fmla="*/ 201487 h 209366"/>
              <a:gd name="connsiteX114" fmla="*/ 85116 w 230156"/>
              <a:gd name="connsiteY114" fmla="*/ 201487 h 209366"/>
              <a:gd name="connsiteX115" fmla="*/ 83208 w 230156"/>
              <a:gd name="connsiteY115" fmla="*/ 196234 h 209366"/>
              <a:gd name="connsiteX116" fmla="*/ 80154 w 230156"/>
              <a:gd name="connsiteY116" fmla="*/ 192482 h 209366"/>
              <a:gd name="connsiteX117" fmla="*/ 82444 w 230156"/>
              <a:gd name="connsiteY117" fmla="*/ 189855 h 209366"/>
              <a:gd name="connsiteX118" fmla="*/ 82444 w 230156"/>
              <a:gd name="connsiteY118" fmla="*/ 187604 h 209366"/>
              <a:gd name="connsiteX119" fmla="*/ 80917 w 230156"/>
              <a:gd name="connsiteY119" fmla="*/ 186478 h 209366"/>
              <a:gd name="connsiteX120" fmla="*/ 80536 w 230156"/>
              <a:gd name="connsiteY120" fmla="*/ 189855 h 209366"/>
              <a:gd name="connsiteX121" fmla="*/ 78246 w 230156"/>
              <a:gd name="connsiteY121" fmla="*/ 190981 h 209366"/>
              <a:gd name="connsiteX122" fmla="*/ 75956 w 230156"/>
              <a:gd name="connsiteY122" fmla="*/ 189480 h 209366"/>
              <a:gd name="connsiteX123" fmla="*/ 73665 w 230156"/>
              <a:gd name="connsiteY123" fmla="*/ 184227 h 209366"/>
              <a:gd name="connsiteX124" fmla="*/ 70230 w 230156"/>
              <a:gd name="connsiteY124" fmla="*/ 182351 h 209366"/>
              <a:gd name="connsiteX125" fmla="*/ 67940 w 230156"/>
              <a:gd name="connsiteY125" fmla="*/ 177098 h 209366"/>
              <a:gd name="connsiteX126" fmla="*/ 67940 w 230156"/>
              <a:gd name="connsiteY126" fmla="*/ 171470 h 209366"/>
              <a:gd name="connsiteX127" fmla="*/ 90841 w 230156"/>
              <a:gd name="connsiteY127" fmla="*/ 168093 h 209366"/>
              <a:gd name="connsiteX128" fmla="*/ 92750 w 230156"/>
              <a:gd name="connsiteY128" fmla="*/ 165842 h 209366"/>
              <a:gd name="connsiteX129" fmla="*/ 76719 w 230156"/>
              <a:gd name="connsiteY129" fmla="*/ 160214 h 209366"/>
              <a:gd name="connsiteX130" fmla="*/ 73665 w 230156"/>
              <a:gd name="connsiteY130" fmla="*/ 157587 h 209366"/>
              <a:gd name="connsiteX131" fmla="*/ 64887 w 230156"/>
              <a:gd name="connsiteY131" fmla="*/ 159839 h 209366"/>
              <a:gd name="connsiteX132" fmla="*/ 62597 w 230156"/>
              <a:gd name="connsiteY132" fmla="*/ 156087 h 209366"/>
              <a:gd name="connsiteX133" fmla="*/ 62215 w 230156"/>
              <a:gd name="connsiteY133" fmla="*/ 153835 h 209366"/>
              <a:gd name="connsiteX134" fmla="*/ 62978 w 230156"/>
              <a:gd name="connsiteY134" fmla="*/ 151584 h 209366"/>
              <a:gd name="connsiteX135" fmla="*/ 60306 w 230156"/>
              <a:gd name="connsiteY135" fmla="*/ 151584 h 209366"/>
              <a:gd name="connsiteX136" fmla="*/ 58398 w 230156"/>
              <a:gd name="connsiteY136" fmla="*/ 147082 h 209366"/>
              <a:gd name="connsiteX137" fmla="*/ 57635 w 230156"/>
              <a:gd name="connsiteY137" fmla="*/ 141454 h 209366"/>
              <a:gd name="connsiteX138" fmla="*/ 59543 w 230156"/>
              <a:gd name="connsiteY138" fmla="*/ 139953 h 209366"/>
              <a:gd name="connsiteX139" fmla="*/ 62215 w 230156"/>
              <a:gd name="connsiteY139" fmla="*/ 142579 h 209366"/>
              <a:gd name="connsiteX140" fmla="*/ 70612 w 230156"/>
              <a:gd name="connsiteY140" fmla="*/ 143329 h 209366"/>
              <a:gd name="connsiteX141" fmla="*/ 69849 w 230156"/>
              <a:gd name="connsiteY141" fmla="*/ 139202 h 209366"/>
              <a:gd name="connsiteX142" fmla="*/ 62215 w 230156"/>
              <a:gd name="connsiteY142" fmla="*/ 133574 h 209366"/>
              <a:gd name="connsiteX143" fmla="*/ 55345 w 230156"/>
              <a:gd name="connsiteY143" fmla="*/ 134700 h 209366"/>
              <a:gd name="connsiteX144" fmla="*/ 52673 w 230156"/>
              <a:gd name="connsiteY144" fmla="*/ 127571 h 209366"/>
              <a:gd name="connsiteX145" fmla="*/ 49619 w 230156"/>
              <a:gd name="connsiteY145" fmla="*/ 121943 h 209366"/>
              <a:gd name="connsiteX146" fmla="*/ 48474 w 230156"/>
              <a:gd name="connsiteY146" fmla="*/ 117440 h 209366"/>
              <a:gd name="connsiteX147" fmla="*/ 52673 w 230156"/>
              <a:gd name="connsiteY147" fmla="*/ 111812 h 209366"/>
              <a:gd name="connsiteX148" fmla="*/ 58780 w 230156"/>
              <a:gd name="connsiteY148" fmla="*/ 109561 h 209366"/>
              <a:gd name="connsiteX149" fmla="*/ 66032 w 230156"/>
              <a:gd name="connsiteY149" fmla="*/ 99430 h 209366"/>
              <a:gd name="connsiteX150" fmla="*/ 92368 w 230156"/>
              <a:gd name="connsiteY150" fmla="*/ 96804 h 209366"/>
              <a:gd name="connsiteX151" fmla="*/ 104964 w 230156"/>
              <a:gd name="connsiteY151" fmla="*/ 92677 h 209366"/>
              <a:gd name="connsiteX152" fmla="*/ 119468 w 230156"/>
              <a:gd name="connsiteY152" fmla="*/ 91176 h 209366"/>
              <a:gd name="connsiteX153" fmla="*/ 120231 w 230156"/>
              <a:gd name="connsiteY153" fmla="*/ 90425 h 209366"/>
              <a:gd name="connsiteX154" fmla="*/ 123666 w 230156"/>
              <a:gd name="connsiteY154" fmla="*/ 83296 h 209366"/>
              <a:gd name="connsiteX155" fmla="*/ 119086 w 230156"/>
              <a:gd name="connsiteY155" fmla="*/ 86673 h 209366"/>
              <a:gd name="connsiteX156" fmla="*/ 101528 w 230156"/>
              <a:gd name="connsiteY156" fmla="*/ 88549 h 209366"/>
              <a:gd name="connsiteX157" fmla="*/ 98857 w 230156"/>
              <a:gd name="connsiteY157" fmla="*/ 91176 h 209366"/>
              <a:gd name="connsiteX158" fmla="*/ 86643 w 230156"/>
              <a:gd name="connsiteY158" fmla="*/ 91551 h 209366"/>
              <a:gd name="connsiteX159" fmla="*/ 81299 w 230156"/>
              <a:gd name="connsiteY159" fmla="*/ 88924 h 209366"/>
              <a:gd name="connsiteX160" fmla="*/ 79391 w 230156"/>
              <a:gd name="connsiteY160" fmla="*/ 87048 h 209366"/>
              <a:gd name="connsiteX161" fmla="*/ 79391 w 230156"/>
              <a:gd name="connsiteY161" fmla="*/ 84047 h 209366"/>
              <a:gd name="connsiteX162" fmla="*/ 83971 w 230156"/>
              <a:gd name="connsiteY162" fmla="*/ 84047 h 209366"/>
              <a:gd name="connsiteX163" fmla="*/ 84734 w 230156"/>
              <a:gd name="connsiteY163" fmla="*/ 81045 h 209366"/>
              <a:gd name="connsiteX164" fmla="*/ 99238 w 230156"/>
              <a:gd name="connsiteY164" fmla="*/ 81045 h 209366"/>
              <a:gd name="connsiteX165" fmla="*/ 103819 w 230156"/>
              <a:gd name="connsiteY165" fmla="*/ 79169 h 209366"/>
              <a:gd name="connsiteX166" fmla="*/ 105727 w 230156"/>
              <a:gd name="connsiteY166" fmla="*/ 77293 h 209366"/>
              <a:gd name="connsiteX167" fmla="*/ 105345 w 230156"/>
              <a:gd name="connsiteY167" fmla="*/ 76167 h 209366"/>
              <a:gd name="connsiteX168" fmla="*/ 87406 w 230156"/>
              <a:gd name="connsiteY168" fmla="*/ 78419 h 209366"/>
              <a:gd name="connsiteX169" fmla="*/ 82063 w 230156"/>
              <a:gd name="connsiteY169" fmla="*/ 75042 h 209366"/>
              <a:gd name="connsiteX170" fmla="*/ 83208 w 230156"/>
              <a:gd name="connsiteY170" fmla="*/ 68663 h 209366"/>
              <a:gd name="connsiteX171" fmla="*/ 74047 w 230156"/>
              <a:gd name="connsiteY171" fmla="*/ 70914 h 209366"/>
              <a:gd name="connsiteX172" fmla="*/ 73665 w 230156"/>
              <a:gd name="connsiteY172" fmla="*/ 72040 h 209366"/>
              <a:gd name="connsiteX173" fmla="*/ 72902 w 230156"/>
              <a:gd name="connsiteY173" fmla="*/ 76918 h 209366"/>
              <a:gd name="connsiteX174" fmla="*/ 66413 w 230156"/>
              <a:gd name="connsiteY174" fmla="*/ 79169 h 209366"/>
              <a:gd name="connsiteX175" fmla="*/ 64887 w 230156"/>
              <a:gd name="connsiteY175" fmla="*/ 78043 h 209366"/>
              <a:gd name="connsiteX176" fmla="*/ 67558 w 230156"/>
              <a:gd name="connsiteY176" fmla="*/ 67913 h 209366"/>
              <a:gd name="connsiteX177" fmla="*/ 66795 w 230156"/>
              <a:gd name="connsiteY177" fmla="*/ 64536 h 209366"/>
              <a:gd name="connsiteX178" fmla="*/ 64887 w 230156"/>
              <a:gd name="connsiteY178" fmla="*/ 67913 h 209366"/>
              <a:gd name="connsiteX179" fmla="*/ 64123 w 230156"/>
              <a:gd name="connsiteY179" fmla="*/ 73916 h 209366"/>
              <a:gd name="connsiteX180" fmla="*/ 60306 w 230156"/>
              <a:gd name="connsiteY180" fmla="*/ 76543 h 209366"/>
              <a:gd name="connsiteX181" fmla="*/ 59543 w 230156"/>
              <a:gd name="connsiteY181" fmla="*/ 82921 h 209366"/>
              <a:gd name="connsiteX182" fmla="*/ 55726 w 230156"/>
              <a:gd name="connsiteY182" fmla="*/ 87424 h 209366"/>
              <a:gd name="connsiteX183" fmla="*/ 52673 w 230156"/>
              <a:gd name="connsiteY183" fmla="*/ 88549 h 209366"/>
              <a:gd name="connsiteX184" fmla="*/ 50383 w 230156"/>
              <a:gd name="connsiteY184" fmla="*/ 84422 h 209366"/>
              <a:gd name="connsiteX185" fmla="*/ 49238 w 230156"/>
              <a:gd name="connsiteY185" fmla="*/ 84422 h 209366"/>
              <a:gd name="connsiteX186" fmla="*/ 49619 w 230156"/>
              <a:gd name="connsiteY186" fmla="*/ 78419 h 209366"/>
              <a:gd name="connsiteX187" fmla="*/ 50383 w 230156"/>
              <a:gd name="connsiteY187" fmla="*/ 76167 h 209366"/>
              <a:gd name="connsiteX188" fmla="*/ 54581 w 230156"/>
              <a:gd name="connsiteY188" fmla="*/ 72040 h 209366"/>
              <a:gd name="connsiteX189" fmla="*/ 51528 w 230156"/>
              <a:gd name="connsiteY189" fmla="*/ 72415 h 209366"/>
              <a:gd name="connsiteX190" fmla="*/ 44276 w 230156"/>
              <a:gd name="connsiteY190" fmla="*/ 68663 h 209366"/>
              <a:gd name="connsiteX191" fmla="*/ 41604 w 230156"/>
              <a:gd name="connsiteY191" fmla="*/ 72415 h 209366"/>
              <a:gd name="connsiteX192" fmla="*/ 41986 w 230156"/>
              <a:gd name="connsiteY192" fmla="*/ 75042 h 209366"/>
              <a:gd name="connsiteX193" fmla="*/ 41222 w 230156"/>
              <a:gd name="connsiteY193" fmla="*/ 78419 h 209366"/>
              <a:gd name="connsiteX194" fmla="*/ 37405 w 230156"/>
              <a:gd name="connsiteY194" fmla="*/ 79544 h 209366"/>
              <a:gd name="connsiteX195" fmla="*/ 33589 w 230156"/>
              <a:gd name="connsiteY195" fmla="*/ 84047 h 209366"/>
              <a:gd name="connsiteX196" fmla="*/ 31680 w 230156"/>
              <a:gd name="connsiteY196" fmla="*/ 87424 h 209366"/>
              <a:gd name="connsiteX197" fmla="*/ 29008 w 230156"/>
              <a:gd name="connsiteY197" fmla="*/ 79544 h 209366"/>
              <a:gd name="connsiteX198" fmla="*/ 29390 w 230156"/>
              <a:gd name="connsiteY198" fmla="*/ 78419 h 209366"/>
              <a:gd name="connsiteX199" fmla="*/ 27482 w 230156"/>
              <a:gd name="connsiteY199" fmla="*/ 75042 h 209366"/>
              <a:gd name="connsiteX200" fmla="*/ 26718 w 230156"/>
              <a:gd name="connsiteY200" fmla="*/ 70914 h 209366"/>
              <a:gd name="connsiteX201" fmla="*/ 22901 w 230156"/>
              <a:gd name="connsiteY201" fmla="*/ 73166 h 209366"/>
              <a:gd name="connsiteX202" fmla="*/ 21375 w 230156"/>
              <a:gd name="connsiteY202" fmla="*/ 70539 h 209366"/>
              <a:gd name="connsiteX203" fmla="*/ 18321 w 230156"/>
              <a:gd name="connsiteY203" fmla="*/ 70914 h 209366"/>
              <a:gd name="connsiteX204" fmla="*/ 14886 w 230156"/>
              <a:gd name="connsiteY204" fmla="*/ 66787 h 209366"/>
              <a:gd name="connsiteX205" fmla="*/ 15268 w 230156"/>
              <a:gd name="connsiteY205" fmla="*/ 63035 h 209366"/>
              <a:gd name="connsiteX206" fmla="*/ 14504 w 230156"/>
              <a:gd name="connsiteY206" fmla="*/ 60409 h 209366"/>
              <a:gd name="connsiteX207" fmla="*/ 14886 w 230156"/>
              <a:gd name="connsiteY207" fmla="*/ 57032 h 209366"/>
              <a:gd name="connsiteX208" fmla="*/ 17176 w 230156"/>
              <a:gd name="connsiteY208" fmla="*/ 54781 h 209366"/>
              <a:gd name="connsiteX209" fmla="*/ 24428 w 230156"/>
              <a:gd name="connsiteY209" fmla="*/ 58157 h 209366"/>
              <a:gd name="connsiteX210" fmla="*/ 30535 w 230156"/>
              <a:gd name="connsiteY210" fmla="*/ 55906 h 209366"/>
              <a:gd name="connsiteX211" fmla="*/ 30917 w 230156"/>
              <a:gd name="connsiteY211" fmla="*/ 54030 h 209366"/>
              <a:gd name="connsiteX212" fmla="*/ 39314 w 230156"/>
              <a:gd name="connsiteY212" fmla="*/ 53280 h 209366"/>
              <a:gd name="connsiteX213" fmla="*/ 45802 w 230156"/>
              <a:gd name="connsiteY213" fmla="*/ 48402 h 209366"/>
              <a:gd name="connsiteX214" fmla="*/ 48093 w 230156"/>
              <a:gd name="connsiteY214" fmla="*/ 39022 h 209366"/>
              <a:gd name="connsiteX215" fmla="*/ 40077 w 230156"/>
              <a:gd name="connsiteY215" fmla="*/ 48027 h 209366"/>
              <a:gd name="connsiteX216" fmla="*/ 33589 w 230156"/>
              <a:gd name="connsiteY216" fmla="*/ 44275 h 209366"/>
              <a:gd name="connsiteX217" fmla="*/ 22520 w 230156"/>
              <a:gd name="connsiteY217" fmla="*/ 46526 h 209366"/>
              <a:gd name="connsiteX218" fmla="*/ 20993 w 230156"/>
              <a:gd name="connsiteY218" fmla="*/ 43899 h 209366"/>
              <a:gd name="connsiteX219" fmla="*/ 12978 w 230156"/>
              <a:gd name="connsiteY219" fmla="*/ 38646 h 209366"/>
              <a:gd name="connsiteX220" fmla="*/ 6871 w 230156"/>
              <a:gd name="connsiteY220" fmla="*/ 25889 h 209366"/>
              <a:gd name="connsiteX221" fmla="*/ 3435 w 230156"/>
              <a:gd name="connsiteY221" fmla="*/ 21387 h 209366"/>
              <a:gd name="connsiteX222" fmla="*/ 4580 w 230156"/>
              <a:gd name="connsiteY222" fmla="*/ 19511 h 209366"/>
              <a:gd name="connsiteX223" fmla="*/ 382 w 230156"/>
              <a:gd name="connsiteY223" fmla="*/ 15759 h 209366"/>
              <a:gd name="connsiteX224" fmla="*/ 8397 w 230156"/>
              <a:gd name="connsiteY224" fmla="*/ 14633 h 209366"/>
              <a:gd name="connsiteX225" fmla="*/ 9542 w 230156"/>
              <a:gd name="connsiteY225" fmla="*/ 12007 h 209366"/>
              <a:gd name="connsiteX226" fmla="*/ 8779 w 230156"/>
              <a:gd name="connsiteY226" fmla="*/ 9756 h 209366"/>
              <a:gd name="connsiteX227" fmla="*/ 1145 w 230156"/>
              <a:gd name="connsiteY227" fmla="*/ 7879 h 209366"/>
              <a:gd name="connsiteX228" fmla="*/ 0 w 230156"/>
              <a:gd name="connsiteY228" fmla="*/ 2627 h 20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30156" h="209366">
                <a:moveTo>
                  <a:pt x="764" y="0"/>
                </a:moveTo>
                <a:lnTo>
                  <a:pt x="27482" y="0"/>
                </a:lnTo>
                <a:lnTo>
                  <a:pt x="28627" y="750"/>
                </a:lnTo>
                <a:lnTo>
                  <a:pt x="29772" y="0"/>
                </a:lnTo>
                <a:lnTo>
                  <a:pt x="37787" y="0"/>
                </a:lnTo>
                <a:lnTo>
                  <a:pt x="38932" y="375"/>
                </a:lnTo>
                <a:lnTo>
                  <a:pt x="42367" y="5628"/>
                </a:lnTo>
                <a:lnTo>
                  <a:pt x="41986" y="3377"/>
                </a:lnTo>
                <a:lnTo>
                  <a:pt x="39695" y="0"/>
                </a:lnTo>
                <a:lnTo>
                  <a:pt x="185881" y="0"/>
                </a:lnTo>
                <a:lnTo>
                  <a:pt x="187408" y="6379"/>
                </a:lnTo>
                <a:lnTo>
                  <a:pt x="183591" y="10506"/>
                </a:lnTo>
                <a:lnTo>
                  <a:pt x="183591" y="12382"/>
                </a:lnTo>
                <a:lnTo>
                  <a:pt x="189316" y="10131"/>
                </a:lnTo>
                <a:lnTo>
                  <a:pt x="189316" y="12007"/>
                </a:lnTo>
                <a:lnTo>
                  <a:pt x="185881" y="22513"/>
                </a:lnTo>
                <a:lnTo>
                  <a:pt x="183591" y="36020"/>
                </a:lnTo>
                <a:lnTo>
                  <a:pt x="179392" y="38271"/>
                </a:lnTo>
                <a:lnTo>
                  <a:pt x="177102" y="43149"/>
                </a:lnTo>
                <a:lnTo>
                  <a:pt x="177102" y="48027"/>
                </a:lnTo>
                <a:lnTo>
                  <a:pt x="178629" y="47651"/>
                </a:lnTo>
                <a:lnTo>
                  <a:pt x="182827" y="40147"/>
                </a:lnTo>
                <a:lnTo>
                  <a:pt x="186644" y="40147"/>
                </a:lnTo>
                <a:lnTo>
                  <a:pt x="191606" y="34519"/>
                </a:lnTo>
                <a:lnTo>
                  <a:pt x="193514" y="34894"/>
                </a:lnTo>
                <a:lnTo>
                  <a:pt x="198095" y="38646"/>
                </a:lnTo>
                <a:lnTo>
                  <a:pt x="201912" y="46151"/>
                </a:lnTo>
                <a:lnTo>
                  <a:pt x="205347" y="48777"/>
                </a:lnTo>
                <a:lnTo>
                  <a:pt x="205728" y="52904"/>
                </a:lnTo>
                <a:lnTo>
                  <a:pt x="205347" y="56281"/>
                </a:lnTo>
                <a:lnTo>
                  <a:pt x="206110" y="60784"/>
                </a:lnTo>
                <a:lnTo>
                  <a:pt x="203820" y="63035"/>
                </a:lnTo>
                <a:lnTo>
                  <a:pt x="204202" y="66037"/>
                </a:lnTo>
                <a:lnTo>
                  <a:pt x="208019" y="61909"/>
                </a:lnTo>
                <a:lnTo>
                  <a:pt x="209545" y="58533"/>
                </a:lnTo>
                <a:lnTo>
                  <a:pt x="209545" y="54405"/>
                </a:lnTo>
                <a:lnTo>
                  <a:pt x="210309" y="50653"/>
                </a:lnTo>
                <a:lnTo>
                  <a:pt x="210690" y="48027"/>
                </a:lnTo>
                <a:lnTo>
                  <a:pt x="213744" y="46151"/>
                </a:lnTo>
                <a:lnTo>
                  <a:pt x="217942" y="54781"/>
                </a:lnTo>
                <a:lnTo>
                  <a:pt x="224431" y="63786"/>
                </a:lnTo>
                <a:lnTo>
                  <a:pt x="225958" y="69038"/>
                </a:lnTo>
                <a:lnTo>
                  <a:pt x="229011" y="73166"/>
                </a:lnTo>
                <a:lnTo>
                  <a:pt x="230156" y="76543"/>
                </a:lnTo>
                <a:lnTo>
                  <a:pt x="229775" y="86673"/>
                </a:lnTo>
                <a:lnTo>
                  <a:pt x="215652" y="100181"/>
                </a:lnTo>
                <a:lnTo>
                  <a:pt x="195423" y="109561"/>
                </a:lnTo>
                <a:lnTo>
                  <a:pt x="195041" y="115189"/>
                </a:lnTo>
                <a:lnTo>
                  <a:pt x="195805" y="116315"/>
                </a:lnTo>
                <a:lnTo>
                  <a:pt x="190079" y="123444"/>
                </a:lnTo>
                <a:lnTo>
                  <a:pt x="189316" y="112562"/>
                </a:lnTo>
                <a:lnTo>
                  <a:pt x="185499" y="109186"/>
                </a:lnTo>
                <a:lnTo>
                  <a:pt x="185499" y="113688"/>
                </a:lnTo>
                <a:lnTo>
                  <a:pt x="186644" y="129447"/>
                </a:lnTo>
                <a:lnTo>
                  <a:pt x="181301" y="137701"/>
                </a:lnTo>
                <a:lnTo>
                  <a:pt x="175575" y="151584"/>
                </a:lnTo>
                <a:lnTo>
                  <a:pt x="173667" y="152710"/>
                </a:lnTo>
                <a:lnTo>
                  <a:pt x="167178" y="142579"/>
                </a:lnTo>
                <a:lnTo>
                  <a:pt x="166415" y="135450"/>
                </a:lnTo>
                <a:lnTo>
                  <a:pt x="166415" y="125320"/>
                </a:lnTo>
                <a:lnTo>
                  <a:pt x="164506" y="120442"/>
                </a:lnTo>
                <a:lnTo>
                  <a:pt x="165270" y="111812"/>
                </a:lnTo>
                <a:lnTo>
                  <a:pt x="166415" y="107685"/>
                </a:lnTo>
                <a:lnTo>
                  <a:pt x="166415" y="105058"/>
                </a:lnTo>
                <a:lnTo>
                  <a:pt x="164888" y="106559"/>
                </a:lnTo>
                <a:lnTo>
                  <a:pt x="162980" y="117065"/>
                </a:lnTo>
                <a:lnTo>
                  <a:pt x="160690" y="123444"/>
                </a:lnTo>
                <a:lnTo>
                  <a:pt x="160690" y="130572"/>
                </a:lnTo>
                <a:lnTo>
                  <a:pt x="160308" y="135075"/>
                </a:lnTo>
                <a:lnTo>
                  <a:pt x="160308" y="141078"/>
                </a:lnTo>
                <a:lnTo>
                  <a:pt x="162216" y="148582"/>
                </a:lnTo>
                <a:lnTo>
                  <a:pt x="161453" y="152710"/>
                </a:lnTo>
                <a:lnTo>
                  <a:pt x="166033" y="156087"/>
                </a:lnTo>
                <a:lnTo>
                  <a:pt x="167178" y="162840"/>
                </a:lnTo>
                <a:lnTo>
                  <a:pt x="166415" y="169219"/>
                </a:lnTo>
                <a:lnTo>
                  <a:pt x="166415" y="172971"/>
                </a:lnTo>
                <a:lnTo>
                  <a:pt x="160690" y="172971"/>
                </a:lnTo>
                <a:lnTo>
                  <a:pt x="159163" y="167718"/>
                </a:lnTo>
                <a:lnTo>
                  <a:pt x="153819" y="159839"/>
                </a:lnTo>
                <a:lnTo>
                  <a:pt x="153056" y="156087"/>
                </a:lnTo>
                <a:lnTo>
                  <a:pt x="151911" y="155711"/>
                </a:lnTo>
                <a:lnTo>
                  <a:pt x="150384" y="163591"/>
                </a:lnTo>
                <a:lnTo>
                  <a:pt x="150766" y="169219"/>
                </a:lnTo>
                <a:lnTo>
                  <a:pt x="157254" y="181226"/>
                </a:lnTo>
                <a:lnTo>
                  <a:pt x="154583" y="199986"/>
                </a:lnTo>
                <a:lnTo>
                  <a:pt x="153056" y="204488"/>
                </a:lnTo>
                <a:lnTo>
                  <a:pt x="150384" y="204113"/>
                </a:lnTo>
                <a:lnTo>
                  <a:pt x="146567" y="199611"/>
                </a:lnTo>
                <a:lnTo>
                  <a:pt x="140460" y="186478"/>
                </a:lnTo>
                <a:lnTo>
                  <a:pt x="140079" y="182351"/>
                </a:lnTo>
                <a:lnTo>
                  <a:pt x="132063" y="175973"/>
                </a:lnTo>
                <a:lnTo>
                  <a:pt x="129391" y="171470"/>
                </a:lnTo>
                <a:lnTo>
                  <a:pt x="125956" y="161339"/>
                </a:lnTo>
                <a:lnTo>
                  <a:pt x="125193" y="159088"/>
                </a:lnTo>
                <a:lnTo>
                  <a:pt x="123284" y="159839"/>
                </a:lnTo>
                <a:lnTo>
                  <a:pt x="122903" y="167718"/>
                </a:lnTo>
                <a:lnTo>
                  <a:pt x="127865" y="178224"/>
                </a:lnTo>
                <a:lnTo>
                  <a:pt x="129391" y="182351"/>
                </a:lnTo>
                <a:lnTo>
                  <a:pt x="133590" y="187979"/>
                </a:lnTo>
                <a:lnTo>
                  <a:pt x="140079" y="204488"/>
                </a:lnTo>
                <a:lnTo>
                  <a:pt x="139315" y="207115"/>
                </a:lnTo>
                <a:lnTo>
                  <a:pt x="137407" y="202237"/>
                </a:lnTo>
                <a:lnTo>
                  <a:pt x="132445" y="199611"/>
                </a:lnTo>
                <a:lnTo>
                  <a:pt x="129391" y="193232"/>
                </a:lnTo>
                <a:lnTo>
                  <a:pt x="124430" y="191731"/>
                </a:lnTo>
                <a:lnTo>
                  <a:pt x="114124" y="191731"/>
                </a:lnTo>
                <a:lnTo>
                  <a:pt x="117178" y="196234"/>
                </a:lnTo>
                <a:lnTo>
                  <a:pt x="123284" y="199611"/>
                </a:lnTo>
                <a:lnTo>
                  <a:pt x="124430" y="205989"/>
                </a:lnTo>
                <a:lnTo>
                  <a:pt x="123666" y="209366"/>
                </a:lnTo>
                <a:lnTo>
                  <a:pt x="110689" y="209366"/>
                </a:lnTo>
                <a:lnTo>
                  <a:pt x="102673" y="205989"/>
                </a:lnTo>
                <a:lnTo>
                  <a:pt x="95421" y="205239"/>
                </a:lnTo>
                <a:lnTo>
                  <a:pt x="92368" y="201487"/>
                </a:lnTo>
                <a:lnTo>
                  <a:pt x="85116" y="201487"/>
                </a:lnTo>
                <a:lnTo>
                  <a:pt x="83208" y="196234"/>
                </a:lnTo>
                <a:lnTo>
                  <a:pt x="80154" y="192482"/>
                </a:lnTo>
                <a:lnTo>
                  <a:pt x="82444" y="189855"/>
                </a:lnTo>
                <a:lnTo>
                  <a:pt x="82444" y="187604"/>
                </a:lnTo>
                <a:lnTo>
                  <a:pt x="80917" y="186478"/>
                </a:lnTo>
                <a:lnTo>
                  <a:pt x="80536" y="189855"/>
                </a:lnTo>
                <a:lnTo>
                  <a:pt x="78246" y="190981"/>
                </a:lnTo>
                <a:lnTo>
                  <a:pt x="75956" y="189480"/>
                </a:lnTo>
                <a:lnTo>
                  <a:pt x="73665" y="184227"/>
                </a:lnTo>
                <a:lnTo>
                  <a:pt x="70230" y="182351"/>
                </a:lnTo>
                <a:lnTo>
                  <a:pt x="67940" y="177098"/>
                </a:lnTo>
                <a:lnTo>
                  <a:pt x="67940" y="171470"/>
                </a:lnTo>
                <a:lnTo>
                  <a:pt x="90841" y="168093"/>
                </a:lnTo>
                <a:lnTo>
                  <a:pt x="92750" y="165842"/>
                </a:lnTo>
                <a:lnTo>
                  <a:pt x="76719" y="160214"/>
                </a:lnTo>
                <a:lnTo>
                  <a:pt x="73665" y="157587"/>
                </a:lnTo>
                <a:lnTo>
                  <a:pt x="64887" y="159839"/>
                </a:lnTo>
                <a:lnTo>
                  <a:pt x="62597" y="156087"/>
                </a:lnTo>
                <a:lnTo>
                  <a:pt x="62215" y="153835"/>
                </a:lnTo>
                <a:lnTo>
                  <a:pt x="62978" y="151584"/>
                </a:lnTo>
                <a:lnTo>
                  <a:pt x="60306" y="151584"/>
                </a:lnTo>
                <a:lnTo>
                  <a:pt x="58398" y="147082"/>
                </a:lnTo>
                <a:lnTo>
                  <a:pt x="57635" y="141454"/>
                </a:lnTo>
                <a:lnTo>
                  <a:pt x="59543" y="139953"/>
                </a:lnTo>
                <a:lnTo>
                  <a:pt x="62215" y="142579"/>
                </a:lnTo>
                <a:lnTo>
                  <a:pt x="70612" y="143329"/>
                </a:lnTo>
                <a:lnTo>
                  <a:pt x="69849" y="139202"/>
                </a:lnTo>
                <a:lnTo>
                  <a:pt x="62215" y="133574"/>
                </a:lnTo>
                <a:lnTo>
                  <a:pt x="55345" y="134700"/>
                </a:lnTo>
                <a:lnTo>
                  <a:pt x="52673" y="127571"/>
                </a:lnTo>
                <a:lnTo>
                  <a:pt x="49619" y="121943"/>
                </a:lnTo>
                <a:lnTo>
                  <a:pt x="48474" y="117440"/>
                </a:lnTo>
                <a:lnTo>
                  <a:pt x="52673" y="111812"/>
                </a:lnTo>
                <a:lnTo>
                  <a:pt x="58780" y="109561"/>
                </a:lnTo>
                <a:lnTo>
                  <a:pt x="66032" y="99430"/>
                </a:lnTo>
                <a:lnTo>
                  <a:pt x="92368" y="96804"/>
                </a:lnTo>
                <a:lnTo>
                  <a:pt x="104964" y="92677"/>
                </a:lnTo>
                <a:lnTo>
                  <a:pt x="119468" y="91176"/>
                </a:lnTo>
                <a:lnTo>
                  <a:pt x="120231" y="90425"/>
                </a:lnTo>
                <a:lnTo>
                  <a:pt x="123666" y="83296"/>
                </a:lnTo>
                <a:lnTo>
                  <a:pt x="119086" y="86673"/>
                </a:lnTo>
                <a:lnTo>
                  <a:pt x="101528" y="88549"/>
                </a:lnTo>
                <a:lnTo>
                  <a:pt x="98857" y="91176"/>
                </a:lnTo>
                <a:lnTo>
                  <a:pt x="86643" y="91551"/>
                </a:lnTo>
                <a:lnTo>
                  <a:pt x="81299" y="88924"/>
                </a:lnTo>
                <a:lnTo>
                  <a:pt x="79391" y="87048"/>
                </a:lnTo>
                <a:lnTo>
                  <a:pt x="79391" y="84047"/>
                </a:lnTo>
                <a:lnTo>
                  <a:pt x="83971" y="84047"/>
                </a:lnTo>
                <a:lnTo>
                  <a:pt x="84734" y="81045"/>
                </a:lnTo>
                <a:lnTo>
                  <a:pt x="99238" y="81045"/>
                </a:lnTo>
                <a:lnTo>
                  <a:pt x="103819" y="79169"/>
                </a:lnTo>
                <a:lnTo>
                  <a:pt x="105727" y="77293"/>
                </a:lnTo>
                <a:lnTo>
                  <a:pt x="105345" y="76167"/>
                </a:lnTo>
                <a:lnTo>
                  <a:pt x="87406" y="78419"/>
                </a:lnTo>
                <a:lnTo>
                  <a:pt x="82063" y="75042"/>
                </a:lnTo>
                <a:lnTo>
                  <a:pt x="83208" y="68663"/>
                </a:lnTo>
                <a:lnTo>
                  <a:pt x="74047" y="70914"/>
                </a:lnTo>
                <a:lnTo>
                  <a:pt x="73665" y="72040"/>
                </a:lnTo>
                <a:lnTo>
                  <a:pt x="72902" y="76918"/>
                </a:lnTo>
                <a:lnTo>
                  <a:pt x="66413" y="79169"/>
                </a:lnTo>
                <a:lnTo>
                  <a:pt x="64887" y="78043"/>
                </a:lnTo>
                <a:lnTo>
                  <a:pt x="67558" y="67913"/>
                </a:lnTo>
                <a:lnTo>
                  <a:pt x="66795" y="64536"/>
                </a:lnTo>
                <a:lnTo>
                  <a:pt x="64887" y="67913"/>
                </a:lnTo>
                <a:lnTo>
                  <a:pt x="64123" y="73916"/>
                </a:lnTo>
                <a:lnTo>
                  <a:pt x="60306" y="76543"/>
                </a:lnTo>
                <a:lnTo>
                  <a:pt x="59543" y="82921"/>
                </a:lnTo>
                <a:lnTo>
                  <a:pt x="55726" y="87424"/>
                </a:lnTo>
                <a:lnTo>
                  <a:pt x="52673" y="88549"/>
                </a:lnTo>
                <a:lnTo>
                  <a:pt x="50383" y="84422"/>
                </a:lnTo>
                <a:lnTo>
                  <a:pt x="49238" y="84422"/>
                </a:lnTo>
                <a:lnTo>
                  <a:pt x="49619" y="78419"/>
                </a:lnTo>
                <a:lnTo>
                  <a:pt x="50383" y="76167"/>
                </a:lnTo>
                <a:lnTo>
                  <a:pt x="54581" y="72040"/>
                </a:lnTo>
                <a:lnTo>
                  <a:pt x="51528" y="72415"/>
                </a:lnTo>
                <a:lnTo>
                  <a:pt x="44276" y="68663"/>
                </a:lnTo>
                <a:lnTo>
                  <a:pt x="41604" y="72415"/>
                </a:lnTo>
                <a:lnTo>
                  <a:pt x="41986" y="75042"/>
                </a:lnTo>
                <a:lnTo>
                  <a:pt x="41222" y="78419"/>
                </a:lnTo>
                <a:lnTo>
                  <a:pt x="37405" y="79544"/>
                </a:lnTo>
                <a:lnTo>
                  <a:pt x="33589" y="84047"/>
                </a:lnTo>
                <a:lnTo>
                  <a:pt x="31680" y="87424"/>
                </a:lnTo>
                <a:lnTo>
                  <a:pt x="29008" y="79544"/>
                </a:lnTo>
                <a:lnTo>
                  <a:pt x="29390" y="78419"/>
                </a:lnTo>
                <a:lnTo>
                  <a:pt x="27482" y="75042"/>
                </a:lnTo>
                <a:lnTo>
                  <a:pt x="26718" y="70914"/>
                </a:lnTo>
                <a:lnTo>
                  <a:pt x="22901" y="73166"/>
                </a:lnTo>
                <a:lnTo>
                  <a:pt x="21375" y="70539"/>
                </a:lnTo>
                <a:lnTo>
                  <a:pt x="18321" y="70914"/>
                </a:lnTo>
                <a:lnTo>
                  <a:pt x="14886" y="66787"/>
                </a:lnTo>
                <a:lnTo>
                  <a:pt x="15268" y="63035"/>
                </a:lnTo>
                <a:lnTo>
                  <a:pt x="14504" y="60409"/>
                </a:lnTo>
                <a:lnTo>
                  <a:pt x="14886" y="57032"/>
                </a:lnTo>
                <a:lnTo>
                  <a:pt x="17176" y="54781"/>
                </a:lnTo>
                <a:lnTo>
                  <a:pt x="24428" y="58157"/>
                </a:lnTo>
                <a:lnTo>
                  <a:pt x="30535" y="55906"/>
                </a:lnTo>
                <a:lnTo>
                  <a:pt x="30917" y="54030"/>
                </a:lnTo>
                <a:lnTo>
                  <a:pt x="39314" y="53280"/>
                </a:lnTo>
                <a:lnTo>
                  <a:pt x="45802" y="48402"/>
                </a:lnTo>
                <a:lnTo>
                  <a:pt x="48093" y="39022"/>
                </a:lnTo>
                <a:lnTo>
                  <a:pt x="40077" y="48027"/>
                </a:lnTo>
                <a:lnTo>
                  <a:pt x="33589" y="44275"/>
                </a:lnTo>
                <a:lnTo>
                  <a:pt x="22520" y="46526"/>
                </a:lnTo>
                <a:lnTo>
                  <a:pt x="20993" y="43899"/>
                </a:lnTo>
                <a:lnTo>
                  <a:pt x="12978" y="38646"/>
                </a:lnTo>
                <a:lnTo>
                  <a:pt x="6871" y="25889"/>
                </a:lnTo>
                <a:lnTo>
                  <a:pt x="3435" y="21387"/>
                </a:lnTo>
                <a:lnTo>
                  <a:pt x="4580" y="19511"/>
                </a:lnTo>
                <a:lnTo>
                  <a:pt x="382" y="15759"/>
                </a:lnTo>
                <a:lnTo>
                  <a:pt x="8397" y="14633"/>
                </a:lnTo>
                <a:lnTo>
                  <a:pt x="9542" y="12007"/>
                </a:lnTo>
                <a:lnTo>
                  <a:pt x="8779" y="9756"/>
                </a:lnTo>
                <a:lnTo>
                  <a:pt x="1145" y="7879"/>
                </a:lnTo>
                <a:lnTo>
                  <a:pt x="0" y="2627"/>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67" name="Text Placeholder 2566">
            <a:extLst>
              <a:ext uri="{FF2B5EF4-FFF2-40B4-BE49-F238E27FC236}">
                <a16:creationId xmlns:a16="http://schemas.microsoft.com/office/drawing/2014/main" id="{CAB7699C-8E0A-8446-9570-00BE10D0452E}"/>
              </a:ext>
            </a:extLst>
          </p:cNvPr>
          <p:cNvSpPr>
            <a:spLocks noGrp="1"/>
          </p:cNvSpPr>
          <p:nvPr>
            <p:ph type="body" sz="quarter" idx="75" hasCustomPrompt="1"/>
          </p:nvPr>
        </p:nvSpPr>
        <p:spPr>
          <a:xfrm>
            <a:off x="11616162" y="2362235"/>
            <a:ext cx="83667" cy="46719"/>
          </a:xfrm>
          <a:custGeom>
            <a:avLst/>
            <a:gdLst>
              <a:gd name="connsiteX0" fmla="*/ 51812 w 83667"/>
              <a:gd name="connsiteY0" fmla="*/ 0 h 46719"/>
              <a:gd name="connsiteX1" fmla="*/ 59872 w 83667"/>
              <a:gd name="connsiteY1" fmla="*/ 4111 h 46719"/>
              <a:gd name="connsiteX2" fmla="*/ 70618 w 83667"/>
              <a:gd name="connsiteY2" fmla="*/ 7101 h 46719"/>
              <a:gd name="connsiteX3" fmla="*/ 72153 w 83667"/>
              <a:gd name="connsiteY3" fmla="*/ 8970 h 46719"/>
              <a:gd name="connsiteX4" fmla="*/ 71386 w 83667"/>
              <a:gd name="connsiteY4" fmla="*/ 10465 h 46719"/>
              <a:gd name="connsiteX5" fmla="*/ 71386 w 83667"/>
              <a:gd name="connsiteY5" fmla="*/ 11960 h 46719"/>
              <a:gd name="connsiteX6" fmla="*/ 82132 w 83667"/>
              <a:gd name="connsiteY6" fmla="*/ 20556 h 46719"/>
              <a:gd name="connsiteX7" fmla="*/ 83667 w 83667"/>
              <a:gd name="connsiteY7" fmla="*/ 25042 h 46719"/>
              <a:gd name="connsiteX8" fmla="*/ 82132 w 83667"/>
              <a:gd name="connsiteY8" fmla="*/ 28779 h 46719"/>
              <a:gd name="connsiteX9" fmla="*/ 74072 w 83667"/>
              <a:gd name="connsiteY9" fmla="*/ 34012 h 46719"/>
              <a:gd name="connsiteX10" fmla="*/ 54882 w 83667"/>
              <a:gd name="connsiteY10" fmla="*/ 39992 h 46719"/>
              <a:gd name="connsiteX11" fmla="*/ 51045 w 83667"/>
              <a:gd name="connsiteY11" fmla="*/ 42234 h 46719"/>
              <a:gd name="connsiteX12" fmla="*/ 43369 w 83667"/>
              <a:gd name="connsiteY12" fmla="*/ 40739 h 46719"/>
              <a:gd name="connsiteX13" fmla="*/ 41066 w 83667"/>
              <a:gd name="connsiteY13" fmla="*/ 38870 h 46719"/>
              <a:gd name="connsiteX14" fmla="*/ 31471 w 83667"/>
              <a:gd name="connsiteY14" fmla="*/ 37375 h 46719"/>
              <a:gd name="connsiteX15" fmla="*/ 31471 w 83667"/>
              <a:gd name="connsiteY15" fmla="*/ 37002 h 46719"/>
              <a:gd name="connsiteX16" fmla="*/ 29936 w 83667"/>
              <a:gd name="connsiteY16" fmla="*/ 36628 h 46719"/>
              <a:gd name="connsiteX17" fmla="*/ 26482 w 83667"/>
              <a:gd name="connsiteY17" fmla="*/ 38497 h 46719"/>
              <a:gd name="connsiteX18" fmla="*/ 24179 w 83667"/>
              <a:gd name="connsiteY18" fmla="*/ 41113 h 46719"/>
              <a:gd name="connsiteX19" fmla="*/ 23028 w 83667"/>
              <a:gd name="connsiteY19" fmla="*/ 44477 h 46719"/>
              <a:gd name="connsiteX20" fmla="*/ 14584 w 83667"/>
              <a:gd name="connsiteY20" fmla="*/ 45224 h 46719"/>
              <a:gd name="connsiteX21" fmla="*/ 13817 w 83667"/>
              <a:gd name="connsiteY21" fmla="*/ 44103 h 46719"/>
              <a:gd name="connsiteX22" fmla="*/ 6141 w 83667"/>
              <a:gd name="connsiteY22" fmla="*/ 46719 h 46719"/>
              <a:gd name="connsiteX23" fmla="*/ 5757 w 83667"/>
              <a:gd name="connsiteY23" fmla="*/ 43355 h 46719"/>
              <a:gd name="connsiteX24" fmla="*/ 1535 w 83667"/>
              <a:gd name="connsiteY24" fmla="*/ 37375 h 46719"/>
              <a:gd name="connsiteX25" fmla="*/ 0 w 83667"/>
              <a:gd name="connsiteY25" fmla="*/ 34012 h 46719"/>
              <a:gd name="connsiteX26" fmla="*/ 1535 w 83667"/>
              <a:gd name="connsiteY26" fmla="*/ 29153 h 46719"/>
              <a:gd name="connsiteX27" fmla="*/ 4606 w 83667"/>
              <a:gd name="connsiteY27" fmla="*/ 26910 h 46719"/>
              <a:gd name="connsiteX28" fmla="*/ 6141 w 83667"/>
              <a:gd name="connsiteY28" fmla="*/ 22425 h 46719"/>
              <a:gd name="connsiteX29" fmla="*/ 13817 w 83667"/>
              <a:gd name="connsiteY29" fmla="*/ 16071 h 46719"/>
              <a:gd name="connsiteX30" fmla="*/ 16119 w 83667"/>
              <a:gd name="connsiteY30" fmla="*/ 12334 h 46719"/>
              <a:gd name="connsiteX31" fmla="*/ 21109 w 83667"/>
              <a:gd name="connsiteY31" fmla="*/ 7101 h 46719"/>
              <a:gd name="connsiteX32" fmla="*/ 24179 w 83667"/>
              <a:gd name="connsiteY32" fmla="*/ 7101 h 46719"/>
              <a:gd name="connsiteX33" fmla="*/ 25330 w 83667"/>
              <a:gd name="connsiteY33" fmla="*/ 3738 h 46719"/>
              <a:gd name="connsiteX34" fmla="*/ 31471 w 83667"/>
              <a:gd name="connsiteY34" fmla="*/ 1869 h 46719"/>
              <a:gd name="connsiteX35" fmla="*/ 32239 w 83667"/>
              <a:gd name="connsiteY35" fmla="*/ 1121 h 46719"/>
              <a:gd name="connsiteX36" fmla="*/ 32239 w 83667"/>
              <a:gd name="connsiteY36" fmla="*/ 1869 h 46719"/>
              <a:gd name="connsiteX37" fmla="*/ 34541 w 83667"/>
              <a:gd name="connsiteY37" fmla="*/ 2243 h 46719"/>
              <a:gd name="connsiteX38" fmla="*/ 38763 w 83667"/>
              <a:gd name="connsiteY38" fmla="*/ 374 h 46719"/>
              <a:gd name="connsiteX39" fmla="*/ 43752 w 83667"/>
              <a:gd name="connsiteY39" fmla="*/ 3738 h 46719"/>
              <a:gd name="connsiteX40" fmla="*/ 48742 w 83667"/>
              <a:gd name="connsiteY40" fmla="*/ 374 h 46719"/>
              <a:gd name="connsiteX41" fmla="*/ 51045 w 83667"/>
              <a:gd name="connsiteY41" fmla="*/ 1121 h 4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667" h="46719">
                <a:moveTo>
                  <a:pt x="51812" y="0"/>
                </a:moveTo>
                <a:lnTo>
                  <a:pt x="59872" y="4111"/>
                </a:lnTo>
                <a:lnTo>
                  <a:pt x="70618" y="7101"/>
                </a:lnTo>
                <a:lnTo>
                  <a:pt x="72153" y="8970"/>
                </a:lnTo>
                <a:lnTo>
                  <a:pt x="71386" y="10465"/>
                </a:lnTo>
                <a:lnTo>
                  <a:pt x="71386" y="11960"/>
                </a:lnTo>
                <a:lnTo>
                  <a:pt x="82132" y="20556"/>
                </a:lnTo>
                <a:lnTo>
                  <a:pt x="83667" y="25042"/>
                </a:lnTo>
                <a:lnTo>
                  <a:pt x="82132" y="28779"/>
                </a:lnTo>
                <a:lnTo>
                  <a:pt x="74072" y="34012"/>
                </a:lnTo>
                <a:lnTo>
                  <a:pt x="54882" y="39992"/>
                </a:lnTo>
                <a:lnTo>
                  <a:pt x="51045" y="42234"/>
                </a:lnTo>
                <a:lnTo>
                  <a:pt x="43369" y="40739"/>
                </a:lnTo>
                <a:lnTo>
                  <a:pt x="41066" y="38870"/>
                </a:lnTo>
                <a:lnTo>
                  <a:pt x="31471" y="37375"/>
                </a:lnTo>
                <a:lnTo>
                  <a:pt x="31471" y="37002"/>
                </a:lnTo>
                <a:lnTo>
                  <a:pt x="29936" y="36628"/>
                </a:lnTo>
                <a:lnTo>
                  <a:pt x="26482" y="38497"/>
                </a:lnTo>
                <a:lnTo>
                  <a:pt x="24179" y="41113"/>
                </a:lnTo>
                <a:lnTo>
                  <a:pt x="23028" y="44477"/>
                </a:lnTo>
                <a:lnTo>
                  <a:pt x="14584" y="45224"/>
                </a:lnTo>
                <a:lnTo>
                  <a:pt x="13817" y="44103"/>
                </a:lnTo>
                <a:lnTo>
                  <a:pt x="6141" y="46719"/>
                </a:lnTo>
                <a:lnTo>
                  <a:pt x="5757" y="43355"/>
                </a:lnTo>
                <a:lnTo>
                  <a:pt x="1535" y="37375"/>
                </a:lnTo>
                <a:lnTo>
                  <a:pt x="0" y="34012"/>
                </a:lnTo>
                <a:lnTo>
                  <a:pt x="1535" y="29153"/>
                </a:lnTo>
                <a:lnTo>
                  <a:pt x="4606" y="26910"/>
                </a:lnTo>
                <a:lnTo>
                  <a:pt x="6141" y="22425"/>
                </a:lnTo>
                <a:lnTo>
                  <a:pt x="13817" y="16071"/>
                </a:lnTo>
                <a:lnTo>
                  <a:pt x="16119" y="12334"/>
                </a:lnTo>
                <a:lnTo>
                  <a:pt x="21109" y="7101"/>
                </a:lnTo>
                <a:lnTo>
                  <a:pt x="24179" y="7101"/>
                </a:lnTo>
                <a:lnTo>
                  <a:pt x="25330" y="3738"/>
                </a:lnTo>
                <a:lnTo>
                  <a:pt x="31471" y="1869"/>
                </a:lnTo>
                <a:lnTo>
                  <a:pt x="32239" y="1121"/>
                </a:lnTo>
                <a:lnTo>
                  <a:pt x="32239" y="1869"/>
                </a:lnTo>
                <a:lnTo>
                  <a:pt x="34541" y="2243"/>
                </a:lnTo>
                <a:lnTo>
                  <a:pt x="38763" y="374"/>
                </a:lnTo>
                <a:lnTo>
                  <a:pt x="43752" y="3738"/>
                </a:lnTo>
                <a:lnTo>
                  <a:pt x="48742" y="374"/>
                </a:lnTo>
                <a:lnTo>
                  <a:pt x="51045" y="112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65" name="Text Placeholder 2564">
            <a:extLst>
              <a:ext uri="{FF2B5EF4-FFF2-40B4-BE49-F238E27FC236}">
                <a16:creationId xmlns:a16="http://schemas.microsoft.com/office/drawing/2014/main" id="{CB32E793-A924-D847-BB26-B51B7ED5EB3E}"/>
              </a:ext>
            </a:extLst>
          </p:cNvPr>
          <p:cNvSpPr>
            <a:spLocks noGrp="1"/>
          </p:cNvSpPr>
          <p:nvPr>
            <p:ph type="body" sz="quarter" idx="74" hasCustomPrompt="1"/>
          </p:nvPr>
        </p:nvSpPr>
        <p:spPr>
          <a:xfrm>
            <a:off x="9012988" y="1952977"/>
            <a:ext cx="321356" cy="297132"/>
          </a:xfrm>
          <a:custGeom>
            <a:avLst/>
            <a:gdLst>
              <a:gd name="connsiteX0" fmla="*/ 285904 w 321356"/>
              <a:gd name="connsiteY0" fmla="*/ 0 h 297132"/>
              <a:gd name="connsiteX1" fmla="*/ 298102 w 321356"/>
              <a:gd name="connsiteY1" fmla="*/ 373 h 297132"/>
              <a:gd name="connsiteX2" fmla="*/ 309539 w 321356"/>
              <a:gd name="connsiteY2" fmla="*/ 4480 h 297132"/>
              <a:gd name="connsiteX3" fmla="*/ 312588 w 321356"/>
              <a:gd name="connsiteY3" fmla="*/ 7466 h 297132"/>
              <a:gd name="connsiteX4" fmla="*/ 314494 w 321356"/>
              <a:gd name="connsiteY4" fmla="*/ 10825 h 297132"/>
              <a:gd name="connsiteX5" fmla="*/ 317163 w 321356"/>
              <a:gd name="connsiteY5" fmla="*/ 13438 h 297132"/>
              <a:gd name="connsiteX6" fmla="*/ 316782 w 321356"/>
              <a:gd name="connsiteY6" fmla="*/ 17171 h 297132"/>
              <a:gd name="connsiteX7" fmla="*/ 320975 w 321356"/>
              <a:gd name="connsiteY7" fmla="*/ 28370 h 297132"/>
              <a:gd name="connsiteX8" fmla="*/ 320975 w 321356"/>
              <a:gd name="connsiteY8" fmla="*/ 32476 h 297132"/>
              <a:gd name="connsiteX9" fmla="*/ 317925 w 321356"/>
              <a:gd name="connsiteY9" fmla="*/ 34715 h 297132"/>
              <a:gd name="connsiteX10" fmla="*/ 316019 w 321356"/>
              <a:gd name="connsiteY10" fmla="*/ 41061 h 297132"/>
              <a:gd name="connsiteX11" fmla="*/ 321356 w 321356"/>
              <a:gd name="connsiteY11" fmla="*/ 41434 h 297132"/>
              <a:gd name="connsiteX12" fmla="*/ 320594 w 321356"/>
              <a:gd name="connsiteY12" fmla="*/ 44421 h 297132"/>
              <a:gd name="connsiteX13" fmla="*/ 316019 w 321356"/>
              <a:gd name="connsiteY13" fmla="*/ 47407 h 297132"/>
              <a:gd name="connsiteX14" fmla="*/ 312207 w 321356"/>
              <a:gd name="connsiteY14" fmla="*/ 52633 h 297132"/>
              <a:gd name="connsiteX15" fmla="*/ 304583 w 321356"/>
              <a:gd name="connsiteY15" fmla="*/ 65698 h 297132"/>
              <a:gd name="connsiteX16" fmla="*/ 307633 w 321356"/>
              <a:gd name="connsiteY16" fmla="*/ 70550 h 297132"/>
              <a:gd name="connsiteX17" fmla="*/ 300771 w 321356"/>
              <a:gd name="connsiteY17" fmla="*/ 67191 h 297132"/>
              <a:gd name="connsiteX18" fmla="*/ 297721 w 321356"/>
              <a:gd name="connsiteY18" fmla="*/ 67191 h 297132"/>
              <a:gd name="connsiteX19" fmla="*/ 294290 w 321356"/>
              <a:gd name="connsiteY19" fmla="*/ 68684 h 297132"/>
              <a:gd name="connsiteX20" fmla="*/ 279423 w 321356"/>
              <a:gd name="connsiteY20" fmla="*/ 82495 h 297132"/>
              <a:gd name="connsiteX21" fmla="*/ 271418 w 321356"/>
              <a:gd name="connsiteY21" fmla="*/ 85482 h 297132"/>
              <a:gd name="connsiteX22" fmla="*/ 267606 w 321356"/>
              <a:gd name="connsiteY22" fmla="*/ 85482 h 297132"/>
              <a:gd name="connsiteX23" fmla="*/ 259220 w 321356"/>
              <a:gd name="connsiteY23" fmla="*/ 89588 h 297132"/>
              <a:gd name="connsiteX24" fmla="*/ 255026 w 321356"/>
              <a:gd name="connsiteY24" fmla="*/ 88841 h 297132"/>
              <a:gd name="connsiteX25" fmla="*/ 247021 w 321356"/>
              <a:gd name="connsiteY25" fmla="*/ 91081 h 297132"/>
              <a:gd name="connsiteX26" fmla="*/ 244353 w 321356"/>
              <a:gd name="connsiteY26" fmla="*/ 93694 h 297132"/>
              <a:gd name="connsiteX27" fmla="*/ 243209 w 321356"/>
              <a:gd name="connsiteY27" fmla="*/ 97427 h 297132"/>
              <a:gd name="connsiteX28" fmla="*/ 239397 w 321356"/>
              <a:gd name="connsiteY28" fmla="*/ 101159 h 297132"/>
              <a:gd name="connsiteX29" fmla="*/ 237872 w 321356"/>
              <a:gd name="connsiteY29" fmla="*/ 97053 h 297132"/>
              <a:gd name="connsiteX30" fmla="*/ 234060 w 321356"/>
              <a:gd name="connsiteY30" fmla="*/ 103026 h 297132"/>
              <a:gd name="connsiteX31" fmla="*/ 212713 w 321356"/>
              <a:gd name="connsiteY31" fmla="*/ 115717 h 297132"/>
              <a:gd name="connsiteX32" fmla="*/ 210425 w 321356"/>
              <a:gd name="connsiteY32" fmla="*/ 115344 h 297132"/>
              <a:gd name="connsiteX33" fmla="*/ 207757 w 321356"/>
              <a:gd name="connsiteY33" fmla="*/ 107879 h 297132"/>
              <a:gd name="connsiteX34" fmla="*/ 205470 w 321356"/>
              <a:gd name="connsiteY34" fmla="*/ 109745 h 297132"/>
              <a:gd name="connsiteX35" fmla="*/ 205851 w 321356"/>
              <a:gd name="connsiteY35" fmla="*/ 113478 h 297132"/>
              <a:gd name="connsiteX36" fmla="*/ 205088 w 321356"/>
              <a:gd name="connsiteY36" fmla="*/ 114971 h 297132"/>
              <a:gd name="connsiteX37" fmla="*/ 203564 w 321356"/>
              <a:gd name="connsiteY37" fmla="*/ 118704 h 297132"/>
              <a:gd name="connsiteX38" fmla="*/ 192890 w 321356"/>
              <a:gd name="connsiteY38" fmla="*/ 130649 h 297132"/>
              <a:gd name="connsiteX39" fmla="*/ 183360 w 321356"/>
              <a:gd name="connsiteY39" fmla="*/ 132888 h 297132"/>
              <a:gd name="connsiteX40" fmla="*/ 179929 w 321356"/>
              <a:gd name="connsiteY40" fmla="*/ 138861 h 297132"/>
              <a:gd name="connsiteX41" fmla="*/ 178785 w 321356"/>
              <a:gd name="connsiteY41" fmla="*/ 135501 h 297132"/>
              <a:gd name="connsiteX42" fmla="*/ 171161 w 321356"/>
              <a:gd name="connsiteY42" fmla="*/ 148566 h 297132"/>
              <a:gd name="connsiteX43" fmla="*/ 160869 w 321356"/>
              <a:gd name="connsiteY43" fmla="*/ 160884 h 297132"/>
              <a:gd name="connsiteX44" fmla="*/ 150576 w 321356"/>
              <a:gd name="connsiteY44" fmla="*/ 162751 h 297132"/>
              <a:gd name="connsiteX45" fmla="*/ 149051 w 321356"/>
              <a:gd name="connsiteY45" fmla="*/ 164991 h 297132"/>
              <a:gd name="connsiteX46" fmla="*/ 148289 w 321356"/>
              <a:gd name="connsiteY46" fmla="*/ 162004 h 297132"/>
              <a:gd name="connsiteX47" fmla="*/ 144096 w 321356"/>
              <a:gd name="connsiteY47" fmla="*/ 162751 h 297132"/>
              <a:gd name="connsiteX48" fmla="*/ 142190 w 321356"/>
              <a:gd name="connsiteY48" fmla="*/ 160511 h 297132"/>
              <a:gd name="connsiteX49" fmla="*/ 139902 w 321356"/>
              <a:gd name="connsiteY49" fmla="*/ 166110 h 297132"/>
              <a:gd name="connsiteX50" fmla="*/ 142571 w 321356"/>
              <a:gd name="connsiteY50" fmla="*/ 169097 h 297132"/>
              <a:gd name="connsiteX51" fmla="*/ 146002 w 321356"/>
              <a:gd name="connsiteY51" fmla="*/ 169470 h 297132"/>
              <a:gd name="connsiteX52" fmla="*/ 146764 w 321356"/>
              <a:gd name="connsiteY52" fmla="*/ 173576 h 297132"/>
              <a:gd name="connsiteX53" fmla="*/ 136853 w 321356"/>
              <a:gd name="connsiteY53" fmla="*/ 183281 h 297132"/>
              <a:gd name="connsiteX54" fmla="*/ 137996 w 321356"/>
              <a:gd name="connsiteY54" fmla="*/ 187014 h 297132"/>
              <a:gd name="connsiteX55" fmla="*/ 136471 w 321356"/>
              <a:gd name="connsiteY55" fmla="*/ 190747 h 297132"/>
              <a:gd name="connsiteX56" fmla="*/ 129610 w 321356"/>
              <a:gd name="connsiteY56" fmla="*/ 191867 h 297132"/>
              <a:gd name="connsiteX57" fmla="*/ 126179 w 321356"/>
              <a:gd name="connsiteY57" fmla="*/ 188134 h 297132"/>
              <a:gd name="connsiteX58" fmla="*/ 120461 w 321356"/>
              <a:gd name="connsiteY58" fmla="*/ 185894 h 297132"/>
              <a:gd name="connsiteX59" fmla="*/ 121604 w 321356"/>
              <a:gd name="connsiteY59" fmla="*/ 188881 h 297132"/>
              <a:gd name="connsiteX60" fmla="*/ 126179 w 321356"/>
              <a:gd name="connsiteY60" fmla="*/ 194106 h 297132"/>
              <a:gd name="connsiteX61" fmla="*/ 129991 w 321356"/>
              <a:gd name="connsiteY61" fmla="*/ 202692 h 297132"/>
              <a:gd name="connsiteX62" fmla="*/ 115886 w 321356"/>
              <a:gd name="connsiteY62" fmla="*/ 192987 h 297132"/>
              <a:gd name="connsiteX63" fmla="*/ 112074 w 321356"/>
              <a:gd name="connsiteY63" fmla="*/ 194106 h 297132"/>
              <a:gd name="connsiteX64" fmla="*/ 112837 w 321356"/>
              <a:gd name="connsiteY64" fmla="*/ 195600 h 297132"/>
              <a:gd name="connsiteX65" fmla="*/ 112074 w 321356"/>
              <a:gd name="connsiteY65" fmla="*/ 197839 h 297132"/>
              <a:gd name="connsiteX66" fmla="*/ 113980 w 321356"/>
              <a:gd name="connsiteY66" fmla="*/ 203065 h 297132"/>
              <a:gd name="connsiteX67" fmla="*/ 115886 w 321356"/>
              <a:gd name="connsiteY67" fmla="*/ 204932 h 297132"/>
              <a:gd name="connsiteX68" fmla="*/ 111693 w 321356"/>
              <a:gd name="connsiteY68" fmla="*/ 201945 h 297132"/>
              <a:gd name="connsiteX69" fmla="*/ 110931 w 321356"/>
              <a:gd name="connsiteY69" fmla="*/ 204185 h 297132"/>
              <a:gd name="connsiteX70" fmla="*/ 113218 w 321356"/>
              <a:gd name="connsiteY70" fmla="*/ 209784 h 297132"/>
              <a:gd name="connsiteX71" fmla="*/ 111693 w 321356"/>
              <a:gd name="connsiteY71" fmla="*/ 212771 h 297132"/>
              <a:gd name="connsiteX72" fmla="*/ 108643 w 321356"/>
              <a:gd name="connsiteY72" fmla="*/ 213144 h 297132"/>
              <a:gd name="connsiteX73" fmla="*/ 106737 w 321356"/>
              <a:gd name="connsiteY73" fmla="*/ 209411 h 297132"/>
              <a:gd name="connsiteX74" fmla="*/ 95683 w 321356"/>
              <a:gd name="connsiteY74" fmla="*/ 200826 h 297132"/>
              <a:gd name="connsiteX75" fmla="*/ 94920 w 321356"/>
              <a:gd name="connsiteY75" fmla="*/ 204185 h 297132"/>
              <a:gd name="connsiteX76" fmla="*/ 99876 w 321356"/>
              <a:gd name="connsiteY76" fmla="*/ 209411 h 297132"/>
              <a:gd name="connsiteX77" fmla="*/ 102925 w 321356"/>
              <a:gd name="connsiteY77" fmla="*/ 214264 h 297132"/>
              <a:gd name="connsiteX78" fmla="*/ 105975 w 321356"/>
              <a:gd name="connsiteY78" fmla="*/ 221356 h 297132"/>
              <a:gd name="connsiteX79" fmla="*/ 105975 w 321356"/>
              <a:gd name="connsiteY79" fmla="*/ 225462 h 297132"/>
              <a:gd name="connsiteX80" fmla="*/ 104069 w 321356"/>
              <a:gd name="connsiteY80" fmla="*/ 225089 h 297132"/>
              <a:gd name="connsiteX81" fmla="*/ 103307 w 321356"/>
              <a:gd name="connsiteY81" fmla="*/ 227702 h 297132"/>
              <a:gd name="connsiteX82" fmla="*/ 102925 w 321356"/>
              <a:gd name="connsiteY82" fmla="*/ 231435 h 297132"/>
              <a:gd name="connsiteX83" fmla="*/ 100638 w 321356"/>
              <a:gd name="connsiteY83" fmla="*/ 228822 h 297132"/>
              <a:gd name="connsiteX84" fmla="*/ 99495 w 321356"/>
              <a:gd name="connsiteY84" fmla="*/ 228822 h 297132"/>
              <a:gd name="connsiteX85" fmla="*/ 99876 w 321356"/>
              <a:gd name="connsiteY85" fmla="*/ 233301 h 297132"/>
              <a:gd name="connsiteX86" fmla="*/ 101019 w 321356"/>
              <a:gd name="connsiteY86" fmla="*/ 234794 h 297132"/>
              <a:gd name="connsiteX87" fmla="*/ 99113 w 321356"/>
              <a:gd name="connsiteY87" fmla="*/ 236287 h 297132"/>
              <a:gd name="connsiteX88" fmla="*/ 95683 w 321356"/>
              <a:gd name="connsiteY88" fmla="*/ 233301 h 297132"/>
              <a:gd name="connsiteX89" fmla="*/ 94920 w 321356"/>
              <a:gd name="connsiteY89" fmla="*/ 237407 h 297132"/>
              <a:gd name="connsiteX90" fmla="*/ 95683 w 321356"/>
              <a:gd name="connsiteY90" fmla="*/ 243006 h 297132"/>
              <a:gd name="connsiteX91" fmla="*/ 93014 w 321356"/>
              <a:gd name="connsiteY91" fmla="*/ 243753 h 297132"/>
              <a:gd name="connsiteX92" fmla="*/ 91108 w 321356"/>
              <a:gd name="connsiteY92" fmla="*/ 240393 h 297132"/>
              <a:gd name="connsiteX93" fmla="*/ 88440 w 321356"/>
              <a:gd name="connsiteY93" fmla="*/ 240020 h 297132"/>
              <a:gd name="connsiteX94" fmla="*/ 86915 w 321356"/>
              <a:gd name="connsiteY94" fmla="*/ 235167 h 297132"/>
              <a:gd name="connsiteX95" fmla="*/ 81197 w 321356"/>
              <a:gd name="connsiteY95" fmla="*/ 224342 h 297132"/>
              <a:gd name="connsiteX96" fmla="*/ 78909 w 321356"/>
              <a:gd name="connsiteY96" fmla="*/ 231808 h 297132"/>
              <a:gd name="connsiteX97" fmla="*/ 80053 w 321356"/>
              <a:gd name="connsiteY97" fmla="*/ 236287 h 297132"/>
              <a:gd name="connsiteX98" fmla="*/ 75097 w 321356"/>
              <a:gd name="connsiteY98" fmla="*/ 238900 h 297132"/>
              <a:gd name="connsiteX99" fmla="*/ 81197 w 321356"/>
              <a:gd name="connsiteY99" fmla="*/ 241140 h 297132"/>
              <a:gd name="connsiteX100" fmla="*/ 84246 w 321356"/>
              <a:gd name="connsiteY100" fmla="*/ 243380 h 297132"/>
              <a:gd name="connsiteX101" fmla="*/ 84246 w 321356"/>
              <a:gd name="connsiteY101" fmla="*/ 247486 h 297132"/>
              <a:gd name="connsiteX102" fmla="*/ 87677 w 321356"/>
              <a:gd name="connsiteY102" fmla="*/ 249352 h 297132"/>
              <a:gd name="connsiteX103" fmla="*/ 86152 w 321356"/>
              <a:gd name="connsiteY103" fmla="*/ 250472 h 297132"/>
              <a:gd name="connsiteX104" fmla="*/ 86915 w 321356"/>
              <a:gd name="connsiteY104" fmla="*/ 253085 h 297132"/>
              <a:gd name="connsiteX105" fmla="*/ 86915 w 321356"/>
              <a:gd name="connsiteY105" fmla="*/ 256444 h 297132"/>
              <a:gd name="connsiteX106" fmla="*/ 86152 w 321356"/>
              <a:gd name="connsiteY106" fmla="*/ 261297 h 297132"/>
              <a:gd name="connsiteX107" fmla="*/ 82340 w 321356"/>
              <a:gd name="connsiteY107" fmla="*/ 261670 h 297132"/>
              <a:gd name="connsiteX108" fmla="*/ 80434 w 321356"/>
              <a:gd name="connsiteY108" fmla="*/ 256071 h 297132"/>
              <a:gd name="connsiteX109" fmla="*/ 78147 w 321356"/>
              <a:gd name="connsiteY109" fmla="*/ 255325 h 297132"/>
              <a:gd name="connsiteX110" fmla="*/ 68236 w 321356"/>
              <a:gd name="connsiteY110" fmla="*/ 253458 h 297132"/>
              <a:gd name="connsiteX111" fmla="*/ 64805 w 321356"/>
              <a:gd name="connsiteY111" fmla="*/ 254205 h 297132"/>
              <a:gd name="connsiteX112" fmla="*/ 68236 w 321356"/>
              <a:gd name="connsiteY112" fmla="*/ 257191 h 297132"/>
              <a:gd name="connsiteX113" fmla="*/ 73954 w 321356"/>
              <a:gd name="connsiteY113" fmla="*/ 257938 h 297132"/>
              <a:gd name="connsiteX114" fmla="*/ 78909 w 321356"/>
              <a:gd name="connsiteY114" fmla="*/ 265777 h 297132"/>
              <a:gd name="connsiteX115" fmla="*/ 80434 w 321356"/>
              <a:gd name="connsiteY115" fmla="*/ 269883 h 297132"/>
              <a:gd name="connsiteX116" fmla="*/ 78909 w 321356"/>
              <a:gd name="connsiteY116" fmla="*/ 272496 h 297132"/>
              <a:gd name="connsiteX117" fmla="*/ 77003 w 321356"/>
              <a:gd name="connsiteY117" fmla="*/ 273615 h 297132"/>
              <a:gd name="connsiteX118" fmla="*/ 76241 w 321356"/>
              <a:gd name="connsiteY118" fmla="*/ 275855 h 297132"/>
              <a:gd name="connsiteX119" fmla="*/ 72429 w 321356"/>
              <a:gd name="connsiteY119" fmla="*/ 272496 h 297132"/>
              <a:gd name="connsiteX120" fmla="*/ 70523 w 321356"/>
              <a:gd name="connsiteY120" fmla="*/ 268016 h 297132"/>
              <a:gd name="connsiteX121" fmla="*/ 66330 w 321356"/>
              <a:gd name="connsiteY121" fmla="*/ 266523 h 297132"/>
              <a:gd name="connsiteX122" fmla="*/ 68236 w 321356"/>
              <a:gd name="connsiteY122" fmla="*/ 273242 h 297132"/>
              <a:gd name="connsiteX123" fmla="*/ 70142 w 321356"/>
              <a:gd name="connsiteY123" fmla="*/ 277722 h 297132"/>
              <a:gd name="connsiteX124" fmla="*/ 72810 w 321356"/>
              <a:gd name="connsiteY124" fmla="*/ 280334 h 297132"/>
              <a:gd name="connsiteX125" fmla="*/ 73191 w 321356"/>
              <a:gd name="connsiteY125" fmla="*/ 283694 h 297132"/>
              <a:gd name="connsiteX126" fmla="*/ 70523 w 321356"/>
              <a:gd name="connsiteY126" fmla="*/ 287054 h 297132"/>
              <a:gd name="connsiteX127" fmla="*/ 68617 w 321356"/>
              <a:gd name="connsiteY127" fmla="*/ 291533 h 297132"/>
              <a:gd name="connsiteX128" fmla="*/ 66330 w 321356"/>
              <a:gd name="connsiteY128" fmla="*/ 291906 h 297132"/>
              <a:gd name="connsiteX129" fmla="*/ 63661 w 321356"/>
              <a:gd name="connsiteY129" fmla="*/ 297132 h 297132"/>
              <a:gd name="connsiteX130" fmla="*/ 60612 w 321356"/>
              <a:gd name="connsiteY130" fmla="*/ 296386 h 297132"/>
              <a:gd name="connsiteX131" fmla="*/ 57943 w 321356"/>
              <a:gd name="connsiteY131" fmla="*/ 294146 h 297132"/>
              <a:gd name="connsiteX132" fmla="*/ 50700 w 321356"/>
              <a:gd name="connsiteY132" fmla="*/ 294519 h 297132"/>
              <a:gd name="connsiteX133" fmla="*/ 43839 w 321356"/>
              <a:gd name="connsiteY133" fmla="*/ 290040 h 297132"/>
              <a:gd name="connsiteX134" fmla="*/ 36977 w 321356"/>
              <a:gd name="connsiteY134" fmla="*/ 289667 h 297132"/>
              <a:gd name="connsiteX135" fmla="*/ 31259 w 321356"/>
              <a:gd name="connsiteY135" fmla="*/ 284067 h 297132"/>
              <a:gd name="connsiteX136" fmla="*/ 23254 w 321356"/>
              <a:gd name="connsiteY136" fmla="*/ 285187 h 297132"/>
              <a:gd name="connsiteX137" fmla="*/ 14867 w 321356"/>
              <a:gd name="connsiteY137" fmla="*/ 290040 h 297132"/>
              <a:gd name="connsiteX138" fmla="*/ 9149 w 321356"/>
              <a:gd name="connsiteY138" fmla="*/ 289667 h 297132"/>
              <a:gd name="connsiteX139" fmla="*/ 13342 w 321356"/>
              <a:gd name="connsiteY139" fmla="*/ 285934 h 297132"/>
              <a:gd name="connsiteX140" fmla="*/ 14867 w 321356"/>
              <a:gd name="connsiteY140" fmla="*/ 282574 h 297132"/>
              <a:gd name="connsiteX141" fmla="*/ 12580 w 321356"/>
              <a:gd name="connsiteY141" fmla="*/ 282574 h 297132"/>
              <a:gd name="connsiteX142" fmla="*/ 12961 w 321356"/>
              <a:gd name="connsiteY142" fmla="*/ 278095 h 297132"/>
              <a:gd name="connsiteX143" fmla="*/ 14867 w 321356"/>
              <a:gd name="connsiteY143" fmla="*/ 275482 h 297132"/>
              <a:gd name="connsiteX144" fmla="*/ 21347 w 321356"/>
              <a:gd name="connsiteY144" fmla="*/ 269883 h 297132"/>
              <a:gd name="connsiteX145" fmla="*/ 24016 w 321356"/>
              <a:gd name="connsiteY145" fmla="*/ 270256 h 297132"/>
              <a:gd name="connsiteX146" fmla="*/ 29734 w 321356"/>
              <a:gd name="connsiteY146" fmla="*/ 266150 h 297132"/>
              <a:gd name="connsiteX147" fmla="*/ 29353 w 321356"/>
              <a:gd name="connsiteY147" fmla="*/ 265403 h 297132"/>
              <a:gd name="connsiteX148" fmla="*/ 25922 w 321356"/>
              <a:gd name="connsiteY148" fmla="*/ 262417 h 297132"/>
              <a:gd name="connsiteX149" fmla="*/ 24016 w 321356"/>
              <a:gd name="connsiteY149" fmla="*/ 265403 h 297132"/>
              <a:gd name="connsiteX150" fmla="*/ 19823 w 321356"/>
              <a:gd name="connsiteY150" fmla="*/ 266150 h 297132"/>
              <a:gd name="connsiteX151" fmla="*/ 15248 w 321356"/>
              <a:gd name="connsiteY151" fmla="*/ 271376 h 297132"/>
              <a:gd name="connsiteX152" fmla="*/ 6862 w 321356"/>
              <a:gd name="connsiteY152" fmla="*/ 270256 h 297132"/>
              <a:gd name="connsiteX153" fmla="*/ 6480 w 321356"/>
              <a:gd name="connsiteY153" fmla="*/ 266523 h 297132"/>
              <a:gd name="connsiteX154" fmla="*/ 1525 w 321356"/>
              <a:gd name="connsiteY154" fmla="*/ 263537 h 297132"/>
              <a:gd name="connsiteX155" fmla="*/ 0 w 321356"/>
              <a:gd name="connsiteY155" fmla="*/ 258311 h 297132"/>
              <a:gd name="connsiteX156" fmla="*/ 0 w 321356"/>
              <a:gd name="connsiteY156" fmla="*/ 256444 h 297132"/>
              <a:gd name="connsiteX157" fmla="*/ 1525 w 321356"/>
              <a:gd name="connsiteY157" fmla="*/ 258311 h 297132"/>
              <a:gd name="connsiteX158" fmla="*/ 6480 w 321356"/>
              <a:gd name="connsiteY158" fmla="*/ 257191 h 297132"/>
              <a:gd name="connsiteX159" fmla="*/ 11817 w 321356"/>
              <a:gd name="connsiteY159" fmla="*/ 249725 h 297132"/>
              <a:gd name="connsiteX160" fmla="*/ 22872 w 321356"/>
              <a:gd name="connsiteY160" fmla="*/ 245993 h 297132"/>
              <a:gd name="connsiteX161" fmla="*/ 20966 w 321356"/>
              <a:gd name="connsiteY161" fmla="*/ 243753 h 297132"/>
              <a:gd name="connsiteX162" fmla="*/ 22872 w 321356"/>
              <a:gd name="connsiteY162" fmla="*/ 237407 h 297132"/>
              <a:gd name="connsiteX163" fmla="*/ 29353 w 321356"/>
              <a:gd name="connsiteY163" fmla="*/ 231808 h 297132"/>
              <a:gd name="connsiteX164" fmla="*/ 33546 w 321356"/>
              <a:gd name="connsiteY164" fmla="*/ 234794 h 297132"/>
              <a:gd name="connsiteX165" fmla="*/ 38502 w 321356"/>
              <a:gd name="connsiteY165" fmla="*/ 235541 h 297132"/>
              <a:gd name="connsiteX166" fmla="*/ 44220 w 321356"/>
              <a:gd name="connsiteY166" fmla="*/ 239274 h 297132"/>
              <a:gd name="connsiteX167" fmla="*/ 50700 w 321356"/>
              <a:gd name="connsiteY167" fmla="*/ 240393 h 297132"/>
              <a:gd name="connsiteX168" fmla="*/ 47269 w 321356"/>
              <a:gd name="connsiteY168" fmla="*/ 235541 h 297132"/>
              <a:gd name="connsiteX169" fmla="*/ 32021 w 321356"/>
              <a:gd name="connsiteY169" fmla="*/ 229941 h 297132"/>
              <a:gd name="connsiteX170" fmla="*/ 29353 w 321356"/>
              <a:gd name="connsiteY170" fmla="*/ 225462 h 297132"/>
              <a:gd name="connsiteX171" fmla="*/ 32784 w 321356"/>
              <a:gd name="connsiteY171" fmla="*/ 226209 h 297132"/>
              <a:gd name="connsiteX172" fmla="*/ 39264 w 321356"/>
              <a:gd name="connsiteY172" fmla="*/ 225462 h 297132"/>
              <a:gd name="connsiteX173" fmla="*/ 41170 w 321356"/>
              <a:gd name="connsiteY173" fmla="*/ 221356 h 297132"/>
              <a:gd name="connsiteX174" fmla="*/ 31640 w 321356"/>
              <a:gd name="connsiteY174" fmla="*/ 215757 h 297132"/>
              <a:gd name="connsiteX175" fmla="*/ 32784 w 321356"/>
              <a:gd name="connsiteY175" fmla="*/ 213517 h 297132"/>
              <a:gd name="connsiteX176" fmla="*/ 45745 w 321356"/>
              <a:gd name="connsiteY176" fmla="*/ 212771 h 297132"/>
              <a:gd name="connsiteX177" fmla="*/ 48413 w 321356"/>
              <a:gd name="connsiteY177" fmla="*/ 210904 h 297132"/>
              <a:gd name="connsiteX178" fmla="*/ 46126 w 321356"/>
              <a:gd name="connsiteY178" fmla="*/ 207545 h 297132"/>
              <a:gd name="connsiteX179" fmla="*/ 41551 w 321356"/>
              <a:gd name="connsiteY179" fmla="*/ 206798 h 297132"/>
              <a:gd name="connsiteX180" fmla="*/ 39264 w 321356"/>
              <a:gd name="connsiteY180" fmla="*/ 203438 h 297132"/>
              <a:gd name="connsiteX181" fmla="*/ 37358 w 321356"/>
              <a:gd name="connsiteY181" fmla="*/ 200079 h 297132"/>
              <a:gd name="connsiteX182" fmla="*/ 37358 w 321356"/>
              <a:gd name="connsiteY182" fmla="*/ 195226 h 297132"/>
              <a:gd name="connsiteX183" fmla="*/ 38121 w 321356"/>
              <a:gd name="connsiteY183" fmla="*/ 193733 h 297132"/>
              <a:gd name="connsiteX184" fmla="*/ 40408 w 321356"/>
              <a:gd name="connsiteY184" fmla="*/ 196719 h 297132"/>
              <a:gd name="connsiteX185" fmla="*/ 49175 w 321356"/>
              <a:gd name="connsiteY185" fmla="*/ 191493 h 297132"/>
              <a:gd name="connsiteX186" fmla="*/ 57562 w 321356"/>
              <a:gd name="connsiteY186" fmla="*/ 193733 h 297132"/>
              <a:gd name="connsiteX187" fmla="*/ 62136 w 321356"/>
              <a:gd name="connsiteY187" fmla="*/ 190747 h 297132"/>
              <a:gd name="connsiteX188" fmla="*/ 57943 w 321356"/>
              <a:gd name="connsiteY188" fmla="*/ 191493 h 297132"/>
              <a:gd name="connsiteX189" fmla="*/ 54894 w 321356"/>
              <a:gd name="connsiteY189" fmla="*/ 190000 h 297132"/>
              <a:gd name="connsiteX190" fmla="*/ 52606 w 321356"/>
              <a:gd name="connsiteY190" fmla="*/ 185148 h 297132"/>
              <a:gd name="connsiteX191" fmla="*/ 48413 w 321356"/>
              <a:gd name="connsiteY191" fmla="*/ 184028 h 297132"/>
              <a:gd name="connsiteX192" fmla="*/ 41170 w 321356"/>
              <a:gd name="connsiteY192" fmla="*/ 185894 h 297132"/>
              <a:gd name="connsiteX193" fmla="*/ 40027 w 321356"/>
              <a:gd name="connsiteY193" fmla="*/ 182908 h 297132"/>
              <a:gd name="connsiteX194" fmla="*/ 43076 w 321356"/>
              <a:gd name="connsiteY194" fmla="*/ 179548 h 297132"/>
              <a:gd name="connsiteX195" fmla="*/ 46507 w 321356"/>
              <a:gd name="connsiteY195" fmla="*/ 169843 h 297132"/>
              <a:gd name="connsiteX196" fmla="*/ 44601 w 321356"/>
              <a:gd name="connsiteY196" fmla="*/ 170590 h 297132"/>
              <a:gd name="connsiteX197" fmla="*/ 44220 w 321356"/>
              <a:gd name="connsiteY197" fmla="*/ 168723 h 297132"/>
              <a:gd name="connsiteX198" fmla="*/ 43076 w 321356"/>
              <a:gd name="connsiteY198" fmla="*/ 165364 h 297132"/>
              <a:gd name="connsiteX199" fmla="*/ 39264 w 321356"/>
              <a:gd name="connsiteY199" fmla="*/ 170590 h 297132"/>
              <a:gd name="connsiteX200" fmla="*/ 39264 w 321356"/>
              <a:gd name="connsiteY200" fmla="*/ 164991 h 297132"/>
              <a:gd name="connsiteX201" fmla="*/ 36977 w 321356"/>
              <a:gd name="connsiteY201" fmla="*/ 163124 h 297132"/>
              <a:gd name="connsiteX202" fmla="*/ 39264 w 321356"/>
              <a:gd name="connsiteY202" fmla="*/ 159018 h 297132"/>
              <a:gd name="connsiteX203" fmla="*/ 38121 w 321356"/>
              <a:gd name="connsiteY203" fmla="*/ 157152 h 297132"/>
              <a:gd name="connsiteX204" fmla="*/ 40027 w 321356"/>
              <a:gd name="connsiteY204" fmla="*/ 153046 h 297132"/>
              <a:gd name="connsiteX205" fmla="*/ 47269 w 321356"/>
              <a:gd name="connsiteY205" fmla="*/ 153046 h 297132"/>
              <a:gd name="connsiteX206" fmla="*/ 47269 w 321356"/>
              <a:gd name="connsiteY206" fmla="*/ 159018 h 297132"/>
              <a:gd name="connsiteX207" fmla="*/ 49938 w 321356"/>
              <a:gd name="connsiteY207" fmla="*/ 160884 h 297132"/>
              <a:gd name="connsiteX208" fmla="*/ 58324 w 321356"/>
              <a:gd name="connsiteY208" fmla="*/ 156032 h 297132"/>
              <a:gd name="connsiteX209" fmla="*/ 62136 w 321356"/>
              <a:gd name="connsiteY209" fmla="*/ 150806 h 297132"/>
              <a:gd name="connsiteX210" fmla="*/ 62899 w 321356"/>
              <a:gd name="connsiteY210" fmla="*/ 144460 h 297132"/>
              <a:gd name="connsiteX211" fmla="*/ 70142 w 321356"/>
              <a:gd name="connsiteY211" fmla="*/ 141101 h 297132"/>
              <a:gd name="connsiteX212" fmla="*/ 79291 w 321356"/>
              <a:gd name="connsiteY212" fmla="*/ 142967 h 297132"/>
              <a:gd name="connsiteX213" fmla="*/ 87296 w 321356"/>
              <a:gd name="connsiteY213" fmla="*/ 135128 h 297132"/>
              <a:gd name="connsiteX214" fmla="*/ 87677 w 321356"/>
              <a:gd name="connsiteY214" fmla="*/ 131022 h 297132"/>
              <a:gd name="connsiteX215" fmla="*/ 86152 w 321356"/>
              <a:gd name="connsiteY215" fmla="*/ 126916 h 297132"/>
              <a:gd name="connsiteX216" fmla="*/ 90346 w 321356"/>
              <a:gd name="connsiteY216" fmla="*/ 123930 h 297132"/>
              <a:gd name="connsiteX217" fmla="*/ 89202 w 321356"/>
              <a:gd name="connsiteY217" fmla="*/ 119450 h 297132"/>
              <a:gd name="connsiteX218" fmla="*/ 94920 w 321356"/>
              <a:gd name="connsiteY218" fmla="*/ 114971 h 297132"/>
              <a:gd name="connsiteX219" fmla="*/ 98732 w 321356"/>
              <a:gd name="connsiteY219" fmla="*/ 115717 h 297132"/>
              <a:gd name="connsiteX220" fmla="*/ 102544 w 321356"/>
              <a:gd name="connsiteY220" fmla="*/ 113478 h 297132"/>
              <a:gd name="connsiteX221" fmla="*/ 101019 w 321356"/>
              <a:gd name="connsiteY221" fmla="*/ 111238 h 297132"/>
              <a:gd name="connsiteX222" fmla="*/ 103307 w 321356"/>
              <a:gd name="connsiteY222" fmla="*/ 103399 h 297132"/>
              <a:gd name="connsiteX223" fmla="*/ 105975 w 321356"/>
              <a:gd name="connsiteY223" fmla="*/ 100413 h 297132"/>
              <a:gd name="connsiteX224" fmla="*/ 115124 w 321356"/>
              <a:gd name="connsiteY224" fmla="*/ 94440 h 297132"/>
              <a:gd name="connsiteX225" fmla="*/ 127323 w 321356"/>
              <a:gd name="connsiteY225" fmla="*/ 89588 h 297132"/>
              <a:gd name="connsiteX226" fmla="*/ 129991 w 321356"/>
              <a:gd name="connsiteY226" fmla="*/ 86975 h 297132"/>
              <a:gd name="connsiteX227" fmla="*/ 130753 w 321356"/>
              <a:gd name="connsiteY227" fmla="*/ 82869 h 297132"/>
              <a:gd name="connsiteX228" fmla="*/ 132659 w 321356"/>
              <a:gd name="connsiteY228" fmla="*/ 78763 h 297132"/>
              <a:gd name="connsiteX229" fmla="*/ 141808 w 321356"/>
              <a:gd name="connsiteY229" fmla="*/ 73163 h 297132"/>
              <a:gd name="connsiteX230" fmla="*/ 146002 w 321356"/>
              <a:gd name="connsiteY230" fmla="*/ 75030 h 297132"/>
              <a:gd name="connsiteX231" fmla="*/ 143714 w 321356"/>
              <a:gd name="connsiteY231" fmla="*/ 79136 h 297132"/>
              <a:gd name="connsiteX232" fmla="*/ 141427 w 321356"/>
              <a:gd name="connsiteY232" fmla="*/ 85482 h 297132"/>
              <a:gd name="connsiteX233" fmla="*/ 144858 w 321356"/>
              <a:gd name="connsiteY233" fmla="*/ 86601 h 297132"/>
              <a:gd name="connsiteX234" fmla="*/ 146764 w 321356"/>
              <a:gd name="connsiteY234" fmla="*/ 81749 h 297132"/>
              <a:gd name="connsiteX235" fmla="*/ 154007 w 321356"/>
              <a:gd name="connsiteY235" fmla="*/ 79136 h 297132"/>
              <a:gd name="connsiteX236" fmla="*/ 155913 w 321356"/>
              <a:gd name="connsiteY236" fmla="*/ 75030 h 297132"/>
              <a:gd name="connsiteX237" fmla="*/ 152863 w 321356"/>
              <a:gd name="connsiteY237" fmla="*/ 72790 h 297132"/>
              <a:gd name="connsiteX238" fmla="*/ 151720 w 321356"/>
              <a:gd name="connsiteY238" fmla="*/ 68684 h 297132"/>
              <a:gd name="connsiteX239" fmla="*/ 151720 w 321356"/>
              <a:gd name="connsiteY239" fmla="*/ 63085 h 297132"/>
              <a:gd name="connsiteX240" fmla="*/ 154007 w 321356"/>
              <a:gd name="connsiteY240" fmla="*/ 63458 h 297132"/>
              <a:gd name="connsiteX241" fmla="*/ 155151 w 321356"/>
              <a:gd name="connsiteY241" fmla="*/ 60472 h 297132"/>
              <a:gd name="connsiteX242" fmla="*/ 153245 w 321356"/>
              <a:gd name="connsiteY242" fmla="*/ 58605 h 297132"/>
              <a:gd name="connsiteX243" fmla="*/ 161250 w 321356"/>
              <a:gd name="connsiteY243" fmla="*/ 56739 h 297132"/>
              <a:gd name="connsiteX244" fmla="*/ 162393 w 321356"/>
              <a:gd name="connsiteY244" fmla="*/ 60098 h 297132"/>
              <a:gd name="connsiteX245" fmla="*/ 179166 w 321356"/>
              <a:gd name="connsiteY245" fmla="*/ 61591 h 297132"/>
              <a:gd name="connsiteX246" fmla="*/ 179166 w 321356"/>
              <a:gd name="connsiteY246" fmla="*/ 69057 h 297132"/>
              <a:gd name="connsiteX247" fmla="*/ 183360 w 321356"/>
              <a:gd name="connsiteY247" fmla="*/ 70924 h 297132"/>
              <a:gd name="connsiteX248" fmla="*/ 186028 w 321356"/>
              <a:gd name="connsiteY248" fmla="*/ 66444 h 297132"/>
              <a:gd name="connsiteX249" fmla="*/ 191365 w 321356"/>
              <a:gd name="connsiteY249" fmla="*/ 68684 h 297132"/>
              <a:gd name="connsiteX250" fmla="*/ 208138 w 321356"/>
              <a:gd name="connsiteY250" fmla="*/ 56739 h 297132"/>
              <a:gd name="connsiteX251" fmla="*/ 212331 w 321356"/>
              <a:gd name="connsiteY251" fmla="*/ 56739 h 297132"/>
              <a:gd name="connsiteX252" fmla="*/ 213475 w 321356"/>
              <a:gd name="connsiteY252" fmla="*/ 60098 h 297132"/>
              <a:gd name="connsiteX253" fmla="*/ 214237 w 321356"/>
              <a:gd name="connsiteY253" fmla="*/ 60472 h 297132"/>
              <a:gd name="connsiteX254" fmla="*/ 218049 w 321356"/>
              <a:gd name="connsiteY254" fmla="*/ 60098 h 297132"/>
              <a:gd name="connsiteX255" fmla="*/ 219955 w 321356"/>
              <a:gd name="connsiteY255" fmla="*/ 57486 h 297132"/>
              <a:gd name="connsiteX256" fmla="*/ 222243 w 321356"/>
              <a:gd name="connsiteY256" fmla="*/ 58232 h 297132"/>
              <a:gd name="connsiteX257" fmla="*/ 224149 w 321356"/>
              <a:gd name="connsiteY257" fmla="*/ 54872 h 297132"/>
              <a:gd name="connsiteX258" fmla="*/ 226817 w 321356"/>
              <a:gd name="connsiteY258" fmla="*/ 54499 h 297132"/>
              <a:gd name="connsiteX259" fmla="*/ 234441 w 321356"/>
              <a:gd name="connsiteY259" fmla="*/ 46287 h 297132"/>
              <a:gd name="connsiteX260" fmla="*/ 241303 w 321356"/>
              <a:gd name="connsiteY260" fmla="*/ 46287 h 297132"/>
              <a:gd name="connsiteX261" fmla="*/ 243209 w 321356"/>
              <a:gd name="connsiteY261" fmla="*/ 44047 h 297132"/>
              <a:gd name="connsiteX262" fmla="*/ 245115 w 321356"/>
              <a:gd name="connsiteY262" fmla="*/ 38075 h 297132"/>
              <a:gd name="connsiteX263" fmla="*/ 248927 w 321356"/>
              <a:gd name="connsiteY263" fmla="*/ 40688 h 297132"/>
              <a:gd name="connsiteX264" fmla="*/ 251595 w 321356"/>
              <a:gd name="connsiteY264" fmla="*/ 39195 h 297132"/>
              <a:gd name="connsiteX265" fmla="*/ 254264 w 321356"/>
              <a:gd name="connsiteY265" fmla="*/ 36208 h 297132"/>
              <a:gd name="connsiteX266" fmla="*/ 252739 w 321356"/>
              <a:gd name="connsiteY266" fmla="*/ 26130 h 297132"/>
              <a:gd name="connsiteX267" fmla="*/ 254645 w 321356"/>
              <a:gd name="connsiteY267" fmla="*/ 20904 h 297132"/>
              <a:gd name="connsiteX268" fmla="*/ 259220 w 321356"/>
              <a:gd name="connsiteY268" fmla="*/ 19038 h 297132"/>
              <a:gd name="connsiteX269" fmla="*/ 262650 w 321356"/>
              <a:gd name="connsiteY269" fmla="*/ 14558 h 297132"/>
              <a:gd name="connsiteX270" fmla="*/ 265700 w 321356"/>
              <a:gd name="connsiteY270" fmla="*/ 14558 h 297132"/>
              <a:gd name="connsiteX271" fmla="*/ 269893 w 321356"/>
              <a:gd name="connsiteY271" fmla="*/ 9332 h 297132"/>
              <a:gd name="connsiteX272" fmla="*/ 271799 w 321356"/>
              <a:gd name="connsiteY272" fmla="*/ 5226 h 297132"/>
              <a:gd name="connsiteX273" fmla="*/ 276755 w 321356"/>
              <a:gd name="connsiteY273" fmla="*/ 7466 h 2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321356" h="297132">
                <a:moveTo>
                  <a:pt x="285904" y="0"/>
                </a:moveTo>
                <a:lnTo>
                  <a:pt x="298102" y="373"/>
                </a:lnTo>
                <a:lnTo>
                  <a:pt x="309539" y="4480"/>
                </a:lnTo>
                <a:lnTo>
                  <a:pt x="312588" y="7466"/>
                </a:lnTo>
                <a:lnTo>
                  <a:pt x="314494" y="10825"/>
                </a:lnTo>
                <a:lnTo>
                  <a:pt x="317163" y="13438"/>
                </a:lnTo>
                <a:lnTo>
                  <a:pt x="316782" y="17171"/>
                </a:lnTo>
                <a:lnTo>
                  <a:pt x="320975" y="28370"/>
                </a:lnTo>
                <a:lnTo>
                  <a:pt x="320975" y="32476"/>
                </a:lnTo>
                <a:lnTo>
                  <a:pt x="317925" y="34715"/>
                </a:lnTo>
                <a:lnTo>
                  <a:pt x="316019" y="41061"/>
                </a:lnTo>
                <a:lnTo>
                  <a:pt x="321356" y="41434"/>
                </a:lnTo>
                <a:lnTo>
                  <a:pt x="320594" y="44421"/>
                </a:lnTo>
                <a:lnTo>
                  <a:pt x="316019" y="47407"/>
                </a:lnTo>
                <a:lnTo>
                  <a:pt x="312207" y="52633"/>
                </a:lnTo>
                <a:lnTo>
                  <a:pt x="304583" y="65698"/>
                </a:lnTo>
                <a:lnTo>
                  <a:pt x="307633" y="70550"/>
                </a:lnTo>
                <a:lnTo>
                  <a:pt x="300771" y="67191"/>
                </a:lnTo>
                <a:lnTo>
                  <a:pt x="297721" y="67191"/>
                </a:lnTo>
                <a:lnTo>
                  <a:pt x="294290" y="68684"/>
                </a:lnTo>
                <a:lnTo>
                  <a:pt x="279423" y="82495"/>
                </a:lnTo>
                <a:lnTo>
                  <a:pt x="271418" y="85482"/>
                </a:lnTo>
                <a:lnTo>
                  <a:pt x="267606" y="85482"/>
                </a:lnTo>
                <a:lnTo>
                  <a:pt x="259220" y="89588"/>
                </a:lnTo>
                <a:lnTo>
                  <a:pt x="255026" y="88841"/>
                </a:lnTo>
                <a:lnTo>
                  <a:pt x="247021" y="91081"/>
                </a:lnTo>
                <a:lnTo>
                  <a:pt x="244353" y="93694"/>
                </a:lnTo>
                <a:lnTo>
                  <a:pt x="243209" y="97427"/>
                </a:lnTo>
                <a:lnTo>
                  <a:pt x="239397" y="101159"/>
                </a:lnTo>
                <a:lnTo>
                  <a:pt x="237872" y="97053"/>
                </a:lnTo>
                <a:lnTo>
                  <a:pt x="234060" y="103026"/>
                </a:lnTo>
                <a:lnTo>
                  <a:pt x="212713" y="115717"/>
                </a:lnTo>
                <a:lnTo>
                  <a:pt x="210425" y="115344"/>
                </a:lnTo>
                <a:lnTo>
                  <a:pt x="207757" y="107879"/>
                </a:lnTo>
                <a:lnTo>
                  <a:pt x="205470" y="109745"/>
                </a:lnTo>
                <a:lnTo>
                  <a:pt x="205851" y="113478"/>
                </a:lnTo>
                <a:lnTo>
                  <a:pt x="205088" y="114971"/>
                </a:lnTo>
                <a:lnTo>
                  <a:pt x="203564" y="118704"/>
                </a:lnTo>
                <a:lnTo>
                  <a:pt x="192890" y="130649"/>
                </a:lnTo>
                <a:lnTo>
                  <a:pt x="183360" y="132888"/>
                </a:lnTo>
                <a:lnTo>
                  <a:pt x="179929" y="138861"/>
                </a:lnTo>
                <a:lnTo>
                  <a:pt x="178785" y="135501"/>
                </a:lnTo>
                <a:lnTo>
                  <a:pt x="171161" y="148566"/>
                </a:lnTo>
                <a:lnTo>
                  <a:pt x="160869" y="160884"/>
                </a:lnTo>
                <a:lnTo>
                  <a:pt x="150576" y="162751"/>
                </a:lnTo>
                <a:lnTo>
                  <a:pt x="149051" y="164991"/>
                </a:lnTo>
                <a:lnTo>
                  <a:pt x="148289" y="162004"/>
                </a:lnTo>
                <a:lnTo>
                  <a:pt x="144096" y="162751"/>
                </a:lnTo>
                <a:lnTo>
                  <a:pt x="142190" y="160511"/>
                </a:lnTo>
                <a:lnTo>
                  <a:pt x="139902" y="166110"/>
                </a:lnTo>
                <a:lnTo>
                  <a:pt x="142571" y="169097"/>
                </a:lnTo>
                <a:lnTo>
                  <a:pt x="146002" y="169470"/>
                </a:lnTo>
                <a:lnTo>
                  <a:pt x="146764" y="173576"/>
                </a:lnTo>
                <a:lnTo>
                  <a:pt x="136853" y="183281"/>
                </a:lnTo>
                <a:lnTo>
                  <a:pt x="137996" y="187014"/>
                </a:lnTo>
                <a:lnTo>
                  <a:pt x="136471" y="190747"/>
                </a:lnTo>
                <a:lnTo>
                  <a:pt x="129610" y="191867"/>
                </a:lnTo>
                <a:lnTo>
                  <a:pt x="126179" y="188134"/>
                </a:lnTo>
                <a:lnTo>
                  <a:pt x="120461" y="185894"/>
                </a:lnTo>
                <a:lnTo>
                  <a:pt x="121604" y="188881"/>
                </a:lnTo>
                <a:lnTo>
                  <a:pt x="126179" y="194106"/>
                </a:lnTo>
                <a:lnTo>
                  <a:pt x="129991" y="202692"/>
                </a:lnTo>
                <a:lnTo>
                  <a:pt x="115886" y="192987"/>
                </a:lnTo>
                <a:lnTo>
                  <a:pt x="112074" y="194106"/>
                </a:lnTo>
                <a:lnTo>
                  <a:pt x="112837" y="195600"/>
                </a:lnTo>
                <a:lnTo>
                  <a:pt x="112074" y="197839"/>
                </a:lnTo>
                <a:lnTo>
                  <a:pt x="113980" y="203065"/>
                </a:lnTo>
                <a:lnTo>
                  <a:pt x="115886" y="204932"/>
                </a:lnTo>
                <a:lnTo>
                  <a:pt x="111693" y="201945"/>
                </a:lnTo>
                <a:lnTo>
                  <a:pt x="110931" y="204185"/>
                </a:lnTo>
                <a:lnTo>
                  <a:pt x="113218" y="209784"/>
                </a:lnTo>
                <a:lnTo>
                  <a:pt x="111693" y="212771"/>
                </a:lnTo>
                <a:lnTo>
                  <a:pt x="108643" y="213144"/>
                </a:lnTo>
                <a:lnTo>
                  <a:pt x="106737" y="209411"/>
                </a:lnTo>
                <a:lnTo>
                  <a:pt x="95683" y="200826"/>
                </a:lnTo>
                <a:lnTo>
                  <a:pt x="94920" y="204185"/>
                </a:lnTo>
                <a:lnTo>
                  <a:pt x="99876" y="209411"/>
                </a:lnTo>
                <a:lnTo>
                  <a:pt x="102925" y="214264"/>
                </a:lnTo>
                <a:lnTo>
                  <a:pt x="105975" y="221356"/>
                </a:lnTo>
                <a:lnTo>
                  <a:pt x="105975" y="225462"/>
                </a:lnTo>
                <a:lnTo>
                  <a:pt x="104069" y="225089"/>
                </a:lnTo>
                <a:lnTo>
                  <a:pt x="103307" y="227702"/>
                </a:lnTo>
                <a:lnTo>
                  <a:pt x="102925" y="231435"/>
                </a:lnTo>
                <a:lnTo>
                  <a:pt x="100638" y="228822"/>
                </a:lnTo>
                <a:lnTo>
                  <a:pt x="99495" y="228822"/>
                </a:lnTo>
                <a:lnTo>
                  <a:pt x="99876" y="233301"/>
                </a:lnTo>
                <a:lnTo>
                  <a:pt x="101019" y="234794"/>
                </a:lnTo>
                <a:lnTo>
                  <a:pt x="99113" y="236287"/>
                </a:lnTo>
                <a:lnTo>
                  <a:pt x="95683" y="233301"/>
                </a:lnTo>
                <a:lnTo>
                  <a:pt x="94920" y="237407"/>
                </a:lnTo>
                <a:lnTo>
                  <a:pt x="95683" y="243006"/>
                </a:lnTo>
                <a:lnTo>
                  <a:pt x="93014" y="243753"/>
                </a:lnTo>
                <a:lnTo>
                  <a:pt x="91108" y="240393"/>
                </a:lnTo>
                <a:lnTo>
                  <a:pt x="88440" y="240020"/>
                </a:lnTo>
                <a:lnTo>
                  <a:pt x="86915" y="235167"/>
                </a:lnTo>
                <a:lnTo>
                  <a:pt x="81197" y="224342"/>
                </a:lnTo>
                <a:lnTo>
                  <a:pt x="78909" y="231808"/>
                </a:lnTo>
                <a:lnTo>
                  <a:pt x="80053" y="236287"/>
                </a:lnTo>
                <a:lnTo>
                  <a:pt x="75097" y="238900"/>
                </a:lnTo>
                <a:lnTo>
                  <a:pt x="81197" y="241140"/>
                </a:lnTo>
                <a:lnTo>
                  <a:pt x="84246" y="243380"/>
                </a:lnTo>
                <a:lnTo>
                  <a:pt x="84246" y="247486"/>
                </a:lnTo>
                <a:lnTo>
                  <a:pt x="87677" y="249352"/>
                </a:lnTo>
                <a:lnTo>
                  <a:pt x="86152" y="250472"/>
                </a:lnTo>
                <a:lnTo>
                  <a:pt x="86915" y="253085"/>
                </a:lnTo>
                <a:lnTo>
                  <a:pt x="86915" y="256444"/>
                </a:lnTo>
                <a:lnTo>
                  <a:pt x="86152" y="261297"/>
                </a:lnTo>
                <a:lnTo>
                  <a:pt x="82340" y="261670"/>
                </a:lnTo>
                <a:lnTo>
                  <a:pt x="80434" y="256071"/>
                </a:lnTo>
                <a:lnTo>
                  <a:pt x="78147" y="255325"/>
                </a:lnTo>
                <a:lnTo>
                  <a:pt x="68236" y="253458"/>
                </a:lnTo>
                <a:lnTo>
                  <a:pt x="64805" y="254205"/>
                </a:lnTo>
                <a:lnTo>
                  <a:pt x="68236" y="257191"/>
                </a:lnTo>
                <a:lnTo>
                  <a:pt x="73954" y="257938"/>
                </a:lnTo>
                <a:lnTo>
                  <a:pt x="78909" y="265777"/>
                </a:lnTo>
                <a:lnTo>
                  <a:pt x="80434" y="269883"/>
                </a:lnTo>
                <a:lnTo>
                  <a:pt x="78909" y="272496"/>
                </a:lnTo>
                <a:lnTo>
                  <a:pt x="77003" y="273615"/>
                </a:lnTo>
                <a:lnTo>
                  <a:pt x="76241" y="275855"/>
                </a:lnTo>
                <a:lnTo>
                  <a:pt x="72429" y="272496"/>
                </a:lnTo>
                <a:lnTo>
                  <a:pt x="70523" y="268016"/>
                </a:lnTo>
                <a:lnTo>
                  <a:pt x="66330" y="266523"/>
                </a:lnTo>
                <a:lnTo>
                  <a:pt x="68236" y="273242"/>
                </a:lnTo>
                <a:lnTo>
                  <a:pt x="70142" y="277722"/>
                </a:lnTo>
                <a:lnTo>
                  <a:pt x="72810" y="280334"/>
                </a:lnTo>
                <a:lnTo>
                  <a:pt x="73191" y="283694"/>
                </a:lnTo>
                <a:lnTo>
                  <a:pt x="70523" y="287054"/>
                </a:lnTo>
                <a:lnTo>
                  <a:pt x="68617" y="291533"/>
                </a:lnTo>
                <a:lnTo>
                  <a:pt x="66330" y="291906"/>
                </a:lnTo>
                <a:lnTo>
                  <a:pt x="63661" y="297132"/>
                </a:lnTo>
                <a:lnTo>
                  <a:pt x="60612" y="296386"/>
                </a:lnTo>
                <a:lnTo>
                  <a:pt x="57943" y="294146"/>
                </a:lnTo>
                <a:lnTo>
                  <a:pt x="50700" y="294519"/>
                </a:lnTo>
                <a:lnTo>
                  <a:pt x="43839" y="290040"/>
                </a:lnTo>
                <a:lnTo>
                  <a:pt x="36977" y="289667"/>
                </a:lnTo>
                <a:lnTo>
                  <a:pt x="31259" y="284067"/>
                </a:lnTo>
                <a:lnTo>
                  <a:pt x="23254" y="285187"/>
                </a:lnTo>
                <a:lnTo>
                  <a:pt x="14867" y="290040"/>
                </a:lnTo>
                <a:lnTo>
                  <a:pt x="9149" y="289667"/>
                </a:lnTo>
                <a:lnTo>
                  <a:pt x="13342" y="285934"/>
                </a:lnTo>
                <a:lnTo>
                  <a:pt x="14867" y="282574"/>
                </a:lnTo>
                <a:lnTo>
                  <a:pt x="12580" y="282574"/>
                </a:lnTo>
                <a:lnTo>
                  <a:pt x="12961" y="278095"/>
                </a:lnTo>
                <a:lnTo>
                  <a:pt x="14867" y="275482"/>
                </a:lnTo>
                <a:lnTo>
                  <a:pt x="21347" y="269883"/>
                </a:lnTo>
                <a:lnTo>
                  <a:pt x="24016" y="270256"/>
                </a:lnTo>
                <a:lnTo>
                  <a:pt x="29734" y="266150"/>
                </a:lnTo>
                <a:lnTo>
                  <a:pt x="29353" y="265403"/>
                </a:lnTo>
                <a:lnTo>
                  <a:pt x="25922" y="262417"/>
                </a:lnTo>
                <a:lnTo>
                  <a:pt x="24016" y="265403"/>
                </a:lnTo>
                <a:lnTo>
                  <a:pt x="19823" y="266150"/>
                </a:lnTo>
                <a:lnTo>
                  <a:pt x="15248" y="271376"/>
                </a:lnTo>
                <a:lnTo>
                  <a:pt x="6862" y="270256"/>
                </a:lnTo>
                <a:lnTo>
                  <a:pt x="6480" y="266523"/>
                </a:lnTo>
                <a:lnTo>
                  <a:pt x="1525" y="263537"/>
                </a:lnTo>
                <a:lnTo>
                  <a:pt x="0" y="258311"/>
                </a:lnTo>
                <a:lnTo>
                  <a:pt x="0" y="256444"/>
                </a:lnTo>
                <a:lnTo>
                  <a:pt x="1525" y="258311"/>
                </a:lnTo>
                <a:lnTo>
                  <a:pt x="6480" y="257191"/>
                </a:lnTo>
                <a:lnTo>
                  <a:pt x="11817" y="249725"/>
                </a:lnTo>
                <a:lnTo>
                  <a:pt x="22872" y="245993"/>
                </a:lnTo>
                <a:lnTo>
                  <a:pt x="20966" y="243753"/>
                </a:lnTo>
                <a:lnTo>
                  <a:pt x="22872" y="237407"/>
                </a:lnTo>
                <a:lnTo>
                  <a:pt x="29353" y="231808"/>
                </a:lnTo>
                <a:lnTo>
                  <a:pt x="33546" y="234794"/>
                </a:lnTo>
                <a:lnTo>
                  <a:pt x="38502" y="235541"/>
                </a:lnTo>
                <a:lnTo>
                  <a:pt x="44220" y="239274"/>
                </a:lnTo>
                <a:lnTo>
                  <a:pt x="50700" y="240393"/>
                </a:lnTo>
                <a:lnTo>
                  <a:pt x="47269" y="235541"/>
                </a:lnTo>
                <a:lnTo>
                  <a:pt x="32021" y="229941"/>
                </a:lnTo>
                <a:lnTo>
                  <a:pt x="29353" y="225462"/>
                </a:lnTo>
                <a:lnTo>
                  <a:pt x="32784" y="226209"/>
                </a:lnTo>
                <a:lnTo>
                  <a:pt x="39264" y="225462"/>
                </a:lnTo>
                <a:lnTo>
                  <a:pt x="41170" y="221356"/>
                </a:lnTo>
                <a:lnTo>
                  <a:pt x="31640" y="215757"/>
                </a:lnTo>
                <a:lnTo>
                  <a:pt x="32784" y="213517"/>
                </a:lnTo>
                <a:lnTo>
                  <a:pt x="45745" y="212771"/>
                </a:lnTo>
                <a:lnTo>
                  <a:pt x="48413" y="210904"/>
                </a:lnTo>
                <a:lnTo>
                  <a:pt x="46126" y="207545"/>
                </a:lnTo>
                <a:lnTo>
                  <a:pt x="41551" y="206798"/>
                </a:lnTo>
                <a:lnTo>
                  <a:pt x="39264" y="203438"/>
                </a:lnTo>
                <a:lnTo>
                  <a:pt x="37358" y="200079"/>
                </a:lnTo>
                <a:lnTo>
                  <a:pt x="37358" y="195226"/>
                </a:lnTo>
                <a:lnTo>
                  <a:pt x="38121" y="193733"/>
                </a:lnTo>
                <a:lnTo>
                  <a:pt x="40408" y="196719"/>
                </a:lnTo>
                <a:lnTo>
                  <a:pt x="49175" y="191493"/>
                </a:lnTo>
                <a:lnTo>
                  <a:pt x="57562" y="193733"/>
                </a:lnTo>
                <a:lnTo>
                  <a:pt x="62136" y="190747"/>
                </a:lnTo>
                <a:lnTo>
                  <a:pt x="57943" y="191493"/>
                </a:lnTo>
                <a:lnTo>
                  <a:pt x="54894" y="190000"/>
                </a:lnTo>
                <a:lnTo>
                  <a:pt x="52606" y="185148"/>
                </a:lnTo>
                <a:lnTo>
                  <a:pt x="48413" y="184028"/>
                </a:lnTo>
                <a:lnTo>
                  <a:pt x="41170" y="185894"/>
                </a:lnTo>
                <a:lnTo>
                  <a:pt x="40027" y="182908"/>
                </a:lnTo>
                <a:lnTo>
                  <a:pt x="43076" y="179548"/>
                </a:lnTo>
                <a:lnTo>
                  <a:pt x="46507" y="169843"/>
                </a:lnTo>
                <a:lnTo>
                  <a:pt x="44601" y="170590"/>
                </a:lnTo>
                <a:lnTo>
                  <a:pt x="44220" y="168723"/>
                </a:lnTo>
                <a:lnTo>
                  <a:pt x="43076" y="165364"/>
                </a:lnTo>
                <a:lnTo>
                  <a:pt x="39264" y="170590"/>
                </a:lnTo>
                <a:lnTo>
                  <a:pt x="39264" y="164991"/>
                </a:lnTo>
                <a:lnTo>
                  <a:pt x="36977" y="163124"/>
                </a:lnTo>
                <a:lnTo>
                  <a:pt x="39264" y="159018"/>
                </a:lnTo>
                <a:lnTo>
                  <a:pt x="38121" y="157152"/>
                </a:lnTo>
                <a:lnTo>
                  <a:pt x="40027" y="153046"/>
                </a:lnTo>
                <a:lnTo>
                  <a:pt x="47269" y="153046"/>
                </a:lnTo>
                <a:lnTo>
                  <a:pt x="47269" y="159018"/>
                </a:lnTo>
                <a:lnTo>
                  <a:pt x="49938" y="160884"/>
                </a:lnTo>
                <a:lnTo>
                  <a:pt x="58324" y="156032"/>
                </a:lnTo>
                <a:lnTo>
                  <a:pt x="62136" y="150806"/>
                </a:lnTo>
                <a:lnTo>
                  <a:pt x="62899" y="144460"/>
                </a:lnTo>
                <a:lnTo>
                  <a:pt x="70142" y="141101"/>
                </a:lnTo>
                <a:lnTo>
                  <a:pt x="79291" y="142967"/>
                </a:lnTo>
                <a:lnTo>
                  <a:pt x="87296" y="135128"/>
                </a:lnTo>
                <a:lnTo>
                  <a:pt x="87677" y="131022"/>
                </a:lnTo>
                <a:lnTo>
                  <a:pt x="86152" y="126916"/>
                </a:lnTo>
                <a:lnTo>
                  <a:pt x="90346" y="123930"/>
                </a:lnTo>
                <a:lnTo>
                  <a:pt x="89202" y="119450"/>
                </a:lnTo>
                <a:lnTo>
                  <a:pt x="94920" y="114971"/>
                </a:lnTo>
                <a:lnTo>
                  <a:pt x="98732" y="115717"/>
                </a:lnTo>
                <a:lnTo>
                  <a:pt x="102544" y="113478"/>
                </a:lnTo>
                <a:lnTo>
                  <a:pt x="101019" y="111238"/>
                </a:lnTo>
                <a:lnTo>
                  <a:pt x="103307" y="103399"/>
                </a:lnTo>
                <a:lnTo>
                  <a:pt x="105975" y="100413"/>
                </a:lnTo>
                <a:lnTo>
                  <a:pt x="115124" y="94440"/>
                </a:lnTo>
                <a:lnTo>
                  <a:pt x="127323" y="89588"/>
                </a:lnTo>
                <a:lnTo>
                  <a:pt x="129991" y="86975"/>
                </a:lnTo>
                <a:lnTo>
                  <a:pt x="130753" y="82869"/>
                </a:lnTo>
                <a:lnTo>
                  <a:pt x="132659" y="78763"/>
                </a:lnTo>
                <a:lnTo>
                  <a:pt x="141808" y="73163"/>
                </a:lnTo>
                <a:lnTo>
                  <a:pt x="146002" y="75030"/>
                </a:lnTo>
                <a:lnTo>
                  <a:pt x="143714" y="79136"/>
                </a:lnTo>
                <a:lnTo>
                  <a:pt x="141427" y="85482"/>
                </a:lnTo>
                <a:lnTo>
                  <a:pt x="144858" y="86601"/>
                </a:lnTo>
                <a:lnTo>
                  <a:pt x="146764" y="81749"/>
                </a:lnTo>
                <a:lnTo>
                  <a:pt x="154007" y="79136"/>
                </a:lnTo>
                <a:lnTo>
                  <a:pt x="155913" y="75030"/>
                </a:lnTo>
                <a:lnTo>
                  <a:pt x="152863" y="72790"/>
                </a:lnTo>
                <a:lnTo>
                  <a:pt x="151720" y="68684"/>
                </a:lnTo>
                <a:lnTo>
                  <a:pt x="151720" y="63085"/>
                </a:lnTo>
                <a:lnTo>
                  <a:pt x="154007" y="63458"/>
                </a:lnTo>
                <a:lnTo>
                  <a:pt x="155151" y="60472"/>
                </a:lnTo>
                <a:lnTo>
                  <a:pt x="153245" y="58605"/>
                </a:lnTo>
                <a:lnTo>
                  <a:pt x="161250" y="56739"/>
                </a:lnTo>
                <a:lnTo>
                  <a:pt x="162393" y="60098"/>
                </a:lnTo>
                <a:lnTo>
                  <a:pt x="179166" y="61591"/>
                </a:lnTo>
                <a:lnTo>
                  <a:pt x="179166" y="69057"/>
                </a:lnTo>
                <a:lnTo>
                  <a:pt x="183360" y="70924"/>
                </a:lnTo>
                <a:lnTo>
                  <a:pt x="186028" y="66444"/>
                </a:lnTo>
                <a:lnTo>
                  <a:pt x="191365" y="68684"/>
                </a:lnTo>
                <a:lnTo>
                  <a:pt x="208138" y="56739"/>
                </a:lnTo>
                <a:lnTo>
                  <a:pt x="212331" y="56739"/>
                </a:lnTo>
                <a:lnTo>
                  <a:pt x="213475" y="60098"/>
                </a:lnTo>
                <a:lnTo>
                  <a:pt x="214237" y="60472"/>
                </a:lnTo>
                <a:lnTo>
                  <a:pt x="218049" y="60098"/>
                </a:lnTo>
                <a:lnTo>
                  <a:pt x="219955" y="57486"/>
                </a:lnTo>
                <a:lnTo>
                  <a:pt x="222243" y="58232"/>
                </a:lnTo>
                <a:lnTo>
                  <a:pt x="224149" y="54872"/>
                </a:lnTo>
                <a:lnTo>
                  <a:pt x="226817" y="54499"/>
                </a:lnTo>
                <a:lnTo>
                  <a:pt x="234441" y="46287"/>
                </a:lnTo>
                <a:lnTo>
                  <a:pt x="241303" y="46287"/>
                </a:lnTo>
                <a:lnTo>
                  <a:pt x="243209" y="44047"/>
                </a:lnTo>
                <a:lnTo>
                  <a:pt x="245115" y="38075"/>
                </a:lnTo>
                <a:lnTo>
                  <a:pt x="248927" y="40688"/>
                </a:lnTo>
                <a:lnTo>
                  <a:pt x="251595" y="39195"/>
                </a:lnTo>
                <a:lnTo>
                  <a:pt x="254264" y="36208"/>
                </a:lnTo>
                <a:lnTo>
                  <a:pt x="252739" y="26130"/>
                </a:lnTo>
                <a:lnTo>
                  <a:pt x="254645" y="20904"/>
                </a:lnTo>
                <a:lnTo>
                  <a:pt x="259220" y="19038"/>
                </a:lnTo>
                <a:lnTo>
                  <a:pt x="262650" y="14558"/>
                </a:lnTo>
                <a:lnTo>
                  <a:pt x="265700" y="14558"/>
                </a:lnTo>
                <a:lnTo>
                  <a:pt x="269893" y="9332"/>
                </a:lnTo>
                <a:lnTo>
                  <a:pt x="271799" y="5226"/>
                </a:lnTo>
                <a:lnTo>
                  <a:pt x="276755" y="746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63" name="Text Placeholder 2562">
            <a:extLst>
              <a:ext uri="{FF2B5EF4-FFF2-40B4-BE49-F238E27FC236}">
                <a16:creationId xmlns:a16="http://schemas.microsoft.com/office/drawing/2014/main" id="{A99A6162-D51C-2D46-93F4-6C8C8E8F1895}"/>
              </a:ext>
            </a:extLst>
          </p:cNvPr>
          <p:cNvSpPr>
            <a:spLocks noGrp="1"/>
          </p:cNvSpPr>
          <p:nvPr>
            <p:ph type="body" sz="quarter" idx="73" hasCustomPrompt="1"/>
          </p:nvPr>
        </p:nvSpPr>
        <p:spPr>
          <a:xfrm>
            <a:off x="8117434" y="1637156"/>
            <a:ext cx="224381" cy="349457"/>
          </a:xfrm>
          <a:custGeom>
            <a:avLst/>
            <a:gdLst>
              <a:gd name="connsiteX0" fmla="*/ 111242 w 224381"/>
              <a:gd name="connsiteY0" fmla="*/ 0 h 349457"/>
              <a:gd name="connsiteX1" fmla="*/ 122631 w 224381"/>
              <a:gd name="connsiteY1" fmla="*/ 0 h 349457"/>
              <a:gd name="connsiteX2" fmla="*/ 123011 w 224381"/>
              <a:gd name="connsiteY2" fmla="*/ 5221 h 349457"/>
              <a:gd name="connsiteX3" fmla="*/ 123011 w 224381"/>
              <a:gd name="connsiteY3" fmla="*/ 16037 h 349457"/>
              <a:gd name="connsiteX4" fmla="*/ 124909 w 224381"/>
              <a:gd name="connsiteY4" fmla="*/ 15291 h 349457"/>
              <a:gd name="connsiteX5" fmla="*/ 128706 w 224381"/>
              <a:gd name="connsiteY5" fmla="*/ 17529 h 349457"/>
              <a:gd name="connsiteX6" fmla="*/ 128706 w 224381"/>
              <a:gd name="connsiteY6" fmla="*/ 14545 h 349457"/>
              <a:gd name="connsiteX7" fmla="*/ 127947 w 224381"/>
              <a:gd name="connsiteY7" fmla="*/ 10816 h 349457"/>
              <a:gd name="connsiteX8" fmla="*/ 132882 w 224381"/>
              <a:gd name="connsiteY8" fmla="*/ 8205 h 349457"/>
              <a:gd name="connsiteX9" fmla="*/ 146171 w 224381"/>
              <a:gd name="connsiteY9" fmla="*/ 22377 h 349457"/>
              <a:gd name="connsiteX10" fmla="*/ 150727 w 224381"/>
              <a:gd name="connsiteY10" fmla="*/ 30209 h 349457"/>
              <a:gd name="connsiteX11" fmla="*/ 149588 w 224381"/>
              <a:gd name="connsiteY11" fmla="*/ 37668 h 349457"/>
              <a:gd name="connsiteX12" fmla="*/ 148069 w 224381"/>
              <a:gd name="connsiteY12" fmla="*/ 39533 h 349457"/>
              <a:gd name="connsiteX13" fmla="*/ 146171 w 224381"/>
              <a:gd name="connsiteY13" fmla="*/ 50722 h 349457"/>
              <a:gd name="connsiteX14" fmla="*/ 143893 w 224381"/>
              <a:gd name="connsiteY14" fmla="*/ 53705 h 349457"/>
              <a:gd name="connsiteX15" fmla="*/ 142754 w 224381"/>
              <a:gd name="connsiteY15" fmla="*/ 56689 h 349457"/>
              <a:gd name="connsiteX16" fmla="*/ 143893 w 224381"/>
              <a:gd name="connsiteY16" fmla="*/ 55943 h 349457"/>
              <a:gd name="connsiteX17" fmla="*/ 145032 w 224381"/>
              <a:gd name="connsiteY17" fmla="*/ 57808 h 349457"/>
              <a:gd name="connsiteX18" fmla="*/ 146550 w 224381"/>
              <a:gd name="connsiteY18" fmla="*/ 63775 h 349457"/>
              <a:gd name="connsiteX19" fmla="*/ 145032 w 224381"/>
              <a:gd name="connsiteY19" fmla="*/ 70115 h 349457"/>
              <a:gd name="connsiteX20" fmla="*/ 143133 w 224381"/>
              <a:gd name="connsiteY20" fmla="*/ 72726 h 349457"/>
              <a:gd name="connsiteX21" fmla="*/ 143893 w 224381"/>
              <a:gd name="connsiteY21" fmla="*/ 76082 h 349457"/>
              <a:gd name="connsiteX22" fmla="*/ 148449 w 224381"/>
              <a:gd name="connsiteY22" fmla="*/ 67505 h 349457"/>
              <a:gd name="connsiteX23" fmla="*/ 153384 w 224381"/>
              <a:gd name="connsiteY23" fmla="*/ 62283 h 349457"/>
              <a:gd name="connsiteX24" fmla="*/ 152245 w 224381"/>
              <a:gd name="connsiteY24" fmla="*/ 58554 h 349457"/>
              <a:gd name="connsiteX25" fmla="*/ 152245 w 224381"/>
              <a:gd name="connsiteY25" fmla="*/ 54078 h 349457"/>
              <a:gd name="connsiteX26" fmla="*/ 154903 w 224381"/>
              <a:gd name="connsiteY26" fmla="*/ 47738 h 349457"/>
              <a:gd name="connsiteX27" fmla="*/ 156801 w 224381"/>
              <a:gd name="connsiteY27" fmla="*/ 45873 h 349457"/>
              <a:gd name="connsiteX28" fmla="*/ 158320 w 224381"/>
              <a:gd name="connsiteY28" fmla="*/ 49603 h 349457"/>
              <a:gd name="connsiteX29" fmla="*/ 161737 w 224381"/>
              <a:gd name="connsiteY29" fmla="*/ 49603 h 349457"/>
              <a:gd name="connsiteX30" fmla="*/ 165154 w 224381"/>
              <a:gd name="connsiteY30" fmla="*/ 55943 h 349457"/>
              <a:gd name="connsiteX31" fmla="*/ 167052 w 224381"/>
              <a:gd name="connsiteY31" fmla="*/ 64148 h 349457"/>
              <a:gd name="connsiteX32" fmla="*/ 170469 w 224381"/>
              <a:gd name="connsiteY32" fmla="*/ 71607 h 349457"/>
              <a:gd name="connsiteX33" fmla="*/ 169710 w 224381"/>
              <a:gd name="connsiteY33" fmla="*/ 76082 h 349457"/>
              <a:gd name="connsiteX34" fmla="*/ 168950 w 224381"/>
              <a:gd name="connsiteY34" fmla="*/ 78320 h 349457"/>
              <a:gd name="connsiteX35" fmla="*/ 168950 w 224381"/>
              <a:gd name="connsiteY35" fmla="*/ 80931 h 349457"/>
              <a:gd name="connsiteX36" fmla="*/ 167432 w 224381"/>
              <a:gd name="connsiteY36" fmla="*/ 86152 h 349457"/>
              <a:gd name="connsiteX37" fmla="*/ 168571 w 224381"/>
              <a:gd name="connsiteY37" fmla="*/ 93984 h 349457"/>
              <a:gd name="connsiteX38" fmla="*/ 181100 w 224381"/>
              <a:gd name="connsiteY38" fmla="*/ 94730 h 349457"/>
              <a:gd name="connsiteX39" fmla="*/ 183757 w 224381"/>
              <a:gd name="connsiteY39" fmla="*/ 98460 h 349457"/>
              <a:gd name="connsiteX40" fmla="*/ 186795 w 224381"/>
              <a:gd name="connsiteY40" fmla="*/ 99579 h 349457"/>
              <a:gd name="connsiteX41" fmla="*/ 187934 w 224381"/>
              <a:gd name="connsiteY41" fmla="*/ 105546 h 349457"/>
              <a:gd name="connsiteX42" fmla="*/ 190971 w 224381"/>
              <a:gd name="connsiteY42" fmla="*/ 113751 h 349457"/>
              <a:gd name="connsiteX43" fmla="*/ 199323 w 224381"/>
              <a:gd name="connsiteY43" fmla="*/ 117107 h 349457"/>
              <a:gd name="connsiteX44" fmla="*/ 201601 w 224381"/>
              <a:gd name="connsiteY44" fmla="*/ 121956 h 349457"/>
              <a:gd name="connsiteX45" fmla="*/ 216408 w 224381"/>
              <a:gd name="connsiteY45" fmla="*/ 127177 h 349457"/>
              <a:gd name="connsiteX46" fmla="*/ 222483 w 224381"/>
              <a:gd name="connsiteY46" fmla="*/ 127177 h 349457"/>
              <a:gd name="connsiteX47" fmla="*/ 224002 w 224381"/>
              <a:gd name="connsiteY47" fmla="*/ 128669 h 349457"/>
              <a:gd name="connsiteX48" fmla="*/ 223622 w 224381"/>
              <a:gd name="connsiteY48" fmla="*/ 132026 h 349457"/>
              <a:gd name="connsiteX49" fmla="*/ 224381 w 224381"/>
              <a:gd name="connsiteY49" fmla="*/ 138366 h 349457"/>
              <a:gd name="connsiteX50" fmla="*/ 222103 w 224381"/>
              <a:gd name="connsiteY50" fmla="*/ 146198 h 349457"/>
              <a:gd name="connsiteX51" fmla="*/ 220585 w 224381"/>
              <a:gd name="connsiteY51" fmla="*/ 148435 h 349457"/>
              <a:gd name="connsiteX52" fmla="*/ 216408 w 224381"/>
              <a:gd name="connsiteY52" fmla="*/ 148808 h 349457"/>
              <a:gd name="connsiteX53" fmla="*/ 209574 w 224381"/>
              <a:gd name="connsiteY53" fmla="*/ 146198 h 349457"/>
              <a:gd name="connsiteX54" fmla="*/ 203500 w 224381"/>
              <a:gd name="connsiteY54" fmla="*/ 150673 h 349457"/>
              <a:gd name="connsiteX55" fmla="*/ 197805 w 224381"/>
              <a:gd name="connsiteY55" fmla="*/ 150673 h 349457"/>
              <a:gd name="connsiteX56" fmla="*/ 192869 w 224381"/>
              <a:gd name="connsiteY56" fmla="*/ 157759 h 349457"/>
              <a:gd name="connsiteX57" fmla="*/ 189073 w 224381"/>
              <a:gd name="connsiteY57" fmla="*/ 156640 h 349457"/>
              <a:gd name="connsiteX58" fmla="*/ 184137 w 224381"/>
              <a:gd name="connsiteY58" fmla="*/ 158132 h 349457"/>
              <a:gd name="connsiteX59" fmla="*/ 185656 w 224381"/>
              <a:gd name="connsiteY59" fmla="*/ 161116 h 349457"/>
              <a:gd name="connsiteX60" fmla="*/ 184137 w 224381"/>
              <a:gd name="connsiteY60" fmla="*/ 168948 h 349457"/>
              <a:gd name="connsiteX61" fmla="*/ 181100 w 224381"/>
              <a:gd name="connsiteY61" fmla="*/ 168948 h 349457"/>
              <a:gd name="connsiteX62" fmla="*/ 179581 w 224381"/>
              <a:gd name="connsiteY62" fmla="*/ 172304 h 349457"/>
              <a:gd name="connsiteX63" fmla="*/ 173506 w 224381"/>
              <a:gd name="connsiteY63" fmla="*/ 173050 h 349457"/>
              <a:gd name="connsiteX64" fmla="*/ 174645 w 224381"/>
              <a:gd name="connsiteY64" fmla="*/ 177899 h 349457"/>
              <a:gd name="connsiteX65" fmla="*/ 174645 w 224381"/>
              <a:gd name="connsiteY65" fmla="*/ 183120 h 349457"/>
              <a:gd name="connsiteX66" fmla="*/ 173886 w 224381"/>
              <a:gd name="connsiteY66" fmla="*/ 187223 h 349457"/>
              <a:gd name="connsiteX67" fmla="*/ 175025 w 224381"/>
              <a:gd name="connsiteY67" fmla="*/ 190206 h 349457"/>
              <a:gd name="connsiteX68" fmla="*/ 173506 w 224381"/>
              <a:gd name="connsiteY68" fmla="*/ 190579 h 349457"/>
              <a:gd name="connsiteX69" fmla="*/ 174645 w 224381"/>
              <a:gd name="connsiteY69" fmla="*/ 194682 h 349457"/>
              <a:gd name="connsiteX70" fmla="*/ 172747 w 224381"/>
              <a:gd name="connsiteY70" fmla="*/ 197292 h 349457"/>
              <a:gd name="connsiteX71" fmla="*/ 172747 w 224381"/>
              <a:gd name="connsiteY71" fmla="*/ 205870 h 349457"/>
              <a:gd name="connsiteX72" fmla="*/ 173127 w 224381"/>
              <a:gd name="connsiteY72" fmla="*/ 209973 h 349457"/>
              <a:gd name="connsiteX73" fmla="*/ 172747 w 224381"/>
              <a:gd name="connsiteY73" fmla="*/ 214448 h 349457"/>
              <a:gd name="connsiteX74" fmla="*/ 171228 w 224381"/>
              <a:gd name="connsiteY74" fmla="*/ 215194 h 349457"/>
              <a:gd name="connsiteX75" fmla="*/ 167052 w 224381"/>
              <a:gd name="connsiteY75" fmla="*/ 212583 h 349457"/>
              <a:gd name="connsiteX76" fmla="*/ 161357 w 224381"/>
              <a:gd name="connsiteY76" fmla="*/ 214821 h 349457"/>
              <a:gd name="connsiteX77" fmla="*/ 161357 w 224381"/>
              <a:gd name="connsiteY77" fmla="*/ 217432 h 349457"/>
              <a:gd name="connsiteX78" fmla="*/ 161737 w 224381"/>
              <a:gd name="connsiteY78" fmla="*/ 219296 h 349457"/>
              <a:gd name="connsiteX79" fmla="*/ 161357 w 224381"/>
              <a:gd name="connsiteY79" fmla="*/ 226383 h 349457"/>
              <a:gd name="connsiteX80" fmla="*/ 161737 w 224381"/>
              <a:gd name="connsiteY80" fmla="*/ 231231 h 349457"/>
              <a:gd name="connsiteX81" fmla="*/ 162876 w 224381"/>
              <a:gd name="connsiteY81" fmla="*/ 233469 h 349457"/>
              <a:gd name="connsiteX82" fmla="*/ 160977 w 224381"/>
              <a:gd name="connsiteY82" fmla="*/ 240928 h 349457"/>
              <a:gd name="connsiteX83" fmla="*/ 160598 w 224381"/>
              <a:gd name="connsiteY83" fmla="*/ 246895 h 349457"/>
              <a:gd name="connsiteX84" fmla="*/ 161357 w 224381"/>
              <a:gd name="connsiteY84" fmla="*/ 246522 h 349457"/>
              <a:gd name="connsiteX85" fmla="*/ 161357 w 224381"/>
              <a:gd name="connsiteY85" fmla="*/ 249506 h 349457"/>
              <a:gd name="connsiteX86" fmla="*/ 160598 w 224381"/>
              <a:gd name="connsiteY86" fmla="*/ 253608 h 349457"/>
              <a:gd name="connsiteX87" fmla="*/ 159459 w 224381"/>
              <a:gd name="connsiteY87" fmla="*/ 256592 h 349457"/>
              <a:gd name="connsiteX88" fmla="*/ 159459 w 224381"/>
              <a:gd name="connsiteY88" fmla="*/ 260321 h 349457"/>
              <a:gd name="connsiteX89" fmla="*/ 158320 w 224381"/>
              <a:gd name="connsiteY89" fmla="*/ 262559 h 349457"/>
              <a:gd name="connsiteX90" fmla="*/ 158320 w 224381"/>
              <a:gd name="connsiteY90" fmla="*/ 266289 h 349457"/>
              <a:gd name="connsiteX91" fmla="*/ 156801 w 224381"/>
              <a:gd name="connsiteY91" fmla="*/ 266662 h 349457"/>
              <a:gd name="connsiteX92" fmla="*/ 154144 w 224381"/>
              <a:gd name="connsiteY92" fmla="*/ 264797 h 349457"/>
              <a:gd name="connsiteX93" fmla="*/ 143893 w 224381"/>
              <a:gd name="connsiteY93" fmla="*/ 269272 h 349457"/>
              <a:gd name="connsiteX94" fmla="*/ 144272 w 224381"/>
              <a:gd name="connsiteY94" fmla="*/ 272629 h 349457"/>
              <a:gd name="connsiteX95" fmla="*/ 146930 w 224381"/>
              <a:gd name="connsiteY95" fmla="*/ 271510 h 349457"/>
              <a:gd name="connsiteX96" fmla="*/ 148828 w 224381"/>
              <a:gd name="connsiteY96" fmla="*/ 276358 h 349457"/>
              <a:gd name="connsiteX97" fmla="*/ 144652 w 224381"/>
              <a:gd name="connsiteY97" fmla="*/ 276731 h 349457"/>
              <a:gd name="connsiteX98" fmla="*/ 140476 w 224381"/>
              <a:gd name="connsiteY98" fmla="*/ 284190 h 349457"/>
              <a:gd name="connsiteX99" fmla="*/ 139337 w 224381"/>
              <a:gd name="connsiteY99" fmla="*/ 287547 h 349457"/>
              <a:gd name="connsiteX100" fmla="*/ 139337 w 224381"/>
              <a:gd name="connsiteY100" fmla="*/ 295379 h 349457"/>
              <a:gd name="connsiteX101" fmla="*/ 140476 w 224381"/>
              <a:gd name="connsiteY101" fmla="*/ 299109 h 349457"/>
              <a:gd name="connsiteX102" fmla="*/ 138198 w 224381"/>
              <a:gd name="connsiteY102" fmla="*/ 306568 h 349457"/>
              <a:gd name="connsiteX103" fmla="*/ 140096 w 224381"/>
              <a:gd name="connsiteY103" fmla="*/ 310297 h 349457"/>
              <a:gd name="connsiteX104" fmla="*/ 138577 w 224381"/>
              <a:gd name="connsiteY104" fmla="*/ 312908 h 349457"/>
              <a:gd name="connsiteX105" fmla="*/ 139337 w 224381"/>
              <a:gd name="connsiteY105" fmla="*/ 313281 h 349457"/>
              <a:gd name="connsiteX106" fmla="*/ 137818 w 224381"/>
              <a:gd name="connsiteY106" fmla="*/ 318875 h 349457"/>
              <a:gd name="connsiteX107" fmla="*/ 133262 w 224381"/>
              <a:gd name="connsiteY107" fmla="*/ 322977 h 349457"/>
              <a:gd name="connsiteX108" fmla="*/ 132503 w 224381"/>
              <a:gd name="connsiteY108" fmla="*/ 325588 h 349457"/>
              <a:gd name="connsiteX109" fmla="*/ 133262 w 224381"/>
              <a:gd name="connsiteY109" fmla="*/ 327453 h 349457"/>
              <a:gd name="connsiteX110" fmla="*/ 132123 w 224381"/>
              <a:gd name="connsiteY110" fmla="*/ 331182 h 349457"/>
              <a:gd name="connsiteX111" fmla="*/ 134021 w 224381"/>
              <a:gd name="connsiteY111" fmla="*/ 335658 h 349457"/>
              <a:gd name="connsiteX112" fmla="*/ 134401 w 224381"/>
              <a:gd name="connsiteY112" fmla="*/ 338641 h 349457"/>
              <a:gd name="connsiteX113" fmla="*/ 132882 w 224381"/>
              <a:gd name="connsiteY113" fmla="*/ 339387 h 349457"/>
              <a:gd name="connsiteX114" fmla="*/ 132503 w 224381"/>
              <a:gd name="connsiteY114" fmla="*/ 344982 h 349457"/>
              <a:gd name="connsiteX115" fmla="*/ 128326 w 224381"/>
              <a:gd name="connsiteY115" fmla="*/ 349084 h 349457"/>
              <a:gd name="connsiteX116" fmla="*/ 124909 w 224381"/>
              <a:gd name="connsiteY116" fmla="*/ 349457 h 349457"/>
              <a:gd name="connsiteX117" fmla="*/ 122631 w 224381"/>
              <a:gd name="connsiteY117" fmla="*/ 346846 h 349457"/>
              <a:gd name="connsiteX118" fmla="*/ 122631 w 224381"/>
              <a:gd name="connsiteY118" fmla="*/ 343863 h 349457"/>
              <a:gd name="connsiteX119" fmla="*/ 119974 w 224381"/>
              <a:gd name="connsiteY119" fmla="*/ 348711 h 349457"/>
              <a:gd name="connsiteX120" fmla="*/ 118076 w 224381"/>
              <a:gd name="connsiteY120" fmla="*/ 349084 h 349457"/>
              <a:gd name="connsiteX121" fmla="*/ 118076 w 224381"/>
              <a:gd name="connsiteY121" fmla="*/ 339760 h 349457"/>
              <a:gd name="connsiteX122" fmla="*/ 116937 w 224381"/>
              <a:gd name="connsiteY122" fmla="*/ 337150 h 349457"/>
              <a:gd name="connsiteX123" fmla="*/ 102509 w 224381"/>
              <a:gd name="connsiteY123" fmla="*/ 323723 h 349457"/>
              <a:gd name="connsiteX124" fmla="*/ 102509 w 224381"/>
              <a:gd name="connsiteY124" fmla="*/ 320367 h 349457"/>
              <a:gd name="connsiteX125" fmla="*/ 109343 w 224381"/>
              <a:gd name="connsiteY125" fmla="*/ 316637 h 349457"/>
              <a:gd name="connsiteX126" fmla="*/ 114659 w 224381"/>
              <a:gd name="connsiteY126" fmla="*/ 316264 h 349457"/>
              <a:gd name="connsiteX127" fmla="*/ 115418 w 224381"/>
              <a:gd name="connsiteY127" fmla="*/ 319248 h 349457"/>
              <a:gd name="connsiteX128" fmla="*/ 118455 w 224381"/>
              <a:gd name="connsiteY128" fmla="*/ 313654 h 349457"/>
              <a:gd name="connsiteX129" fmla="*/ 118455 w 224381"/>
              <a:gd name="connsiteY129" fmla="*/ 311043 h 349457"/>
              <a:gd name="connsiteX130" fmla="*/ 116177 w 224381"/>
              <a:gd name="connsiteY130" fmla="*/ 311416 h 349457"/>
              <a:gd name="connsiteX131" fmla="*/ 113899 w 224381"/>
              <a:gd name="connsiteY131" fmla="*/ 308805 h 349457"/>
              <a:gd name="connsiteX132" fmla="*/ 109343 w 224381"/>
              <a:gd name="connsiteY132" fmla="*/ 309178 h 349457"/>
              <a:gd name="connsiteX133" fmla="*/ 107445 w 224381"/>
              <a:gd name="connsiteY133" fmla="*/ 310670 h 349457"/>
              <a:gd name="connsiteX134" fmla="*/ 105547 w 224381"/>
              <a:gd name="connsiteY134" fmla="*/ 309551 h 349457"/>
              <a:gd name="connsiteX135" fmla="*/ 102509 w 224381"/>
              <a:gd name="connsiteY135" fmla="*/ 311043 h 349457"/>
              <a:gd name="connsiteX136" fmla="*/ 96435 w 224381"/>
              <a:gd name="connsiteY136" fmla="*/ 310670 h 349457"/>
              <a:gd name="connsiteX137" fmla="*/ 94157 w 224381"/>
              <a:gd name="connsiteY137" fmla="*/ 309178 h 349457"/>
              <a:gd name="connsiteX138" fmla="*/ 94157 w 224381"/>
              <a:gd name="connsiteY138" fmla="*/ 304703 h 349457"/>
              <a:gd name="connsiteX139" fmla="*/ 91499 w 224381"/>
              <a:gd name="connsiteY139" fmla="*/ 300600 h 349457"/>
              <a:gd name="connsiteX140" fmla="*/ 89601 w 224381"/>
              <a:gd name="connsiteY140" fmla="*/ 300973 h 349457"/>
              <a:gd name="connsiteX141" fmla="*/ 77831 w 224381"/>
              <a:gd name="connsiteY141" fmla="*/ 295379 h 349457"/>
              <a:gd name="connsiteX142" fmla="*/ 75553 w 224381"/>
              <a:gd name="connsiteY142" fmla="*/ 288666 h 349457"/>
              <a:gd name="connsiteX143" fmla="*/ 74035 w 224381"/>
              <a:gd name="connsiteY143" fmla="*/ 287547 h 349457"/>
              <a:gd name="connsiteX144" fmla="*/ 72516 w 224381"/>
              <a:gd name="connsiteY144" fmla="*/ 280834 h 349457"/>
              <a:gd name="connsiteX145" fmla="*/ 69479 w 224381"/>
              <a:gd name="connsiteY145" fmla="*/ 275240 h 349457"/>
              <a:gd name="connsiteX146" fmla="*/ 71377 w 224381"/>
              <a:gd name="connsiteY146" fmla="*/ 269272 h 349457"/>
              <a:gd name="connsiteX147" fmla="*/ 69479 w 224381"/>
              <a:gd name="connsiteY147" fmla="*/ 263305 h 349457"/>
              <a:gd name="connsiteX148" fmla="*/ 75174 w 224381"/>
              <a:gd name="connsiteY148" fmla="*/ 257338 h 349457"/>
              <a:gd name="connsiteX149" fmla="*/ 80109 w 224381"/>
              <a:gd name="connsiteY149" fmla="*/ 258829 h 349457"/>
              <a:gd name="connsiteX150" fmla="*/ 81628 w 224381"/>
              <a:gd name="connsiteY150" fmla="*/ 267035 h 349457"/>
              <a:gd name="connsiteX151" fmla="*/ 84665 w 224381"/>
              <a:gd name="connsiteY151" fmla="*/ 266662 h 349457"/>
              <a:gd name="connsiteX152" fmla="*/ 85424 w 224381"/>
              <a:gd name="connsiteY152" fmla="*/ 264051 h 349457"/>
              <a:gd name="connsiteX153" fmla="*/ 85424 w 224381"/>
              <a:gd name="connsiteY153" fmla="*/ 261067 h 349457"/>
              <a:gd name="connsiteX154" fmla="*/ 89601 w 224381"/>
              <a:gd name="connsiteY154" fmla="*/ 260694 h 349457"/>
              <a:gd name="connsiteX155" fmla="*/ 93397 w 224381"/>
              <a:gd name="connsiteY155" fmla="*/ 262932 h 349457"/>
              <a:gd name="connsiteX156" fmla="*/ 97953 w 224381"/>
              <a:gd name="connsiteY156" fmla="*/ 261440 h 349457"/>
              <a:gd name="connsiteX157" fmla="*/ 99092 w 224381"/>
              <a:gd name="connsiteY157" fmla="*/ 262932 h 349457"/>
              <a:gd name="connsiteX158" fmla="*/ 110482 w 224381"/>
              <a:gd name="connsiteY158" fmla="*/ 266289 h 349457"/>
              <a:gd name="connsiteX159" fmla="*/ 111242 w 224381"/>
              <a:gd name="connsiteY159" fmla="*/ 263305 h 349457"/>
              <a:gd name="connsiteX160" fmla="*/ 108584 w 224381"/>
              <a:gd name="connsiteY160" fmla="*/ 258829 h 349457"/>
              <a:gd name="connsiteX161" fmla="*/ 91119 w 224381"/>
              <a:gd name="connsiteY161" fmla="*/ 255100 h 349457"/>
              <a:gd name="connsiteX162" fmla="*/ 87702 w 224381"/>
              <a:gd name="connsiteY162" fmla="*/ 252116 h 349457"/>
              <a:gd name="connsiteX163" fmla="*/ 86943 w 224381"/>
              <a:gd name="connsiteY163" fmla="*/ 249133 h 349457"/>
              <a:gd name="connsiteX164" fmla="*/ 89980 w 224381"/>
              <a:gd name="connsiteY164" fmla="*/ 249133 h 349457"/>
              <a:gd name="connsiteX165" fmla="*/ 102509 w 224381"/>
              <a:gd name="connsiteY165" fmla="*/ 242793 h 349457"/>
              <a:gd name="connsiteX166" fmla="*/ 106686 w 224381"/>
              <a:gd name="connsiteY166" fmla="*/ 242047 h 349457"/>
              <a:gd name="connsiteX167" fmla="*/ 108584 w 224381"/>
              <a:gd name="connsiteY167" fmla="*/ 243165 h 349457"/>
              <a:gd name="connsiteX168" fmla="*/ 112381 w 224381"/>
              <a:gd name="connsiteY168" fmla="*/ 241301 h 349457"/>
              <a:gd name="connsiteX169" fmla="*/ 112381 w 224381"/>
              <a:gd name="connsiteY169" fmla="*/ 239063 h 349457"/>
              <a:gd name="connsiteX170" fmla="*/ 116937 w 224381"/>
              <a:gd name="connsiteY170" fmla="*/ 239063 h 349457"/>
              <a:gd name="connsiteX171" fmla="*/ 118076 w 224381"/>
              <a:gd name="connsiteY171" fmla="*/ 234588 h 349457"/>
              <a:gd name="connsiteX172" fmla="*/ 119974 w 224381"/>
              <a:gd name="connsiteY172" fmla="*/ 238317 h 349457"/>
              <a:gd name="connsiteX173" fmla="*/ 122631 w 224381"/>
              <a:gd name="connsiteY173" fmla="*/ 236079 h 349457"/>
              <a:gd name="connsiteX174" fmla="*/ 128326 w 224381"/>
              <a:gd name="connsiteY174" fmla="*/ 237571 h 349457"/>
              <a:gd name="connsiteX175" fmla="*/ 130225 w 224381"/>
              <a:gd name="connsiteY175" fmla="*/ 236452 h 349457"/>
              <a:gd name="connsiteX176" fmla="*/ 129086 w 224381"/>
              <a:gd name="connsiteY176" fmla="*/ 230858 h 349457"/>
              <a:gd name="connsiteX177" fmla="*/ 127567 w 224381"/>
              <a:gd name="connsiteY177" fmla="*/ 228247 h 349457"/>
              <a:gd name="connsiteX178" fmla="*/ 129086 w 224381"/>
              <a:gd name="connsiteY178" fmla="*/ 228620 h 349457"/>
              <a:gd name="connsiteX179" fmla="*/ 128706 w 224381"/>
              <a:gd name="connsiteY179" fmla="*/ 224891 h 349457"/>
              <a:gd name="connsiteX180" fmla="*/ 124909 w 224381"/>
              <a:gd name="connsiteY180" fmla="*/ 226010 h 349457"/>
              <a:gd name="connsiteX181" fmla="*/ 124150 w 224381"/>
              <a:gd name="connsiteY181" fmla="*/ 230112 h 349457"/>
              <a:gd name="connsiteX182" fmla="*/ 119594 w 224381"/>
              <a:gd name="connsiteY182" fmla="*/ 232723 h 349457"/>
              <a:gd name="connsiteX183" fmla="*/ 116177 w 224381"/>
              <a:gd name="connsiteY183" fmla="*/ 231977 h 349457"/>
              <a:gd name="connsiteX184" fmla="*/ 106686 w 224381"/>
              <a:gd name="connsiteY184" fmla="*/ 234588 h 349457"/>
              <a:gd name="connsiteX185" fmla="*/ 105167 w 224381"/>
              <a:gd name="connsiteY185" fmla="*/ 232350 h 349457"/>
              <a:gd name="connsiteX186" fmla="*/ 101370 w 224381"/>
              <a:gd name="connsiteY186" fmla="*/ 231977 h 349457"/>
              <a:gd name="connsiteX187" fmla="*/ 99092 w 224381"/>
              <a:gd name="connsiteY187" fmla="*/ 232723 h 349457"/>
              <a:gd name="connsiteX188" fmla="*/ 95296 w 224381"/>
              <a:gd name="connsiteY188" fmla="*/ 237198 h 349457"/>
              <a:gd name="connsiteX189" fmla="*/ 89221 w 224381"/>
              <a:gd name="connsiteY189" fmla="*/ 239063 h 349457"/>
              <a:gd name="connsiteX190" fmla="*/ 87702 w 224381"/>
              <a:gd name="connsiteY190" fmla="*/ 237198 h 349457"/>
              <a:gd name="connsiteX191" fmla="*/ 86943 w 224381"/>
              <a:gd name="connsiteY191" fmla="*/ 240555 h 349457"/>
              <a:gd name="connsiteX192" fmla="*/ 84665 w 224381"/>
              <a:gd name="connsiteY192" fmla="*/ 240928 h 349457"/>
              <a:gd name="connsiteX193" fmla="*/ 83906 w 224381"/>
              <a:gd name="connsiteY193" fmla="*/ 237571 h 349457"/>
              <a:gd name="connsiteX194" fmla="*/ 82008 w 224381"/>
              <a:gd name="connsiteY194" fmla="*/ 238317 h 349457"/>
              <a:gd name="connsiteX195" fmla="*/ 82008 w 224381"/>
              <a:gd name="connsiteY195" fmla="*/ 240555 h 349457"/>
              <a:gd name="connsiteX196" fmla="*/ 78970 w 224381"/>
              <a:gd name="connsiteY196" fmla="*/ 240928 h 349457"/>
              <a:gd name="connsiteX197" fmla="*/ 75933 w 224381"/>
              <a:gd name="connsiteY197" fmla="*/ 240928 h 349457"/>
              <a:gd name="connsiteX198" fmla="*/ 74035 w 224381"/>
              <a:gd name="connsiteY198" fmla="*/ 238690 h 349457"/>
              <a:gd name="connsiteX199" fmla="*/ 70618 w 224381"/>
              <a:gd name="connsiteY199" fmla="*/ 243165 h 349457"/>
              <a:gd name="connsiteX200" fmla="*/ 66821 w 224381"/>
              <a:gd name="connsiteY200" fmla="*/ 243165 h 349457"/>
              <a:gd name="connsiteX201" fmla="*/ 64543 w 224381"/>
              <a:gd name="connsiteY201" fmla="*/ 242047 h 349457"/>
              <a:gd name="connsiteX202" fmla="*/ 64543 w 224381"/>
              <a:gd name="connsiteY202" fmla="*/ 239436 h 349457"/>
              <a:gd name="connsiteX203" fmla="*/ 65302 w 224381"/>
              <a:gd name="connsiteY203" fmla="*/ 236825 h 349457"/>
              <a:gd name="connsiteX204" fmla="*/ 62645 w 224381"/>
              <a:gd name="connsiteY204" fmla="*/ 227129 h 349457"/>
              <a:gd name="connsiteX205" fmla="*/ 62265 w 224381"/>
              <a:gd name="connsiteY205" fmla="*/ 214448 h 349457"/>
              <a:gd name="connsiteX206" fmla="*/ 63404 w 224381"/>
              <a:gd name="connsiteY206" fmla="*/ 212210 h 349457"/>
              <a:gd name="connsiteX207" fmla="*/ 67580 w 224381"/>
              <a:gd name="connsiteY207" fmla="*/ 210719 h 349457"/>
              <a:gd name="connsiteX208" fmla="*/ 69479 w 224381"/>
              <a:gd name="connsiteY208" fmla="*/ 213329 h 349457"/>
              <a:gd name="connsiteX209" fmla="*/ 70997 w 224381"/>
              <a:gd name="connsiteY209" fmla="*/ 218551 h 349457"/>
              <a:gd name="connsiteX210" fmla="*/ 73655 w 224381"/>
              <a:gd name="connsiteY210" fmla="*/ 220042 h 349457"/>
              <a:gd name="connsiteX211" fmla="*/ 75174 w 224381"/>
              <a:gd name="connsiteY211" fmla="*/ 216686 h 349457"/>
              <a:gd name="connsiteX212" fmla="*/ 72896 w 224381"/>
              <a:gd name="connsiteY212" fmla="*/ 212583 h 349457"/>
              <a:gd name="connsiteX213" fmla="*/ 73275 w 224381"/>
              <a:gd name="connsiteY213" fmla="*/ 209973 h 349457"/>
              <a:gd name="connsiteX214" fmla="*/ 85045 w 224381"/>
              <a:gd name="connsiteY214" fmla="*/ 206989 h 349457"/>
              <a:gd name="connsiteX215" fmla="*/ 87323 w 224381"/>
              <a:gd name="connsiteY215" fmla="*/ 208481 h 349457"/>
              <a:gd name="connsiteX216" fmla="*/ 91119 w 224381"/>
              <a:gd name="connsiteY216" fmla="*/ 207362 h 349457"/>
              <a:gd name="connsiteX217" fmla="*/ 91119 w 224381"/>
              <a:gd name="connsiteY217" fmla="*/ 201395 h 349457"/>
              <a:gd name="connsiteX218" fmla="*/ 92258 w 224381"/>
              <a:gd name="connsiteY218" fmla="*/ 200649 h 349457"/>
              <a:gd name="connsiteX219" fmla="*/ 93777 w 224381"/>
              <a:gd name="connsiteY219" fmla="*/ 196919 h 349457"/>
              <a:gd name="connsiteX220" fmla="*/ 96055 w 224381"/>
              <a:gd name="connsiteY220" fmla="*/ 196173 h 349457"/>
              <a:gd name="connsiteX221" fmla="*/ 97574 w 224381"/>
              <a:gd name="connsiteY221" fmla="*/ 192444 h 349457"/>
              <a:gd name="connsiteX222" fmla="*/ 100231 w 224381"/>
              <a:gd name="connsiteY222" fmla="*/ 192444 h 349457"/>
              <a:gd name="connsiteX223" fmla="*/ 103269 w 224381"/>
              <a:gd name="connsiteY223" fmla="*/ 195427 h 349457"/>
              <a:gd name="connsiteX224" fmla="*/ 104408 w 224381"/>
              <a:gd name="connsiteY224" fmla="*/ 192444 h 349457"/>
              <a:gd name="connsiteX225" fmla="*/ 101750 w 224381"/>
              <a:gd name="connsiteY225" fmla="*/ 186477 h 349457"/>
              <a:gd name="connsiteX226" fmla="*/ 107825 w 224381"/>
              <a:gd name="connsiteY226" fmla="*/ 180882 h 349457"/>
              <a:gd name="connsiteX227" fmla="*/ 116177 w 224381"/>
              <a:gd name="connsiteY227" fmla="*/ 180136 h 349457"/>
              <a:gd name="connsiteX228" fmla="*/ 119974 w 224381"/>
              <a:gd name="connsiteY228" fmla="*/ 183120 h 349457"/>
              <a:gd name="connsiteX229" fmla="*/ 126808 w 224381"/>
              <a:gd name="connsiteY229" fmla="*/ 183120 h 349457"/>
              <a:gd name="connsiteX230" fmla="*/ 127567 w 224381"/>
              <a:gd name="connsiteY230" fmla="*/ 180882 h 349457"/>
              <a:gd name="connsiteX231" fmla="*/ 131743 w 224381"/>
              <a:gd name="connsiteY231" fmla="*/ 179390 h 349457"/>
              <a:gd name="connsiteX232" fmla="*/ 132882 w 224381"/>
              <a:gd name="connsiteY232" fmla="*/ 176780 h 349457"/>
              <a:gd name="connsiteX233" fmla="*/ 137818 w 224381"/>
              <a:gd name="connsiteY233" fmla="*/ 176407 h 349457"/>
              <a:gd name="connsiteX234" fmla="*/ 139337 w 224381"/>
              <a:gd name="connsiteY234" fmla="*/ 174169 h 349457"/>
              <a:gd name="connsiteX235" fmla="*/ 138198 w 224381"/>
              <a:gd name="connsiteY235" fmla="*/ 171932 h 349457"/>
              <a:gd name="connsiteX236" fmla="*/ 129845 w 224381"/>
              <a:gd name="connsiteY236" fmla="*/ 176780 h 349457"/>
              <a:gd name="connsiteX237" fmla="*/ 126808 w 224381"/>
              <a:gd name="connsiteY237" fmla="*/ 175288 h 349457"/>
              <a:gd name="connsiteX238" fmla="*/ 123770 w 224381"/>
              <a:gd name="connsiteY238" fmla="*/ 168948 h 349457"/>
              <a:gd name="connsiteX239" fmla="*/ 122252 w 224381"/>
              <a:gd name="connsiteY239" fmla="*/ 173050 h 349457"/>
              <a:gd name="connsiteX240" fmla="*/ 119974 w 224381"/>
              <a:gd name="connsiteY240" fmla="*/ 172304 h 349457"/>
              <a:gd name="connsiteX241" fmla="*/ 118835 w 224381"/>
              <a:gd name="connsiteY241" fmla="*/ 168948 h 349457"/>
              <a:gd name="connsiteX242" fmla="*/ 119594 w 224381"/>
              <a:gd name="connsiteY242" fmla="*/ 165218 h 349457"/>
              <a:gd name="connsiteX243" fmla="*/ 120733 w 224381"/>
              <a:gd name="connsiteY243" fmla="*/ 162981 h 349457"/>
              <a:gd name="connsiteX244" fmla="*/ 121492 w 224381"/>
              <a:gd name="connsiteY244" fmla="*/ 158505 h 349457"/>
              <a:gd name="connsiteX245" fmla="*/ 124150 w 224381"/>
              <a:gd name="connsiteY245" fmla="*/ 156268 h 349457"/>
              <a:gd name="connsiteX246" fmla="*/ 127567 w 224381"/>
              <a:gd name="connsiteY246" fmla="*/ 149181 h 349457"/>
              <a:gd name="connsiteX247" fmla="*/ 125669 w 224381"/>
              <a:gd name="connsiteY247" fmla="*/ 148435 h 349457"/>
              <a:gd name="connsiteX248" fmla="*/ 124909 w 224381"/>
              <a:gd name="connsiteY248" fmla="*/ 142841 h 349457"/>
              <a:gd name="connsiteX249" fmla="*/ 123770 w 224381"/>
              <a:gd name="connsiteY249" fmla="*/ 142095 h 349457"/>
              <a:gd name="connsiteX250" fmla="*/ 122252 w 224381"/>
              <a:gd name="connsiteY250" fmla="*/ 145079 h 349457"/>
              <a:gd name="connsiteX251" fmla="*/ 118835 w 224381"/>
              <a:gd name="connsiteY251" fmla="*/ 147690 h 349457"/>
              <a:gd name="connsiteX252" fmla="*/ 119594 w 224381"/>
              <a:gd name="connsiteY252" fmla="*/ 152538 h 349457"/>
              <a:gd name="connsiteX253" fmla="*/ 118835 w 224381"/>
              <a:gd name="connsiteY253" fmla="*/ 158132 h 349457"/>
              <a:gd name="connsiteX254" fmla="*/ 116557 w 224381"/>
              <a:gd name="connsiteY254" fmla="*/ 162235 h 349457"/>
              <a:gd name="connsiteX255" fmla="*/ 113520 w 224381"/>
              <a:gd name="connsiteY255" fmla="*/ 163727 h 349457"/>
              <a:gd name="connsiteX256" fmla="*/ 112381 w 224381"/>
              <a:gd name="connsiteY256" fmla="*/ 167829 h 349457"/>
              <a:gd name="connsiteX257" fmla="*/ 102509 w 224381"/>
              <a:gd name="connsiteY257" fmla="*/ 172304 h 349457"/>
              <a:gd name="connsiteX258" fmla="*/ 100231 w 224381"/>
              <a:gd name="connsiteY258" fmla="*/ 168575 h 349457"/>
              <a:gd name="connsiteX259" fmla="*/ 97574 w 224381"/>
              <a:gd name="connsiteY259" fmla="*/ 166337 h 349457"/>
              <a:gd name="connsiteX260" fmla="*/ 96055 w 224381"/>
              <a:gd name="connsiteY260" fmla="*/ 157013 h 349457"/>
              <a:gd name="connsiteX261" fmla="*/ 101370 w 224381"/>
              <a:gd name="connsiteY261" fmla="*/ 142468 h 349457"/>
              <a:gd name="connsiteX262" fmla="*/ 100991 w 224381"/>
              <a:gd name="connsiteY262" fmla="*/ 136501 h 349457"/>
              <a:gd name="connsiteX263" fmla="*/ 99092 w 224381"/>
              <a:gd name="connsiteY263" fmla="*/ 131653 h 349457"/>
              <a:gd name="connsiteX264" fmla="*/ 95675 w 224381"/>
              <a:gd name="connsiteY264" fmla="*/ 137247 h 349457"/>
              <a:gd name="connsiteX265" fmla="*/ 94916 w 224381"/>
              <a:gd name="connsiteY265" fmla="*/ 144706 h 349457"/>
              <a:gd name="connsiteX266" fmla="*/ 94916 w 224381"/>
              <a:gd name="connsiteY266" fmla="*/ 148808 h 349457"/>
              <a:gd name="connsiteX267" fmla="*/ 91499 w 224381"/>
              <a:gd name="connsiteY267" fmla="*/ 155149 h 349457"/>
              <a:gd name="connsiteX268" fmla="*/ 89221 w 224381"/>
              <a:gd name="connsiteY268" fmla="*/ 155149 h 349457"/>
              <a:gd name="connsiteX269" fmla="*/ 87323 w 224381"/>
              <a:gd name="connsiteY269" fmla="*/ 150673 h 349457"/>
              <a:gd name="connsiteX270" fmla="*/ 87702 w 224381"/>
              <a:gd name="connsiteY270" fmla="*/ 146944 h 349457"/>
              <a:gd name="connsiteX271" fmla="*/ 87323 w 224381"/>
              <a:gd name="connsiteY271" fmla="*/ 142468 h 349457"/>
              <a:gd name="connsiteX272" fmla="*/ 85045 w 224381"/>
              <a:gd name="connsiteY272" fmla="*/ 142095 h 349457"/>
              <a:gd name="connsiteX273" fmla="*/ 82767 w 224381"/>
              <a:gd name="connsiteY273" fmla="*/ 143960 h 349457"/>
              <a:gd name="connsiteX274" fmla="*/ 81248 w 224381"/>
              <a:gd name="connsiteY274" fmla="*/ 147690 h 349457"/>
              <a:gd name="connsiteX275" fmla="*/ 80109 w 224381"/>
              <a:gd name="connsiteY275" fmla="*/ 154403 h 349457"/>
              <a:gd name="connsiteX276" fmla="*/ 79730 w 224381"/>
              <a:gd name="connsiteY276" fmla="*/ 165218 h 349457"/>
              <a:gd name="connsiteX277" fmla="*/ 77831 w 224381"/>
              <a:gd name="connsiteY277" fmla="*/ 170440 h 349457"/>
              <a:gd name="connsiteX278" fmla="*/ 80869 w 224381"/>
              <a:gd name="connsiteY278" fmla="*/ 170813 h 349457"/>
              <a:gd name="connsiteX279" fmla="*/ 82767 w 224381"/>
              <a:gd name="connsiteY279" fmla="*/ 173796 h 349457"/>
              <a:gd name="connsiteX280" fmla="*/ 83906 w 224381"/>
              <a:gd name="connsiteY280" fmla="*/ 178272 h 349457"/>
              <a:gd name="connsiteX281" fmla="*/ 81628 w 224381"/>
              <a:gd name="connsiteY281" fmla="*/ 180136 h 349457"/>
              <a:gd name="connsiteX282" fmla="*/ 78970 w 224381"/>
              <a:gd name="connsiteY282" fmla="*/ 177899 h 349457"/>
              <a:gd name="connsiteX283" fmla="*/ 75174 w 224381"/>
              <a:gd name="connsiteY283" fmla="*/ 178645 h 349457"/>
              <a:gd name="connsiteX284" fmla="*/ 72896 w 224381"/>
              <a:gd name="connsiteY284" fmla="*/ 184612 h 349457"/>
              <a:gd name="connsiteX285" fmla="*/ 73275 w 224381"/>
              <a:gd name="connsiteY285" fmla="*/ 186850 h 349457"/>
              <a:gd name="connsiteX286" fmla="*/ 72516 w 224381"/>
              <a:gd name="connsiteY286" fmla="*/ 192444 h 349457"/>
              <a:gd name="connsiteX287" fmla="*/ 67201 w 224381"/>
              <a:gd name="connsiteY287" fmla="*/ 192444 h 349457"/>
              <a:gd name="connsiteX288" fmla="*/ 65682 w 224381"/>
              <a:gd name="connsiteY288" fmla="*/ 196546 h 349457"/>
              <a:gd name="connsiteX289" fmla="*/ 60746 w 224381"/>
              <a:gd name="connsiteY289" fmla="*/ 194682 h 349457"/>
              <a:gd name="connsiteX290" fmla="*/ 59228 w 224381"/>
              <a:gd name="connsiteY290" fmla="*/ 196546 h 349457"/>
              <a:gd name="connsiteX291" fmla="*/ 57709 w 224381"/>
              <a:gd name="connsiteY291" fmla="*/ 193190 h 349457"/>
              <a:gd name="connsiteX292" fmla="*/ 56190 w 224381"/>
              <a:gd name="connsiteY292" fmla="*/ 196173 h 349457"/>
              <a:gd name="connsiteX293" fmla="*/ 50116 w 224381"/>
              <a:gd name="connsiteY293" fmla="*/ 192817 h 349457"/>
              <a:gd name="connsiteX294" fmla="*/ 48977 w 224381"/>
              <a:gd name="connsiteY294" fmla="*/ 194682 h 349457"/>
              <a:gd name="connsiteX295" fmla="*/ 47078 w 224381"/>
              <a:gd name="connsiteY295" fmla="*/ 189833 h 349457"/>
              <a:gd name="connsiteX296" fmla="*/ 49356 w 224381"/>
              <a:gd name="connsiteY296" fmla="*/ 186850 h 349457"/>
              <a:gd name="connsiteX297" fmla="*/ 48597 w 224381"/>
              <a:gd name="connsiteY297" fmla="*/ 180136 h 349457"/>
              <a:gd name="connsiteX298" fmla="*/ 45940 w 224381"/>
              <a:gd name="connsiteY298" fmla="*/ 181255 h 349457"/>
              <a:gd name="connsiteX299" fmla="*/ 41004 w 224381"/>
              <a:gd name="connsiteY299" fmla="*/ 179390 h 349457"/>
              <a:gd name="connsiteX300" fmla="*/ 40245 w 224381"/>
              <a:gd name="connsiteY300" fmla="*/ 174915 h 349457"/>
              <a:gd name="connsiteX301" fmla="*/ 36828 w 224381"/>
              <a:gd name="connsiteY301" fmla="*/ 170440 h 349457"/>
              <a:gd name="connsiteX302" fmla="*/ 37967 w 224381"/>
              <a:gd name="connsiteY302" fmla="*/ 167829 h 349457"/>
              <a:gd name="connsiteX303" fmla="*/ 48217 w 224381"/>
              <a:gd name="connsiteY303" fmla="*/ 166710 h 349457"/>
              <a:gd name="connsiteX304" fmla="*/ 52014 w 224381"/>
              <a:gd name="connsiteY304" fmla="*/ 164472 h 349457"/>
              <a:gd name="connsiteX305" fmla="*/ 52394 w 224381"/>
              <a:gd name="connsiteY305" fmla="*/ 159251 h 349457"/>
              <a:gd name="connsiteX306" fmla="*/ 48597 w 224381"/>
              <a:gd name="connsiteY306" fmla="*/ 162235 h 349457"/>
              <a:gd name="connsiteX307" fmla="*/ 42143 w 224381"/>
              <a:gd name="connsiteY307" fmla="*/ 162235 h 349457"/>
              <a:gd name="connsiteX308" fmla="*/ 28475 w 224381"/>
              <a:gd name="connsiteY308" fmla="*/ 154403 h 349457"/>
              <a:gd name="connsiteX309" fmla="*/ 27716 w 224381"/>
              <a:gd name="connsiteY309" fmla="*/ 151792 h 349457"/>
              <a:gd name="connsiteX310" fmla="*/ 25058 w 224381"/>
              <a:gd name="connsiteY310" fmla="*/ 149181 h 349457"/>
              <a:gd name="connsiteX311" fmla="*/ 25817 w 224381"/>
              <a:gd name="connsiteY311" fmla="*/ 146198 h 349457"/>
              <a:gd name="connsiteX312" fmla="*/ 20502 w 224381"/>
              <a:gd name="connsiteY312" fmla="*/ 142095 h 349457"/>
              <a:gd name="connsiteX313" fmla="*/ 22400 w 224381"/>
              <a:gd name="connsiteY313" fmla="*/ 134263 h 349457"/>
              <a:gd name="connsiteX314" fmla="*/ 25817 w 224381"/>
              <a:gd name="connsiteY314" fmla="*/ 133890 h 349457"/>
              <a:gd name="connsiteX315" fmla="*/ 26956 w 224381"/>
              <a:gd name="connsiteY315" fmla="*/ 130907 h 349457"/>
              <a:gd name="connsiteX316" fmla="*/ 23539 w 224381"/>
              <a:gd name="connsiteY316" fmla="*/ 129788 h 349457"/>
              <a:gd name="connsiteX317" fmla="*/ 16326 w 224381"/>
              <a:gd name="connsiteY317" fmla="*/ 121956 h 349457"/>
              <a:gd name="connsiteX318" fmla="*/ 14048 w 224381"/>
              <a:gd name="connsiteY318" fmla="*/ 117853 h 349457"/>
              <a:gd name="connsiteX319" fmla="*/ 18604 w 224381"/>
              <a:gd name="connsiteY319" fmla="*/ 117107 h 349457"/>
              <a:gd name="connsiteX320" fmla="*/ 20882 w 224381"/>
              <a:gd name="connsiteY320" fmla="*/ 121210 h 349457"/>
              <a:gd name="connsiteX321" fmla="*/ 35689 w 224381"/>
              <a:gd name="connsiteY321" fmla="*/ 124939 h 349457"/>
              <a:gd name="connsiteX322" fmla="*/ 36448 w 224381"/>
              <a:gd name="connsiteY322" fmla="*/ 121210 h 349457"/>
              <a:gd name="connsiteX323" fmla="*/ 34550 w 224381"/>
              <a:gd name="connsiteY323" fmla="*/ 116362 h 349457"/>
              <a:gd name="connsiteX324" fmla="*/ 30373 w 224381"/>
              <a:gd name="connsiteY324" fmla="*/ 118599 h 349457"/>
              <a:gd name="connsiteX325" fmla="*/ 26956 w 224381"/>
              <a:gd name="connsiteY325" fmla="*/ 116734 h 349457"/>
              <a:gd name="connsiteX326" fmla="*/ 26577 w 224381"/>
              <a:gd name="connsiteY326" fmla="*/ 112259 h 349457"/>
              <a:gd name="connsiteX327" fmla="*/ 20502 w 224381"/>
              <a:gd name="connsiteY327" fmla="*/ 108530 h 349457"/>
              <a:gd name="connsiteX328" fmla="*/ 21641 w 224381"/>
              <a:gd name="connsiteY328" fmla="*/ 104054 h 349457"/>
              <a:gd name="connsiteX329" fmla="*/ 24678 w 224381"/>
              <a:gd name="connsiteY329" fmla="*/ 102189 h 349457"/>
              <a:gd name="connsiteX330" fmla="*/ 23919 w 224381"/>
              <a:gd name="connsiteY330" fmla="*/ 98460 h 349457"/>
              <a:gd name="connsiteX331" fmla="*/ 24678 w 224381"/>
              <a:gd name="connsiteY331" fmla="*/ 94357 h 349457"/>
              <a:gd name="connsiteX332" fmla="*/ 27716 w 224381"/>
              <a:gd name="connsiteY332" fmla="*/ 91747 h 349457"/>
              <a:gd name="connsiteX333" fmla="*/ 26956 w 224381"/>
              <a:gd name="connsiteY333" fmla="*/ 88763 h 349457"/>
              <a:gd name="connsiteX334" fmla="*/ 28095 w 224381"/>
              <a:gd name="connsiteY334" fmla="*/ 83542 h 349457"/>
              <a:gd name="connsiteX335" fmla="*/ 25058 w 224381"/>
              <a:gd name="connsiteY335" fmla="*/ 84288 h 349457"/>
              <a:gd name="connsiteX336" fmla="*/ 23539 w 224381"/>
              <a:gd name="connsiteY336" fmla="*/ 86898 h 349457"/>
              <a:gd name="connsiteX337" fmla="*/ 22780 w 224381"/>
              <a:gd name="connsiteY337" fmla="*/ 88763 h 349457"/>
              <a:gd name="connsiteX338" fmla="*/ 20882 w 224381"/>
              <a:gd name="connsiteY338" fmla="*/ 85033 h 349457"/>
              <a:gd name="connsiteX339" fmla="*/ 14427 w 224381"/>
              <a:gd name="connsiteY339" fmla="*/ 83915 h 349457"/>
              <a:gd name="connsiteX340" fmla="*/ 20122 w 224381"/>
              <a:gd name="connsiteY340" fmla="*/ 91001 h 349457"/>
              <a:gd name="connsiteX341" fmla="*/ 16326 w 224381"/>
              <a:gd name="connsiteY341" fmla="*/ 100697 h 349457"/>
              <a:gd name="connsiteX342" fmla="*/ 12529 w 224381"/>
              <a:gd name="connsiteY342" fmla="*/ 102935 h 349457"/>
              <a:gd name="connsiteX343" fmla="*/ 10251 w 224381"/>
              <a:gd name="connsiteY343" fmla="*/ 101070 h 349457"/>
              <a:gd name="connsiteX344" fmla="*/ 10251 w 224381"/>
              <a:gd name="connsiteY344" fmla="*/ 94730 h 349457"/>
              <a:gd name="connsiteX345" fmla="*/ 9492 w 224381"/>
              <a:gd name="connsiteY345" fmla="*/ 92493 h 349457"/>
              <a:gd name="connsiteX346" fmla="*/ 9112 w 224381"/>
              <a:gd name="connsiteY346" fmla="*/ 88017 h 349457"/>
              <a:gd name="connsiteX347" fmla="*/ 6455 w 224381"/>
              <a:gd name="connsiteY347" fmla="*/ 82050 h 349457"/>
              <a:gd name="connsiteX348" fmla="*/ 6455 w 224381"/>
              <a:gd name="connsiteY348" fmla="*/ 88017 h 349457"/>
              <a:gd name="connsiteX349" fmla="*/ 6075 w 224381"/>
              <a:gd name="connsiteY349" fmla="*/ 80931 h 349457"/>
              <a:gd name="connsiteX350" fmla="*/ 5695 w 224381"/>
              <a:gd name="connsiteY350" fmla="*/ 76829 h 349457"/>
              <a:gd name="connsiteX351" fmla="*/ 3417 w 224381"/>
              <a:gd name="connsiteY351" fmla="*/ 80185 h 349457"/>
              <a:gd name="connsiteX352" fmla="*/ 3038 w 224381"/>
              <a:gd name="connsiteY352" fmla="*/ 74964 h 349457"/>
              <a:gd name="connsiteX353" fmla="*/ 3038 w 224381"/>
              <a:gd name="connsiteY353" fmla="*/ 65640 h 349457"/>
              <a:gd name="connsiteX354" fmla="*/ 2278 w 224381"/>
              <a:gd name="connsiteY354" fmla="*/ 60791 h 349457"/>
              <a:gd name="connsiteX355" fmla="*/ 380 w 224381"/>
              <a:gd name="connsiteY355" fmla="*/ 58927 h 349457"/>
              <a:gd name="connsiteX356" fmla="*/ 0 w 224381"/>
              <a:gd name="connsiteY356" fmla="*/ 55943 h 349457"/>
              <a:gd name="connsiteX357" fmla="*/ 3038 w 224381"/>
              <a:gd name="connsiteY357" fmla="*/ 54451 h 349457"/>
              <a:gd name="connsiteX358" fmla="*/ 5695 w 224381"/>
              <a:gd name="connsiteY358" fmla="*/ 56689 h 349457"/>
              <a:gd name="connsiteX359" fmla="*/ 7214 w 224381"/>
              <a:gd name="connsiteY359" fmla="*/ 52213 h 349457"/>
              <a:gd name="connsiteX360" fmla="*/ 3038 w 224381"/>
              <a:gd name="connsiteY360" fmla="*/ 44009 h 349457"/>
              <a:gd name="connsiteX361" fmla="*/ 2278 w 224381"/>
              <a:gd name="connsiteY361" fmla="*/ 39906 h 349457"/>
              <a:gd name="connsiteX362" fmla="*/ 2278 w 224381"/>
              <a:gd name="connsiteY362" fmla="*/ 36549 h 349457"/>
              <a:gd name="connsiteX363" fmla="*/ 4556 w 224381"/>
              <a:gd name="connsiteY363" fmla="*/ 36923 h 349457"/>
              <a:gd name="connsiteX364" fmla="*/ 7973 w 224381"/>
              <a:gd name="connsiteY364" fmla="*/ 44382 h 349457"/>
              <a:gd name="connsiteX365" fmla="*/ 12529 w 224381"/>
              <a:gd name="connsiteY365" fmla="*/ 45500 h 349457"/>
              <a:gd name="connsiteX366" fmla="*/ 13288 w 224381"/>
              <a:gd name="connsiteY366" fmla="*/ 42890 h 349457"/>
              <a:gd name="connsiteX367" fmla="*/ 9492 w 224381"/>
              <a:gd name="connsiteY367" fmla="*/ 33939 h 349457"/>
              <a:gd name="connsiteX368" fmla="*/ 9871 w 224381"/>
              <a:gd name="connsiteY368" fmla="*/ 30209 h 349457"/>
              <a:gd name="connsiteX369" fmla="*/ 11390 w 224381"/>
              <a:gd name="connsiteY369" fmla="*/ 28718 h 349457"/>
              <a:gd name="connsiteX370" fmla="*/ 15566 w 224381"/>
              <a:gd name="connsiteY370" fmla="*/ 32074 h 349457"/>
              <a:gd name="connsiteX371" fmla="*/ 17465 w 224381"/>
              <a:gd name="connsiteY371" fmla="*/ 28718 h 349457"/>
              <a:gd name="connsiteX372" fmla="*/ 16326 w 224381"/>
              <a:gd name="connsiteY372" fmla="*/ 24615 h 349457"/>
              <a:gd name="connsiteX373" fmla="*/ 20122 w 224381"/>
              <a:gd name="connsiteY373" fmla="*/ 21631 h 349457"/>
              <a:gd name="connsiteX374" fmla="*/ 28095 w 224381"/>
              <a:gd name="connsiteY374" fmla="*/ 38787 h 349457"/>
              <a:gd name="connsiteX375" fmla="*/ 29614 w 224381"/>
              <a:gd name="connsiteY375" fmla="*/ 36177 h 349457"/>
              <a:gd name="connsiteX376" fmla="*/ 30753 w 224381"/>
              <a:gd name="connsiteY376" fmla="*/ 38787 h 349457"/>
              <a:gd name="connsiteX377" fmla="*/ 32272 w 224381"/>
              <a:gd name="connsiteY377" fmla="*/ 38414 h 349457"/>
              <a:gd name="connsiteX378" fmla="*/ 30373 w 224381"/>
              <a:gd name="connsiteY378" fmla="*/ 21631 h 349457"/>
              <a:gd name="connsiteX379" fmla="*/ 33790 w 224381"/>
              <a:gd name="connsiteY379" fmla="*/ 20140 h 349457"/>
              <a:gd name="connsiteX380" fmla="*/ 34550 w 224381"/>
              <a:gd name="connsiteY380" fmla="*/ 23496 h 349457"/>
              <a:gd name="connsiteX381" fmla="*/ 34550 w 224381"/>
              <a:gd name="connsiteY381" fmla="*/ 27599 h 349457"/>
              <a:gd name="connsiteX382" fmla="*/ 37207 w 224381"/>
              <a:gd name="connsiteY382" fmla="*/ 28718 h 349457"/>
              <a:gd name="connsiteX383" fmla="*/ 37967 w 224381"/>
              <a:gd name="connsiteY383" fmla="*/ 30582 h 349457"/>
              <a:gd name="connsiteX384" fmla="*/ 46319 w 224381"/>
              <a:gd name="connsiteY384" fmla="*/ 27972 h 349457"/>
              <a:gd name="connsiteX385" fmla="*/ 53533 w 224381"/>
              <a:gd name="connsiteY385" fmla="*/ 21631 h 349457"/>
              <a:gd name="connsiteX386" fmla="*/ 60746 w 224381"/>
              <a:gd name="connsiteY386" fmla="*/ 19767 h 349457"/>
              <a:gd name="connsiteX387" fmla="*/ 64543 w 224381"/>
              <a:gd name="connsiteY387" fmla="*/ 20140 h 349457"/>
              <a:gd name="connsiteX388" fmla="*/ 66441 w 224381"/>
              <a:gd name="connsiteY388" fmla="*/ 28345 h 349457"/>
              <a:gd name="connsiteX389" fmla="*/ 66441 w 224381"/>
              <a:gd name="connsiteY389" fmla="*/ 32074 h 349457"/>
              <a:gd name="connsiteX390" fmla="*/ 64543 w 224381"/>
              <a:gd name="connsiteY390" fmla="*/ 35804 h 349457"/>
              <a:gd name="connsiteX391" fmla="*/ 57709 w 224381"/>
              <a:gd name="connsiteY391" fmla="*/ 38787 h 349457"/>
              <a:gd name="connsiteX392" fmla="*/ 55431 w 224381"/>
              <a:gd name="connsiteY392" fmla="*/ 35804 h 349457"/>
              <a:gd name="connsiteX393" fmla="*/ 54292 w 224381"/>
              <a:gd name="connsiteY393" fmla="*/ 38041 h 349457"/>
              <a:gd name="connsiteX394" fmla="*/ 48977 w 224381"/>
              <a:gd name="connsiteY394" fmla="*/ 38041 h 349457"/>
              <a:gd name="connsiteX395" fmla="*/ 47458 w 224381"/>
              <a:gd name="connsiteY395" fmla="*/ 41771 h 349457"/>
              <a:gd name="connsiteX396" fmla="*/ 42902 w 224381"/>
              <a:gd name="connsiteY396" fmla="*/ 47738 h 349457"/>
              <a:gd name="connsiteX397" fmla="*/ 36828 w 224381"/>
              <a:gd name="connsiteY397" fmla="*/ 50349 h 349457"/>
              <a:gd name="connsiteX398" fmla="*/ 35689 w 224381"/>
              <a:gd name="connsiteY398" fmla="*/ 54078 h 349457"/>
              <a:gd name="connsiteX399" fmla="*/ 40245 w 224381"/>
              <a:gd name="connsiteY399" fmla="*/ 55943 h 349457"/>
              <a:gd name="connsiteX400" fmla="*/ 50875 w 224381"/>
              <a:gd name="connsiteY400" fmla="*/ 50722 h 349457"/>
              <a:gd name="connsiteX401" fmla="*/ 57709 w 224381"/>
              <a:gd name="connsiteY401" fmla="*/ 51468 h 349457"/>
              <a:gd name="connsiteX402" fmla="*/ 56190 w 224381"/>
              <a:gd name="connsiteY402" fmla="*/ 56689 h 349457"/>
              <a:gd name="connsiteX403" fmla="*/ 52773 w 224381"/>
              <a:gd name="connsiteY403" fmla="*/ 58927 h 349457"/>
              <a:gd name="connsiteX404" fmla="*/ 54292 w 224381"/>
              <a:gd name="connsiteY404" fmla="*/ 63775 h 349457"/>
              <a:gd name="connsiteX405" fmla="*/ 53153 w 224381"/>
              <a:gd name="connsiteY405" fmla="*/ 68251 h 349457"/>
              <a:gd name="connsiteX406" fmla="*/ 55051 w 224381"/>
              <a:gd name="connsiteY406" fmla="*/ 71607 h 349457"/>
              <a:gd name="connsiteX407" fmla="*/ 57329 w 224381"/>
              <a:gd name="connsiteY407" fmla="*/ 66759 h 349457"/>
              <a:gd name="connsiteX408" fmla="*/ 57709 w 224381"/>
              <a:gd name="connsiteY408" fmla="*/ 62283 h 349457"/>
              <a:gd name="connsiteX409" fmla="*/ 62265 w 224381"/>
              <a:gd name="connsiteY409" fmla="*/ 68251 h 349457"/>
              <a:gd name="connsiteX410" fmla="*/ 63784 w 224381"/>
              <a:gd name="connsiteY410" fmla="*/ 76455 h 349457"/>
              <a:gd name="connsiteX411" fmla="*/ 66821 w 224381"/>
              <a:gd name="connsiteY411" fmla="*/ 82796 h 349457"/>
              <a:gd name="connsiteX412" fmla="*/ 71377 w 224381"/>
              <a:gd name="connsiteY412" fmla="*/ 89882 h 349457"/>
              <a:gd name="connsiteX413" fmla="*/ 74035 w 224381"/>
              <a:gd name="connsiteY413" fmla="*/ 90255 h 349457"/>
              <a:gd name="connsiteX414" fmla="*/ 71757 w 224381"/>
              <a:gd name="connsiteY414" fmla="*/ 86525 h 349457"/>
              <a:gd name="connsiteX415" fmla="*/ 69858 w 224381"/>
              <a:gd name="connsiteY415" fmla="*/ 80185 h 349457"/>
              <a:gd name="connsiteX416" fmla="*/ 66821 w 224381"/>
              <a:gd name="connsiteY416" fmla="*/ 63775 h 349457"/>
              <a:gd name="connsiteX417" fmla="*/ 66821 w 224381"/>
              <a:gd name="connsiteY417" fmla="*/ 58554 h 349457"/>
              <a:gd name="connsiteX418" fmla="*/ 65682 w 224381"/>
              <a:gd name="connsiteY418" fmla="*/ 54451 h 349457"/>
              <a:gd name="connsiteX419" fmla="*/ 67201 w 224381"/>
              <a:gd name="connsiteY419" fmla="*/ 49603 h 349457"/>
              <a:gd name="connsiteX420" fmla="*/ 70997 w 224381"/>
              <a:gd name="connsiteY420" fmla="*/ 44755 h 349457"/>
              <a:gd name="connsiteX421" fmla="*/ 71377 w 224381"/>
              <a:gd name="connsiteY421" fmla="*/ 42517 h 349457"/>
              <a:gd name="connsiteX422" fmla="*/ 74794 w 224381"/>
              <a:gd name="connsiteY422" fmla="*/ 38041 h 349457"/>
              <a:gd name="connsiteX423" fmla="*/ 75553 w 224381"/>
              <a:gd name="connsiteY423" fmla="*/ 32074 h 349457"/>
              <a:gd name="connsiteX424" fmla="*/ 78970 w 224381"/>
              <a:gd name="connsiteY424" fmla="*/ 25734 h 349457"/>
              <a:gd name="connsiteX425" fmla="*/ 85045 w 224381"/>
              <a:gd name="connsiteY425" fmla="*/ 30209 h 349457"/>
              <a:gd name="connsiteX426" fmla="*/ 90360 w 224381"/>
              <a:gd name="connsiteY426" fmla="*/ 32447 h 349457"/>
              <a:gd name="connsiteX427" fmla="*/ 91119 w 224381"/>
              <a:gd name="connsiteY427" fmla="*/ 35804 h 349457"/>
              <a:gd name="connsiteX428" fmla="*/ 93397 w 224381"/>
              <a:gd name="connsiteY428" fmla="*/ 38787 h 349457"/>
              <a:gd name="connsiteX429" fmla="*/ 95675 w 224381"/>
              <a:gd name="connsiteY429" fmla="*/ 46619 h 349457"/>
              <a:gd name="connsiteX430" fmla="*/ 96055 w 224381"/>
              <a:gd name="connsiteY430" fmla="*/ 56316 h 349457"/>
              <a:gd name="connsiteX431" fmla="*/ 97953 w 224381"/>
              <a:gd name="connsiteY431" fmla="*/ 66386 h 349457"/>
              <a:gd name="connsiteX432" fmla="*/ 98333 w 224381"/>
              <a:gd name="connsiteY432" fmla="*/ 73472 h 349457"/>
              <a:gd name="connsiteX433" fmla="*/ 100231 w 224381"/>
              <a:gd name="connsiteY433" fmla="*/ 80931 h 349457"/>
              <a:gd name="connsiteX434" fmla="*/ 100231 w 224381"/>
              <a:gd name="connsiteY434" fmla="*/ 91001 h 349457"/>
              <a:gd name="connsiteX435" fmla="*/ 98333 w 224381"/>
              <a:gd name="connsiteY435" fmla="*/ 96222 h 349457"/>
              <a:gd name="connsiteX436" fmla="*/ 99092 w 224381"/>
              <a:gd name="connsiteY436" fmla="*/ 98087 h 349457"/>
              <a:gd name="connsiteX437" fmla="*/ 99852 w 224381"/>
              <a:gd name="connsiteY437" fmla="*/ 97714 h 349457"/>
              <a:gd name="connsiteX438" fmla="*/ 100231 w 224381"/>
              <a:gd name="connsiteY438" fmla="*/ 95103 h 349457"/>
              <a:gd name="connsiteX439" fmla="*/ 103269 w 224381"/>
              <a:gd name="connsiteY439" fmla="*/ 94730 h 349457"/>
              <a:gd name="connsiteX440" fmla="*/ 107445 w 224381"/>
              <a:gd name="connsiteY440" fmla="*/ 102189 h 349457"/>
              <a:gd name="connsiteX441" fmla="*/ 112381 w 224381"/>
              <a:gd name="connsiteY441" fmla="*/ 116362 h 349457"/>
              <a:gd name="connsiteX442" fmla="*/ 116937 w 224381"/>
              <a:gd name="connsiteY442" fmla="*/ 121956 h 349457"/>
              <a:gd name="connsiteX443" fmla="*/ 120354 w 224381"/>
              <a:gd name="connsiteY443" fmla="*/ 122702 h 349457"/>
              <a:gd name="connsiteX444" fmla="*/ 120733 w 224381"/>
              <a:gd name="connsiteY444" fmla="*/ 121210 h 349457"/>
              <a:gd name="connsiteX445" fmla="*/ 111242 w 224381"/>
              <a:gd name="connsiteY445" fmla="*/ 96222 h 349457"/>
              <a:gd name="connsiteX446" fmla="*/ 110482 w 224381"/>
              <a:gd name="connsiteY446" fmla="*/ 86898 h 349457"/>
              <a:gd name="connsiteX447" fmla="*/ 109343 w 224381"/>
              <a:gd name="connsiteY447" fmla="*/ 84288 h 349457"/>
              <a:gd name="connsiteX448" fmla="*/ 108204 w 224381"/>
              <a:gd name="connsiteY448" fmla="*/ 72726 h 349457"/>
              <a:gd name="connsiteX449" fmla="*/ 107445 w 224381"/>
              <a:gd name="connsiteY449" fmla="*/ 67878 h 349457"/>
              <a:gd name="connsiteX450" fmla="*/ 107445 w 224381"/>
              <a:gd name="connsiteY450" fmla="*/ 52213 h 349457"/>
              <a:gd name="connsiteX451" fmla="*/ 106306 w 224381"/>
              <a:gd name="connsiteY451" fmla="*/ 49603 h 349457"/>
              <a:gd name="connsiteX452" fmla="*/ 105926 w 224381"/>
              <a:gd name="connsiteY452" fmla="*/ 40652 h 349457"/>
              <a:gd name="connsiteX453" fmla="*/ 105926 w 224381"/>
              <a:gd name="connsiteY453" fmla="*/ 35804 h 349457"/>
              <a:gd name="connsiteX454" fmla="*/ 104028 w 224381"/>
              <a:gd name="connsiteY454" fmla="*/ 35804 h 349457"/>
              <a:gd name="connsiteX455" fmla="*/ 104028 w 224381"/>
              <a:gd name="connsiteY455" fmla="*/ 29463 h 349457"/>
              <a:gd name="connsiteX456" fmla="*/ 105547 w 224381"/>
              <a:gd name="connsiteY456" fmla="*/ 25361 h 349457"/>
              <a:gd name="connsiteX457" fmla="*/ 105547 w 224381"/>
              <a:gd name="connsiteY457" fmla="*/ 21258 h 349457"/>
              <a:gd name="connsiteX458" fmla="*/ 105926 w 224381"/>
              <a:gd name="connsiteY458" fmla="*/ 16783 h 349457"/>
              <a:gd name="connsiteX459" fmla="*/ 111621 w 224381"/>
              <a:gd name="connsiteY459" fmla="*/ 16037 h 349457"/>
              <a:gd name="connsiteX460" fmla="*/ 109723 w 224381"/>
              <a:gd name="connsiteY460" fmla="*/ 10816 h 349457"/>
              <a:gd name="connsiteX461" fmla="*/ 110103 w 224381"/>
              <a:gd name="connsiteY461" fmla="*/ 8205 h 34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224381" h="349457">
                <a:moveTo>
                  <a:pt x="111242" y="0"/>
                </a:moveTo>
                <a:lnTo>
                  <a:pt x="122631" y="0"/>
                </a:lnTo>
                <a:lnTo>
                  <a:pt x="123011" y="5221"/>
                </a:lnTo>
                <a:lnTo>
                  <a:pt x="123011" y="16037"/>
                </a:lnTo>
                <a:lnTo>
                  <a:pt x="124909" y="15291"/>
                </a:lnTo>
                <a:lnTo>
                  <a:pt x="128706" y="17529"/>
                </a:lnTo>
                <a:lnTo>
                  <a:pt x="128706" y="14545"/>
                </a:lnTo>
                <a:lnTo>
                  <a:pt x="127947" y="10816"/>
                </a:lnTo>
                <a:lnTo>
                  <a:pt x="132882" y="8205"/>
                </a:lnTo>
                <a:lnTo>
                  <a:pt x="146171" y="22377"/>
                </a:lnTo>
                <a:lnTo>
                  <a:pt x="150727" y="30209"/>
                </a:lnTo>
                <a:lnTo>
                  <a:pt x="149588" y="37668"/>
                </a:lnTo>
                <a:lnTo>
                  <a:pt x="148069" y="39533"/>
                </a:lnTo>
                <a:lnTo>
                  <a:pt x="146171" y="50722"/>
                </a:lnTo>
                <a:lnTo>
                  <a:pt x="143893" y="53705"/>
                </a:lnTo>
                <a:lnTo>
                  <a:pt x="142754" y="56689"/>
                </a:lnTo>
                <a:lnTo>
                  <a:pt x="143893" y="55943"/>
                </a:lnTo>
                <a:lnTo>
                  <a:pt x="145032" y="57808"/>
                </a:lnTo>
                <a:lnTo>
                  <a:pt x="146550" y="63775"/>
                </a:lnTo>
                <a:lnTo>
                  <a:pt x="145032" y="70115"/>
                </a:lnTo>
                <a:lnTo>
                  <a:pt x="143133" y="72726"/>
                </a:lnTo>
                <a:lnTo>
                  <a:pt x="143893" y="76082"/>
                </a:lnTo>
                <a:lnTo>
                  <a:pt x="148449" y="67505"/>
                </a:lnTo>
                <a:lnTo>
                  <a:pt x="153384" y="62283"/>
                </a:lnTo>
                <a:lnTo>
                  <a:pt x="152245" y="58554"/>
                </a:lnTo>
                <a:lnTo>
                  <a:pt x="152245" y="54078"/>
                </a:lnTo>
                <a:lnTo>
                  <a:pt x="154903" y="47738"/>
                </a:lnTo>
                <a:lnTo>
                  <a:pt x="156801" y="45873"/>
                </a:lnTo>
                <a:lnTo>
                  <a:pt x="158320" y="49603"/>
                </a:lnTo>
                <a:lnTo>
                  <a:pt x="161737" y="49603"/>
                </a:lnTo>
                <a:lnTo>
                  <a:pt x="165154" y="55943"/>
                </a:lnTo>
                <a:lnTo>
                  <a:pt x="167052" y="64148"/>
                </a:lnTo>
                <a:lnTo>
                  <a:pt x="170469" y="71607"/>
                </a:lnTo>
                <a:lnTo>
                  <a:pt x="169710" y="76082"/>
                </a:lnTo>
                <a:lnTo>
                  <a:pt x="168950" y="78320"/>
                </a:lnTo>
                <a:lnTo>
                  <a:pt x="168950" y="80931"/>
                </a:lnTo>
                <a:lnTo>
                  <a:pt x="167432" y="86152"/>
                </a:lnTo>
                <a:lnTo>
                  <a:pt x="168571" y="93984"/>
                </a:lnTo>
                <a:lnTo>
                  <a:pt x="181100" y="94730"/>
                </a:lnTo>
                <a:lnTo>
                  <a:pt x="183757" y="98460"/>
                </a:lnTo>
                <a:lnTo>
                  <a:pt x="186795" y="99579"/>
                </a:lnTo>
                <a:lnTo>
                  <a:pt x="187934" y="105546"/>
                </a:lnTo>
                <a:lnTo>
                  <a:pt x="190971" y="113751"/>
                </a:lnTo>
                <a:lnTo>
                  <a:pt x="199323" y="117107"/>
                </a:lnTo>
                <a:lnTo>
                  <a:pt x="201601" y="121956"/>
                </a:lnTo>
                <a:lnTo>
                  <a:pt x="216408" y="127177"/>
                </a:lnTo>
                <a:lnTo>
                  <a:pt x="222483" y="127177"/>
                </a:lnTo>
                <a:lnTo>
                  <a:pt x="224002" y="128669"/>
                </a:lnTo>
                <a:lnTo>
                  <a:pt x="223622" y="132026"/>
                </a:lnTo>
                <a:lnTo>
                  <a:pt x="224381" y="138366"/>
                </a:lnTo>
                <a:lnTo>
                  <a:pt x="222103" y="146198"/>
                </a:lnTo>
                <a:lnTo>
                  <a:pt x="220585" y="148435"/>
                </a:lnTo>
                <a:lnTo>
                  <a:pt x="216408" y="148808"/>
                </a:lnTo>
                <a:lnTo>
                  <a:pt x="209574" y="146198"/>
                </a:lnTo>
                <a:lnTo>
                  <a:pt x="203500" y="150673"/>
                </a:lnTo>
                <a:lnTo>
                  <a:pt x="197805" y="150673"/>
                </a:lnTo>
                <a:lnTo>
                  <a:pt x="192869" y="157759"/>
                </a:lnTo>
                <a:lnTo>
                  <a:pt x="189073" y="156640"/>
                </a:lnTo>
                <a:lnTo>
                  <a:pt x="184137" y="158132"/>
                </a:lnTo>
                <a:lnTo>
                  <a:pt x="185656" y="161116"/>
                </a:lnTo>
                <a:lnTo>
                  <a:pt x="184137" y="168948"/>
                </a:lnTo>
                <a:lnTo>
                  <a:pt x="181100" y="168948"/>
                </a:lnTo>
                <a:lnTo>
                  <a:pt x="179581" y="172304"/>
                </a:lnTo>
                <a:lnTo>
                  <a:pt x="173506" y="173050"/>
                </a:lnTo>
                <a:lnTo>
                  <a:pt x="174645" y="177899"/>
                </a:lnTo>
                <a:lnTo>
                  <a:pt x="174645" y="183120"/>
                </a:lnTo>
                <a:lnTo>
                  <a:pt x="173886" y="187223"/>
                </a:lnTo>
                <a:lnTo>
                  <a:pt x="175025" y="190206"/>
                </a:lnTo>
                <a:lnTo>
                  <a:pt x="173506" y="190579"/>
                </a:lnTo>
                <a:lnTo>
                  <a:pt x="174645" y="194682"/>
                </a:lnTo>
                <a:lnTo>
                  <a:pt x="172747" y="197292"/>
                </a:lnTo>
                <a:lnTo>
                  <a:pt x="172747" y="205870"/>
                </a:lnTo>
                <a:lnTo>
                  <a:pt x="173127" y="209973"/>
                </a:lnTo>
                <a:lnTo>
                  <a:pt x="172747" y="214448"/>
                </a:lnTo>
                <a:lnTo>
                  <a:pt x="171228" y="215194"/>
                </a:lnTo>
                <a:lnTo>
                  <a:pt x="167052" y="212583"/>
                </a:lnTo>
                <a:lnTo>
                  <a:pt x="161357" y="214821"/>
                </a:lnTo>
                <a:lnTo>
                  <a:pt x="161357" y="217432"/>
                </a:lnTo>
                <a:lnTo>
                  <a:pt x="161737" y="219296"/>
                </a:lnTo>
                <a:lnTo>
                  <a:pt x="161357" y="226383"/>
                </a:lnTo>
                <a:lnTo>
                  <a:pt x="161737" y="231231"/>
                </a:lnTo>
                <a:lnTo>
                  <a:pt x="162876" y="233469"/>
                </a:lnTo>
                <a:lnTo>
                  <a:pt x="160977" y="240928"/>
                </a:lnTo>
                <a:lnTo>
                  <a:pt x="160598" y="246895"/>
                </a:lnTo>
                <a:lnTo>
                  <a:pt x="161357" y="246522"/>
                </a:lnTo>
                <a:lnTo>
                  <a:pt x="161357" y="249506"/>
                </a:lnTo>
                <a:lnTo>
                  <a:pt x="160598" y="253608"/>
                </a:lnTo>
                <a:lnTo>
                  <a:pt x="159459" y="256592"/>
                </a:lnTo>
                <a:lnTo>
                  <a:pt x="159459" y="260321"/>
                </a:lnTo>
                <a:lnTo>
                  <a:pt x="158320" y="262559"/>
                </a:lnTo>
                <a:lnTo>
                  <a:pt x="158320" y="266289"/>
                </a:lnTo>
                <a:lnTo>
                  <a:pt x="156801" y="266662"/>
                </a:lnTo>
                <a:lnTo>
                  <a:pt x="154144" y="264797"/>
                </a:lnTo>
                <a:lnTo>
                  <a:pt x="143893" y="269272"/>
                </a:lnTo>
                <a:lnTo>
                  <a:pt x="144272" y="272629"/>
                </a:lnTo>
                <a:lnTo>
                  <a:pt x="146930" y="271510"/>
                </a:lnTo>
                <a:lnTo>
                  <a:pt x="148828" y="276358"/>
                </a:lnTo>
                <a:lnTo>
                  <a:pt x="144652" y="276731"/>
                </a:lnTo>
                <a:lnTo>
                  <a:pt x="140476" y="284190"/>
                </a:lnTo>
                <a:lnTo>
                  <a:pt x="139337" y="287547"/>
                </a:lnTo>
                <a:lnTo>
                  <a:pt x="139337" y="295379"/>
                </a:lnTo>
                <a:lnTo>
                  <a:pt x="140476" y="299109"/>
                </a:lnTo>
                <a:lnTo>
                  <a:pt x="138198" y="306568"/>
                </a:lnTo>
                <a:lnTo>
                  <a:pt x="140096" y="310297"/>
                </a:lnTo>
                <a:lnTo>
                  <a:pt x="138577" y="312908"/>
                </a:lnTo>
                <a:lnTo>
                  <a:pt x="139337" y="313281"/>
                </a:lnTo>
                <a:lnTo>
                  <a:pt x="137818" y="318875"/>
                </a:lnTo>
                <a:lnTo>
                  <a:pt x="133262" y="322977"/>
                </a:lnTo>
                <a:lnTo>
                  <a:pt x="132503" y="325588"/>
                </a:lnTo>
                <a:lnTo>
                  <a:pt x="133262" y="327453"/>
                </a:lnTo>
                <a:lnTo>
                  <a:pt x="132123" y="331182"/>
                </a:lnTo>
                <a:lnTo>
                  <a:pt x="134021" y="335658"/>
                </a:lnTo>
                <a:lnTo>
                  <a:pt x="134401" y="338641"/>
                </a:lnTo>
                <a:lnTo>
                  <a:pt x="132882" y="339387"/>
                </a:lnTo>
                <a:lnTo>
                  <a:pt x="132503" y="344982"/>
                </a:lnTo>
                <a:lnTo>
                  <a:pt x="128326" y="349084"/>
                </a:lnTo>
                <a:lnTo>
                  <a:pt x="124909" y="349457"/>
                </a:lnTo>
                <a:lnTo>
                  <a:pt x="122631" y="346846"/>
                </a:lnTo>
                <a:lnTo>
                  <a:pt x="122631" y="343863"/>
                </a:lnTo>
                <a:lnTo>
                  <a:pt x="119974" y="348711"/>
                </a:lnTo>
                <a:lnTo>
                  <a:pt x="118076" y="349084"/>
                </a:lnTo>
                <a:lnTo>
                  <a:pt x="118076" y="339760"/>
                </a:lnTo>
                <a:lnTo>
                  <a:pt x="116937" y="337150"/>
                </a:lnTo>
                <a:lnTo>
                  <a:pt x="102509" y="323723"/>
                </a:lnTo>
                <a:lnTo>
                  <a:pt x="102509" y="320367"/>
                </a:lnTo>
                <a:lnTo>
                  <a:pt x="109343" y="316637"/>
                </a:lnTo>
                <a:lnTo>
                  <a:pt x="114659" y="316264"/>
                </a:lnTo>
                <a:lnTo>
                  <a:pt x="115418" y="319248"/>
                </a:lnTo>
                <a:lnTo>
                  <a:pt x="118455" y="313654"/>
                </a:lnTo>
                <a:lnTo>
                  <a:pt x="118455" y="311043"/>
                </a:lnTo>
                <a:lnTo>
                  <a:pt x="116177" y="311416"/>
                </a:lnTo>
                <a:lnTo>
                  <a:pt x="113899" y="308805"/>
                </a:lnTo>
                <a:lnTo>
                  <a:pt x="109343" y="309178"/>
                </a:lnTo>
                <a:lnTo>
                  <a:pt x="107445" y="310670"/>
                </a:lnTo>
                <a:lnTo>
                  <a:pt x="105547" y="309551"/>
                </a:lnTo>
                <a:lnTo>
                  <a:pt x="102509" y="311043"/>
                </a:lnTo>
                <a:lnTo>
                  <a:pt x="96435" y="310670"/>
                </a:lnTo>
                <a:lnTo>
                  <a:pt x="94157" y="309178"/>
                </a:lnTo>
                <a:lnTo>
                  <a:pt x="94157" y="304703"/>
                </a:lnTo>
                <a:lnTo>
                  <a:pt x="91499" y="300600"/>
                </a:lnTo>
                <a:lnTo>
                  <a:pt x="89601" y="300973"/>
                </a:lnTo>
                <a:lnTo>
                  <a:pt x="77831" y="295379"/>
                </a:lnTo>
                <a:lnTo>
                  <a:pt x="75553" y="288666"/>
                </a:lnTo>
                <a:lnTo>
                  <a:pt x="74035" y="287547"/>
                </a:lnTo>
                <a:lnTo>
                  <a:pt x="72516" y="280834"/>
                </a:lnTo>
                <a:lnTo>
                  <a:pt x="69479" y="275240"/>
                </a:lnTo>
                <a:lnTo>
                  <a:pt x="71377" y="269272"/>
                </a:lnTo>
                <a:lnTo>
                  <a:pt x="69479" y="263305"/>
                </a:lnTo>
                <a:lnTo>
                  <a:pt x="75174" y="257338"/>
                </a:lnTo>
                <a:lnTo>
                  <a:pt x="80109" y="258829"/>
                </a:lnTo>
                <a:lnTo>
                  <a:pt x="81628" y="267035"/>
                </a:lnTo>
                <a:lnTo>
                  <a:pt x="84665" y="266662"/>
                </a:lnTo>
                <a:lnTo>
                  <a:pt x="85424" y="264051"/>
                </a:lnTo>
                <a:lnTo>
                  <a:pt x="85424" y="261067"/>
                </a:lnTo>
                <a:lnTo>
                  <a:pt x="89601" y="260694"/>
                </a:lnTo>
                <a:lnTo>
                  <a:pt x="93397" y="262932"/>
                </a:lnTo>
                <a:lnTo>
                  <a:pt x="97953" y="261440"/>
                </a:lnTo>
                <a:lnTo>
                  <a:pt x="99092" y="262932"/>
                </a:lnTo>
                <a:lnTo>
                  <a:pt x="110482" y="266289"/>
                </a:lnTo>
                <a:lnTo>
                  <a:pt x="111242" y="263305"/>
                </a:lnTo>
                <a:lnTo>
                  <a:pt x="108584" y="258829"/>
                </a:lnTo>
                <a:lnTo>
                  <a:pt x="91119" y="255100"/>
                </a:lnTo>
                <a:lnTo>
                  <a:pt x="87702" y="252116"/>
                </a:lnTo>
                <a:lnTo>
                  <a:pt x="86943" y="249133"/>
                </a:lnTo>
                <a:lnTo>
                  <a:pt x="89980" y="249133"/>
                </a:lnTo>
                <a:lnTo>
                  <a:pt x="102509" y="242793"/>
                </a:lnTo>
                <a:lnTo>
                  <a:pt x="106686" y="242047"/>
                </a:lnTo>
                <a:lnTo>
                  <a:pt x="108584" y="243165"/>
                </a:lnTo>
                <a:lnTo>
                  <a:pt x="112381" y="241301"/>
                </a:lnTo>
                <a:lnTo>
                  <a:pt x="112381" y="239063"/>
                </a:lnTo>
                <a:lnTo>
                  <a:pt x="116937" y="239063"/>
                </a:lnTo>
                <a:lnTo>
                  <a:pt x="118076" y="234588"/>
                </a:lnTo>
                <a:lnTo>
                  <a:pt x="119974" y="238317"/>
                </a:lnTo>
                <a:lnTo>
                  <a:pt x="122631" y="236079"/>
                </a:lnTo>
                <a:lnTo>
                  <a:pt x="128326" y="237571"/>
                </a:lnTo>
                <a:lnTo>
                  <a:pt x="130225" y="236452"/>
                </a:lnTo>
                <a:lnTo>
                  <a:pt x="129086" y="230858"/>
                </a:lnTo>
                <a:lnTo>
                  <a:pt x="127567" y="228247"/>
                </a:lnTo>
                <a:lnTo>
                  <a:pt x="129086" y="228620"/>
                </a:lnTo>
                <a:lnTo>
                  <a:pt x="128706" y="224891"/>
                </a:lnTo>
                <a:lnTo>
                  <a:pt x="124909" y="226010"/>
                </a:lnTo>
                <a:lnTo>
                  <a:pt x="124150" y="230112"/>
                </a:lnTo>
                <a:lnTo>
                  <a:pt x="119594" y="232723"/>
                </a:lnTo>
                <a:lnTo>
                  <a:pt x="116177" y="231977"/>
                </a:lnTo>
                <a:lnTo>
                  <a:pt x="106686" y="234588"/>
                </a:lnTo>
                <a:lnTo>
                  <a:pt x="105167" y="232350"/>
                </a:lnTo>
                <a:lnTo>
                  <a:pt x="101370" y="231977"/>
                </a:lnTo>
                <a:lnTo>
                  <a:pt x="99092" y="232723"/>
                </a:lnTo>
                <a:lnTo>
                  <a:pt x="95296" y="237198"/>
                </a:lnTo>
                <a:lnTo>
                  <a:pt x="89221" y="239063"/>
                </a:lnTo>
                <a:lnTo>
                  <a:pt x="87702" y="237198"/>
                </a:lnTo>
                <a:lnTo>
                  <a:pt x="86943" y="240555"/>
                </a:lnTo>
                <a:lnTo>
                  <a:pt x="84665" y="240928"/>
                </a:lnTo>
                <a:lnTo>
                  <a:pt x="83906" y="237571"/>
                </a:lnTo>
                <a:lnTo>
                  <a:pt x="82008" y="238317"/>
                </a:lnTo>
                <a:lnTo>
                  <a:pt x="82008" y="240555"/>
                </a:lnTo>
                <a:lnTo>
                  <a:pt x="78970" y="240928"/>
                </a:lnTo>
                <a:lnTo>
                  <a:pt x="75933" y="240928"/>
                </a:lnTo>
                <a:lnTo>
                  <a:pt x="74035" y="238690"/>
                </a:lnTo>
                <a:lnTo>
                  <a:pt x="70618" y="243165"/>
                </a:lnTo>
                <a:lnTo>
                  <a:pt x="66821" y="243165"/>
                </a:lnTo>
                <a:lnTo>
                  <a:pt x="64543" y="242047"/>
                </a:lnTo>
                <a:lnTo>
                  <a:pt x="64543" y="239436"/>
                </a:lnTo>
                <a:lnTo>
                  <a:pt x="65302" y="236825"/>
                </a:lnTo>
                <a:lnTo>
                  <a:pt x="62645" y="227129"/>
                </a:lnTo>
                <a:lnTo>
                  <a:pt x="62265" y="214448"/>
                </a:lnTo>
                <a:lnTo>
                  <a:pt x="63404" y="212210"/>
                </a:lnTo>
                <a:lnTo>
                  <a:pt x="67580" y="210719"/>
                </a:lnTo>
                <a:lnTo>
                  <a:pt x="69479" y="213329"/>
                </a:lnTo>
                <a:lnTo>
                  <a:pt x="70997" y="218551"/>
                </a:lnTo>
                <a:lnTo>
                  <a:pt x="73655" y="220042"/>
                </a:lnTo>
                <a:lnTo>
                  <a:pt x="75174" y="216686"/>
                </a:lnTo>
                <a:lnTo>
                  <a:pt x="72896" y="212583"/>
                </a:lnTo>
                <a:lnTo>
                  <a:pt x="73275" y="209973"/>
                </a:lnTo>
                <a:lnTo>
                  <a:pt x="85045" y="206989"/>
                </a:lnTo>
                <a:lnTo>
                  <a:pt x="87323" y="208481"/>
                </a:lnTo>
                <a:lnTo>
                  <a:pt x="91119" y="207362"/>
                </a:lnTo>
                <a:lnTo>
                  <a:pt x="91119" y="201395"/>
                </a:lnTo>
                <a:lnTo>
                  <a:pt x="92258" y="200649"/>
                </a:lnTo>
                <a:lnTo>
                  <a:pt x="93777" y="196919"/>
                </a:lnTo>
                <a:lnTo>
                  <a:pt x="96055" y="196173"/>
                </a:lnTo>
                <a:lnTo>
                  <a:pt x="97574" y="192444"/>
                </a:lnTo>
                <a:lnTo>
                  <a:pt x="100231" y="192444"/>
                </a:lnTo>
                <a:lnTo>
                  <a:pt x="103269" y="195427"/>
                </a:lnTo>
                <a:lnTo>
                  <a:pt x="104408" y="192444"/>
                </a:lnTo>
                <a:lnTo>
                  <a:pt x="101750" y="186477"/>
                </a:lnTo>
                <a:lnTo>
                  <a:pt x="107825" y="180882"/>
                </a:lnTo>
                <a:lnTo>
                  <a:pt x="116177" y="180136"/>
                </a:lnTo>
                <a:lnTo>
                  <a:pt x="119974" y="183120"/>
                </a:lnTo>
                <a:lnTo>
                  <a:pt x="126808" y="183120"/>
                </a:lnTo>
                <a:lnTo>
                  <a:pt x="127567" y="180882"/>
                </a:lnTo>
                <a:lnTo>
                  <a:pt x="131743" y="179390"/>
                </a:lnTo>
                <a:lnTo>
                  <a:pt x="132882" y="176780"/>
                </a:lnTo>
                <a:lnTo>
                  <a:pt x="137818" y="176407"/>
                </a:lnTo>
                <a:lnTo>
                  <a:pt x="139337" y="174169"/>
                </a:lnTo>
                <a:lnTo>
                  <a:pt x="138198" y="171932"/>
                </a:lnTo>
                <a:lnTo>
                  <a:pt x="129845" y="176780"/>
                </a:lnTo>
                <a:lnTo>
                  <a:pt x="126808" y="175288"/>
                </a:lnTo>
                <a:lnTo>
                  <a:pt x="123770" y="168948"/>
                </a:lnTo>
                <a:lnTo>
                  <a:pt x="122252" y="173050"/>
                </a:lnTo>
                <a:lnTo>
                  <a:pt x="119974" y="172304"/>
                </a:lnTo>
                <a:lnTo>
                  <a:pt x="118835" y="168948"/>
                </a:lnTo>
                <a:lnTo>
                  <a:pt x="119594" y="165218"/>
                </a:lnTo>
                <a:lnTo>
                  <a:pt x="120733" y="162981"/>
                </a:lnTo>
                <a:lnTo>
                  <a:pt x="121492" y="158505"/>
                </a:lnTo>
                <a:lnTo>
                  <a:pt x="124150" y="156268"/>
                </a:lnTo>
                <a:lnTo>
                  <a:pt x="127567" y="149181"/>
                </a:lnTo>
                <a:lnTo>
                  <a:pt x="125669" y="148435"/>
                </a:lnTo>
                <a:lnTo>
                  <a:pt x="124909" y="142841"/>
                </a:lnTo>
                <a:lnTo>
                  <a:pt x="123770" y="142095"/>
                </a:lnTo>
                <a:lnTo>
                  <a:pt x="122252" y="145079"/>
                </a:lnTo>
                <a:lnTo>
                  <a:pt x="118835" y="147690"/>
                </a:lnTo>
                <a:lnTo>
                  <a:pt x="119594" y="152538"/>
                </a:lnTo>
                <a:lnTo>
                  <a:pt x="118835" y="158132"/>
                </a:lnTo>
                <a:lnTo>
                  <a:pt x="116557" y="162235"/>
                </a:lnTo>
                <a:lnTo>
                  <a:pt x="113520" y="163727"/>
                </a:lnTo>
                <a:lnTo>
                  <a:pt x="112381" y="167829"/>
                </a:lnTo>
                <a:lnTo>
                  <a:pt x="102509" y="172304"/>
                </a:lnTo>
                <a:lnTo>
                  <a:pt x="100231" y="168575"/>
                </a:lnTo>
                <a:lnTo>
                  <a:pt x="97574" y="166337"/>
                </a:lnTo>
                <a:lnTo>
                  <a:pt x="96055" y="157013"/>
                </a:lnTo>
                <a:lnTo>
                  <a:pt x="101370" y="142468"/>
                </a:lnTo>
                <a:lnTo>
                  <a:pt x="100991" y="136501"/>
                </a:lnTo>
                <a:lnTo>
                  <a:pt x="99092" y="131653"/>
                </a:lnTo>
                <a:lnTo>
                  <a:pt x="95675" y="137247"/>
                </a:lnTo>
                <a:lnTo>
                  <a:pt x="94916" y="144706"/>
                </a:lnTo>
                <a:lnTo>
                  <a:pt x="94916" y="148808"/>
                </a:lnTo>
                <a:lnTo>
                  <a:pt x="91499" y="155149"/>
                </a:lnTo>
                <a:lnTo>
                  <a:pt x="89221" y="155149"/>
                </a:lnTo>
                <a:lnTo>
                  <a:pt x="87323" y="150673"/>
                </a:lnTo>
                <a:lnTo>
                  <a:pt x="87702" y="146944"/>
                </a:lnTo>
                <a:lnTo>
                  <a:pt x="87323" y="142468"/>
                </a:lnTo>
                <a:lnTo>
                  <a:pt x="85045" y="142095"/>
                </a:lnTo>
                <a:lnTo>
                  <a:pt x="82767" y="143960"/>
                </a:lnTo>
                <a:lnTo>
                  <a:pt x="81248" y="147690"/>
                </a:lnTo>
                <a:lnTo>
                  <a:pt x="80109" y="154403"/>
                </a:lnTo>
                <a:lnTo>
                  <a:pt x="79730" y="165218"/>
                </a:lnTo>
                <a:lnTo>
                  <a:pt x="77831" y="170440"/>
                </a:lnTo>
                <a:lnTo>
                  <a:pt x="80869" y="170813"/>
                </a:lnTo>
                <a:lnTo>
                  <a:pt x="82767" y="173796"/>
                </a:lnTo>
                <a:lnTo>
                  <a:pt x="83906" y="178272"/>
                </a:lnTo>
                <a:lnTo>
                  <a:pt x="81628" y="180136"/>
                </a:lnTo>
                <a:lnTo>
                  <a:pt x="78970" y="177899"/>
                </a:lnTo>
                <a:lnTo>
                  <a:pt x="75174" y="178645"/>
                </a:lnTo>
                <a:lnTo>
                  <a:pt x="72896" y="184612"/>
                </a:lnTo>
                <a:lnTo>
                  <a:pt x="73275" y="186850"/>
                </a:lnTo>
                <a:lnTo>
                  <a:pt x="72516" y="192444"/>
                </a:lnTo>
                <a:lnTo>
                  <a:pt x="67201" y="192444"/>
                </a:lnTo>
                <a:lnTo>
                  <a:pt x="65682" y="196546"/>
                </a:lnTo>
                <a:lnTo>
                  <a:pt x="60746" y="194682"/>
                </a:lnTo>
                <a:lnTo>
                  <a:pt x="59228" y="196546"/>
                </a:lnTo>
                <a:lnTo>
                  <a:pt x="57709" y="193190"/>
                </a:lnTo>
                <a:lnTo>
                  <a:pt x="56190" y="196173"/>
                </a:lnTo>
                <a:lnTo>
                  <a:pt x="50116" y="192817"/>
                </a:lnTo>
                <a:lnTo>
                  <a:pt x="48977" y="194682"/>
                </a:lnTo>
                <a:lnTo>
                  <a:pt x="47078" y="189833"/>
                </a:lnTo>
                <a:lnTo>
                  <a:pt x="49356" y="186850"/>
                </a:lnTo>
                <a:lnTo>
                  <a:pt x="48597" y="180136"/>
                </a:lnTo>
                <a:lnTo>
                  <a:pt x="45940" y="181255"/>
                </a:lnTo>
                <a:lnTo>
                  <a:pt x="41004" y="179390"/>
                </a:lnTo>
                <a:lnTo>
                  <a:pt x="40245" y="174915"/>
                </a:lnTo>
                <a:lnTo>
                  <a:pt x="36828" y="170440"/>
                </a:lnTo>
                <a:lnTo>
                  <a:pt x="37967" y="167829"/>
                </a:lnTo>
                <a:lnTo>
                  <a:pt x="48217" y="166710"/>
                </a:lnTo>
                <a:lnTo>
                  <a:pt x="52014" y="164472"/>
                </a:lnTo>
                <a:lnTo>
                  <a:pt x="52394" y="159251"/>
                </a:lnTo>
                <a:lnTo>
                  <a:pt x="48597" y="162235"/>
                </a:lnTo>
                <a:lnTo>
                  <a:pt x="42143" y="162235"/>
                </a:lnTo>
                <a:lnTo>
                  <a:pt x="28475" y="154403"/>
                </a:lnTo>
                <a:lnTo>
                  <a:pt x="27716" y="151792"/>
                </a:lnTo>
                <a:lnTo>
                  <a:pt x="25058" y="149181"/>
                </a:lnTo>
                <a:lnTo>
                  <a:pt x="25817" y="146198"/>
                </a:lnTo>
                <a:lnTo>
                  <a:pt x="20502" y="142095"/>
                </a:lnTo>
                <a:lnTo>
                  <a:pt x="22400" y="134263"/>
                </a:lnTo>
                <a:lnTo>
                  <a:pt x="25817" y="133890"/>
                </a:lnTo>
                <a:lnTo>
                  <a:pt x="26956" y="130907"/>
                </a:lnTo>
                <a:lnTo>
                  <a:pt x="23539" y="129788"/>
                </a:lnTo>
                <a:lnTo>
                  <a:pt x="16326" y="121956"/>
                </a:lnTo>
                <a:lnTo>
                  <a:pt x="14048" y="117853"/>
                </a:lnTo>
                <a:lnTo>
                  <a:pt x="18604" y="117107"/>
                </a:lnTo>
                <a:lnTo>
                  <a:pt x="20882" y="121210"/>
                </a:lnTo>
                <a:lnTo>
                  <a:pt x="35689" y="124939"/>
                </a:lnTo>
                <a:lnTo>
                  <a:pt x="36448" y="121210"/>
                </a:lnTo>
                <a:lnTo>
                  <a:pt x="34550" y="116362"/>
                </a:lnTo>
                <a:lnTo>
                  <a:pt x="30373" y="118599"/>
                </a:lnTo>
                <a:lnTo>
                  <a:pt x="26956" y="116734"/>
                </a:lnTo>
                <a:lnTo>
                  <a:pt x="26577" y="112259"/>
                </a:lnTo>
                <a:lnTo>
                  <a:pt x="20502" y="108530"/>
                </a:lnTo>
                <a:lnTo>
                  <a:pt x="21641" y="104054"/>
                </a:lnTo>
                <a:lnTo>
                  <a:pt x="24678" y="102189"/>
                </a:lnTo>
                <a:lnTo>
                  <a:pt x="23919" y="98460"/>
                </a:lnTo>
                <a:lnTo>
                  <a:pt x="24678" y="94357"/>
                </a:lnTo>
                <a:lnTo>
                  <a:pt x="27716" y="91747"/>
                </a:lnTo>
                <a:lnTo>
                  <a:pt x="26956" y="88763"/>
                </a:lnTo>
                <a:lnTo>
                  <a:pt x="28095" y="83542"/>
                </a:lnTo>
                <a:lnTo>
                  <a:pt x="25058" y="84288"/>
                </a:lnTo>
                <a:lnTo>
                  <a:pt x="23539" y="86898"/>
                </a:lnTo>
                <a:lnTo>
                  <a:pt x="22780" y="88763"/>
                </a:lnTo>
                <a:lnTo>
                  <a:pt x="20882" y="85033"/>
                </a:lnTo>
                <a:lnTo>
                  <a:pt x="14427" y="83915"/>
                </a:lnTo>
                <a:lnTo>
                  <a:pt x="20122" y="91001"/>
                </a:lnTo>
                <a:lnTo>
                  <a:pt x="16326" y="100697"/>
                </a:lnTo>
                <a:lnTo>
                  <a:pt x="12529" y="102935"/>
                </a:lnTo>
                <a:lnTo>
                  <a:pt x="10251" y="101070"/>
                </a:lnTo>
                <a:lnTo>
                  <a:pt x="10251" y="94730"/>
                </a:lnTo>
                <a:lnTo>
                  <a:pt x="9492" y="92493"/>
                </a:lnTo>
                <a:lnTo>
                  <a:pt x="9112" y="88017"/>
                </a:lnTo>
                <a:lnTo>
                  <a:pt x="6455" y="82050"/>
                </a:lnTo>
                <a:lnTo>
                  <a:pt x="6455" y="88017"/>
                </a:lnTo>
                <a:lnTo>
                  <a:pt x="6075" y="80931"/>
                </a:lnTo>
                <a:lnTo>
                  <a:pt x="5695" y="76829"/>
                </a:lnTo>
                <a:lnTo>
                  <a:pt x="3417" y="80185"/>
                </a:lnTo>
                <a:lnTo>
                  <a:pt x="3038" y="74964"/>
                </a:lnTo>
                <a:lnTo>
                  <a:pt x="3038" y="65640"/>
                </a:lnTo>
                <a:lnTo>
                  <a:pt x="2278" y="60791"/>
                </a:lnTo>
                <a:lnTo>
                  <a:pt x="380" y="58927"/>
                </a:lnTo>
                <a:lnTo>
                  <a:pt x="0" y="55943"/>
                </a:lnTo>
                <a:lnTo>
                  <a:pt x="3038" y="54451"/>
                </a:lnTo>
                <a:lnTo>
                  <a:pt x="5695" y="56689"/>
                </a:lnTo>
                <a:lnTo>
                  <a:pt x="7214" y="52213"/>
                </a:lnTo>
                <a:lnTo>
                  <a:pt x="3038" y="44009"/>
                </a:lnTo>
                <a:lnTo>
                  <a:pt x="2278" y="39906"/>
                </a:lnTo>
                <a:lnTo>
                  <a:pt x="2278" y="36549"/>
                </a:lnTo>
                <a:lnTo>
                  <a:pt x="4556" y="36923"/>
                </a:lnTo>
                <a:lnTo>
                  <a:pt x="7973" y="44382"/>
                </a:lnTo>
                <a:lnTo>
                  <a:pt x="12529" y="45500"/>
                </a:lnTo>
                <a:lnTo>
                  <a:pt x="13288" y="42890"/>
                </a:lnTo>
                <a:lnTo>
                  <a:pt x="9492" y="33939"/>
                </a:lnTo>
                <a:lnTo>
                  <a:pt x="9871" y="30209"/>
                </a:lnTo>
                <a:lnTo>
                  <a:pt x="11390" y="28718"/>
                </a:lnTo>
                <a:lnTo>
                  <a:pt x="15566" y="32074"/>
                </a:lnTo>
                <a:lnTo>
                  <a:pt x="17465" y="28718"/>
                </a:lnTo>
                <a:lnTo>
                  <a:pt x="16326" y="24615"/>
                </a:lnTo>
                <a:lnTo>
                  <a:pt x="20122" y="21631"/>
                </a:lnTo>
                <a:lnTo>
                  <a:pt x="28095" y="38787"/>
                </a:lnTo>
                <a:lnTo>
                  <a:pt x="29614" y="36177"/>
                </a:lnTo>
                <a:lnTo>
                  <a:pt x="30753" y="38787"/>
                </a:lnTo>
                <a:lnTo>
                  <a:pt x="32272" y="38414"/>
                </a:lnTo>
                <a:lnTo>
                  <a:pt x="30373" y="21631"/>
                </a:lnTo>
                <a:lnTo>
                  <a:pt x="33790" y="20140"/>
                </a:lnTo>
                <a:lnTo>
                  <a:pt x="34550" y="23496"/>
                </a:lnTo>
                <a:lnTo>
                  <a:pt x="34550" y="27599"/>
                </a:lnTo>
                <a:lnTo>
                  <a:pt x="37207" y="28718"/>
                </a:lnTo>
                <a:lnTo>
                  <a:pt x="37967" y="30582"/>
                </a:lnTo>
                <a:lnTo>
                  <a:pt x="46319" y="27972"/>
                </a:lnTo>
                <a:lnTo>
                  <a:pt x="53533" y="21631"/>
                </a:lnTo>
                <a:lnTo>
                  <a:pt x="60746" y="19767"/>
                </a:lnTo>
                <a:lnTo>
                  <a:pt x="64543" y="20140"/>
                </a:lnTo>
                <a:lnTo>
                  <a:pt x="66441" y="28345"/>
                </a:lnTo>
                <a:lnTo>
                  <a:pt x="66441" y="32074"/>
                </a:lnTo>
                <a:lnTo>
                  <a:pt x="64543" y="35804"/>
                </a:lnTo>
                <a:lnTo>
                  <a:pt x="57709" y="38787"/>
                </a:lnTo>
                <a:lnTo>
                  <a:pt x="55431" y="35804"/>
                </a:lnTo>
                <a:lnTo>
                  <a:pt x="54292" y="38041"/>
                </a:lnTo>
                <a:lnTo>
                  <a:pt x="48977" y="38041"/>
                </a:lnTo>
                <a:lnTo>
                  <a:pt x="47458" y="41771"/>
                </a:lnTo>
                <a:lnTo>
                  <a:pt x="42902" y="47738"/>
                </a:lnTo>
                <a:lnTo>
                  <a:pt x="36828" y="50349"/>
                </a:lnTo>
                <a:lnTo>
                  <a:pt x="35689" y="54078"/>
                </a:lnTo>
                <a:lnTo>
                  <a:pt x="40245" y="55943"/>
                </a:lnTo>
                <a:lnTo>
                  <a:pt x="50875" y="50722"/>
                </a:lnTo>
                <a:lnTo>
                  <a:pt x="57709" y="51468"/>
                </a:lnTo>
                <a:lnTo>
                  <a:pt x="56190" y="56689"/>
                </a:lnTo>
                <a:lnTo>
                  <a:pt x="52773" y="58927"/>
                </a:lnTo>
                <a:lnTo>
                  <a:pt x="54292" y="63775"/>
                </a:lnTo>
                <a:lnTo>
                  <a:pt x="53153" y="68251"/>
                </a:lnTo>
                <a:lnTo>
                  <a:pt x="55051" y="71607"/>
                </a:lnTo>
                <a:lnTo>
                  <a:pt x="57329" y="66759"/>
                </a:lnTo>
                <a:lnTo>
                  <a:pt x="57709" y="62283"/>
                </a:lnTo>
                <a:lnTo>
                  <a:pt x="62265" y="68251"/>
                </a:lnTo>
                <a:lnTo>
                  <a:pt x="63784" y="76455"/>
                </a:lnTo>
                <a:lnTo>
                  <a:pt x="66821" y="82796"/>
                </a:lnTo>
                <a:lnTo>
                  <a:pt x="71377" y="89882"/>
                </a:lnTo>
                <a:lnTo>
                  <a:pt x="74035" y="90255"/>
                </a:lnTo>
                <a:lnTo>
                  <a:pt x="71757" y="86525"/>
                </a:lnTo>
                <a:lnTo>
                  <a:pt x="69858" y="80185"/>
                </a:lnTo>
                <a:lnTo>
                  <a:pt x="66821" y="63775"/>
                </a:lnTo>
                <a:lnTo>
                  <a:pt x="66821" y="58554"/>
                </a:lnTo>
                <a:lnTo>
                  <a:pt x="65682" y="54451"/>
                </a:lnTo>
                <a:lnTo>
                  <a:pt x="67201" y="49603"/>
                </a:lnTo>
                <a:lnTo>
                  <a:pt x="70997" y="44755"/>
                </a:lnTo>
                <a:lnTo>
                  <a:pt x="71377" y="42517"/>
                </a:lnTo>
                <a:lnTo>
                  <a:pt x="74794" y="38041"/>
                </a:lnTo>
                <a:lnTo>
                  <a:pt x="75553" y="32074"/>
                </a:lnTo>
                <a:lnTo>
                  <a:pt x="78970" y="25734"/>
                </a:lnTo>
                <a:lnTo>
                  <a:pt x="85045" y="30209"/>
                </a:lnTo>
                <a:lnTo>
                  <a:pt x="90360" y="32447"/>
                </a:lnTo>
                <a:lnTo>
                  <a:pt x="91119" y="35804"/>
                </a:lnTo>
                <a:lnTo>
                  <a:pt x="93397" y="38787"/>
                </a:lnTo>
                <a:lnTo>
                  <a:pt x="95675" y="46619"/>
                </a:lnTo>
                <a:lnTo>
                  <a:pt x="96055" y="56316"/>
                </a:lnTo>
                <a:lnTo>
                  <a:pt x="97953" y="66386"/>
                </a:lnTo>
                <a:lnTo>
                  <a:pt x="98333" y="73472"/>
                </a:lnTo>
                <a:lnTo>
                  <a:pt x="100231" y="80931"/>
                </a:lnTo>
                <a:lnTo>
                  <a:pt x="100231" y="91001"/>
                </a:lnTo>
                <a:lnTo>
                  <a:pt x="98333" y="96222"/>
                </a:lnTo>
                <a:lnTo>
                  <a:pt x="99092" y="98087"/>
                </a:lnTo>
                <a:lnTo>
                  <a:pt x="99852" y="97714"/>
                </a:lnTo>
                <a:lnTo>
                  <a:pt x="100231" y="95103"/>
                </a:lnTo>
                <a:lnTo>
                  <a:pt x="103269" y="94730"/>
                </a:lnTo>
                <a:lnTo>
                  <a:pt x="107445" y="102189"/>
                </a:lnTo>
                <a:lnTo>
                  <a:pt x="112381" y="116362"/>
                </a:lnTo>
                <a:lnTo>
                  <a:pt x="116937" y="121956"/>
                </a:lnTo>
                <a:lnTo>
                  <a:pt x="120354" y="122702"/>
                </a:lnTo>
                <a:lnTo>
                  <a:pt x="120733" y="121210"/>
                </a:lnTo>
                <a:lnTo>
                  <a:pt x="111242" y="96222"/>
                </a:lnTo>
                <a:lnTo>
                  <a:pt x="110482" y="86898"/>
                </a:lnTo>
                <a:lnTo>
                  <a:pt x="109343" y="84288"/>
                </a:lnTo>
                <a:lnTo>
                  <a:pt x="108204" y="72726"/>
                </a:lnTo>
                <a:lnTo>
                  <a:pt x="107445" y="67878"/>
                </a:lnTo>
                <a:lnTo>
                  <a:pt x="107445" y="52213"/>
                </a:lnTo>
                <a:lnTo>
                  <a:pt x="106306" y="49603"/>
                </a:lnTo>
                <a:lnTo>
                  <a:pt x="105926" y="40652"/>
                </a:lnTo>
                <a:lnTo>
                  <a:pt x="105926" y="35804"/>
                </a:lnTo>
                <a:lnTo>
                  <a:pt x="104028" y="35804"/>
                </a:lnTo>
                <a:lnTo>
                  <a:pt x="104028" y="29463"/>
                </a:lnTo>
                <a:lnTo>
                  <a:pt x="105547" y="25361"/>
                </a:lnTo>
                <a:lnTo>
                  <a:pt x="105547" y="21258"/>
                </a:lnTo>
                <a:lnTo>
                  <a:pt x="105926" y="16783"/>
                </a:lnTo>
                <a:lnTo>
                  <a:pt x="111621" y="16037"/>
                </a:lnTo>
                <a:lnTo>
                  <a:pt x="109723" y="10816"/>
                </a:lnTo>
                <a:lnTo>
                  <a:pt x="110103" y="8205"/>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61" name="Text Placeholder 2560">
            <a:extLst>
              <a:ext uri="{FF2B5EF4-FFF2-40B4-BE49-F238E27FC236}">
                <a16:creationId xmlns:a16="http://schemas.microsoft.com/office/drawing/2014/main" id="{71508E24-3910-D449-9F87-229E6ED1CAD2}"/>
              </a:ext>
            </a:extLst>
          </p:cNvPr>
          <p:cNvSpPr>
            <a:spLocks noGrp="1"/>
          </p:cNvSpPr>
          <p:nvPr>
            <p:ph type="body" sz="quarter" idx="72" hasCustomPrompt="1"/>
          </p:nvPr>
        </p:nvSpPr>
        <p:spPr>
          <a:xfrm>
            <a:off x="10745268" y="2016515"/>
            <a:ext cx="138811" cy="125207"/>
          </a:xfrm>
          <a:custGeom>
            <a:avLst/>
            <a:gdLst>
              <a:gd name="connsiteX0" fmla="*/ 45256 w 138811"/>
              <a:gd name="connsiteY0" fmla="*/ 0 h 125207"/>
              <a:gd name="connsiteX1" fmla="*/ 46777 w 138811"/>
              <a:gd name="connsiteY1" fmla="*/ 375 h 125207"/>
              <a:gd name="connsiteX2" fmla="*/ 44496 w 138811"/>
              <a:gd name="connsiteY2" fmla="*/ 4873 h 125207"/>
              <a:gd name="connsiteX3" fmla="*/ 45256 w 138811"/>
              <a:gd name="connsiteY3" fmla="*/ 8997 h 125207"/>
              <a:gd name="connsiteX4" fmla="*/ 55524 w 138811"/>
              <a:gd name="connsiteY4" fmla="*/ 20243 h 125207"/>
              <a:gd name="connsiteX5" fmla="*/ 57426 w 138811"/>
              <a:gd name="connsiteY5" fmla="*/ 21368 h 125207"/>
              <a:gd name="connsiteX6" fmla="*/ 60849 w 138811"/>
              <a:gd name="connsiteY6" fmla="*/ 20243 h 125207"/>
              <a:gd name="connsiteX7" fmla="*/ 61609 w 138811"/>
              <a:gd name="connsiteY7" fmla="*/ 23242 h 125207"/>
              <a:gd name="connsiteX8" fmla="*/ 64271 w 138811"/>
              <a:gd name="connsiteY8" fmla="*/ 25491 h 125207"/>
              <a:gd name="connsiteX9" fmla="*/ 61990 w 138811"/>
              <a:gd name="connsiteY9" fmla="*/ 29240 h 125207"/>
              <a:gd name="connsiteX10" fmla="*/ 63891 w 138811"/>
              <a:gd name="connsiteY10" fmla="*/ 32614 h 125207"/>
              <a:gd name="connsiteX11" fmla="*/ 67694 w 138811"/>
              <a:gd name="connsiteY11" fmla="*/ 32239 h 125207"/>
              <a:gd name="connsiteX12" fmla="*/ 68074 w 138811"/>
              <a:gd name="connsiteY12" fmla="*/ 33364 h 125207"/>
              <a:gd name="connsiteX13" fmla="*/ 68455 w 138811"/>
              <a:gd name="connsiteY13" fmla="*/ 35613 h 125207"/>
              <a:gd name="connsiteX14" fmla="*/ 70356 w 138811"/>
              <a:gd name="connsiteY14" fmla="*/ 33364 h 125207"/>
              <a:gd name="connsiteX15" fmla="*/ 76441 w 138811"/>
              <a:gd name="connsiteY15" fmla="*/ 35238 h 125207"/>
              <a:gd name="connsiteX16" fmla="*/ 76061 w 138811"/>
              <a:gd name="connsiteY16" fmla="*/ 38612 h 125207"/>
              <a:gd name="connsiteX17" fmla="*/ 76441 w 138811"/>
              <a:gd name="connsiteY17" fmla="*/ 39736 h 125207"/>
              <a:gd name="connsiteX18" fmla="*/ 73779 w 138811"/>
              <a:gd name="connsiteY18" fmla="*/ 44985 h 125207"/>
              <a:gd name="connsiteX19" fmla="*/ 74540 w 138811"/>
              <a:gd name="connsiteY19" fmla="*/ 45359 h 125207"/>
              <a:gd name="connsiteX20" fmla="*/ 74159 w 138811"/>
              <a:gd name="connsiteY20" fmla="*/ 47609 h 125207"/>
              <a:gd name="connsiteX21" fmla="*/ 75300 w 138811"/>
              <a:gd name="connsiteY21" fmla="*/ 50608 h 125207"/>
              <a:gd name="connsiteX22" fmla="*/ 77962 w 138811"/>
              <a:gd name="connsiteY22" fmla="*/ 49483 h 125207"/>
              <a:gd name="connsiteX23" fmla="*/ 79864 w 138811"/>
              <a:gd name="connsiteY23" fmla="*/ 51732 h 125207"/>
              <a:gd name="connsiteX24" fmla="*/ 82146 w 138811"/>
              <a:gd name="connsiteY24" fmla="*/ 49858 h 125207"/>
              <a:gd name="connsiteX25" fmla="*/ 85949 w 138811"/>
              <a:gd name="connsiteY25" fmla="*/ 51357 h 125207"/>
              <a:gd name="connsiteX26" fmla="*/ 86709 w 138811"/>
              <a:gd name="connsiteY26" fmla="*/ 49858 h 125207"/>
              <a:gd name="connsiteX27" fmla="*/ 86709 w 138811"/>
              <a:gd name="connsiteY27" fmla="*/ 40861 h 125207"/>
              <a:gd name="connsiteX28" fmla="*/ 88611 w 138811"/>
              <a:gd name="connsiteY28" fmla="*/ 38612 h 125207"/>
              <a:gd name="connsiteX29" fmla="*/ 85949 w 138811"/>
              <a:gd name="connsiteY29" fmla="*/ 34488 h 125207"/>
              <a:gd name="connsiteX30" fmla="*/ 85568 w 138811"/>
              <a:gd name="connsiteY30" fmla="*/ 22492 h 125207"/>
              <a:gd name="connsiteX31" fmla="*/ 85568 w 138811"/>
              <a:gd name="connsiteY31" fmla="*/ 17619 h 125207"/>
              <a:gd name="connsiteX32" fmla="*/ 89371 w 138811"/>
              <a:gd name="connsiteY32" fmla="*/ 12746 h 125207"/>
              <a:gd name="connsiteX33" fmla="*/ 92034 w 138811"/>
              <a:gd name="connsiteY33" fmla="*/ 11246 h 125207"/>
              <a:gd name="connsiteX34" fmla="*/ 101921 w 138811"/>
              <a:gd name="connsiteY34" fmla="*/ 18369 h 125207"/>
              <a:gd name="connsiteX35" fmla="*/ 109147 w 138811"/>
              <a:gd name="connsiteY35" fmla="*/ 29240 h 125207"/>
              <a:gd name="connsiteX36" fmla="*/ 110288 w 138811"/>
              <a:gd name="connsiteY36" fmla="*/ 33364 h 125207"/>
              <a:gd name="connsiteX37" fmla="*/ 112950 w 138811"/>
              <a:gd name="connsiteY37" fmla="*/ 40861 h 125207"/>
              <a:gd name="connsiteX38" fmla="*/ 116753 w 138811"/>
              <a:gd name="connsiteY38" fmla="*/ 40861 h 125207"/>
              <a:gd name="connsiteX39" fmla="*/ 119415 w 138811"/>
              <a:gd name="connsiteY39" fmla="*/ 43110 h 125207"/>
              <a:gd name="connsiteX40" fmla="*/ 119415 w 138811"/>
              <a:gd name="connsiteY40" fmla="*/ 47609 h 125207"/>
              <a:gd name="connsiteX41" fmla="*/ 118275 w 138811"/>
              <a:gd name="connsiteY41" fmla="*/ 51732 h 125207"/>
              <a:gd name="connsiteX42" fmla="*/ 117514 w 138811"/>
              <a:gd name="connsiteY42" fmla="*/ 56606 h 125207"/>
              <a:gd name="connsiteX43" fmla="*/ 115993 w 138811"/>
              <a:gd name="connsiteY43" fmla="*/ 61104 h 125207"/>
              <a:gd name="connsiteX44" fmla="*/ 114091 w 138811"/>
              <a:gd name="connsiteY44" fmla="*/ 63728 h 125207"/>
              <a:gd name="connsiteX45" fmla="*/ 112570 w 138811"/>
              <a:gd name="connsiteY45" fmla="*/ 67852 h 125207"/>
              <a:gd name="connsiteX46" fmla="*/ 112570 w 138811"/>
              <a:gd name="connsiteY46" fmla="*/ 71600 h 125207"/>
              <a:gd name="connsiteX47" fmla="*/ 113331 w 138811"/>
              <a:gd name="connsiteY47" fmla="*/ 75349 h 125207"/>
              <a:gd name="connsiteX48" fmla="*/ 117514 w 138811"/>
              <a:gd name="connsiteY48" fmla="*/ 87720 h 125207"/>
              <a:gd name="connsiteX49" fmla="*/ 122838 w 138811"/>
              <a:gd name="connsiteY49" fmla="*/ 95217 h 125207"/>
              <a:gd name="connsiteX50" fmla="*/ 130825 w 138811"/>
              <a:gd name="connsiteY50" fmla="*/ 97092 h 125207"/>
              <a:gd name="connsiteX51" fmla="*/ 137290 w 138811"/>
              <a:gd name="connsiteY51" fmla="*/ 101965 h 125207"/>
              <a:gd name="connsiteX52" fmla="*/ 138811 w 138811"/>
              <a:gd name="connsiteY52" fmla="*/ 104964 h 125207"/>
              <a:gd name="connsiteX53" fmla="*/ 138431 w 138811"/>
              <a:gd name="connsiteY53" fmla="*/ 106089 h 125207"/>
              <a:gd name="connsiteX54" fmla="*/ 130444 w 138811"/>
              <a:gd name="connsiteY54" fmla="*/ 108338 h 125207"/>
              <a:gd name="connsiteX55" fmla="*/ 120556 w 138811"/>
              <a:gd name="connsiteY55" fmla="*/ 103839 h 125207"/>
              <a:gd name="connsiteX56" fmla="*/ 119415 w 138811"/>
              <a:gd name="connsiteY56" fmla="*/ 107588 h 125207"/>
              <a:gd name="connsiteX57" fmla="*/ 119415 w 138811"/>
              <a:gd name="connsiteY57" fmla="*/ 110962 h 125207"/>
              <a:gd name="connsiteX58" fmla="*/ 115993 w 138811"/>
              <a:gd name="connsiteY58" fmla="*/ 113211 h 125207"/>
              <a:gd name="connsiteX59" fmla="*/ 106865 w 138811"/>
              <a:gd name="connsiteY59" fmla="*/ 102340 h 125207"/>
              <a:gd name="connsiteX60" fmla="*/ 109147 w 138811"/>
              <a:gd name="connsiteY60" fmla="*/ 101965 h 125207"/>
              <a:gd name="connsiteX61" fmla="*/ 109908 w 138811"/>
              <a:gd name="connsiteY61" fmla="*/ 97842 h 125207"/>
              <a:gd name="connsiteX62" fmla="*/ 106105 w 138811"/>
              <a:gd name="connsiteY62" fmla="*/ 94843 h 125207"/>
              <a:gd name="connsiteX63" fmla="*/ 100781 w 138811"/>
              <a:gd name="connsiteY63" fmla="*/ 101965 h 125207"/>
              <a:gd name="connsiteX64" fmla="*/ 90512 w 138811"/>
              <a:gd name="connsiteY64" fmla="*/ 104964 h 125207"/>
              <a:gd name="connsiteX65" fmla="*/ 85568 w 138811"/>
              <a:gd name="connsiteY65" fmla="*/ 107588 h 125207"/>
              <a:gd name="connsiteX66" fmla="*/ 80244 w 138811"/>
              <a:gd name="connsiteY66" fmla="*/ 112836 h 125207"/>
              <a:gd name="connsiteX67" fmla="*/ 69596 w 138811"/>
              <a:gd name="connsiteY67" fmla="*/ 116960 h 125207"/>
              <a:gd name="connsiteX68" fmla="*/ 66173 w 138811"/>
              <a:gd name="connsiteY68" fmla="*/ 116210 h 125207"/>
              <a:gd name="connsiteX69" fmla="*/ 62750 w 138811"/>
              <a:gd name="connsiteY69" fmla="*/ 113211 h 125207"/>
              <a:gd name="connsiteX70" fmla="*/ 65412 w 138811"/>
              <a:gd name="connsiteY70" fmla="*/ 113586 h 125207"/>
              <a:gd name="connsiteX71" fmla="*/ 68074 w 138811"/>
              <a:gd name="connsiteY71" fmla="*/ 110962 h 125207"/>
              <a:gd name="connsiteX72" fmla="*/ 64271 w 138811"/>
              <a:gd name="connsiteY72" fmla="*/ 108338 h 125207"/>
              <a:gd name="connsiteX73" fmla="*/ 61609 w 138811"/>
              <a:gd name="connsiteY73" fmla="*/ 103465 h 125207"/>
              <a:gd name="connsiteX74" fmla="*/ 61609 w 138811"/>
              <a:gd name="connsiteY74" fmla="*/ 95967 h 125207"/>
              <a:gd name="connsiteX75" fmla="*/ 56665 w 138811"/>
              <a:gd name="connsiteY75" fmla="*/ 99341 h 125207"/>
              <a:gd name="connsiteX76" fmla="*/ 55524 w 138811"/>
              <a:gd name="connsiteY76" fmla="*/ 107963 h 125207"/>
              <a:gd name="connsiteX77" fmla="*/ 58947 w 138811"/>
              <a:gd name="connsiteY77" fmla="*/ 106838 h 125207"/>
              <a:gd name="connsiteX78" fmla="*/ 57046 w 138811"/>
              <a:gd name="connsiteY78" fmla="*/ 111712 h 125207"/>
              <a:gd name="connsiteX79" fmla="*/ 55524 w 138811"/>
              <a:gd name="connsiteY79" fmla="*/ 119959 h 125207"/>
              <a:gd name="connsiteX80" fmla="*/ 53243 w 138811"/>
              <a:gd name="connsiteY80" fmla="*/ 124083 h 125207"/>
              <a:gd name="connsiteX81" fmla="*/ 49440 w 138811"/>
              <a:gd name="connsiteY81" fmla="*/ 125207 h 125207"/>
              <a:gd name="connsiteX82" fmla="*/ 42974 w 138811"/>
              <a:gd name="connsiteY82" fmla="*/ 121458 h 125207"/>
              <a:gd name="connsiteX83" fmla="*/ 34227 w 138811"/>
              <a:gd name="connsiteY83" fmla="*/ 119959 h 125207"/>
              <a:gd name="connsiteX84" fmla="*/ 26621 w 138811"/>
              <a:gd name="connsiteY84" fmla="*/ 115086 h 125207"/>
              <a:gd name="connsiteX85" fmla="*/ 23199 w 138811"/>
              <a:gd name="connsiteY85" fmla="*/ 108338 h 125207"/>
              <a:gd name="connsiteX86" fmla="*/ 20536 w 138811"/>
              <a:gd name="connsiteY86" fmla="*/ 97467 h 125207"/>
              <a:gd name="connsiteX87" fmla="*/ 15973 w 138811"/>
              <a:gd name="connsiteY87" fmla="*/ 98216 h 125207"/>
              <a:gd name="connsiteX88" fmla="*/ 5705 w 138811"/>
              <a:gd name="connsiteY88" fmla="*/ 90719 h 125207"/>
              <a:gd name="connsiteX89" fmla="*/ 3803 w 138811"/>
              <a:gd name="connsiteY89" fmla="*/ 83596 h 125207"/>
              <a:gd name="connsiteX90" fmla="*/ 0 w 138811"/>
              <a:gd name="connsiteY90" fmla="*/ 73475 h 125207"/>
              <a:gd name="connsiteX91" fmla="*/ 3803 w 138811"/>
              <a:gd name="connsiteY91" fmla="*/ 71226 h 125207"/>
              <a:gd name="connsiteX92" fmla="*/ 7606 w 138811"/>
              <a:gd name="connsiteY92" fmla="*/ 73475 h 125207"/>
              <a:gd name="connsiteX93" fmla="*/ 12170 w 138811"/>
              <a:gd name="connsiteY93" fmla="*/ 71226 h 125207"/>
              <a:gd name="connsiteX94" fmla="*/ 10268 w 138811"/>
              <a:gd name="connsiteY94" fmla="*/ 67102 h 125207"/>
              <a:gd name="connsiteX95" fmla="*/ 6465 w 138811"/>
              <a:gd name="connsiteY95" fmla="*/ 67852 h 125207"/>
              <a:gd name="connsiteX96" fmla="*/ 5705 w 138811"/>
              <a:gd name="connsiteY96" fmla="*/ 65977 h 125207"/>
              <a:gd name="connsiteX97" fmla="*/ 6465 w 138811"/>
              <a:gd name="connsiteY97" fmla="*/ 64853 h 125207"/>
              <a:gd name="connsiteX98" fmla="*/ 9888 w 138811"/>
              <a:gd name="connsiteY98" fmla="*/ 64853 h 125207"/>
              <a:gd name="connsiteX99" fmla="*/ 9127 w 138811"/>
              <a:gd name="connsiteY99" fmla="*/ 59605 h 125207"/>
              <a:gd name="connsiteX100" fmla="*/ 4944 w 138811"/>
              <a:gd name="connsiteY100" fmla="*/ 56980 h 125207"/>
              <a:gd name="connsiteX101" fmla="*/ 2662 w 138811"/>
              <a:gd name="connsiteY101" fmla="*/ 52857 h 125207"/>
              <a:gd name="connsiteX102" fmla="*/ 3042 w 138811"/>
              <a:gd name="connsiteY102" fmla="*/ 52482 h 125207"/>
              <a:gd name="connsiteX103" fmla="*/ 6465 w 138811"/>
              <a:gd name="connsiteY103" fmla="*/ 56606 h 125207"/>
              <a:gd name="connsiteX104" fmla="*/ 7986 w 138811"/>
              <a:gd name="connsiteY104" fmla="*/ 53607 h 125207"/>
              <a:gd name="connsiteX105" fmla="*/ 8367 w 138811"/>
              <a:gd name="connsiteY105" fmla="*/ 49483 h 125207"/>
              <a:gd name="connsiteX106" fmla="*/ 6465 w 138811"/>
              <a:gd name="connsiteY106" fmla="*/ 45734 h 125207"/>
              <a:gd name="connsiteX107" fmla="*/ 6465 w 138811"/>
              <a:gd name="connsiteY107" fmla="*/ 39736 h 125207"/>
              <a:gd name="connsiteX108" fmla="*/ 9888 w 138811"/>
              <a:gd name="connsiteY108" fmla="*/ 37112 h 125207"/>
              <a:gd name="connsiteX109" fmla="*/ 14832 w 138811"/>
              <a:gd name="connsiteY109" fmla="*/ 38612 h 125207"/>
              <a:gd name="connsiteX110" fmla="*/ 16733 w 138811"/>
              <a:gd name="connsiteY110" fmla="*/ 35613 h 125207"/>
              <a:gd name="connsiteX111" fmla="*/ 14452 w 138811"/>
              <a:gd name="connsiteY111" fmla="*/ 31114 h 125207"/>
              <a:gd name="connsiteX112" fmla="*/ 12550 w 138811"/>
              <a:gd name="connsiteY112" fmla="*/ 32989 h 125207"/>
              <a:gd name="connsiteX113" fmla="*/ 11029 w 138811"/>
              <a:gd name="connsiteY113" fmla="*/ 30740 h 125207"/>
              <a:gd name="connsiteX114" fmla="*/ 9888 w 138811"/>
              <a:gd name="connsiteY114" fmla="*/ 25116 h 125207"/>
              <a:gd name="connsiteX115" fmla="*/ 10649 w 138811"/>
              <a:gd name="connsiteY115" fmla="*/ 23242 h 125207"/>
              <a:gd name="connsiteX116" fmla="*/ 13691 w 138811"/>
              <a:gd name="connsiteY116" fmla="*/ 19118 h 125207"/>
              <a:gd name="connsiteX117" fmla="*/ 15973 w 138811"/>
              <a:gd name="connsiteY117" fmla="*/ 20618 h 125207"/>
              <a:gd name="connsiteX118" fmla="*/ 25480 w 138811"/>
              <a:gd name="connsiteY118" fmla="*/ 16120 h 125207"/>
              <a:gd name="connsiteX119" fmla="*/ 29283 w 138811"/>
              <a:gd name="connsiteY119" fmla="*/ 6748 h 125207"/>
              <a:gd name="connsiteX120" fmla="*/ 30424 w 138811"/>
              <a:gd name="connsiteY120" fmla="*/ 8247 h 125207"/>
              <a:gd name="connsiteX121" fmla="*/ 39171 w 138811"/>
              <a:gd name="connsiteY121" fmla="*/ 1500 h 12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38811" h="125207">
                <a:moveTo>
                  <a:pt x="45256" y="0"/>
                </a:moveTo>
                <a:lnTo>
                  <a:pt x="46777" y="375"/>
                </a:lnTo>
                <a:lnTo>
                  <a:pt x="44496" y="4873"/>
                </a:lnTo>
                <a:lnTo>
                  <a:pt x="45256" y="8997"/>
                </a:lnTo>
                <a:lnTo>
                  <a:pt x="55524" y="20243"/>
                </a:lnTo>
                <a:lnTo>
                  <a:pt x="57426" y="21368"/>
                </a:lnTo>
                <a:lnTo>
                  <a:pt x="60849" y="20243"/>
                </a:lnTo>
                <a:lnTo>
                  <a:pt x="61609" y="23242"/>
                </a:lnTo>
                <a:lnTo>
                  <a:pt x="64271" y="25491"/>
                </a:lnTo>
                <a:lnTo>
                  <a:pt x="61990" y="29240"/>
                </a:lnTo>
                <a:lnTo>
                  <a:pt x="63891" y="32614"/>
                </a:lnTo>
                <a:lnTo>
                  <a:pt x="67694" y="32239"/>
                </a:lnTo>
                <a:lnTo>
                  <a:pt x="68074" y="33364"/>
                </a:lnTo>
                <a:lnTo>
                  <a:pt x="68455" y="35613"/>
                </a:lnTo>
                <a:lnTo>
                  <a:pt x="70356" y="33364"/>
                </a:lnTo>
                <a:lnTo>
                  <a:pt x="76441" y="35238"/>
                </a:lnTo>
                <a:lnTo>
                  <a:pt x="76061" y="38612"/>
                </a:lnTo>
                <a:lnTo>
                  <a:pt x="76441" y="39736"/>
                </a:lnTo>
                <a:lnTo>
                  <a:pt x="73779" y="44985"/>
                </a:lnTo>
                <a:lnTo>
                  <a:pt x="74540" y="45359"/>
                </a:lnTo>
                <a:lnTo>
                  <a:pt x="74159" y="47609"/>
                </a:lnTo>
                <a:lnTo>
                  <a:pt x="75300" y="50608"/>
                </a:lnTo>
                <a:lnTo>
                  <a:pt x="77962" y="49483"/>
                </a:lnTo>
                <a:lnTo>
                  <a:pt x="79864" y="51732"/>
                </a:lnTo>
                <a:lnTo>
                  <a:pt x="82146" y="49858"/>
                </a:lnTo>
                <a:lnTo>
                  <a:pt x="85949" y="51357"/>
                </a:lnTo>
                <a:lnTo>
                  <a:pt x="86709" y="49858"/>
                </a:lnTo>
                <a:lnTo>
                  <a:pt x="86709" y="40861"/>
                </a:lnTo>
                <a:lnTo>
                  <a:pt x="88611" y="38612"/>
                </a:lnTo>
                <a:lnTo>
                  <a:pt x="85949" y="34488"/>
                </a:lnTo>
                <a:lnTo>
                  <a:pt x="85568" y="22492"/>
                </a:lnTo>
                <a:lnTo>
                  <a:pt x="85568" y="17619"/>
                </a:lnTo>
                <a:lnTo>
                  <a:pt x="89371" y="12746"/>
                </a:lnTo>
                <a:lnTo>
                  <a:pt x="92034" y="11246"/>
                </a:lnTo>
                <a:lnTo>
                  <a:pt x="101921" y="18369"/>
                </a:lnTo>
                <a:lnTo>
                  <a:pt x="109147" y="29240"/>
                </a:lnTo>
                <a:lnTo>
                  <a:pt x="110288" y="33364"/>
                </a:lnTo>
                <a:lnTo>
                  <a:pt x="112950" y="40861"/>
                </a:lnTo>
                <a:lnTo>
                  <a:pt x="116753" y="40861"/>
                </a:lnTo>
                <a:lnTo>
                  <a:pt x="119415" y="43110"/>
                </a:lnTo>
                <a:lnTo>
                  <a:pt x="119415" y="47609"/>
                </a:lnTo>
                <a:lnTo>
                  <a:pt x="118275" y="51732"/>
                </a:lnTo>
                <a:lnTo>
                  <a:pt x="117514" y="56606"/>
                </a:lnTo>
                <a:lnTo>
                  <a:pt x="115993" y="61104"/>
                </a:lnTo>
                <a:lnTo>
                  <a:pt x="114091" y="63728"/>
                </a:lnTo>
                <a:lnTo>
                  <a:pt x="112570" y="67852"/>
                </a:lnTo>
                <a:lnTo>
                  <a:pt x="112570" y="71600"/>
                </a:lnTo>
                <a:lnTo>
                  <a:pt x="113331" y="75349"/>
                </a:lnTo>
                <a:lnTo>
                  <a:pt x="117514" y="87720"/>
                </a:lnTo>
                <a:lnTo>
                  <a:pt x="122838" y="95217"/>
                </a:lnTo>
                <a:lnTo>
                  <a:pt x="130825" y="97092"/>
                </a:lnTo>
                <a:lnTo>
                  <a:pt x="137290" y="101965"/>
                </a:lnTo>
                <a:lnTo>
                  <a:pt x="138811" y="104964"/>
                </a:lnTo>
                <a:lnTo>
                  <a:pt x="138431" y="106089"/>
                </a:lnTo>
                <a:lnTo>
                  <a:pt x="130444" y="108338"/>
                </a:lnTo>
                <a:lnTo>
                  <a:pt x="120556" y="103839"/>
                </a:lnTo>
                <a:lnTo>
                  <a:pt x="119415" y="107588"/>
                </a:lnTo>
                <a:lnTo>
                  <a:pt x="119415" y="110962"/>
                </a:lnTo>
                <a:lnTo>
                  <a:pt x="115993" y="113211"/>
                </a:lnTo>
                <a:lnTo>
                  <a:pt x="106865" y="102340"/>
                </a:lnTo>
                <a:lnTo>
                  <a:pt x="109147" y="101965"/>
                </a:lnTo>
                <a:lnTo>
                  <a:pt x="109908" y="97842"/>
                </a:lnTo>
                <a:lnTo>
                  <a:pt x="106105" y="94843"/>
                </a:lnTo>
                <a:lnTo>
                  <a:pt x="100781" y="101965"/>
                </a:lnTo>
                <a:lnTo>
                  <a:pt x="90512" y="104964"/>
                </a:lnTo>
                <a:lnTo>
                  <a:pt x="85568" y="107588"/>
                </a:lnTo>
                <a:lnTo>
                  <a:pt x="80244" y="112836"/>
                </a:lnTo>
                <a:lnTo>
                  <a:pt x="69596" y="116960"/>
                </a:lnTo>
                <a:lnTo>
                  <a:pt x="66173" y="116210"/>
                </a:lnTo>
                <a:lnTo>
                  <a:pt x="62750" y="113211"/>
                </a:lnTo>
                <a:lnTo>
                  <a:pt x="65412" y="113586"/>
                </a:lnTo>
                <a:lnTo>
                  <a:pt x="68074" y="110962"/>
                </a:lnTo>
                <a:lnTo>
                  <a:pt x="64271" y="108338"/>
                </a:lnTo>
                <a:lnTo>
                  <a:pt x="61609" y="103465"/>
                </a:lnTo>
                <a:lnTo>
                  <a:pt x="61609" y="95967"/>
                </a:lnTo>
                <a:lnTo>
                  <a:pt x="56665" y="99341"/>
                </a:lnTo>
                <a:lnTo>
                  <a:pt x="55524" y="107963"/>
                </a:lnTo>
                <a:lnTo>
                  <a:pt x="58947" y="106838"/>
                </a:lnTo>
                <a:lnTo>
                  <a:pt x="57046" y="111712"/>
                </a:lnTo>
                <a:lnTo>
                  <a:pt x="55524" y="119959"/>
                </a:lnTo>
                <a:lnTo>
                  <a:pt x="53243" y="124083"/>
                </a:lnTo>
                <a:lnTo>
                  <a:pt x="49440" y="125207"/>
                </a:lnTo>
                <a:lnTo>
                  <a:pt x="42974" y="121458"/>
                </a:lnTo>
                <a:lnTo>
                  <a:pt x="34227" y="119959"/>
                </a:lnTo>
                <a:lnTo>
                  <a:pt x="26621" y="115086"/>
                </a:lnTo>
                <a:lnTo>
                  <a:pt x="23199" y="108338"/>
                </a:lnTo>
                <a:lnTo>
                  <a:pt x="20536" y="97467"/>
                </a:lnTo>
                <a:lnTo>
                  <a:pt x="15973" y="98216"/>
                </a:lnTo>
                <a:lnTo>
                  <a:pt x="5705" y="90719"/>
                </a:lnTo>
                <a:lnTo>
                  <a:pt x="3803" y="83596"/>
                </a:lnTo>
                <a:lnTo>
                  <a:pt x="0" y="73475"/>
                </a:lnTo>
                <a:lnTo>
                  <a:pt x="3803" y="71226"/>
                </a:lnTo>
                <a:lnTo>
                  <a:pt x="7606" y="73475"/>
                </a:lnTo>
                <a:lnTo>
                  <a:pt x="12170" y="71226"/>
                </a:lnTo>
                <a:lnTo>
                  <a:pt x="10268" y="67102"/>
                </a:lnTo>
                <a:lnTo>
                  <a:pt x="6465" y="67852"/>
                </a:lnTo>
                <a:lnTo>
                  <a:pt x="5705" y="65977"/>
                </a:lnTo>
                <a:lnTo>
                  <a:pt x="6465" y="64853"/>
                </a:lnTo>
                <a:lnTo>
                  <a:pt x="9888" y="64853"/>
                </a:lnTo>
                <a:lnTo>
                  <a:pt x="9127" y="59605"/>
                </a:lnTo>
                <a:lnTo>
                  <a:pt x="4944" y="56980"/>
                </a:lnTo>
                <a:lnTo>
                  <a:pt x="2662" y="52857"/>
                </a:lnTo>
                <a:lnTo>
                  <a:pt x="3042" y="52482"/>
                </a:lnTo>
                <a:lnTo>
                  <a:pt x="6465" y="56606"/>
                </a:lnTo>
                <a:lnTo>
                  <a:pt x="7986" y="53607"/>
                </a:lnTo>
                <a:lnTo>
                  <a:pt x="8367" y="49483"/>
                </a:lnTo>
                <a:lnTo>
                  <a:pt x="6465" y="45734"/>
                </a:lnTo>
                <a:lnTo>
                  <a:pt x="6465" y="39736"/>
                </a:lnTo>
                <a:lnTo>
                  <a:pt x="9888" y="37112"/>
                </a:lnTo>
                <a:lnTo>
                  <a:pt x="14832" y="38612"/>
                </a:lnTo>
                <a:lnTo>
                  <a:pt x="16733" y="35613"/>
                </a:lnTo>
                <a:lnTo>
                  <a:pt x="14452" y="31114"/>
                </a:lnTo>
                <a:lnTo>
                  <a:pt x="12550" y="32989"/>
                </a:lnTo>
                <a:lnTo>
                  <a:pt x="11029" y="30740"/>
                </a:lnTo>
                <a:lnTo>
                  <a:pt x="9888" y="25116"/>
                </a:lnTo>
                <a:lnTo>
                  <a:pt x="10649" y="23242"/>
                </a:lnTo>
                <a:lnTo>
                  <a:pt x="13691" y="19118"/>
                </a:lnTo>
                <a:lnTo>
                  <a:pt x="15973" y="20618"/>
                </a:lnTo>
                <a:lnTo>
                  <a:pt x="25480" y="16120"/>
                </a:lnTo>
                <a:lnTo>
                  <a:pt x="29283" y="6748"/>
                </a:lnTo>
                <a:lnTo>
                  <a:pt x="30424" y="8247"/>
                </a:lnTo>
                <a:lnTo>
                  <a:pt x="39171" y="150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59" name="Text Placeholder 2558">
            <a:extLst>
              <a:ext uri="{FF2B5EF4-FFF2-40B4-BE49-F238E27FC236}">
                <a16:creationId xmlns:a16="http://schemas.microsoft.com/office/drawing/2014/main" id="{FFB6945C-920D-D548-AEB1-1F52CE46CD08}"/>
              </a:ext>
            </a:extLst>
          </p:cNvPr>
          <p:cNvSpPr>
            <a:spLocks noGrp="1"/>
          </p:cNvSpPr>
          <p:nvPr>
            <p:ph type="body" sz="quarter" idx="71" hasCustomPrompt="1"/>
          </p:nvPr>
        </p:nvSpPr>
        <p:spPr>
          <a:xfrm>
            <a:off x="8467253" y="1881965"/>
            <a:ext cx="3396106" cy="1683747"/>
          </a:xfrm>
          <a:custGeom>
            <a:avLst/>
            <a:gdLst>
              <a:gd name="connsiteX0" fmla="*/ 3286175 w 3396106"/>
              <a:gd name="connsiteY0" fmla="*/ 723062 h 1683747"/>
              <a:gd name="connsiteX1" fmla="*/ 3288112 w 3396106"/>
              <a:gd name="connsiteY1" fmla="*/ 724490 h 1683747"/>
              <a:gd name="connsiteX2" fmla="*/ 3289633 w 3396106"/>
              <a:gd name="connsiteY2" fmla="*/ 727854 h 1683747"/>
              <a:gd name="connsiteX3" fmla="*/ 3288492 w 3396106"/>
              <a:gd name="connsiteY3" fmla="*/ 729350 h 1683747"/>
              <a:gd name="connsiteX4" fmla="*/ 3288112 w 3396106"/>
              <a:gd name="connsiteY4" fmla="*/ 725238 h 1683747"/>
              <a:gd name="connsiteX5" fmla="*/ 3285450 w 3396106"/>
              <a:gd name="connsiteY5" fmla="*/ 722247 h 1683747"/>
              <a:gd name="connsiteX6" fmla="*/ 3286175 w 3396106"/>
              <a:gd name="connsiteY6" fmla="*/ 723062 h 1683747"/>
              <a:gd name="connsiteX7" fmla="*/ 3285367 w 3396106"/>
              <a:gd name="connsiteY7" fmla="*/ 722466 h 1683747"/>
              <a:gd name="connsiteX8" fmla="*/ 1598235 w 3396106"/>
              <a:gd name="connsiteY8" fmla="*/ 0 h 1683747"/>
              <a:gd name="connsiteX9" fmla="*/ 1601277 w 3396106"/>
              <a:gd name="connsiteY9" fmla="*/ 1869 h 1683747"/>
              <a:gd name="connsiteX10" fmla="*/ 1601277 w 3396106"/>
              <a:gd name="connsiteY10" fmla="*/ 4486 h 1683747"/>
              <a:gd name="connsiteX11" fmla="*/ 1602037 w 3396106"/>
              <a:gd name="connsiteY11" fmla="*/ 5234 h 1683747"/>
              <a:gd name="connsiteX12" fmla="*/ 1604319 w 3396106"/>
              <a:gd name="connsiteY12" fmla="*/ 6355 h 1683747"/>
              <a:gd name="connsiteX13" fmla="*/ 1606981 w 3396106"/>
              <a:gd name="connsiteY13" fmla="*/ 2617 h 1683747"/>
              <a:gd name="connsiteX14" fmla="*/ 1613065 w 3396106"/>
              <a:gd name="connsiteY14" fmla="*/ 12711 h 1683747"/>
              <a:gd name="connsiteX15" fmla="*/ 1619529 w 3396106"/>
              <a:gd name="connsiteY15" fmla="*/ 16823 h 1683747"/>
              <a:gd name="connsiteX16" fmla="*/ 1625994 w 3396106"/>
              <a:gd name="connsiteY16" fmla="*/ 17944 h 1683747"/>
              <a:gd name="connsiteX17" fmla="*/ 1627895 w 3396106"/>
              <a:gd name="connsiteY17" fmla="*/ 14580 h 1683747"/>
              <a:gd name="connsiteX18" fmla="*/ 1631317 w 3396106"/>
              <a:gd name="connsiteY18" fmla="*/ 16075 h 1683747"/>
              <a:gd name="connsiteX19" fmla="*/ 1635500 w 3396106"/>
              <a:gd name="connsiteY19" fmla="*/ 30655 h 1683747"/>
              <a:gd name="connsiteX20" fmla="*/ 1638922 w 3396106"/>
              <a:gd name="connsiteY20" fmla="*/ 35514 h 1683747"/>
              <a:gd name="connsiteX21" fmla="*/ 1635500 w 3396106"/>
              <a:gd name="connsiteY21" fmla="*/ 32898 h 1683747"/>
              <a:gd name="connsiteX22" fmla="*/ 1629796 w 3396106"/>
              <a:gd name="connsiteY22" fmla="*/ 34019 h 1683747"/>
              <a:gd name="connsiteX23" fmla="*/ 1629796 w 3396106"/>
              <a:gd name="connsiteY23" fmla="*/ 36636 h 1683747"/>
              <a:gd name="connsiteX24" fmla="*/ 1625994 w 3396106"/>
              <a:gd name="connsiteY24" fmla="*/ 42991 h 1683747"/>
              <a:gd name="connsiteX25" fmla="*/ 1622952 w 3396106"/>
              <a:gd name="connsiteY25" fmla="*/ 43365 h 1683747"/>
              <a:gd name="connsiteX26" fmla="*/ 1618388 w 3396106"/>
              <a:gd name="connsiteY26" fmla="*/ 47103 h 1683747"/>
              <a:gd name="connsiteX27" fmla="*/ 1608882 w 3396106"/>
              <a:gd name="connsiteY27" fmla="*/ 62057 h 1683747"/>
              <a:gd name="connsiteX28" fmla="*/ 1606220 w 3396106"/>
              <a:gd name="connsiteY28" fmla="*/ 63178 h 1683747"/>
              <a:gd name="connsiteX29" fmla="*/ 1601277 w 3396106"/>
              <a:gd name="connsiteY29" fmla="*/ 70655 h 1683747"/>
              <a:gd name="connsiteX30" fmla="*/ 1622952 w 3396106"/>
              <a:gd name="connsiteY30" fmla="*/ 60187 h 1683747"/>
              <a:gd name="connsiteX31" fmla="*/ 1629796 w 3396106"/>
              <a:gd name="connsiteY31" fmla="*/ 60561 h 1683747"/>
              <a:gd name="connsiteX32" fmla="*/ 1632078 w 3396106"/>
              <a:gd name="connsiteY32" fmla="*/ 53458 h 1683747"/>
              <a:gd name="connsiteX33" fmla="*/ 1632838 w 3396106"/>
              <a:gd name="connsiteY33" fmla="*/ 58692 h 1683747"/>
              <a:gd name="connsiteX34" fmla="*/ 1630937 w 3396106"/>
              <a:gd name="connsiteY34" fmla="*/ 64673 h 1683747"/>
              <a:gd name="connsiteX35" fmla="*/ 1637402 w 3396106"/>
              <a:gd name="connsiteY35" fmla="*/ 61309 h 1683747"/>
              <a:gd name="connsiteX36" fmla="*/ 1639683 w 3396106"/>
              <a:gd name="connsiteY36" fmla="*/ 64673 h 1683747"/>
              <a:gd name="connsiteX37" fmla="*/ 1643105 w 3396106"/>
              <a:gd name="connsiteY37" fmla="*/ 62057 h 1683747"/>
              <a:gd name="connsiteX38" fmla="*/ 1646148 w 3396106"/>
              <a:gd name="connsiteY38" fmla="*/ 62057 h 1683747"/>
              <a:gd name="connsiteX39" fmla="*/ 1649570 w 3396106"/>
              <a:gd name="connsiteY39" fmla="*/ 62804 h 1683747"/>
              <a:gd name="connsiteX40" fmla="*/ 1651851 w 3396106"/>
              <a:gd name="connsiteY40" fmla="*/ 66542 h 1683747"/>
              <a:gd name="connsiteX41" fmla="*/ 1653753 w 3396106"/>
              <a:gd name="connsiteY41" fmla="*/ 65421 h 1683747"/>
              <a:gd name="connsiteX42" fmla="*/ 1663639 w 3396106"/>
              <a:gd name="connsiteY42" fmla="*/ 68412 h 1683747"/>
              <a:gd name="connsiteX43" fmla="*/ 1662879 w 3396106"/>
              <a:gd name="connsiteY43" fmla="*/ 70281 h 1683747"/>
              <a:gd name="connsiteX44" fmla="*/ 1662879 w 3396106"/>
              <a:gd name="connsiteY44" fmla="*/ 72898 h 1683747"/>
              <a:gd name="connsiteX45" fmla="*/ 1665541 w 3396106"/>
              <a:gd name="connsiteY45" fmla="*/ 73645 h 1683747"/>
              <a:gd name="connsiteX46" fmla="*/ 1665541 w 3396106"/>
              <a:gd name="connsiteY46" fmla="*/ 76262 h 1683747"/>
              <a:gd name="connsiteX47" fmla="*/ 1662499 w 3396106"/>
              <a:gd name="connsiteY47" fmla="*/ 76262 h 1683747"/>
              <a:gd name="connsiteX48" fmla="*/ 1661738 w 3396106"/>
              <a:gd name="connsiteY48" fmla="*/ 77384 h 1683747"/>
              <a:gd name="connsiteX49" fmla="*/ 1662879 w 3396106"/>
              <a:gd name="connsiteY49" fmla="*/ 79627 h 1683747"/>
              <a:gd name="connsiteX50" fmla="*/ 1664400 w 3396106"/>
              <a:gd name="connsiteY50" fmla="*/ 80748 h 1683747"/>
              <a:gd name="connsiteX51" fmla="*/ 1660597 w 3396106"/>
              <a:gd name="connsiteY51" fmla="*/ 88973 h 1683747"/>
              <a:gd name="connsiteX52" fmla="*/ 1655274 w 3396106"/>
              <a:gd name="connsiteY52" fmla="*/ 90468 h 1683747"/>
              <a:gd name="connsiteX53" fmla="*/ 1653753 w 3396106"/>
              <a:gd name="connsiteY53" fmla="*/ 94580 h 1683747"/>
              <a:gd name="connsiteX54" fmla="*/ 1651471 w 3396106"/>
              <a:gd name="connsiteY54" fmla="*/ 98692 h 1683747"/>
              <a:gd name="connsiteX55" fmla="*/ 1647668 w 3396106"/>
              <a:gd name="connsiteY55" fmla="*/ 109160 h 1683747"/>
              <a:gd name="connsiteX56" fmla="*/ 1646148 w 3396106"/>
              <a:gd name="connsiteY56" fmla="*/ 107664 h 1683747"/>
              <a:gd name="connsiteX57" fmla="*/ 1639303 w 3396106"/>
              <a:gd name="connsiteY57" fmla="*/ 111776 h 1683747"/>
              <a:gd name="connsiteX58" fmla="*/ 1640063 w 3396106"/>
              <a:gd name="connsiteY58" fmla="*/ 112524 h 1683747"/>
              <a:gd name="connsiteX59" fmla="*/ 1640063 w 3396106"/>
              <a:gd name="connsiteY59" fmla="*/ 114393 h 1683747"/>
              <a:gd name="connsiteX60" fmla="*/ 1648049 w 3396106"/>
              <a:gd name="connsiteY60" fmla="*/ 114393 h 1683747"/>
              <a:gd name="connsiteX61" fmla="*/ 1653753 w 3396106"/>
              <a:gd name="connsiteY61" fmla="*/ 116636 h 1683747"/>
              <a:gd name="connsiteX62" fmla="*/ 1656414 w 3396106"/>
              <a:gd name="connsiteY62" fmla="*/ 114393 h 1683747"/>
              <a:gd name="connsiteX63" fmla="*/ 1665541 w 3396106"/>
              <a:gd name="connsiteY63" fmla="*/ 114767 h 1683747"/>
              <a:gd name="connsiteX64" fmla="*/ 1666301 w 3396106"/>
              <a:gd name="connsiteY64" fmla="*/ 110655 h 1683747"/>
              <a:gd name="connsiteX65" fmla="*/ 1667822 w 3396106"/>
              <a:gd name="connsiteY65" fmla="*/ 111776 h 1683747"/>
              <a:gd name="connsiteX66" fmla="*/ 1672005 w 3396106"/>
              <a:gd name="connsiteY66" fmla="*/ 109907 h 1683747"/>
              <a:gd name="connsiteX67" fmla="*/ 1673906 w 3396106"/>
              <a:gd name="connsiteY67" fmla="*/ 105795 h 1683747"/>
              <a:gd name="connsiteX68" fmla="*/ 1674287 w 3396106"/>
              <a:gd name="connsiteY68" fmla="*/ 101683 h 1683747"/>
              <a:gd name="connsiteX69" fmla="*/ 1676568 w 3396106"/>
              <a:gd name="connsiteY69" fmla="*/ 101683 h 1683747"/>
              <a:gd name="connsiteX70" fmla="*/ 1679230 w 3396106"/>
              <a:gd name="connsiteY70" fmla="*/ 97571 h 1683747"/>
              <a:gd name="connsiteX71" fmla="*/ 1675047 w 3396106"/>
              <a:gd name="connsiteY71" fmla="*/ 98692 h 1683747"/>
              <a:gd name="connsiteX72" fmla="*/ 1676568 w 3396106"/>
              <a:gd name="connsiteY72" fmla="*/ 96449 h 1683747"/>
              <a:gd name="connsiteX73" fmla="*/ 1676948 w 3396106"/>
              <a:gd name="connsiteY73" fmla="*/ 92337 h 1683747"/>
              <a:gd name="connsiteX74" fmla="*/ 1681131 w 3396106"/>
              <a:gd name="connsiteY74" fmla="*/ 91215 h 1683747"/>
              <a:gd name="connsiteX75" fmla="*/ 1682272 w 3396106"/>
              <a:gd name="connsiteY75" fmla="*/ 88599 h 1683747"/>
              <a:gd name="connsiteX76" fmla="*/ 1684554 w 3396106"/>
              <a:gd name="connsiteY76" fmla="*/ 88973 h 1683747"/>
              <a:gd name="connsiteX77" fmla="*/ 1685314 w 3396106"/>
              <a:gd name="connsiteY77" fmla="*/ 90468 h 1683747"/>
              <a:gd name="connsiteX78" fmla="*/ 1683793 w 3396106"/>
              <a:gd name="connsiteY78" fmla="*/ 92711 h 1683747"/>
              <a:gd name="connsiteX79" fmla="*/ 1683033 w 3396106"/>
              <a:gd name="connsiteY79" fmla="*/ 95328 h 1683747"/>
              <a:gd name="connsiteX80" fmla="*/ 1686455 w 3396106"/>
              <a:gd name="connsiteY80" fmla="*/ 92337 h 1683747"/>
              <a:gd name="connsiteX81" fmla="*/ 1688737 w 3396106"/>
              <a:gd name="connsiteY81" fmla="*/ 94580 h 1683747"/>
              <a:gd name="connsiteX82" fmla="*/ 1699384 w 3396106"/>
              <a:gd name="connsiteY82" fmla="*/ 92337 h 1683747"/>
              <a:gd name="connsiteX83" fmla="*/ 1702426 w 3396106"/>
              <a:gd name="connsiteY83" fmla="*/ 92711 h 1683747"/>
              <a:gd name="connsiteX84" fmla="*/ 1706989 w 3396106"/>
              <a:gd name="connsiteY84" fmla="*/ 88973 h 1683747"/>
              <a:gd name="connsiteX85" fmla="*/ 1714594 w 3396106"/>
              <a:gd name="connsiteY85" fmla="*/ 95328 h 1683747"/>
              <a:gd name="connsiteX86" fmla="*/ 1718017 w 3396106"/>
              <a:gd name="connsiteY86" fmla="*/ 94580 h 1683747"/>
              <a:gd name="connsiteX87" fmla="*/ 1719918 w 3396106"/>
              <a:gd name="connsiteY87" fmla="*/ 95328 h 1683747"/>
              <a:gd name="connsiteX88" fmla="*/ 1726002 w 3396106"/>
              <a:gd name="connsiteY88" fmla="*/ 90468 h 1683747"/>
              <a:gd name="connsiteX89" fmla="*/ 1737410 w 3396106"/>
              <a:gd name="connsiteY89" fmla="*/ 92711 h 1683747"/>
              <a:gd name="connsiteX90" fmla="*/ 1743874 w 3396106"/>
              <a:gd name="connsiteY90" fmla="*/ 91215 h 1683747"/>
              <a:gd name="connsiteX91" fmla="*/ 1743494 w 3396106"/>
              <a:gd name="connsiteY91" fmla="*/ 95328 h 1683747"/>
              <a:gd name="connsiteX92" fmla="*/ 1744635 w 3396106"/>
              <a:gd name="connsiteY92" fmla="*/ 97571 h 1683747"/>
              <a:gd name="connsiteX93" fmla="*/ 1746536 w 3396106"/>
              <a:gd name="connsiteY93" fmla="*/ 95328 h 1683747"/>
              <a:gd name="connsiteX94" fmla="*/ 1750339 w 3396106"/>
              <a:gd name="connsiteY94" fmla="*/ 96449 h 1683747"/>
              <a:gd name="connsiteX95" fmla="*/ 1751860 w 3396106"/>
              <a:gd name="connsiteY95" fmla="*/ 99440 h 1683747"/>
              <a:gd name="connsiteX96" fmla="*/ 1750339 w 3396106"/>
              <a:gd name="connsiteY96" fmla="*/ 101309 h 1683747"/>
              <a:gd name="connsiteX97" fmla="*/ 1758324 w 3396106"/>
              <a:gd name="connsiteY97" fmla="*/ 105795 h 1683747"/>
              <a:gd name="connsiteX98" fmla="*/ 1764028 w 3396106"/>
              <a:gd name="connsiteY98" fmla="*/ 114393 h 1683747"/>
              <a:gd name="connsiteX99" fmla="*/ 1764408 w 3396106"/>
              <a:gd name="connsiteY99" fmla="*/ 118879 h 1683747"/>
              <a:gd name="connsiteX100" fmla="*/ 1767070 w 3396106"/>
              <a:gd name="connsiteY100" fmla="*/ 117758 h 1683747"/>
              <a:gd name="connsiteX101" fmla="*/ 1776957 w 3396106"/>
              <a:gd name="connsiteY101" fmla="*/ 127477 h 1683747"/>
              <a:gd name="connsiteX102" fmla="*/ 1776196 w 3396106"/>
              <a:gd name="connsiteY102" fmla="*/ 130468 h 1683747"/>
              <a:gd name="connsiteX103" fmla="*/ 1775816 w 3396106"/>
              <a:gd name="connsiteY103" fmla="*/ 133833 h 1683747"/>
              <a:gd name="connsiteX104" fmla="*/ 1772774 w 3396106"/>
              <a:gd name="connsiteY104" fmla="*/ 135328 h 1683747"/>
              <a:gd name="connsiteX105" fmla="*/ 1776577 w 3396106"/>
              <a:gd name="connsiteY105" fmla="*/ 139814 h 1683747"/>
              <a:gd name="connsiteX106" fmla="*/ 1779239 w 3396106"/>
              <a:gd name="connsiteY106" fmla="*/ 147291 h 1683747"/>
              <a:gd name="connsiteX107" fmla="*/ 1781140 w 3396106"/>
              <a:gd name="connsiteY107" fmla="*/ 147291 h 1683747"/>
              <a:gd name="connsiteX108" fmla="*/ 1781900 w 3396106"/>
              <a:gd name="connsiteY108" fmla="*/ 144674 h 1683747"/>
              <a:gd name="connsiteX109" fmla="*/ 1785323 w 3396106"/>
              <a:gd name="connsiteY109" fmla="*/ 141309 h 1683747"/>
              <a:gd name="connsiteX110" fmla="*/ 1783041 w 3396106"/>
              <a:gd name="connsiteY110" fmla="*/ 136076 h 1683747"/>
              <a:gd name="connsiteX111" fmla="*/ 1786464 w 3396106"/>
              <a:gd name="connsiteY111" fmla="*/ 134580 h 1683747"/>
              <a:gd name="connsiteX112" fmla="*/ 1792548 w 3396106"/>
              <a:gd name="connsiteY112" fmla="*/ 145421 h 1683747"/>
              <a:gd name="connsiteX113" fmla="*/ 1792168 w 3396106"/>
              <a:gd name="connsiteY113" fmla="*/ 149534 h 1683747"/>
              <a:gd name="connsiteX114" fmla="*/ 1793688 w 3396106"/>
              <a:gd name="connsiteY114" fmla="*/ 160001 h 1683747"/>
              <a:gd name="connsiteX115" fmla="*/ 1797111 w 3396106"/>
              <a:gd name="connsiteY115" fmla="*/ 161496 h 1683747"/>
              <a:gd name="connsiteX116" fmla="*/ 1799392 w 3396106"/>
              <a:gd name="connsiteY116" fmla="*/ 160001 h 1683747"/>
              <a:gd name="connsiteX117" fmla="*/ 1800914 w 3396106"/>
              <a:gd name="connsiteY117" fmla="*/ 164861 h 1683747"/>
              <a:gd name="connsiteX118" fmla="*/ 1800914 w 3396106"/>
              <a:gd name="connsiteY118" fmla="*/ 170094 h 1683747"/>
              <a:gd name="connsiteX119" fmla="*/ 1796350 w 3396106"/>
              <a:gd name="connsiteY119" fmla="*/ 184300 h 1683747"/>
              <a:gd name="connsiteX120" fmla="*/ 1793688 w 3396106"/>
              <a:gd name="connsiteY120" fmla="*/ 188786 h 1683747"/>
              <a:gd name="connsiteX121" fmla="*/ 1791407 w 3396106"/>
              <a:gd name="connsiteY121" fmla="*/ 189534 h 1683747"/>
              <a:gd name="connsiteX122" fmla="*/ 1793688 w 3396106"/>
              <a:gd name="connsiteY122" fmla="*/ 183179 h 1683747"/>
              <a:gd name="connsiteX123" fmla="*/ 1782281 w 3396106"/>
              <a:gd name="connsiteY123" fmla="*/ 175702 h 1683747"/>
              <a:gd name="connsiteX124" fmla="*/ 1775816 w 3396106"/>
              <a:gd name="connsiteY124" fmla="*/ 167851 h 1683747"/>
              <a:gd name="connsiteX125" fmla="*/ 1772774 w 3396106"/>
              <a:gd name="connsiteY125" fmla="*/ 167104 h 1683747"/>
              <a:gd name="connsiteX126" fmla="*/ 1772014 w 3396106"/>
              <a:gd name="connsiteY126" fmla="*/ 169721 h 1683747"/>
              <a:gd name="connsiteX127" fmla="*/ 1774295 w 3396106"/>
              <a:gd name="connsiteY127" fmla="*/ 173459 h 1683747"/>
              <a:gd name="connsiteX128" fmla="*/ 1779239 w 3396106"/>
              <a:gd name="connsiteY128" fmla="*/ 177571 h 1683747"/>
              <a:gd name="connsiteX129" fmla="*/ 1778098 w 3396106"/>
              <a:gd name="connsiteY129" fmla="*/ 179814 h 1683747"/>
              <a:gd name="connsiteX130" fmla="*/ 1779999 w 3396106"/>
              <a:gd name="connsiteY130" fmla="*/ 184300 h 1683747"/>
              <a:gd name="connsiteX131" fmla="*/ 1779999 w 3396106"/>
              <a:gd name="connsiteY131" fmla="*/ 185796 h 1683747"/>
              <a:gd name="connsiteX132" fmla="*/ 1781900 w 3396106"/>
              <a:gd name="connsiteY132" fmla="*/ 189534 h 1683747"/>
              <a:gd name="connsiteX133" fmla="*/ 1783041 w 3396106"/>
              <a:gd name="connsiteY133" fmla="*/ 187665 h 1683747"/>
              <a:gd name="connsiteX134" fmla="*/ 1784182 w 3396106"/>
              <a:gd name="connsiteY134" fmla="*/ 183926 h 1683747"/>
              <a:gd name="connsiteX135" fmla="*/ 1787604 w 3396106"/>
              <a:gd name="connsiteY135" fmla="*/ 183553 h 1683747"/>
              <a:gd name="connsiteX136" fmla="*/ 1788365 w 3396106"/>
              <a:gd name="connsiteY136" fmla="*/ 189160 h 1683747"/>
              <a:gd name="connsiteX137" fmla="*/ 1793308 w 3396106"/>
              <a:gd name="connsiteY137" fmla="*/ 193646 h 1683747"/>
              <a:gd name="connsiteX138" fmla="*/ 1798632 w 3396106"/>
              <a:gd name="connsiteY138" fmla="*/ 193646 h 1683747"/>
              <a:gd name="connsiteX139" fmla="*/ 1799012 w 3396106"/>
              <a:gd name="connsiteY139" fmla="*/ 201123 h 1683747"/>
              <a:gd name="connsiteX140" fmla="*/ 1795590 w 3396106"/>
              <a:gd name="connsiteY140" fmla="*/ 199627 h 1683747"/>
              <a:gd name="connsiteX141" fmla="*/ 1797111 w 3396106"/>
              <a:gd name="connsiteY141" fmla="*/ 204861 h 1683747"/>
              <a:gd name="connsiteX142" fmla="*/ 1798252 w 3396106"/>
              <a:gd name="connsiteY142" fmla="*/ 205235 h 1683747"/>
              <a:gd name="connsiteX143" fmla="*/ 1798252 w 3396106"/>
              <a:gd name="connsiteY143" fmla="*/ 211964 h 1683747"/>
              <a:gd name="connsiteX144" fmla="*/ 1795590 w 3396106"/>
              <a:gd name="connsiteY144" fmla="*/ 214207 h 1683747"/>
              <a:gd name="connsiteX145" fmla="*/ 1794449 w 3396106"/>
              <a:gd name="connsiteY145" fmla="*/ 217571 h 1683747"/>
              <a:gd name="connsiteX146" fmla="*/ 1790266 w 3396106"/>
              <a:gd name="connsiteY146" fmla="*/ 222431 h 1683747"/>
              <a:gd name="connsiteX147" fmla="*/ 1790266 w 3396106"/>
              <a:gd name="connsiteY147" fmla="*/ 223927 h 1683747"/>
              <a:gd name="connsiteX148" fmla="*/ 1788745 w 3396106"/>
              <a:gd name="connsiteY148" fmla="*/ 228413 h 1683747"/>
              <a:gd name="connsiteX149" fmla="*/ 1786464 w 3396106"/>
              <a:gd name="connsiteY149" fmla="*/ 233272 h 1683747"/>
              <a:gd name="connsiteX150" fmla="*/ 1782661 w 3396106"/>
              <a:gd name="connsiteY150" fmla="*/ 232525 h 1683747"/>
              <a:gd name="connsiteX151" fmla="*/ 1779239 w 3396106"/>
              <a:gd name="connsiteY151" fmla="*/ 235889 h 1683747"/>
              <a:gd name="connsiteX152" fmla="*/ 1781140 w 3396106"/>
              <a:gd name="connsiteY152" fmla="*/ 237758 h 1683747"/>
              <a:gd name="connsiteX153" fmla="*/ 1778858 w 3396106"/>
              <a:gd name="connsiteY153" fmla="*/ 240375 h 1683747"/>
              <a:gd name="connsiteX154" fmla="*/ 1776577 w 3396106"/>
              <a:gd name="connsiteY154" fmla="*/ 241123 h 1683747"/>
              <a:gd name="connsiteX155" fmla="*/ 1773915 w 3396106"/>
              <a:gd name="connsiteY155" fmla="*/ 245235 h 1683747"/>
              <a:gd name="connsiteX156" fmla="*/ 1774676 w 3396106"/>
              <a:gd name="connsiteY156" fmla="*/ 241123 h 1683747"/>
              <a:gd name="connsiteX157" fmla="*/ 1766310 w 3396106"/>
              <a:gd name="connsiteY157" fmla="*/ 245235 h 1683747"/>
              <a:gd name="connsiteX158" fmla="*/ 1765549 w 3396106"/>
              <a:gd name="connsiteY158" fmla="*/ 247478 h 1683747"/>
              <a:gd name="connsiteX159" fmla="*/ 1770873 w 3396106"/>
              <a:gd name="connsiteY159" fmla="*/ 248600 h 1683747"/>
              <a:gd name="connsiteX160" fmla="*/ 1758704 w 3396106"/>
              <a:gd name="connsiteY160" fmla="*/ 253459 h 1683747"/>
              <a:gd name="connsiteX161" fmla="*/ 1760606 w 3396106"/>
              <a:gd name="connsiteY161" fmla="*/ 256450 h 1683747"/>
              <a:gd name="connsiteX162" fmla="*/ 1759465 w 3396106"/>
              <a:gd name="connsiteY162" fmla="*/ 259815 h 1683747"/>
              <a:gd name="connsiteX163" fmla="*/ 1758704 w 3396106"/>
              <a:gd name="connsiteY163" fmla="*/ 262805 h 1683747"/>
              <a:gd name="connsiteX164" fmla="*/ 1751860 w 3396106"/>
              <a:gd name="connsiteY164" fmla="*/ 258693 h 1683747"/>
              <a:gd name="connsiteX165" fmla="*/ 1746156 w 3396106"/>
              <a:gd name="connsiteY165" fmla="*/ 264674 h 1683747"/>
              <a:gd name="connsiteX166" fmla="*/ 1744255 w 3396106"/>
              <a:gd name="connsiteY166" fmla="*/ 264301 h 1683747"/>
              <a:gd name="connsiteX167" fmla="*/ 1743114 w 3396106"/>
              <a:gd name="connsiteY167" fmla="*/ 269534 h 1683747"/>
              <a:gd name="connsiteX168" fmla="*/ 1738931 w 3396106"/>
              <a:gd name="connsiteY168" fmla="*/ 271403 h 1683747"/>
              <a:gd name="connsiteX169" fmla="*/ 1737410 w 3396106"/>
              <a:gd name="connsiteY169" fmla="*/ 269908 h 1683747"/>
              <a:gd name="connsiteX170" fmla="*/ 1735128 w 3396106"/>
              <a:gd name="connsiteY170" fmla="*/ 270656 h 1683747"/>
              <a:gd name="connsiteX171" fmla="*/ 1736269 w 3396106"/>
              <a:gd name="connsiteY171" fmla="*/ 271777 h 1683747"/>
              <a:gd name="connsiteX172" fmla="*/ 1733607 w 3396106"/>
              <a:gd name="connsiteY172" fmla="*/ 274020 h 1683747"/>
              <a:gd name="connsiteX173" fmla="*/ 1729424 w 3396106"/>
              <a:gd name="connsiteY173" fmla="*/ 274768 h 1683747"/>
              <a:gd name="connsiteX174" fmla="*/ 1728284 w 3396106"/>
              <a:gd name="connsiteY174" fmla="*/ 277759 h 1683747"/>
              <a:gd name="connsiteX175" fmla="*/ 1729044 w 3396106"/>
              <a:gd name="connsiteY175" fmla="*/ 279628 h 1683747"/>
              <a:gd name="connsiteX176" fmla="*/ 1721059 w 3396106"/>
              <a:gd name="connsiteY176" fmla="*/ 286731 h 1683747"/>
              <a:gd name="connsiteX177" fmla="*/ 1718777 w 3396106"/>
              <a:gd name="connsiteY177" fmla="*/ 294581 h 1683747"/>
              <a:gd name="connsiteX178" fmla="*/ 1715355 w 3396106"/>
              <a:gd name="connsiteY178" fmla="*/ 299815 h 1683747"/>
              <a:gd name="connsiteX179" fmla="*/ 1711172 w 3396106"/>
              <a:gd name="connsiteY179" fmla="*/ 303927 h 1683747"/>
              <a:gd name="connsiteX180" fmla="*/ 1705088 w 3396106"/>
              <a:gd name="connsiteY180" fmla="*/ 306544 h 1683747"/>
              <a:gd name="connsiteX181" fmla="*/ 1694440 w 3396106"/>
              <a:gd name="connsiteY181" fmla="*/ 317011 h 1683747"/>
              <a:gd name="connsiteX182" fmla="*/ 1692920 w 3396106"/>
              <a:gd name="connsiteY182" fmla="*/ 322992 h 1683747"/>
              <a:gd name="connsiteX183" fmla="*/ 1690258 w 3396106"/>
              <a:gd name="connsiteY183" fmla="*/ 327105 h 1683747"/>
              <a:gd name="connsiteX184" fmla="*/ 1682652 w 3396106"/>
              <a:gd name="connsiteY184" fmla="*/ 342058 h 1683747"/>
              <a:gd name="connsiteX185" fmla="*/ 1680371 w 3396106"/>
              <a:gd name="connsiteY185" fmla="*/ 339067 h 1683747"/>
              <a:gd name="connsiteX186" fmla="*/ 1676568 w 3396106"/>
              <a:gd name="connsiteY186" fmla="*/ 340189 h 1683747"/>
              <a:gd name="connsiteX187" fmla="*/ 1661358 w 3396106"/>
              <a:gd name="connsiteY187" fmla="*/ 340563 h 1683747"/>
              <a:gd name="connsiteX188" fmla="*/ 1659837 w 3396106"/>
              <a:gd name="connsiteY188" fmla="*/ 346918 h 1683747"/>
              <a:gd name="connsiteX189" fmla="*/ 1654513 w 3396106"/>
              <a:gd name="connsiteY189" fmla="*/ 355890 h 1683747"/>
              <a:gd name="connsiteX190" fmla="*/ 1653753 w 3396106"/>
              <a:gd name="connsiteY190" fmla="*/ 360750 h 1683747"/>
              <a:gd name="connsiteX191" fmla="*/ 1645007 w 3396106"/>
              <a:gd name="connsiteY191" fmla="*/ 364114 h 1683747"/>
              <a:gd name="connsiteX192" fmla="*/ 1641204 w 3396106"/>
              <a:gd name="connsiteY192" fmla="*/ 363367 h 1683747"/>
              <a:gd name="connsiteX193" fmla="*/ 1638922 w 3396106"/>
              <a:gd name="connsiteY193" fmla="*/ 368974 h 1683747"/>
              <a:gd name="connsiteX194" fmla="*/ 1637402 w 3396106"/>
              <a:gd name="connsiteY194" fmla="*/ 372712 h 1683747"/>
              <a:gd name="connsiteX195" fmla="*/ 1637402 w 3396106"/>
              <a:gd name="connsiteY195" fmla="*/ 374582 h 1683747"/>
              <a:gd name="connsiteX196" fmla="*/ 1635500 w 3396106"/>
              <a:gd name="connsiteY196" fmla="*/ 376825 h 1683747"/>
              <a:gd name="connsiteX197" fmla="*/ 1629416 w 3396106"/>
              <a:gd name="connsiteY197" fmla="*/ 390283 h 1683747"/>
              <a:gd name="connsiteX198" fmla="*/ 1625994 w 3396106"/>
              <a:gd name="connsiteY198" fmla="*/ 394395 h 1683747"/>
              <a:gd name="connsiteX199" fmla="*/ 1621050 w 3396106"/>
              <a:gd name="connsiteY199" fmla="*/ 398881 h 1683747"/>
              <a:gd name="connsiteX200" fmla="*/ 1616867 w 3396106"/>
              <a:gd name="connsiteY200" fmla="*/ 397385 h 1683747"/>
              <a:gd name="connsiteX201" fmla="*/ 1612304 w 3396106"/>
              <a:gd name="connsiteY201" fmla="*/ 400750 h 1683747"/>
              <a:gd name="connsiteX202" fmla="*/ 1610783 w 3396106"/>
              <a:gd name="connsiteY202" fmla="*/ 402993 h 1683747"/>
              <a:gd name="connsiteX203" fmla="*/ 1607361 w 3396106"/>
              <a:gd name="connsiteY203" fmla="*/ 404862 h 1683747"/>
              <a:gd name="connsiteX204" fmla="*/ 1598995 w 3396106"/>
              <a:gd name="connsiteY204" fmla="*/ 412339 h 1683747"/>
              <a:gd name="connsiteX205" fmla="*/ 1599375 w 3396106"/>
              <a:gd name="connsiteY205" fmla="*/ 414956 h 1683747"/>
              <a:gd name="connsiteX206" fmla="*/ 1602037 w 3396106"/>
              <a:gd name="connsiteY206" fmla="*/ 415329 h 1683747"/>
              <a:gd name="connsiteX207" fmla="*/ 1602798 w 3396106"/>
              <a:gd name="connsiteY207" fmla="*/ 413086 h 1683747"/>
              <a:gd name="connsiteX208" fmla="*/ 1608121 w 3396106"/>
              <a:gd name="connsiteY208" fmla="*/ 411591 h 1683747"/>
              <a:gd name="connsiteX209" fmla="*/ 1609262 w 3396106"/>
              <a:gd name="connsiteY209" fmla="*/ 412713 h 1683747"/>
              <a:gd name="connsiteX210" fmla="*/ 1608121 w 3396106"/>
              <a:gd name="connsiteY210" fmla="*/ 414582 h 1683747"/>
              <a:gd name="connsiteX211" fmla="*/ 1613065 w 3396106"/>
              <a:gd name="connsiteY211" fmla="*/ 407479 h 1683747"/>
              <a:gd name="connsiteX212" fmla="*/ 1617248 w 3396106"/>
              <a:gd name="connsiteY212" fmla="*/ 404488 h 1683747"/>
              <a:gd name="connsiteX213" fmla="*/ 1622571 w 3396106"/>
              <a:gd name="connsiteY213" fmla="*/ 400750 h 1683747"/>
              <a:gd name="connsiteX214" fmla="*/ 1626754 w 3396106"/>
              <a:gd name="connsiteY214" fmla="*/ 400376 h 1683747"/>
              <a:gd name="connsiteX215" fmla="*/ 1630557 w 3396106"/>
              <a:gd name="connsiteY215" fmla="*/ 398133 h 1683747"/>
              <a:gd name="connsiteX216" fmla="*/ 1632838 w 3396106"/>
              <a:gd name="connsiteY216" fmla="*/ 393273 h 1683747"/>
              <a:gd name="connsiteX217" fmla="*/ 1635500 w 3396106"/>
              <a:gd name="connsiteY217" fmla="*/ 391404 h 1683747"/>
              <a:gd name="connsiteX218" fmla="*/ 1638162 w 3396106"/>
              <a:gd name="connsiteY218" fmla="*/ 388040 h 1683747"/>
              <a:gd name="connsiteX219" fmla="*/ 1641584 w 3396106"/>
              <a:gd name="connsiteY219" fmla="*/ 390283 h 1683747"/>
              <a:gd name="connsiteX220" fmla="*/ 1650330 w 3396106"/>
              <a:gd name="connsiteY220" fmla="*/ 394021 h 1683747"/>
              <a:gd name="connsiteX221" fmla="*/ 1654133 w 3396106"/>
              <a:gd name="connsiteY221" fmla="*/ 394769 h 1683747"/>
              <a:gd name="connsiteX222" fmla="*/ 1657175 w 3396106"/>
              <a:gd name="connsiteY222" fmla="*/ 394021 h 1683747"/>
              <a:gd name="connsiteX223" fmla="*/ 1643866 w 3396106"/>
              <a:gd name="connsiteY223" fmla="*/ 387292 h 1683747"/>
              <a:gd name="connsiteX224" fmla="*/ 1641204 w 3396106"/>
              <a:gd name="connsiteY224" fmla="*/ 380563 h 1683747"/>
              <a:gd name="connsiteX225" fmla="*/ 1640824 w 3396106"/>
              <a:gd name="connsiteY225" fmla="*/ 375329 h 1683747"/>
              <a:gd name="connsiteX226" fmla="*/ 1645007 w 3396106"/>
              <a:gd name="connsiteY226" fmla="*/ 372339 h 1683747"/>
              <a:gd name="connsiteX227" fmla="*/ 1655654 w 3396106"/>
              <a:gd name="connsiteY227" fmla="*/ 374955 h 1683747"/>
              <a:gd name="connsiteX228" fmla="*/ 1658316 w 3396106"/>
              <a:gd name="connsiteY228" fmla="*/ 372339 h 1683747"/>
              <a:gd name="connsiteX229" fmla="*/ 1668963 w 3396106"/>
              <a:gd name="connsiteY229" fmla="*/ 373086 h 1683747"/>
              <a:gd name="connsiteX230" fmla="*/ 1670864 w 3396106"/>
              <a:gd name="connsiteY230" fmla="*/ 374208 h 1683747"/>
              <a:gd name="connsiteX231" fmla="*/ 1678470 w 3396106"/>
              <a:gd name="connsiteY231" fmla="*/ 367105 h 1683747"/>
              <a:gd name="connsiteX232" fmla="*/ 1685314 w 3396106"/>
              <a:gd name="connsiteY232" fmla="*/ 368600 h 1683747"/>
              <a:gd name="connsiteX233" fmla="*/ 1684554 w 3396106"/>
              <a:gd name="connsiteY233" fmla="*/ 365983 h 1683747"/>
              <a:gd name="connsiteX234" fmla="*/ 1685314 w 3396106"/>
              <a:gd name="connsiteY234" fmla="*/ 362619 h 1683747"/>
              <a:gd name="connsiteX235" fmla="*/ 1689877 w 3396106"/>
              <a:gd name="connsiteY235" fmla="*/ 362993 h 1683747"/>
              <a:gd name="connsiteX236" fmla="*/ 1703186 w 3396106"/>
              <a:gd name="connsiteY236" fmla="*/ 358880 h 1683747"/>
              <a:gd name="connsiteX237" fmla="*/ 1704327 w 3396106"/>
              <a:gd name="connsiteY237" fmla="*/ 356264 h 1683747"/>
              <a:gd name="connsiteX238" fmla="*/ 1703567 w 3396106"/>
              <a:gd name="connsiteY238" fmla="*/ 353273 h 1683747"/>
              <a:gd name="connsiteX239" fmla="*/ 1706229 w 3396106"/>
              <a:gd name="connsiteY239" fmla="*/ 355890 h 1683747"/>
              <a:gd name="connsiteX240" fmla="*/ 1707369 w 3396106"/>
              <a:gd name="connsiteY240" fmla="*/ 354768 h 1683747"/>
              <a:gd name="connsiteX241" fmla="*/ 1702806 w 3396106"/>
              <a:gd name="connsiteY241" fmla="*/ 346170 h 1683747"/>
              <a:gd name="connsiteX242" fmla="*/ 1709271 w 3396106"/>
              <a:gd name="connsiteY242" fmla="*/ 354394 h 1683747"/>
              <a:gd name="connsiteX243" fmla="*/ 1713454 w 3396106"/>
              <a:gd name="connsiteY243" fmla="*/ 354394 h 1683747"/>
              <a:gd name="connsiteX244" fmla="*/ 1722960 w 3396106"/>
              <a:gd name="connsiteY244" fmla="*/ 346544 h 1683747"/>
              <a:gd name="connsiteX245" fmla="*/ 1724861 w 3396106"/>
              <a:gd name="connsiteY245" fmla="*/ 347665 h 1683747"/>
              <a:gd name="connsiteX246" fmla="*/ 1727143 w 3396106"/>
              <a:gd name="connsiteY246" fmla="*/ 342432 h 1683747"/>
              <a:gd name="connsiteX247" fmla="*/ 1738931 w 3396106"/>
              <a:gd name="connsiteY247" fmla="*/ 336824 h 1683747"/>
              <a:gd name="connsiteX248" fmla="*/ 1735889 w 3396106"/>
              <a:gd name="connsiteY248" fmla="*/ 330469 h 1683747"/>
              <a:gd name="connsiteX249" fmla="*/ 1732847 w 3396106"/>
              <a:gd name="connsiteY249" fmla="*/ 328600 h 1683747"/>
              <a:gd name="connsiteX250" fmla="*/ 1730946 w 3396106"/>
              <a:gd name="connsiteY250" fmla="*/ 331964 h 1683747"/>
              <a:gd name="connsiteX251" fmla="*/ 1727143 w 3396106"/>
              <a:gd name="connsiteY251" fmla="*/ 333834 h 1683747"/>
              <a:gd name="connsiteX252" fmla="*/ 1724101 w 3396106"/>
              <a:gd name="connsiteY252" fmla="*/ 337198 h 1683747"/>
              <a:gd name="connsiteX253" fmla="*/ 1716876 w 3396106"/>
              <a:gd name="connsiteY253" fmla="*/ 337198 h 1683747"/>
              <a:gd name="connsiteX254" fmla="*/ 1714594 w 3396106"/>
              <a:gd name="connsiteY254" fmla="*/ 334955 h 1683747"/>
              <a:gd name="connsiteX255" fmla="*/ 1714594 w 3396106"/>
              <a:gd name="connsiteY255" fmla="*/ 338320 h 1683747"/>
              <a:gd name="connsiteX256" fmla="*/ 1716496 w 3396106"/>
              <a:gd name="connsiteY256" fmla="*/ 339067 h 1683747"/>
              <a:gd name="connsiteX257" fmla="*/ 1713834 w 3396106"/>
              <a:gd name="connsiteY257" fmla="*/ 340563 h 1683747"/>
              <a:gd name="connsiteX258" fmla="*/ 1711172 w 3396106"/>
              <a:gd name="connsiteY258" fmla="*/ 336077 h 1683747"/>
              <a:gd name="connsiteX259" fmla="*/ 1709271 w 3396106"/>
              <a:gd name="connsiteY259" fmla="*/ 330469 h 1683747"/>
              <a:gd name="connsiteX260" fmla="*/ 1709651 w 3396106"/>
              <a:gd name="connsiteY260" fmla="*/ 327105 h 1683747"/>
              <a:gd name="connsiteX261" fmla="*/ 1715735 w 3396106"/>
              <a:gd name="connsiteY261" fmla="*/ 318506 h 1683747"/>
              <a:gd name="connsiteX262" fmla="*/ 1716876 w 3396106"/>
              <a:gd name="connsiteY262" fmla="*/ 313647 h 1683747"/>
              <a:gd name="connsiteX263" fmla="*/ 1721439 w 3396106"/>
              <a:gd name="connsiteY263" fmla="*/ 311777 h 1683747"/>
              <a:gd name="connsiteX264" fmla="*/ 1727143 w 3396106"/>
              <a:gd name="connsiteY264" fmla="*/ 310656 h 1683747"/>
              <a:gd name="connsiteX265" fmla="*/ 1731326 w 3396106"/>
              <a:gd name="connsiteY265" fmla="*/ 314020 h 1683747"/>
              <a:gd name="connsiteX266" fmla="*/ 1735889 w 3396106"/>
              <a:gd name="connsiteY266" fmla="*/ 315890 h 1683747"/>
              <a:gd name="connsiteX267" fmla="*/ 1737790 w 3396106"/>
              <a:gd name="connsiteY267" fmla="*/ 319628 h 1683747"/>
              <a:gd name="connsiteX268" fmla="*/ 1739311 w 3396106"/>
              <a:gd name="connsiteY268" fmla="*/ 318133 h 1683747"/>
              <a:gd name="connsiteX269" fmla="*/ 1740072 w 3396106"/>
              <a:gd name="connsiteY269" fmla="*/ 314768 h 1683747"/>
              <a:gd name="connsiteX270" fmla="*/ 1743114 w 3396106"/>
              <a:gd name="connsiteY270" fmla="*/ 311777 h 1683747"/>
              <a:gd name="connsiteX271" fmla="*/ 1752240 w 3396106"/>
              <a:gd name="connsiteY271" fmla="*/ 308787 h 1683747"/>
              <a:gd name="connsiteX272" fmla="*/ 1751860 w 3396106"/>
              <a:gd name="connsiteY272" fmla="*/ 311030 h 1683747"/>
              <a:gd name="connsiteX273" fmla="*/ 1748438 w 3396106"/>
              <a:gd name="connsiteY273" fmla="*/ 316637 h 1683747"/>
              <a:gd name="connsiteX274" fmla="*/ 1747677 w 3396106"/>
              <a:gd name="connsiteY274" fmla="*/ 312899 h 1683747"/>
              <a:gd name="connsiteX275" fmla="*/ 1745776 w 3396106"/>
              <a:gd name="connsiteY275" fmla="*/ 317011 h 1683747"/>
              <a:gd name="connsiteX276" fmla="*/ 1746156 w 3396106"/>
              <a:gd name="connsiteY276" fmla="*/ 322245 h 1683747"/>
              <a:gd name="connsiteX277" fmla="*/ 1747677 w 3396106"/>
              <a:gd name="connsiteY277" fmla="*/ 326731 h 1683747"/>
              <a:gd name="connsiteX278" fmla="*/ 1755662 w 3396106"/>
              <a:gd name="connsiteY278" fmla="*/ 333086 h 1683747"/>
              <a:gd name="connsiteX279" fmla="*/ 1756423 w 3396106"/>
              <a:gd name="connsiteY279" fmla="*/ 334955 h 1683747"/>
              <a:gd name="connsiteX280" fmla="*/ 1759845 w 3396106"/>
              <a:gd name="connsiteY280" fmla="*/ 334207 h 1683747"/>
              <a:gd name="connsiteX281" fmla="*/ 1771253 w 3396106"/>
              <a:gd name="connsiteY281" fmla="*/ 334955 h 1683747"/>
              <a:gd name="connsiteX282" fmla="*/ 1777337 w 3396106"/>
              <a:gd name="connsiteY282" fmla="*/ 333086 h 1683747"/>
              <a:gd name="connsiteX283" fmla="*/ 1780379 w 3396106"/>
              <a:gd name="connsiteY283" fmla="*/ 328226 h 1683747"/>
              <a:gd name="connsiteX284" fmla="*/ 1781140 w 3396106"/>
              <a:gd name="connsiteY284" fmla="*/ 321871 h 1683747"/>
              <a:gd name="connsiteX285" fmla="*/ 1778858 w 3396106"/>
              <a:gd name="connsiteY285" fmla="*/ 311030 h 1683747"/>
              <a:gd name="connsiteX286" fmla="*/ 1783422 w 3396106"/>
              <a:gd name="connsiteY286" fmla="*/ 320749 h 1683747"/>
              <a:gd name="connsiteX287" fmla="*/ 1786464 w 3396106"/>
              <a:gd name="connsiteY287" fmla="*/ 325983 h 1683747"/>
              <a:gd name="connsiteX288" fmla="*/ 1787224 w 3396106"/>
              <a:gd name="connsiteY288" fmla="*/ 332338 h 1683747"/>
              <a:gd name="connsiteX289" fmla="*/ 1789125 w 3396106"/>
              <a:gd name="connsiteY289" fmla="*/ 334207 h 1683747"/>
              <a:gd name="connsiteX290" fmla="*/ 1791027 w 3396106"/>
              <a:gd name="connsiteY290" fmla="*/ 339067 h 1683747"/>
              <a:gd name="connsiteX291" fmla="*/ 1791407 w 3396106"/>
              <a:gd name="connsiteY291" fmla="*/ 344675 h 1683747"/>
              <a:gd name="connsiteX292" fmla="*/ 1787224 w 3396106"/>
              <a:gd name="connsiteY292" fmla="*/ 354021 h 1683747"/>
              <a:gd name="connsiteX293" fmla="*/ 1789125 w 3396106"/>
              <a:gd name="connsiteY293" fmla="*/ 357011 h 1683747"/>
              <a:gd name="connsiteX294" fmla="*/ 1788365 w 3396106"/>
              <a:gd name="connsiteY294" fmla="*/ 360376 h 1683747"/>
              <a:gd name="connsiteX295" fmla="*/ 1794449 w 3396106"/>
              <a:gd name="connsiteY295" fmla="*/ 362245 h 1683747"/>
              <a:gd name="connsiteX296" fmla="*/ 1792928 w 3396106"/>
              <a:gd name="connsiteY296" fmla="*/ 365983 h 1683747"/>
              <a:gd name="connsiteX297" fmla="*/ 1787224 w 3396106"/>
              <a:gd name="connsiteY297" fmla="*/ 364862 h 1683747"/>
              <a:gd name="connsiteX298" fmla="*/ 1786464 w 3396106"/>
              <a:gd name="connsiteY298" fmla="*/ 367853 h 1683747"/>
              <a:gd name="connsiteX299" fmla="*/ 1792168 w 3396106"/>
              <a:gd name="connsiteY299" fmla="*/ 370096 h 1683747"/>
              <a:gd name="connsiteX300" fmla="*/ 1800533 w 3396106"/>
              <a:gd name="connsiteY300" fmla="*/ 364114 h 1683747"/>
              <a:gd name="connsiteX301" fmla="*/ 1801674 w 3396106"/>
              <a:gd name="connsiteY301" fmla="*/ 362245 h 1683747"/>
              <a:gd name="connsiteX302" fmla="*/ 1800914 w 3396106"/>
              <a:gd name="connsiteY302" fmla="*/ 357759 h 1683747"/>
              <a:gd name="connsiteX303" fmla="*/ 1795210 w 3396106"/>
              <a:gd name="connsiteY303" fmla="*/ 348413 h 1683747"/>
              <a:gd name="connsiteX304" fmla="*/ 1808519 w 3396106"/>
              <a:gd name="connsiteY304" fmla="*/ 343179 h 1683747"/>
              <a:gd name="connsiteX305" fmla="*/ 1817265 w 3396106"/>
              <a:gd name="connsiteY305" fmla="*/ 344301 h 1683747"/>
              <a:gd name="connsiteX306" fmla="*/ 1822208 w 3396106"/>
              <a:gd name="connsiteY306" fmla="*/ 343179 h 1683747"/>
              <a:gd name="connsiteX307" fmla="*/ 1832095 w 3396106"/>
              <a:gd name="connsiteY307" fmla="*/ 339815 h 1683747"/>
              <a:gd name="connsiteX308" fmla="*/ 1832095 w 3396106"/>
              <a:gd name="connsiteY308" fmla="*/ 336450 h 1683747"/>
              <a:gd name="connsiteX309" fmla="*/ 1839320 w 3396106"/>
              <a:gd name="connsiteY309" fmla="*/ 334581 h 1683747"/>
              <a:gd name="connsiteX310" fmla="*/ 1847305 w 3396106"/>
              <a:gd name="connsiteY310" fmla="*/ 336077 h 1683747"/>
              <a:gd name="connsiteX311" fmla="*/ 1853770 w 3396106"/>
              <a:gd name="connsiteY311" fmla="*/ 339067 h 1683747"/>
              <a:gd name="connsiteX312" fmla="*/ 1858713 w 3396106"/>
              <a:gd name="connsiteY312" fmla="*/ 339067 h 1683747"/>
              <a:gd name="connsiteX313" fmla="*/ 1863276 w 3396106"/>
              <a:gd name="connsiteY313" fmla="*/ 340936 h 1683747"/>
              <a:gd name="connsiteX314" fmla="*/ 1867839 w 3396106"/>
              <a:gd name="connsiteY314" fmla="*/ 340936 h 1683747"/>
              <a:gd name="connsiteX315" fmla="*/ 1872402 w 3396106"/>
              <a:gd name="connsiteY315" fmla="*/ 343927 h 1683747"/>
              <a:gd name="connsiteX316" fmla="*/ 1881529 w 3396106"/>
              <a:gd name="connsiteY316" fmla="*/ 345796 h 1683747"/>
              <a:gd name="connsiteX317" fmla="*/ 1888754 w 3396106"/>
              <a:gd name="connsiteY317" fmla="*/ 343927 h 1683747"/>
              <a:gd name="connsiteX318" fmla="*/ 1892936 w 3396106"/>
              <a:gd name="connsiteY318" fmla="*/ 346170 h 1683747"/>
              <a:gd name="connsiteX319" fmla="*/ 1903204 w 3396106"/>
              <a:gd name="connsiteY319" fmla="*/ 345796 h 1683747"/>
              <a:gd name="connsiteX320" fmla="*/ 1905865 w 3396106"/>
              <a:gd name="connsiteY320" fmla="*/ 348039 h 1683747"/>
              <a:gd name="connsiteX321" fmla="*/ 1907006 w 3396106"/>
              <a:gd name="connsiteY321" fmla="*/ 350656 h 1683747"/>
              <a:gd name="connsiteX322" fmla="*/ 1904724 w 3396106"/>
              <a:gd name="connsiteY322" fmla="*/ 350656 h 1683747"/>
              <a:gd name="connsiteX323" fmla="*/ 1903964 w 3396106"/>
              <a:gd name="connsiteY323" fmla="*/ 352899 h 1683747"/>
              <a:gd name="connsiteX324" fmla="*/ 1899781 w 3396106"/>
              <a:gd name="connsiteY324" fmla="*/ 352899 h 1683747"/>
              <a:gd name="connsiteX325" fmla="*/ 1897500 w 3396106"/>
              <a:gd name="connsiteY325" fmla="*/ 354394 h 1683747"/>
              <a:gd name="connsiteX326" fmla="*/ 1896739 w 3396106"/>
              <a:gd name="connsiteY326" fmla="*/ 357011 h 1683747"/>
              <a:gd name="connsiteX327" fmla="*/ 1897500 w 3396106"/>
              <a:gd name="connsiteY327" fmla="*/ 362245 h 1683747"/>
              <a:gd name="connsiteX328" fmla="*/ 1897119 w 3396106"/>
              <a:gd name="connsiteY328" fmla="*/ 364114 h 1683747"/>
              <a:gd name="connsiteX329" fmla="*/ 1897119 w 3396106"/>
              <a:gd name="connsiteY329" fmla="*/ 366357 h 1683747"/>
              <a:gd name="connsiteX330" fmla="*/ 1897119 w 3396106"/>
              <a:gd name="connsiteY330" fmla="*/ 368974 h 1683747"/>
              <a:gd name="connsiteX331" fmla="*/ 1899021 w 3396106"/>
              <a:gd name="connsiteY331" fmla="*/ 371965 h 1683747"/>
              <a:gd name="connsiteX332" fmla="*/ 1910048 w 3396106"/>
              <a:gd name="connsiteY332" fmla="*/ 377946 h 1683747"/>
              <a:gd name="connsiteX333" fmla="*/ 1917273 w 3396106"/>
              <a:gd name="connsiteY333" fmla="*/ 379441 h 1683747"/>
              <a:gd name="connsiteX334" fmla="*/ 1928301 w 3396106"/>
              <a:gd name="connsiteY334" fmla="*/ 386918 h 1683747"/>
              <a:gd name="connsiteX335" fmla="*/ 1929442 w 3396106"/>
              <a:gd name="connsiteY335" fmla="*/ 385049 h 1683747"/>
              <a:gd name="connsiteX336" fmla="*/ 1929442 w 3396106"/>
              <a:gd name="connsiteY336" fmla="*/ 382058 h 1683747"/>
              <a:gd name="connsiteX337" fmla="*/ 1932484 w 3396106"/>
              <a:gd name="connsiteY337" fmla="*/ 382432 h 1683747"/>
              <a:gd name="connsiteX338" fmla="*/ 1943891 w 3396106"/>
              <a:gd name="connsiteY338" fmla="*/ 385049 h 1683747"/>
              <a:gd name="connsiteX339" fmla="*/ 1951116 w 3396106"/>
              <a:gd name="connsiteY339" fmla="*/ 389161 h 1683747"/>
              <a:gd name="connsiteX340" fmla="*/ 1953018 w 3396106"/>
              <a:gd name="connsiteY340" fmla="*/ 388040 h 1683747"/>
              <a:gd name="connsiteX341" fmla="*/ 1962524 w 3396106"/>
              <a:gd name="connsiteY341" fmla="*/ 386170 h 1683747"/>
              <a:gd name="connsiteX342" fmla="*/ 1965186 w 3396106"/>
              <a:gd name="connsiteY342" fmla="*/ 386170 h 1683747"/>
              <a:gd name="connsiteX343" fmla="*/ 1969369 w 3396106"/>
              <a:gd name="connsiteY343" fmla="*/ 388040 h 1683747"/>
              <a:gd name="connsiteX344" fmla="*/ 1975453 w 3396106"/>
              <a:gd name="connsiteY344" fmla="*/ 386544 h 1683747"/>
              <a:gd name="connsiteX345" fmla="*/ 1977354 w 3396106"/>
              <a:gd name="connsiteY345" fmla="*/ 388040 h 1683747"/>
              <a:gd name="connsiteX346" fmla="*/ 1978875 w 3396106"/>
              <a:gd name="connsiteY346" fmla="*/ 385423 h 1683747"/>
              <a:gd name="connsiteX347" fmla="*/ 1981157 w 3396106"/>
              <a:gd name="connsiteY347" fmla="*/ 387292 h 1683747"/>
              <a:gd name="connsiteX348" fmla="*/ 1986861 w 3396106"/>
              <a:gd name="connsiteY348" fmla="*/ 382806 h 1683747"/>
              <a:gd name="connsiteX349" fmla="*/ 1997128 w 3396106"/>
              <a:gd name="connsiteY349" fmla="*/ 380937 h 1683747"/>
              <a:gd name="connsiteX350" fmla="*/ 2000170 w 3396106"/>
              <a:gd name="connsiteY350" fmla="*/ 377946 h 1683747"/>
              <a:gd name="connsiteX351" fmla="*/ 2001691 w 3396106"/>
              <a:gd name="connsiteY351" fmla="*/ 374955 h 1683747"/>
              <a:gd name="connsiteX352" fmla="*/ 1996748 w 3396106"/>
              <a:gd name="connsiteY352" fmla="*/ 362619 h 1683747"/>
              <a:gd name="connsiteX353" fmla="*/ 1995607 w 3396106"/>
              <a:gd name="connsiteY353" fmla="*/ 357011 h 1683747"/>
              <a:gd name="connsiteX354" fmla="*/ 1995987 w 3396106"/>
              <a:gd name="connsiteY354" fmla="*/ 355142 h 1683747"/>
              <a:gd name="connsiteX355" fmla="*/ 1997128 w 3396106"/>
              <a:gd name="connsiteY355" fmla="*/ 352899 h 1683747"/>
              <a:gd name="connsiteX356" fmla="*/ 1995226 w 3396106"/>
              <a:gd name="connsiteY356" fmla="*/ 352151 h 1683747"/>
              <a:gd name="connsiteX357" fmla="*/ 1998649 w 3396106"/>
              <a:gd name="connsiteY357" fmla="*/ 336450 h 1683747"/>
              <a:gd name="connsiteX358" fmla="*/ 1999029 w 3396106"/>
              <a:gd name="connsiteY358" fmla="*/ 330095 h 1683747"/>
              <a:gd name="connsiteX359" fmla="*/ 1999409 w 3396106"/>
              <a:gd name="connsiteY359" fmla="*/ 327852 h 1683747"/>
              <a:gd name="connsiteX360" fmla="*/ 2003212 w 3396106"/>
              <a:gd name="connsiteY360" fmla="*/ 333834 h 1683747"/>
              <a:gd name="connsiteX361" fmla="*/ 2009296 w 3396106"/>
              <a:gd name="connsiteY361" fmla="*/ 334581 h 1683747"/>
              <a:gd name="connsiteX362" fmla="*/ 2010057 w 3396106"/>
              <a:gd name="connsiteY362" fmla="*/ 332712 h 1683747"/>
              <a:gd name="connsiteX363" fmla="*/ 2009676 w 3396106"/>
              <a:gd name="connsiteY363" fmla="*/ 328974 h 1683747"/>
              <a:gd name="connsiteX364" fmla="*/ 2009676 w 3396106"/>
              <a:gd name="connsiteY364" fmla="*/ 326357 h 1683747"/>
              <a:gd name="connsiteX365" fmla="*/ 2010057 w 3396106"/>
              <a:gd name="connsiteY365" fmla="*/ 323740 h 1683747"/>
              <a:gd name="connsiteX366" fmla="*/ 2012338 w 3396106"/>
              <a:gd name="connsiteY366" fmla="*/ 323740 h 1683747"/>
              <a:gd name="connsiteX367" fmla="*/ 2017282 w 3396106"/>
              <a:gd name="connsiteY367" fmla="*/ 327105 h 1683747"/>
              <a:gd name="connsiteX368" fmla="*/ 2024126 w 3396106"/>
              <a:gd name="connsiteY368" fmla="*/ 328600 h 1683747"/>
              <a:gd name="connsiteX369" fmla="*/ 2027929 w 3396106"/>
              <a:gd name="connsiteY369" fmla="*/ 330843 h 1683747"/>
              <a:gd name="connsiteX370" fmla="*/ 2030210 w 3396106"/>
              <a:gd name="connsiteY370" fmla="*/ 330095 h 1683747"/>
              <a:gd name="connsiteX371" fmla="*/ 2034393 w 3396106"/>
              <a:gd name="connsiteY371" fmla="*/ 334955 h 1683747"/>
              <a:gd name="connsiteX372" fmla="*/ 2035914 w 3396106"/>
              <a:gd name="connsiteY372" fmla="*/ 333086 h 1683747"/>
              <a:gd name="connsiteX373" fmla="*/ 2037816 w 3396106"/>
              <a:gd name="connsiteY373" fmla="*/ 334581 h 1683747"/>
              <a:gd name="connsiteX374" fmla="*/ 2038576 w 3396106"/>
              <a:gd name="connsiteY374" fmla="*/ 337946 h 1683747"/>
              <a:gd name="connsiteX375" fmla="*/ 2038576 w 3396106"/>
              <a:gd name="connsiteY375" fmla="*/ 340189 h 1683747"/>
              <a:gd name="connsiteX376" fmla="*/ 2041999 w 3396106"/>
              <a:gd name="connsiteY376" fmla="*/ 343179 h 1683747"/>
              <a:gd name="connsiteX377" fmla="*/ 2043139 w 3396106"/>
              <a:gd name="connsiteY377" fmla="*/ 340189 h 1683747"/>
              <a:gd name="connsiteX378" fmla="*/ 2045801 w 3396106"/>
              <a:gd name="connsiteY378" fmla="*/ 342432 h 1683747"/>
              <a:gd name="connsiteX379" fmla="*/ 2047702 w 3396106"/>
              <a:gd name="connsiteY379" fmla="*/ 340936 h 1683747"/>
              <a:gd name="connsiteX380" fmla="*/ 2050364 w 3396106"/>
              <a:gd name="connsiteY380" fmla="*/ 344675 h 1683747"/>
              <a:gd name="connsiteX381" fmla="*/ 2053026 w 3396106"/>
              <a:gd name="connsiteY381" fmla="*/ 343927 h 1683747"/>
              <a:gd name="connsiteX382" fmla="*/ 2056448 w 3396106"/>
              <a:gd name="connsiteY382" fmla="*/ 345796 h 1683747"/>
              <a:gd name="connsiteX383" fmla="*/ 2059110 w 3396106"/>
              <a:gd name="connsiteY383" fmla="*/ 343179 h 1683747"/>
              <a:gd name="connsiteX384" fmla="*/ 2066335 w 3396106"/>
              <a:gd name="connsiteY384" fmla="*/ 351778 h 1683747"/>
              <a:gd name="connsiteX385" fmla="*/ 2066716 w 3396106"/>
              <a:gd name="connsiteY385" fmla="*/ 354021 h 1683747"/>
              <a:gd name="connsiteX386" fmla="*/ 2067476 w 3396106"/>
              <a:gd name="connsiteY386" fmla="*/ 355142 h 1683747"/>
              <a:gd name="connsiteX387" fmla="*/ 2071279 w 3396106"/>
              <a:gd name="connsiteY387" fmla="*/ 350656 h 1683747"/>
              <a:gd name="connsiteX388" fmla="*/ 2074321 w 3396106"/>
              <a:gd name="connsiteY388" fmla="*/ 350656 h 1683747"/>
              <a:gd name="connsiteX389" fmla="*/ 2075081 w 3396106"/>
              <a:gd name="connsiteY389" fmla="*/ 347665 h 1683747"/>
              <a:gd name="connsiteX390" fmla="*/ 2076602 w 3396106"/>
              <a:gd name="connsiteY390" fmla="*/ 345796 h 1683747"/>
              <a:gd name="connsiteX391" fmla="*/ 2083067 w 3396106"/>
              <a:gd name="connsiteY391" fmla="*/ 348787 h 1683747"/>
              <a:gd name="connsiteX392" fmla="*/ 2089151 w 3396106"/>
              <a:gd name="connsiteY392" fmla="*/ 349908 h 1683747"/>
              <a:gd name="connsiteX393" fmla="*/ 2092954 w 3396106"/>
              <a:gd name="connsiteY393" fmla="*/ 348413 h 1683747"/>
              <a:gd name="connsiteX394" fmla="*/ 2099418 w 3396106"/>
              <a:gd name="connsiteY394" fmla="*/ 351030 h 1683747"/>
              <a:gd name="connsiteX395" fmla="*/ 2101700 w 3396106"/>
              <a:gd name="connsiteY395" fmla="*/ 354394 h 1683747"/>
              <a:gd name="connsiteX396" fmla="*/ 2100178 w 3396106"/>
              <a:gd name="connsiteY396" fmla="*/ 355890 h 1683747"/>
              <a:gd name="connsiteX397" fmla="*/ 2102080 w 3396106"/>
              <a:gd name="connsiteY397" fmla="*/ 357011 h 1683747"/>
              <a:gd name="connsiteX398" fmla="*/ 2107023 w 3396106"/>
              <a:gd name="connsiteY398" fmla="*/ 357759 h 1683747"/>
              <a:gd name="connsiteX399" fmla="*/ 2107403 w 3396106"/>
              <a:gd name="connsiteY399" fmla="*/ 360376 h 1683747"/>
              <a:gd name="connsiteX400" fmla="*/ 2107023 w 3396106"/>
              <a:gd name="connsiteY400" fmla="*/ 362993 h 1683747"/>
              <a:gd name="connsiteX401" fmla="*/ 2116149 w 3396106"/>
              <a:gd name="connsiteY401" fmla="*/ 368226 h 1683747"/>
              <a:gd name="connsiteX402" fmla="*/ 2116149 w 3396106"/>
              <a:gd name="connsiteY402" fmla="*/ 370843 h 1683747"/>
              <a:gd name="connsiteX403" fmla="*/ 2118811 w 3396106"/>
              <a:gd name="connsiteY403" fmla="*/ 374208 h 1683747"/>
              <a:gd name="connsiteX404" fmla="*/ 2120712 w 3396106"/>
              <a:gd name="connsiteY404" fmla="*/ 378320 h 1683747"/>
              <a:gd name="connsiteX405" fmla="*/ 2126797 w 3396106"/>
              <a:gd name="connsiteY405" fmla="*/ 382058 h 1683747"/>
              <a:gd name="connsiteX406" fmla="*/ 2126797 w 3396106"/>
              <a:gd name="connsiteY406" fmla="*/ 384301 h 1683747"/>
              <a:gd name="connsiteX407" fmla="*/ 2128318 w 3396106"/>
              <a:gd name="connsiteY407" fmla="*/ 385423 h 1683747"/>
              <a:gd name="connsiteX408" fmla="*/ 2127557 w 3396106"/>
              <a:gd name="connsiteY408" fmla="*/ 388040 h 1683747"/>
              <a:gd name="connsiteX409" fmla="*/ 2126797 w 3396106"/>
              <a:gd name="connsiteY409" fmla="*/ 390656 h 1683747"/>
              <a:gd name="connsiteX410" fmla="*/ 2126416 w 3396106"/>
              <a:gd name="connsiteY410" fmla="*/ 392152 h 1683747"/>
              <a:gd name="connsiteX411" fmla="*/ 2123754 w 3396106"/>
              <a:gd name="connsiteY411" fmla="*/ 392526 h 1683747"/>
              <a:gd name="connsiteX412" fmla="*/ 2124515 w 3396106"/>
              <a:gd name="connsiteY412" fmla="*/ 395516 h 1683747"/>
              <a:gd name="connsiteX413" fmla="*/ 2124135 w 3396106"/>
              <a:gd name="connsiteY413" fmla="*/ 398507 h 1683747"/>
              <a:gd name="connsiteX414" fmla="*/ 2124515 w 3396106"/>
              <a:gd name="connsiteY414" fmla="*/ 400750 h 1683747"/>
              <a:gd name="connsiteX415" fmla="*/ 2126036 w 3396106"/>
              <a:gd name="connsiteY415" fmla="*/ 401498 h 1683747"/>
              <a:gd name="connsiteX416" fmla="*/ 2124895 w 3396106"/>
              <a:gd name="connsiteY416" fmla="*/ 402619 h 1683747"/>
              <a:gd name="connsiteX417" fmla="*/ 2124895 w 3396106"/>
              <a:gd name="connsiteY417" fmla="*/ 407479 h 1683747"/>
              <a:gd name="connsiteX418" fmla="*/ 2122614 w 3396106"/>
              <a:gd name="connsiteY418" fmla="*/ 408974 h 1683747"/>
              <a:gd name="connsiteX419" fmla="*/ 2121853 w 3396106"/>
              <a:gd name="connsiteY419" fmla="*/ 412713 h 1683747"/>
              <a:gd name="connsiteX420" fmla="*/ 2125656 w 3396106"/>
              <a:gd name="connsiteY420" fmla="*/ 415329 h 1683747"/>
              <a:gd name="connsiteX421" fmla="*/ 2122614 w 3396106"/>
              <a:gd name="connsiteY421" fmla="*/ 418694 h 1683747"/>
              <a:gd name="connsiteX422" fmla="*/ 2122234 w 3396106"/>
              <a:gd name="connsiteY422" fmla="*/ 420563 h 1683747"/>
              <a:gd name="connsiteX423" fmla="*/ 2130599 w 3396106"/>
              <a:gd name="connsiteY423" fmla="*/ 426544 h 1683747"/>
              <a:gd name="connsiteX424" fmla="*/ 2126797 w 3396106"/>
              <a:gd name="connsiteY424" fmla="*/ 433273 h 1683747"/>
              <a:gd name="connsiteX425" fmla="*/ 2126797 w 3396106"/>
              <a:gd name="connsiteY425" fmla="*/ 437012 h 1683747"/>
              <a:gd name="connsiteX426" fmla="*/ 2127938 w 3396106"/>
              <a:gd name="connsiteY426" fmla="*/ 438507 h 1683747"/>
              <a:gd name="connsiteX427" fmla="*/ 2126036 w 3396106"/>
              <a:gd name="connsiteY427" fmla="*/ 440376 h 1683747"/>
              <a:gd name="connsiteX428" fmla="*/ 2126036 w 3396106"/>
              <a:gd name="connsiteY428" fmla="*/ 441498 h 1683747"/>
              <a:gd name="connsiteX429" fmla="*/ 2128318 w 3396106"/>
              <a:gd name="connsiteY429" fmla="*/ 441124 h 1683747"/>
              <a:gd name="connsiteX430" fmla="*/ 2126036 w 3396106"/>
              <a:gd name="connsiteY430" fmla="*/ 443741 h 1683747"/>
              <a:gd name="connsiteX431" fmla="*/ 2121853 w 3396106"/>
              <a:gd name="connsiteY431" fmla="*/ 445610 h 1683747"/>
              <a:gd name="connsiteX432" fmla="*/ 2121473 w 3396106"/>
              <a:gd name="connsiteY432" fmla="*/ 448227 h 1683747"/>
              <a:gd name="connsiteX433" fmla="*/ 2122614 w 3396106"/>
              <a:gd name="connsiteY433" fmla="*/ 449722 h 1683747"/>
              <a:gd name="connsiteX434" fmla="*/ 2120712 w 3396106"/>
              <a:gd name="connsiteY434" fmla="*/ 450470 h 1683747"/>
              <a:gd name="connsiteX435" fmla="*/ 2118811 w 3396106"/>
              <a:gd name="connsiteY435" fmla="*/ 448601 h 1683747"/>
              <a:gd name="connsiteX436" fmla="*/ 2111586 w 3396106"/>
              <a:gd name="connsiteY436" fmla="*/ 459442 h 1683747"/>
              <a:gd name="connsiteX437" fmla="*/ 2111966 w 3396106"/>
              <a:gd name="connsiteY437" fmla="*/ 465423 h 1683747"/>
              <a:gd name="connsiteX438" fmla="*/ 2112347 w 3396106"/>
              <a:gd name="connsiteY438" fmla="*/ 467666 h 1683747"/>
              <a:gd name="connsiteX439" fmla="*/ 2113868 w 3396106"/>
              <a:gd name="connsiteY439" fmla="*/ 469161 h 1683747"/>
              <a:gd name="connsiteX440" fmla="*/ 2114628 w 3396106"/>
              <a:gd name="connsiteY440" fmla="*/ 472526 h 1683747"/>
              <a:gd name="connsiteX441" fmla="*/ 2113868 w 3396106"/>
              <a:gd name="connsiteY441" fmla="*/ 475517 h 1683747"/>
              <a:gd name="connsiteX442" fmla="*/ 2116149 w 3396106"/>
              <a:gd name="connsiteY442" fmla="*/ 478507 h 1683747"/>
              <a:gd name="connsiteX443" fmla="*/ 2119952 w 3396106"/>
              <a:gd name="connsiteY443" fmla="*/ 475890 h 1683747"/>
              <a:gd name="connsiteX444" fmla="*/ 2120332 w 3396106"/>
              <a:gd name="connsiteY444" fmla="*/ 474769 h 1683747"/>
              <a:gd name="connsiteX445" fmla="*/ 2121473 w 3396106"/>
              <a:gd name="connsiteY445" fmla="*/ 479255 h 1683747"/>
              <a:gd name="connsiteX446" fmla="*/ 2122614 w 3396106"/>
              <a:gd name="connsiteY446" fmla="*/ 481498 h 1683747"/>
              <a:gd name="connsiteX447" fmla="*/ 2122614 w 3396106"/>
              <a:gd name="connsiteY447" fmla="*/ 485610 h 1683747"/>
              <a:gd name="connsiteX448" fmla="*/ 2124135 w 3396106"/>
              <a:gd name="connsiteY448" fmla="*/ 487105 h 1683747"/>
              <a:gd name="connsiteX449" fmla="*/ 2124895 w 3396106"/>
              <a:gd name="connsiteY449" fmla="*/ 492713 h 1683747"/>
              <a:gd name="connsiteX450" fmla="*/ 2127938 w 3396106"/>
              <a:gd name="connsiteY450" fmla="*/ 497947 h 1683747"/>
              <a:gd name="connsiteX451" fmla="*/ 2127938 w 3396106"/>
              <a:gd name="connsiteY451" fmla="*/ 500937 h 1683747"/>
              <a:gd name="connsiteX452" fmla="*/ 2129078 w 3396106"/>
              <a:gd name="connsiteY452" fmla="*/ 499442 h 1683747"/>
              <a:gd name="connsiteX453" fmla="*/ 2132120 w 3396106"/>
              <a:gd name="connsiteY453" fmla="*/ 500937 h 1683747"/>
              <a:gd name="connsiteX454" fmla="*/ 2132881 w 3396106"/>
              <a:gd name="connsiteY454" fmla="*/ 506171 h 1683747"/>
              <a:gd name="connsiteX455" fmla="*/ 2134402 w 3396106"/>
              <a:gd name="connsiteY455" fmla="*/ 509909 h 1683747"/>
              <a:gd name="connsiteX456" fmla="*/ 2136303 w 3396106"/>
              <a:gd name="connsiteY456" fmla="*/ 511778 h 1683747"/>
              <a:gd name="connsiteX457" fmla="*/ 2137064 w 3396106"/>
              <a:gd name="connsiteY457" fmla="*/ 514021 h 1683747"/>
              <a:gd name="connsiteX458" fmla="*/ 2139726 w 3396106"/>
              <a:gd name="connsiteY458" fmla="*/ 511405 h 1683747"/>
              <a:gd name="connsiteX459" fmla="*/ 2143148 w 3396106"/>
              <a:gd name="connsiteY459" fmla="*/ 515517 h 1683747"/>
              <a:gd name="connsiteX460" fmla="*/ 2143148 w 3396106"/>
              <a:gd name="connsiteY460" fmla="*/ 518134 h 1683747"/>
              <a:gd name="connsiteX461" fmla="*/ 2145049 w 3396106"/>
              <a:gd name="connsiteY461" fmla="*/ 521124 h 1683747"/>
              <a:gd name="connsiteX462" fmla="*/ 2148091 w 3396106"/>
              <a:gd name="connsiteY462" fmla="*/ 522993 h 1683747"/>
              <a:gd name="connsiteX463" fmla="*/ 2150753 w 3396106"/>
              <a:gd name="connsiteY463" fmla="*/ 522246 h 1683747"/>
              <a:gd name="connsiteX464" fmla="*/ 2153034 w 3396106"/>
              <a:gd name="connsiteY464" fmla="*/ 525610 h 1683747"/>
              <a:gd name="connsiteX465" fmla="*/ 2155696 w 3396106"/>
              <a:gd name="connsiteY465" fmla="*/ 525237 h 1683747"/>
              <a:gd name="connsiteX466" fmla="*/ 2156457 w 3396106"/>
              <a:gd name="connsiteY466" fmla="*/ 520750 h 1683747"/>
              <a:gd name="connsiteX467" fmla="*/ 2157598 w 3396106"/>
              <a:gd name="connsiteY467" fmla="*/ 521498 h 1683747"/>
              <a:gd name="connsiteX468" fmla="*/ 2161400 w 3396106"/>
              <a:gd name="connsiteY468" fmla="*/ 533461 h 1683747"/>
              <a:gd name="connsiteX469" fmla="*/ 2166344 w 3396106"/>
              <a:gd name="connsiteY469" fmla="*/ 535704 h 1683747"/>
              <a:gd name="connsiteX470" fmla="*/ 2167484 w 3396106"/>
              <a:gd name="connsiteY470" fmla="*/ 530096 h 1683747"/>
              <a:gd name="connsiteX471" fmla="*/ 2171287 w 3396106"/>
              <a:gd name="connsiteY471" fmla="*/ 525610 h 1683747"/>
              <a:gd name="connsiteX472" fmla="*/ 2172048 w 3396106"/>
              <a:gd name="connsiteY472" fmla="*/ 518881 h 1683747"/>
              <a:gd name="connsiteX473" fmla="*/ 2174710 w 3396106"/>
              <a:gd name="connsiteY473" fmla="*/ 515891 h 1683747"/>
              <a:gd name="connsiteX474" fmla="*/ 2177752 w 3396106"/>
              <a:gd name="connsiteY474" fmla="*/ 507666 h 1683747"/>
              <a:gd name="connsiteX475" fmla="*/ 2180794 w 3396106"/>
              <a:gd name="connsiteY475" fmla="*/ 505797 h 1683747"/>
              <a:gd name="connsiteX476" fmla="*/ 2180033 w 3396106"/>
              <a:gd name="connsiteY476" fmla="*/ 493087 h 1683747"/>
              <a:gd name="connsiteX477" fmla="*/ 2181174 w 3396106"/>
              <a:gd name="connsiteY477" fmla="*/ 488601 h 1683747"/>
              <a:gd name="connsiteX478" fmla="*/ 2181554 w 3396106"/>
              <a:gd name="connsiteY478" fmla="*/ 481872 h 1683747"/>
              <a:gd name="connsiteX479" fmla="*/ 2184216 w 3396106"/>
              <a:gd name="connsiteY479" fmla="*/ 476638 h 1683747"/>
              <a:gd name="connsiteX480" fmla="*/ 2191061 w 3396106"/>
              <a:gd name="connsiteY480" fmla="*/ 460563 h 1683747"/>
              <a:gd name="connsiteX481" fmla="*/ 2192962 w 3396106"/>
              <a:gd name="connsiteY481" fmla="*/ 455330 h 1683747"/>
              <a:gd name="connsiteX482" fmla="*/ 2195244 w 3396106"/>
              <a:gd name="connsiteY482" fmla="*/ 453834 h 1683747"/>
              <a:gd name="connsiteX483" fmla="*/ 2195624 w 3396106"/>
              <a:gd name="connsiteY483" fmla="*/ 454956 h 1683747"/>
              <a:gd name="connsiteX484" fmla="*/ 2196004 w 3396106"/>
              <a:gd name="connsiteY484" fmla="*/ 460563 h 1683747"/>
              <a:gd name="connsiteX485" fmla="*/ 2199046 w 3396106"/>
              <a:gd name="connsiteY485" fmla="*/ 468788 h 1683747"/>
              <a:gd name="connsiteX486" fmla="*/ 2202468 w 3396106"/>
              <a:gd name="connsiteY486" fmla="*/ 472526 h 1683747"/>
              <a:gd name="connsiteX487" fmla="*/ 2206271 w 3396106"/>
              <a:gd name="connsiteY487" fmla="*/ 481124 h 1683747"/>
              <a:gd name="connsiteX488" fmla="*/ 2209694 w 3396106"/>
              <a:gd name="connsiteY488" fmla="*/ 482993 h 1683747"/>
              <a:gd name="connsiteX489" fmla="*/ 2214637 w 3396106"/>
              <a:gd name="connsiteY489" fmla="*/ 490470 h 1683747"/>
              <a:gd name="connsiteX490" fmla="*/ 2218440 w 3396106"/>
              <a:gd name="connsiteY490" fmla="*/ 491218 h 1683747"/>
              <a:gd name="connsiteX491" fmla="*/ 2222622 w 3396106"/>
              <a:gd name="connsiteY491" fmla="*/ 489348 h 1683747"/>
              <a:gd name="connsiteX492" fmla="*/ 2232889 w 3396106"/>
              <a:gd name="connsiteY492" fmla="*/ 491218 h 1683747"/>
              <a:gd name="connsiteX493" fmla="*/ 2234790 w 3396106"/>
              <a:gd name="connsiteY493" fmla="*/ 489348 h 1683747"/>
              <a:gd name="connsiteX494" fmla="*/ 2238593 w 3396106"/>
              <a:gd name="connsiteY494" fmla="*/ 494956 h 1683747"/>
              <a:gd name="connsiteX495" fmla="*/ 2238974 w 3396106"/>
              <a:gd name="connsiteY495" fmla="*/ 492713 h 1683747"/>
              <a:gd name="connsiteX496" fmla="*/ 2238213 w 3396106"/>
              <a:gd name="connsiteY496" fmla="*/ 487479 h 1683747"/>
              <a:gd name="connsiteX497" fmla="*/ 2238593 w 3396106"/>
              <a:gd name="connsiteY497" fmla="*/ 483741 h 1683747"/>
              <a:gd name="connsiteX498" fmla="*/ 2242776 w 3396106"/>
              <a:gd name="connsiteY498" fmla="*/ 477012 h 1683747"/>
              <a:gd name="connsiteX499" fmla="*/ 2254564 w 3396106"/>
              <a:gd name="connsiteY499" fmla="*/ 475517 h 1683747"/>
              <a:gd name="connsiteX500" fmla="*/ 2259127 w 3396106"/>
              <a:gd name="connsiteY500" fmla="*/ 478507 h 1683747"/>
              <a:gd name="connsiteX501" fmla="*/ 2262550 w 3396106"/>
              <a:gd name="connsiteY501" fmla="*/ 478881 h 1683747"/>
              <a:gd name="connsiteX502" fmla="*/ 2264831 w 3396106"/>
              <a:gd name="connsiteY502" fmla="*/ 481498 h 1683747"/>
              <a:gd name="connsiteX503" fmla="*/ 2270915 w 3396106"/>
              <a:gd name="connsiteY503" fmla="*/ 483741 h 1683747"/>
              <a:gd name="connsiteX504" fmla="*/ 2275859 w 3396106"/>
              <a:gd name="connsiteY504" fmla="*/ 483367 h 1683747"/>
              <a:gd name="connsiteX505" fmla="*/ 2286506 w 3396106"/>
              <a:gd name="connsiteY505" fmla="*/ 491218 h 1683747"/>
              <a:gd name="connsiteX506" fmla="*/ 2289548 w 3396106"/>
              <a:gd name="connsiteY506" fmla="*/ 491218 h 1683747"/>
              <a:gd name="connsiteX507" fmla="*/ 2292590 w 3396106"/>
              <a:gd name="connsiteY507" fmla="*/ 493461 h 1683747"/>
              <a:gd name="connsiteX508" fmla="*/ 2294111 w 3396106"/>
              <a:gd name="connsiteY508" fmla="*/ 497573 h 1683747"/>
              <a:gd name="connsiteX509" fmla="*/ 2297534 w 3396106"/>
              <a:gd name="connsiteY509" fmla="*/ 498694 h 1683747"/>
              <a:gd name="connsiteX510" fmla="*/ 2297534 w 3396106"/>
              <a:gd name="connsiteY510" fmla="*/ 502059 h 1683747"/>
              <a:gd name="connsiteX511" fmla="*/ 2299435 w 3396106"/>
              <a:gd name="connsiteY511" fmla="*/ 503928 h 1683747"/>
              <a:gd name="connsiteX512" fmla="*/ 2302097 w 3396106"/>
              <a:gd name="connsiteY512" fmla="*/ 504676 h 1683747"/>
              <a:gd name="connsiteX513" fmla="*/ 2304378 w 3396106"/>
              <a:gd name="connsiteY513" fmla="*/ 507292 h 1683747"/>
              <a:gd name="connsiteX514" fmla="*/ 2306280 w 3396106"/>
              <a:gd name="connsiteY514" fmla="*/ 505049 h 1683747"/>
              <a:gd name="connsiteX515" fmla="*/ 2310462 w 3396106"/>
              <a:gd name="connsiteY515" fmla="*/ 505423 h 1683747"/>
              <a:gd name="connsiteX516" fmla="*/ 2311984 w 3396106"/>
              <a:gd name="connsiteY516" fmla="*/ 500937 h 1683747"/>
              <a:gd name="connsiteX517" fmla="*/ 2315026 w 3396106"/>
              <a:gd name="connsiteY517" fmla="*/ 498694 h 1683747"/>
              <a:gd name="connsiteX518" fmla="*/ 2316927 w 3396106"/>
              <a:gd name="connsiteY518" fmla="*/ 495330 h 1683747"/>
              <a:gd name="connsiteX519" fmla="*/ 2324532 w 3396106"/>
              <a:gd name="connsiteY519" fmla="*/ 489348 h 1683747"/>
              <a:gd name="connsiteX520" fmla="*/ 2325292 w 3396106"/>
              <a:gd name="connsiteY520" fmla="*/ 491218 h 1683747"/>
              <a:gd name="connsiteX521" fmla="*/ 2327194 w 3396106"/>
              <a:gd name="connsiteY521" fmla="*/ 488601 h 1683747"/>
              <a:gd name="connsiteX522" fmla="*/ 2332898 w 3396106"/>
              <a:gd name="connsiteY522" fmla="*/ 490844 h 1683747"/>
              <a:gd name="connsiteX523" fmla="*/ 2335179 w 3396106"/>
              <a:gd name="connsiteY523" fmla="*/ 483741 h 1683747"/>
              <a:gd name="connsiteX524" fmla="*/ 2342784 w 3396106"/>
              <a:gd name="connsiteY524" fmla="*/ 488601 h 1683747"/>
              <a:gd name="connsiteX525" fmla="*/ 2346587 w 3396106"/>
              <a:gd name="connsiteY525" fmla="*/ 488601 h 1683747"/>
              <a:gd name="connsiteX526" fmla="*/ 2347348 w 3396106"/>
              <a:gd name="connsiteY526" fmla="*/ 485236 h 1683747"/>
              <a:gd name="connsiteX527" fmla="*/ 2347348 w 3396106"/>
              <a:gd name="connsiteY527" fmla="*/ 480750 h 1683747"/>
              <a:gd name="connsiteX528" fmla="*/ 2346587 w 3396106"/>
              <a:gd name="connsiteY528" fmla="*/ 478507 h 1683747"/>
              <a:gd name="connsiteX529" fmla="*/ 2342784 w 3396106"/>
              <a:gd name="connsiteY529" fmla="*/ 474395 h 1683747"/>
              <a:gd name="connsiteX530" fmla="*/ 2340883 w 3396106"/>
              <a:gd name="connsiteY530" fmla="*/ 469161 h 1683747"/>
              <a:gd name="connsiteX531" fmla="*/ 2340503 w 3396106"/>
              <a:gd name="connsiteY531" fmla="*/ 461685 h 1683747"/>
              <a:gd name="connsiteX532" fmla="*/ 2344306 w 3396106"/>
              <a:gd name="connsiteY532" fmla="*/ 461311 h 1683747"/>
              <a:gd name="connsiteX533" fmla="*/ 2343545 w 3396106"/>
              <a:gd name="connsiteY533" fmla="*/ 458320 h 1683747"/>
              <a:gd name="connsiteX534" fmla="*/ 2341264 w 3396106"/>
              <a:gd name="connsiteY534" fmla="*/ 453087 h 1683747"/>
              <a:gd name="connsiteX535" fmla="*/ 2341644 w 3396106"/>
              <a:gd name="connsiteY535" fmla="*/ 450470 h 1683747"/>
              <a:gd name="connsiteX536" fmla="*/ 2344686 w 3396106"/>
              <a:gd name="connsiteY536" fmla="*/ 445236 h 1683747"/>
              <a:gd name="connsiteX537" fmla="*/ 2349629 w 3396106"/>
              <a:gd name="connsiteY537" fmla="*/ 440750 h 1683747"/>
              <a:gd name="connsiteX538" fmla="*/ 2354573 w 3396106"/>
              <a:gd name="connsiteY538" fmla="*/ 439629 h 1683747"/>
              <a:gd name="connsiteX539" fmla="*/ 2357234 w 3396106"/>
              <a:gd name="connsiteY539" fmla="*/ 436264 h 1683747"/>
              <a:gd name="connsiteX540" fmla="*/ 2359896 w 3396106"/>
              <a:gd name="connsiteY540" fmla="*/ 430657 h 1683747"/>
              <a:gd name="connsiteX541" fmla="*/ 2361798 w 3396106"/>
              <a:gd name="connsiteY541" fmla="*/ 421311 h 1683747"/>
              <a:gd name="connsiteX542" fmla="*/ 2363699 w 3396106"/>
              <a:gd name="connsiteY542" fmla="*/ 418320 h 1683747"/>
              <a:gd name="connsiteX543" fmla="*/ 2367882 w 3396106"/>
              <a:gd name="connsiteY543" fmla="*/ 414582 h 1683747"/>
              <a:gd name="connsiteX544" fmla="*/ 2370924 w 3396106"/>
              <a:gd name="connsiteY544" fmla="*/ 413086 h 1683747"/>
              <a:gd name="connsiteX545" fmla="*/ 2367882 w 3396106"/>
              <a:gd name="connsiteY545" fmla="*/ 408600 h 1683747"/>
              <a:gd name="connsiteX546" fmla="*/ 2367502 w 3396106"/>
              <a:gd name="connsiteY546" fmla="*/ 405236 h 1683747"/>
              <a:gd name="connsiteX547" fmla="*/ 2363699 w 3396106"/>
              <a:gd name="connsiteY547" fmla="*/ 401498 h 1683747"/>
              <a:gd name="connsiteX548" fmla="*/ 2364079 w 3396106"/>
              <a:gd name="connsiteY548" fmla="*/ 399255 h 1683747"/>
              <a:gd name="connsiteX549" fmla="*/ 2367121 w 3396106"/>
              <a:gd name="connsiteY549" fmla="*/ 395142 h 1683747"/>
              <a:gd name="connsiteX550" fmla="*/ 2369783 w 3396106"/>
              <a:gd name="connsiteY550" fmla="*/ 395516 h 1683747"/>
              <a:gd name="connsiteX551" fmla="*/ 2373586 w 3396106"/>
              <a:gd name="connsiteY551" fmla="*/ 396264 h 1683747"/>
              <a:gd name="connsiteX552" fmla="*/ 2377388 w 3396106"/>
              <a:gd name="connsiteY552" fmla="*/ 398507 h 1683747"/>
              <a:gd name="connsiteX553" fmla="*/ 2379290 w 3396106"/>
              <a:gd name="connsiteY553" fmla="*/ 401124 h 1683747"/>
              <a:gd name="connsiteX554" fmla="*/ 2381952 w 3396106"/>
              <a:gd name="connsiteY554" fmla="*/ 403367 h 1683747"/>
              <a:gd name="connsiteX555" fmla="*/ 2402866 w 3396106"/>
              <a:gd name="connsiteY555" fmla="*/ 405984 h 1683747"/>
              <a:gd name="connsiteX556" fmla="*/ 2420358 w 3396106"/>
              <a:gd name="connsiteY556" fmla="*/ 405236 h 1683747"/>
              <a:gd name="connsiteX557" fmla="*/ 2425301 w 3396106"/>
              <a:gd name="connsiteY557" fmla="*/ 407105 h 1683747"/>
              <a:gd name="connsiteX558" fmla="*/ 2440892 w 3396106"/>
              <a:gd name="connsiteY558" fmla="*/ 408227 h 1683747"/>
              <a:gd name="connsiteX559" fmla="*/ 2450018 w 3396106"/>
              <a:gd name="connsiteY559" fmla="*/ 413460 h 1683747"/>
              <a:gd name="connsiteX560" fmla="*/ 2465609 w 3396106"/>
              <a:gd name="connsiteY560" fmla="*/ 415329 h 1683747"/>
              <a:gd name="connsiteX561" fmla="*/ 2467890 w 3396106"/>
              <a:gd name="connsiteY561" fmla="*/ 414582 h 1683747"/>
              <a:gd name="connsiteX562" fmla="*/ 2476256 w 3396106"/>
              <a:gd name="connsiteY562" fmla="*/ 422806 h 1683747"/>
              <a:gd name="connsiteX563" fmla="*/ 2482340 w 3396106"/>
              <a:gd name="connsiteY563" fmla="*/ 422806 h 1683747"/>
              <a:gd name="connsiteX564" fmla="*/ 2486903 w 3396106"/>
              <a:gd name="connsiteY564" fmla="*/ 426918 h 1683747"/>
              <a:gd name="connsiteX565" fmla="*/ 2496410 w 3396106"/>
              <a:gd name="connsiteY565" fmla="*/ 429161 h 1683747"/>
              <a:gd name="connsiteX566" fmla="*/ 2500212 w 3396106"/>
              <a:gd name="connsiteY566" fmla="*/ 427292 h 1683747"/>
              <a:gd name="connsiteX567" fmla="*/ 2510860 w 3396106"/>
              <a:gd name="connsiteY567" fmla="*/ 427292 h 1683747"/>
              <a:gd name="connsiteX568" fmla="*/ 2514282 w 3396106"/>
              <a:gd name="connsiteY568" fmla="*/ 427666 h 1683747"/>
              <a:gd name="connsiteX569" fmla="*/ 2515423 w 3396106"/>
              <a:gd name="connsiteY569" fmla="*/ 430283 h 1683747"/>
              <a:gd name="connsiteX570" fmla="*/ 2516183 w 3396106"/>
              <a:gd name="connsiteY570" fmla="*/ 428787 h 1683747"/>
              <a:gd name="connsiteX571" fmla="*/ 2523408 w 3396106"/>
              <a:gd name="connsiteY571" fmla="*/ 427292 h 1683747"/>
              <a:gd name="connsiteX572" fmla="*/ 2531014 w 3396106"/>
              <a:gd name="connsiteY572" fmla="*/ 431030 h 1683747"/>
              <a:gd name="connsiteX573" fmla="*/ 2533295 w 3396106"/>
              <a:gd name="connsiteY573" fmla="*/ 433273 h 1683747"/>
              <a:gd name="connsiteX574" fmla="*/ 2539379 w 3396106"/>
              <a:gd name="connsiteY574" fmla="*/ 434395 h 1683747"/>
              <a:gd name="connsiteX575" fmla="*/ 2543562 w 3396106"/>
              <a:gd name="connsiteY575" fmla="*/ 437012 h 1683747"/>
              <a:gd name="connsiteX576" fmla="*/ 2550787 w 3396106"/>
              <a:gd name="connsiteY576" fmla="*/ 441498 h 1683747"/>
              <a:gd name="connsiteX577" fmla="*/ 2555730 w 3396106"/>
              <a:gd name="connsiteY577" fmla="*/ 454956 h 1683747"/>
              <a:gd name="connsiteX578" fmla="*/ 2556111 w 3396106"/>
              <a:gd name="connsiteY578" fmla="*/ 458320 h 1683747"/>
              <a:gd name="connsiteX579" fmla="*/ 2556111 w 3396106"/>
              <a:gd name="connsiteY579" fmla="*/ 462432 h 1683747"/>
              <a:gd name="connsiteX580" fmla="*/ 2551167 w 3396106"/>
              <a:gd name="connsiteY580" fmla="*/ 465423 h 1683747"/>
              <a:gd name="connsiteX581" fmla="*/ 2548886 w 3396106"/>
              <a:gd name="connsiteY581" fmla="*/ 462432 h 1683747"/>
              <a:gd name="connsiteX582" fmla="*/ 2543942 w 3396106"/>
              <a:gd name="connsiteY582" fmla="*/ 458694 h 1683747"/>
              <a:gd name="connsiteX583" fmla="*/ 2541661 w 3396106"/>
              <a:gd name="connsiteY583" fmla="*/ 460563 h 1683747"/>
              <a:gd name="connsiteX584" fmla="*/ 2534436 w 3396106"/>
              <a:gd name="connsiteY584" fmla="*/ 471031 h 1683747"/>
              <a:gd name="connsiteX585" fmla="*/ 2534436 w 3396106"/>
              <a:gd name="connsiteY585" fmla="*/ 473274 h 1683747"/>
              <a:gd name="connsiteX586" fmla="*/ 2536718 w 3396106"/>
              <a:gd name="connsiteY586" fmla="*/ 472526 h 1683747"/>
              <a:gd name="connsiteX587" fmla="*/ 2542041 w 3396106"/>
              <a:gd name="connsiteY587" fmla="*/ 473647 h 1683747"/>
              <a:gd name="connsiteX588" fmla="*/ 2544703 w 3396106"/>
              <a:gd name="connsiteY588" fmla="*/ 475517 h 1683747"/>
              <a:gd name="connsiteX589" fmla="*/ 2548125 w 3396106"/>
              <a:gd name="connsiteY589" fmla="*/ 475143 h 1683747"/>
              <a:gd name="connsiteX590" fmla="*/ 2550026 w 3396106"/>
              <a:gd name="connsiteY590" fmla="*/ 472526 h 1683747"/>
              <a:gd name="connsiteX591" fmla="*/ 2557252 w 3396106"/>
              <a:gd name="connsiteY591" fmla="*/ 476638 h 1683747"/>
              <a:gd name="connsiteX592" fmla="*/ 2559913 w 3396106"/>
              <a:gd name="connsiteY592" fmla="*/ 477012 h 1683747"/>
              <a:gd name="connsiteX593" fmla="*/ 2561814 w 3396106"/>
              <a:gd name="connsiteY593" fmla="*/ 481498 h 1683747"/>
              <a:gd name="connsiteX594" fmla="*/ 2568659 w 3396106"/>
              <a:gd name="connsiteY594" fmla="*/ 485610 h 1683747"/>
              <a:gd name="connsiteX595" fmla="*/ 2568659 w 3396106"/>
              <a:gd name="connsiteY595" fmla="*/ 488601 h 1683747"/>
              <a:gd name="connsiteX596" fmla="*/ 2570180 w 3396106"/>
              <a:gd name="connsiteY596" fmla="*/ 491965 h 1683747"/>
              <a:gd name="connsiteX597" fmla="*/ 2573983 w 3396106"/>
              <a:gd name="connsiteY597" fmla="*/ 491965 h 1683747"/>
              <a:gd name="connsiteX598" fmla="*/ 2580447 w 3396106"/>
              <a:gd name="connsiteY598" fmla="*/ 489722 h 1683747"/>
              <a:gd name="connsiteX599" fmla="*/ 2588813 w 3396106"/>
              <a:gd name="connsiteY599" fmla="*/ 488601 h 1683747"/>
              <a:gd name="connsiteX600" fmla="*/ 2589954 w 3396106"/>
              <a:gd name="connsiteY600" fmla="*/ 491591 h 1683747"/>
              <a:gd name="connsiteX601" fmla="*/ 2591095 w 3396106"/>
              <a:gd name="connsiteY601" fmla="*/ 494582 h 1683747"/>
              <a:gd name="connsiteX602" fmla="*/ 2604784 w 3396106"/>
              <a:gd name="connsiteY602" fmla="*/ 506171 h 1683747"/>
              <a:gd name="connsiteX603" fmla="*/ 2604024 w 3396106"/>
              <a:gd name="connsiteY603" fmla="*/ 511405 h 1683747"/>
              <a:gd name="connsiteX604" fmla="*/ 2600982 w 3396106"/>
              <a:gd name="connsiteY604" fmla="*/ 515517 h 1683747"/>
              <a:gd name="connsiteX605" fmla="*/ 2592236 w 3396106"/>
              <a:gd name="connsiteY605" fmla="*/ 518134 h 1683747"/>
              <a:gd name="connsiteX606" fmla="*/ 2594517 w 3396106"/>
              <a:gd name="connsiteY606" fmla="*/ 520003 h 1683747"/>
              <a:gd name="connsiteX607" fmla="*/ 2599841 w 3396106"/>
              <a:gd name="connsiteY607" fmla="*/ 520750 h 1683747"/>
              <a:gd name="connsiteX608" fmla="*/ 2606685 w 3396106"/>
              <a:gd name="connsiteY608" fmla="*/ 526732 h 1683747"/>
              <a:gd name="connsiteX609" fmla="*/ 2608967 w 3396106"/>
              <a:gd name="connsiteY609" fmla="*/ 529723 h 1683747"/>
              <a:gd name="connsiteX610" fmla="*/ 2612389 w 3396106"/>
              <a:gd name="connsiteY610" fmla="*/ 527106 h 1683747"/>
              <a:gd name="connsiteX611" fmla="*/ 2616572 w 3396106"/>
              <a:gd name="connsiteY611" fmla="*/ 527106 h 1683747"/>
              <a:gd name="connsiteX612" fmla="*/ 2625698 w 3396106"/>
              <a:gd name="connsiteY612" fmla="*/ 522246 h 1683747"/>
              <a:gd name="connsiteX613" fmla="*/ 2628740 w 3396106"/>
              <a:gd name="connsiteY613" fmla="*/ 523367 h 1683747"/>
              <a:gd name="connsiteX614" fmla="*/ 2631402 w 3396106"/>
              <a:gd name="connsiteY614" fmla="*/ 521872 h 1683747"/>
              <a:gd name="connsiteX615" fmla="*/ 2639388 w 3396106"/>
              <a:gd name="connsiteY615" fmla="*/ 521498 h 1683747"/>
              <a:gd name="connsiteX616" fmla="*/ 2643190 w 3396106"/>
              <a:gd name="connsiteY616" fmla="*/ 523367 h 1683747"/>
              <a:gd name="connsiteX617" fmla="*/ 2648134 w 3396106"/>
              <a:gd name="connsiteY617" fmla="*/ 521872 h 1683747"/>
              <a:gd name="connsiteX618" fmla="*/ 2651556 w 3396106"/>
              <a:gd name="connsiteY618" fmla="*/ 518881 h 1683747"/>
              <a:gd name="connsiteX619" fmla="*/ 2653838 w 3396106"/>
              <a:gd name="connsiteY619" fmla="*/ 518134 h 1683747"/>
              <a:gd name="connsiteX620" fmla="*/ 2664105 w 3396106"/>
              <a:gd name="connsiteY620" fmla="*/ 520750 h 1683747"/>
              <a:gd name="connsiteX621" fmla="*/ 2668288 w 3396106"/>
              <a:gd name="connsiteY621" fmla="*/ 520750 h 1683747"/>
              <a:gd name="connsiteX622" fmla="*/ 2670949 w 3396106"/>
              <a:gd name="connsiteY622" fmla="*/ 517760 h 1683747"/>
              <a:gd name="connsiteX623" fmla="*/ 2679695 w 3396106"/>
              <a:gd name="connsiteY623" fmla="*/ 518881 h 1683747"/>
              <a:gd name="connsiteX624" fmla="*/ 2681216 w 3396106"/>
              <a:gd name="connsiteY624" fmla="*/ 517012 h 1683747"/>
              <a:gd name="connsiteX625" fmla="*/ 2686160 w 3396106"/>
              <a:gd name="connsiteY625" fmla="*/ 515891 h 1683747"/>
              <a:gd name="connsiteX626" fmla="*/ 2696046 w 3396106"/>
              <a:gd name="connsiteY626" fmla="*/ 516638 h 1683747"/>
              <a:gd name="connsiteX627" fmla="*/ 2704412 w 3396106"/>
              <a:gd name="connsiteY627" fmla="*/ 515143 h 1683747"/>
              <a:gd name="connsiteX628" fmla="*/ 2714679 w 3396106"/>
              <a:gd name="connsiteY628" fmla="*/ 515517 h 1683747"/>
              <a:gd name="connsiteX629" fmla="*/ 2719623 w 3396106"/>
              <a:gd name="connsiteY629" fmla="*/ 517386 h 1683747"/>
              <a:gd name="connsiteX630" fmla="*/ 2734833 w 3396106"/>
              <a:gd name="connsiteY630" fmla="*/ 518881 h 1683747"/>
              <a:gd name="connsiteX631" fmla="*/ 2739396 w 3396106"/>
              <a:gd name="connsiteY631" fmla="*/ 520750 h 1683747"/>
              <a:gd name="connsiteX632" fmla="*/ 2742438 w 3396106"/>
              <a:gd name="connsiteY632" fmla="*/ 524115 h 1683747"/>
              <a:gd name="connsiteX633" fmla="*/ 2746241 w 3396106"/>
              <a:gd name="connsiteY633" fmla="*/ 526732 h 1683747"/>
              <a:gd name="connsiteX634" fmla="*/ 2750044 w 3396106"/>
              <a:gd name="connsiteY634" fmla="*/ 533087 h 1683747"/>
              <a:gd name="connsiteX635" fmla="*/ 2752325 w 3396106"/>
              <a:gd name="connsiteY635" fmla="*/ 534956 h 1683747"/>
              <a:gd name="connsiteX636" fmla="*/ 2755748 w 3396106"/>
              <a:gd name="connsiteY636" fmla="*/ 539816 h 1683747"/>
              <a:gd name="connsiteX637" fmla="*/ 2759930 w 3396106"/>
              <a:gd name="connsiteY637" fmla="*/ 543928 h 1683747"/>
              <a:gd name="connsiteX638" fmla="*/ 2759930 w 3396106"/>
              <a:gd name="connsiteY638" fmla="*/ 545424 h 1683747"/>
              <a:gd name="connsiteX639" fmla="*/ 2763733 w 3396106"/>
              <a:gd name="connsiteY639" fmla="*/ 553274 h 1683747"/>
              <a:gd name="connsiteX640" fmla="*/ 2763733 w 3396106"/>
              <a:gd name="connsiteY640" fmla="*/ 555517 h 1683747"/>
              <a:gd name="connsiteX641" fmla="*/ 2764494 w 3396106"/>
              <a:gd name="connsiteY641" fmla="*/ 559629 h 1683747"/>
              <a:gd name="connsiteX642" fmla="*/ 2764494 w 3396106"/>
              <a:gd name="connsiteY642" fmla="*/ 564115 h 1683747"/>
              <a:gd name="connsiteX643" fmla="*/ 2756888 w 3396106"/>
              <a:gd name="connsiteY643" fmla="*/ 586545 h 1683747"/>
              <a:gd name="connsiteX644" fmla="*/ 2756888 w 3396106"/>
              <a:gd name="connsiteY644" fmla="*/ 589910 h 1683747"/>
              <a:gd name="connsiteX645" fmla="*/ 2763733 w 3396106"/>
              <a:gd name="connsiteY645" fmla="*/ 591405 h 1683747"/>
              <a:gd name="connsiteX646" fmla="*/ 2765634 w 3396106"/>
              <a:gd name="connsiteY646" fmla="*/ 594396 h 1683747"/>
              <a:gd name="connsiteX647" fmla="*/ 2769817 w 3396106"/>
              <a:gd name="connsiteY647" fmla="*/ 594396 h 1683747"/>
              <a:gd name="connsiteX648" fmla="*/ 2773240 w 3396106"/>
              <a:gd name="connsiteY648" fmla="*/ 594396 h 1683747"/>
              <a:gd name="connsiteX649" fmla="*/ 2778183 w 3396106"/>
              <a:gd name="connsiteY649" fmla="*/ 596639 h 1683747"/>
              <a:gd name="connsiteX650" fmla="*/ 2781225 w 3396106"/>
              <a:gd name="connsiteY650" fmla="*/ 600003 h 1683747"/>
              <a:gd name="connsiteX651" fmla="*/ 2784267 w 3396106"/>
              <a:gd name="connsiteY651" fmla="*/ 604489 h 1683747"/>
              <a:gd name="connsiteX652" fmla="*/ 2786168 w 3396106"/>
              <a:gd name="connsiteY652" fmla="*/ 605611 h 1683747"/>
              <a:gd name="connsiteX653" fmla="*/ 2789590 w 3396106"/>
              <a:gd name="connsiteY653" fmla="*/ 604115 h 1683747"/>
              <a:gd name="connsiteX654" fmla="*/ 2790732 w 3396106"/>
              <a:gd name="connsiteY654" fmla="*/ 607854 h 1683747"/>
              <a:gd name="connsiteX655" fmla="*/ 2790351 w 3396106"/>
              <a:gd name="connsiteY655" fmla="*/ 614209 h 1683747"/>
              <a:gd name="connsiteX656" fmla="*/ 2793393 w 3396106"/>
              <a:gd name="connsiteY656" fmla="*/ 615330 h 1683747"/>
              <a:gd name="connsiteX657" fmla="*/ 2797196 w 3396106"/>
              <a:gd name="connsiteY657" fmla="*/ 611218 h 1683747"/>
              <a:gd name="connsiteX658" fmla="*/ 2799477 w 3396106"/>
              <a:gd name="connsiteY658" fmla="*/ 606358 h 1683747"/>
              <a:gd name="connsiteX659" fmla="*/ 2805562 w 3396106"/>
              <a:gd name="connsiteY659" fmla="*/ 606732 h 1683747"/>
              <a:gd name="connsiteX660" fmla="*/ 2807082 w 3396106"/>
              <a:gd name="connsiteY660" fmla="*/ 600377 h 1683747"/>
              <a:gd name="connsiteX661" fmla="*/ 2809744 w 3396106"/>
              <a:gd name="connsiteY661" fmla="*/ 600377 h 1683747"/>
              <a:gd name="connsiteX662" fmla="*/ 2811266 w 3396106"/>
              <a:gd name="connsiteY662" fmla="*/ 597760 h 1683747"/>
              <a:gd name="connsiteX663" fmla="*/ 2813167 w 3396106"/>
              <a:gd name="connsiteY663" fmla="*/ 595891 h 1683747"/>
              <a:gd name="connsiteX664" fmla="*/ 2815828 w 3396106"/>
              <a:gd name="connsiteY664" fmla="*/ 595891 h 1683747"/>
              <a:gd name="connsiteX665" fmla="*/ 2821532 w 3396106"/>
              <a:gd name="connsiteY665" fmla="*/ 598134 h 1683747"/>
              <a:gd name="connsiteX666" fmla="*/ 2828377 w 3396106"/>
              <a:gd name="connsiteY666" fmla="*/ 594396 h 1683747"/>
              <a:gd name="connsiteX667" fmla="*/ 2840165 w 3396106"/>
              <a:gd name="connsiteY667" fmla="*/ 595891 h 1683747"/>
              <a:gd name="connsiteX668" fmla="*/ 2847770 w 3396106"/>
              <a:gd name="connsiteY668" fmla="*/ 591405 h 1683747"/>
              <a:gd name="connsiteX669" fmla="*/ 2853474 w 3396106"/>
              <a:gd name="connsiteY669" fmla="*/ 600377 h 1683747"/>
              <a:gd name="connsiteX670" fmla="*/ 2858798 w 3396106"/>
              <a:gd name="connsiteY670" fmla="*/ 604115 h 1683747"/>
              <a:gd name="connsiteX671" fmla="*/ 2867924 w 3396106"/>
              <a:gd name="connsiteY671" fmla="*/ 603368 h 1683747"/>
              <a:gd name="connsiteX672" fmla="*/ 2868685 w 3396106"/>
              <a:gd name="connsiteY672" fmla="*/ 604489 h 1683747"/>
              <a:gd name="connsiteX673" fmla="*/ 2869826 w 3396106"/>
              <a:gd name="connsiteY673" fmla="*/ 603368 h 1683747"/>
              <a:gd name="connsiteX674" fmla="*/ 2874389 w 3396106"/>
              <a:gd name="connsiteY674" fmla="*/ 601872 h 1683747"/>
              <a:gd name="connsiteX675" fmla="*/ 2886557 w 3396106"/>
              <a:gd name="connsiteY675" fmla="*/ 603368 h 1683747"/>
              <a:gd name="connsiteX676" fmla="*/ 2894923 w 3396106"/>
              <a:gd name="connsiteY676" fmla="*/ 607854 h 1683747"/>
              <a:gd name="connsiteX677" fmla="*/ 2903288 w 3396106"/>
              <a:gd name="connsiteY677" fmla="*/ 607854 h 1683747"/>
              <a:gd name="connsiteX678" fmla="*/ 2905570 w 3396106"/>
              <a:gd name="connsiteY678" fmla="*/ 608601 h 1683747"/>
              <a:gd name="connsiteX679" fmla="*/ 2908992 w 3396106"/>
              <a:gd name="connsiteY679" fmla="*/ 608228 h 1683747"/>
              <a:gd name="connsiteX680" fmla="*/ 2920020 w 3396106"/>
              <a:gd name="connsiteY680" fmla="*/ 594396 h 1683747"/>
              <a:gd name="connsiteX681" fmla="*/ 2922302 w 3396106"/>
              <a:gd name="connsiteY681" fmla="*/ 592153 h 1683747"/>
              <a:gd name="connsiteX682" fmla="*/ 2925344 w 3396106"/>
              <a:gd name="connsiteY682" fmla="*/ 591405 h 1683747"/>
              <a:gd name="connsiteX683" fmla="*/ 2930287 w 3396106"/>
              <a:gd name="connsiteY683" fmla="*/ 594396 h 1683747"/>
              <a:gd name="connsiteX684" fmla="*/ 2930667 w 3396106"/>
              <a:gd name="connsiteY684" fmla="*/ 596265 h 1683747"/>
              <a:gd name="connsiteX685" fmla="*/ 2928006 w 3396106"/>
              <a:gd name="connsiteY685" fmla="*/ 597386 h 1683747"/>
              <a:gd name="connsiteX686" fmla="*/ 2927245 w 3396106"/>
              <a:gd name="connsiteY686" fmla="*/ 601125 h 1683747"/>
              <a:gd name="connsiteX687" fmla="*/ 2934090 w 3396106"/>
              <a:gd name="connsiteY687" fmla="*/ 603368 h 1683747"/>
              <a:gd name="connsiteX688" fmla="*/ 2935610 w 3396106"/>
              <a:gd name="connsiteY688" fmla="*/ 607480 h 1683747"/>
              <a:gd name="connsiteX689" fmla="*/ 2934470 w 3396106"/>
              <a:gd name="connsiteY689" fmla="*/ 618695 h 1683747"/>
              <a:gd name="connsiteX690" fmla="*/ 2935230 w 3396106"/>
              <a:gd name="connsiteY690" fmla="*/ 621686 h 1683747"/>
              <a:gd name="connsiteX691" fmla="*/ 2935991 w 3396106"/>
              <a:gd name="connsiteY691" fmla="*/ 624302 h 1683747"/>
              <a:gd name="connsiteX692" fmla="*/ 2938272 w 3396106"/>
              <a:gd name="connsiteY692" fmla="*/ 626172 h 1683747"/>
              <a:gd name="connsiteX693" fmla="*/ 2947018 w 3396106"/>
              <a:gd name="connsiteY693" fmla="*/ 627293 h 1683747"/>
              <a:gd name="connsiteX694" fmla="*/ 2950821 w 3396106"/>
              <a:gd name="connsiteY694" fmla="*/ 629536 h 1683747"/>
              <a:gd name="connsiteX695" fmla="*/ 2951582 w 3396106"/>
              <a:gd name="connsiteY695" fmla="*/ 631779 h 1683747"/>
              <a:gd name="connsiteX696" fmla="*/ 2957286 w 3396106"/>
              <a:gd name="connsiteY696" fmla="*/ 635517 h 1683747"/>
              <a:gd name="connsiteX697" fmla="*/ 2959187 w 3396106"/>
              <a:gd name="connsiteY697" fmla="*/ 639630 h 1683747"/>
              <a:gd name="connsiteX698" fmla="*/ 2962229 w 3396106"/>
              <a:gd name="connsiteY698" fmla="*/ 647854 h 1683747"/>
              <a:gd name="connsiteX699" fmla="*/ 2964891 w 3396106"/>
              <a:gd name="connsiteY699" fmla="*/ 649723 h 1683747"/>
              <a:gd name="connsiteX700" fmla="*/ 2973637 w 3396106"/>
              <a:gd name="connsiteY700" fmla="*/ 650097 h 1683747"/>
              <a:gd name="connsiteX701" fmla="*/ 2981242 w 3396106"/>
              <a:gd name="connsiteY701" fmla="*/ 644863 h 1683747"/>
              <a:gd name="connsiteX702" fmla="*/ 2993030 w 3396106"/>
              <a:gd name="connsiteY702" fmla="*/ 631405 h 1683747"/>
              <a:gd name="connsiteX703" fmla="*/ 2991129 w 3396106"/>
              <a:gd name="connsiteY703" fmla="*/ 622807 h 1683747"/>
              <a:gd name="connsiteX704" fmla="*/ 2991129 w 3396106"/>
              <a:gd name="connsiteY704" fmla="*/ 619443 h 1683747"/>
              <a:gd name="connsiteX705" fmla="*/ 2988847 w 3396106"/>
              <a:gd name="connsiteY705" fmla="*/ 617200 h 1683747"/>
              <a:gd name="connsiteX706" fmla="*/ 2984664 w 3396106"/>
              <a:gd name="connsiteY706" fmla="*/ 603742 h 1683747"/>
              <a:gd name="connsiteX707" fmla="*/ 2973256 w 3396106"/>
              <a:gd name="connsiteY707" fmla="*/ 601125 h 1683747"/>
              <a:gd name="connsiteX708" fmla="*/ 2975158 w 3396106"/>
              <a:gd name="connsiteY708" fmla="*/ 596265 h 1683747"/>
              <a:gd name="connsiteX709" fmla="*/ 2981622 w 3396106"/>
              <a:gd name="connsiteY709" fmla="*/ 594022 h 1683747"/>
              <a:gd name="connsiteX710" fmla="*/ 2982383 w 3396106"/>
              <a:gd name="connsiteY710" fmla="*/ 585798 h 1683747"/>
              <a:gd name="connsiteX711" fmla="*/ 2980862 w 3396106"/>
              <a:gd name="connsiteY711" fmla="*/ 582059 h 1683747"/>
              <a:gd name="connsiteX712" fmla="*/ 2981242 w 3396106"/>
              <a:gd name="connsiteY712" fmla="*/ 577573 h 1683747"/>
              <a:gd name="connsiteX713" fmla="*/ 2985044 w 3396106"/>
              <a:gd name="connsiteY713" fmla="*/ 575330 h 1683747"/>
              <a:gd name="connsiteX714" fmla="*/ 2995312 w 3396106"/>
              <a:gd name="connsiteY714" fmla="*/ 575330 h 1683747"/>
              <a:gd name="connsiteX715" fmla="*/ 3021169 w 3396106"/>
              <a:gd name="connsiteY715" fmla="*/ 581685 h 1683747"/>
              <a:gd name="connsiteX716" fmla="*/ 3023831 w 3396106"/>
              <a:gd name="connsiteY716" fmla="*/ 580564 h 1683747"/>
              <a:gd name="connsiteX717" fmla="*/ 3033718 w 3396106"/>
              <a:gd name="connsiteY717" fmla="*/ 586171 h 1683747"/>
              <a:gd name="connsiteX718" fmla="*/ 3039042 w 3396106"/>
              <a:gd name="connsiteY718" fmla="*/ 587293 h 1683747"/>
              <a:gd name="connsiteX719" fmla="*/ 3043985 w 3396106"/>
              <a:gd name="connsiteY719" fmla="*/ 585050 h 1683747"/>
              <a:gd name="connsiteX720" fmla="*/ 3052731 w 3396106"/>
              <a:gd name="connsiteY720" fmla="*/ 585798 h 1683747"/>
              <a:gd name="connsiteX721" fmla="*/ 3058054 w 3396106"/>
              <a:gd name="connsiteY721" fmla="*/ 584302 h 1683747"/>
              <a:gd name="connsiteX722" fmla="*/ 3063378 w 3396106"/>
              <a:gd name="connsiteY722" fmla="*/ 586171 h 1683747"/>
              <a:gd name="connsiteX723" fmla="*/ 3067181 w 3396106"/>
              <a:gd name="connsiteY723" fmla="*/ 588414 h 1683747"/>
              <a:gd name="connsiteX724" fmla="*/ 3072885 w 3396106"/>
              <a:gd name="connsiteY724" fmla="*/ 587293 h 1683747"/>
              <a:gd name="connsiteX725" fmla="*/ 3074786 w 3396106"/>
              <a:gd name="connsiteY725" fmla="*/ 585424 h 1683747"/>
              <a:gd name="connsiteX726" fmla="*/ 3094179 w 3396106"/>
              <a:gd name="connsiteY726" fmla="*/ 585798 h 1683747"/>
              <a:gd name="connsiteX727" fmla="*/ 3099122 w 3396106"/>
              <a:gd name="connsiteY727" fmla="*/ 586545 h 1683747"/>
              <a:gd name="connsiteX728" fmla="*/ 3110150 w 3396106"/>
              <a:gd name="connsiteY728" fmla="*/ 597386 h 1683747"/>
              <a:gd name="connsiteX729" fmla="*/ 3114713 w 3396106"/>
              <a:gd name="connsiteY729" fmla="*/ 597760 h 1683747"/>
              <a:gd name="connsiteX730" fmla="*/ 3122699 w 3396106"/>
              <a:gd name="connsiteY730" fmla="*/ 601499 h 1683747"/>
              <a:gd name="connsiteX731" fmla="*/ 3125741 w 3396106"/>
              <a:gd name="connsiteY731" fmla="*/ 600377 h 1683747"/>
              <a:gd name="connsiteX732" fmla="*/ 3131064 w 3396106"/>
              <a:gd name="connsiteY732" fmla="*/ 606358 h 1683747"/>
              <a:gd name="connsiteX733" fmla="*/ 3145134 w 3396106"/>
              <a:gd name="connsiteY733" fmla="*/ 613461 h 1683747"/>
              <a:gd name="connsiteX734" fmla="*/ 3147036 w 3396106"/>
              <a:gd name="connsiteY734" fmla="*/ 611966 h 1683747"/>
              <a:gd name="connsiteX735" fmla="*/ 3149317 w 3396106"/>
              <a:gd name="connsiteY735" fmla="*/ 616078 h 1683747"/>
              <a:gd name="connsiteX736" fmla="*/ 3154260 w 3396106"/>
              <a:gd name="connsiteY736" fmla="*/ 617573 h 1683747"/>
              <a:gd name="connsiteX737" fmla="*/ 3162626 w 3396106"/>
              <a:gd name="connsiteY737" fmla="*/ 622807 h 1683747"/>
              <a:gd name="connsiteX738" fmla="*/ 3180118 w 3396106"/>
              <a:gd name="connsiteY738" fmla="*/ 641499 h 1683747"/>
              <a:gd name="connsiteX739" fmla="*/ 3184681 w 3396106"/>
              <a:gd name="connsiteY739" fmla="*/ 643742 h 1683747"/>
              <a:gd name="connsiteX740" fmla="*/ 3189244 w 3396106"/>
              <a:gd name="connsiteY740" fmla="*/ 643368 h 1683747"/>
              <a:gd name="connsiteX741" fmla="*/ 3191906 w 3396106"/>
              <a:gd name="connsiteY741" fmla="*/ 646359 h 1683747"/>
              <a:gd name="connsiteX742" fmla="*/ 3201413 w 3396106"/>
              <a:gd name="connsiteY742" fmla="*/ 650471 h 1683747"/>
              <a:gd name="connsiteX743" fmla="*/ 3203694 w 3396106"/>
              <a:gd name="connsiteY743" fmla="*/ 650471 h 1683747"/>
              <a:gd name="connsiteX744" fmla="*/ 3205976 w 3396106"/>
              <a:gd name="connsiteY744" fmla="*/ 654957 h 1683747"/>
              <a:gd name="connsiteX745" fmla="*/ 3206736 w 3396106"/>
              <a:gd name="connsiteY745" fmla="*/ 662807 h 1683747"/>
              <a:gd name="connsiteX746" fmla="*/ 3210159 w 3396106"/>
              <a:gd name="connsiteY746" fmla="*/ 666172 h 1683747"/>
              <a:gd name="connsiteX747" fmla="*/ 3212440 w 3396106"/>
              <a:gd name="connsiteY747" fmla="*/ 666172 h 1683747"/>
              <a:gd name="connsiteX748" fmla="*/ 3218144 w 3396106"/>
              <a:gd name="connsiteY748" fmla="*/ 668789 h 1683747"/>
              <a:gd name="connsiteX749" fmla="*/ 3214342 w 3396106"/>
              <a:gd name="connsiteY749" fmla="*/ 663929 h 1683747"/>
              <a:gd name="connsiteX750" fmla="*/ 3218905 w 3396106"/>
              <a:gd name="connsiteY750" fmla="*/ 668041 h 1683747"/>
              <a:gd name="connsiteX751" fmla="*/ 3220806 w 3396106"/>
              <a:gd name="connsiteY751" fmla="*/ 671032 h 1683747"/>
              <a:gd name="connsiteX752" fmla="*/ 3221566 w 3396106"/>
              <a:gd name="connsiteY752" fmla="*/ 673648 h 1683747"/>
              <a:gd name="connsiteX753" fmla="*/ 3220426 w 3396106"/>
              <a:gd name="connsiteY753" fmla="*/ 676639 h 1683747"/>
              <a:gd name="connsiteX754" fmla="*/ 3220806 w 3396106"/>
              <a:gd name="connsiteY754" fmla="*/ 678882 h 1683747"/>
              <a:gd name="connsiteX755" fmla="*/ 3228031 w 3396106"/>
              <a:gd name="connsiteY755" fmla="*/ 675891 h 1683747"/>
              <a:gd name="connsiteX756" fmla="*/ 3232594 w 3396106"/>
              <a:gd name="connsiteY756" fmla="*/ 678882 h 1683747"/>
              <a:gd name="connsiteX757" fmla="*/ 3232594 w 3396106"/>
              <a:gd name="connsiteY757" fmla="*/ 680377 h 1683747"/>
              <a:gd name="connsiteX758" fmla="*/ 3236016 w 3396106"/>
              <a:gd name="connsiteY758" fmla="*/ 679630 h 1683747"/>
              <a:gd name="connsiteX759" fmla="*/ 3238678 w 3396106"/>
              <a:gd name="connsiteY759" fmla="*/ 683742 h 1683747"/>
              <a:gd name="connsiteX760" fmla="*/ 3237918 w 3396106"/>
              <a:gd name="connsiteY760" fmla="*/ 686359 h 1683747"/>
              <a:gd name="connsiteX761" fmla="*/ 3244382 w 3396106"/>
              <a:gd name="connsiteY761" fmla="*/ 686359 h 1683747"/>
              <a:gd name="connsiteX762" fmla="*/ 3245142 w 3396106"/>
              <a:gd name="connsiteY762" fmla="*/ 689723 h 1683747"/>
              <a:gd name="connsiteX763" fmla="*/ 3246284 w 3396106"/>
              <a:gd name="connsiteY763" fmla="*/ 691966 h 1683747"/>
              <a:gd name="connsiteX764" fmla="*/ 3244382 w 3396106"/>
              <a:gd name="connsiteY764" fmla="*/ 692340 h 1683747"/>
              <a:gd name="connsiteX765" fmla="*/ 3242481 w 3396106"/>
              <a:gd name="connsiteY765" fmla="*/ 694957 h 1683747"/>
              <a:gd name="connsiteX766" fmla="*/ 3246664 w 3396106"/>
              <a:gd name="connsiteY766" fmla="*/ 696452 h 1683747"/>
              <a:gd name="connsiteX767" fmla="*/ 3249326 w 3396106"/>
              <a:gd name="connsiteY767" fmla="*/ 698695 h 1683747"/>
              <a:gd name="connsiteX768" fmla="*/ 3253508 w 3396106"/>
              <a:gd name="connsiteY768" fmla="*/ 698695 h 1683747"/>
              <a:gd name="connsiteX769" fmla="*/ 3261494 w 3396106"/>
              <a:gd name="connsiteY769" fmla="*/ 700565 h 1683747"/>
              <a:gd name="connsiteX770" fmla="*/ 3260733 w 3396106"/>
              <a:gd name="connsiteY770" fmla="*/ 702434 h 1683747"/>
              <a:gd name="connsiteX771" fmla="*/ 3260353 w 3396106"/>
              <a:gd name="connsiteY771" fmla="*/ 706172 h 1683747"/>
              <a:gd name="connsiteX772" fmla="*/ 3256550 w 3396106"/>
              <a:gd name="connsiteY772" fmla="*/ 706920 h 1683747"/>
              <a:gd name="connsiteX773" fmla="*/ 3254649 w 3396106"/>
              <a:gd name="connsiteY773" fmla="*/ 709163 h 1683747"/>
              <a:gd name="connsiteX774" fmla="*/ 3258452 w 3396106"/>
              <a:gd name="connsiteY774" fmla="*/ 711780 h 1683747"/>
              <a:gd name="connsiteX775" fmla="*/ 3261874 w 3396106"/>
              <a:gd name="connsiteY775" fmla="*/ 712527 h 1683747"/>
              <a:gd name="connsiteX776" fmla="*/ 3273282 w 3396106"/>
              <a:gd name="connsiteY776" fmla="*/ 720752 h 1683747"/>
              <a:gd name="connsiteX777" fmla="*/ 3276704 w 3396106"/>
              <a:gd name="connsiteY777" fmla="*/ 722247 h 1683747"/>
              <a:gd name="connsiteX778" fmla="*/ 3275944 w 3396106"/>
              <a:gd name="connsiteY778" fmla="*/ 718882 h 1683747"/>
              <a:gd name="connsiteX779" fmla="*/ 3274042 w 3396106"/>
              <a:gd name="connsiteY779" fmla="*/ 716266 h 1683747"/>
              <a:gd name="connsiteX780" fmla="*/ 3272141 w 3396106"/>
              <a:gd name="connsiteY780" fmla="*/ 716266 h 1683747"/>
              <a:gd name="connsiteX781" fmla="*/ 3269860 w 3396106"/>
              <a:gd name="connsiteY781" fmla="*/ 714023 h 1683747"/>
              <a:gd name="connsiteX782" fmla="*/ 3267198 w 3396106"/>
              <a:gd name="connsiteY782" fmla="*/ 709163 h 1683747"/>
              <a:gd name="connsiteX783" fmla="*/ 3265677 w 3396106"/>
              <a:gd name="connsiteY783" fmla="*/ 705051 h 1683747"/>
              <a:gd name="connsiteX784" fmla="*/ 3267198 w 3396106"/>
              <a:gd name="connsiteY784" fmla="*/ 704303 h 1683747"/>
              <a:gd name="connsiteX785" fmla="*/ 3277084 w 3396106"/>
              <a:gd name="connsiteY785" fmla="*/ 709163 h 1683747"/>
              <a:gd name="connsiteX786" fmla="*/ 3277465 w 3396106"/>
              <a:gd name="connsiteY786" fmla="*/ 712527 h 1683747"/>
              <a:gd name="connsiteX787" fmla="*/ 3278986 w 3396106"/>
              <a:gd name="connsiteY787" fmla="*/ 717761 h 1683747"/>
              <a:gd name="connsiteX788" fmla="*/ 3285367 w 3396106"/>
              <a:gd name="connsiteY788" fmla="*/ 722466 h 1683747"/>
              <a:gd name="connsiteX789" fmla="*/ 3284310 w 3396106"/>
              <a:gd name="connsiteY789" fmla="*/ 725238 h 1683747"/>
              <a:gd name="connsiteX790" fmla="*/ 3286211 w 3396106"/>
              <a:gd name="connsiteY790" fmla="*/ 728602 h 1683747"/>
              <a:gd name="connsiteX791" fmla="*/ 3288112 w 3396106"/>
              <a:gd name="connsiteY791" fmla="*/ 736826 h 1683747"/>
              <a:gd name="connsiteX792" fmla="*/ 3289253 w 3396106"/>
              <a:gd name="connsiteY792" fmla="*/ 742808 h 1683747"/>
              <a:gd name="connsiteX793" fmla="*/ 3291534 w 3396106"/>
              <a:gd name="connsiteY793" fmla="*/ 748415 h 1683747"/>
              <a:gd name="connsiteX794" fmla="*/ 3291915 w 3396106"/>
              <a:gd name="connsiteY794" fmla="*/ 752527 h 1683747"/>
              <a:gd name="connsiteX795" fmla="*/ 3291154 w 3396106"/>
              <a:gd name="connsiteY795" fmla="*/ 757013 h 1683747"/>
              <a:gd name="connsiteX796" fmla="*/ 3293056 w 3396106"/>
              <a:gd name="connsiteY796" fmla="*/ 760378 h 1683747"/>
              <a:gd name="connsiteX797" fmla="*/ 3297618 w 3396106"/>
              <a:gd name="connsiteY797" fmla="*/ 762995 h 1683747"/>
              <a:gd name="connsiteX798" fmla="*/ 3297238 w 3396106"/>
              <a:gd name="connsiteY798" fmla="*/ 765238 h 1683747"/>
              <a:gd name="connsiteX799" fmla="*/ 3297999 w 3396106"/>
              <a:gd name="connsiteY799" fmla="*/ 768976 h 1683747"/>
              <a:gd name="connsiteX800" fmla="*/ 3301802 w 3396106"/>
              <a:gd name="connsiteY800" fmla="*/ 768602 h 1683747"/>
              <a:gd name="connsiteX801" fmla="*/ 3306364 w 3396106"/>
              <a:gd name="connsiteY801" fmla="*/ 770471 h 1683747"/>
              <a:gd name="connsiteX802" fmla="*/ 3306364 w 3396106"/>
              <a:gd name="connsiteY802" fmla="*/ 776079 h 1683747"/>
              <a:gd name="connsiteX803" fmla="*/ 3305604 w 3396106"/>
              <a:gd name="connsiteY803" fmla="*/ 777574 h 1683747"/>
              <a:gd name="connsiteX804" fmla="*/ 3305604 w 3396106"/>
              <a:gd name="connsiteY804" fmla="*/ 780565 h 1683747"/>
              <a:gd name="connsiteX805" fmla="*/ 3306745 w 3396106"/>
              <a:gd name="connsiteY805" fmla="*/ 777574 h 1683747"/>
              <a:gd name="connsiteX806" fmla="*/ 3309787 w 3396106"/>
              <a:gd name="connsiteY806" fmla="*/ 777200 h 1683747"/>
              <a:gd name="connsiteX807" fmla="*/ 3310548 w 3396106"/>
              <a:gd name="connsiteY807" fmla="*/ 773462 h 1683747"/>
              <a:gd name="connsiteX808" fmla="*/ 3310548 w 3396106"/>
              <a:gd name="connsiteY808" fmla="*/ 770098 h 1683747"/>
              <a:gd name="connsiteX809" fmla="*/ 3308266 w 3396106"/>
              <a:gd name="connsiteY809" fmla="*/ 765238 h 1683747"/>
              <a:gd name="connsiteX810" fmla="*/ 3306745 w 3396106"/>
              <a:gd name="connsiteY810" fmla="*/ 764116 h 1683747"/>
              <a:gd name="connsiteX811" fmla="*/ 3305604 w 3396106"/>
              <a:gd name="connsiteY811" fmla="*/ 765612 h 1683747"/>
              <a:gd name="connsiteX812" fmla="*/ 3302562 w 3396106"/>
              <a:gd name="connsiteY812" fmla="*/ 764864 h 1683747"/>
              <a:gd name="connsiteX813" fmla="*/ 3304463 w 3396106"/>
              <a:gd name="connsiteY813" fmla="*/ 756266 h 1683747"/>
              <a:gd name="connsiteX814" fmla="*/ 3304463 w 3396106"/>
              <a:gd name="connsiteY814" fmla="*/ 746546 h 1683747"/>
              <a:gd name="connsiteX815" fmla="*/ 3299520 w 3396106"/>
              <a:gd name="connsiteY815" fmla="*/ 744677 h 1683747"/>
              <a:gd name="connsiteX816" fmla="*/ 3302182 w 3396106"/>
              <a:gd name="connsiteY816" fmla="*/ 743182 h 1683747"/>
              <a:gd name="connsiteX817" fmla="*/ 3301802 w 3396106"/>
              <a:gd name="connsiteY817" fmla="*/ 741312 h 1683747"/>
              <a:gd name="connsiteX818" fmla="*/ 3297238 w 3396106"/>
              <a:gd name="connsiteY818" fmla="*/ 742808 h 1683747"/>
              <a:gd name="connsiteX819" fmla="*/ 3296098 w 3396106"/>
              <a:gd name="connsiteY819" fmla="*/ 745425 h 1683747"/>
              <a:gd name="connsiteX820" fmla="*/ 3294196 w 3396106"/>
              <a:gd name="connsiteY820" fmla="*/ 742808 h 1683747"/>
              <a:gd name="connsiteX821" fmla="*/ 3298379 w 3396106"/>
              <a:gd name="connsiteY821" fmla="*/ 740939 h 1683747"/>
              <a:gd name="connsiteX822" fmla="*/ 3302562 w 3396106"/>
              <a:gd name="connsiteY822" fmla="*/ 740565 h 1683747"/>
              <a:gd name="connsiteX823" fmla="*/ 3307505 w 3396106"/>
              <a:gd name="connsiteY823" fmla="*/ 742060 h 1683747"/>
              <a:gd name="connsiteX824" fmla="*/ 3308266 w 3396106"/>
              <a:gd name="connsiteY824" fmla="*/ 744303 h 1683747"/>
              <a:gd name="connsiteX825" fmla="*/ 3309787 w 3396106"/>
              <a:gd name="connsiteY825" fmla="*/ 745051 h 1683747"/>
              <a:gd name="connsiteX826" fmla="*/ 3311688 w 3396106"/>
              <a:gd name="connsiteY826" fmla="*/ 740939 h 1683747"/>
              <a:gd name="connsiteX827" fmla="*/ 3310928 w 3396106"/>
              <a:gd name="connsiteY827" fmla="*/ 738322 h 1683747"/>
              <a:gd name="connsiteX828" fmla="*/ 3313970 w 3396106"/>
              <a:gd name="connsiteY828" fmla="*/ 739069 h 1683747"/>
              <a:gd name="connsiteX829" fmla="*/ 3314730 w 3396106"/>
              <a:gd name="connsiteY829" fmla="*/ 741312 h 1683747"/>
              <a:gd name="connsiteX830" fmla="*/ 3317012 w 3396106"/>
              <a:gd name="connsiteY830" fmla="*/ 741312 h 1683747"/>
              <a:gd name="connsiteX831" fmla="*/ 3321195 w 3396106"/>
              <a:gd name="connsiteY831" fmla="*/ 743929 h 1683747"/>
              <a:gd name="connsiteX832" fmla="*/ 3318152 w 3396106"/>
              <a:gd name="connsiteY832" fmla="*/ 744677 h 1683747"/>
              <a:gd name="connsiteX833" fmla="*/ 3317012 w 3396106"/>
              <a:gd name="connsiteY833" fmla="*/ 748415 h 1683747"/>
              <a:gd name="connsiteX834" fmla="*/ 3318913 w 3396106"/>
              <a:gd name="connsiteY834" fmla="*/ 751032 h 1683747"/>
              <a:gd name="connsiteX835" fmla="*/ 3320434 w 3396106"/>
              <a:gd name="connsiteY835" fmla="*/ 754770 h 1683747"/>
              <a:gd name="connsiteX836" fmla="*/ 3322336 w 3396106"/>
              <a:gd name="connsiteY836" fmla="*/ 754770 h 1683747"/>
              <a:gd name="connsiteX837" fmla="*/ 3323856 w 3396106"/>
              <a:gd name="connsiteY837" fmla="*/ 751406 h 1683747"/>
              <a:gd name="connsiteX838" fmla="*/ 3322336 w 3396106"/>
              <a:gd name="connsiteY838" fmla="*/ 746546 h 1683747"/>
              <a:gd name="connsiteX839" fmla="*/ 3329180 w 3396106"/>
              <a:gd name="connsiteY839" fmla="*/ 750658 h 1683747"/>
              <a:gd name="connsiteX840" fmla="*/ 3333363 w 3396106"/>
              <a:gd name="connsiteY840" fmla="*/ 751406 h 1683747"/>
              <a:gd name="connsiteX841" fmla="*/ 3337546 w 3396106"/>
              <a:gd name="connsiteY841" fmla="*/ 751032 h 1683747"/>
              <a:gd name="connsiteX842" fmla="*/ 3339067 w 3396106"/>
              <a:gd name="connsiteY842" fmla="*/ 748415 h 1683747"/>
              <a:gd name="connsiteX843" fmla="*/ 3330701 w 3396106"/>
              <a:gd name="connsiteY843" fmla="*/ 746172 h 1683747"/>
              <a:gd name="connsiteX844" fmla="*/ 3334504 w 3396106"/>
              <a:gd name="connsiteY844" fmla="*/ 744677 h 1683747"/>
              <a:gd name="connsiteX845" fmla="*/ 3352756 w 3396106"/>
              <a:gd name="connsiteY845" fmla="*/ 748415 h 1683747"/>
              <a:gd name="connsiteX846" fmla="*/ 3353517 w 3396106"/>
              <a:gd name="connsiteY846" fmla="*/ 752527 h 1683747"/>
              <a:gd name="connsiteX847" fmla="*/ 3355038 w 3396106"/>
              <a:gd name="connsiteY847" fmla="*/ 755144 h 1683747"/>
              <a:gd name="connsiteX848" fmla="*/ 3359221 w 3396106"/>
              <a:gd name="connsiteY848" fmla="*/ 757387 h 1683747"/>
              <a:gd name="connsiteX849" fmla="*/ 3359221 w 3396106"/>
              <a:gd name="connsiteY849" fmla="*/ 760752 h 1683747"/>
              <a:gd name="connsiteX850" fmla="*/ 3361882 w 3396106"/>
              <a:gd name="connsiteY850" fmla="*/ 764864 h 1683747"/>
              <a:gd name="connsiteX851" fmla="*/ 3367586 w 3396106"/>
              <a:gd name="connsiteY851" fmla="*/ 769350 h 1683747"/>
              <a:gd name="connsiteX852" fmla="*/ 3369868 w 3396106"/>
              <a:gd name="connsiteY852" fmla="*/ 774210 h 1683747"/>
              <a:gd name="connsiteX853" fmla="*/ 3374431 w 3396106"/>
              <a:gd name="connsiteY853" fmla="*/ 776827 h 1683747"/>
              <a:gd name="connsiteX854" fmla="*/ 3378994 w 3396106"/>
              <a:gd name="connsiteY854" fmla="*/ 780939 h 1683747"/>
              <a:gd name="connsiteX855" fmla="*/ 3378994 w 3396106"/>
              <a:gd name="connsiteY855" fmla="*/ 782434 h 1683747"/>
              <a:gd name="connsiteX856" fmla="*/ 3375952 w 3396106"/>
              <a:gd name="connsiteY856" fmla="*/ 784303 h 1683747"/>
              <a:gd name="connsiteX857" fmla="*/ 3377854 w 3396106"/>
              <a:gd name="connsiteY857" fmla="*/ 786546 h 1683747"/>
              <a:gd name="connsiteX858" fmla="*/ 3382416 w 3396106"/>
              <a:gd name="connsiteY858" fmla="*/ 781686 h 1683747"/>
              <a:gd name="connsiteX859" fmla="*/ 3385839 w 3396106"/>
              <a:gd name="connsiteY859" fmla="*/ 785425 h 1683747"/>
              <a:gd name="connsiteX860" fmla="*/ 3385078 w 3396106"/>
              <a:gd name="connsiteY860" fmla="*/ 788415 h 1683747"/>
              <a:gd name="connsiteX861" fmla="*/ 3387740 w 3396106"/>
              <a:gd name="connsiteY861" fmla="*/ 788789 h 1683747"/>
              <a:gd name="connsiteX862" fmla="*/ 3390782 w 3396106"/>
              <a:gd name="connsiteY862" fmla="*/ 791032 h 1683747"/>
              <a:gd name="connsiteX863" fmla="*/ 3392304 w 3396106"/>
              <a:gd name="connsiteY863" fmla="*/ 790285 h 1683747"/>
              <a:gd name="connsiteX864" fmla="*/ 3396106 w 3396106"/>
              <a:gd name="connsiteY864" fmla="*/ 791032 h 1683747"/>
              <a:gd name="connsiteX865" fmla="*/ 3394205 w 3396106"/>
              <a:gd name="connsiteY865" fmla="*/ 795144 h 1683747"/>
              <a:gd name="connsiteX866" fmla="*/ 3390402 w 3396106"/>
              <a:gd name="connsiteY866" fmla="*/ 794397 h 1683747"/>
              <a:gd name="connsiteX867" fmla="*/ 3386600 w 3396106"/>
              <a:gd name="connsiteY867" fmla="*/ 794771 h 1683747"/>
              <a:gd name="connsiteX868" fmla="*/ 3383558 w 3396106"/>
              <a:gd name="connsiteY868" fmla="*/ 798883 h 1683747"/>
              <a:gd name="connsiteX869" fmla="*/ 3378994 w 3396106"/>
              <a:gd name="connsiteY869" fmla="*/ 800752 h 1683747"/>
              <a:gd name="connsiteX870" fmla="*/ 3377473 w 3396106"/>
              <a:gd name="connsiteY870" fmla="*/ 808976 h 1683747"/>
              <a:gd name="connsiteX871" fmla="*/ 3377854 w 3396106"/>
              <a:gd name="connsiteY871" fmla="*/ 812715 h 1683747"/>
              <a:gd name="connsiteX872" fmla="*/ 3377093 w 3396106"/>
              <a:gd name="connsiteY872" fmla="*/ 816453 h 1683747"/>
              <a:gd name="connsiteX873" fmla="*/ 3371769 w 3396106"/>
              <a:gd name="connsiteY873" fmla="*/ 815705 h 1683747"/>
              <a:gd name="connsiteX874" fmla="*/ 3369488 w 3396106"/>
              <a:gd name="connsiteY874" fmla="*/ 812341 h 1683747"/>
              <a:gd name="connsiteX875" fmla="*/ 3365305 w 3396106"/>
              <a:gd name="connsiteY875" fmla="*/ 809724 h 1683747"/>
              <a:gd name="connsiteX876" fmla="*/ 3361502 w 3396106"/>
              <a:gd name="connsiteY876" fmla="*/ 804864 h 1683747"/>
              <a:gd name="connsiteX877" fmla="*/ 3359601 w 3396106"/>
              <a:gd name="connsiteY877" fmla="*/ 807481 h 1683747"/>
              <a:gd name="connsiteX878" fmla="*/ 3361122 w 3396106"/>
              <a:gd name="connsiteY878" fmla="*/ 813462 h 1683747"/>
              <a:gd name="connsiteX879" fmla="*/ 3366826 w 3396106"/>
              <a:gd name="connsiteY879" fmla="*/ 817201 h 1683747"/>
              <a:gd name="connsiteX880" fmla="*/ 3367967 w 3396106"/>
              <a:gd name="connsiteY880" fmla="*/ 820565 h 1683747"/>
              <a:gd name="connsiteX881" fmla="*/ 3366066 w 3396106"/>
              <a:gd name="connsiteY881" fmla="*/ 822808 h 1683747"/>
              <a:gd name="connsiteX882" fmla="*/ 3361882 w 3396106"/>
              <a:gd name="connsiteY882" fmla="*/ 822808 h 1683747"/>
              <a:gd name="connsiteX883" fmla="*/ 3355418 w 3396106"/>
              <a:gd name="connsiteY883" fmla="*/ 820565 h 1683747"/>
              <a:gd name="connsiteX884" fmla="*/ 3350475 w 3396106"/>
              <a:gd name="connsiteY884" fmla="*/ 821313 h 1683747"/>
              <a:gd name="connsiteX885" fmla="*/ 3344771 w 3396106"/>
              <a:gd name="connsiteY885" fmla="*/ 825799 h 1683747"/>
              <a:gd name="connsiteX886" fmla="*/ 3343250 w 3396106"/>
              <a:gd name="connsiteY886" fmla="*/ 829911 h 1683747"/>
              <a:gd name="connsiteX887" fmla="*/ 3344390 w 3396106"/>
              <a:gd name="connsiteY887" fmla="*/ 834397 h 1683747"/>
              <a:gd name="connsiteX888" fmla="*/ 3334504 w 3396106"/>
              <a:gd name="connsiteY888" fmla="*/ 834771 h 1683747"/>
              <a:gd name="connsiteX889" fmla="*/ 3338687 w 3396106"/>
              <a:gd name="connsiteY889" fmla="*/ 836640 h 1683747"/>
              <a:gd name="connsiteX890" fmla="*/ 3342489 w 3396106"/>
              <a:gd name="connsiteY890" fmla="*/ 835892 h 1683747"/>
              <a:gd name="connsiteX891" fmla="*/ 3344771 w 3396106"/>
              <a:gd name="connsiteY891" fmla="*/ 840752 h 1683747"/>
              <a:gd name="connsiteX892" fmla="*/ 3346672 w 3396106"/>
              <a:gd name="connsiteY892" fmla="*/ 843369 h 1683747"/>
              <a:gd name="connsiteX893" fmla="*/ 3338306 w 3396106"/>
              <a:gd name="connsiteY893" fmla="*/ 850846 h 1683747"/>
              <a:gd name="connsiteX894" fmla="*/ 3334504 w 3396106"/>
              <a:gd name="connsiteY894" fmla="*/ 848603 h 1683747"/>
              <a:gd name="connsiteX895" fmla="*/ 3334884 w 3396106"/>
              <a:gd name="connsiteY895" fmla="*/ 851593 h 1683747"/>
              <a:gd name="connsiteX896" fmla="*/ 3332983 w 3396106"/>
              <a:gd name="connsiteY896" fmla="*/ 853463 h 1683747"/>
              <a:gd name="connsiteX897" fmla="*/ 3328420 w 3396106"/>
              <a:gd name="connsiteY897" fmla="*/ 853463 h 1683747"/>
              <a:gd name="connsiteX898" fmla="*/ 3324997 w 3396106"/>
              <a:gd name="connsiteY898" fmla="*/ 856079 h 1683747"/>
              <a:gd name="connsiteX899" fmla="*/ 3330321 w 3396106"/>
              <a:gd name="connsiteY899" fmla="*/ 854958 h 1683747"/>
              <a:gd name="connsiteX900" fmla="*/ 3332602 w 3396106"/>
              <a:gd name="connsiteY900" fmla="*/ 857201 h 1683747"/>
              <a:gd name="connsiteX901" fmla="*/ 3331462 w 3396106"/>
              <a:gd name="connsiteY901" fmla="*/ 859444 h 1683747"/>
              <a:gd name="connsiteX902" fmla="*/ 3327279 w 3396106"/>
              <a:gd name="connsiteY902" fmla="*/ 859818 h 1683747"/>
              <a:gd name="connsiteX903" fmla="*/ 3328040 w 3396106"/>
              <a:gd name="connsiteY903" fmla="*/ 861687 h 1683747"/>
              <a:gd name="connsiteX904" fmla="*/ 3330321 w 3396106"/>
              <a:gd name="connsiteY904" fmla="*/ 863182 h 1683747"/>
              <a:gd name="connsiteX905" fmla="*/ 3330321 w 3396106"/>
              <a:gd name="connsiteY905" fmla="*/ 863930 h 1683747"/>
              <a:gd name="connsiteX906" fmla="*/ 3334884 w 3396106"/>
              <a:gd name="connsiteY906" fmla="*/ 863182 h 1683747"/>
              <a:gd name="connsiteX907" fmla="*/ 3337166 w 3396106"/>
              <a:gd name="connsiteY907" fmla="*/ 865425 h 1683747"/>
              <a:gd name="connsiteX908" fmla="*/ 3337166 w 3396106"/>
              <a:gd name="connsiteY908" fmla="*/ 866921 h 1683747"/>
              <a:gd name="connsiteX909" fmla="*/ 3340588 w 3396106"/>
              <a:gd name="connsiteY909" fmla="*/ 873650 h 1683747"/>
              <a:gd name="connsiteX910" fmla="*/ 3336025 w 3396106"/>
              <a:gd name="connsiteY910" fmla="*/ 875145 h 1683747"/>
              <a:gd name="connsiteX911" fmla="*/ 3332602 w 3396106"/>
              <a:gd name="connsiteY911" fmla="*/ 871407 h 1683747"/>
              <a:gd name="connsiteX912" fmla="*/ 3329180 w 3396106"/>
              <a:gd name="connsiteY912" fmla="*/ 869537 h 1683747"/>
              <a:gd name="connsiteX913" fmla="*/ 3325758 w 3396106"/>
              <a:gd name="connsiteY913" fmla="*/ 870659 h 1683747"/>
              <a:gd name="connsiteX914" fmla="*/ 3326138 w 3396106"/>
              <a:gd name="connsiteY914" fmla="*/ 872154 h 1683747"/>
              <a:gd name="connsiteX915" fmla="*/ 3329941 w 3396106"/>
              <a:gd name="connsiteY915" fmla="*/ 872902 h 1683747"/>
              <a:gd name="connsiteX916" fmla="*/ 3329941 w 3396106"/>
              <a:gd name="connsiteY916" fmla="*/ 879257 h 1683747"/>
              <a:gd name="connsiteX917" fmla="*/ 3326898 w 3396106"/>
              <a:gd name="connsiteY917" fmla="*/ 881874 h 1683747"/>
              <a:gd name="connsiteX918" fmla="*/ 3324997 w 3396106"/>
              <a:gd name="connsiteY918" fmla="*/ 882248 h 1683747"/>
              <a:gd name="connsiteX919" fmla="*/ 3321955 w 3396106"/>
              <a:gd name="connsiteY919" fmla="*/ 881500 h 1683747"/>
              <a:gd name="connsiteX920" fmla="*/ 3318913 w 3396106"/>
              <a:gd name="connsiteY920" fmla="*/ 878883 h 1683747"/>
              <a:gd name="connsiteX921" fmla="*/ 3321955 w 3396106"/>
              <a:gd name="connsiteY921" fmla="*/ 871780 h 1683747"/>
              <a:gd name="connsiteX922" fmla="*/ 3322336 w 3396106"/>
              <a:gd name="connsiteY922" fmla="*/ 868790 h 1683747"/>
              <a:gd name="connsiteX923" fmla="*/ 3320434 w 3396106"/>
              <a:gd name="connsiteY923" fmla="*/ 866173 h 1683747"/>
              <a:gd name="connsiteX924" fmla="*/ 3320054 w 3396106"/>
              <a:gd name="connsiteY924" fmla="*/ 871407 h 1683747"/>
              <a:gd name="connsiteX925" fmla="*/ 3318533 w 3396106"/>
              <a:gd name="connsiteY925" fmla="*/ 875893 h 1683747"/>
              <a:gd name="connsiteX926" fmla="*/ 3315110 w 3396106"/>
              <a:gd name="connsiteY926" fmla="*/ 877762 h 1683747"/>
              <a:gd name="connsiteX927" fmla="*/ 3310928 w 3396106"/>
              <a:gd name="connsiteY927" fmla="*/ 876640 h 1683747"/>
              <a:gd name="connsiteX928" fmla="*/ 3311688 w 3396106"/>
              <a:gd name="connsiteY928" fmla="*/ 871033 h 1683747"/>
              <a:gd name="connsiteX929" fmla="*/ 3310167 w 3396106"/>
              <a:gd name="connsiteY929" fmla="*/ 874771 h 1683747"/>
              <a:gd name="connsiteX930" fmla="*/ 3305604 w 3396106"/>
              <a:gd name="connsiteY930" fmla="*/ 874771 h 1683747"/>
              <a:gd name="connsiteX931" fmla="*/ 3305604 w 3396106"/>
              <a:gd name="connsiteY931" fmla="*/ 870659 h 1683747"/>
              <a:gd name="connsiteX932" fmla="*/ 3301421 w 3396106"/>
              <a:gd name="connsiteY932" fmla="*/ 866921 h 1683747"/>
              <a:gd name="connsiteX933" fmla="*/ 3302182 w 3396106"/>
              <a:gd name="connsiteY933" fmla="*/ 864678 h 1683747"/>
              <a:gd name="connsiteX934" fmla="*/ 3299900 w 3396106"/>
              <a:gd name="connsiteY934" fmla="*/ 863182 h 1683747"/>
              <a:gd name="connsiteX935" fmla="*/ 3296098 w 3396106"/>
              <a:gd name="connsiteY935" fmla="*/ 863182 h 1683747"/>
              <a:gd name="connsiteX936" fmla="*/ 3290013 w 3396106"/>
              <a:gd name="connsiteY936" fmla="*/ 857949 h 1683747"/>
              <a:gd name="connsiteX937" fmla="*/ 3293056 w 3396106"/>
              <a:gd name="connsiteY937" fmla="*/ 854584 h 1683747"/>
              <a:gd name="connsiteX938" fmla="*/ 3293436 w 3396106"/>
              <a:gd name="connsiteY938" fmla="*/ 848603 h 1683747"/>
              <a:gd name="connsiteX939" fmla="*/ 3293056 w 3396106"/>
              <a:gd name="connsiteY939" fmla="*/ 847107 h 1683747"/>
              <a:gd name="connsiteX940" fmla="*/ 3291534 w 3396106"/>
              <a:gd name="connsiteY940" fmla="*/ 849350 h 1683747"/>
              <a:gd name="connsiteX941" fmla="*/ 3291534 w 3396106"/>
              <a:gd name="connsiteY941" fmla="*/ 855332 h 1683747"/>
              <a:gd name="connsiteX942" fmla="*/ 3287732 w 3396106"/>
              <a:gd name="connsiteY942" fmla="*/ 854958 h 1683747"/>
              <a:gd name="connsiteX943" fmla="*/ 3286971 w 3396106"/>
              <a:gd name="connsiteY943" fmla="*/ 852715 h 1683747"/>
              <a:gd name="connsiteX944" fmla="*/ 3284310 w 3396106"/>
              <a:gd name="connsiteY944" fmla="*/ 856827 h 1683747"/>
              <a:gd name="connsiteX945" fmla="*/ 3287352 w 3396106"/>
              <a:gd name="connsiteY945" fmla="*/ 859070 h 1683747"/>
              <a:gd name="connsiteX946" fmla="*/ 3285450 w 3396106"/>
              <a:gd name="connsiteY946" fmla="*/ 859444 h 1683747"/>
              <a:gd name="connsiteX947" fmla="*/ 3281648 w 3396106"/>
              <a:gd name="connsiteY947" fmla="*/ 857575 h 1683747"/>
              <a:gd name="connsiteX948" fmla="*/ 3277465 w 3396106"/>
              <a:gd name="connsiteY948" fmla="*/ 857201 h 1683747"/>
              <a:gd name="connsiteX949" fmla="*/ 3277084 w 3396106"/>
              <a:gd name="connsiteY949" fmla="*/ 854584 h 1683747"/>
              <a:gd name="connsiteX950" fmla="*/ 3275183 w 3396106"/>
              <a:gd name="connsiteY950" fmla="*/ 851593 h 1683747"/>
              <a:gd name="connsiteX951" fmla="*/ 3266818 w 3396106"/>
              <a:gd name="connsiteY951" fmla="*/ 844490 h 1683747"/>
              <a:gd name="connsiteX952" fmla="*/ 3267578 w 3396106"/>
              <a:gd name="connsiteY952" fmla="*/ 840004 h 1683747"/>
              <a:gd name="connsiteX953" fmla="*/ 3267578 w 3396106"/>
              <a:gd name="connsiteY953" fmla="*/ 834771 h 1683747"/>
              <a:gd name="connsiteX954" fmla="*/ 3265677 w 3396106"/>
              <a:gd name="connsiteY954" fmla="*/ 830659 h 1683747"/>
              <a:gd name="connsiteX955" fmla="*/ 3266057 w 3396106"/>
              <a:gd name="connsiteY955" fmla="*/ 823930 h 1683747"/>
              <a:gd name="connsiteX956" fmla="*/ 3261874 w 3396106"/>
              <a:gd name="connsiteY956" fmla="*/ 822434 h 1683747"/>
              <a:gd name="connsiteX957" fmla="*/ 3258452 w 3396106"/>
              <a:gd name="connsiteY957" fmla="*/ 822434 h 1683747"/>
              <a:gd name="connsiteX958" fmla="*/ 3256550 w 3396106"/>
              <a:gd name="connsiteY958" fmla="*/ 819444 h 1683747"/>
              <a:gd name="connsiteX959" fmla="*/ 3253508 w 3396106"/>
              <a:gd name="connsiteY959" fmla="*/ 816827 h 1683747"/>
              <a:gd name="connsiteX960" fmla="*/ 3249706 w 3396106"/>
              <a:gd name="connsiteY960" fmla="*/ 817574 h 1683747"/>
              <a:gd name="connsiteX961" fmla="*/ 3242100 w 3396106"/>
              <a:gd name="connsiteY961" fmla="*/ 816453 h 1683747"/>
              <a:gd name="connsiteX962" fmla="*/ 3238298 w 3396106"/>
              <a:gd name="connsiteY962" fmla="*/ 816827 h 1683747"/>
              <a:gd name="connsiteX963" fmla="*/ 3236396 w 3396106"/>
              <a:gd name="connsiteY963" fmla="*/ 819817 h 1683747"/>
              <a:gd name="connsiteX964" fmla="*/ 3228792 w 3396106"/>
              <a:gd name="connsiteY964" fmla="*/ 822434 h 1683747"/>
              <a:gd name="connsiteX965" fmla="*/ 3221947 w 3396106"/>
              <a:gd name="connsiteY965" fmla="*/ 820565 h 1683747"/>
              <a:gd name="connsiteX966" fmla="*/ 3216623 w 3396106"/>
              <a:gd name="connsiteY966" fmla="*/ 820565 h 1683747"/>
              <a:gd name="connsiteX967" fmla="*/ 3212440 w 3396106"/>
              <a:gd name="connsiteY967" fmla="*/ 818696 h 1683747"/>
              <a:gd name="connsiteX968" fmla="*/ 3212440 w 3396106"/>
              <a:gd name="connsiteY968" fmla="*/ 812341 h 1683747"/>
              <a:gd name="connsiteX969" fmla="*/ 3210539 w 3396106"/>
              <a:gd name="connsiteY969" fmla="*/ 807107 h 1683747"/>
              <a:gd name="connsiteX970" fmla="*/ 3208257 w 3396106"/>
              <a:gd name="connsiteY970" fmla="*/ 806733 h 1683747"/>
              <a:gd name="connsiteX971" fmla="*/ 3206356 w 3396106"/>
              <a:gd name="connsiteY971" fmla="*/ 802621 h 1683747"/>
              <a:gd name="connsiteX972" fmla="*/ 3204455 w 3396106"/>
              <a:gd name="connsiteY972" fmla="*/ 798883 h 1683747"/>
              <a:gd name="connsiteX973" fmla="*/ 3202554 w 3396106"/>
              <a:gd name="connsiteY973" fmla="*/ 793649 h 1683747"/>
              <a:gd name="connsiteX974" fmla="*/ 3205596 w 3396106"/>
              <a:gd name="connsiteY974" fmla="*/ 794771 h 1683747"/>
              <a:gd name="connsiteX975" fmla="*/ 3207877 w 3396106"/>
              <a:gd name="connsiteY975" fmla="*/ 794771 h 1683747"/>
              <a:gd name="connsiteX976" fmla="*/ 3211300 w 3396106"/>
              <a:gd name="connsiteY976" fmla="*/ 792528 h 1683747"/>
              <a:gd name="connsiteX977" fmla="*/ 3210539 w 3396106"/>
              <a:gd name="connsiteY977" fmla="*/ 787294 h 1683747"/>
              <a:gd name="connsiteX978" fmla="*/ 3212060 w 3396106"/>
              <a:gd name="connsiteY978" fmla="*/ 780191 h 1683747"/>
              <a:gd name="connsiteX979" fmla="*/ 3211680 w 3396106"/>
              <a:gd name="connsiteY979" fmla="*/ 779070 h 1683747"/>
              <a:gd name="connsiteX980" fmla="*/ 3209398 w 3396106"/>
              <a:gd name="connsiteY980" fmla="*/ 779443 h 1683747"/>
              <a:gd name="connsiteX981" fmla="*/ 3208257 w 3396106"/>
              <a:gd name="connsiteY981" fmla="*/ 783182 h 1683747"/>
              <a:gd name="connsiteX982" fmla="*/ 3205976 w 3396106"/>
              <a:gd name="connsiteY982" fmla="*/ 787668 h 1683747"/>
              <a:gd name="connsiteX983" fmla="*/ 3203314 w 3396106"/>
              <a:gd name="connsiteY983" fmla="*/ 788789 h 1683747"/>
              <a:gd name="connsiteX984" fmla="*/ 3199131 w 3396106"/>
              <a:gd name="connsiteY984" fmla="*/ 783556 h 1683747"/>
              <a:gd name="connsiteX985" fmla="*/ 3197990 w 3396106"/>
              <a:gd name="connsiteY985" fmla="*/ 779443 h 1683747"/>
              <a:gd name="connsiteX986" fmla="*/ 3197230 w 3396106"/>
              <a:gd name="connsiteY986" fmla="*/ 783182 h 1683747"/>
              <a:gd name="connsiteX987" fmla="*/ 3194188 w 3396106"/>
              <a:gd name="connsiteY987" fmla="*/ 780565 h 1683747"/>
              <a:gd name="connsiteX988" fmla="*/ 3194948 w 3396106"/>
              <a:gd name="connsiteY988" fmla="*/ 789537 h 1683747"/>
              <a:gd name="connsiteX989" fmla="*/ 3190005 w 3396106"/>
              <a:gd name="connsiteY989" fmla="*/ 792154 h 1683747"/>
              <a:gd name="connsiteX990" fmla="*/ 3188104 w 3396106"/>
              <a:gd name="connsiteY990" fmla="*/ 789163 h 1683747"/>
              <a:gd name="connsiteX991" fmla="*/ 3185822 w 3396106"/>
              <a:gd name="connsiteY991" fmla="*/ 790658 h 1683747"/>
              <a:gd name="connsiteX992" fmla="*/ 3182780 w 3396106"/>
              <a:gd name="connsiteY992" fmla="*/ 790658 h 1683747"/>
              <a:gd name="connsiteX993" fmla="*/ 3183540 w 3396106"/>
              <a:gd name="connsiteY993" fmla="*/ 796266 h 1683747"/>
              <a:gd name="connsiteX994" fmla="*/ 3183921 w 3396106"/>
              <a:gd name="connsiteY994" fmla="*/ 803369 h 1683747"/>
              <a:gd name="connsiteX995" fmla="*/ 3190385 w 3396106"/>
              <a:gd name="connsiteY995" fmla="*/ 811219 h 1683747"/>
              <a:gd name="connsiteX996" fmla="*/ 3195328 w 3396106"/>
              <a:gd name="connsiteY996" fmla="*/ 814584 h 1683747"/>
              <a:gd name="connsiteX997" fmla="*/ 3195709 w 3396106"/>
              <a:gd name="connsiteY997" fmla="*/ 819817 h 1683747"/>
              <a:gd name="connsiteX998" fmla="*/ 3192286 w 3396106"/>
              <a:gd name="connsiteY998" fmla="*/ 823930 h 1683747"/>
              <a:gd name="connsiteX999" fmla="*/ 3191526 w 3396106"/>
              <a:gd name="connsiteY999" fmla="*/ 829537 h 1683747"/>
              <a:gd name="connsiteX1000" fmla="*/ 3185442 w 3396106"/>
              <a:gd name="connsiteY1000" fmla="*/ 838509 h 1683747"/>
              <a:gd name="connsiteX1001" fmla="*/ 3180118 w 3396106"/>
              <a:gd name="connsiteY1001" fmla="*/ 842621 h 1683747"/>
              <a:gd name="connsiteX1002" fmla="*/ 3180118 w 3396106"/>
              <a:gd name="connsiteY1002" fmla="*/ 843369 h 1683747"/>
              <a:gd name="connsiteX1003" fmla="*/ 3177076 w 3396106"/>
              <a:gd name="connsiteY1003" fmla="*/ 845986 h 1683747"/>
              <a:gd name="connsiteX1004" fmla="*/ 3169471 w 3396106"/>
              <a:gd name="connsiteY1004" fmla="*/ 855332 h 1683747"/>
              <a:gd name="connsiteX1005" fmla="*/ 3163767 w 3396106"/>
              <a:gd name="connsiteY1005" fmla="*/ 856827 h 1683747"/>
              <a:gd name="connsiteX1006" fmla="*/ 3158443 w 3396106"/>
              <a:gd name="connsiteY1006" fmla="*/ 859444 h 1683747"/>
              <a:gd name="connsiteX1007" fmla="*/ 3155401 w 3396106"/>
              <a:gd name="connsiteY1007" fmla="*/ 863556 h 1683747"/>
              <a:gd name="connsiteX1008" fmla="*/ 3150838 w 3396106"/>
              <a:gd name="connsiteY1008" fmla="*/ 866921 h 1683747"/>
              <a:gd name="connsiteX1009" fmla="*/ 3150458 w 3396106"/>
              <a:gd name="connsiteY1009" fmla="*/ 865051 h 1683747"/>
              <a:gd name="connsiteX1010" fmla="*/ 3151979 w 3396106"/>
              <a:gd name="connsiteY1010" fmla="*/ 861687 h 1683747"/>
              <a:gd name="connsiteX1011" fmla="*/ 3145134 w 3396106"/>
              <a:gd name="connsiteY1011" fmla="*/ 863182 h 1683747"/>
              <a:gd name="connsiteX1012" fmla="*/ 3143233 w 3396106"/>
              <a:gd name="connsiteY1012" fmla="*/ 860565 h 1683747"/>
              <a:gd name="connsiteX1013" fmla="*/ 3143993 w 3396106"/>
              <a:gd name="connsiteY1013" fmla="*/ 859070 h 1683747"/>
              <a:gd name="connsiteX1014" fmla="*/ 3140191 w 3396106"/>
              <a:gd name="connsiteY1014" fmla="*/ 861687 h 1683747"/>
              <a:gd name="connsiteX1015" fmla="*/ 3132966 w 3396106"/>
              <a:gd name="connsiteY1015" fmla="*/ 859818 h 1683747"/>
              <a:gd name="connsiteX1016" fmla="*/ 3129544 w 3396106"/>
              <a:gd name="connsiteY1016" fmla="*/ 856827 h 1683747"/>
              <a:gd name="connsiteX1017" fmla="*/ 3126501 w 3396106"/>
              <a:gd name="connsiteY1017" fmla="*/ 859818 h 1683747"/>
              <a:gd name="connsiteX1018" fmla="*/ 3126121 w 3396106"/>
              <a:gd name="connsiteY1018" fmla="*/ 863930 h 1683747"/>
              <a:gd name="connsiteX1019" fmla="*/ 3126121 w 3396106"/>
              <a:gd name="connsiteY1019" fmla="*/ 867668 h 1683747"/>
              <a:gd name="connsiteX1020" fmla="*/ 3126501 w 3396106"/>
              <a:gd name="connsiteY1020" fmla="*/ 872902 h 1683747"/>
              <a:gd name="connsiteX1021" fmla="*/ 3129924 w 3396106"/>
              <a:gd name="connsiteY1021" fmla="*/ 877014 h 1683747"/>
              <a:gd name="connsiteX1022" fmla="*/ 3134106 w 3396106"/>
              <a:gd name="connsiteY1022" fmla="*/ 878136 h 1683747"/>
              <a:gd name="connsiteX1023" fmla="*/ 3136768 w 3396106"/>
              <a:gd name="connsiteY1023" fmla="*/ 881500 h 1683747"/>
              <a:gd name="connsiteX1024" fmla="*/ 3140951 w 3396106"/>
              <a:gd name="connsiteY1024" fmla="*/ 883369 h 1683747"/>
              <a:gd name="connsiteX1025" fmla="*/ 3143233 w 3396106"/>
              <a:gd name="connsiteY1025" fmla="*/ 881874 h 1683747"/>
              <a:gd name="connsiteX1026" fmla="*/ 3145895 w 3396106"/>
              <a:gd name="connsiteY1026" fmla="*/ 877388 h 1683747"/>
              <a:gd name="connsiteX1027" fmla="*/ 3148556 w 3396106"/>
              <a:gd name="connsiteY1027" fmla="*/ 885612 h 1683747"/>
              <a:gd name="connsiteX1028" fmla="*/ 3150078 w 3396106"/>
              <a:gd name="connsiteY1028" fmla="*/ 891220 h 1683747"/>
              <a:gd name="connsiteX1029" fmla="*/ 3148556 w 3396106"/>
              <a:gd name="connsiteY1029" fmla="*/ 890098 h 1683747"/>
              <a:gd name="connsiteX1030" fmla="*/ 3144754 w 3396106"/>
              <a:gd name="connsiteY1030" fmla="*/ 891220 h 1683747"/>
              <a:gd name="connsiteX1031" fmla="*/ 3145134 w 3396106"/>
              <a:gd name="connsiteY1031" fmla="*/ 893463 h 1683747"/>
              <a:gd name="connsiteX1032" fmla="*/ 3148556 w 3396106"/>
              <a:gd name="connsiteY1032" fmla="*/ 897949 h 1683747"/>
              <a:gd name="connsiteX1033" fmla="*/ 3152739 w 3396106"/>
              <a:gd name="connsiteY1033" fmla="*/ 895706 h 1683747"/>
              <a:gd name="connsiteX1034" fmla="*/ 3154260 w 3396106"/>
              <a:gd name="connsiteY1034" fmla="*/ 910285 h 1683747"/>
              <a:gd name="connsiteX1035" fmla="*/ 3155021 w 3396106"/>
              <a:gd name="connsiteY1035" fmla="*/ 913276 h 1683747"/>
              <a:gd name="connsiteX1036" fmla="*/ 3156542 w 3396106"/>
              <a:gd name="connsiteY1036" fmla="*/ 921126 h 1683747"/>
              <a:gd name="connsiteX1037" fmla="*/ 3159204 w 3396106"/>
              <a:gd name="connsiteY1037" fmla="*/ 926360 h 1683747"/>
              <a:gd name="connsiteX1038" fmla="*/ 3162626 w 3396106"/>
              <a:gd name="connsiteY1038" fmla="*/ 931220 h 1683747"/>
              <a:gd name="connsiteX1039" fmla="*/ 3165288 w 3396106"/>
              <a:gd name="connsiteY1039" fmla="*/ 931220 h 1683747"/>
              <a:gd name="connsiteX1040" fmla="*/ 3168330 w 3396106"/>
              <a:gd name="connsiteY1040" fmla="*/ 937201 h 1683747"/>
              <a:gd name="connsiteX1041" fmla="*/ 3166429 w 3396106"/>
              <a:gd name="connsiteY1041" fmla="*/ 938323 h 1683747"/>
              <a:gd name="connsiteX1042" fmla="*/ 3162246 w 3396106"/>
              <a:gd name="connsiteY1042" fmla="*/ 937949 h 1683747"/>
              <a:gd name="connsiteX1043" fmla="*/ 3159584 w 3396106"/>
              <a:gd name="connsiteY1043" fmla="*/ 939070 h 1683747"/>
              <a:gd name="connsiteX1044" fmla="*/ 3158824 w 3396106"/>
              <a:gd name="connsiteY1044" fmla="*/ 939070 h 1683747"/>
              <a:gd name="connsiteX1045" fmla="*/ 3159204 w 3396106"/>
              <a:gd name="connsiteY1045" fmla="*/ 941313 h 1683747"/>
              <a:gd name="connsiteX1046" fmla="*/ 3160344 w 3396106"/>
              <a:gd name="connsiteY1046" fmla="*/ 942435 h 1683747"/>
              <a:gd name="connsiteX1047" fmla="*/ 3165288 w 3396106"/>
              <a:gd name="connsiteY1047" fmla="*/ 944304 h 1683747"/>
              <a:gd name="connsiteX1048" fmla="*/ 3169090 w 3396106"/>
              <a:gd name="connsiteY1048" fmla="*/ 947669 h 1683747"/>
              <a:gd name="connsiteX1049" fmla="*/ 3170612 w 3396106"/>
              <a:gd name="connsiteY1049" fmla="*/ 951407 h 1683747"/>
              <a:gd name="connsiteX1050" fmla="*/ 3169090 w 3396106"/>
              <a:gd name="connsiteY1050" fmla="*/ 956267 h 1683747"/>
              <a:gd name="connsiteX1051" fmla="*/ 3163767 w 3396106"/>
              <a:gd name="connsiteY1051" fmla="*/ 964491 h 1683747"/>
              <a:gd name="connsiteX1052" fmla="*/ 3161105 w 3396106"/>
              <a:gd name="connsiteY1052" fmla="*/ 965239 h 1683747"/>
              <a:gd name="connsiteX1053" fmla="*/ 3159584 w 3396106"/>
              <a:gd name="connsiteY1053" fmla="*/ 969725 h 1683747"/>
              <a:gd name="connsiteX1054" fmla="*/ 3158443 w 3396106"/>
              <a:gd name="connsiteY1054" fmla="*/ 970472 h 1683747"/>
              <a:gd name="connsiteX1055" fmla="*/ 3152359 w 3396106"/>
              <a:gd name="connsiteY1055" fmla="*/ 968603 h 1683747"/>
              <a:gd name="connsiteX1056" fmla="*/ 3146655 w 3396106"/>
              <a:gd name="connsiteY1056" fmla="*/ 965239 h 1683747"/>
              <a:gd name="connsiteX1057" fmla="*/ 3143233 w 3396106"/>
              <a:gd name="connsiteY1057" fmla="*/ 961874 h 1683747"/>
              <a:gd name="connsiteX1058" fmla="*/ 3138290 w 3396106"/>
              <a:gd name="connsiteY1058" fmla="*/ 960005 h 1683747"/>
              <a:gd name="connsiteX1059" fmla="*/ 3134487 w 3396106"/>
              <a:gd name="connsiteY1059" fmla="*/ 960005 h 1683747"/>
              <a:gd name="connsiteX1060" fmla="*/ 3132205 w 3396106"/>
              <a:gd name="connsiteY1060" fmla="*/ 957388 h 1683747"/>
              <a:gd name="connsiteX1061" fmla="*/ 3130684 w 3396106"/>
              <a:gd name="connsiteY1061" fmla="*/ 954398 h 1683747"/>
              <a:gd name="connsiteX1062" fmla="*/ 3128403 w 3396106"/>
              <a:gd name="connsiteY1062" fmla="*/ 954398 h 1683747"/>
              <a:gd name="connsiteX1063" fmla="*/ 3129924 w 3396106"/>
              <a:gd name="connsiteY1063" fmla="*/ 956641 h 1683747"/>
              <a:gd name="connsiteX1064" fmla="*/ 3130304 w 3396106"/>
              <a:gd name="connsiteY1064" fmla="*/ 959631 h 1683747"/>
              <a:gd name="connsiteX1065" fmla="*/ 3126121 w 3396106"/>
              <a:gd name="connsiteY1065" fmla="*/ 959257 h 1683747"/>
              <a:gd name="connsiteX1066" fmla="*/ 3125360 w 3396106"/>
              <a:gd name="connsiteY1066" fmla="*/ 958136 h 1683747"/>
              <a:gd name="connsiteX1067" fmla="*/ 3125360 w 3396106"/>
              <a:gd name="connsiteY1067" fmla="*/ 955893 h 1683747"/>
              <a:gd name="connsiteX1068" fmla="*/ 3123840 w 3396106"/>
              <a:gd name="connsiteY1068" fmla="*/ 955893 h 1683747"/>
              <a:gd name="connsiteX1069" fmla="*/ 3121558 w 3396106"/>
              <a:gd name="connsiteY1069" fmla="*/ 952528 h 1683747"/>
              <a:gd name="connsiteX1070" fmla="*/ 3119657 w 3396106"/>
              <a:gd name="connsiteY1070" fmla="*/ 948042 h 1683747"/>
              <a:gd name="connsiteX1071" fmla="*/ 3118136 w 3396106"/>
              <a:gd name="connsiteY1071" fmla="*/ 945799 h 1683747"/>
              <a:gd name="connsiteX1072" fmla="*/ 3116614 w 3396106"/>
              <a:gd name="connsiteY1072" fmla="*/ 947295 h 1683747"/>
              <a:gd name="connsiteX1073" fmla="*/ 3117755 w 3396106"/>
              <a:gd name="connsiteY1073" fmla="*/ 950659 h 1683747"/>
              <a:gd name="connsiteX1074" fmla="*/ 3120037 w 3396106"/>
              <a:gd name="connsiteY1074" fmla="*/ 956641 h 1683747"/>
              <a:gd name="connsiteX1075" fmla="*/ 3121938 w 3396106"/>
              <a:gd name="connsiteY1075" fmla="*/ 958136 h 1683747"/>
              <a:gd name="connsiteX1076" fmla="*/ 3122699 w 3396106"/>
              <a:gd name="connsiteY1076" fmla="*/ 959257 h 1683747"/>
              <a:gd name="connsiteX1077" fmla="*/ 3121558 w 3396106"/>
              <a:gd name="connsiteY1077" fmla="*/ 960379 h 1683747"/>
              <a:gd name="connsiteX1078" fmla="*/ 3111291 w 3396106"/>
              <a:gd name="connsiteY1078" fmla="*/ 964117 h 1683747"/>
              <a:gd name="connsiteX1079" fmla="*/ 3097602 w 3396106"/>
              <a:gd name="connsiteY1079" fmla="*/ 973837 h 1683747"/>
              <a:gd name="connsiteX1080" fmla="*/ 3092658 w 3396106"/>
              <a:gd name="connsiteY1080" fmla="*/ 976454 h 1683747"/>
              <a:gd name="connsiteX1081" fmla="*/ 3089996 w 3396106"/>
              <a:gd name="connsiteY1081" fmla="*/ 976454 h 1683747"/>
              <a:gd name="connsiteX1082" fmla="*/ 3081250 w 3396106"/>
              <a:gd name="connsiteY1082" fmla="*/ 981314 h 1683747"/>
              <a:gd name="connsiteX1083" fmla="*/ 3079729 w 3396106"/>
              <a:gd name="connsiteY1083" fmla="*/ 981314 h 1683747"/>
              <a:gd name="connsiteX1084" fmla="*/ 3080870 w 3396106"/>
              <a:gd name="connsiteY1084" fmla="*/ 978697 h 1683747"/>
              <a:gd name="connsiteX1085" fmla="*/ 3081250 w 3396106"/>
              <a:gd name="connsiteY1085" fmla="*/ 977201 h 1683747"/>
              <a:gd name="connsiteX1086" fmla="*/ 3077828 w 3396106"/>
              <a:gd name="connsiteY1086" fmla="*/ 977949 h 1683747"/>
              <a:gd name="connsiteX1087" fmla="*/ 3077828 w 3396106"/>
              <a:gd name="connsiteY1087" fmla="*/ 980566 h 1683747"/>
              <a:gd name="connsiteX1088" fmla="*/ 3077448 w 3396106"/>
              <a:gd name="connsiteY1088" fmla="*/ 982809 h 1683747"/>
              <a:gd name="connsiteX1089" fmla="*/ 3076307 w 3396106"/>
              <a:gd name="connsiteY1089" fmla="*/ 985800 h 1683747"/>
              <a:gd name="connsiteX1090" fmla="*/ 3070603 w 3396106"/>
              <a:gd name="connsiteY1090" fmla="*/ 988416 h 1683747"/>
              <a:gd name="connsiteX1091" fmla="*/ 3067561 w 3396106"/>
              <a:gd name="connsiteY1091" fmla="*/ 991407 h 1683747"/>
              <a:gd name="connsiteX1092" fmla="*/ 3057294 w 3396106"/>
              <a:gd name="connsiteY1092" fmla="*/ 994398 h 1683747"/>
              <a:gd name="connsiteX1093" fmla="*/ 3052350 w 3396106"/>
              <a:gd name="connsiteY1093" fmla="*/ 998884 h 1683747"/>
              <a:gd name="connsiteX1094" fmla="*/ 3050449 w 3396106"/>
              <a:gd name="connsiteY1094" fmla="*/ 1000005 h 1683747"/>
              <a:gd name="connsiteX1095" fmla="*/ 3048548 w 3396106"/>
              <a:gd name="connsiteY1095" fmla="*/ 999631 h 1683747"/>
              <a:gd name="connsiteX1096" fmla="*/ 3046647 w 3396106"/>
              <a:gd name="connsiteY1096" fmla="*/ 996267 h 1683747"/>
              <a:gd name="connsiteX1097" fmla="*/ 3044365 w 3396106"/>
              <a:gd name="connsiteY1097" fmla="*/ 995893 h 1683747"/>
              <a:gd name="connsiteX1098" fmla="*/ 3043604 w 3396106"/>
              <a:gd name="connsiteY1098" fmla="*/ 998510 h 1683747"/>
              <a:gd name="connsiteX1099" fmla="*/ 3042844 w 3396106"/>
              <a:gd name="connsiteY1099" fmla="*/ 1003370 h 1683747"/>
              <a:gd name="connsiteX1100" fmla="*/ 3042084 w 3396106"/>
              <a:gd name="connsiteY1100" fmla="*/ 1004865 h 1683747"/>
              <a:gd name="connsiteX1101" fmla="*/ 3040562 w 3396106"/>
              <a:gd name="connsiteY1101" fmla="*/ 1004865 h 1683747"/>
              <a:gd name="connsiteX1102" fmla="*/ 3039042 w 3396106"/>
              <a:gd name="connsiteY1102" fmla="*/ 1007856 h 1683747"/>
              <a:gd name="connsiteX1103" fmla="*/ 3037520 w 3396106"/>
              <a:gd name="connsiteY1103" fmla="*/ 1010099 h 1683747"/>
              <a:gd name="connsiteX1104" fmla="*/ 3034858 w 3396106"/>
              <a:gd name="connsiteY1104" fmla="*/ 1011594 h 1683747"/>
              <a:gd name="connsiteX1105" fmla="*/ 3033718 w 3396106"/>
              <a:gd name="connsiteY1105" fmla="*/ 1011594 h 1683747"/>
              <a:gd name="connsiteX1106" fmla="*/ 3031436 w 3396106"/>
              <a:gd name="connsiteY1106" fmla="*/ 1009725 h 1683747"/>
              <a:gd name="connsiteX1107" fmla="*/ 3029915 w 3396106"/>
              <a:gd name="connsiteY1107" fmla="*/ 1010473 h 1683747"/>
              <a:gd name="connsiteX1108" fmla="*/ 3031816 w 3396106"/>
              <a:gd name="connsiteY1108" fmla="*/ 1014585 h 1683747"/>
              <a:gd name="connsiteX1109" fmla="*/ 3030676 w 3396106"/>
              <a:gd name="connsiteY1109" fmla="*/ 1016454 h 1683747"/>
              <a:gd name="connsiteX1110" fmla="*/ 3029915 w 3396106"/>
              <a:gd name="connsiteY1110" fmla="*/ 1016454 h 1683747"/>
              <a:gd name="connsiteX1111" fmla="*/ 3025732 w 3396106"/>
              <a:gd name="connsiteY1111" fmla="*/ 1019445 h 1683747"/>
              <a:gd name="connsiteX1112" fmla="*/ 3021550 w 3396106"/>
              <a:gd name="connsiteY1112" fmla="*/ 1019445 h 1683747"/>
              <a:gd name="connsiteX1113" fmla="*/ 3022310 w 3396106"/>
              <a:gd name="connsiteY1113" fmla="*/ 1021688 h 1683747"/>
              <a:gd name="connsiteX1114" fmla="*/ 3021550 w 3396106"/>
              <a:gd name="connsiteY1114" fmla="*/ 1026174 h 1683747"/>
              <a:gd name="connsiteX1115" fmla="*/ 3019648 w 3396106"/>
              <a:gd name="connsiteY1115" fmla="*/ 1027669 h 1683747"/>
              <a:gd name="connsiteX1116" fmla="*/ 3017747 w 3396106"/>
              <a:gd name="connsiteY1116" fmla="*/ 1026548 h 1683747"/>
              <a:gd name="connsiteX1117" fmla="*/ 3014324 w 3396106"/>
              <a:gd name="connsiteY1117" fmla="*/ 1023931 h 1683747"/>
              <a:gd name="connsiteX1118" fmla="*/ 3013944 w 3396106"/>
              <a:gd name="connsiteY1118" fmla="*/ 1025800 h 1683747"/>
              <a:gd name="connsiteX1119" fmla="*/ 3015846 w 3396106"/>
              <a:gd name="connsiteY1119" fmla="*/ 1027669 h 1683747"/>
              <a:gd name="connsiteX1120" fmla="*/ 3016226 w 3396106"/>
              <a:gd name="connsiteY1120" fmla="*/ 1029538 h 1683747"/>
              <a:gd name="connsiteX1121" fmla="*/ 3015846 w 3396106"/>
              <a:gd name="connsiteY1121" fmla="*/ 1031034 h 1683747"/>
              <a:gd name="connsiteX1122" fmla="*/ 3013564 w 3396106"/>
              <a:gd name="connsiteY1122" fmla="*/ 1031781 h 1683747"/>
              <a:gd name="connsiteX1123" fmla="*/ 3012043 w 3396106"/>
              <a:gd name="connsiteY1123" fmla="*/ 1032903 h 1683747"/>
              <a:gd name="connsiteX1124" fmla="*/ 3009001 w 3396106"/>
              <a:gd name="connsiteY1124" fmla="*/ 1033650 h 1683747"/>
              <a:gd name="connsiteX1125" fmla="*/ 3005198 w 3396106"/>
              <a:gd name="connsiteY1125" fmla="*/ 1036267 h 1683747"/>
              <a:gd name="connsiteX1126" fmla="*/ 3005198 w 3396106"/>
              <a:gd name="connsiteY1126" fmla="*/ 1038136 h 1683747"/>
              <a:gd name="connsiteX1127" fmla="*/ 3003677 w 3396106"/>
              <a:gd name="connsiteY1127" fmla="*/ 1038510 h 1683747"/>
              <a:gd name="connsiteX1128" fmla="*/ 2998734 w 3396106"/>
              <a:gd name="connsiteY1128" fmla="*/ 1044865 h 1683747"/>
              <a:gd name="connsiteX1129" fmla="*/ 2996072 w 3396106"/>
              <a:gd name="connsiteY1129" fmla="*/ 1044865 h 1683747"/>
              <a:gd name="connsiteX1130" fmla="*/ 2994551 w 3396106"/>
              <a:gd name="connsiteY1130" fmla="*/ 1043744 h 1683747"/>
              <a:gd name="connsiteX1131" fmla="*/ 2993030 w 3396106"/>
              <a:gd name="connsiteY1131" fmla="*/ 1046361 h 1683747"/>
              <a:gd name="connsiteX1132" fmla="*/ 2990748 w 3396106"/>
              <a:gd name="connsiteY1132" fmla="*/ 1046735 h 1683747"/>
              <a:gd name="connsiteX1133" fmla="*/ 2985805 w 3396106"/>
              <a:gd name="connsiteY1133" fmla="*/ 1050099 h 1683747"/>
              <a:gd name="connsiteX1134" fmla="*/ 2983143 w 3396106"/>
              <a:gd name="connsiteY1134" fmla="*/ 1050847 h 1683747"/>
              <a:gd name="connsiteX1135" fmla="*/ 2984284 w 3396106"/>
              <a:gd name="connsiteY1135" fmla="*/ 1051968 h 1683747"/>
              <a:gd name="connsiteX1136" fmla="*/ 2984284 w 3396106"/>
              <a:gd name="connsiteY1136" fmla="*/ 1054211 h 1683747"/>
              <a:gd name="connsiteX1137" fmla="*/ 2979721 w 3396106"/>
              <a:gd name="connsiteY1137" fmla="*/ 1063931 h 1683747"/>
              <a:gd name="connsiteX1138" fmla="*/ 2979721 w 3396106"/>
              <a:gd name="connsiteY1138" fmla="*/ 1070286 h 1683747"/>
              <a:gd name="connsiteX1139" fmla="*/ 2978580 w 3396106"/>
              <a:gd name="connsiteY1139" fmla="*/ 1071034 h 1683747"/>
              <a:gd name="connsiteX1140" fmla="*/ 2973637 w 3396106"/>
              <a:gd name="connsiteY1140" fmla="*/ 1070286 h 1683747"/>
              <a:gd name="connsiteX1141" fmla="*/ 2973256 w 3396106"/>
              <a:gd name="connsiteY1141" fmla="*/ 1068043 h 1683747"/>
              <a:gd name="connsiteX1142" fmla="*/ 2966032 w 3396106"/>
              <a:gd name="connsiteY1142" fmla="*/ 1056828 h 1683747"/>
              <a:gd name="connsiteX1143" fmla="*/ 2964130 w 3396106"/>
              <a:gd name="connsiteY1143" fmla="*/ 1052342 h 1683747"/>
              <a:gd name="connsiteX1144" fmla="*/ 2958806 w 3396106"/>
              <a:gd name="connsiteY1144" fmla="*/ 1048230 h 1683747"/>
              <a:gd name="connsiteX1145" fmla="*/ 2954624 w 3396106"/>
              <a:gd name="connsiteY1145" fmla="*/ 1046361 h 1683747"/>
              <a:gd name="connsiteX1146" fmla="*/ 2948920 w 3396106"/>
              <a:gd name="connsiteY1146" fmla="*/ 1044865 h 1683747"/>
              <a:gd name="connsiteX1147" fmla="*/ 2937892 w 3396106"/>
              <a:gd name="connsiteY1147" fmla="*/ 1044492 h 1683747"/>
              <a:gd name="connsiteX1148" fmla="*/ 2935610 w 3396106"/>
              <a:gd name="connsiteY1148" fmla="*/ 1044865 h 1683747"/>
              <a:gd name="connsiteX1149" fmla="*/ 2933329 w 3396106"/>
              <a:gd name="connsiteY1149" fmla="*/ 1042996 h 1683747"/>
              <a:gd name="connsiteX1150" fmla="*/ 2930287 w 3396106"/>
              <a:gd name="connsiteY1150" fmla="*/ 1046361 h 1683747"/>
              <a:gd name="connsiteX1151" fmla="*/ 2925724 w 3396106"/>
              <a:gd name="connsiteY1151" fmla="*/ 1046735 h 1683747"/>
              <a:gd name="connsiteX1152" fmla="*/ 2919640 w 3396106"/>
              <a:gd name="connsiteY1152" fmla="*/ 1051221 h 1683747"/>
              <a:gd name="connsiteX1153" fmla="*/ 2915457 w 3396106"/>
              <a:gd name="connsiteY1153" fmla="*/ 1051968 h 1683747"/>
              <a:gd name="connsiteX1154" fmla="*/ 2912034 w 3396106"/>
              <a:gd name="connsiteY1154" fmla="*/ 1054959 h 1683747"/>
              <a:gd name="connsiteX1155" fmla="*/ 2908992 w 3396106"/>
              <a:gd name="connsiteY1155" fmla="*/ 1052342 h 1683747"/>
              <a:gd name="connsiteX1156" fmla="*/ 2907852 w 3396106"/>
              <a:gd name="connsiteY1156" fmla="*/ 1053837 h 1683747"/>
              <a:gd name="connsiteX1157" fmla="*/ 2908612 w 3396106"/>
              <a:gd name="connsiteY1157" fmla="*/ 1057202 h 1683747"/>
              <a:gd name="connsiteX1158" fmla="*/ 2907852 w 3396106"/>
              <a:gd name="connsiteY1158" fmla="*/ 1059819 h 1683747"/>
              <a:gd name="connsiteX1159" fmla="*/ 2896824 w 3396106"/>
              <a:gd name="connsiteY1159" fmla="*/ 1070286 h 1683747"/>
              <a:gd name="connsiteX1160" fmla="*/ 2892261 w 3396106"/>
              <a:gd name="connsiteY1160" fmla="*/ 1076641 h 1683747"/>
              <a:gd name="connsiteX1161" fmla="*/ 2890740 w 3396106"/>
              <a:gd name="connsiteY1161" fmla="*/ 1076641 h 1683747"/>
              <a:gd name="connsiteX1162" fmla="*/ 2890740 w 3396106"/>
              <a:gd name="connsiteY1162" fmla="*/ 1074772 h 1683747"/>
              <a:gd name="connsiteX1163" fmla="*/ 2891500 w 3396106"/>
              <a:gd name="connsiteY1163" fmla="*/ 1072903 h 1683747"/>
              <a:gd name="connsiteX1164" fmla="*/ 2892261 w 3396106"/>
              <a:gd name="connsiteY1164" fmla="*/ 1070660 h 1683747"/>
              <a:gd name="connsiteX1165" fmla="*/ 2892261 w 3396106"/>
              <a:gd name="connsiteY1165" fmla="*/ 1067295 h 1683747"/>
              <a:gd name="connsiteX1166" fmla="*/ 2893782 w 3396106"/>
              <a:gd name="connsiteY1166" fmla="*/ 1062062 h 1683747"/>
              <a:gd name="connsiteX1167" fmla="*/ 2892641 w 3396106"/>
              <a:gd name="connsiteY1167" fmla="*/ 1054585 h 1683747"/>
              <a:gd name="connsiteX1168" fmla="*/ 2894542 w 3396106"/>
              <a:gd name="connsiteY1168" fmla="*/ 1051968 h 1683747"/>
              <a:gd name="connsiteX1169" fmla="*/ 2893402 w 3396106"/>
              <a:gd name="connsiteY1169" fmla="*/ 1048978 h 1683747"/>
              <a:gd name="connsiteX1170" fmla="*/ 2891500 w 3396106"/>
              <a:gd name="connsiteY1170" fmla="*/ 1047856 h 1683747"/>
              <a:gd name="connsiteX1171" fmla="*/ 2889219 w 3396106"/>
              <a:gd name="connsiteY1171" fmla="*/ 1050099 h 1683747"/>
              <a:gd name="connsiteX1172" fmla="*/ 2885416 w 3396106"/>
              <a:gd name="connsiteY1172" fmla="*/ 1055707 h 1683747"/>
              <a:gd name="connsiteX1173" fmla="*/ 2882754 w 3396106"/>
              <a:gd name="connsiteY1173" fmla="*/ 1057950 h 1683747"/>
              <a:gd name="connsiteX1174" fmla="*/ 2875910 w 3396106"/>
              <a:gd name="connsiteY1174" fmla="*/ 1060193 h 1683747"/>
              <a:gd name="connsiteX1175" fmla="*/ 2873248 w 3396106"/>
              <a:gd name="connsiteY1175" fmla="*/ 1061688 h 1683747"/>
              <a:gd name="connsiteX1176" fmla="*/ 2869826 w 3396106"/>
              <a:gd name="connsiteY1176" fmla="*/ 1066174 h 1683747"/>
              <a:gd name="connsiteX1177" fmla="*/ 2869826 w 3396106"/>
              <a:gd name="connsiteY1177" fmla="*/ 1070660 h 1683747"/>
              <a:gd name="connsiteX1178" fmla="*/ 2867924 w 3396106"/>
              <a:gd name="connsiteY1178" fmla="*/ 1077015 h 1683747"/>
              <a:gd name="connsiteX1179" fmla="*/ 2864122 w 3396106"/>
              <a:gd name="connsiteY1179" fmla="*/ 1076267 h 1683747"/>
              <a:gd name="connsiteX1180" fmla="*/ 2862220 w 3396106"/>
              <a:gd name="connsiteY1180" fmla="*/ 1071034 h 1683747"/>
              <a:gd name="connsiteX1181" fmla="*/ 2858418 w 3396106"/>
              <a:gd name="connsiteY1181" fmla="*/ 1067295 h 1683747"/>
              <a:gd name="connsiteX1182" fmla="*/ 2853854 w 3396106"/>
              <a:gd name="connsiteY1182" fmla="*/ 1070660 h 1683747"/>
              <a:gd name="connsiteX1183" fmla="*/ 2850432 w 3396106"/>
              <a:gd name="connsiteY1183" fmla="*/ 1075146 h 1683747"/>
              <a:gd name="connsiteX1184" fmla="*/ 2848911 w 3396106"/>
              <a:gd name="connsiteY1184" fmla="*/ 1071781 h 1683747"/>
              <a:gd name="connsiteX1185" fmla="*/ 2846250 w 3396106"/>
              <a:gd name="connsiteY1185" fmla="*/ 1069912 h 1683747"/>
              <a:gd name="connsiteX1186" fmla="*/ 2841306 w 3396106"/>
              <a:gd name="connsiteY1186" fmla="*/ 1073277 h 1683747"/>
              <a:gd name="connsiteX1187" fmla="*/ 2837504 w 3396106"/>
              <a:gd name="connsiteY1187" fmla="*/ 1074772 h 1683747"/>
              <a:gd name="connsiteX1188" fmla="*/ 2835222 w 3396106"/>
              <a:gd name="connsiteY1188" fmla="*/ 1077015 h 1683747"/>
              <a:gd name="connsiteX1189" fmla="*/ 2834461 w 3396106"/>
              <a:gd name="connsiteY1189" fmla="*/ 1081127 h 1683747"/>
              <a:gd name="connsiteX1190" fmla="*/ 2831800 w 3396106"/>
              <a:gd name="connsiteY1190" fmla="*/ 1085987 h 1683747"/>
              <a:gd name="connsiteX1191" fmla="*/ 2831419 w 3396106"/>
              <a:gd name="connsiteY1191" fmla="*/ 1090847 h 1683747"/>
              <a:gd name="connsiteX1192" fmla="*/ 2832940 w 3396106"/>
              <a:gd name="connsiteY1192" fmla="*/ 1096081 h 1683747"/>
              <a:gd name="connsiteX1193" fmla="*/ 2831419 w 3396106"/>
              <a:gd name="connsiteY1193" fmla="*/ 1098324 h 1683747"/>
              <a:gd name="connsiteX1194" fmla="*/ 2827997 w 3396106"/>
              <a:gd name="connsiteY1194" fmla="*/ 1100193 h 1683747"/>
              <a:gd name="connsiteX1195" fmla="*/ 2827997 w 3396106"/>
              <a:gd name="connsiteY1195" fmla="*/ 1102810 h 1683747"/>
              <a:gd name="connsiteX1196" fmla="*/ 2829138 w 3396106"/>
              <a:gd name="connsiteY1196" fmla="*/ 1105426 h 1683747"/>
              <a:gd name="connsiteX1197" fmla="*/ 2825335 w 3396106"/>
              <a:gd name="connsiteY1197" fmla="*/ 1104305 h 1683747"/>
              <a:gd name="connsiteX1198" fmla="*/ 2823814 w 3396106"/>
              <a:gd name="connsiteY1198" fmla="*/ 1106548 h 1683747"/>
              <a:gd name="connsiteX1199" fmla="*/ 2824194 w 3396106"/>
              <a:gd name="connsiteY1199" fmla="*/ 1110286 h 1683747"/>
              <a:gd name="connsiteX1200" fmla="*/ 2821532 w 3396106"/>
              <a:gd name="connsiteY1200" fmla="*/ 1115146 h 1683747"/>
              <a:gd name="connsiteX1201" fmla="*/ 2816589 w 3396106"/>
              <a:gd name="connsiteY1201" fmla="*/ 1121127 h 1683747"/>
              <a:gd name="connsiteX1202" fmla="*/ 2811266 w 3396106"/>
              <a:gd name="connsiteY1202" fmla="*/ 1128604 h 1683747"/>
              <a:gd name="connsiteX1203" fmla="*/ 2808604 w 3396106"/>
              <a:gd name="connsiteY1203" fmla="*/ 1133464 h 1683747"/>
              <a:gd name="connsiteX1204" fmla="*/ 2806702 w 3396106"/>
              <a:gd name="connsiteY1204" fmla="*/ 1140567 h 1683747"/>
              <a:gd name="connsiteX1205" fmla="*/ 2805181 w 3396106"/>
              <a:gd name="connsiteY1205" fmla="*/ 1145053 h 1683747"/>
              <a:gd name="connsiteX1206" fmla="*/ 2805181 w 3396106"/>
              <a:gd name="connsiteY1206" fmla="*/ 1151782 h 1683747"/>
              <a:gd name="connsiteX1207" fmla="*/ 2806702 w 3396106"/>
              <a:gd name="connsiteY1207" fmla="*/ 1156268 h 1683747"/>
              <a:gd name="connsiteX1208" fmla="*/ 2808984 w 3396106"/>
              <a:gd name="connsiteY1208" fmla="*/ 1157763 h 1683747"/>
              <a:gd name="connsiteX1209" fmla="*/ 2811646 w 3396106"/>
              <a:gd name="connsiteY1209" fmla="*/ 1158885 h 1683747"/>
              <a:gd name="connsiteX1210" fmla="*/ 2812786 w 3396106"/>
              <a:gd name="connsiteY1210" fmla="*/ 1157389 h 1683747"/>
              <a:gd name="connsiteX1211" fmla="*/ 2813927 w 3396106"/>
              <a:gd name="connsiteY1211" fmla="*/ 1152529 h 1683747"/>
              <a:gd name="connsiteX1212" fmla="*/ 2818871 w 3396106"/>
              <a:gd name="connsiteY1212" fmla="*/ 1151034 h 1683747"/>
              <a:gd name="connsiteX1213" fmla="*/ 2830278 w 3396106"/>
              <a:gd name="connsiteY1213" fmla="*/ 1157763 h 1683747"/>
              <a:gd name="connsiteX1214" fmla="*/ 2831039 w 3396106"/>
              <a:gd name="connsiteY1214" fmla="*/ 1161128 h 1683747"/>
              <a:gd name="connsiteX1215" fmla="*/ 2826856 w 3396106"/>
              <a:gd name="connsiteY1215" fmla="*/ 1168604 h 1683747"/>
              <a:gd name="connsiteX1216" fmla="*/ 2821913 w 3396106"/>
              <a:gd name="connsiteY1216" fmla="*/ 1172717 h 1683747"/>
              <a:gd name="connsiteX1217" fmla="*/ 2820772 w 3396106"/>
              <a:gd name="connsiteY1217" fmla="*/ 1176455 h 1683747"/>
              <a:gd name="connsiteX1218" fmla="*/ 2820012 w 3396106"/>
              <a:gd name="connsiteY1218" fmla="*/ 1180941 h 1683747"/>
              <a:gd name="connsiteX1219" fmla="*/ 2821152 w 3396106"/>
              <a:gd name="connsiteY1219" fmla="*/ 1188791 h 1683747"/>
              <a:gd name="connsiteX1220" fmla="*/ 2821152 w 3396106"/>
              <a:gd name="connsiteY1220" fmla="*/ 1197016 h 1683747"/>
              <a:gd name="connsiteX1221" fmla="*/ 2821913 w 3396106"/>
              <a:gd name="connsiteY1221" fmla="*/ 1198511 h 1683747"/>
              <a:gd name="connsiteX1222" fmla="*/ 2827997 w 3396106"/>
              <a:gd name="connsiteY1222" fmla="*/ 1197390 h 1683747"/>
              <a:gd name="connsiteX1223" fmla="*/ 2829898 w 3396106"/>
              <a:gd name="connsiteY1223" fmla="*/ 1200754 h 1683747"/>
              <a:gd name="connsiteX1224" fmla="*/ 2831800 w 3396106"/>
              <a:gd name="connsiteY1224" fmla="*/ 1213838 h 1683747"/>
              <a:gd name="connsiteX1225" fmla="*/ 2831039 w 3396106"/>
              <a:gd name="connsiteY1225" fmla="*/ 1217950 h 1683747"/>
              <a:gd name="connsiteX1226" fmla="*/ 2827236 w 3396106"/>
              <a:gd name="connsiteY1226" fmla="*/ 1223932 h 1683747"/>
              <a:gd name="connsiteX1227" fmla="*/ 2825715 w 3396106"/>
              <a:gd name="connsiteY1227" fmla="*/ 1223932 h 1683747"/>
              <a:gd name="connsiteX1228" fmla="*/ 2822293 w 3396106"/>
              <a:gd name="connsiteY1228" fmla="*/ 1222810 h 1683747"/>
              <a:gd name="connsiteX1229" fmla="*/ 2818871 w 3396106"/>
              <a:gd name="connsiteY1229" fmla="*/ 1215334 h 1683747"/>
              <a:gd name="connsiteX1230" fmla="*/ 2820012 w 3396106"/>
              <a:gd name="connsiteY1230" fmla="*/ 1211969 h 1683747"/>
              <a:gd name="connsiteX1231" fmla="*/ 2823054 w 3396106"/>
              <a:gd name="connsiteY1231" fmla="*/ 1210100 h 1683747"/>
              <a:gd name="connsiteX1232" fmla="*/ 2825715 w 3396106"/>
              <a:gd name="connsiteY1232" fmla="*/ 1205988 h 1683747"/>
              <a:gd name="connsiteX1233" fmla="*/ 2824955 w 3396106"/>
              <a:gd name="connsiteY1233" fmla="*/ 1204492 h 1683747"/>
              <a:gd name="connsiteX1234" fmla="*/ 2822293 w 3396106"/>
              <a:gd name="connsiteY1234" fmla="*/ 1207109 h 1683747"/>
              <a:gd name="connsiteX1235" fmla="*/ 2815828 w 3396106"/>
              <a:gd name="connsiteY1235" fmla="*/ 1207857 h 1683747"/>
              <a:gd name="connsiteX1236" fmla="*/ 2809744 w 3396106"/>
              <a:gd name="connsiteY1236" fmla="*/ 1210100 h 1683747"/>
              <a:gd name="connsiteX1237" fmla="*/ 2810505 w 3396106"/>
              <a:gd name="connsiteY1237" fmla="*/ 1211969 h 1683747"/>
              <a:gd name="connsiteX1238" fmla="*/ 2811646 w 3396106"/>
              <a:gd name="connsiteY1238" fmla="*/ 1213838 h 1683747"/>
              <a:gd name="connsiteX1239" fmla="*/ 2812786 w 3396106"/>
              <a:gd name="connsiteY1239" fmla="*/ 1217203 h 1683747"/>
              <a:gd name="connsiteX1240" fmla="*/ 2806702 w 3396106"/>
              <a:gd name="connsiteY1240" fmla="*/ 1221315 h 1683747"/>
              <a:gd name="connsiteX1241" fmla="*/ 2803280 w 3396106"/>
              <a:gd name="connsiteY1241" fmla="*/ 1225801 h 1683747"/>
              <a:gd name="connsiteX1242" fmla="*/ 2801759 w 3396106"/>
              <a:gd name="connsiteY1242" fmla="*/ 1231035 h 1683747"/>
              <a:gd name="connsiteX1243" fmla="*/ 2799477 w 3396106"/>
              <a:gd name="connsiteY1243" fmla="*/ 1235521 h 1683747"/>
              <a:gd name="connsiteX1244" fmla="*/ 2798336 w 3396106"/>
              <a:gd name="connsiteY1244" fmla="*/ 1241876 h 1683747"/>
              <a:gd name="connsiteX1245" fmla="*/ 2797576 w 3396106"/>
              <a:gd name="connsiteY1245" fmla="*/ 1246736 h 1683747"/>
              <a:gd name="connsiteX1246" fmla="*/ 2798717 w 3396106"/>
              <a:gd name="connsiteY1246" fmla="*/ 1251222 h 1683747"/>
              <a:gd name="connsiteX1247" fmla="*/ 2800618 w 3396106"/>
              <a:gd name="connsiteY1247" fmla="*/ 1256829 h 1683747"/>
              <a:gd name="connsiteX1248" fmla="*/ 2807843 w 3396106"/>
              <a:gd name="connsiteY1248" fmla="*/ 1267296 h 1683747"/>
              <a:gd name="connsiteX1249" fmla="*/ 2807082 w 3396106"/>
              <a:gd name="connsiteY1249" fmla="*/ 1270287 h 1683747"/>
              <a:gd name="connsiteX1250" fmla="*/ 2800998 w 3396106"/>
              <a:gd name="connsiteY1250" fmla="*/ 1276268 h 1683747"/>
              <a:gd name="connsiteX1251" fmla="*/ 2796435 w 3396106"/>
              <a:gd name="connsiteY1251" fmla="*/ 1277764 h 1683747"/>
              <a:gd name="connsiteX1252" fmla="*/ 2791492 w 3396106"/>
              <a:gd name="connsiteY1252" fmla="*/ 1277764 h 1683747"/>
              <a:gd name="connsiteX1253" fmla="*/ 2789210 w 3396106"/>
              <a:gd name="connsiteY1253" fmla="*/ 1274399 h 1683747"/>
              <a:gd name="connsiteX1254" fmla="*/ 2783126 w 3396106"/>
              <a:gd name="connsiteY1254" fmla="*/ 1275895 h 1683747"/>
              <a:gd name="connsiteX1255" fmla="*/ 2776282 w 3396106"/>
              <a:gd name="connsiteY1255" fmla="*/ 1279633 h 1683747"/>
              <a:gd name="connsiteX1256" fmla="*/ 2765634 w 3396106"/>
              <a:gd name="connsiteY1256" fmla="*/ 1289726 h 1683747"/>
              <a:gd name="connsiteX1257" fmla="*/ 2761832 w 3396106"/>
              <a:gd name="connsiteY1257" fmla="*/ 1294586 h 1683747"/>
              <a:gd name="connsiteX1258" fmla="*/ 2761451 w 3396106"/>
              <a:gd name="connsiteY1258" fmla="*/ 1300568 h 1683747"/>
              <a:gd name="connsiteX1259" fmla="*/ 2761451 w 3396106"/>
              <a:gd name="connsiteY1259" fmla="*/ 1314399 h 1683747"/>
              <a:gd name="connsiteX1260" fmla="*/ 2762212 w 3396106"/>
              <a:gd name="connsiteY1260" fmla="*/ 1319259 h 1683747"/>
              <a:gd name="connsiteX1261" fmla="*/ 2763733 w 3396106"/>
              <a:gd name="connsiteY1261" fmla="*/ 1321876 h 1683747"/>
              <a:gd name="connsiteX1262" fmla="*/ 2764113 w 3396106"/>
              <a:gd name="connsiteY1262" fmla="*/ 1324119 h 1683747"/>
              <a:gd name="connsiteX1263" fmla="*/ 2757649 w 3396106"/>
              <a:gd name="connsiteY1263" fmla="*/ 1321876 h 1683747"/>
              <a:gd name="connsiteX1264" fmla="*/ 2748522 w 3396106"/>
              <a:gd name="connsiteY1264" fmla="*/ 1325241 h 1683747"/>
              <a:gd name="connsiteX1265" fmla="*/ 2742438 w 3396106"/>
              <a:gd name="connsiteY1265" fmla="*/ 1329353 h 1683747"/>
              <a:gd name="connsiteX1266" fmla="*/ 2739016 w 3396106"/>
              <a:gd name="connsiteY1266" fmla="*/ 1333465 h 1683747"/>
              <a:gd name="connsiteX1267" fmla="*/ 2737115 w 3396106"/>
              <a:gd name="connsiteY1267" fmla="*/ 1331596 h 1683747"/>
              <a:gd name="connsiteX1268" fmla="*/ 2734833 w 3396106"/>
              <a:gd name="connsiteY1268" fmla="*/ 1331222 h 1683747"/>
              <a:gd name="connsiteX1269" fmla="*/ 2732932 w 3396106"/>
              <a:gd name="connsiteY1269" fmla="*/ 1334213 h 1683747"/>
              <a:gd name="connsiteX1270" fmla="*/ 2734833 w 3396106"/>
              <a:gd name="connsiteY1270" fmla="*/ 1335708 h 1683747"/>
              <a:gd name="connsiteX1271" fmla="*/ 2733312 w 3396106"/>
              <a:gd name="connsiteY1271" fmla="*/ 1341689 h 1683747"/>
              <a:gd name="connsiteX1272" fmla="*/ 2731791 w 3396106"/>
              <a:gd name="connsiteY1272" fmla="*/ 1343932 h 1683747"/>
              <a:gd name="connsiteX1273" fmla="*/ 2732171 w 3396106"/>
              <a:gd name="connsiteY1273" fmla="*/ 1350661 h 1683747"/>
              <a:gd name="connsiteX1274" fmla="*/ 2731791 w 3396106"/>
              <a:gd name="connsiteY1274" fmla="*/ 1355521 h 1683747"/>
              <a:gd name="connsiteX1275" fmla="*/ 2727228 w 3396106"/>
              <a:gd name="connsiteY1275" fmla="*/ 1366736 h 1683747"/>
              <a:gd name="connsiteX1276" fmla="*/ 2718862 w 3396106"/>
              <a:gd name="connsiteY1276" fmla="*/ 1376456 h 1683747"/>
              <a:gd name="connsiteX1277" fmla="*/ 2714679 w 3396106"/>
              <a:gd name="connsiteY1277" fmla="*/ 1379820 h 1683747"/>
              <a:gd name="connsiteX1278" fmla="*/ 2711637 w 3396106"/>
              <a:gd name="connsiteY1278" fmla="*/ 1384680 h 1683747"/>
              <a:gd name="connsiteX1279" fmla="*/ 2707454 w 3396106"/>
              <a:gd name="connsiteY1279" fmla="*/ 1389914 h 1683747"/>
              <a:gd name="connsiteX1280" fmla="*/ 2702891 w 3396106"/>
              <a:gd name="connsiteY1280" fmla="*/ 1393652 h 1683747"/>
              <a:gd name="connsiteX1281" fmla="*/ 2697568 w 3396106"/>
              <a:gd name="connsiteY1281" fmla="*/ 1398886 h 1683747"/>
              <a:gd name="connsiteX1282" fmla="*/ 2696807 w 3396106"/>
              <a:gd name="connsiteY1282" fmla="*/ 1394026 h 1683747"/>
              <a:gd name="connsiteX1283" fmla="*/ 2693004 w 3396106"/>
              <a:gd name="connsiteY1283" fmla="*/ 1385054 h 1683747"/>
              <a:gd name="connsiteX1284" fmla="*/ 2692624 w 3396106"/>
              <a:gd name="connsiteY1284" fmla="*/ 1377577 h 1683747"/>
              <a:gd name="connsiteX1285" fmla="*/ 2692624 w 3396106"/>
              <a:gd name="connsiteY1285" fmla="*/ 1360755 h 1683747"/>
              <a:gd name="connsiteX1286" fmla="*/ 2690342 w 3396106"/>
              <a:gd name="connsiteY1286" fmla="*/ 1352157 h 1683747"/>
              <a:gd name="connsiteX1287" fmla="*/ 2686920 w 3396106"/>
              <a:gd name="connsiteY1287" fmla="*/ 1344306 h 1683747"/>
              <a:gd name="connsiteX1288" fmla="*/ 2685019 w 3396106"/>
              <a:gd name="connsiteY1288" fmla="*/ 1335708 h 1683747"/>
              <a:gd name="connsiteX1289" fmla="*/ 2683878 w 3396106"/>
              <a:gd name="connsiteY1289" fmla="*/ 1327484 h 1683747"/>
              <a:gd name="connsiteX1290" fmla="*/ 2683118 w 3396106"/>
              <a:gd name="connsiteY1290" fmla="*/ 1317390 h 1683747"/>
              <a:gd name="connsiteX1291" fmla="*/ 2681216 w 3396106"/>
              <a:gd name="connsiteY1291" fmla="*/ 1309540 h 1683747"/>
              <a:gd name="connsiteX1292" fmla="*/ 2678554 w 3396106"/>
              <a:gd name="connsiteY1292" fmla="*/ 1296082 h 1683747"/>
              <a:gd name="connsiteX1293" fmla="*/ 2677794 w 3396106"/>
              <a:gd name="connsiteY1293" fmla="*/ 1294586 h 1683747"/>
              <a:gd name="connsiteX1294" fmla="*/ 2677034 w 3396106"/>
              <a:gd name="connsiteY1294" fmla="*/ 1293091 h 1683747"/>
              <a:gd name="connsiteX1295" fmla="*/ 2675512 w 3396106"/>
              <a:gd name="connsiteY1295" fmla="*/ 1277764 h 1683747"/>
              <a:gd name="connsiteX1296" fmla="*/ 2673992 w 3396106"/>
              <a:gd name="connsiteY1296" fmla="*/ 1272156 h 1683747"/>
              <a:gd name="connsiteX1297" fmla="*/ 2673611 w 3396106"/>
              <a:gd name="connsiteY1297" fmla="*/ 1261315 h 1683747"/>
              <a:gd name="connsiteX1298" fmla="*/ 2672470 w 3396106"/>
              <a:gd name="connsiteY1298" fmla="*/ 1253091 h 1683747"/>
              <a:gd name="connsiteX1299" fmla="*/ 2672090 w 3396106"/>
              <a:gd name="connsiteY1299" fmla="*/ 1244119 h 1683747"/>
              <a:gd name="connsiteX1300" fmla="*/ 2672470 w 3396106"/>
              <a:gd name="connsiteY1300" fmla="*/ 1225801 h 1683747"/>
              <a:gd name="connsiteX1301" fmla="*/ 2677034 w 3396106"/>
              <a:gd name="connsiteY1301" fmla="*/ 1207109 h 1683747"/>
              <a:gd name="connsiteX1302" fmla="*/ 2678935 w 3396106"/>
              <a:gd name="connsiteY1302" fmla="*/ 1198511 h 1683747"/>
              <a:gd name="connsiteX1303" fmla="*/ 2681216 w 3396106"/>
              <a:gd name="connsiteY1303" fmla="*/ 1193651 h 1683747"/>
              <a:gd name="connsiteX1304" fmla="*/ 2686540 w 3396106"/>
              <a:gd name="connsiteY1304" fmla="*/ 1191034 h 1683747"/>
              <a:gd name="connsiteX1305" fmla="*/ 2691103 w 3396106"/>
              <a:gd name="connsiteY1305" fmla="*/ 1186548 h 1683747"/>
              <a:gd name="connsiteX1306" fmla="*/ 2697187 w 3396106"/>
              <a:gd name="connsiteY1306" fmla="*/ 1182810 h 1683747"/>
              <a:gd name="connsiteX1307" fmla="*/ 2702131 w 3396106"/>
              <a:gd name="connsiteY1307" fmla="*/ 1167857 h 1683747"/>
              <a:gd name="connsiteX1308" fmla="*/ 2700990 w 3396106"/>
              <a:gd name="connsiteY1308" fmla="*/ 1160754 h 1683747"/>
              <a:gd name="connsiteX1309" fmla="*/ 2699088 w 3396106"/>
              <a:gd name="connsiteY1309" fmla="*/ 1156268 h 1683747"/>
              <a:gd name="connsiteX1310" fmla="*/ 2702891 w 3396106"/>
              <a:gd name="connsiteY1310" fmla="*/ 1155520 h 1683747"/>
              <a:gd name="connsiteX1311" fmla="*/ 2710496 w 3396106"/>
              <a:gd name="connsiteY1311" fmla="*/ 1157389 h 1683747"/>
              <a:gd name="connsiteX1312" fmla="*/ 2713919 w 3396106"/>
              <a:gd name="connsiteY1312" fmla="*/ 1153277 h 1683747"/>
              <a:gd name="connsiteX1313" fmla="*/ 2716580 w 3396106"/>
              <a:gd name="connsiteY1313" fmla="*/ 1149539 h 1683747"/>
              <a:gd name="connsiteX1314" fmla="*/ 2723425 w 3396106"/>
              <a:gd name="connsiteY1314" fmla="*/ 1149539 h 1683747"/>
              <a:gd name="connsiteX1315" fmla="*/ 2731030 w 3396106"/>
              <a:gd name="connsiteY1315" fmla="*/ 1146174 h 1683747"/>
              <a:gd name="connsiteX1316" fmla="*/ 2735974 w 3396106"/>
              <a:gd name="connsiteY1316" fmla="*/ 1139071 h 1683747"/>
              <a:gd name="connsiteX1317" fmla="*/ 2741678 w 3396106"/>
              <a:gd name="connsiteY1317" fmla="*/ 1133090 h 1683747"/>
              <a:gd name="connsiteX1318" fmla="*/ 2747382 w 3396106"/>
              <a:gd name="connsiteY1318" fmla="*/ 1128604 h 1683747"/>
              <a:gd name="connsiteX1319" fmla="*/ 2751564 w 3396106"/>
              <a:gd name="connsiteY1319" fmla="*/ 1122249 h 1683747"/>
              <a:gd name="connsiteX1320" fmla="*/ 2758790 w 3396106"/>
              <a:gd name="connsiteY1320" fmla="*/ 1113277 h 1683747"/>
              <a:gd name="connsiteX1321" fmla="*/ 2759930 w 3396106"/>
              <a:gd name="connsiteY1321" fmla="*/ 1106548 h 1683747"/>
              <a:gd name="connsiteX1322" fmla="*/ 2766775 w 3396106"/>
              <a:gd name="connsiteY1322" fmla="*/ 1096828 h 1683747"/>
              <a:gd name="connsiteX1323" fmla="*/ 2770578 w 3396106"/>
              <a:gd name="connsiteY1323" fmla="*/ 1094959 h 1683747"/>
              <a:gd name="connsiteX1324" fmla="*/ 2773240 w 3396106"/>
              <a:gd name="connsiteY1324" fmla="*/ 1088230 h 1683747"/>
              <a:gd name="connsiteX1325" fmla="*/ 2782746 w 3396106"/>
              <a:gd name="connsiteY1325" fmla="*/ 1082996 h 1683747"/>
              <a:gd name="connsiteX1326" fmla="*/ 2792252 w 3396106"/>
              <a:gd name="connsiteY1326" fmla="*/ 1070660 h 1683747"/>
              <a:gd name="connsiteX1327" fmla="*/ 2797196 w 3396106"/>
              <a:gd name="connsiteY1327" fmla="*/ 1064679 h 1683747"/>
              <a:gd name="connsiteX1328" fmla="*/ 2801379 w 3396106"/>
              <a:gd name="connsiteY1328" fmla="*/ 1060940 h 1683747"/>
              <a:gd name="connsiteX1329" fmla="*/ 2803280 w 3396106"/>
              <a:gd name="connsiteY1329" fmla="*/ 1056454 h 1683747"/>
              <a:gd name="connsiteX1330" fmla="*/ 2803280 w 3396106"/>
              <a:gd name="connsiteY1330" fmla="*/ 1051968 h 1683747"/>
              <a:gd name="connsiteX1331" fmla="*/ 2804801 w 3396106"/>
              <a:gd name="connsiteY1331" fmla="*/ 1050099 h 1683747"/>
              <a:gd name="connsiteX1332" fmla="*/ 2814688 w 3396106"/>
              <a:gd name="connsiteY1332" fmla="*/ 1045987 h 1683747"/>
              <a:gd name="connsiteX1333" fmla="*/ 2819631 w 3396106"/>
              <a:gd name="connsiteY1333" fmla="*/ 1045613 h 1683747"/>
              <a:gd name="connsiteX1334" fmla="*/ 2824194 w 3396106"/>
              <a:gd name="connsiteY1334" fmla="*/ 1038884 h 1683747"/>
              <a:gd name="connsiteX1335" fmla="*/ 2829138 w 3396106"/>
              <a:gd name="connsiteY1335" fmla="*/ 1037015 h 1683747"/>
              <a:gd name="connsiteX1336" fmla="*/ 2833320 w 3396106"/>
              <a:gd name="connsiteY1336" fmla="*/ 1038136 h 1683747"/>
              <a:gd name="connsiteX1337" fmla="*/ 2837504 w 3396106"/>
              <a:gd name="connsiteY1337" fmla="*/ 1035893 h 1683747"/>
              <a:gd name="connsiteX1338" fmla="*/ 2841306 w 3396106"/>
              <a:gd name="connsiteY1338" fmla="*/ 1032529 h 1683747"/>
              <a:gd name="connsiteX1339" fmla="*/ 2841306 w 3396106"/>
              <a:gd name="connsiteY1339" fmla="*/ 1029912 h 1683747"/>
              <a:gd name="connsiteX1340" fmla="*/ 2837884 w 3396106"/>
              <a:gd name="connsiteY1340" fmla="*/ 1027669 h 1683747"/>
              <a:gd name="connsiteX1341" fmla="*/ 2838264 w 3396106"/>
              <a:gd name="connsiteY1341" fmla="*/ 1023557 h 1683747"/>
              <a:gd name="connsiteX1342" fmla="*/ 2838644 w 3396106"/>
              <a:gd name="connsiteY1342" fmla="*/ 1020940 h 1683747"/>
              <a:gd name="connsiteX1343" fmla="*/ 2841306 w 3396106"/>
              <a:gd name="connsiteY1343" fmla="*/ 1019818 h 1683747"/>
              <a:gd name="connsiteX1344" fmla="*/ 2843968 w 3396106"/>
              <a:gd name="connsiteY1344" fmla="*/ 1016080 h 1683747"/>
              <a:gd name="connsiteX1345" fmla="*/ 2844348 w 3396106"/>
              <a:gd name="connsiteY1345" fmla="*/ 1011594 h 1683747"/>
              <a:gd name="connsiteX1346" fmla="*/ 2843588 w 3396106"/>
              <a:gd name="connsiteY1346" fmla="*/ 1008977 h 1683747"/>
              <a:gd name="connsiteX1347" fmla="*/ 2843207 w 3396106"/>
              <a:gd name="connsiteY1347" fmla="*/ 1004865 h 1683747"/>
              <a:gd name="connsiteX1348" fmla="*/ 2843588 w 3396106"/>
              <a:gd name="connsiteY1348" fmla="*/ 1002248 h 1683747"/>
              <a:gd name="connsiteX1349" fmla="*/ 2847770 w 3396106"/>
              <a:gd name="connsiteY1349" fmla="*/ 998136 h 1683747"/>
              <a:gd name="connsiteX1350" fmla="*/ 2847770 w 3396106"/>
              <a:gd name="connsiteY1350" fmla="*/ 988416 h 1683747"/>
              <a:gd name="connsiteX1351" fmla="*/ 2848151 w 3396106"/>
              <a:gd name="connsiteY1351" fmla="*/ 983557 h 1683747"/>
              <a:gd name="connsiteX1352" fmla="*/ 2849672 w 3396106"/>
              <a:gd name="connsiteY1352" fmla="*/ 980566 h 1683747"/>
              <a:gd name="connsiteX1353" fmla="*/ 2850432 w 3396106"/>
              <a:gd name="connsiteY1353" fmla="*/ 974585 h 1683747"/>
              <a:gd name="connsiteX1354" fmla="*/ 2854235 w 3396106"/>
              <a:gd name="connsiteY1354" fmla="*/ 970472 h 1683747"/>
              <a:gd name="connsiteX1355" fmla="*/ 2861080 w 3396106"/>
              <a:gd name="connsiteY1355" fmla="*/ 965239 h 1683747"/>
              <a:gd name="connsiteX1356" fmla="*/ 2865262 w 3396106"/>
              <a:gd name="connsiteY1356" fmla="*/ 966360 h 1683747"/>
              <a:gd name="connsiteX1357" fmla="*/ 2867924 w 3396106"/>
              <a:gd name="connsiteY1357" fmla="*/ 961500 h 1683747"/>
              <a:gd name="connsiteX1358" fmla="*/ 2861840 w 3396106"/>
              <a:gd name="connsiteY1358" fmla="*/ 955893 h 1683747"/>
              <a:gd name="connsiteX1359" fmla="*/ 2856136 w 3396106"/>
              <a:gd name="connsiteY1359" fmla="*/ 954398 h 1683747"/>
              <a:gd name="connsiteX1360" fmla="*/ 2839405 w 3396106"/>
              <a:gd name="connsiteY1360" fmla="*/ 960379 h 1683747"/>
              <a:gd name="connsiteX1361" fmla="*/ 2833701 w 3396106"/>
              <a:gd name="connsiteY1361" fmla="*/ 965613 h 1683747"/>
              <a:gd name="connsiteX1362" fmla="*/ 2832180 w 3396106"/>
              <a:gd name="connsiteY1362" fmla="*/ 969351 h 1683747"/>
              <a:gd name="connsiteX1363" fmla="*/ 2832180 w 3396106"/>
              <a:gd name="connsiteY1363" fmla="*/ 972342 h 1683747"/>
              <a:gd name="connsiteX1364" fmla="*/ 2828377 w 3396106"/>
              <a:gd name="connsiteY1364" fmla="*/ 978697 h 1683747"/>
              <a:gd name="connsiteX1365" fmla="*/ 2828377 w 3396106"/>
              <a:gd name="connsiteY1365" fmla="*/ 982061 h 1683747"/>
              <a:gd name="connsiteX1366" fmla="*/ 2827997 w 3396106"/>
              <a:gd name="connsiteY1366" fmla="*/ 987669 h 1683747"/>
              <a:gd name="connsiteX1367" fmla="*/ 2826856 w 3396106"/>
              <a:gd name="connsiteY1367" fmla="*/ 992902 h 1683747"/>
              <a:gd name="connsiteX1368" fmla="*/ 2827997 w 3396106"/>
              <a:gd name="connsiteY1368" fmla="*/ 996641 h 1683747"/>
              <a:gd name="connsiteX1369" fmla="*/ 2831800 w 3396106"/>
              <a:gd name="connsiteY1369" fmla="*/ 997762 h 1683747"/>
              <a:gd name="connsiteX1370" fmla="*/ 2828377 w 3396106"/>
              <a:gd name="connsiteY1370" fmla="*/ 1004491 h 1683747"/>
              <a:gd name="connsiteX1371" fmla="*/ 2825715 w 3396106"/>
              <a:gd name="connsiteY1371" fmla="*/ 1004865 h 1683747"/>
              <a:gd name="connsiteX1372" fmla="*/ 2824955 w 3396106"/>
              <a:gd name="connsiteY1372" fmla="*/ 1001874 h 1683747"/>
              <a:gd name="connsiteX1373" fmla="*/ 2825335 w 3396106"/>
              <a:gd name="connsiteY1373" fmla="*/ 998510 h 1683747"/>
              <a:gd name="connsiteX1374" fmla="*/ 2822293 w 3396106"/>
              <a:gd name="connsiteY1374" fmla="*/ 996641 h 1683747"/>
              <a:gd name="connsiteX1375" fmla="*/ 2821532 w 3396106"/>
              <a:gd name="connsiteY1375" fmla="*/ 1000005 h 1683747"/>
              <a:gd name="connsiteX1376" fmla="*/ 2819251 w 3396106"/>
              <a:gd name="connsiteY1376" fmla="*/ 1001501 h 1683747"/>
              <a:gd name="connsiteX1377" fmla="*/ 2813547 w 3396106"/>
              <a:gd name="connsiteY1377" fmla="*/ 1001874 h 1683747"/>
              <a:gd name="connsiteX1378" fmla="*/ 2805562 w 3396106"/>
              <a:gd name="connsiteY1378" fmla="*/ 1010846 h 1683747"/>
              <a:gd name="connsiteX1379" fmla="*/ 2801379 w 3396106"/>
              <a:gd name="connsiteY1379" fmla="*/ 1014211 h 1683747"/>
              <a:gd name="connsiteX1380" fmla="*/ 2796816 w 3396106"/>
              <a:gd name="connsiteY1380" fmla="*/ 1019818 h 1683747"/>
              <a:gd name="connsiteX1381" fmla="*/ 2793013 w 3396106"/>
              <a:gd name="connsiteY1381" fmla="*/ 1022062 h 1683747"/>
              <a:gd name="connsiteX1382" fmla="*/ 2779324 w 3396106"/>
              <a:gd name="connsiteY1382" fmla="*/ 1039632 h 1683747"/>
              <a:gd name="connsiteX1383" fmla="*/ 2775901 w 3396106"/>
              <a:gd name="connsiteY1383" fmla="*/ 1039632 h 1683747"/>
              <a:gd name="connsiteX1384" fmla="*/ 2770578 w 3396106"/>
              <a:gd name="connsiteY1384" fmla="*/ 1044118 h 1683747"/>
              <a:gd name="connsiteX1385" fmla="*/ 2767916 w 3396106"/>
              <a:gd name="connsiteY1385" fmla="*/ 1045613 h 1683747"/>
              <a:gd name="connsiteX1386" fmla="*/ 2767536 w 3396106"/>
              <a:gd name="connsiteY1386" fmla="*/ 1041875 h 1683747"/>
              <a:gd name="connsiteX1387" fmla="*/ 2768676 w 3396106"/>
              <a:gd name="connsiteY1387" fmla="*/ 1035893 h 1683747"/>
              <a:gd name="connsiteX1388" fmla="*/ 2772859 w 3396106"/>
              <a:gd name="connsiteY1388" fmla="*/ 1026548 h 1683747"/>
              <a:gd name="connsiteX1389" fmla="*/ 2768296 w 3396106"/>
              <a:gd name="connsiteY1389" fmla="*/ 1027669 h 1683747"/>
              <a:gd name="connsiteX1390" fmla="*/ 2762592 w 3396106"/>
              <a:gd name="connsiteY1390" fmla="*/ 1030286 h 1683747"/>
              <a:gd name="connsiteX1391" fmla="*/ 2760691 w 3396106"/>
              <a:gd name="connsiteY1391" fmla="*/ 1028791 h 1683747"/>
              <a:gd name="connsiteX1392" fmla="*/ 2761832 w 3396106"/>
              <a:gd name="connsiteY1392" fmla="*/ 1026174 h 1683747"/>
              <a:gd name="connsiteX1393" fmla="*/ 2763733 w 3396106"/>
              <a:gd name="connsiteY1393" fmla="*/ 1024678 h 1683747"/>
              <a:gd name="connsiteX1394" fmla="*/ 2764113 w 3396106"/>
              <a:gd name="connsiteY1394" fmla="*/ 1021688 h 1683747"/>
              <a:gd name="connsiteX1395" fmla="*/ 2761832 w 3396106"/>
              <a:gd name="connsiteY1395" fmla="*/ 1018697 h 1683747"/>
              <a:gd name="connsiteX1396" fmla="*/ 2761832 w 3396106"/>
              <a:gd name="connsiteY1396" fmla="*/ 1013837 h 1683747"/>
              <a:gd name="connsiteX1397" fmla="*/ 2764113 w 3396106"/>
              <a:gd name="connsiteY1397" fmla="*/ 1010473 h 1683747"/>
              <a:gd name="connsiteX1398" fmla="*/ 2765634 w 3396106"/>
              <a:gd name="connsiteY1398" fmla="*/ 1006734 h 1683747"/>
              <a:gd name="connsiteX1399" fmla="*/ 2768676 w 3396106"/>
              <a:gd name="connsiteY1399" fmla="*/ 1003744 h 1683747"/>
              <a:gd name="connsiteX1400" fmla="*/ 2772098 w 3396106"/>
              <a:gd name="connsiteY1400" fmla="*/ 986173 h 1683747"/>
              <a:gd name="connsiteX1401" fmla="*/ 2764494 w 3396106"/>
              <a:gd name="connsiteY1401" fmla="*/ 993650 h 1683747"/>
              <a:gd name="connsiteX1402" fmla="*/ 2760691 w 3396106"/>
              <a:gd name="connsiteY1402" fmla="*/ 997762 h 1683747"/>
              <a:gd name="connsiteX1403" fmla="*/ 2754607 w 3396106"/>
              <a:gd name="connsiteY1403" fmla="*/ 998136 h 1683747"/>
              <a:gd name="connsiteX1404" fmla="*/ 2753466 w 3396106"/>
              <a:gd name="connsiteY1404" fmla="*/ 994024 h 1683747"/>
              <a:gd name="connsiteX1405" fmla="*/ 2751184 w 3396106"/>
              <a:gd name="connsiteY1405" fmla="*/ 991407 h 1683747"/>
              <a:gd name="connsiteX1406" fmla="*/ 2745861 w 3396106"/>
              <a:gd name="connsiteY1406" fmla="*/ 988043 h 1683747"/>
              <a:gd name="connsiteX1407" fmla="*/ 2743579 w 3396106"/>
              <a:gd name="connsiteY1407" fmla="*/ 987669 h 1683747"/>
              <a:gd name="connsiteX1408" fmla="*/ 2742058 w 3396106"/>
              <a:gd name="connsiteY1408" fmla="*/ 989912 h 1683747"/>
              <a:gd name="connsiteX1409" fmla="*/ 2739776 w 3396106"/>
              <a:gd name="connsiteY1409" fmla="*/ 991781 h 1683747"/>
              <a:gd name="connsiteX1410" fmla="*/ 2724566 w 3396106"/>
              <a:gd name="connsiteY1410" fmla="*/ 994772 h 1683747"/>
              <a:gd name="connsiteX1411" fmla="*/ 2713919 w 3396106"/>
              <a:gd name="connsiteY1411" fmla="*/ 994024 h 1683747"/>
              <a:gd name="connsiteX1412" fmla="*/ 2710496 w 3396106"/>
              <a:gd name="connsiteY1412" fmla="*/ 996641 h 1683747"/>
              <a:gd name="connsiteX1413" fmla="*/ 2706694 w 3396106"/>
              <a:gd name="connsiteY1413" fmla="*/ 998136 h 1683747"/>
              <a:gd name="connsiteX1414" fmla="*/ 2699469 w 3396106"/>
              <a:gd name="connsiteY1414" fmla="*/ 1005613 h 1683747"/>
              <a:gd name="connsiteX1415" fmla="*/ 2695286 w 3396106"/>
              <a:gd name="connsiteY1415" fmla="*/ 1008230 h 1683747"/>
              <a:gd name="connsiteX1416" fmla="*/ 2693385 w 3396106"/>
              <a:gd name="connsiteY1416" fmla="*/ 1017949 h 1683747"/>
              <a:gd name="connsiteX1417" fmla="*/ 2689962 w 3396106"/>
              <a:gd name="connsiteY1417" fmla="*/ 1020940 h 1683747"/>
              <a:gd name="connsiteX1418" fmla="*/ 2681216 w 3396106"/>
              <a:gd name="connsiteY1418" fmla="*/ 1030660 h 1683747"/>
              <a:gd name="connsiteX1419" fmla="*/ 2679695 w 3396106"/>
              <a:gd name="connsiteY1419" fmla="*/ 1034398 h 1683747"/>
              <a:gd name="connsiteX1420" fmla="*/ 2679695 w 3396106"/>
              <a:gd name="connsiteY1420" fmla="*/ 1037763 h 1683747"/>
              <a:gd name="connsiteX1421" fmla="*/ 2666006 w 3396106"/>
              <a:gd name="connsiteY1421" fmla="*/ 1050099 h 1683747"/>
              <a:gd name="connsiteX1422" fmla="*/ 2661443 w 3396106"/>
              <a:gd name="connsiteY1422" fmla="*/ 1052342 h 1683747"/>
              <a:gd name="connsiteX1423" fmla="*/ 2656500 w 3396106"/>
              <a:gd name="connsiteY1423" fmla="*/ 1056828 h 1683747"/>
              <a:gd name="connsiteX1424" fmla="*/ 2655359 w 3396106"/>
              <a:gd name="connsiteY1424" fmla="*/ 1060566 h 1683747"/>
              <a:gd name="connsiteX1425" fmla="*/ 2652316 w 3396106"/>
              <a:gd name="connsiteY1425" fmla="*/ 1065052 h 1683747"/>
              <a:gd name="connsiteX1426" fmla="*/ 2647373 w 3396106"/>
              <a:gd name="connsiteY1426" fmla="*/ 1076267 h 1683747"/>
              <a:gd name="connsiteX1427" fmla="*/ 2646232 w 3396106"/>
              <a:gd name="connsiteY1427" fmla="*/ 1076267 h 1683747"/>
              <a:gd name="connsiteX1428" fmla="*/ 2643951 w 3396106"/>
              <a:gd name="connsiteY1428" fmla="*/ 1074772 h 1683747"/>
              <a:gd name="connsiteX1429" fmla="*/ 2642810 w 3396106"/>
              <a:gd name="connsiteY1429" fmla="*/ 1076267 h 1683747"/>
              <a:gd name="connsiteX1430" fmla="*/ 2645852 w 3396106"/>
              <a:gd name="connsiteY1430" fmla="*/ 1084866 h 1683747"/>
              <a:gd name="connsiteX1431" fmla="*/ 2643570 w 3396106"/>
              <a:gd name="connsiteY1431" fmla="*/ 1087856 h 1683747"/>
              <a:gd name="connsiteX1432" fmla="*/ 2643190 w 3396106"/>
              <a:gd name="connsiteY1432" fmla="*/ 1090473 h 1683747"/>
              <a:gd name="connsiteX1433" fmla="*/ 2651176 w 3396106"/>
              <a:gd name="connsiteY1433" fmla="*/ 1088978 h 1683747"/>
              <a:gd name="connsiteX1434" fmla="*/ 2659161 w 3396106"/>
              <a:gd name="connsiteY1434" fmla="*/ 1092342 h 1683747"/>
              <a:gd name="connsiteX1435" fmla="*/ 2661823 w 3396106"/>
              <a:gd name="connsiteY1435" fmla="*/ 1096454 h 1683747"/>
              <a:gd name="connsiteX1436" fmla="*/ 2662584 w 3396106"/>
              <a:gd name="connsiteY1436" fmla="*/ 1100193 h 1683747"/>
              <a:gd name="connsiteX1437" fmla="*/ 2662203 w 3396106"/>
              <a:gd name="connsiteY1437" fmla="*/ 1102810 h 1683747"/>
              <a:gd name="connsiteX1438" fmla="*/ 2658401 w 3396106"/>
              <a:gd name="connsiteY1438" fmla="*/ 1102810 h 1683747"/>
              <a:gd name="connsiteX1439" fmla="*/ 2657260 w 3396106"/>
              <a:gd name="connsiteY1439" fmla="*/ 1105053 h 1683747"/>
              <a:gd name="connsiteX1440" fmla="*/ 2654598 w 3396106"/>
              <a:gd name="connsiteY1440" fmla="*/ 1103183 h 1683747"/>
              <a:gd name="connsiteX1441" fmla="*/ 2649274 w 3396106"/>
              <a:gd name="connsiteY1441" fmla="*/ 1102810 h 1683747"/>
              <a:gd name="connsiteX1442" fmla="*/ 2647754 w 3396106"/>
              <a:gd name="connsiteY1442" fmla="*/ 1106174 h 1683747"/>
              <a:gd name="connsiteX1443" fmla="*/ 2643190 w 3396106"/>
              <a:gd name="connsiteY1443" fmla="*/ 1107296 h 1683747"/>
              <a:gd name="connsiteX1444" fmla="*/ 2639768 w 3396106"/>
              <a:gd name="connsiteY1444" fmla="*/ 1107296 h 1683747"/>
              <a:gd name="connsiteX1445" fmla="*/ 2637106 w 3396106"/>
              <a:gd name="connsiteY1445" fmla="*/ 1103183 h 1683747"/>
              <a:gd name="connsiteX1446" fmla="*/ 2631022 w 3396106"/>
              <a:gd name="connsiteY1446" fmla="*/ 1101314 h 1683747"/>
              <a:gd name="connsiteX1447" fmla="*/ 2626459 w 3396106"/>
              <a:gd name="connsiteY1447" fmla="*/ 1103931 h 1683747"/>
              <a:gd name="connsiteX1448" fmla="*/ 2625698 w 3396106"/>
              <a:gd name="connsiteY1448" fmla="*/ 1106548 h 1683747"/>
              <a:gd name="connsiteX1449" fmla="*/ 2620755 w 3396106"/>
              <a:gd name="connsiteY1449" fmla="*/ 1107296 h 1683747"/>
              <a:gd name="connsiteX1450" fmla="*/ 2618474 w 3396106"/>
              <a:gd name="connsiteY1450" fmla="*/ 1111034 h 1683747"/>
              <a:gd name="connsiteX1451" fmla="*/ 2615431 w 3396106"/>
              <a:gd name="connsiteY1451" fmla="*/ 1113277 h 1683747"/>
              <a:gd name="connsiteX1452" fmla="*/ 2610868 w 3396106"/>
              <a:gd name="connsiteY1452" fmla="*/ 1111408 h 1683747"/>
              <a:gd name="connsiteX1453" fmla="*/ 2608206 w 3396106"/>
              <a:gd name="connsiteY1453" fmla="*/ 1108791 h 1683747"/>
              <a:gd name="connsiteX1454" fmla="*/ 2604404 w 3396106"/>
              <a:gd name="connsiteY1454" fmla="*/ 1110660 h 1683747"/>
              <a:gd name="connsiteX1455" fmla="*/ 2602122 w 3396106"/>
              <a:gd name="connsiteY1455" fmla="*/ 1114398 h 1683747"/>
              <a:gd name="connsiteX1456" fmla="*/ 2596798 w 3396106"/>
              <a:gd name="connsiteY1456" fmla="*/ 1115520 h 1683747"/>
              <a:gd name="connsiteX1457" fmla="*/ 2591855 w 3396106"/>
              <a:gd name="connsiteY1457" fmla="*/ 1116268 h 1683747"/>
              <a:gd name="connsiteX1458" fmla="*/ 2585771 w 3396106"/>
              <a:gd name="connsiteY1458" fmla="*/ 1115520 h 1683747"/>
              <a:gd name="connsiteX1459" fmla="*/ 2580067 w 3396106"/>
              <a:gd name="connsiteY1459" fmla="*/ 1108417 h 1683747"/>
              <a:gd name="connsiteX1460" fmla="*/ 2579687 w 3396106"/>
              <a:gd name="connsiteY1460" fmla="*/ 1106174 h 1683747"/>
              <a:gd name="connsiteX1461" fmla="*/ 2583870 w 3396106"/>
              <a:gd name="connsiteY1461" fmla="*/ 1104305 h 1683747"/>
              <a:gd name="connsiteX1462" fmla="*/ 2592236 w 3396106"/>
              <a:gd name="connsiteY1462" fmla="*/ 1104305 h 1683747"/>
              <a:gd name="connsiteX1463" fmla="*/ 2598320 w 3396106"/>
              <a:gd name="connsiteY1463" fmla="*/ 1103931 h 1683747"/>
              <a:gd name="connsiteX1464" fmla="*/ 2602883 w 3396106"/>
              <a:gd name="connsiteY1464" fmla="*/ 1102062 h 1683747"/>
              <a:gd name="connsiteX1465" fmla="*/ 2601362 w 3396106"/>
              <a:gd name="connsiteY1465" fmla="*/ 1099071 h 1683747"/>
              <a:gd name="connsiteX1466" fmla="*/ 2594137 w 3396106"/>
              <a:gd name="connsiteY1466" fmla="*/ 1097950 h 1683747"/>
              <a:gd name="connsiteX1467" fmla="*/ 2592236 w 3396106"/>
              <a:gd name="connsiteY1467" fmla="*/ 1094211 h 1683747"/>
              <a:gd name="connsiteX1468" fmla="*/ 2588813 w 3396106"/>
              <a:gd name="connsiteY1468" fmla="*/ 1090099 h 1683747"/>
              <a:gd name="connsiteX1469" fmla="*/ 2585010 w 3396106"/>
              <a:gd name="connsiteY1469" fmla="*/ 1087856 h 1683747"/>
              <a:gd name="connsiteX1470" fmla="*/ 2580067 w 3396106"/>
              <a:gd name="connsiteY1470" fmla="*/ 1086361 h 1683747"/>
              <a:gd name="connsiteX1471" fmla="*/ 2576264 w 3396106"/>
              <a:gd name="connsiteY1471" fmla="*/ 1087109 h 1683747"/>
              <a:gd name="connsiteX1472" fmla="*/ 2574363 w 3396106"/>
              <a:gd name="connsiteY1472" fmla="*/ 1091968 h 1683747"/>
              <a:gd name="connsiteX1473" fmla="*/ 2571321 w 3396106"/>
              <a:gd name="connsiteY1473" fmla="*/ 1090847 h 1683747"/>
              <a:gd name="connsiteX1474" fmla="*/ 2570560 w 3396106"/>
              <a:gd name="connsiteY1474" fmla="*/ 1088978 h 1683747"/>
              <a:gd name="connsiteX1475" fmla="*/ 2565617 w 3396106"/>
              <a:gd name="connsiteY1475" fmla="*/ 1085987 h 1683747"/>
              <a:gd name="connsiteX1476" fmla="*/ 2561814 w 3396106"/>
              <a:gd name="connsiteY1476" fmla="*/ 1085987 h 1683747"/>
              <a:gd name="connsiteX1477" fmla="*/ 2549646 w 3396106"/>
              <a:gd name="connsiteY1477" fmla="*/ 1081127 h 1683747"/>
              <a:gd name="connsiteX1478" fmla="*/ 2544703 w 3396106"/>
              <a:gd name="connsiteY1478" fmla="*/ 1080380 h 1683747"/>
              <a:gd name="connsiteX1479" fmla="*/ 2539760 w 3396106"/>
              <a:gd name="connsiteY1479" fmla="*/ 1080753 h 1683747"/>
              <a:gd name="connsiteX1480" fmla="*/ 2535576 w 3396106"/>
              <a:gd name="connsiteY1480" fmla="*/ 1083370 h 1683747"/>
              <a:gd name="connsiteX1481" fmla="*/ 2535196 w 3396106"/>
              <a:gd name="connsiteY1481" fmla="*/ 1085987 h 1683747"/>
              <a:gd name="connsiteX1482" fmla="*/ 2537098 w 3396106"/>
              <a:gd name="connsiteY1482" fmla="*/ 1088604 h 1683747"/>
              <a:gd name="connsiteX1483" fmla="*/ 2537478 w 3396106"/>
              <a:gd name="connsiteY1483" fmla="*/ 1090847 h 1683747"/>
              <a:gd name="connsiteX1484" fmla="*/ 2532534 w 3396106"/>
              <a:gd name="connsiteY1484" fmla="*/ 1090847 h 1683747"/>
              <a:gd name="connsiteX1485" fmla="*/ 2529112 w 3396106"/>
              <a:gd name="connsiteY1485" fmla="*/ 1092716 h 1683747"/>
              <a:gd name="connsiteX1486" fmla="*/ 2531014 w 3396106"/>
              <a:gd name="connsiteY1486" fmla="*/ 1096081 h 1683747"/>
              <a:gd name="connsiteX1487" fmla="*/ 2532534 w 3396106"/>
              <a:gd name="connsiteY1487" fmla="*/ 1096081 h 1683747"/>
              <a:gd name="connsiteX1488" fmla="*/ 2532534 w 3396106"/>
              <a:gd name="connsiteY1488" fmla="*/ 1099445 h 1683747"/>
              <a:gd name="connsiteX1489" fmla="*/ 2527211 w 3396106"/>
              <a:gd name="connsiteY1489" fmla="*/ 1100940 h 1683747"/>
              <a:gd name="connsiteX1490" fmla="*/ 2525310 w 3396106"/>
              <a:gd name="connsiteY1490" fmla="*/ 1100567 h 1683747"/>
              <a:gd name="connsiteX1491" fmla="*/ 2524169 w 3396106"/>
              <a:gd name="connsiteY1491" fmla="*/ 1097950 h 1683747"/>
              <a:gd name="connsiteX1492" fmla="*/ 2521127 w 3396106"/>
              <a:gd name="connsiteY1492" fmla="*/ 1094585 h 1683747"/>
              <a:gd name="connsiteX1493" fmla="*/ 2513522 w 3396106"/>
              <a:gd name="connsiteY1493" fmla="*/ 1094211 h 1683747"/>
              <a:gd name="connsiteX1494" fmla="*/ 2510480 w 3396106"/>
              <a:gd name="connsiteY1494" fmla="*/ 1096081 h 1683747"/>
              <a:gd name="connsiteX1495" fmla="*/ 2510480 w 3396106"/>
              <a:gd name="connsiteY1495" fmla="*/ 1099071 h 1683747"/>
              <a:gd name="connsiteX1496" fmla="*/ 2504015 w 3396106"/>
              <a:gd name="connsiteY1496" fmla="*/ 1100193 h 1683747"/>
              <a:gd name="connsiteX1497" fmla="*/ 2481960 w 3396106"/>
              <a:gd name="connsiteY1497" fmla="*/ 1091221 h 1683747"/>
              <a:gd name="connsiteX1498" fmla="*/ 2480058 w 3396106"/>
              <a:gd name="connsiteY1498" fmla="*/ 1092716 h 1683747"/>
              <a:gd name="connsiteX1499" fmla="*/ 2479678 w 3396106"/>
              <a:gd name="connsiteY1499" fmla="*/ 1100567 h 1683747"/>
              <a:gd name="connsiteX1500" fmla="*/ 2478538 w 3396106"/>
              <a:gd name="connsiteY1500" fmla="*/ 1102436 h 1683747"/>
              <a:gd name="connsiteX1501" fmla="*/ 2474355 w 3396106"/>
              <a:gd name="connsiteY1501" fmla="*/ 1103183 h 1683747"/>
              <a:gd name="connsiteX1502" fmla="*/ 2471693 w 3396106"/>
              <a:gd name="connsiteY1502" fmla="*/ 1102810 h 1683747"/>
              <a:gd name="connsiteX1503" fmla="*/ 2469792 w 3396106"/>
              <a:gd name="connsiteY1503" fmla="*/ 1099445 h 1683747"/>
              <a:gd name="connsiteX1504" fmla="*/ 2469792 w 3396106"/>
              <a:gd name="connsiteY1504" fmla="*/ 1094959 h 1683747"/>
              <a:gd name="connsiteX1505" fmla="*/ 2467130 w 3396106"/>
              <a:gd name="connsiteY1505" fmla="*/ 1094959 h 1683747"/>
              <a:gd name="connsiteX1506" fmla="*/ 2462186 w 3396106"/>
              <a:gd name="connsiteY1506" fmla="*/ 1093464 h 1683747"/>
              <a:gd name="connsiteX1507" fmla="*/ 2458004 w 3396106"/>
              <a:gd name="connsiteY1507" fmla="*/ 1094211 h 1683747"/>
              <a:gd name="connsiteX1508" fmla="*/ 2454962 w 3396106"/>
              <a:gd name="connsiteY1508" fmla="*/ 1093090 h 1683747"/>
              <a:gd name="connsiteX1509" fmla="*/ 2447356 w 3396106"/>
              <a:gd name="connsiteY1509" fmla="*/ 1094211 h 1683747"/>
              <a:gd name="connsiteX1510" fmla="*/ 2433667 w 3396106"/>
              <a:gd name="connsiteY1510" fmla="*/ 1094211 h 1683747"/>
              <a:gd name="connsiteX1511" fmla="*/ 2412752 w 3396106"/>
              <a:gd name="connsiteY1511" fmla="*/ 1096081 h 1683747"/>
              <a:gd name="connsiteX1512" fmla="*/ 2401725 w 3396106"/>
              <a:gd name="connsiteY1512" fmla="*/ 1101314 h 1683747"/>
              <a:gd name="connsiteX1513" fmla="*/ 2394880 w 3396106"/>
              <a:gd name="connsiteY1513" fmla="*/ 1106548 h 1683747"/>
              <a:gd name="connsiteX1514" fmla="*/ 2388036 w 3396106"/>
              <a:gd name="connsiteY1514" fmla="*/ 1112529 h 1683747"/>
              <a:gd name="connsiteX1515" fmla="*/ 2384233 w 3396106"/>
              <a:gd name="connsiteY1515" fmla="*/ 1119258 h 1683747"/>
              <a:gd name="connsiteX1516" fmla="*/ 2379670 w 3396106"/>
              <a:gd name="connsiteY1516" fmla="*/ 1125613 h 1683747"/>
              <a:gd name="connsiteX1517" fmla="*/ 2364840 w 3396106"/>
              <a:gd name="connsiteY1517" fmla="*/ 1137576 h 1683747"/>
              <a:gd name="connsiteX1518" fmla="*/ 2359136 w 3396106"/>
              <a:gd name="connsiteY1518" fmla="*/ 1145053 h 1683747"/>
              <a:gd name="connsiteX1519" fmla="*/ 2357995 w 3396106"/>
              <a:gd name="connsiteY1519" fmla="*/ 1150660 h 1683747"/>
              <a:gd name="connsiteX1520" fmla="*/ 2354953 w 3396106"/>
              <a:gd name="connsiteY1520" fmla="*/ 1157015 h 1683747"/>
              <a:gd name="connsiteX1521" fmla="*/ 2350770 w 3396106"/>
              <a:gd name="connsiteY1521" fmla="*/ 1159259 h 1683747"/>
              <a:gd name="connsiteX1522" fmla="*/ 2345827 w 3396106"/>
              <a:gd name="connsiteY1522" fmla="*/ 1163371 h 1683747"/>
              <a:gd name="connsiteX1523" fmla="*/ 2344686 w 3396106"/>
              <a:gd name="connsiteY1523" fmla="*/ 1162997 h 1683747"/>
              <a:gd name="connsiteX1524" fmla="*/ 2341644 w 3396106"/>
              <a:gd name="connsiteY1524" fmla="*/ 1168978 h 1683747"/>
              <a:gd name="connsiteX1525" fmla="*/ 2334799 w 3396106"/>
              <a:gd name="connsiteY1525" fmla="*/ 1176455 h 1683747"/>
              <a:gd name="connsiteX1526" fmla="*/ 2330996 w 3396106"/>
              <a:gd name="connsiteY1526" fmla="*/ 1175707 h 1683747"/>
              <a:gd name="connsiteX1527" fmla="*/ 2324912 w 3396106"/>
              <a:gd name="connsiteY1527" fmla="*/ 1184679 h 1683747"/>
              <a:gd name="connsiteX1528" fmla="*/ 2319208 w 3396106"/>
              <a:gd name="connsiteY1528" fmla="*/ 1189539 h 1683747"/>
              <a:gd name="connsiteX1529" fmla="*/ 2316927 w 3396106"/>
              <a:gd name="connsiteY1529" fmla="*/ 1194773 h 1683747"/>
              <a:gd name="connsiteX1530" fmla="*/ 2314645 w 3396106"/>
              <a:gd name="connsiteY1530" fmla="*/ 1194025 h 1683747"/>
              <a:gd name="connsiteX1531" fmla="*/ 2313124 w 3396106"/>
              <a:gd name="connsiteY1531" fmla="*/ 1197016 h 1683747"/>
              <a:gd name="connsiteX1532" fmla="*/ 2310462 w 3396106"/>
              <a:gd name="connsiteY1532" fmla="*/ 1200754 h 1683747"/>
              <a:gd name="connsiteX1533" fmla="*/ 2308181 w 3396106"/>
              <a:gd name="connsiteY1533" fmla="*/ 1202997 h 1683747"/>
              <a:gd name="connsiteX1534" fmla="*/ 2307800 w 3396106"/>
              <a:gd name="connsiteY1534" fmla="*/ 1205988 h 1683747"/>
              <a:gd name="connsiteX1535" fmla="*/ 2306280 w 3396106"/>
              <a:gd name="connsiteY1535" fmla="*/ 1209352 h 1683747"/>
              <a:gd name="connsiteX1536" fmla="*/ 2302857 w 3396106"/>
              <a:gd name="connsiteY1536" fmla="*/ 1211595 h 1683747"/>
              <a:gd name="connsiteX1537" fmla="*/ 2299435 w 3396106"/>
              <a:gd name="connsiteY1537" fmla="*/ 1218698 h 1683747"/>
              <a:gd name="connsiteX1538" fmla="*/ 2281182 w 3396106"/>
              <a:gd name="connsiteY1538" fmla="*/ 1235521 h 1683747"/>
              <a:gd name="connsiteX1539" fmla="*/ 2277380 w 3396106"/>
              <a:gd name="connsiteY1539" fmla="*/ 1238137 h 1683747"/>
              <a:gd name="connsiteX1540" fmla="*/ 2275098 w 3396106"/>
              <a:gd name="connsiteY1540" fmla="*/ 1238885 h 1683747"/>
              <a:gd name="connsiteX1541" fmla="*/ 2272817 w 3396106"/>
              <a:gd name="connsiteY1541" fmla="*/ 1241128 h 1683747"/>
              <a:gd name="connsiteX1542" fmla="*/ 2269394 w 3396106"/>
              <a:gd name="connsiteY1542" fmla="*/ 1247109 h 1683747"/>
              <a:gd name="connsiteX1543" fmla="*/ 2262550 w 3396106"/>
              <a:gd name="connsiteY1543" fmla="*/ 1252343 h 1683747"/>
              <a:gd name="connsiteX1544" fmla="*/ 2259508 w 3396106"/>
              <a:gd name="connsiteY1544" fmla="*/ 1253838 h 1683747"/>
              <a:gd name="connsiteX1545" fmla="*/ 2249240 w 3396106"/>
              <a:gd name="connsiteY1545" fmla="*/ 1262063 h 1683747"/>
              <a:gd name="connsiteX1546" fmla="*/ 2247339 w 3396106"/>
              <a:gd name="connsiteY1546" fmla="*/ 1267296 h 1683747"/>
              <a:gd name="connsiteX1547" fmla="*/ 2247339 w 3396106"/>
              <a:gd name="connsiteY1547" fmla="*/ 1269539 h 1683747"/>
              <a:gd name="connsiteX1548" fmla="*/ 2254564 w 3396106"/>
              <a:gd name="connsiteY1548" fmla="*/ 1272904 h 1683747"/>
              <a:gd name="connsiteX1549" fmla="*/ 2258367 w 3396106"/>
              <a:gd name="connsiteY1549" fmla="*/ 1275895 h 1683747"/>
              <a:gd name="connsiteX1550" fmla="*/ 2267113 w 3396106"/>
              <a:gd name="connsiteY1550" fmla="*/ 1275521 h 1683747"/>
              <a:gd name="connsiteX1551" fmla="*/ 2275859 w 3396106"/>
              <a:gd name="connsiteY1551" fmla="*/ 1273278 h 1683747"/>
              <a:gd name="connsiteX1552" fmla="*/ 2279661 w 3396106"/>
              <a:gd name="connsiteY1552" fmla="*/ 1274025 h 1683747"/>
              <a:gd name="connsiteX1553" fmla="*/ 2280422 w 3396106"/>
              <a:gd name="connsiteY1553" fmla="*/ 1277390 h 1683747"/>
              <a:gd name="connsiteX1554" fmla="*/ 2280042 w 3396106"/>
              <a:gd name="connsiteY1554" fmla="*/ 1282250 h 1683747"/>
              <a:gd name="connsiteX1555" fmla="*/ 2280422 w 3396106"/>
              <a:gd name="connsiteY1555" fmla="*/ 1283745 h 1683747"/>
              <a:gd name="connsiteX1556" fmla="*/ 2280042 w 3396106"/>
              <a:gd name="connsiteY1556" fmla="*/ 1287483 h 1683747"/>
              <a:gd name="connsiteX1557" fmla="*/ 2279661 w 3396106"/>
              <a:gd name="connsiteY1557" fmla="*/ 1291596 h 1683747"/>
              <a:gd name="connsiteX1558" fmla="*/ 2278901 w 3396106"/>
              <a:gd name="connsiteY1558" fmla="*/ 1295708 h 1683747"/>
              <a:gd name="connsiteX1559" fmla="*/ 2279281 w 3396106"/>
              <a:gd name="connsiteY1559" fmla="*/ 1302437 h 1683747"/>
              <a:gd name="connsiteX1560" fmla="*/ 2280042 w 3396106"/>
              <a:gd name="connsiteY1560" fmla="*/ 1303558 h 1683747"/>
              <a:gd name="connsiteX1561" fmla="*/ 2281943 w 3396106"/>
              <a:gd name="connsiteY1561" fmla="*/ 1300568 h 1683747"/>
              <a:gd name="connsiteX1562" fmla="*/ 2285365 w 3396106"/>
              <a:gd name="connsiteY1562" fmla="*/ 1300568 h 1683747"/>
              <a:gd name="connsiteX1563" fmla="*/ 2288407 w 3396106"/>
              <a:gd name="connsiteY1563" fmla="*/ 1297203 h 1683747"/>
              <a:gd name="connsiteX1564" fmla="*/ 2289548 w 3396106"/>
              <a:gd name="connsiteY1564" fmla="*/ 1294212 h 1683747"/>
              <a:gd name="connsiteX1565" fmla="*/ 2287266 w 3396106"/>
              <a:gd name="connsiteY1565" fmla="*/ 1291222 h 1683747"/>
              <a:gd name="connsiteX1566" fmla="*/ 2288407 w 3396106"/>
              <a:gd name="connsiteY1566" fmla="*/ 1287857 h 1683747"/>
              <a:gd name="connsiteX1567" fmla="*/ 2292210 w 3396106"/>
              <a:gd name="connsiteY1567" fmla="*/ 1285614 h 1683747"/>
              <a:gd name="connsiteX1568" fmla="*/ 2298294 w 3396106"/>
              <a:gd name="connsiteY1568" fmla="*/ 1285240 h 1683747"/>
              <a:gd name="connsiteX1569" fmla="*/ 2297914 w 3396106"/>
              <a:gd name="connsiteY1569" fmla="*/ 1287110 h 1683747"/>
              <a:gd name="connsiteX1570" fmla="*/ 2294492 w 3396106"/>
              <a:gd name="connsiteY1570" fmla="*/ 1290474 h 1683747"/>
              <a:gd name="connsiteX1571" fmla="*/ 2292210 w 3396106"/>
              <a:gd name="connsiteY1571" fmla="*/ 1291596 h 1683747"/>
              <a:gd name="connsiteX1572" fmla="*/ 2294111 w 3396106"/>
              <a:gd name="connsiteY1572" fmla="*/ 1295334 h 1683747"/>
              <a:gd name="connsiteX1573" fmla="*/ 2297914 w 3396106"/>
              <a:gd name="connsiteY1573" fmla="*/ 1297203 h 1683747"/>
              <a:gd name="connsiteX1574" fmla="*/ 2298674 w 3396106"/>
              <a:gd name="connsiteY1574" fmla="*/ 1299820 h 1683747"/>
              <a:gd name="connsiteX1575" fmla="*/ 2296012 w 3396106"/>
              <a:gd name="connsiteY1575" fmla="*/ 1303932 h 1683747"/>
              <a:gd name="connsiteX1576" fmla="*/ 2293731 w 3396106"/>
              <a:gd name="connsiteY1576" fmla="*/ 1306549 h 1683747"/>
              <a:gd name="connsiteX1577" fmla="*/ 2290309 w 3396106"/>
              <a:gd name="connsiteY1577" fmla="*/ 1308044 h 1683747"/>
              <a:gd name="connsiteX1578" fmla="*/ 2290309 w 3396106"/>
              <a:gd name="connsiteY1578" fmla="*/ 1309913 h 1683747"/>
              <a:gd name="connsiteX1579" fmla="*/ 2296012 w 3396106"/>
              <a:gd name="connsiteY1579" fmla="*/ 1310287 h 1683747"/>
              <a:gd name="connsiteX1580" fmla="*/ 2303618 w 3396106"/>
              <a:gd name="connsiteY1580" fmla="*/ 1308418 h 1683747"/>
              <a:gd name="connsiteX1581" fmla="*/ 2308561 w 3396106"/>
              <a:gd name="connsiteY1581" fmla="*/ 1305801 h 1683747"/>
              <a:gd name="connsiteX1582" fmla="*/ 2315786 w 3396106"/>
              <a:gd name="connsiteY1582" fmla="*/ 1297577 h 1683747"/>
              <a:gd name="connsiteX1583" fmla="*/ 2317688 w 3396106"/>
              <a:gd name="connsiteY1583" fmla="*/ 1301315 h 1683747"/>
              <a:gd name="connsiteX1584" fmla="*/ 2314265 w 3396106"/>
              <a:gd name="connsiteY1584" fmla="*/ 1306549 h 1683747"/>
              <a:gd name="connsiteX1585" fmla="*/ 2312744 w 3396106"/>
              <a:gd name="connsiteY1585" fmla="*/ 1312156 h 1683747"/>
              <a:gd name="connsiteX1586" fmla="*/ 2316927 w 3396106"/>
              <a:gd name="connsiteY1586" fmla="*/ 1309913 h 1683747"/>
              <a:gd name="connsiteX1587" fmla="*/ 2319969 w 3396106"/>
              <a:gd name="connsiteY1587" fmla="*/ 1302063 h 1683747"/>
              <a:gd name="connsiteX1588" fmla="*/ 2320730 w 3396106"/>
              <a:gd name="connsiteY1588" fmla="*/ 1296082 h 1683747"/>
              <a:gd name="connsiteX1589" fmla="*/ 2321870 w 3396106"/>
              <a:gd name="connsiteY1589" fmla="*/ 1293091 h 1683747"/>
              <a:gd name="connsiteX1590" fmla="*/ 2320730 w 3396106"/>
              <a:gd name="connsiteY1590" fmla="*/ 1292343 h 1683747"/>
              <a:gd name="connsiteX1591" fmla="*/ 2320730 w 3396106"/>
              <a:gd name="connsiteY1591" fmla="*/ 1285240 h 1683747"/>
              <a:gd name="connsiteX1592" fmla="*/ 2328715 w 3396106"/>
              <a:gd name="connsiteY1592" fmla="*/ 1288231 h 1683747"/>
              <a:gd name="connsiteX1593" fmla="*/ 2332898 w 3396106"/>
              <a:gd name="connsiteY1593" fmla="*/ 1288231 h 1683747"/>
              <a:gd name="connsiteX1594" fmla="*/ 2338602 w 3396106"/>
              <a:gd name="connsiteY1594" fmla="*/ 1285988 h 1683747"/>
              <a:gd name="connsiteX1595" fmla="*/ 2341644 w 3396106"/>
              <a:gd name="connsiteY1595" fmla="*/ 1285988 h 1683747"/>
              <a:gd name="connsiteX1596" fmla="*/ 2342784 w 3396106"/>
              <a:gd name="connsiteY1596" fmla="*/ 1285988 h 1683747"/>
              <a:gd name="connsiteX1597" fmla="*/ 2342784 w 3396106"/>
              <a:gd name="connsiteY1597" fmla="*/ 1287857 h 1683747"/>
              <a:gd name="connsiteX1598" fmla="*/ 2343545 w 3396106"/>
              <a:gd name="connsiteY1598" fmla="*/ 1289726 h 1683747"/>
              <a:gd name="connsiteX1599" fmla="*/ 2347348 w 3396106"/>
              <a:gd name="connsiteY1599" fmla="*/ 1291222 h 1683747"/>
              <a:gd name="connsiteX1600" fmla="*/ 2350770 w 3396106"/>
              <a:gd name="connsiteY1600" fmla="*/ 1293839 h 1683747"/>
              <a:gd name="connsiteX1601" fmla="*/ 2353432 w 3396106"/>
              <a:gd name="connsiteY1601" fmla="*/ 1296455 h 1683747"/>
              <a:gd name="connsiteX1602" fmla="*/ 2353432 w 3396106"/>
              <a:gd name="connsiteY1602" fmla="*/ 1301689 h 1683747"/>
              <a:gd name="connsiteX1603" fmla="*/ 2354573 w 3396106"/>
              <a:gd name="connsiteY1603" fmla="*/ 1303558 h 1683747"/>
              <a:gd name="connsiteX1604" fmla="*/ 2358756 w 3396106"/>
              <a:gd name="connsiteY1604" fmla="*/ 1306549 h 1683747"/>
              <a:gd name="connsiteX1605" fmla="*/ 2363319 w 3396106"/>
              <a:gd name="connsiteY1605" fmla="*/ 1311409 h 1683747"/>
              <a:gd name="connsiteX1606" fmla="*/ 2373206 w 3396106"/>
              <a:gd name="connsiteY1606" fmla="*/ 1318138 h 1683747"/>
              <a:gd name="connsiteX1607" fmla="*/ 2375867 w 3396106"/>
              <a:gd name="connsiteY1607" fmla="*/ 1319259 h 1683747"/>
              <a:gd name="connsiteX1608" fmla="*/ 2376248 w 3396106"/>
              <a:gd name="connsiteY1608" fmla="*/ 1323371 h 1683747"/>
              <a:gd name="connsiteX1609" fmla="*/ 2373206 w 3396106"/>
              <a:gd name="connsiteY1609" fmla="*/ 1327484 h 1683747"/>
              <a:gd name="connsiteX1610" fmla="*/ 2371684 w 3396106"/>
              <a:gd name="connsiteY1610" fmla="*/ 1328605 h 1683747"/>
              <a:gd name="connsiteX1611" fmla="*/ 2364840 w 3396106"/>
              <a:gd name="connsiteY1611" fmla="*/ 1324119 h 1683747"/>
              <a:gd name="connsiteX1612" fmla="*/ 2361037 w 3396106"/>
              <a:gd name="connsiteY1612" fmla="*/ 1324493 h 1683747"/>
              <a:gd name="connsiteX1613" fmla="*/ 2357615 w 3396106"/>
              <a:gd name="connsiteY1613" fmla="*/ 1324119 h 1683747"/>
              <a:gd name="connsiteX1614" fmla="*/ 2353052 w 3396106"/>
              <a:gd name="connsiteY1614" fmla="*/ 1320381 h 1683747"/>
              <a:gd name="connsiteX1615" fmla="*/ 2347728 w 3396106"/>
              <a:gd name="connsiteY1615" fmla="*/ 1320381 h 1683747"/>
              <a:gd name="connsiteX1616" fmla="*/ 2345446 w 3396106"/>
              <a:gd name="connsiteY1616" fmla="*/ 1322624 h 1683747"/>
              <a:gd name="connsiteX1617" fmla="*/ 2348488 w 3396106"/>
              <a:gd name="connsiteY1617" fmla="*/ 1322250 h 1683747"/>
              <a:gd name="connsiteX1618" fmla="*/ 2353812 w 3396106"/>
              <a:gd name="connsiteY1618" fmla="*/ 1324119 h 1683747"/>
              <a:gd name="connsiteX1619" fmla="*/ 2358756 w 3396106"/>
              <a:gd name="connsiteY1619" fmla="*/ 1327484 h 1683747"/>
              <a:gd name="connsiteX1620" fmla="*/ 2362938 w 3396106"/>
              <a:gd name="connsiteY1620" fmla="*/ 1326736 h 1683747"/>
              <a:gd name="connsiteX1621" fmla="*/ 2367121 w 3396106"/>
              <a:gd name="connsiteY1621" fmla="*/ 1330474 h 1683747"/>
              <a:gd name="connsiteX1622" fmla="*/ 2370924 w 3396106"/>
              <a:gd name="connsiteY1622" fmla="*/ 1332717 h 1683747"/>
              <a:gd name="connsiteX1623" fmla="*/ 2372065 w 3396106"/>
              <a:gd name="connsiteY1623" fmla="*/ 1337577 h 1683747"/>
              <a:gd name="connsiteX1624" fmla="*/ 2373206 w 3396106"/>
              <a:gd name="connsiteY1624" fmla="*/ 1342437 h 1683747"/>
              <a:gd name="connsiteX1625" fmla="*/ 2370163 w 3396106"/>
              <a:gd name="connsiteY1625" fmla="*/ 1349540 h 1683747"/>
              <a:gd name="connsiteX1626" fmla="*/ 2377768 w 3396106"/>
              <a:gd name="connsiteY1626" fmla="*/ 1357390 h 1683747"/>
              <a:gd name="connsiteX1627" fmla="*/ 2375867 w 3396106"/>
              <a:gd name="connsiteY1627" fmla="*/ 1361876 h 1683747"/>
              <a:gd name="connsiteX1628" fmla="*/ 2375487 w 3396106"/>
              <a:gd name="connsiteY1628" fmla="*/ 1365615 h 1683747"/>
              <a:gd name="connsiteX1629" fmla="*/ 2373206 w 3396106"/>
              <a:gd name="connsiteY1629" fmla="*/ 1368605 h 1683747"/>
              <a:gd name="connsiteX1630" fmla="*/ 2371304 w 3396106"/>
              <a:gd name="connsiteY1630" fmla="*/ 1372344 h 1683747"/>
              <a:gd name="connsiteX1631" fmla="*/ 2368262 w 3396106"/>
              <a:gd name="connsiteY1631" fmla="*/ 1374213 h 1683747"/>
              <a:gd name="connsiteX1632" fmla="*/ 2363699 w 3396106"/>
              <a:gd name="connsiteY1632" fmla="*/ 1381690 h 1683747"/>
              <a:gd name="connsiteX1633" fmla="*/ 2364840 w 3396106"/>
              <a:gd name="connsiteY1633" fmla="*/ 1383933 h 1683747"/>
              <a:gd name="connsiteX1634" fmla="*/ 2362938 w 3396106"/>
              <a:gd name="connsiteY1634" fmla="*/ 1385054 h 1683747"/>
              <a:gd name="connsiteX1635" fmla="*/ 2362938 w 3396106"/>
              <a:gd name="connsiteY1635" fmla="*/ 1387671 h 1683747"/>
              <a:gd name="connsiteX1636" fmla="*/ 2361037 w 3396106"/>
              <a:gd name="connsiteY1636" fmla="*/ 1388045 h 1683747"/>
              <a:gd name="connsiteX1637" fmla="*/ 2360657 w 3396106"/>
              <a:gd name="connsiteY1637" fmla="*/ 1395895 h 1683747"/>
              <a:gd name="connsiteX1638" fmla="*/ 2359516 w 3396106"/>
              <a:gd name="connsiteY1638" fmla="*/ 1400755 h 1683747"/>
              <a:gd name="connsiteX1639" fmla="*/ 2357234 w 3396106"/>
              <a:gd name="connsiteY1639" fmla="*/ 1404493 h 1683747"/>
              <a:gd name="connsiteX1640" fmla="*/ 2357234 w 3396106"/>
              <a:gd name="connsiteY1640" fmla="*/ 1412344 h 1683747"/>
              <a:gd name="connsiteX1641" fmla="*/ 2359516 w 3396106"/>
              <a:gd name="connsiteY1641" fmla="*/ 1422811 h 1683747"/>
              <a:gd name="connsiteX1642" fmla="*/ 2361037 w 3396106"/>
              <a:gd name="connsiteY1642" fmla="*/ 1424307 h 1683747"/>
              <a:gd name="connsiteX1643" fmla="*/ 2361417 w 3396106"/>
              <a:gd name="connsiteY1643" fmla="*/ 1426550 h 1683747"/>
              <a:gd name="connsiteX1644" fmla="*/ 2357995 w 3396106"/>
              <a:gd name="connsiteY1644" fmla="*/ 1430662 h 1683747"/>
              <a:gd name="connsiteX1645" fmla="*/ 2359516 w 3396106"/>
              <a:gd name="connsiteY1645" fmla="*/ 1443372 h 1683747"/>
              <a:gd name="connsiteX1646" fmla="*/ 2359136 w 3396106"/>
              <a:gd name="connsiteY1646" fmla="*/ 1447110 h 1683747"/>
              <a:gd name="connsiteX1647" fmla="*/ 2355714 w 3396106"/>
              <a:gd name="connsiteY1647" fmla="*/ 1454213 h 1683747"/>
              <a:gd name="connsiteX1648" fmla="*/ 2354953 w 3396106"/>
              <a:gd name="connsiteY1648" fmla="*/ 1458699 h 1683747"/>
              <a:gd name="connsiteX1649" fmla="*/ 2355333 w 3396106"/>
              <a:gd name="connsiteY1649" fmla="*/ 1462438 h 1683747"/>
              <a:gd name="connsiteX1650" fmla="*/ 2354573 w 3396106"/>
              <a:gd name="connsiteY1650" fmla="*/ 1466924 h 1683747"/>
              <a:gd name="connsiteX1651" fmla="*/ 2353052 w 3396106"/>
              <a:gd name="connsiteY1651" fmla="*/ 1476269 h 1683747"/>
              <a:gd name="connsiteX1652" fmla="*/ 2349629 w 3396106"/>
              <a:gd name="connsiteY1652" fmla="*/ 1479260 h 1683747"/>
              <a:gd name="connsiteX1653" fmla="*/ 2346968 w 3396106"/>
              <a:gd name="connsiteY1653" fmla="*/ 1480755 h 1683747"/>
              <a:gd name="connsiteX1654" fmla="*/ 2345827 w 3396106"/>
              <a:gd name="connsiteY1654" fmla="*/ 1482998 h 1683747"/>
              <a:gd name="connsiteX1655" fmla="*/ 2342404 w 3396106"/>
              <a:gd name="connsiteY1655" fmla="*/ 1487484 h 1683747"/>
              <a:gd name="connsiteX1656" fmla="*/ 2334799 w 3396106"/>
              <a:gd name="connsiteY1656" fmla="*/ 1495709 h 1683747"/>
              <a:gd name="connsiteX1657" fmla="*/ 2328335 w 3396106"/>
              <a:gd name="connsiteY1657" fmla="*/ 1506924 h 1683747"/>
              <a:gd name="connsiteX1658" fmla="*/ 2320349 w 3396106"/>
              <a:gd name="connsiteY1658" fmla="*/ 1516270 h 1683747"/>
              <a:gd name="connsiteX1659" fmla="*/ 2317688 w 3396106"/>
              <a:gd name="connsiteY1659" fmla="*/ 1521503 h 1683747"/>
              <a:gd name="connsiteX1660" fmla="*/ 2313124 w 3396106"/>
              <a:gd name="connsiteY1660" fmla="*/ 1534961 h 1683747"/>
              <a:gd name="connsiteX1661" fmla="*/ 2307800 w 3396106"/>
              <a:gd name="connsiteY1661" fmla="*/ 1545429 h 1683747"/>
              <a:gd name="connsiteX1662" fmla="*/ 2306660 w 3396106"/>
              <a:gd name="connsiteY1662" fmla="*/ 1546924 h 1683747"/>
              <a:gd name="connsiteX1663" fmla="*/ 2302477 w 3396106"/>
              <a:gd name="connsiteY1663" fmla="*/ 1550662 h 1683747"/>
              <a:gd name="connsiteX1664" fmla="*/ 2300576 w 3396106"/>
              <a:gd name="connsiteY1664" fmla="*/ 1555522 h 1683747"/>
              <a:gd name="connsiteX1665" fmla="*/ 2281563 w 3396106"/>
              <a:gd name="connsiteY1665" fmla="*/ 1575709 h 1683747"/>
              <a:gd name="connsiteX1666" fmla="*/ 2277380 w 3396106"/>
              <a:gd name="connsiteY1666" fmla="*/ 1582064 h 1683747"/>
              <a:gd name="connsiteX1667" fmla="*/ 2274718 w 3396106"/>
              <a:gd name="connsiteY1667" fmla="*/ 1585055 h 1683747"/>
              <a:gd name="connsiteX1668" fmla="*/ 2269394 w 3396106"/>
              <a:gd name="connsiteY1668" fmla="*/ 1593653 h 1683747"/>
              <a:gd name="connsiteX1669" fmla="*/ 2265212 w 3396106"/>
              <a:gd name="connsiteY1669" fmla="*/ 1595896 h 1683747"/>
              <a:gd name="connsiteX1670" fmla="*/ 2261409 w 3396106"/>
              <a:gd name="connsiteY1670" fmla="*/ 1599635 h 1683747"/>
              <a:gd name="connsiteX1671" fmla="*/ 2258747 w 3396106"/>
              <a:gd name="connsiteY1671" fmla="*/ 1603747 h 1683747"/>
              <a:gd name="connsiteX1672" fmla="*/ 2258367 w 3396106"/>
              <a:gd name="connsiteY1672" fmla="*/ 1607111 h 1683747"/>
              <a:gd name="connsiteX1673" fmla="*/ 2253043 w 3396106"/>
              <a:gd name="connsiteY1673" fmla="*/ 1614214 h 1683747"/>
              <a:gd name="connsiteX1674" fmla="*/ 2249621 w 3396106"/>
              <a:gd name="connsiteY1674" fmla="*/ 1619448 h 1683747"/>
              <a:gd name="connsiteX1675" fmla="*/ 2244678 w 3396106"/>
              <a:gd name="connsiteY1675" fmla="*/ 1625055 h 1683747"/>
              <a:gd name="connsiteX1676" fmla="*/ 2228326 w 3396106"/>
              <a:gd name="connsiteY1676" fmla="*/ 1635896 h 1683747"/>
              <a:gd name="connsiteX1677" fmla="*/ 2223002 w 3396106"/>
              <a:gd name="connsiteY1677" fmla="*/ 1640009 h 1683747"/>
              <a:gd name="connsiteX1678" fmla="*/ 2218820 w 3396106"/>
              <a:gd name="connsiteY1678" fmla="*/ 1642252 h 1683747"/>
              <a:gd name="connsiteX1679" fmla="*/ 2216158 w 3396106"/>
              <a:gd name="connsiteY1679" fmla="*/ 1642252 h 1683747"/>
              <a:gd name="connsiteX1680" fmla="*/ 2207792 w 3396106"/>
              <a:gd name="connsiteY1680" fmla="*/ 1645242 h 1683747"/>
              <a:gd name="connsiteX1681" fmla="*/ 2203229 w 3396106"/>
              <a:gd name="connsiteY1681" fmla="*/ 1644121 h 1683747"/>
              <a:gd name="connsiteX1682" fmla="*/ 2200567 w 3396106"/>
              <a:gd name="connsiteY1682" fmla="*/ 1642999 h 1683747"/>
              <a:gd name="connsiteX1683" fmla="*/ 2199426 w 3396106"/>
              <a:gd name="connsiteY1683" fmla="*/ 1643373 h 1683747"/>
              <a:gd name="connsiteX1684" fmla="*/ 2195624 w 3396106"/>
              <a:gd name="connsiteY1684" fmla="*/ 1641130 h 1683747"/>
              <a:gd name="connsiteX1685" fmla="*/ 2191821 w 3396106"/>
              <a:gd name="connsiteY1685" fmla="*/ 1640009 h 1683747"/>
              <a:gd name="connsiteX1686" fmla="*/ 2188399 w 3396106"/>
              <a:gd name="connsiteY1686" fmla="*/ 1640009 h 1683747"/>
              <a:gd name="connsiteX1687" fmla="*/ 2187638 w 3396106"/>
              <a:gd name="connsiteY1687" fmla="*/ 1639261 h 1683747"/>
              <a:gd name="connsiteX1688" fmla="*/ 2187638 w 3396106"/>
              <a:gd name="connsiteY1688" fmla="*/ 1635149 h 1683747"/>
              <a:gd name="connsiteX1689" fmla="*/ 2188018 w 3396106"/>
              <a:gd name="connsiteY1689" fmla="*/ 1632158 h 1683747"/>
              <a:gd name="connsiteX1690" fmla="*/ 2188018 w 3396106"/>
              <a:gd name="connsiteY1690" fmla="*/ 1629541 h 1683747"/>
              <a:gd name="connsiteX1691" fmla="*/ 2185737 w 3396106"/>
              <a:gd name="connsiteY1691" fmla="*/ 1630289 h 1683747"/>
              <a:gd name="connsiteX1692" fmla="*/ 2181174 w 3396106"/>
              <a:gd name="connsiteY1692" fmla="*/ 1633653 h 1683747"/>
              <a:gd name="connsiteX1693" fmla="*/ 2179653 w 3396106"/>
              <a:gd name="connsiteY1693" fmla="*/ 1631784 h 1683747"/>
              <a:gd name="connsiteX1694" fmla="*/ 2181554 w 3396106"/>
              <a:gd name="connsiteY1694" fmla="*/ 1628046 h 1683747"/>
              <a:gd name="connsiteX1695" fmla="*/ 2178892 w 3396106"/>
              <a:gd name="connsiteY1695" fmla="*/ 1627672 h 1683747"/>
              <a:gd name="connsiteX1696" fmla="*/ 2178132 w 3396106"/>
              <a:gd name="connsiteY1696" fmla="*/ 1624308 h 1683747"/>
              <a:gd name="connsiteX1697" fmla="*/ 2175470 w 3396106"/>
              <a:gd name="connsiteY1697" fmla="*/ 1633280 h 1683747"/>
              <a:gd name="connsiteX1698" fmla="*/ 2170907 w 3396106"/>
              <a:gd name="connsiteY1698" fmla="*/ 1638139 h 1683747"/>
              <a:gd name="connsiteX1699" fmla="*/ 2169386 w 3396106"/>
              <a:gd name="connsiteY1699" fmla="*/ 1641130 h 1683747"/>
              <a:gd name="connsiteX1700" fmla="*/ 2167104 w 3396106"/>
              <a:gd name="connsiteY1700" fmla="*/ 1643373 h 1683747"/>
              <a:gd name="connsiteX1701" fmla="*/ 2164823 w 3396106"/>
              <a:gd name="connsiteY1701" fmla="*/ 1647111 h 1683747"/>
              <a:gd name="connsiteX1702" fmla="*/ 2157218 w 3396106"/>
              <a:gd name="connsiteY1702" fmla="*/ 1646364 h 1683747"/>
              <a:gd name="connsiteX1703" fmla="*/ 2154176 w 3396106"/>
              <a:gd name="connsiteY1703" fmla="*/ 1647485 h 1683747"/>
              <a:gd name="connsiteX1704" fmla="*/ 2154936 w 3396106"/>
              <a:gd name="connsiteY1704" fmla="*/ 1649354 h 1683747"/>
              <a:gd name="connsiteX1705" fmla="*/ 2155696 w 3396106"/>
              <a:gd name="connsiteY1705" fmla="*/ 1651971 h 1683747"/>
              <a:gd name="connsiteX1706" fmla="*/ 2152654 w 3396106"/>
              <a:gd name="connsiteY1706" fmla="*/ 1653467 h 1683747"/>
              <a:gd name="connsiteX1707" fmla="*/ 2151133 w 3396106"/>
              <a:gd name="connsiteY1707" fmla="*/ 1650476 h 1683747"/>
              <a:gd name="connsiteX1708" fmla="*/ 2151133 w 3396106"/>
              <a:gd name="connsiteY1708" fmla="*/ 1648233 h 1683747"/>
              <a:gd name="connsiteX1709" fmla="*/ 2151133 w 3396106"/>
              <a:gd name="connsiteY1709" fmla="*/ 1641504 h 1683747"/>
              <a:gd name="connsiteX1710" fmla="*/ 2158738 w 3396106"/>
              <a:gd name="connsiteY1710" fmla="*/ 1635149 h 1683747"/>
              <a:gd name="connsiteX1711" fmla="*/ 2164823 w 3396106"/>
              <a:gd name="connsiteY1711" fmla="*/ 1625803 h 1683747"/>
              <a:gd name="connsiteX1712" fmla="*/ 2164823 w 3396106"/>
              <a:gd name="connsiteY1712" fmla="*/ 1603747 h 1683747"/>
              <a:gd name="connsiteX1713" fmla="*/ 2162541 w 3396106"/>
              <a:gd name="connsiteY1713" fmla="*/ 1593653 h 1683747"/>
              <a:gd name="connsiteX1714" fmla="*/ 2159499 w 3396106"/>
              <a:gd name="connsiteY1714" fmla="*/ 1588793 h 1683747"/>
              <a:gd name="connsiteX1715" fmla="*/ 2173188 w 3396106"/>
              <a:gd name="connsiteY1715" fmla="*/ 1575709 h 1683747"/>
              <a:gd name="connsiteX1716" fmla="*/ 2178132 w 3396106"/>
              <a:gd name="connsiteY1716" fmla="*/ 1573092 h 1683747"/>
              <a:gd name="connsiteX1717" fmla="*/ 2197525 w 3396106"/>
              <a:gd name="connsiteY1717" fmla="*/ 1577578 h 1683747"/>
              <a:gd name="connsiteX1718" fmla="*/ 2199426 w 3396106"/>
              <a:gd name="connsiteY1718" fmla="*/ 1579074 h 1683747"/>
              <a:gd name="connsiteX1719" fmla="*/ 2203990 w 3396106"/>
              <a:gd name="connsiteY1719" fmla="*/ 1575335 h 1683747"/>
              <a:gd name="connsiteX1720" fmla="*/ 2205891 w 3396106"/>
              <a:gd name="connsiteY1720" fmla="*/ 1567859 h 1683747"/>
              <a:gd name="connsiteX1721" fmla="*/ 2210834 w 3396106"/>
              <a:gd name="connsiteY1721" fmla="*/ 1561130 h 1683747"/>
              <a:gd name="connsiteX1722" fmla="*/ 2218059 w 3396106"/>
              <a:gd name="connsiteY1722" fmla="*/ 1546924 h 1683747"/>
              <a:gd name="connsiteX1723" fmla="*/ 2221101 w 3396106"/>
              <a:gd name="connsiteY1723" fmla="*/ 1531223 h 1683747"/>
              <a:gd name="connsiteX1724" fmla="*/ 2226425 w 3396106"/>
              <a:gd name="connsiteY1724" fmla="*/ 1518887 h 1683747"/>
              <a:gd name="connsiteX1725" fmla="*/ 2227186 w 3396106"/>
              <a:gd name="connsiteY1725" fmla="*/ 1511036 h 1683747"/>
              <a:gd name="connsiteX1726" fmla="*/ 2232509 w 3396106"/>
              <a:gd name="connsiteY1726" fmla="*/ 1506176 h 1683747"/>
              <a:gd name="connsiteX1727" fmla="*/ 2237072 w 3396106"/>
              <a:gd name="connsiteY1727" fmla="*/ 1502438 h 1683747"/>
              <a:gd name="connsiteX1728" fmla="*/ 2238213 w 3396106"/>
              <a:gd name="connsiteY1728" fmla="*/ 1494961 h 1683747"/>
              <a:gd name="connsiteX1729" fmla="*/ 2236312 w 3396106"/>
              <a:gd name="connsiteY1729" fmla="*/ 1488980 h 1683747"/>
              <a:gd name="connsiteX1730" fmla="*/ 2236312 w 3396106"/>
              <a:gd name="connsiteY1730" fmla="*/ 1481503 h 1683747"/>
              <a:gd name="connsiteX1731" fmla="*/ 2239354 w 3396106"/>
              <a:gd name="connsiteY1731" fmla="*/ 1476643 h 1683747"/>
              <a:gd name="connsiteX1732" fmla="*/ 2238974 w 3396106"/>
              <a:gd name="connsiteY1732" fmla="*/ 1475522 h 1683747"/>
              <a:gd name="connsiteX1733" fmla="*/ 2226805 w 3396106"/>
              <a:gd name="connsiteY1733" fmla="*/ 1478886 h 1683747"/>
              <a:gd name="connsiteX1734" fmla="*/ 2214256 w 3396106"/>
              <a:gd name="connsiteY1734" fmla="*/ 1485615 h 1683747"/>
              <a:gd name="connsiteX1735" fmla="*/ 2207412 w 3396106"/>
              <a:gd name="connsiteY1735" fmla="*/ 1486363 h 1683747"/>
              <a:gd name="connsiteX1736" fmla="*/ 2194483 w 3396106"/>
              <a:gd name="connsiteY1736" fmla="*/ 1494587 h 1683747"/>
              <a:gd name="connsiteX1737" fmla="*/ 2182695 w 3396106"/>
              <a:gd name="connsiteY1737" fmla="*/ 1500195 h 1683747"/>
              <a:gd name="connsiteX1738" fmla="*/ 2175850 w 3396106"/>
              <a:gd name="connsiteY1738" fmla="*/ 1500943 h 1683747"/>
              <a:gd name="connsiteX1739" fmla="*/ 2168625 w 3396106"/>
              <a:gd name="connsiteY1739" fmla="*/ 1498700 h 1683747"/>
              <a:gd name="connsiteX1740" fmla="*/ 2161400 w 3396106"/>
              <a:gd name="connsiteY1740" fmla="*/ 1499073 h 1683747"/>
              <a:gd name="connsiteX1741" fmla="*/ 2159119 w 3396106"/>
              <a:gd name="connsiteY1741" fmla="*/ 1494213 h 1683747"/>
              <a:gd name="connsiteX1742" fmla="*/ 2155316 w 3396106"/>
              <a:gd name="connsiteY1742" fmla="*/ 1488232 h 1683747"/>
              <a:gd name="connsiteX1743" fmla="*/ 2154936 w 3396106"/>
              <a:gd name="connsiteY1743" fmla="*/ 1481503 h 1683747"/>
              <a:gd name="connsiteX1744" fmla="*/ 2155316 w 3396106"/>
              <a:gd name="connsiteY1744" fmla="*/ 1475522 h 1683747"/>
              <a:gd name="connsiteX1745" fmla="*/ 2152654 w 3396106"/>
              <a:gd name="connsiteY1745" fmla="*/ 1472157 h 1683747"/>
              <a:gd name="connsiteX1746" fmla="*/ 2152274 w 3396106"/>
              <a:gd name="connsiteY1746" fmla="*/ 1466176 h 1683747"/>
              <a:gd name="connsiteX1747" fmla="*/ 2151514 w 3396106"/>
              <a:gd name="connsiteY1747" fmla="*/ 1466550 h 1683747"/>
              <a:gd name="connsiteX1748" fmla="*/ 2151514 w 3396106"/>
              <a:gd name="connsiteY1748" fmla="*/ 1464681 h 1683747"/>
              <a:gd name="connsiteX1749" fmla="*/ 2149992 w 3396106"/>
              <a:gd name="connsiteY1749" fmla="*/ 1462064 h 1683747"/>
              <a:gd name="connsiteX1750" fmla="*/ 2145430 w 3396106"/>
              <a:gd name="connsiteY1750" fmla="*/ 1461316 h 1683747"/>
              <a:gd name="connsiteX1751" fmla="*/ 2139726 w 3396106"/>
              <a:gd name="connsiteY1751" fmla="*/ 1458699 h 1683747"/>
              <a:gd name="connsiteX1752" fmla="*/ 2127557 w 3396106"/>
              <a:gd name="connsiteY1752" fmla="*/ 1448232 h 1683747"/>
              <a:gd name="connsiteX1753" fmla="*/ 2120712 w 3396106"/>
              <a:gd name="connsiteY1753" fmla="*/ 1444867 h 1683747"/>
              <a:gd name="connsiteX1754" fmla="*/ 2113488 w 3396106"/>
              <a:gd name="connsiteY1754" fmla="*/ 1444120 h 1683747"/>
              <a:gd name="connsiteX1755" fmla="*/ 2107403 w 3396106"/>
              <a:gd name="connsiteY1755" fmla="*/ 1441129 h 1683747"/>
              <a:gd name="connsiteX1756" fmla="*/ 2099418 w 3396106"/>
              <a:gd name="connsiteY1756" fmla="*/ 1444120 h 1683747"/>
              <a:gd name="connsiteX1757" fmla="*/ 2090672 w 3396106"/>
              <a:gd name="connsiteY1757" fmla="*/ 1442998 h 1683747"/>
              <a:gd name="connsiteX1758" fmla="*/ 2085728 w 3396106"/>
              <a:gd name="connsiteY1758" fmla="*/ 1438886 h 1683747"/>
              <a:gd name="connsiteX1759" fmla="*/ 2085728 w 3396106"/>
              <a:gd name="connsiteY1759" fmla="*/ 1431036 h 1683747"/>
              <a:gd name="connsiteX1760" fmla="*/ 2084968 w 3396106"/>
              <a:gd name="connsiteY1760" fmla="*/ 1424307 h 1683747"/>
              <a:gd name="connsiteX1761" fmla="*/ 2084588 w 3396106"/>
              <a:gd name="connsiteY1761" fmla="*/ 1423933 h 1683747"/>
              <a:gd name="connsiteX1762" fmla="*/ 2084968 w 3396106"/>
              <a:gd name="connsiteY1762" fmla="*/ 1422064 h 1683747"/>
              <a:gd name="connsiteX1763" fmla="*/ 2081546 w 3396106"/>
              <a:gd name="connsiteY1763" fmla="*/ 1414961 h 1683747"/>
              <a:gd name="connsiteX1764" fmla="*/ 2079264 w 3396106"/>
              <a:gd name="connsiteY1764" fmla="*/ 1399634 h 1683747"/>
              <a:gd name="connsiteX1765" fmla="*/ 2071279 w 3396106"/>
              <a:gd name="connsiteY1765" fmla="*/ 1384680 h 1683747"/>
              <a:gd name="connsiteX1766" fmla="*/ 2069377 w 3396106"/>
              <a:gd name="connsiteY1766" fmla="*/ 1378325 h 1683747"/>
              <a:gd name="connsiteX1767" fmla="*/ 2066335 w 3396106"/>
              <a:gd name="connsiteY1767" fmla="*/ 1371970 h 1683747"/>
              <a:gd name="connsiteX1768" fmla="*/ 2065194 w 3396106"/>
              <a:gd name="connsiteY1768" fmla="*/ 1364119 h 1683747"/>
              <a:gd name="connsiteX1769" fmla="*/ 2063293 w 3396106"/>
              <a:gd name="connsiteY1769" fmla="*/ 1358512 h 1683747"/>
              <a:gd name="connsiteX1770" fmla="*/ 2062533 w 3396106"/>
              <a:gd name="connsiteY1770" fmla="*/ 1353652 h 1683747"/>
              <a:gd name="connsiteX1771" fmla="*/ 2062152 w 3396106"/>
              <a:gd name="connsiteY1771" fmla="*/ 1355521 h 1683747"/>
              <a:gd name="connsiteX1772" fmla="*/ 2061392 w 3396106"/>
              <a:gd name="connsiteY1772" fmla="*/ 1352157 h 1683747"/>
              <a:gd name="connsiteX1773" fmla="*/ 2057970 w 3396106"/>
              <a:gd name="connsiteY1773" fmla="*/ 1349914 h 1683747"/>
              <a:gd name="connsiteX1774" fmla="*/ 2054927 w 3396106"/>
              <a:gd name="connsiteY1774" fmla="*/ 1347297 h 1683747"/>
              <a:gd name="connsiteX1775" fmla="*/ 2054547 w 3396106"/>
              <a:gd name="connsiteY1775" fmla="*/ 1342437 h 1683747"/>
              <a:gd name="connsiteX1776" fmla="*/ 2049984 w 3396106"/>
              <a:gd name="connsiteY1776" fmla="*/ 1335708 h 1683747"/>
              <a:gd name="connsiteX1777" fmla="*/ 2046942 w 3396106"/>
              <a:gd name="connsiteY1777" fmla="*/ 1330474 h 1683747"/>
              <a:gd name="connsiteX1778" fmla="*/ 2041618 w 3396106"/>
              <a:gd name="connsiteY1778" fmla="*/ 1328231 h 1683747"/>
              <a:gd name="connsiteX1779" fmla="*/ 2035534 w 3396106"/>
              <a:gd name="connsiteY1779" fmla="*/ 1326736 h 1683747"/>
              <a:gd name="connsiteX1780" fmla="*/ 2028309 w 3396106"/>
              <a:gd name="connsiteY1780" fmla="*/ 1327858 h 1683747"/>
              <a:gd name="connsiteX1781" fmla="*/ 2022225 w 3396106"/>
              <a:gd name="connsiteY1781" fmla="*/ 1326362 h 1683747"/>
              <a:gd name="connsiteX1782" fmla="*/ 2018042 w 3396106"/>
              <a:gd name="connsiteY1782" fmla="*/ 1321876 h 1683747"/>
              <a:gd name="connsiteX1783" fmla="*/ 2011578 w 3396106"/>
              <a:gd name="connsiteY1783" fmla="*/ 1317390 h 1683747"/>
              <a:gd name="connsiteX1784" fmla="*/ 2004353 w 3396106"/>
              <a:gd name="connsiteY1784" fmla="*/ 1314026 h 1683747"/>
              <a:gd name="connsiteX1785" fmla="*/ 1999790 w 3396106"/>
              <a:gd name="connsiteY1785" fmla="*/ 1314026 h 1683747"/>
              <a:gd name="connsiteX1786" fmla="*/ 1986480 w 3396106"/>
              <a:gd name="connsiteY1786" fmla="*/ 1316269 h 1683747"/>
              <a:gd name="connsiteX1787" fmla="*/ 1976974 w 3396106"/>
              <a:gd name="connsiteY1787" fmla="*/ 1315895 h 1683747"/>
              <a:gd name="connsiteX1788" fmla="*/ 1961383 w 3396106"/>
              <a:gd name="connsiteY1788" fmla="*/ 1321502 h 1683747"/>
              <a:gd name="connsiteX1789" fmla="*/ 1948454 w 3396106"/>
              <a:gd name="connsiteY1789" fmla="*/ 1323745 h 1683747"/>
              <a:gd name="connsiteX1790" fmla="*/ 1942370 w 3396106"/>
              <a:gd name="connsiteY1790" fmla="*/ 1328231 h 1683747"/>
              <a:gd name="connsiteX1791" fmla="*/ 1939328 w 3396106"/>
              <a:gd name="connsiteY1791" fmla="*/ 1332717 h 1683747"/>
              <a:gd name="connsiteX1792" fmla="*/ 1930202 w 3396106"/>
              <a:gd name="connsiteY1792" fmla="*/ 1341689 h 1683747"/>
              <a:gd name="connsiteX1793" fmla="*/ 1928301 w 3396106"/>
              <a:gd name="connsiteY1793" fmla="*/ 1346549 h 1683747"/>
              <a:gd name="connsiteX1794" fmla="*/ 1929822 w 3396106"/>
              <a:gd name="connsiteY1794" fmla="*/ 1348418 h 1683747"/>
              <a:gd name="connsiteX1795" fmla="*/ 1936666 w 3396106"/>
              <a:gd name="connsiteY1795" fmla="*/ 1346549 h 1683747"/>
              <a:gd name="connsiteX1796" fmla="*/ 1940849 w 3396106"/>
              <a:gd name="connsiteY1796" fmla="*/ 1346549 h 1683747"/>
              <a:gd name="connsiteX1797" fmla="*/ 1943511 w 3396106"/>
              <a:gd name="connsiteY1797" fmla="*/ 1348045 h 1683747"/>
              <a:gd name="connsiteX1798" fmla="*/ 1942751 w 3396106"/>
              <a:gd name="connsiteY1798" fmla="*/ 1358138 h 1683747"/>
              <a:gd name="connsiteX1799" fmla="*/ 1944652 w 3396106"/>
              <a:gd name="connsiteY1799" fmla="*/ 1362250 h 1683747"/>
              <a:gd name="connsiteX1800" fmla="*/ 1944652 w 3396106"/>
              <a:gd name="connsiteY1800" fmla="*/ 1364119 h 1683747"/>
              <a:gd name="connsiteX1801" fmla="*/ 1935526 w 3396106"/>
              <a:gd name="connsiteY1801" fmla="*/ 1374213 h 1683747"/>
              <a:gd name="connsiteX1802" fmla="*/ 1928301 w 3396106"/>
              <a:gd name="connsiteY1802" fmla="*/ 1377951 h 1683747"/>
              <a:gd name="connsiteX1803" fmla="*/ 1925639 w 3396106"/>
              <a:gd name="connsiteY1803" fmla="*/ 1384306 h 1683747"/>
              <a:gd name="connsiteX1804" fmla="*/ 1923738 w 3396106"/>
              <a:gd name="connsiteY1804" fmla="*/ 1392531 h 1683747"/>
              <a:gd name="connsiteX1805" fmla="*/ 1921076 w 3396106"/>
              <a:gd name="connsiteY1805" fmla="*/ 1403746 h 1683747"/>
              <a:gd name="connsiteX1806" fmla="*/ 1918414 w 3396106"/>
              <a:gd name="connsiteY1806" fmla="*/ 1407858 h 1683747"/>
              <a:gd name="connsiteX1807" fmla="*/ 1914231 w 3396106"/>
              <a:gd name="connsiteY1807" fmla="*/ 1412718 h 1683747"/>
              <a:gd name="connsiteX1808" fmla="*/ 1913090 w 3396106"/>
              <a:gd name="connsiteY1808" fmla="*/ 1417204 h 1683747"/>
              <a:gd name="connsiteX1809" fmla="*/ 1913851 w 3396106"/>
              <a:gd name="connsiteY1809" fmla="*/ 1422064 h 1683747"/>
              <a:gd name="connsiteX1810" fmla="*/ 1913470 w 3396106"/>
              <a:gd name="connsiteY1810" fmla="*/ 1424680 h 1683747"/>
              <a:gd name="connsiteX1811" fmla="*/ 1894458 w 3396106"/>
              <a:gd name="connsiteY1811" fmla="*/ 1436269 h 1683747"/>
              <a:gd name="connsiteX1812" fmla="*/ 1888754 w 3396106"/>
              <a:gd name="connsiteY1812" fmla="*/ 1440381 h 1683747"/>
              <a:gd name="connsiteX1813" fmla="*/ 1884571 w 3396106"/>
              <a:gd name="connsiteY1813" fmla="*/ 1441129 h 1683747"/>
              <a:gd name="connsiteX1814" fmla="*/ 1875064 w 3396106"/>
              <a:gd name="connsiteY1814" fmla="*/ 1436643 h 1683747"/>
              <a:gd name="connsiteX1815" fmla="*/ 1862896 w 3396106"/>
              <a:gd name="connsiteY1815" fmla="*/ 1432905 h 1683747"/>
              <a:gd name="connsiteX1816" fmla="*/ 1857952 w 3396106"/>
              <a:gd name="connsiteY1816" fmla="*/ 1429166 h 1683747"/>
              <a:gd name="connsiteX1817" fmla="*/ 1853770 w 3396106"/>
              <a:gd name="connsiteY1817" fmla="*/ 1428419 h 1683747"/>
              <a:gd name="connsiteX1818" fmla="*/ 1851488 w 3396106"/>
              <a:gd name="connsiteY1818" fmla="*/ 1427297 h 1683747"/>
              <a:gd name="connsiteX1819" fmla="*/ 1846164 w 3396106"/>
              <a:gd name="connsiteY1819" fmla="*/ 1430288 h 1683747"/>
              <a:gd name="connsiteX1820" fmla="*/ 1839700 w 3396106"/>
              <a:gd name="connsiteY1820" fmla="*/ 1431783 h 1683747"/>
              <a:gd name="connsiteX1821" fmla="*/ 1831714 w 3396106"/>
              <a:gd name="connsiteY1821" fmla="*/ 1430288 h 1683747"/>
              <a:gd name="connsiteX1822" fmla="*/ 1824870 w 3396106"/>
              <a:gd name="connsiteY1822" fmla="*/ 1424680 h 1683747"/>
              <a:gd name="connsiteX1823" fmla="*/ 1815363 w 3396106"/>
              <a:gd name="connsiteY1823" fmla="*/ 1420942 h 1683747"/>
              <a:gd name="connsiteX1824" fmla="*/ 1805857 w 3396106"/>
              <a:gd name="connsiteY1824" fmla="*/ 1424307 h 1683747"/>
              <a:gd name="connsiteX1825" fmla="*/ 1796731 w 3396106"/>
              <a:gd name="connsiteY1825" fmla="*/ 1430288 h 1683747"/>
              <a:gd name="connsiteX1826" fmla="*/ 1782661 w 3396106"/>
              <a:gd name="connsiteY1826" fmla="*/ 1441129 h 1683747"/>
              <a:gd name="connsiteX1827" fmla="*/ 1772394 w 3396106"/>
              <a:gd name="connsiteY1827" fmla="*/ 1442998 h 1683747"/>
              <a:gd name="connsiteX1828" fmla="*/ 1759465 w 3396106"/>
              <a:gd name="connsiteY1828" fmla="*/ 1445989 h 1683747"/>
              <a:gd name="connsiteX1829" fmla="*/ 1738170 w 3396106"/>
              <a:gd name="connsiteY1829" fmla="*/ 1453092 h 1683747"/>
              <a:gd name="connsiteX1830" fmla="*/ 1731326 w 3396106"/>
              <a:gd name="connsiteY1830" fmla="*/ 1450101 h 1683747"/>
              <a:gd name="connsiteX1831" fmla="*/ 1721819 w 3396106"/>
              <a:gd name="connsiteY1831" fmla="*/ 1450849 h 1683747"/>
              <a:gd name="connsiteX1832" fmla="*/ 1714975 w 3396106"/>
              <a:gd name="connsiteY1832" fmla="*/ 1450475 h 1683747"/>
              <a:gd name="connsiteX1833" fmla="*/ 1706229 w 3396106"/>
              <a:gd name="connsiteY1833" fmla="*/ 1447858 h 1683747"/>
              <a:gd name="connsiteX1834" fmla="*/ 1694060 w 3396106"/>
              <a:gd name="connsiteY1834" fmla="*/ 1445989 h 1683747"/>
              <a:gd name="connsiteX1835" fmla="*/ 1683793 w 3396106"/>
              <a:gd name="connsiteY1835" fmla="*/ 1440008 h 1683747"/>
              <a:gd name="connsiteX1836" fmla="*/ 1678470 w 3396106"/>
              <a:gd name="connsiteY1836" fmla="*/ 1432531 h 1683747"/>
              <a:gd name="connsiteX1837" fmla="*/ 1670484 w 3396106"/>
              <a:gd name="connsiteY1837" fmla="*/ 1429166 h 1683747"/>
              <a:gd name="connsiteX1838" fmla="*/ 1662499 w 3396106"/>
              <a:gd name="connsiteY1838" fmla="*/ 1426923 h 1683747"/>
              <a:gd name="connsiteX1839" fmla="*/ 1654133 w 3396106"/>
              <a:gd name="connsiteY1839" fmla="*/ 1422437 h 1683747"/>
              <a:gd name="connsiteX1840" fmla="*/ 1651851 w 3396106"/>
              <a:gd name="connsiteY1840" fmla="*/ 1420568 h 1683747"/>
              <a:gd name="connsiteX1841" fmla="*/ 1651471 w 3396106"/>
              <a:gd name="connsiteY1841" fmla="*/ 1420568 h 1683747"/>
              <a:gd name="connsiteX1842" fmla="*/ 1647668 w 3396106"/>
              <a:gd name="connsiteY1842" fmla="*/ 1416082 h 1683747"/>
              <a:gd name="connsiteX1843" fmla="*/ 1629416 w 3396106"/>
              <a:gd name="connsiteY1843" fmla="*/ 1409727 h 1683747"/>
              <a:gd name="connsiteX1844" fmla="*/ 1617628 w 3396106"/>
              <a:gd name="connsiteY1844" fmla="*/ 1406736 h 1683747"/>
              <a:gd name="connsiteX1845" fmla="*/ 1608121 w 3396106"/>
              <a:gd name="connsiteY1845" fmla="*/ 1411222 h 1683747"/>
              <a:gd name="connsiteX1846" fmla="*/ 1597854 w 3396106"/>
              <a:gd name="connsiteY1846" fmla="*/ 1416830 h 1683747"/>
              <a:gd name="connsiteX1847" fmla="*/ 1587207 w 3396106"/>
              <a:gd name="connsiteY1847" fmla="*/ 1419073 h 1683747"/>
              <a:gd name="connsiteX1848" fmla="*/ 1574278 w 3396106"/>
              <a:gd name="connsiteY1848" fmla="*/ 1414961 h 1683747"/>
              <a:gd name="connsiteX1849" fmla="*/ 1565532 w 3396106"/>
              <a:gd name="connsiteY1849" fmla="*/ 1408979 h 1683747"/>
              <a:gd name="connsiteX1850" fmla="*/ 1559828 w 3396106"/>
              <a:gd name="connsiteY1850" fmla="*/ 1403746 h 1683747"/>
              <a:gd name="connsiteX1851" fmla="*/ 1557927 w 3396106"/>
              <a:gd name="connsiteY1851" fmla="*/ 1403746 h 1683747"/>
              <a:gd name="connsiteX1852" fmla="*/ 1557927 w 3396106"/>
              <a:gd name="connsiteY1852" fmla="*/ 1395895 h 1683747"/>
              <a:gd name="connsiteX1853" fmla="*/ 1556026 w 3396106"/>
              <a:gd name="connsiteY1853" fmla="*/ 1384680 h 1683747"/>
              <a:gd name="connsiteX1854" fmla="*/ 1552223 w 3396106"/>
              <a:gd name="connsiteY1854" fmla="*/ 1378699 h 1683747"/>
              <a:gd name="connsiteX1855" fmla="*/ 1545759 w 3396106"/>
              <a:gd name="connsiteY1855" fmla="*/ 1376082 h 1683747"/>
              <a:gd name="connsiteX1856" fmla="*/ 1536632 w 3396106"/>
              <a:gd name="connsiteY1856" fmla="*/ 1374961 h 1683747"/>
              <a:gd name="connsiteX1857" fmla="*/ 1527506 w 3396106"/>
              <a:gd name="connsiteY1857" fmla="*/ 1372718 h 1683747"/>
              <a:gd name="connsiteX1858" fmla="*/ 1523323 w 3396106"/>
              <a:gd name="connsiteY1858" fmla="*/ 1367484 h 1683747"/>
              <a:gd name="connsiteX1859" fmla="*/ 1509254 w 3396106"/>
              <a:gd name="connsiteY1859" fmla="*/ 1363746 h 1683747"/>
              <a:gd name="connsiteX1860" fmla="*/ 1503930 w 3396106"/>
              <a:gd name="connsiteY1860" fmla="*/ 1359633 h 1683747"/>
              <a:gd name="connsiteX1861" fmla="*/ 1496325 w 3396106"/>
              <a:gd name="connsiteY1861" fmla="*/ 1357390 h 1683747"/>
              <a:gd name="connsiteX1862" fmla="*/ 1491001 w 3396106"/>
              <a:gd name="connsiteY1862" fmla="*/ 1357764 h 1683747"/>
              <a:gd name="connsiteX1863" fmla="*/ 1486818 w 3396106"/>
              <a:gd name="connsiteY1863" fmla="*/ 1364119 h 1683747"/>
              <a:gd name="connsiteX1864" fmla="*/ 1479974 w 3396106"/>
              <a:gd name="connsiteY1864" fmla="*/ 1369727 h 1683747"/>
              <a:gd name="connsiteX1865" fmla="*/ 1474650 w 3396106"/>
              <a:gd name="connsiteY1865" fmla="*/ 1375708 h 1683747"/>
              <a:gd name="connsiteX1866" fmla="*/ 1468566 w 3396106"/>
              <a:gd name="connsiteY1866" fmla="*/ 1380942 h 1683747"/>
              <a:gd name="connsiteX1867" fmla="*/ 1467805 w 3396106"/>
              <a:gd name="connsiteY1867" fmla="*/ 1387671 h 1683747"/>
              <a:gd name="connsiteX1868" fmla="*/ 1469326 w 3396106"/>
              <a:gd name="connsiteY1868" fmla="*/ 1394400 h 1683747"/>
              <a:gd name="connsiteX1869" fmla="*/ 1473509 w 3396106"/>
              <a:gd name="connsiteY1869" fmla="*/ 1400007 h 1683747"/>
              <a:gd name="connsiteX1870" fmla="*/ 1473509 w 3396106"/>
              <a:gd name="connsiteY1870" fmla="*/ 1405989 h 1683747"/>
              <a:gd name="connsiteX1871" fmla="*/ 1469707 w 3396106"/>
              <a:gd name="connsiteY1871" fmla="*/ 1411970 h 1683747"/>
              <a:gd name="connsiteX1872" fmla="*/ 1468566 w 3396106"/>
              <a:gd name="connsiteY1872" fmla="*/ 1417204 h 1683747"/>
              <a:gd name="connsiteX1873" fmla="*/ 1470087 w 3396106"/>
              <a:gd name="connsiteY1873" fmla="*/ 1421690 h 1683747"/>
              <a:gd name="connsiteX1874" fmla="*/ 1470087 w 3396106"/>
              <a:gd name="connsiteY1874" fmla="*/ 1424680 h 1683747"/>
              <a:gd name="connsiteX1875" fmla="*/ 1466284 w 3396106"/>
              <a:gd name="connsiteY1875" fmla="*/ 1426550 h 1683747"/>
              <a:gd name="connsiteX1876" fmla="*/ 1451834 w 3396106"/>
              <a:gd name="connsiteY1876" fmla="*/ 1428419 h 1683747"/>
              <a:gd name="connsiteX1877" fmla="*/ 1435103 w 3396106"/>
              <a:gd name="connsiteY1877" fmla="*/ 1428045 h 1683747"/>
              <a:gd name="connsiteX1878" fmla="*/ 1430160 w 3396106"/>
              <a:gd name="connsiteY1878" fmla="*/ 1425802 h 1683747"/>
              <a:gd name="connsiteX1879" fmla="*/ 1412287 w 3396106"/>
              <a:gd name="connsiteY1879" fmla="*/ 1428419 h 1683747"/>
              <a:gd name="connsiteX1880" fmla="*/ 1405823 w 3396106"/>
              <a:gd name="connsiteY1880" fmla="*/ 1427297 h 1683747"/>
              <a:gd name="connsiteX1881" fmla="*/ 1403922 w 3396106"/>
              <a:gd name="connsiteY1881" fmla="*/ 1424680 h 1683747"/>
              <a:gd name="connsiteX1882" fmla="*/ 1392134 w 3396106"/>
              <a:gd name="connsiteY1882" fmla="*/ 1413839 h 1683747"/>
              <a:gd name="connsiteX1883" fmla="*/ 1385669 w 3396106"/>
              <a:gd name="connsiteY1883" fmla="*/ 1412718 h 1683747"/>
              <a:gd name="connsiteX1884" fmla="*/ 1377684 w 3396106"/>
              <a:gd name="connsiteY1884" fmla="*/ 1413092 h 1683747"/>
              <a:gd name="connsiteX1885" fmla="*/ 1370459 w 3396106"/>
              <a:gd name="connsiteY1885" fmla="*/ 1414587 h 1683747"/>
              <a:gd name="connsiteX1886" fmla="*/ 1365515 w 3396106"/>
              <a:gd name="connsiteY1886" fmla="*/ 1410475 h 1683747"/>
              <a:gd name="connsiteX1887" fmla="*/ 1359431 w 3396106"/>
              <a:gd name="connsiteY1887" fmla="*/ 1408232 h 1683747"/>
              <a:gd name="connsiteX1888" fmla="*/ 1351065 w 3396106"/>
              <a:gd name="connsiteY1888" fmla="*/ 1406736 h 1683747"/>
              <a:gd name="connsiteX1889" fmla="*/ 1342319 w 3396106"/>
              <a:gd name="connsiteY1889" fmla="*/ 1407858 h 1683747"/>
              <a:gd name="connsiteX1890" fmla="*/ 1332813 w 3396106"/>
              <a:gd name="connsiteY1890" fmla="*/ 1411970 h 1683747"/>
              <a:gd name="connsiteX1891" fmla="*/ 1317222 w 3396106"/>
              <a:gd name="connsiteY1891" fmla="*/ 1416456 h 1683747"/>
              <a:gd name="connsiteX1892" fmla="*/ 1307716 w 3396106"/>
              <a:gd name="connsiteY1892" fmla="*/ 1424680 h 1683747"/>
              <a:gd name="connsiteX1893" fmla="*/ 1298209 w 3396106"/>
              <a:gd name="connsiteY1893" fmla="*/ 1429166 h 1683747"/>
              <a:gd name="connsiteX1894" fmla="*/ 1290604 w 3396106"/>
              <a:gd name="connsiteY1894" fmla="*/ 1435148 h 1683747"/>
              <a:gd name="connsiteX1895" fmla="*/ 1283379 w 3396106"/>
              <a:gd name="connsiteY1895" fmla="*/ 1440008 h 1683747"/>
              <a:gd name="connsiteX1896" fmla="*/ 1276154 w 3396106"/>
              <a:gd name="connsiteY1896" fmla="*/ 1442251 h 1683747"/>
              <a:gd name="connsiteX1897" fmla="*/ 1269309 w 3396106"/>
              <a:gd name="connsiteY1897" fmla="*/ 1444867 h 1683747"/>
              <a:gd name="connsiteX1898" fmla="*/ 1263225 w 3396106"/>
              <a:gd name="connsiteY1898" fmla="*/ 1451223 h 1683747"/>
              <a:gd name="connsiteX1899" fmla="*/ 1258662 w 3396106"/>
              <a:gd name="connsiteY1899" fmla="*/ 1459447 h 1683747"/>
              <a:gd name="connsiteX1900" fmla="*/ 1256761 w 3396106"/>
              <a:gd name="connsiteY1900" fmla="*/ 1459447 h 1683747"/>
              <a:gd name="connsiteX1901" fmla="*/ 1250677 w 3396106"/>
              <a:gd name="connsiteY1901" fmla="*/ 1465428 h 1683747"/>
              <a:gd name="connsiteX1902" fmla="*/ 1241170 w 3396106"/>
              <a:gd name="connsiteY1902" fmla="*/ 1462811 h 1683747"/>
              <a:gd name="connsiteX1903" fmla="*/ 1246114 w 3396106"/>
              <a:gd name="connsiteY1903" fmla="*/ 1453092 h 1683747"/>
              <a:gd name="connsiteX1904" fmla="*/ 1244592 w 3396106"/>
              <a:gd name="connsiteY1904" fmla="*/ 1450475 h 1683747"/>
              <a:gd name="connsiteX1905" fmla="*/ 1242311 w 3396106"/>
              <a:gd name="connsiteY1905" fmla="*/ 1448606 h 1683747"/>
              <a:gd name="connsiteX1906" fmla="*/ 1239269 w 3396106"/>
              <a:gd name="connsiteY1906" fmla="*/ 1443372 h 1683747"/>
              <a:gd name="connsiteX1907" fmla="*/ 1236607 w 3396106"/>
              <a:gd name="connsiteY1907" fmla="*/ 1441877 h 1683747"/>
              <a:gd name="connsiteX1908" fmla="*/ 1235086 w 3396106"/>
              <a:gd name="connsiteY1908" fmla="*/ 1438886 h 1683747"/>
              <a:gd name="connsiteX1909" fmla="*/ 1234325 w 3396106"/>
              <a:gd name="connsiteY1909" fmla="*/ 1435895 h 1683747"/>
              <a:gd name="connsiteX1910" fmla="*/ 1228622 w 3396106"/>
              <a:gd name="connsiteY1910" fmla="*/ 1438138 h 1683747"/>
              <a:gd name="connsiteX1911" fmla="*/ 1226720 w 3396106"/>
              <a:gd name="connsiteY1911" fmla="*/ 1440381 h 1683747"/>
              <a:gd name="connsiteX1912" fmla="*/ 1225960 w 3396106"/>
              <a:gd name="connsiteY1912" fmla="*/ 1442998 h 1683747"/>
              <a:gd name="connsiteX1913" fmla="*/ 1222537 w 3396106"/>
              <a:gd name="connsiteY1913" fmla="*/ 1442998 h 1683747"/>
              <a:gd name="connsiteX1914" fmla="*/ 1219876 w 3396106"/>
              <a:gd name="connsiteY1914" fmla="*/ 1442624 h 1683747"/>
              <a:gd name="connsiteX1915" fmla="*/ 1216453 w 3396106"/>
              <a:gd name="connsiteY1915" fmla="*/ 1441877 h 1683747"/>
              <a:gd name="connsiteX1916" fmla="*/ 1214172 w 3396106"/>
              <a:gd name="connsiteY1916" fmla="*/ 1440008 h 1683747"/>
              <a:gd name="connsiteX1917" fmla="*/ 1207707 w 3396106"/>
              <a:gd name="connsiteY1917" fmla="*/ 1438886 h 1683747"/>
              <a:gd name="connsiteX1918" fmla="*/ 1205426 w 3396106"/>
              <a:gd name="connsiteY1918" fmla="*/ 1437391 h 1683747"/>
              <a:gd name="connsiteX1919" fmla="*/ 1202384 w 3396106"/>
              <a:gd name="connsiteY1919" fmla="*/ 1432157 h 1683747"/>
              <a:gd name="connsiteX1920" fmla="*/ 1200482 w 3396106"/>
              <a:gd name="connsiteY1920" fmla="*/ 1430288 h 1683747"/>
              <a:gd name="connsiteX1921" fmla="*/ 1197820 w 3396106"/>
              <a:gd name="connsiteY1921" fmla="*/ 1428793 h 1683747"/>
              <a:gd name="connsiteX1922" fmla="*/ 1197820 w 3396106"/>
              <a:gd name="connsiteY1922" fmla="*/ 1426176 h 1683747"/>
              <a:gd name="connsiteX1923" fmla="*/ 1196299 w 3396106"/>
              <a:gd name="connsiteY1923" fmla="*/ 1423185 h 1683747"/>
              <a:gd name="connsiteX1924" fmla="*/ 1188314 w 3396106"/>
              <a:gd name="connsiteY1924" fmla="*/ 1419073 h 1683747"/>
              <a:gd name="connsiteX1925" fmla="*/ 1185272 w 3396106"/>
              <a:gd name="connsiteY1925" fmla="*/ 1418699 h 1683747"/>
              <a:gd name="connsiteX1926" fmla="*/ 1183751 w 3396106"/>
              <a:gd name="connsiteY1926" fmla="*/ 1416082 h 1683747"/>
              <a:gd name="connsiteX1927" fmla="*/ 1183370 w 3396106"/>
              <a:gd name="connsiteY1927" fmla="*/ 1412718 h 1683747"/>
              <a:gd name="connsiteX1928" fmla="*/ 1184131 w 3396106"/>
              <a:gd name="connsiteY1928" fmla="*/ 1410101 h 1683747"/>
              <a:gd name="connsiteX1929" fmla="*/ 1183370 w 3396106"/>
              <a:gd name="connsiteY1929" fmla="*/ 1407110 h 1683747"/>
              <a:gd name="connsiteX1930" fmla="*/ 1179948 w 3396106"/>
              <a:gd name="connsiteY1930" fmla="*/ 1405989 h 1683747"/>
              <a:gd name="connsiteX1931" fmla="*/ 1176146 w 3396106"/>
              <a:gd name="connsiteY1931" fmla="*/ 1401129 h 1683747"/>
              <a:gd name="connsiteX1932" fmla="*/ 1173484 w 3396106"/>
              <a:gd name="connsiteY1932" fmla="*/ 1400007 h 1683747"/>
              <a:gd name="connsiteX1933" fmla="*/ 1171963 w 3396106"/>
              <a:gd name="connsiteY1933" fmla="*/ 1397017 h 1683747"/>
              <a:gd name="connsiteX1934" fmla="*/ 1169301 w 3396106"/>
              <a:gd name="connsiteY1934" fmla="*/ 1395895 h 1683747"/>
              <a:gd name="connsiteX1935" fmla="*/ 1163597 w 3396106"/>
              <a:gd name="connsiteY1935" fmla="*/ 1394026 h 1683747"/>
              <a:gd name="connsiteX1936" fmla="*/ 1160935 w 3396106"/>
              <a:gd name="connsiteY1936" fmla="*/ 1395895 h 1683747"/>
              <a:gd name="connsiteX1937" fmla="*/ 1159414 w 3396106"/>
              <a:gd name="connsiteY1937" fmla="*/ 1398512 h 1683747"/>
              <a:gd name="connsiteX1938" fmla="*/ 1156752 w 3396106"/>
              <a:gd name="connsiteY1938" fmla="*/ 1398512 h 1683747"/>
              <a:gd name="connsiteX1939" fmla="*/ 1153330 w 3396106"/>
              <a:gd name="connsiteY1939" fmla="*/ 1398138 h 1683747"/>
              <a:gd name="connsiteX1940" fmla="*/ 1151429 w 3396106"/>
              <a:gd name="connsiteY1940" fmla="*/ 1400381 h 1683747"/>
              <a:gd name="connsiteX1941" fmla="*/ 1150668 w 3396106"/>
              <a:gd name="connsiteY1941" fmla="*/ 1402998 h 1683747"/>
              <a:gd name="connsiteX1942" fmla="*/ 1144584 w 3396106"/>
              <a:gd name="connsiteY1942" fmla="*/ 1402998 h 1683747"/>
              <a:gd name="connsiteX1943" fmla="*/ 1141922 w 3396106"/>
              <a:gd name="connsiteY1943" fmla="*/ 1404120 h 1683747"/>
              <a:gd name="connsiteX1944" fmla="*/ 1135077 w 3396106"/>
              <a:gd name="connsiteY1944" fmla="*/ 1402250 h 1683747"/>
              <a:gd name="connsiteX1945" fmla="*/ 1125951 w 3396106"/>
              <a:gd name="connsiteY1945" fmla="*/ 1402998 h 1683747"/>
              <a:gd name="connsiteX1946" fmla="*/ 1124050 w 3396106"/>
              <a:gd name="connsiteY1946" fmla="*/ 1398138 h 1683747"/>
              <a:gd name="connsiteX1947" fmla="*/ 1122148 w 3396106"/>
              <a:gd name="connsiteY1947" fmla="*/ 1397764 h 1683747"/>
              <a:gd name="connsiteX1948" fmla="*/ 1120247 w 3396106"/>
              <a:gd name="connsiteY1948" fmla="*/ 1395148 h 1683747"/>
              <a:gd name="connsiteX1949" fmla="*/ 1121768 w 3396106"/>
              <a:gd name="connsiteY1949" fmla="*/ 1392531 h 1683747"/>
              <a:gd name="connsiteX1950" fmla="*/ 1116445 w 3396106"/>
              <a:gd name="connsiteY1950" fmla="*/ 1389540 h 1683747"/>
              <a:gd name="connsiteX1951" fmla="*/ 1113403 w 3396106"/>
              <a:gd name="connsiteY1951" fmla="*/ 1388419 h 1683747"/>
              <a:gd name="connsiteX1952" fmla="*/ 1111501 w 3396106"/>
              <a:gd name="connsiteY1952" fmla="*/ 1386176 h 1683747"/>
              <a:gd name="connsiteX1953" fmla="*/ 1108459 w 3396106"/>
              <a:gd name="connsiteY1953" fmla="*/ 1386549 h 1683747"/>
              <a:gd name="connsiteX1954" fmla="*/ 1104276 w 3396106"/>
              <a:gd name="connsiteY1954" fmla="*/ 1391783 h 1683747"/>
              <a:gd name="connsiteX1955" fmla="*/ 1104276 w 3396106"/>
              <a:gd name="connsiteY1955" fmla="*/ 1394400 h 1683747"/>
              <a:gd name="connsiteX1956" fmla="*/ 1103516 w 3396106"/>
              <a:gd name="connsiteY1956" fmla="*/ 1397017 h 1683747"/>
              <a:gd name="connsiteX1957" fmla="*/ 1097812 w 3396106"/>
              <a:gd name="connsiteY1957" fmla="*/ 1401129 h 1683747"/>
              <a:gd name="connsiteX1958" fmla="*/ 1052561 w 3396106"/>
              <a:gd name="connsiteY1958" fmla="*/ 1319633 h 1683747"/>
              <a:gd name="connsiteX1959" fmla="*/ 1024802 w 3396106"/>
              <a:gd name="connsiteY1959" fmla="*/ 1294586 h 1683747"/>
              <a:gd name="connsiteX1960" fmla="*/ 1023281 w 3396106"/>
              <a:gd name="connsiteY1960" fmla="*/ 1293839 h 1683747"/>
              <a:gd name="connsiteX1961" fmla="*/ 1022140 w 3396106"/>
              <a:gd name="connsiteY1961" fmla="*/ 1291222 h 1683747"/>
              <a:gd name="connsiteX1962" fmla="*/ 1022520 w 3396106"/>
              <a:gd name="connsiteY1962" fmla="*/ 1288231 h 1683747"/>
              <a:gd name="connsiteX1963" fmla="*/ 1025562 w 3396106"/>
              <a:gd name="connsiteY1963" fmla="*/ 1288231 h 1683747"/>
              <a:gd name="connsiteX1964" fmla="*/ 1028224 w 3396106"/>
              <a:gd name="connsiteY1964" fmla="*/ 1287483 h 1683747"/>
              <a:gd name="connsiteX1965" fmla="*/ 1030126 w 3396106"/>
              <a:gd name="connsiteY1965" fmla="*/ 1284493 h 1683747"/>
              <a:gd name="connsiteX1966" fmla="*/ 1029745 w 3396106"/>
              <a:gd name="connsiteY1966" fmla="*/ 1281876 h 1683747"/>
              <a:gd name="connsiteX1967" fmla="*/ 1028224 w 3396106"/>
              <a:gd name="connsiteY1967" fmla="*/ 1279259 h 1683747"/>
              <a:gd name="connsiteX1968" fmla="*/ 1023281 w 3396106"/>
              <a:gd name="connsiteY1968" fmla="*/ 1282250 h 1683747"/>
              <a:gd name="connsiteX1969" fmla="*/ 1017197 w 3396106"/>
              <a:gd name="connsiteY1969" fmla="*/ 1282997 h 1683747"/>
              <a:gd name="connsiteX1970" fmla="*/ 1015676 w 3396106"/>
              <a:gd name="connsiteY1970" fmla="*/ 1285614 h 1683747"/>
              <a:gd name="connsiteX1971" fmla="*/ 1013014 w 3396106"/>
              <a:gd name="connsiteY1971" fmla="*/ 1286362 h 1683747"/>
              <a:gd name="connsiteX1972" fmla="*/ 1006930 w 3396106"/>
              <a:gd name="connsiteY1972" fmla="*/ 1287857 h 1683747"/>
              <a:gd name="connsiteX1973" fmla="*/ 1003507 w 3396106"/>
              <a:gd name="connsiteY1973" fmla="*/ 1287483 h 1683747"/>
              <a:gd name="connsiteX1974" fmla="*/ 1001226 w 3396106"/>
              <a:gd name="connsiteY1974" fmla="*/ 1289353 h 1683747"/>
              <a:gd name="connsiteX1975" fmla="*/ 998944 w 3396106"/>
              <a:gd name="connsiteY1975" fmla="*/ 1294586 h 1683747"/>
              <a:gd name="connsiteX1976" fmla="*/ 994001 w 3396106"/>
              <a:gd name="connsiteY1976" fmla="*/ 1299072 h 1683747"/>
              <a:gd name="connsiteX1977" fmla="*/ 987917 w 3396106"/>
              <a:gd name="connsiteY1977" fmla="*/ 1299820 h 1683747"/>
              <a:gd name="connsiteX1978" fmla="*/ 984494 w 3396106"/>
              <a:gd name="connsiteY1978" fmla="*/ 1303932 h 1683747"/>
              <a:gd name="connsiteX1979" fmla="*/ 981072 w 3396106"/>
              <a:gd name="connsiteY1979" fmla="*/ 1304306 h 1683747"/>
              <a:gd name="connsiteX1980" fmla="*/ 979171 w 3396106"/>
              <a:gd name="connsiteY1980" fmla="*/ 1306549 h 1683747"/>
              <a:gd name="connsiteX1981" fmla="*/ 980311 w 3396106"/>
              <a:gd name="connsiteY1981" fmla="*/ 1309540 h 1683747"/>
              <a:gd name="connsiteX1982" fmla="*/ 977269 w 3396106"/>
              <a:gd name="connsiteY1982" fmla="*/ 1309540 h 1683747"/>
              <a:gd name="connsiteX1983" fmla="*/ 974988 w 3396106"/>
              <a:gd name="connsiteY1983" fmla="*/ 1307670 h 1683747"/>
              <a:gd name="connsiteX1984" fmla="*/ 971565 w 3396106"/>
              <a:gd name="connsiteY1984" fmla="*/ 1307670 h 1683747"/>
              <a:gd name="connsiteX1985" fmla="*/ 968904 w 3396106"/>
              <a:gd name="connsiteY1985" fmla="*/ 1306549 h 1683747"/>
              <a:gd name="connsiteX1986" fmla="*/ 963200 w 3396106"/>
              <a:gd name="connsiteY1986" fmla="*/ 1309166 h 1683747"/>
              <a:gd name="connsiteX1987" fmla="*/ 961298 w 3396106"/>
              <a:gd name="connsiteY1987" fmla="*/ 1311409 h 1683747"/>
              <a:gd name="connsiteX1988" fmla="*/ 958637 w 3396106"/>
              <a:gd name="connsiteY1988" fmla="*/ 1311409 h 1683747"/>
              <a:gd name="connsiteX1989" fmla="*/ 956735 w 3396106"/>
              <a:gd name="connsiteY1989" fmla="*/ 1309166 h 1683747"/>
              <a:gd name="connsiteX1990" fmla="*/ 956355 w 3396106"/>
              <a:gd name="connsiteY1990" fmla="*/ 1305801 h 1683747"/>
              <a:gd name="connsiteX1991" fmla="*/ 957116 w 3396106"/>
              <a:gd name="connsiteY1991" fmla="*/ 1303184 h 1683747"/>
              <a:gd name="connsiteX1992" fmla="*/ 959017 w 3396106"/>
              <a:gd name="connsiteY1992" fmla="*/ 1300194 h 1683747"/>
              <a:gd name="connsiteX1993" fmla="*/ 961298 w 3396106"/>
              <a:gd name="connsiteY1993" fmla="*/ 1298325 h 1683747"/>
              <a:gd name="connsiteX1994" fmla="*/ 964721 w 3396106"/>
              <a:gd name="connsiteY1994" fmla="*/ 1297577 h 1683747"/>
              <a:gd name="connsiteX1995" fmla="*/ 964721 w 3396106"/>
              <a:gd name="connsiteY1995" fmla="*/ 1294586 h 1683747"/>
              <a:gd name="connsiteX1996" fmla="*/ 963960 w 3396106"/>
              <a:gd name="connsiteY1996" fmla="*/ 1291596 h 1683747"/>
              <a:gd name="connsiteX1997" fmla="*/ 960918 w 3396106"/>
              <a:gd name="connsiteY1997" fmla="*/ 1293091 h 1683747"/>
              <a:gd name="connsiteX1998" fmla="*/ 959397 w 3396106"/>
              <a:gd name="connsiteY1998" fmla="*/ 1295708 h 1683747"/>
              <a:gd name="connsiteX1999" fmla="*/ 956735 w 3396106"/>
              <a:gd name="connsiteY1999" fmla="*/ 1295708 h 1683747"/>
              <a:gd name="connsiteX2000" fmla="*/ 953693 w 3396106"/>
              <a:gd name="connsiteY2000" fmla="*/ 1294212 h 1683747"/>
              <a:gd name="connsiteX2001" fmla="*/ 951792 w 3396106"/>
              <a:gd name="connsiteY2001" fmla="*/ 1291969 h 1683747"/>
              <a:gd name="connsiteX2002" fmla="*/ 948750 w 3396106"/>
              <a:gd name="connsiteY2002" fmla="*/ 1290100 h 1683747"/>
              <a:gd name="connsiteX2003" fmla="*/ 942666 w 3396106"/>
              <a:gd name="connsiteY2003" fmla="*/ 1288979 h 1683747"/>
              <a:gd name="connsiteX2004" fmla="*/ 940004 w 3396106"/>
              <a:gd name="connsiteY2004" fmla="*/ 1290100 h 1683747"/>
              <a:gd name="connsiteX2005" fmla="*/ 941905 w 3396106"/>
              <a:gd name="connsiteY2005" fmla="*/ 1292343 h 1683747"/>
              <a:gd name="connsiteX2006" fmla="*/ 942666 w 3396106"/>
              <a:gd name="connsiteY2006" fmla="*/ 1295334 h 1683747"/>
              <a:gd name="connsiteX2007" fmla="*/ 936581 w 3396106"/>
              <a:gd name="connsiteY2007" fmla="*/ 1294586 h 1683747"/>
              <a:gd name="connsiteX2008" fmla="*/ 937342 w 3396106"/>
              <a:gd name="connsiteY2008" fmla="*/ 1291596 h 1683747"/>
              <a:gd name="connsiteX2009" fmla="*/ 938102 w 3396106"/>
              <a:gd name="connsiteY2009" fmla="*/ 1288979 h 1683747"/>
              <a:gd name="connsiteX2010" fmla="*/ 936201 w 3396106"/>
              <a:gd name="connsiteY2010" fmla="*/ 1287110 h 1683747"/>
              <a:gd name="connsiteX2011" fmla="*/ 935441 w 3396106"/>
              <a:gd name="connsiteY2011" fmla="*/ 1283745 h 1683747"/>
              <a:gd name="connsiteX2012" fmla="*/ 933920 w 3396106"/>
              <a:gd name="connsiteY2012" fmla="*/ 1281128 h 1683747"/>
              <a:gd name="connsiteX2013" fmla="*/ 931258 w 3396106"/>
              <a:gd name="connsiteY2013" fmla="*/ 1280381 h 1683747"/>
              <a:gd name="connsiteX2014" fmla="*/ 931258 w 3396106"/>
              <a:gd name="connsiteY2014" fmla="*/ 1283371 h 1683747"/>
              <a:gd name="connsiteX2015" fmla="*/ 930117 w 3396106"/>
              <a:gd name="connsiteY2015" fmla="*/ 1286362 h 1683747"/>
              <a:gd name="connsiteX2016" fmla="*/ 927455 w 3396106"/>
              <a:gd name="connsiteY2016" fmla="*/ 1285614 h 1683747"/>
              <a:gd name="connsiteX2017" fmla="*/ 924413 w 3396106"/>
              <a:gd name="connsiteY2017" fmla="*/ 1285614 h 1683747"/>
              <a:gd name="connsiteX2018" fmla="*/ 923272 w 3396106"/>
              <a:gd name="connsiteY2018" fmla="*/ 1288979 h 1683747"/>
              <a:gd name="connsiteX2019" fmla="*/ 920230 w 3396106"/>
              <a:gd name="connsiteY2019" fmla="*/ 1289353 h 1683747"/>
              <a:gd name="connsiteX2020" fmla="*/ 917568 w 3396106"/>
              <a:gd name="connsiteY2020" fmla="*/ 1287483 h 1683747"/>
              <a:gd name="connsiteX2021" fmla="*/ 911484 w 3396106"/>
              <a:gd name="connsiteY2021" fmla="*/ 1288979 h 1683747"/>
              <a:gd name="connsiteX2022" fmla="*/ 910344 w 3396106"/>
              <a:gd name="connsiteY2022" fmla="*/ 1285988 h 1683747"/>
              <a:gd name="connsiteX2023" fmla="*/ 909203 w 3396106"/>
              <a:gd name="connsiteY2023" fmla="*/ 1283371 h 1683747"/>
              <a:gd name="connsiteX2024" fmla="*/ 911104 w 3396106"/>
              <a:gd name="connsiteY2024" fmla="*/ 1281128 h 1683747"/>
              <a:gd name="connsiteX2025" fmla="*/ 913005 w 3396106"/>
              <a:gd name="connsiteY2025" fmla="*/ 1278511 h 1683747"/>
              <a:gd name="connsiteX2026" fmla="*/ 912245 w 3396106"/>
              <a:gd name="connsiteY2026" fmla="*/ 1272156 h 1683747"/>
              <a:gd name="connsiteX2027" fmla="*/ 913766 w 3396106"/>
              <a:gd name="connsiteY2027" fmla="*/ 1269913 h 1683747"/>
              <a:gd name="connsiteX2028" fmla="*/ 909203 w 3396106"/>
              <a:gd name="connsiteY2028" fmla="*/ 1265801 h 1683747"/>
              <a:gd name="connsiteX2029" fmla="*/ 908062 w 3396106"/>
              <a:gd name="connsiteY2029" fmla="*/ 1263184 h 1683747"/>
              <a:gd name="connsiteX2030" fmla="*/ 908822 w 3396106"/>
              <a:gd name="connsiteY2030" fmla="*/ 1259820 h 1683747"/>
              <a:gd name="connsiteX2031" fmla="*/ 908062 w 3396106"/>
              <a:gd name="connsiteY2031" fmla="*/ 1253838 h 1683747"/>
              <a:gd name="connsiteX2032" fmla="*/ 906921 w 3396106"/>
              <a:gd name="connsiteY2032" fmla="*/ 1251222 h 1683747"/>
              <a:gd name="connsiteX2033" fmla="*/ 904640 w 3396106"/>
              <a:gd name="connsiteY2033" fmla="*/ 1248979 h 1683747"/>
              <a:gd name="connsiteX2034" fmla="*/ 901598 w 3396106"/>
              <a:gd name="connsiteY2034" fmla="*/ 1247857 h 1683747"/>
              <a:gd name="connsiteX2035" fmla="*/ 895513 w 3396106"/>
              <a:gd name="connsiteY2035" fmla="*/ 1248979 h 1683747"/>
              <a:gd name="connsiteX2036" fmla="*/ 893232 w 3396106"/>
              <a:gd name="connsiteY2036" fmla="*/ 1250848 h 1683747"/>
              <a:gd name="connsiteX2037" fmla="*/ 890570 w 3396106"/>
              <a:gd name="connsiteY2037" fmla="*/ 1251969 h 1683747"/>
              <a:gd name="connsiteX2038" fmla="*/ 885246 w 3396106"/>
              <a:gd name="connsiteY2038" fmla="*/ 1248979 h 1683747"/>
              <a:gd name="connsiteX2039" fmla="*/ 883345 w 3396106"/>
              <a:gd name="connsiteY2039" fmla="*/ 1246736 h 1683747"/>
              <a:gd name="connsiteX2040" fmla="*/ 880683 w 3396106"/>
              <a:gd name="connsiteY2040" fmla="*/ 1245240 h 1683747"/>
              <a:gd name="connsiteX2041" fmla="*/ 877261 w 3396106"/>
              <a:gd name="connsiteY2041" fmla="*/ 1245988 h 1683747"/>
              <a:gd name="connsiteX2042" fmla="*/ 874599 w 3396106"/>
              <a:gd name="connsiteY2042" fmla="*/ 1244866 h 1683747"/>
              <a:gd name="connsiteX2043" fmla="*/ 871937 w 3396106"/>
              <a:gd name="connsiteY2043" fmla="*/ 1245614 h 1683747"/>
              <a:gd name="connsiteX2044" fmla="*/ 869275 w 3396106"/>
              <a:gd name="connsiteY2044" fmla="*/ 1243371 h 1683747"/>
              <a:gd name="connsiteX2045" fmla="*/ 866614 w 3396106"/>
              <a:gd name="connsiteY2045" fmla="*/ 1243371 h 1683747"/>
              <a:gd name="connsiteX2046" fmla="*/ 864712 w 3396106"/>
              <a:gd name="connsiteY2046" fmla="*/ 1245988 h 1683747"/>
              <a:gd name="connsiteX2047" fmla="*/ 861290 w 3396106"/>
              <a:gd name="connsiteY2047" fmla="*/ 1245988 h 1683747"/>
              <a:gd name="connsiteX2048" fmla="*/ 859008 w 3396106"/>
              <a:gd name="connsiteY2048" fmla="*/ 1247857 h 1683747"/>
              <a:gd name="connsiteX2049" fmla="*/ 857107 w 3396106"/>
              <a:gd name="connsiteY2049" fmla="*/ 1250100 h 1683747"/>
              <a:gd name="connsiteX2050" fmla="*/ 854445 w 3396106"/>
              <a:gd name="connsiteY2050" fmla="*/ 1251222 h 1683747"/>
              <a:gd name="connsiteX2051" fmla="*/ 851023 w 3396106"/>
              <a:gd name="connsiteY2051" fmla="*/ 1250848 h 1683747"/>
              <a:gd name="connsiteX2052" fmla="*/ 851023 w 3396106"/>
              <a:gd name="connsiteY2052" fmla="*/ 1253465 h 1683747"/>
              <a:gd name="connsiteX2053" fmla="*/ 851023 w 3396106"/>
              <a:gd name="connsiteY2053" fmla="*/ 1256829 h 1683747"/>
              <a:gd name="connsiteX2054" fmla="*/ 849502 w 3396106"/>
              <a:gd name="connsiteY2054" fmla="*/ 1259072 h 1683747"/>
              <a:gd name="connsiteX2055" fmla="*/ 846460 w 3396106"/>
              <a:gd name="connsiteY2055" fmla="*/ 1259820 h 1683747"/>
              <a:gd name="connsiteX2056" fmla="*/ 843418 w 3396106"/>
              <a:gd name="connsiteY2056" fmla="*/ 1259446 h 1683747"/>
              <a:gd name="connsiteX2057" fmla="*/ 840756 w 3396106"/>
              <a:gd name="connsiteY2057" fmla="*/ 1261689 h 1683747"/>
              <a:gd name="connsiteX2058" fmla="*/ 830109 w 3396106"/>
              <a:gd name="connsiteY2058" fmla="*/ 1265053 h 1683747"/>
              <a:gd name="connsiteX2059" fmla="*/ 817940 w 3396106"/>
              <a:gd name="connsiteY2059" fmla="*/ 1266175 h 1683747"/>
              <a:gd name="connsiteX2060" fmla="*/ 803871 w 3396106"/>
              <a:gd name="connsiteY2060" fmla="*/ 1269913 h 1683747"/>
              <a:gd name="connsiteX2061" fmla="*/ 803871 w 3396106"/>
              <a:gd name="connsiteY2061" fmla="*/ 1269539 h 1683747"/>
              <a:gd name="connsiteX2062" fmla="*/ 797026 w 3396106"/>
              <a:gd name="connsiteY2062" fmla="*/ 1271782 h 1683747"/>
              <a:gd name="connsiteX2063" fmla="*/ 794364 w 3396106"/>
              <a:gd name="connsiteY2063" fmla="*/ 1270287 h 1683747"/>
              <a:gd name="connsiteX2064" fmla="*/ 791322 w 3396106"/>
              <a:gd name="connsiteY2064" fmla="*/ 1271035 h 1683747"/>
              <a:gd name="connsiteX2065" fmla="*/ 788660 w 3396106"/>
              <a:gd name="connsiteY2065" fmla="*/ 1272156 h 1683747"/>
              <a:gd name="connsiteX2066" fmla="*/ 787139 w 3396106"/>
              <a:gd name="connsiteY2066" fmla="*/ 1275521 h 1683747"/>
              <a:gd name="connsiteX2067" fmla="*/ 786759 w 3396106"/>
              <a:gd name="connsiteY2067" fmla="*/ 1278138 h 1683747"/>
              <a:gd name="connsiteX2068" fmla="*/ 784858 w 3396106"/>
              <a:gd name="connsiteY2068" fmla="*/ 1281128 h 1683747"/>
              <a:gd name="connsiteX2069" fmla="*/ 782196 w 3396106"/>
              <a:gd name="connsiteY2069" fmla="*/ 1280007 h 1683747"/>
              <a:gd name="connsiteX2070" fmla="*/ 779154 w 3396106"/>
              <a:gd name="connsiteY2070" fmla="*/ 1280007 h 1683747"/>
              <a:gd name="connsiteX2071" fmla="*/ 776492 w 3396106"/>
              <a:gd name="connsiteY2071" fmla="*/ 1281128 h 1683747"/>
              <a:gd name="connsiteX2072" fmla="*/ 773070 w 3396106"/>
              <a:gd name="connsiteY2072" fmla="*/ 1281502 h 1683747"/>
              <a:gd name="connsiteX2073" fmla="*/ 770788 w 3396106"/>
              <a:gd name="connsiteY2073" fmla="*/ 1282997 h 1683747"/>
              <a:gd name="connsiteX2074" fmla="*/ 764324 w 3396106"/>
              <a:gd name="connsiteY2074" fmla="*/ 1284493 h 1683747"/>
              <a:gd name="connsiteX2075" fmla="*/ 763563 w 3396106"/>
              <a:gd name="connsiteY2075" fmla="*/ 1287483 h 1683747"/>
              <a:gd name="connsiteX2076" fmla="*/ 760521 w 3396106"/>
              <a:gd name="connsiteY2076" fmla="*/ 1287483 h 1683747"/>
              <a:gd name="connsiteX2077" fmla="*/ 758239 w 3396106"/>
              <a:gd name="connsiteY2077" fmla="*/ 1285614 h 1683747"/>
              <a:gd name="connsiteX2078" fmla="*/ 755578 w 3396106"/>
              <a:gd name="connsiteY2078" fmla="*/ 1284493 h 1683747"/>
              <a:gd name="connsiteX2079" fmla="*/ 750254 w 3396106"/>
              <a:gd name="connsiteY2079" fmla="*/ 1288231 h 1683747"/>
              <a:gd name="connsiteX2080" fmla="*/ 747592 w 3396106"/>
              <a:gd name="connsiteY2080" fmla="*/ 1289353 h 1683747"/>
              <a:gd name="connsiteX2081" fmla="*/ 744550 w 3396106"/>
              <a:gd name="connsiteY2081" fmla="*/ 1291222 h 1683747"/>
              <a:gd name="connsiteX2082" fmla="*/ 738466 w 3396106"/>
              <a:gd name="connsiteY2082" fmla="*/ 1290474 h 1683747"/>
              <a:gd name="connsiteX2083" fmla="*/ 735804 w 3396106"/>
              <a:gd name="connsiteY2083" fmla="*/ 1291969 h 1683747"/>
              <a:gd name="connsiteX2084" fmla="*/ 732001 w 3396106"/>
              <a:gd name="connsiteY2084" fmla="*/ 1296455 h 1683747"/>
              <a:gd name="connsiteX2085" fmla="*/ 730100 w 3396106"/>
              <a:gd name="connsiteY2085" fmla="*/ 1293839 h 1683747"/>
              <a:gd name="connsiteX2086" fmla="*/ 720974 w 3396106"/>
              <a:gd name="connsiteY2086" fmla="*/ 1293839 h 1683747"/>
              <a:gd name="connsiteX2087" fmla="*/ 717932 w 3396106"/>
              <a:gd name="connsiteY2087" fmla="*/ 1294586 h 1683747"/>
              <a:gd name="connsiteX2088" fmla="*/ 714890 w 3396106"/>
              <a:gd name="connsiteY2088" fmla="*/ 1294212 h 1683747"/>
              <a:gd name="connsiteX2089" fmla="*/ 711848 w 3396106"/>
              <a:gd name="connsiteY2089" fmla="*/ 1294586 h 1683747"/>
              <a:gd name="connsiteX2090" fmla="*/ 709946 w 3396106"/>
              <a:gd name="connsiteY2090" fmla="*/ 1292343 h 1683747"/>
              <a:gd name="connsiteX2091" fmla="*/ 706904 w 3396106"/>
              <a:gd name="connsiteY2091" fmla="*/ 1292343 h 1683747"/>
              <a:gd name="connsiteX2092" fmla="*/ 705003 w 3396106"/>
              <a:gd name="connsiteY2092" fmla="*/ 1294586 h 1683747"/>
              <a:gd name="connsiteX2093" fmla="*/ 698919 w 3396106"/>
              <a:gd name="connsiteY2093" fmla="*/ 1294586 h 1683747"/>
              <a:gd name="connsiteX2094" fmla="*/ 703102 w 3396106"/>
              <a:gd name="connsiteY2094" fmla="*/ 1299446 h 1683747"/>
              <a:gd name="connsiteX2095" fmla="*/ 701200 w 3396106"/>
              <a:gd name="connsiteY2095" fmla="*/ 1301689 h 1683747"/>
              <a:gd name="connsiteX2096" fmla="*/ 700440 w 3396106"/>
              <a:gd name="connsiteY2096" fmla="*/ 1304306 h 1683747"/>
              <a:gd name="connsiteX2097" fmla="*/ 700440 w 3396106"/>
              <a:gd name="connsiteY2097" fmla="*/ 1307670 h 1683747"/>
              <a:gd name="connsiteX2098" fmla="*/ 706524 w 3396106"/>
              <a:gd name="connsiteY2098" fmla="*/ 1307670 h 1683747"/>
              <a:gd name="connsiteX2099" fmla="*/ 709186 w 3396106"/>
              <a:gd name="connsiteY2099" fmla="*/ 1306175 h 1683747"/>
              <a:gd name="connsiteX2100" fmla="*/ 711467 w 3396106"/>
              <a:gd name="connsiteY2100" fmla="*/ 1308044 h 1683747"/>
              <a:gd name="connsiteX2101" fmla="*/ 709566 w 3396106"/>
              <a:gd name="connsiteY2101" fmla="*/ 1310661 h 1683747"/>
              <a:gd name="connsiteX2102" fmla="*/ 706904 w 3396106"/>
              <a:gd name="connsiteY2102" fmla="*/ 1311783 h 1683747"/>
              <a:gd name="connsiteX2103" fmla="*/ 704242 w 3396106"/>
              <a:gd name="connsiteY2103" fmla="*/ 1311783 h 1683747"/>
              <a:gd name="connsiteX2104" fmla="*/ 703482 w 3396106"/>
              <a:gd name="connsiteY2104" fmla="*/ 1315147 h 1683747"/>
              <a:gd name="connsiteX2105" fmla="*/ 705003 w 3396106"/>
              <a:gd name="connsiteY2105" fmla="*/ 1317390 h 1683747"/>
              <a:gd name="connsiteX2106" fmla="*/ 717171 w 3396106"/>
              <a:gd name="connsiteY2106" fmla="*/ 1319259 h 1683747"/>
              <a:gd name="connsiteX2107" fmla="*/ 722875 w 3396106"/>
              <a:gd name="connsiteY2107" fmla="*/ 1322250 h 1683747"/>
              <a:gd name="connsiteX2108" fmla="*/ 724016 w 3396106"/>
              <a:gd name="connsiteY2108" fmla="*/ 1324493 h 1683747"/>
              <a:gd name="connsiteX2109" fmla="*/ 723255 w 3396106"/>
              <a:gd name="connsiteY2109" fmla="*/ 1327484 h 1683747"/>
              <a:gd name="connsiteX2110" fmla="*/ 719833 w 3396106"/>
              <a:gd name="connsiteY2110" fmla="*/ 1328605 h 1683747"/>
              <a:gd name="connsiteX2111" fmla="*/ 713749 w 3396106"/>
              <a:gd name="connsiteY2111" fmla="*/ 1328605 h 1683747"/>
              <a:gd name="connsiteX2112" fmla="*/ 711087 w 3396106"/>
              <a:gd name="connsiteY2112" fmla="*/ 1327858 h 1683747"/>
              <a:gd name="connsiteX2113" fmla="*/ 708425 w 3396106"/>
              <a:gd name="connsiteY2113" fmla="*/ 1328231 h 1683747"/>
              <a:gd name="connsiteX2114" fmla="*/ 705003 w 3396106"/>
              <a:gd name="connsiteY2114" fmla="*/ 1327858 h 1683747"/>
              <a:gd name="connsiteX2115" fmla="*/ 701580 w 3396106"/>
              <a:gd name="connsiteY2115" fmla="*/ 1328231 h 1683747"/>
              <a:gd name="connsiteX2116" fmla="*/ 699299 w 3396106"/>
              <a:gd name="connsiteY2116" fmla="*/ 1330101 h 1683747"/>
              <a:gd name="connsiteX2117" fmla="*/ 698919 w 3396106"/>
              <a:gd name="connsiteY2117" fmla="*/ 1332717 h 1683747"/>
              <a:gd name="connsiteX2118" fmla="*/ 696257 w 3396106"/>
              <a:gd name="connsiteY2118" fmla="*/ 1335334 h 1683747"/>
              <a:gd name="connsiteX2119" fmla="*/ 693215 w 3396106"/>
              <a:gd name="connsiteY2119" fmla="*/ 1336456 h 1683747"/>
              <a:gd name="connsiteX2120" fmla="*/ 700440 w 3396106"/>
              <a:gd name="connsiteY2120" fmla="*/ 1346549 h 1683747"/>
              <a:gd name="connsiteX2121" fmla="*/ 699679 w 3396106"/>
              <a:gd name="connsiteY2121" fmla="*/ 1349914 h 1683747"/>
              <a:gd name="connsiteX2122" fmla="*/ 698538 w 3396106"/>
              <a:gd name="connsiteY2122" fmla="*/ 1352157 h 1683747"/>
              <a:gd name="connsiteX2123" fmla="*/ 693215 w 3396106"/>
              <a:gd name="connsiteY2123" fmla="*/ 1355521 h 1683747"/>
              <a:gd name="connsiteX2124" fmla="*/ 687131 w 3396106"/>
              <a:gd name="connsiteY2124" fmla="*/ 1357764 h 1683747"/>
              <a:gd name="connsiteX2125" fmla="*/ 682568 w 3396106"/>
              <a:gd name="connsiteY2125" fmla="*/ 1361503 h 1683747"/>
              <a:gd name="connsiteX2126" fmla="*/ 679906 w 3396106"/>
              <a:gd name="connsiteY2126" fmla="*/ 1362250 h 1683747"/>
              <a:gd name="connsiteX2127" fmla="*/ 679145 w 3396106"/>
              <a:gd name="connsiteY2127" fmla="*/ 1365615 h 1683747"/>
              <a:gd name="connsiteX2128" fmla="*/ 685229 w 3396106"/>
              <a:gd name="connsiteY2128" fmla="*/ 1366362 h 1683747"/>
              <a:gd name="connsiteX2129" fmla="*/ 687131 w 3396106"/>
              <a:gd name="connsiteY2129" fmla="*/ 1368979 h 1683747"/>
              <a:gd name="connsiteX2130" fmla="*/ 686750 w 3396106"/>
              <a:gd name="connsiteY2130" fmla="*/ 1372344 h 1683747"/>
              <a:gd name="connsiteX2131" fmla="*/ 689412 w 3396106"/>
              <a:gd name="connsiteY2131" fmla="*/ 1373465 h 1683747"/>
              <a:gd name="connsiteX2132" fmla="*/ 696257 w 3396106"/>
              <a:gd name="connsiteY2132" fmla="*/ 1374587 h 1683747"/>
              <a:gd name="connsiteX2133" fmla="*/ 697398 w 3396106"/>
              <a:gd name="connsiteY2133" fmla="*/ 1376456 h 1683747"/>
              <a:gd name="connsiteX2134" fmla="*/ 699679 w 3396106"/>
              <a:gd name="connsiteY2134" fmla="*/ 1379073 h 1683747"/>
              <a:gd name="connsiteX2135" fmla="*/ 705763 w 3396106"/>
              <a:gd name="connsiteY2135" fmla="*/ 1379820 h 1683747"/>
              <a:gd name="connsiteX2136" fmla="*/ 711087 w 3396106"/>
              <a:gd name="connsiteY2136" fmla="*/ 1380194 h 1683747"/>
              <a:gd name="connsiteX2137" fmla="*/ 711848 w 3396106"/>
              <a:gd name="connsiteY2137" fmla="*/ 1381690 h 1683747"/>
              <a:gd name="connsiteX2138" fmla="*/ 713749 w 3396106"/>
              <a:gd name="connsiteY2138" fmla="*/ 1383933 h 1683747"/>
              <a:gd name="connsiteX2139" fmla="*/ 712608 w 3396106"/>
              <a:gd name="connsiteY2139" fmla="*/ 1386549 h 1683747"/>
              <a:gd name="connsiteX2140" fmla="*/ 708425 w 3396106"/>
              <a:gd name="connsiteY2140" fmla="*/ 1400755 h 1683747"/>
              <a:gd name="connsiteX2141" fmla="*/ 702341 w 3396106"/>
              <a:gd name="connsiteY2141" fmla="*/ 1402624 h 1683747"/>
              <a:gd name="connsiteX2142" fmla="*/ 699299 w 3396106"/>
              <a:gd name="connsiteY2142" fmla="*/ 1404493 h 1683747"/>
              <a:gd name="connsiteX2143" fmla="*/ 693595 w 3396106"/>
              <a:gd name="connsiteY2143" fmla="*/ 1405989 h 1683747"/>
              <a:gd name="connsiteX2144" fmla="*/ 687131 w 3396106"/>
              <a:gd name="connsiteY2144" fmla="*/ 1405615 h 1683747"/>
              <a:gd name="connsiteX2145" fmla="*/ 682948 w 3396106"/>
              <a:gd name="connsiteY2145" fmla="*/ 1400755 h 1683747"/>
              <a:gd name="connsiteX2146" fmla="*/ 680666 w 3396106"/>
              <a:gd name="connsiteY2146" fmla="*/ 1400007 h 1683747"/>
              <a:gd name="connsiteX2147" fmla="*/ 678765 w 3396106"/>
              <a:gd name="connsiteY2147" fmla="*/ 1402250 h 1683747"/>
              <a:gd name="connsiteX2148" fmla="*/ 676103 w 3396106"/>
              <a:gd name="connsiteY2148" fmla="*/ 1407858 h 1683747"/>
              <a:gd name="connsiteX2149" fmla="*/ 673822 w 3396106"/>
              <a:gd name="connsiteY2149" fmla="*/ 1409727 h 1683747"/>
              <a:gd name="connsiteX2150" fmla="*/ 666977 w 3396106"/>
              <a:gd name="connsiteY2150" fmla="*/ 1410101 h 1683747"/>
              <a:gd name="connsiteX2151" fmla="*/ 666216 w 3396106"/>
              <a:gd name="connsiteY2151" fmla="*/ 1405989 h 1683747"/>
              <a:gd name="connsiteX2152" fmla="*/ 660512 w 3396106"/>
              <a:gd name="connsiteY2152" fmla="*/ 1404493 h 1683747"/>
              <a:gd name="connsiteX2153" fmla="*/ 654428 w 3396106"/>
              <a:gd name="connsiteY2153" fmla="*/ 1405615 h 1683747"/>
              <a:gd name="connsiteX2154" fmla="*/ 652527 w 3396106"/>
              <a:gd name="connsiteY2154" fmla="*/ 1402998 h 1683747"/>
              <a:gd name="connsiteX2155" fmla="*/ 650245 w 3396106"/>
              <a:gd name="connsiteY2155" fmla="*/ 1400755 h 1683747"/>
              <a:gd name="connsiteX2156" fmla="*/ 649865 w 3396106"/>
              <a:gd name="connsiteY2156" fmla="*/ 1394774 h 1683747"/>
              <a:gd name="connsiteX2157" fmla="*/ 647964 w 3396106"/>
              <a:gd name="connsiteY2157" fmla="*/ 1392531 h 1683747"/>
              <a:gd name="connsiteX2158" fmla="*/ 642260 w 3396106"/>
              <a:gd name="connsiteY2158" fmla="*/ 1390288 h 1683747"/>
              <a:gd name="connsiteX2159" fmla="*/ 639598 w 3396106"/>
              <a:gd name="connsiteY2159" fmla="*/ 1391783 h 1683747"/>
              <a:gd name="connsiteX2160" fmla="*/ 633514 w 3396106"/>
              <a:gd name="connsiteY2160" fmla="*/ 1391783 h 1683747"/>
              <a:gd name="connsiteX2161" fmla="*/ 631993 w 3396106"/>
              <a:gd name="connsiteY2161" fmla="*/ 1394400 h 1683747"/>
              <a:gd name="connsiteX2162" fmla="*/ 626669 w 3396106"/>
              <a:gd name="connsiteY2162" fmla="*/ 1397764 h 1683747"/>
              <a:gd name="connsiteX2163" fmla="*/ 622486 w 3396106"/>
              <a:gd name="connsiteY2163" fmla="*/ 1393652 h 1683747"/>
              <a:gd name="connsiteX2164" fmla="*/ 619444 w 3396106"/>
              <a:gd name="connsiteY2164" fmla="*/ 1391783 h 1683747"/>
              <a:gd name="connsiteX2165" fmla="*/ 616782 w 3396106"/>
              <a:gd name="connsiteY2165" fmla="*/ 1393652 h 1683747"/>
              <a:gd name="connsiteX2166" fmla="*/ 613740 w 3396106"/>
              <a:gd name="connsiteY2166" fmla="*/ 1392531 h 1683747"/>
              <a:gd name="connsiteX2167" fmla="*/ 610698 w 3396106"/>
              <a:gd name="connsiteY2167" fmla="*/ 1392531 h 1683747"/>
              <a:gd name="connsiteX2168" fmla="*/ 610698 w 3396106"/>
              <a:gd name="connsiteY2168" fmla="*/ 1395895 h 1683747"/>
              <a:gd name="connsiteX2169" fmla="*/ 607656 w 3396106"/>
              <a:gd name="connsiteY2169" fmla="*/ 1394774 h 1683747"/>
              <a:gd name="connsiteX2170" fmla="*/ 604614 w 3396106"/>
              <a:gd name="connsiteY2170" fmla="*/ 1395148 h 1683747"/>
              <a:gd name="connsiteX2171" fmla="*/ 602333 w 3396106"/>
              <a:gd name="connsiteY2171" fmla="*/ 1397017 h 1683747"/>
              <a:gd name="connsiteX2172" fmla="*/ 600051 w 3396106"/>
              <a:gd name="connsiteY2172" fmla="*/ 1398512 h 1683747"/>
              <a:gd name="connsiteX2173" fmla="*/ 600051 w 3396106"/>
              <a:gd name="connsiteY2173" fmla="*/ 1401877 h 1683747"/>
              <a:gd name="connsiteX2174" fmla="*/ 592446 w 3396106"/>
              <a:gd name="connsiteY2174" fmla="*/ 1406736 h 1683747"/>
              <a:gd name="connsiteX2175" fmla="*/ 589023 w 3396106"/>
              <a:gd name="connsiteY2175" fmla="*/ 1407858 h 1683747"/>
              <a:gd name="connsiteX2176" fmla="*/ 584080 w 3396106"/>
              <a:gd name="connsiteY2176" fmla="*/ 1404493 h 1683747"/>
              <a:gd name="connsiteX2177" fmla="*/ 577996 w 3396106"/>
              <a:gd name="connsiteY2177" fmla="*/ 1402624 h 1683747"/>
              <a:gd name="connsiteX2178" fmla="*/ 575714 w 3396106"/>
              <a:gd name="connsiteY2178" fmla="*/ 1400755 h 1683747"/>
              <a:gd name="connsiteX2179" fmla="*/ 574574 w 3396106"/>
              <a:gd name="connsiteY2179" fmla="*/ 1397764 h 1683747"/>
              <a:gd name="connsiteX2180" fmla="*/ 572292 w 3396106"/>
              <a:gd name="connsiteY2180" fmla="*/ 1395895 h 1683747"/>
              <a:gd name="connsiteX2181" fmla="*/ 571531 w 3396106"/>
              <a:gd name="connsiteY2181" fmla="*/ 1392905 h 1683747"/>
              <a:gd name="connsiteX2182" fmla="*/ 568109 w 3396106"/>
              <a:gd name="connsiteY2182" fmla="*/ 1393652 h 1683747"/>
              <a:gd name="connsiteX2183" fmla="*/ 566208 w 3396106"/>
              <a:gd name="connsiteY2183" fmla="*/ 1395895 h 1683747"/>
              <a:gd name="connsiteX2184" fmla="*/ 568109 w 3396106"/>
              <a:gd name="connsiteY2184" fmla="*/ 1398512 h 1683747"/>
              <a:gd name="connsiteX2185" fmla="*/ 567729 w 3396106"/>
              <a:gd name="connsiteY2185" fmla="*/ 1401129 h 1683747"/>
              <a:gd name="connsiteX2186" fmla="*/ 568109 w 3396106"/>
              <a:gd name="connsiteY2186" fmla="*/ 1404493 h 1683747"/>
              <a:gd name="connsiteX2187" fmla="*/ 568109 w 3396106"/>
              <a:gd name="connsiteY2187" fmla="*/ 1407110 h 1683747"/>
              <a:gd name="connsiteX2188" fmla="*/ 565447 w 3396106"/>
              <a:gd name="connsiteY2188" fmla="*/ 1408232 h 1683747"/>
              <a:gd name="connsiteX2189" fmla="*/ 563546 w 3396106"/>
              <a:gd name="connsiteY2189" fmla="*/ 1405989 h 1683747"/>
              <a:gd name="connsiteX2190" fmla="*/ 563166 w 3396106"/>
              <a:gd name="connsiteY2190" fmla="*/ 1402624 h 1683747"/>
              <a:gd name="connsiteX2191" fmla="*/ 563546 w 3396106"/>
              <a:gd name="connsiteY2191" fmla="*/ 1400007 h 1683747"/>
              <a:gd name="connsiteX2192" fmla="*/ 559363 w 3396106"/>
              <a:gd name="connsiteY2192" fmla="*/ 1395148 h 1683747"/>
              <a:gd name="connsiteX2193" fmla="*/ 558222 w 3396106"/>
              <a:gd name="connsiteY2193" fmla="*/ 1392157 h 1683747"/>
              <a:gd name="connsiteX2194" fmla="*/ 556321 w 3396106"/>
              <a:gd name="connsiteY2194" fmla="*/ 1389914 h 1683747"/>
              <a:gd name="connsiteX2195" fmla="*/ 548336 w 3396106"/>
              <a:gd name="connsiteY2195" fmla="*/ 1385054 h 1683747"/>
              <a:gd name="connsiteX2196" fmla="*/ 546054 w 3396106"/>
              <a:gd name="connsiteY2196" fmla="*/ 1379820 h 1683747"/>
              <a:gd name="connsiteX2197" fmla="*/ 543772 w 3396106"/>
              <a:gd name="connsiteY2197" fmla="*/ 1377577 h 1683747"/>
              <a:gd name="connsiteX2198" fmla="*/ 541111 w 3396106"/>
              <a:gd name="connsiteY2198" fmla="*/ 1376082 h 1683747"/>
              <a:gd name="connsiteX2199" fmla="*/ 538068 w 3396106"/>
              <a:gd name="connsiteY2199" fmla="*/ 1375708 h 1683747"/>
              <a:gd name="connsiteX2200" fmla="*/ 531984 w 3396106"/>
              <a:gd name="connsiteY2200" fmla="*/ 1376830 h 1683747"/>
              <a:gd name="connsiteX2201" fmla="*/ 529323 w 3396106"/>
              <a:gd name="connsiteY2201" fmla="*/ 1376082 h 1683747"/>
              <a:gd name="connsiteX2202" fmla="*/ 526661 w 3396106"/>
              <a:gd name="connsiteY2202" fmla="*/ 1376082 h 1683747"/>
              <a:gd name="connsiteX2203" fmla="*/ 523238 w 3396106"/>
              <a:gd name="connsiteY2203" fmla="*/ 1377577 h 1683747"/>
              <a:gd name="connsiteX2204" fmla="*/ 521337 w 3396106"/>
              <a:gd name="connsiteY2204" fmla="*/ 1374961 h 1683747"/>
              <a:gd name="connsiteX2205" fmla="*/ 519436 w 3396106"/>
              <a:gd name="connsiteY2205" fmla="*/ 1368979 h 1683747"/>
              <a:gd name="connsiteX2206" fmla="*/ 516394 w 3396106"/>
              <a:gd name="connsiteY2206" fmla="*/ 1368979 h 1683747"/>
              <a:gd name="connsiteX2207" fmla="*/ 513352 w 3396106"/>
              <a:gd name="connsiteY2207" fmla="*/ 1370101 h 1683747"/>
              <a:gd name="connsiteX2208" fmla="*/ 510690 w 3396106"/>
              <a:gd name="connsiteY2208" fmla="*/ 1370101 h 1683747"/>
              <a:gd name="connsiteX2209" fmla="*/ 508788 w 3396106"/>
              <a:gd name="connsiteY2209" fmla="*/ 1372344 h 1683747"/>
              <a:gd name="connsiteX2210" fmla="*/ 508028 w 3396106"/>
              <a:gd name="connsiteY2210" fmla="*/ 1375708 h 1683747"/>
              <a:gd name="connsiteX2211" fmla="*/ 506127 w 3396106"/>
              <a:gd name="connsiteY2211" fmla="*/ 1378325 h 1683747"/>
              <a:gd name="connsiteX2212" fmla="*/ 504225 w 3396106"/>
              <a:gd name="connsiteY2212" fmla="*/ 1376082 h 1683747"/>
              <a:gd name="connsiteX2213" fmla="*/ 498141 w 3396106"/>
              <a:gd name="connsiteY2213" fmla="*/ 1377577 h 1683747"/>
              <a:gd name="connsiteX2214" fmla="*/ 496620 w 3396106"/>
              <a:gd name="connsiteY2214" fmla="*/ 1374587 h 1683747"/>
              <a:gd name="connsiteX2215" fmla="*/ 496240 w 3396106"/>
              <a:gd name="connsiteY2215" fmla="*/ 1371596 h 1683747"/>
              <a:gd name="connsiteX2216" fmla="*/ 490156 w 3396106"/>
              <a:gd name="connsiteY2216" fmla="*/ 1371596 h 1683747"/>
              <a:gd name="connsiteX2217" fmla="*/ 484452 w 3396106"/>
              <a:gd name="connsiteY2217" fmla="*/ 1372718 h 1683747"/>
              <a:gd name="connsiteX2218" fmla="*/ 481790 w 3396106"/>
              <a:gd name="connsiteY2218" fmla="*/ 1374961 h 1683747"/>
              <a:gd name="connsiteX2219" fmla="*/ 481410 w 3396106"/>
              <a:gd name="connsiteY2219" fmla="*/ 1377951 h 1683747"/>
              <a:gd name="connsiteX2220" fmla="*/ 479508 w 3396106"/>
              <a:gd name="connsiteY2220" fmla="*/ 1380194 h 1683747"/>
              <a:gd name="connsiteX2221" fmla="*/ 476466 w 3396106"/>
              <a:gd name="connsiteY2221" fmla="*/ 1382063 h 1683747"/>
              <a:gd name="connsiteX2222" fmla="*/ 474565 w 3396106"/>
              <a:gd name="connsiteY2222" fmla="*/ 1384306 h 1683747"/>
              <a:gd name="connsiteX2223" fmla="*/ 471903 w 3396106"/>
              <a:gd name="connsiteY2223" fmla="*/ 1385054 h 1683747"/>
              <a:gd name="connsiteX2224" fmla="*/ 469241 w 3396106"/>
              <a:gd name="connsiteY2224" fmla="*/ 1386549 h 1683747"/>
              <a:gd name="connsiteX2225" fmla="*/ 467340 w 3396106"/>
              <a:gd name="connsiteY2225" fmla="*/ 1388792 h 1683747"/>
              <a:gd name="connsiteX2226" fmla="*/ 464298 w 3396106"/>
              <a:gd name="connsiteY2226" fmla="*/ 1390288 h 1683747"/>
              <a:gd name="connsiteX2227" fmla="*/ 461256 w 3396106"/>
              <a:gd name="connsiteY2227" fmla="*/ 1389914 h 1683747"/>
              <a:gd name="connsiteX2228" fmla="*/ 458214 w 3396106"/>
              <a:gd name="connsiteY2228" fmla="*/ 1390288 h 1683747"/>
              <a:gd name="connsiteX2229" fmla="*/ 458214 w 3396106"/>
              <a:gd name="connsiteY2229" fmla="*/ 1393652 h 1683747"/>
              <a:gd name="connsiteX2230" fmla="*/ 458214 w 3396106"/>
              <a:gd name="connsiteY2230" fmla="*/ 1396643 h 1683747"/>
              <a:gd name="connsiteX2231" fmla="*/ 456313 w 3396106"/>
              <a:gd name="connsiteY2231" fmla="*/ 1398886 h 1683747"/>
              <a:gd name="connsiteX2232" fmla="*/ 453651 w 3396106"/>
              <a:gd name="connsiteY2232" fmla="*/ 1400381 h 1683747"/>
              <a:gd name="connsiteX2233" fmla="*/ 446046 w 3396106"/>
              <a:gd name="connsiteY2233" fmla="*/ 1405615 h 1683747"/>
              <a:gd name="connsiteX2234" fmla="*/ 443384 w 3396106"/>
              <a:gd name="connsiteY2234" fmla="*/ 1406736 h 1683747"/>
              <a:gd name="connsiteX2235" fmla="*/ 439961 w 3396106"/>
              <a:gd name="connsiteY2235" fmla="*/ 1406363 h 1683747"/>
              <a:gd name="connsiteX2236" fmla="*/ 443003 w 3396106"/>
              <a:gd name="connsiteY2236" fmla="*/ 1411222 h 1683747"/>
              <a:gd name="connsiteX2237" fmla="*/ 444524 w 3396106"/>
              <a:gd name="connsiteY2237" fmla="*/ 1420568 h 1683747"/>
              <a:gd name="connsiteX2238" fmla="*/ 445665 w 3396106"/>
              <a:gd name="connsiteY2238" fmla="*/ 1423185 h 1683747"/>
              <a:gd name="connsiteX2239" fmla="*/ 446806 w 3396106"/>
              <a:gd name="connsiteY2239" fmla="*/ 1426550 h 1683747"/>
              <a:gd name="connsiteX2240" fmla="*/ 436919 w 3396106"/>
              <a:gd name="connsiteY2240" fmla="*/ 1432905 h 1683747"/>
              <a:gd name="connsiteX2241" fmla="*/ 433497 w 3396106"/>
              <a:gd name="connsiteY2241" fmla="*/ 1432157 h 1683747"/>
              <a:gd name="connsiteX2242" fmla="*/ 427032 w 3396106"/>
              <a:gd name="connsiteY2242" fmla="*/ 1418325 h 1683747"/>
              <a:gd name="connsiteX2243" fmla="*/ 422469 w 3396106"/>
              <a:gd name="connsiteY2243" fmla="*/ 1414587 h 1683747"/>
              <a:gd name="connsiteX2244" fmla="*/ 420948 w 3396106"/>
              <a:gd name="connsiteY2244" fmla="*/ 1411970 h 1683747"/>
              <a:gd name="connsiteX2245" fmla="*/ 418667 w 3396106"/>
              <a:gd name="connsiteY2245" fmla="*/ 1410101 h 1683747"/>
              <a:gd name="connsiteX2246" fmla="*/ 416765 w 3396106"/>
              <a:gd name="connsiteY2246" fmla="*/ 1412344 h 1683747"/>
              <a:gd name="connsiteX2247" fmla="*/ 415244 w 3396106"/>
              <a:gd name="connsiteY2247" fmla="*/ 1415708 h 1683747"/>
              <a:gd name="connsiteX2248" fmla="*/ 415244 w 3396106"/>
              <a:gd name="connsiteY2248" fmla="*/ 1418325 h 1683747"/>
              <a:gd name="connsiteX2249" fmla="*/ 414484 w 3396106"/>
              <a:gd name="connsiteY2249" fmla="*/ 1420942 h 1683747"/>
              <a:gd name="connsiteX2250" fmla="*/ 414864 w 3396106"/>
              <a:gd name="connsiteY2250" fmla="*/ 1424307 h 1683747"/>
              <a:gd name="connsiteX2251" fmla="*/ 412963 w 3396106"/>
              <a:gd name="connsiteY2251" fmla="*/ 1426550 h 1683747"/>
              <a:gd name="connsiteX2252" fmla="*/ 408019 w 3396106"/>
              <a:gd name="connsiteY2252" fmla="*/ 1429914 h 1683747"/>
              <a:gd name="connsiteX2253" fmla="*/ 404217 w 3396106"/>
              <a:gd name="connsiteY2253" fmla="*/ 1446737 h 1683747"/>
              <a:gd name="connsiteX2254" fmla="*/ 408400 w 3396106"/>
              <a:gd name="connsiteY2254" fmla="*/ 1450849 h 1683747"/>
              <a:gd name="connsiteX2255" fmla="*/ 409160 w 3396106"/>
              <a:gd name="connsiteY2255" fmla="*/ 1453466 h 1683747"/>
              <a:gd name="connsiteX2256" fmla="*/ 407259 w 3396106"/>
              <a:gd name="connsiteY2256" fmla="*/ 1456456 h 1683747"/>
              <a:gd name="connsiteX2257" fmla="*/ 402316 w 3396106"/>
              <a:gd name="connsiteY2257" fmla="*/ 1459073 h 1683747"/>
              <a:gd name="connsiteX2258" fmla="*/ 398133 w 3396106"/>
              <a:gd name="connsiteY2258" fmla="*/ 1475522 h 1683747"/>
              <a:gd name="connsiteX2259" fmla="*/ 409160 w 3396106"/>
              <a:gd name="connsiteY2259" fmla="*/ 1479260 h 1683747"/>
              <a:gd name="connsiteX2260" fmla="*/ 409160 w 3396106"/>
              <a:gd name="connsiteY2260" fmla="*/ 1482251 h 1683747"/>
              <a:gd name="connsiteX2261" fmla="*/ 411062 w 3396106"/>
              <a:gd name="connsiteY2261" fmla="*/ 1484494 h 1683747"/>
              <a:gd name="connsiteX2262" fmla="*/ 409160 w 3396106"/>
              <a:gd name="connsiteY2262" fmla="*/ 1487111 h 1683747"/>
              <a:gd name="connsiteX2263" fmla="*/ 411062 w 3396106"/>
              <a:gd name="connsiteY2263" fmla="*/ 1490101 h 1683747"/>
              <a:gd name="connsiteX2264" fmla="*/ 411062 w 3396106"/>
              <a:gd name="connsiteY2264" fmla="*/ 1492718 h 1683747"/>
              <a:gd name="connsiteX2265" fmla="*/ 416005 w 3396106"/>
              <a:gd name="connsiteY2265" fmla="*/ 1497204 h 1683747"/>
              <a:gd name="connsiteX2266" fmla="*/ 416385 w 3396106"/>
              <a:gd name="connsiteY2266" fmla="*/ 1494213 h 1683747"/>
              <a:gd name="connsiteX2267" fmla="*/ 421329 w 3396106"/>
              <a:gd name="connsiteY2267" fmla="*/ 1495335 h 1683747"/>
              <a:gd name="connsiteX2268" fmla="*/ 428173 w 3396106"/>
              <a:gd name="connsiteY2268" fmla="*/ 1494587 h 1683747"/>
              <a:gd name="connsiteX2269" fmla="*/ 430835 w 3396106"/>
              <a:gd name="connsiteY2269" fmla="*/ 1494587 h 1683747"/>
              <a:gd name="connsiteX2270" fmla="*/ 433117 w 3396106"/>
              <a:gd name="connsiteY2270" fmla="*/ 1496830 h 1683747"/>
              <a:gd name="connsiteX2271" fmla="*/ 434638 w 3396106"/>
              <a:gd name="connsiteY2271" fmla="*/ 1499073 h 1683747"/>
              <a:gd name="connsiteX2272" fmla="*/ 435398 w 3396106"/>
              <a:gd name="connsiteY2272" fmla="*/ 1502438 h 1683747"/>
              <a:gd name="connsiteX2273" fmla="*/ 437300 w 3396106"/>
              <a:gd name="connsiteY2273" fmla="*/ 1504681 h 1683747"/>
              <a:gd name="connsiteX2274" fmla="*/ 439961 w 3396106"/>
              <a:gd name="connsiteY2274" fmla="*/ 1505429 h 1683747"/>
              <a:gd name="connsiteX2275" fmla="*/ 443384 w 3396106"/>
              <a:gd name="connsiteY2275" fmla="*/ 1526737 h 1683747"/>
              <a:gd name="connsiteX2276" fmla="*/ 438821 w 3396106"/>
              <a:gd name="connsiteY2276" fmla="*/ 1527859 h 1683747"/>
              <a:gd name="connsiteX2277" fmla="*/ 435398 w 3396106"/>
              <a:gd name="connsiteY2277" fmla="*/ 1525616 h 1683747"/>
              <a:gd name="connsiteX2278" fmla="*/ 432736 w 3396106"/>
              <a:gd name="connsiteY2278" fmla="*/ 1526737 h 1683747"/>
              <a:gd name="connsiteX2279" fmla="*/ 432356 w 3396106"/>
              <a:gd name="connsiteY2279" fmla="*/ 1529354 h 1683747"/>
              <a:gd name="connsiteX2280" fmla="*/ 429694 w 3396106"/>
              <a:gd name="connsiteY2280" fmla="*/ 1532345 h 1683747"/>
              <a:gd name="connsiteX2281" fmla="*/ 430835 w 3396106"/>
              <a:gd name="connsiteY2281" fmla="*/ 1534588 h 1683747"/>
              <a:gd name="connsiteX2282" fmla="*/ 433497 w 3396106"/>
              <a:gd name="connsiteY2282" fmla="*/ 1535335 h 1683747"/>
              <a:gd name="connsiteX2283" fmla="*/ 436919 w 3396106"/>
              <a:gd name="connsiteY2283" fmla="*/ 1535335 h 1683747"/>
              <a:gd name="connsiteX2284" fmla="*/ 439201 w 3396106"/>
              <a:gd name="connsiteY2284" fmla="*/ 1536831 h 1683747"/>
              <a:gd name="connsiteX2285" fmla="*/ 440722 w 3396106"/>
              <a:gd name="connsiteY2285" fmla="*/ 1539074 h 1683747"/>
              <a:gd name="connsiteX2286" fmla="*/ 443384 w 3396106"/>
              <a:gd name="connsiteY2286" fmla="*/ 1539821 h 1683747"/>
              <a:gd name="connsiteX2287" fmla="*/ 441102 w 3396106"/>
              <a:gd name="connsiteY2287" fmla="*/ 1541317 h 1683747"/>
              <a:gd name="connsiteX2288" fmla="*/ 436539 w 3396106"/>
              <a:gd name="connsiteY2288" fmla="*/ 1551784 h 1683747"/>
              <a:gd name="connsiteX2289" fmla="*/ 434638 w 3396106"/>
              <a:gd name="connsiteY2289" fmla="*/ 1551784 h 1683747"/>
              <a:gd name="connsiteX2290" fmla="*/ 432736 w 3396106"/>
              <a:gd name="connsiteY2290" fmla="*/ 1552905 h 1683747"/>
              <a:gd name="connsiteX2291" fmla="*/ 429694 w 3396106"/>
              <a:gd name="connsiteY2291" fmla="*/ 1552905 h 1683747"/>
              <a:gd name="connsiteX2292" fmla="*/ 428173 w 3396106"/>
              <a:gd name="connsiteY2292" fmla="*/ 1547298 h 1683747"/>
              <a:gd name="connsiteX2293" fmla="*/ 425511 w 3396106"/>
              <a:gd name="connsiteY2293" fmla="*/ 1543186 h 1683747"/>
              <a:gd name="connsiteX2294" fmla="*/ 426272 w 3396106"/>
              <a:gd name="connsiteY2294" fmla="*/ 1540569 h 1683747"/>
              <a:gd name="connsiteX2295" fmla="*/ 422089 w 3396106"/>
              <a:gd name="connsiteY2295" fmla="*/ 1540569 h 1683747"/>
              <a:gd name="connsiteX2296" fmla="*/ 417526 w 3396106"/>
              <a:gd name="connsiteY2296" fmla="*/ 1539074 h 1683747"/>
              <a:gd name="connsiteX2297" fmla="*/ 420948 w 3396106"/>
              <a:gd name="connsiteY2297" fmla="*/ 1545055 h 1683747"/>
              <a:gd name="connsiteX2298" fmla="*/ 420568 w 3396106"/>
              <a:gd name="connsiteY2298" fmla="*/ 1549167 h 1683747"/>
              <a:gd name="connsiteX2299" fmla="*/ 419047 w 3396106"/>
              <a:gd name="connsiteY2299" fmla="*/ 1557018 h 1683747"/>
              <a:gd name="connsiteX2300" fmla="*/ 416385 w 3396106"/>
              <a:gd name="connsiteY2300" fmla="*/ 1555896 h 1683747"/>
              <a:gd name="connsiteX2301" fmla="*/ 414104 w 3396106"/>
              <a:gd name="connsiteY2301" fmla="*/ 1569354 h 1683747"/>
              <a:gd name="connsiteX2302" fmla="*/ 410301 w 3396106"/>
              <a:gd name="connsiteY2302" fmla="*/ 1572719 h 1683747"/>
              <a:gd name="connsiteX2303" fmla="*/ 409160 w 3396106"/>
              <a:gd name="connsiteY2303" fmla="*/ 1575709 h 1683747"/>
              <a:gd name="connsiteX2304" fmla="*/ 408780 w 3396106"/>
              <a:gd name="connsiteY2304" fmla="*/ 1576831 h 1683747"/>
              <a:gd name="connsiteX2305" fmla="*/ 407259 w 3396106"/>
              <a:gd name="connsiteY2305" fmla="*/ 1576831 h 1683747"/>
              <a:gd name="connsiteX2306" fmla="*/ 404597 w 3396106"/>
              <a:gd name="connsiteY2306" fmla="*/ 1580943 h 1683747"/>
              <a:gd name="connsiteX2307" fmla="*/ 404217 w 3396106"/>
              <a:gd name="connsiteY2307" fmla="*/ 1585055 h 1683747"/>
              <a:gd name="connsiteX2308" fmla="*/ 400794 w 3396106"/>
              <a:gd name="connsiteY2308" fmla="*/ 1589915 h 1683747"/>
              <a:gd name="connsiteX2309" fmla="*/ 402696 w 3396106"/>
              <a:gd name="connsiteY2309" fmla="*/ 1595522 h 1683747"/>
              <a:gd name="connsiteX2310" fmla="*/ 406498 w 3396106"/>
              <a:gd name="connsiteY2310" fmla="*/ 1595522 h 1683747"/>
              <a:gd name="connsiteX2311" fmla="*/ 411062 w 3396106"/>
              <a:gd name="connsiteY2311" fmla="*/ 1601878 h 1683747"/>
              <a:gd name="connsiteX2312" fmla="*/ 414864 w 3396106"/>
              <a:gd name="connsiteY2312" fmla="*/ 1608233 h 1683747"/>
              <a:gd name="connsiteX2313" fmla="*/ 416005 w 3396106"/>
              <a:gd name="connsiteY2313" fmla="*/ 1614962 h 1683747"/>
              <a:gd name="connsiteX2314" fmla="*/ 417146 w 3396106"/>
              <a:gd name="connsiteY2314" fmla="*/ 1617205 h 1683747"/>
              <a:gd name="connsiteX2315" fmla="*/ 420568 w 3396106"/>
              <a:gd name="connsiteY2315" fmla="*/ 1609354 h 1683747"/>
              <a:gd name="connsiteX2316" fmla="*/ 421329 w 3396106"/>
              <a:gd name="connsiteY2316" fmla="*/ 1613840 h 1683747"/>
              <a:gd name="connsiteX2317" fmla="*/ 418667 w 3396106"/>
              <a:gd name="connsiteY2317" fmla="*/ 1623934 h 1683747"/>
              <a:gd name="connsiteX2318" fmla="*/ 418667 w 3396106"/>
              <a:gd name="connsiteY2318" fmla="*/ 1632158 h 1683747"/>
              <a:gd name="connsiteX2319" fmla="*/ 420188 w 3396106"/>
              <a:gd name="connsiteY2319" fmla="*/ 1637392 h 1683747"/>
              <a:gd name="connsiteX2320" fmla="*/ 423230 w 3396106"/>
              <a:gd name="connsiteY2320" fmla="*/ 1641504 h 1683747"/>
              <a:gd name="connsiteX2321" fmla="*/ 430455 w 3396106"/>
              <a:gd name="connsiteY2321" fmla="*/ 1653467 h 1683747"/>
              <a:gd name="connsiteX2322" fmla="*/ 435018 w 3396106"/>
              <a:gd name="connsiteY2322" fmla="*/ 1663934 h 1683747"/>
              <a:gd name="connsiteX2323" fmla="*/ 438821 w 3396106"/>
              <a:gd name="connsiteY2323" fmla="*/ 1665803 h 1683747"/>
              <a:gd name="connsiteX2324" fmla="*/ 436539 w 3396106"/>
              <a:gd name="connsiteY2324" fmla="*/ 1669542 h 1683747"/>
              <a:gd name="connsiteX2325" fmla="*/ 435398 w 3396106"/>
              <a:gd name="connsiteY2325" fmla="*/ 1672158 h 1683747"/>
              <a:gd name="connsiteX2326" fmla="*/ 432736 w 3396106"/>
              <a:gd name="connsiteY2326" fmla="*/ 1673654 h 1683747"/>
              <a:gd name="connsiteX2327" fmla="*/ 429694 w 3396106"/>
              <a:gd name="connsiteY2327" fmla="*/ 1675149 h 1683747"/>
              <a:gd name="connsiteX2328" fmla="*/ 427413 w 3396106"/>
              <a:gd name="connsiteY2328" fmla="*/ 1680757 h 1683747"/>
              <a:gd name="connsiteX2329" fmla="*/ 425511 w 3396106"/>
              <a:gd name="connsiteY2329" fmla="*/ 1682626 h 1683747"/>
              <a:gd name="connsiteX2330" fmla="*/ 422469 w 3396106"/>
              <a:gd name="connsiteY2330" fmla="*/ 1683747 h 1683747"/>
              <a:gd name="connsiteX2331" fmla="*/ 416385 w 3396106"/>
              <a:gd name="connsiteY2331" fmla="*/ 1682252 h 1683747"/>
              <a:gd name="connsiteX2332" fmla="*/ 413343 w 3396106"/>
              <a:gd name="connsiteY2332" fmla="*/ 1682252 h 1683747"/>
              <a:gd name="connsiteX2333" fmla="*/ 412202 w 3396106"/>
              <a:gd name="connsiteY2333" fmla="*/ 1679635 h 1683747"/>
              <a:gd name="connsiteX2334" fmla="*/ 410301 w 3396106"/>
              <a:gd name="connsiteY2334" fmla="*/ 1673654 h 1683747"/>
              <a:gd name="connsiteX2335" fmla="*/ 407259 w 3396106"/>
              <a:gd name="connsiteY2335" fmla="*/ 1673654 h 1683747"/>
              <a:gd name="connsiteX2336" fmla="*/ 405738 w 3396106"/>
              <a:gd name="connsiteY2336" fmla="*/ 1670663 h 1683747"/>
              <a:gd name="connsiteX2337" fmla="*/ 401175 w 3396106"/>
              <a:gd name="connsiteY2337" fmla="*/ 1666551 h 1683747"/>
              <a:gd name="connsiteX2338" fmla="*/ 398513 w 3396106"/>
              <a:gd name="connsiteY2338" fmla="*/ 1666551 h 1683747"/>
              <a:gd name="connsiteX2339" fmla="*/ 395471 w 3396106"/>
              <a:gd name="connsiteY2339" fmla="*/ 1664682 h 1683747"/>
              <a:gd name="connsiteX2340" fmla="*/ 393570 w 3396106"/>
              <a:gd name="connsiteY2340" fmla="*/ 1663560 h 1683747"/>
              <a:gd name="connsiteX2341" fmla="*/ 390908 w 3396106"/>
              <a:gd name="connsiteY2341" fmla="*/ 1661691 h 1683747"/>
              <a:gd name="connsiteX2342" fmla="*/ 384824 w 3396106"/>
              <a:gd name="connsiteY2342" fmla="*/ 1659822 h 1683747"/>
              <a:gd name="connsiteX2343" fmla="*/ 380260 w 3396106"/>
              <a:gd name="connsiteY2343" fmla="*/ 1656083 h 1683747"/>
              <a:gd name="connsiteX2344" fmla="*/ 381781 w 3396106"/>
              <a:gd name="connsiteY2344" fmla="*/ 1650476 h 1683747"/>
              <a:gd name="connsiteX2345" fmla="*/ 380260 w 3396106"/>
              <a:gd name="connsiteY2345" fmla="*/ 1647859 h 1683747"/>
              <a:gd name="connsiteX2346" fmla="*/ 377599 w 3396106"/>
              <a:gd name="connsiteY2346" fmla="*/ 1646364 h 1683747"/>
              <a:gd name="connsiteX2347" fmla="*/ 374557 w 3396106"/>
              <a:gd name="connsiteY2347" fmla="*/ 1646364 h 1683747"/>
              <a:gd name="connsiteX2348" fmla="*/ 371895 w 3396106"/>
              <a:gd name="connsiteY2348" fmla="*/ 1645242 h 1683747"/>
              <a:gd name="connsiteX2349" fmla="*/ 369993 w 3396106"/>
              <a:gd name="connsiteY2349" fmla="*/ 1642999 h 1683747"/>
              <a:gd name="connsiteX2350" fmla="*/ 363909 w 3396106"/>
              <a:gd name="connsiteY2350" fmla="*/ 1641878 h 1683747"/>
              <a:gd name="connsiteX2351" fmla="*/ 361247 w 3396106"/>
              <a:gd name="connsiteY2351" fmla="*/ 1642252 h 1683747"/>
              <a:gd name="connsiteX2352" fmla="*/ 358966 w 3396106"/>
              <a:gd name="connsiteY2352" fmla="*/ 1640382 h 1683747"/>
              <a:gd name="connsiteX2353" fmla="*/ 355544 w 3396106"/>
              <a:gd name="connsiteY2353" fmla="*/ 1640382 h 1683747"/>
              <a:gd name="connsiteX2354" fmla="*/ 349840 w 3396106"/>
              <a:gd name="connsiteY2354" fmla="*/ 1642999 h 1683747"/>
              <a:gd name="connsiteX2355" fmla="*/ 347558 w 3396106"/>
              <a:gd name="connsiteY2355" fmla="*/ 1644495 h 1683747"/>
              <a:gd name="connsiteX2356" fmla="*/ 344516 w 3396106"/>
              <a:gd name="connsiteY2356" fmla="*/ 1645616 h 1683747"/>
              <a:gd name="connsiteX2357" fmla="*/ 341474 w 3396106"/>
              <a:gd name="connsiteY2357" fmla="*/ 1644121 h 1683747"/>
              <a:gd name="connsiteX2358" fmla="*/ 340713 w 3396106"/>
              <a:gd name="connsiteY2358" fmla="*/ 1641130 h 1683747"/>
              <a:gd name="connsiteX2359" fmla="*/ 326263 w 3396106"/>
              <a:gd name="connsiteY2359" fmla="*/ 1632906 h 1683747"/>
              <a:gd name="connsiteX2360" fmla="*/ 324742 w 3396106"/>
              <a:gd name="connsiteY2360" fmla="*/ 1631037 h 1683747"/>
              <a:gd name="connsiteX2361" fmla="*/ 322081 w 3396106"/>
              <a:gd name="connsiteY2361" fmla="*/ 1629167 h 1683747"/>
              <a:gd name="connsiteX2362" fmla="*/ 315996 w 3396106"/>
              <a:gd name="connsiteY2362" fmla="*/ 1629167 h 1683747"/>
              <a:gd name="connsiteX2363" fmla="*/ 309912 w 3396106"/>
              <a:gd name="connsiteY2363" fmla="*/ 1627298 h 1683747"/>
              <a:gd name="connsiteX2364" fmla="*/ 300786 w 3396106"/>
              <a:gd name="connsiteY2364" fmla="*/ 1628046 h 1683747"/>
              <a:gd name="connsiteX2365" fmla="*/ 297364 w 3396106"/>
              <a:gd name="connsiteY2365" fmla="*/ 1627672 h 1683747"/>
              <a:gd name="connsiteX2366" fmla="*/ 288618 w 3396106"/>
              <a:gd name="connsiteY2366" fmla="*/ 1623934 h 1683747"/>
              <a:gd name="connsiteX2367" fmla="*/ 282534 w 3396106"/>
              <a:gd name="connsiteY2367" fmla="*/ 1623186 h 1683747"/>
              <a:gd name="connsiteX2368" fmla="*/ 280252 w 3396106"/>
              <a:gd name="connsiteY2368" fmla="*/ 1620943 h 1683747"/>
              <a:gd name="connsiteX2369" fmla="*/ 274928 w 3396106"/>
              <a:gd name="connsiteY2369" fmla="*/ 1619074 h 1683747"/>
              <a:gd name="connsiteX2370" fmla="*/ 271506 w 3396106"/>
              <a:gd name="connsiteY2370" fmla="*/ 1619448 h 1683747"/>
              <a:gd name="connsiteX2371" fmla="*/ 268844 w 3396106"/>
              <a:gd name="connsiteY2371" fmla="*/ 1618326 h 1683747"/>
              <a:gd name="connsiteX2372" fmla="*/ 265422 w 3396106"/>
              <a:gd name="connsiteY2372" fmla="*/ 1619074 h 1683747"/>
              <a:gd name="connsiteX2373" fmla="*/ 259718 w 3396106"/>
              <a:gd name="connsiteY2373" fmla="*/ 1620943 h 1683747"/>
              <a:gd name="connsiteX2374" fmla="*/ 255155 w 3396106"/>
              <a:gd name="connsiteY2374" fmla="*/ 1616083 h 1683747"/>
              <a:gd name="connsiteX2375" fmla="*/ 251732 w 3396106"/>
              <a:gd name="connsiteY2375" fmla="*/ 1615336 h 1683747"/>
              <a:gd name="connsiteX2376" fmla="*/ 249451 w 3396106"/>
              <a:gd name="connsiteY2376" fmla="*/ 1612345 h 1683747"/>
              <a:gd name="connsiteX2377" fmla="*/ 246789 w 3396106"/>
              <a:gd name="connsiteY2377" fmla="*/ 1607859 h 1683747"/>
              <a:gd name="connsiteX2378" fmla="*/ 236902 w 3396106"/>
              <a:gd name="connsiteY2378" fmla="*/ 1600008 h 1683747"/>
              <a:gd name="connsiteX2379" fmla="*/ 220551 w 3396106"/>
              <a:gd name="connsiteY2379" fmla="*/ 1593279 h 1683747"/>
              <a:gd name="connsiteX2380" fmla="*/ 214847 w 3396106"/>
              <a:gd name="connsiteY2380" fmla="*/ 1588793 h 1683747"/>
              <a:gd name="connsiteX2381" fmla="*/ 212946 w 3396106"/>
              <a:gd name="connsiteY2381" fmla="*/ 1585803 h 1683747"/>
              <a:gd name="connsiteX2382" fmla="*/ 211425 w 3396106"/>
              <a:gd name="connsiteY2382" fmla="*/ 1587672 h 1683747"/>
              <a:gd name="connsiteX2383" fmla="*/ 207622 w 3396106"/>
              <a:gd name="connsiteY2383" fmla="*/ 1587298 h 1683747"/>
              <a:gd name="connsiteX2384" fmla="*/ 203820 w 3396106"/>
              <a:gd name="connsiteY2384" fmla="*/ 1583186 h 1683747"/>
              <a:gd name="connsiteX2385" fmla="*/ 201918 w 3396106"/>
              <a:gd name="connsiteY2385" fmla="*/ 1577578 h 1683747"/>
              <a:gd name="connsiteX2386" fmla="*/ 197355 w 3396106"/>
              <a:gd name="connsiteY2386" fmla="*/ 1573840 h 1683747"/>
              <a:gd name="connsiteX2387" fmla="*/ 192412 w 3396106"/>
              <a:gd name="connsiteY2387" fmla="*/ 1571971 h 1683747"/>
              <a:gd name="connsiteX2388" fmla="*/ 196214 w 3396106"/>
              <a:gd name="connsiteY2388" fmla="*/ 1570102 h 1683747"/>
              <a:gd name="connsiteX2389" fmla="*/ 196214 w 3396106"/>
              <a:gd name="connsiteY2389" fmla="*/ 1567859 h 1683747"/>
              <a:gd name="connsiteX2390" fmla="*/ 197355 w 3396106"/>
              <a:gd name="connsiteY2390" fmla="*/ 1565990 h 1683747"/>
              <a:gd name="connsiteX2391" fmla="*/ 203439 w 3396106"/>
              <a:gd name="connsiteY2391" fmla="*/ 1567111 h 1683747"/>
              <a:gd name="connsiteX2392" fmla="*/ 208383 w 3396106"/>
              <a:gd name="connsiteY2392" fmla="*/ 1566737 h 1683747"/>
              <a:gd name="connsiteX2393" fmla="*/ 211805 w 3396106"/>
              <a:gd name="connsiteY2393" fmla="*/ 1559634 h 1683747"/>
              <a:gd name="connsiteX2394" fmla="*/ 215608 w 3396106"/>
              <a:gd name="connsiteY2394" fmla="*/ 1555148 h 1683747"/>
              <a:gd name="connsiteX2395" fmla="*/ 220171 w 3396106"/>
              <a:gd name="connsiteY2395" fmla="*/ 1548793 h 1683747"/>
              <a:gd name="connsiteX2396" fmla="*/ 222452 w 3396106"/>
              <a:gd name="connsiteY2396" fmla="*/ 1548793 h 1683747"/>
              <a:gd name="connsiteX2397" fmla="*/ 224734 w 3396106"/>
              <a:gd name="connsiteY2397" fmla="*/ 1545055 h 1683747"/>
              <a:gd name="connsiteX2398" fmla="*/ 230058 w 3396106"/>
              <a:gd name="connsiteY2398" fmla="*/ 1546550 h 1683747"/>
              <a:gd name="connsiteX2399" fmla="*/ 230818 w 3396106"/>
              <a:gd name="connsiteY2399" fmla="*/ 1545803 h 1683747"/>
              <a:gd name="connsiteX2400" fmla="*/ 227015 w 3396106"/>
              <a:gd name="connsiteY2400" fmla="*/ 1542438 h 1683747"/>
              <a:gd name="connsiteX2401" fmla="*/ 223213 w 3396106"/>
              <a:gd name="connsiteY2401" fmla="*/ 1537204 h 1683747"/>
              <a:gd name="connsiteX2402" fmla="*/ 218650 w 3396106"/>
              <a:gd name="connsiteY2402" fmla="*/ 1535335 h 1683747"/>
              <a:gd name="connsiteX2403" fmla="*/ 215608 w 3396106"/>
              <a:gd name="connsiteY2403" fmla="*/ 1532718 h 1683747"/>
              <a:gd name="connsiteX2404" fmla="*/ 216368 w 3396106"/>
              <a:gd name="connsiteY2404" fmla="*/ 1528980 h 1683747"/>
              <a:gd name="connsiteX2405" fmla="*/ 225875 w 3396106"/>
              <a:gd name="connsiteY2405" fmla="*/ 1527485 h 1683747"/>
              <a:gd name="connsiteX2406" fmla="*/ 230058 w 3396106"/>
              <a:gd name="connsiteY2406" fmla="*/ 1528606 h 1683747"/>
              <a:gd name="connsiteX2407" fmla="*/ 231959 w 3396106"/>
              <a:gd name="connsiteY2407" fmla="*/ 1527485 h 1683747"/>
              <a:gd name="connsiteX2408" fmla="*/ 230058 w 3396106"/>
              <a:gd name="connsiteY2408" fmla="*/ 1525616 h 1683747"/>
              <a:gd name="connsiteX2409" fmla="*/ 230058 w 3396106"/>
              <a:gd name="connsiteY2409" fmla="*/ 1523746 h 1683747"/>
              <a:gd name="connsiteX2410" fmla="*/ 234240 w 3396106"/>
              <a:gd name="connsiteY2410" fmla="*/ 1522625 h 1683747"/>
              <a:gd name="connsiteX2411" fmla="*/ 240325 w 3396106"/>
              <a:gd name="connsiteY2411" fmla="*/ 1518887 h 1683747"/>
              <a:gd name="connsiteX2412" fmla="*/ 244888 w 3396106"/>
              <a:gd name="connsiteY2412" fmla="*/ 1517017 h 1683747"/>
              <a:gd name="connsiteX2413" fmla="*/ 248690 w 3396106"/>
              <a:gd name="connsiteY2413" fmla="*/ 1517017 h 1683747"/>
              <a:gd name="connsiteX2414" fmla="*/ 249071 w 3396106"/>
              <a:gd name="connsiteY2414" fmla="*/ 1515148 h 1683747"/>
              <a:gd name="connsiteX2415" fmla="*/ 248310 w 3396106"/>
              <a:gd name="connsiteY2415" fmla="*/ 1514401 h 1683747"/>
              <a:gd name="connsiteX2416" fmla="*/ 245268 w 3396106"/>
              <a:gd name="connsiteY2416" fmla="*/ 1513653 h 1683747"/>
              <a:gd name="connsiteX2417" fmla="*/ 244888 w 3396106"/>
              <a:gd name="connsiteY2417" fmla="*/ 1511410 h 1683747"/>
              <a:gd name="connsiteX2418" fmla="*/ 242606 w 3396106"/>
              <a:gd name="connsiteY2418" fmla="*/ 1510662 h 1683747"/>
              <a:gd name="connsiteX2419" fmla="*/ 236902 w 3396106"/>
              <a:gd name="connsiteY2419" fmla="*/ 1511410 h 1683747"/>
              <a:gd name="connsiteX2420" fmla="*/ 234621 w 3396106"/>
              <a:gd name="connsiteY2420" fmla="*/ 1513279 h 1683747"/>
              <a:gd name="connsiteX2421" fmla="*/ 230818 w 3396106"/>
              <a:gd name="connsiteY2421" fmla="*/ 1512905 h 1683747"/>
              <a:gd name="connsiteX2422" fmla="*/ 225875 w 3396106"/>
              <a:gd name="connsiteY2422" fmla="*/ 1514774 h 1683747"/>
              <a:gd name="connsiteX2423" fmla="*/ 225875 w 3396106"/>
              <a:gd name="connsiteY2423" fmla="*/ 1509167 h 1683747"/>
              <a:gd name="connsiteX2424" fmla="*/ 225114 w 3396106"/>
              <a:gd name="connsiteY2424" fmla="*/ 1506176 h 1683747"/>
              <a:gd name="connsiteX2425" fmla="*/ 228156 w 3396106"/>
              <a:gd name="connsiteY2425" fmla="*/ 1500569 h 1683747"/>
              <a:gd name="connsiteX2426" fmla="*/ 233480 w 3396106"/>
              <a:gd name="connsiteY2426" fmla="*/ 1498326 h 1683747"/>
              <a:gd name="connsiteX2427" fmla="*/ 236902 w 3396106"/>
              <a:gd name="connsiteY2427" fmla="*/ 1493092 h 1683747"/>
              <a:gd name="connsiteX2428" fmla="*/ 239184 w 3396106"/>
              <a:gd name="connsiteY2428" fmla="*/ 1491223 h 1683747"/>
              <a:gd name="connsiteX2429" fmla="*/ 244888 w 3396106"/>
              <a:gd name="connsiteY2429" fmla="*/ 1494213 h 1683747"/>
              <a:gd name="connsiteX2430" fmla="*/ 248310 w 3396106"/>
              <a:gd name="connsiteY2430" fmla="*/ 1493466 h 1683747"/>
              <a:gd name="connsiteX2431" fmla="*/ 253634 w 3396106"/>
              <a:gd name="connsiteY2431" fmla="*/ 1494961 h 1683747"/>
              <a:gd name="connsiteX2432" fmla="*/ 256676 w 3396106"/>
              <a:gd name="connsiteY2432" fmla="*/ 1493466 h 1683747"/>
              <a:gd name="connsiteX2433" fmla="*/ 259338 w 3396106"/>
              <a:gd name="connsiteY2433" fmla="*/ 1484868 h 1683747"/>
              <a:gd name="connsiteX2434" fmla="*/ 260859 w 3396106"/>
              <a:gd name="connsiteY2434" fmla="*/ 1478886 h 1683747"/>
              <a:gd name="connsiteX2435" fmla="*/ 257817 w 3396106"/>
              <a:gd name="connsiteY2435" fmla="*/ 1477391 h 1683747"/>
              <a:gd name="connsiteX2436" fmla="*/ 258577 w 3396106"/>
              <a:gd name="connsiteY2436" fmla="*/ 1474400 h 1683747"/>
              <a:gd name="connsiteX2437" fmla="*/ 257436 w 3396106"/>
              <a:gd name="connsiteY2437" fmla="*/ 1471410 h 1683747"/>
              <a:gd name="connsiteX2438" fmla="*/ 255535 w 3396106"/>
              <a:gd name="connsiteY2438" fmla="*/ 1469167 h 1683747"/>
              <a:gd name="connsiteX2439" fmla="*/ 255915 w 3396106"/>
              <a:gd name="connsiteY2439" fmla="*/ 1466176 h 1683747"/>
              <a:gd name="connsiteX2440" fmla="*/ 257056 w 3396106"/>
              <a:gd name="connsiteY2440" fmla="*/ 1463933 h 1683747"/>
              <a:gd name="connsiteX2441" fmla="*/ 263520 w 3396106"/>
              <a:gd name="connsiteY2441" fmla="*/ 1462064 h 1683747"/>
              <a:gd name="connsiteX2442" fmla="*/ 261619 w 3396106"/>
              <a:gd name="connsiteY2442" fmla="*/ 1459447 h 1683747"/>
              <a:gd name="connsiteX2443" fmla="*/ 258577 w 3396106"/>
              <a:gd name="connsiteY2443" fmla="*/ 1458699 h 1683747"/>
              <a:gd name="connsiteX2444" fmla="*/ 256676 w 3396106"/>
              <a:gd name="connsiteY2444" fmla="*/ 1456456 h 1683747"/>
              <a:gd name="connsiteX2445" fmla="*/ 262760 w 3396106"/>
              <a:gd name="connsiteY2445" fmla="*/ 1454961 h 1683747"/>
              <a:gd name="connsiteX2446" fmla="*/ 265802 w 3396106"/>
              <a:gd name="connsiteY2446" fmla="*/ 1449353 h 1683747"/>
              <a:gd name="connsiteX2447" fmla="*/ 262760 w 3396106"/>
              <a:gd name="connsiteY2447" fmla="*/ 1440755 h 1683747"/>
              <a:gd name="connsiteX2448" fmla="*/ 265422 w 3396106"/>
              <a:gd name="connsiteY2448" fmla="*/ 1439260 h 1683747"/>
              <a:gd name="connsiteX2449" fmla="*/ 263140 w 3396106"/>
              <a:gd name="connsiteY2449" fmla="*/ 1437391 h 1683747"/>
              <a:gd name="connsiteX2450" fmla="*/ 259718 w 3396106"/>
              <a:gd name="connsiteY2450" fmla="*/ 1437391 h 1683747"/>
              <a:gd name="connsiteX2451" fmla="*/ 256676 w 3396106"/>
              <a:gd name="connsiteY2451" fmla="*/ 1437017 h 1683747"/>
              <a:gd name="connsiteX2452" fmla="*/ 251732 w 3396106"/>
              <a:gd name="connsiteY2452" fmla="*/ 1432905 h 1683747"/>
              <a:gd name="connsiteX2453" fmla="*/ 249071 w 3396106"/>
              <a:gd name="connsiteY2453" fmla="*/ 1433279 h 1683747"/>
              <a:gd name="connsiteX2454" fmla="*/ 244127 w 3396106"/>
              <a:gd name="connsiteY2454" fmla="*/ 1429914 h 1683747"/>
              <a:gd name="connsiteX2455" fmla="*/ 238043 w 3396106"/>
              <a:gd name="connsiteY2455" fmla="*/ 1430288 h 1683747"/>
              <a:gd name="connsiteX2456" fmla="*/ 235381 w 3396106"/>
              <a:gd name="connsiteY2456" fmla="*/ 1428045 h 1683747"/>
              <a:gd name="connsiteX2457" fmla="*/ 232719 w 3396106"/>
              <a:gd name="connsiteY2457" fmla="*/ 1426550 h 1683747"/>
              <a:gd name="connsiteX2458" fmla="*/ 230058 w 3396106"/>
              <a:gd name="connsiteY2458" fmla="*/ 1426176 h 1683747"/>
              <a:gd name="connsiteX2459" fmla="*/ 228156 w 3396106"/>
              <a:gd name="connsiteY2459" fmla="*/ 1423933 h 1683747"/>
              <a:gd name="connsiteX2460" fmla="*/ 224734 w 3396106"/>
              <a:gd name="connsiteY2460" fmla="*/ 1423933 h 1683747"/>
              <a:gd name="connsiteX2461" fmla="*/ 223213 w 3396106"/>
              <a:gd name="connsiteY2461" fmla="*/ 1426550 h 1683747"/>
              <a:gd name="connsiteX2462" fmla="*/ 220551 w 3396106"/>
              <a:gd name="connsiteY2462" fmla="*/ 1426550 h 1683747"/>
              <a:gd name="connsiteX2463" fmla="*/ 216368 w 3396106"/>
              <a:gd name="connsiteY2463" fmla="*/ 1422064 h 1683747"/>
              <a:gd name="connsiteX2464" fmla="*/ 212185 w 3396106"/>
              <a:gd name="connsiteY2464" fmla="*/ 1413839 h 1683747"/>
              <a:gd name="connsiteX2465" fmla="*/ 210284 w 3396106"/>
              <a:gd name="connsiteY2465" fmla="*/ 1411222 h 1683747"/>
              <a:gd name="connsiteX2466" fmla="*/ 207622 w 3396106"/>
              <a:gd name="connsiteY2466" fmla="*/ 1410475 h 1683747"/>
              <a:gd name="connsiteX2467" fmla="*/ 201918 w 3396106"/>
              <a:gd name="connsiteY2467" fmla="*/ 1413092 h 1683747"/>
              <a:gd name="connsiteX2468" fmla="*/ 192412 w 3396106"/>
              <a:gd name="connsiteY2468" fmla="*/ 1416082 h 1683747"/>
              <a:gd name="connsiteX2469" fmla="*/ 189750 w 3396106"/>
              <a:gd name="connsiteY2469" fmla="*/ 1414587 h 1683747"/>
              <a:gd name="connsiteX2470" fmla="*/ 186328 w 3396106"/>
              <a:gd name="connsiteY2470" fmla="*/ 1415708 h 1683747"/>
              <a:gd name="connsiteX2471" fmla="*/ 182145 w 3396106"/>
              <a:gd name="connsiteY2471" fmla="*/ 1411222 h 1683747"/>
              <a:gd name="connsiteX2472" fmla="*/ 179103 w 3396106"/>
              <a:gd name="connsiteY2472" fmla="*/ 1410849 h 1683747"/>
              <a:gd name="connsiteX2473" fmla="*/ 176061 w 3396106"/>
              <a:gd name="connsiteY2473" fmla="*/ 1411222 h 1683747"/>
              <a:gd name="connsiteX2474" fmla="*/ 173399 w 3396106"/>
              <a:gd name="connsiteY2474" fmla="*/ 1412718 h 1683747"/>
              <a:gd name="connsiteX2475" fmla="*/ 170737 w 3396106"/>
              <a:gd name="connsiteY2475" fmla="*/ 1410849 h 1683747"/>
              <a:gd name="connsiteX2476" fmla="*/ 168075 w 3396106"/>
              <a:gd name="connsiteY2476" fmla="*/ 1408979 h 1683747"/>
              <a:gd name="connsiteX2477" fmla="*/ 167315 w 3396106"/>
              <a:gd name="connsiteY2477" fmla="*/ 1406363 h 1683747"/>
              <a:gd name="connsiteX2478" fmla="*/ 168075 w 3396106"/>
              <a:gd name="connsiteY2478" fmla="*/ 1402998 h 1683747"/>
              <a:gd name="connsiteX2479" fmla="*/ 165413 w 3396106"/>
              <a:gd name="connsiteY2479" fmla="*/ 1392905 h 1683747"/>
              <a:gd name="connsiteX2480" fmla="*/ 161230 w 3396106"/>
              <a:gd name="connsiteY2480" fmla="*/ 1388792 h 1683747"/>
              <a:gd name="connsiteX2481" fmla="*/ 160470 w 3396106"/>
              <a:gd name="connsiteY2481" fmla="*/ 1385802 h 1683747"/>
              <a:gd name="connsiteX2482" fmla="*/ 157048 w 3396106"/>
              <a:gd name="connsiteY2482" fmla="*/ 1385802 h 1683747"/>
              <a:gd name="connsiteX2483" fmla="*/ 154386 w 3396106"/>
              <a:gd name="connsiteY2483" fmla="*/ 1386923 h 1683747"/>
              <a:gd name="connsiteX2484" fmla="*/ 148302 w 3396106"/>
              <a:gd name="connsiteY2484" fmla="*/ 1385054 h 1683747"/>
              <a:gd name="connsiteX2485" fmla="*/ 145259 w 3396106"/>
              <a:gd name="connsiteY2485" fmla="*/ 1384306 h 1683747"/>
              <a:gd name="connsiteX2486" fmla="*/ 142598 w 3396106"/>
              <a:gd name="connsiteY2486" fmla="*/ 1382437 h 1683747"/>
              <a:gd name="connsiteX2487" fmla="*/ 141077 w 3396106"/>
              <a:gd name="connsiteY2487" fmla="*/ 1376456 h 1683747"/>
              <a:gd name="connsiteX2488" fmla="*/ 141077 w 3396106"/>
              <a:gd name="connsiteY2488" fmla="*/ 1373839 h 1683747"/>
              <a:gd name="connsiteX2489" fmla="*/ 139936 w 3396106"/>
              <a:gd name="connsiteY2489" fmla="*/ 1370848 h 1683747"/>
              <a:gd name="connsiteX2490" fmla="*/ 142598 w 3396106"/>
              <a:gd name="connsiteY2490" fmla="*/ 1370475 h 1683747"/>
              <a:gd name="connsiteX2491" fmla="*/ 146020 w 3396106"/>
              <a:gd name="connsiteY2491" fmla="*/ 1368979 h 1683747"/>
              <a:gd name="connsiteX2492" fmla="*/ 146020 w 3396106"/>
              <a:gd name="connsiteY2492" fmla="*/ 1365615 h 1683747"/>
              <a:gd name="connsiteX2493" fmla="*/ 144119 w 3396106"/>
              <a:gd name="connsiteY2493" fmla="*/ 1363372 h 1683747"/>
              <a:gd name="connsiteX2494" fmla="*/ 139175 w 3396106"/>
              <a:gd name="connsiteY2494" fmla="*/ 1358886 h 1683747"/>
              <a:gd name="connsiteX2495" fmla="*/ 139175 w 3396106"/>
              <a:gd name="connsiteY2495" fmla="*/ 1355895 h 1683747"/>
              <a:gd name="connsiteX2496" fmla="*/ 137274 w 3396106"/>
              <a:gd name="connsiteY2496" fmla="*/ 1352904 h 1683747"/>
              <a:gd name="connsiteX2497" fmla="*/ 132711 w 3396106"/>
              <a:gd name="connsiteY2497" fmla="*/ 1349540 h 1683747"/>
              <a:gd name="connsiteX2498" fmla="*/ 126627 w 3396106"/>
              <a:gd name="connsiteY2498" fmla="*/ 1350661 h 1683747"/>
              <a:gd name="connsiteX2499" fmla="*/ 120543 w 3396106"/>
              <a:gd name="connsiteY2499" fmla="*/ 1349914 h 1683747"/>
              <a:gd name="connsiteX2500" fmla="*/ 114458 w 3396106"/>
              <a:gd name="connsiteY2500" fmla="*/ 1351783 h 1683747"/>
              <a:gd name="connsiteX2501" fmla="*/ 111416 w 3396106"/>
              <a:gd name="connsiteY2501" fmla="*/ 1351783 h 1683747"/>
              <a:gd name="connsiteX2502" fmla="*/ 105332 w 3396106"/>
              <a:gd name="connsiteY2502" fmla="*/ 1350288 h 1683747"/>
              <a:gd name="connsiteX2503" fmla="*/ 102290 w 3396106"/>
              <a:gd name="connsiteY2503" fmla="*/ 1352157 h 1683747"/>
              <a:gd name="connsiteX2504" fmla="*/ 101530 w 3396106"/>
              <a:gd name="connsiteY2504" fmla="*/ 1355521 h 1683747"/>
              <a:gd name="connsiteX2505" fmla="*/ 99628 w 3396106"/>
              <a:gd name="connsiteY2505" fmla="*/ 1357764 h 1683747"/>
              <a:gd name="connsiteX2506" fmla="*/ 96966 w 3396106"/>
              <a:gd name="connsiteY2506" fmla="*/ 1358886 h 1683747"/>
              <a:gd name="connsiteX2507" fmla="*/ 93924 w 3396106"/>
              <a:gd name="connsiteY2507" fmla="*/ 1358138 h 1683747"/>
              <a:gd name="connsiteX2508" fmla="*/ 91643 w 3396106"/>
              <a:gd name="connsiteY2508" fmla="*/ 1355895 h 1683747"/>
              <a:gd name="connsiteX2509" fmla="*/ 89741 w 3396106"/>
              <a:gd name="connsiteY2509" fmla="*/ 1348045 h 1683747"/>
              <a:gd name="connsiteX2510" fmla="*/ 90122 w 3396106"/>
              <a:gd name="connsiteY2510" fmla="*/ 1344680 h 1683747"/>
              <a:gd name="connsiteX2511" fmla="*/ 89361 w 3396106"/>
              <a:gd name="connsiteY2511" fmla="*/ 1342063 h 1683747"/>
              <a:gd name="connsiteX2512" fmla="*/ 86699 w 3396106"/>
              <a:gd name="connsiteY2512" fmla="*/ 1340568 h 1683747"/>
              <a:gd name="connsiteX2513" fmla="*/ 87080 w 3396106"/>
              <a:gd name="connsiteY2513" fmla="*/ 1337577 h 1683747"/>
              <a:gd name="connsiteX2514" fmla="*/ 85178 w 3396106"/>
              <a:gd name="connsiteY2514" fmla="*/ 1335708 h 1683747"/>
              <a:gd name="connsiteX2515" fmla="*/ 85939 w 3396106"/>
              <a:gd name="connsiteY2515" fmla="*/ 1332344 h 1683747"/>
              <a:gd name="connsiteX2516" fmla="*/ 85178 w 3396106"/>
              <a:gd name="connsiteY2516" fmla="*/ 1329727 h 1683747"/>
              <a:gd name="connsiteX2517" fmla="*/ 80995 w 3396106"/>
              <a:gd name="connsiteY2517" fmla="*/ 1325614 h 1683747"/>
              <a:gd name="connsiteX2518" fmla="*/ 80615 w 3396106"/>
              <a:gd name="connsiteY2518" fmla="*/ 1322624 h 1683747"/>
              <a:gd name="connsiteX2519" fmla="*/ 83277 w 3396106"/>
              <a:gd name="connsiteY2519" fmla="*/ 1321502 h 1683747"/>
              <a:gd name="connsiteX2520" fmla="*/ 83657 w 3396106"/>
              <a:gd name="connsiteY2520" fmla="*/ 1318512 h 1683747"/>
              <a:gd name="connsiteX2521" fmla="*/ 86699 w 3396106"/>
              <a:gd name="connsiteY2521" fmla="*/ 1317390 h 1683747"/>
              <a:gd name="connsiteX2522" fmla="*/ 89361 w 3396106"/>
              <a:gd name="connsiteY2522" fmla="*/ 1317390 h 1683747"/>
              <a:gd name="connsiteX2523" fmla="*/ 93924 w 3396106"/>
              <a:gd name="connsiteY2523" fmla="*/ 1321502 h 1683747"/>
              <a:gd name="connsiteX2524" fmla="*/ 100389 w 3396106"/>
              <a:gd name="connsiteY2524" fmla="*/ 1322250 h 1683747"/>
              <a:gd name="connsiteX2525" fmla="*/ 103431 w 3396106"/>
              <a:gd name="connsiteY2525" fmla="*/ 1320381 h 1683747"/>
              <a:gd name="connsiteX2526" fmla="*/ 107994 w 3396106"/>
              <a:gd name="connsiteY2526" fmla="*/ 1316642 h 1683747"/>
              <a:gd name="connsiteX2527" fmla="*/ 109515 w 3396106"/>
              <a:gd name="connsiteY2527" fmla="*/ 1314026 h 1683747"/>
              <a:gd name="connsiteX2528" fmla="*/ 112177 w 3396106"/>
              <a:gd name="connsiteY2528" fmla="*/ 1312156 h 1683747"/>
              <a:gd name="connsiteX2529" fmla="*/ 111797 w 3396106"/>
              <a:gd name="connsiteY2529" fmla="*/ 1307297 h 1683747"/>
              <a:gd name="connsiteX2530" fmla="*/ 107994 w 3396106"/>
              <a:gd name="connsiteY2530" fmla="*/ 1306549 h 1683747"/>
              <a:gd name="connsiteX2531" fmla="*/ 106093 w 3396106"/>
              <a:gd name="connsiteY2531" fmla="*/ 1304306 h 1683747"/>
              <a:gd name="connsiteX2532" fmla="*/ 107233 w 3396106"/>
              <a:gd name="connsiteY2532" fmla="*/ 1301689 h 1683747"/>
              <a:gd name="connsiteX2533" fmla="*/ 104191 w 3396106"/>
              <a:gd name="connsiteY2533" fmla="*/ 1300568 h 1683747"/>
              <a:gd name="connsiteX2534" fmla="*/ 101910 w 3396106"/>
              <a:gd name="connsiteY2534" fmla="*/ 1299072 h 1683747"/>
              <a:gd name="connsiteX2535" fmla="*/ 93164 w 3396106"/>
              <a:gd name="connsiteY2535" fmla="*/ 1299820 h 1683747"/>
              <a:gd name="connsiteX2536" fmla="*/ 91643 w 3396106"/>
              <a:gd name="connsiteY2536" fmla="*/ 1297203 h 1683747"/>
              <a:gd name="connsiteX2537" fmla="*/ 92023 w 3396106"/>
              <a:gd name="connsiteY2537" fmla="*/ 1294212 h 1683747"/>
              <a:gd name="connsiteX2538" fmla="*/ 91643 w 3396106"/>
              <a:gd name="connsiteY2538" fmla="*/ 1291222 h 1683747"/>
              <a:gd name="connsiteX2539" fmla="*/ 89741 w 3396106"/>
              <a:gd name="connsiteY2539" fmla="*/ 1288979 h 1683747"/>
              <a:gd name="connsiteX2540" fmla="*/ 84038 w 3396106"/>
              <a:gd name="connsiteY2540" fmla="*/ 1285614 h 1683747"/>
              <a:gd name="connsiteX2541" fmla="*/ 82136 w 3396106"/>
              <a:gd name="connsiteY2541" fmla="*/ 1283371 h 1683747"/>
              <a:gd name="connsiteX2542" fmla="*/ 77953 w 3396106"/>
              <a:gd name="connsiteY2542" fmla="*/ 1275147 h 1683747"/>
              <a:gd name="connsiteX2543" fmla="*/ 76813 w 3396106"/>
              <a:gd name="connsiteY2543" fmla="*/ 1269166 h 1683747"/>
              <a:gd name="connsiteX2544" fmla="*/ 71869 w 3396106"/>
              <a:gd name="connsiteY2544" fmla="*/ 1265053 h 1683747"/>
              <a:gd name="connsiteX2545" fmla="*/ 71109 w 3396106"/>
              <a:gd name="connsiteY2545" fmla="*/ 1262063 h 1683747"/>
              <a:gd name="connsiteX2546" fmla="*/ 71869 w 3396106"/>
              <a:gd name="connsiteY2546" fmla="*/ 1259072 h 1683747"/>
              <a:gd name="connsiteX2547" fmla="*/ 74531 w 3396106"/>
              <a:gd name="connsiteY2547" fmla="*/ 1257203 h 1683747"/>
              <a:gd name="connsiteX2548" fmla="*/ 75292 w 3396106"/>
              <a:gd name="connsiteY2548" fmla="*/ 1254212 h 1683747"/>
              <a:gd name="connsiteX2549" fmla="*/ 75672 w 3396106"/>
              <a:gd name="connsiteY2549" fmla="*/ 1251595 h 1683747"/>
              <a:gd name="connsiteX2550" fmla="*/ 74911 w 3396106"/>
              <a:gd name="connsiteY2550" fmla="*/ 1248979 h 1683747"/>
              <a:gd name="connsiteX2551" fmla="*/ 73010 w 3396106"/>
              <a:gd name="connsiteY2551" fmla="*/ 1245988 h 1683747"/>
              <a:gd name="connsiteX2552" fmla="*/ 73010 w 3396106"/>
              <a:gd name="connsiteY2552" fmla="*/ 1242997 h 1683747"/>
              <a:gd name="connsiteX2553" fmla="*/ 73771 w 3396106"/>
              <a:gd name="connsiteY2553" fmla="*/ 1240007 h 1683747"/>
              <a:gd name="connsiteX2554" fmla="*/ 73390 w 3396106"/>
              <a:gd name="connsiteY2554" fmla="*/ 1235894 h 1683747"/>
              <a:gd name="connsiteX2555" fmla="*/ 70348 w 3396106"/>
              <a:gd name="connsiteY2555" fmla="*/ 1235521 h 1683747"/>
              <a:gd name="connsiteX2556" fmla="*/ 66926 w 3396106"/>
              <a:gd name="connsiteY2556" fmla="*/ 1230661 h 1683747"/>
              <a:gd name="connsiteX2557" fmla="*/ 64644 w 3396106"/>
              <a:gd name="connsiteY2557" fmla="*/ 1228792 h 1683747"/>
              <a:gd name="connsiteX2558" fmla="*/ 61602 w 3396106"/>
              <a:gd name="connsiteY2558" fmla="*/ 1226922 h 1683747"/>
              <a:gd name="connsiteX2559" fmla="*/ 58940 w 3396106"/>
              <a:gd name="connsiteY2559" fmla="*/ 1226175 h 1683747"/>
              <a:gd name="connsiteX2560" fmla="*/ 52856 w 3396106"/>
              <a:gd name="connsiteY2560" fmla="*/ 1226922 h 1683747"/>
              <a:gd name="connsiteX2561" fmla="*/ 50575 w 3396106"/>
              <a:gd name="connsiteY2561" fmla="*/ 1228792 h 1683747"/>
              <a:gd name="connsiteX2562" fmla="*/ 47913 w 3396106"/>
              <a:gd name="connsiteY2562" fmla="*/ 1229165 h 1683747"/>
              <a:gd name="connsiteX2563" fmla="*/ 42209 w 3396106"/>
              <a:gd name="connsiteY2563" fmla="*/ 1232156 h 1683747"/>
              <a:gd name="connsiteX2564" fmla="*/ 42969 w 3396106"/>
              <a:gd name="connsiteY2564" fmla="*/ 1224679 h 1683747"/>
              <a:gd name="connsiteX2565" fmla="*/ 38406 w 3396106"/>
              <a:gd name="connsiteY2565" fmla="*/ 1221315 h 1683747"/>
              <a:gd name="connsiteX2566" fmla="*/ 34984 w 3396106"/>
              <a:gd name="connsiteY2566" fmla="*/ 1220941 h 1683747"/>
              <a:gd name="connsiteX2567" fmla="*/ 28900 w 3396106"/>
              <a:gd name="connsiteY2567" fmla="*/ 1221689 h 1683747"/>
              <a:gd name="connsiteX2568" fmla="*/ 27759 w 3396106"/>
              <a:gd name="connsiteY2568" fmla="*/ 1219072 h 1683747"/>
              <a:gd name="connsiteX2569" fmla="*/ 24717 w 3396106"/>
              <a:gd name="connsiteY2569" fmla="*/ 1217577 h 1683747"/>
              <a:gd name="connsiteX2570" fmla="*/ 18633 w 3396106"/>
              <a:gd name="connsiteY2570" fmla="*/ 1218698 h 1683747"/>
              <a:gd name="connsiteX2571" fmla="*/ 17872 w 3396106"/>
              <a:gd name="connsiteY2571" fmla="*/ 1215707 h 1683747"/>
              <a:gd name="connsiteX2572" fmla="*/ 18253 w 3396106"/>
              <a:gd name="connsiteY2572" fmla="*/ 1213091 h 1683747"/>
              <a:gd name="connsiteX2573" fmla="*/ 18253 w 3396106"/>
              <a:gd name="connsiteY2573" fmla="*/ 1207109 h 1683747"/>
              <a:gd name="connsiteX2574" fmla="*/ 16732 w 3396106"/>
              <a:gd name="connsiteY2574" fmla="*/ 1204492 h 1683747"/>
              <a:gd name="connsiteX2575" fmla="*/ 15971 w 3396106"/>
              <a:gd name="connsiteY2575" fmla="*/ 1201128 h 1683747"/>
              <a:gd name="connsiteX2576" fmla="*/ 11028 w 3396106"/>
              <a:gd name="connsiteY2576" fmla="*/ 1192904 h 1683747"/>
              <a:gd name="connsiteX2577" fmla="*/ 11028 w 3396106"/>
              <a:gd name="connsiteY2577" fmla="*/ 1189913 h 1683747"/>
              <a:gd name="connsiteX2578" fmla="*/ 8366 w 3396106"/>
              <a:gd name="connsiteY2578" fmla="*/ 1188418 h 1683747"/>
              <a:gd name="connsiteX2579" fmla="*/ 5324 w 3396106"/>
              <a:gd name="connsiteY2579" fmla="*/ 1187296 h 1683747"/>
              <a:gd name="connsiteX2580" fmla="*/ 6465 w 3396106"/>
              <a:gd name="connsiteY2580" fmla="*/ 1184679 h 1683747"/>
              <a:gd name="connsiteX2581" fmla="*/ 8366 w 3396106"/>
              <a:gd name="connsiteY2581" fmla="*/ 1175707 h 1683747"/>
              <a:gd name="connsiteX2582" fmla="*/ 7986 w 3396106"/>
              <a:gd name="connsiteY2582" fmla="*/ 1172717 h 1683747"/>
              <a:gd name="connsiteX2583" fmla="*/ 6465 w 3396106"/>
              <a:gd name="connsiteY2583" fmla="*/ 1169726 h 1683747"/>
              <a:gd name="connsiteX2584" fmla="*/ 3803 w 3396106"/>
              <a:gd name="connsiteY2584" fmla="*/ 1168604 h 1683747"/>
              <a:gd name="connsiteX2585" fmla="*/ 2282 w 3396106"/>
              <a:gd name="connsiteY2585" fmla="*/ 1165614 h 1683747"/>
              <a:gd name="connsiteX2586" fmla="*/ 381 w 3396106"/>
              <a:gd name="connsiteY2586" fmla="*/ 1163371 h 1683747"/>
              <a:gd name="connsiteX2587" fmla="*/ 0 w 3396106"/>
              <a:gd name="connsiteY2587" fmla="*/ 1160754 h 1683747"/>
              <a:gd name="connsiteX2588" fmla="*/ 2282 w 3396106"/>
              <a:gd name="connsiteY2588" fmla="*/ 1155146 h 1683747"/>
              <a:gd name="connsiteX2589" fmla="*/ 3803 w 3396106"/>
              <a:gd name="connsiteY2589" fmla="*/ 1152529 h 1683747"/>
              <a:gd name="connsiteX2590" fmla="*/ 3803 w 3396106"/>
              <a:gd name="connsiteY2590" fmla="*/ 1146922 h 1683747"/>
              <a:gd name="connsiteX2591" fmla="*/ 7225 w 3396106"/>
              <a:gd name="connsiteY2591" fmla="*/ 1149539 h 1683747"/>
              <a:gd name="connsiteX2592" fmla="*/ 10267 w 3396106"/>
              <a:gd name="connsiteY2592" fmla="*/ 1153651 h 1683747"/>
              <a:gd name="connsiteX2593" fmla="*/ 14070 w 3396106"/>
              <a:gd name="connsiteY2593" fmla="*/ 1153651 h 1683747"/>
              <a:gd name="connsiteX2594" fmla="*/ 14450 w 3396106"/>
              <a:gd name="connsiteY2594" fmla="*/ 1147670 h 1683747"/>
              <a:gd name="connsiteX2595" fmla="*/ 10267 w 3396106"/>
              <a:gd name="connsiteY2595" fmla="*/ 1141314 h 1683747"/>
              <a:gd name="connsiteX2596" fmla="*/ 5324 w 3396106"/>
              <a:gd name="connsiteY2596" fmla="*/ 1141688 h 1683747"/>
              <a:gd name="connsiteX2597" fmla="*/ 1902 w 3396106"/>
              <a:gd name="connsiteY2597" fmla="*/ 1141314 h 1683747"/>
              <a:gd name="connsiteX2598" fmla="*/ 381 w 3396106"/>
              <a:gd name="connsiteY2598" fmla="*/ 1138698 h 1683747"/>
              <a:gd name="connsiteX2599" fmla="*/ 1521 w 3396106"/>
              <a:gd name="connsiteY2599" fmla="*/ 1135707 h 1683747"/>
              <a:gd name="connsiteX2600" fmla="*/ 3423 w 3396106"/>
              <a:gd name="connsiteY2600" fmla="*/ 1134585 h 1683747"/>
              <a:gd name="connsiteX2601" fmla="*/ 6465 w 3396106"/>
              <a:gd name="connsiteY2601" fmla="*/ 1131221 h 1683747"/>
              <a:gd name="connsiteX2602" fmla="*/ 7605 w 3396106"/>
              <a:gd name="connsiteY2602" fmla="*/ 1128604 h 1683747"/>
              <a:gd name="connsiteX2603" fmla="*/ 7605 w 3396106"/>
              <a:gd name="connsiteY2603" fmla="*/ 1126361 h 1683747"/>
              <a:gd name="connsiteX2604" fmla="*/ 6465 w 3396106"/>
              <a:gd name="connsiteY2604" fmla="*/ 1124492 h 1683747"/>
              <a:gd name="connsiteX2605" fmla="*/ 6084 w 3396106"/>
              <a:gd name="connsiteY2605" fmla="*/ 1122249 h 1683747"/>
              <a:gd name="connsiteX2606" fmla="*/ 7225 w 3396106"/>
              <a:gd name="connsiteY2606" fmla="*/ 1115146 h 1683747"/>
              <a:gd name="connsiteX2607" fmla="*/ 5704 w 3396106"/>
              <a:gd name="connsiteY2607" fmla="*/ 1110286 h 1683747"/>
              <a:gd name="connsiteX2608" fmla="*/ 7986 w 3396106"/>
              <a:gd name="connsiteY2608" fmla="*/ 1105053 h 1683747"/>
              <a:gd name="connsiteX2609" fmla="*/ 11408 w 3396106"/>
              <a:gd name="connsiteY2609" fmla="*/ 1099445 h 1683747"/>
              <a:gd name="connsiteX2610" fmla="*/ 15591 w 3396106"/>
              <a:gd name="connsiteY2610" fmla="*/ 1095333 h 1683747"/>
              <a:gd name="connsiteX2611" fmla="*/ 16732 w 3396106"/>
              <a:gd name="connsiteY2611" fmla="*/ 1092342 h 1683747"/>
              <a:gd name="connsiteX2612" fmla="*/ 15971 w 3396106"/>
              <a:gd name="connsiteY2612" fmla="*/ 1089352 h 1683747"/>
              <a:gd name="connsiteX2613" fmla="*/ 14070 w 3396106"/>
              <a:gd name="connsiteY2613" fmla="*/ 1087109 h 1683747"/>
              <a:gd name="connsiteX2614" fmla="*/ 11408 w 3396106"/>
              <a:gd name="connsiteY2614" fmla="*/ 1086735 h 1683747"/>
              <a:gd name="connsiteX2615" fmla="*/ 10267 w 3396106"/>
              <a:gd name="connsiteY2615" fmla="*/ 1080753 h 1683747"/>
              <a:gd name="connsiteX2616" fmla="*/ 11788 w 3396106"/>
              <a:gd name="connsiteY2616" fmla="*/ 1077763 h 1683747"/>
              <a:gd name="connsiteX2617" fmla="*/ 14450 w 3396106"/>
              <a:gd name="connsiteY2617" fmla="*/ 1078884 h 1683747"/>
              <a:gd name="connsiteX2618" fmla="*/ 16732 w 3396106"/>
              <a:gd name="connsiteY2618" fmla="*/ 1081127 h 1683747"/>
              <a:gd name="connsiteX2619" fmla="*/ 19393 w 3396106"/>
              <a:gd name="connsiteY2619" fmla="*/ 1080006 h 1683747"/>
              <a:gd name="connsiteX2620" fmla="*/ 20534 w 3396106"/>
              <a:gd name="connsiteY2620" fmla="*/ 1076267 h 1683747"/>
              <a:gd name="connsiteX2621" fmla="*/ 22816 w 3396106"/>
              <a:gd name="connsiteY2621" fmla="*/ 1075146 h 1683747"/>
              <a:gd name="connsiteX2622" fmla="*/ 25858 w 3396106"/>
              <a:gd name="connsiteY2622" fmla="*/ 1077015 h 1683747"/>
              <a:gd name="connsiteX2623" fmla="*/ 31562 w 3396106"/>
              <a:gd name="connsiteY2623" fmla="*/ 1074024 h 1683747"/>
              <a:gd name="connsiteX2624" fmla="*/ 32322 w 3396106"/>
              <a:gd name="connsiteY2624" fmla="*/ 1071034 h 1683747"/>
              <a:gd name="connsiteX2625" fmla="*/ 34604 w 3396106"/>
              <a:gd name="connsiteY2625" fmla="*/ 1068791 h 1683747"/>
              <a:gd name="connsiteX2626" fmla="*/ 41829 w 3396106"/>
              <a:gd name="connsiteY2626" fmla="*/ 1069165 h 1683747"/>
              <a:gd name="connsiteX2627" fmla="*/ 52096 w 3396106"/>
              <a:gd name="connsiteY2627" fmla="*/ 1072155 h 1683747"/>
              <a:gd name="connsiteX2628" fmla="*/ 55138 w 3396106"/>
              <a:gd name="connsiteY2628" fmla="*/ 1072155 h 1683747"/>
              <a:gd name="connsiteX2629" fmla="*/ 57419 w 3396106"/>
              <a:gd name="connsiteY2629" fmla="*/ 1070286 h 1683747"/>
              <a:gd name="connsiteX2630" fmla="*/ 57039 w 3396106"/>
              <a:gd name="connsiteY2630" fmla="*/ 1068791 h 1683747"/>
              <a:gd name="connsiteX2631" fmla="*/ 54377 w 3396106"/>
              <a:gd name="connsiteY2631" fmla="*/ 1068417 h 1683747"/>
              <a:gd name="connsiteX2632" fmla="*/ 52096 w 3396106"/>
              <a:gd name="connsiteY2632" fmla="*/ 1066922 h 1683747"/>
              <a:gd name="connsiteX2633" fmla="*/ 52096 w 3396106"/>
              <a:gd name="connsiteY2633" fmla="*/ 1063183 h 1683747"/>
              <a:gd name="connsiteX2634" fmla="*/ 48673 w 3396106"/>
              <a:gd name="connsiteY2634" fmla="*/ 1060566 h 1683747"/>
              <a:gd name="connsiteX2635" fmla="*/ 44490 w 3396106"/>
              <a:gd name="connsiteY2635" fmla="*/ 1059071 h 1683747"/>
              <a:gd name="connsiteX2636" fmla="*/ 37646 w 3396106"/>
              <a:gd name="connsiteY2636" fmla="*/ 1060940 h 1683747"/>
              <a:gd name="connsiteX2637" fmla="*/ 33083 w 3396106"/>
              <a:gd name="connsiteY2637" fmla="*/ 1060940 h 1683747"/>
              <a:gd name="connsiteX2638" fmla="*/ 26618 w 3396106"/>
              <a:gd name="connsiteY2638" fmla="*/ 1055707 h 1683747"/>
              <a:gd name="connsiteX2639" fmla="*/ 24337 w 3396106"/>
              <a:gd name="connsiteY2639" fmla="*/ 1054585 h 1683747"/>
              <a:gd name="connsiteX2640" fmla="*/ 22435 w 3396106"/>
              <a:gd name="connsiteY2640" fmla="*/ 1054211 h 1683747"/>
              <a:gd name="connsiteX2641" fmla="*/ 20534 w 3396106"/>
              <a:gd name="connsiteY2641" fmla="*/ 1050847 h 1683747"/>
              <a:gd name="connsiteX2642" fmla="*/ 20534 w 3396106"/>
              <a:gd name="connsiteY2642" fmla="*/ 1045613 h 1683747"/>
              <a:gd name="connsiteX2643" fmla="*/ 22055 w 3396106"/>
              <a:gd name="connsiteY2643" fmla="*/ 1045987 h 1683747"/>
              <a:gd name="connsiteX2644" fmla="*/ 23956 w 3396106"/>
              <a:gd name="connsiteY2644" fmla="*/ 1048604 h 1683747"/>
              <a:gd name="connsiteX2645" fmla="*/ 23956 w 3396106"/>
              <a:gd name="connsiteY2645" fmla="*/ 1042249 h 1683747"/>
              <a:gd name="connsiteX2646" fmla="*/ 24337 w 3396106"/>
              <a:gd name="connsiteY2646" fmla="*/ 1040379 h 1683747"/>
              <a:gd name="connsiteX2647" fmla="*/ 23956 w 3396106"/>
              <a:gd name="connsiteY2647" fmla="*/ 1037763 h 1683747"/>
              <a:gd name="connsiteX2648" fmla="*/ 16732 w 3396106"/>
              <a:gd name="connsiteY2648" fmla="*/ 1041127 h 1683747"/>
              <a:gd name="connsiteX2649" fmla="*/ 12549 w 3396106"/>
              <a:gd name="connsiteY2649" fmla="*/ 1045987 h 1683747"/>
              <a:gd name="connsiteX2650" fmla="*/ 3803 w 3396106"/>
              <a:gd name="connsiteY2650" fmla="*/ 1044492 h 1683747"/>
              <a:gd name="connsiteX2651" fmla="*/ 17492 w 3396106"/>
              <a:gd name="connsiteY2651" fmla="*/ 1034398 h 1683747"/>
              <a:gd name="connsiteX2652" fmla="*/ 36505 w 3396106"/>
              <a:gd name="connsiteY2652" fmla="*/ 1016080 h 1683747"/>
              <a:gd name="connsiteX2653" fmla="*/ 50955 w 3396106"/>
              <a:gd name="connsiteY2653" fmla="*/ 1000005 h 1683747"/>
              <a:gd name="connsiteX2654" fmla="*/ 70728 w 3396106"/>
              <a:gd name="connsiteY2654" fmla="*/ 974211 h 1683747"/>
              <a:gd name="connsiteX2655" fmla="*/ 75672 w 3396106"/>
              <a:gd name="connsiteY2655" fmla="*/ 966734 h 1683747"/>
              <a:gd name="connsiteX2656" fmla="*/ 81756 w 3396106"/>
              <a:gd name="connsiteY2656" fmla="*/ 952528 h 1683747"/>
              <a:gd name="connsiteX2657" fmla="*/ 82136 w 3396106"/>
              <a:gd name="connsiteY2657" fmla="*/ 937949 h 1683747"/>
              <a:gd name="connsiteX2658" fmla="*/ 80615 w 3396106"/>
              <a:gd name="connsiteY2658" fmla="*/ 940192 h 1683747"/>
              <a:gd name="connsiteX2659" fmla="*/ 76813 w 3396106"/>
              <a:gd name="connsiteY2659" fmla="*/ 933837 h 1683747"/>
              <a:gd name="connsiteX2660" fmla="*/ 74911 w 3396106"/>
              <a:gd name="connsiteY2660" fmla="*/ 927482 h 1683747"/>
              <a:gd name="connsiteX2661" fmla="*/ 63503 w 3396106"/>
              <a:gd name="connsiteY2661" fmla="*/ 918883 h 1683747"/>
              <a:gd name="connsiteX2662" fmla="*/ 60461 w 3396106"/>
              <a:gd name="connsiteY2662" fmla="*/ 914024 h 1683747"/>
              <a:gd name="connsiteX2663" fmla="*/ 58180 w 3396106"/>
              <a:gd name="connsiteY2663" fmla="*/ 907295 h 1683747"/>
              <a:gd name="connsiteX2664" fmla="*/ 59701 w 3396106"/>
              <a:gd name="connsiteY2664" fmla="*/ 901313 h 1683747"/>
              <a:gd name="connsiteX2665" fmla="*/ 63503 w 3396106"/>
              <a:gd name="connsiteY2665" fmla="*/ 895706 h 1683747"/>
              <a:gd name="connsiteX2666" fmla="*/ 65785 w 3396106"/>
              <a:gd name="connsiteY2666" fmla="*/ 888977 h 1683747"/>
              <a:gd name="connsiteX2667" fmla="*/ 65405 w 3396106"/>
              <a:gd name="connsiteY2667" fmla="*/ 881500 h 1683747"/>
              <a:gd name="connsiteX2668" fmla="*/ 59321 w 3396106"/>
              <a:gd name="connsiteY2668" fmla="*/ 875893 h 1683747"/>
              <a:gd name="connsiteX2669" fmla="*/ 56659 w 3396106"/>
              <a:gd name="connsiteY2669" fmla="*/ 869911 h 1683747"/>
              <a:gd name="connsiteX2670" fmla="*/ 57419 w 3396106"/>
              <a:gd name="connsiteY2670" fmla="*/ 862061 h 1683747"/>
              <a:gd name="connsiteX2671" fmla="*/ 54377 w 3396106"/>
              <a:gd name="connsiteY2671" fmla="*/ 855706 h 1683747"/>
              <a:gd name="connsiteX2672" fmla="*/ 48293 w 3396106"/>
              <a:gd name="connsiteY2672" fmla="*/ 854584 h 1683747"/>
              <a:gd name="connsiteX2673" fmla="*/ 47913 w 3396106"/>
              <a:gd name="connsiteY2673" fmla="*/ 846733 h 1683747"/>
              <a:gd name="connsiteX2674" fmla="*/ 50194 w 3396106"/>
              <a:gd name="connsiteY2674" fmla="*/ 842621 h 1683747"/>
              <a:gd name="connsiteX2675" fmla="*/ 49434 w 3396106"/>
              <a:gd name="connsiteY2675" fmla="*/ 835518 h 1683747"/>
              <a:gd name="connsiteX2676" fmla="*/ 48293 w 3396106"/>
              <a:gd name="connsiteY2676" fmla="*/ 831780 h 1683747"/>
              <a:gd name="connsiteX2677" fmla="*/ 50194 w 3396106"/>
              <a:gd name="connsiteY2677" fmla="*/ 825799 h 1683747"/>
              <a:gd name="connsiteX2678" fmla="*/ 50955 w 3396106"/>
              <a:gd name="connsiteY2678" fmla="*/ 817574 h 1683747"/>
              <a:gd name="connsiteX2679" fmla="*/ 56279 w 3396106"/>
              <a:gd name="connsiteY2679" fmla="*/ 813088 h 1683747"/>
              <a:gd name="connsiteX2680" fmla="*/ 55518 w 3396106"/>
              <a:gd name="connsiteY2680" fmla="*/ 807481 h 1683747"/>
              <a:gd name="connsiteX2681" fmla="*/ 54758 w 3396106"/>
              <a:gd name="connsiteY2681" fmla="*/ 801126 h 1683747"/>
              <a:gd name="connsiteX2682" fmla="*/ 50575 w 3396106"/>
              <a:gd name="connsiteY2682" fmla="*/ 788415 h 1683747"/>
              <a:gd name="connsiteX2683" fmla="*/ 44871 w 3396106"/>
              <a:gd name="connsiteY2683" fmla="*/ 778322 h 1683747"/>
              <a:gd name="connsiteX2684" fmla="*/ 44110 w 3396106"/>
              <a:gd name="connsiteY2684" fmla="*/ 771219 h 1683747"/>
              <a:gd name="connsiteX2685" fmla="*/ 41068 w 3396106"/>
              <a:gd name="connsiteY2685" fmla="*/ 764864 h 1683747"/>
              <a:gd name="connsiteX2686" fmla="*/ 37646 w 3396106"/>
              <a:gd name="connsiteY2686" fmla="*/ 757387 h 1683747"/>
              <a:gd name="connsiteX2687" fmla="*/ 36885 w 3396106"/>
              <a:gd name="connsiteY2687" fmla="*/ 749537 h 1683747"/>
              <a:gd name="connsiteX2688" fmla="*/ 39167 w 3396106"/>
              <a:gd name="connsiteY2688" fmla="*/ 744677 h 1683747"/>
              <a:gd name="connsiteX2689" fmla="*/ 46392 w 3396106"/>
              <a:gd name="connsiteY2689" fmla="*/ 728602 h 1683747"/>
              <a:gd name="connsiteX2690" fmla="*/ 53236 w 3396106"/>
              <a:gd name="connsiteY2690" fmla="*/ 714770 h 1683747"/>
              <a:gd name="connsiteX2691" fmla="*/ 52096 w 3396106"/>
              <a:gd name="connsiteY2691" fmla="*/ 706546 h 1683747"/>
              <a:gd name="connsiteX2692" fmla="*/ 48293 w 3396106"/>
              <a:gd name="connsiteY2692" fmla="*/ 700938 h 1683747"/>
              <a:gd name="connsiteX2693" fmla="*/ 40688 w 3396106"/>
              <a:gd name="connsiteY2693" fmla="*/ 686733 h 1683747"/>
              <a:gd name="connsiteX2694" fmla="*/ 34984 w 3396106"/>
              <a:gd name="connsiteY2694" fmla="*/ 684116 h 1683747"/>
              <a:gd name="connsiteX2695" fmla="*/ 30041 w 3396106"/>
              <a:gd name="connsiteY2695" fmla="*/ 682994 h 1683747"/>
              <a:gd name="connsiteX2696" fmla="*/ 26238 w 3396106"/>
              <a:gd name="connsiteY2696" fmla="*/ 680751 h 1683747"/>
              <a:gd name="connsiteX2697" fmla="*/ 24337 w 3396106"/>
              <a:gd name="connsiteY2697" fmla="*/ 678134 h 1683747"/>
              <a:gd name="connsiteX2698" fmla="*/ 22435 w 3396106"/>
              <a:gd name="connsiteY2698" fmla="*/ 670658 h 1683747"/>
              <a:gd name="connsiteX2699" fmla="*/ 21675 w 3396106"/>
              <a:gd name="connsiteY2699" fmla="*/ 660938 h 1683747"/>
              <a:gd name="connsiteX2700" fmla="*/ 22055 w 3396106"/>
              <a:gd name="connsiteY2700" fmla="*/ 657574 h 1683747"/>
              <a:gd name="connsiteX2701" fmla="*/ 26238 w 3396106"/>
              <a:gd name="connsiteY2701" fmla="*/ 646732 h 1683747"/>
              <a:gd name="connsiteX2702" fmla="*/ 26238 w 3396106"/>
              <a:gd name="connsiteY2702" fmla="*/ 644863 h 1683747"/>
              <a:gd name="connsiteX2703" fmla="*/ 22435 w 3396106"/>
              <a:gd name="connsiteY2703" fmla="*/ 643368 h 1683747"/>
              <a:gd name="connsiteX2704" fmla="*/ 34223 w 3396106"/>
              <a:gd name="connsiteY2704" fmla="*/ 633274 h 1683747"/>
              <a:gd name="connsiteX2705" fmla="*/ 34984 w 3396106"/>
              <a:gd name="connsiteY2705" fmla="*/ 632527 h 1683747"/>
              <a:gd name="connsiteX2706" fmla="*/ 38406 w 3396106"/>
              <a:gd name="connsiteY2706" fmla="*/ 629536 h 1683747"/>
              <a:gd name="connsiteX2707" fmla="*/ 38787 w 3396106"/>
              <a:gd name="connsiteY2707" fmla="*/ 628041 h 1683747"/>
              <a:gd name="connsiteX2708" fmla="*/ 39167 w 3396106"/>
              <a:gd name="connsiteY2708" fmla="*/ 623929 h 1683747"/>
              <a:gd name="connsiteX2709" fmla="*/ 40308 w 3396106"/>
              <a:gd name="connsiteY2709" fmla="*/ 622059 h 1683747"/>
              <a:gd name="connsiteX2710" fmla="*/ 52476 w 3396106"/>
              <a:gd name="connsiteY2710" fmla="*/ 614583 h 1683747"/>
              <a:gd name="connsiteX2711" fmla="*/ 54758 w 3396106"/>
              <a:gd name="connsiteY2711" fmla="*/ 611966 h 1683747"/>
              <a:gd name="connsiteX2712" fmla="*/ 57039 w 3396106"/>
              <a:gd name="connsiteY2712" fmla="*/ 600377 h 1683747"/>
              <a:gd name="connsiteX2713" fmla="*/ 65405 w 3396106"/>
              <a:gd name="connsiteY2713" fmla="*/ 605985 h 1683747"/>
              <a:gd name="connsiteX2714" fmla="*/ 70348 w 3396106"/>
              <a:gd name="connsiteY2714" fmla="*/ 604489 h 1683747"/>
              <a:gd name="connsiteX2715" fmla="*/ 71109 w 3396106"/>
              <a:gd name="connsiteY2715" fmla="*/ 602620 h 1683747"/>
              <a:gd name="connsiteX2716" fmla="*/ 72630 w 3396106"/>
              <a:gd name="connsiteY2716" fmla="*/ 598134 h 1683747"/>
              <a:gd name="connsiteX2717" fmla="*/ 73010 w 3396106"/>
              <a:gd name="connsiteY2717" fmla="*/ 594022 h 1683747"/>
              <a:gd name="connsiteX2718" fmla="*/ 71869 w 3396106"/>
              <a:gd name="connsiteY2718" fmla="*/ 592153 h 1683747"/>
              <a:gd name="connsiteX2719" fmla="*/ 72630 w 3396106"/>
              <a:gd name="connsiteY2719" fmla="*/ 591779 h 1683747"/>
              <a:gd name="connsiteX2720" fmla="*/ 79855 w 3396106"/>
              <a:gd name="connsiteY2720" fmla="*/ 595517 h 1683747"/>
              <a:gd name="connsiteX2721" fmla="*/ 84038 w 3396106"/>
              <a:gd name="connsiteY2721" fmla="*/ 599629 h 1683747"/>
              <a:gd name="connsiteX2722" fmla="*/ 87840 w 3396106"/>
              <a:gd name="connsiteY2722" fmla="*/ 599629 h 1683747"/>
              <a:gd name="connsiteX2723" fmla="*/ 89361 w 3396106"/>
              <a:gd name="connsiteY2723" fmla="*/ 597386 h 1683747"/>
              <a:gd name="connsiteX2724" fmla="*/ 88220 w 3396106"/>
              <a:gd name="connsiteY2724" fmla="*/ 593274 h 1683747"/>
              <a:gd name="connsiteX2725" fmla="*/ 89361 w 3396106"/>
              <a:gd name="connsiteY2725" fmla="*/ 590284 h 1683747"/>
              <a:gd name="connsiteX2726" fmla="*/ 90882 w 3396106"/>
              <a:gd name="connsiteY2726" fmla="*/ 591779 h 1683747"/>
              <a:gd name="connsiteX2727" fmla="*/ 93924 w 3396106"/>
              <a:gd name="connsiteY2727" fmla="*/ 591405 h 1683747"/>
              <a:gd name="connsiteX2728" fmla="*/ 94305 w 3396106"/>
              <a:gd name="connsiteY2728" fmla="*/ 585798 h 1683747"/>
              <a:gd name="connsiteX2729" fmla="*/ 92023 w 3396106"/>
              <a:gd name="connsiteY2729" fmla="*/ 582433 h 1683747"/>
              <a:gd name="connsiteX2730" fmla="*/ 98487 w 3396106"/>
              <a:gd name="connsiteY2730" fmla="*/ 585050 h 1683747"/>
              <a:gd name="connsiteX2731" fmla="*/ 104191 w 3396106"/>
              <a:gd name="connsiteY2731" fmla="*/ 588041 h 1683747"/>
              <a:gd name="connsiteX2732" fmla="*/ 104572 w 3396106"/>
              <a:gd name="connsiteY2732" fmla="*/ 590284 h 1683747"/>
              <a:gd name="connsiteX2733" fmla="*/ 107614 w 3396106"/>
              <a:gd name="connsiteY2733" fmla="*/ 592527 h 1683747"/>
              <a:gd name="connsiteX2734" fmla="*/ 110276 w 3396106"/>
              <a:gd name="connsiteY2734" fmla="*/ 591779 h 1683747"/>
              <a:gd name="connsiteX2735" fmla="*/ 117500 w 3396106"/>
              <a:gd name="connsiteY2735" fmla="*/ 594022 h 1683747"/>
              <a:gd name="connsiteX2736" fmla="*/ 116740 w 3396106"/>
              <a:gd name="connsiteY2736" fmla="*/ 598134 h 1683747"/>
              <a:gd name="connsiteX2737" fmla="*/ 113698 w 3396106"/>
              <a:gd name="connsiteY2737" fmla="*/ 604115 h 1683747"/>
              <a:gd name="connsiteX2738" fmla="*/ 110276 w 3396106"/>
              <a:gd name="connsiteY2738" fmla="*/ 602620 h 1683747"/>
              <a:gd name="connsiteX2739" fmla="*/ 106093 w 3396106"/>
              <a:gd name="connsiteY2739" fmla="*/ 603368 h 1683747"/>
              <a:gd name="connsiteX2740" fmla="*/ 103811 w 3396106"/>
              <a:gd name="connsiteY2740" fmla="*/ 600377 h 1683747"/>
              <a:gd name="connsiteX2741" fmla="*/ 101530 w 3396106"/>
              <a:gd name="connsiteY2741" fmla="*/ 600377 h 1683747"/>
              <a:gd name="connsiteX2742" fmla="*/ 99248 w 3396106"/>
              <a:gd name="connsiteY2742" fmla="*/ 599256 h 1683747"/>
              <a:gd name="connsiteX2743" fmla="*/ 97727 w 3396106"/>
              <a:gd name="connsiteY2743" fmla="*/ 594022 h 1683747"/>
              <a:gd name="connsiteX2744" fmla="*/ 95445 w 3396106"/>
              <a:gd name="connsiteY2744" fmla="*/ 605237 h 1683747"/>
              <a:gd name="connsiteX2745" fmla="*/ 101530 w 3396106"/>
              <a:gd name="connsiteY2745" fmla="*/ 604489 h 1683747"/>
              <a:gd name="connsiteX2746" fmla="*/ 102290 w 3396106"/>
              <a:gd name="connsiteY2746" fmla="*/ 607480 h 1683747"/>
              <a:gd name="connsiteX2747" fmla="*/ 103051 w 3396106"/>
              <a:gd name="connsiteY2747" fmla="*/ 609723 h 1683747"/>
              <a:gd name="connsiteX2748" fmla="*/ 101910 w 3396106"/>
              <a:gd name="connsiteY2748" fmla="*/ 612340 h 1683747"/>
              <a:gd name="connsiteX2749" fmla="*/ 107614 w 3396106"/>
              <a:gd name="connsiteY2749" fmla="*/ 610097 h 1683747"/>
              <a:gd name="connsiteX2750" fmla="*/ 110656 w 3396106"/>
              <a:gd name="connsiteY2750" fmla="*/ 610097 h 1683747"/>
              <a:gd name="connsiteX2751" fmla="*/ 111797 w 3396106"/>
              <a:gd name="connsiteY2751" fmla="*/ 610471 h 1683747"/>
              <a:gd name="connsiteX2752" fmla="*/ 111416 w 3396106"/>
              <a:gd name="connsiteY2752" fmla="*/ 614583 h 1683747"/>
              <a:gd name="connsiteX2753" fmla="*/ 114839 w 3396106"/>
              <a:gd name="connsiteY2753" fmla="*/ 611966 h 1683747"/>
              <a:gd name="connsiteX2754" fmla="*/ 113698 w 3396106"/>
              <a:gd name="connsiteY2754" fmla="*/ 619443 h 1683747"/>
              <a:gd name="connsiteX2755" fmla="*/ 120543 w 3396106"/>
              <a:gd name="connsiteY2755" fmla="*/ 613461 h 1683747"/>
              <a:gd name="connsiteX2756" fmla="*/ 121683 w 3396106"/>
              <a:gd name="connsiteY2756" fmla="*/ 614583 h 1683747"/>
              <a:gd name="connsiteX2757" fmla="*/ 120543 w 3396106"/>
              <a:gd name="connsiteY2757" fmla="*/ 619443 h 1683747"/>
              <a:gd name="connsiteX2758" fmla="*/ 122444 w 3396106"/>
              <a:gd name="connsiteY2758" fmla="*/ 620564 h 1683747"/>
              <a:gd name="connsiteX2759" fmla="*/ 123965 w 3396106"/>
              <a:gd name="connsiteY2759" fmla="*/ 624302 h 1683747"/>
              <a:gd name="connsiteX2760" fmla="*/ 126627 w 3396106"/>
              <a:gd name="connsiteY2760" fmla="*/ 622059 h 1683747"/>
              <a:gd name="connsiteX2761" fmla="*/ 133091 w 3396106"/>
              <a:gd name="connsiteY2761" fmla="*/ 621312 h 1683747"/>
              <a:gd name="connsiteX2762" fmla="*/ 134612 w 3396106"/>
              <a:gd name="connsiteY2762" fmla="*/ 618695 h 1683747"/>
              <a:gd name="connsiteX2763" fmla="*/ 140316 w 3396106"/>
              <a:gd name="connsiteY2763" fmla="*/ 621312 h 1683747"/>
              <a:gd name="connsiteX2764" fmla="*/ 153245 w 3396106"/>
              <a:gd name="connsiteY2764" fmla="*/ 624302 h 1683747"/>
              <a:gd name="connsiteX2765" fmla="*/ 159709 w 3396106"/>
              <a:gd name="connsiteY2765" fmla="*/ 627667 h 1683747"/>
              <a:gd name="connsiteX2766" fmla="*/ 162371 w 3396106"/>
              <a:gd name="connsiteY2766" fmla="*/ 627667 h 1683747"/>
              <a:gd name="connsiteX2767" fmla="*/ 163132 w 3396106"/>
              <a:gd name="connsiteY2767" fmla="*/ 626172 h 1683747"/>
              <a:gd name="connsiteX2768" fmla="*/ 162371 w 3396106"/>
              <a:gd name="connsiteY2768" fmla="*/ 623929 h 1683747"/>
              <a:gd name="connsiteX2769" fmla="*/ 175300 w 3396106"/>
              <a:gd name="connsiteY2769" fmla="*/ 627293 h 1683747"/>
              <a:gd name="connsiteX2770" fmla="*/ 177201 w 3396106"/>
              <a:gd name="connsiteY2770" fmla="*/ 628788 h 1683747"/>
              <a:gd name="connsiteX2771" fmla="*/ 190130 w 3396106"/>
              <a:gd name="connsiteY2771" fmla="*/ 635891 h 1683747"/>
              <a:gd name="connsiteX2772" fmla="*/ 193553 w 3396106"/>
              <a:gd name="connsiteY2772" fmla="*/ 640003 h 1683747"/>
              <a:gd name="connsiteX2773" fmla="*/ 203439 w 3396106"/>
              <a:gd name="connsiteY2773" fmla="*/ 646732 h 1683747"/>
              <a:gd name="connsiteX2774" fmla="*/ 206101 w 3396106"/>
              <a:gd name="connsiteY2774" fmla="*/ 650097 h 1683747"/>
              <a:gd name="connsiteX2775" fmla="*/ 212185 w 3396106"/>
              <a:gd name="connsiteY2775" fmla="*/ 654583 h 1683747"/>
              <a:gd name="connsiteX2776" fmla="*/ 223973 w 3396106"/>
              <a:gd name="connsiteY2776" fmla="*/ 666546 h 1683747"/>
              <a:gd name="connsiteX2777" fmla="*/ 226635 w 3396106"/>
              <a:gd name="connsiteY2777" fmla="*/ 670284 h 1683747"/>
              <a:gd name="connsiteX2778" fmla="*/ 227776 w 3396106"/>
              <a:gd name="connsiteY2778" fmla="*/ 672901 h 1683747"/>
              <a:gd name="connsiteX2779" fmla="*/ 230438 w 3396106"/>
              <a:gd name="connsiteY2779" fmla="*/ 677013 h 1683747"/>
              <a:gd name="connsiteX2780" fmla="*/ 238423 w 3396106"/>
              <a:gd name="connsiteY2780" fmla="*/ 679630 h 1683747"/>
              <a:gd name="connsiteX2781" fmla="*/ 235381 w 3396106"/>
              <a:gd name="connsiteY2781" fmla="*/ 672901 h 1683747"/>
              <a:gd name="connsiteX2782" fmla="*/ 240325 w 3396106"/>
              <a:gd name="connsiteY2782" fmla="*/ 678508 h 1683747"/>
              <a:gd name="connsiteX2783" fmla="*/ 241465 w 3396106"/>
              <a:gd name="connsiteY2783" fmla="*/ 682994 h 1683747"/>
              <a:gd name="connsiteX2784" fmla="*/ 242986 w 3396106"/>
              <a:gd name="connsiteY2784" fmla="*/ 685611 h 1683747"/>
              <a:gd name="connsiteX2785" fmla="*/ 244127 w 3396106"/>
              <a:gd name="connsiteY2785" fmla="*/ 682247 h 1683747"/>
              <a:gd name="connsiteX2786" fmla="*/ 247169 w 3396106"/>
              <a:gd name="connsiteY2786" fmla="*/ 685985 h 1683747"/>
              <a:gd name="connsiteX2787" fmla="*/ 255535 w 3396106"/>
              <a:gd name="connsiteY2787" fmla="*/ 691966 h 1683747"/>
              <a:gd name="connsiteX2788" fmla="*/ 258957 w 3396106"/>
              <a:gd name="connsiteY2788" fmla="*/ 690845 h 1683747"/>
              <a:gd name="connsiteX2789" fmla="*/ 257056 w 3396106"/>
              <a:gd name="connsiteY2789" fmla="*/ 685985 h 1683747"/>
              <a:gd name="connsiteX2790" fmla="*/ 259718 w 3396106"/>
              <a:gd name="connsiteY2790" fmla="*/ 688228 h 1683747"/>
              <a:gd name="connsiteX2791" fmla="*/ 261999 w 3396106"/>
              <a:gd name="connsiteY2791" fmla="*/ 689723 h 1683747"/>
              <a:gd name="connsiteX2792" fmla="*/ 263520 w 3396106"/>
              <a:gd name="connsiteY2792" fmla="*/ 693088 h 1683747"/>
              <a:gd name="connsiteX2793" fmla="*/ 267703 w 3396106"/>
              <a:gd name="connsiteY2793" fmla="*/ 698695 h 1683747"/>
              <a:gd name="connsiteX2794" fmla="*/ 269985 w 3396106"/>
              <a:gd name="connsiteY2794" fmla="*/ 700191 h 1683747"/>
              <a:gd name="connsiteX2795" fmla="*/ 269605 w 3396106"/>
              <a:gd name="connsiteY2795" fmla="*/ 703929 h 1683747"/>
              <a:gd name="connsiteX2796" fmla="*/ 273027 w 3396106"/>
              <a:gd name="connsiteY2796" fmla="*/ 706546 h 1683747"/>
              <a:gd name="connsiteX2797" fmla="*/ 275309 w 3396106"/>
              <a:gd name="connsiteY2797" fmla="*/ 705051 h 1683747"/>
              <a:gd name="connsiteX2798" fmla="*/ 279491 w 3396106"/>
              <a:gd name="connsiteY2798" fmla="*/ 707294 h 1683747"/>
              <a:gd name="connsiteX2799" fmla="*/ 283674 w 3396106"/>
              <a:gd name="connsiteY2799" fmla="*/ 712901 h 1683747"/>
              <a:gd name="connsiteX2800" fmla="*/ 283674 w 3396106"/>
              <a:gd name="connsiteY2800" fmla="*/ 721125 h 1683747"/>
              <a:gd name="connsiteX2801" fmla="*/ 285576 w 3396106"/>
              <a:gd name="connsiteY2801" fmla="*/ 726733 h 1683747"/>
              <a:gd name="connsiteX2802" fmla="*/ 285956 w 3396106"/>
              <a:gd name="connsiteY2802" fmla="*/ 734957 h 1683747"/>
              <a:gd name="connsiteX2803" fmla="*/ 287097 w 3396106"/>
              <a:gd name="connsiteY2803" fmla="*/ 736453 h 1683747"/>
              <a:gd name="connsiteX2804" fmla="*/ 290519 w 3396106"/>
              <a:gd name="connsiteY2804" fmla="*/ 738322 h 1683747"/>
              <a:gd name="connsiteX2805" fmla="*/ 289378 w 3396106"/>
              <a:gd name="connsiteY2805" fmla="*/ 746920 h 1683747"/>
              <a:gd name="connsiteX2806" fmla="*/ 285956 w 3396106"/>
              <a:gd name="connsiteY2806" fmla="*/ 756266 h 1683747"/>
              <a:gd name="connsiteX2807" fmla="*/ 277970 w 3396106"/>
              <a:gd name="connsiteY2807" fmla="*/ 768976 h 1683747"/>
              <a:gd name="connsiteX2808" fmla="*/ 270745 w 3396106"/>
              <a:gd name="connsiteY2808" fmla="*/ 777200 h 1683747"/>
              <a:gd name="connsiteX2809" fmla="*/ 267323 w 3396106"/>
              <a:gd name="connsiteY2809" fmla="*/ 779443 h 1683747"/>
              <a:gd name="connsiteX2810" fmla="*/ 263520 w 3396106"/>
              <a:gd name="connsiteY2810" fmla="*/ 783182 h 1683747"/>
              <a:gd name="connsiteX2811" fmla="*/ 246789 w 3396106"/>
              <a:gd name="connsiteY2811" fmla="*/ 790658 h 1683747"/>
              <a:gd name="connsiteX2812" fmla="*/ 242226 w 3396106"/>
              <a:gd name="connsiteY2812" fmla="*/ 791406 h 1683747"/>
              <a:gd name="connsiteX2813" fmla="*/ 237283 w 3396106"/>
              <a:gd name="connsiteY2813" fmla="*/ 793649 h 1683747"/>
              <a:gd name="connsiteX2814" fmla="*/ 219030 w 3396106"/>
              <a:gd name="connsiteY2814" fmla="*/ 792528 h 1683747"/>
              <a:gd name="connsiteX2815" fmla="*/ 211805 w 3396106"/>
              <a:gd name="connsiteY2815" fmla="*/ 791032 h 1683747"/>
              <a:gd name="connsiteX2816" fmla="*/ 208383 w 3396106"/>
              <a:gd name="connsiteY2816" fmla="*/ 787294 h 1683747"/>
              <a:gd name="connsiteX2817" fmla="*/ 198496 w 3396106"/>
              <a:gd name="connsiteY2817" fmla="*/ 783556 h 1683747"/>
              <a:gd name="connsiteX2818" fmla="*/ 187849 w 3396106"/>
              <a:gd name="connsiteY2818" fmla="*/ 782808 h 1683747"/>
              <a:gd name="connsiteX2819" fmla="*/ 182145 w 3396106"/>
              <a:gd name="connsiteY2819" fmla="*/ 780191 h 1683747"/>
              <a:gd name="connsiteX2820" fmla="*/ 169976 w 3396106"/>
              <a:gd name="connsiteY2820" fmla="*/ 776827 h 1683747"/>
              <a:gd name="connsiteX2821" fmla="*/ 166934 w 3396106"/>
              <a:gd name="connsiteY2821" fmla="*/ 773088 h 1683747"/>
              <a:gd name="connsiteX2822" fmla="*/ 162371 w 3396106"/>
              <a:gd name="connsiteY2822" fmla="*/ 773088 h 1683747"/>
              <a:gd name="connsiteX2823" fmla="*/ 159709 w 3396106"/>
              <a:gd name="connsiteY2823" fmla="*/ 769350 h 1683747"/>
              <a:gd name="connsiteX2824" fmla="*/ 152865 w 3396106"/>
              <a:gd name="connsiteY2824" fmla="*/ 767481 h 1683747"/>
              <a:gd name="connsiteX2825" fmla="*/ 147161 w 3396106"/>
              <a:gd name="connsiteY2825" fmla="*/ 770098 h 1683747"/>
              <a:gd name="connsiteX2826" fmla="*/ 146020 w 3396106"/>
              <a:gd name="connsiteY2826" fmla="*/ 765238 h 1683747"/>
              <a:gd name="connsiteX2827" fmla="*/ 144879 w 3396106"/>
              <a:gd name="connsiteY2827" fmla="*/ 760378 h 1683747"/>
              <a:gd name="connsiteX2828" fmla="*/ 142598 w 3396106"/>
              <a:gd name="connsiteY2828" fmla="*/ 760004 h 1683747"/>
              <a:gd name="connsiteX2829" fmla="*/ 140696 w 3396106"/>
              <a:gd name="connsiteY2829" fmla="*/ 762247 h 1683747"/>
              <a:gd name="connsiteX2830" fmla="*/ 138795 w 3396106"/>
              <a:gd name="connsiteY2830" fmla="*/ 761126 h 1683747"/>
              <a:gd name="connsiteX2831" fmla="*/ 136514 w 3396106"/>
              <a:gd name="connsiteY2831" fmla="*/ 763369 h 1683747"/>
              <a:gd name="connsiteX2832" fmla="*/ 133091 w 3396106"/>
              <a:gd name="connsiteY2832" fmla="*/ 760752 h 1683747"/>
              <a:gd name="connsiteX2833" fmla="*/ 130049 w 3396106"/>
              <a:gd name="connsiteY2833" fmla="*/ 755144 h 1683747"/>
              <a:gd name="connsiteX2834" fmla="*/ 128528 w 3396106"/>
              <a:gd name="connsiteY2834" fmla="*/ 758883 h 1683747"/>
              <a:gd name="connsiteX2835" fmla="*/ 127007 w 3396106"/>
              <a:gd name="connsiteY2835" fmla="*/ 760004 h 1683747"/>
              <a:gd name="connsiteX2836" fmla="*/ 116360 w 3396106"/>
              <a:gd name="connsiteY2836" fmla="*/ 752527 h 1683747"/>
              <a:gd name="connsiteX2837" fmla="*/ 112557 w 3396106"/>
              <a:gd name="connsiteY2837" fmla="*/ 747294 h 1683747"/>
              <a:gd name="connsiteX2838" fmla="*/ 112177 w 3396106"/>
              <a:gd name="connsiteY2838" fmla="*/ 742808 h 1683747"/>
              <a:gd name="connsiteX2839" fmla="*/ 104572 w 3396106"/>
              <a:gd name="connsiteY2839" fmla="*/ 738696 h 1683747"/>
              <a:gd name="connsiteX2840" fmla="*/ 97347 w 3396106"/>
              <a:gd name="connsiteY2840" fmla="*/ 740191 h 1683747"/>
              <a:gd name="connsiteX2841" fmla="*/ 94305 w 3396106"/>
              <a:gd name="connsiteY2841" fmla="*/ 742808 h 1683747"/>
              <a:gd name="connsiteX2842" fmla="*/ 100389 w 3396106"/>
              <a:gd name="connsiteY2842" fmla="*/ 744677 h 1683747"/>
              <a:gd name="connsiteX2843" fmla="*/ 103431 w 3396106"/>
              <a:gd name="connsiteY2843" fmla="*/ 749163 h 1683747"/>
              <a:gd name="connsiteX2844" fmla="*/ 104572 w 3396106"/>
              <a:gd name="connsiteY2844" fmla="*/ 755144 h 1683747"/>
              <a:gd name="connsiteX2845" fmla="*/ 110656 w 3396106"/>
              <a:gd name="connsiteY2845" fmla="*/ 760752 h 1683747"/>
              <a:gd name="connsiteX2846" fmla="*/ 108374 w 3396106"/>
              <a:gd name="connsiteY2846" fmla="*/ 762995 h 1683747"/>
              <a:gd name="connsiteX2847" fmla="*/ 120923 w 3396106"/>
              <a:gd name="connsiteY2847" fmla="*/ 774210 h 1683747"/>
              <a:gd name="connsiteX2848" fmla="*/ 127768 w 3396106"/>
              <a:gd name="connsiteY2848" fmla="*/ 774957 h 1683747"/>
              <a:gd name="connsiteX2849" fmla="*/ 128528 w 3396106"/>
              <a:gd name="connsiteY2849" fmla="*/ 776827 h 1683747"/>
              <a:gd name="connsiteX2850" fmla="*/ 127768 w 3396106"/>
              <a:gd name="connsiteY2850" fmla="*/ 780191 h 1683747"/>
              <a:gd name="connsiteX2851" fmla="*/ 127768 w 3396106"/>
              <a:gd name="connsiteY2851" fmla="*/ 782808 h 1683747"/>
              <a:gd name="connsiteX2852" fmla="*/ 134232 w 3396106"/>
              <a:gd name="connsiteY2852" fmla="*/ 785051 h 1683747"/>
              <a:gd name="connsiteX2853" fmla="*/ 138035 w 3396106"/>
              <a:gd name="connsiteY2853" fmla="*/ 785425 h 1683747"/>
              <a:gd name="connsiteX2854" fmla="*/ 139936 w 3396106"/>
              <a:gd name="connsiteY2854" fmla="*/ 790285 h 1683747"/>
              <a:gd name="connsiteX2855" fmla="*/ 146020 w 3396106"/>
              <a:gd name="connsiteY2855" fmla="*/ 791032 h 1683747"/>
              <a:gd name="connsiteX2856" fmla="*/ 147541 w 3396106"/>
              <a:gd name="connsiteY2856" fmla="*/ 793275 h 1683747"/>
              <a:gd name="connsiteX2857" fmla="*/ 150203 w 3396106"/>
              <a:gd name="connsiteY2857" fmla="*/ 800752 h 1683747"/>
              <a:gd name="connsiteX2858" fmla="*/ 152865 w 3396106"/>
              <a:gd name="connsiteY2858" fmla="*/ 803743 h 1683747"/>
              <a:gd name="connsiteX2859" fmla="*/ 153625 w 3396106"/>
              <a:gd name="connsiteY2859" fmla="*/ 807855 h 1683747"/>
              <a:gd name="connsiteX2860" fmla="*/ 152865 w 3396106"/>
              <a:gd name="connsiteY2860" fmla="*/ 817574 h 1683747"/>
              <a:gd name="connsiteX2861" fmla="*/ 151344 w 3396106"/>
              <a:gd name="connsiteY2861" fmla="*/ 825799 h 1683747"/>
              <a:gd name="connsiteX2862" fmla="*/ 146400 w 3396106"/>
              <a:gd name="connsiteY2862" fmla="*/ 827294 h 1683747"/>
              <a:gd name="connsiteX2863" fmla="*/ 144499 w 3396106"/>
              <a:gd name="connsiteY2863" fmla="*/ 830659 h 1683747"/>
              <a:gd name="connsiteX2864" fmla="*/ 151344 w 3396106"/>
              <a:gd name="connsiteY2864" fmla="*/ 843743 h 1683747"/>
              <a:gd name="connsiteX2865" fmla="*/ 150963 w 3396106"/>
              <a:gd name="connsiteY2865" fmla="*/ 849350 h 1683747"/>
              <a:gd name="connsiteX2866" fmla="*/ 155146 w 3396106"/>
              <a:gd name="connsiteY2866" fmla="*/ 853089 h 1683747"/>
              <a:gd name="connsiteX2867" fmla="*/ 154386 w 3396106"/>
              <a:gd name="connsiteY2867" fmla="*/ 859444 h 1683747"/>
              <a:gd name="connsiteX2868" fmla="*/ 155146 w 3396106"/>
              <a:gd name="connsiteY2868" fmla="*/ 866921 h 1683747"/>
              <a:gd name="connsiteX2869" fmla="*/ 151344 w 3396106"/>
              <a:gd name="connsiteY2869" fmla="*/ 870659 h 1683747"/>
              <a:gd name="connsiteX2870" fmla="*/ 150583 w 3396106"/>
              <a:gd name="connsiteY2870" fmla="*/ 873650 h 1683747"/>
              <a:gd name="connsiteX2871" fmla="*/ 155527 w 3396106"/>
              <a:gd name="connsiteY2871" fmla="*/ 871033 h 1683747"/>
              <a:gd name="connsiteX2872" fmla="*/ 157808 w 3396106"/>
              <a:gd name="connsiteY2872" fmla="*/ 875519 h 1683747"/>
              <a:gd name="connsiteX2873" fmla="*/ 164653 w 3396106"/>
              <a:gd name="connsiteY2873" fmla="*/ 880752 h 1683747"/>
              <a:gd name="connsiteX2874" fmla="*/ 168836 w 3396106"/>
              <a:gd name="connsiteY2874" fmla="*/ 880005 h 1683747"/>
              <a:gd name="connsiteX2875" fmla="*/ 171117 w 3396106"/>
              <a:gd name="connsiteY2875" fmla="*/ 877762 h 1683747"/>
              <a:gd name="connsiteX2876" fmla="*/ 174920 w 3396106"/>
              <a:gd name="connsiteY2876" fmla="*/ 880005 h 1683747"/>
              <a:gd name="connsiteX2877" fmla="*/ 177201 w 3396106"/>
              <a:gd name="connsiteY2877" fmla="*/ 883743 h 1683747"/>
              <a:gd name="connsiteX2878" fmla="*/ 180243 w 3396106"/>
              <a:gd name="connsiteY2878" fmla="*/ 886734 h 1683747"/>
              <a:gd name="connsiteX2879" fmla="*/ 183286 w 3396106"/>
              <a:gd name="connsiteY2879" fmla="*/ 890846 h 1683747"/>
              <a:gd name="connsiteX2880" fmla="*/ 184046 w 3396106"/>
              <a:gd name="connsiteY2880" fmla="*/ 893463 h 1683747"/>
              <a:gd name="connsiteX2881" fmla="*/ 190510 w 3396106"/>
              <a:gd name="connsiteY2881" fmla="*/ 895332 h 1683747"/>
              <a:gd name="connsiteX2882" fmla="*/ 202679 w 3396106"/>
              <a:gd name="connsiteY2882" fmla="*/ 901313 h 1683747"/>
              <a:gd name="connsiteX2883" fmla="*/ 206481 w 3396106"/>
              <a:gd name="connsiteY2883" fmla="*/ 902061 h 1683747"/>
              <a:gd name="connsiteX2884" fmla="*/ 211805 w 3396106"/>
              <a:gd name="connsiteY2884" fmla="*/ 905052 h 1683747"/>
              <a:gd name="connsiteX2885" fmla="*/ 211805 w 3396106"/>
              <a:gd name="connsiteY2885" fmla="*/ 903556 h 1683747"/>
              <a:gd name="connsiteX2886" fmla="*/ 212946 w 3396106"/>
              <a:gd name="connsiteY2886" fmla="*/ 900939 h 1683747"/>
              <a:gd name="connsiteX2887" fmla="*/ 218650 w 3396106"/>
              <a:gd name="connsiteY2887" fmla="*/ 897201 h 1683747"/>
              <a:gd name="connsiteX2888" fmla="*/ 225114 w 3396106"/>
              <a:gd name="connsiteY2888" fmla="*/ 899818 h 1683747"/>
              <a:gd name="connsiteX2889" fmla="*/ 223213 w 3396106"/>
              <a:gd name="connsiteY2889" fmla="*/ 896827 h 1683747"/>
              <a:gd name="connsiteX2890" fmla="*/ 220551 w 3396106"/>
              <a:gd name="connsiteY2890" fmla="*/ 879257 h 1683747"/>
              <a:gd name="connsiteX2891" fmla="*/ 218270 w 3396106"/>
              <a:gd name="connsiteY2891" fmla="*/ 873276 h 1683747"/>
              <a:gd name="connsiteX2892" fmla="*/ 206481 w 3396106"/>
              <a:gd name="connsiteY2892" fmla="*/ 878136 h 1683747"/>
              <a:gd name="connsiteX2893" fmla="*/ 200397 w 3396106"/>
              <a:gd name="connsiteY2893" fmla="*/ 871780 h 1683747"/>
              <a:gd name="connsiteX2894" fmla="*/ 196214 w 3396106"/>
              <a:gd name="connsiteY2894" fmla="*/ 863182 h 1683747"/>
              <a:gd name="connsiteX2895" fmla="*/ 193172 w 3396106"/>
              <a:gd name="connsiteY2895" fmla="*/ 861313 h 1683747"/>
              <a:gd name="connsiteX2896" fmla="*/ 190510 w 3396106"/>
              <a:gd name="connsiteY2896" fmla="*/ 855706 h 1683747"/>
              <a:gd name="connsiteX2897" fmla="*/ 189750 w 3396106"/>
              <a:gd name="connsiteY2897" fmla="*/ 851967 h 1683747"/>
              <a:gd name="connsiteX2898" fmla="*/ 193553 w 3396106"/>
              <a:gd name="connsiteY2898" fmla="*/ 850846 h 1683747"/>
              <a:gd name="connsiteX2899" fmla="*/ 196595 w 3396106"/>
              <a:gd name="connsiteY2899" fmla="*/ 846733 h 1683747"/>
              <a:gd name="connsiteX2900" fmla="*/ 197735 w 3396106"/>
              <a:gd name="connsiteY2900" fmla="*/ 838883 h 1683747"/>
              <a:gd name="connsiteX2901" fmla="*/ 201918 w 3396106"/>
              <a:gd name="connsiteY2901" fmla="*/ 839631 h 1683747"/>
              <a:gd name="connsiteX2902" fmla="*/ 208763 w 3396106"/>
              <a:gd name="connsiteY2902" fmla="*/ 842995 h 1683747"/>
              <a:gd name="connsiteX2903" fmla="*/ 215608 w 3396106"/>
              <a:gd name="connsiteY2903" fmla="*/ 847107 h 1683747"/>
              <a:gd name="connsiteX2904" fmla="*/ 216748 w 3396106"/>
              <a:gd name="connsiteY2904" fmla="*/ 851967 h 1683747"/>
              <a:gd name="connsiteX2905" fmla="*/ 222833 w 3396106"/>
              <a:gd name="connsiteY2905" fmla="*/ 853463 h 1683747"/>
              <a:gd name="connsiteX2906" fmla="*/ 227776 w 3396106"/>
              <a:gd name="connsiteY2906" fmla="*/ 855332 h 1683747"/>
              <a:gd name="connsiteX2907" fmla="*/ 222072 w 3396106"/>
              <a:gd name="connsiteY2907" fmla="*/ 858696 h 1683747"/>
              <a:gd name="connsiteX2908" fmla="*/ 223213 w 3396106"/>
              <a:gd name="connsiteY2908" fmla="*/ 866173 h 1683747"/>
              <a:gd name="connsiteX2909" fmla="*/ 226255 w 3396106"/>
              <a:gd name="connsiteY2909" fmla="*/ 861313 h 1683747"/>
              <a:gd name="connsiteX2910" fmla="*/ 231959 w 3396106"/>
              <a:gd name="connsiteY2910" fmla="*/ 856079 h 1683747"/>
              <a:gd name="connsiteX2911" fmla="*/ 235381 w 3396106"/>
              <a:gd name="connsiteY2911" fmla="*/ 859070 h 1683747"/>
              <a:gd name="connsiteX2912" fmla="*/ 241085 w 3396106"/>
              <a:gd name="connsiteY2912" fmla="*/ 859818 h 1683747"/>
              <a:gd name="connsiteX2913" fmla="*/ 248310 w 3396106"/>
              <a:gd name="connsiteY2913" fmla="*/ 865051 h 1683747"/>
              <a:gd name="connsiteX2914" fmla="*/ 255155 w 3396106"/>
              <a:gd name="connsiteY2914" fmla="*/ 868042 h 1683747"/>
              <a:gd name="connsiteX2915" fmla="*/ 260098 w 3396106"/>
              <a:gd name="connsiteY2915" fmla="*/ 869164 h 1683747"/>
              <a:gd name="connsiteX2916" fmla="*/ 261239 w 3396106"/>
              <a:gd name="connsiteY2916" fmla="*/ 867668 h 1683747"/>
              <a:gd name="connsiteX2917" fmla="*/ 260859 w 3396106"/>
              <a:gd name="connsiteY2917" fmla="*/ 865425 h 1683747"/>
              <a:gd name="connsiteX2918" fmla="*/ 271506 w 3396106"/>
              <a:gd name="connsiteY2918" fmla="*/ 869537 h 1683747"/>
              <a:gd name="connsiteX2919" fmla="*/ 273788 w 3396106"/>
              <a:gd name="connsiteY2919" fmla="*/ 868790 h 1683747"/>
              <a:gd name="connsiteX2920" fmla="*/ 281012 w 3396106"/>
              <a:gd name="connsiteY2920" fmla="*/ 873276 h 1683747"/>
              <a:gd name="connsiteX2921" fmla="*/ 281012 w 3396106"/>
              <a:gd name="connsiteY2921" fmla="*/ 871033 h 1683747"/>
              <a:gd name="connsiteX2922" fmla="*/ 277590 w 3396106"/>
              <a:gd name="connsiteY2922" fmla="*/ 865799 h 1683747"/>
              <a:gd name="connsiteX2923" fmla="*/ 276449 w 3396106"/>
              <a:gd name="connsiteY2923" fmla="*/ 862808 h 1683747"/>
              <a:gd name="connsiteX2924" fmla="*/ 271506 w 3396106"/>
              <a:gd name="connsiteY2924" fmla="*/ 850846 h 1683747"/>
              <a:gd name="connsiteX2925" fmla="*/ 268844 w 3396106"/>
              <a:gd name="connsiteY2925" fmla="*/ 845238 h 1683747"/>
              <a:gd name="connsiteX2926" fmla="*/ 264661 w 3396106"/>
              <a:gd name="connsiteY2926" fmla="*/ 839631 h 1683747"/>
              <a:gd name="connsiteX2927" fmla="*/ 259718 w 3396106"/>
              <a:gd name="connsiteY2927" fmla="*/ 831032 h 1683747"/>
              <a:gd name="connsiteX2928" fmla="*/ 258957 w 3396106"/>
              <a:gd name="connsiteY2928" fmla="*/ 821313 h 1683747"/>
              <a:gd name="connsiteX2929" fmla="*/ 258957 w 3396106"/>
              <a:gd name="connsiteY2929" fmla="*/ 816453 h 1683747"/>
              <a:gd name="connsiteX2930" fmla="*/ 263520 w 3396106"/>
              <a:gd name="connsiteY2930" fmla="*/ 814958 h 1683747"/>
              <a:gd name="connsiteX2931" fmla="*/ 267703 w 3396106"/>
              <a:gd name="connsiteY2931" fmla="*/ 811219 h 1683747"/>
              <a:gd name="connsiteX2932" fmla="*/ 272266 w 3396106"/>
              <a:gd name="connsiteY2932" fmla="*/ 807107 h 1683747"/>
              <a:gd name="connsiteX2933" fmla="*/ 274928 w 3396106"/>
              <a:gd name="connsiteY2933" fmla="*/ 801500 h 1683747"/>
              <a:gd name="connsiteX2934" fmla="*/ 279491 w 3396106"/>
              <a:gd name="connsiteY2934" fmla="*/ 798509 h 1683747"/>
              <a:gd name="connsiteX2935" fmla="*/ 282534 w 3396106"/>
              <a:gd name="connsiteY2935" fmla="*/ 798509 h 1683747"/>
              <a:gd name="connsiteX2936" fmla="*/ 292040 w 3396106"/>
              <a:gd name="connsiteY2936" fmla="*/ 794771 h 1683747"/>
              <a:gd name="connsiteX2937" fmla="*/ 296223 w 3396106"/>
              <a:gd name="connsiteY2937" fmla="*/ 790285 h 1683747"/>
              <a:gd name="connsiteX2938" fmla="*/ 299645 w 3396106"/>
              <a:gd name="connsiteY2938" fmla="*/ 784677 h 1683747"/>
              <a:gd name="connsiteX2939" fmla="*/ 305729 w 3396106"/>
              <a:gd name="connsiteY2939" fmla="*/ 778696 h 1683747"/>
              <a:gd name="connsiteX2940" fmla="*/ 306870 w 3396106"/>
              <a:gd name="connsiteY2940" fmla="*/ 774584 h 1683747"/>
              <a:gd name="connsiteX2941" fmla="*/ 310293 w 3396106"/>
              <a:gd name="connsiteY2941" fmla="*/ 770845 h 1683747"/>
              <a:gd name="connsiteX2942" fmla="*/ 318278 w 3396106"/>
              <a:gd name="connsiteY2942" fmla="*/ 777574 h 1683747"/>
              <a:gd name="connsiteX2943" fmla="*/ 327024 w 3396106"/>
              <a:gd name="connsiteY2943" fmla="*/ 777574 h 1683747"/>
              <a:gd name="connsiteX2944" fmla="*/ 330446 w 3396106"/>
              <a:gd name="connsiteY2944" fmla="*/ 779443 h 1683747"/>
              <a:gd name="connsiteX2945" fmla="*/ 336911 w 3396106"/>
              <a:gd name="connsiteY2945" fmla="*/ 784677 h 1683747"/>
              <a:gd name="connsiteX2946" fmla="*/ 336530 w 3396106"/>
              <a:gd name="connsiteY2946" fmla="*/ 789163 h 1683747"/>
              <a:gd name="connsiteX2947" fmla="*/ 333488 w 3396106"/>
              <a:gd name="connsiteY2947" fmla="*/ 794771 h 1683747"/>
              <a:gd name="connsiteX2948" fmla="*/ 338432 w 3396106"/>
              <a:gd name="connsiteY2948" fmla="*/ 790658 h 1683747"/>
              <a:gd name="connsiteX2949" fmla="*/ 341474 w 3396106"/>
              <a:gd name="connsiteY2949" fmla="*/ 790285 h 1683747"/>
              <a:gd name="connsiteX2950" fmla="*/ 344516 w 3396106"/>
              <a:gd name="connsiteY2950" fmla="*/ 793649 h 1683747"/>
              <a:gd name="connsiteX2951" fmla="*/ 345276 w 3396106"/>
              <a:gd name="connsiteY2951" fmla="*/ 797761 h 1683747"/>
              <a:gd name="connsiteX2952" fmla="*/ 349079 w 3396106"/>
              <a:gd name="connsiteY2952" fmla="*/ 803369 h 1683747"/>
              <a:gd name="connsiteX2953" fmla="*/ 350600 w 3396106"/>
              <a:gd name="connsiteY2953" fmla="*/ 790285 h 1683747"/>
              <a:gd name="connsiteX2954" fmla="*/ 347938 w 3396106"/>
              <a:gd name="connsiteY2954" fmla="*/ 783556 h 1683747"/>
              <a:gd name="connsiteX2955" fmla="*/ 350600 w 3396106"/>
              <a:gd name="connsiteY2955" fmla="*/ 774584 h 1683747"/>
              <a:gd name="connsiteX2956" fmla="*/ 354783 w 3396106"/>
              <a:gd name="connsiteY2956" fmla="*/ 768602 h 1683747"/>
              <a:gd name="connsiteX2957" fmla="*/ 355924 w 3396106"/>
              <a:gd name="connsiteY2957" fmla="*/ 761499 h 1683747"/>
              <a:gd name="connsiteX2958" fmla="*/ 354783 w 3396106"/>
              <a:gd name="connsiteY2958" fmla="*/ 757387 h 1683747"/>
              <a:gd name="connsiteX2959" fmla="*/ 356684 w 3396106"/>
              <a:gd name="connsiteY2959" fmla="*/ 752527 h 1683747"/>
              <a:gd name="connsiteX2960" fmla="*/ 356684 w 3396106"/>
              <a:gd name="connsiteY2960" fmla="*/ 748415 h 1683747"/>
              <a:gd name="connsiteX2961" fmla="*/ 353262 w 3396106"/>
              <a:gd name="connsiteY2961" fmla="*/ 740939 h 1683747"/>
              <a:gd name="connsiteX2962" fmla="*/ 349459 w 3396106"/>
              <a:gd name="connsiteY2962" fmla="*/ 738322 h 1683747"/>
              <a:gd name="connsiteX2963" fmla="*/ 344896 w 3396106"/>
              <a:gd name="connsiteY2963" fmla="*/ 738322 h 1683747"/>
              <a:gd name="connsiteX2964" fmla="*/ 342995 w 3396106"/>
              <a:gd name="connsiteY2964" fmla="*/ 736453 h 1683747"/>
              <a:gd name="connsiteX2965" fmla="*/ 342615 w 3396106"/>
              <a:gd name="connsiteY2965" fmla="*/ 730097 h 1683747"/>
              <a:gd name="connsiteX2966" fmla="*/ 342615 w 3396106"/>
              <a:gd name="connsiteY2966" fmla="*/ 724864 h 1683747"/>
              <a:gd name="connsiteX2967" fmla="*/ 347938 w 3396106"/>
              <a:gd name="connsiteY2967" fmla="*/ 706546 h 1683747"/>
              <a:gd name="connsiteX2968" fmla="*/ 347558 w 3396106"/>
              <a:gd name="connsiteY2968" fmla="*/ 700191 h 1683747"/>
              <a:gd name="connsiteX2969" fmla="*/ 349459 w 3396106"/>
              <a:gd name="connsiteY2969" fmla="*/ 692714 h 1683747"/>
              <a:gd name="connsiteX2970" fmla="*/ 348699 w 3396106"/>
              <a:gd name="connsiteY2970" fmla="*/ 687107 h 1683747"/>
              <a:gd name="connsiteX2971" fmla="*/ 348699 w 3396106"/>
              <a:gd name="connsiteY2971" fmla="*/ 674770 h 1683747"/>
              <a:gd name="connsiteX2972" fmla="*/ 330827 w 3396106"/>
              <a:gd name="connsiteY2972" fmla="*/ 659443 h 1683747"/>
              <a:gd name="connsiteX2973" fmla="*/ 330066 w 3396106"/>
              <a:gd name="connsiteY2973" fmla="*/ 655704 h 1683747"/>
              <a:gd name="connsiteX2974" fmla="*/ 345657 w 3396106"/>
              <a:gd name="connsiteY2974" fmla="*/ 663555 h 1683747"/>
              <a:gd name="connsiteX2975" fmla="*/ 349459 w 3396106"/>
              <a:gd name="connsiteY2975" fmla="*/ 664303 h 1683747"/>
              <a:gd name="connsiteX2976" fmla="*/ 353642 w 3396106"/>
              <a:gd name="connsiteY2976" fmla="*/ 662807 h 1683747"/>
              <a:gd name="connsiteX2977" fmla="*/ 363149 w 3396106"/>
              <a:gd name="connsiteY2977" fmla="*/ 663929 h 1683747"/>
              <a:gd name="connsiteX2978" fmla="*/ 371895 w 3396106"/>
              <a:gd name="connsiteY2978" fmla="*/ 663929 h 1683747"/>
              <a:gd name="connsiteX2979" fmla="*/ 381781 w 3396106"/>
              <a:gd name="connsiteY2979" fmla="*/ 666546 h 1683747"/>
              <a:gd name="connsiteX2980" fmla="*/ 385964 w 3396106"/>
              <a:gd name="connsiteY2980" fmla="*/ 669910 h 1683747"/>
              <a:gd name="connsiteX2981" fmla="*/ 385964 w 3396106"/>
              <a:gd name="connsiteY2981" fmla="*/ 676265 h 1683747"/>
              <a:gd name="connsiteX2982" fmla="*/ 388246 w 3396106"/>
              <a:gd name="connsiteY2982" fmla="*/ 678134 h 1683747"/>
              <a:gd name="connsiteX2983" fmla="*/ 392048 w 3396106"/>
              <a:gd name="connsiteY2983" fmla="*/ 684864 h 1683747"/>
              <a:gd name="connsiteX2984" fmla="*/ 395851 w 3396106"/>
              <a:gd name="connsiteY2984" fmla="*/ 682620 h 1683747"/>
              <a:gd name="connsiteX2985" fmla="*/ 396992 w 3396106"/>
              <a:gd name="connsiteY2985" fmla="*/ 689723 h 1683747"/>
              <a:gd name="connsiteX2986" fmla="*/ 397752 w 3396106"/>
              <a:gd name="connsiteY2986" fmla="*/ 696452 h 1683747"/>
              <a:gd name="connsiteX2987" fmla="*/ 400794 w 3396106"/>
              <a:gd name="connsiteY2987" fmla="*/ 702808 h 1683747"/>
              <a:gd name="connsiteX2988" fmla="*/ 379880 w 3396106"/>
              <a:gd name="connsiteY2988" fmla="*/ 706920 h 1683747"/>
              <a:gd name="connsiteX2989" fmla="*/ 374176 w 3396106"/>
              <a:gd name="connsiteY2989" fmla="*/ 708789 h 1683747"/>
              <a:gd name="connsiteX2990" fmla="*/ 373036 w 3396106"/>
              <a:gd name="connsiteY2990" fmla="*/ 714023 h 1683747"/>
              <a:gd name="connsiteX2991" fmla="*/ 369993 w 3396106"/>
              <a:gd name="connsiteY2991" fmla="*/ 717761 h 1683747"/>
              <a:gd name="connsiteX2992" fmla="*/ 365811 w 3396106"/>
              <a:gd name="connsiteY2992" fmla="*/ 718135 h 1683747"/>
              <a:gd name="connsiteX2993" fmla="*/ 366191 w 3396106"/>
              <a:gd name="connsiteY2993" fmla="*/ 723368 h 1683747"/>
              <a:gd name="connsiteX2994" fmla="*/ 368092 w 3396106"/>
              <a:gd name="connsiteY2994" fmla="*/ 728976 h 1683747"/>
              <a:gd name="connsiteX2995" fmla="*/ 371895 w 3396106"/>
              <a:gd name="connsiteY2995" fmla="*/ 732714 h 1683747"/>
              <a:gd name="connsiteX2996" fmla="*/ 380260 w 3396106"/>
              <a:gd name="connsiteY2996" fmla="*/ 742060 h 1683747"/>
              <a:gd name="connsiteX2997" fmla="*/ 381781 w 3396106"/>
              <a:gd name="connsiteY2997" fmla="*/ 746546 h 1683747"/>
              <a:gd name="connsiteX2998" fmla="*/ 385964 w 3396106"/>
              <a:gd name="connsiteY2998" fmla="*/ 754023 h 1683747"/>
              <a:gd name="connsiteX2999" fmla="*/ 389387 w 3396106"/>
              <a:gd name="connsiteY2999" fmla="*/ 756266 h 1683747"/>
              <a:gd name="connsiteX3000" fmla="*/ 392809 w 3396106"/>
              <a:gd name="connsiteY3000" fmla="*/ 756266 h 1683747"/>
              <a:gd name="connsiteX3001" fmla="*/ 398133 w 3396106"/>
              <a:gd name="connsiteY3001" fmla="*/ 753275 h 1683747"/>
              <a:gd name="connsiteX3002" fmla="*/ 398513 w 3396106"/>
              <a:gd name="connsiteY3002" fmla="*/ 758883 h 1683747"/>
              <a:gd name="connsiteX3003" fmla="*/ 400414 w 3396106"/>
              <a:gd name="connsiteY3003" fmla="*/ 764116 h 1683747"/>
              <a:gd name="connsiteX3004" fmla="*/ 402316 w 3396106"/>
              <a:gd name="connsiteY3004" fmla="*/ 756640 h 1683747"/>
              <a:gd name="connsiteX3005" fmla="*/ 410301 w 3396106"/>
              <a:gd name="connsiteY3005" fmla="*/ 753275 h 1683747"/>
              <a:gd name="connsiteX3006" fmla="*/ 414484 w 3396106"/>
              <a:gd name="connsiteY3006" fmla="*/ 754023 h 1683747"/>
              <a:gd name="connsiteX3007" fmla="*/ 420568 w 3396106"/>
              <a:gd name="connsiteY3007" fmla="*/ 750658 h 1683747"/>
              <a:gd name="connsiteX3008" fmla="*/ 423230 w 3396106"/>
              <a:gd name="connsiteY3008" fmla="*/ 746172 h 1683747"/>
              <a:gd name="connsiteX3009" fmla="*/ 422469 w 3396106"/>
              <a:gd name="connsiteY3009" fmla="*/ 736453 h 1683747"/>
              <a:gd name="connsiteX3010" fmla="*/ 423610 w 3396106"/>
              <a:gd name="connsiteY3010" fmla="*/ 731967 h 1683747"/>
              <a:gd name="connsiteX3011" fmla="*/ 427032 w 3396106"/>
              <a:gd name="connsiteY3011" fmla="*/ 720378 h 1683747"/>
              <a:gd name="connsiteX3012" fmla="*/ 429314 w 3396106"/>
              <a:gd name="connsiteY3012" fmla="*/ 715144 h 1683747"/>
              <a:gd name="connsiteX3013" fmla="*/ 431596 w 3396106"/>
              <a:gd name="connsiteY3013" fmla="*/ 716266 h 1683747"/>
              <a:gd name="connsiteX3014" fmla="*/ 435018 w 3396106"/>
              <a:gd name="connsiteY3014" fmla="*/ 713275 h 1683747"/>
              <a:gd name="connsiteX3015" fmla="*/ 443384 w 3396106"/>
              <a:gd name="connsiteY3015" fmla="*/ 712153 h 1683747"/>
              <a:gd name="connsiteX3016" fmla="*/ 446806 w 3396106"/>
              <a:gd name="connsiteY3016" fmla="*/ 709163 h 1683747"/>
              <a:gd name="connsiteX3017" fmla="*/ 445285 w 3396106"/>
              <a:gd name="connsiteY3017" fmla="*/ 708415 h 1683747"/>
              <a:gd name="connsiteX3018" fmla="*/ 445665 w 3396106"/>
              <a:gd name="connsiteY3018" fmla="*/ 702808 h 1683747"/>
              <a:gd name="connsiteX3019" fmla="*/ 449088 w 3396106"/>
              <a:gd name="connsiteY3019" fmla="*/ 702808 h 1683747"/>
              <a:gd name="connsiteX3020" fmla="*/ 476847 w 3396106"/>
              <a:gd name="connsiteY3020" fmla="*/ 684864 h 1683747"/>
              <a:gd name="connsiteX3021" fmla="*/ 487494 w 3396106"/>
              <a:gd name="connsiteY3021" fmla="*/ 675518 h 1683747"/>
              <a:gd name="connsiteX3022" fmla="*/ 489775 w 3396106"/>
              <a:gd name="connsiteY3022" fmla="*/ 674396 h 1683747"/>
              <a:gd name="connsiteX3023" fmla="*/ 490916 w 3396106"/>
              <a:gd name="connsiteY3023" fmla="*/ 675518 h 1683747"/>
              <a:gd name="connsiteX3024" fmla="*/ 504986 w 3396106"/>
              <a:gd name="connsiteY3024" fmla="*/ 668789 h 1683747"/>
              <a:gd name="connsiteX3025" fmla="*/ 504225 w 3396106"/>
              <a:gd name="connsiteY3025" fmla="*/ 667667 h 1683747"/>
              <a:gd name="connsiteX3026" fmla="*/ 514873 w 3396106"/>
              <a:gd name="connsiteY3026" fmla="*/ 664303 h 1683747"/>
              <a:gd name="connsiteX3027" fmla="*/ 517534 w 3396106"/>
              <a:gd name="connsiteY3027" fmla="*/ 668789 h 1683747"/>
              <a:gd name="connsiteX3028" fmla="*/ 519436 w 3396106"/>
              <a:gd name="connsiteY3028" fmla="*/ 674022 h 1683747"/>
              <a:gd name="connsiteX3029" fmla="*/ 521337 w 3396106"/>
              <a:gd name="connsiteY3029" fmla="*/ 672901 h 1683747"/>
              <a:gd name="connsiteX3030" fmla="*/ 524759 w 3396106"/>
              <a:gd name="connsiteY3030" fmla="*/ 670284 h 1683747"/>
              <a:gd name="connsiteX3031" fmla="*/ 525140 w 3396106"/>
              <a:gd name="connsiteY3031" fmla="*/ 666546 h 1683747"/>
              <a:gd name="connsiteX3032" fmla="*/ 525140 w 3396106"/>
              <a:gd name="connsiteY3032" fmla="*/ 663555 h 1683747"/>
              <a:gd name="connsiteX3033" fmla="*/ 523619 w 3396106"/>
              <a:gd name="connsiteY3033" fmla="*/ 660190 h 1683747"/>
              <a:gd name="connsiteX3034" fmla="*/ 520577 w 3396106"/>
              <a:gd name="connsiteY3034" fmla="*/ 660564 h 1683747"/>
              <a:gd name="connsiteX3035" fmla="*/ 528942 w 3396106"/>
              <a:gd name="connsiteY3035" fmla="*/ 651592 h 1683747"/>
              <a:gd name="connsiteX3036" fmla="*/ 531604 w 3396106"/>
              <a:gd name="connsiteY3036" fmla="*/ 651592 h 1683747"/>
              <a:gd name="connsiteX3037" fmla="*/ 529703 w 3396106"/>
              <a:gd name="connsiteY3037" fmla="*/ 654583 h 1683747"/>
              <a:gd name="connsiteX3038" fmla="*/ 531224 w 3396106"/>
              <a:gd name="connsiteY3038" fmla="*/ 657947 h 1683747"/>
              <a:gd name="connsiteX3039" fmla="*/ 534646 w 3396106"/>
              <a:gd name="connsiteY3039" fmla="*/ 659817 h 1683747"/>
              <a:gd name="connsiteX3040" fmla="*/ 538829 w 3396106"/>
              <a:gd name="connsiteY3040" fmla="*/ 657574 h 1683747"/>
              <a:gd name="connsiteX3041" fmla="*/ 538829 w 3396106"/>
              <a:gd name="connsiteY3041" fmla="*/ 654583 h 1683747"/>
              <a:gd name="connsiteX3042" fmla="*/ 537308 w 3396106"/>
              <a:gd name="connsiteY3042" fmla="*/ 649723 h 1683747"/>
              <a:gd name="connsiteX3043" fmla="*/ 538068 w 3396106"/>
              <a:gd name="connsiteY3043" fmla="*/ 648228 h 1683747"/>
              <a:gd name="connsiteX3044" fmla="*/ 541491 w 3396106"/>
              <a:gd name="connsiteY3044" fmla="*/ 646732 h 1683747"/>
              <a:gd name="connsiteX3045" fmla="*/ 541111 w 3396106"/>
              <a:gd name="connsiteY3045" fmla="*/ 644116 h 1683747"/>
              <a:gd name="connsiteX3046" fmla="*/ 549476 w 3396106"/>
              <a:gd name="connsiteY3046" fmla="*/ 640003 h 1683747"/>
              <a:gd name="connsiteX3047" fmla="*/ 555180 w 3396106"/>
              <a:gd name="connsiteY3047" fmla="*/ 639630 h 1683747"/>
              <a:gd name="connsiteX3048" fmla="*/ 557842 w 3396106"/>
              <a:gd name="connsiteY3048" fmla="*/ 640003 h 1683747"/>
              <a:gd name="connsiteX3049" fmla="*/ 564306 w 3396106"/>
              <a:gd name="connsiteY3049" fmla="*/ 638134 h 1683747"/>
              <a:gd name="connsiteX3050" fmla="*/ 566588 w 3396106"/>
              <a:gd name="connsiteY3050" fmla="*/ 637387 h 1683747"/>
              <a:gd name="connsiteX3051" fmla="*/ 565828 w 3396106"/>
              <a:gd name="connsiteY3051" fmla="*/ 638134 h 1683747"/>
              <a:gd name="connsiteX3052" fmla="*/ 561645 w 3396106"/>
              <a:gd name="connsiteY3052" fmla="*/ 640377 h 1683747"/>
              <a:gd name="connsiteX3053" fmla="*/ 551758 w 3396106"/>
              <a:gd name="connsiteY3053" fmla="*/ 641499 h 1683747"/>
              <a:gd name="connsiteX3054" fmla="*/ 549096 w 3396106"/>
              <a:gd name="connsiteY3054" fmla="*/ 643368 h 1683747"/>
              <a:gd name="connsiteX3055" fmla="*/ 548336 w 3396106"/>
              <a:gd name="connsiteY3055" fmla="*/ 646732 h 1683747"/>
              <a:gd name="connsiteX3056" fmla="*/ 549857 w 3396106"/>
              <a:gd name="connsiteY3056" fmla="*/ 646732 h 1683747"/>
              <a:gd name="connsiteX3057" fmla="*/ 550237 w 3396106"/>
              <a:gd name="connsiteY3057" fmla="*/ 643742 h 1683747"/>
              <a:gd name="connsiteX3058" fmla="*/ 552138 w 3396106"/>
              <a:gd name="connsiteY3058" fmla="*/ 644489 h 1683747"/>
              <a:gd name="connsiteX3059" fmla="*/ 554420 w 3396106"/>
              <a:gd name="connsiteY3059" fmla="*/ 649349 h 1683747"/>
              <a:gd name="connsiteX3060" fmla="*/ 554039 w 3396106"/>
              <a:gd name="connsiteY3060" fmla="*/ 654583 h 1683747"/>
              <a:gd name="connsiteX3061" fmla="*/ 551378 w 3396106"/>
              <a:gd name="connsiteY3061" fmla="*/ 660190 h 1683747"/>
              <a:gd name="connsiteX3062" fmla="*/ 551378 w 3396106"/>
              <a:gd name="connsiteY3062" fmla="*/ 662807 h 1683747"/>
              <a:gd name="connsiteX3063" fmla="*/ 553659 w 3396106"/>
              <a:gd name="connsiteY3063" fmla="*/ 665050 h 1683747"/>
              <a:gd name="connsiteX3064" fmla="*/ 553659 w 3396106"/>
              <a:gd name="connsiteY3064" fmla="*/ 675518 h 1683747"/>
              <a:gd name="connsiteX3065" fmla="*/ 557842 w 3396106"/>
              <a:gd name="connsiteY3065" fmla="*/ 680751 h 1683747"/>
              <a:gd name="connsiteX3066" fmla="*/ 560504 w 3396106"/>
              <a:gd name="connsiteY3066" fmla="*/ 678882 h 1683747"/>
              <a:gd name="connsiteX3067" fmla="*/ 562025 w 3396106"/>
              <a:gd name="connsiteY3067" fmla="*/ 677761 h 1683747"/>
              <a:gd name="connsiteX3068" fmla="*/ 565447 w 3396106"/>
              <a:gd name="connsiteY3068" fmla="*/ 681873 h 1683747"/>
              <a:gd name="connsiteX3069" fmla="*/ 568489 w 3396106"/>
              <a:gd name="connsiteY3069" fmla="*/ 684490 h 1683747"/>
              <a:gd name="connsiteX3070" fmla="*/ 571912 w 3396106"/>
              <a:gd name="connsiteY3070" fmla="*/ 684490 h 1683747"/>
              <a:gd name="connsiteX3071" fmla="*/ 572672 w 3396106"/>
              <a:gd name="connsiteY3071" fmla="*/ 681125 h 1683747"/>
              <a:gd name="connsiteX3072" fmla="*/ 573433 w 3396106"/>
              <a:gd name="connsiteY3072" fmla="*/ 673648 h 1683747"/>
              <a:gd name="connsiteX3073" fmla="*/ 574954 w 3396106"/>
              <a:gd name="connsiteY3073" fmla="*/ 669910 h 1683747"/>
              <a:gd name="connsiteX3074" fmla="*/ 584080 w 3396106"/>
              <a:gd name="connsiteY3074" fmla="*/ 662060 h 1683747"/>
              <a:gd name="connsiteX3075" fmla="*/ 588263 w 3396106"/>
              <a:gd name="connsiteY3075" fmla="*/ 662433 h 1683747"/>
              <a:gd name="connsiteX3076" fmla="*/ 597009 w 3396106"/>
              <a:gd name="connsiteY3076" fmla="*/ 656826 h 1683747"/>
              <a:gd name="connsiteX3077" fmla="*/ 603473 w 3396106"/>
              <a:gd name="connsiteY3077" fmla="*/ 660564 h 1683747"/>
              <a:gd name="connsiteX3078" fmla="*/ 610698 w 3396106"/>
              <a:gd name="connsiteY3078" fmla="*/ 658695 h 1683747"/>
              <a:gd name="connsiteX3079" fmla="*/ 616782 w 3396106"/>
              <a:gd name="connsiteY3079" fmla="*/ 660190 h 1683747"/>
              <a:gd name="connsiteX3080" fmla="*/ 619064 w 3396106"/>
              <a:gd name="connsiteY3080" fmla="*/ 663555 h 1683747"/>
              <a:gd name="connsiteX3081" fmla="*/ 623627 w 3396106"/>
              <a:gd name="connsiteY3081" fmla="*/ 662807 h 1683747"/>
              <a:gd name="connsiteX3082" fmla="*/ 631232 w 3396106"/>
              <a:gd name="connsiteY3082" fmla="*/ 651592 h 1683747"/>
              <a:gd name="connsiteX3083" fmla="*/ 636936 w 3396106"/>
              <a:gd name="connsiteY3083" fmla="*/ 649349 h 1683747"/>
              <a:gd name="connsiteX3084" fmla="*/ 640359 w 3396106"/>
              <a:gd name="connsiteY3084" fmla="*/ 643368 h 1683747"/>
              <a:gd name="connsiteX3085" fmla="*/ 655569 w 3396106"/>
              <a:gd name="connsiteY3085" fmla="*/ 636639 h 1683747"/>
              <a:gd name="connsiteX3086" fmla="*/ 659752 w 3396106"/>
              <a:gd name="connsiteY3086" fmla="*/ 637387 h 1683747"/>
              <a:gd name="connsiteX3087" fmla="*/ 658611 w 3396106"/>
              <a:gd name="connsiteY3087" fmla="*/ 640377 h 1683747"/>
              <a:gd name="connsiteX3088" fmla="*/ 666977 w 3396106"/>
              <a:gd name="connsiteY3088" fmla="*/ 652340 h 1683747"/>
              <a:gd name="connsiteX3089" fmla="*/ 664315 w 3396106"/>
              <a:gd name="connsiteY3089" fmla="*/ 654209 h 1683747"/>
              <a:gd name="connsiteX3090" fmla="*/ 662033 w 3396106"/>
              <a:gd name="connsiteY3090" fmla="*/ 657574 h 1683747"/>
              <a:gd name="connsiteX3091" fmla="*/ 660132 w 3396106"/>
              <a:gd name="connsiteY3091" fmla="*/ 661686 h 1683747"/>
              <a:gd name="connsiteX3092" fmla="*/ 660132 w 3396106"/>
              <a:gd name="connsiteY3092" fmla="*/ 668041 h 1683747"/>
              <a:gd name="connsiteX3093" fmla="*/ 664315 w 3396106"/>
              <a:gd name="connsiteY3093" fmla="*/ 672153 h 1683747"/>
              <a:gd name="connsiteX3094" fmla="*/ 669639 w 3396106"/>
              <a:gd name="connsiteY3094" fmla="*/ 674770 h 1683747"/>
              <a:gd name="connsiteX3095" fmla="*/ 674202 w 3396106"/>
              <a:gd name="connsiteY3095" fmla="*/ 672527 h 1683747"/>
              <a:gd name="connsiteX3096" fmla="*/ 678385 w 3396106"/>
              <a:gd name="connsiteY3096" fmla="*/ 666546 h 1683747"/>
              <a:gd name="connsiteX3097" fmla="*/ 678004 w 3396106"/>
              <a:gd name="connsiteY3097" fmla="*/ 662807 h 1683747"/>
              <a:gd name="connsiteX3098" fmla="*/ 676103 w 3396106"/>
              <a:gd name="connsiteY3098" fmla="*/ 659817 h 1683747"/>
              <a:gd name="connsiteX3099" fmla="*/ 676483 w 3396106"/>
              <a:gd name="connsiteY3099" fmla="*/ 654209 h 1683747"/>
              <a:gd name="connsiteX3100" fmla="*/ 688271 w 3396106"/>
              <a:gd name="connsiteY3100" fmla="*/ 652714 h 1683747"/>
              <a:gd name="connsiteX3101" fmla="*/ 695496 w 3396106"/>
              <a:gd name="connsiteY3101" fmla="*/ 644489 h 1683747"/>
              <a:gd name="connsiteX3102" fmla="*/ 696637 w 3396106"/>
              <a:gd name="connsiteY3102" fmla="*/ 642246 h 1683747"/>
              <a:gd name="connsiteX3103" fmla="*/ 698538 w 3396106"/>
              <a:gd name="connsiteY3103" fmla="*/ 629536 h 1683747"/>
              <a:gd name="connsiteX3104" fmla="*/ 696637 w 3396106"/>
              <a:gd name="connsiteY3104" fmla="*/ 628788 h 1683747"/>
              <a:gd name="connsiteX3105" fmla="*/ 697017 w 3396106"/>
              <a:gd name="connsiteY3105" fmla="*/ 631779 h 1683747"/>
              <a:gd name="connsiteX3106" fmla="*/ 693215 w 3396106"/>
              <a:gd name="connsiteY3106" fmla="*/ 618695 h 1683747"/>
              <a:gd name="connsiteX3107" fmla="*/ 688271 w 3396106"/>
              <a:gd name="connsiteY3107" fmla="*/ 611218 h 1683747"/>
              <a:gd name="connsiteX3108" fmla="*/ 685990 w 3396106"/>
              <a:gd name="connsiteY3108" fmla="*/ 604489 h 1683747"/>
              <a:gd name="connsiteX3109" fmla="*/ 685229 w 3396106"/>
              <a:gd name="connsiteY3109" fmla="*/ 601499 h 1683747"/>
              <a:gd name="connsiteX3110" fmla="*/ 693215 w 3396106"/>
              <a:gd name="connsiteY3110" fmla="*/ 596265 h 1683747"/>
              <a:gd name="connsiteX3111" fmla="*/ 695116 w 3396106"/>
              <a:gd name="connsiteY3111" fmla="*/ 593274 h 1683747"/>
              <a:gd name="connsiteX3112" fmla="*/ 695496 w 3396106"/>
              <a:gd name="connsiteY3112" fmla="*/ 589536 h 1683747"/>
              <a:gd name="connsiteX3113" fmla="*/ 697398 w 3396106"/>
              <a:gd name="connsiteY3113" fmla="*/ 588041 h 1683747"/>
              <a:gd name="connsiteX3114" fmla="*/ 702721 w 3396106"/>
              <a:gd name="connsiteY3114" fmla="*/ 588041 h 1683747"/>
              <a:gd name="connsiteX3115" fmla="*/ 709186 w 3396106"/>
              <a:gd name="connsiteY3115" fmla="*/ 591031 h 1683747"/>
              <a:gd name="connsiteX3116" fmla="*/ 710707 w 3396106"/>
              <a:gd name="connsiteY3116" fmla="*/ 593274 h 1683747"/>
              <a:gd name="connsiteX3117" fmla="*/ 730861 w 3396106"/>
              <a:gd name="connsiteY3117" fmla="*/ 594396 h 1683747"/>
              <a:gd name="connsiteX3118" fmla="*/ 736184 w 3396106"/>
              <a:gd name="connsiteY3118" fmla="*/ 594022 h 1683747"/>
              <a:gd name="connsiteX3119" fmla="*/ 743789 w 3396106"/>
              <a:gd name="connsiteY3119" fmla="*/ 599256 h 1683747"/>
              <a:gd name="connsiteX3120" fmla="*/ 747212 w 3396106"/>
              <a:gd name="connsiteY3120" fmla="*/ 599256 h 1683747"/>
              <a:gd name="connsiteX3121" fmla="*/ 757859 w 3396106"/>
              <a:gd name="connsiteY3121" fmla="*/ 604489 h 1683747"/>
              <a:gd name="connsiteX3122" fmla="*/ 764704 w 3396106"/>
              <a:gd name="connsiteY3122" fmla="*/ 606358 h 1683747"/>
              <a:gd name="connsiteX3123" fmla="*/ 776872 w 3396106"/>
              <a:gd name="connsiteY3123" fmla="*/ 617573 h 1683747"/>
              <a:gd name="connsiteX3124" fmla="*/ 782196 w 3396106"/>
              <a:gd name="connsiteY3124" fmla="*/ 619816 h 1683747"/>
              <a:gd name="connsiteX3125" fmla="*/ 790561 w 3396106"/>
              <a:gd name="connsiteY3125" fmla="*/ 626172 h 1683747"/>
              <a:gd name="connsiteX3126" fmla="*/ 797406 w 3396106"/>
              <a:gd name="connsiteY3126" fmla="*/ 627667 h 1683747"/>
              <a:gd name="connsiteX3127" fmla="*/ 798927 w 3396106"/>
              <a:gd name="connsiteY3127" fmla="*/ 628788 h 1683747"/>
              <a:gd name="connsiteX3128" fmla="*/ 796265 w 3396106"/>
              <a:gd name="connsiteY3128" fmla="*/ 628788 h 1683747"/>
              <a:gd name="connsiteX3129" fmla="*/ 795505 w 3396106"/>
              <a:gd name="connsiteY3129" fmla="*/ 632153 h 1683747"/>
              <a:gd name="connsiteX3130" fmla="*/ 805772 w 3396106"/>
              <a:gd name="connsiteY3130" fmla="*/ 635891 h 1683747"/>
              <a:gd name="connsiteX3131" fmla="*/ 815278 w 3396106"/>
              <a:gd name="connsiteY3131" fmla="*/ 643368 h 1683747"/>
              <a:gd name="connsiteX3132" fmla="*/ 821743 w 3396106"/>
              <a:gd name="connsiteY3132" fmla="*/ 644489 h 1683747"/>
              <a:gd name="connsiteX3133" fmla="*/ 825926 w 3396106"/>
              <a:gd name="connsiteY3133" fmla="*/ 647854 h 1683747"/>
              <a:gd name="connsiteX3134" fmla="*/ 839235 w 3396106"/>
              <a:gd name="connsiteY3134" fmla="*/ 663929 h 1683747"/>
              <a:gd name="connsiteX3135" fmla="*/ 846080 w 3396106"/>
              <a:gd name="connsiteY3135" fmla="*/ 668041 h 1683747"/>
              <a:gd name="connsiteX3136" fmla="*/ 849882 w 3396106"/>
              <a:gd name="connsiteY3136" fmla="*/ 672901 h 1683747"/>
              <a:gd name="connsiteX3137" fmla="*/ 849502 w 3396106"/>
              <a:gd name="connsiteY3137" fmla="*/ 678134 h 1683747"/>
              <a:gd name="connsiteX3138" fmla="*/ 851023 w 3396106"/>
              <a:gd name="connsiteY3138" fmla="*/ 681125 h 1683747"/>
              <a:gd name="connsiteX3139" fmla="*/ 856727 w 3396106"/>
              <a:gd name="connsiteY3139" fmla="*/ 677013 h 1683747"/>
              <a:gd name="connsiteX3140" fmla="*/ 857868 w 3396106"/>
              <a:gd name="connsiteY3140" fmla="*/ 672527 h 1683747"/>
              <a:gd name="connsiteX3141" fmla="*/ 860910 w 3396106"/>
              <a:gd name="connsiteY3141" fmla="*/ 663929 h 1683747"/>
              <a:gd name="connsiteX3142" fmla="*/ 864712 w 3396106"/>
              <a:gd name="connsiteY3142" fmla="*/ 651592 h 1683747"/>
              <a:gd name="connsiteX3143" fmla="*/ 868895 w 3396106"/>
              <a:gd name="connsiteY3143" fmla="*/ 645611 h 1683747"/>
              <a:gd name="connsiteX3144" fmla="*/ 866614 w 3396106"/>
              <a:gd name="connsiteY3144" fmla="*/ 642620 h 1683747"/>
              <a:gd name="connsiteX3145" fmla="*/ 866614 w 3396106"/>
              <a:gd name="connsiteY3145" fmla="*/ 640377 h 1683747"/>
              <a:gd name="connsiteX3146" fmla="*/ 862050 w 3396106"/>
              <a:gd name="connsiteY3146" fmla="*/ 641873 h 1683747"/>
              <a:gd name="connsiteX3147" fmla="*/ 855966 w 3396106"/>
              <a:gd name="connsiteY3147" fmla="*/ 637760 h 1683747"/>
              <a:gd name="connsiteX3148" fmla="*/ 852924 w 3396106"/>
              <a:gd name="connsiteY3148" fmla="*/ 630284 h 1683747"/>
              <a:gd name="connsiteX3149" fmla="*/ 850262 w 3396106"/>
              <a:gd name="connsiteY3149" fmla="*/ 624676 h 1683747"/>
              <a:gd name="connsiteX3150" fmla="*/ 846840 w 3396106"/>
              <a:gd name="connsiteY3150" fmla="*/ 615704 h 1683747"/>
              <a:gd name="connsiteX3151" fmla="*/ 847981 w 3396106"/>
              <a:gd name="connsiteY3151" fmla="*/ 607480 h 1683747"/>
              <a:gd name="connsiteX3152" fmla="*/ 846080 w 3396106"/>
              <a:gd name="connsiteY3152" fmla="*/ 607480 h 1683747"/>
              <a:gd name="connsiteX3153" fmla="*/ 843418 w 3396106"/>
              <a:gd name="connsiteY3153" fmla="*/ 608601 h 1683747"/>
              <a:gd name="connsiteX3154" fmla="*/ 838474 w 3396106"/>
              <a:gd name="connsiteY3154" fmla="*/ 604115 h 1683747"/>
              <a:gd name="connsiteX3155" fmla="*/ 829728 w 3396106"/>
              <a:gd name="connsiteY3155" fmla="*/ 598508 h 1683747"/>
              <a:gd name="connsiteX3156" fmla="*/ 824405 w 3396106"/>
              <a:gd name="connsiteY3156" fmla="*/ 600377 h 1683747"/>
              <a:gd name="connsiteX3157" fmla="*/ 824405 w 3396106"/>
              <a:gd name="connsiteY3157" fmla="*/ 605985 h 1683747"/>
              <a:gd name="connsiteX3158" fmla="*/ 821743 w 3396106"/>
              <a:gd name="connsiteY3158" fmla="*/ 600377 h 1683747"/>
              <a:gd name="connsiteX3159" fmla="*/ 821743 w 3396106"/>
              <a:gd name="connsiteY3159" fmla="*/ 584302 h 1683747"/>
              <a:gd name="connsiteX3160" fmla="*/ 822884 w 3396106"/>
              <a:gd name="connsiteY3160" fmla="*/ 575704 h 1683747"/>
              <a:gd name="connsiteX3161" fmla="*/ 825165 w 3396106"/>
              <a:gd name="connsiteY3161" fmla="*/ 579442 h 1683747"/>
              <a:gd name="connsiteX3162" fmla="*/ 829348 w 3396106"/>
              <a:gd name="connsiteY3162" fmla="*/ 579442 h 1683747"/>
              <a:gd name="connsiteX3163" fmla="*/ 831630 w 3396106"/>
              <a:gd name="connsiteY3163" fmla="*/ 573461 h 1683747"/>
              <a:gd name="connsiteX3164" fmla="*/ 829348 w 3396106"/>
              <a:gd name="connsiteY3164" fmla="*/ 568975 h 1683747"/>
              <a:gd name="connsiteX3165" fmla="*/ 828207 w 3396106"/>
              <a:gd name="connsiteY3165" fmla="*/ 560377 h 1683747"/>
              <a:gd name="connsiteX3166" fmla="*/ 831630 w 3396106"/>
              <a:gd name="connsiteY3166" fmla="*/ 555891 h 1683747"/>
              <a:gd name="connsiteX3167" fmla="*/ 831630 w 3396106"/>
              <a:gd name="connsiteY3167" fmla="*/ 540190 h 1683747"/>
              <a:gd name="connsiteX3168" fmla="*/ 833531 w 3396106"/>
              <a:gd name="connsiteY3168" fmla="*/ 535330 h 1683747"/>
              <a:gd name="connsiteX3169" fmla="*/ 831249 w 3396106"/>
              <a:gd name="connsiteY3169" fmla="*/ 529349 h 1683747"/>
              <a:gd name="connsiteX3170" fmla="*/ 825545 w 3396106"/>
              <a:gd name="connsiteY3170" fmla="*/ 528975 h 1683747"/>
              <a:gd name="connsiteX3171" fmla="*/ 822123 w 3396106"/>
              <a:gd name="connsiteY3171" fmla="*/ 531592 h 1683747"/>
              <a:gd name="connsiteX3172" fmla="*/ 817180 w 3396106"/>
              <a:gd name="connsiteY3172" fmla="*/ 533835 h 1683747"/>
              <a:gd name="connsiteX3173" fmla="*/ 814898 w 3396106"/>
              <a:gd name="connsiteY3173" fmla="*/ 528975 h 1683747"/>
              <a:gd name="connsiteX3174" fmla="*/ 816799 w 3396106"/>
              <a:gd name="connsiteY3174" fmla="*/ 522246 h 1683747"/>
              <a:gd name="connsiteX3175" fmla="*/ 823644 w 3396106"/>
              <a:gd name="connsiteY3175" fmla="*/ 517760 h 1683747"/>
              <a:gd name="connsiteX3176" fmla="*/ 825545 w 3396106"/>
              <a:gd name="connsiteY3176" fmla="*/ 514021 h 1683747"/>
              <a:gd name="connsiteX3177" fmla="*/ 825545 w 3396106"/>
              <a:gd name="connsiteY3177" fmla="*/ 508788 h 1683747"/>
              <a:gd name="connsiteX3178" fmla="*/ 824024 w 3396106"/>
              <a:gd name="connsiteY3178" fmla="*/ 507666 h 1683747"/>
              <a:gd name="connsiteX3179" fmla="*/ 819842 w 3396106"/>
              <a:gd name="connsiteY3179" fmla="*/ 514021 h 1683747"/>
              <a:gd name="connsiteX3180" fmla="*/ 818320 w 3396106"/>
              <a:gd name="connsiteY3180" fmla="*/ 513648 h 1683747"/>
              <a:gd name="connsiteX3181" fmla="*/ 818320 w 3396106"/>
              <a:gd name="connsiteY3181" fmla="*/ 511778 h 1683747"/>
              <a:gd name="connsiteX3182" fmla="*/ 820982 w 3396106"/>
              <a:gd name="connsiteY3182" fmla="*/ 499442 h 1683747"/>
              <a:gd name="connsiteX3183" fmla="*/ 831249 w 3396106"/>
              <a:gd name="connsiteY3183" fmla="*/ 494582 h 1683747"/>
              <a:gd name="connsiteX3184" fmla="*/ 838094 w 3396106"/>
              <a:gd name="connsiteY3184" fmla="*/ 487853 h 1683747"/>
              <a:gd name="connsiteX3185" fmla="*/ 846080 w 3396106"/>
              <a:gd name="connsiteY3185" fmla="*/ 479255 h 1683747"/>
              <a:gd name="connsiteX3186" fmla="*/ 852924 w 3396106"/>
              <a:gd name="connsiteY3186" fmla="*/ 465797 h 1683747"/>
              <a:gd name="connsiteX3187" fmla="*/ 854826 w 3396106"/>
              <a:gd name="connsiteY3187" fmla="*/ 459068 h 1683747"/>
              <a:gd name="connsiteX3188" fmla="*/ 857107 w 3396106"/>
              <a:gd name="connsiteY3188" fmla="*/ 439629 h 1683747"/>
              <a:gd name="connsiteX3189" fmla="*/ 859769 w 3396106"/>
              <a:gd name="connsiteY3189" fmla="*/ 435143 h 1683747"/>
              <a:gd name="connsiteX3190" fmla="*/ 861290 w 3396106"/>
              <a:gd name="connsiteY3190" fmla="*/ 427292 h 1683747"/>
              <a:gd name="connsiteX3191" fmla="*/ 864332 w 3396106"/>
              <a:gd name="connsiteY3191" fmla="*/ 412339 h 1683747"/>
              <a:gd name="connsiteX3192" fmla="*/ 866614 w 3396106"/>
              <a:gd name="connsiteY3192" fmla="*/ 405236 h 1683747"/>
              <a:gd name="connsiteX3193" fmla="*/ 870036 w 3396106"/>
              <a:gd name="connsiteY3193" fmla="*/ 400376 h 1683747"/>
              <a:gd name="connsiteX3194" fmla="*/ 871937 w 3396106"/>
              <a:gd name="connsiteY3194" fmla="*/ 394769 h 1683747"/>
              <a:gd name="connsiteX3195" fmla="*/ 871937 w 3396106"/>
              <a:gd name="connsiteY3195" fmla="*/ 392526 h 1683747"/>
              <a:gd name="connsiteX3196" fmla="*/ 873458 w 3396106"/>
              <a:gd name="connsiteY3196" fmla="*/ 388787 h 1683747"/>
              <a:gd name="connsiteX3197" fmla="*/ 884486 w 3396106"/>
              <a:gd name="connsiteY3197" fmla="*/ 388040 h 1683747"/>
              <a:gd name="connsiteX3198" fmla="*/ 881444 w 3396106"/>
              <a:gd name="connsiteY3198" fmla="*/ 390656 h 1683747"/>
              <a:gd name="connsiteX3199" fmla="*/ 886387 w 3396106"/>
              <a:gd name="connsiteY3199" fmla="*/ 392899 h 1683747"/>
              <a:gd name="connsiteX3200" fmla="*/ 897034 w 3396106"/>
              <a:gd name="connsiteY3200" fmla="*/ 392526 h 1683747"/>
              <a:gd name="connsiteX3201" fmla="*/ 903499 w 3396106"/>
              <a:gd name="connsiteY3201" fmla="*/ 393273 h 1683747"/>
              <a:gd name="connsiteX3202" fmla="*/ 919850 w 3396106"/>
              <a:gd name="connsiteY3202" fmla="*/ 391030 h 1683747"/>
              <a:gd name="connsiteX3203" fmla="*/ 925554 w 3396106"/>
              <a:gd name="connsiteY3203" fmla="*/ 395516 h 1683747"/>
              <a:gd name="connsiteX3204" fmla="*/ 941525 w 3396106"/>
              <a:gd name="connsiteY3204" fmla="*/ 402993 h 1683747"/>
              <a:gd name="connsiteX3205" fmla="*/ 941905 w 3396106"/>
              <a:gd name="connsiteY3205" fmla="*/ 403367 h 1683747"/>
              <a:gd name="connsiteX3206" fmla="*/ 940384 w 3396106"/>
              <a:gd name="connsiteY3206" fmla="*/ 405236 h 1683747"/>
              <a:gd name="connsiteX3207" fmla="*/ 941905 w 3396106"/>
              <a:gd name="connsiteY3207" fmla="*/ 408227 h 1683747"/>
              <a:gd name="connsiteX3208" fmla="*/ 941525 w 3396106"/>
              <a:gd name="connsiteY3208" fmla="*/ 416451 h 1683747"/>
              <a:gd name="connsiteX3209" fmla="*/ 941905 w 3396106"/>
              <a:gd name="connsiteY3209" fmla="*/ 423180 h 1683747"/>
              <a:gd name="connsiteX3210" fmla="*/ 943046 w 3396106"/>
              <a:gd name="connsiteY3210" fmla="*/ 428787 h 1683747"/>
              <a:gd name="connsiteX3211" fmla="*/ 942285 w 3396106"/>
              <a:gd name="connsiteY3211" fmla="*/ 438507 h 1683747"/>
              <a:gd name="connsiteX3212" fmla="*/ 940004 w 3396106"/>
              <a:gd name="connsiteY3212" fmla="*/ 443741 h 1683747"/>
              <a:gd name="connsiteX3213" fmla="*/ 937342 w 3396106"/>
              <a:gd name="connsiteY3213" fmla="*/ 454956 h 1683747"/>
              <a:gd name="connsiteX3214" fmla="*/ 933920 w 3396106"/>
              <a:gd name="connsiteY3214" fmla="*/ 460937 h 1683747"/>
              <a:gd name="connsiteX3215" fmla="*/ 934300 w 3396106"/>
              <a:gd name="connsiteY3215" fmla="*/ 464675 h 1683747"/>
              <a:gd name="connsiteX3216" fmla="*/ 934300 w 3396106"/>
              <a:gd name="connsiteY3216" fmla="*/ 467292 h 1683747"/>
              <a:gd name="connsiteX3217" fmla="*/ 931638 w 3396106"/>
              <a:gd name="connsiteY3217" fmla="*/ 471031 h 1683747"/>
              <a:gd name="connsiteX3218" fmla="*/ 930497 w 3396106"/>
              <a:gd name="connsiteY3218" fmla="*/ 475143 h 1683747"/>
              <a:gd name="connsiteX3219" fmla="*/ 924413 w 3396106"/>
              <a:gd name="connsiteY3219" fmla="*/ 478881 h 1683747"/>
              <a:gd name="connsiteX3220" fmla="*/ 924033 w 3396106"/>
              <a:gd name="connsiteY3220" fmla="*/ 479629 h 1683747"/>
              <a:gd name="connsiteX3221" fmla="*/ 923653 w 3396106"/>
              <a:gd name="connsiteY3221" fmla="*/ 484862 h 1683747"/>
              <a:gd name="connsiteX3222" fmla="*/ 928596 w 3396106"/>
              <a:gd name="connsiteY3222" fmla="*/ 493834 h 1683747"/>
              <a:gd name="connsiteX3223" fmla="*/ 932779 w 3396106"/>
              <a:gd name="connsiteY3223" fmla="*/ 498694 h 1683747"/>
              <a:gd name="connsiteX3224" fmla="*/ 940384 w 3396106"/>
              <a:gd name="connsiteY3224" fmla="*/ 504676 h 1683747"/>
              <a:gd name="connsiteX3225" fmla="*/ 939624 w 3396106"/>
              <a:gd name="connsiteY3225" fmla="*/ 513274 h 1683747"/>
              <a:gd name="connsiteX3226" fmla="*/ 944947 w 3396106"/>
              <a:gd name="connsiteY3226" fmla="*/ 525610 h 1683747"/>
              <a:gd name="connsiteX3227" fmla="*/ 944947 w 3396106"/>
              <a:gd name="connsiteY3227" fmla="*/ 533461 h 1683747"/>
              <a:gd name="connsiteX3228" fmla="*/ 943046 w 3396106"/>
              <a:gd name="connsiteY3228" fmla="*/ 539068 h 1683747"/>
              <a:gd name="connsiteX3229" fmla="*/ 944187 w 3396106"/>
              <a:gd name="connsiteY3229" fmla="*/ 551405 h 1683747"/>
              <a:gd name="connsiteX3230" fmla="*/ 943806 w 3396106"/>
              <a:gd name="connsiteY3230" fmla="*/ 554022 h 1683747"/>
              <a:gd name="connsiteX3231" fmla="*/ 938863 w 3396106"/>
              <a:gd name="connsiteY3231" fmla="*/ 557760 h 1683747"/>
              <a:gd name="connsiteX3232" fmla="*/ 937342 w 3396106"/>
              <a:gd name="connsiteY3232" fmla="*/ 562246 h 1683747"/>
              <a:gd name="connsiteX3233" fmla="*/ 938102 w 3396106"/>
              <a:gd name="connsiteY3233" fmla="*/ 567480 h 1683747"/>
              <a:gd name="connsiteX3234" fmla="*/ 940384 w 3396106"/>
              <a:gd name="connsiteY3234" fmla="*/ 569723 h 1683747"/>
              <a:gd name="connsiteX3235" fmla="*/ 940764 w 3396106"/>
              <a:gd name="connsiteY3235" fmla="*/ 571966 h 1683747"/>
              <a:gd name="connsiteX3236" fmla="*/ 940004 w 3396106"/>
              <a:gd name="connsiteY3236" fmla="*/ 577573 h 1683747"/>
              <a:gd name="connsiteX3237" fmla="*/ 940384 w 3396106"/>
              <a:gd name="connsiteY3237" fmla="*/ 581312 h 1683747"/>
              <a:gd name="connsiteX3238" fmla="*/ 941525 w 3396106"/>
              <a:gd name="connsiteY3238" fmla="*/ 582433 h 1683747"/>
              <a:gd name="connsiteX3239" fmla="*/ 941525 w 3396106"/>
              <a:gd name="connsiteY3239" fmla="*/ 585050 h 1683747"/>
              <a:gd name="connsiteX3240" fmla="*/ 942666 w 3396106"/>
              <a:gd name="connsiteY3240" fmla="*/ 587293 h 1683747"/>
              <a:gd name="connsiteX3241" fmla="*/ 942666 w 3396106"/>
              <a:gd name="connsiteY3241" fmla="*/ 595143 h 1683747"/>
              <a:gd name="connsiteX3242" fmla="*/ 940384 w 3396106"/>
              <a:gd name="connsiteY3242" fmla="*/ 600377 h 1683747"/>
              <a:gd name="connsiteX3243" fmla="*/ 942285 w 3396106"/>
              <a:gd name="connsiteY3243" fmla="*/ 609349 h 1683747"/>
              <a:gd name="connsiteX3244" fmla="*/ 939624 w 3396106"/>
              <a:gd name="connsiteY3244" fmla="*/ 614209 h 1683747"/>
              <a:gd name="connsiteX3245" fmla="*/ 940384 w 3396106"/>
              <a:gd name="connsiteY3245" fmla="*/ 619443 h 1683747"/>
              <a:gd name="connsiteX3246" fmla="*/ 940004 w 3396106"/>
              <a:gd name="connsiteY3246" fmla="*/ 624302 h 1683747"/>
              <a:gd name="connsiteX3247" fmla="*/ 938483 w 3396106"/>
              <a:gd name="connsiteY3247" fmla="*/ 629536 h 1683747"/>
              <a:gd name="connsiteX3248" fmla="*/ 938483 w 3396106"/>
              <a:gd name="connsiteY3248" fmla="*/ 635891 h 1683747"/>
              <a:gd name="connsiteX3249" fmla="*/ 946848 w 3396106"/>
              <a:gd name="connsiteY3249" fmla="*/ 648602 h 1683747"/>
              <a:gd name="connsiteX3250" fmla="*/ 958256 w 3396106"/>
              <a:gd name="connsiteY3250" fmla="*/ 658695 h 1683747"/>
              <a:gd name="connsiteX3251" fmla="*/ 958637 w 3396106"/>
              <a:gd name="connsiteY3251" fmla="*/ 669910 h 1683747"/>
              <a:gd name="connsiteX3252" fmla="*/ 952933 w 3396106"/>
              <a:gd name="connsiteY3252" fmla="*/ 678508 h 1683747"/>
              <a:gd name="connsiteX3253" fmla="*/ 951031 w 3396106"/>
              <a:gd name="connsiteY3253" fmla="*/ 684864 h 1683747"/>
              <a:gd name="connsiteX3254" fmla="*/ 951031 w 3396106"/>
              <a:gd name="connsiteY3254" fmla="*/ 688976 h 1683747"/>
              <a:gd name="connsiteX3255" fmla="*/ 952172 w 3396106"/>
              <a:gd name="connsiteY3255" fmla="*/ 702060 h 1683747"/>
              <a:gd name="connsiteX3256" fmla="*/ 950271 w 3396106"/>
              <a:gd name="connsiteY3256" fmla="*/ 705798 h 1683747"/>
              <a:gd name="connsiteX3257" fmla="*/ 951792 w 3396106"/>
              <a:gd name="connsiteY3257" fmla="*/ 708415 h 1683747"/>
              <a:gd name="connsiteX3258" fmla="*/ 948370 w 3396106"/>
              <a:gd name="connsiteY3258" fmla="*/ 712527 h 1683747"/>
              <a:gd name="connsiteX3259" fmla="*/ 941905 w 3396106"/>
              <a:gd name="connsiteY3259" fmla="*/ 715892 h 1683747"/>
              <a:gd name="connsiteX3260" fmla="*/ 940764 w 3396106"/>
              <a:gd name="connsiteY3260" fmla="*/ 719256 h 1683747"/>
              <a:gd name="connsiteX3261" fmla="*/ 938863 w 3396106"/>
              <a:gd name="connsiteY3261" fmla="*/ 724116 h 1683747"/>
              <a:gd name="connsiteX3262" fmla="*/ 938483 w 3396106"/>
              <a:gd name="connsiteY3262" fmla="*/ 727854 h 1683747"/>
              <a:gd name="connsiteX3263" fmla="*/ 935821 w 3396106"/>
              <a:gd name="connsiteY3263" fmla="*/ 731219 h 1683747"/>
              <a:gd name="connsiteX3264" fmla="*/ 932399 w 3396106"/>
              <a:gd name="connsiteY3264" fmla="*/ 731219 h 1683747"/>
              <a:gd name="connsiteX3265" fmla="*/ 932018 w 3396106"/>
              <a:gd name="connsiteY3265" fmla="*/ 737948 h 1683747"/>
              <a:gd name="connsiteX3266" fmla="*/ 931258 w 3396106"/>
              <a:gd name="connsiteY3266" fmla="*/ 739069 h 1683747"/>
              <a:gd name="connsiteX3267" fmla="*/ 923272 w 3396106"/>
              <a:gd name="connsiteY3267" fmla="*/ 740565 h 1683747"/>
              <a:gd name="connsiteX3268" fmla="*/ 915667 w 3396106"/>
              <a:gd name="connsiteY3268" fmla="*/ 736079 h 1683747"/>
              <a:gd name="connsiteX3269" fmla="*/ 915287 w 3396106"/>
              <a:gd name="connsiteY3269" fmla="*/ 740939 h 1683747"/>
              <a:gd name="connsiteX3270" fmla="*/ 918329 w 3396106"/>
              <a:gd name="connsiteY3270" fmla="*/ 743182 h 1683747"/>
              <a:gd name="connsiteX3271" fmla="*/ 920991 w 3396106"/>
              <a:gd name="connsiteY3271" fmla="*/ 741312 h 1683747"/>
              <a:gd name="connsiteX3272" fmla="*/ 927455 w 3396106"/>
              <a:gd name="connsiteY3272" fmla="*/ 741312 h 1683747"/>
              <a:gd name="connsiteX3273" fmla="*/ 929737 w 3396106"/>
              <a:gd name="connsiteY3273" fmla="*/ 744677 h 1683747"/>
              <a:gd name="connsiteX3274" fmla="*/ 927455 w 3396106"/>
              <a:gd name="connsiteY3274" fmla="*/ 748041 h 1683747"/>
              <a:gd name="connsiteX3275" fmla="*/ 921751 w 3396106"/>
              <a:gd name="connsiteY3275" fmla="*/ 749163 h 1683747"/>
              <a:gd name="connsiteX3276" fmla="*/ 918329 w 3396106"/>
              <a:gd name="connsiteY3276" fmla="*/ 748789 h 1683747"/>
              <a:gd name="connsiteX3277" fmla="*/ 916047 w 3396106"/>
              <a:gd name="connsiteY3277" fmla="*/ 749537 h 1683747"/>
              <a:gd name="connsiteX3278" fmla="*/ 915287 w 3396106"/>
              <a:gd name="connsiteY3278" fmla="*/ 752154 h 1683747"/>
              <a:gd name="connsiteX3279" fmla="*/ 909963 w 3396106"/>
              <a:gd name="connsiteY3279" fmla="*/ 754397 h 1683747"/>
              <a:gd name="connsiteX3280" fmla="*/ 906921 w 3396106"/>
              <a:gd name="connsiteY3280" fmla="*/ 752154 h 1683747"/>
              <a:gd name="connsiteX3281" fmla="*/ 903119 w 3396106"/>
              <a:gd name="connsiteY3281" fmla="*/ 758135 h 1683747"/>
              <a:gd name="connsiteX3282" fmla="*/ 899696 w 3396106"/>
              <a:gd name="connsiteY3282" fmla="*/ 758135 h 1683747"/>
              <a:gd name="connsiteX3283" fmla="*/ 897415 w 3396106"/>
              <a:gd name="connsiteY3283" fmla="*/ 761499 h 1683747"/>
              <a:gd name="connsiteX3284" fmla="*/ 892471 w 3396106"/>
              <a:gd name="connsiteY3284" fmla="*/ 761499 h 1683747"/>
              <a:gd name="connsiteX3285" fmla="*/ 890950 w 3396106"/>
              <a:gd name="connsiteY3285" fmla="*/ 758883 h 1683747"/>
              <a:gd name="connsiteX3286" fmla="*/ 886767 w 3396106"/>
              <a:gd name="connsiteY3286" fmla="*/ 755518 h 1683747"/>
              <a:gd name="connsiteX3287" fmla="*/ 882584 w 3396106"/>
              <a:gd name="connsiteY3287" fmla="*/ 757387 h 1683747"/>
              <a:gd name="connsiteX3288" fmla="*/ 881444 w 3396106"/>
              <a:gd name="connsiteY3288" fmla="*/ 758883 h 1683747"/>
              <a:gd name="connsiteX3289" fmla="*/ 882584 w 3396106"/>
              <a:gd name="connsiteY3289" fmla="*/ 761499 h 1683747"/>
              <a:gd name="connsiteX3290" fmla="*/ 887528 w 3396106"/>
              <a:gd name="connsiteY3290" fmla="*/ 762621 h 1683747"/>
              <a:gd name="connsiteX3291" fmla="*/ 888669 w 3396106"/>
              <a:gd name="connsiteY3291" fmla="*/ 771593 h 1683747"/>
              <a:gd name="connsiteX3292" fmla="*/ 887528 w 3396106"/>
              <a:gd name="connsiteY3292" fmla="*/ 774210 h 1683747"/>
              <a:gd name="connsiteX3293" fmla="*/ 887528 w 3396106"/>
              <a:gd name="connsiteY3293" fmla="*/ 777574 h 1683747"/>
              <a:gd name="connsiteX3294" fmla="*/ 889049 w 3396106"/>
              <a:gd name="connsiteY3294" fmla="*/ 778696 h 1683747"/>
              <a:gd name="connsiteX3295" fmla="*/ 898555 w 3396106"/>
              <a:gd name="connsiteY3295" fmla="*/ 780565 h 1683747"/>
              <a:gd name="connsiteX3296" fmla="*/ 902738 w 3396106"/>
              <a:gd name="connsiteY3296" fmla="*/ 780191 h 1683747"/>
              <a:gd name="connsiteX3297" fmla="*/ 907682 w 3396106"/>
              <a:gd name="connsiteY3297" fmla="*/ 778696 h 1683747"/>
              <a:gd name="connsiteX3298" fmla="*/ 915287 w 3396106"/>
              <a:gd name="connsiteY3298" fmla="*/ 779443 h 1683747"/>
              <a:gd name="connsiteX3299" fmla="*/ 929737 w 3396106"/>
              <a:gd name="connsiteY3299" fmla="*/ 786172 h 1683747"/>
              <a:gd name="connsiteX3300" fmla="*/ 934680 w 3396106"/>
              <a:gd name="connsiteY3300" fmla="*/ 784303 h 1683747"/>
              <a:gd name="connsiteX3301" fmla="*/ 937342 w 3396106"/>
              <a:gd name="connsiteY3301" fmla="*/ 776827 h 1683747"/>
              <a:gd name="connsiteX3302" fmla="*/ 934300 w 3396106"/>
              <a:gd name="connsiteY3302" fmla="*/ 770471 h 1683747"/>
              <a:gd name="connsiteX3303" fmla="*/ 936201 w 3396106"/>
              <a:gd name="connsiteY3303" fmla="*/ 767481 h 1683747"/>
              <a:gd name="connsiteX3304" fmla="*/ 946848 w 3396106"/>
              <a:gd name="connsiteY3304" fmla="*/ 763369 h 1683747"/>
              <a:gd name="connsiteX3305" fmla="*/ 950271 w 3396106"/>
              <a:gd name="connsiteY3305" fmla="*/ 759256 h 1683747"/>
              <a:gd name="connsiteX3306" fmla="*/ 956355 w 3396106"/>
              <a:gd name="connsiteY3306" fmla="*/ 756266 h 1683747"/>
              <a:gd name="connsiteX3307" fmla="*/ 960158 w 3396106"/>
              <a:gd name="connsiteY3307" fmla="*/ 752527 h 1683747"/>
              <a:gd name="connsiteX3308" fmla="*/ 966242 w 3396106"/>
              <a:gd name="connsiteY3308" fmla="*/ 743182 h 1683747"/>
              <a:gd name="connsiteX3309" fmla="*/ 967383 w 3396106"/>
              <a:gd name="connsiteY3309" fmla="*/ 736079 h 1683747"/>
              <a:gd name="connsiteX3310" fmla="*/ 967383 w 3396106"/>
              <a:gd name="connsiteY3310" fmla="*/ 730471 h 1683747"/>
              <a:gd name="connsiteX3311" fmla="*/ 968523 w 3396106"/>
              <a:gd name="connsiteY3311" fmla="*/ 728228 h 1683747"/>
              <a:gd name="connsiteX3312" fmla="*/ 979551 w 3396106"/>
              <a:gd name="connsiteY3312" fmla="*/ 714396 h 1683747"/>
              <a:gd name="connsiteX3313" fmla="*/ 984875 w 3396106"/>
              <a:gd name="connsiteY3313" fmla="*/ 710284 h 1683747"/>
              <a:gd name="connsiteX3314" fmla="*/ 986776 w 3396106"/>
              <a:gd name="connsiteY3314" fmla="*/ 700191 h 1683747"/>
              <a:gd name="connsiteX3315" fmla="*/ 986015 w 3396106"/>
              <a:gd name="connsiteY3315" fmla="*/ 693088 h 1683747"/>
              <a:gd name="connsiteX3316" fmla="*/ 984875 w 3396106"/>
              <a:gd name="connsiteY3316" fmla="*/ 688602 h 1683747"/>
              <a:gd name="connsiteX3317" fmla="*/ 982593 w 3396106"/>
              <a:gd name="connsiteY3317" fmla="*/ 685985 h 1683747"/>
              <a:gd name="connsiteX3318" fmla="*/ 982973 w 3396106"/>
              <a:gd name="connsiteY3318" fmla="*/ 682247 h 1683747"/>
              <a:gd name="connsiteX3319" fmla="*/ 980692 w 3396106"/>
              <a:gd name="connsiteY3319" fmla="*/ 679630 h 1683747"/>
              <a:gd name="connsiteX3320" fmla="*/ 979171 w 3396106"/>
              <a:gd name="connsiteY3320" fmla="*/ 675891 h 1683747"/>
              <a:gd name="connsiteX3321" fmla="*/ 977269 w 3396106"/>
              <a:gd name="connsiteY3321" fmla="*/ 674770 h 1683747"/>
              <a:gd name="connsiteX3322" fmla="*/ 975748 w 3396106"/>
              <a:gd name="connsiteY3322" fmla="*/ 670658 h 1683747"/>
              <a:gd name="connsiteX3323" fmla="*/ 978410 w 3396106"/>
              <a:gd name="connsiteY3323" fmla="*/ 667667 h 1683747"/>
              <a:gd name="connsiteX3324" fmla="*/ 979551 w 3396106"/>
              <a:gd name="connsiteY3324" fmla="*/ 662433 h 1683747"/>
              <a:gd name="connsiteX3325" fmla="*/ 978790 w 3396106"/>
              <a:gd name="connsiteY3325" fmla="*/ 657947 h 1683747"/>
              <a:gd name="connsiteX3326" fmla="*/ 978790 w 3396106"/>
              <a:gd name="connsiteY3326" fmla="*/ 654209 h 1683747"/>
              <a:gd name="connsiteX3327" fmla="*/ 981832 w 3396106"/>
              <a:gd name="connsiteY3327" fmla="*/ 651966 h 1683747"/>
              <a:gd name="connsiteX3328" fmla="*/ 989438 w 3396106"/>
              <a:gd name="connsiteY3328" fmla="*/ 649349 h 1683747"/>
              <a:gd name="connsiteX3329" fmla="*/ 996663 w 3396106"/>
              <a:gd name="connsiteY3329" fmla="*/ 644489 h 1683747"/>
              <a:gd name="connsiteX3330" fmla="*/ 1008451 w 3396106"/>
              <a:gd name="connsiteY3330" fmla="*/ 642246 h 1683747"/>
              <a:gd name="connsiteX3331" fmla="*/ 1014155 w 3396106"/>
              <a:gd name="connsiteY3331" fmla="*/ 640003 h 1683747"/>
              <a:gd name="connsiteX3332" fmla="*/ 1024422 w 3396106"/>
              <a:gd name="connsiteY3332" fmla="*/ 638508 h 1683747"/>
              <a:gd name="connsiteX3333" fmla="*/ 1026703 w 3396106"/>
              <a:gd name="connsiteY3333" fmla="*/ 645611 h 1683747"/>
              <a:gd name="connsiteX3334" fmla="*/ 1026323 w 3396106"/>
              <a:gd name="connsiteY3334" fmla="*/ 650097 h 1683747"/>
              <a:gd name="connsiteX3335" fmla="*/ 1027844 w 3396106"/>
              <a:gd name="connsiteY3335" fmla="*/ 653835 h 1683747"/>
              <a:gd name="connsiteX3336" fmla="*/ 1031647 w 3396106"/>
              <a:gd name="connsiteY3336" fmla="*/ 655704 h 1683747"/>
              <a:gd name="connsiteX3337" fmla="*/ 1033548 w 3396106"/>
              <a:gd name="connsiteY3337" fmla="*/ 658695 h 1683747"/>
              <a:gd name="connsiteX3338" fmla="*/ 1036590 w 3396106"/>
              <a:gd name="connsiteY3338" fmla="*/ 660564 h 1683747"/>
              <a:gd name="connsiteX3339" fmla="*/ 1038872 w 3396106"/>
              <a:gd name="connsiteY3339" fmla="*/ 663929 h 1683747"/>
              <a:gd name="connsiteX3340" fmla="*/ 1040012 w 3396106"/>
              <a:gd name="connsiteY3340" fmla="*/ 666546 h 1683747"/>
              <a:gd name="connsiteX3341" fmla="*/ 1038872 w 3396106"/>
              <a:gd name="connsiteY3341" fmla="*/ 669536 h 1683747"/>
              <a:gd name="connsiteX3342" fmla="*/ 1039632 w 3396106"/>
              <a:gd name="connsiteY3342" fmla="*/ 672153 h 1683747"/>
              <a:gd name="connsiteX3343" fmla="*/ 1038872 w 3396106"/>
              <a:gd name="connsiteY3343" fmla="*/ 672901 h 1683747"/>
              <a:gd name="connsiteX3344" fmla="*/ 1037731 w 3396106"/>
              <a:gd name="connsiteY3344" fmla="*/ 678134 h 1683747"/>
              <a:gd name="connsiteX3345" fmla="*/ 1038111 w 3396106"/>
              <a:gd name="connsiteY3345" fmla="*/ 681873 h 1683747"/>
              <a:gd name="connsiteX3346" fmla="*/ 1040393 w 3396106"/>
              <a:gd name="connsiteY3346" fmla="*/ 680751 h 1683747"/>
              <a:gd name="connsiteX3347" fmla="*/ 1041914 w 3396106"/>
              <a:gd name="connsiteY3347" fmla="*/ 682247 h 1683747"/>
              <a:gd name="connsiteX3348" fmla="*/ 1038872 w 3396106"/>
              <a:gd name="connsiteY3348" fmla="*/ 688602 h 1683747"/>
              <a:gd name="connsiteX3349" fmla="*/ 1038491 w 3396106"/>
              <a:gd name="connsiteY3349" fmla="*/ 694209 h 1683747"/>
              <a:gd name="connsiteX3350" fmla="*/ 1038872 w 3396106"/>
              <a:gd name="connsiteY3350" fmla="*/ 698322 h 1683747"/>
              <a:gd name="connsiteX3351" fmla="*/ 1038111 w 3396106"/>
              <a:gd name="connsiteY3351" fmla="*/ 702060 h 1683747"/>
              <a:gd name="connsiteX3352" fmla="*/ 1036590 w 3396106"/>
              <a:gd name="connsiteY3352" fmla="*/ 703929 h 1683747"/>
              <a:gd name="connsiteX3353" fmla="*/ 1036970 w 3396106"/>
              <a:gd name="connsiteY3353" fmla="*/ 708041 h 1683747"/>
              <a:gd name="connsiteX3354" fmla="*/ 1044956 w 3396106"/>
              <a:gd name="connsiteY3354" fmla="*/ 712153 h 1683747"/>
              <a:gd name="connsiteX3355" fmla="*/ 1046477 w 3396106"/>
              <a:gd name="connsiteY3355" fmla="*/ 714770 h 1683747"/>
              <a:gd name="connsiteX3356" fmla="*/ 1047237 w 3396106"/>
              <a:gd name="connsiteY3356" fmla="*/ 718135 h 1683747"/>
              <a:gd name="connsiteX3357" fmla="*/ 1056744 w 3396106"/>
              <a:gd name="connsiteY3357" fmla="*/ 717761 h 1683747"/>
              <a:gd name="connsiteX3358" fmla="*/ 1061687 w 3396106"/>
              <a:gd name="connsiteY3358" fmla="*/ 718882 h 1683747"/>
              <a:gd name="connsiteX3359" fmla="*/ 1071194 w 3396106"/>
              <a:gd name="connsiteY3359" fmla="*/ 717013 h 1683747"/>
              <a:gd name="connsiteX3360" fmla="*/ 1072334 w 3396106"/>
              <a:gd name="connsiteY3360" fmla="*/ 715892 h 1683747"/>
              <a:gd name="connsiteX3361" fmla="*/ 1064729 w 3396106"/>
              <a:gd name="connsiteY3361" fmla="*/ 711032 h 1683747"/>
              <a:gd name="connsiteX3362" fmla="*/ 1057504 w 3396106"/>
              <a:gd name="connsiteY3362" fmla="*/ 711780 h 1683747"/>
              <a:gd name="connsiteX3363" fmla="*/ 1050660 w 3396106"/>
              <a:gd name="connsiteY3363" fmla="*/ 708041 h 1683747"/>
              <a:gd name="connsiteX3364" fmla="*/ 1046096 w 3396106"/>
              <a:gd name="connsiteY3364" fmla="*/ 708789 h 1683747"/>
              <a:gd name="connsiteX3365" fmla="*/ 1044575 w 3396106"/>
              <a:gd name="connsiteY3365" fmla="*/ 705051 h 1683747"/>
              <a:gd name="connsiteX3366" fmla="*/ 1043815 w 3396106"/>
              <a:gd name="connsiteY3366" fmla="*/ 698322 h 1683747"/>
              <a:gd name="connsiteX3367" fmla="*/ 1044195 w 3396106"/>
              <a:gd name="connsiteY3367" fmla="*/ 689723 h 1683747"/>
              <a:gd name="connsiteX3368" fmla="*/ 1045716 w 3396106"/>
              <a:gd name="connsiteY3368" fmla="*/ 684864 h 1683747"/>
              <a:gd name="connsiteX3369" fmla="*/ 1049899 w 3396106"/>
              <a:gd name="connsiteY3369" fmla="*/ 681873 h 1683747"/>
              <a:gd name="connsiteX3370" fmla="*/ 1054842 w 3396106"/>
              <a:gd name="connsiteY3370" fmla="*/ 681125 h 1683747"/>
              <a:gd name="connsiteX3371" fmla="*/ 1057124 w 3396106"/>
              <a:gd name="connsiteY3371" fmla="*/ 678134 h 1683747"/>
              <a:gd name="connsiteX3372" fmla="*/ 1056744 w 3396106"/>
              <a:gd name="connsiteY3372" fmla="*/ 673648 h 1683747"/>
              <a:gd name="connsiteX3373" fmla="*/ 1055223 w 3396106"/>
              <a:gd name="connsiteY3373" fmla="*/ 673648 h 1683747"/>
              <a:gd name="connsiteX3374" fmla="*/ 1048378 w 3396106"/>
              <a:gd name="connsiteY3374" fmla="*/ 658321 h 1683747"/>
              <a:gd name="connsiteX3375" fmla="*/ 1048758 w 3396106"/>
              <a:gd name="connsiteY3375" fmla="*/ 654209 h 1683747"/>
              <a:gd name="connsiteX3376" fmla="*/ 1048758 w 3396106"/>
              <a:gd name="connsiteY3376" fmla="*/ 648228 h 1683747"/>
              <a:gd name="connsiteX3377" fmla="*/ 1046857 w 3396106"/>
              <a:gd name="connsiteY3377" fmla="*/ 644489 h 1683747"/>
              <a:gd name="connsiteX3378" fmla="*/ 1039632 w 3396106"/>
              <a:gd name="connsiteY3378" fmla="*/ 641499 h 1683747"/>
              <a:gd name="connsiteX3379" fmla="*/ 1029745 w 3396106"/>
              <a:gd name="connsiteY3379" fmla="*/ 635517 h 1683747"/>
              <a:gd name="connsiteX3380" fmla="*/ 1025943 w 3396106"/>
              <a:gd name="connsiteY3380" fmla="*/ 631779 h 1683747"/>
              <a:gd name="connsiteX3381" fmla="*/ 1013394 w 3396106"/>
              <a:gd name="connsiteY3381" fmla="*/ 624302 h 1683747"/>
              <a:gd name="connsiteX3382" fmla="*/ 1004268 w 3396106"/>
              <a:gd name="connsiteY3382" fmla="*/ 624302 h 1683747"/>
              <a:gd name="connsiteX3383" fmla="*/ 995522 w 3396106"/>
              <a:gd name="connsiteY3383" fmla="*/ 629910 h 1683747"/>
              <a:gd name="connsiteX3384" fmla="*/ 994761 w 3396106"/>
              <a:gd name="connsiteY3384" fmla="*/ 633274 h 1683747"/>
              <a:gd name="connsiteX3385" fmla="*/ 988677 w 3396106"/>
              <a:gd name="connsiteY3385" fmla="*/ 632153 h 1683747"/>
              <a:gd name="connsiteX3386" fmla="*/ 983354 w 3396106"/>
              <a:gd name="connsiteY3386" fmla="*/ 630284 h 1683747"/>
              <a:gd name="connsiteX3387" fmla="*/ 979171 w 3396106"/>
              <a:gd name="connsiteY3387" fmla="*/ 630284 h 1683747"/>
              <a:gd name="connsiteX3388" fmla="*/ 973086 w 3396106"/>
              <a:gd name="connsiteY3388" fmla="*/ 632153 h 1683747"/>
              <a:gd name="connsiteX3389" fmla="*/ 968523 w 3396106"/>
              <a:gd name="connsiteY3389" fmla="*/ 631405 h 1683747"/>
              <a:gd name="connsiteX3390" fmla="*/ 965101 w 3396106"/>
              <a:gd name="connsiteY3390" fmla="*/ 625424 h 1683747"/>
              <a:gd name="connsiteX3391" fmla="*/ 965481 w 3396106"/>
              <a:gd name="connsiteY3391" fmla="*/ 622059 h 1683747"/>
              <a:gd name="connsiteX3392" fmla="*/ 968143 w 3396106"/>
              <a:gd name="connsiteY3392" fmla="*/ 615704 h 1683747"/>
              <a:gd name="connsiteX3393" fmla="*/ 968904 w 3396106"/>
              <a:gd name="connsiteY3393" fmla="*/ 610097 h 1683747"/>
              <a:gd name="connsiteX3394" fmla="*/ 966242 w 3396106"/>
              <a:gd name="connsiteY3394" fmla="*/ 602246 h 1683747"/>
              <a:gd name="connsiteX3395" fmla="*/ 960918 w 3396106"/>
              <a:gd name="connsiteY3395" fmla="*/ 593648 h 1683747"/>
              <a:gd name="connsiteX3396" fmla="*/ 962059 w 3396106"/>
              <a:gd name="connsiteY3396" fmla="*/ 586171 h 1683747"/>
              <a:gd name="connsiteX3397" fmla="*/ 962819 w 3396106"/>
              <a:gd name="connsiteY3397" fmla="*/ 581312 h 1683747"/>
              <a:gd name="connsiteX3398" fmla="*/ 965481 w 3396106"/>
              <a:gd name="connsiteY3398" fmla="*/ 577573 h 1683747"/>
              <a:gd name="connsiteX3399" fmla="*/ 965101 w 3396106"/>
              <a:gd name="connsiteY3399" fmla="*/ 571218 h 1683747"/>
              <a:gd name="connsiteX3400" fmla="*/ 966242 w 3396106"/>
              <a:gd name="connsiteY3400" fmla="*/ 565984 h 1683747"/>
              <a:gd name="connsiteX3401" fmla="*/ 971565 w 3396106"/>
              <a:gd name="connsiteY3401" fmla="*/ 559255 h 1683747"/>
              <a:gd name="connsiteX3402" fmla="*/ 972326 w 3396106"/>
              <a:gd name="connsiteY3402" fmla="*/ 556265 h 1683747"/>
              <a:gd name="connsiteX3403" fmla="*/ 975368 w 3396106"/>
              <a:gd name="connsiteY3403" fmla="*/ 548788 h 1683747"/>
              <a:gd name="connsiteX3404" fmla="*/ 976889 w 3396106"/>
              <a:gd name="connsiteY3404" fmla="*/ 541311 h 1683747"/>
              <a:gd name="connsiteX3405" fmla="*/ 976889 w 3396106"/>
              <a:gd name="connsiteY3405" fmla="*/ 537573 h 1683747"/>
              <a:gd name="connsiteX3406" fmla="*/ 973467 w 3396106"/>
              <a:gd name="connsiteY3406" fmla="*/ 529723 h 1683747"/>
              <a:gd name="connsiteX3407" fmla="*/ 968523 w 3396106"/>
              <a:gd name="connsiteY3407" fmla="*/ 521498 h 1683747"/>
              <a:gd name="connsiteX3408" fmla="*/ 966242 w 3396106"/>
              <a:gd name="connsiteY3408" fmla="*/ 509162 h 1683747"/>
              <a:gd name="connsiteX3409" fmla="*/ 962819 w 3396106"/>
              <a:gd name="connsiteY3409" fmla="*/ 502059 h 1683747"/>
              <a:gd name="connsiteX3410" fmla="*/ 957876 w 3396106"/>
              <a:gd name="connsiteY3410" fmla="*/ 493834 h 1683747"/>
              <a:gd name="connsiteX3411" fmla="*/ 949891 w 3396106"/>
              <a:gd name="connsiteY3411" fmla="*/ 485236 h 1683747"/>
              <a:gd name="connsiteX3412" fmla="*/ 949891 w 3396106"/>
              <a:gd name="connsiteY3412" fmla="*/ 481872 h 1683747"/>
              <a:gd name="connsiteX3413" fmla="*/ 955975 w 3396106"/>
              <a:gd name="connsiteY3413" fmla="*/ 475517 h 1683747"/>
              <a:gd name="connsiteX3414" fmla="*/ 957116 w 3396106"/>
              <a:gd name="connsiteY3414" fmla="*/ 471404 h 1683747"/>
              <a:gd name="connsiteX3415" fmla="*/ 957116 w 3396106"/>
              <a:gd name="connsiteY3415" fmla="*/ 468414 h 1683747"/>
              <a:gd name="connsiteX3416" fmla="*/ 956735 w 3396106"/>
              <a:gd name="connsiteY3416" fmla="*/ 463180 h 1683747"/>
              <a:gd name="connsiteX3417" fmla="*/ 968143 w 3396106"/>
              <a:gd name="connsiteY3417" fmla="*/ 454956 h 1683747"/>
              <a:gd name="connsiteX3418" fmla="*/ 975748 w 3396106"/>
              <a:gd name="connsiteY3418" fmla="*/ 451217 h 1683747"/>
              <a:gd name="connsiteX3419" fmla="*/ 987917 w 3396106"/>
              <a:gd name="connsiteY3419" fmla="*/ 439629 h 1683747"/>
              <a:gd name="connsiteX3420" fmla="*/ 991339 w 3396106"/>
              <a:gd name="connsiteY3420" fmla="*/ 433647 h 1683747"/>
              <a:gd name="connsiteX3421" fmla="*/ 991339 w 3396106"/>
              <a:gd name="connsiteY3421" fmla="*/ 416825 h 1683747"/>
              <a:gd name="connsiteX3422" fmla="*/ 989438 w 3396106"/>
              <a:gd name="connsiteY3422" fmla="*/ 408974 h 1683747"/>
              <a:gd name="connsiteX3423" fmla="*/ 986776 w 3396106"/>
              <a:gd name="connsiteY3423" fmla="*/ 401498 h 1683747"/>
              <a:gd name="connsiteX3424" fmla="*/ 986015 w 3396106"/>
              <a:gd name="connsiteY3424" fmla="*/ 397385 h 1683747"/>
              <a:gd name="connsiteX3425" fmla="*/ 991719 w 3396106"/>
              <a:gd name="connsiteY3425" fmla="*/ 394395 h 1683747"/>
              <a:gd name="connsiteX3426" fmla="*/ 993621 w 3396106"/>
              <a:gd name="connsiteY3426" fmla="*/ 398507 h 1683747"/>
              <a:gd name="connsiteX3427" fmla="*/ 999705 w 3396106"/>
              <a:gd name="connsiteY3427" fmla="*/ 404488 h 1683747"/>
              <a:gd name="connsiteX3428" fmla="*/ 999324 w 3396106"/>
              <a:gd name="connsiteY3428" fmla="*/ 407479 h 1683747"/>
              <a:gd name="connsiteX3429" fmla="*/ 1000085 w 3396106"/>
              <a:gd name="connsiteY3429" fmla="*/ 411217 h 1683747"/>
              <a:gd name="connsiteX3430" fmla="*/ 1003888 w 3396106"/>
              <a:gd name="connsiteY3430" fmla="*/ 416825 h 1683747"/>
              <a:gd name="connsiteX3431" fmla="*/ 1000846 w 3396106"/>
              <a:gd name="connsiteY3431" fmla="*/ 418694 h 1683747"/>
              <a:gd name="connsiteX3432" fmla="*/ 1001606 w 3396106"/>
              <a:gd name="connsiteY3432" fmla="*/ 425049 h 1683747"/>
              <a:gd name="connsiteX3433" fmla="*/ 1004268 w 3396106"/>
              <a:gd name="connsiteY3433" fmla="*/ 434769 h 1683747"/>
              <a:gd name="connsiteX3434" fmla="*/ 998944 w 3396106"/>
              <a:gd name="connsiteY3434" fmla="*/ 449348 h 1683747"/>
              <a:gd name="connsiteX3435" fmla="*/ 995522 w 3396106"/>
              <a:gd name="connsiteY3435" fmla="*/ 452713 h 1683747"/>
              <a:gd name="connsiteX3436" fmla="*/ 998944 w 3396106"/>
              <a:gd name="connsiteY3436" fmla="*/ 456825 h 1683747"/>
              <a:gd name="connsiteX3437" fmla="*/ 996663 w 3396106"/>
              <a:gd name="connsiteY3437" fmla="*/ 465797 h 1683747"/>
              <a:gd name="connsiteX3438" fmla="*/ 997043 w 3396106"/>
              <a:gd name="connsiteY3438" fmla="*/ 469535 h 1683747"/>
              <a:gd name="connsiteX3439" fmla="*/ 1001226 w 3396106"/>
              <a:gd name="connsiteY3439" fmla="*/ 477760 h 1683747"/>
              <a:gd name="connsiteX3440" fmla="*/ 1001606 w 3396106"/>
              <a:gd name="connsiteY3440" fmla="*/ 485610 h 1683747"/>
              <a:gd name="connsiteX3441" fmla="*/ 1001226 w 3396106"/>
              <a:gd name="connsiteY3441" fmla="*/ 487479 h 1683747"/>
              <a:gd name="connsiteX3442" fmla="*/ 995902 w 3396106"/>
              <a:gd name="connsiteY3442" fmla="*/ 488601 h 1683747"/>
              <a:gd name="connsiteX3443" fmla="*/ 995142 w 3396106"/>
              <a:gd name="connsiteY3443" fmla="*/ 489722 h 1683747"/>
              <a:gd name="connsiteX3444" fmla="*/ 998944 w 3396106"/>
              <a:gd name="connsiteY3444" fmla="*/ 495330 h 1683747"/>
              <a:gd name="connsiteX3445" fmla="*/ 1002366 w 3396106"/>
              <a:gd name="connsiteY3445" fmla="*/ 497947 h 1683747"/>
              <a:gd name="connsiteX3446" fmla="*/ 1014535 w 3396106"/>
              <a:gd name="connsiteY3446" fmla="*/ 502806 h 1683747"/>
              <a:gd name="connsiteX3447" fmla="*/ 1027464 w 3396106"/>
              <a:gd name="connsiteY3447" fmla="*/ 503928 h 1683747"/>
              <a:gd name="connsiteX3448" fmla="*/ 1031647 w 3396106"/>
              <a:gd name="connsiteY3448" fmla="*/ 506171 h 1683747"/>
              <a:gd name="connsiteX3449" fmla="*/ 1044956 w 3396106"/>
              <a:gd name="connsiteY3449" fmla="*/ 507666 h 1683747"/>
              <a:gd name="connsiteX3450" fmla="*/ 1048758 w 3396106"/>
              <a:gd name="connsiteY3450" fmla="*/ 511031 h 1683747"/>
              <a:gd name="connsiteX3451" fmla="*/ 1050279 w 3396106"/>
              <a:gd name="connsiteY3451" fmla="*/ 514769 h 1683747"/>
              <a:gd name="connsiteX3452" fmla="*/ 1052941 w 3396106"/>
              <a:gd name="connsiteY3452" fmla="*/ 517386 h 1683747"/>
              <a:gd name="connsiteX3453" fmla="*/ 1056744 w 3396106"/>
              <a:gd name="connsiteY3453" fmla="*/ 519629 h 1683747"/>
              <a:gd name="connsiteX3454" fmla="*/ 1062828 w 3396106"/>
              <a:gd name="connsiteY3454" fmla="*/ 520750 h 1683747"/>
              <a:gd name="connsiteX3455" fmla="*/ 1062828 w 3396106"/>
              <a:gd name="connsiteY3455" fmla="*/ 517012 h 1683747"/>
              <a:gd name="connsiteX3456" fmla="*/ 1057504 w 3396106"/>
              <a:gd name="connsiteY3456" fmla="*/ 511031 h 1683747"/>
              <a:gd name="connsiteX3457" fmla="*/ 1057124 w 3396106"/>
              <a:gd name="connsiteY3457" fmla="*/ 499816 h 1683747"/>
              <a:gd name="connsiteX3458" fmla="*/ 1052941 w 3396106"/>
              <a:gd name="connsiteY3458" fmla="*/ 501311 h 1683747"/>
              <a:gd name="connsiteX3459" fmla="*/ 1051040 w 3396106"/>
              <a:gd name="connsiteY3459" fmla="*/ 498694 h 1683747"/>
              <a:gd name="connsiteX3460" fmla="*/ 1052181 w 3396106"/>
              <a:gd name="connsiteY3460" fmla="*/ 493087 h 1683747"/>
              <a:gd name="connsiteX3461" fmla="*/ 1048378 w 3396106"/>
              <a:gd name="connsiteY3461" fmla="*/ 496825 h 1683747"/>
              <a:gd name="connsiteX3462" fmla="*/ 1044575 w 3396106"/>
              <a:gd name="connsiteY3462" fmla="*/ 499068 h 1683747"/>
              <a:gd name="connsiteX3463" fmla="*/ 1042294 w 3396106"/>
              <a:gd name="connsiteY3463" fmla="*/ 496077 h 1683747"/>
              <a:gd name="connsiteX3464" fmla="*/ 1038872 w 3396106"/>
              <a:gd name="connsiteY3464" fmla="*/ 495704 h 1683747"/>
              <a:gd name="connsiteX3465" fmla="*/ 1035829 w 3396106"/>
              <a:gd name="connsiteY3465" fmla="*/ 491218 h 1683747"/>
              <a:gd name="connsiteX3466" fmla="*/ 1030126 w 3396106"/>
              <a:gd name="connsiteY3466" fmla="*/ 488975 h 1683747"/>
              <a:gd name="connsiteX3467" fmla="*/ 1021760 w 3396106"/>
              <a:gd name="connsiteY3467" fmla="*/ 481872 h 1683747"/>
              <a:gd name="connsiteX3468" fmla="*/ 1019478 w 3396106"/>
              <a:gd name="connsiteY3468" fmla="*/ 481124 h 1683747"/>
              <a:gd name="connsiteX3469" fmla="*/ 1018337 w 3396106"/>
              <a:gd name="connsiteY3469" fmla="*/ 476638 h 1683747"/>
              <a:gd name="connsiteX3470" fmla="*/ 1016436 w 3396106"/>
              <a:gd name="connsiteY3470" fmla="*/ 471031 h 1683747"/>
              <a:gd name="connsiteX3471" fmla="*/ 1014535 w 3396106"/>
              <a:gd name="connsiteY3471" fmla="*/ 463180 h 1683747"/>
              <a:gd name="connsiteX3472" fmla="*/ 1012253 w 3396106"/>
              <a:gd name="connsiteY3472" fmla="*/ 460563 h 1683747"/>
              <a:gd name="connsiteX3473" fmla="*/ 1016056 w 3396106"/>
              <a:gd name="connsiteY3473" fmla="*/ 455330 h 1683747"/>
              <a:gd name="connsiteX3474" fmla="*/ 1020239 w 3396106"/>
              <a:gd name="connsiteY3474" fmla="*/ 454956 h 1683747"/>
              <a:gd name="connsiteX3475" fmla="*/ 1023661 w 3396106"/>
              <a:gd name="connsiteY3475" fmla="*/ 460937 h 1683747"/>
              <a:gd name="connsiteX3476" fmla="*/ 1029745 w 3396106"/>
              <a:gd name="connsiteY3476" fmla="*/ 466918 h 1683747"/>
              <a:gd name="connsiteX3477" fmla="*/ 1029745 w 3396106"/>
              <a:gd name="connsiteY3477" fmla="*/ 472900 h 1683747"/>
              <a:gd name="connsiteX3478" fmla="*/ 1037731 w 3396106"/>
              <a:gd name="connsiteY3478" fmla="*/ 470657 h 1683747"/>
              <a:gd name="connsiteX3479" fmla="*/ 1043054 w 3396106"/>
              <a:gd name="connsiteY3479" fmla="*/ 465797 h 1683747"/>
              <a:gd name="connsiteX3480" fmla="*/ 1050660 w 3396106"/>
              <a:gd name="connsiteY3480" fmla="*/ 463554 h 1683747"/>
              <a:gd name="connsiteX3481" fmla="*/ 1054462 w 3396106"/>
              <a:gd name="connsiteY3481" fmla="*/ 458694 h 1683747"/>
              <a:gd name="connsiteX3482" fmla="*/ 1056364 w 3396106"/>
              <a:gd name="connsiteY3482" fmla="*/ 453460 h 1683747"/>
              <a:gd name="connsiteX3483" fmla="*/ 1051040 w 3396106"/>
              <a:gd name="connsiteY3483" fmla="*/ 449348 h 1683747"/>
              <a:gd name="connsiteX3484" fmla="*/ 1040773 w 3396106"/>
              <a:gd name="connsiteY3484" fmla="*/ 448974 h 1683747"/>
              <a:gd name="connsiteX3485" fmla="*/ 1042294 w 3396106"/>
              <a:gd name="connsiteY3485" fmla="*/ 441498 h 1683747"/>
              <a:gd name="connsiteX3486" fmla="*/ 1050660 w 3396106"/>
              <a:gd name="connsiteY3486" fmla="*/ 437759 h 1683747"/>
              <a:gd name="connsiteX3487" fmla="*/ 1055983 w 3396106"/>
              <a:gd name="connsiteY3487" fmla="*/ 430283 h 1683747"/>
              <a:gd name="connsiteX3488" fmla="*/ 1061687 w 3396106"/>
              <a:gd name="connsiteY3488" fmla="*/ 429161 h 1683747"/>
              <a:gd name="connsiteX3489" fmla="*/ 1081461 w 3396106"/>
              <a:gd name="connsiteY3489" fmla="*/ 429535 h 1683747"/>
              <a:gd name="connsiteX3490" fmla="*/ 1091728 w 3396106"/>
              <a:gd name="connsiteY3490" fmla="*/ 434769 h 1683747"/>
              <a:gd name="connsiteX3491" fmla="*/ 1095150 w 3396106"/>
              <a:gd name="connsiteY3491" fmla="*/ 438881 h 1683747"/>
              <a:gd name="connsiteX3492" fmla="*/ 1103516 w 3396106"/>
              <a:gd name="connsiteY3492" fmla="*/ 445236 h 1683747"/>
              <a:gd name="connsiteX3493" fmla="*/ 1113403 w 3396106"/>
              <a:gd name="connsiteY3493" fmla="*/ 449722 h 1683747"/>
              <a:gd name="connsiteX3494" fmla="*/ 1113403 w 3396106"/>
              <a:gd name="connsiteY3494" fmla="*/ 453087 h 1683747"/>
              <a:gd name="connsiteX3495" fmla="*/ 1114543 w 3396106"/>
              <a:gd name="connsiteY3495" fmla="*/ 455703 h 1683747"/>
              <a:gd name="connsiteX3496" fmla="*/ 1119867 w 3396106"/>
              <a:gd name="connsiteY3496" fmla="*/ 461685 h 1683747"/>
              <a:gd name="connsiteX3497" fmla="*/ 1122529 w 3396106"/>
              <a:gd name="connsiteY3497" fmla="*/ 467292 h 1683747"/>
              <a:gd name="connsiteX3498" fmla="*/ 1123670 w 3396106"/>
              <a:gd name="connsiteY3498" fmla="*/ 466545 h 1683747"/>
              <a:gd name="connsiteX3499" fmla="*/ 1127852 w 3396106"/>
              <a:gd name="connsiteY3499" fmla="*/ 471031 h 1683747"/>
              <a:gd name="connsiteX3500" fmla="*/ 1133937 w 3396106"/>
              <a:gd name="connsiteY3500" fmla="*/ 473647 h 1683747"/>
              <a:gd name="connsiteX3501" fmla="*/ 1144584 w 3396106"/>
              <a:gd name="connsiteY3501" fmla="*/ 472526 h 1683747"/>
              <a:gd name="connsiteX3502" fmla="*/ 1155612 w 3396106"/>
              <a:gd name="connsiteY3502" fmla="*/ 468788 h 1683747"/>
              <a:gd name="connsiteX3503" fmla="*/ 1164738 w 3396106"/>
              <a:gd name="connsiteY3503" fmla="*/ 474769 h 1683747"/>
              <a:gd name="connsiteX3504" fmla="*/ 1163597 w 3396106"/>
              <a:gd name="connsiteY3504" fmla="*/ 481124 h 1683747"/>
              <a:gd name="connsiteX3505" fmla="*/ 1160555 w 3396106"/>
              <a:gd name="connsiteY3505" fmla="*/ 481498 h 1683747"/>
              <a:gd name="connsiteX3506" fmla="*/ 1159414 w 3396106"/>
              <a:gd name="connsiteY3506" fmla="*/ 485984 h 1683747"/>
              <a:gd name="connsiteX3507" fmla="*/ 1159414 w 3396106"/>
              <a:gd name="connsiteY3507" fmla="*/ 490844 h 1683747"/>
              <a:gd name="connsiteX3508" fmla="*/ 1158654 w 3396106"/>
              <a:gd name="connsiteY3508" fmla="*/ 493087 h 1683747"/>
              <a:gd name="connsiteX3509" fmla="*/ 1146485 w 3396106"/>
              <a:gd name="connsiteY3509" fmla="*/ 500937 h 1683747"/>
              <a:gd name="connsiteX3510" fmla="*/ 1143443 w 3396106"/>
              <a:gd name="connsiteY3510" fmla="*/ 505423 h 1683747"/>
              <a:gd name="connsiteX3511" fmla="*/ 1144204 w 3396106"/>
              <a:gd name="connsiteY3511" fmla="*/ 509162 h 1683747"/>
              <a:gd name="connsiteX3512" fmla="*/ 1144584 w 3396106"/>
              <a:gd name="connsiteY3512" fmla="*/ 515517 h 1683747"/>
              <a:gd name="connsiteX3513" fmla="*/ 1143443 w 3396106"/>
              <a:gd name="connsiteY3513" fmla="*/ 520750 h 1683747"/>
              <a:gd name="connsiteX3514" fmla="*/ 1144204 w 3396106"/>
              <a:gd name="connsiteY3514" fmla="*/ 531592 h 1683747"/>
              <a:gd name="connsiteX3515" fmla="*/ 1145344 w 3396106"/>
              <a:gd name="connsiteY3515" fmla="*/ 533835 h 1683747"/>
              <a:gd name="connsiteX3516" fmla="*/ 1142302 w 3396106"/>
              <a:gd name="connsiteY3516" fmla="*/ 545050 h 1683747"/>
              <a:gd name="connsiteX3517" fmla="*/ 1142302 w 3396106"/>
              <a:gd name="connsiteY3517" fmla="*/ 562246 h 1683747"/>
              <a:gd name="connsiteX3518" fmla="*/ 1143063 w 3396106"/>
              <a:gd name="connsiteY3518" fmla="*/ 567106 h 1683747"/>
              <a:gd name="connsiteX3519" fmla="*/ 1147246 w 3396106"/>
              <a:gd name="connsiteY3519" fmla="*/ 571218 h 1683747"/>
              <a:gd name="connsiteX3520" fmla="*/ 1154090 w 3396106"/>
              <a:gd name="connsiteY3520" fmla="*/ 571592 h 1683747"/>
              <a:gd name="connsiteX3521" fmla="*/ 1163217 w 3396106"/>
              <a:gd name="connsiteY3521" fmla="*/ 575330 h 1683747"/>
              <a:gd name="connsiteX3522" fmla="*/ 1164738 w 3396106"/>
              <a:gd name="connsiteY3522" fmla="*/ 571966 h 1683747"/>
              <a:gd name="connsiteX3523" fmla="*/ 1161315 w 3396106"/>
              <a:gd name="connsiteY3523" fmla="*/ 564115 h 1683747"/>
              <a:gd name="connsiteX3524" fmla="*/ 1161696 w 3396106"/>
              <a:gd name="connsiteY3524" fmla="*/ 561125 h 1683747"/>
              <a:gd name="connsiteX3525" fmla="*/ 1164738 w 3396106"/>
              <a:gd name="connsiteY3525" fmla="*/ 562246 h 1683747"/>
              <a:gd name="connsiteX3526" fmla="*/ 1169301 w 3396106"/>
              <a:gd name="connsiteY3526" fmla="*/ 561125 h 1683747"/>
              <a:gd name="connsiteX3527" fmla="*/ 1173104 w 3396106"/>
              <a:gd name="connsiteY3527" fmla="*/ 555891 h 1683747"/>
              <a:gd name="connsiteX3528" fmla="*/ 1175005 w 3396106"/>
              <a:gd name="connsiteY3528" fmla="*/ 551031 h 1683747"/>
              <a:gd name="connsiteX3529" fmla="*/ 1175005 w 3396106"/>
              <a:gd name="connsiteY3529" fmla="*/ 545424 h 1683747"/>
              <a:gd name="connsiteX3530" fmla="*/ 1173864 w 3396106"/>
              <a:gd name="connsiteY3530" fmla="*/ 538321 h 1683747"/>
              <a:gd name="connsiteX3531" fmla="*/ 1171963 w 3396106"/>
              <a:gd name="connsiteY3531" fmla="*/ 533087 h 1683747"/>
              <a:gd name="connsiteX3532" fmla="*/ 1170822 w 3396106"/>
              <a:gd name="connsiteY3532" fmla="*/ 521124 h 1683747"/>
              <a:gd name="connsiteX3533" fmla="*/ 1164738 w 3396106"/>
              <a:gd name="connsiteY3533" fmla="*/ 512900 h 1683747"/>
              <a:gd name="connsiteX3534" fmla="*/ 1165118 w 3396106"/>
              <a:gd name="connsiteY3534" fmla="*/ 507666 h 1683747"/>
              <a:gd name="connsiteX3535" fmla="*/ 1163597 w 3396106"/>
              <a:gd name="connsiteY3535" fmla="*/ 502059 h 1683747"/>
              <a:gd name="connsiteX3536" fmla="*/ 1166639 w 3396106"/>
              <a:gd name="connsiteY3536" fmla="*/ 496825 h 1683747"/>
              <a:gd name="connsiteX3537" fmla="*/ 1167019 w 3396106"/>
              <a:gd name="connsiteY3537" fmla="*/ 490470 h 1683747"/>
              <a:gd name="connsiteX3538" fmla="*/ 1171202 w 3396106"/>
              <a:gd name="connsiteY3538" fmla="*/ 486732 h 1683747"/>
              <a:gd name="connsiteX3539" fmla="*/ 1172723 w 3396106"/>
              <a:gd name="connsiteY3539" fmla="*/ 479255 h 1683747"/>
              <a:gd name="connsiteX3540" fmla="*/ 1172723 w 3396106"/>
              <a:gd name="connsiteY3540" fmla="*/ 475517 h 1683747"/>
              <a:gd name="connsiteX3541" fmla="*/ 1169681 w 3396106"/>
              <a:gd name="connsiteY3541" fmla="*/ 468788 h 1683747"/>
              <a:gd name="connsiteX3542" fmla="*/ 1168540 w 3396106"/>
              <a:gd name="connsiteY3542" fmla="*/ 463180 h 1683747"/>
              <a:gd name="connsiteX3543" fmla="*/ 1167019 w 3396106"/>
              <a:gd name="connsiteY3543" fmla="*/ 465797 h 1683747"/>
              <a:gd name="connsiteX3544" fmla="*/ 1163597 w 3396106"/>
              <a:gd name="connsiteY3544" fmla="*/ 463180 h 1683747"/>
              <a:gd name="connsiteX3545" fmla="*/ 1156372 w 3396106"/>
              <a:gd name="connsiteY3545" fmla="*/ 460937 h 1683747"/>
              <a:gd name="connsiteX3546" fmla="*/ 1152569 w 3396106"/>
              <a:gd name="connsiteY3546" fmla="*/ 458694 h 1683747"/>
              <a:gd name="connsiteX3547" fmla="*/ 1149527 w 3396106"/>
              <a:gd name="connsiteY3547" fmla="*/ 452713 h 1683747"/>
              <a:gd name="connsiteX3548" fmla="*/ 1147246 w 3396106"/>
              <a:gd name="connsiteY3548" fmla="*/ 449722 h 1683747"/>
              <a:gd name="connsiteX3549" fmla="*/ 1143063 w 3396106"/>
              <a:gd name="connsiteY3549" fmla="*/ 448601 h 1683747"/>
              <a:gd name="connsiteX3550" fmla="*/ 1144584 w 3396106"/>
              <a:gd name="connsiteY3550" fmla="*/ 447105 h 1683747"/>
              <a:gd name="connsiteX3551" fmla="*/ 1146485 w 3396106"/>
              <a:gd name="connsiteY3551" fmla="*/ 442619 h 1683747"/>
              <a:gd name="connsiteX3552" fmla="*/ 1144204 w 3396106"/>
              <a:gd name="connsiteY3552" fmla="*/ 436638 h 1683747"/>
              <a:gd name="connsiteX3553" fmla="*/ 1141162 w 3396106"/>
              <a:gd name="connsiteY3553" fmla="*/ 436638 h 1683747"/>
              <a:gd name="connsiteX3554" fmla="*/ 1135838 w 3396106"/>
              <a:gd name="connsiteY3554" fmla="*/ 432526 h 1683747"/>
              <a:gd name="connsiteX3555" fmla="*/ 1126331 w 3396106"/>
              <a:gd name="connsiteY3555" fmla="*/ 431030 h 1683747"/>
              <a:gd name="connsiteX3556" fmla="*/ 1121388 w 3396106"/>
              <a:gd name="connsiteY3556" fmla="*/ 429535 h 1683747"/>
              <a:gd name="connsiteX3557" fmla="*/ 1116064 w 3396106"/>
              <a:gd name="connsiteY3557" fmla="*/ 423554 h 1683747"/>
              <a:gd name="connsiteX3558" fmla="*/ 1114163 w 3396106"/>
              <a:gd name="connsiteY3558" fmla="*/ 419442 h 1683747"/>
              <a:gd name="connsiteX3559" fmla="*/ 1114163 w 3396106"/>
              <a:gd name="connsiteY3559" fmla="*/ 413086 h 1683747"/>
              <a:gd name="connsiteX3560" fmla="*/ 1112262 w 3396106"/>
              <a:gd name="connsiteY3560" fmla="*/ 410096 h 1683747"/>
              <a:gd name="connsiteX3561" fmla="*/ 1111882 w 3396106"/>
              <a:gd name="connsiteY3561" fmla="*/ 404488 h 1683747"/>
              <a:gd name="connsiteX3562" fmla="*/ 1113783 w 3396106"/>
              <a:gd name="connsiteY3562" fmla="*/ 398507 h 1683747"/>
              <a:gd name="connsiteX3563" fmla="*/ 1115304 w 3396106"/>
              <a:gd name="connsiteY3563" fmla="*/ 395516 h 1683747"/>
              <a:gd name="connsiteX3564" fmla="*/ 1115684 w 3396106"/>
              <a:gd name="connsiteY3564" fmla="*/ 393273 h 1683747"/>
              <a:gd name="connsiteX3565" fmla="*/ 1116825 w 3396106"/>
              <a:gd name="connsiteY3565" fmla="*/ 391030 h 1683747"/>
              <a:gd name="connsiteX3566" fmla="*/ 1114543 w 3396106"/>
              <a:gd name="connsiteY3566" fmla="*/ 388787 h 1683747"/>
              <a:gd name="connsiteX3567" fmla="*/ 1112642 w 3396106"/>
              <a:gd name="connsiteY3567" fmla="*/ 380563 h 1683747"/>
              <a:gd name="connsiteX3568" fmla="*/ 1111501 w 3396106"/>
              <a:gd name="connsiteY3568" fmla="*/ 380937 h 1683747"/>
              <a:gd name="connsiteX3569" fmla="*/ 1109220 w 3396106"/>
              <a:gd name="connsiteY3569" fmla="*/ 379068 h 1683747"/>
              <a:gd name="connsiteX3570" fmla="*/ 1109600 w 3396106"/>
              <a:gd name="connsiteY3570" fmla="*/ 377198 h 1683747"/>
              <a:gd name="connsiteX3571" fmla="*/ 1103136 w 3396106"/>
              <a:gd name="connsiteY3571" fmla="*/ 372339 h 1683747"/>
              <a:gd name="connsiteX3572" fmla="*/ 1107699 w 3396106"/>
              <a:gd name="connsiteY3572" fmla="*/ 368974 h 1683747"/>
              <a:gd name="connsiteX3573" fmla="*/ 1107699 w 3396106"/>
              <a:gd name="connsiteY3573" fmla="*/ 365236 h 1683747"/>
              <a:gd name="connsiteX3574" fmla="*/ 1104276 w 3396106"/>
              <a:gd name="connsiteY3574" fmla="*/ 364488 h 1683747"/>
              <a:gd name="connsiteX3575" fmla="*/ 1103136 w 3396106"/>
              <a:gd name="connsiteY3575" fmla="*/ 361123 h 1683747"/>
              <a:gd name="connsiteX3576" fmla="*/ 1104276 w 3396106"/>
              <a:gd name="connsiteY3576" fmla="*/ 358880 h 1683747"/>
              <a:gd name="connsiteX3577" fmla="*/ 1107318 w 3396106"/>
              <a:gd name="connsiteY3577" fmla="*/ 360376 h 1683747"/>
              <a:gd name="connsiteX3578" fmla="*/ 1107318 w 3396106"/>
              <a:gd name="connsiteY3578" fmla="*/ 358133 h 1683747"/>
              <a:gd name="connsiteX3579" fmla="*/ 1111882 w 3396106"/>
              <a:gd name="connsiteY3579" fmla="*/ 354021 h 1683747"/>
              <a:gd name="connsiteX3580" fmla="*/ 1112642 w 3396106"/>
              <a:gd name="connsiteY3580" fmla="*/ 351030 h 1683747"/>
              <a:gd name="connsiteX3581" fmla="*/ 1110741 w 3396106"/>
              <a:gd name="connsiteY3581" fmla="*/ 350656 h 1683747"/>
              <a:gd name="connsiteX3582" fmla="*/ 1110360 w 3396106"/>
              <a:gd name="connsiteY3582" fmla="*/ 352525 h 1683747"/>
              <a:gd name="connsiteX3583" fmla="*/ 1109220 w 3396106"/>
              <a:gd name="connsiteY3583" fmla="*/ 352899 h 1683747"/>
              <a:gd name="connsiteX3584" fmla="*/ 1107699 w 3396106"/>
              <a:gd name="connsiteY3584" fmla="*/ 349908 h 1683747"/>
              <a:gd name="connsiteX3585" fmla="*/ 1107318 w 3396106"/>
              <a:gd name="connsiteY3585" fmla="*/ 346170 h 1683747"/>
              <a:gd name="connsiteX3586" fmla="*/ 1113403 w 3396106"/>
              <a:gd name="connsiteY3586" fmla="*/ 344675 h 1683747"/>
              <a:gd name="connsiteX3587" fmla="*/ 1113783 w 3396106"/>
              <a:gd name="connsiteY3587" fmla="*/ 343179 h 1683747"/>
              <a:gd name="connsiteX3588" fmla="*/ 1117585 w 3396106"/>
              <a:gd name="connsiteY3588" fmla="*/ 341684 h 1683747"/>
              <a:gd name="connsiteX3589" fmla="*/ 1121768 w 3396106"/>
              <a:gd name="connsiteY3589" fmla="*/ 343927 h 1683747"/>
              <a:gd name="connsiteX3590" fmla="*/ 1122529 w 3396106"/>
              <a:gd name="connsiteY3590" fmla="*/ 342806 h 1683747"/>
              <a:gd name="connsiteX3591" fmla="*/ 1122529 w 3396106"/>
              <a:gd name="connsiteY3591" fmla="*/ 340936 h 1683747"/>
              <a:gd name="connsiteX3592" fmla="*/ 1136598 w 3396106"/>
              <a:gd name="connsiteY3592" fmla="*/ 336824 h 1683747"/>
              <a:gd name="connsiteX3593" fmla="*/ 1143443 w 3396106"/>
              <a:gd name="connsiteY3593" fmla="*/ 337946 h 1683747"/>
              <a:gd name="connsiteX3594" fmla="*/ 1150668 w 3396106"/>
              <a:gd name="connsiteY3594" fmla="*/ 336450 h 1683747"/>
              <a:gd name="connsiteX3595" fmla="*/ 1154090 w 3396106"/>
              <a:gd name="connsiteY3595" fmla="*/ 338693 h 1683747"/>
              <a:gd name="connsiteX3596" fmla="*/ 1171963 w 3396106"/>
              <a:gd name="connsiteY3596" fmla="*/ 336450 h 1683747"/>
              <a:gd name="connsiteX3597" fmla="*/ 1180709 w 3396106"/>
              <a:gd name="connsiteY3597" fmla="*/ 333834 h 1683747"/>
              <a:gd name="connsiteX3598" fmla="*/ 1190215 w 3396106"/>
              <a:gd name="connsiteY3598" fmla="*/ 331964 h 1683747"/>
              <a:gd name="connsiteX3599" fmla="*/ 1195159 w 3396106"/>
              <a:gd name="connsiteY3599" fmla="*/ 330095 h 1683747"/>
              <a:gd name="connsiteX3600" fmla="*/ 1195919 w 3396106"/>
              <a:gd name="connsiteY3600" fmla="*/ 330095 h 1683747"/>
              <a:gd name="connsiteX3601" fmla="*/ 1197060 w 3396106"/>
              <a:gd name="connsiteY3601" fmla="*/ 332338 h 1683747"/>
              <a:gd name="connsiteX3602" fmla="*/ 1203904 w 3396106"/>
              <a:gd name="connsiteY3602" fmla="*/ 334207 h 1683747"/>
              <a:gd name="connsiteX3603" fmla="*/ 1208848 w 3396106"/>
              <a:gd name="connsiteY3603" fmla="*/ 330095 h 1683747"/>
              <a:gd name="connsiteX3604" fmla="*/ 1209989 w 3396106"/>
              <a:gd name="connsiteY3604" fmla="*/ 326731 h 1683747"/>
              <a:gd name="connsiteX3605" fmla="*/ 1212650 w 3396106"/>
              <a:gd name="connsiteY3605" fmla="*/ 325609 h 1683747"/>
              <a:gd name="connsiteX3606" fmla="*/ 1217594 w 3396106"/>
              <a:gd name="connsiteY3606" fmla="*/ 325983 h 1683747"/>
              <a:gd name="connsiteX3607" fmla="*/ 1222537 w 3396106"/>
              <a:gd name="connsiteY3607" fmla="*/ 322619 h 1683747"/>
              <a:gd name="connsiteX3608" fmla="*/ 1230903 w 3396106"/>
              <a:gd name="connsiteY3608" fmla="*/ 321871 h 1683747"/>
              <a:gd name="connsiteX3609" fmla="*/ 1234706 w 3396106"/>
              <a:gd name="connsiteY3609" fmla="*/ 320002 h 1683747"/>
              <a:gd name="connsiteX3610" fmla="*/ 1234706 w 3396106"/>
              <a:gd name="connsiteY3610" fmla="*/ 317759 h 1683747"/>
              <a:gd name="connsiteX3611" fmla="*/ 1232804 w 3396106"/>
              <a:gd name="connsiteY3611" fmla="*/ 316637 h 1683747"/>
              <a:gd name="connsiteX3612" fmla="*/ 1232044 w 3396106"/>
              <a:gd name="connsiteY3612" fmla="*/ 314394 h 1683747"/>
              <a:gd name="connsiteX3613" fmla="*/ 1233945 w 3396106"/>
              <a:gd name="connsiteY3613" fmla="*/ 313647 h 1683747"/>
              <a:gd name="connsiteX3614" fmla="*/ 1232804 w 3396106"/>
              <a:gd name="connsiteY3614" fmla="*/ 310656 h 1683747"/>
              <a:gd name="connsiteX3615" fmla="*/ 1232804 w 3396106"/>
              <a:gd name="connsiteY3615" fmla="*/ 309534 h 1683747"/>
              <a:gd name="connsiteX3616" fmla="*/ 1237368 w 3396106"/>
              <a:gd name="connsiteY3616" fmla="*/ 311030 h 1683747"/>
              <a:gd name="connsiteX3617" fmla="*/ 1239269 w 3396106"/>
              <a:gd name="connsiteY3617" fmla="*/ 308787 h 1683747"/>
              <a:gd name="connsiteX3618" fmla="*/ 1236987 w 3396106"/>
              <a:gd name="connsiteY3618" fmla="*/ 306918 h 1683747"/>
              <a:gd name="connsiteX3619" fmla="*/ 1235466 w 3396106"/>
              <a:gd name="connsiteY3619" fmla="*/ 304301 h 1683747"/>
              <a:gd name="connsiteX3620" fmla="*/ 1234325 w 3396106"/>
              <a:gd name="connsiteY3620" fmla="*/ 294581 h 1683747"/>
              <a:gd name="connsiteX3621" fmla="*/ 1220256 w 3396106"/>
              <a:gd name="connsiteY3621" fmla="*/ 290469 h 1683747"/>
              <a:gd name="connsiteX3622" fmla="*/ 1217974 w 3396106"/>
              <a:gd name="connsiteY3622" fmla="*/ 288226 h 1683747"/>
              <a:gd name="connsiteX3623" fmla="*/ 1217594 w 3396106"/>
              <a:gd name="connsiteY3623" fmla="*/ 284488 h 1683747"/>
              <a:gd name="connsiteX3624" fmla="*/ 1218354 w 3396106"/>
              <a:gd name="connsiteY3624" fmla="*/ 282618 h 1683747"/>
              <a:gd name="connsiteX3625" fmla="*/ 1222537 w 3396106"/>
              <a:gd name="connsiteY3625" fmla="*/ 282618 h 1683747"/>
              <a:gd name="connsiteX3626" fmla="*/ 1221016 w 3396106"/>
              <a:gd name="connsiteY3626" fmla="*/ 280375 h 1683747"/>
              <a:gd name="connsiteX3627" fmla="*/ 1225960 w 3396106"/>
              <a:gd name="connsiteY3627" fmla="*/ 278132 h 1683747"/>
              <a:gd name="connsiteX3628" fmla="*/ 1227100 w 3396106"/>
              <a:gd name="connsiteY3628" fmla="*/ 276637 h 1683747"/>
              <a:gd name="connsiteX3629" fmla="*/ 1232044 w 3396106"/>
              <a:gd name="connsiteY3629" fmla="*/ 277759 h 1683747"/>
              <a:gd name="connsiteX3630" fmla="*/ 1232804 w 3396106"/>
              <a:gd name="connsiteY3630" fmla="*/ 276263 h 1683747"/>
              <a:gd name="connsiteX3631" fmla="*/ 1231283 w 3396106"/>
              <a:gd name="connsiteY3631" fmla="*/ 274768 h 1683747"/>
              <a:gd name="connsiteX3632" fmla="*/ 1231283 w 3396106"/>
              <a:gd name="connsiteY3632" fmla="*/ 272151 h 1683747"/>
              <a:gd name="connsiteX3633" fmla="*/ 1232804 w 3396106"/>
              <a:gd name="connsiteY3633" fmla="*/ 270656 h 1683747"/>
              <a:gd name="connsiteX3634" fmla="*/ 1227861 w 3396106"/>
              <a:gd name="connsiteY3634" fmla="*/ 268039 h 1683747"/>
              <a:gd name="connsiteX3635" fmla="*/ 1225199 w 3396106"/>
              <a:gd name="connsiteY3635" fmla="*/ 265796 h 1683747"/>
              <a:gd name="connsiteX3636" fmla="*/ 1214172 w 3396106"/>
              <a:gd name="connsiteY3636" fmla="*/ 264301 h 1683747"/>
              <a:gd name="connsiteX3637" fmla="*/ 1213791 w 3396106"/>
              <a:gd name="connsiteY3637" fmla="*/ 262058 h 1683747"/>
              <a:gd name="connsiteX3638" fmla="*/ 1215693 w 3396106"/>
              <a:gd name="connsiteY3638" fmla="*/ 261310 h 1683747"/>
              <a:gd name="connsiteX3639" fmla="*/ 1214552 w 3396106"/>
              <a:gd name="connsiteY3639" fmla="*/ 257945 h 1683747"/>
              <a:gd name="connsiteX3640" fmla="*/ 1220256 w 3396106"/>
              <a:gd name="connsiteY3640" fmla="*/ 254581 h 1683747"/>
              <a:gd name="connsiteX3641" fmla="*/ 1217974 w 3396106"/>
              <a:gd name="connsiteY3641" fmla="*/ 249721 h 1683747"/>
              <a:gd name="connsiteX3642" fmla="*/ 1218354 w 3396106"/>
              <a:gd name="connsiteY3642" fmla="*/ 249347 h 1683747"/>
              <a:gd name="connsiteX3643" fmla="*/ 1224819 w 3396106"/>
              <a:gd name="connsiteY3643" fmla="*/ 251964 h 1683747"/>
              <a:gd name="connsiteX3644" fmla="*/ 1225199 w 3396106"/>
              <a:gd name="connsiteY3644" fmla="*/ 255702 h 1683747"/>
              <a:gd name="connsiteX3645" fmla="*/ 1230523 w 3396106"/>
              <a:gd name="connsiteY3645" fmla="*/ 258319 h 1683747"/>
              <a:gd name="connsiteX3646" fmla="*/ 1234325 w 3396106"/>
              <a:gd name="connsiteY3646" fmla="*/ 264674 h 1683747"/>
              <a:gd name="connsiteX3647" fmla="*/ 1236987 w 3396106"/>
              <a:gd name="connsiteY3647" fmla="*/ 262431 h 1683747"/>
              <a:gd name="connsiteX3648" fmla="*/ 1234706 w 3396106"/>
              <a:gd name="connsiteY3648" fmla="*/ 259441 h 1683747"/>
              <a:gd name="connsiteX3649" fmla="*/ 1235466 w 3396106"/>
              <a:gd name="connsiteY3649" fmla="*/ 255329 h 1683747"/>
              <a:gd name="connsiteX3650" fmla="*/ 1238128 w 3396106"/>
              <a:gd name="connsiteY3650" fmla="*/ 255329 h 1683747"/>
              <a:gd name="connsiteX3651" fmla="*/ 1240410 w 3396106"/>
              <a:gd name="connsiteY3651" fmla="*/ 249347 h 1683747"/>
              <a:gd name="connsiteX3652" fmla="*/ 1242691 w 3396106"/>
              <a:gd name="connsiteY3652" fmla="*/ 246357 h 1683747"/>
              <a:gd name="connsiteX3653" fmla="*/ 1244973 w 3396106"/>
              <a:gd name="connsiteY3653" fmla="*/ 241123 h 1683747"/>
              <a:gd name="connsiteX3654" fmla="*/ 1244212 w 3396106"/>
              <a:gd name="connsiteY3654" fmla="*/ 239254 h 1683747"/>
              <a:gd name="connsiteX3655" fmla="*/ 1246874 w 3396106"/>
              <a:gd name="connsiteY3655" fmla="*/ 236637 h 1683747"/>
              <a:gd name="connsiteX3656" fmla="*/ 1247634 w 3396106"/>
              <a:gd name="connsiteY3656" fmla="*/ 239254 h 1683747"/>
              <a:gd name="connsiteX3657" fmla="*/ 1250296 w 3396106"/>
              <a:gd name="connsiteY3657" fmla="*/ 240001 h 1683747"/>
              <a:gd name="connsiteX3658" fmla="*/ 1253719 w 3396106"/>
              <a:gd name="connsiteY3658" fmla="*/ 236637 h 1683747"/>
              <a:gd name="connsiteX3659" fmla="*/ 1255240 w 3396106"/>
              <a:gd name="connsiteY3659" fmla="*/ 234020 h 1683747"/>
              <a:gd name="connsiteX3660" fmla="*/ 1246874 w 3396106"/>
              <a:gd name="connsiteY3660" fmla="*/ 233646 h 1683747"/>
              <a:gd name="connsiteX3661" fmla="*/ 1240410 w 3396106"/>
              <a:gd name="connsiteY3661" fmla="*/ 231029 h 1683747"/>
              <a:gd name="connsiteX3662" fmla="*/ 1238128 w 3396106"/>
              <a:gd name="connsiteY3662" fmla="*/ 228413 h 1683747"/>
              <a:gd name="connsiteX3663" fmla="*/ 1240029 w 3396106"/>
              <a:gd name="connsiteY3663" fmla="*/ 226543 h 1683747"/>
              <a:gd name="connsiteX3664" fmla="*/ 1243071 w 3396106"/>
              <a:gd name="connsiteY3664" fmla="*/ 225048 h 1683747"/>
              <a:gd name="connsiteX3665" fmla="*/ 1251817 w 3396106"/>
              <a:gd name="connsiteY3665" fmla="*/ 225796 h 1683747"/>
              <a:gd name="connsiteX3666" fmla="*/ 1254860 w 3396106"/>
              <a:gd name="connsiteY3666" fmla="*/ 226170 h 1683747"/>
              <a:gd name="connsiteX3667" fmla="*/ 1256761 w 3396106"/>
              <a:gd name="connsiteY3667" fmla="*/ 229534 h 1683747"/>
              <a:gd name="connsiteX3668" fmla="*/ 1262084 w 3396106"/>
              <a:gd name="connsiteY3668" fmla="*/ 227291 h 1683747"/>
              <a:gd name="connsiteX3669" fmla="*/ 1263225 w 3396106"/>
              <a:gd name="connsiteY3669" fmla="*/ 225796 h 1683747"/>
              <a:gd name="connsiteX3670" fmla="*/ 1262845 w 3396106"/>
              <a:gd name="connsiteY3670" fmla="*/ 223553 h 1683747"/>
              <a:gd name="connsiteX3671" fmla="*/ 1263225 w 3396106"/>
              <a:gd name="connsiteY3671" fmla="*/ 221684 h 1683747"/>
              <a:gd name="connsiteX3672" fmla="*/ 1267408 w 3396106"/>
              <a:gd name="connsiteY3672" fmla="*/ 218319 h 1683747"/>
              <a:gd name="connsiteX3673" fmla="*/ 1271591 w 3396106"/>
              <a:gd name="connsiteY3673" fmla="*/ 211590 h 1683747"/>
              <a:gd name="connsiteX3674" fmla="*/ 1275394 w 3396106"/>
              <a:gd name="connsiteY3674" fmla="*/ 210095 h 1683747"/>
              <a:gd name="connsiteX3675" fmla="*/ 1275774 w 3396106"/>
              <a:gd name="connsiteY3675" fmla="*/ 207478 h 1683747"/>
              <a:gd name="connsiteX3676" fmla="*/ 1282999 w 3396106"/>
              <a:gd name="connsiteY3676" fmla="*/ 205609 h 1683747"/>
              <a:gd name="connsiteX3677" fmla="*/ 1281858 w 3396106"/>
              <a:gd name="connsiteY3677" fmla="*/ 203366 h 1683747"/>
              <a:gd name="connsiteX3678" fmla="*/ 1279576 w 3396106"/>
              <a:gd name="connsiteY3678" fmla="*/ 203366 h 1683747"/>
              <a:gd name="connsiteX3679" fmla="*/ 1279957 w 3396106"/>
              <a:gd name="connsiteY3679" fmla="*/ 201497 h 1683747"/>
              <a:gd name="connsiteX3680" fmla="*/ 1284520 w 3396106"/>
              <a:gd name="connsiteY3680" fmla="*/ 200375 h 1683747"/>
              <a:gd name="connsiteX3681" fmla="*/ 1287182 w 3396106"/>
              <a:gd name="connsiteY3681" fmla="*/ 197384 h 1683747"/>
              <a:gd name="connsiteX3682" fmla="*/ 1293266 w 3396106"/>
              <a:gd name="connsiteY3682" fmla="*/ 202244 h 1683747"/>
              <a:gd name="connsiteX3683" fmla="*/ 1298589 w 3396106"/>
              <a:gd name="connsiteY3683" fmla="*/ 197758 h 1683747"/>
              <a:gd name="connsiteX3684" fmla="*/ 1305814 w 3396106"/>
              <a:gd name="connsiteY3684" fmla="*/ 195889 h 1683747"/>
              <a:gd name="connsiteX3685" fmla="*/ 1300491 w 3396106"/>
              <a:gd name="connsiteY3685" fmla="*/ 192898 h 1683747"/>
              <a:gd name="connsiteX3686" fmla="*/ 1306575 w 3396106"/>
              <a:gd name="connsiteY3686" fmla="*/ 187665 h 1683747"/>
              <a:gd name="connsiteX3687" fmla="*/ 1313800 w 3396106"/>
              <a:gd name="connsiteY3687" fmla="*/ 187665 h 1683747"/>
              <a:gd name="connsiteX3688" fmla="*/ 1320644 w 3396106"/>
              <a:gd name="connsiteY3688" fmla="*/ 183179 h 1683747"/>
              <a:gd name="connsiteX3689" fmla="*/ 1326348 w 3396106"/>
              <a:gd name="connsiteY3689" fmla="*/ 185422 h 1683747"/>
              <a:gd name="connsiteX3690" fmla="*/ 1331292 w 3396106"/>
              <a:gd name="connsiteY3690" fmla="*/ 182057 h 1683747"/>
              <a:gd name="connsiteX3691" fmla="*/ 1336235 w 3396106"/>
              <a:gd name="connsiteY3691" fmla="*/ 182805 h 1683747"/>
              <a:gd name="connsiteX3692" fmla="*/ 1336235 w 3396106"/>
              <a:gd name="connsiteY3692" fmla="*/ 179814 h 1683747"/>
              <a:gd name="connsiteX3693" fmla="*/ 1336996 w 3396106"/>
              <a:gd name="connsiteY3693" fmla="*/ 176824 h 1683747"/>
              <a:gd name="connsiteX3694" fmla="*/ 1338517 w 3396106"/>
              <a:gd name="connsiteY3694" fmla="*/ 177571 h 1683747"/>
              <a:gd name="connsiteX3695" fmla="*/ 1349544 w 3396106"/>
              <a:gd name="connsiteY3695" fmla="*/ 176076 h 1683747"/>
              <a:gd name="connsiteX3696" fmla="*/ 1374261 w 3396106"/>
              <a:gd name="connsiteY3696" fmla="*/ 166730 h 1683747"/>
              <a:gd name="connsiteX3697" fmla="*/ 1376543 w 3396106"/>
              <a:gd name="connsiteY3697" fmla="*/ 162618 h 1683747"/>
              <a:gd name="connsiteX3698" fmla="*/ 1375782 w 3396106"/>
              <a:gd name="connsiteY3698" fmla="*/ 160001 h 1683747"/>
              <a:gd name="connsiteX3699" fmla="*/ 1376162 w 3396106"/>
              <a:gd name="connsiteY3699" fmla="*/ 158132 h 1683747"/>
              <a:gd name="connsiteX3700" fmla="*/ 1373501 w 3396106"/>
              <a:gd name="connsiteY3700" fmla="*/ 159253 h 1683747"/>
              <a:gd name="connsiteX3701" fmla="*/ 1373501 w 3396106"/>
              <a:gd name="connsiteY3701" fmla="*/ 161496 h 1683747"/>
              <a:gd name="connsiteX3702" fmla="*/ 1373120 w 3396106"/>
              <a:gd name="connsiteY3702" fmla="*/ 162618 h 1683747"/>
              <a:gd name="connsiteX3703" fmla="*/ 1371599 w 3396106"/>
              <a:gd name="connsiteY3703" fmla="*/ 160001 h 1683747"/>
              <a:gd name="connsiteX3704" fmla="*/ 1370459 w 3396106"/>
              <a:gd name="connsiteY3704" fmla="*/ 155889 h 1683747"/>
              <a:gd name="connsiteX3705" fmla="*/ 1363234 w 3396106"/>
              <a:gd name="connsiteY3705" fmla="*/ 159627 h 1683747"/>
              <a:gd name="connsiteX3706" fmla="*/ 1361713 w 3396106"/>
              <a:gd name="connsiteY3706" fmla="*/ 158132 h 1683747"/>
              <a:gd name="connsiteX3707" fmla="*/ 1361713 w 3396106"/>
              <a:gd name="connsiteY3707" fmla="*/ 151403 h 1683747"/>
              <a:gd name="connsiteX3708" fmla="*/ 1363614 w 3396106"/>
              <a:gd name="connsiteY3708" fmla="*/ 149907 h 1683747"/>
              <a:gd name="connsiteX3709" fmla="*/ 1365135 w 3396106"/>
              <a:gd name="connsiteY3709" fmla="*/ 154020 h 1683747"/>
              <a:gd name="connsiteX3710" fmla="*/ 1370459 w 3396106"/>
              <a:gd name="connsiteY3710" fmla="*/ 149160 h 1683747"/>
              <a:gd name="connsiteX3711" fmla="*/ 1373120 w 3396106"/>
              <a:gd name="connsiteY3711" fmla="*/ 148786 h 1683747"/>
              <a:gd name="connsiteX3712" fmla="*/ 1371980 w 3396106"/>
              <a:gd name="connsiteY3712" fmla="*/ 151403 h 1683747"/>
              <a:gd name="connsiteX3713" fmla="*/ 1372360 w 3396106"/>
              <a:gd name="connsiteY3713" fmla="*/ 152898 h 1683747"/>
              <a:gd name="connsiteX3714" fmla="*/ 1382247 w 3396106"/>
              <a:gd name="connsiteY3714" fmla="*/ 150655 h 1683747"/>
              <a:gd name="connsiteX3715" fmla="*/ 1382247 w 3396106"/>
              <a:gd name="connsiteY3715" fmla="*/ 149160 h 1683747"/>
              <a:gd name="connsiteX3716" fmla="*/ 1379585 w 3396106"/>
              <a:gd name="connsiteY3716" fmla="*/ 147291 h 1683747"/>
              <a:gd name="connsiteX3717" fmla="*/ 1379965 w 3396106"/>
              <a:gd name="connsiteY3717" fmla="*/ 145795 h 1683747"/>
              <a:gd name="connsiteX3718" fmla="*/ 1390612 w 3396106"/>
              <a:gd name="connsiteY3718" fmla="*/ 145421 h 1683747"/>
              <a:gd name="connsiteX3719" fmla="*/ 1393654 w 3396106"/>
              <a:gd name="connsiteY3719" fmla="*/ 149160 h 1683747"/>
              <a:gd name="connsiteX3720" fmla="*/ 1397837 w 3396106"/>
              <a:gd name="connsiteY3720" fmla="*/ 145795 h 1683747"/>
              <a:gd name="connsiteX3721" fmla="*/ 1398598 w 3396106"/>
              <a:gd name="connsiteY3721" fmla="*/ 143178 h 1683747"/>
              <a:gd name="connsiteX3722" fmla="*/ 1410766 w 3396106"/>
              <a:gd name="connsiteY3722" fmla="*/ 146917 h 1683747"/>
              <a:gd name="connsiteX3723" fmla="*/ 1411146 w 3396106"/>
              <a:gd name="connsiteY3723" fmla="*/ 143926 h 1683747"/>
              <a:gd name="connsiteX3724" fmla="*/ 1413048 w 3396106"/>
              <a:gd name="connsiteY3724" fmla="*/ 142805 h 1683747"/>
              <a:gd name="connsiteX3725" fmla="*/ 1424075 w 3396106"/>
              <a:gd name="connsiteY3725" fmla="*/ 142057 h 1683747"/>
              <a:gd name="connsiteX3726" fmla="*/ 1430160 w 3396106"/>
              <a:gd name="connsiteY3726" fmla="*/ 146917 h 1683747"/>
              <a:gd name="connsiteX3727" fmla="*/ 1428258 w 3396106"/>
              <a:gd name="connsiteY3727" fmla="*/ 154767 h 1683747"/>
              <a:gd name="connsiteX3728" fmla="*/ 1420653 w 3396106"/>
              <a:gd name="connsiteY3728" fmla="*/ 162992 h 1683747"/>
              <a:gd name="connsiteX3729" fmla="*/ 1422174 w 3396106"/>
              <a:gd name="connsiteY3729" fmla="*/ 165235 h 1683747"/>
              <a:gd name="connsiteX3730" fmla="*/ 1425216 w 3396106"/>
              <a:gd name="connsiteY3730" fmla="*/ 163739 h 1683747"/>
              <a:gd name="connsiteX3731" fmla="*/ 1428258 w 3396106"/>
              <a:gd name="connsiteY3731" fmla="*/ 158132 h 1683747"/>
              <a:gd name="connsiteX3732" fmla="*/ 1435103 w 3396106"/>
              <a:gd name="connsiteY3732" fmla="*/ 156637 h 1683747"/>
              <a:gd name="connsiteX3733" fmla="*/ 1437004 w 3396106"/>
              <a:gd name="connsiteY3733" fmla="*/ 153646 h 1683747"/>
              <a:gd name="connsiteX3734" fmla="*/ 1437384 w 3396106"/>
              <a:gd name="connsiteY3734" fmla="*/ 155889 h 1683747"/>
              <a:gd name="connsiteX3735" fmla="*/ 1441567 w 3396106"/>
              <a:gd name="connsiteY3735" fmla="*/ 156637 h 1683747"/>
              <a:gd name="connsiteX3736" fmla="*/ 1441187 w 3396106"/>
              <a:gd name="connsiteY3736" fmla="*/ 159627 h 1683747"/>
              <a:gd name="connsiteX3737" fmla="*/ 1437384 w 3396106"/>
              <a:gd name="connsiteY3737" fmla="*/ 164113 h 1683747"/>
              <a:gd name="connsiteX3738" fmla="*/ 1438906 w 3396106"/>
              <a:gd name="connsiteY3738" fmla="*/ 165235 h 1683747"/>
              <a:gd name="connsiteX3739" fmla="*/ 1443849 w 3396106"/>
              <a:gd name="connsiteY3739" fmla="*/ 161123 h 1683747"/>
              <a:gd name="connsiteX3740" fmla="*/ 1446891 w 3396106"/>
              <a:gd name="connsiteY3740" fmla="*/ 161123 h 1683747"/>
              <a:gd name="connsiteX3741" fmla="*/ 1450694 w 3396106"/>
              <a:gd name="connsiteY3741" fmla="*/ 155141 h 1683747"/>
              <a:gd name="connsiteX3742" fmla="*/ 1452215 w 3396106"/>
              <a:gd name="connsiteY3742" fmla="*/ 153646 h 1683747"/>
              <a:gd name="connsiteX3743" fmla="*/ 1452975 w 3396106"/>
              <a:gd name="connsiteY3743" fmla="*/ 155141 h 1683747"/>
              <a:gd name="connsiteX3744" fmla="*/ 1452975 w 3396106"/>
              <a:gd name="connsiteY3744" fmla="*/ 160001 h 1683747"/>
              <a:gd name="connsiteX3745" fmla="*/ 1459440 w 3396106"/>
              <a:gd name="connsiteY3745" fmla="*/ 155141 h 1683747"/>
              <a:gd name="connsiteX3746" fmla="*/ 1464003 w 3396106"/>
              <a:gd name="connsiteY3746" fmla="*/ 156637 h 1683747"/>
              <a:gd name="connsiteX3747" fmla="*/ 1465904 w 3396106"/>
              <a:gd name="connsiteY3747" fmla="*/ 155889 h 1683747"/>
              <a:gd name="connsiteX3748" fmla="*/ 1465524 w 3396106"/>
              <a:gd name="connsiteY3748" fmla="*/ 152898 h 1683747"/>
              <a:gd name="connsiteX3749" fmla="*/ 1464383 w 3396106"/>
              <a:gd name="connsiteY3749" fmla="*/ 151403 h 1683747"/>
              <a:gd name="connsiteX3750" fmla="*/ 1461721 w 3396106"/>
              <a:gd name="connsiteY3750" fmla="*/ 151029 h 1683747"/>
              <a:gd name="connsiteX3751" fmla="*/ 1463622 w 3396106"/>
              <a:gd name="connsiteY3751" fmla="*/ 146917 h 1683747"/>
              <a:gd name="connsiteX3752" fmla="*/ 1467805 w 3396106"/>
              <a:gd name="connsiteY3752" fmla="*/ 145795 h 1683747"/>
              <a:gd name="connsiteX3753" fmla="*/ 1469326 w 3396106"/>
              <a:gd name="connsiteY3753" fmla="*/ 148038 h 1683747"/>
              <a:gd name="connsiteX3754" fmla="*/ 1471228 w 3396106"/>
              <a:gd name="connsiteY3754" fmla="*/ 148038 h 1683747"/>
              <a:gd name="connsiteX3755" fmla="*/ 1471228 w 3396106"/>
              <a:gd name="connsiteY3755" fmla="*/ 145421 h 1683747"/>
              <a:gd name="connsiteX3756" fmla="*/ 1469707 w 3396106"/>
              <a:gd name="connsiteY3756" fmla="*/ 141683 h 1683747"/>
              <a:gd name="connsiteX3757" fmla="*/ 1483776 w 3396106"/>
              <a:gd name="connsiteY3757" fmla="*/ 131590 h 1683747"/>
              <a:gd name="connsiteX3758" fmla="*/ 1486058 w 3396106"/>
              <a:gd name="connsiteY3758" fmla="*/ 131963 h 1683747"/>
              <a:gd name="connsiteX3759" fmla="*/ 1485678 w 3396106"/>
              <a:gd name="connsiteY3759" fmla="*/ 136076 h 1683747"/>
              <a:gd name="connsiteX3760" fmla="*/ 1492142 w 3396106"/>
              <a:gd name="connsiteY3760" fmla="*/ 134954 h 1683747"/>
              <a:gd name="connsiteX3761" fmla="*/ 1492902 w 3396106"/>
              <a:gd name="connsiteY3761" fmla="*/ 136823 h 1683747"/>
              <a:gd name="connsiteX3762" fmla="*/ 1491762 w 3396106"/>
              <a:gd name="connsiteY3762" fmla="*/ 140935 h 1683747"/>
              <a:gd name="connsiteX3763" fmla="*/ 1491762 w 3396106"/>
              <a:gd name="connsiteY3763" fmla="*/ 142057 h 1683747"/>
              <a:gd name="connsiteX3764" fmla="*/ 1499747 w 3396106"/>
              <a:gd name="connsiteY3764" fmla="*/ 143552 h 1683747"/>
              <a:gd name="connsiteX3765" fmla="*/ 1500888 w 3396106"/>
              <a:gd name="connsiteY3765" fmla="*/ 145421 h 1683747"/>
              <a:gd name="connsiteX3766" fmla="*/ 1500888 w 3396106"/>
              <a:gd name="connsiteY3766" fmla="*/ 149907 h 1683747"/>
              <a:gd name="connsiteX3767" fmla="*/ 1505831 w 3396106"/>
              <a:gd name="connsiteY3767" fmla="*/ 151777 h 1683747"/>
              <a:gd name="connsiteX3768" fmla="*/ 1506972 w 3396106"/>
              <a:gd name="connsiteY3768" fmla="*/ 148038 h 1683747"/>
              <a:gd name="connsiteX3769" fmla="*/ 1506972 w 3396106"/>
              <a:gd name="connsiteY3769" fmla="*/ 140935 h 1683747"/>
              <a:gd name="connsiteX3770" fmla="*/ 1508873 w 3396106"/>
              <a:gd name="connsiteY3770" fmla="*/ 136076 h 1683747"/>
              <a:gd name="connsiteX3771" fmla="*/ 1508493 w 3396106"/>
              <a:gd name="connsiteY3771" fmla="*/ 133085 h 1683747"/>
              <a:gd name="connsiteX3772" fmla="*/ 1505831 w 3396106"/>
              <a:gd name="connsiteY3772" fmla="*/ 131216 h 1683747"/>
              <a:gd name="connsiteX3773" fmla="*/ 1498606 w 3396106"/>
              <a:gd name="connsiteY3773" fmla="*/ 131216 h 1683747"/>
              <a:gd name="connsiteX3774" fmla="*/ 1498606 w 3396106"/>
              <a:gd name="connsiteY3774" fmla="*/ 128599 h 1683747"/>
              <a:gd name="connsiteX3775" fmla="*/ 1495945 w 3396106"/>
              <a:gd name="connsiteY3775" fmla="*/ 125234 h 1683747"/>
              <a:gd name="connsiteX3776" fmla="*/ 1491762 w 3396106"/>
              <a:gd name="connsiteY3776" fmla="*/ 124861 h 1683747"/>
              <a:gd name="connsiteX3777" fmla="*/ 1491001 w 3396106"/>
              <a:gd name="connsiteY3777" fmla="*/ 120001 h 1683747"/>
              <a:gd name="connsiteX3778" fmla="*/ 1488720 w 3396106"/>
              <a:gd name="connsiteY3778" fmla="*/ 117758 h 1683747"/>
              <a:gd name="connsiteX3779" fmla="*/ 1488720 w 3396106"/>
              <a:gd name="connsiteY3779" fmla="*/ 115889 h 1683747"/>
              <a:gd name="connsiteX3780" fmla="*/ 1487959 w 3396106"/>
              <a:gd name="connsiteY3780" fmla="*/ 112898 h 1683747"/>
              <a:gd name="connsiteX3781" fmla="*/ 1506592 w 3396106"/>
              <a:gd name="connsiteY3781" fmla="*/ 116636 h 1683747"/>
              <a:gd name="connsiteX3782" fmla="*/ 1511535 w 3396106"/>
              <a:gd name="connsiteY3782" fmla="*/ 114393 h 1683747"/>
              <a:gd name="connsiteX3783" fmla="*/ 1519140 w 3396106"/>
              <a:gd name="connsiteY3783" fmla="*/ 114767 h 1683747"/>
              <a:gd name="connsiteX3784" fmla="*/ 1524844 w 3396106"/>
              <a:gd name="connsiteY3784" fmla="*/ 113272 h 1683747"/>
              <a:gd name="connsiteX3785" fmla="*/ 1535872 w 3396106"/>
              <a:gd name="connsiteY3785" fmla="*/ 106917 h 1683747"/>
              <a:gd name="connsiteX3786" fmla="*/ 1536632 w 3396106"/>
              <a:gd name="connsiteY3786" fmla="*/ 106543 h 1683747"/>
              <a:gd name="connsiteX3787" fmla="*/ 1535111 w 3396106"/>
              <a:gd name="connsiteY3787" fmla="*/ 105421 h 1683747"/>
              <a:gd name="connsiteX3788" fmla="*/ 1535111 w 3396106"/>
              <a:gd name="connsiteY3788" fmla="*/ 96449 h 1683747"/>
              <a:gd name="connsiteX3789" fmla="*/ 1535872 w 3396106"/>
              <a:gd name="connsiteY3789" fmla="*/ 99066 h 1683747"/>
              <a:gd name="connsiteX3790" fmla="*/ 1540055 w 3396106"/>
              <a:gd name="connsiteY3790" fmla="*/ 99814 h 1683747"/>
              <a:gd name="connsiteX3791" fmla="*/ 1540815 w 3396106"/>
              <a:gd name="connsiteY3791" fmla="*/ 98318 h 1683747"/>
              <a:gd name="connsiteX3792" fmla="*/ 1538534 w 3396106"/>
              <a:gd name="connsiteY3792" fmla="*/ 96449 h 1683747"/>
              <a:gd name="connsiteX3793" fmla="*/ 1537393 w 3396106"/>
              <a:gd name="connsiteY3793" fmla="*/ 91215 h 1683747"/>
              <a:gd name="connsiteX3794" fmla="*/ 1532450 w 3396106"/>
              <a:gd name="connsiteY3794" fmla="*/ 88973 h 1683747"/>
              <a:gd name="connsiteX3795" fmla="*/ 1530548 w 3396106"/>
              <a:gd name="connsiteY3795" fmla="*/ 86730 h 1683747"/>
              <a:gd name="connsiteX3796" fmla="*/ 1530548 w 3396106"/>
              <a:gd name="connsiteY3796" fmla="*/ 82991 h 1683747"/>
              <a:gd name="connsiteX3797" fmla="*/ 1529788 w 3396106"/>
              <a:gd name="connsiteY3797" fmla="*/ 82244 h 1683747"/>
              <a:gd name="connsiteX3798" fmla="*/ 1533210 w 3396106"/>
              <a:gd name="connsiteY3798" fmla="*/ 75141 h 1683747"/>
              <a:gd name="connsiteX3799" fmla="*/ 1533590 w 3396106"/>
              <a:gd name="connsiteY3799" fmla="*/ 72524 h 1683747"/>
              <a:gd name="connsiteX3800" fmla="*/ 1535872 w 3396106"/>
              <a:gd name="connsiteY3800" fmla="*/ 72524 h 1683747"/>
              <a:gd name="connsiteX3801" fmla="*/ 1537013 w 3396106"/>
              <a:gd name="connsiteY3801" fmla="*/ 69159 h 1683747"/>
              <a:gd name="connsiteX3802" fmla="*/ 1537013 w 3396106"/>
              <a:gd name="connsiteY3802" fmla="*/ 66542 h 1683747"/>
              <a:gd name="connsiteX3803" fmla="*/ 1537393 w 3396106"/>
              <a:gd name="connsiteY3803" fmla="*/ 62804 h 1683747"/>
              <a:gd name="connsiteX3804" fmla="*/ 1539674 w 3396106"/>
              <a:gd name="connsiteY3804" fmla="*/ 58692 h 1683747"/>
              <a:gd name="connsiteX3805" fmla="*/ 1547660 w 3396106"/>
              <a:gd name="connsiteY3805" fmla="*/ 47103 h 1683747"/>
              <a:gd name="connsiteX3806" fmla="*/ 1548801 w 3396106"/>
              <a:gd name="connsiteY3806" fmla="*/ 44860 h 1683747"/>
              <a:gd name="connsiteX3807" fmla="*/ 1556406 w 3396106"/>
              <a:gd name="connsiteY3807" fmla="*/ 38131 h 1683747"/>
              <a:gd name="connsiteX3808" fmla="*/ 1558307 w 3396106"/>
              <a:gd name="connsiteY3808" fmla="*/ 32898 h 1683747"/>
              <a:gd name="connsiteX3809" fmla="*/ 1567434 w 3396106"/>
              <a:gd name="connsiteY3809" fmla="*/ 19066 h 1683747"/>
              <a:gd name="connsiteX3810" fmla="*/ 1573898 w 3396106"/>
              <a:gd name="connsiteY3810" fmla="*/ 13084 h 1683747"/>
              <a:gd name="connsiteX3811" fmla="*/ 1575419 w 3396106"/>
              <a:gd name="connsiteY3811" fmla="*/ 8225 h 1683747"/>
              <a:gd name="connsiteX3812" fmla="*/ 1584165 w 3396106"/>
              <a:gd name="connsiteY3812" fmla="*/ 10094 h 1683747"/>
              <a:gd name="connsiteX3813" fmla="*/ 1586446 w 3396106"/>
              <a:gd name="connsiteY3813" fmla="*/ 8972 h 1683747"/>
              <a:gd name="connsiteX3814" fmla="*/ 1588728 w 3396106"/>
              <a:gd name="connsiteY3814" fmla="*/ 5234 h 1683747"/>
              <a:gd name="connsiteX3815" fmla="*/ 1594432 w 3396106"/>
              <a:gd name="connsiteY3815" fmla="*/ 748 h 168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Lst>
            <a:rect l="l" t="t" r="r" b="b"/>
            <a:pathLst>
              <a:path w="3396106" h="1683747">
                <a:moveTo>
                  <a:pt x="3286175" y="723062"/>
                </a:moveTo>
                <a:lnTo>
                  <a:pt x="3288112" y="724490"/>
                </a:lnTo>
                <a:lnTo>
                  <a:pt x="3289633" y="727854"/>
                </a:lnTo>
                <a:lnTo>
                  <a:pt x="3288492" y="729350"/>
                </a:lnTo>
                <a:lnTo>
                  <a:pt x="3288112" y="725238"/>
                </a:lnTo>
                <a:close/>
                <a:moveTo>
                  <a:pt x="3285450" y="722247"/>
                </a:moveTo>
                <a:lnTo>
                  <a:pt x="3286175" y="723062"/>
                </a:lnTo>
                <a:lnTo>
                  <a:pt x="3285367" y="722466"/>
                </a:lnTo>
                <a:close/>
                <a:moveTo>
                  <a:pt x="1598235" y="0"/>
                </a:moveTo>
                <a:lnTo>
                  <a:pt x="1601277" y="1869"/>
                </a:lnTo>
                <a:lnTo>
                  <a:pt x="1601277" y="4486"/>
                </a:lnTo>
                <a:lnTo>
                  <a:pt x="1602037" y="5234"/>
                </a:lnTo>
                <a:lnTo>
                  <a:pt x="1604319" y="6355"/>
                </a:lnTo>
                <a:lnTo>
                  <a:pt x="1606981" y="2617"/>
                </a:lnTo>
                <a:lnTo>
                  <a:pt x="1613065" y="12711"/>
                </a:lnTo>
                <a:lnTo>
                  <a:pt x="1619529" y="16823"/>
                </a:lnTo>
                <a:lnTo>
                  <a:pt x="1625994" y="17944"/>
                </a:lnTo>
                <a:lnTo>
                  <a:pt x="1627895" y="14580"/>
                </a:lnTo>
                <a:lnTo>
                  <a:pt x="1631317" y="16075"/>
                </a:lnTo>
                <a:lnTo>
                  <a:pt x="1635500" y="30655"/>
                </a:lnTo>
                <a:lnTo>
                  <a:pt x="1638922" y="35514"/>
                </a:lnTo>
                <a:lnTo>
                  <a:pt x="1635500" y="32898"/>
                </a:lnTo>
                <a:lnTo>
                  <a:pt x="1629796" y="34019"/>
                </a:lnTo>
                <a:lnTo>
                  <a:pt x="1629796" y="36636"/>
                </a:lnTo>
                <a:lnTo>
                  <a:pt x="1625994" y="42991"/>
                </a:lnTo>
                <a:lnTo>
                  <a:pt x="1622952" y="43365"/>
                </a:lnTo>
                <a:lnTo>
                  <a:pt x="1618388" y="47103"/>
                </a:lnTo>
                <a:lnTo>
                  <a:pt x="1608882" y="62057"/>
                </a:lnTo>
                <a:lnTo>
                  <a:pt x="1606220" y="63178"/>
                </a:lnTo>
                <a:lnTo>
                  <a:pt x="1601277" y="70655"/>
                </a:lnTo>
                <a:lnTo>
                  <a:pt x="1622952" y="60187"/>
                </a:lnTo>
                <a:lnTo>
                  <a:pt x="1629796" y="60561"/>
                </a:lnTo>
                <a:lnTo>
                  <a:pt x="1632078" y="53458"/>
                </a:lnTo>
                <a:lnTo>
                  <a:pt x="1632838" y="58692"/>
                </a:lnTo>
                <a:lnTo>
                  <a:pt x="1630937" y="64673"/>
                </a:lnTo>
                <a:lnTo>
                  <a:pt x="1637402" y="61309"/>
                </a:lnTo>
                <a:lnTo>
                  <a:pt x="1639683" y="64673"/>
                </a:lnTo>
                <a:lnTo>
                  <a:pt x="1643105" y="62057"/>
                </a:lnTo>
                <a:lnTo>
                  <a:pt x="1646148" y="62057"/>
                </a:lnTo>
                <a:lnTo>
                  <a:pt x="1649570" y="62804"/>
                </a:lnTo>
                <a:lnTo>
                  <a:pt x="1651851" y="66542"/>
                </a:lnTo>
                <a:lnTo>
                  <a:pt x="1653753" y="65421"/>
                </a:lnTo>
                <a:lnTo>
                  <a:pt x="1663639" y="68412"/>
                </a:lnTo>
                <a:lnTo>
                  <a:pt x="1662879" y="70281"/>
                </a:lnTo>
                <a:lnTo>
                  <a:pt x="1662879" y="72898"/>
                </a:lnTo>
                <a:lnTo>
                  <a:pt x="1665541" y="73645"/>
                </a:lnTo>
                <a:lnTo>
                  <a:pt x="1665541" y="76262"/>
                </a:lnTo>
                <a:lnTo>
                  <a:pt x="1662499" y="76262"/>
                </a:lnTo>
                <a:lnTo>
                  <a:pt x="1661738" y="77384"/>
                </a:lnTo>
                <a:lnTo>
                  <a:pt x="1662879" y="79627"/>
                </a:lnTo>
                <a:lnTo>
                  <a:pt x="1664400" y="80748"/>
                </a:lnTo>
                <a:lnTo>
                  <a:pt x="1660597" y="88973"/>
                </a:lnTo>
                <a:lnTo>
                  <a:pt x="1655274" y="90468"/>
                </a:lnTo>
                <a:lnTo>
                  <a:pt x="1653753" y="94580"/>
                </a:lnTo>
                <a:lnTo>
                  <a:pt x="1651471" y="98692"/>
                </a:lnTo>
                <a:lnTo>
                  <a:pt x="1647668" y="109160"/>
                </a:lnTo>
                <a:lnTo>
                  <a:pt x="1646148" y="107664"/>
                </a:lnTo>
                <a:lnTo>
                  <a:pt x="1639303" y="111776"/>
                </a:lnTo>
                <a:lnTo>
                  <a:pt x="1640063" y="112524"/>
                </a:lnTo>
                <a:lnTo>
                  <a:pt x="1640063" y="114393"/>
                </a:lnTo>
                <a:lnTo>
                  <a:pt x="1648049" y="114393"/>
                </a:lnTo>
                <a:lnTo>
                  <a:pt x="1653753" y="116636"/>
                </a:lnTo>
                <a:lnTo>
                  <a:pt x="1656414" y="114393"/>
                </a:lnTo>
                <a:lnTo>
                  <a:pt x="1665541" y="114767"/>
                </a:lnTo>
                <a:lnTo>
                  <a:pt x="1666301" y="110655"/>
                </a:lnTo>
                <a:lnTo>
                  <a:pt x="1667822" y="111776"/>
                </a:lnTo>
                <a:lnTo>
                  <a:pt x="1672005" y="109907"/>
                </a:lnTo>
                <a:lnTo>
                  <a:pt x="1673906" y="105795"/>
                </a:lnTo>
                <a:lnTo>
                  <a:pt x="1674287" y="101683"/>
                </a:lnTo>
                <a:lnTo>
                  <a:pt x="1676568" y="101683"/>
                </a:lnTo>
                <a:lnTo>
                  <a:pt x="1679230" y="97571"/>
                </a:lnTo>
                <a:lnTo>
                  <a:pt x="1675047" y="98692"/>
                </a:lnTo>
                <a:lnTo>
                  <a:pt x="1676568" y="96449"/>
                </a:lnTo>
                <a:lnTo>
                  <a:pt x="1676948" y="92337"/>
                </a:lnTo>
                <a:lnTo>
                  <a:pt x="1681131" y="91215"/>
                </a:lnTo>
                <a:lnTo>
                  <a:pt x="1682272" y="88599"/>
                </a:lnTo>
                <a:lnTo>
                  <a:pt x="1684554" y="88973"/>
                </a:lnTo>
                <a:lnTo>
                  <a:pt x="1685314" y="90468"/>
                </a:lnTo>
                <a:lnTo>
                  <a:pt x="1683793" y="92711"/>
                </a:lnTo>
                <a:lnTo>
                  <a:pt x="1683033" y="95328"/>
                </a:lnTo>
                <a:lnTo>
                  <a:pt x="1686455" y="92337"/>
                </a:lnTo>
                <a:lnTo>
                  <a:pt x="1688737" y="94580"/>
                </a:lnTo>
                <a:lnTo>
                  <a:pt x="1699384" y="92337"/>
                </a:lnTo>
                <a:lnTo>
                  <a:pt x="1702426" y="92711"/>
                </a:lnTo>
                <a:lnTo>
                  <a:pt x="1706989" y="88973"/>
                </a:lnTo>
                <a:lnTo>
                  <a:pt x="1714594" y="95328"/>
                </a:lnTo>
                <a:lnTo>
                  <a:pt x="1718017" y="94580"/>
                </a:lnTo>
                <a:lnTo>
                  <a:pt x="1719918" y="95328"/>
                </a:lnTo>
                <a:lnTo>
                  <a:pt x="1726002" y="90468"/>
                </a:lnTo>
                <a:lnTo>
                  <a:pt x="1737410" y="92711"/>
                </a:lnTo>
                <a:lnTo>
                  <a:pt x="1743874" y="91215"/>
                </a:lnTo>
                <a:lnTo>
                  <a:pt x="1743494" y="95328"/>
                </a:lnTo>
                <a:lnTo>
                  <a:pt x="1744635" y="97571"/>
                </a:lnTo>
                <a:lnTo>
                  <a:pt x="1746536" y="95328"/>
                </a:lnTo>
                <a:lnTo>
                  <a:pt x="1750339" y="96449"/>
                </a:lnTo>
                <a:lnTo>
                  <a:pt x="1751860" y="99440"/>
                </a:lnTo>
                <a:lnTo>
                  <a:pt x="1750339" y="101309"/>
                </a:lnTo>
                <a:lnTo>
                  <a:pt x="1758324" y="105795"/>
                </a:lnTo>
                <a:lnTo>
                  <a:pt x="1764028" y="114393"/>
                </a:lnTo>
                <a:lnTo>
                  <a:pt x="1764408" y="118879"/>
                </a:lnTo>
                <a:lnTo>
                  <a:pt x="1767070" y="117758"/>
                </a:lnTo>
                <a:lnTo>
                  <a:pt x="1776957" y="127477"/>
                </a:lnTo>
                <a:lnTo>
                  <a:pt x="1776196" y="130468"/>
                </a:lnTo>
                <a:lnTo>
                  <a:pt x="1775816" y="133833"/>
                </a:lnTo>
                <a:lnTo>
                  <a:pt x="1772774" y="135328"/>
                </a:lnTo>
                <a:lnTo>
                  <a:pt x="1776577" y="139814"/>
                </a:lnTo>
                <a:lnTo>
                  <a:pt x="1779239" y="147291"/>
                </a:lnTo>
                <a:lnTo>
                  <a:pt x="1781140" y="147291"/>
                </a:lnTo>
                <a:lnTo>
                  <a:pt x="1781900" y="144674"/>
                </a:lnTo>
                <a:lnTo>
                  <a:pt x="1785323" y="141309"/>
                </a:lnTo>
                <a:lnTo>
                  <a:pt x="1783041" y="136076"/>
                </a:lnTo>
                <a:lnTo>
                  <a:pt x="1786464" y="134580"/>
                </a:lnTo>
                <a:lnTo>
                  <a:pt x="1792548" y="145421"/>
                </a:lnTo>
                <a:lnTo>
                  <a:pt x="1792168" y="149534"/>
                </a:lnTo>
                <a:lnTo>
                  <a:pt x="1793688" y="160001"/>
                </a:lnTo>
                <a:lnTo>
                  <a:pt x="1797111" y="161496"/>
                </a:lnTo>
                <a:lnTo>
                  <a:pt x="1799392" y="160001"/>
                </a:lnTo>
                <a:lnTo>
                  <a:pt x="1800914" y="164861"/>
                </a:lnTo>
                <a:lnTo>
                  <a:pt x="1800914" y="170094"/>
                </a:lnTo>
                <a:lnTo>
                  <a:pt x="1796350" y="184300"/>
                </a:lnTo>
                <a:lnTo>
                  <a:pt x="1793688" y="188786"/>
                </a:lnTo>
                <a:lnTo>
                  <a:pt x="1791407" y="189534"/>
                </a:lnTo>
                <a:lnTo>
                  <a:pt x="1793688" y="183179"/>
                </a:lnTo>
                <a:lnTo>
                  <a:pt x="1782281" y="175702"/>
                </a:lnTo>
                <a:lnTo>
                  <a:pt x="1775816" y="167851"/>
                </a:lnTo>
                <a:lnTo>
                  <a:pt x="1772774" y="167104"/>
                </a:lnTo>
                <a:lnTo>
                  <a:pt x="1772014" y="169721"/>
                </a:lnTo>
                <a:lnTo>
                  <a:pt x="1774295" y="173459"/>
                </a:lnTo>
                <a:lnTo>
                  <a:pt x="1779239" y="177571"/>
                </a:lnTo>
                <a:lnTo>
                  <a:pt x="1778098" y="179814"/>
                </a:lnTo>
                <a:lnTo>
                  <a:pt x="1779999" y="184300"/>
                </a:lnTo>
                <a:lnTo>
                  <a:pt x="1779999" y="185796"/>
                </a:lnTo>
                <a:lnTo>
                  <a:pt x="1781900" y="189534"/>
                </a:lnTo>
                <a:lnTo>
                  <a:pt x="1783041" y="187665"/>
                </a:lnTo>
                <a:lnTo>
                  <a:pt x="1784182" y="183926"/>
                </a:lnTo>
                <a:lnTo>
                  <a:pt x="1787604" y="183553"/>
                </a:lnTo>
                <a:lnTo>
                  <a:pt x="1788365" y="189160"/>
                </a:lnTo>
                <a:lnTo>
                  <a:pt x="1793308" y="193646"/>
                </a:lnTo>
                <a:lnTo>
                  <a:pt x="1798632" y="193646"/>
                </a:lnTo>
                <a:lnTo>
                  <a:pt x="1799012" y="201123"/>
                </a:lnTo>
                <a:lnTo>
                  <a:pt x="1795590" y="199627"/>
                </a:lnTo>
                <a:lnTo>
                  <a:pt x="1797111" y="204861"/>
                </a:lnTo>
                <a:lnTo>
                  <a:pt x="1798252" y="205235"/>
                </a:lnTo>
                <a:lnTo>
                  <a:pt x="1798252" y="211964"/>
                </a:lnTo>
                <a:lnTo>
                  <a:pt x="1795590" y="214207"/>
                </a:lnTo>
                <a:lnTo>
                  <a:pt x="1794449" y="217571"/>
                </a:lnTo>
                <a:lnTo>
                  <a:pt x="1790266" y="222431"/>
                </a:lnTo>
                <a:lnTo>
                  <a:pt x="1790266" y="223927"/>
                </a:lnTo>
                <a:lnTo>
                  <a:pt x="1788745" y="228413"/>
                </a:lnTo>
                <a:lnTo>
                  <a:pt x="1786464" y="233272"/>
                </a:lnTo>
                <a:lnTo>
                  <a:pt x="1782661" y="232525"/>
                </a:lnTo>
                <a:lnTo>
                  <a:pt x="1779239" y="235889"/>
                </a:lnTo>
                <a:lnTo>
                  <a:pt x="1781140" y="237758"/>
                </a:lnTo>
                <a:lnTo>
                  <a:pt x="1778858" y="240375"/>
                </a:lnTo>
                <a:lnTo>
                  <a:pt x="1776577" y="241123"/>
                </a:lnTo>
                <a:lnTo>
                  <a:pt x="1773915" y="245235"/>
                </a:lnTo>
                <a:lnTo>
                  <a:pt x="1774676" y="241123"/>
                </a:lnTo>
                <a:lnTo>
                  <a:pt x="1766310" y="245235"/>
                </a:lnTo>
                <a:lnTo>
                  <a:pt x="1765549" y="247478"/>
                </a:lnTo>
                <a:lnTo>
                  <a:pt x="1770873" y="248600"/>
                </a:lnTo>
                <a:lnTo>
                  <a:pt x="1758704" y="253459"/>
                </a:lnTo>
                <a:lnTo>
                  <a:pt x="1760606" y="256450"/>
                </a:lnTo>
                <a:lnTo>
                  <a:pt x="1759465" y="259815"/>
                </a:lnTo>
                <a:lnTo>
                  <a:pt x="1758704" y="262805"/>
                </a:lnTo>
                <a:lnTo>
                  <a:pt x="1751860" y="258693"/>
                </a:lnTo>
                <a:lnTo>
                  <a:pt x="1746156" y="264674"/>
                </a:lnTo>
                <a:lnTo>
                  <a:pt x="1744255" y="264301"/>
                </a:lnTo>
                <a:lnTo>
                  <a:pt x="1743114" y="269534"/>
                </a:lnTo>
                <a:lnTo>
                  <a:pt x="1738931" y="271403"/>
                </a:lnTo>
                <a:lnTo>
                  <a:pt x="1737410" y="269908"/>
                </a:lnTo>
                <a:lnTo>
                  <a:pt x="1735128" y="270656"/>
                </a:lnTo>
                <a:lnTo>
                  <a:pt x="1736269" y="271777"/>
                </a:lnTo>
                <a:lnTo>
                  <a:pt x="1733607" y="274020"/>
                </a:lnTo>
                <a:lnTo>
                  <a:pt x="1729424" y="274768"/>
                </a:lnTo>
                <a:lnTo>
                  <a:pt x="1728284" y="277759"/>
                </a:lnTo>
                <a:lnTo>
                  <a:pt x="1729044" y="279628"/>
                </a:lnTo>
                <a:lnTo>
                  <a:pt x="1721059" y="286731"/>
                </a:lnTo>
                <a:lnTo>
                  <a:pt x="1718777" y="294581"/>
                </a:lnTo>
                <a:lnTo>
                  <a:pt x="1715355" y="299815"/>
                </a:lnTo>
                <a:lnTo>
                  <a:pt x="1711172" y="303927"/>
                </a:lnTo>
                <a:lnTo>
                  <a:pt x="1705088" y="306544"/>
                </a:lnTo>
                <a:lnTo>
                  <a:pt x="1694440" y="317011"/>
                </a:lnTo>
                <a:lnTo>
                  <a:pt x="1692920" y="322992"/>
                </a:lnTo>
                <a:lnTo>
                  <a:pt x="1690258" y="327105"/>
                </a:lnTo>
                <a:lnTo>
                  <a:pt x="1682652" y="342058"/>
                </a:lnTo>
                <a:lnTo>
                  <a:pt x="1680371" y="339067"/>
                </a:lnTo>
                <a:lnTo>
                  <a:pt x="1676568" y="340189"/>
                </a:lnTo>
                <a:lnTo>
                  <a:pt x="1661358" y="340563"/>
                </a:lnTo>
                <a:lnTo>
                  <a:pt x="1659837" y="346918"/>
                </a:lnTo>
                <a:lnTo>
                  <a:pt x="1654513" y="355890"/>
                </a:lnTo>
                <a:lnTo>
                  <a:pt x="1653753" y="360750"/>
                </a:lnTo>
                <a:lnTo>
                  <a:pt x="1645007" y="364114"/>
                </a:lnTo>
                <a:lnTo>
                  <a:pt x="1641204" y="363367"/>
                </a:lnTo>
                <a:lnTo>
                  <a:pt x="1638922" y="368974"/>
                </a:lnTo>
                <a:lnTo>
                  <a:pt x="1637402" y="372712"/>
                </a:lnTo>
                <a:lnTo>
                  <a:pt x="1637402" y="374582"/>
                </a:lnTo>
                <a:lnTo>
                  <a:pt x="1635500" y="376825"/>
                </a:lnTo>
                <a:lnTo>
                  <a:pt x="1629416" y="390283"/>
                </a:lnTo>
                <a:lnTo>
                  <a:pt x="1625994" y="394395"/>
                </a:lnTo>
                <a:lnTo>
                  <a:pt x="1621050" y="398881"/>
                </a:lnTo>
                <a:lnTo>
                  <a:pt x="1616867" y="397385"/>
                </a:lnTo>
                <a:lnTo>
                  <a:pt x="1612304" y="400750"/>
                </a:lnTo>
                <a:lnTo>
                  <a:pt x="1610783" y="402993"/>
                </a:lnTo>
                <a:lnTo>
                  <a:pt x="1607361" y="404862"/>
                </a:lnTo>
                <a:lnTo>
                  <a:pt x="1598995" y="412339"/>
                </a:lnTo>
                <a:lnTo>
                  <a:pt x="1599375" y="414956"/>
                </a:lnTo>
                <a:lnTo>
                  <a:pt x="1602037" y="415329"/>
                </a:lnTo>
                <a:lnTo>
                  <a:pt x="1602798" y="413086"/>
                </a:lnTo>
                <a:lnTo>
                  <a:pt x="1608121" y="411591"/>
                </a:lnTo>
                <a:lnTo>
                  <a:pt x="1609262" y="412713"/>
                </a:lnTo>
                <a:lnTo>
                  <a:pt x="1608121" y="414582"/>
                </a:lnTo>
                <a:lnTo>
                  <a:pt x="1613065" y="407479"/>
                </a:lnTo>
                <a:lnTo>
                  <a:pt x="1617248" y="404488"/>
                </a:lnTo>
                <a:lnTo>
                  <a:pt x="1622571" y="400750"/>
                </a:lnTo>
                <a:lnTo>
                  <a:pt x="1626754" y="400376"/>
                </a:lnTo>
                <a:lnTo>
                  <a:pt x="1630557" y="398133"/>
                </a:lnTo>
                <a:lnTo>
                  <a:pt x="1632838" y="393273"/>
                </a:lnTo>
                <a:lnTo>
                  <a:pt x="1635500" y="391404"/>
                </a:lnTo>
                <a:lnTo>
                  <a:pt x="1638162" y="388040"/>
                </a:lnTo>
                <a:lnTo>
                  <a:pt x="1641584" y="390283"/>
                </a:lnTo>
                <a:lnTo>
                  <a:pt x="1650330" y="394021"/>
                </a:lnTo>
                <a:lnTo>
                  <a:pt x="1654133" y="394769"/>
                </a:lnTo>
                <a:lnTo>
                  <a:pt x="1657175" y="394021"/>
                </a:lnTo>
                <a:lnTo>
                  <a:pt x="1643866" y="387292"/>
                </a:lnTo>
                <a:lnTo>
                  <a:pt x="1641204" y="380563"/>
                </a:lnTo>
                <a:lnTo>
                  <a:pt x="1640824" y="375329"/>
                </a:lnTo>
                <a:lnTo>
                  <a:pt x="1645007" y="372339"/>
                </a:lnTo>
                <a:lnTo>
                  <a:pt x="1655654" y="374955"/>
                </a:lnTo>
                <a:lnTo>
                  <a:pt x="1658316" y="372339"/>
                </a:lnTo>
                <a:lnTo>
                  <a:pt x="1668963" y="373086"/>
                </a:lnTo>
                <a:lnTo>
                  <a:pt x="1670864" y="374208"/>
                </a:lnTo>
                <a:lnTo>
                  <a:pt x="1678470" y="367105"/>
                </a:lnTo>
                <a:lnTo>
                  <a:pt x="1685314" y="368600"/>
                </a:lnTo>
                <a:lnTo>
                  <a:pt x="1684554" y="365983"/>
                </a:lnTo>
                <a:lnTo>
                  <a:pt x="1685314" y="362619"/>
                </a:lnTo>
                <a:lnTo>
                  <a:pt x="1689877" y="362993"/>
                </a:lnTo>
                <a:lnTo>
                  <a:pt x="1703186" y="358880"/>
                </a:lnTo>
                <a:lnTo>
                  <a:pt x="1704327" y="356264"/>
                </a:lnTo>
                <a:lnTo>
                  <a:pt x="1703567" y="353273"/>
                </a:lnTo>
                <a:lnTo>
                  <a:pt x="1706229" y="355890"/>
                </a:lnTo>
                <a:lnTo>
                  <a:pt x="1707369" y="354768"/>
                </a:lnTo>
                <a:lnTo>
                  <a:pt x="1702806" y="346170"/>
                </a:lnTo>
                <a:lnTo>
                  <a:pt x="1709271" y="354394"/>
                </a:lnTo>
                <a:lnTo>
                  <a:pt x="1713454" y="354394"/>
                </a:lnTo>
                <a:lnTo>
                  <a:pt x="1722960" y="346544"/>
                </a:lnTo>
                <a:lnTo>
                  <a:pt x="1724861" y="347665"/>
                </a:lnTo>
                <a:lnTo>
                  <a:pt x="1727143" y="342432"/>
                </a:lnTo>
                <a:lnTo>
                  <a:pt x="1738931" y="336824"/>
                </a:lnTo>
                <a:lnTo>
                  <a:pt x="1735889" y="330469"/>
                </a:lnTo>
                <a:lnTo>
                  <a:pt x="1732847" y="328600"/>
                </a:lnTo>
                <a:lnTo>
                  <a:pt x="1730946" y="331964"/>
                </a:lnTo>
                <a:lnTo>
                  <a:pt x="1727143" y="333834"/>
                </a:lnTo>
                <a:lnTo>
                  <a:pt x="1724101" y="337198"/>
                </a:lnTo>
                <a:lnTo>
                  <a:pt x="1716876" y="337198"/>
                </a:lnTo>
                <a:lnTo>
                  <a:pt x="1714594" y="334955"/>
                </a:lnTo>
                <a:lnTo>
                  <a:pt x="1714594" y="338320"/>
                </a:lnTo>
                <a:lnTo>
                  <a:pt x="1716496" y="339067"/>
                </a:lnTo>
                <a:lnTo>
                  <a:pt x="1713834" y="340563"/>
                </a:lnTo>
                <a:lnTo>
                  <a:pt x="1711172" y="336077"/>
                </a:lnTo>
                <a:lnTo>
                  <a:pt x="1709271" y="330469"/>
                </a:lnTo>
                <a:lnTo>
                  <a:pt x="1709651" y="327105"/>
                </a:lnTo>
                <a:lnTo>
                  <a:pt x="1715735" y="318506"/>
                </a:lnTo>
                <a:lnTo>
                  <a:pt x="1716876" y="313647"/>
                </a:lnTo>
                <a:lnTo>
                  <a:pt x="1721439" y="311777"/>
                </a:lnTo>
                <a:lnTo>
                  <a:pt x="1727143" y="310656"/>
                </a:lnTo>
                <a:lnTo>
                  <a:pt x="1731326" y="314020"/>
                </a:lnTo>
                <a:lnTo>
                  <a:pt x="1735889" y="315890"/>
                </a:lnTo>
                <a:lnTo>
                  <a:pt x="1737790" y="319628"/>
                </a:lnTo>
                <a:lnTo>
                  <a:pt x="1739311" y="318133"/>
                </a:lnTo>
                <a:lnTo>
                  <a:pt x="1740072" y="314768"/>
                </a:lnTo>
                <a:lnTo>
                  <a:pt x="1743114" y="311777"/>
                </a:lnTo>
                <a:lnTo>
                  <a:pt x="1752240" y="308787"/>
                </a:lnTo>
                <a:lnTo>
                  <a:pt x="1751860" y="311030"/>
                </a:lnTo>
                <a:lnTo>
                  <a:pt x="1748438" y="316637"/>
                </a:lnTo>
                <a:lnTo>
                  <a:pt x="1747677" y="312899"/>
                </a:lnTo>
                <a:lnTo>
                  <a:pt x="1745776" y="317011"/>
                </a:lnTo>
                <a:lnTo>
                  <a:pt x="1746156" y="322245"/>
                </a:lnTo>
                <a:lnTo>
                  <a:pt x="1747677" y="326731"/>
                </a:lnTo>
                <a:lnTo>
                  <a:pt x="1755662" y="333086"/>
                </a:lnTo>
                <a:lnTo>
                  <a:pt x="1756423" y="334955"/>
                </a:lnTo>
                <a:lnTo>
                  <a:pt x="1759845" y="334207"/>
                </a:lnTo>
                <a:lnTo>
                  <a:pt x="1771253" y="334955"/>
                </a:lnTo>
                <a:lnTo>
                  <a:pt x="1777337" y="333086"/>
                </a:lnTo>
                <a:lnTo>
                  <a:pt x="1780379" y="328226"/>
                </a:lnTo>
                <a:lnTo>
                  <a:pt x="1781140" y="321871"/>
                </a:lnTo>
                <a:lnTo>
                  <a:pt x="1778858" y="311030"/>
                </a:lnTo>
                <a:lnTo>
                  <a:pt x="1783422" y="320749"/>
                </a:lnTo>
                <a:lnTo>
                  <a:pt x="1786464" y="325983"/>
                </a:lnTo>
                <a:lnTo>
                  <a:pt x="1787224" y="332338"/>
                </a:lnTo>
                <a:lnTo>
                  <a:pt x="1789125" y="334207"/>
                </a:lnTo>
                <a:lnTo>
                  <a:pt x="1791027" y="339067"/>
                </a:lnTo>
                <a:lnTo>
                  <a:pt x="1791407" y="344675"/>
                </a:lnTo>
                <a:lnTo>
                  <a:pt x="1787224" y="354021"/>
                </a:lnTo>
                <a:lnTo>
                  <a:pt x="1789125" y="357011"/>
                </a:lnTo>
                <a:lnTo>
                  <a:pt x="1788365" y="360376"/>
                </a:lnTo>
                <a:lnTo>
                  <a:pt x="1794449" y="362245"/>
                </a:lnTo>
                <a:lnTo>
                  <a:pt x="1792928" y="365983"/>
                </a:lnTo>
                <a:lnTo>
                  <a:pt x="1787224" y="364862"/>
                </a:lnTo>
                <a:lnTo>
                  <a:pt x="1786464" y="367853"/>
                </a:lnTo>
                <a:lnTo>
                  <a:pt x="1792168" y="370096"/>
                </a:lnTo>
                <a:lnTo>
                  <a:pt x="1800533" y="364114"/>
                </a:lnTo>
                <a:lnTo>
                  <a:pt x="1801674" y="362245"/>
                </a:lnTo>
                <a:lnTo>
                  <a:pt x="1800914" y="357759"/>
                </a:lnTo>
                <a:lnTo>
                  <a:pt x="1795210" y="348413"/>
                </a:lnTo>
                <a:lnTo>
                  <a:pt x="1808519" y="343179"/>
                </a:lnTo>
                <a:lnTo>
                  <a:pt x="1817265" y="344301"/>
                </a:lnTo>
                <a:lnTo>
                  <a:pt x="1822208" y="343179"/>
                </a:lnTo>
                <a:lnTo>
                  <a:pt x="1832095" y="339815"/>
                </a:lnTo>
                <a:lnTo>
                  <a:pt x="1832095" y="336450"/>
                </a:lnTo>
                <a:lnTo>
                  <a:pt x="1839320" y="334581"/>
                </a:lnTo>
                <a:lnTo>
                  <a:pt x="1847305" y="336077"/>
                </a:lnTo>
                <a:lnTo>
                  <a:pt x="1853770" y="339067"/>
                </a:lnTo>
                <a:lnTo>
                  <a:pt x="1858713" y="339067"/>
                </a:lnTo>
                <a:lnTo>
                  <a:pt x="1863276" y="340936"/>
                </a:lnTo>
                <a:lnTo>
                  <a:pt x="1867839" y="340936"/>
                </a:lnTo>
                <a:lnTo>
                  <a:pt x="1872402" y="343927"/>
                </a:lnTo>
                <a:lnTo>
                  <a:pt x="1881529" y="345796"/>
                </a:lnTo>
                <a:lnTo>
                  <a:pt x="1888754" y="343927"/>
                </a:lnTo>
                <a:lnTo>
                  <a:pt x="1892936" y="346170"/>
                </a:lnTo>
                <a:lnTo>
                  <a:pt x="1903204" y="345796"/>
                </a:lnTo>
                <a:lnTo>
                  <a:pt x="1905865" y="348039"/>
                </a:lnTo>
                <a:lnTo>
                  <a:pt x="1907006" y="350656"/>
                </a:lnTo>
                <a:lnTo>
                  <a:pt x="1904724" y="350656"/>
                </a:lnTo>
                <a:lnTo>
                  <a:pt x="1903964" y="352899"/>
                </a:lnTo>
                <a:lnTo>
                  <a:pt x="1899781" y="352899"/>
                </a:lnTo>
                <a:lnTo>
                  <a:pt x="1897500" y="354394"/>
                </a:lnTo>
                <a:lnTo>
                  <a:pt x="1896739" y="357011"/>
                </a:lnTo>
                <a:lnTo>
                  <a:pt x="1897500" y="362245"/>
                </a:lnTo>
                <a:lnTo>
                  <a:pt x="1897119" y="364114"/>
                </a:lnTo>
                <a:lnTo>
                  <a:pt x="1897119" y="366357"/>
                </a:lnTo>
                <a:lnTo>
                  <a:pt x="1897119" y="368974"/>
                </a:lnTo>
                <a:lnTo>
                  <a:pt x="1899021" y="371965"/>
                </a:lnTo>
                <a:lnTo>
                  <a:pt x="1910048" y="377946"/>
                </a:lnTo>
                <a:lnTo>
                  <a:pt x="1917273" y="379441"/>
                </a:lnTo>
                <a:lnTo>
                  <a:pt x="1928301" y="386918"/>
                </a:lnTo>
                <a:lnTo>
                  <a:pt x="1929442" y="385049"/>
                </a:lnTo>
                <a:lnTo>
                  <a:pt x="1929442" y="382058"/>
                </a:lnTo>
                <a:lnTo>
                  <a:pt x="1932484" y="382432"/>
                </a:lnTo>
                <a:lnTo>
                  <a:pt x="1943891" y="385049"/>
                </a:lnTo>
                <a:lnTo>
                  <a:pt x="1951116" y="389161"/>
                </a:lnTo>
                <a:lnTo>
                  <a:pt x="1953018" y="388040"/>
                </a:lnTo>
                <a:lnTo>
                  <a:pt x="1962524" y="386170"/>
                </a:lnTo>
                <a:lnTo>
                  <a:pt x="1965186" y="386170"/>
                </a:lnTo>
                <a:lnTo>
                  <a:pt x="1969369" y="388040"/>
                </a:lnTo>
                <a:lnTo>
                  <a:pt x="1975453" y="386544"/>
                </a:lnTo>
                <a:lnTo>
                  <a:pt x="1977354" y="388040"/>
                </a:lnTo>
                <a:lnTo>
                  <a:pt x="1978875" y="385423"/>
                </a:lnTo>
                <a:lnTo>
                  <a:pt x="1981157" y="387292"/>
                </a:lnTo>
                <a:lnTo>
                  <a:pt x="1986861" y="382806"/>
                </a:lnTo>
                <a:lnTo>
                  <a:pt x="1997128" y="380937"/>
                </a:lnTo>
                <a:lnTo>
                  <a:pt x="2000170" y="377946"/>
                </a:lnTo>
                <a:lnTo>
                  <a:pt x="2001691" y="374955"/>
                </a:lnTo>
                <a:lnTo>
                  <a:pt x="1996748" y="362619"/>
                </a:lnTo>
                <a:lnTo>
                  <a:pt x="1995607" y="357011"/>
                </a:lnTo>
                <a:lnTo>
                  <a:pt x="1995987" y="355142"/>
                </a:lnTo>
                <a:lnTo>
                  <a:pt x="1997128" y="352899"/>
                </a:lnTo>
                <a:lnTo>
                  <a:pt x="1995226" y="352151"/>
                </a:lnTo>
                <a:lnTo>
                  <a:pt x="1998649" y="336450"/>
                </a:lnTo>
                <a:lnTo>
                  <a:pt x="1999029" y="330095"/>
                </a:lnTo>
                <a:lnTo>
                  <a:pt x="1999409" y="327852"/>
                </a:lnTo>
                <a:lnTo>
                  <a:pt x="2003212" y="333834"/>
                </a:lnTo>
                <a:lnTo>
                  <a:pt x="2009296" y="334581"/>
                </a:lnTo>
                <a:lnTo>
                  <a:pt x="2010057" y="332712"/>
                </a:lnTo>
                <a:lnTo>
                  <a:pt x="2009676" y="328974"/>
                </a:lnTo>
                <a:lnTo>
                  <a:pt x="2009676" y="326357"/>
                </a:lnTo>
                <a:lnTo>
                  <a:pt x="2010057" y="323740"/>
                </a:lnTo>
                <a:lnTo>
                  <a:pt x="2012338" y="323740"/>
                </a:lnTo>
                <a:lnTo>
                  <a:pt x="2017282" y="327105"/>
                </a:lnTo>
                <a:lnTo>
                  <a:pt x="2024126" y="328600"/>
                </a:lnTo>
                <a:lnTo>
                  <a:pt x="2027929" y="330843"/>
                </a:lnTo>
                <a:lnTo>
                  <a:pt x="2030210" y="330095"/>
                </a:lnTo>
                <a:lnTo>
                  <a:pt x="2034393" y="334955"/>
                </a:lnTo>
                <a:lnTo>
                  <a:pt x="2035914" y="333086"/>
                </a:lnTo>
                <a:lnTo>
                  <a:pt x="2037816" y="334581"/>
                </a:lnTo>
                <a:lnTo>
                  <a:pt x="2038576" y="337946"/>
                </a:lnTo>
                <a:lnTo>
                  <a:pt x="2038576" y="340189"/>
                </a:lnTo>
                <a:lnTo>
                  <a:pt x="2041999" y="343179"/>
                </a:lnTo>
                <a:lnTo>
                  <a:pt x="2043139" y="340189"/>
                </a:lnTo>
                <a:lnTo>
                  <a:pt x="2045801" y="342432"/>
                </a:lnTo>
                <a:lnTo>
                  <a:pt x="2047702" y="340936"/>
                </a:lnTo>
                <a:lnTo>
                  <a:pt x="2050364" y="344675"/>
                </a:lnTo>
                <a:lnTo>
                  <a:pt x="2053026" y="343927"/>
                </a:lnTo>
                <a:lnTo>
                  <a:pt x="2056448" y="345796"/>
                </a:lnTo>
                <a:lnTo>
                  <a:pt x="2059110" y="343179"/>
                </a:lnTo>
                <a:lnTo>
                  <a:pt x="2066335" y="351778"/>
                </a:lnTo>
                <a:lnTo>
                  <a:pt x="2066716" y="354021"/>
                </a:lnTo>
                <a:lnTo>
                  <a:pt x="2067476" y="355142"/>
                </a:lnTo>
                <a:lnTo>
                  <a:pt x="2071279" y="350656"/>
                </a:lnTo>
                <a:lnTo>
                  <a:pt x="2074321" y="350656"/>
                </a:lnTo>
                <a:lnTo>
                  <a:pt x="2075081" y="347665"/>
                </a:lnTo>
                <a:lnTo>
                  <a:pt x="2076602" y="345796"/>
                </a:lnTo>
                <a:lnTo>
                  <a:pt x="2083067" y="348787"/>
                </a:lnTo>
                <a:lnTo>
                  <a:pt x="2089151" y="349908"/>
                </a:lnTo>
                <a:lnTo>
                  <a:pt x="2092954" y="348413"/>
                </a:lnTo>
                <a:lnTo>
                  <a:pt x="2099418" y="351030"/>
                </a:lnTo>
                <a:lnTo>
                  <a:pt x="2101700" y="354394"/>
                </a:lnTo>
                <a:lnTo>
                  <a:pt x="2100178" y="355890"/>
                </a:lnTo>
                <a:lnTo>
                  <a:pt x="2102080" y="357011"/>
                </a:lnTo>
                <a:lnTo>
                  <a:pt x="2107023" y="357759"/>
                </a:lnTo>
                <a:lnTo>
                  <a:pt x="2107403" y="360376"/>
                </a:lnTo>
                <a:lnTo>
                  <a:pt x="2107023" y="362993"/>
                </a:lnTo>
                <a:lnTo>
                  <a:pt x="2116149" y="368226"/>
                </a:lnTo>
                <a:lnTo>
                  <a:pt x="2116149" y="370843"/>
                </a:lnTo>
                <a:lnTo>
                  <a:pt x="2118811" y="374208"/>
                </a:lnTo>
                <a:lnTo>
                  <a:pt x="2120712" y="378320"/>
                </a:lnTo>
                <a:lnTo>
                  <a:pt x="2126797" y="382058"/>
                </a:lnTo>
                <a:lnTo>
                  <a:pt x="2126797" y="384301"/>
                </a:lnTo>
                <a:lnTo>
                  <a:pt x="2128318" y="385423"/>
                </a:lnTo>
                <a:lnTo>
                  <a:pt x="2127557" y="388040"/>
                </a:lnTo>
                <a:lnTo>
                  <a:pt x="2126797" y="390656"/>
                </a:lnTo>
                <a:lnTo>
                  <a:pt x="2126416" y="392152"/>
                </a:lnTo>
                <a:lnTo>
                  <a:pt x="2123754" y="392526"/>
                </a:lnTo>
                <a:lnTo>
                  <a:pt x="2124515" y="395516"/>
                </a:lnTo>
                <a:lnTo>
                  <a:pt x="2124135" y="398507"/>
                </a:lnTo>
                <a:lnTo>
                  <a:pt x="2124515" y="400750"/>
                </a:lnTo>
                <a:lnTo>
                  <a:pt x="2126036" y="401498"/>
                </a:lnTo>
                <a:lnTo>
                  <a:pt x="2124895" y="402619"/>
                </a:lnTo>
                <a:lnTo>
                  <a:pt x="2124895" y="407479"/>
                </a:lnTo>
                <a:lnTo>
                  <a:pt x="2122614" y="408974"/>
                </a:lnTo>
                <a:lnTo>
                  <a:pt x="2121853" y="412713"/>
                </a:lnTo>
                <a:lnTo>
                  <a:pt x="2125656" y="415329"/>
                </a:lnTo>
                <a:lnTo>
                  <a:pt x="2122614" y="418694"/>
                </a:lnTo>
                <a:lnTo>
                  <a:pt x="2122234" y="420563"/>
                </a:lnTo>
                <a:lnTo>
                  <a:pt x="2130599" y="426544"/>
                </a:lnTo>
                <a:lnTo>
                  <a:pt x="2126797" y="433273"/>
                </a:lnTo>
                <a:lnTo>
                  <a:pt x="2126797" y="437012"/>
                </a:lnTo>
                <a:lnTo>
                  <a:pt x="2127938" y="438507"/>
                </a:lnTo>
                <a:lnTo>
                  <a:pt x="2126036" y="440376"/>
                </a:lnTo>
                <a:lnTo>
                  <a:pt x="2126036" y="441498"/>
                </a:lnTo>
                <a:lnTo>
                  <a:pt x="2128318" y="441124"/>
                </a:lnTo>
                <a:lnTo>
                  <a:pt x="2126036" y="443741"/>
                </a:lnTo>
                <a:lnTo>
                  <a:pt x="2121853" y="445610"/>
                </a:lnTo>
                <a:lnTo>
                  <a:pt x="2121473" y="448227"/>
                </a:lnTo>
                <a:lnTo>
                  <a:pt x="2122614" y="449722"/>
                </a:lnTo>
                <a:lnTo>
                  <a:pt x="2120712" y="450470"/>
                </a:lnTo>
                <a:lnTo>
                  <a:pt x="2118811" y="448601"/>
                </a:lnTo>
                <a:lnTo>
                  <a:pt x="2111586" y="459442"/>
                </a:lnTo>
                <a:lnTo>
                  <a:pt x="2111966" y="465423"/>
                </a:lnTo>
                <a:lnTo>
                  <a:pt x="2112347" y="467666"/>
                </a:lnTo>
                <a:lnTo>
                  <a:pt x="2113868" y="469161"/>
                </a:lnTo>
                <a:lnTo>
                  <a:pt x="2114628" y="472526"/>
                </a:lnTo>
                <a:lnTo>
                  <a:pt x="2113868" y="475517"/>
                </a:lnTo>
                <a:lnTo>
                  <a:pt x="2116149" y="478507"/>
                </a:lnTo>
                <a:lnTo>
                  <a:pt x="2119952" y="475890"/>
                </a:lnTo>
                <a:lnTo>
                  <a:pt x="2120332" y="474769"/>
                </a:lnTo>
                <a:lnTo>
                  <a:pt x="2121473" y="479255"/>
                </a:lnTo>
                <a:lnTo>
                  <a:pt x="2122614" y="481498"/>
                </a:lnTo>
                <a:lnTo>
                  <a:pt x="2122614" y="485610"/>
                </a:lnTo>
                <a:lnTo>
                  <a:pt x="2124135" y="487105"/>
                </a:lnTo>
                <a:lnTo>
                  <a:pt x="2124895" y="492713"/>
                </a:lnTo>
                <a:lnTo>
                  <a:pt x="2127938" y="497947"/>
                </a:lnTo>
                <a:lnTo>
                  <a:pt x="2127938" y="500937"/>
                </a:lnTo>
                <a:lnTo>
                  <a:pt x="2129078" y="499442"/>
                </a:lnTo>
                <a:lnTo>
                  <a:pt x="2132120" y="500937"/>
                </a:lnTo>
                <a:lnTo>
                  <a:pt x="2132881" y="506171"/>
                </a:lnTo>
                <a:lnTo>
                  <a:pt x="2134402" y="509909"/>
                </a:lnTo>
                <a:lnTo>
                  <a:pt x="2136303" y="511778"/>
                </a:lnTo>
                <a:lnTo>
                  <a:pt x="2137064" y="514021"/>
                </a:lnTo>
                <a:lnTo>
                  <a:pt x="2139726" y="511405"/>
                </a:lnTo>
                <a:lnTo>
                  <a:pt x="2143148" y="515517"/>
                </a:lnTo>
                <a:lnTo>
                  <a:pt x="2143148" y="518134"/>
                </a:lnTo>
                <a:lnTo>
                  <a:pt x="2145049" y="521124"/>
                </a:lnTo>
                <a:lnTo>
                  <a:pt x="2148091" y="522993"/>
                </a:lnTo>
                <a:lnTo>
                  <a:pt x="2150753" y="522246"/>
                </a:lnTo>
                <a:lnTo>
                  <a:pt x="2153034" y="525610"/>
                </a:lnTo>
                <a:lnTo>
                  <a:pt x="2155696" y="525237"/>
                </a:lnTo>
                <a:lnTo>
                  <a:pt x="2156457" y="520750"/>
                </a:lnTo>
                <a:lnTo>
                  <a:pt x="2157598" y="521498"/>
                </a:lnTo>
                <a:lnTo>
                  <a:pt x="2161400" y="533461"/>
                </a:lnTo>
                <a:lnTo>
                  <a:pt x="2166344" y="535704"/>
                </a:lnTo>
                <a:lnTo>
                  <a:pt x="2167484" y="530096"/>
                </a:lnTo>
                <a:lnTo>
                  <a:pt x="2171287" y="525610"/>
                </a:lnTo>
                <a:lnTo>
                  <a:pt x="2172048" y="518881"/>
                </a:lnTo>
                <a:lnTo>
                  <a:pt x="2174710" y="515891"/>
                </a:lnTo>
                <a:lnTo>
                  <a:pt x="2177752" y="507666"/>
                </a:lnTo>
                <a:lnTo>
                  <a:pt x="2180794" y="505797"/>
                </a:lnTo>
                <a:lnTo>
                  <a:pt x="2180033" y="493087"/>
                </a:lnTo>
                <a:lnTo>
                  <a:pt x="2181174" y="488601"/>
                </a:lnTo>
                <a:lnTo>
                  <a:pt x="2181554" y="481872"/>
                </a:lnTo>
                <a:lnTo>
                  <a:pt x="2184216" y="476638"/>
                </a:lnTo>
                <a:lnTo>
                  <a:pt x="2191061" y="460563"/>
                </a:lnTo>
                <a:lnTo>
                  <a:pt x="2192962" y="455330"/>
                </a:lnTo>
                <a:lnTo>
                  <a:pt x="2195244" y="453834"/>
                </a:lnTo>
                <a:lnTo>
                  <a:pt x="2195624" y="454956"/>
                </a:lnTo>
                <a:lnTo>
                  <a:pt x="2196004" y="460563"/>
                </a:lnTo>
                <a:lnTo>
                  <a:pt x="2199046" y="468788"/>
                </a:lnTo>
                <a:lnTo>
                  <a:pt x="2202468" y="472526"/>
                </a:lnTo>
                <a:lnTo>
                  <a:pt x="2206271" y="481124"/>
                </a:lnTo>
                <a:lnTo>
                  <a:pt x="2209694" y="482993"/>
                </a:lnTo>
                <a:lnTo>
                  <a:pt x="2214637" y="490470"/>
                </a:lnTo>
                <a:lnTo>
                  <a:pt x="2218440" y="491218"/>
                </a:lnTo>
                <a:lnTo>
                  <a:pt x="2222622" y="489348"/>
                </a:lnTo>
                <a:lnTo>
                  <a:pt x="2232889" y="491218"/>
                </a:lnTo>
                <a:lnTo>
                  <a:pt x="2234790" y="489348"/>
                </a:lnTo>
                <a:lnTo>
                  <a:pt x="2238593" y="494956"/>
                </a:lnTo>
                <a:lnTo>
                  <a:pt x="2238974" y="492713"/>
                </a:lnTo>
                <a:lnTo>
                  <a:pt x="2238213" y="487479"/>
                </a:lnTo>
                <a:lnTo>
                  <a:pt x="2238593" y="483741"/>
                </a:lnTo>
                <a:lnTo>
                  <a:pt x="2242776" y="477012"/>
                </a:lnTo>
                <a:lnTo>
                  <a:pt x="2254564" y="475517"/>
                </a:lnTo>
                <a:lnTo>
                  <a:pt x="2259127" y="478507"/>
                </a:lnTo>
                <a:lnTo>
                  <a:pt x="2262550" y="478881"/>
                </a:lnTo>
                <a:lnTo>
                  <a:pt x="2264831" y="481498"/>
                </a:lnTo>
                <a:lnTo>
                  <a:pt x="2270915" y="483741"/>
                </a:lnTo>
                <a:lnTo>
                  <a:pt x="2275859" y="483367"/>
                </a:lnTo>
                <a:lnTo>
                  <a:pt x="2286506" y="491218"/>
                </a:lnTo>
                <a:lnTo>
                  <a:pt x="2289548" y="491218"/>
                </a:lnTo>
                <a:lnTo>
                  <a:pt x="2292590" y="493461"/>
                </a:lnTo>
                <a:lnTo>
                  <a:pt x="2294111" y="497573"/>
                </a:lnTo>
                <a:lnTo>
                  <a:pt x="2297534" y="498694"/>
                </a:lnTo>
                <a:lnTo>
                  <a:pt x="2297534" y="502059"/>
                </a:lnTo>
                <a:lnTo>
                  <a:pt x="2299435" y="503928"/>
                </a:lnTo>
                <a:lnTo>
                  <a:pt x="2302097" y="504676"/>
                </a:lnTo>
                <a:lnTo>
                  <a:pt x="2304378" y="507292"/>
                </a:lnTo>
                <a:lnTo>
                  <a:pt x="2306280" y="505049"/>
                </a:lnTo>
                <a:lnTo>
                  <a:pt x="2310462" y="505423"/>
                </a:lnTo>
                <a:lnTo>
                  <a:pt x="2311984" y="500937"/>
                </a:lnTo>
                <a:lnTo>
                  <a:pt x="2315026" y="498694"/>
                </a:lnTo>
                <a:lnTo>
                  <a:pt x="2316927" y="495330"/>
                </a:lnTo>
                <a:lnTo>
                  <a:pt x="2324532" y="489348"/>
                </a:lnTo>
                <a:lnTo>
                  <a:pt x="2325292" y="491218"/>
                </a:lnTo>
                <a:lnTo>
                  <a:pt x="2327194" y="488601"/>
                </a:lnTo>
                <a:lnTo>
                  <a:pt x="2332898" y="490844"/>
                </a:lnTo>
                <a:lnTo>
                  <a:pt x="2335179" y="483741"/>
                </a:lnTo>
                <a:lnTo>
                  <a:pt x="2342784" y="488601"/>
                </a:lnTo>
                <a:lnTo>
                  <a:pt x="2346587" y="488601"/>
                </a:lnTo>
                <a:lnTo>
                  <a:pt x="2347348" y="485236"/>
                </a:lnTo>
                <a:lnTo>
                  <a:pt x="2347348" y="480750"/>
                </a:lnTo>
                <a:lnTo>
                  <a:pt x="2346587" y="478507"/>
                </a:lnTo>
                <a:lnTo>
                  <a:pt x="2342784" y="474395"/>
                </a:lnTo>
                <a:lnTo>
                  <a:pt x="2340883" y="469161"/>
                </a:lnTo>
                <a:lnTo>
                  <a:pt x="2340503" y="461685"/>
                </a:lnTo>
                <a:lnTo>
                  <a:pt x="2344306" y="461311"/>
                </a:lnTo>
                <a:lnTo>
                  <a:pt x="2343545" y="458320"/>
                </a:lnTo>
                <a:lnTo>
                  <a:pt x="2341264" y="453087"/>
                </a:lnTo>
                <a:lnTo>
                  <a:pt x="2341644" y="450470"/>
                </a:lnTo>
                <a:lnTo>
                  <a:pt x="2344686" y="445236"/>
                </a:lnTo>
                <a:lnTo>
                  <a:pt x="2349629" y="440750"/>
                </a:lnTo>
                <a:lnTo>
                  <a:pt x="2354573" y="439629"/>
                </a:lnTo>
                <a:lnTo>
                  <a:pt x="2357234" y="436264"/>
                </a:lnTo>
                <a:lnTo>
                  <a:pt x="2359896" y="430657"/>
                </a:lnTo>
                <a:lnTo>
                  <a:pt x="2361798" y="421311"/>
                </a:lnTo>
                <a:lnTo>
                  <a:pt x="2363699" y="418320"/>
                </a:lnTo>
                <a:lnTo>
                  <a:pt x="2367882" y="414582"/>
                </a:lnTo>
                <a:lnTo>
                  <a:pt x="2370924" y="413086"/>
                </a:lnTo>
                <a:lnTo>
                  <a:pt x="2367882" y="408600"/>
                </a:lnTo>
                <a:lnTo>
                  <a:pt x="2367502" y="405236"/>
                </a:lnTo>
                <a:lnTo>
                  <a:pt x="2363699" y="401498"/>
                </a:lnTo>
                <a:lnTo>
                  <a:pt x="2364079" y="399255"/>
                </a:lnTo>
                <a:lnTo>
                  <a:pt x="2367121" y="395142"/>
                </a:lnTo>
                <a:lnTo>
                  <a:pt x="2369783" y="395516"/>
                </a:lnTo>
                <a:lnTo>
                  <a:pt x="2373586" y="396264"/>
                </a:lnTo>
                <a:lnTo>
                  <a:pt x="2377388" y="398507"/>
                </a:lnTo>
                <a:lnTo>
                  <a:pt x="2379290" y="401124"/>
                </a:lnTo>
                <a:lnTo>
                  <a:pt x="2381952" y="403367"/>
                </a:lnTo>
                <a:lnTo>
                  <a:pt x="2402866" y="405984"/>
                </a:lnTo>
                <a:lnTo>
                  <a:pt x="2420358" y="405236"/>
                </a:lnTo>
                <a:lnTo>
                  <a:pt x="2425301" y="407105"/>
                </a:lnTo>
                <a:lnTo>
                  <a:pt x="2440892" y="408227"/>
                </a:lnTo>
                <a:lnTo>
                  <a:pt x="2450018" y="413460"/>
                </a:lnTo>
                <a:lnTo>
                  <a:pt x="2465609" y="415329"/>
                </a:lnTo>
                <a:lnTo>
                  <a:pt x="2467890" y="414582"/>
                </a:lnTo>
                <a:lnTo>
                  <a:pt x="2476256" y="422806"/>
                </a:lnTo>
                <a:lnTo>
                  <a:pt x="2482340" y="422806"/>
                </a:lnTo>
                <a:lnTo>
                  <a:pt x="2486903" y="426918"/>
                </a:lnTo>
                <a:lnTo>
                  <a:pt x="2496410" y="429161"/>
                </a:lnTo>
                <a:lnTo>
                  <a:pt x="2500212" y="427292"/>
                </a:lnTo>
                <a:lnTo>
                  <a:pt x="2510860" y="427292"/>
                </a:lnTo>
                <a:lnTo>
                  <a:pt x="2514282" y="427666"/>
                </a:lnTo>
                <a:lnTo>
                  <a:pt x="2515423" y="430283"/>
                </a:lnTo>
                <a:lnTo>
                  <a:pt x="2516183" y="428787"/>
                </a:lnTo>
                <a:lnTo>
                  <a:pt x="2523408" y="427292"/>
                </a:lnTo>
                <a:lnTo>
                  <a:pt x="2531014" y="431030"/>
                </a:lnTo>
                <a:lnTo>
                  <a:pt x="2533295" y="433273"/>
                </a:lnTo>
                <a:lnTo>
                  <a:pt x="2539379" y="434395"/>
                </a:lnTo>
                <a:lnTo>
                  <a:pt x="2543562" y="437012"/>
                </a:lnTo>
                <a:lnTo>
                  <a:pt x="2550787" y="441498"/>
                </a:lnTo>
                <a:lnTo>
                  <a:pt x="2555730" y="454956"/>
                </a:lnTo>
                <a:lnTo>
                  <a:pt x="2556111" y="458320"/>
                </a:lnTo>
                <a:lnTo>
                  <a:pt x="2556111" y="462432"/>
                </a:lnTo>
                <a:lnTo>
                  <a:pt x="2551167" y="465423"/>
                </a:lnTo>
                <a:lnTo>
                  <a:pt x="2548886" y="462432"/>
                </a:lnTo>
                <a:lnTo>
                  <a:pt x="2543942" y="458694"/>
                </a:lnTo>
                <a:lnTo>
                  <a:pt x="2541661" y="460563"/>
                </a:lnTo>
                <a:lnTo>
                  <a:pt x="2534436" y="471031"/>
                </a:lnTo>
                <a:lnTo>
                  <a:pt x="2534436" y="473274"/>
                </a:lnTo>
                <a:lnTo>
                  <a:pt x="2536718" y="472526"/>
                </a:lnTo>
                <a:lnTo>
                  <a:pt x="2542041" y="473647"/>
                </a:lnTo>
                <a:lnTo>
                  <a:pt x="2544703" y="475517"/>
                </a:lnTo>
                <a:lnTo>
                  <a:pt x="2548125" y="475143"/>
                </a:lnTo>
                <a:lnTo>
                  <a:pt x="2550026" y="472526"/>
                </a:lnTo>
                <a:lnTo>
                  <a:pt x="2557252" y="476638"/>
                </a:lnTo>
                <a:lnTo>
                  <a:pt x="2559913" y="477012"/>
                </a:lnTo>
                <a:lnTo>
                  <a:pt x="2561814" y="481498"/>
                </a:lnTo>
                <a:lnTo>
                  <a:pt x="2568659" y="485610"/>
                </a:lnTo>
                <a:lnTo>
                  <a:pt x="2568659" y="488601"/>
                </a:lnTo>
                <a:lnTo>
                  <a:pt x="2570180" y="491965"/>
                </a:lnTo>
                <a:lnTo>
                  <a:pt x="2573983" y="491965"/>
                </a:lnTo>
                <a:lnTo>
                  <a:pt x="2580447" y="489722"/>
                </a:lnTo>
                <a:lnTo>
                  <a:pt x="2588813" y="488601"/>
                </a:lnTo>
                <a:lnTo>
                  <a:pt x="2589954" y="491591"/>
                </a:lnTo>
                <a:lnTo>
                  <a:pt x="2591095" y="494582"/>
                </a:lnTo>
                <a:lnTo>
                  <a:pt x="2604784" y="506171"/>
                </a:lnTo>
                <a:lnTo>
                  <a:pt x="2604024" y="511405"/>
                </a:lnTo>
                <a:lnTo>
                  <a:pt x="2600982" y="515517"/>
                </a:lnTo>
                <a:lnTo>
                  <a:pt x="2592236" y="518134"/>
                </a:lnTo>
                <a:lnTo>
                  <a:pt x="2594517" y="520003"/>
                </a:lnTo>
                <a:lnTo>
                  <a:pt x="2599841" y="520750"/>
                </a:lnTo>
                <a:lnTo>
                  <a:pt x="2606685" y="526732"/>
                </a:lnTo>
                <a:lnTo>
                  <a:pt x="2608967" y="529723"/>
                </a:lnTo>
                <a:lnTo>
                  <a:pt x="2612389" y="527106"/>
                </a:lnTo>
                <a:lnTo>
                  <a:pt x="2616572" y="527106"/>
                </a:lnTo>
                <a:lnTo>
                  <a:pt x="2625698" y="522246"/>
                </a:lnTo>
                <a:lnTo>
                  <a:pt x="2628740" y="523367"/>
                </a:lnTo>
                <a:lnTo>
                  <a:pt x="2631402" y="521872"/>
                </a:lnTo>
                <a:lnTo>
                  <a:pt x="2639388" y="521498"/>
                </a:lnTo>
                <a:lnTo>
                  <a:pt x="2643190" y="523367"/>
                </a:lnTo>
                <a:lnTo>
                  <a:pt x="2648134" y="521872"/>
                </a:lnTo>
                <a:lnTo>
                  <a:pt x="2651556" y="518881"/>
                </a:lnTo>
                <a:lnTo>
                  <a:pt x="2653838" y="518134"/>
                </a:lnTo>
                <a:lnTo>
                  <a:pt x="2664105" y="520750"/>
                </a:lnTo>
                <a:lnTo>
                  <a:pt x="2668288" y="520750"/>
                </a:lnTo>
                <a:lnTo>
                  <a:pt x="2670949" y="517760"/>
                </a:lnTo>
                <a:lnTo>
                  <a:pt x="2679695" y="518881"/>
                </a:lnTo>
                <a:lnTo>
                  <a:pt x="2681216" y="517012"/>
                </a:lnTo>
                <a:lnTo>
                  <a:pt x="2686160" y="515891"/>
                </a:lnTo>
                <a:lnTo>
                  <a:pt x="2696046" y="516638"/>
                </a:lnTo>
                <a:lnTo>
                  <a:pt x="2704412" y="515143"/>
                </a:lnTo>
                <a:lnTo>
                  <a:pt x="2714679" y="515517"/>
                </a:lnTo>
                <a:lnTo>
                  <a:pt x="2719623" y="517386"/>
                </a:lnTo>
                <a:lnTo>
                  <a:pt x="2734833" y="518881"/>
                </a:lnTo>
                <a:lnTo>
                  <a:pt x="2739396" y="520750"/>
                </a:lnTo>
                <a:lnTo>
                  <a:pt x="2742438" y="524115"/>
                </a:lnTo>
                <a:lnTo>
                  <a:pt x="2746241" y="526732"/>
                </a:lnTo>
                <a:lnTo>
                  <a:pt x="2750044" y="533087"/>
                </a:lnTo>
                <a:lnTo>
                  <a:pt x="2752325" y="534956"/>
                </a:lnTo>
                <a:lnTo>
                  <a:pt x="2755748" y="539816"/>
                </a:lnTo>
                <a:lnTo>
                  <a:pt x="2759930" y="543928"/>
                </a:lnTo>
                <a:lnTo>
                  <a:pt x="2759930" y="545424"/>
                </a:lnTo>
                <a:lnTo>
                  <a:pt x="2763733" y="553274"/>
                </a:lnTo>
                <a:lnTo>
                  <a:pt x="2763733" y="555517"/>
                </a:lnTo>
                <a:lnTo>
                  <a:pt x="2764494" y="559629"/>
                </a:lnTo>
                <a:lnTo>
                  <a:pt x="2764494" y="564115"/>
                </a:lnTo>
                <a:lnTo>
                  <a:pt x="2756888" y="586545"/>
                </a:lnTo>
                <a:lnTo>
                  <a:pt x="2756888" y="589910"/>
                </a:lnTo>
                <a:lnTo>
                  <a:pt x="2763733" y="591405"/>
                </a:lnTo>
                <a:lnTo>
                  <a:pt x="2765634" y="594396"/>
                </a:lnTo>
                <a:lnTo>
                  <a:pt x="2769817" y="594396"/>
                </a:lnTo>
                <a:lnTo>
                  <a:pt x="2773240" y="594396"/>
                </a:lnTo>
                <a:lnTo>
                  <a:pt x="2778183" y="596639"/>
                </a:lnTo>
                <a:lnTo>
                  <a:pt x="2781225" y="600003"/>
                </a:lnTo>
                <a:lnTo>
                  <a:pt x="2784267" y="604489"/>
                </a:lnTo>
                <a:lnTo>
                  <a:pt x="2786168" y="605611"/>
                </a:lnTo>
                <a:lnTo>
                  <a:pt x="2789590" y="604115"/>
                </a:lnTo>
                <a:lnTo>
                  <a:pt x="2790732" y="607854"/>
                </a:lnTo>
                <a:lnTo>
                  <a:pt x="2790351" y="614209"/>
                </a:lnTo>
                <a:lnTo>
                  <a:pt x="2793393" y="615330"/>
                </a:lnTo>
                <a:lnTo>
                  <a:pt x="2797196" y="611218"/>
                </a:lnTo>
                <a:lnTo>
                  <a:pt x="2799477" y="606358"/>
                </a:lnTo>
                <a:lnTo>
                  <a:pt x="2805562" y="606732"/>
                </a:lnTo>
                <a:lnTo>
                  <a:pt x="2807082" y="600377"/>
                </a:lnTo>
                <a:lnTo>
                  <a:pt x="2809744" y="600377"/>
                </a:lnTo>
                <a:lnTo>
                  <a:pt x="2811266" y="597760"/>
                </a:lnTo>
                <a:lnTo>
                  <a:pt x="2813167" y="595891"/>
                </a:lnTo>
                <a:lnTo>
                  <a:pt x="2815828" y="595891"/>
                </a:lnTo>
                <a:lnTo>
                  <a:pt x="2821532" y="598134"/>
                </a:lnTo>
                <a:lnTo>
                  <a:pt x="2828377" y="594396"/>
                </a:lnTo>
                <a:lnTo>
                  <a:pt x="2840165" y="595891"/>
                </a:lnTo>
                <a:lnTo>
                  <a:pt x="2847770" y="591405"/>
                </a:lnTo>
                <a:lnTo>
                  <a:pt x="2853474" y="600377"/>
                </a:lnTo>
                <a:lnTo>
                  <a:pt x="2858798" y="604115"/>
                </a:lnTo>
                <a:lnTo>
                  <a:pt x="2867924" y="603368"/>
                </a:lnTo>
                <a:lnTo>
                  <a:pt x="2868685" y="604489"/>
                </a:lnTo>
                <a:lnTo>
                  <a:pt x="2869826" y="603368"/>
                </a:lnTo>
                <a:lnTo>
                  <a:pt x="2874389" y="601872"/>
                </a:lnTo>
                <a:lnTo>
                  <a:pt x="2886557" y="603368"/>
                </a:lnTo>
                <a:lnTo>
                  <a:pt x="2894923" y="607854"/>
                </a:lnTo>
                <a:lnTo>
                  <a:pt x="2903288" y="607854"/>
                </a:lnTo>
                <a:lnTo>
                  <a:pt x="2905570" y="608601"/>
                </a:lnTo>
                <a:lnTo>
                  <a:pt x="2908992" y="608228"/>
                </a:lnTo>
                <a:lnTo>
                  <a:pt x="2920020" y="594396"/>
                </a:lnTo>
                <a:lnTo>
                  <a:pt x="2922302" y="592153"/>
                </a:lnTo>
                <a:lnTo>
                  <a:pt x="2925344" y="591405"/>
                </a:lnTo>
                <a:lnTo>
                  <a:pt x="2930287" y="594396"/>
                </a:lnTo>
                <a:lnTo>
                  <a:pt x="2930667" y="596265"/>
                </a:lnTo>
                <a:lnTo>
                  <a:pt x="2928006" y="597386"/>
                </a:lnTo>
                <a:lnTo>
                  <a:pt x="2927245" y="601125"/>
                </a:lnTo>
                <a:lnTo>
                  <a:pt x="2934090" y="603368"/>
                </a:lnTo>
                <a:lnTo>
                  <a:pt x="2935610" y="607480"/>
                </a:lnTo>
                <a:lnTo>
                  <a:pt x="2934470" y="618695"/>
                </a:lnTo>
                <a:lnTo>
                  <a:pt x="2935230" y="621686"/>
                </a:lnTo>
                <a:lnTo>
                  <a:pt x="2935991" y="624302"/>
                </a:lnTo>
                <a:lnTo>
                  <a:pt x="2938272" y="626172"/>
                </a:lnTo>
                <a:lnTo>
                  <a:pt x="2947018" y="627293"/>
                </a:lnTo>
                <a:lnTo>
                  <a:pt x="2950821" y="629536"/>
                </a:lnTo>
                <a:lnTo>
                  <a:pt x="2951582" y="631779"/>
                </a:lnTo>
                <a:lnTo>
                  <a:pt x="2957286" y="635517"/>
                </a:lnTo>
                <a:lnTo>
                  <a:pt x="2959187" y="639630"/>
                </a:lnTo>
                <a:lnTo>
                  <a:pt x="2962229" y="647854"/>
                </a:lnTo>
                <a:lnTo>
                  <a:pt x="2964891" y="649723"/>
                </a:lnTo>
                <a:lnTo>
                  <a:pt x="2973637" y="650097"/>
                </a:lnTo>
                <a:lnTo>
                  <a:pt x="2981242" y="644863"/>
                </a:lnTo>
                <a:lnTo>
                  <a:pt x="2993030" y="631405"/>
                </a:lnTo>
                <a:lnTo>
                  <a:pt x="2991129" y="622807"/>
                </a:lnTo>
                <a:lnTo>
                  <a:pt x="2991129" y="619443"/>
                </a:lnTo>
                <a:lnTo>
                  <a:pt x="2988847" y="617200"/>
                </a:lnTo>
                <a:lnTo>
                  <a:pt x="2984664" y="603742"/>
                </a:lnTo>
                <a:lnTo>
                  <a:pt x="2973256" y="601125"/>
                </a:lnTo>
                <a:lnTo>
                  <a:pt x="2975158" y="596265"/>
                </a:lnTo>
                <a:lnTo>
                  <a:pt x="2981622" y="594022"/>
                </a:lnTo>
                <a:lnTo>
                  <a:pt x="2982383" y="585798"/>
                </a:lnTo>
                <a:lnTo>
                  <a:pt x="2980862" y="582059"/>
                </a:lnTo>
                <a:lnTo>
                  <a:pt x="2981242" y="577573"/>
                </a:lnTo>
                <a:lnTo>
                  <a:pt x="2985044" y="575330"/>
                </a:lnTo>
                <a:lnTo>
                  <a:pt x="2995312" y="575330"/>
                </a:lnTo>
                <a:lnTo>
                  <a:pt x="3021169" y="581685"/>
                </a:lnTo>
                <a:lnTo>
                  <a:pt x="3023831" y="580564"/>
                </a:lnTo>
                <a:lnTo>
                  <a:pt x="3033718" y="586171"/>
                </a:lnTo>
                <a:lnTo>
                  <a:pt x="3039042" y="587293"/>
                </a:lnTo>
                <a:lnTo>
                  <a:pt x="3043985" y="585050"/>
                </a:lnTo>
                <a:lnTo>
                  <a:pt x="3052731" y="585798"/>
                </a:lnTo>
                <a:lnTo>
                  <a:pt x="3058054" y="584302"/>
                </a:lnTo>
                <a:lnTo>
                  <a:pt x="3063378" y="586171"/>
                </a:lnTo>
                <a:lnTo>
                  <a:pt x="3067181" y="588414"/>
                </a:lnTo>
                <a:lnTo>
                  <a:pt x="3072885" y="587293"/>
                </a:lnTo>
                <a:lnTo>
                  <a:pt x="3074786" y="585424"/>
                </a:lnTo>
                <a:lnTo>
                  <a:pt x="3094179" y="585798"/>
                </a:lnTo>
                <a:lnTo>
                  <a:pt x="3099122" y="586545"/>
                </a:lnTo>
                <a:lnTo>
                  <a:pt x="3110150" y="597386"/>
                </a:lnTo>
                <a:lnTo>
                  <a:pt x="3114713" y="597760"/>
                </a:lnTo>
                <a:lnTo>
                  <a:pt x="3122699" y="601499"/>
                </a:lnTo>
                <a:lnTo>
                  <a:pt x="3125741" y="600377"/>
                </a:lnTo>
                <a:lnTo>
                  <a:pt x="3131064" y="606358"/>
                </a:lnTo>
                <a:lnTo>
                  <a:pt x="3145134" y="613461"/>
                </a:lnTo>
                <a:lnTo>
                  <a:pt x="3147036" y="611966"/>
                </a:lnTo>
                <a:lnTo>
                  <a:pt x="3149317" y="616078"/>
                </a:lnTo>
                <a:lnTo>
                  <a:pt x="3154260" y="617573"/>
                </a:lnTo>
                <a:lnTo>
                  <a:pt x="3162626" y="622807"/>
                </a:lnTo>
                <a:lnTo>
                  <a:pt x="3180118" y="641499"/>
                </a:lnTo>
                <a:lnTo>
                  <a:pt x="3184681" y="643742"/>
                </a:lnTo>
                <a:lnTo>
                  <a:pt x="3189244" y="643368"/>
                </a:lnTo>
                <a:lnTo>
                  <a:pt x="3191906" y="646359"/>
                </a:lnTo>
                <a:lnTo>
                  <a:pt x="3201413" y="650471"/>
                </a:lnTo>
                <a:lnTo>
                  <a:pt x="3203694" y="650471"/>
                </a:lnTo>
                <a:lnTo>
                  <a:pt x="3205976" y="654957"/>
                </a:lnTo>
                <a:lnTo>
                  <a:pt x="3206736" y="662807"/>
                </a:lnTo>
                <a:lnTo>
                  <a:pt x="3210159" y="666172"/>
                </a:lnTo>
                <a:lnTo>
                  <a:pt x="3212440" y="666172"/>
                </a:lnTo>
                <a:lnTo>
                  <a:pt x="3218144" y="668789"/>
                </a:lnTo>
                <a:lnTo>
                  <a:pt x="3214342" y="663929"/>
                </a:lnTo>
                <a:lnTo>
                  <a:pt x="3218905" y="668041"/>
                </a:lnTo>
                <a:lnTo>
                  <a:pt x="3220806" y="671032"/>
                </a:lnTo>
                <a:lnTo>
                  <a:pt x="3221566" y="673648"/>
                </a:lnTo>
                <a:lnTo>
                  <a:pt x="3220426" y="676639"/>
                </a:lnTo>
                <a:lnTo>
                  <a:pt x="3220806" y="678882"/>
                </a:lnTo>
                <a:lnTo>
                  <a:pt x="3228031" y="675891"/>
                </a:lnTo>
                <a:lnTo>
                  <a:pt x="3232594" y="678882"/>
                </a:lnTo>
                <a:lnTo>
                  <a:pt x="3232594" y="680377"/>
                </a:lnTo>
                <a:lnTo>
                  <a:pt x="3236016" y="679630"/>
                </a:lnTo>
                <a:lnTo>
                  <a:pt x="3238678" y="683742"/>
                </a:lnTo>
                <a:lnTo>
                  <a:pt x="3237918" y="686359"/>
                </a:lnTo>
                <a:lnTo>
                  <a:pt x="3244382" y="686359"/>
                </a:lnTo>
                <a:lnTo>
                  <a:pt x="3245142" y="689723"/>
                </a:lnTo>
                <a:lnTo>
                  <a:pt x="3246284" y="691966"/>
                </a:lnTo>
                <a:lnTo>
                  <a:pt x="3244382" y="692340"/>
                </a:lnTo>
                <a:lnTo>
                  <a:pt x="3242481" y="694957"/>
                </a:lnTo>
                <a:lnTo>
                  <a:pt x="3246664" y="696452"/>
                </a:lnTo>
                <a:lnTo>
                  <a:pt x="3249326" y="698695"/>
                </a:lnTo>
                <a:lnTo>
                  <a:pt x="3253508" y="698695"/>
                </a:lnTo>
                <a:lnTo>
                  <a:pt x="3261494" y="700565"/>
                </a:lnTo>
                <a:lnTo>
                  <a:pt x="3260733" y="702434"/>
                </a:lnTo>
                <a:lnTo>
                  <a:pt x="3260353" y="706172"/>
                </a:lnTo>
                <a:lnTo>
                  <a:pt x="3256550" y="706920"/>
                </a:lnTo>
                <a:lnTo>
                  <a:pt x="3254649" y="709163"/>
                </a:lnTo>
                <a:lnTo>
                  <a:pt x="3258452" y="711780"/>
                </a:lnTo>
                <a:lnTo>
                  <a:pt x="3261874" y="712527"/>
                </a:lnTo>
                <a:lnTo>
                  <a:pt x="3273282" y="720752"/>
                </a:lnTo>
                <a:lnTo>
                  <a:pt x="3276704" y="722247"/>
                </a:lnTo>
                <a:lnTo>
                  <a:pt x="3275944" y="718882"/>
                </a:lnTo>
                <a:lnTo>
                  <a:pt x="3274042" y="716266"/>
                </a:lnTo>
                <a:lnTo>
                  <a:pt x="3272141" y="716266"/>
                </a:lnTo>
                <a:lnTo>
                  <a:pt x="3269860" y="714023"/>
                </a:lnTo>
                <a:lnTo>
                  <a:pt x="3267198" y="709163"/>
                </a:lnTo>
                <a:lnTo>
                  <a:pt x="3265677" y="705051"/>
                </a:lnTo>
                <a:lnTo>
                  <a:pt x="3267198" y="704303"/>
                </a:lnTo>
                <a:lnTo>
                  <a:pt x="3277084" y="709163"/>
                </a:lnTo>
                <a:lnTo>
                  <a:pt x="3277465" y="712527"/>
                </a:lnTo>
                <a:lnTo>
                  <a:pt x="3278986" y="717761"/>
                </a:lnTo>
                <a:lnTo>
                  <a:pt x="3285367" y="722466"/>
                </a:lnTo>
                <a:lnTo>
                  <a:pt x="3284310" y="725238"/>
                </a:lnTo>
                <a:lnTo>
                  <a:pt x="3286211" y="728602"/>
                </a:lnTo>
                <a:lnTo>
                  <a:pt x="3288112" y="736826"/>
                </a:lnTo>
                <a:lnTo>
                  <a:pt x="3289253" y="742808"/>
                </a:lnTo>
                <a:lnTo>
                  <a:pt x="3291534" y="748415"/>
                </a:lnTo>
                <a:lnTo>
                  <a:pt x="3291915" y="752527"/>
                </a:lnTo>
                <a:lnTo>
                  <a:pt x="3291154" y="757013"/>
                </a:lnTo>
                <a:lnTo>
                  <a:pt x="3293056" y="760378"/>
                </a:lnTo>
                <a:lnTo>
                  <a:pt x="3297618" y="762995"/>
                </a:lnTo>
                <a:lnTo>
                  <a:pt x="3297238" y="765238"/>
                </a:lnTo>
                <a:lnTo>
                  <a:pt x="3297999" y="768976"/>
                </a:lnTo>
                <a:lnTo>
                  <a:pt x="3301802" y="768602"/>
                </a:lnTo>
                <a:lnTo>
                  <a:pt x="3306364" y="770471"/>
                </a:lnTo>
                <a:lnTo>
                  <a:pt x="3306364" y="776079"/>
                </a:lnTo>
                <a:lnTo>
                  <a:pt x="3305604" y="777574"/>
                </a:lnTo>
                <a:lnTo>
                  <a:pt x="3305604" y="780565"/>
                </a:lnTo>
                <a:lnTo>
                  <a:pt x="3306745" y="777574"/>
                </a:lnTo>
                <a:lnTo>
                  <a:pt x="3309787" y="777200"/>
                </a:lnTo>
                <a:lnTo>
                  <a:pt x="3310548" y="773462"/>
                </a:lnTo>
                <a:lnTo>
                  <a:pt x="3310548" y="770098"/>
                </a:lnTo>
                <a:lnTo>
                  <a:pt x="3308266" y="765238"/>
                </a:lnTo>
                <a:lnTo>
                  <a:pt x="3306745" y="764116"/>
                </a:lnTo>
                <a:lnTo>
                  <a:pt x="3305604" y="765612"/>
                </a:lnTo>
                <a:lnTo>
                  <a:pt x="3302562" y="764864"/>
                </a:lnTo>
                <a:lnTo>
                  <a:pt x="3304463" y="756266"/>
                </a:lnTo>
                <a:lnTo>
                  <a:pt x="3304463" y="746546"/>
                </a:lnTo>
                <a:lnTo>
                  <a:pt x="3299520" y="744677"/>
                </a:lnTo>
                <a:lnTo>
                  <a:pt x="3302182" y="743182"/>
                </a:lnTo>
                <a:lnTo>
                  <a:pt x="3301802" y="741312"/>
                </a:lnTo>
                <a:lnTo>
                  <a:pt x="3297238" y="742808"/>
                </a:lnTo>
                <a:lnTo>
                  <a:pt x="3296098" y="745425"/>
                </a:lnTo>
                <a:lnTo>
                  <a:pt x="3294196" y="742808"/>
                </a:lnTo>
                <a:lnTo>
                  <a:pt x="3298379" y="740939"/>
                </a:lnTo>
                <a:lnTo>
                  <a:pt x="3302562" y="740565"/>
                </a:lnTo>
                <a:lnTo>
                  <a:pt x="3307505" y="742060"/>
                </a:lnTo>
                <a:lnTo>
                  <a:pt x="3308266" y="744303"/>
                </a:lnTo>
                <a:lnTo>
                  <a:pt x="3309787" y="745051"/>
                </a:lnTo>
                <a:lnTo>
                  <a:pt x="3311688" y="740939"/>
                </a:lnTo>
                <a:lnTo>
                  <a:pt x="3310928" y="738322"/>
                </a:lnTo>
                <a:lnTo>
                  <a:pt x="3313970" y="739069"/>
                </a:lnTo>
                <a:lnTo>
                  <a:pt x="3314730" y="741312"/>
                </a:lnTo>
                <a:lnTo>
                  <a:pt x="3317012" y="741312"/>
                </a:lnTo>
                <a:lnTo>
                  <a:pt x="3321195" y="743929"/>
                </a:lnTo>
                <a:lnTo>
                  <a:pt x="3318152" y="744677"/>
                </a:lnTo>
                <a:lnTo>
                  <a:pt x="3317012" y="748415"/>
                </a:lnTo>
                <a:lnTo>
                  <a:pt x="3318913" y="751032"/>
                </a:lnTo>
                <a:lnTo>
                  <a:pt x="3320434" y="754770"/>
                </a:lnTo>
                <a:lnTo>
                  <a:pt x="3322336" y="754770"/>
                </a:lnTo>
                <a:lnTo>
                  <a:pt x="3323856" y="751406"/>
                </a:lnTo>
                <a:lnTo>
                  <a:pt x="3322336" y="746546"/>
                </a:lnTo>
                <a:lnTo>
                  <a:pt x="3329180" y="750658"/>
                </a:lnTo>
                <a:lnTo>
                  <a:pt x="3333363" y="751406"/>
                </a:lnTo>
                <a:lnTo>
                  <a:pt x="3337546" y="751032"/>
                </a:lnTo>
                <a:lnTo>
                  <a:pt x="3339067" y="748415"/>
                </a:lnTo>
                <a:lnTo>
                  <a:pt x="3330701" y="746172"/>
                </a:lnTo>
                <a:lnTo>
                  <a:pt x="3334504" y="744677"/>
                </a:lnTo>
                <a:lnTo>
                  <a:pt x="3352756" y="748415"/>
                </a:lnTo>
                <a:lnTo>
                  <a:pt x="3353517" y="752527"/>
                </a:lnTo>
                <a:lnTo>
                  <a:pt x="3355038" y="755144"/>
                </a:lnTo>
                <a:lnTo>
                  <a:pt x="3359221" y="757387"/>
                </a:lnTo>
                <a:lnTo>
                  <a:pt x="3359221" y="760752"/>
                </a:lnTo>
                <a:lnTo>
                  <a:pt x="3361882" y="764864"/>
                </a:lnTo>
                <a:lnTo>
                  <a:pt x="3367586" y="769350"/>
                </a:lnTo>
                <a:lnTo>
                  <a:pt x="3369868" y="774210"/>
                </a:lnTo>
                <a:lnTo>
                  <a:pt x="3374431" y="776827"/>
                </a:lnTo>
                <a:lnTo>
                  <a:pt x="3378994" y="780939"/>
                </a:lnTo>
                <a:lnTo>
                  <a:pt x="3378994" y="782434"/>
                </a:lnTo>
                <a:lnTo>
                  <a:pt x="3375952" y="784303"/>
                </a:lnTo>
                <a:lnTo>
                  <a:pt x="3377854" y="786546"/>
                </a:lnTo>
                <a:lnTo>
                  <a:pt x="3382416" y="781686"/>
                </a:lnTo>
                <a:lnTo>
                  <a:pt x="3385839" y="785425"/>
                </a:lnTo>
                <a:lnTo>
                  <a:pt x="3385078" y="788415"/>
                </a:lnTo>
                <a:lnTo>
                  <a:pt x="3387740" y="788789"/>
                </a:lnTo>
                <a:lnTo>
                  <a:pt x="3390782" y="791032"/>
                </a:lnTo>
                <a:lnTo>
                  <a:pt x="3392304" y="790285"/>
                </a:lnTo>
                <a:lnTo>
                  <a:pt x="3396106" y="791032"/>
                </a:lnTo>
                <a:lnTo>
                  <a:pt x="3394205" y="795144"/>
                </a:lnTo>
                <a:lnTo>
                  <a:pt x="3390402" y="794397"/>
                </a:lnTo>
                <a:lnTo>
                  <a:pt x="3386600" y="794771"/>
                </a:lnTo>
                <a:lnTo>
                  <a:pt x="3383558" y="798883"/>
                </a:lnTo>
                <a:lnTo>
                  <a:pt x="3378994" y="800752"/>
                </a:lnTo>
                <a:lnTo>
                  <a:pt x="3377473" y="808976"/>
                </a:lnTo>
                <a:lnTo>
                  <a:pt x="3377854" y="812715"/>
                </a:lnTo>
                <a:lnTo>
                  <a:pt x="3377093" y="816453"/>
                </a:lnTo>
                <a:lnTo>
                  <a:pt x="3371769" y="815705"/>
                </a:lnTo>
                <a:lnTo>
                  <a:pt x="3369488" y="812341"/>
                </a:lnTo>
                <a:lnTo>
                  <a:pt x="3365305" y="809724"/>
                </a:lnTo>
                <a:lnTo>
                  <a:pt x="3361502" y="804864"/>
                </a:lnTo>
                <a:lnTo>
                  <a:pt x="3359601" y="807481"/>
                </a:lnTo>
                <a:lnTo>
                  <a:pt x="3361122" y="813462"/>
                </a:lnTo>
                <a:lnTo>
                  <a:pt x="3366826" y="817201"/>
                </a:lnTo>
                <a:lnTo>
                  <a:pt x="3367967" y="820565"/>
                </a:lnTo>
                <a:lnTo>
                  <a:pt x="3366066" y="822808"/>
                </a:lnTo>
                <a:lnTo>
                  <a:pt x="3361882" y="822808"/>
                </a:lnTo>
                <a:lnTo>
                  <a:pt x="3355418" y="820565"/>
                </a:lnTo>
                <a:lnTo>
                  <a:pt x="3350475" y="821313"/>
                </a:lnTo>
                <a:lnTo>
                  <a:pt x="3344771" y="825799"/>
                </a:lnTo>
                <a:lnTo>
                  <a:pt x="3343250" y="829911"/>
                </a:lnTo>
                <a:lnTo>
                  <a:pt x="3344390" y="834397"/>
                </a:lnTo>
                <a:lnTo>
                  <a:pt x="3334504" y="834771"/>
                </a:lnTo>
                <a:lnTo>
                  <a:pt x="3338687" y="836640"/>
                </a:lnTo>
                <a:lnTo>
                  <a:pt x="3342489" y="835892"/>
                </a:lnTo>
                <a:lnTo>
                  <a:pt x="3344771" y="840752"/>
                </a:lnTo>
                <a:lnTo>
                  <a:pt x="3346672" y="843369"/>
                </a:lnTo>
                <a:lnTo>
                  <a:pt x="3338306" y="850846"/>
                </a:lnTo>
                <a:lnTo>
                  <a:pt x="3334504" y="848603"/>
                </a:lnTo>
                <a:lnTo>
                  <a:pt x="3334884" y="851593"/>
                </a:lnTo>
                <a:lnTo>
                  <a:pt x="3332983" y="853463"/>
                </a:lnTo>
                <a:lnTo>
                  <a:pt x="3328420" y="853463"/>
                </a:lnTo>
                <a:lnTo>
                  <a:pt x="3324997" y="856079"/>
                </a:lnTo>
                <a:lnTo>
                  <a:pt x="3330321" y="854958"/>
                </a:lnTo>
                <a:lnTo>
                  <a:pt x="3332602" y="857201"/>
                </a:lnTo>
                <a:lnTo>
                  <a:pt x="3331462" y="859444"/>
                </a:lnTo>
                <a:lnTo>
                  <a:pt x="3327279" y="859818"/>
                </a:lnTo>
                <a:lnTo>
                  <a:pt x="3328040" y="861687"/>
                </a:lnTo>
                <a:lnTo>
                  <a:pt x="3330321" y="863182"/>
                </a:lnTo>
                <a:lnTo>
                  <a:pt x="3330321" y="863930"/>
                </a:lnTo>
                <a:lnTo>
                  <a:pt x="3334884" y="863182"/>
                </a:lnTo>
                <a:lnTo>
                  <a:pt x="3337166" y="865425"/>
                </a:lnTo>
                <a:lnTo>
                  <a:pt x="3337166" y="866921"/>
                </a:lnTo>
                <a:lnTo>
                  <a:pt x="3340588" y="873650"/>
                </a:lnTo>
                <a:lnTo>
                  <a:pt x="3336025" y="875145"/>
                </a:lnTo>
                <a:lnTo>
                  <a:pt x="3332602" y="871407"/>
                </a:lnTo>
                <a:lnTo>
                  <a:pt x="3329180" y="869537"/>
                </a:lnTo>
                <a:lnTo>
                  <a:pt x="3325758" y="870659"/>
                </a:lnTo>
                <a:lnTo>
                  <a:pt x="3326138" y="872154"/>
                </a:lnTo>
                <a:lnTo>
                  <a:pt x="3329941" y="872902"/>
                </a:lnTo>
                <a:lnTo>
                  <a:pt x="3329941" y="879257"/>
                </a:lnTo>
                <a:lnTo>
                  <a:pt x="3326898" y="881874"/>
                </a:lnTo>
                <a:lnTo>
                  <a:pt x="3324997" y="882248"/>
                </a:lnTo>
                <a:lnTo>
                  <a:pt x="3321955" y="881500"/>
                </a:lnTo>
                <a:lnTo>
                  <a:pt x="3318913" y="878883"/>
                </a:lnTo>
                <a:lnTo>
                  <a:pt x="3321955" y="871780"/>
                </a:lnTo>
                <a:lnTo>
                  <a:pt x="3322336" y="868790"/>
                </a:lnTo>
                <a:lnTo>
                  <a:pt x="3320434" y="866173"/>
                </a:lnTo>
                <a:lnTo>
                  <a:pt x="3320054" y="871407"/>
                </a:lnTo>
                <a:lnTo>
                  <a:pt x="3318533" y="875893"/>
                </a:lnTo>
                <a:lnTo>
                  <a:pt x="3315110" y="877762"/>
                </a:lnTo>
                <a:lnTo>
                  <a:pt x="3310928" y="876640"/>
                </a:lnTo>
                <a:lnTo>
                  <a:pt x="3311688" y="871033"/>
                </a:lnTo>
                <a:lnTo>
                  <a:pt x="3310167" y="874771"/>
                </a:lnTo>
                <a:lnTo>
                  <a:pt x="3305604" y="874771"/>
                </a:lnTo>
                <a:lnTo>
                  <a:pt x="3305604" y="870659"/>
                </a:lnTo>
                <a:lnTo>
                  <a:pt x="3301421" y="866921"/>
                </a:lnTo>
                <a:lnTo>
                  <a:pt x="3302182" y="864678"/>
                </a:lnTo>
                <a:lnTo>
                  <a:pt x="3299900" y="863182"/>
                </a:lnTo>
                <a:lnTo>
                  <a:pt x="3296098" y="863182"/>
                </a:lnTo>
                <a:lnTo>
                  <a:pt x="3290013" y="857949"/>
                </a:lnTo>
                <a:lnTo>
                  <a:pt x="3293056" y="854584"/>
                </a:lnTo>
                <a:lnTo>
                  <a:pt x="3293436" y="848603"/>
                </a:lnTo>
                <a:lnTo>
                  <a:pt x="3293056" y="847107"/>
                </a:lnTo>
                <a:lnTo>
                  <a:pt x="3291534" y="849350"/>
                </a:lnTo>
                <a:lnTo>
                  <a:pt x="3291534" y="855332"/>
                </a:lnTo>
                <a:lnTo>
                  <a:pt x="3287732" y="854958"/>
                </a:lnTo>
                <a:lnTo>
                  <a:pt x="3286971" y="852715"/>
                </a:lnTo>
                <a:lnTo>
                  <a:pt x="3284310" y="856827"/>
                </a:lnTo>
                <a:lnTo>
                  <a:pt x="3287352" y="859070"/>
                </a:lnTo>
                <a:lnTo>
                  <a:pt x="3285450" y="859444"/>
                </a:lnTo>
                <a:lnTo>
                  <a:pt x="3281648" y="857575"/>
                </a:lnTo>
                <a:lnTo>
                  <a:pt x="3277465" y="857201"/>
                </a:lnTo>
                <a:lnTo>
                  <a:pt x="3277084" y="854584"/>
                </a:lnTo>
                <a:lnTo>
                  <a:pt x="3275183" y="851593"/>
                </a:lnTo>
                <a:lnTo>
                  <a:pt x="3266818" y="844490"/>
                </a:lnTo>
                <a:lnTo>
                  <a:pt x="3267578" y="840004"/>
                </a:lnTo>
                <a:lnTo>
                  <a:pt x="3267578" y="834771"/>
                </a:lnTo>
                <a:lnTo>
                  <a:pt x="3265677" y="830659"/>
                </a:lnTo>
                <a:lnTo>
                  <a:pt x="3266057" y="823930"/>
                </a:lnTo>
                <a:lnTo>
                  <a:pt x="3261874" y="822434"/>
                </a:lnTo>
                <a:lnTo>
                  <a:pt x="3258452" y="822434"/>
                </a:lnTo>
                <a:lnTo>
                  <a:pt x="3256550" y="819444"/>
                </a:lnTo>
                <a:lnTo>
                  <a:pt x="3253508" y="816827"/>
                </a:lnTo>
                <a:lnTo>
                  <a:pt x="3249706" y="817574"/>
                </a:lnTo>
                <a:lnTo>
                  <a:pt x="3242100" y="816453"/>
                </a:lnTo>
                <a:lnTo>
                  <a:pt x="3238298" y="816827"/>
                </a:lnTo>
                <a:lnTo>
                  <a:pt x="3236396" y="819817"/>
                </a:lnTo>
                <a:lnTo>
                  <a:pt x="3228792" y="822434"/>
                </a:lnTo>
                <a:lnTo>
                  <a:pt x="3221947" y="820565"/>
                </a:lnTo>
                <a:lnTo>
                  <a:pt x="3216623" y="820565"/>
                </a:lnTo>
                <a:lnTo>
                  <a:pt x="3212440" y="818696"/>
                </a:lnTo>
                <a:lnTo>
                  <a:pt x="3212440" y="812341"/>
                </a:lnTo>
                <a:lnTo>
                  <a:pt x="3210539" y="807107"/>
                </a:lnTo>
                <a:lnTo>
                  <a:pt x="3208257" y="806733"/>
                </a:lnTo>
                <a:lnTo>
                  <a:pt x="3206356" y="802621"/>
                </a:lnTo>
                <a:lnTo>
                  <a:pt x="3204455" y="798883"/>
                </a:lnTo>
                <a:lnTo>
                  <a:pt x="3202554" y="793649"/>
                </a:lnTo>
                <a:lnTo>
                  <a:pt x="3205596" y="794771"/>
                </a:lnTo>
                <a:lnTo>
                  <a:pt x="3207877" y="794771"/>
                </a:lnTo>
                <a:lnTo>
                  <a:pt x="3211300" y="792528"/>
                </a:lnTo>
                <a:lnTo>
                  <a:pt x="3210539" y="787294"/>
                </a:lnTo>
                <a:lnTo>
                  <a:pt x="3212060" y="780191"/>
                </a:lnTo>
                <a:lnTo>
                  <a:pt x="3211680" y="779070"/>
                </a:lnTo>
                <a:lnTo>
                  <a:pt x="3209398" y="779443"/>
                </a:lnTo>
                <a:lnTo>
                  <a:pt x="3208257" y="783182"/>
                </a:lnTo>
                <a:lnTo>
                  <a:pt x="3205976" y="787668"/>
                </a:lnTo>
                <a:lnTo>
                  <a:pt x="3203314" y="788789"/>
                </a:lnTo>
                <a:lnTo>
                  <a:pt x="3199131" y="783556"/>
                </a:lnTo>
                <a:lnTo>
                  <a:pt x="3197990" y="779443"/>
                </a:lnTo>
                <a:lnTo>
                  <a:pt x="3197230" y="783182"/>
                </a:lnTo>
                <a:lnTo>
                  <a:pt x="3194188" y="780565"/>
                </a:lnTo>
                <a:lnTo>
                  <a:pt x="3194948" y="789537"/>
                </a:lnTo>
                <a:lnTo>
                  <a:pt x="3190005" y="792154"/>
                </a:lnTo>
                <a:lnTo>
                  <a:pt x="3188104" y="789163"/>
                </a:lnTo>
                <a:lnTo>
                  <a:pt x="3185822" y="790658"/>
                </a:lnTo>
                <a:lnTo>
                  <a:pt x="3182780" y="790658"/>
                </a:lnTo>
                <a:lnTo>
                  <a:pt x="3183540" y="796266"/>
                </a:lnTo>
                <a:lnTo>
                  <a:pt x="3183921" y="803369"/>
                </a:lnTo>
                <a:lnTo>
                  <a:pt x="3190385" y="811219"/>
                </a:lnTo>
                <a:lnTo>
                  <a:pt x="3195328" y="814584"/>
                </a:lnTo>
                <a:lnTo>
                  <a:pt x="3195709" y="819817"/>
                </a:lnTo>
                <a:lnTo>
                  <a:pt x="3192286" y="823930"/>
                </a:lnTo>
                <a:lnTo>
                  <a:pt x="3191526" y="829537"/>
                </a:lnTo>
                <a:lnTo>
                  <a:pt x="3185442" y="838509"/>
                </a:lnTo>
                <a:lnTo>
                  <a:pt x="3180118" y="842621"/>
                </a:lnTo>
                <a:lnTo>
                  <a:pt x="3180118" y="843369"/>
                </a:lnTo>
                <a:lnTo>
                  <a:pt x="3177076" y="845986"/>
                </a:lnTo>
                <a:lnTo>
                  <a:pt x="3169471" y="855332"/>
                </a:lnTo>
                <a:lnTo>
                  <a:pt x="3163767" y="856827"/>
                </a:lnTo>
                <a:lnTo>
                  <a:pt x="3158443" y="859444"/>
                </a:lnTo>
                <a:lnTo>
                  <a:pt x="3155401" y="863556"/>
                </a:lnTo>
                <a:lnTo>
                  <a:pt x="3150838" y="866921"/>
                </a:lnTo>
                <a:lnTo>
                  <a:pt x="3150458" y="865051"/>
                </a:lnTo>
                <a:lnTo>
                  <a:pt x="3151979" y="861687"/>
                </a:lnTo>
                <a:lnTo>
                  <a:pt x="3145134" y="863182"/>
                </a:lnTo>
                <a:lnTo>
                  <a:pt x="3143233" y="860565"/>
                </a:lnTo>
                <a:lnTo>
                  <a:pt x="3143993" y="859070"/>
                </a:lnTo>
                <a:lnTo>
                  <a:pt x="3140191" y="861687"/>
                </a:lnTo>
                <a:lnTo>
                  <a:pt x="3132966" y="859818"/>
                </a:lnTo>
                <a:lnTo>
                  <a:pt x="3129544" y="856827"/>
                </a:lnTo>
                <a:lnTo>
                  <a:pt x="3126501" y="859818"/>
                </a:lnTo>
                <a:lnTo>
                  <a:pt x="3126121" y="863930"/>
                </a:lnTo>
                <a:lnTo>
                  <a:pt x="3126121" y="867668"/>
                </a:lnTo>
                <a:lnTo>
                  <a:pt x="3126501" y="872902"/>
                </a:lnTo>
                <a:lnTo>
                  <a:pt x="3129924" y="877014"/>
                </a:lnTo>
                <a:lnTo>
                  <a:pt x="3134106" y="878136"/>
                </a:lnTo>
                <a:lnTo>
                  <a:pt x="3136768" y="881500"/>
                </a:lnTo>
                <a:lnTo>
                  <a:pt x="3140951" y="883369"/>
                </a:lnTo>
                <a:lnTo>
                  <a:pt x="3143233" y="881874"/>
                </a:lnTo>
                <a:lnTo>
                  <a:pt x="3145895" y="877388"/>
                </a:lnTo>
                <a:lnTo>
                  <a:pt x="3148556" y="885612"/>
                </a:lnTo>
                <a:lnTo>
                  <a:pt x="3150078" y="891220"/>
                </a:lnTo>
                <a:lnTo>
                  <a:pt x="3148556" y="890098"/>
                </a:lnTo>
                <a:lnTo>
                  <a:pt x="3144754" y="891220"/>
                </a:lnTo>
                <a:lnTo>
                  <a:pt x="3145134" y="893463"/>
                </a:lnTo>
                <a:lnTo>
                  <a:pt x="3148556" y="897949"/>
                </a:lnTo>
                <a:lnTo>
                  <a:pt x="3152739" y="895706"/>
                </a:lnTo>
                <a:lnTo>
                  <a:pt x="3154260" y="910285"/>
                </a:lnTo>
                <a:lnTo>
                  <a:pt x="3155021" y="913276"/>
                </a:lnTo>
                <a:lnTo>
                  <a:pt x="3156542" y="921126"/>
                </a:lnTo>
                <a:lnTo>
                  <a:pt x="3159204" y="926360"/>
                </a:lnTo>
                <a:lnTo>
                  <a:pt x="3162626" y="931220"/>
                </a:lnTo>
                <a:lnTo>
                  <a:pt x="3165288" y="931220"/>
                </a:lnTo>
                <a:lnTo>
                  <a:pt x="3168330" y="937201"/>
                </a:lnTo>
                <a:lnTo>
                  <a:pt x="3166429" y="938323"/>
                </a:lnTo>
                <a:lnTo>
                  <a:pt x="3162246" y="937949"/>
                </a:lnTo>
                <a:lnTo>
                  <a:pt x="3159584" y="939070"/>
                </a:lnTo>
                <a:lnTo>
                  <a:pt x="3158824" y="939070"/>
                </a:lnTo>
                <a:lnTo>
                  <a:pt x="3159204" y="941313"/>
                </a:lnTo>
                <a:lnTo>
                  <a:pt x="3160344" y="942435"/>
                </a:lnTo>
                <a:lnTo>
                  <a:pt x="3165288" y="944304"/>
                </a:lnTo>
                <a:lnTo>
                  <a:pt x="3169090" y="947669"/>
                </a:lnTo>
                <a:lnTo>
                  <a:pt x="3170612" y="951407"/>
                </a:lnTo>
                <a:lnTo>
                  <a:pt x="3169090" y="956267"/>
                </a:lnTo>
                <a:lnTo>
                  <a:pt x="3163767" y="964491"/>
                </a:lnTo>
                <a:lnTo>
                  <a:pt x="3161105" y="965239"/>
                </a:lnTo>
                <a:lnTo>
                  <a:pt x="3159584" y="969725"/>
                </a:lnTo>
                <a:lnTo>
                  <a:pt x="3158443" y="970472"/>
                </a:lnTo>
                <a:lnTo>
                  <a:pt x="3152359" y="968603"/>
                </a:lnTo>
                <a:lnTo>
                  <a:pt x="3146655" y="965239"/>
                </a:lnTo>
                <a:lnTo>
                  <a:pt x="3143233" y="961874"/>
                </a:lnTo>
                <a:lnTo>
                  <a:pt x="3138290" y="960005"/>
                </a:lnTo>
                <a:lnTo>
                  <a:pt x="3134487" y="960005"/>
                </a:lnTo>
                <a:lnTo>
                  <a:pt x="3132205" y="957388"/>
                </a:lnTo>
                <a:lnTo>
                  <a:pt x="3130684" y="954398"/>
                </a:lnTo>
                <a:lnTo>
                  <a:pt x="3128403" y="954398"/>
                </a:lnTo>
                <a:lnTo>
                  <a:pt x="3129924" y="956641"/>
                </a:lnTo>
                <a:lnTo>
                  <a:pt x="3130304" y="959631"/>
                </a:lnTo>
                <a:lnTo>
                  <a:pt x="3126121" y="959257"/>
                </a:lnTo>
                <a:lnTo>
                  <a:pt x="3125360" y="958136"/>
                </a:lnTo>
                <a:lnTo>
                  <a:pt x="3125360" y="955893"/>
                </a:lnTo>
                <a:lnTo>
                  <a:pt x="3123840" y="955893"/>
                </a:lnTo>
                <a:lnTo>
                  <a:pt x="3121558" y="952528"/>
                </a:lnTo>
                <a:lnTo>
                  <a:pt x="3119657" y="948042"/>
                </a:lnTo>
                <a:lnTo>
                  <a:pt x="3118136" y="945799"/>
                </a:lnTo>
                <a:lnTo>
                  <a:pt x="3116614" y="947295"/>
                </a:lnTo>
                <a:lnTo>
                  <a:pt x="3117755" y="950659"/>
                </a:lnTo>
                <a:lnTo>
                  <a:pt x="3120037" y="956641"/>
                </a:lnTo>
                <a:lnTo>
                  <a:pt x="3121938" y="958136"/>
                </a:lnTo>
                <a:lnTo>
                  <a:pt x="3122699" y="959257"/>
                </a:lnTo>
                <a:lnTo>
                  <a:pt x="3121558" y="960379"/>
                </a:lnTo>
                <a:lnTo>
                  <a:pt x="3111291" y="964117"/>
                </a:lnTo>
                <a:lnTo>
                  <a:pt x="3097602" y="973837"/>
                </a:lnTo>
                <a:lnTo>
                  <a:pt x="3092658" y="976454"/>
                </a:lnTo>
                <a:lnTo>
                  <a:pt x="3089996" y="976454"/>
                </a:lnTo>
                <a:lnTo>
                  <a:pt x="3081250" y="981314"/>
                </a:lnTo>
                <a:lnTo>
                  <a:pt x="3079729" y="981314"/>
                </a:lnTo>
                <a:lnTo>
                  <a:pt x="3080870" y="978697"/>
                </a:lnTo>
                <a:lnTo>
                  <a:pt x="3081250" y="977201"/>
                </a:lnTo>
                <a:lnTo>
                  <a:pt x="3077828" y="977949"/>
                </a:lnTo>
                <a:lnTo>
                  <a:pt x="3077828" y="980566"/>
                </a:lnTo>
                <a:lnTo>
                  <a:pt x="3077448" y="982809"/>
                </a:lnTo>
                <a:lnTo>
                  <a:pt x="3076307" y="985800"/>
                </a:lnTo>
                <a:lnTo>
                  <a:pt x="3070603" y="988416"/>
                </a:lnTo>
                <a:lnTo>
                  <a:pt x="3067561" y="991407"/>
                </a:lnTo>
                <a:lnTo>
                  <a:pt x="3057294" y="994398"/>
                </a:lnTo>
                <a:lnTo>
                  <a:pt x="3052350" y="998884"/>
                </a:lnTo>
                <a:lnTo>
                  <a:pt x="3050449" y="1000005"/>
                </a:lnTo>
                <a:lnTo>
                  <a:pt x="3048548" y="999631"/>
                </a:lnTo>
                <a:lnTo>
                  <a:pt x="3046647" y="996267"/>
                </a:lnTo>
                <a:lnTo>
                  <a:pt x="3044365" y="995893"/>
                </a:lnTo>
                <a:lnTo>
                  <a:pt x="3043604" y="998510"/>
                </a:lnTo>
                <a:lnTo>
                  <a:pt x="3042844" y="1003370"/>
                </a:lnTo>
                <a:lnTo>
                  <a:pt x="3042084" y="1004865"/>
                </a:lnTo>
                <a:lnTo>
                  <a:pt x="3040562" y="1004865"/>
                </a:lnTo>
                <a:lnTo>
                  <a:pt x="3039042" y="1007856"/>
                </a:lnTo>
                <a:lnTo>
                  <a:pt x="3037520" y="1010099"/>
                </a:lnTo>
                <a:lnTo>
                  <a:pt x="3034858" y="1011594"/>
                </a:lnTo>
                <a:lnTo>
                  <a:pt x="3033718" y="1011594"/>
                </a:lnTo>
                <a:lnTo>
                  <a:pt x="3031436" y="1009725"/>
                </a:lnTo>
                <a:lnTo>
                  <a:pt x="3029915" y="1010473"/>
                </a:lnTo>
                <a:lnTo>
                  <a:pt x="3031816" y="1014585"/>
                </a:lnTo>
                <a:lnTo>
                  <a:pt x="3030676" y="1016454"/>
                </a:lnTo>
                <a:lnTo>
                  <a:pt x="3029915" y="1016454"/>
                </a:lnTo>
                <a:lnTo>
                  <a:pt x="3025732" y="1019445"/>
                </a:lnTo>
                <a:lnTo>
                  <a:pt x="3021550" y="1019445"/>
                </a:lnTo>
                <a:lnTo>
                  <a:pt x="3022310" y="1021688"/>
                </a:lnTo>
                <a:lnTo>
                  <a:pt x="3021550" y="1026174"/>
                </a:lnTo>
                <a:lnTo>
                  <a:pt x="3019648" y="1027669"/>
                </a:lnTo>
                <a:lnTo>
                  <a:pt x="3017747" y="1026548"/>
                </a:lnTo>
                <a:lnTo>
                  <a:pt x="3014324" y="1023931"/>
                </a:lnTo>
                <a:lnTo>
                  <a:pt x="3013944" y="1025800"/>
                </a:lnTo>
                <a:lnTo>
                  <a:pt x="3015846" y="1027669"/>
                </a:lnTo>
                <a:lnTo>
                  <a:pt x="3016226" y="1029538"/>
                </a:lnTo>
                <a:lnTo>
                  <a:pt x="3015846" y="1031034"/>
                </a:lnTo>
                <a:lnTo>
                  <a:pt x="3013564" y="1031781"/>
                </a:lnTo>
                <a:lnTo>
                  <a:pt x="3012043" y="1032903"/>
                </a:lnTo>
                <a:lnTo>
                  <a:pt x="3009001" y="1033650"/>
                </a:lnTo>
                <a:lnTo>
                  <a:pt x="3005198" y="1036267"/>
                </a:lnTo>
                <a:lnTo>
                  <a:pt x="3005198" y="1038136"/>
                </a:lnTo>
                <a:lnTo>
                  <a:pt x="3003677" y="1038510"/>
                </a:lnTo>
                <a:lnTo>
                  <a:pt x="2998734" y="1044865"/>
                </a:lnTo>
                <a:lnTo>
                  <a:pt x="2996072" y="1044865"/>
                </a:lnTo>
                <a:lnTo>
                  <a:pt x="2994551" y="1043744"/>
                </a:lnTo>
                <a:lnTo>
                  <a:pt x="2993030" y="1046361"/>
                </a:lnTo>
                <a:lnTo>
                  <a:pt x="2990748" y="1046735"/>
                </a:lnTo>
                <a:lnTo>
                  <a:pt x="2985805" y="1050099"/>
                </a:lnTo>
                <a:lnTo>
                  <a:pt x="2983143" y="1050847"/>
                </a:lnTo>
                <a:lnTo>
                  <a:pt x="2984284" y="1051968"/>
                </a:lnTo>
                <a:lnTo>
                  <a:pt x="2984284" y="1054211"/>
                </a:lnTo>
                <a:lnTo>
                  <a:pt x="2979721" y="1063931"/>
                </a:lnTo>
                <a:lnTo>
                  <a:pt x="2979721" y="1070286"/>
                </a:lnTo>
                <a:lnTo>
                  <a:pt x="2978580" y="1071034"/>
                </a:lnTo>
                <a:lnTo>
                  <a:pt x="2973637" y="1070286"/>
                </a:lnTo>
                <a:lnTo>
                  <a:pt x="2973256" y="1068043"/>
                </a:lnTo>
                <a:lnTo>
                  <a:pt x="2966032" y="1056828"/>
                </a:lnTo>
                <a:lnTo>
                  <a:pt x="2964130" y="1052342"/>
                </a:lnTo>
                <a:lnTo>
                  <a:pt x="2958806" y="1048230"/>
                </a:lnTo>
                <a:lnTo>
                  <a:pt x="2954624" y="1046361"/>
                </a:lnTo>
                <a:lnTo>
                  <a:pt x="2948920" y="1044865"/>
                </a:lnTo>
                <a:lnTo>
                  <a:pt x="2937892" y="1044492"/>
                </a:lnTo>
                <a:lnTo>
                  <a:pt x="2935610" y="1044865"/>
                </a:lnTo>
                <a:lnTo>
                  <a:pt x="2933329" y="1042996"/>
                </a:lnTo>
                <a:lnTo>
                  <a:pt x="2930287" y="1046361"/>
                </a:lnTo>
                <a:lnTo>
                  <a:pt x="2925724" y="1046735"/>
                </a:lnTo>
                <a:lnTo>
                  <a:pt x="2919640" y="1051221"/>
                </a:lnTo>
                <a:lnTo>
                  <a:pt x="2915457" y="1051968"/>
                </a:lnTo>
                <a:lnTo>
                  <a:pt x="2912034" y="1054959"/>
                </a:lnTo>
                <a:lnTo>
                  <a:pt x="2908992" y="1052342"/>
                </a:lnTo>
                <a:lnTo>
                  <a:pt x="2907852" y="1053837"/>
                </a:lnTo>
                <a:lnTo>
                  <a:pt x="2908612" y="1057202"/>
                </a:lnTo>
                <a:lnTo>
                  <a:pt x="2907852" y="1059819"/>
                </a:lnTo>
                <a:lnTo>
                  <a:pt x="2896824" y="1070286"/>
                </a:lnTo>
                <a:lnTo>
                  <a:pt x="2892261" y="1076641"/>
                </a:lnTo>
                <a:lnTo>
                  <a:pt x="2890740" y="1076641"/>
                </a:lnTo>
                <a:lnTo>
                  <a:pt x="2890740" y="1074772"/>
                </a:lnTo>
                <a:lnTo>
                  <a:pt x="2891500" y="1072903"/>
                </a:lnTo>
                <a:lnTo>
                  <a:pt x="2892261" y="1070660"/>
                </a:lnTo>
                <a:lnTo>
                  <a:pt x="2892261" y="1067295"/>
                </a:lnTo>
                <a:lnTo>
                  <a:pt x="2893782" y="1062062"/>
                </a:lnTo>
                <a:lnTo>
                  <a:pt x="2892641" y="1054585"/>
                </a:lnTo>
                <a:lnTo>
                  <a:pt x="2894542" y="1051968"/>
                </a:lnTo>
                <a:lnTo>
                  <a:pt x="2893402" y="1048978"/>
                </a:lnTo>
                <a:lnTo>
                  <a:pt x="2891500" y="1047856"/>
                </a:lnTo>
                <a:lnTo>
                  <a:pt x="2889219" y="1050099"/>
                </a:lnTo>
                <a:lnTo>
                  <a:pt x="2885416" y="1055707"/>
                </a:lnTo>
                <a:lnTo>
                  <a:pt x="2882754" y="1057950"/>
                </a:lnTo>
                <a:lnTo>
                  <a:pt x="2875910" y="1060193"/>
                </a:lnTo>
                <a:lnTo>
                  <a:pt x="2873248" y="1061688"/>
                </a:lnTo>
                <a:lnTo>
                  <a:pt x="2869826" y="1066174"/>
                </a:lnTo>
                <a:lnTo>
                  <a:pt x="2869826" y="1070660"/>
                </a:lnTo>
                <a:lnTo>
                  <a:pt x="2867924" y="1077015"/>
                </a:lnTo>
                <a:lnTo>
                  <a:pt x="2864122" y="1076267"/>
                </a:lnTo>
                <a:lnTo>
                  <a:pt x="2862220" y="1071034"/>
                </a:lnTo>
                <a:lnTo>
                  <a:pt x="2858418" y="1067295"/>
                </a:lnTo>
                <a:lnTo>
                  <a:pt x="2853854" y="1070660"/>
                </a:lnTo>
                <a:lnTo>
                  <a:pt x="2850432" y="1075146"/>
                </a:lnTo>
                <a:lnTo>
                  <a:pt x="2848911" y="1071781"/>
                </a:lnTo>
                <a:lnTo>
                  <a:pt x="2846250" y="1069912"/>
                </a:lnTo>
                <a:lnTo>
                  <a:pt x="2841306" y="1073277"/>
                </a:lnTo>
                <a:lnTo>
                  <a:pt x="2837504" y="1074772"/>
                </a:lnTo>
                <a:lnTo>
                  <a:pt x="2835222" y="1077015"/>
                </a:lnTo>
                <a:lnTo>
                  <a:pt x="2834461" y="1081127"/>
                </a:lnTo>
                <a:lnTo>
                  <a:pt x="2831800" y="1085987"/>
                </a:lnTo>
                <a:lnTo>
                  <a:pt x="2831419" y="1090847"/>
                </a:lnTo>
                <a:lnTo>
                  <a:pt x="2832940" y="1096081"/>
                </a:lnTo>
                <a:lnTo>
                  <a:pt x="2831419" y="1098324"/>
                </a:lnTo>
                <a:lnTo>
                  <a:pt x="2827997" y="1100193"/>
                </a:lnTo>
                <a:lnTo>
                  <a:pt x="2827997" y="1102810"/>
                </a:lnTo>
                <a:lnTo>
                  <a:pt x="2829138" y="1105426"/>
                </a:lnTo>
                <a:lnTo>
                  <a:pt x="2825335" y="1104305"/>
                </a:lnTo>
                <a:lnTo>
                  <a:pt x="2823814" y="1106548"/>
                </a:lnTo>
                <a:lnTo>
                  <a:pt x="2824194" y="1110286"/>
                </a:lnTo>
                <a:lnTo>
                  <a:pt x="2821532" y="1115146"/>
                </a:lnTo>
                <a:lnTo>
                  <a:pt x="2816589" y="1121127"/>
                </a:lnTo>
                <a:lnTo>
                  <a:pt x="2811266" y="1128604"/>
                </a:lnTo>
                <a:lnTo>
                  <a:pt x="2808604" y="1133464"/>
                </a:lnTo>
                <a:lnTo>
                  <a:pt x="2806702" y="1140567"/>
                </a:lnTo>
                <a:lnTo>
                  <a:pt x="2805181" y="1145053"/>
                </a:lnTo>
                <a:lnTo>
                  <a:pt x="2805181" y="1151782"/>
                </a:lnTo>
                <a:lnTo>
                  <a:pt x="2806702" y="1156268"/>
                </a:lnTo>
                <a:lnTo>
                  <a:pt x="2808984" y="1157763"/>
                </a:lnTo>
                <a:lnTo>
                  <a:pt x="2811646" y="1158885"/>
                </a:lnTo>
                <a:lnTo>
                  <a:pt x="2812786" y="1157389"/>
                </a:lnTo>
                <a:lnTo>
                  <a:pt x="2813927" y="1152529"/>
                </a:lnTo>
                <a:lnTo>
                  <a:pt x="2818871" y="1151034"/>
                </a:lnTo>
                <a:lnTo>
                  <a:pt x="2830278" y="1157763"/>
                </a:lnTo>
                <a:lnTo>
                  <a:pt x="2831039" y="1161128"/>
                </a:lnTo>
                <a:lnTo>
                  <a:pt x="2826856" y="1168604"/>
                </a:lnTo>
                <a:lnTo>
                  <a:pt x="2821913" y="1172717"/>
                </a:lnTo>
                <a:lnTo>
                  <a:pt x="2820772" y="1176455"/>
                </a:lnTo>
                <a:lnTo>
                  <a:pt x="2820012" y="1180941"/>
                </a:lnTo>
                <a:lnTo>
                  <a:pt x="2821152" y="1188791"/>
                </a:lnTo>
                <a:lnTo>
                  <a:pt x="2821152" y="1197016"/>
                </a:lnTo>
                <a:lnTo>
                  <a:pt x="2821913" y="1198511"/>
                </a:lnTo>
                <a:lnTo>
                  <a:pt x="2827997" y="1197390"/>
                </a:lnTo>
                <a:lnTo>
                  <a:pt x="2829898" y="1200754"/>
                </a:lnTo>
                <a:lnTo>
                  <a:pt x="2831800" y="1213838"/>
                </a:lnTo>
                <a:lnTo>
                  <a:pt x="2831039" y="1217950"/>
                </a:lnTo>
                <a:lnTo>
                  <a:pt x="2827236" y="1223932"/>
                </a:lnTo>
                <a:lnTo>
                  <a:pt x="2825715" y="1223932"/>
                </a:lnTo>
                <a:lnTo>
                  <a:pt x="2822293" y="1222810"/>
                </a:lnTo>
                <a:lnTo>
                  <a:pt x="2818871" y="1215334"/>
                </a:lnTo>
                <a:lnTo>
                  <a:pt x="2820012" y="1211969"/>
                </a:lnTo>
                <a:lnTo>
                  <a:pt x="2823054" y="1210100"/>
                </a:lnTo>
                <a:lnTo>
                  <a:pt x="2825715" y="1205988"/>
                </a:lnTo>
                <a:lnTo>
                  <a:pt x="2824955" y="1204492"/>
                </a:lnTo>
                <a:lnTo>
                  <a:pt x="2822293" y="1207109"/>
                </a:lnTo>
                <a:lnTo>
                  <a:pt x="2815828" y="1207857"/>
                </a:lnTo>
                <a:lnTo>
                  <a:pt x="2809744" y="1210100"/>
                </a:lnTo>
                <a:lnTo>
                  <a:pt x="2810505" y="1211969"/>
                </a:lnTo>
                <a:lnTo>
                  <a:pt x="2811646" y="1213838"/>
                </a:lnTo>
                <a:lnTo>
                  <a:pt x="2812786" y="1217203"/>
                </a:lnTo>
                <a:lnTo>
                  <a:pt x="2806702" y="1221315"/>
                </a:lnTo>
                <a:lnTo>
                  <a:pt x="2803280" y="1225801"/>
                </a:lnTo>
                <a:lnTo>
                  <a:pt x="2801759" y="1231035"/>
                </a:lnTo>
                <a:lnTo>
                  <a:pt x="2799477" y="1235521"/>
                </a:lnTo>
                <a:lnTo>
                  <a:pt x="2798336" y="1241876"/>
                </a:lnTo>
                <a:lnTo>
                  <a:pt x="2797576" y="1246736"/>
                </a:lnTo>
                <a:lnTo>
                  <a:pt x="2798717" y="1251222"/>
                </a:lnTo>
                <a:lnTo>
                  <a:pt x="2800618" y="1256829"/>
                </a:lnTo>
                <a:lnTo>
                  <a:pt x="2807843" y="1267296"/>
                </a:lnTo>
                <a:lnTo>
                  <a:pt x="2807082" y="1270287"/>
                </a:lnTo>
                <a:lnTo>
                  <a:pt x="2800998" y="1276268"/>
                </a:lnTo>
                <a:lnTo>
                  <a:pt x="2796435" y="1277764"/>
                </a:lnTo>
                <a:lnTo>
                  <a:pt x="2791492" y="1277764"/>
                </a:lnTo>
                <a:lnTo>
                  <a:pt x="2789210" y="1274399"/>
                </a:lnTo>
                <a:lnTo>
                  <a:pt x="2783126" y="1275895"/>
                </a:lnTo>
                <a:lnTo>
                  <a:pt x="2776282" y="1279633"/>
                </a:lnTo>
                <a:lnTo>
                  <a:pt x="2765634" y="1289726"/>
                </a:lnTo>
                <a:lnTo>
                  <a:pt x="2761832" y="1294586"/>
                </a:lnTo>
                <a:lnTo>
                  <a:pt x="2761451" y="1300568"/>
                </a:lnTo>
                <a:lnTo>
                  <a:pt x="2761451" y="1314399"/>
                </a:lnTo>
                <a:lnTo>
                  <a:pt x="2762212" y="1319259"/>
                </a:lnTo>
                <a:lnTo>
                  <a:pt x="2763733" y="1321876"/>
                </a:lnTo>
                <a:lnTo>
                  <a:pt x="2764113" y="1324119"/>
                </a:lnTo>
                <a:lnTo>
                  <a:pt x="2757649" y="1321876"/>
                </a:lnTo>
                <a:lnTo>
                  <a:pt x="2748522" y="1325241"/>
                </a:lnTo>
                <a:lnTo>
                  <a:pt x="2742438" y="1329353"/>
                </a:lnTo>
                <a:lnTo>
                  <a:pt x="2739016" y="1333465"/>
                </a:lnTo>
                <a:lnTo>
                  <a:pt x="2737115" y="1331596"/>
                </a:lnTo>
                <a:lnTo>
                  <a:pt x="2734833" y="1331222"/>
                </a:lnTo>
                <a:lnTo>
                  <a:pt x="2732932" y="1334213"/>
                </a:lnTo>
                <a:lnTo>
                  <a:pt x="2734833" y="1335708"/>
                </a:lnTo>
                <a:lnTo>
                  <a:pt x="2733312" y="1341689"/>
                </a:lnTo>
                <a:lnTo>
                  <a:pt x="2731791" y="1343932"/>
                </a:lnTo>
                <a:lnTo>
                  <a:pt x="2732171" y="1350661"/>
                </a:lnTo>
                <a:lnTo>
                  <a:pt x="2731791" y="1355521"/>
                </a:lnTo>
                <a:lnTo>
                  <a:pt x="2727228" y="1366736"/>
                </a:lnTo>
                <a:lnTo>
                  <a:pt x="2718862" y="1376456"/>
                </a:lnTo>
                <a:lnTo>
                  <a:pt x="2714679" y="1379820"/>
                </a:lnTo>
                <a:lnTo>
                  <a:pt x="2711637" y="1384680"/>
                </a:lnTo>
                <a:lnTo>
                  <a:pt x="2707454" y="1389914"/>
                </a:lnTo>
                <a:lnTo>
                  <a:pt x="2702891" y="1393652"/>
                </a:lnTo>
                <a:lnTo>
                  <a:pt x="2697568" y="1398886"/>
                </a:lnTo>
                <a:lnTo>
                  <a:pt x="2696807" y="1394026"/>
                </a:lnTo>
                <a:lnTo>
                  <a:pt x="2693004" y="1385054"/>
                </a:lnTo>
                <a:lnTo>
                  <a:pt x="2692624" y="1377577"/>
                </a:lnTo>
                <a:lnTo>
                  <a:pt x="2692624" y="1360755"/>
                </a:lnTo>
                <a:lnTo>
                  <a:pt x="2690342" y="1352157"/>
                </a:lnTo>
                <a:lnTo>
                  <a:pt x="2686920" y="1344306"/>
                </a:lnTo>
                <a:lnTo>
                  <a:pt x="2685019" y="1335708"/>
                </a:lnTo>
                <a:lnTo>
                  <a:pt x="2683878" y="1327484"/>
                </a:lnTo>
                <a:lnTo>
                  <a:pt x="2683118" y="1317390"/>
                </a:lnTo>
                <a:lnTo>
                  <a:pt x="2681216" y="1309540"/>
                </a:lnTo>
                <a:lnTo>
                  <a:pt x="2678554" y="1296082"/>
                </a:lnTo>
                <a:lnTo>
                  <a:pt x="2677794" y="1294586"/>
                </a:lnTo>
                <a:lnTo>
                  <a:pt x="2677034" y="1293091"/>
                </a:lnTo>
                <a:lnTo>
                  <a:pt x="2675512" y="1277764"/>
                </a:lnTo>
                <a:lnTo>
                  <a:pt x="2673992" y="1272156"/>
                </a:lnTo>
                <a:lnTo>
                  <a:pt x="2673611" y="1261315"/>
                </a:lnTo>
                <a:lnTo>
                  <a:pt x="2672470" y="1253091"/>
                </a:lnTo>
                <a:lnTo>
                  <a:pt x="2672090" y="1244119"/>
                </a:lnTo>
                <a:lnTo>
                  <a:pt x="2672470" y="1225801"/>
                </a:lnTo>
                <a:lnTo>
                  <a:pt x="2677034" y="1207109"/>
                </a:lnTo>
                <a:lnTo>
                  <a:pt x="2678935" y="1198511"/>
                </a:lnTo>
                <a:lnTo>
                  <a:pt x="2681216" y="1193651"/>
                </a:lnTo>
                <a:lnTo>
                  <a:pt x="2686540" y="1191034"/>
                </a:lnTo>
                <a:lnTo>
                  <a:pt x="2691103" y="1186548"/>
                </a:lnTo>
                <a:lnTo>
                  <a:pt x="2697187" y="1182810"/>
                </a:lnTo>
                <a:lnTo>
                  <a:pt x="2702131" y="1167857"/>
                </a:lnTo>
                <a:lnTo>
                  <a:pt x="2700990" y="1160754"/>
                </a:lnTo>
                <a:lnTo>
                  <a:pt x="2699088" y="1156268"/>
                </a:lnTo>
                <a:lnTo>
                  <a:pt x="2702891" y="1155520"/>
                </a:lnTo>
                <a:lnTo>
                  <a:pt x="2710496" y="1157389"/>
                </a:lnTo>
                <a:lnTo>
                  <a:pt x="2713919" y="1153277"/>
                </a:lnTo>
                <a:lnTo>
                  <a:pt x="2716580" y="1149539"/>
                </a:lnTo>
                <a:lnTo>
                  <a:pt x="2723425" y="1149539"/>
                </a:lnTo>
                <a:lnTo>
                  <a:pt x="2731030" y="1146174"/>
                </a:lnTo>
                <a:lnTo>
                  <a:pt x="2735974" y="1139071"/>
                </a:lnTo>
                <a:lnTo>
                  <a:pt x="2741678" y="1133090"/>
                </a:lnTo>
                <a:lnTo>
                  <a:pt x="2747382" y="1128604"/>
                </a:lnTo>
                <a:lnTo>
                  <a:pt x="2751564" y="1122249"/>
                </a:lnTo>
                <a:lnTo>
                  <a:pt x="2758790" y="1113277"/>
                </a:lnTo>
                <a:lnTo>
                  <a:pt x="2759930" y="1106548"/>
                </a:lnTo>
                <a:lnTo>
                  <a:pt x="2766775" y="1096828"/>
                </a:lnTo>
                <a:lnTo>
                  <a:pt x="2770578" y="1094959"/>
                </a:lnTo>
                <a:lnTo>
                  <a:pt x="2773240" y="1088230"/>
                </a:lnTo>
                <a:lnTo>
                  <a:pt x="2782746" y="1082996"/>
                </a:lnTo>
                <a:lnTo>
                  <a:pt x="2792252" y="1070660"/>
                </a:lnTo>
                <a:lnTo>
                  <a:pt x="2797196" y="1064679"/>
                </a:lnTo>
                <a:lnTo>
                  <a:pt x="2801379" y="1060940"/>
                </a:lnTo>
                <a:lnTo>
                  <a:pt x="2803280" y="1056454"/>
                </a:lnTo>
                <a:lnTo>
                  <a:pt x="2803280" y="1051968"/>
                </a:lnTo>
                <a:lnTo>
                  <a:pt x="2804801" y="1050099"/>
                </a:lnTo>
                <a:lnTo>
                  <a:pt x="2814688" y="1045987"/>
                </a:lnTo>
                <a:lnTo>
                  <a:pt x="2819631" y="1045613"/>
                </a:lnTo>
                <a:lnTo>
                  <a:pt x="2824194" y="1038884"/>
                </a:lnTo>
                <a:lnTo>
                  <a:pt x="2829138" y="1037015"/>
                </a:lnTo>
                <a:lnTo>
                  <a:pt x="2833320" y="1038136"/>
                </a:lnTo>
                <a:lnTo>
                  <a:pt x="2837504" y="1035893"/>
                </a:lnTo>
                <a:lnTo>
                  <a:pt x="2841306" y="1032529"/>
                </a:lnTo>
                <a:lnTo>
                  <a:pt x="2841306" y="1029912"/>
                </a:lnTo>
                <a:lnTo>
                  <a:pt x="2837884" y="1027669"/>
                </a:lnTo>
                <a:lnTo>
                  <a:pt x="2838264" y="1023557"/>
                </a:lnTo>
                <a:lnTo>
                  <a:pt x="2838644" y="1020940"/>
                </a:lnTo>
                <a:lnTo>
                  <a:pt x="2841306" y="1019818"/>
                </a:lnTo>
                <a:lnTo>
                  <a:pt x="2843968" y="1016080"/>
                </a:lnTo>
                <a:lnTo>
                  <a:pt x="2844348" y="1011594"/>
                </a:lnTo>
                <a:lnTo>
                  <a:pt x="2843588" y="1008977"/>
                </a:lnTo>
                <a:lnTo>
                  <a:pt x="2843207" y="1004865"/>
                </a:lnTo>
                <a:lnTo>
                  <a:pt x="2843588" y="1002248"/>
                </a:lnTo>
                <a:lnTo>
                  <a:pt x="2847770" y="998136"/>
                </a:lnTo>
                <a:lnTo>
                  <a:pt x="2847770" y="988416"/>
                </a:lnTo>
                <a:lnTo>
                  <a:pt x="2848151" y="983557"/>
                </a:lnTo>
                <a:lnTo>
                  <a:pt x="2849672" y="980566"/>
                </a:lnTo>
                <a:lnTo>
                  <a:pt x="2850432" y="974585"/>
                </a:lnTo>
                <a:lnTo>
                  <a:pt x="2854235" y="970472"/>
                </a:lnTo>
                <a:lnTo>
                  <a:pt x="2861080" y="965239"/>
                </a:lnTo>
                <a:lnTo>
                  <a:pt x="2865262" y="966360"/>
                </a:lnTo>
                <a:lnTo>
                  <a:pt x="2867924" y="961500"/>
                </a:lnTo>
                <a:lnTo>
                  <a:pt x="2861840" y="955893"/>
                </a:lnTo>
                <a:lnTo>
                  <a:pt x="2856136" y="954398"/>
                </a:lnTo>
                <a:lnTo>
                  <a:pt x="2839405" y="960379"/>
                </a:lnTo>
                <a:lnTo>
                  <a:pt x="2833701" y="965613"/>
                </a:lnTo>
                <a:lnTo>
                  <a:pt x="2832180" y="969351"/>
                </a:lnTo>
                <a:lnTo>
                  <a:pt x="2832180" y="972342"/>
                </a:lnTo>
                <a:lnTo>
                  <a:pt x="2828377" y="978697"/>
                </a:lnTo>
                <a:lnTo>
                  <a:pt x="2828377" y="982061"/>
                </a:lnTo>
                <a:lnTo>
                  <a:pt x="2827997" y="987669"/>
                </a:lnTo>
                <a:lnTo>
                  <a:pt x="2826856" y="992902"/>
                </a:lnTo>
                <a:lnTo>
                  <a:pt x="2827997" y="996641"/>
                </a:lnTo>
                <a:lnTo>
                  <a:pt x="2831800" y="997762"/>
                </a:lnTo>
                <a:lnTo>
                  <a:pt x="2828377" y="1004491"/>
                </a:lnTo>
                <a:lnTo>
                  <a:pt x="2825715" y="1004865"/>
                </a:lnTo>
                <a:lnTo>
                  <a:pt x="2824955" y="1001874"/>
                </a:lnTo>
                <a:lnTo>
                  <a:pt x="2825335" y="998510"/>
                </a:lnTo>
                <a:lnTo>
                  <a:pt x="2822293" y="996641"/>
                </a:lnTo>
                <a:lnTo>
                  <a:pt x="2821532" y="1000005"/>
                </a:lnTo>
                <a:lnTo>
                  <a:pt x="2819251" y="1001501"/>
                </a:lnTo>
                <a:lnTo>
                  <a:pt x="2813547" y="1001874"/>
                </a:lnTo>
                <a:lnTo>
                  <a:pt x="2805562" y="1010846"/>
                </a:lnTo>
                <a:lnTo>
                  <a:pt x="2801379" y="1014211"/>
                </a:lnTo>
                <a:lnTo>
                  <a:pt x="2796816" y="1019818"/>
                </a:lnTo>
                <a:lnTo>
                  <a:pt x="2793013" y="1022062"/>
                </a:lnTo>
                <a:lnTo>
                  <a:pt x="2779324" y="1039632"/>
                </a:lnTo>
                <a:lnTo>
                  <a:pt x="2775901" y="1039632"/>
                </a:lnTo>
                <a:lnTo>
                  <a:pt x="2770578" y="1044118"/>
                </a:lnTo>
                <a:lnTo>
                  <a:pt x="2767916" y="1045613"/>
                </a:lnTo>
                <a:lnTo>
                  <a:pt x="2767536" y="1041875"/>
                </a:lnTo>
                <a:lnTo>
                  <a:pt x="2768676" y="1035893"/>
                </a:lnTo>
                <a:lnTo>
                  <a:pt x="2772859" y="1026548"/>
                </a:lnTo>
                <a:lnTo>
                  <a:pt x="2768296" y="1027669"/>
                </a:lnTo>
                <a:lnTo>
                  <a:pt x="2762592" y="1030286"/>
                </a:lnTo>
                <a:lnTo>
                  <a:pt x="2760691" y="1028791"/>
                </a:lnTo>
                <a:lnTo>
                  <a:pt x="2761832" y="1026174"/>
                </a:lnTo>
                <a:lnTo>
                  <a:pt x="2763733" y="1024678"/>
                </a:lnTo>
                <a:lnTo>
                  <a:pt x="2764113" y="1021688"/>
                </a:lnTo>
                <a:lnTo>
                  <a:pt x="2761832" y="1018697"/>
                </a:lnTo>
                <a:lnTo>
                  <a:pt x="2761832" y="1013837"/>
                </a:lnTo>
                <a:lnTo>
                  <a:pt x="2764113" y="1010473"/>
                </a:lnTo>
                <a:lnTo>
                  <a:pt x="2765634" y="1006734"/>
                </a:lnTo>
                <a:lnTo>
                  <a:pt x="2768676" y="1003744"/>
                </a:lnTo>
                <a:lnTo>
                  <a:pt x="2772098" y="986173"/>
                </a:lnTo>
                <a:lnTo>
                  <a:pt x="2764494" y="993650"/>
                </a:lnTo>
                <a:lnTo>
                  <a:pt x="2760691" y="997762"/>
                </a:lnTo>
                <a:lnTo>
                  <a:pt x="2754607" y="998136"/>
                </a:lnTo>
                <a:lnTo>
                  <a:pt x="2753466" y="994024"/>
                </a:lnTo>
                <a:lnTo>
                  <a:pt x="2751184" y="991407"/>
                </a:lnTo>
                <a:lnTo>
                  <a:pt x="2745861" y="988043"/>
                </a:lnTo>
                <a:lnTo>
                  <a:pt x="2743579" y="987669"/>
                </a:lnTo>
                <a:lnTo>
                  <a:pt x="2742058" y="989912"/>
                </a:lnTo>
                <a:lnTo>
                  <a:pt x="2739776" y="991781"/>
                </a:lnTo>
                <a:lnTo>
                  <a:pt x="2724566" y="994772"/>
                </a:lnTo>
                <a:lnTo>
                  <a:pt x="2713919" y="994024"/>
                </a:lnTo>
                <a:lnTo>
                  <a:pt x="2710496" y="996641"/>
                </a:lnTo>
                <a:lnTo>
                  <a:pt x="2706694" y="998136"/>
                </a:lnTo>
                <a:lnTo>
                  <a:pt x="2699469" y="1005613"/>
                </a:lnTo>
                <a:lnTo>
                  <a:pt x="2695286" y="1008230"/>
                </a:lnTo>
                <a:lnTo>
                  <a:pt x="2693385" y="1017949"/>
                </a:lnTo>
                <a:lnTo>
                  <a:pt x="2689962" y="1020940"/>
                </a:lnTo>
                <a:lnTo>
                  <a:pt x="2681216" y="1030660"/>
                </a:lnTo>
                <a:lnTo>
                  <a:pt x="2679695" y="1034398"/>
                </a:lnTo>
                <a:lnTo>
                  <a:pt x="2679695" y="1037763"/>
                </a:lnTo>
                <a:lnTo>
                  <a:pt x="2666006" y="1050099"/>
                </a:lnTo>
                <a:lnTo>
                  <a:pt x="2661443" y="1052342"/>
                </a:lnTo>
                <a:lnTo>
                  <a:pt x="2656500" y="1056828"/>
                </a:lnTo>
                <a:lnTo>
                  <a:pt x="2655359" y="1060566"/>
                </a:lnTo>
                <a:lnTo>
                  <a:pt x="2652316" y="1065052"/>
                </a:lnTo>
                <a:lnTo>
                  <a:pt x="2647373" y="1076267"/>
                </a:lnTo>
                <a:lnTo>
                  <a:pt x="2646232" y="1076267"/>
                </a:lnTo>
                <a:lnTo>
                  <a:pt x="2643951" y="1074772"/>
                </a:lnTo>
                <a:lnTo>
                  <a:pt x="2642810" y="1076267"/>
                </a:lnTo>
                <a:lnTo>
                  <a:pt x="2645852" y="1084866"/>
                </a:lnTo>
                <a:lnTo>
                  <a:pt x="2643570" y="1087856"/>
                </a:lnTo>
                <a:lnTo>
                  <a:pt x="2643190" y="1090473"/>
                </a:lnTo>
                <a:lnTo>
                  <a:pt x="2651176" y="1088978"/>
                </a:lnTo>
                <a:lnTo>
                  <a:pt x="2659161" y="1092342"/>
                </a:lnTo>
                <a:lnTo>
                  <a:pt x="2661823" y="1096454"/>
                </a:lnTo>
                <a:lnTo>
                  <a:pt x="2662584" y="1100193"/>
                </a:lnTo>
                <a:lnTo>
                  <a:pt x="2662203" y="1102810"/>
                </a:lnTo>
                <a:lnTo>
                  <a:pt x="2658401" y="1102810"/>
                </a:lnTo>
                <a:lnTo>
                  <a:pt x="2657260" y="1105053"/>
                </a:lnTo>
                <a:lnTo>
                  <a:pt x="2654598" y="1103183"/>
                </a:lnTo>
                <a:lnTo>
                  <a:pt x="2649274" y="1102810"/>
                </a:lnTo>
                <a:lnTo>
                  <a:pt x="2647754" y="1106174"/>
                </a:lnTo>
                <a:lnTo>
                  <a:pt x="2643190" y="1107296"/>
                </a:lnTo>
                <a:lnTo>
                  <a:pt x="2639768" y="1107296"/>
                </a:lnTo>
                <a:lnTo>
                  <a:pt x="2637106" y="1103183"/>
                </a:lnTo>
                <a:lnTo>
                  <a:pt x="2631022" y="1101314"/>
                </a:lnTo>
                <a:lnTo>
                  <a:pt x="2626459" y="1103931"/>
                </a:lnTo>
                <a:lnTo>
                  <a:pt x="2625698" y="1106548"/>
                </a:lnTo>
                <a:lnTo>
                  <a:pt x="2620755" y="1107296"/>
                </a:lnTo>
                <a:lnTo>
                  <a:pt x="2618474" y="1111034"/>
                </a:lnTo>
                <a:lnTo>
                  <a:pt x="2615431" y="1113277"/>
                </a:lnTo>
                <a:lnTo>
                  <a:pt x="2610868" y="1111408"/>
                </a:lnTo>
                <a:lnTo>
                  <a:pt x="2608206" y="1108791"/>
                </a:lnTo>
                <a:lnTo>
                  <a:pt x="2604404" y="1110660"/>
                </a:lnTo>
                <a:lnTo>
                  <a:pt x="2602122" y="1114398"/>
                </a:lnTo>
                <a:lnTo>
                  <a:pt x="2596798" y="1115520"/>
                </a:lnTo>
                <a:lnTo>
                  <a:pt x="2591855" y="1116268"/>
                </a:lnTo>
                <a:lnTo>
                  <a:pt x="2585771" y="1115520"/>
                </a:lnTo>
                <a:lnTo>
                  <a:pt x="2580067" y="1108417"/>
                </a:lnTo>
                <a:lnTo>
                  <a:pt x="2579687" y="1106174"/>
                </a:lnTo>
                <a:lnTo>
                  <a:pt x="2583870" y="1104305"/>
                </a:lnTo>
                <a:lnTo>
                  <a:pt x="2592236" y="1104305"/>
                </a:lnTo>
                <a:lnTo>
                  <a:pt x="2598320" y="1103931"/>
                </a:lnTo>
                <a:lnTo>
                  <a:pt x="2602883" y="1102062"/>
                </a:lnTo>
                <a:lnTo>
                  <a:pt x="2601362" y="1099071"/>
                </a:lnTo>
                <a:lnTo>
                  <a:pt x="2594137" y="1097950"/>
                </a:lnTo>
                <a:lnTo>
                  <a:pt x="2592236" y="1094211"/>
                </a:lnTo>
                <a:lnTo>
                  <a:pt x="2588813" y="1090099"/>
                </a:lnTo>
                <a:lnTo>
                  <a:pt x="2585010" y="1087856"/>
                </a:lnTo>
                <a:lnTo>
                  <a:pt x="2580067" y="1086361"/>
                </a:lnTo>
                <a:lnTo>
                  <a:pt x="2576264" y="1087109"/>
                </a:lnTo>
                <a:lnTo>
                  <a:pt x="2574363" y="1091968"/>
                </a:lnTo>
                <a:lnTo>
                  <a:pt x="2571321" y="1090847"/>
                </a:lnTo>
                <a:lnTo>
                  <a:pt x="2570560" y="1088978"/>
                </a:lnTo>
                <a:lnTo>
                  <a:pt x="2565617" y="1085987"/>
                </a:lnTo>
                <a:lnTo>
                  <a:pt x="2561814" y="1085987"/>
                </a:lnTo>
                <a:lnTo>
                  <a:pt x="2549646" y="1081127"/>
                </a:lnTo>
                <a:lnTo>
                  <a:pt x="2544703" y="1080380"/>
                </a:lnTo>
                <a:lnTo>
                  <a:pt x="2539760" y="1080753"/>
                </a:lnTo>
                <a:lnTo>
                  <a:pt x="2535576" y="1083370"/>
                </a:lnTo>
                <a:lnTo>
                  <a:pt x="2535196" y="1085987"/>
                </a:lnTo>
                <a:lnTo>
                  <a:pt x="2537098" y="1088604"/>
                </a:lnTo>
                <a:lnTo>
                  <a:pt x="2537478" y="1090847"/>
                </a:lnTo>
                <a:lnTo>
                  <a:pt x="2532534" y="1090847"/>
                </a:lnTo>
                <a:lnTo>
                  <a:pt x="2529112" y="1092716"/>
                </a:lnTo>
                <a:lnTo>
                  <a:pt x="2531014" y="1096081"/>
                </a:lnTo>
                <a:lnTo>
                  <a:pt x="2532534" y="1096081"/>
                </a:lnTo>
                <a:lnTo>
                  <a:pt x="2532534" y="1099445"/>
                </a:lnTo>
                <a:lnTo>
                  <a:pt x="2527211" y="1100940"/>
                </a:lnTo>
                <a:lnTo>
                  <a:pt x="2525310" y="1100567"/>
                </a:lnTo>
                <a:lnTo>
                  <a:pt x="2524169" y="1097950"/>
                </a:lnTo>
                <a:lnTo>
                  <a:pt x="2521127" y="1094585"/>
                </a:lnTo>
                <a:lnTo>
                  <a:pt x="2513522" y="1094211"/>
                </a:lnTo>
                <a:lnTo>
                  <a:pt x="2510480" y="1096081"/>
                </a:lnTo>
                <a:lnTo>
                  <a:pt x="2510480" y="1099071"/>
                </a:lnTo>
                <a:lnTo>
                  <a:pt x="2504015" y="1100193"/>
                </a:lnTo>
                <a:lnTo>
                  <a:pt x="2481960" y="1091221"/>
                </a:lnTo>
                <a:lnTo>
                  <a:pt x="2480058" y="1092716"/>
                </a:lnTo>
                <a:lnTo>
                  <a:pt x="2479678" y="1100567"/>
                </a:lnTo>
                <a:lnTo>
                  <a:pt x="2478538" y="1102436"/>
                </a:lnTo>
                <a:lnTo>
                  <a:pt x="2474355" y="1103183"/>
                </a:lnTo>
                <a:lnTo>
                  <a:pt x="2471693" y="1102810"/>
                </a:lnTo>
                <a:lnTo>
                  <a:pt x="2469792" y="1099445"/>
                </a:lnTo>
                <a:lnTo>
                  <a:pt x="2469792" y="1094959"/>
                </a:lnTo>
                <a:lnTo>
                  <a:pt x="2467130" y="1094959"/>
                </a:lnTo>
                <a:lnTo>
                  <a:pt x="2462186" y="1093464"/>
                </a:lnTo>
                <a:lnTo>
                  <a:pt x="2458004" y="1094211"/>
                </a:lnTo>
                <a:lnTo>
                  <a:pt x="2454962" y="1093090"/>
                </a:lnTo>
                <a:lnTo>
                  <a:pt x="2447356" y="1094211"/>
                </a:lnTo>
                <a:lnTo>
                  <a:pt x="2433667" y="1094211"/>
                </a:lnTo>
                <a:lnTo>
                  <a:pt x="2412752" y="1096081"/>
                </a:lnTo>
                <a:lnTo>
                  <a:pt x="2401725" y="1101314"/>
                </a:lnTo>
                <a:lnTo>
                  <a:pt x="2394880" y="1106548"/>
                </a:lnTo>
                <a:lnTo>
                  <a:pt x="2388036" y="1112529"/>
                </a:lnTo>
                <a:lnTo>
                  <a:pt x="2384233" y="1119258"/>
                </a:lnTo>
                <a:lnTo>
                  <a:pt x="2379670" y="1125613"/>
                </a:lnTo>
                <a:lnTo>
                  <a:pt x="2364840" y="1137576"/>
                </a:lnTo>
                <a:lnTo>
                  <a:pt x="2359136" y="1145053"/>
                </a:lnTo>
                <a:lnTo>
                  <a:pt x="2357995" y="1150660"/>
                </a:lnTo>
                <a:lnTo>
                  <a:pt x="2354953" y="1157015"/>
                </a:lnTo>
                <a:lnTo>
                  <a:pt x="2350770" y="1159259"/>
                </a:lnTo>
                <a:lnTo>
                  <a:pt x="2345827" y="1163371"/>
                </a:lnTo>
                <a:lnTo>
                  <a:pt x="2344686" y="1162997"/>
                </a:lnTo>
                <a:lnTo>
                  <a:pt x="2341644" y="1168978"/>
                </a:lnTo>
                <a:lnTo>
                  <a:pt x="2334799" y="1176455"/>
                </a:lnTo>
                <a:lnTo>
                  <a:pt x="2330996" y="1175707"/>
                </a:lnTo>
                <a:lnTo>
                  <a:pt x="2324912" y="1184679"/>
                </a:lnTo>
                <a:lnTo>
                  <a:pt x="2319208" y="1189539"/>
                </a:lnTo>
                <a:lnTo>
                  <a:pt x="2316927" y="1194773"/>
                </a:lnTo>
                <a:lnTo>
                  <a:pt x="2314645" y="1194025"/>
                </a:lnTo>
                <a:lnTo>
                  <a:pt x="2313124" y="1197016"/>
                </a:lnTo>
                <a:lnTo>
                  <a:pt x="2310462" y="1200754"/>
                </a:lnTo>
                <a:lnTo>
                  <a:pt x="2308181" y="1202997"/>
                </a:lnTo>
                <a:lnTo>
                  <a:pt x="2307800" y="1205988"/>
                </a:lnTo>
                <a:lnTo>
                  <a:pt x="2306280" y="1209352"/>
                </a:lnTo>
                <a:lnTo>
                  <a:pt x="2302857" y="1211595"/>
                </a:lnTo>
                <a:lnTo>
                  <a:pt x="2299435" y="1218698"/>
                </a:lnTo>
                <a:lnTo>
                  <a:pt x="2281182" y="1235521"/>
                </a:lnTo>
                <a:lnTo>
                  <a:pt x="2277380" y="1238137"/>
                </a:lnTo>
                <a:lnTo>
                  <a:pt x="2275098" y="1238885"/>
                </a:lnTo>
                <a:lnTo>
                  <a:pt x="2272817" y="1241128"/>
                </a:lnTo>
                <a:lnTo>
                  <a:pt x="2269394" y="1247109"/>
                </a:lnTo>
                <a:lnTo>
                  <a:pt x="2262550" y="1252343"/>
                </a:lnTo>
                <a:lnTo>
                  <a:pt x="2259508" y="1253838"/>
                </a:lnTo>
                <a:lnTo>
                  <a:pt x="2249240" y="1262063"/>
                </a:lnTo>
                <a:lnTo>
                  <a:pt x="2247339" y="1267296"/>
                </a:lnTo>
                <a:lnTo>
                  <a:pt x="2247339" y="1269539"/>
                </a:lnTo>
                <a:lnTo>
                  <a:pt x="2254564" y="1272904"/>
                </a:lnTo>
                <a:lnTo>
                  <a:pt x="2258367" y="1275895"/>
                </a:lnTo>
                <a:lnTo>
                  <a:pt x="2267113" y="1275521"/>
                </a:lnTo>
                <a:lnTo>
                  <a:pt x="2275859" y="1273278"/>
                </a:lnTo>
                <a:lnTo>
                  <a:pt x="2279661" y="1274025"/>
                </a:lnTo>
                <a:lnTo>
                  <a:pt x="2280422" y="1277390"/>
                </a:lnTo>
                <a:lnTo>
                  <a:pt x="2280042" y="1282250"/>
                </a:lnTo>
                <a:lnTo>
                  <a:pt x="2280422" y="1283745"/>
                </a:lnTo>
                <a:lnTo>
                  <a:pt x="2280042" y="1287483"/>
                </a:lnTo>
                <a:lnTo>
                  <a:pt x="2279661" y="1291596"/>
                </a:lnTo>
                <a:lnTo>
                  <a:pt x="2278901" y="1295708"/>
                </a:lnTo>
                <a:lnTo>
                  <a:pt x="2279281" y="1302437"/>
                </a:lnTo>
                <a:lnTo>
                  <a:pt x="2280042" y="1303558"/>
                </a:lnTo>
                <a:lnTo>
                  <a:pt x="2281943" y="1300568"/>
                </a:lnTo>
                <a:lnTo>
                  <a:pt x="2285365" y="1300568"/>
                </a:lnTo>
                <a:lnTo>
                  <a:pt x="2288407" y="1297203"/>
                </a:lnTo>
                <a:lnTo>
                  <a:pt x="2289548" y="1294212"/>
                </a:lnTo>
                <a:lnTo>
                  <a:pt x="2287266" y="1291222"/>
                </a:lnTo>
                <a:lnTo>
                  <a:pt x="2288407" y="1287857"/>
                </a:lnTo>
                <a:lnTo>
                  <a:pt x="2292210" y="1285614"/>
                </a:lnTo>
                <a:lnTo>
                  <a:pt x="2298294" y="1285240"/>
                </a:lnTo>
                <a:lnTo>
                  <a:pt x="2297914" y="1287110"/>
                </a:lnTo>
                <a:lnTo>
                  <a:pt x="2294492" y="1290474"/>
                </a:lnTo>
                <a:lnTo>
                  <a:pt x="2292210" y="1291596"/>
                </a:lnTo>
                <a:lnTo>
                  <a:pt x="2294111" y="1295334"/>
                </a:lnTo>
                <a:lnTo>
                  <a:pt x="2297914" y="1297203"/>
                </a:lnTo>
                <a:lnTo>
                  <a:pt x="2298674" y="1299820"/>
                </a:lnTo>
                <a:lnTo>
                  <a:pt x="2296012" y="1303932"/>
                </a:lnTo>
                <a:lnTo>
                  <a:pt x="2293731" y="1306549"/>
                </a:lnTo>
                <a:lnTo>
                  <a:pt x="2290309" y="1308044"/>
                </a:lnTo>
                <a:lnTo>
                  <a:pt x="2290309" y="1309913"/>
                </a:lnTo>
                <a:lnTo>
                  <a:pt x="2296012" y="1310287"/>
                </a:lnTo>
                <a:lnTo>
                  <a:pt x="2303618" y="1308418"/>
                </a:lnTo>
                <a:lnTo>
                  <a:pt x="2308561" y="1305801"/>
                </a:lnTo>
                <a:lnTo>
                  <a:pt x="2315786" y="1297577"/>
                </a:lnTo>
                <a:lnTo>
                  <a:pt x="2317688" y="1301315"/>
                </a:lnTo>
                <a:lnTo>
                  <a:pt x="2314265" y="1306549"/>
                </a:lnTo>
                <a:lnTo>
                  <a:pt x="2312744" y="1312156"/>
                </a:lnTo>
                <a:lnTo>
                  <a:pt x="2316927" y="1309913"/>
                </a:lnTo>
                <a:lnTo>
                  <a:pt x="2319969" y="1302063"/>
                </a:lnTo>
                <a:lnTo>
                  <a:pt x="2320730" y="1296082"/>
                </a:lnTo>
                <a:lnTo>
                  <a:pt x="2321870" y="1293091"/>
                </a:lnTo>
                <a:lnTo>
                  <a:pt x="2320730" y="1292343"/>
                </a:lnTo>
                <a:lnTo>
                  <a:pt x="2320730" y="1285240"/>
                </a:lnTo>
                <a:lnTo>
                  <a:pt x="2328715" y="1288231"/>
                </a:lnTo>
                <a:lnTo>
                  <a:pt x="2332898" y="1288231"/>
                </a:lnTo>
                <a:lnTo>
                  <a:pt x="2338602" y="1285988"/>
                </a:lnTo>
                <a:lnTo>
                  <a:pt x="2341644" y="1285988"/>
                </a:lnTo>
                <a:lnTo>
                  <a:pt x="2342784" y="1285988"/>
                </a:lnTo>
                <a:lnTo>
                  <a:pt x="2342784" y="1287857"/>
                </a:lnTo>
                <a:lnTo>
                  <a:pt x="2343545" y="1289726"/>
                </a:lnTo>
                <a:lnTo>
                  <a:pt x="2347348" y="1291222"/>
                </a:lnTo>
                <a:lnTo>
                  <a:pt x="2350770" y="1293839"/>
                </a:lnTo>
                <a:lnTo>
                  <a:pt x="2353432" y="1296455"/>
                </a:lnTo>
                <a:lnTo>
                  <a:pt x="2353432" y="1301689"/>
                </a:lnTo>
                <a:lnTo>
                  <a:pt x="2354573" y="1303558"/>
                </a:lnTo>
                <a:lnTo>
                  <a:pt x="2358756" y="1306549"/>
                </a:lnTo>
                <a:lnTo>
                  <a:pt x="2363319" y="1311409"/>
                </a:lnTo>
                <a:lnTo>
                  <a:pt x="2373206" y="1318138"/>
                </a:lnTo>
                <a:lnTo>
                  <a:pt x="2375867" y="1319259"/>
                </a:lnTo>
                <a:lnTo>
                  <a:pt x="2376248" y="1323371"/>
                </a:lnTo>
                <a:lnTo>
                  <a:pt x="2373206" y="1327484"/>
                </a:lnTo>
                <a:lnTo>
                  <a:pt x="2371684" y="1328605"/>
                </a:lnTo>
                <a:lnTo>
                  <a:pt x="2364840" y="1324119"/>
                </a:lnTo>
                <a:lnTo>
                  <a:pt x="2361037" y="1324493"/>
                </a:lnTo>
                <a:lnTo>
                  <a:pt x="2357615" y="1324119"/>
                </a:lnTo>
                <a:lnTo>
                  <a:pt x="2353052" y="1320381"/>
                </a:lnTo>
                <a:lnTo>
                  <a:pt x="2347728" y="1320381"/>
                </a:lnTo>
                <a:lnTo>
                  <a:pt x="2345446" y="1322624"/>
                </a:lnTo>
                <a:lnTo>
                  <a:pt x="2348488" y="1322250"/>
                </a:lnTo>
                <a:lnTo>
                  <a:pt x="2353812" y="1324119"/>
                </a:lnTo>
                <a:lnTo>
                  <a:pt x="2358756" y="1327484"/>
                </a:lnTo>
                <a:lnTo>
                  <a:pt x="2362938" y="1326736"/>
                </a:lnTo>
                <a:lnTo>
                  <a:pt x="2367121" y="1330474"/>
                </a:lnTo>
                <a:lnTo>
                  <a:pt x="2370924" y="1332717"/>
                </a:lnTo>
                <a:lnTo>
                  <a:pt x="2372065" y="1337577"/>
                </a:lnTo>
                <a:lnTo>
                  <a:pt x="2373206" y="1342437"/>
                </a:lnTo>
                <a:lnTo>
                  <a:pt x="2370163" y="1349540"/>
                </a:lnTo>
                <a:lnTo>
                  <a:pt x="2377768" y="1357390"/>
                </a:lnTo>
                <a:lnTo>
                  <a:pt x="2375867" y="1361876"/>
                </a:lnTo>
                <a:lnTo>
                  <a:pt x="2375487" y="1365615"/>
                </a:lnTo>
                <a:lnTo>
                  <a:pt x="2373206" y="1368605"/>
                </a:lnTo>
                <a:lnTo>
                  <a:pt x="2371304" y="1372344"/>
                </a:lnTo>
                <a:lnTo>
                  <a:pt x="2368262" y="1374213"/>
                </a:lnTo>
                <a:lnTo>
                  <a:pt x="2363699" y="1381690"/>
                </a:lnTo>
                <a:lnTo>
                  <a:pt x="2364840" y="1383933"/>
                </a:lnTo>
                <a:lnTo>
                  <a:pt x="2362938" y="1385054"/>
                </a:lnTo>
                <a:lnTo>
                  <a:pt x="2362938" y="1387671"/>
                </a:lnTo>
                <a:lnTo>
                  <a:pt x="2361037" y="1388045"/>
                </a:lnTo>
                <a:lnTo>
                  <a:pt x="2360657" y="1395895"/>
                </a:lnTo>
                <a:lnTo>
                  <a:pt x="2359516" y="1400755"/>
                </a:lnTo>
                <a:lnTo>
                  <a:pt x="2357234" y="1404493"/>
                </a:lnTo>
                <a:lnTo>
                  <a:pt x="2357234" y="1412344"/>
                </a:lnTo>
                <a:lnTo>
                  <a:pt x="2359516" y="1422811"/>
                </a:lnTo>
                <a:lnTo>
                  <a:pt x="2361037" y="1424307"/>
                </a:lnTo>
                <a:lnTo>
                  <a:pt x="2361417" y="1426550"/>
                </a:lnTo>
                <a:lnTo>
                  <a:pt x="2357995" y="1430662"/>
                </a:lnTo>
                <a:lnTo>
                  <a:pt x="2359516" y="1443372"/>
                </a:lnTo>
                <a:lnTo>
                  <a:pt x="2359136" y="1447110"/>
                </a:lnTo>
                <a:lnTo>
                  <a:pt x="2355714" y="1454213"/>
                </a:lnTo>
                <a:lnTo>
                  <a:pt x="2354953" y="1458699"/>
                </a:lnTo>
                <a:lnTo>
                  <a:pt x="2355333" y="1462438"/>
                </a:lnTo>
                <a:lnTo>
                  <a:pt x="2354573" y="1466924"/>
                </a:lnTo>
                <a:lnTo>
                  <a:pt x="2353052" y="1476269"/>
                </a:lnTo>
                <a:lnTo>
                  <a:pt x="2349629" y="1479260"/>
                </a:lnTo>
                <a:lnTo>
                  <a:pt x="2346968" y="1480755"/>
                </a:lnTo>
                <a:lnTo>
                  <a:pt x="2345827" y="1482998"/>
                </a:lnTo>
                <a:lnTo>
                  <a:pt x="2342404" y="1487484"/>
                </a:lnTo>
                <a:lnTo>
                  <a:pt x="2334799" y="1495709"/>
                </a:lnTo>
                <a:lnTo>
                  <a:pt x="2328335" y="1506924"/>
                </a:lnTo>
                <a:lnTo>
                  <a:pt x="2320349" y="1516270"/>
                </a:lnTo>
                <a:lnTo>
                  <a:pt x="2317688" y="1521503"/>
                </a:lnTo>
                <a:lnTo>
                  <a:pt x="2313124" y="1534961"/>
                </a:lnTo>
                <a:lnTo>
                  <a:pt x="2307800" y="1545429"/>
                </a:lnTo>
                <a:lnTo>
                  <a:pt x="2306660" y="1546924"/>
                </a:lnTo>
                <a:lnTo>
                  <a:pt x="2302477" y="1550662"/>
                </a:lnTo>
                <a:lnTo>
                  <a:pt x="2300576" y="1555522"/>
                </a:lnTo>
                <a:lnTo>
                  <a:pt x="2281563" y="1575709"/>
                </a:lnTo>
                <a:lnTo>
                  <a:pt x="2277380" y="1582064"/>
                </a:lnTo>
                <a:lnTo>
                  <a:pt x="2274718" y="1585055"/>
                </a:lnTo>
                <a:lnTo>
                  <a:pt x="2269394" y="1593653"/>
                </a:lnTo>
                <a:lnTo>
                  <a:pt x="2265212" y="1595896"/>
                </a:lnTo>
                <a:lnTo>
                  <a:pt x="2261409" y="1599635"/>
                </a:lnTo>
                <a:lnTo>
                  <a:pt x="2258747" y="1603747"/>
                </a:lnTo>
                <a:lnTo>
                  <a:pt x="2258367" y="1607111"/>
                </a:lnTo>
                <a:lnTo>
                  <a:pt x="2253043" y="1614214"/>
                </a:lnTo>
                <a:lnTo>
                  <a:pt x="2249621" y="1619448"/>
                </a:lnTo>
                <a:lnTo>
                  <a:pt x="2244678" y="1625055"/>
                </a:lnTo>
                <a:lnTo>
                  <a:pt x="2228326" y="1635896"/>
                </a:lnTo>
                <a:lnTo>
                  <a:pt x="2223002" y="1640009"/>
                </a:lnTo>
                <a:lnTo>
                  <a:pt x="2218820" y="1642252"/>
                </a:lnTo>
                <a:lnTo>
                  <a:pt x="2216158" y="1642252"/>
                </a:lnTo>
                <a:lnTo>
                  <a:pt x="2207792" y="1645242"/>
                </a:lnTo>
                <a:lnTo>
                  <a:pt x="2203229" y="1644121"/>
                </a:lnTo>
                <a:lnTo>
                  <a:pt x="2200567" y="1642999"/>
                </a:lnTo>
                <a:lnTo>
                  <a:pt x="2199426" y="1643373"/>
                </a:lnTo>
                <a:lnTo>
                  <a:pt x="2195624" y="1641130"/>
                </a:lnTo>
                <a:lnTo>
                  <a:pt x="2191821" y="1640009"/>
                </a:lnTo>
                <a:lnTo>
                  <a:pt x="2188399" y="1640009"/>
                </a:lnTo>
                <a:lnTo>
                  <a:pt x="2187638" y="1639261"/>
                </a:lnTo>
                <a:lnTo>
                  <a:pt x="2187638" y="1635149"/>
                </a:lnTo>
                <a:lnTo>
                  <a:pt x="2188018" y="1632158"/>
                </a:lnTo>
                <a:lnTo>
                  <a:pt x="2188018" y="1629541"/>
                </a:lnTo>
                <a:lnTo>
                  <a:pt x="2185737" y="1630289"/>
                </a:lnTo>
                <a:lnTo>
                  <a:pt x="2181174" y="1633653"/>
                </a:lnTo>
                <a:lnTo>
                  <a:pt x="2179653" y="1631784"/>
                </a:lnTo>
                <a:lnTo>
                  <a:pt x="2181554" y="1628046"/>
                </a:lnTo>
                <a:lnTo>
                  <a:pt x="2178892" y="1627672"/>
                </a:lnTo>
                <a:lnTo>
                  <a:pt x="2178132" y="1624308"/>
                </a:lnTo>
                <a:lnTo>
                  <a:pt x="2175470" y="1633280"/>
                </a:lnTo>
                <a:lnTo>
                  <a:pt x="2170907" y="1638139"/>
                </a:lnTo>
                <a:lnTo>
                  <a:pt x="2169386" y="1641130"/>
                </a:lnTo>
                <a:lnTo>
                  <a:pt x="2167104" y="1643373"/>
                </a:lnTo>
                <a:lnTo>
                  <a:pt x="2164823" y="1647111"/>
                </a:lnTo>
                <a:lnTo>
                  <a:pt x="2157218" y="1646364"/>
                </a:lnTo>
                <a:lnTo>
                  <a:pt x="2154176" y="1647485"/>
                </a:lnTo>
                <a:lnTo>
                  <a:pt x="2154936" y="1649354"/>
                </a:lnTo>
                <a:lnTo>
                  <a:pt x="2155696" y="1651971"/>
                </a:lnTo>
                <a:lnTo>
                  <a:pt x="2152654" y="1653467"/>
                </a:lnTo>
                <a:lnTo>
                  <a:pt x="2151133" y="1650476"/>
                </a:lnTo>
                <a:lnTo>
                  <a:pt x="2151133" y="1648233"/>
                </a:lnTo>
                <a:lnTo>
                  <a:pt x="2151133" y="1641504"/>
                </a:lnTo>
                <a:lnTo>
                  <a:pt x="2158738" y="1635149"/>
                </a:lnTo>
                <a:lnTo>
                  <a:pt x="2164823" y="1625803"/>
                </a:lnTo>
                <a:lnTo>
                  <a:pt x="2164823" y="1603747"/>
                </a:lnTo>
                <a:lnTo>
                  <a:pt x="2162541" y="1593653"/>
                </a:lnTo>
                <a:lnTo>
                  <a:pt x="2159499" y="1588793"/>
                </a:lnTo>
                <a:lnTo>
                  <a:pt x="2173188" y="1575709"/>
                </a:lnTo>
                <a:lnTo>
                  <a:pt x="2178132" y="1573092"/>
                </a:lnTo>
                <a:lnTo>
                  <a:pt x="2197525" y="1577578"/>
                </a:lnTo>
                <a:lnTo>
                  <a:pt x="2199426" y="1579074"/>
                </a:lnTo>
                <a:lnTo>
                  <a:pt x="2203990" y="1575335"/>
                </a:lnTo>
                <a:lnTo>
                  <a:pt x="2205891" y="1567859"/>
                </a:lnTo>
                <a:lnTo>
                  <a:pt x="2210834" y="1561130"/>
                </a:lnTo>
                <a:lnTo>
                  <a:pt x="2218059" y="1546924"/>
                </a:lnTo>
                <a:lnTo>
                  <a:pt x="2221101" y="1531223"/>
                </a:lnTo>
                <a:lnTo>
                  <a:pt x="2226425" y="1518887"/>
                </a:lnTo>
                <a:lnTo>
                  <a:pt x="2227186" y="1511036"/>
                </a:lnTo>
                <a:lnTo>
                  <a:pt x="2232509" y="1506176"/>
                </a:lnTo>
                <a:lnTo>
                  <a:pt x="2237072" y="1502438"/>
                </a:lnTo>
                <a:lnTo>
                  <a:pt x="2238213" y="1494961"/>
                </a:lnTo>
                <a:lnTo>
                  <a:pt x="2236312" y="1488980"/>
                </a:lnTo>
                <a:lnTo>
                  <a:pt x="2236312" y="1481503"/>
                </a:lnTo>
                <a:lnTo>
                  <a:pt x="2239354" y="1476643"/>
                </a:lnTo>
                <a:lnTo>
                  <a:pt x="2238974" y="1475522"/>
                </a:lnTo>
                <a:lnTo>
                  <a:pt x="2226805" y="1478886"/>
                </a:lnTo>
                <a:lnTo>
                  <a:pt x="2214256" y="1485615"/>
                </a:lnTo>
                <a:lnTo>
                  <a:pt x="2207412" y="1486363"/>
                </a:lnTo>
                <a:lnTo>
                  <a:pt x="2194483" y="1494587"/>
                </a:lnTo>
                <a:lnTo>
                  <a:pt x="2182695" y="1500195"/>
                </a:lnTo>
                <a:lnTo>
                  <a:pt x="2175850" y="1500943"/>
                </a:lnTo>
                <a:lnTo>
                  <a:pt x="2168625" y="1498700"/>
                </a:lnTo>
                <a:lnTo>
                  <a:pt x="2161400" y="1499073"/>
                </a:lnTo>
                <a:lnTo>
                  <a:pt x="2159119" y="1494213"/>
                </a:lnTo>
                <a:lnTo>
                  <a:pt x="2155316" y="1488232"/>
                </a:lnTo>
                <a:lnTo>
                  <a:pt x="2154936" y="1481503"/>
                </a:lnTo>
                <a:lnTo>
                  <a:pt x="2155316" y="1475522"/>
                </a:lnTo>
                <a:lnTo>
                  <a:pt x="2152654" y="1472157"/>
                </a:lnTo>
                <a:lnTo>
                  <a:pt x="2152274" y="1466176"/>
                </a:lnTo>
                <a:lnTo>
                  <a:pt x="2151514" y="1466550"/>
                </a:lnTo>
                <a:lnTo>
                  <a:pt x="2151514" y="1464681"/>
                </a:lnTo>
                <a:lnTo>
                  <a:pt x="2149992" y="1462064"/>
                </a:lnTo>
                <a:lnTo>
                  <a:pt x="2145430" y="1461316"/>
                </a:lnTo>
                <a:lnTo>
                  <a:pt x="2139726" y="1458699"/>
                </a:lnTo>
                <a:lnTo>
                  <a:pt x="2127557" y="1448232"/>
                </a:lnTo>
                <a:lnTo>
                  <a:pt x="2120712" y="1444867"/>
                </a:lnTo>
                <a:lnTo>
                  <a:pt x="2113488" y="1444120"/>
                </a:lnTo>
                <a:lnTo>
                  <a:pt x="2107403" y="1441129"/>
                </a:lnTo>
                <a:lnTo>
                  <a:pt x="2099418" y="1444120"/>
                </a:lnTo>
                <a:lnTo>
                  <a:pt x="2090672" y="1442998"/>
                </a:lnTo>
                <a:lnTo>
                  <a:pt x="2085728" y="1438886"/>
                </a:lnTo>
                <a:lnTo>
                  <a:pt x="2085728" y="1431036"/>
                </a:lnTo>
                <a:lnTo>
                  <a:pt x="2084968" y="1424307"/>
                </a:lnTo>
                <a:lnTo>
                  <a:pt x="2084588" y="1423933"/>
                </a:lnTo>
                <a:lnTo>
                  <a:pt x="2084968" y="1422064"/>
                </a:lnTo>
                <a:lnTo>
                  <a:pt x="2081546" y="1414961"/>
                </a:lnTo>
                <a:lnTo>
                  <a:pt x="2079264" y="1399634"/>
                </a:lnTo>
                <a:lnTo>
                  <a:pt x="2071279" y="1384680"/>
                </a:lnTo>
                <a:lnTo>
                  <a:pt x="2069377" y="1378325"/>
                </a:lnTo>
                <a:lnTo>
                  <a:pt x="2066335" y="1371970"/>
                </a:lnTo>
                <a:lnTo>
                  <a:pt x="2065194" y="1364119"/>
                </a:lnTo>
                <a:lnTo>
                  <a:pt x="2063293" y="1358512"/>
                </a:lnTo>
                <a:lnTo>
                  <a:pt x="2062533" y="1353652"/>
                </a:lnTo>
                <a:lnTo>
                  <a:pt x="2062152" y="1355521"/>
                </a:lnTo>
                <a:lnTo>
                  <a:pt x="2061392" y="1352157"/>
                </a:lnTo>
                <a:lnTo>
                  <a:pt x="2057970" y="1349914"/>
                </a:lnTo>
                <a:lnTo>
                  <a:pt x="2054927" y="1347297"/>
                </a:lnTo>
                <a:lnTo>
                  <a:pt x="2054547" y="1342437"/>
                </a:lnTo>
                <a:lnTo>
                  <a:pt x="2049984" y="1335708"/>
                </a:lnTo>
                <a:lnTo>
                  <a:pt x="2046942" y="1330474"/>
                </a:lnTo>
                <a:lnTo>
                  <a:pt x="2041618" y="1328231"/>
                </a:lnTo>
                <a:lnTo>
                  <a:pt x="2035534" y="1326736"/>
                </a:lnTo>
                <a:lnTo>
                  <a:pt x="2028309" y="1327858"/>
                </a:lnTo>
                <a:lnTo>
                  <a:pt x="2022225" y="1326362"/>
                </a:lnTo>
                <a:lnTo>
                  <a:pt x="2018042" y="1321876"/>
                </a:lnTo>
                <a:lnTo>
                  <a:pt x="2011578" y="1317390"/>
                </a:lnTo>
                <a:lnTo>
                  <a:pt x="2004353" y="1314026"/>
                </a:lnTo>
                <a:lnTo>
                  <a:pt x="1999790" y="1314026"/>
                </a:lnTo>
                <a:lnTo>
                  <a:pt x="1986480" y="1316269"/>
                </a:lnTo>
                <a:lnTo>
                  <a:pt x="1976974" y="1315895"/>
                </a:lnTo>
                <a:lnTo>
                  <a:pt x="1961383" y="1321502"/>
                </a:lnTo>
                <a:lnTo>
                  <a:pt x="1948454" y="1323745"/>
                </a:lnTo>
                <a:lnTo>
                  <a:pt x="1942370" y="1328231"/>
                </a:lnTo>
                <a:lnTo>
                  <a:pt x="1939328" y="1332717"/>
                </a:lnTo>
                <a:lnTo>
                  <a:pt x="1930202" y="1341689"/>
                </a:lnTo>
                <a:lnTo>
                  <a:pt x="1928301" y="1346549"/>
                </a:lnTo>
                <a:lnTo>
                  <a:pt x="1929822" y="1348418"/>
                </a:lnTo>
                <a:lnTo>
                  <a:pt x="1936666" y="1346549"/>
                </a:lnTo>
                <a:lnTo>
                  <a:pt x="1940849" y="1346549"/>
                </a:lnTo>
                <a:lnTo>
                  <a:pt x="1943511" y="1348045"/>
                </a:lnTo>
                <a:lnTo>
                  <a:pt x="1942751" y="1358138"/>
                </a:lnTo>
                <a:lnTo>
                  <a:pt x="1944652" y="1362250"/>
                </a:lnTo>
                <a:lnTo>
                  <a:pt x="1944652" y="1364119"/>
                </a:lnTo>
                <a:lnTo>
                  <a:pt x="1935526" y="1374213"/>
                </a:lnTo>
                <a:lnTo>
                  <a:pt x="1928301" y="1377951"/>
                </a:lnTo>
                <a:lnTo>
                  <a:pt x="1925639" y="1384306"/>
                </a:lnTo>
                <a:lnTo>
                  <a:pt x="1923738" y="1392531"/>
                </a:lnTo>
                <a:lnTo>
                  <a:pt x="1921076" y="1403746"/>
                </a:lnTo>
                <a:lnTo>
                  <a:pt x="1918414" y="1407858"/>
                </a:lnTo>
                <a:lnTo>
                  <a:pt x="1914231" y="1412718"/>
                </a:lnTo>
                <a:lnTo>
                  <a:pt x="1913090" y="1417204"/>
                </a:lnTo>
                <a:lnTo>
                  <a:pt x="1913851" y="1422064"/>
                </a:lnTo>
                <a:lnTo>
                  <a:pt x="1913470" y="1424680"/>
                </a:lnTo>
                <a:lnTo>
                  <a:pt x="1894458" y="1436269"/>
                </a:lnTo>
                <a:lnTo>
                  <a:pt x="1888754" y="1440381"/>
                </a:lnTo>
                <a:lnTo>
                  <a:pt x="1884571" y="1441129"/>
                </a:lnTo>
                <a:lnTo>
                  <a:pt x="1875064" y="1436643"/>
                </a:lnTo>
                <a:lnTo>
                  <a:pt x="1862896" y="1432905"/>
                </a:lnTo>
                <a:lnTo>
                  <a:pt x="1857952" y="1429166"/>
                </a:lnTo>
                <a:lnTo>
                  <a:pt x="1853770" y="1428419"/>
                </a:lnTo>
                <a:lnTo>
                  <a:pt x="1851488" y="1427297"/>
                </a:lnTo>
                <a:lnTo>
                  <a:pt x="1846164" y="1430288"/>
                </a:lnTo>
                <a:lnTo>
                  <a:pt x="1839700" y="1431783"/>
                </a:lnTo>
                <a:lnTo>
                  <a:pt x="1831714" y="1430288"/>
                </a:lnTo>
                <a:lnTo>
                  <a:pt x="1824870" y="1424680"/>
                </a:lnTo>
                <a:lnTo>
                  <a:pt x="1815363" y="1420942"/>
                </a:lnTo>
                <a:lnTo>
                  <a:pt x="1805857" y="1424307"/>
                </a:lnTo>
                <a:lnTo>
                  <a:pt x="1796731" y="1430288"/>
                </a:lnTo>
                <a:lnTo>
                  <a:pt x="1782661" y="1441129"/>
                </a:lnTo>
                <a:lnTo>
                  <a:pt x="1772394" y="1442998"/>
                </a:lnTo>
                <a:lnTo>
                  <a:pt x="1759465" y="1445989"/>
                </a:lnTo>
                <a:lnTo>
                  <a:pt x="1738170" y="1453092"/>
                </a:lnTo>
                <a:lnTo>
                  <a:pt x="1731326" y="1450101"/>
                </a:lnTo>
                <a:lnTo>
                  <a:pt x="1721819" y="1450849"/>
                </a:lnTo>
                <a:lnTo>
                  <a:pt x="1714975" y="1450475"/>
                </a:lnTo>
                <a:lnTo>
                  <a:pt x="1706229" y="1447858"/>
                </a:lnTo>
                <a:lnTo>
                  <a:pt x="1694060" y="1445989"/>
                </a:lnTo>
                <a:lnTo>
                  <a:pt x="1683793" y="1440008"/>
                </a:lnTo>
                <a:lnTo>
                  <a:pt x="1678470" y="1432531"/>
                </a:lnTo>
                <a:lnTo>
                  <a:pt x="1670484" y="1429166"/>
                </a:lnTo>
                <a:lnTo>
                  <a:pt x="1662499" y="1426923"/>
                </a:lnTo>
                <a:lnTo>
                  <a:pt x="1654133" y="1422437"/>
                </a:lnTo>
                <a:lnTo>
                  <a:pt x="1651851" y="1420568"/>
                </a:lnTo>
                <a:lnTo>
                  <a:pt x="1651471" y="1420568"/>
                </a:lnTo>
                <a:lnTo>
                  <a:pt x="1647668" y="1416082"/>
                </a:lnTo>
                <a:lnTo>
                  <a:pt x="1629416" y="1409727"/>
                </a:lnTo>
                <a:lnTo>
                  <a:pt x="1617628" y="1406736"/>
                </a:lnTo>
                <a:lnTo>
                  <a:pt x="1608121" y="1411222"/>
                </a:lnTo>
                <a:lnTo>
                  <a:pt x="1597854" y="1416830"/>
                </a:lnTo>
                <a:lnTo>
                  <a:pt x="1587207" y="1419073"/>
                </a:lnTo>
                <a:lnTo>
                  <a:pt x="1574278" y="1414961"/>
                </a:lnTo>
                <a:lnTo>
                  <a:pt x="1565532" y="1408979"/>
                </a:lnTo>
                <a:lnTo>
                  <a:pt x="1559828" y="1403746"/>
                </a:lnTo>
                <a:lnTo>
                  <a:pt x="1557927" y="1403746"/>
                </a:lnTo>
                <a:lnTo>
                  <a:pt x="1557927" y="1395895"/>
                </a:lnTo>
                <a:lnTo>
                  <a:pt x="1556026" y="1384680"/>
                </a:lnTo>
                <a:lnTo>
                  <a:pt x="1552223" y="1378699"/>
                </a:lnTo>
                <a:lnTo>
                  <a:pt x="1545759" y="1376082"/>
                </a:lnTo>
                <a:lnTo>
                  <a:pt x="1536632" y="1374961"/>
                </a:lnTo>
                <a:lnTo>
                  <a:pt x="1527506" y="1372718"/>
                </a:lnTo>
                <a:lnTo>
                  <a:pt x="1523323" y="1367484"/>
                </a:lnTo>
                <a:lnTo>
                  <a:pt x="1509254" y="1363746"/>
                </a:lnTo>
                <a:lnTo>
                  <a:pt x="1503930" y="1359633"/>
                </a:lnTo>
                <a:lnTo>
                  <a:pt x="1496325" y="1357390"/>
                </a:lnTo>
                <a:lnTo>
                  <a:pt x="1491001" y="1357764"/>
                </a:lnTo>
                <a:lnTo>
                  <a:pt x="1486818" y="1364119"/>
                </a:lnTo>
                <a:lnTo>
                  <a:pt x="1479974" y="1369727"/>
                </a:lnTo>
                <a:lnTo>
                  <a:pt x="1474650" y="1375708"/>
                </a:lnTo>
                <a:lnTo>
                  <a:pt x="1468566" y="1380942"/>
                </a:lnTo>
                <a:lnTo>
                  <a:pt x="1467805" y="1387671"/>
                </a:lnTo>
                <a:lnTo>
                  <a:pt x="1469326" y="1394400"/>
                </a:lnTo>
                <a:lnTo>
                  <a:pt x="1473509" y="1400007"/>
                </a:lnTo>
                <a:lnTo>
                  <a:pt x="1473509" y="1405989"/>
                </a:lnTo>
                <a:lnTo>
                  <a:pt x="1469707" y="1411970"/>
                </a:lnTo>
                <a:lnTo>
                  <a:pt x="1468566" y="1417204"/>
                </a:lnTo>
                <a:lnTo>
                  <a:pt x="1470087" y="1421690"/>
                </a:lnTo>
                <a:lnTo>
                  <a:pt x="1470087" y="1424680"/>
                </a:lnTo>
                <a:lnTo>
                  <a:pt x="1466284" y="1426550"/>
                </a:lnTo>
                <a:lnTo>
                  <a:pt x="1451834" y="1428419"/>
                </a:lnTo>
                <a:lnTo>
                  <a:pt x="1435103" y="1428045"/>
                </a:lnTo>
                <a:lnTo>
                  <a:pt x="1430160" y="1425802"/>
                </a:lnTo>
                <a:lnTo>
                  <a:pt x="1412287" y="1428419"/>
                </a:lnTo>
                <a:lnTo>
                  <a:pt x="1405823" y="1427297"/>
                </a:lnTo>
                <a:lnTo>
                  <a:pt x="1403922" y="1424680"/>
                </a:lnTo>
                <a:lnTo>
                  <a:pt x="1392134" y="1413839"/>
                </a:lnTo>
                <a:lnTo>
                  <a:pt x="1385669" y="1412718"/>
                </a:lnTo>
                <a:lnTo>
                  <a:pt x="1377684" y="1413092"/>
                </a:lnTo>
                <a:lnTo>
                  <a:pt x="1370459" y="1414587"/>
                </a:lnTo>
                <a:lnTo>
                  <a:pt x="1365515" y="1410475"/>
                </a:lnTo>
                <a:lnTo>
                  <a:pt x="1359431" y="1408232"/>
                </a:lnTo>
                <a:lnTo>
                  <a:pt x="1351065" y="1406736"/>
                </a:lnTo>
                <a:lnTo>
                  <a:pt x="1342319" y="1407858"/>
                </a:lnTo>
                <a:lnTo>
                  <a:pt x="1332813" y="1411970"/>
                </a:lnTo>
                <a:lnTo>
                  <a:pt x="1317222" y="1416456"/>
                </a:lnTo>
                <a:lnTo>
                  <a:pt x="1307716" y="1424680"/>
                </a:lnTo>
                <a:lnTo>
                  <a:pt x="1298209" y="1429166"/>
                </a:lnTo>
                <a:lnTo>
                  <a:pt x="1290604" y="1435148"/>
                </a:lnTo>
                <a:lnTo>
                  <a:pt x="1283379" y="1440008"/>
                </a:lnTo>
                <a:lnTo>
                  <a:pt x="1276154" y="1442251"/>
                </a:lnTo>
                <a:lnTo>
                  <a:pt x="1269309" y="1444867"/>
                </a:lnTo>
                <a:lnTo>
                  <a:pt x="1263225" y="1451223"/>
                </a:lnTo>
                <a:lnTo>
                  <a:pt x="1258662" y="1459447"/>
                </a:lnTo>
                <a:lnTo>
                  <a:pt x="1256761" y="1459447"/>
                </a:lnTo>
                <a:lnTo>
                  <a:pt x="1250677" y="1465428"/>
                </a:lnTo>
                <a:lnTo>
                  <a:pt x="1241170" y="1462811"/>
                </a:lnTo>
                <a:lnTo>
                  <a:pt x="1246114" y="1453092"/>
                </a:lnTo>
                <a:lnTo>
                  <a:pt x="1244592" y="1450475"/>
                </a:lnTo>
                <a:lnTo>
                  <a:pt x="1242311" y="1448606"/>
                </a:lnTo>
                <a:lnTo>
                  <a:pt x="1239269" y="1443372"/>
                </a:lnTo>
                <a:lnTo>
                  <a:pt x="1236607" y="1441877"/>
                </a:lnTo>
                <a:lnTo>
                  <a:pt x="1235086" y="1438886"/>
                </a:lnTo>
                <a:lnTo>
                  <a:pt x="1234325" y="1435895"/>
                </a:lnTo>
                <a:lnTo>
                  <a:pt x="1228622" y="1438138"/>
                </a:lnTo>
                <a:lnTo>
                  <a:pt x="1226720" y="1440381"/>
                </a:lnTo>
                <a:lnTo>
                  <a:pt x="1225960" y="1442998"/>
                </a:lnTo>
                <a:lnTo>
                  <a:pt x="1222537" y="1442998"/>
                </a:lnTo>
                <a:lnTo>
                  <a:pt x="1219876" y="1442624"/>
                </a:lnTo>
                <a:lnTo>
                  <a:pt x="1216453" y="1441877"/>
                </a:lnTo>
                <a:lnTo>
                  <a:pt x="1214172" y="1440008"/>
                </a:lnTo>
                <a:lnTo>
                  <a:pt x="1207707" y="1438886"/>
                </a:lnTo>
                <a:lnTo>
                  <a:pt x="1205426" y="1437391"/>
                </a:lnTo>
                <a:lnTo>
                  <a:pt x="1202384" y="1432157"/>
                </a:lnTo>
                <a:lnTo>
                  <a:pt x="1200482" y="1430288"/>
                </a:lnTo>
                <a:lnTo>
                  <a:pt x="1197820" y="1428793"/>
                </a:lnTo>
                <a:lnTo>
                  <a:pt x="1197820" y="1426176"/>
                </a:lnTo>
                <a:lnTo>
                  <a:pt x="1196299" y="1423185"/>
                </a:lnTo>
                <a:lnTo>
                  <a:pt x="1188314" y="1419073"/>
                </a:lnTo>
                <a:lnTo>
                  <a:pt x="1185272" y="1418699"/>
                </a:lnTo>
                <a:lnTo>
                  <a:pt x="1183751" y="1416082"/>
                </a:lnTo>
                <a:lnTo>
                  <a:pt x="1183370" y="1412718"/>
                </a:lnTo>
                <a:lnTo>
                  <a:pt x="1184131" y="1410101"/>
                </a:lnTo>
                <a:lnTo>
                  <a:pt x="1183370" y="1407110"/>
                </a:lnTo>
                <a:lnTo>
                  <a:pt x="1179948" y="1405989"/>
                </a:lnTo>
                <a:lnTo>
                  <a:pt x="1176146" y="1401129"/>
                </a:lnTo>
                <a:lnTo>
                  <a:pt x="1173484" y="1400007"/>
                </a:lnTo>
                <a:lnTo>
                  <a:pt x="1171963" y="1397017"/>
                </a:lnTo>
                <a:lnTo>
                  <a:pt x="1169301" y="1395895"/>
                </a:lnTo>
                <a:lnTo>
                  <a:pt x="1163597" y="1394026"/>
                </a:lnTo>
                <a:lnTo>
                  <a:pt x="1160935" y="1395895"/>
                </a:lnTo>
                <a:lnTo>
                  <a:pt x="1159414" y="1398512"/>
                </a:lnTo>
                <a:lnTo>
                  <a:pt x="1156752" y="1398512"/>
                </a:lnTo>
                <a:lnTo>
                  <a:pt x="1153330" y="1398138"/>
                </a:lnTo>
                <a:lnTo>
                  <a:pt x="1151429" y="1400381"/>
                </a:lnTo>
                <a:lnTo>
                  <a:pt x="1150668" y="1402998"/>
                </a:lnTo>
                <a:lnTo>
                  <a:pt x="1144584" y="1402998"/>
                </a:lnTo>
                <a:lnTo>
                  <a:pt x="1141922" y="1404120"/>
                </a:lnTo>
                <a:lnTo>
                  <a:pt x="1135077" y="1402250"/>
                </a:lnTo>
                <a:lnTo>
                  <a:pt x="1125951" y="1402998"/>
                </a:lnTo>
                <a:lnTo>
                  <a:pt x="1124050" y="1398138"/>
                </a:lnTo>
                <a:lnTo>
                  <a:pt x="1122148" y="1397764"/>
                </a:lnTo>
                <a:lnTo>
                  <a:pt x="1120247" y="1395148"/>
                </a:lnTo>
                <a:lnTo>
                  <a:pt x="1121768" y="1392531"/>
                </a:lnTo>
                <a:lnTo>
                  <a:pt x="1116445" y="1389540"/>
                </a:lnTo>
                <a:lnTo>
                  <a:pt x="1113403" y="1388419"/>
                </a:lnTo>
                <a:lnTo>
                  <a:pt x="1111501" y="1386176"/>
                </a:lnTo>
                <a:lnTo>
                  <a:pt x="1108459" y="1386549"/>
                </a:lnTo>
                <a:lnTo>
                  <a:pt x="1104276" y="1391783"/>
                </a:lnTo>
                <a:lnTo>
                  <a:pt x="1104276" y="1394400"/>
                </a:lnTo>
                <a:lnTo>
                  <a:pt x="1103516" y="1397017"/>
                </a:lnTo>
                <a:lnTo>
                  <a:pt x="1097812" y="1401129"/>
                </a:lnTo>
                <a:lnTo>
                  <a:pt x="1052561" y="1319633"/>
                </a:lnTo>
                <a:lnTo>
                  <a:pt x="1024802" y="1294586"/>
                </a:lnTo>
                <a:lnTo>
                  <a:pt x="1023281" y="1293839"/>
                </a:lnTo>
                <a:lnTo>
                  <a:pt x="1022140" y="1291222"/>
                </a:lnTo>
                <a:lnTo>
                  <a:pt x="1022520" y="1288231"/>
                </a:lnTo>
                <a:lnTo>
                  <a:pt x="1025562" y="1288231"/>
                </a:lnTo>
                <a:lnTo>
                  <a:pt x="1028224" y="1287483"/>
                </a:lnTo>
                <a:lnTo>
                  <a:pt x="1030126" y="1284493"/>
                </a:lnTo>
                <a:lnTo>
                  <a:pt x="1029745" y="1281876"/>
                </a:lnTo>
                <a:lnTo>
                  <a:pt x="1028224" y="1279259"/>
                </a:lnTo>
                <a:lnTo>
                  <a:pt x="1023281" y="1282250"/>
                </a:lnTo>
                <a:lnTo>
                  <a:pt x="1017197" y="1282997"/>
                </a:lnTo>
                <a:lnTo>
                  <a:pt x="1015676" y="1285614"/>
                </a:lnTo>
                <a:lnTo>
                  <a:pt x="1013014" y="1286362"/>
                </a:lnTo>
                <a:lnTo>
                  <a:pt x="1006930" y="1287857"/>
                </a:lnTo>
                <a:lnTo>
                  <a:pt x="1003507" y="1287483"/>
                </a:lnTo>
                <a:lnTo>
                  <a:pt x="1001226" y="1289353"/>
                </a:lnTo>
                <a:lnTo>
                  <a:pt x="998944" y="1294586"/>
                </a:lnTo>
                <a:lnTo>
                  <a:pt x="994001" y="1299072"/>
                </a:lnTo>
                <a:lnTo>
                  <a:pt x="987917" y="1299820"/>
                </a:lnTo>
                <a:lnTo>
                  <a:pt x="984494" y="1303932"/>
                </a:lnTo>
                <a:lnTo>
                  <a:pt x="981072" y="1304306"/>
                </a:lnTo>
                <a:lnTo>
                  <a:pt x="979171" y="1306549"/>
                </a:lnTo>
                <a:lnTo>
                  <a:pt x="980311" y="1309540"/>
                </a:lnTo>
                <a:lnTo>
                  <a:pt x="977269" y="1309540"/>
                </a:lnTo>
                <a:lnTo>
                  <a:pt x="974988" y="1307670"/>
                </a:lnTo>
                <a:lnTo>
                  <a:pt x="971565" y="1307670"/>
                </a:lnTo>
                <a:lnTo>
                  <a:pt x="968904" y="1306549"/>
                </a:lnTo>
                <a:lnTo>
                  <a:pt x="963200" y="1309166"/>
                </a:lnTo>
                <a:lnTo>
                  <a:pt x="961298" y="1311409"/>
                </a:lnTo>
                <a:lnTo>
                  <a:pt x="958637" y="1311409"/>
                </a:lnTo>
                <a:lnTo>
                  <a:pt x="956735" y="1309166"/>
                </a:lnTo>
                <a:lnTo>
                  <a:pt x="956355" y="1305801"/>
                </a:lnTo>
                <a:lnTo>
                  <a:pt x="957116" y="1303184"/>
                </a:lnTo>
                <a:lnTo>
                  <a:pt x="959017" y="1300194"/>
                </a:lnTo>
                <a:lnTo>
                  <a:pt x="961298" y="1298325"/>
                </a:lnTo>
                <a:lnTo>
                  <a:pt x="964721" y="1297577"/>
                </a:lnTo>
                <a:lnTo>
                  <a:pt x="964721" y="1294586"/>
                </a:lnTo>
                <a:lnTo>
                  <a:pt x="963960" y="1291596"/>
                </a:lnTo>
                <a:lnTo>
                  <a:pt x="960918" y="1293091"/>
                </a:lnTo>
                <a:lnTo>
                  <a:pt x="959397" y="1295708"/>
                </a:lnTo>
                <a:lnTo>
                  <a:pt x="956735" y="1295708"/>
                </a:lnTo>
                <a:lnTo>
                  <a:pt x="953693" y="1294212"/>
                </a:lnTo>
                <a:lnTo>
                  <a:pt x="951792" y="1291969"/>
                </a:lnTo>
                <a:lnTo>
                  <a:pt x="948750" y="1290100"/>
                </a:lnTo>
                <a:lnTo>
                  <a:pt x="942666" y="1288979"/>
                </a:lnTo>
                <a:lnTo>
                  <a:pt x="940004" y="1290100"/>
                </a:lnTo>
                <a:lnTo>
                  <a:pt x="941905" y="1292343"/>
                </a:lnTo>
                <a:lnTo>
                  <a:pt x="942666" y="1295334"/>
                </a:lnTo>
                <a:lnTo>
                  <a:pt x="936581" y="1294586"/>
                </a:lnTo>
                <a:lnTo>
                  <a:pt x="937342" y="1291596"/>
                </a:lnTo>
                <a:lnTo>
                  <a:pt x="938102" y="1288979"/>
                </a:lnTo>
                <a:lnTo>
                  <a:pt x="936201" y="1287110"/>
                </a:lnTo>
                <a:lnTo>
                  <a:pt x="935441" y="1283745"/>
                </a:lnTo>
                <a:lnTo>
                  <a:pt x="933920" y="1281128"/>
                </a:lnTo>
                <a:lnTo>
                  <a:pt x="931258" y="1280381"/>
                </a:lnTo>
                <a:lnTo>
                  <a:pt x="931258" y="1283371"/>
                </a:lnTo>
                <a:lnTo>
                  <a:pt x="930117" y="1286362"/>
                </a:lnTo>
                <a:lnTo>
                  <a:pt x="927455" y="1285614"/>
                </a:lnTo>
                <a:lnTo>
                  <a:pt x="924413" y="1285614"/>
                </a:lnTo>
                <a:lnTo>
                  <a:pt x="923272" y="1288979"/>
                </a:lnTo>
                <a:lnTo>
                  <a:pt x="920230" y="1289353"/>
                </a:lnTo>
                <a:lnTo>
                  <a:pt x="917568" y="1287483"/>
                </a:lnTo>
                <a:lnTo>
                  <a:pt x="911484" y="1288979"/>
                </a:lnTo>
                <a:lnTo>
                  <a:pt x="910344" y="1285988"/>
                </a:lnTo>
                <a:lnTo>
                  <a:pt x="909203" y="1283371"/>
                </a:lnTo>
                <a:lnTo>
                  <a:pt x="911104" y="1281128"/>
                </a:lnTo>
                <a:lnTo>
                  <a:pt x="913005" y="1278511"/>
                </a:lnTo>
                <a:lnTo>
                  <a:pt x="912245" y="1272156"/>
                </a:lnTo>
                <a:lnTo>
                  <a:pt x="913766" y="1269913"/>
                </a:lnTo>
                <a:lnTo>
                  <a:pt x="909203" y="1265801"/>
                </a:lnTo>
                <a:lnTo>
                  <a:pt x="908062" y="1263184"/>
                </a:lnTo>
                <a:lnTo>
                  <a:pt x="908822" y="1259820"/>
                </a:lnTo>
                <a:lnTo>
                  <a:pt x="908062" y="1253838"/>
                </a:lnTo>
                <a:lnTo>
                  <a:pt x="906921" y="1251222"/>
                </a:lnTo>
                <a:lnTo>
                  <a:pt x="904640" y="1248979"/>
                </a:lnTo>
                <a:lnTo>
                  <a:pt x="901598" y="1247857"/>
                </a:lnTo>
                <a:lnTo>
                  <a:pt x="895513" y="1248979"/>
                </a:lnTo>
                <a:lnTo>
                  <a:pt x="893232" y="1250848"/>
                </a:lnTo>
                <a:lnTo>
                  <a:pt x="890570" y="1251969"/>
                </a:lnTo>
                <a:lnTo>
                  <a:pt x="885246" y="1248979"/>
                </a:lnTo>
                <a:lnTo>
                  <a:pt x="883345" y="1246736"/>
                </a:lnTo>
                <a:lnTo>
                  <a:pt x="880683" y="1245240"/>
                </a:lnTo>
                <a:lnTo>
                  <a:pt x="877261" y="1245988"/>
                </a:lnTo>
                <a:lnTo>
                  <a:pt x="874599" y="1244866"/>
                </a:lnTo>
                <a:lnTo>
                  <a:pt x="871937" y="1245614"/>
                </a:lnTo>
                <a:lnTo>
                  <a:pt x="869275" y="1243371"/>
                </a:lnTo>
                <a:lnTo>
                  <a:pt x="866614" y="1243371"/>
                </a:lnTo>
                <a:lnTo>
                  <a:pt x="864712" y="1245988"/>
                </a:lnTo>
                <a:lnTo>
                  <a:pt x="861290" y="1245988"/>
                </a:lnTo>
                <a:lnTo>
                  <a:pt x="859008" y="1247857"/>
                </a:lnTo>
                <a:lnTo>
                  <a:pt x="857107" y="1250100"/>
                </a:lnTo>
                <a:lnTo>
                  <a:pt x="854445" y="1251222"/>
                </a:lnTo>
                <a:lnTo>
                  <a:pt x="851023" y="1250848"/>
                </a:lnTo>
                <a:lnTo>
                  <a:pt x="851023" y="1253465"/>
                </a:lnTo>
                <a:lnTo>
                  <a:pt x="851023" y="1256829"/>
                </a:lnTo>
                <a:lnTo>
                  <a:pt x="849502" y="1259072"/>
                </a:lnTo>
                <a:lnTo>
                  <a:pt x="846460" y="1259820"/>
                </a:lnTo>
                <a:lnTo>
                  <a:pt x="843418" y="1259446"/>
                </a:lnTo>
                <a:lnTo>
                  <a:pt x="840756" y="1261689"/>
                </a:lnTo>
                <a:lnTo>
                  <a:pt x="830109" y="1265053"/>
                </a:lnTo>
                <a:lnTo>
                  <a:pt x="817940" y="1266175"/>
                </a:lnTo>
                <a:lnTo>
                  <a:pt x="803871" y="1269913"/>
                </a:lnTo>
                <a:lnTo>
                  <a:pt x="803871" y="1269539"/>
                </a:lnTo>
                <a:lnTo>
                  <a:pt x="797026" y="1271782"/>
                </a:lnTo>
                <a:lnTo>
                  <a:pt x="794364" y="1270287"/>
                </a:lnTo>
                <a:lnTo>
                  <a:pt x="791322" y="1271035"/>
                </a:lnTo>
                <a:lnTo>
                  <a:pt x="788660" y="1272156"/>
                </a:lnTo>
                <a:lnTo>
                  <a:pt x="787139" y="1275521"/>
                </a:lnTo>
                <a:lnTo>
                  <a:pt x="786759" y="1278138"/>
                </a:lnTo>
                <a:lnTo>
                  <a:pt x="784858" y="1281128"/>
                </a:lnTo>
                <a:lnTo>
                  <a:pt x="782196" y="1280007"/>
                </a:lnTo>
                <a:lnTo>
                  <a:pt x="779154" y="1280007"/>
                </a:lnTo>
                <a:lnTo>
                  <a:pt x="776492" y="1281128"/>
                </a:lnTo>
                <a:lnTo>
                  <a:pt x="773070" y="1281502"/>
                </a:lnTo>
                <a:lnTo>
                  <a:pt x="770788" y="1282997"/>
                </a:lnTo>
                <a:lnTo>
                  <a:pt x="764324" y="1284493"/>
                </a:lnTo>
                <a:lnTo>
                  <a:pt x="763563" y="1287483"/>
                </a:lnTo>
                <a:lnTo>
                  <a:pt x="760521" y="1287483"/>
                </a:lnTo>
                <a:lnTo>
                  <a:pt x="758239" y="1285614"/>
                </a:lnTo>
                <a:lnTo>
                  <a:pt x="755578" y="1284493"/>
                </a:lnTo>
                <a:lnTo>
                  <a:pt x="750254" y="1288231"/>
                </a:lnTo>
                <a:lnTo>
                  <a:pt x="747592" y="1289353"/>
                </a:lnTo>
                <a:lnTo>
                  <a:pt x="744550" y="1291222"/>
                </a:lnTo>
                <a:lnTo>
                  <a:pt x="738466" y="1290474"/>
                </a:lnTo>
                <a:lnTo>
                  <a:pt x="735804" y="1291969"/>
                </a:lnTo>
                <a:lnTo>
                  <a:pt x="732001" y="1296455"/>
                </a:lnTo>
                <a:lnTo>
                  <a:pt x="730100" y="1293839"/>
                </a:lnTo>
                <a:lnTo>
                  <a:pt x="720974" y="1293839"/>
                </a:lnTo>
                <a:lnTo>
                  <a:pt x="717932" y="1294586"/>
                </a:lnTo>
                <a:lnTo>
                  <a:pt x="714890" y="1294212"/>
                </a:lnTo>
                <a:lnTo>
                  <a:pt x="711848" y="1294586"/>
                </a:lnTo>
                <a:lnTo>
                  <a:pt x="709946" y="1292343"/>
                </a:lnTo>
                <a:lnTo>
                  <a:pt x="706904" y="1292343"/>
                </a:lnTo>
                <a:lnTo>
                  <a:pt x="705003" y="1294586"/>
                </a:lnTo>
                <a:lnTo>
                  <a:pt x="698919" y="1294586"/>
                </a:lnTo>
                <a:lnTo>
                  <a:pt x="703102" y="1299446"/>
                </a:lnTo>
                <a:lnTo>
                  <a:pt x="701200" y="1301689"/>
                </a:lnTo>
                <a:lnTo>
                  <a:pt x="700440" y="1304306"/>
                </a:lnTo>
                <a:lnTo>
                  <a:pt x="700440" y="1307670"/>
                </a:lnTo>
                <a:lnTo>
                  <a:pt x="706524" y="1307670"/>
                </a:lnTo>
                <a:lnTo>
                  <a:pt x="709186" y="1306175"/>
                </a:lnTo>
                <a:lnTo>
                  <a:pt x="711467" y="1308044"/>
                </a:lnTo>
                <a:lnTo>
                  <a:pt x="709566" y="1310661"/>
                </a:lnTo>
                <a:lnTo>
                  <a:pt x="706904" y="1311783"/>
                </a:lnTo>
                <a:lnTo>
                  <a:pt x="704242" y="1311783"/>
                </a:lnTo>
                <a:lnTo>
                  <a:pt x="703482" y="1315147"/>
                </a:lnTo>
                <a:lnTo>
                  <a:pt x="705003" y="1317390"/>
                </a:lnTo>
                <a:lnTo>
                  <a:pt x="717171" y="1319259"/>
                </a:lnTo>
                <a:lnTo>
                  <a:pt x="722875" y="1322250"/>
                </a:lnTo>
                <a:lnTo>
                  <a:pt x="724016" y="1324493"/>
                </a:lnTo>
                <a:lnTo>
                  <a:pt x="723255" y="1327484"/>
                </a:lnTo>
                <a:lnTo>
                  <a:pt x="719833" y="1328605"/>
                </a:lnTo>
                <a:lnTo>
                  <a:pt x="713749" y="1328605"/>
                </a:lnTo>
                <a:lnTo>
                  <a:pt x="711087" y="1327858"/>
                </a:lnTo>
                <a:lnTo>
                  <a:pt x="708425" y="1328231"/>
                </a:lnTo>
                <a:lnTo>
                  <a:pt x="705003" y="1327858"/>
                </a:lnTo>
                <a:lnTo>
                  <a:pt x="701580" y="1328231"/>
                </a:lnTo>
                <a:lnTo>
                  <a:pt x="699299" y="1330101"/>
                </a:lnTo>
                <a:lnTo>
                  <a:pt x="698919" y="1332717"/>
                </a:lnTo>
                <a:lnTo>
                  <a:pt x="696257" y="1335334"/>
                </a:lnTo>
                <a:lnTo>
                  <a:pt x="693215" y="1336456"/>
                </a:lnTo>
                <a:lnTo>
                  <a:pt x="700440" y="1346549"/>
                </a:lnTo>
                <a:lnTo>
                  <a:pt x="699679" y="1349914"/>
                </a:lnTo>
                <a:lnTo>
                  <a:pt x="698538" y="1352157"/>
                </a:lnTo>
                <a:lnTo>
                  <a:pt x="693215" y="1355521"/>
                </a:lnTo>
                <a:lnTo>
                  <a:pt x="687131" y="1357764"/>
                </a:lnTo>
                <a:lnTo>
                  <a:pt x="682568" y="1361503"/>
                </a:lnTo>
                <a:lnTo>
                  <a:pt x="679906" y="1362250"/>
                </a:lnTo>
                <a:lnTo>
                  <a:pt x="679145" y="1365615"/>
                </a:lnTo>
                <a:lnTo>
                  <a:pt x="685229" y="1366362"/>
                </a:lnTo>
                <a:lnTo>
                  <a:pt x="687131" y="1368979"/>
                </a:lnTo>
                <a:lnTo>
                  <a:pt x="686750" y="1372344"/>
                </a:lnTo>
                <a:lnTo>
                  <a:pt x="689412" y="1373465"/>
                </a:lnTo>
                <a:lnTo>
                  <a:pt x="696257" y="1374587"/>
                </a:lnTo>
                <a:lnTo>
                  <a:pt x="697398" y="1376456"/>
                </a:lnTo>
                <a:lnTo>
                  <a:pt x="699679" y="1379073"/>
                </a:lnTo>
                <a:lnTo>
                  <a:pt x="705763" y="1379820"/>
                </a:lnTo>
                <a:lnTo>
                  <a:pt x="711087" y="1380194"/>
                </a:lnTo>
                <a:lnTo>
                  <a:pt x="711848" y="1381690"/>
                </a:lnTo>
                <a:lnTo>
                  <a:pt x="713749" y="1383933"/>
                </a:lnTo>
                <a:lnTo>
                  <a:pt x="712608" y="1386549"/>
                </a:lnTo>
                <a:lnTo>
                  <a:pt x="708425" y="1400755"/>
                </a:lnTo>
                <a:lnTo>
                  <a:pt x="702341" y="1402624"/>
                </a:lnTo>
                <a:lnTo>
                  <a:pt x="699299" y="1404493"/>
                </a:lnTo>
                <a:lnTo>
                  <a:pt x="693595" y="1405989"/>
                </a:lnTo>
                <a:lnTo>
                  <a:pt x="687131" y="1405615"/>
                </a:lnTo>
                <a:lnTo>
                  <a:pt x="682948" y="1400755"/>
                </a:lnTo>
                <a:lnTo>
                  <a:pt x="680666" y="1400007"/>
                </a:lnTo>
                <a:lnTo>
                  <a:pt x="678765" y="1402250"/>
                </a:lnTo>
                <a:lnTo>
                  <a:pt x="676103" y="1407858"/>
                </a:lnTo>
                <a:lnTo>
                  <a:pt x="673822" y="1409727"/>
                </a:lnTo>
                <a:lnTo>
                  <a:pt x="666977" y="1410101"/>
                </a:lnTo>
                <a:lnTo>
                  <a:pt x="666216" y="1405989"/>
                </a:lnTo>
                <a:lnTo>
                  <a:pt x="660512" y="1404493"/>
                </a:lnTo>
                <a:lnTo>
                  <a:pt x="654428" y="1405615"/>
                </a:lnTo>
                <a:lnTo>
                  <a:pt x="652527" y="1402998"/>
                </a:lnTo>
                <a:lnTo>
                  <a:pt x="650245" y="1400755"/>
                </a:lnTo>
                <a:lnTo>
                  <a:pt x="649865" y="1394774"/>
                </a:lnTo>
                <a:lnTo>
                  <a:pt x="647964" y="1392531"/>
                </a:lnTo>
                <a:lnTo>
                  <a:pt x="642260" y="1390288"/>
                </a:lnTo>
                <a:lnTo>
                  <a:pt x="639598" y="1391783"/>
                </a:lnTo>
                <a:lnTo>
                  <a:pt x="633514" y="1391783"/>
                </a:lnTo>
                <a:lnTo>
                  <a:pt x="631993" y="1394400"/>
                </a:lnTo>
                <a:lnTo>
                  <a:pt x="626669" y="1397764"/>
                </a:lnTo>
                <a:lnTo>
                  <a:pt x="622486" y="1393652"/>
                </a:lnTo>
                <a:lnTo>
                  <a:pt x="619444" y="1391783"/>
                </a:lnTo>
                <a:lnTo>
                  <a:pt x="616782" y="1393652"/>
                </a:lnTo>
                <a:lnTo>
                  <a:pt x="613740" y="1392531"/>
                </a:lnTo>
                <a:lnTo>
                  <a:pt x="610698" y="1392531"/>
                </a:lnTo>
                <a:lnTo>
                  <a:pt x="610698" y="1395895"/>
                </a:lnTo>
                <a:lnTo>
                  <a:pt x="607656" y="1394774"/>
                </a:lnTo>
                <a:lnTo>
                  <a:pt x="604614" y="1395148"/>
                </a:lnTo>
                <a:lnTo>
                  <a:pt x="602333" y="1397017"/>
                </a:lnTo>
                <a:lnTo>
                  <a:pt x="600051" y="1398512"/>
                </a:lnTo>
                <a:lnTo>
                  <a:pt x="600051" y="1401877"/>
                </a:lnTo>
                <a:lnTo>
                  <a:pt x="592446" y="1406736"/>
                </a:lnTo>
                <a:lnTo>
                  <a:pt x="589023" y="1407858"/>
                </a:lnTo>
                <a:lnTo>
                  <a:pt x="584080" y="1404493"/>
                </a:lnTo>
                <a:lnTo>
                  <a:pt x="577996" y="1402624"/>
                </a:lnTo>
                <a:lnTo>
                  <a:pt x="575714" y="1400755"/>
                </a:lnTo>
                <a:lnTo>
                  <a:pt x="574574" y="1397764"/>
                </a:lnTo>
                <a:lnTo>
                  <a:pt x="572292" y="1395895"/>
                </a:lnTo>
                <a:lnTo>
                  <a:pt x="571531" y="1392905"/>
                </a:lnTo>
                <a:lnTo>
                  <a:pt x="568109" y="1393652"/>
                </a:lnTo>
                <a:lnTo>
                  <a:pt x="566208" y="1395895"/>
                </a:lnTo>
                <a:lnTo>
                  <a:pt x="568109" y="1398512"/>
                </a:lnTo>
                <a:lnTo>
                  <a:pt x="567729" y="1401129"/>
                </a:lnTo>
                <a:lnTo>
                  <a:pt x="568109" y="1404493"/>
                </a:lnTo>
                <a:lnTo>
                  <a:pt x="568109" y="1407110"/>
                </a:lnTo>
                <a:lnTo>
                  <a:pt x="565447" y="1408232"/>
                </a:lnTo>
                <a:lnTo>
                  <a:pt x="563546" y="1405989"/>
                </a:lnTo>
                <a:lnTo>
                  <a:pt x="563166" y="1402624"/>
                </a:lnTo>
                <a:lnTo>
                  <a:pt x="563546" y="1400007"/>
                </a:lnTo>
                <a:lnTo>
                  <a:pt x="559363" y="1395148"/>
                </a:lnTo>
                <a:lnTo>
                  <a:pt x="558222" y="1392157"/>
                </a:lnTo>
                <a:lnTo>
                  <a:pt x="556321" y="1389914"/>
                </a:lnTo>
                <a:lnTo>
                  <a:pt x="548336" y="1385054"/>
                </a:lnTo>
                <a:lnTo>
                  <a:pt x="546054" y="1379820"/>
                </a:lnTo>
                <a:lnTo>
                  <a:pt x="543772" y="1377577"/>
                </a:lnTo>
                <a:lnTo>
                  <a:pt x="541111" y="1376082"/>
                </a:lnTo>
                <a:lnTo>
                  <a:pt x="538068" y="1375708"/>
                </a:lnTo>
                <a:lnTo>
                  <a:pt x="531984" y="1376830"/>
                </a:lnTo>
                <a:lnTo>
                  <a:pt x="529323" y="1376082"/>
                </a:lnTo>
                <a:lnTo>
                  <a:pt x="526661" y="1376082"/>
                </a:lnTo>
                <a:lnTo>
                  <a:pt x="523238" y="1377577"/>
                </a:lnTo>
                <a:lnTo>
                  <a:pt x="521337" y="1374961"/>
                </a:lnTo>
                <a:lnTo>
                  <a:pt x="519436" y="1368979"/>
                </a:lnTo>
                <a:lnTo>
                  <a:pt x="516394" y="1368979"/>
                </a:lnTo>
                <a:lnTo>
                  <a:pt x="513352" y="1370101"/>
                </a:lnTo>
                <a:lnTo>
                  <a:pt x="510690" y="1370101"/>
                </a:lnTo>
                <a:lnTo>
                  <a:pt x="508788" y="1372344"/>
                </a:lnTo>
                <a:lnTo>
                  <a:pt x="508028" y="1375708"/>
                </a:lnTo>
                <a:lnTo>
                  <a:pt x="506127" y="1378325"/>
                </a:lnTo>
                <a:lnTo>
                  <a:pt x="504225" y="1376082"/>
                </a:lnTo>
                <a:lnTo>
                  <a:pt x="498141" y="1377577"/>
                </a:lnTo>
                <a:lnTo>
                  <a:pt x="496620" y="1374587"/>
                </a:lnTo>
                <a:lnTo>
                  <a:pt x="496240" y="1371596"/>
                </a:lnTo>
                <a:lnTo>
                  <a:pt x="490156" y="1371596"/>
                </a:lnTo>
                <a:lnTo>
                  <a:pt x="484452" y="1372718"/>
                </a:lnTo>
                <a:lnTo>
                  <a:pt x="481790" y="1374961"/>
                </a:lnTo>
                <a:lnTo>
                  <a:pt x="481410" y="1377951"/>
                </a:lnTo>
                <a:lnTo>
                  <a:pt x="479508" y="1380194"/>
                </a:lnTo>
                <a:lnTo>
                  <a:pt x="476466" y="1382063"/>
                </a:lnTo>
                <a:lnTo>
                  <a:pt x="474565" y="1384306"/>
                </a:lnTo>
                <a:lnTo>
                  <a:pt x="471903" y="1385054"/>
                </a:lnTo>
                <a:lnTo>
                  <a:pt x="469241" y="1386549"/>
                </a:lnTo>
                <a:lnTo>
                  <a:pt x="467340" y="1388792"/>
                </a:lnTo>
                <a:lnTo>
                  <a:pt x="464298" y="1390288"/>
                </a:lnTo>
                <a:lnTo>
                  <a:pt x="461256" y="1389914"/>
                </a:lnTo>
                <a:lnTo>
                  <a:pt x="458214" y="1390288"/>
                </a:lnTo>
                <a:lnTo>
                  <a:pt x="458214" y="1393652"/>
                </a:lnTo>
                <a:lnTo>
                  <a:pt x="458214" y="1396643"/>
                </a:lnTo>
                <a:lnTo>
                  <a:pt x="456313" y="1398886"/>
                </a:lnTo>
                <a:lnTo>
                  <a:pt x="453651" y="1400381"/>
                </a:lnTo>
                <a:lnTo>
                  <a:pt x="446046" y="1405615"/>
                </a:lnTo>
                <a:lnTo>
                  <a:pt x="443384" y="1406736"/>
                </a:lnTo>
                <a:lnTo>
                  <a:pt x="439961" y="1406363"/>
                </a:lnTo>
                <a:lnTo>
                  <a:pt x="443003" y="1411222"/>
                </a:lnTo>
                <a:lnTo>
                  <a:pt x="444524" y="1420568"/>
                </a:lnTo>
                <a:lnTo>
                  <a:pt x="445665" y="1423185"/>
                </a:lnTo>
                <a:lnTo>
                  <a:pt x="446806" y="1426550"/>
                </a:lnTo>
                <a:lnTo>
                  <a:pt x="436919" y="1432905"/>
                </a:lnTo>
                <a:lnTo>
                  <a:pt x="433497" y="1432157"/>
                </a:lnTo>
                <a:lnTo>
                  <a:pt x="427032" y="1418325"/>
                </a:lnTo>
                <a:lnTo>
                  <a:pt x="422469" y="1414587"/>
                </a:lnTo>
                <a:lnTo>
                  <a:pt x="420948" y="1411970"/>
                </a:lnTo>
                <a:lnTo>
                  <a:pt x="418667" y="1410101"/>
                </a:lnTo>
                <a:lnTo>
                  <a:pt x="416765" y="1412344"/>
                </a:lnTo>
                <a:lnTo>
                  <a:pt x="415244" y="1415708"/>
                </a:lnTo>
                <a:lnTo>
                  <a:pt x="415244" y="1418325"/>
                </a:lnTo>
                <a:lnTo>
                  <a:pt x="414484" y="1420942"/>
                </a:lnTo>
                <a:lnTo>
                  <a:pt x="414864" y="1424307"/>
                </a:lnTo>
                <a:lnTo>
                  <a:pt x="412963" y="1426550"/>
                </a:lnTo>
                <a:lnTo>
                  <a:pt x="408019" y="1429914"/>
                </a:lnTo>
                <a:lnTo>
                  <a:pt x="404217" y="1446737"/>
                </a:lnTo>
                <a:lnTo>
                  <a:pt x="408400" y="1450849"/>
                </a:lnTo>
                <a:lnTo>
                  <a:pt x="409160" y="1453466"/>
                </a:lnTo>
                <a:lnTo>
                  <a:pt x="407259" y="1456456"/>
                </a:lnTo>
                <a:lnTo>
                  <a:pt x="402316" y="1459073"/>
                </a:lnTo>
                <a:lnTo>
                  <a:pt x="398133" y="1475522"/>
                </a:lnTo>
                <a:lnTo>
                  <a:pt x="409160" y="1479260"/>
                </a:lnTo>
                <a:lnTo>
                  <a:pt x="409160" y="1482251"/>
                </a:lnTo>
                <a:lnTo>
                  <a:pt x="411062" y="1484494"/>
                </a:lnTo>
                <a:lnTo>
                  <a:pt x="409160" y="1487111"/>
                </a:lnTo>
                <a:lnTo>
                  <a:pt x="411062" y="1490101"/>
                </a:lnTo>
                <a:lnTo>
                  <a:pt x="411062" y="1492718"/>
                </a:lnTo>
                <a:lnTo>
                  <a:pt x="416005" y="1497204"/>
                </a:lnTo>
                <a:lnTo>
                  <a:pt x="416385" y="1494213"/>
                </a:lnTo>
                <a:lnTo>
                  <a:pt x="421329" y="1495335"/>
                </a:lnTo>
                <a:lnTo>
                  <a:pt x="428173" y="1494587"/>
                </a:lnTo>
                <a:lnTo>
                  <a:pt x="430835" y="1494587"/>
                </a:lnTo>
                <a:lnTo>
                  <a:pt x="433117" y="1496830"/>
                </a:lnTo>
                <a:lnTo>
                  <a:pt x="434638" y="1499073"/>
                </a:lnTo>
                <a:lnTo>
                  <a:pt x="435398" y="1502438"/>
                </a:lnTo>
                <a:lnTo>
                  <a:pt x="437300" y="1504681"/>
                </a:lnTo>
                <a:lnTo>
                  <a:pt x="439961" y="1505429"/>
                </a:lnTo>
                <a:lnTo>
                  <a:pt x="443384" y="1526737"/>
                </a:lnTo>
                <a:lnTo>
                  <a:pt x="438821" y="1527859"/>
                </a:lnTo>
                <a:lnTo>
                  <a:pt x="435398" y="1525616"/>
                </a:lnTo>
                <a:lnTo>
                  <a:pt x="432736" y="1526737"/>
                </a:lnTo>
                <a:lnTo>
                  <a:pt x="432356" y="1529354"/>
                </a:lnTo>
                <a:lnTo>
                  <a:pt x="429694" y="1532345"/>
                </a:lnTo>
                <a:lnTo>
                  <a:pt x="430835" y="1534588"/>
                </a:lnTo>
                <a:lnTo>
                  <a:pt x="433497" y="1535335"/>
                </a:lnTo>
                <a:lnTo>
                  <a:pt x="436919" y="1535335"/>
                </a:lnTo>
                <a:lnTo>
                  <a:pt x="439201" y="1536831"/>
                </a:lnTo>
                <a:lnTo>
                  <a:pt x="440722" y="1539074"/>
                </a:lnTo>
                <a:lnTo>
                  <a:pt x="443384" y="1539821"/>
                </a:lnTo>
                <a:lnTo>
                  <a:pt x="441102" y="1541317"/>
                </a:lnTo>
                <a:lnTo>
                  <a:pt x="436539" y="1551784"/>
                </a:lnTo>
                <a:lnTo>
                  <a:pt x="434638" y="1551784"/>
                </a:lnTo>
                <a:lnTo>
                  <a:pt x="432736" y="1552905"/>
                </a:lnTo>
                <a:lnTo>
                  <a:pt x="429694" y="1552905"/>
                </a:lnTo>
                <a:lnTo>
                  <a:pt x="428173" y="1547298"/>
                </a:lnTo>
                <a:lnTo>
                  <a:pt x="425511" y="1543186"/>
                </a:lnTo>
                <a:lnTo>
                  <a:pt x="426272" y="1540569"/>
                </a:lnTo>
                <a:lnTo>
                  <a:pt x="422089" y="1540569"/>
                </a:lnTo>
                <a:lnTo>
                  <a:pt x="417526" y="1539074"/>
                </a:lnTo>
                <a:lnTo>
                  <a:pt x="420948" y="1545055"/>
                </a:lnTo>
                <a:lnTo>
                  <a:pt x="420568" y="1549167"/>
                </a:lnTo>
                <a:lnTo>
                  <a:pt x="419047" y="1557018"/>
                </a:lnTo>
                <a:lnTo>
                  <a:pt x="416385" y="1555896"/>
                </a:lnTo>
                <a:lnTo>
                  <a:pt x="414104" y="1569354"/>
                </a:lnTo>
                <a:lnTo>
                  <a:pt x="410301" y="1572719"/>
                </a:lnTo>
                <a:lnTo>
                  <a:pt x="409160" y="1575709"/>
                </a:lnTo>
                <a:lnTo>
                  <a:pt x="408780" y="1576831"/>
                </a:lnTo>
                <a:lnTo>
                  <a:pt x="407259" y="1576831"/>
                </a:lnTo>
                <a:lnTo>
                  <a:pt x="404597" y="1580943"/>
                </a:lnTo>
                <a:lnTo>
                  <a:pt x="404217" y="1585055"/>
                </a:lnTo>
                <a:lnTo>
                  <a:pt x="400794" y="1589915"/>
                </a:lnTo>
                <a:lnTo>
                  <a:pt x="402696" y="1595522"/>
                </a:lnTo>
                <a:lnTo>
                  <a:pt x="406498" y="1595522"/>
                </a:lnTo>
                <a:lnTo>
                  <a:pt x="411062" y="1601878"/>
                </a:lnTo>
                <a:lnTo>
                  <a:pt x="414864" y="1608233"/>
                </a:lnTo>
                <a:lnTo>
                  <a:pt x="416005" y="1614962"/>
                </a:lnTo>
                <a:lnTo>
                  <a:pt x="417146" y="1617205"/>
                </a:lnTo>
                <a:lnTo>
                  <a:pt x="420568" y="1609354"/>
                </a:lnTo>
                <a:lnTo>
                  <a:pt x="421329" y="1613840"/>
                </a:lnTo>
                <a:lnTo>
                  <a:pt x="418667" y="1623934"/>
                </a:lnTo>
                <a:lnTo>
                  <a:pt x="418667" y="1632158"/>
                </a:lnTo>
                <a:lnTo>
                  <a:pt x="420188" y="1637392"/>
                </a:lnTo>
                <a:lnTo>
                  <a:pt x="423230" y="1641504"/>
                </a:lnTo>
                <a:lnTo>
                  <a:pt x="430455" y="1653467"/>
                </a:lnTo>
                <a:lnTo>
                  <a:pt x="435018" y="1663934"/>
                </a:lnTo>
                <a:lnTo>
                  <a:pt x="438821" y="1665803"/>
                </a:lnTo>
                <a:lnTo>
                  <a:pt x="436539" y="1669542"/>
                </a:lnTo>
                <a:lnTo>
                  <a:pt x="435398" y="1672158"/>
                </a:lnTo>
                <a:lnTo>
                  <a:pt x="432736" y="1673654"/>
                </a:lnTo>
                <a:lnTo>
                  <a:pt x="429694" y="1675149"/>
                </a:lnTo>
                <a:lnTo>
                  <a:pt x="427413" y="1680757"/>
                </a:lnTo>
                <a:lnTo>
                  <a:pt x="425511" y="1682626"/>
                </a:lnTo>
                <a:lnTo>
                  <a:pt x="422469" y="1683747"/>
                </a:lnTo>
                <a:lnTo>
                  <a:pt x="416385" y="1682252"/>
                </a:lnTo>
                <a:lnTo>
                  <a:pt x="413343" y="1682252"/>
                </a:lnTo>
                <a:lnTo>
                  <a:pt x="412202" y="1679635"/>
                </a:lnTo>
                <a:lnTo>
                  <a:pt x="410301" y="1673654"/>
                </a:lnTo>
                <a:lnTo>
                  <a:pt x="407259" y="1673654"/>
                </a:lnTo>
                <a:lnTo>
                  <a:pt x="405738" y="1670663"/>
                </a:lnTo>
                <a:lnTo>
                  <a:pt x="401175" y="1666551"/>
                </a:lnTo>
                <a:lnTo>
                  <a:pt x="398513" y="1666551"/>
                </a:lnTo>
                <a:lnTo>
                  <a:pt x="395471" y="1664682"/>
                </a:lnTo>
                <a:lnTo>
                  <a:pt x="393570" y="1663560"/>
                </a:lnTo>
                <a:lnTo>
                  <a:pt x="390908" y="1661691"/>
                </a:lnTo>
                <a:lnTo>
                  <a:pt x="384824" y="1659822"/>
                </a:lnTo>
                <a:lnTo>
                  <a:pt x="380260" y="1656083"/>
                </a:lnTo>
                <a:lnTo>
                  <a:pt x="381781" y="1650476"/>
                </a:lnTo>
                <a:lnTo>
                  <a:pt x="380260" y="1647859"/>
                </a:lnTo>
                <a:lnTo>
                  <a:pt x="377599" y="1646364"/>
                </a:lnTo>
                <a:lnTo>
                  <a:pt x="374557" y="1646364"/>
                </a:lnTo>
                <a:lnTo>
                  <a:pt x="371895" y="1645242"/>
                </a:lnTo>
                <a:lnTo>
                  <a:pt x="369993" y="1642999"/>
                </a:lnTo>
                <a:lnTo>
                  <a:pt x="363909" y="1641878"/>
                </a:lnTo>
                <a:lnTo>
                  <a:pt x="361247" y="1642252"/>
                </a:lnTo>
                <a:lnTo>
                  <a:pt x="358966" y="1640382"/>
                </a:lnTo>
                <a:lnTo>
                  <a:pt x="355544" y="1640382"/>
                </a:lnTo>
                <a:lnTo>
                  <a:pt x="349840" y="1642999"/>
                </a:lnTo>
                <a:lnTo>
                  <a:pt x="347558" y="1644495"/>
                </a:lnTo>
                <a:lnTo>
                  <a:pt x="344516" y="1645616"/>
                </a:lnTo>
                <a:lnTo>
                  <a:pt x="341474" y="1644121"/>
                </a:lnTo>
                <a:lnTo>
                  <a:pt x="340713" y="1641130"/>
                </a:lnTo>
                <a:lnTo>
                  <a:pt x="326263" y="1632906"/>
                </a:lnTo>
                <a:lnTo>
                  <a:pt x="324742" y="1631037"/>
                </a:lnTo>
                <a:lnTo>
                  <a:pt x="322081" y="1629167"/>
                </a:lnTo>
                <a:lnTo>
                  <a:pt x="315996" y="1629167"/>
                </a:lnTo>
                <a:lnTo>
                  <a:pt x="309912" y="1627298"/>
                </a:lnTo>
                <a:lnTo>
                  <a:pt x="300786" y="1628046"/>
                </a:lnTo>
                <a:lnTo>
                  <a:pt x="297364" y="1627672"/>
                </a:lnTo>
                <a:lnTo>
                  <a:pt x="288618" y="1623934"/>
                </a:lnTo>
                <a:lnTo>
                  <a:pt x="282534" y="1623186"/>
                </a:lnTo>
                <a:lnTo>
                  <a:pt x="280252" y="1620943"/>
                </a:lnTo>
                <a:lnTo>
                  <a:pt x="274928" y="1619074"/>
                </a:lnTo>
                <a:lnTo>
                  <a:pt x="271506" y="1619448"/>
                </a:lnTo>
                <a:lnTo>
                  <a:pt x="268844" y="1618326"/>
                </a:lnTo>
                <a:lnTo>
                  <a:pt x="265422" y="1619074"/>
                </a:lnTo>
                <a:lnTo>
                  <a:pt x="259718" y="1620943"/>
                </a:lnTo>
                <a:lnTo>
                  <a:pt x="255155" y="1616083"/>
                </a:lnTo>
                <a:lnTo>
                  <a:pt x="251732" y="1615336"/>
                </a:lnTo>
                <a:lnTo>
                  <a:pt x="249451" y="1612345"/>
                </a:lnTo>
                <a:lnTo>
                  <a:pt x="246789" y="1607859"/>
                </a:lnTo>
                <a:lnTo>
                  <a:pt x="236902" y="1600008"/>
                </a:lnTo>
                <a:lnTo>
                  <a:pt x="220551" y="1593279"/>
                </a:lnTo>
                <a:lnTo>
                  <a:pt x="214847" y="1588793"/>
                </a:lnTo>
                <a:lnTo>
                  <a:pt x="212946" y="1585803"/>
                </a:lnTo>
                <a:lnTo>
                  <a:pt x="211425" y="1587672"/>
                </a:lnTo>
                <a:lnTo>
                  <a:pt x="207622" y="1587298"/>
                </a:lnTo>
                <a:lnTo>
                  <a:pt x="203820" y="1583186"/>
                </a:lnTo>
                <a:lnTo>
                  <a:pt x="201918" y="1577578"/>
                </a:lnTo>
                <a:lnTo>
                  <a:pt x="197355" y="1573840"/>
                </a:lnTo>
                <a:lnTo>
                  <a:pt x="192412" y="1571971"/>
                </a:lnTo>
                <a:lnTo>
                  <a:pt x="196214" y="1570102"/>
                </a:lnTo>
                <a:lnTo>
                  <a:pt x="196214" y="1567859"/>
                </a:lnTo>
                <a:lnTo>
                  <a:pt x="197355" y="1565990"/>
                </a:lnTo>
                <a:lnTo>
                  <a:pt x="203439" y="1567111"/>
                </a:lnTo>
                <a:lnTo>
                  <a:pt x="208383" y="1566737"/>
                </a:lnTo>
                <a:lnTo>
                  <a:pt x="211805" y="1559634"/>
                </a:lnTo>
                <a:lnTo>
                  <a:pt x="215608" y="1555148"/>
                </a:lnTo>
                <a:lnTo>
                  <a:pt x="220171" y="1548793"/>
                </a:lnTo>
                <a:lnTo>
                  <a:pt x="222452" y="1548793"/>
                </a:lnTo>
                <a:lnTo>
                  <a:pt x="224734" y="1545055"/>
                </a:lnTo>
                <a:lnTo>
                  <a:pt x="230058" y="1546550"/>
                </a:lnTo>
                <a:lnTo>
                  <a:pt x="230818" y="1545803"/>
                </a:lnTo>
                <a:lnTo>
                  <a:pt x="227015" y="1542438"/>
                </a:lnTo>
                <a:lnTo>
                  <a:pt x="223213" y="1537204"/>
                </a:lnTo>
                <a:lnTo>
                  <a:pt x="218650" y="1535335"/>
                </a:lnTo>
                <a:lnTo>
                  <a:pt x="215608" y="1532718"/>
                </a:lnTo>
                <a:lnTo>
                  <a:pt x="216368" y="1528980"/>
                </a:lnTo>
                <a:lnTo>
                  <a:pt x="225875" y="1527485"/>
                </a:lnTo>
                <a:lnTo>
                  <a:pt x="230058" y="1528606"/>
                </a:lnTo>
                <a:lnTo>
                  <a:pt x="231959" y="1527485"/>
                </a:lnTo>
                <a:lnTo>
                  <a:pt x="230058" y="1525616"/>
                </a:lnTo>
                <a:lnTo>
                  <a:pt x="230058" y="1523746"/>
                </a:lnTo>
                <a:lnTo>
                  <a:pt x="234240" y="1522625"/>
                </a:lnTo>
                <a:lnTo>
                  <a:pt x="240325" y="1518887"/>
                </a:lnTo>
                <a:lnTo>
                  <a:pt x="244888" y="1517017"/>
                </a:lnTo>
                <a:lnTo>
                  <a:pt x="248690" y="1517017"/>
                </a:lnTo>
                <a:lnTo>
                  <a:pt x="249071" y="1515148"/>
                </a:lnTo>
                <a:lnTo>
                  <a:pt x="248310" y="1514401"/>
                </a:lnTo>
                <a:lnTo>
                  <a:pt x="245268" y="1513653"/>
                </a:lnTo>
                <a:lnTo>
                  <a:pt x="244888" y="1511410"/>
                </a:lnTo>
                <a:lnTo>
                  <a:pt x="242606" y="1510662"/>
                </a:lnTo>
                <a:lnTo>
                  <a:pt x="236902" y="1511410"/>
                </a:lnTo>
                <a:lnTo>
                  <a:pt x="234621" y="1513279"/>
                </a:lnTo>
                <a:lnTo>
                  <a:pt x="230818" y="1512905"/>
                </a:lnTo>
                <a:lnTo>
                  <a:pt x="225875" y="1514774"/>
                </a:lnTo>
                <a:lnTo>
                  <a:pt x="225875" y="1509167"/>
                </a:lnTo>
                <a:lnTo>
                  <a:pt x="225114" y="1506176"/>
                </a:lnTo>
                <a:lnTo>
                  <a:pt x="228156" y="1500569"/>
                </a:lnTo>
                <a:lnTo>
                  <a:pt x="233480" y="1498326"/>
                </a:lnTo>
                <a:lnTo>
                  <a:pt x="236902" y="1493092"/>
                </a:lnTo>
                <a:lnTo>
                  <a:pt x="239184" y="1491223"/>
                </a:lnTo>
                <a:lnTo>
                  <a:pt x="244888" y="1494213"/>
                </a:lnTo>
                <a:lnTo>
                  <a:pt x="248310" y="1493466"/>
                </a:lnTo>
                <a:lnTo>
                  <a:pt x="253634" y="1494961"/>
                </a:lnTo>
                <a:lnTo>
                  <a:pt x="256676" y="1493466"/>
                </a:lnTo>
                <a:lnTo>
                  <a:pt x="259338" y="1484868"/>
                </a:lnTo>
                <a:lnTo>
                  <a:pt x="260859" y="1478886"/>
                </a:lnTo>
                <a:lnTo>
                  <a:pt x="257817" y="1477391"/>
                </a:lnTo>
                <a:lnTo>
                  <a:pt x="258577" y="1474400"/>
                </a:lnTo>
                <a:lnTo>
                  <a:pt x="257436" y="1471410"/>
                </a:lnTo>
                <a:lnTo>
                  <a:pt x="255535" y="1469167"/>
                </a:lnTo>
                <a:lnTo>
                  <a:pt x="255915" y="1466176"/>
                </a:lnTo>
                <a:lnTo>
                  <a:pt x="257056" y="1463933"/>
                </a:lnTo>
                <a:lnTo>
                  <a:pt x="263520" y="1462064"/>
                </a:lnTo>
                <a:lnTo>
                  <a:pt x="261619" y="1459447"/>
                </a:lnTo>
                <a:lnTo>
                  <a:pt x="258577" y="1458699"/>
                </a:lnTo>
                <a:lnTo>
                  <a:pt x="256676" y="1456456"/>
                </a:lnTo>
                <a:lnTo>
                  <a:pt x="262760" y="1454961"/>
                </a:lnTo>
                <a:lnTo>
                  <a:pt x="265802" y="1449353"/>
                </a:lnTo>
                <a:lnTo>
                  <a:pt x="262760" y="1440755"/>
                </a:lnTo>
                <a:lnTo>
                  <a:pt x="265422" y="1439260"/>
                </a:lnTo>
                <a:lnTo>
                  <a:pt x="263140" y="1437391"/>
                </a:lnTo>
                <a:lnTo>
                  <a:pt x="259718" y="1437391"/>
                </a:lnTo>
                <a:lnTo>
                  <a:pt x="256676" y="1437017"/>
                </a:lnTo>
                <a:lnTo>
                  <a:pt x="251732" y="1432905"/>
                </a:lnTo>
                <a:lnTo>
                  <a:pt x="249071" y="1433279"/>
                </a:lnTo>
                <a:lnTo>
                  <a:pt x="244127" y="1429914"/>
                </a:lnTo>
                <a:lnTo>
                  <a:pt x="238043" y="1430288"/>
                </a:lnTo>
                <a:lnTo>
                  <a:pt x="235381" y="1428045"/>
                </a:lnTo>
                <a:lnTo>
                  <a:pt x="232719" y="1426550"/>
                </a:lnTo>
                <a:lnTo>
                  <a:pt x="230058" y="1426176"/>
                </a:lnTo>
                <a:lnTo>
                  <a:pt x="228156" y="1423933"/>
                </a:lnTo>
                <a:lnTo>
                  <a:pt x="224734" y="1423933"/>
                </a:lnTo>
                <a:lnTo>
                  <a:pt x="223213" y="1426550"/>
                </a:lnTo>
                <a:lnTo>
                  <a:pt x="220551" y="1426550"/>
                </a:lnTo>
                <a:lnTo>
                  <a:pt x="216368" y="1422064"/>
                </a:lnTo>
                <a:lnTo>
                  <a:pt x="212185" y="1413839"/>
                </a:lnTo>
                <a:lnTo>
                  <a:pt x="210284" y="1411222"/>
                </a:lnTo>
                <a:lnTo>
                  <a:pt x="207622" y="1410475"/>
                </a:lnTo>
                <a:lnTo>
                  <a:pt x="201918" y="1413092"/>
                </a:lnTo>
                <a:lnTo>
                  <a:pt x="192412" y="1416082"/>
                </a:lnTo>
                <a:lnTo>
                  <a:pt x="189750" y="1414587"/>
                </a:lnTo>
                <a:lnTo>
                  <a:pt x="186328" y="1415708"/>
                </a:lnTo>
                <a:lnTo>
                  <a:pt x="182145" y="1411222"/>
                </a:lnTo>
                <a:lnTo>
                  <a:pt x="179103" y="1410849"/>
                </a:lnTo>
                <a:lnTo>
                  <a:pt x="176061" y="1411222"/>
                </a:lnTo>
                <a:lnTo>
                  <a:pt x="173399" y="1412718"/>
                </a:lnTo>
                <a:lnTo>
                  <a:pt x="170737" y="1410849"/>
                </a:lnTo>
                <a:lnTo>
                  <a:pt x="168075" y="1408979"/>
                </a:lnTo>
                <a:lnTo>
                  <a:pt x="167315" y="1406363"/>
                </a:lnTo>
                <a:lnTo>
                  <a:pt x="168075" y="1402998"/>
                </a:lnTo>
                <a:lnTo>
                  <a:pt x="165413" y="1392905"/>
                </a:lnTo>
                <a:lnTo>
                  <a:pt x="161230" y="1388792"/>
                </a:lnTo>
                <a:lnTo>
                  <a:pt x="160470" y="1385802"/>
                </a:lnTo>
                <a:lnTo>
                  <a:pt x="157048" y="1385802"/>
                </a:lnTo>
                <a:lnTo>
                  <a:pt x="154386" y="1386923"/>
                </a:lnTo>
                <a:lnTo>
                  <a:pt x="148302" y="1385054"/>
                </a:lnTo>
                <a:lnTo>
                  <a:pt x="145259" y="1384306"/>
                </a:lnTo>
                <a:lnTo>
                  <a:pt x="142598" y="1382437"/>
                </a:lnTo>
                <a:lnTo>
                  <a:pt x="141077" y="1376456"/>
                </a:lnTo>
                <a:lnTo>
                  <a:pt x="141077" y="1373839"/>
                </a:lnTo>
                <a:lnTo>
                  <a:pt x="139936" y="1370848"/>
                </a:lnTo>
                <a:lnTo>
                  <a:pt x="142598" y="1370475"/>
                </a:lnTo>
                <a:lnTo>
                  <a:pt x="146020" y="1368979"/>
                </a:lnTo>
                <a:lnTo>
                  <a:pt x="146020" y="1365615"/>
                </a:lnTo>
                <a:lnTo>
                  <a:pt x="144119" y="1363372"/>
                </a:lnTo>
                <a:lnTo>
                  <a:pt x="139175" y="1358886"/>
                </a:lnTo>
                <a:lnTo>
                  <a:pt x="139175" y="1355895"/>
                </a:lnTo>
                <a:lnTo>
                  <a:pt x="137274" y="1352904"/>
                </a:lnTo>
                <a:lnTo>
                  <a:pt x="132711" y="1349540"/>
                </a:lnTo>
                <a:lnTo>
                  <a:pt x="126627" y="1350661"/>
                </a:lnTo>
                <a:lnTo>
                  <a:pt x="120543" y="1349914"/>
                </a:lnTo>
                <a:lnTo>
                  <a:pt x="114458" y="1351783"/>
                </a:lnTo>
                <a:lnTo>
                  <a:pt x="111416" y="1351783"/>
                </a:lnTo>
                <a:lnTo>
                  <a:pt x="105332" y="1350288"/>
                </a:lnTo>
                <a:lnTo>
                  <a:pt x="102290" y="1352157"/>
                </a:lnTo>
                <a:lnTo>
                  <a:pt x="101530" y="1355521"/>
                </a:lnTo>
                <a:lnTo>
                  <a:pt x="99628" y="1357764"/>
                </a:lnTo>
                <a:lnTo>
                  <a:pt x="96966" y="1358886"/>
                </a:lnTo>
                <a:lnTo>
                  <a:pt x="93924" y="1358138"/>
                </a:lnTo>
                <a:lnTo>
                  <a:pt x="91643" y="1355895"/>
                </a:lnTo>
                <a:lnTo>
                  <a:pt x="89741" y="1348045"/>
                </a:lnTo>
                <a:lnTo>
                  <a:pt x="90122" y="1344680"/>
                </a:lnTo>
                <a:lnTo>
                  <a:pt x="89361" y="1342063"/>
                </a:lnTo>
                <a:lnTo>
                  <a:pt x="86699" y="1340568"/>
                </a:lnTo>
                <a:lnTo>
                  <a:pt x="87080" y="1337577"/>
                </a:lnTo>
                <a:lnTo>
                  <a:pt x="85178" y="1335708"/>
                </a:lnTo>
                <a:lnTo>
                  <a:pt x="85939" y="1332344"/>
                </a:lnTo>
                <a:lnTo>
                  <a:pt x="85178" y="1329727"/>
                </a:lnTo>
                <a:lnTo>
                  <a:pt x="80995" y="1325614"/>
                </a:lnTo>
                <a:lnTo>
                  <a:pt x="80615" y="1322624"/>
                </a:lnTo>
                <a:lnTo>
                  <a:pt x="83277" y="1321502"/>
                </a:lnTo>
                <a:lnTo>
                  <a:pt x="83657" y="1318512"/>
                </a:lnTo>
                <a:lnTo>
                  <a:pt x="86699" y="1317390"/>
                </a:lnTo>
                <a:lnTo>
                  <a:pt x="89361" y="1317390"/>
                </a:lnTo>
                <a:lnTo>
                  <a:pt x="93924" y="1321502"/>
                </a:lnTo>
                <a:lnTo>
                  <a:pt x="100389" y="1322250"/>
                </a:lnTo>
                <a:lnTo>
                  <a:pt x="103431" y="1320381"/>
                </a:lnTo>
                <a:lnTo>
                  <a:pt x="107994" y="1316642"/>
                </a:lnTo>
                <a:lnTo>
                  <a:pt x="109515" y="1314026"/>
                </a:lnTo>
                <a:lnTo>
                  <a:pt x="112177" y="1312156"/>
                </a:lnTo>
                <a:lnTo>
                  <a:pt x="111797" y="1307297"/>
                </a:lnTo>
                <a:lnTo>
                  <a:pt x="107994" y="1306549"/>
                </a:lnTo>
                <a:lnTo>
                  <a:pt x="106093" y="1304306"/>
                </a:lnTo>
                <a:lnTo>
                  <a:pt x="107233" y="1301689"/>
                </a:lnTo>
                <a:lnTo>
                  <a:pt x="104191" y="1300568"/>
                </a:lnTo>
                <a:lnTo>
                  <a:pt x="101910" y="1299072"/>
                </a:lnTo>
                <a:lnTo>
                  <a:pt x="93164" y="1299820"/>
                </a:lnTo>
                <a:lnTo>
                  <a:pt x="91643" y="1297203"/>
                </a:lnTo>
                <a:lnTo>
                  <a:pt x="92023" y="1294212"/>
                </a:lnTo>
                <a:lnTo>
                  <a:pt x="91643" y="1291222"/>
                </a:lnTo>
                <a:lnTo>
                  <a:pt x="89741" y="1288979"/>
                </a:lnTo>
                <a:lnTo>
                  <a:pt x="84038" y="1285614"/>
                </a:lnTo>
                <a:lnTo>
                  <a:pt x="82136" y="1283371"/>
                </a:lnTo>
                <a:lnTo>
                  <a:pt x="77953" y="1275147"/>
                </a:lnTo>
                <a:lnTo>
                  <a:pt x="76813" y="1269166"/>
                </a:lnTo>
                <a:lnTo>
                  <a:pt x="71869" y="1265053"/>
                </a:lnTo>
                <a:lnTo>
                  <a:pt x="71109" y="1262063"/>
                </a:lnTo>
                <a:lnTo>
                  <a:pt x="71869" y="1259072"/>
                </a:lnTo>
                <a:lnTo>
                  <a:pt x="74531" y="1257203"/>
                </a:lnTo>
                <a:lnTo>
                  <a:pt x="75292" y="1254212"/>
                </a:lnTo>
                <a:lnTo>
                  <a:pt x="75672" y="1251595"/>
                </a:lnTo>
                <a:lnTo>
                  <a:pt x="74911" y="1248979"/>
                </a:lnTo>
                <a:lnTo>
                  <a:pt x="73010" y="1245988"/>
                </a:lnTo>
                <a:lnTo>
                  <a:pt x="73010" y="1242997"/>
                </a:lnTo>
                <a:lnTo>
                  <a:pt x="73771" y="1240007"/>
                </a:lnTo>
                <a:lnTo>
                  <a:pt x="73390" y="1235894"/>
                </a:lnTo>
                <a:lnTo>
                  <a:pt x="70348" y="1235521"/>
                </a:lnTo>
                <a:lnTo>
                  <a:pt x="66926" y="1230661"/>
                </a:lnTo>
                <a:lnTo>
                  <a:pt x="64644" y="1228792"/>
                </a:lnTo>
                <a:lnTo>
                  <a:pt x="61602" y="1226922"/>
                </a:lnTo>
                <a:lnTo>
                  <a:pt x="58940" y="1226175"/>
                </a:lnTo>
                <a:lnTo>
                  <a:pt x="52856" y="1226922"/>
                </a:lnTo>
                <a:lnTo>
                  <a:pt x="50575" y="1228792"/>
                </a:lnTo>
                <a:lnTo>
                  <a:pt x="47913" y="1229165"/>
                </a:lnTo>
                <a:lnTo>
                  <a:pt x="42209" y="1232156"/>
                </a:lnTo>
                <a:lnTo>
                  <a:pt x="42969" y="1224679"/>
                </a:lnTo>
                <a:lnTo>
                  <a:pt x="38406" y="1221315"/>
                </a:lnTo>
                <a:lnTo>
                  <a:pt x="34984" y="1220941"/>
                </a:lnTo>
                <a:lnTo>
                  <a:pt x="28900" y="1221689"/>
                </a:lnTo>
                <a:lnTo>
                  <a:pt x="27759" y="1219072"/>
                </a:lnTo>
                <a:lnTo>
                  <a:pt x="24717" y="1217577"/>
                </a:lnTo>
                <a:lnTo>
                  <a:pt x="18633" y="1218698"/>
                </a:lnTo>
                <a:lnTo>
                  <a:pt x="17872" y="1215707"/>
                </a:lnTo>
                <a:lnTo>
                  <a:pt x="18253" y="1213091"/>
                </a:lnTo>
                <a:lnTo>
                  <a:pt x="18253" y="1207109"/>
                </a:lnTo>
                <a:lnTo>
                  <a:pt x="16732" y="1204492"/>
                </a:lnTo>
                <a:lnTo>
                  <a:pt x="15971" y="1201128"/>
                </a:lnTo>
                <a:lnTo>
                  <a:pt x="11028" y="1192904"/>
                </a:lnTo>
                <a:lnTo>
                  <a:pt x="11028" y="1189913"/>
                </a:lnTo>
                <a:lnTo>
                  <a:pt x="8366" y="1188418"/>
                </a:lnTo>
                <a:lnTo>
                  <a:pt x="5324" y="1187296"/>
                </a:lnTo>
                <a:lnTo>
                  <a:pt x="6465" y="1184679"/>
                </a:lnTo>
                <a:lnTo>
                  <a:pt x="8366" y="1175707"/>
                </a:lnTo>
                <a:lnTo>
                  <a:pt x="7986" y="1172717"/>
                </a:lnTo>
                <a:lnTo>
                  <a:pt x="6465" y="1169726"/>
                </a:lnTo>
                <a:lnTo>
                  <a:pt x="3803" y="1168604"/>
                </a:lnTo>
                <a:lnTo>
                  <a:pt x="2282" y="1165614"/>
                </a:lnTo>
                <a:lnTo>
                  <a:pt x="381" y="1163371"/>
                </a:lnTo>
                <a:lnTo>
                  <a:pt x="0" y="1160754"/>
                </a:lnTo>
                <a:lnTo>
                  <a:pt x="2282" y="1155146"/>
                </a:lnTo>
                <a:lnTo>
                  <a:pt x="3803" y="1152529"/>
                </a:lnTo>
                <a:lnTo>
                  <a:pt x="3803" y="1146922"/>
                </a:lnTo>
                <a:lnTo>
                  <a:pt x="7225" y="1149539"/>
                </a:lnTo>
                <a:lnTo>
                  <a:pt x="10267" y="1153651"/>
                </a:lnTo>
                <a:lnTo>
                  <a:pt x="14070" y="1153651"/>
                </a:lnTo>
                <a:lnTo>
                  <a:pt x="14450" y="1147670"/>
                </a:lnTo>
                <a:lnTo>
                  <a:pt x="10267" y="1141314"/>
                </a:lnTo>
                <a:lnTo>
                  <a:pt x="5324" y="1141688"/>
                </a:lnTo>
                <a:lnTo>
                  <a:pt x="1902" y="1141314"/>
                </a:lnTo>
                <a:lnTo>
                  <a:pt x="381" y="1138698"/>
                </a:lnTo>
                <a:lnTo>
                  <a:pt x="1521" y="1135707"/>
                </a:lnTo>
                <a:lnTo>
                  <a:pt x="3423" y="1134585"/>
                </a:lnTo>
                <a:lnTo>
                  <a:pt x="6465" y="1131221"/>
                </a:lnTo>
                <a:lnTo>
                  <a:pt x="7605" y="1128604"/>
                </a:lnTo>
                <a:lnTo>
                  <a:pt x="7605" y="1126361"/>
                </a:lnTo>
                <a:lnTo>
                  <a:pt x="6465" y="1124492"/>
                </a:lnTo>
                <a:lnTo>
                  <a:pt x="6084" y="1122249"/>
                </a:lnTo>
                <a:lnTo>
                  <a:pt x="7225" y="1115146"/>
                </a:lnTo>
                <a:lnTo>
                  <a:pt x="5704" y="1110286"/>
                </a:lnTo>
                <a:lnTo>
                  <a:pt x="7986" y="1105053"/>
                </a:lnTo>
                <a:lnTo>
                  <a:pt x="11408" y="1099445"/>
                </a:lnTo>
                <a:lnTo>
                  <a:pt x="15591" y="1095333"/>
                </a:lnTo>
                <a:lnTo>
                  <a:pt x="16732" y="1092342"/>
                </a:lnTo>
                <a:lnTo>
                  <a:pt x="15971" y="1089352"/>
                </a:lnTo>
                <a:lnTo>
                  <a:pt x="14070" y="1087109"/>
                </a:lnTo>
                <a:lnTo>
                  <a:pt x="11408" y="1086735"/>
                </a:lnTo>
                <a:lnTo>
                  <a:pt x="10267" y="1080753"/>
                </a:lnTo>
                <a:lnTo>
                  <a:pt x="11788" y="1077763"/>
                </a:lnTo>
                <a:lnTo>
                  <a:pt x="14450" y="1078884"/>
                </a:lnTo>
                <a:lnTo>
                  <a:pt x="16732" y="1081127"/>
                </a:lnTo>
                <a:lnTo>
                  <a:pt x="19393" y="1080006"/>
                </a:lnTo>
                <a:lnTo>
                  <a:pt x="20534" y="1076267"/>
                </a:lnTo>
                <a:lnTo>
                  <a:pt x="22816" y="1075146"/>
                </a:lnTo>
                <a:lnTo>
                  <a:pt x="25858" y="1077015"/>
                </a:lnTo>
                <a:lnTo>
                  <a:pt x="31562" y="1074024"/>
                </a:lnTo>
                <a:lnTo>
                  <a:pt x="32322" y="1071034"/>
                </a:lnTo>
                <a:lnTo>
                  <a:pt x="34604" y="1068791"/>
                </a:lnTo>
                <a:lnTo>
                  <a:pt x="41829" y="1069165"/>
                </a:lnTo>
                <a:lnTo>
                  <a:pt x="52096" y="1072155"/>
                </a:lnTo>
                <a:lnTo>
                  <a:pt x="55138" y="1072155"/>
                </a:lnTo>
                <a:lnTo>
                  <a:pt x="57419" y="1070286"/>
                </a:lnTo>
                <a:lnTo>
                  <a:pt x="57039" y="1068791"/>
                </a:lnTo>
                <a:lnTo>
                  <a:pt x="54377" y="1068417"/>
                </a:lnTo>
                <a:lnTo>
                  <a:pt x="52096" y="1066922"/>
                </a:lnTo>
                <a:lnTo>
                  <a:pt x="52096" y="1063183"/>
                </a:lnTo>
                <a:lnTo>
                  <a:pt x="48673" y="1060566"/>
                </a:lnTo>
                <a:lnTo>
                  <a:pt x="44490" y="1059071"/>
                </a:lnTo>
                <a:lnTo>
                  <a:pt x="37646" y="1060940"/>
                </a:lnTo>
                <a:lnTo>
                  <a:pt x="33083" y="1060940"/>
                </a:lnTo>
                <a:lnTo>
                  <a:pt x="26618" y="1055707"/>
                </a:lnTo>
                <a:lnTo>
                  <a:pt x="24337" y="1054585"/>
                </a:lnTo>
                <a:lnTo>
                  <a:pt x="22435" y="1054211"/>
                </a:lnTo>
                <a:lnTo>
                  <a:pt x="20534" y="1050847"/>
                </a:lnTo>
                <a:lnTo>
                  <a:pt x="20534" y="1045613"/>
                </a:lnTo>
                <a:lnTo>
                  <a:pt x="22055" y="1045987"/>
                </a:lnTo>
                <a:lnTo>
                  <a:pt x="23956" y="1048604"/>
                </a:lnTo>
                <a:lnTo>
                  <a:pt x="23956" y="1042249"/>
                </a:lnTo>
                <a:lnTo>
                  <a:pt x="24337" y="1040379"/>
                </a:lnTo>
                <a:lnTo>
                  <a:pt x="23956" y="1037763"/>
                </a:lnTo>
                <a:lnTo>
                  <a:pt x="16732" y="1041127"/>
                </a:lnTo>
                <a:lnTo>
                  <a:pt x="12549" y="1045987"/>
                </a:lnTo>
                <a:lnTo>
                  <a:pt x="3803" y="1044492"/>
                </a:lnTo>
                <a:lnTo>
                  <a:pt x="17492" y="1034398"/>
                </a:lnTo>
                <a:lnTo>
                  <a:pt x="36505" y="1016080"/>
                </a:lnTo>
                <a:lnTo>
                  <a:pt x="50955" y="1000005"/>
                </a:lnTo>
                <a:lnTo>
                  <a:pt x="70728" y="974211"/>
                </a:lnTo>
                <a:lnTo>
                  <a:pt x="75672" y="966734"/>
                </a:lnTo>
                <a:lnTo>
                  <a:pt x="81756" y="952528"/>
                </a:lnTo>
                <a:lnTo>
                  <a:pt x="82136" y="937949"/>
                </a:lnTo>
                <a:lnTo>
                  <a:pt x="80615" y="940192"/>
                </a:lnTo>
                <a:lnTo>
                  <a:pt x="76813" y="933837"/>
                </a:lnTo>
                <a:lnTo>
                  <a:pt x="74911" y="927482"/>
                </a:lnTo>
                <a:lnTo>
                  <a:pt x="63503" y="918883"/>
                </a:lnTo>
                <a:lnTo>
                  <a:pt x="60461" y="914024"/>
                </a:lnTo>
                <a:lnTo>
                  <a:pt x="58180" y="907295"/>
                </a:lnTo>
                <a:lnTo>
                  <a:pt x="59701" y="901313"/>
                </a:lnTo>
                <a:lnTo>
                  <a:pt x="63503" y="895706"/>
                </a:lnTo>
                <a:lnTo>
                  <a:pt x="65785" y="888977"/>
                </a:lnTo>
                <a:lnTo>
                  <a:pt x="65405" y="881500"/>
                </a:lnTo>
                <a:lnTo>
                  <a:pt x="59321" y="875893"/>
                </a:lnTo>
                <a:lnTo>
                  <a:pt x="56659" y="869911"/>
                </a:lnTo>
                <a:lnTo>
                  <a:pt x="57419" y="862061"/>
                </a:lnTo>
                <a:lnTo>
                  <a:pt x="54377" y="855706"/>
                </a:lnTo>
                <a:lnTo>
                  <a:pt x="48293" y="854584"/>
                </a:lnTo>
                <a:lnTo>
                  <a:pt x="47913" y="846733"/>
                </a:lnTo>
                <a:lnTo>
                  <a:pt x="50194" y="842621"/>
                </a:lnTo>
                <a:lnTo>
                  <a:pt x="49434" y="835518"/>
                </a:lnTo>
                <a:lnTo>
                  <a:pt x="48293" y="831780"/>
                </a:lnTo>
                <a:lnTo>
                  <a:pt x="50194" y="825799"/>
                </a:lnTo>
                <a:lnTo>
                  <a:pt x="50955" y="817574"/>
                </a:lnTo>
                <a:lnTo>
                  <a:pt x="56279" y="813088"/>
                </a:lnTo>
                <a:lnTo>
                  <a:pt x="55518" y="807481"/>
                </a:lnTo>
                <a:lnTo>
                  <a:pt x="54758" y="801126"/>
                </a:lnTo>
                <a:lnTo>
                  <a:pt x="50575" y="788415"/>
                </a:lnTo>
                <a:lnTo>
                  <a:pt x="44871" y="778322"/>
                </a:lnTo>
                <a:lnTo>
                  <a:pt x="44110" y="771219"/>
                </a:lnTo>
                <a:lnTo>
                  <a:pt x="41068" y="764864"/>
                </a:lnTo>
                <a:lnTo>
                  <a:pt x="37646" y="757387"/>
                </a:lnTo>
                <a:lnTo>
                  <a:pt x="36885" y="749537"/>
                </a:lnTo>
                <a:lnTo>
                  <a:pt x="39167" y="744677"/>
                </a:lnTo>
                <a:lnTo>
                  <a:pt x="46392" y="728602"/>
                </a:lnTo>
                <a:lnTo>
                  <a:pt x="53236" y="714770"/>
                </a:lnTo>
                <a:lnTo>
                  <a:pt x="52096" y="706546"/>
                </a:lnTo>
                <a:lnTo>
                  <a:pt x="48293" y="700938"/>
                </a:lnTo>
                <a:lnTo>
                  <a:pt x="40688" y="686733"/>
                </a:lnTo>
                <a:lnTo>
                  <a:pt x="34984" y="684116"/>
                </a:lnTo>
                <a:lnTo>
                  <a:pt x="30041" y="682994"/>
                </a:lnTo>
                <a:lnTo>
                  <a:pt x="26238" y="680751"/>
                </a:lnTo>
                <a:lnTo>
                  <a:pt x="24337" y="678134"/>
                </a:lnTo>
                <a:lnTo>
                  <a:pt x="22435" y="670658"/>
                </a:lnTo>
                <a:lnTo>
                  <a:pt x="21675" y="660938"/>
                </a:lnTo>
                <a:lnTo>
                  <a:pt x="22055" y="657574"/>
                </a:lnTo>
                <a:lnTo>
                  <a:pt x="26238" y="646732"/>
                </a:lnTo>
                <a:lnTo>
                  <a:pt x="26238" y="644863"/>
                </a:lnTo>
                <a:lnTo>
                  <a:pt x="22435" y="643368"/>
                </a:lnTo>
                <a:lnTo>
                  <a:pt x="34223" y="633274"/>
                </a:lnTo>
                <a:lnTo>
                  <a:pt x="34984" y="632527"/>
                </a:lnTo>
                <a:lnTo>
                  <a:pt x="38406" y="629536"/>
                </a:lnTo>
                <a:lnTo>
                  <a:pt x="38787" y="628041"/>
                </a:lnTo>
                <a:lnTo>
                  <a:pt x="39167" y="623929"/>
                </a:lnTo>
                <a:lnTo>
                  <a:pt x="40308" y="622059"/>
                </a:lnTo>
                <a:lnTo>
                  <a:pt x="52476" y="614583"/>
                </a:lnTo>
                <a:lnTo>
                  <a:pt x="54758" y="611966"/>
                </a:lnTo>
                <a:lnTo>
                  <a:pt x="57039" y="600377"/>
                </a:lnTo>
                <a:lnTo>
                  <a:pt x="65405" y="605985"/>
                </a:lnTo>
                <a:lnTo>
                  <a:pt x="70348" y="604489"/>
                </a:lnTo>
                <a:lnTo>
                  <a:pt x="71109" y="602620"/>
                </a:lnTo>
                <a:lnTo>
                  <a:pt x="72630" y="598134"/>
                </a:lnTo>
                <a:lnTo>
                  <a:pt x="73010" y="594022"/>
                </a:lnTo>
                <a:lnTo>
                  <a:pt x="71869" y="592153"/>
                </a:lnTo>
                <a:lnTo>
                  <a:pt x="72630" y="591779"/>
                </a:lnTo>
                <a:lnTo>
                  <a:pt x="79855" y="595517"/>
                </a:lnTo>
                <a:lnTo>
                  <a:pt x="84038" y="599629"/>
                </a:lnTo>
                <a:lnTo>
                  <a:pt x="87840" y="599629"/>
                </a:lnTo>
                <a:lnTo>
                  <a:pt x="89361" y="597386"/>
                </a:lnTo>
                <a:lnTo>
                  <a:pt x="88220" y="593274"/>
                </a:lnTo>
                <a:lnTo>
                  <a:pt x="89361" y="590284"/>
                </a:lnTo>
                <a:lnTo>
                  <a:pt x="90882" y="591779"/>
                </a:lnTo>
                <a:lnTo>
                  <a:pt x="93924" y="591405"/>
                </a:lnTo>
                <a:lnTo>
                  <a:pt x="94305" y="585798"/>
                </a:lnTo>
                <a:lnTo>
                  <a:pt x="92023" y="582433"/>
                </a:lnTo>
                <a:lnTo>
                  <a:pt x="98487" y="585050"/>
                </a:lnTo>
                <a:lnTo>
                  <a:pt x="104191" y="588041"/>
                </a:lnTo>
                <a:lnTo>
                  <a:pt x="104572" y="590284"/>
                </a:lnTo>
                <a:lnTo>
                  <a:pt x="107614" y="592527"/>
                </a:lnTo>
                <a:lnTo>
                  <a:pt x="110276" y="591779"/>
                </a:lnTo>
                <a:lnTo>
                  <a:pt x="117500" y="594022"/>
                </a:lnTo>
                <a:lnTo>
                  <a:pt x="116740" y="598134"/>
                </a:lnTo>
                <a:lnTo>
                  <a:pt x="113698" y="604115"/>
                </a:lnTo>
                <a:lnTo>
                  <a:pt x="110276" y="602620"/>
                </a:lnTo>
                <a:lnTo>
                  <a:pt x="106093" y="603368"/>
                </a:lnTo>
                <a:lnTo>
                  <a:pt x="103811" y="600377"/>
                </a:lnTo>
                <a:lnTo>
                  <a:pt x="101530" y="600377"/>
                </a:lnTo>
                <a:lnTo>
                  <a:pt x="99248" y="599256"/>
                </a:lnTo>
                <a:lnTo>
                  <a:pt x="97727" y="594022"/>
                </a:lnTo>
                <a:lnTo>
                  <a:pt x="95445" y="605237"/>
                </a:lnTo>
                <a:lnTo>
                  <a:pt x="101530" y="604489"/>
                </a:lnTo>
                <a:lnTo>
                  <a:pt x="102290" y="607480"/>
                </a:lnTo>
                <a:lnTo>
                  <a:pt x="103051" y="609723"/>
                </a:lnTo>
                <a:lnTo>
                  <a:pt x="101910" y="612340"/>
                </a:lnTo>
                <a:lnTo>
                  <a:pt x="107614" y="610097"/>
                </a:lnTo>
                <a:lnTo>
                  <a:pt x="110656" y="610097"/>
                </a:lnTo>
                <a:lnTo>
                  <a:pt x="111797" y="610471"/>
                </a:lnTo>
                <a:lnTo>
                  <a:pt x="111416" y="614583"/>
                </a:lnTo>
                <a:lnTo>
                  <a:pt x="114839" y="611966"/>
                </a:lnTo>
                <a:lnTo>
                  <a:pt x="113698" y="619443"/>
                </a:lnTo>
                <a:lnTo>
                  <a:pt x="120543" y="613461"/>
                </a:lnTo>
                <a:lnTo>
                  <a:pt x="121683" y="614583"/>
                </a:lnTo>
                <a:lnTo>
                  <a:pt x="120543" y="619443"/>
                </a:lnTo>
                <a:lnTo>
                  <a:pt x="122444" y="620564"/>
                </a:lnTo>
                <a:lnTo>
                  <a:pt x="123965" y="624302"/>
                </a:lnTo>
                <a:lnTo>
                  <a:pt x="126627" y="622059"/>
                </a:lnTo>
                <a:lnTo>
                  <a:pt x="133091" y="621312"/>
                </a:lnTo>
                <a:lnTo>
                  <a:pt x="134612" y="618695"/>
                </a:lnTo>
                <a:lnTo>
                  <a:pt x="140316" y="621312"/>
                </a:lnTo>
                <a:lnTo>
                  <a:pt x="153245" y="624302"/>
                </a:lnTo>
                <a:lnTo>
                  <a:pt x="159709" y="627667"/>
                </a:lnTo>
                <a:lnTo>
                  <a:pt x="162371" y="627667"/>
                </a:lnTo>
                <a:lnTo>
                  <a:pt x="163132" y="626172"/>
                </a:lnTo>
                <a:lnTo>
                  <a:pt x="162371" y="623929"/>
                </a:lnTo>
                <a:lnTo>
                  <a:pt x="175300" y="627293"/>
                </a:lnTo>
                <a:lnTo>
                  <a:pt x="177201" y="628788"/>
                </a:lnTo>
                <a:lnTo>
                  <a:pt x="190130" y="635891"/>
                </a:lnTo>
                <a:lnTo>
                  <a:pt x="193553" y="640003"/>
                </a:lnTo>
                <a:lnTo>
                  <a:pt x="203439" y="646732"/>
                </a:lnTo>
                <a:lnTo>
                  <a:pt x="206101" y="650097"/>
                </a:lnTo>
                <a:lnTo>
                  <a:pt x="212185" y="654583"/>
                </a:lnTo>
                <a:lnTo>
                  <a:pt x="223973" y="666546"/>
                </a:lnTo>
                <a:lnTo>
                  <a:pt x="226635" y="670284"/>
                </a:lnTo>
                <a:lnTo>
                  <a:pt x="227776" y="672901"/>
                </a:lnTo>
                <a:lnTo>
                  <a:pt x="230438" y="677013"/>
                </a:lnTo>
                <a:lnTo>
                  <a:pt x="238423" y="679630"/>
                </a:lnTo>
                <a:lnTo>
                  <a:pt x="235381" y="672901"/>
                </a:lnTo>
                <a:lnTo>
                  <a:pt x="240325" y="678508"/>
                </a:lnTo>
                <a:lnTo>
                  <a:pt x="241465" y="682994"/>
                </a:lnTo>
                <a:lnTo>
                  <a:pt x="242986" y="685611"/>
                </a:lnTo>
                <a:lnTo>
                  <a:pt x="244127" y="682247"/>
                </a:lnTo>
                <a:lnTo>
                  <a:pt x="247169" y="685985"/>
                </a:lnTo>
                <a:lnTo>
                  <a:pt x="255535" y="691966"/>
                </a:lnTo>
                <a:lnTo>
                  <a:pt x="258957" y="690845"/>
                </a:lnTo>
                <a:lnTo>
                  <a:pt x="257056" y="685985"/>
                </a:lnTo>
                <a:lnTo>
                  <a:pt x="259718" y="688228"/>
                </a:lnTo>
                <a:lnTo>
                  <a:pt x="261999" y="689723"/>
                </a:lnTo>
                <a:lnTo>
                  <a:pt x="263520" y="693088"/>
                </a:lnTo>
                <a:lnTo>
                  <a:pt x="267703" y="698695"/>
                </a:lnTo>
                <a:lnTo>
                  <a:pt x="269985" y="700191"/>
                </a:lnTo>
                <a:lnTo>
                  <a:pt x="269605" y="703929"/>
                </a:lnTo>
                <a:lnTo>
                  <a:pt x="273027" y="706546"/>
                </a:lnTo>
                <a:lnTo>
                  <a:pt x="275309" y="705051"/>
                </a:lnTo>
                <a:lnTo>
                  <a:pt x="279491" y="707294"/>
                </a:lnTo>
                <a:lnTo>
                  <a:pt x="283674" y="712901"/>
                </a:lnTo>
                <a:lnTo>
                  <a:pt x="283674" y="721125"/>
                </a:lnTo>
                <a:lnTo>
                  <a:pt x="285576" y="726733"/>
                </a:lnTo>
                <a:lnTo>
                  <a:pt x="285956" y="734957"/>
                </a:lnTo>
                <a:lnTo>
                  <a:pt x="287097" y="736453"/>
                </a:lnTo>
                <a:lnTo>
                  <a:pt x="290519" y="738322"/>
                </a:lnTo>
                <a:lnTo>
                  <a:pt x="289378" y="746920"/>
                </a:lnTo>
                <a:lnTo>
                  <a:pt x="285956" y="756266"/>
                </a:lnTo>
                <a:lnTo>
                  <a:pt x="277970" y="768976"/>
                </a:lnTo>
                <a:lnTo>
                  <a:pt x="270745" y="777200"/>
                </a:lnTo>
                <a:lnTo>
                  <a:pt x="267323" y="779443"/>
                </a:lnTo>
                <a:lnTo>
                  <a:pt x="263520" y="783182"/>
                </a:lnTo>
                <a:lnTo>
                  <a:pt x="246789" y="790658"/>
                </a:lnTo>
                <a:lnTo>
                  <a:pt x="242226" y="791406"/>
                </a:lnTo>
                <a:lnTo>
                  <a:pt x="237283" y="793649"/>
                </a:lnTo>
                <a:lnTo>
                  <a:pt x="219030" y="792528"/>
                </a:lnTo>
                <a:lnTo>
                  <a:pt x="211805" y="791032"/>
                </a:lnTo>
                <a:lnTo>
                  <a:pt x="208383" y="787294"/>
                </a:lnTo>
                <a:lnTo>
                  <a:pt x="198496" y="783556"/>
                </a:lnTo>
                <a:lnTo>
                  <a:pt x="187849" y="782808"/>
                </a:lnTo>
                <a:lnTo>
                  <a:pt x="182145" y="780191"/>
                </a:lnTo>
                <a:lnTo>
                  <a:pt x="169976" y="776827"/>
                </a:lnTo>
                <a:lnTo>
                  <a:pt x="166934" y="773088"/>
                </a:lnTo>
                <a:lnTo>
                  <a:pt x="162371" y="773088"/>
                </a:lnTo>
                <a:lnTo>
                  <a:pt x="159709" y="769350"/>
                </a:lnTo>
                <a:lnTo>
                  <a:pt x="152865" y="767481"/>
                </a:lnTo>
                <a:lnTo>
                  <a:pt x="147161" y="770098"/>
                </a:lnTo>
                <a:lnTo>
                  <a:pt x="146020" y="765238"/>
                </a:lnTo>
                <a:lnTo>
                  <a:pt x="144879" y="760378"/>
                </a:lnTo>
                <a:lnTo>
                  <a:pt x="142598" y="760004"/>
                </a:lnTo>
                <a:lnTo>
                  <a:pt x="140696" y="762247"/>
                </a:lnTo>
                <a:lnTo>
                  <a:pt x="138795" y="761126"/>
                </a:lnTo>
                <a:lnTo>
                  <a:pt x="136514" y="763369"/>
                </a:lnTo>
                <a:lnTo>
                  <a:pt x="133091" y="760752"/>
                </a:lnTo>
                <a:lnTo>
                  <a:pt x="130049" y="755144"/>
                </a:lnTo>
                <a:lnTo>
                  <a:pt x="128528" y="758883"/>
                </a:lnTo>
                <a:lnTo>
                  <a:pt x="127007" y="760004"/>
                </a:lnTo>
                <a:lnTo>
                  <a:pt x="116360" y="752527"/>
                </a:lnTo>
                <a:lnTo>
                  <a:pt x="112557" y="747294"/>
                </a:lnTo>
                <a:lnTo>
                  <a:pt x="112177" y="742808"/>
                </a:lnTo>
                <a:lnTo>
                  <a:pt x="104572" y="738696"/>
                </a:lnTo>
                <a:lnTo>
                  <a:pt x="97347" y="740191"/>
                </a:lnTo>
                <a:lnTo>
                  <a:pt x="94305" y="742808"/>
                </a:lnTo>
                <a:lnTo>
                  <a:pt x="100389" y="744677"/>
                </a:lnTo>
                <a:lnTo>
                  <a:pt x="103431" y="749163"/>
                </a:lnTo>
                <a:lnTo>
                  <a:pt x="104572" y="755144"/>
                </a:lnTo>
                <a:lnTo>
                  <a:pt x="110656" y="760752"/>
                </a:lnTo>
                <a:lnTo>
                  <a:pt x="108374" y="762995"/>
                </a:lnTo>
                <a:lnTo>
                  <a:pt x="120923" y="774210"/>
                </a:lnTo>
                <a:lnTo>
                  <a:pt x="127768" y="774957"/>
                </a:lnTo>
                <a:lnTo>
                  <a:pt x="128528" y="776827"/>
                </a:lnTo>
                <a:lnTo>
                  <a:pt x="127768" y="780191"/>
                </a:lnTo>
                <a:lnTo>
                  <a:pt x="127768" y="782808"/>
                </a:lnTo>
                <a:lnTo>
                  <a:pt x="134232" y="785051"/>
                </a:lnTo>
                <a:lnTo>
                  <a:pt x="138035" y="785425"/>
                </a:lnTo>
                <a:lnTo>
                  <a:pt x="139936" y="790285"/>
                </a:lnTo>
                <a:lnTo>
                  <a:pt x="146020" y="791032"/>
                </a:lnTo>
                <a:lnTo>
                  <a:pt x="147541" y="793275"/>
                </a:lnTo>
                <a:lnTo>
                  <a:pt x="150203" y="800752"/>
                </a:lnTo>
                <a:lnTo>
                  <a:pt x="152865" y="803743"/>
                </a:lnTo>
                <a:lnTo>
                  <a:pt x="153625" y="807855"/>
                </a:lnTo>
                <a:lnTo>
                  <a:pt x="152865" y="817574"/>
                </a:lnTo>
                <a:lnTo>
                  <a:pt x="151344" y="825799"/>
                </a:lnTo>
                <a:lnTo>
                  <a:pt x="146400" y="827294"/>
                </a:lnTo>
                <a:lnTo>
                  <a:pt x="144499" y="830659"/>
                </a:lnTo>
                <a:lnTo>
                  <a:pt x="151344" y="843743"/>
                </a:lnTo>
                <a:lnTo>
                  <a:pt x="150963" y="849350"/>
                </a:lnTo>
                <a:lnTo>
                  <a:pt x="155146" y="853089"/>
                </a:lnTo>
                <a:lnTo>
                  <a:pt x="154386" y="859444"/>
                </a:lnTo>
                <a:lnTo>
                  <a:pt x="155146" y="866921"/>
                </a:lnTo>
                <a:lnTo>
                  <a:pt x="151344" y="870659"/>
                </a:lnTo>
                <a:lnTo>
                  <a:pt x="150583" y="873650"/>
                </a:lnTo>
                <a:lnTo>
                  <a:pt x="155527" y="871033"/>
                </a:lnTo>
                <a:lnTo>
                  <a:pt x="157808" y="875519"/>
                </a:lnTo>
                <a:lnTo>
                  <a:pt x="164653" y="880752"/>
                </a:lnTo>
                <a:lnTo>
                  <a:pt x="168836" y="880005"/>
                </a:lnTo>
                <a:lnTo>
                  <a:pt x="171117" y="877762"/>
                </a:lnTo>
                <a:lnTo>
                  <a:pt x="174920" y="880005"/>
                </a:lnTo>
                <a:lnTo>
                  <a:pt x="177201" y="883743"/>
                </a:lnTo>
                <a:lnTo>
                  <a:pt x="180243" y="886734"/>
                </a:lnTo>
                <a:lnTo>
                  <a:pt x="183286" y="890846"/>
                </a:lnTo>
                <a:lnTo>
                  <a:pt x="184046" y="893463"/>
                </a:lnTo>
                <a:lnTo>
                  <a:pt x="190510" y="895332"/>
                </a:lnTo>
                <a:lnTo>
                  <a:pt x="202679" y="901313"/>
                </a:lnTo>
                <a:lnTo>
                  <a:pt x="206481" y="902061"/>
                </a:lnTo>
                <a:lnTo>
                  <a:pt x="211805" y="905052"/>
                </a:lnTo>
                <a:lnTo>
                  <a:pt x="211805" y="903556"/>
                </a:lnTo>
                <a:lnTo>
                  <a:pt x="212946" y="900939"/>
                </a:lnTo>
                <a:lnTo>
                  <a:pt x="218650" y="897201"/>
                </a:lnTo>
                <a:lnTo>
                  <a:pt x="225114" y="899818"/>
                </a:lnTo>
                <a:lnTo>
                  <a:pt x="223213" y="896827"/>
                </a:lnTo>
                <a:lnTo>
                  <a:pt x="220551" y="879257"/>
                </a:lnTo>
                <a:lnTo>
                  <a:pt x="218270" y="873276"/>
                </a:lnTo>
                <a:lnTo>
                  <a:pt x="206481" y="878136"/>
                </a:lnTo>
                <a:lnTo>
                  <a:pt x="200397" y="871780"/>
                </a:lnTo>
                <a:lnTo>
                  <a:pt x="196214" y="863182"/>
                </a:lnTo>
                <a:lnTo>
                  <a:pt x="193172" y="861313"/>
                </a:lnTo>
                <a:lnTo>
                  <a:pt x="190510" y="855706"/>
                </a:lnTo>
                <a:lnTo>
                  <a:pt x="189750" y="851967"/>
                </a:lnTo>
                <a:lnTo>
                  <a:pt x="193553" y="850846"/>
                </a:lnTo>
                <a:lnTo>
                  <a:pt x="196595" y="846733"/>
                </a:lnTo>
                <a:lnTo>
                  <a:pt x="197735" y="838883"/>
                </a:lnTo>
                <a:lnTo>
                  <a:pt x="201918" y="839631"/>
                </a:lnTo>
                <a:lnTo>
                  <a:pt x="208763" y="842995"/>
                </a:lnTo>
                <a:lnTo>
                  <a:pt x="215608" y="847107"/>
                </a:lnTo>
                <a:lnTo>
                  <a:pt x="216748" y="851967"/>
                </a:lnTo>
                <a:lnTo>
                  <a:pt x="222833" y="853463"/>
                </a:lnTo>
                <a:lnTo>
                  <a:pt x="227776" y="855332"/>
                </a:lnTo>
                <a:lnTo>
                  <a:pt x="222072" y="858696"/>
                </a:lnTo>
                <a:lnTo>
                  <a:pt x="223213" y="866173"/>
                </a:lnTo>
                <a:lnTo>
                  <a:pt x="226255" y="861313"/>
                </a:lnTo>
                <a:lnTo>
                  <a:pt x="231959" y="856079"/>
                </a:lnTo>
                <a:lnTo>
                  <a:pt x="235381" y="859070"/>
                </a:lnTo>
                <a:lnTo>
                  <a:pt x="241085" y="859818"/>
                </a:lnTo>
                <a:lnTo>
                  <a:pt x="248310" y="865051"/>
                </a:lnTo>
                <a:lnTo>
                  <a:pt x="255155" y="868042"/>
                </a:lnTo>
                <a:lnTo>
                  <a:pt x="260098" y="869164"/>
                </a:lnTo>
                <a:lnTo>
                  <a:pt x="261239" y="867668"/>
                </a:lnTo>
                <a:lnTo>
                  <a:pt x="260859" y="865425"/>
                </a:lnTo>
                <a:lnTo>
                  <a:pt x="271506" y="869537"/>
                </a:lnTo>
                <a:lnTo>
                  <a:pt x="273788" y="868790"/>
                </a:lnTo>
                <a:lnTo>
                  <a:pt x="281012" y="873276"/>
                </a:lnTo>
                <a:lnTo>
                  <a:pt x="281012" y="871033"/>
                </a:lnTo>
                <a:lnTo>
                  <a:pt x="277590" y="865799"/>
                </a:lnTo>
                <a:lnTo>
                  <a:pt x="276449" y="862808"/>
                </a:lnTo>
                <a:lnTo>
                  <a:pt x="271506" y="850846"/>
                </a:lnTo>
                <a:lnTo>
                  <a:pt x="268844" y="845238"/>
                </a:lnTo>
                <a:lnTo>
                  <a:pt x="264661" y="839631"/>
                </a:lnTo>
                <a:lnTo>
                  <a:pt x="259718" y="831032"/>
                </a:lnTo>
                <a:lnTo>
                  <a:pt x="258957" y="821313"/>
                </a:lnTo>
                <a:lnTo>
                  <a:pt x="258957" y="816453"/>
                </a:lnTo>
                <a:lnTo>
                  <a:pt x="263520" y="814958"/>
                </a:lnTo>
                <a:lnTo>
                  <a:pt x="267703" y="811219"/>
                </a:lnTo>
                <a:lnTo>
                  <a:pt x="272266" y="807107"/>
                </a:lnTo>
                <a:lnTo>
                  <a:pt x="274928" y="801500"/>
                </a:lnTo>
                <a:lnTo>
                  <a:pt x="279491" y="798509"/>
                </a:lnTo>
                <a:lnTo>
                  <a:pt x="282534" y="798509"/>
                </a:lnTo>
                <a:lnTo>
                  <a:pt x="292040" y="794771"/>
                </a:lnTo>
                <a:lnTo>
                  <a:pt x="296223" y="790285"/>
                </a:lnTo>
                <a:lnTo>
                  <a:pt x="299645" y="784677"/>
                </a:lnTo>
                <a:lnTo>
                  <a:pt x="305729" y="778696"/>
                </a:lnTo>
                <a:lnTo>
                  <a:pt x="306870" y="774584"/>
                </a:lnTo>
                <a:lnTo>
                  <a:pt x="310293" y="770845"/>
                </a:lnTo>
                <a:lnTo>
                  <a:pt x="318278" y="777574"/>
                </a:lnTo>
                <a:lnTo>
                  <a:pt x="327024" y="777574"/>
                </a:lnTo>
                <a:lnTo>
                  <a:pt x="330446" y="779443"/>
                </a:lnTo>
                <a:lnTo>
                  <a:pt x="336911" y="784677"/>
                </a:lnTo>
                <a:lnTo>
                  <a:pt x="336530" y="789163"/>
                </a:lnTo>
                <a:lnTo>
                  <a:pt x="333488" y="794771"/>
                </a:lnTo>
                <a:lnTo>
                  <a:pt x="338432" y="790658"/>
                </a:lnTo>
                <a:lnTo>
                  <a:pt x="341474" y="790285"/>
                </a:lnTo>
                <a:lnTo>
                  <a:pt x="344516" y="793649"/>
                </a:lnTo>
                <a:lnTo>
                  <a:pt x="345276" y="797761"/>
                </a:lnTo>
                <a:lnTo>
                  <a:pt x="349079" y="803369"/>
                </a:lnTo>
                <a:lnTo>
                  <a:pt x="350600" y="790285"/>
                </a:lnTo>
                <a:lnTo>
                  <a:pt x="347938" y="783556"/>
                </a:lnTo>
                <a:lnTo>
                  <a:pt x="350600" y="774584"/>
                </a:lnTo>
                <a:lnTo>
                  <a:pt x="354783" y="768602"/>
                </a:lnTo>
                <a:lnTo>
                  <a:pt x="355924" y="761499"/>
                </a:lnTo>
                <a:lnTo>
                  <a:pt x="354783" y="757387"/>
                </a:lnTo>
                <a:lnTo>
                  <a:pt x="356684" y="752527"/>
                </a:lnTo>
                <a:lnTo>
                  <a:pt x="356684" y="748415"/>
                </a:lnTo>
                <a:lnTo>
                  <a:pt x="353262" y="740939"/>
                </a:lnTo>
                <a:lnTo>
                  <a:pt x="349459" y="738322"/>
                </a:lnTo>
                <a:lnTo>
                  <a:pt x="344896" y="738322"/>
                </a:lnTo>
                <a:lnTo>
                  <a:pt x="342995" y="736453"/>
                </a:lnTo>
                <a:lnTo>
                  <a:pt x="342615" y="730097"/>
                </a:lnTo>
                <a:lnTo>
                  <a:pt x="342615" y="724864"/>
                </a:lnTo>
                <a:lnTo>
                  <a:pt x="347938" y="706546"/>
                </a:lnTo>
                <a:lnTo>
                  <a:pt x="347558" y="700191"/>
                </a:lnTo>
                <a:lnTo>
                  <a:pt x="349459" y="692714"/>
                </a:lnTo>
                <a:lnTo>
                  <a:pt x="348699" y="687107"/>
                </a:lnTo>
                <a:lnTo>
                  <a:pt x="348699" y="674770"/>
                </a:lnTo>
                <a:lnTo>
                  <a:pt x="330827" y="659443"/>
                </a:lnTo>
                <a:lnTo>
                  <a:pt x="330066" y="655704"/>
                </a:lnTo>
                <a:lnTo>
                  <a:pt x="345657" y="663555"/>
                </a:lnTo>
                <a:lnTo>
                  <a:pt x="349459" y="664303"/>
                </a:lnTo>
                <a:lnTo>
                  <a:pt x="353642" y="662807"/>
                </a:lnTo>
                <a:lnTo>
                  <a:pt x="363149" y="663929"/>
                </a:lnTo>
                <a:lnTo>
                  <a:pt x="371895" y="663929"/>
                </a:lnTo>
                <a:lnTo>
                  <a:pt x="381781" y="666546"/>
                </a:lnTo>
                <a:lnTo>
                  <a:pt x="385964" y="669910"/>
                </a:lnTo>
                <a:lnTo>
                  <a:pt x="385964" y="676265"/>
                </a:lnTo>
                <a:lnTo>
                  <a:pt x="388246" y="678134"/>
                </a:lnTo>
                <a:lnTo>
                  <a:pt x="392048" y="684864"/>
                </a:lnTo>
                <a:lnTo>
                  <a:pt x="395851" y="682620"/>
                </a:lnTo>
                <a:lnTo>
                  <a:pt x="396992" y="689723"/>
                </a:lnTo>
                <a:lnTo>
                  <a:pt x="397752" y="696452"/>
                </a:lnTo>
                <a:lnTo>
                  <a:pt x="400794" y="702808"/>
                </a:lnTo>
                <a:lnTo>
                  <a:pt x="379880" y="706920"/>
                </a:lnTo>
                <a:lnTo>
                  <a:pt x="374176" y="708789"/>
                </a:lnTo>
                <a:lnTo>
                  <a:pt x="373036" y="714023"/>
                </a:lnTo>
                <a:lnTo>
                  <a:pt x="369993" y="717761"/>
                </a:lnTo>
                <a:lnTo>
                  <a:pt x="365811" y="718135"/>
                </a:lnTo>
                <a:lnTo>
                  <a:pt x="366191" y="723368"/>
                </a:lnTo>
                <a:lnTo>
                  <a:pt x="368092" y="728976"/>
                </a:lnTo>
                <a:lnTo>
                  <a:pt x="371895" y="732714"/>
                </a:lnTo>
                <a:lnTo>
                  <a:pt x="380260" y="742060"/>
                </a:lnTo>
                <a:lnTo>
                  <a:pt x="381781" y="746546"/>
                </a:lnTo>
                <a:lnTo>
                  <a:pt x="385964" y="754023"/>
                </a:lnTo>
                <a:lnTo>
                  <a:pt x="389387" y="756266"/>
                </a:lnTo>
                <a:lnTo>
                  <a:pt x="392809" y="756266"/>
                </a:lnTo>
                <a:lnTo>
                  <a:pt x="398133" y="753275"/>
                </a:lnTo>
                <a:lnTo>
                  <a:pt x="398513" y="758883"/>
                </a:lnTo>
                <a:lnTo>
                  <a:pt x="400414" y="764116"/>
                </a:lnTo>
                <a:lnTo>
                  <a:pt x="402316" y="756640"/>
                </a:lnTo>
                <a:lnTo>
                  <a:pt x="410301" y="753275"/>
                </a:lnTo>
                <a:lnTo>
                  <a:pt x="414484" y="754023"/>
                </a:lnTo>
                <a:lnTo>
                  <a:pt x="420568" y="750658"/>
                </a:lnTo>
                <a:lnTo>
                  <a:pt x="423230" y="746172"/>
                </a:lnTo>
                <a:lnTo>
                  <a:pt x="422469" y="736453"/>
                </a:lnTo>
                <a:lnTo>
                  <a:pt x="423610" y="731967"/>
                </a:lnTo>
                <a:lnTo>
                  <a:pt x="427032" y="720378"/>
                </a:lnTo>
                <a:lnTo>
                  <a:pt x="429314" y="715144"/>
                </a:lnTo>
                <a:lnTo>
                  <a:pt x="431596" y="716266"/>
                </a:lnTo>
                <a:lnTo>
                  <a:pt x="435018" y="713275"/>
                </a:lnTo>
                <a:lnTo>
                  <a:pt x="443384" y="712153"/>
                </a:lnTo>
                <a:lnTo>
                  <a:pt x="446806" y="709163"/>
                </a:lnTo>
                <a:lnTo>
                  <a:pt x="445285" y="708415"/>
                </a:lnTo>
                <a:lnTo>
                  <a:pt x="445665" y="702808"/>
                </a:lnTo>
                <a:lnTo>
                  <a:pt x="449088" y="702808"/>
                </a:lnTo>
                <a:lnTo>
                  <a:pt x="476847" y="684864"/>
                </a:lnTo>
                <a:lnTo>
                  <a:pt x="487494" y="675518"/>
                </a:lnTo>
                <a:lnTo>
                  <a:pt x="489775" y="674396"/>
                </a:lnTo>
                <a:lnTo>
                  <a:pt x="490916" y="675518"/>
                </a:lnTo>
                <a:lnTo>
                  <a:pt x="504986" y="668789"/>
                </a:lnTo>
                <a:lnTo>
                  <a:pt x="504225" y="667667"/>
                </a:lnTo>
                <a:lnTo>
                  <a:pt x="514873" y="664303"/>
                </a:lnTo>
                <a:lnTo>
                  <a:pt x="517534" y="668789"/>
                </a:lnTo>
                <a:lnTo>
                  <a:pt x="519436" y="674022"/>
                </a:lnTo>
                <a:lnTo>
                  <a:pt x="521337" y="672901"/>
                </a:lnTo>
                <a:lnTo>
                  <a:pt x="524759" y="670284"/>
                </a:lnTo>
                <a:lnTo>
                  <a:pt x="525140" y="666546"/>
                </a:lnTo>
                <a:lnTo>
                  <a:pt x="525140" y="663555"/>
                </a:lnTo>
                <a:lnTo>
                  <a:pt x="523619" y="660190"/>
                </a:lnTo>
                <a:lnTo>
                  <a:pt x="520577" y="660564"/>
                </a:lnTo>
                <a:lnTo>
                  <a:pt x="528942" y="651592"/>
                </a:lnTo>
                <a:lnTo>
                  <a:pt x="531604" y="651592"/>
                </a:lnTo>
                <a:lnTo>
                  <a:pt x="529703" y="654583"/>
                </a:lnTo>
                <a:lnTo>
                  <a:pt x="531224" y="657947"/>
                </a:lnTo>
                <a:lnTo>
                  <a:pt x="534646" y="659817"/>
                </a:lnTo>
                <a:lnTo>
                  <a:pt x="538829" y="657574"/>
                </a:lnTo>
                <a:lnTo>
                  <a:pt x="538829" y="654583"/>
                </a:lnTo>
                <a:lnTo>
                  <a:pt x="537308" y="649723"/>
                </a:lnTo>
                <a:lnTo>
                  <a:pt x="538068" y="648228"/>
                </a:lnTo>
                <a:lnTo>
                  <a:pt x="541491" y="646732"/>
                </a:lnTo>
                <a:lnTo>
                  <a:pt x="541111" y="644116"/>
                </a:lnTo>
                <a:lnTo>
                  <a:pt x="549476" y="640003"/>
                </a:lnTo>
                <a:lnTo>
                  <a:pt x="555180" y="639630"/>
                </a:lnTo>
                <a:lnTo>
                  <a:pt x="557842" y="640003"/>
                </a:lnTo>
                <a:lnTo>
                  <a:pt x="564306" y="638134"/>
                </a:lnTo>
                <a:lnTo>
                  <a:pt x="566588" y="637387"/>
                </a:lnTo>
                <a:lnTo>
                  <a:pt x="565828" y="638134"/>
                </a:lnTo>
                <a:lnTo>
                  <a:pt x="561645" y="640377"/>
                </a:lnTo>
                <a:lnTo>
                  <a:pt x="551758" y="641499"/>
                </a:lnTo>
                <a:lnTo>
                  <a:pt x="549096" y="643368"/>
                </a:lnTo>
                <a:lnTo>
                  <a:pt x="548336" y="646732"/>
                </a:lnTo>
                <a:lnTo>
                  <a:pt x="549857" y="646732"/>
                </a:lnTo>
                <a:lnTo>
                  <a:pt x="550237" y="643742"/>
                </a:lnTo>
                <a:lnTo>
                  <a:pt x="552138" y="644489"/>
                </a:lnTo>
                <a:lnTo>
                  <a:pt x="554420" y="649349"/>
                </a:lnTo>
                <a:lnTo>
                  <a:pt x="554039" y="654583"/>
                </a:lnTo>
                <a:lnTo>
                  <a:pt x="551378" y="660190"/>
                </a:lnTo>
                <a:lnTo>
                  <a:pt x="551378" y="662807"/>
                </a:lnTo>
                <a:lnTo>
                  <a:pt x="553659" y="665050"/>
                </a:lnTo>
                <a:lnTo>
                  <a:pt x="553659" y="675518"/>
                </a:lnTo>
                <a:lnTo>
                  <a:pt x="557842" y="680751"/>
                </a:lnTo>
                <a:lnTo>
                  <a:pt x="560504" y="678882"/>
                </a:lnTo>
                <a:lnTo>
                  <a:pt x="562025" y="677761"/>
                </a:lnTo>
                <a:lnTo>
                  <a:pt x="565447" y="681873"/>
                </a:lnTo>
                <a:lnTo>
                  <a:pt x="568489" y="684490"/>
                </a:lnTo>
                <a:lnTo>
                  <a:pt x="571912" y="684490"/>
                </a:lnTo>
                <a:lnTo>
                  <a:pt x="572672" y="681125"/>
                </a:lnTo>
                <a:lnTo>
                  <a:pt x="573433" y="673648"/>
                </a:lnTo>
                <a:lnTo>
                  <a:pt x="574954" y="669910"/>
                </a:lnTo>
                <a:lnTo>
                  <a:pt x="584080" y="662060"/>
                </a:lnTo>
                <a:lnTo>
                  <a:pt x="588263" y="662433"/>
                </a:lnTo>
                <a:lnTo>
                  <a:pt x="597009" y="656826"/>
                </a:lnTo>
                <a:lnTo>
                  <a:pt x="603473" y="660564"/>
                </a:lnTo>
                <a:lnTo>
                  <a:pt x="610698" y="658695"/>
                </a:lnTo>
                <a:lnTo>
                  <a:pt x="616782" y="660190"/>
                </a:lnTo>
                <a:lnTo>
                  <a:pt x="619064" y="663555"/>
                </a:lnTo>
                <a:lnTo>
                  <a:pt x="623627" y="662807"/>
                </a:lnTo>
                <a:lnTo>
                  <a:pt x="631232" y="651592"/>
                </a:lnTo>
                <a:lnTo>
                  <a:pt x="636936" y="649349"/>
                </a:lnTo>
                <a:lnTo>
                  <a:pt x="640359" y="643368"/>
                </a:lnTo>
                <a:lnTo>
                  <a:pt x="655569" y="636639"/>
                </a:lnTo>
                <a:lnTo>
                  <a:pt x="659752" y="637387"/>
                </a:lnTo>
                <a:lnTo>
                  <a:pt x="658611" y="640377"/>
                </a:lnTo>
                <a:lnTo>
                  <a:pt x="666977" y="652340"/>
                </a:lnTo>
                <a:lnTo>
                  <a:pt x="664315" y="654209"/>
                </a:lnTo>
                <a:lnTo>
                  <a:pt x="662033" y="657574"/>
                </a:lnTo>
                <a:lnTo>
                  <a:pt x="660132" y="661686"/>
                </a:lnTo>
                <a:lnTo>
                  <a:pt x="660132" y="668041"/>
                </a:lnTo>
                <a:lnTo>
                  <a:pt x="664315" y="672153"/>
                </a:lnTo>
                <a:lnTo>
                  <a:pt x="669639" y="674770"/>
                </a:lnTo>
                <a:lnTo>
                  <a:pt x="674202" y="672527"/>
                </a:lnTo>
                <a:lnTo>
                  <a:pt x="678385" y="666546"/>
                </a:lnTo>
                <a:lnTo>
                  <a:pt x="678004" y="662807"/>
                </a:lnTo>
                <a:lnTo>
                  <a:pt x="676103" y="659817"/>
                </a:lnTo>
                <a:lnTo>
                  <a:pt x="676483" y="654209"/>
                </a:lnTo>
                <a:lnTo>
                  <a:pt x="688271" y="652714"/>
                </a:lnTo>
                <a:lnTo>
                  <a:pt x="695496" y="644489"/>
                </a:lnTo>
                <a:lnTo>
                  <a:pt x="696637" y="642246"/>
                </a:lnTo>
                <a:lnTo>
                  <a:pt x="698538" y="629536"/>
                </a:lnTo>
                <a:lnTo>
                  <a:pt x="696637" y="628788"/>
                </a:lnTo>
                <a:lnTo>
                  <a:pt x="697017" y="631779"/>
                </a:lnTo>
                <a:lnTo>
                  <a:pt x="693215" y="618695"/>
                </a:lnTo>
                <a:lnTo>
                  <a:pt x="688271" y="611218"/>
                </a:lnTo>
                <a:lnTo>
                  <a:pt x="685990" y="604489"/>
                </a:lnTo>
                <a:lnTo>
                  <a:pt x="685229" y="601499"/>
                </a:lnTo>
                <a:lnTo>
                  <a:pt x="693215" y="596265"/>
                </a:lnTo>
                <a:lnTo>
                  <a:pt x="695116" y="593274"/>
                </a:lnTo>
                <a:lnTo>
                  <a:pt x="695496" y="589536"/>
                </a:lnTo>
                <a:lnTo>
                  <a:pt x="697398" y="588041"/>
                </a:lnTo>
                <a:lnTo>
                  <a:pt x="702721" y="588041"/>
                </a:lnTo>
                <a:lnTo>
                  <a:pt x="709186" y="591031"/>
                </a:lnTo>
                <a:lnTo>
                  <a:pt x="710707" y="593274"/>
                </a:lnTo>
                <a:lnTo>
                  <a:pt x="730861" y="594396"/>
                </a:lnTo>
                <a:lnTo>
                  <a:pt x="736184" y="594022"/>
                </a:lnTo>
                <a:lnTo>
                  <a:pt x="743789" y="599256"/>
                </a:lnTo>
                <a:lnTo>
                  <a:pt x="747212" y="599256"/>
                </a:lnTo>
                <a:lnTo>
                  <a:pt x="757859" y="604489"/>
                </a:lnTo>
                <a:lnTo>
                  <a:pt x="764704" y="606358"/>
                </a:lnTo>
                <a:lnTo>
                  <a:pt x="776872" y="617573"/>
                </a:lnTo>
                <a:lnTo>
                  <a:pt x="782196" y="619816"/>
                </a:lnTo>
                <a:lnTo>
                  <a:pt x="790561" y="626172"/>
                </a:lnTo>
                <a:lnTo>
                  <a:pt x="797406" y="627667"/>
                </a:lnTo>
                <a:lnTo>
                  <a:pt x="798927" y="628788"/>
                </a:lnTo>
                <a:lnTo>
                  <a:pt x="796265" y="628788"/>
                </a:lnTo>
                <a:lnTo>
                  <a:pt x="795505" y="632153"/>
                </a:lnTo>
                <a:lnTo>
                  <a:pt x="805772" y="635891"/>
                </a:lnTo>
                <a:lnTo>
                  <a:pt x="815278" y="643368"/>
                </a:lnTo>
                <a:lnTo>
                  <a:pt x="821743" y="644489"/>
                </a:lnTo>
                <a:lnTo>
                  <a:pt x="825926" y="647854"/>
                </a:lnTo>
                <a:lnTo>
                  <a:pt x="839235" y="663929"/>
                </a:lnTo>
                <a:lnTo>
                  <a:pt x="846080" y="668041"/>
                </a:lnTo>
                <a:lnTo>
                  <a:pt x="849882" y="672901"/>
                </a:lnTo>
                <a:lnTo>
                  <a:pt x="849502" y="678134"/>
                </a:lnTo>
                <a:lnTo>
                  <a:pt x="851023" y="681125"/>
                </a:lnTo>
                <a:lnTo>
                  <a:pt x="856727" y="677013"/>
                </a:lnTo>
                <a:lnTo>
                  <a:pt x="857868" y="672527"/>
                </a:lnTo>
                <a:lnTo>
                  <a:pt x="860910" y="663929"/>
                </a:lnTo>
                <a:lnTo>
                  <a:pt x="864712" y="651592"/>
                </a:lnTo>
                <a:lnTo>
                  <a:pt x="868895" y="645611"/>
                </a:lnTo>
                <a:lnTo>
                  <a:pt x="866614" y="642620"/>
                </a:lnTo>
                <a:lnTo>
                  <a:pt x="866614" y="640377"/>
                </a:lnTo>
                <a:lnTo>
                  <a:pt x="862050" y="641873"/>
                </a:lnTo>
                <a:lnTo>
                  <a:pt x="855966" y="637760"/>
                </a:lnTo>
                <a:lnTo>
                  <a:pt x="852924" y="630284"/>
                </a:lnTo>
                <a:lnTo>
                  <a:pt x="850262" y="624676"/>
                </a:lnTo>
                <a:lnTo>
                  <a:pt x="846840" y="615704"/>
                </a:lnTo>
                <a:lnTo>
                  <a:pt x="847981" y="607480"/>
                </a:lnTo>
                <a:lnTo>
                  <a:pt x="846080" y="607480"/>
                </a:lnTo>
                <a:lnTo>
                  <a:pt x="843418" y="608601"/>
                </a:lnTo>
                <a:lnTo>
                  <a:pt x="838474" y="604115"/>
                </a:lnTo>
                <a:lnTo>
                  <a:pt x="829728" y="598508"/>
                </a:lnTo>
                <a:lnTo>
                  <a:pt x="824405" y="600377"/>
                </a:lnTo>
                <a:lnTo>
                  <a:pt x="824405" y="605985"/>
                </a:lnTo>
                <a:lnTo>
                  <a:pt x="821743" y="600377"/>
                </a:lnTo>
                <a:lnTo>
                  <a:pt x="821743" y="584302"/>
                </a:lnTo>
                <a:lnTo>
                  <a:pt x="822884" y="575704"/>
                </a:lnTo>
                <a:lnTo>
                  <a:pt x="825165" y="579442"/>
                </a:lnTo>
                <a:lnTo>
                  <a:pt x="829348" y="579442"/>
                </a:lnTo>
                <a:lnTo>
                  <a:pt x="831630" y="573461"/>
                </a:lnTo>
                <a:lnTo>
                  <a:pt x="829348" y="568975"/>
                </a:lnTo>
                <a:lnTo>
                  <a:pt x="828207" y="560377"/>
                </a:lnTo>
                <a:lnTo>
                  <a:pt x="831630" y="555891"/>
                </a:lnTo>
                <a:lnTo>
                  <a:pt x="831630" y="540190"/>
                </a:lnTo>
                <a:lnTo>
                  <a:pt x="833531" y="535330"/>
                </a:lnTo>
                <a:lnTo>
                  <a:pt x="831249" y="529349"/>
                </a:lnTo>
                <a:lnTo>
                  <a:pt x="825545" y="528975"/>
                </a:lnTo>
                <a:lnTo>
                  <a:pt x="822123" y="531592"/>
                </a:lnTo>
                <a:lnTo>
                  <a:pt x="817180" y="533835"/>
                </a:lnTo>
                <a:lnTo>
                  <a:pt x="814898" y="528975"/>
                </a:lnTo>
                <a:lnTo>
                  <a:pt x="816799" y="522246"/>
                </a:lnTo>
                <a:lnTo>
                  <a:pt x="823644" y="517760"/>
                </a:lnTo>
                <a:lnTo>
                  <a:pt x="825545" y="514021"/>
                </a:lnTo>
                <a:lnTo>
                  <a:pt x="825545" y="508788"/>
                </a:lnTo>
                <a:lnTo>
                  <a:pt x="824024" y="507666"/>
                </a:lnTo>
                <a:lnTo>
                  <a:pt x="819842" y="514021"/>
                </a:lnTo>
                <a:lnTo>
                  <a:pt x="818320" y="513648"/>
                </a:lnTo>
                <a:lnTo>
                  <a:pt x="818320" y="511778"/>
                </a:lnTo>
                <a:lnTo>
                  <a:pt x="820982" y="499442"/>
                </a:lnTo>
                <a:lnTo>
                  <a:pt x="831249" y="494582"/>
                </a:lnTo>
                <a:lnTo>
                  <a:pt x="838094" y="487853"/>
                </a:lnTo>
                <a:lnTo>
                  <a:pt x="846080" y="479255"/>
                </a:lnTo>
                <a:lnTo>
                  <a:pt x="852924" y="465797"/>
                </a:lnTo>
                <a:lnTo>
                  <a:pt x="854826" y="459068"/>
                </a:lnTo>
                <a:lnTo>
                  <a:pt x="857107" y="439629"/>
                </a:lnTo>
                <a:lnTo>
                  <a:pt x="859769" y="435143"/>
                </a:lnTo>
                <a:lnTo>
                  <a:pt x="861290" y="427292"/>
                </a:lnTo>
                <a:lnTo>
                  <a:pt x="864332" y="412339"/>
                </a:lnTo>
                <a:lnTo>
                  <a:pt x="866614" y="405236"/>
                </a:lnTo>
                <a:lnTo>
                  <a:pt x="870036" y="400376"/>
                </a:lnTo>
                <a:lnTo>
                  <a:pt x="871937" y="394769"/>
                </a:lnTo>
                <a:lnTo>
                  <a:pt x="871937" y="392526"/>
                </a:lnTo>
                <a:lnTo>
                  <a:pt x="873458" y="388787"/>
                </a:lnTo>
                <a:lnTo>
                  <a:pt x="884486" y="388040"/>
                </a:lnTo>
                <a:lnTo>
                  <a:pt x="881444" y="390656"/>
                </a:lnTo>
                <a:lnTo>
                  <a:pt x="886387" y="392899"/>
                </a:lnTo>
                <a:lnTo>
                  <a:pt x="897034" y="392526"/>
                </a:lnTo>
                <a:lnTo>
                  <a:pt x="903499" y="393273"/>
                </a:lnTo>
                <a:lnTo>
                  <a:pt x="919850" y="391030"/>
                </a:lnTo>
                <a:lnTo>
                  <a:pt x="925554" y="395516"/>
                </a:lnTo>
                <a:lnTo>
                  <a:pt x="941525" y="402993"/>
                </a:lnTo>
                <a:lnTo>
                  <a:pt x="941905" y="403367"/>
                </a:lnTo>
                <a:lnTo>
                  <a:pt x="940384" y="405236"/>
                </a:lnTo>
                <a:lnTo>
                  <a:pt x="941905" y="408227"/>
                </a:lnTo>
                <a:lnTo>
                  <a:pt x="941525" y="416451"/>
                </a:lnTo>
                <a:lnTo>
                  <a:pt x="941905" y="423180"/>
                </a:lnTo>
                <a:lnTo>
                  <a:pt x="943046" y="428787"/>
                </a:lnTo>
                <a:lnTo>
                  <a:pt x="942285" y="438507"/>
                </a:lnTo>
                <a:lnTo>
                  <a:pt x="940004" y="443741"/>
                </a:lnTo>
                <a:lnTo>
                  <a:pt x="937342" y="454956"/>
                </a:lnTo>
                <a:lnTo>
                  <a:pt x="933920" y="460937"/>
                </a:lnTo>
                <a:lnTo>
                  <a:pt x="934300" y="464675"/>
                </a:lnTo>
                <a:lnTo>
                  <a:pt x="934300" y="467292"/>
                </a:lnTo>
                <a:lnTo>
                  <a:pt x="931638" y="471031"/>
                </a:lnTo>
                <a:lnTo>
                  <a:pt x="930497" y="475143"/>
                </a:lnTo>
                <a:lnTo>
                  <a:pt x="924413" y="478881"/>
                </a:lnTo>
                <a:lnTo>
                  <a:pt x="924033" y="479629"/>
                </a:lnTo>
                <a:lnTo>
                  <a:pt x="923653" y="484862"/>
                </a:lnTo>
                <a:lnTo>
                  <a:pt x="928596" y="493834"/>
                </a:lnTo>
                <a:lnTo>
                  <a:pt x="932779" y="498694"/>
                </a:lnTo>
                <a:lnTo>
                  <a:pt x="940384" y="504676"/>
                </a:lnTo>
                <a:lnTo>
                  <a:pt x="939624" y="513274"/>
                </a:lnTo>
                <a:lnTo>
                  <a:pt x="944947" y="525610"/>
                </a:lnTo>
                <a:lnTo>
                  <a:pt x="944947" y="533461"/>
                </a:lnTo>
                <a:lnTo>
                  <a:pt x="943046" y="539068"/>
                </a:lnTo>
                <a:lnTo>
                  <a:pt x="944187" y="551405"/>
                </a:lnTo>
                <a:lnTo>
                  <a:pt x="943806" y="554022"/>
                </a:lnTo>
                <a:lnTo>
                  <a:pt x="938863" y="557760"/>
                </a:lnTo>
                <a:lnTo>
                  <a:pt x="937342" y="562246"/>
                </a:lnTo>
                <a:lnTo>
                  <a:pt x="938102" y="567480"/>
                </a:lnTo>
                <a:lnTo>
                  <a:pt x="940384" y="569723"/>
                </a:lnTo>
                <a:lnTo>
                  <a:pt x="940764" y="571966"/>
                </a:lnTo>
                <a:lnTo>
                  <a:pt x="940004" y="577573"/>
                </a:lnTo>
                <a:lnTo>
                  <a:pt x="940384" y="581312"/>
                </a:lnTo>
                <a:lnTo>
                  <a:pt x="941525" y="582433"/>
                </a:lnTo>
                <a:lnTo>
                  <a:pt x="941525" y="585050"/>
                </a:lnTo>
                <a:lnTo>
                  <a:pt x="942666" y="587293"/>
                </a:lnTo>
                <a:lnTo>
                  <a:pt x="942666" y="595143"/>
                </a:lnTo>
                <a:lnTo>
                  <a:pt x="940384" y="600377"/>
                </a:lnTo>
                <a:lnTo>
                  <a:pt x="942285" y="609349"/>
                </a:lnTo>
                <a:lnTo>
                  <a:pt x="939624" y="614209"/>
                </a:lnTo>
                <a:lnTo>
                  <a:pt x="940384" y="619443"/>
                </a:lnTo>
                <a:lnTo>
                  <a:pt x="940004" y="624302"/>
                </a:lnTo>
                <a:lnTo>
                  <a:pt x="938483" y="629536"/>
                </a:lnTo>
                <a:lnTo>
                  <a:pt x="938483" y="635891"/>
                </a:lnTo>
                <a:lnTo>
                  <a:pt x="946848" y="648602"/>
                </a:lnTo>
                <a:lnTo>
                  <a:pt x="958256" y="658695"/>
                </a:lnTo>
                <a:lnTo>
                  <a:pt x="958637" y="669910"/>
                </a:lnTo>
                <a:lnTo>
                  <a:pt x="952933" y="678508"/>
                </a:lnTo>
                <a:lnTo>
                  <a:pt x="951031" y="684864"/>
                </a:lnTo>
                <a:lnTo>
                  <a:pt x="951031" y="688976"/>
                </a:lnTo>
                <a:lnTo>
                  <a:pt x="952172" y="702060"/>
                </a:lnTo>
                <a:lnTo>
                  <a:pt x="950271" y="705798"/>
                </a:lnTo>
                <a:lnTo>
                  <a:pt x="951792" y="708415"/>
                </a:lnTo>
                <a:lnTo>
                  <a:pt x="948370" y="712527"/>
                </a:lnTo>
                <a:lnTo>
                  <a:pt x="941905" y="715892"/>
                </a:lnTo>
                <a:lnTo>
                  <a:pt x="940764" y="719256"/>
                </a:lnTo>
                <a:lnTo>
                  <a:pt x="938863" y="724116"/>
                </a:lnTo>
                <a:lnTo>
                  <a:pt x="938483" y="727854"/>
                </a:lnTo>
                <a:lnTo>
                  <a:pt x="935821" y="731219"/>
                </a:lnTo>
                <a:lnTo>
                  <a:pt x="932399" y="731219"/>
                </a:lnTo>
                <a:lnTo>
                  <a:pt x="932018" y="737948"/>
                </a:lnTo>
                <a:lnTo>
                  <a:pt x="931258" y="739069"/>
                </a:lnTo>
                <a:lnTo>
                  <a:pt x="923272" y="740565"/>
                </a:lnTo>
                <a:lnTo>
                  <a:pt x="915667" y="736079"/>
                </a:lnTo>
                <a:lnTo>
                  <a:pt x="915287" y="740939"/>
                </a:lnTo>
                <a:lnTo>
                  <a:pt x="918329" y="743182"/>
                </a:lnTo>
                <a:lnTo>
                  <a:pt x="920991" y="741312"/>
                </a:lnTo>
                <a:lnTo>
                  <a:pt x="927455" y="741312"/>
                </a:lnTo>
                <a:lnTo>
                  <a:pt x="929737" y="744677"/>
                </a:lnTo>
                <a:lnTo>
                  <a:pt x="927455" y="748041"/>
                </a:lnTo>
                <a:lnTo>
                  <a:pt x="921751" y="749163"/>
                </a:lnTo>
                <a:lnTo>
                  <a:pt x="918329" y="748789"/>
                </a:lnTo>
                <a:lnTo>
                  <a:pt x="916047" y="749537"/>
                </a:lnTo>
                <a:lnTo>
                  <a:pt x="915287" y="752154"/>
                </a:lnTo>
                <a:lnTo>
                  <a:pt x="909963" y="754397"/>
                </a:lnTo>
                <a:lnTo>
                  <a:pt x="906921" y="752154"/>
                </a:lnTo>
                <a:lnTo>
                  <a:pt x="903119" y="758135"/>
                </a:lnTo>
                <a:lnTo>
                  <a:pt x="899696" y="758135"/>
                </a:lnTo>
                <a:lnTo>
                  <a:pt x="897415" y="761499"/>
                </a:lnTo>
                <a:lnTo>
                  <a:pt x="892471" y="761499"/>
                </a:lnTo>
                <a:lnTo>
                  <a:pt x="890950" y="758883"/>
                </a:lnTo>
                <a:lnTo>
                  <a:pt x="886767" y="755518"/>
                </a:lnTo>
                <a:lnTo>
                  <a:pt x="882584" y="757387"/>
                </a:lnTo>
                <a:lnTo>
                  <a:pt x="881444" y="758883"/>
                </a:lnTo>
                <a:lnTo>
                  <a:pt x="882584" y="761499"/>
                </a:lnTo>
                <a:lnTo>
                  <a:pt x="887528" y="762621"/>
                </a:lnTo>
                <a:lnTo>
                  <a:pt x="888669" y="771593"/>
                </a:lnTo>
                <a:lnTo>
                  <a:pt x="887528" y="774210"/>
                </a:lnTo>
                <a:lnTo>
                  <a:pt x="887528" y="777574"/>
                </a:lnTo>
                <a:lnTo>
                  <a:pt x="889049" y="778696"/>
                </a:lnTo>
                <a:lnTo>
                  <a:pt x="898555" y="780565"/>
                </a:lnTo>
                <a:lnTo>
                  <a:pt x="902738" y="780191"/>
                </a:lnTo>
                <a:lnTo>
                  <a:pt x="907682" y="778696"/>
                </a:lnTo>
                <a:lnTo>
                  <a:pt x="915287" y="779443"/>
                </a:lnTo>
                <a:lnTo>
                  <a:pt x="929737" y="786172"/>
                </a:lnTo>
                <a:lnTo>
                  <a:pt x="934680" y="784303"/>
                </a:lnTo>
                <a:lnTo>
                  <a:pt x="937342" y="776827"/>
                </a:lnTo>
                <a:lnTo>
                  <a:pt x="934300" y="770471"/>
                </a:lnTo>
                <a:lnTo>
                  <a:pt x="936201" y="767481"/>
                </a:lnTo>
                <a:lnTo>
                  <a:pt x="946848" y="763369"/>
                </a:lnTo>
                <a:lnTo>
                  <a:pt x="950271" y="759256"/>
                </a:lnTo>
                <a:lnTo>
                  <a:pt x="956355" y="756266"/>
                </a:lnTo>
                <a:lnTo>
                  <a:pt x="960158" y="752527"/>
                </a:lnTo>
                <a:lnTo>
                  <a:pt x="966242" y="743182"/>
                </a:lnTo>
                <a:lnTo>
                  <a:pt x="967383" y="736079"/>
                </a:lnTo>
                <a:lnTo>
                  <a:pt x="967383" y="730471"/>
                </a:lnTo>
                <a:lnTo>
                  <a:pt x="968523" y="728228"/>
                </a:lnTo>
                <a:lnTo>
                  <a:pt x="979551" y="714396"/>
                </a:lnTo>
                <a:lnTo>
                  <a:pt x="984875" y="710284"/>
                </a:lnTo>
                <a:lnTo>
                  <a:pt x="986776" y="700191"/>
                </a:lnTo>
                <a:lnTo>
                  <a:pt x="986015" y="693088"/>
                </a:lnTo>
                <a:lnTo>
                  <a:pt x="984875" y="688602"/>
                </a:lnTo>
                <a:lnTo>
                  <a:pt x="982593" y="685985"/>
                </a:lnTo>
                <a:lnTo>
                  <a:pt x="982973" y="682247"/>
                </a:lnTo>
                <a:lnTo>
                  <a:pt x="980692" y="679630"/>
                </a:lnTo>
                <a:lnTo>
                  <a:pt x="979171" y="675891"/>
                </a:lnTo>
                <a:lnTo>
                  <a:pt x="977269" y="674770"/>
                </a:lnTo>
                <a:lnTo>
                  <a:pt x="975748" y="670658"/>
                </a:lnTo>
                <a:lnTo>
                  <a:pt x="978410" y="667667"/>
                </a:lnTo>
                <a:lnTo>
                  <a:pt x="979551" y="662433"/>
                </a:lnTo>
                <a:lnTo>
                  <a:pt x="978790" y="657947"/>
                </a:lnTo>
                <a:lnTo>
                  <a:pt x="978790" y="654209"/>
                </a:lnTo>
                <a:lnTo>
                  <a:pt x="981832" y="651966"/>
                </a:lnTo>
                <a:lnTo>
                  <a:pt x="989438" y="649349"/>
                </a:lnTo>
                <a:lnTo>
                  <a:pt x="996663" y="644489"/>
                </a:lnTo>
                <a:lnTo>
                  <a:pt x="1008451" y="642246"/>
                </a:lnTo>
                <a:lnTo>
                  <a:pt x="1014155" y="640003"/>
                </a:lnTo>
                <a:lnTo>
                  <a:pt x="1024422" y="638508"/>
                </a:lnTo>
                <a:lnTo>
                  <a:pt x="1026703" y="645611"/>
                </a:lnTo>
                <a:lnTo>
                  <a:pt x="1026323" y="650097"/>
                </a:lnTo>
                <a:lnTo>
                  <a:pt x="1027844" y="653835"/>
                </a:lnTo>
                <a:lnTo>
                  <a:pt x="1031647" y="655704"/>
                </a:lnTo>
                <a:lnTo>
                  <a:pt x="1033548" y="658695"/>
                </a:lnTo>
                <a:lnTo>
                  <a:pt x="1036590" y="660564"/>
                </a:lnTo>
                <a:lnTo>
                  <a:pt x="1038872" y="663929"/>
                </a:lnTo>
                <a:lnTo>
                  <a:pt x="1040012" y="666546"/>
                </a:lnTo>
                <a:lnTo>
                  <a:pt x="1038872" y="669536"/>
                </a:lnTo>
                <a:lnTo>
                  <a:pt x="1039632" y="672153"/>
                </a:lnTo>
                <a:lnTo>
                  <a:pt x="1038872" y="672901"/>
                </a:lnTo>
                <a:lnTo>
                  <a:pt x="1037731" y="678134"/>
                </a:lnTo>
                <a:lnTo>
                  <a:pt x="1038111" y="681873"/>
                </a:lnTo>
                <a:lnTo>
                  <a:pt x="1040393" y="680751"/>
                </a:lnTo>
                <a:lnTo>
                  <a:pt x="1041914" y="682247"/>
                </a:lnTo>
                <a:lnTo>
                  <a:pt x="1038872" y="688602"/>
                </a:lnTo>
                <a:lnTo>
                  <a:pt x="1038491" y="694209"/>
                </a:lnTo>
                <a:lnTo>
                  <a:pt x="1038872" y="698322"/>
                </a:lnTo>
                <a:lnTo>
                  <a:pt x="1038111" y="702060"/>
                </a:lnTo>
                <a:lnTo>
                  <a:pt x="1036590" y="703929"/>
                </a:lnTo>
                <a:lnTo>
                  <a:pt x="1036970" y="708041"/>
                </a:lnTo>
                <a:lnTo>
                  <a:pt x="1044956" y="712153"/>
                </a:lnTo>
                <a:lnTo>
                  <a:pt x="1046477" y="714770"/>
                </a:lnTo>
                <a:lnTo>
                  <a:pt x="1047237" y="718135"/>
                </a:lnTo>
                <a:lnTo>
                  <a:pt x="1056744" y="717761"/>
                </a:lnTo>
                <a:lnTo>
                  <a:pt x="1061687" y="718882"/>
                </a:lnTo>
                <a:lnTo>
                  <a:pt x="1071194" y="717013"/>
                </a:lnTo>
                <a:lnTo>
                  <a:pt x="1072334" y="715892"/>
                </a:lnTo>
                <a:lnTo>
                  <a:pt x="1064729" y="711032"/>
                </a:lnTo>
                <a:lnTo>
                  <a:pt x="1057504" y="711780"/>
                </a:lnTo>
                <a:lnTo>
                  <a:pt x="1050660" y="708041"/>
                </a:lnTo>
                <a:lnTo>
                  <a:pt x="1046096" y="708789"/>
                </a:lnTo>
                <a:lnTo>
                  <a:pt x="1044575" y="705051"/>
                </a:lnTo>
                <a:lnTo>
                  <a:pt x="1043815" y="698322"/>
                </a:lnTo>
                <a:lnTo>
                  <a:pt x="1044195" y="689723"/>
                </a:lnTo>
                <a:lnTo>
                  <a:pt x="1045716" y="684864"/>
                </a:lnTo>
                <a:lnTo>
                  <a:pt x="1049899" y="681873"/>
                </a:lnTo>
                <a:lnTo>
                  <a:pt x="1054842" y="681125"/>
                </a:lnTo>
                <a:lnTo>
                  <a:pt x="1057124" y="678134"/>
                </a:lnTo>
                <a:lnTo>
                  <a:pt x="1056744" y="673648"/>
                </a:lnTo>
                <a:lnTo>
                  <a:pt x="1055223" y="673648"/>
                </a:lnTo>
                <a:lnTo>
                  <a:pt x="1048378" y="658321"/>
                </a:lnTo>
                <a:lnTo>
                  <a:pt x="1048758" y="654209"/>
                </a:lnTo>
                <a:lnTo>
                  <a:pt x="1048758" y="648228"/>
                </a:lnTo>
                <a:lnTo>
                  <a:pt x="1046857" y="644489"/>
                </a:lnTo>
                <a:lnTo>
                  <a:pt x="1039632" y="641499"/>
                </a:lnTo>
                <a:lnTo>
                  <a:pt x="1029745" y="635517"/>
                </a:lnTo>
                <a:lnTo>
                  <a:pt x="1025943" y="631779"/>
                </a:lnTo>
                <a:lnTo>
                  <a:pt x="1013394" y="624302"/>
                </a:lnTo>
                <a:lnTo>
                  <a:pt x="1004268" y="624302"/>
                </a:lnTo>
                <a:lnTo>
                  <a:pt x="995522" y="629910"/>
                </a:lnTo>
                <a:lnTo>
                  <a:pt x="994761" y="633274"/>
                </a:lnTo>
                <a:lnTo>
                  <a:pt x="988677" y="632153"/>
                </a:lnTo>
                <a:lnTo>
                  <a:pt x="983354" y="630284"/>
                </a:lnTo>
                <a:lnTo>
                  <a:pt x="979171" y="630284"/>
                </a:lnTo>
                <a:lnTo>
                  <a:pt x="973086" y="632153"/>
                </a:lnTo>
                <a:lnTo>
                  <a:pt x="968523" y="631405"/>
                </a:lnTo>
                <a:lnTo>
                  <a:pt x="965101" y="625424"/>
                </a:lnTo>
                <a:lnTo>
                  <a:pt x="965481" y="622059"/>
                </a:lnTo>
                <a:lnTo>
                  <a:pt x="968143" y="615704"/>
                </a:lnTo>
                <a:lnTo>
                  <a:pt x="968904" y="610097"/>
                </a:lnTo>
                <a:lnTo>
                  <a:pt x="966242" y="602246"/>
                </a:lnTo>
                <a:lnTo>
                  <a:pt x="960918" y="593648"/>
                </a:lnTo>
                <a:lnTo>
                  <a:pt x="962059" y="586171"/>
                </a:lnTo>
                <a:lnTo>
                  <a:pt x="962819" y="581312"/>
                </a:lnTo>
                <a:lnTo>
                  <a:pt x="965481" y="577573"/>
                </a:lnTo>
                <a:lnTo>
                  <a:pt x="965101" y="571218"/>
                </a:lnTo>
                <a:lnTo>
                  <a:pt x="966242" y="565984"/>
                </a:lnTo>
                <a:lnTo>
                  <a:pt x="971565" y="559255"/>
                </a:lnTo>
                <a:lnTo>
                  <a:pt x="972326" y="556265"/>
                </a:lnTo>
                <a:lnTo>
                  <a:pt x="975368" y="548788"/>
                </a:lnTo>
                <a:lnTo>
                  <a:pt x="976889" y="541311"/>
                </a:lnTo>
                <a:lnTo>
                  <a:pt x="976889" y="537573"/>
                </a:lnTo>
                <a:lnTo>
                  <a:pt x="973467" y="529723"/>
                </a:lnTo>
                <a:lnTo>
                  <a:pt x="968523" y="521498"/>
                </a:lnTo>
                <a:lnTo>
                  <a:pt x="966242" y="509162"/>
                </a:lnTo>
                <a:lnTo>
                  <a:pt x="962819" y="502059"/>
                </a:lnTo>
                <a:lnTo>
                  <a:pt x="957876" y="493834"/>
                </a:lnTo>
                <a:lnTo>
                  <a:pt x="949891" y="485236"/>
                </a:lnTo>
                <a:lnTo>
                  <a:pt x="949891" y="481872"/>
                </a:lnTo>
                <a:lnTo>
                  <a:pt x="955975" y="475517"/>
                </a:lnTo>
                <a:lnTo>
                  <a:pt x="957116" y="471404"/>
                </a:lnTo>
                <a:lnTo>
                  <a:pt x="957116" y="468414"/>
                </a:lnTo>
                <a:lnTo>
                  <a:pt x="956735" y="463180"/>
                </a:lnTo>
                <a:lnTo>
                  <a:pt x="968143" y="454956"/>
                </a:lnTo>
                <a:lnTo>
                  <a:pt x="975748" y="451217"/>
                </a:lnTo>
                <a:lnTo>
                  <a:pt x="987917" y="439629"/>
                </a:lnTo>
                <a:lnTo>
                  <a:pt x="991339" y="433647"/>
                </a:lnTo>
                <a:lnTo>
                  <a:pt x="991339" y="416825"/>
                </a:lnTo>
                <a:lnTo>
                  <a:pt x="989438" y="408974"/>
                </a:lnTo>
                <a:lnTo>
                  <a:pt x="986776" y="401498"/>
                </a:lnTo>
                <a:lnTo>
                  <a:pt x="986015" y="397385"/>
                </a:lnTo>
                <a:lnTo>
                  <a:pt x="991719" y="394395"/>
                </a:lnTo>
                <a:lnTo>
                  <a:pt x="993621" y="398507"/>
                </a:lnTo>
                <a:lnTo>
                  <a:pt x="999705" y="404488"/>
                </a:lnTo>
                <a:lnTo>
                  <a:pt x="999324" y="407479"/>
                </a:lnTo>
                <a:lnTo>
                  <a:pt x="1000085" y="411217"/>
                </a:lnTo>
                <a:lnTo>
                  <a:pt x="1003888" y="416825"/>
                </a:lnTo>
                <a:lnTo>
                  <a:pt x="1000846" y="418694"/>
                </a:lnTo>
                <a:lnTo>
                  <a:pt x="1001606" y="425049"/>
                </a:lnTo>
                <a:lnTo>
                  <a:pt x="1004268" y="434769"/>
                </a:lnTo>
                <a:lnTo>
                  <a:pt x="998944" y="449348"/>
                </a:lnTo>
                <a:lnTo>
                  <a:pt x="995522" y="452713"/>
                </a:lnTo>
                <a:lnTo>
                  <a:pt x="998944" y="456825"/>
                </a:lnTo>
                <a:lnTo>
                  <a:pt x="996663" y="465797"/>
                </a:lnTo>
                <a:lnTo>
                  <a:pt x="997043" y="469535"/>
                </a:lnTo>
                <a:lnTo>
                  <a:pt x="1001226" y="477760"/>
                </a:lnTo>
                <a:lnTo>
                  <a:pt x="1001606" y="485610"/>
                </a:lnTo>
                <a:lnTo>
                  <a:pt x="1001226" y="487479"/>
                </a:lnTo>
                <a:lnTo>
                  <a:pt x="995902" y="488601"/>
                </a:lnTo>
                <a:lnTo>
                  <a:pt x="995142" y="489722"/>
                </a:lnTo>
                <a:lnTo>
                  <a:pt x="998944" y="495330"/>
                </a:lnTo>
                <a:lnTo>
                  <a:pt x="1002366" y="497947"/>
                </a:lnTo>
                <a:lnTo>
                  <a:pt x="1014535" y="502806"/>
                </a:lnTo>
                <a:lnTo>
                  <a:pt x="1027464" y="503928"/>
                </a:lnTo>
                <a:lnTo>
                  <a:pt x="1031647" y="506171"/>
                </a:lnTo>
                <a:lnTo>
                  <a:pt x="1044956" y="507666"/>
                </a:lnTo>
                <a:lnTo>
                  <a:pt x="1048758" y="511031"/>
                </a:lnTo>
                <a:lnTo>
                  <a:pt x="1050279" y="514769"/>
                </a:lnTo>
                <a:lnTo>
                  <a:pt x="1052941" y="517386"/>
                </a:lnTo>
                <a:lnTo>
                  <a:pt x="1056744" y="519629"/>
                </a:lnTo>
                <a:lnTo>
                  <a:pt x="1062828" y="520750"/>
                </a:lnTo>
                <a:lnTo>
                  <a:pt x="1062828" y="517012"/>
                </a:lnTo>
                <a:lnTo>
                  <a:pt x="1057504" y="511031"/>
                </a:lnTo>
                <a:lnTo>
                  <a:pt x="1057124" y="499816"/>
                </a:lnTo>
                <a:lnTo>
                  <a:pt x="1052941" y="501311"/>
                </a:lnTo>
                <a:lnTo>
                  <a:pt x="1051040" y="498694"/>
                </a:lnTo>
                <a:lnTo>
                  <a:pt x="1052181" y="493087"/>
                </a:lnTo>
                <a:lnTo>
                  <a:pt x="1048378" y="496825"/>
                </a:lnTo>
                <a:lnTo>
                  <a:pt x="1044575" y="499068"/>
                </a:lnTo>
                <a:lnTo>
                  <a:pt x="1042294" y="496077"/>
                </a:lnTo>
                <a:lnTo>
                  <a:pt x="1038872" y="495704"/>
                </a:lnTo>
                <a:lnTo>
                  <a:pt x="1035829" y="491218"/>
                </a:lnTo>
                <a:lnTo>
                  <a:pt x="1030126" y="488975"/>
                </a:lnTo>
                <a:lnTo>
                  <a:pt x="1021760" y="481872"/>
                </a:lnTo>
                <a:lnTo>
                  <a:pt x="1019478" y="481124"/>
                </a:lnTo>
                <a:lnTo>
                  <a:pt x="1018337" y="476638"/>
                </a:lnTo>
                <a:lnTo>
                  <a:pt x="1016436" y="471031"/>
                </a:lnTo>
                <a:lnTo>
                  <a:pt x="1014535" y="463180"/>
                </a:lnTo>
                <a:lnTo>
                  <a:pt x="1012253" y="460563"/>
                </a:lnTo>
                <a:lnTo>
                  <a:pt x="1016056" y="455330"/>
                </a:lnTo>
                <a:lnTo>
                  <a:pt x="1020239" y="454956"/>
                </a:lnTo>
                <a:lnTo>
                  <a:pt x="1023661" y="460937"/>
                </a:lnTo>
                <a:lnTo>
                  <a:pt x="1029745" y="466918"/>
                </a:lnTo>
                <a:lnTo>
                  <a:pt x="1029745" y="472900"/>
                </a:lnTo>
                <a:lnTo>
                  <a:pt x="1037731" y="470657"/>
                </a:lnTo>
                <a:lnTo>
                  <a:pt x="1043054" y="465797"/>
                </a:lnTo>
                <a:lnTo>
                  <a:pt x="1050660" y="463554"/>
                </a:lnTo>
                <a:lnTo>
                  <a:pt x="1054462" y="458694"/>
                </a:lnTo>
                <a:lnTo>
                  <a:pt x="1056364" y="453460"/>
                </a:lnTo>
                <a:lnTo>
                  <a:pt x="1051040" y="449348"/>
                </a:lnTo>
                <a:lnTo>
                  <a:pt x="1040773" y="448974"/>
                </a:lnTo>
                <a:lnTo>
                  <a:pt x="1042294" y="441498"/>
                </a:lnTo>
                <a:lnTo>
                  <a:pt x="1050660" y="437759"/>
                </a:lnTo>
                <a:lnTo>
                  <a:pt x="1055983" y="430283"/>
                </a:lnTo>
                <a:lnTo>
                  <a:pt x="1061687" y="429161"/>
                </a:lnTo>
                <a:lnTo>
                  <a:pt x="1081461" y="429535"/>
                </a:lnTo>
                <a:lnTo>
                  <a:pt x="1091728" y="434769"/>
                </a:lnTo>
                <a:lnTo>
                  <a:pt x="1095150" y="438881"/>
                </a:lnTo>
                <a:lnTo>
                  <a:pt x="1103516" y="445236"/>
                </a:lnTo>
                <a:lnTo>
                  <a:pt x="1113403" y="449722"/>
                </a:lnTo>
                <a:lnTo>
                  <a:pt x="1113403" y="453087"/>
                </a:lnTo>
                <a:lnTo>
                  <a:pt x="1114543" y="455703"/>
                </a:lnTo>
                <a:lnTo>
                  <a:pt x="1119867" y="461685"/>
                </a:lnTo>
                <a:lnTo>
                  <a:pt x="1122529" y="467292"/>
                </a:lnTo>
                <a:lnTo>
                  <a:pt x="1123670" y="466545"/>
                </a:lnTo>
                <a:lnTo>
                  <a:pt x="1127852" y="471031"/>
                </a:lnTo>
                <a:lnTo>
                  <a:pt x="1133937" y="473647"/>
                </a:lnTo>
                <a:lnTo>
                  <a:pt x="1144584" y="472526"/>
                </a:lnTo>
                <a:lnTo>
                  <a:pt x="1155612" y="468788"/>
                </a:lnTo>
                <a:lnTo>
                  <a:pt x="1164738" y="474769"/>
                </a:lnTo>
                <a:lnTo>
                  <a:pt x="1163597" y="481124"/>
                </a:lnTo>
                <a:lnTo>
                  <a:pt x="1160555" y="481498"/>
                </a:lnTo>
                <a:lnTo>
                  <a:pt x="1159414" y="485984"/>
                </a:lnTo>
                <a:lnTo>
                  <a:pt x="1159414" y="490844"/>
                </a:lnTo>
                <a:lnTo>
                  <a:pt x="1158654" y="493087"/>
                </a:lnTo>
                <a:lnTo>
                  <a:pt x="1146485" y="500937"/>
                </a:lnTo>
                <a:lnTo>
                  <a:pt x="1143443" y="505423"/>
                </a:lnTo>
                <a:lnTo>
                  <a:pt x="1144204" y="509162"/>
                </a:lnTo>
                <a:lnTo>
                  <a:pt x="1144584" y="515517"/>
                </a:lnTo>
                <a:lnTo>
                  <a:pt x="1143443" y="520750"/>
                </a:lnTo>
                <a:lnTo>
                  <a:pt x="1144204" y="531592"/>
                </a:lnTo>
                <a:lnTo>
                  <a:pt x="1145344" y="533835"/>
                </a:lnTo>
                <a:lnTo>
                  <a:pt x="1142302" y="545050"/>
                </a:lnTo>
                <a:lnTo>
                  <a:pt x="1142302" y="562246"/>
                </a:lnTo>
                <a:lnTo>
                  <a:pt x="1143063" y="567106"/>
                </a:lnTo>
                <a:lnTo>
                  <a:pt x="1147246" y="571218"/>
                </a:lnTo>
                <a:lnTo>
                  <a:pt x="1154090" y="571592"/>
                </a:lnTo>
                <a:lnTo>
                  <a:pt x="1163217" y="575330"/>
                </a:lnTo>
                <a:lnTo>
                  <a:pt x="1164738" y="571966"/>
                </a:lnTo>
                <a:lnTo>
                  <a:pt x="1161315" y="564115"/>
                </a:lnTo>
                <a:lnTo>
                  <a:pt x="1161696" y="561125"/>
                </a:lnTo>
                <a:lnTo>
                  <a:pt x="1164738" y="562246"/>
                </a:lnTo>
                <a:lnTo>
                  <a:pt x="1169301" y="561125"/>
                </a:lnTo>
                <a:lnTo>
                  <a:pt x="1173104" y="555891"/>
                </a:lnTo>
                <a:lnTo>
                  <a:pt x="1175005" y="551031"/>
                </a:lnTo>
                <a:lnTo>
                  <a:pt x="1175005" y="545424"/>
                </a:lnTo>
                <a:lnTo>
                  <a:pt x="1173864" y="538321"/>
                </a:lnTo>
                <a:lnTo>
                  <a:pt x="1171963" y="533087"/>
                </a:lnTo>
                <a:lnTo>
                  <a:pt x="1170822" y="521124"/>
                </a:lnTo>
                <a:lnTo>
                  <a:pt x="1164738" y="512900"/>
                </a:lnTo>
                <a:lnTo>
                  <a:pt x="1165118" y="507666"/>
                </a:lnTo>
                <a:lnTo>
                  <a:pt x="1163597" y="502059"/>
                </a:lnTo>
                <a:lnTo>
                  <a:pt x="1166639" y="496825"/>
                </a:lnTo>
                <a:lnTo>
                  <a:pt x="1167019" y="490470"/>
                </a:lnTo>
                <a:lnTo>
                  <a:pt x="1171202" y="486732"/>
                </a:lnTo>
                <a:lnTo>
                  <a:pt x="1172723" y="479255"/>
                </a:lnTo>
                <a:lnTo>
                  <a:pt x="1172723" y="475517"/>
                </a:lnTo>
                <a:lnTo>
                  <a:pt x="1169681" y="468788"/>
                </a:lnTo>
                <a:lnTo>
                  <a:pt x="1168540" y="463180"/>
                </a:lnTo>
                <a:lnTo>
                  <a:pt x="1167019" y="465797"/>
                </a:lnTo>
                <a:lnTo>
                  <a:pt x="1163597" y="463180"/>
                </a:lnTo>
                <a:lnTo>
                  <a:pt x="1156372" y="460937"/>
                </a:lnTo>
                <a:lnTo>
                  <a:pt x="1152569" y="458694"/>
                </a:lnTo>
                <a:lnTo>
                  <a:pt x="1149527" y="452713"/>
                </a:lnTo>
                <a:lnTo>
                  <a:pt x="1147246" y="449722"/>
                </a:lnTo>
                <a:lnTo>
                  <a:pt x="1143063" y="448601"/>
                </a:lnTo>
                <a:lnTo>
                  <a:pt x="1144584" y="447105"/>
                </a:lnTo>
                <a:lnTo>
                  <a:pt x="1146485" y="442619"/>
                </a:lnTo>
                <a:lnTo>
                  <a:pt x="1144204" y="436638"/>
                </a:lnTo>
                <a:lnTo>
                  <a:pt x="1141162" y="436638"/>
                </a:lnTo>
                <a:lnTo>
                  <a:pt x="1135838" y="432526"/>
                </a:lnTo>
                <a:lnTo>
                  <a:pt x="1126331" y="431030"/>
                </a:lnTo>
                <a:lnTo>
                  <a:pt x="1121388" y="429535"/>
                </a:lnTo>
                <a:lnTo>
                  <a:pt x="1116064" y="423554"/>
                </a:lnTo>
                <a:lnTo>
                  <a:pt x="1114163" y="419442"/>
                </a:lnTo>
                <a:lnTo>
                  <a:pt x="1114163" y="413086"/>
                </a:lnTo>
                <a:lnTo>
                  <a:pt x="1112262" y="410096"/>
                </a:lnTo>
                <a:lnTo>
                  <a:pt x="1111882" y="404488"/>
                </a:lnTo>
                <a:lnTo>
                  <a:pt x="1113783" y="398507"/>
                </a:lnTo>
                <a:lnTo>
                  <a:pt x="1115304" y="395516"/>
                </a:lnTo>
                <a:lnTo>
                  <a:pt x="1115684" y="393273"/>
                </a:lnTo>
                <a:lnTo>
                  <a:pt x="1116825" y="391030"/>
                </a:lnTo>
                <a:lnTo>
                  <a:pt x="1114543" y="388787"/>
                </a:lnTo>
                <a:lnTo>
                  <a:pt x="1112642" y="380563"/>
                </a:lnTo>
                <a:lnTo>
                  <a:pt x="1111501" y="380937"/>
                </a:lnTo>
                <a:lnTo>
                  <a:pt x="1109220" y="379068"/>
                </a:lnTo>
                <a:lnTo>
                  <a:pt x="1109600" y="377198"/>
                </a:lnTo>
                <a:lnTo>
                  <a:pt x="1103136" y="372339"/>
                </a:lnTo>
                <a:lnTo>
                  <a:pt x="1107699" y="368974"/>
                </a:lnTo>
                <a:lnTo>
                  <a:pt x="1107699" y="365236"/>
                </a:lnTo>
                <a:lnTo>
                  <a:pt x="1104276" y="364488"/>
                </a:lnTo>
                <a:lnTo>
                  <a:pt x="1103136" y="361123"/>
                </a:lnTo>
                <a:lnTo>
                  <a:pt x="1104276" y="358880"/>
                </a:lnTo>
                <a:lnTo>
                  <a:pt x="1107318" y="360376"/>
                </a:lnTo>
                <a:lnTo>
                  <a:pt x="1107318" y="358133"/>
                </a:lnTo>
                <a:lnTo>
                  <a:pt x="1111882" y="354021"/>
                </a:lnTo>
                <a:lnTo>
                  <a:pt x="1112642" y="351030"/>
                </a:lnTo>
                <a:lnTo>
                  <a:pt x="1110741" y="350656"/>
                </a:lnTo>
                <a:lnTo>
                  <a:pt x="1110360" y="352525"/>
                </a:lnTo>
                <a:lnTo>
                  <a:pt x="1109220" y="352899"/>
                </a:lnTo>
                <a:lnTo>
                  <a:pt x="1107699" y="349908"/>
                </a:lnTo>
                <a:lnTo>
                  <a:pt x="1107318" y="346170"/>
                </a:lnTo>
                <a:lnTo>
                  <a:pt x="1113403" y="344675"/>
                </a:lnTo>
                <a:lnTo>
                  <a:pt x="1113783" y="343179"/>
                </a:lnTo>
                <a:lnTo>
                  <a:pt x="1117585" y="341684"/>
                </a:lnTo>
                <a:lnTo>
                  <a:pt x="1121768" y="343927"/>
                </a:lnTo>
                <a:lnTo>
                  <a:pt x="1122529" y="342806"/>
                </a:lnTo>
                <a:lnTo>
                  <a:pt x="1122529" y="340936"/>
                </a:lnTo>
                <a:lnTo>
                  <a:pt x="1136598" y="336824"/>
                </a:lnTo>
                <a:lnTo>
                  <a:pt x="1143443" y="337946"/>
                </a:lnTo>
                <a:lnTo>
                  <a:pt x="1150668" y="336450"/>
                </a:lnTo>
                <a:lnTo>
                  <a:pt x="1154090" y="338693"/>
                </a:lnTo>
                <a:lnTo>
                  <a:pt x="1171963" y="336450"/>
                </a:lnTo>
                <a:lnTo>
                  <a:pt x="1180709" y="333834"/>
                </a:lnTo>
                <a:lnTo>
                  <a:pt x="1190215" y="331964"/>
                </a:lnTo>
                <a:lnTo>
                  <a:pt x="1195159" y="330095"/>
                </a:lnTo>
                <a:lnTo>
                  <a:pt x="1195919" y="330095"/>
                </a:lnTo>
                <a:lnTo>
                  <a:pt x="1197060" y="332338"/>
                </a:lnTo>
                <a:lnTo>
                  <a:pt x="1203904" y="334207"/>
                </a:lnTo>
                <a:lnTo>
                  <a:pt x="1208848" y="330095"/>
                </a:lnTo>
                <a:lnTo>
                  <a:pt x="1209989" y="326731"/>
                </a:lnTo>
                <a:lnTo>
                  <a:pt x="1212650" y="325609"/>
                </a:lnTo>
                <a:lnTo>
                  <a:pt x="1217594" y="325983"/>
                </a:lnTo>
                <a:lnTo>
                  <a:pt x="1222537" y="322619"/>
                </a:lnTo>
                <a:lnTo>
                  <a:pt x="1230903" y="321871"/>
                </a:lnTo>
                <a:lnTo>
                  <a:pt x="1234706" y="320002"/>
                </a:lnTo>
                <a:lnTo>
                  <a:pt x="1234706" y="317759"/>
                </a:lnTo>
                <a:lnTo>
                  <a:pt x="1232804" y="316637"/>
                </a:lnTo>
                <a:lnTo>
                  <a:pt x="1232044" y="314394"/>
                </a:lnTo>
                <a:lnTo>
                  <a:pt x="1233945" y="313647"/>
                </a:lnTo>
                <a:lnTo>
                  <a:pt x="1232804" y="310656"/>
                </a:lnTo>
                <a:lnTo>
                  <a:pt x="1232804" y="309534"/>
                </a:lnTo>
                <a:lnTo>
                  <a:pt x="1237368" y="311030"/>
                </a:lnTo>
                <a:lnTo>
                  <a:pt x="1239269" y="308787"/>
                </a:lnTo>
                <a:lnTo>
                  <a:pt x="1236987" y="306918"/>
                </a:lnTo>
                <a:lnTo>
                  <a:pt x="1235466" y="304301"/>
                </a:lnTo>
                <a:lnTo>
                  <a:pt x="1234325" y="294581"/>
                </a:lnTo>
                <a:lnTo>
                  <a:pt x="1220256" y="290469"/>
                </a:lnTo>
                <a:lnTo>
                  <a:pt x="1217974" y="288226"/>
                </a:lnTo>
                <a:lnTo>
                  <a:pt x="1217594" y="284488"/>
                </a:lnTo>
                <a:lnTo>
                  <a:pt x="1218354" y="282618"/>
                </a:lnTo>
                <a:lnTo>
                  <a:pt x="1222537" y="282618"/>
                </a:lnTo>
                <a:lnTo>
                  <a:pt x="1221016" y="280375"/>
                </a:lnTo>
                <a:lnTo>
                  <a:pt x="1225960" y="278132"/>
                </a:lnTo>
                <a:lnTo>
                  <a:pt x="1227100" y="276637"/>
                </a:lnTo>
                <a:lnTo>
                  <a:pt x="1232044" y="277759"/>
                </a:lnTo>
                <a:lnTo>
                  <a:pt x="1232804" y="276263"/>
                </a:lnTo>
                <a:lnTo>
                  <a:pt x="1231283" y="274768"/>
                </a:lnTo>
                <a:lnTo>
                  <a:pt x="1231283" y="272151"/>
                </a:lnTo>
                <a:lnTo>
                  <a:pt x="1232804" y="270656"/>
                </a:lnTo>
                <a:lnTo>
                  <a:pt x="1227861" y="268039"/>
                </a:lnTo>
                <a:lnTo>
                  <a:pt x="1225199" y="265796"/>
                </a:lnTo>
                <a:lnTo>
                  <a:pt x="1214172" y="264301"/>
                </a:lnTo>
                <a:lnTo>
                  <a:pt x="1213791" y="262058"/>
                </a:lnTo>
                <a:lnTo>
                  <a:pt x="1215693" y="261310"/>
                </a:lnTo>
                <a:lnTo>
                  <a:pt x="1214552" y="257945"/>
                </a:lnTo>
                <a:lnTo>
                  <a:pt x="1220256" y="254581"/>
                </a:lnTo>
                <a:lnTo>
                  <a:pt x="1217974" y="249721"/>
                </a:lnTo>
                <a:lnTo>
                  <a:pt x="1218354" y="249347"/>
                </a:lnTo>
                <a:lnTo>
                  <a:pt x="1224819" y="251964"/>
                </a:lnTo>
                <a:lnTo>
                  <a:pt x="1225199" y="255702"/>
                </a:lnTo>
                <a:lnTo>
                  <a:pt x="1230523" y="258319"/>
                </a:lnTo>
                <a:lnTo>
                  <a:pt x="1234325" y="264674"/>
                </a:lnTo>
                <a:lnTo>
                  <a:pt x="1236987" y="262431"/>
                </a:lnTo>
                <a:lnTo>
                  <a:pt x="1234706" y="259441"/>
                </a:lnTo>
                <a:lnTo>
                  <a:pt x="1235466" y="255329"/>
                </a:lnTo>
                <a:lnTo>
                  <a:pt x="1238128" y="255329"/>
                </a:lnTo>
                <a:lnTo>
                  <a:pt x="1240410" y="249347"/>
                </a:lnTo>
                <a:lnTo>
                  <a:pt x="1242691" y="246357"/>
                </a:lnTo>
                <a:lnTo>
                  <a:pt x="1244973" y="241123"/>
                </a:lnTo>
                <a:lnTo>
                  <a:pt x="1244212" y="239254"/>
                </a:lnTo>
                <a:lnTo>
                  <a:pt x="1246874" y="236637"/>
                </a:lnTo>
                <a:lnTo>
                  <a:pt x="1247634" y="239254"/>
                </a:lnTo>
                <a:lnTo>
                  <a:pt x="1250296" y="240001"/>
                </a:lnTo>
                <a:lnTo>
                  <a:pt x="1253719" y="236637"/>
                </a:lnTo>
                <a:lnTo>
                  <a:pt x="1255240" y="234020"/>
                </a:lnTo>
                <a:lnTo>
                  <a:pt x="1246874" y="233646"/>
                </a:lnTo>
                <a:lnTo>
                  <a:pt x="1240410" y="231029"/>
                </a:lnTo>
                <a:lnTo>
                  <a:pt x="1238128" y="228413"/>
                </a:lnTo>
                <a:lnTo>
                  <a:pt x="1240029" y="226543"/>
                </a:lnTo>
                <a:lnTo>
                  <a:pt x="1243071" y="225048"/>
                </a:lnTo>
                <a:lnTo>
                  <a:pt x="1251817" y="225796"/>
                </a:lnTo>
                <a:lnTo>
                  <a:pt x="1254860" y="226170"/>
                </a:lnTo>
                <a:lnTo>
                  <a:pt x="1256761" y="229534"/>
                </a:lnTo>
                <a:lnTo>
                  <a:pt x="1262084" y="227291"/>
                </a:lnTo>
                <a:lnTo>
                  <a:pt x="1263225" y="225796"/>
                </a:lnTo>
                <a:lnTo>
                  <a:pt x="1262845" y="223553"/>
                </a:lnTo>
                <a:lnTo>
                  <a:pt x="1263225" y="221684"/>
                </a:lnTo>
                <a:lnTo>
                  <a:pt x="1267408" y="218319"/>
                </a:lnTo>
                <a:lnTo>
                  <a:pt x="1271591" y="211590"/>
                </a:lnTo>
                <a:lnTo>
                  <a:pt x="1275394" y="210095"/>
                </a:lnTo>
                <a:lnTo>
                  <a:pt x="1275774" y="207478"/>
                </a:lnTo>
                <a:lnTo>
                  <a:pt x="1282999" y="205609"/>
                </a:lnTo>
                <a:lnTo>
                  <a:pt x="1281858" y="203366"/>
                </a:lnTo>
                <a:lnTo>
                  <a:pt x="1279576" y="203366"/>
                </a:lnTo>
                <a:lnTo>
                  <a:pt x="1279957" y="201497"/>
                </a:lnTo>
                <a:lnTo>
                  <a:pt x="1284520" y="200375"/>
                </a:lnTo>
                <a:lnTo>
                  <a:pt x="1287182" y="197384"/>
                </a:lnTo>
                <a:lnTo>
                  <a:pt x="1293266" y="202244"/>
                </a:lnTo>
                <a:lnTo>
                  <a:pt x="1298589" y="197758"/>
                </a:lnTo>
                <a:lnTo>
                  <a:pt x="1305814" y="195889"/>
                </a:lnTo>
                <a:lnTo>
                  <a:pt x="1300491" y="192898"/>
                </a:lnTo>
                <a:lnTo>
                  <a:pt x="1306575" y="187665"/>
                </a:lnTo>
                <a:lnTo>
                  <a:pt x="1313800" y="187665"/>
                </a:lnTo>
                <a:lnTo>
                  <a:pt x="1320644" y="183179"/>
                </a:lnTo>
                <a:lnTo>
                  <a:pt x="1326348" y="185422"/>
                </a:lnTo>
                <a:lnTo>
                  <a:pt x="1331292" y="182057"/>
                </a:lnTo>
                <a:lnTo>
                  <a:pt x="1336235" y="182805"/>
                </a:lnTo>
                <a:lnTo>
                  <a:pt x="1336235" y="179814"/>
                </a:lnTo>
                <a:lnTo>
                  <a:pt x="1336996" y="176824"/>
                </a:lnTo>
                <a:lnTo>
                  <a:pt x="1338517" y="177571"/>
                </a:lnTo>
                <a:lnTo>
                  <a:pt x="1349544" y="176076"/>
                </a:lnTo>
                <a:lnTo>
                  <a:pt x="1374261" y="166730"/>
                </a:lnTo>
                <a:lnTo>
                  <a:pt x="1376543" y="162618"/>
                </a:lnTo>
                <a:lnTo>
                  <a:pt x="1375782" y="160001"/>
                </a:lnTo>
                <a:lnTo>
                  <a:pt x="1376162" y="158132"/>
                </a:lnTo>
                <a:lnTo>
                  <a:pt x="1373501" y="159253"/>
                </a:lnTo>
                <a:lnTo>
                  <a:pt x="1373501" y="161496"/>
                </a:lnTo>
                <a:lnTo>
                  <a:pt x="1373120" y="162618"/>
                </a:lnTo>
                <a:lnTo>
                  <a:pt x="1371599" y="160001"/>
                </a:lnTo>
                <a:lnTo>
                  <a:pt x="1370459" y="155889"/>
                </a:lnTo>
                <a:lnTo>
                  <a:pt x="1363234" y="159627"/>
                </a:lnTo>
                <a:lnTo>
                  <a:pt x="1361713" y="158132"/>
                </a:lnTo>
                <a:lnTo>
                  <a:pt x="1361713" y="151403"/>
                </a:lnTo>
                <a:lnTo>
                  <a:pt x="1363614" y="149907"/>
                </a:lnTo>
                <a:lnTo>
                  <a:pt x="1365135" y="154020"/>
                </a:lnTo>
                <a:lnTo>
                  <a:pt x="1370459" y="149160"/>
                </a:lnTo>
                <a:lnTo>
                  <a:pt x="1373120" y="148786"/>
                </a:lnTo>
                <a:lnTo>
                  <a:pt x="1371980" y="151403"/>
                </a:lnTo>
                <a:lnTo>
                  <a:pt x="1372360" y="152898"/>
                </a:lnTo>
                <a:lnTo>
                  <a:pt x="1382247" y="150655"/>
                </a:lnTo>
                <a:lnTo>
                  <a:pt x="1382247" y="149160"/>
                </a:lnTo>
                <a:lnTo>
                  <a:pt x="1379585" y="147291"/>
                </a:lnTo>
                <a:lnTo>
                  <a:pt x="1379965" y="145795"/>
                </a:lnTo>
                <a:lnTo>
                  <a:pt x="1390612" y="145421"/>
                </a:lnTo>
                <a:lnTo>
                  <a:pt x="1393654" y="149160"/>
                </a:lnTo>
                <a:lnTo>
                  <a:pt x="1397837" y="145795"/>
                </a:lnTo>
                <a:lnTo>
                  <a:pt x="1398598" y="143178"/>
                </a:lnTo>
                <a:lnTo>
                  <a:pt x="1410766" y="146917"/>
                </a:lnTo>
                <a:lnTo>
                  <a:pt x="1411146" y="143926"/>
                </a:lnTo>
                <a:lnTo>
                  <a:pt x="1413048" y="142805"/>
                </a:lnTo>
                <a:lnTo>
                  <a:pt x="1424075" y="142057"/>
                </a:lnTo>
                <a:lnTo>
                  <a:pt x="1430160" y="146917"/>
                </a:lnTo>
                <a:lnTo>
                  <a:pt x="1428258" y="154767"/>
                </a:lnTo>
                <a:lnTo>
                  <a:pt x="1420653" y="162992"/>
                </a:lnTo>
                <a:lnTo>
                  <a:pt x="1422174" y="165235"/>
                </a:lnTo>
                <a:lnTo>
                  <a:pt x="1425216" y="163739"/>
                </a:lnTo>
                <a:lnTo>
                  <a:pt x="1428258" y="158132"/>
                </a:lnTo>
                <a:lnTo>
                  <a:pt x="1435103" y="156637"/>
                </a:lnTo>
                <a:lnTo>
                  <a:pt x="1437004" y="153646"/>
                </a:lnTo>
                <a:lnTo>
                  <a:pt x="1437384" y="155889"/>
                </a:lnTo>
                <a:lnTo>
                  <a:pt x="1441567" y="156637"/>
                </a:lnTo>
                <a:lnTo>
                  <a:pt x="1441187" y="159627"/>
                </a:lnTo>
                <a:lnTo>
                  <a:pt x="1437384" y="164113"/>
                </a:lnTo>
                <a:lnTo>
                  <a:pt x="1438906" y="165235"/>
                </a:lnTo>
                <a:lnTo>
                  <a:pt x="1443849" y="161123"/>
                </a:lnTo>
                <a:lnTo>
                  <a:pt x="1446891" y="161123"/>
                </a:lnTo>
                <a:lnTo>
                  <a:pt x="1450694" y="155141"/>
                </a:lnTo>
                <a:lnTo>
                  <a:pt x="1452215" y="153646"/>
                </a:lnTo>
                <a:lnTo>
                  <a:pt x="1452975" y="155141"/>
                </a:lnTo>
                <a:lnTo>
                  <a:pt x="1452975" y="160001"/>
                </a:lnTo>
                <a:lnTo>
                  <a:pt x="1459440" y="155141"/>
                </a:lnTo>
                <a:lnTo>
                  <a:pt x="1464003" y="156637"/>
                </a:lnTo>
                <a:lnTo>
                  <a:pt x="1465904" y="155889"/>
                </a:lnTo>
                <a:lnTo>
                  <a:pt x="1465524" y="152898"/>
                </a:lnTo>
                <a:lnTo>
                  <a:pt x="1464383" y="151403"/>
                </a:lnTo>
                <a:lnTo>
                  <a:pt x="1461721" y="151029"/>
                </a:lnTo>
                <a:lnTo>
                  <a:pt x="1463622" y="146917"/>
                </a:lnTo>
                <a:lnTo>
                  <a:pt x="1467805" y="145795"/>
                </a:lnTo>
                <a:lnTo>
                  <a:pt x="1469326" y="148038"/>
                </a:lnTo>
                <a:lnTo>
                  <a:pt x="1471228" y="148038"/>
                </a:lnTo>
                <a:lnTo>
                  <a:pt x="1471228" y="145421"/>
                </a:lnTo>
                <a:lnTo>
                  <a:pt x="1469707" y="141683"/>
                </a:lnTo>
                <a:lnTo>
                  <a:pt x="1483776" y="131590"/>
                </a:lnTo>
                <a:lnTo>
                  <a:pt x="1486058" y="131963"/>
                </a:lnTo>
                <a:lnTo>
                  <a:pt x="1485678" y="136076"/>
                </a:lnTo>
                <a:lnTo>
                  <a:pt x="1492142" y="134954"/>
                </a:lnTo>
                <a:lnTo>
                  <a:pt x="1492902" y="136823"/>
                </a:lnTo>
                <a:lnTo>
                  <a:pt x="1491762" y="140935"/>
                </a:lnTo>
                <a:lnTo>
                  <a:pt x="1491762" y="142057"/>
                </a:lnTo>
                <a:lnTo>
                  <a:pt x="1499747" y="143552"/>
                </a:lnTo>
                <a:lnTo>
                  <a:pt x="1500888" y="145421"/>
                </a:lnTo>
                <a:lnTo>
                  <a:pt x="1500888" y="149907"/>
                </a:lnTo>
                <a:lnTo>
                  <a:pt x="1505831" y="151777"/>
                </a:lnTo>
                <a:lnTo>
                  <a:pt x="1506972" y="148038"/>
                </a:lnTo>
                <a:lnTo>
                  <a:pt x="1506972" y="140935"/>
                </a:lnTo>
                <a:lnTo>
                  <a:pt x="1508873" y="136076"/>
                </a:lnTo>
                <a:lnTo>
                  <a:pt x="1508493" y="133085"/>
                </a:lnTo>
                <a:lnTo>
                  <a:pt x="1505831" y="131216"/>
                </a:lnTo>
                <a:lnTo>
                  <a:pt x="1498606" y="131216"/>
                </a:lnTo>
                <a:lnTo>
                  <a:pt x="1498606" y="128599"/>
                </a:lnTo>
                <a:lnTo>
                  <a:pt x="1495945" y="125234"/>
                </a:lnTo>
                <a:lnTo>
                  <a:pt x="1491762" y="124861"/>
                </a:lnTo>
                <a:lnTo>
                  <a:pt x="1491001" y="120001"/>
                </a:lnTo>
                <a:lnTo>
                  <a:pt x="1488720" y="117758"/>
                </a:lnTo>
                <a:lnTo>
                  <a:pt x="1488720" y="115889"/>
                </a:lnTo>
                <a:lnTo>
                  <a:pt x="1487959" y="112898"/>
                </a:lnTo>
                <a:lnTo>
                  <a:pt x="1506592" y="116636"/>
                </a:lnTo>
                <a:lnTo>
                  <a:pt x="1511535" y="114393"/>
                </a:lnTo>
                <a:lnTo>
                  <a:pt x="1519140" y="114767"/>
                </a:lnTo>
                <a:lnTo>
                  <a:pt x="1524844" y="113272"/>
                </a:lnTo>
                <a:lnTo>
                  <a:pt x="1535872" y="106917"/>
                </a:lnTo>
                <a:lnTo>
                  <a:pt x="1536632" y="106543"/>
                </a:lnTo>
                <a:lnTo>
                  <a:pt x="1535111" y="105421"/>
                </a:lnTo>
                <a:lnTo>
                  <a:pt x="1535111" y="96449"/>
                </a:lnTo>
                <a:lnTo>
                  <a:pt x="1535872" y="99066"/>
                </a:lnTo>
                <a:lnTo>
                  <a:pt x="1540055" y="99814"/>
                </a:lnTo>
                <a:lnTo>
                  <a:pt x="1540815" y="98318"/>
                </a:lnTo>
                <a:lnTo>
                  <a:pt x="1538534" y="96449"/>
                </a:lnTo>
                <a:lnTo>
                  <a:pt x="1537393" y="91215"/>
                </a:lnTo>
                <a:lnTo>
                  <a:pt x="1532450" y="88973"/>
                </a:lnTo>
                <a:lnTo>
                  <a:pt x="1530548" y="86730"/>
                </a:lnTo>
                <a:lnTo>
                  <a:pt x="1530548" y="82991"/>
                </a:lnTo>
                <a:lnTo>
                  <a:pt x="1529788" y="82244"/>
                </a:lnTo>
                <a:lnTo>
                  <a:pt x="1533210" y="75141"/>
                </a:lnTo>
                <a:lnTo>
                  <a:pt x="1533590" y="72524"/>
                </a:lnTo>
                <a:lnTo>
                  <a:pt x="1535872" y="72524"/>
                </a:lnTo>
                <a:lnTo>
                  <a:pt x="1537013" y="69159"/>
                </a:lnTo>
                <a:lnTo>
                  <a:pt x="1537013" y="66542"/>
                </a:lnTo>
                <a:lnTo>
                  <a:pt x="1537393" y="62804"/>
                </a:lnTo>
                <a:lnTo>
                  <a:pt x="1539674" y="58692"/>
                </a:lnTo>
                <a:lnTo>
                  <a:pt x="1547660" y="47103"/>
                </a:lnTo>
                <a:lnTo>
                  <a:pt x="1548801" y="44860"/>
                </a:lnTo>
                <a:lnTo>
                  <a:pt x="1556406" y="38131"/>
                </a:lnTo>
                <a:lnTo>
                  <a:pt x="1558307" y="32898"/>
                </a:lnTo>
                <a:lnTo>
                  <a:pt x="1567434" y="19066"/>
                </a:lnTo>
                <a:lnTo>
                  <a:pt x="1573898" y="13084"/>
                </a:lnTo>
                <a:lnTo>
                  <a:pt x="1575419" y="8225"/>
                </a:lnTo>
                <a:lnTo>
                  <a:pt x="1584165" y="10094"/>
                </a:lnTo>
                <a:lnTo>
                  <a:pt x="1586446" y="8972"/>
                </a:lnTo>
                <a:lnTo>
                  <a:pt x="1588728" y="5234"/>
                </a:lnTo>
                <a:lnTo>
                  <a:pt x="1594432" y="74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57" name="Text Placeholder 2556">
            <a:extLst>
              <a:ext uri="{FF2B5EF4-FFF2-40B4-BE49-F238E27FC236}">
                <a16:creationId xmlns:a16="http://schemas.microsoft.com/office/drawing/2014/main" id="{80657BD3-584D-C647-BF75-1F212A214764}"/>
              </a:ext>
            </a:extLst>
          </p:cNvPr>
          <p:cNvSpPr>
            <a:spLocks noGrp="1"/>
          </p:cNvSpPr>
          <p:nvPr>
            <p:ph type="body" sz="quarter" idx="70" hasCustomPrompt="1"/>
          </p:nvPr>
        </p:nvSpPr>
        <p:spPr>
          <a:xfrm>
            <a:off x="6024722" y="1637720"/>
            <a:ext cx="391835" cy="386954"/>
          </a:xfrm>
          <a:custGeom>
            <a:avLst/>
            <a:gdLst>
              <a:gd name="connsiteX0" fmla="*/ 69753 w 391835"/>
              <a:gd name="connsiteY0" fmla="*/ 0 h 386954"/>
              <a:gd name="connsiteX1" fmla="*/ 136075 w 391835"/>
              <a:gd name="connsiteY1" fmla="*/ 0 h 386954"/>
              <a:gd name="connsiteX2" fmla="*/ 154371 w 391835"/>
              <a:gd name="connsiteY2" fmla="*/ 25374 h 386954"/>
              <a:gd name="connsiteX3" fmla="*/ 154371 w 391835"/>
              <a:gd name="connsiteY3" fmla="*/ 30598 h 386954"/>
              <a:gd name="connsiteX4" fmla="*/ 156277 w 391835"/>
              <a:gd name="connsiteY4" fmla="*/ 32464 h 386954"/>
              <a:gd name="connsiteX5" fmla="*/ 157039 w 391835"/>
              <a:gd name="connsiteY5" fmla="*/ 38061 h 386954"/>
              <a:gd name="connsiteX6" fmla="*/ 158183 w 391835"/>
              <a:gd name="connsiteY6" fmla="*/ 41419 h 386954"/>
              <a:gd name="connsiteX7" fmla="*/ 160470 w 391835"/>
              <a:gd name="connsiteY7" fmla="*/ 41419 h 386954"/>
              <a:gd name="connsiteX8" fmla="*/ 161232 w 391835"/>
              <a:gd name="connsiteY8" fmla="*/ 51868 h 386954"/>
              <a:gd name="connsiteX9" fmla="*/ 164662 w 391835"/>
              <a:gd name="connsiteY9" fmla="*/ 48136 h 386954"/>
              <a:gd name="connsiteX10" fmla="*/ 169618 w 391835"/>
              <a:gd name="connsiteY10" fmla="*/ 48509 h 386954"/>
              <a:gd name="connsiteX11" fmla="*/ 182577 w 391835"/>
              <a:gd name="connsiteY11" fmla="*/ 57838 h 386954"/>
              <a:gd name="connsiteX12" fmla="*/ 182958 w 391835"/>
              <a:gd name="connsiteY12" fmla="*/ 57465 h 386954"/>
              <a:gd name="connsiteX13" fmla="*/ 182196 w 391835"/>
              <a:gd name="connsiteY13" fmla="*/ 55599 h 386954"/>
              <a:gd name="connsiteX14" fmla="*/ 182196 w 391835"/>
              <a:gd name="connsiteY14" fmla="*/ 52987 h 386954"/>
              <a:gd name="connsiteX15" fmla="*/ 183721 w 391835"/>
              <a:gd name="connsiteY15" fmla="*/ 50748 h 386954"/>
              <a:gd name="connsiteX16" fmla="*/ 195537 w 391835"/>
              <a:gd name="connsiteY16" fmla="*/ 44778 h 386954"/>
              <a:gd name="connsiteX17" fmla="*/ 200111 w 391835"/>
              <a:gd name="connsiteY17" fmla="*/ 44778 h 386954"/>
              <a:gd name="connsiteX18" fmla="*/ 200873 w 391835"/>
              <a:gd name="connsiteY18" fmla="*/ 42166 h 386954"/>
              <a:gd name="connsiteX19" fmla="*/ 200492 w 391835"/>
              <a:gd name="connsiteY19" fmla="*/ 39927 h 386954"/>
              <a:gd name="connsiteX20" fmla="*/ 196299 w 391835"/>
              <a:gd name="connsiteY20" fmla="*/ 39927 h 386954"/>
              <a:gd name="connsiteX21" fmla="*/ 182577 w 391835"/>
              <a:gd name="connsiteY21" fmla="*/ 45897 h 386954"/>
              <a:gd name="connsiteX22" fmla="*/ 176097 w 391835"/>
              <a:gd name="connsiteY22" fmla="*/ 40300 h 386954"/>
              <a:gd name="connsiteX23" fmla="*/ 168093 w 391835"/>
              <a:gd name="connsiteY23" fmla="*/ 38061 h 386954"/>
              <a:gd name="connsiteX24" fmla="*/ 166568 w 391835"/>
              <a:gd name="connsiteY24" fmla="*/ 34330 h 386954"/>
              <a:gd name="connsiteX25" fmla="*/ 166568 w 391835"/>
              <a:gd name="connsiteY25" fmla="*/ 32464 h 386954"/>
              <a:gd name="connsiteX26" fmla="*/ 164662 w 391835"/>
              <a:gd name="connsiteY26" fmla="*/ 32464 h 386954"/>
              <a:gd name="connsiteX27" fmla="*/ 164662 w 391835"/>
              <a:gd name="connsiteY27" fmla="*/ 26867 h 386954"/>
              <a:gd name="connsiteX28" fmla="*/ 163900 w 391835"/>
              <a:gd name="connsiteY28" fmla="*/ 17911 h 386954"/>
              <a:gd name="connsiteX29" fmla="*/ 162375 w 391835"/>
              <a:gd name="connsiteY29" fmla="*/ 15299 h 386954"/>
              <a:gd name="connsiteX30" fmla="*/ 167331 w 391835"/>
              <a:gd name="connsiteY30" fmla="*/ 12314 h 386954"/>
              <a:gd name="connsiteX31" fmla="*/ 167712 w 391835"/>
              <a:gd name="connsiteY31" fmla="*/ 10448 h 386954"/>
              <a:gd name="connsiteX32" fmla="*/ 150178 w 391835"/>
              <a:gd name="connsiteY32" fmla="*/ 373 h 386954"/>
              <a:gd name="connsiteX33" fmla="*/ 149797 w 391835"/>
              <a:gd name="connsiteY33" fmla="*/ 0 h 386954"/>
              <a:gd name="connsiteX34" fmla="*/ 391835 w 391835"/>
              <a:gd name="connsiteY34" fmla="*/ 0 h 386954"/>
              <a:gd name="connsiteX35" fmla="*/ 386880 w 391835"/>
              <a:gd name="connsiteY35" fmla="*/ 4478 h 386954"/>
              <a:gd name="connsiteX36" fmla="*/ 385355 w 391835"/>
              <a:gd name="connsiteY36" fmla="*/ 7836 h 386954"/>
              <a:gd name="connsiteX37" fmla="*/ 377351 w 391835"/>
              <a:gd name="connsiteY37" fmla="*/ 10821 h 386954"/>
              <a:gd name="connsiteX38" fmla="*/ 373539 w 391835"/>
              <a:gd name="connsiteY38" fmla="*/ 16419 h 386954"/>
              <a:gd name="connsiteX39" fmla="*/ 372777 w 391835"/>
              <a:gd name="connsiteY39" fmla="*/ 21643 h 386954"/>
              <a:gd name="connsiteX40" fmla="*/ 379257 w 391835"/>
              <a:gd name="connsiteY40" fmla="*/ 20150 h 386954"/>
              <a:gd name="connsiteX41" fmla="*/ 382687 w 391835"/>
              <a:gd name="connsiteY41" fmla="*/ 22016 h 386954"/>
              <a:gd name="connsiteX42" fmla="*/ 374302 w 391835"/>
              <a:gd name="connsiteY42" fmla="*/ 36569 h 386954"/>
              <a:gd name="connsiteX43" fmla="*/ 369347 w 391835"/>
              <a:gd name="connsiteY43" fmla="*/ 37688 h 386954"/>
              <a:gd name="connsiteX44" fmla="*/ 366297 w 391835"/>
              <a:gd name="connsiteY44" fmla="*/ 40673 h 386954"/>
              <a:gd name="connsiteX45" fmla="*/ 357149 w 391835"/>
              <a:gd name="connsiteY45" fmla="*/ 40300 h 386954"/>
              <a:gd name="connsiteX46" fmla="*/ 348383 w 391835"/>
              <a:gd name="connsiteY46" fmla="*/ 42912 h 386954"/>
              <a:gd name="connsiteX47" fmla="*/ 348383 w 391835"/>
              <a:gd name="connsiteY47" fmla="*/ 41419 h 386954"/>
              <a:gd name="connsiteX48" fmla="*/ 342665 w 391835"/>
              <a:gd name="connsiteY48" fmla="*/ 41793 h 386954"/>
              <a:gd name="connsiteX49" fmla="*/ 336948 w 391835"/>
              <a:gd name="connsiteY49" fmla="*/ 38434 h 386954"/>
              <a:gd name="connsiteX50" fmla="*/ 336186 w 391835"/>
              <a:gd name="connsiteY50" fmla="*/ 33957 h 386954"/>
              <a:gd name="connsiteX51" fmla="*/ 336948 w 391835"/>
              <a:gd name="connsiteY51" fmla="*/ 29479 h 386954"/>
              <a:gd name="connsiteX52" fmla="*/ 326275 w 391835"/>
              <a:gd name="connsiteY52" fmla="*/ 27613 h 386954"/>
              <a:gd name="connsiteX53" fmla="*/ 317890 w 391835"/>
              <a:gd name="connsiteY53" fmla="*/ 22762 h 386954"/>
              <a:gd name="connsiteX54" fmla="*/ 311410 w 391835"/>
              <a:gd name="connsiteY54" fmla="*/ 24628 h 386954"/>
              <a:gd name="connsiteX55" fmla="*/ 309885 w 391835"/>
              <a:gd name="connsiteY55" fmla="*/ 29852 h 386954"/>
              <a:gd name="connsiteX56" fmla="*/ 331993 w 391835"/>
              <a:gd name="connsiteY56" fmla="*/ 33957 h 386954"/>
              <a:gd name="connsiteX57" fmla="*/ 332755 w 391835"/>
              <a:gd name="connsiteY57" fmla="*/ 39554 h 386954"/>
              <a:gd name="connsiteX58" fmla="*/ 335423 w 391835"/>
              <a:gd name="connsiteY58" fmla="*/ 46644 h 386954"/>
              <a:gd name="connsiteX59" fmla="*/ 335804 w 391835"/>
              <a:gd name="connsiteY59" fmla="*/ 52241 h 386954"/>
              <a:gd name="connsiteX60" fmla="*/ 333899 w 391835"/>
              <a:gd name="connsiteY60" fmla="*/ 58211 h 386954"/>
              <a:gd name="connsiteX61" fmla="*/ 328181 w 391835"/>
              <a:gd name="connsiteY61" fmla="*/ 59704 h 386954"/>
              <a:gd name="connsiteX62" fmla="*/ 325894 w 391835"/>
              <a:gd name="connsiteY62" fmla="*/ 54480 h 386954"/>
              <a:gd name="connsiteX63" fmla="*/ 323988 w 391835"/>
              <a:gd name="connsiteY63" fmla="*/ 58584 h 386954"/>
              <a:gd name="connsiteX64" fmla="*/ 322083 w 391835"/>
              <a:gd name="connsiteY64" fmla="*/ 57838 h 386954"/>
              <a:gd name="connsiteX65" fmla="*/ 322464 w 391835"/>
              <a:gd name="connsiteY65" fmla="*/ 61569 h 386954"/>
              <a:gd name="connsiteX66" fmla="*/ 319414 w 391835"/>
              <a:gd name="connsiteY66" fmla="*/ 66420 h 386954"/>
              <a:gd name="connsiteX67" fmla="*/ 308742 w 391835"/>
              <a:gd name="connsiteY67" fmla="*/ 65674 h 386954"/>
              <a:gd name="connsiteX68" fmla="*/ 303787 w 391835"/>
              <a:gd name="connsiteY68" fmla="*/ 63435 h 386954"/>
              <a:gd name="connsiteX69" fmla="*/ 305311 w 391835"/>
              <a:gd name="connsiteY69" fmla="*/ 69032 h 386954"/>
              <a:gd name="connsiteX70" fmla="*/ 302643 w 391835"/>
              <a:gd name="connsiteY70" fmla="*/ 72391 h 386954"/>
              <a:gd name="connsiteX71" fmla="*/ 291208 w 391835"/>
              <a:gd name="connsiteY71" fmla="*/ 70525 h 386954"/>
              <a:gd name="connsiteX72" fmla="*/ 275200 w 391835"/>
              <a:gd name="connsiteY72" fmla="*/ 60450 h 386954"/>
              <a:gd name="connsiteX73" fmla="*/ 261859 w 391835"/>
              <a:gd name="connsiteY73" fmla="*/ 58211 h 386954"/>
              <a:gd name="connsiteX74" fmla="*/ 258810 w 391835"/>
              <a:gd name="connsiteY74" fmla="*/ 58957 h 386954"/>
              <a:gd name="connsiteX75" fmla="*/ 261859 w 391835"/>
              <a:gd name="connsiteY75" fmla="*/ 63808 h 386954"/>
              <a:gd name="connsiteX76" fmla="*/ 280917 w 391835"/>
              <a:gd name="connsiteY76" fmla="*/ 67540 h 386954"/>
              <a:gd name="connsiteX77" fmla="*/ 282060 w 391835"/>
              <a:gd name="connsiteY77" fmla="*/ 70152 h 386954"/>
              <a:gd name="connsiteX78" fmla="*/ 285491 w 391835"/>
              <a:gd name="connsiteY78" fmla="*/ 74630 h 386954"/>
              <a:gd name="connsiteX79" fmla="*/ 284347 w 391835"/>
              <a:gd name="connsiteY79" fmla="*/ 77988 h 386954"/>
              <a:gd name="connsiteX80" fmla="*/ 266052 w 391835"/>
              <a:gd name="connsiteY80" fmla="*/ 76122 h 386954"/>
              <a:gd name="connsiteX81" fmla="*/ 262621 w 391835"/>
              <a:gd name="connsiteY81" fmla="*/ 73883 h 386954"/>
              <a:gd name="connsiteX82" fmla="*/ 260715 w 391835"/>
              <a:gd name="connsiteY82" fmla="*/ 68659 h 386954"/>
              <a:gd name="connsiteX83" fmla="*/ 258810 w 391835"/>
              <a:gd name="connsiteY83" fmla="*/ 66420 h 386954"/>
              <a:gd name="connsiteX84" fmla="*/ 256141 w 391835"/>
              <a:gd name="connsiteY84" fmla="*/ 67540 h 386954"/>
              <a:gd name="connsiteX85" fmla="*/ 258047 w 391835"/>
              <a:gd name="connsiteY85" fmla="*/ 69779 h 386954"/>
              <a:gd name="connsiteX86" fmla="*/ 260334 w 391835"/>
              <a:gd name="connsiteY86" fmla="*/ 79107 h 386954"/>
              <a:gd name="connsiteX87" fmla="*/ 250424 w 391835"/>
              <a:gd name="connsiteY87" fmla="*/ 77988 h 386954"/>
              <a:gd name="connsiteX88" fmla="*/ 244325 w 391835"/>
              <a:gd name="connsiteY88" fmla="*/ 79854 h 386954"/>
              <a:gd name="connsiteX89" fmla="*/ 247756 w 391835"/>
              <a:gd name="connsiteY89" fmla="*/ 82839 h 386954"/>
              <a:gd name="connsiteX90" fmla="*/ 256141 w 391835"/>
              <a:gd name="connsiteY90" fmla="*/ 85078 h 386954"/>
              <a:gd name="connsiteX91" fmla="*/ 255760 w 391835"/>
              <a:gd name="connsiteY91" fmla="*/ 88063 h 386954"/>
              <a:gd name="connsiteX92" fmla="*/ 251949 w 391835"/>
              <a:gd name="connsiteY92" fmla="*/ 90675 h 386954"/>
              <a:gd name="connsiteX93" fmla="*/ 261859 w 391835"/>
              <a:gd name="connsiteY93" fmla="*/ 88063 h 386954"/>
              <a:gd name="connsiteX94" fmla="*/ 284347 w 391835"/>
              <a:gd name="connsiteY94" fmla="*/ 85078 h 386954"/>
              <a:gd name="connsiteX95" fmla="*/ 286634 w 391835"/>
              <a:gd name="connsiteY95" fmla="*/ 88063 h 386954"/>
              <a:gd name="connsiteX96" fmla="*/ 311791 w 391835"/>
              <a:gd name="connsiteY96" fmla="*/ 86570 h 386954"/>
              <a:gd name="connsiteX97" fmla="*/ 314459 w 391835"/>
              <a:gd name="connsiteY97" fmla="*/ 89556 h 386954"/>
              <a:gd name="connsiteX98" fmla="*/ 310266 w 391835"/>
              <a:gd name="connsiteY98" fmla="*/ 95899 h 386954"/>
              <a:gd name="connsiteX99" fmla="*/ 315603 w 391835"/>
              <a:gd name="connsiteY99" fmla="*/ 102242 h 386954"/>
              <a:gd name="connsiteX100" fmla="*/ 315984 w 391835"/>
              <a:gd name="connsiteY100" fmla="*/ 107093 h 386954"/>
              <a:gd name="connsiteX101" fmla="*/ 315222 w 391835"/>
              <a:gd name="connsiteY101" fmla="*/ 111198 h 386954"/>
              <a:gd name="connsiteX102" fmla="*/ 312172 w 391835"/>
              <a:gd name="connsiteY102" fmla="*/ 112691 h 386954"/>
              <a:gd name="connsiteX103" fmla="*/ 293114 w 391835"/>
              <a:gd name="connsiteY103" fmla="*/ 110079 h 386954"/>
              <a:gd name="connsiteX104" fmla="*/ 288921 w 391835"/>
              <a:gd name="connsiteY104" fmla="*/ 107840 h 386954"/>
              <a:gd name="connsiteX105" fmla="*/ 287016 w 391835"/>
              <a:gd name="connsiteY105" fmla="*/ 102989 h 386954"/>
              <a:gd name="connsiteX106" fmla="*/ 287397 w 391835"/>
              <a:gd name="connsiteY106" fmla="*/ 98138 h 386954"/>
              <a:gd name="connsiteX107" fmla="*/ 285110 w 391835"/>
              <a:gd name="connsiteY107" fmla="*/ 95153 h 386954"/>
              <a:gd name="connsiteX108" fmla="*/ 279011 w 391835"/>
              <a:gd name="connsiteY108" fmla="*/ 92914 h 386954"/>
              <a:gd name="connsiteX109" fmla="*/ 272531 w 391835"/>
              <a:gd name="connsiteY109" fmla="*/ 92168 h 386954"/>
              <a:gd name="connsiteX110" fmla="*/ 268339 w 391835"/>
              <a:gd name="connsiteY110" fmla="*/ 95153 h 386954"/>
              <a:gd name="connsiteX111" fmla="*/ 250805 w 391835"/>
              <a:gd name="connsiteY111" fmla="*/ 95153 h 386954"/>
              <a:gd name="connsiteX112" fmla="*/ 245469 w 391835"/>
              <a:gd name="connsiteY112" fmla="*/ 97019 h 386954"/>
              <a:gd name="connsiteX113" fmla="*/ 248518 w 391835"/>
              <a:gd name="connsiteY113" fmla="*/ 99631 h 386954"/>
              <a:gd name="connsiteX114" fmla="*/ 272913 w 391835"/>
              <a:gd name="connsiteY114" fmla="*/ 100377 h 386954"/>
              <a:gd name="connsiteX115" fmla="*/ 282060 w 391835"/>
              <a:gd name="connsiteY115" fmla="*/ 104108 h 386954"/>
              <a:gd name="connsiteX116" fmla="*/ 282060 w 391835"/>
              <a:gd name="connsiteY116" fmla="*/ 107093 h 386954"/>
              <a:gd name="connsiteX117" fmla="*/ 271388 w 391835"/>
              <a:gd name="connsiteY117" fmla="*/ 105974 h 386954"/>
              <a:gd name="connsiteX118" fmla="*/ 254998 w 391835"/>
              <a:gd name="connsiteY118" fmla="*/ 111198 h 386954"/>
              <a:gd name="connsiteX119" fmla="*/ 245850 w 391835"/>
              <a:gd name="connsiteY119" fmla="*/ 108586 h 386954"/>
              <a:gd name="connsiteX120" fmla="*/ 246612 w 391835"/>
              <a:gd name="connsiteY120" fmla="*/ 111944 h 386954"/>
              <a:gd name="connsiteX121" fmla="*/ 250805 w 391835"/>
              <a:gd name="connsiteY121" fmla="*/ 112691 h 386954"/>
              <a:gd name="connsiteX122" fmla="*/ 250043 w 391835"/>
              <a:gd name="connsiteY122" fmla="*/ 117169 h 386954"/>
              <a:gd name="connsiteX123" fmla="*/ 246612 w 391835"/>
              <a:gd name="connsiteY123" fmla="*/ 123139 h 386954"/>
              <a:gd name="connsiteX124" fmla="*/ 249662 w 391835"/>
              <a:gd name="connsiteY124" fmla="*/ 122766 h 386954"/>
              <a:gd name="connsiteX125" fmla="*/ 253473 w 391835"/>
              <a:gd name="connsiteY125" fmla="*/ 117915 h 386954"/>
              <a:gd name="connsiteX126" fmla="*/ 258428 w 391835"/>
              <a:gd name="connsiteY126" fmla="*/ 115676 h 386954"/>
              <a:gd name="connsiteX127" fmla="*/ 285491 w 391835"/>
              <a:gd name="connsiteY127" fmla="*/ 113064 h 386954"/>
              <a:gd name="connsiteX128" fmla="*/ 288540 w 391835"/>
              <a:gd name="connsiteY128" fmla="*/ 116795 h 386954"/>
              <a:gd name="connsiteX129" fmla="*/ 288540 w 391835"/>
              <a:gd name="connsiteY129" fmla="*/ 119034 h 386954"/>
              <a:gd name="connsiteX130" fmla="*/ 285110 w 391835"/>
              <a:gd name="connsiteY130" fmla="*/ 122019 h 386954"/>
              <a:gd name="connsiteX131" fmla="*/ 279392 w 391835"/>
              <a:gd name="connsiteY131" fmla="*/ 123885 h 386954"/>
              <a:gd name="connsiteX132" fmla="*/ 279392 w 391835"/>
              <a:gd name="connsiteY132" fmla="*/ 126870 h 386954"/>
              <a:gd name="connsiteX133" fmla="*/ 295020 w 391835"/>
              <a:gd name="connsiteY133" fmla="*/ 124631 h 386954"/>
              <a:gd name="connsiteX134" fmla="*/ 305693 w 391835"/>
              <a:gd name="connsiteY134" fmla="*/ 128363 h 386954"/>
              <a:gd name="connsiteX135" fmla="*/ 309885 w 391835"/>
              <a:gd name="connsiteY135" fmla="*/ 132094 h 386954"/>
              <a:gd name="connsiteX136" fmla="*/ 311029 w 391835"/>
              <a:gd name="connsiteY136" fmla="*/ 139931 h 386954"/>
              <a:gd name="connsiteX137" fmla="*/ 311410 w 391835"/>
              <a:gd name="connsiteY137" fmla="*/ 146274 h 386954"/>
              <a:gd name="connsiteX138" fmla="*/ 309885 w 391835"/>
              <a:gd name="connsiteY138" fmla="*/ 150005 h 386954"/>
              <a:gd name="connsiteX139" fmla="*/ 309885 w 391835"/>
              <a:gd name="connsiteY139" fmla="*/ 153364 h 386954"/>
              <a:gd name="connsiteX140" fmla="*/ 312172 w 391835"/>
              <a:gd name="connsiteY140" fmla="*/ 156722 h 386954"/>
              <a:gd name="connsiteX141" fmla="*/ 306836 w 391835"/>
              <a:gd name="connsiteY141" fmla="*/ 160454 h 386954"/>
              <a:gd name="connsiteX142" fmla="*/ 304168 w 391835"/>
              <a:gd name="connsiteY142" fmla="*/ 163812 h 386954"/>
              <a:gd name="connsiteX143" fmla="*/ 299594 w 391835"/>
              <a:gd name="connsiteY143" fmla="*/ 165305 h 386954"/>
              <a:gd name="connsiteX144" fmla="*/ 285491 w 391835"/>
              <a:gd name="connsiteY144" fmla="*/ 166797 h 386954"/>
              <a:gd name="connsiteX145" fmla="*/ 279392 w 391835"/>
              <a:gd name="connsiteY145" fmla="*/ 166051 h 386954"/>
              <a:gd name="connsiteX146" fmla="*/ 276343 w 391835"/>
              <a:gd name="connsiteY146" fmla="*/ 167916 h 386954"/>
              <a:gd name="connsiteX147" fmla="*/ 281298 w 391835"/>
              <a:gd name="connsiteY147" fmla="*/ 169036 h 386954"/>
              <a:gd name="connsiteX148" fmla="*/ 286253 w 391835"/>
              <a:gd name="connsiteY148" fmla="*/ 172767 h 386954"/>
              <a:gd name="connsiteX149" fmla="*/ 295401 w 391835"/>
              <a:gd name="connsiteY149" fmla="*/ 174633 h 386954"/>
              <a:gd name="connsiteX150" fmla="*/ 299975 w 391835"/>
              <a:gd name="connsiteY150" fmla="*/ 177992 h 386954"/>
              <a:gd name="connsiteX151" fmla="*/ 303787 w 391835"/>
              <a:gd name="connsiteY151" fmla="*/ 183962 h 386954"/>
              <a:gd name="connsiteX152" fmla="*/ 303024 w 391835"/>
              <a:gd name="connsiteY152" fmla="*/ 186947 h 386954"/>
              <a:gd name="connsiteX153" fmla="*/ 295782 w 391835"/>
              <a:gd name="connsiteY153" fmla="*/ 190678 h 386954"/>
              <a:gd name="connsiteX154" fmla="*/ 291208 w 391835"/>
              <a:gd name="connsiteY154" fmla="*/ 201127 h 386954"/>
              <a:gd name="connsiteX155" fmla="*/ 277486 w 391835"/>
              <a:gd name="connsiteY155" fmla="*/ 195156 h 386954"/>
              <a:gd name="connsiteX156" fmla="*/ 270244 w 391835"/>
              <a:gd name="connsiteY156" fmla="*/ 194783 h 386954"/>
              <a:gd name="connsiteX157" fmla="*/ 263002 w 391835"/>
              <a:gd name="connsiteY157" fmla="*/ 200380 h 386954"/>
              <a:gd name="connsiteX158" fmla="*/ 272150 w 391835"/>
              <a:gd name="connsiteY158" fmla="*/ 203366 h 386954"/>
              <a:gd name="connsiteX159" fmla="*/ 292733 w 391835"/>
              <a:gd name="connsiteY159" fmla="*/ 207097 h 386954"/>
              <a:gd name="connsiteX160" fmla="*/ 289684 w 391835"/>
              <a:gd name="connsiteY160" fmla="*/ 212694 h 386954"/>
              <a:gd name="connsiteX161" fmla="*/ 289684 w 391835"/>
              <a:gd name="connsiteY161" fmla="*/ 214187 h 386954"/>
              <a:gd name="connsiteX162" fmla="*/ 284347 w 391835"/>
              <a:gd name="connsiteY162" fmla="*/ 223516 h 386954"/>
              <a:gd name="connsiteX163" fmla="*/ 283204 w 391835"/>
              <a:gd name="connsiteY163" fmla="*/ 220530 h 386954"/>
              <a:gd name="connsiteX164" fmla="*/ 277105 w 391835"/>
              <a:gd name="connsiteY164" fmla="*/ 217545 h 386954"/>
              <a:gd name="connsiteX165" fmla="*/ 269101 w 391835"/>
              <a:gd name="connsiteY165" fmla="*/ 226501 h 386954"/>
              <a:gd name="connsiteX166" fmla="*/ 261859 w 391835"/>
              <a:gd name="connsiteY166" fmla="*/ 228740 h 386954"/>
              <a:gd name="connsiteX167" fmla="*/ 258810 w 391835"/>
              <a:gd name="connsiteY167" fmla="*/ 225381 h 386954"/>
              <a:gd name="connsiteX168" fmla="*/ 241657 w 391835"/>
              <a:gd name="connsiteY168" fmla="*/ 225008 h 386954"/>
              <a:gd name="connsiteX169" fmla="*/ 237083 w 391835"/>
              <a:gd name="connsiteY169" fmla="*/ 222396 h 386954"/>
              <a:gd name="connsiteX170" fmla="*/ 237083 w 391835"/>
              <a:gd name="connsiteY170" fmla="*/ 225008 h 386954"/>
              <a:gd name="connsiteX171" fmla="*/ 237846 w 391835"/>
              <a:gd name="connsiteY171" fmla="*/ 229113 h 386954"/>
              <a:gd name="connsiteX172" fmla="*/ 237846 w 391835"/>
              <a:gd name="connsiteY172" fmla="*/ 233217 h 386954"/>
              <a:gd name="connsiteX173" fmla="*/ 237464 w 391835"/>
              <a:gd name="connsiteY173" fmla="*/ 234337 h 386954"/>
              <a:gd name="connsiteX174" fmla="*/ 240133 w 391835"/>
              <a:gd name="connsiteY174" fmla="*/ 236202 h 386954"/>
              <a:gd name="connsiteX175" fmla="*/ 242420 w 391835"/>
              <a:gd name="connsiteY175" fmla="*/ 242546 h 386954"/>
              <a:gd name="connsiteX176" fmla="*/ 241657 w 391835"/>
              <a:gd name="connsiteY176" fmla="*/ 245531 h 386954"/>
              <a:gd name="connsiteX177" fmla="*/ 241657 w 391835"/>
              <a:gd name="connsiteY177" fmla="*/ 249263 h 386954"/>
              <a:gd name="connsiteX178" fmla="*/ 249280 w 391835"/>
              <a:gd name="connsiteY178" fmla="*/ 256352 h 386954"/>
              <a:gd name="connsiteX179" fmla="*/ 248518 w 391835"/>
              <a:gd name="connsiteY179" fmla="*/ 258965 h 386954"/>
              <a:gd name="connsiteX180" fmla="*/ 242420 w 391835"/>
              <a:gd name="connsiteY180" fmla="*/ 261577 h 386954"/>
              <a:gd name="connsiteX181" fmla="*/ 243182 w 391835"/>
              <a:gd name="connsiteY181" fmla="*/ 264562 h 386954"/>
              <a:gd name="connsiteX182" fmla="*/ 242038 w 391835"/>
              <a:gd name="connsiteY182" fmla="*/ 270532 h 386954"/>
              <a:gd name="connsiteX183" fmla="*/ 237083 w 391835"/>
              <a:gd name="connsiteY183" fmla="*/ 280980 h 386954"/>
              <a:gd name="connsiteX184" fmla="*/ 225648 w 391835"/>
              <a:gd name="connsiteY184" fmla="*/ 287324 h 386954"/>
              <a:gd name="connsiteX185" fmla="*/ 225648 w 391835"/>
              <a:gd name="connsiteY185" fmla="*/ 286577 h 386954"/>
              <a:gd name="connsiteX186" fmla="*/ 226030 w 391835"/>
              <a:gd name="connsiteY186" fmla="*/ 284339 h 386954"/>
              <a:gd name="connsiteX187" fmla="*/ 222980 w 391835"/>
              <a:gd name="connsiteY187" fmla="*/ 282846 h 386954"/>
              <a:gd name="connsiteX188" fmla="*/ 219931 w 391835"/>
              <a:gd name="connsiteY188" fmla="*/ 287324 h 386954"/>
              <a:gd name="connsiteX189" fmla="*/ 189819 w 391835"/>
              <a:gd name="connsiteY189" fmla="*/ 288443 h 386954"/>
              <a:gd name="connsiteX190" fmla="*/ 178003 w 391835"/>
              <a:gd name="connsiteY190" fmla="*/ 281353 h 386954"/>
              <a:gd name="connsiteX191" fmla="*/ 167331 w 391835"/>
              <a:gd name="connsiteY191" fmla="*/ 269413 h 386954"/>
              <a:gd name="connsiteX192" fmla="*/ 166568 w 391835"/>
              <a:gd name="connsiteY192" fmla="*/ 273144 h 386954"/>
              <a:gd name="connsiteX193" fmla="*/ 168093 w 391835"/>
              <a:gd name="connsiteY193" fmla="*/ 279114 h 386954"/>
              <a:gd name="connsiteX194" fmla="*/ 174573 w 391835"/>
              <a:gd name="connsiteY194" fmla="*/ 283592 h 386954"/>
              <a:gd name="connsiteX195" fmla="*/ 174573 w 391835"/>
              <a:gd name="connsiteY195" fmla="*/ 285831 h 386954"/>
              <a:gd name="connsiteX196" fmla="*/ 163519 w 391835"/>
              <a:gd name="connsiteY196" fmla="*/ 290682 h 386954"/>
              <a:gd name="connsiteX197" fmla="*/ 157801 w 391835"/>
              <a:gd name="connsiteY197" fmla="*/ 289563 h 386954"/>
              <a:gd name="connsiteX198" fmla="*/ 160088 w 391835"/>
              <a:gd name="connsiteY198" fmla="*/ 293294 h 386954"/>
              <a:gd name="connsiteX199" fmla="*/ 161232 w 391835"/>
              <a:gd name="connsiteY199" fmla="*/ 300384 h 386954"/>
              <a:gd name="connsiteX200" fmla="*/ 162375 w 391835"/>
              <a:gd name="connsiteY200" fmla="*/ 305235 h 386954"/>
              <a:gd name="connsiteX201" fmla="*/ 172286 w 391835"/>
              <a:gd name="connsiteY201" fmla="*/ 292921 h 386954"/>
              <a:gd name="connsiteX202" fmla="*/ 180290 w 391835"/>
              <a:gd name="connsiteY202" fmla="*/ 291428 h 386954"/>
              <a:gd name="connsiteX203" fmla="*/ 197061 w 391835"/>
              <a:gd name="connsiteY203" fmla="*/ 294413 h 386954"/>
              <a:gd name="connsiteX204" fmla="*/ 197442 w 391835"/>
              <a:gd name="connsiteY204" fmla="*/ 298891 h 386954"/>
              <a:gd name="connsiteX205" fmla="*/ 192868 w 391835"/>
              <a:gd name="connsiteY205" fmla="*/ 305608 h 386954"/>
              <a:gd name="connsiteX206" fmla="*/ 195155 w 391835"/>
              <a:gd name="connsiteY206" fmla="*/ 306354 h 386954"/>
              <a:gd name="connsiteX207" fmla="*/ 205447 w 391835"/>
              <a:gd name="connsiteY207" fmla="*/ 294787 h 386954"/>
              <a:gd name="connsiteX208" fmla="*/ 211927 w 391835"/>
              <a:gd name="connsiteY208" fmla="*/ 294413 h 386954"/>
              <a:gd name="connsiteX209" fmla="*/ 217263 w 391835"/>
              <a:gd name="connsiteY209" fmla="*/ 295533 h 386954"/>
              <a:gd name="connsiteX210" fmla="*/ 220693 w 391835"/>
              <a:gd name="connsiteY210" fmla="*/ 301130 h 386954"/>
              <a:gd name="connsiteX211" fmla="*/ 221456 w 391835"/>
              <a:gd name="connsiteY211" fmla="*/ 304489 h 386954"/>
              <a:gd name="connsiteX212" fmla="*/ 219550 w 391835"/>
              <a:gd name="connsiteY212" fmla="*/ 309339 h 386954"/>
              <a:gd name="connsiteX213" fmla="*/ 215357 w 391835"/>
              <a:gd name="connsiteY213" fmla="*/ 311952 h 386954"/>
              <a:gd name="connsiteX214" fmla="*/ 212689 w 391835"/>
              <a:gd name="connsiteY214" fmla="*/ 314563 h 386954"/>
              <a:gd name="connsiteX215" fmla="*/ 211545 w 391835"/>
              <a:gd name="connsiteY215" fmla="*/ 316802 h 386954"/>
              <a:gd name="connsiteX216" fmla="*/ 219550 w 391835"/>
              <a:gd name="connsiteY216" fmla="*/ 321280 h 386954"/>
              <a:gd name="connsiteX217" fmla="*/ 219169 w 391835"/>
              <a:gd name="connsiteY217" fmla="*/ 327251 h 386954"/>
              <a:gd name="connsiteX218" fmla="*/ 223361 w 391835"/>
              <a:gd name="connsiteY218" fmla="*/ 327997 h 386954"/>
              <a:gd name="connsiteX219" fmla="*/ 226792 w 391835"/>
              <a:gd name="connsiteY219" fmla="*/ 322773 h 386954"/>
              <a:gd name="connsiteX220" fmla="*/ 230985 w 391835"/>
              <a:gd name="connsiteY220" fmla="*/ 317175 h 386954"/>
              <a:gd name="connsiteX221" fmla="*/ 238227 w 391835"/>
              <a:gd name="connsiteY221" fmla="*/ 314937 h 386954"/>
              <a:gd name="connsiteX222" fmla="*/ 241657 w 391835"/>
              <a:gd name="connsiteY222" fmla="*/ 322026 h 386954"/>
              <a:gd name="connsiteX223" fmla="*/ 243182 w 391835"/>
              <a:gd name="connsiteY223" fmla="*/ 332848 h 386954"/>
              <a:gd name="connsiteX224" fmla="*/ 242038 w 391835"/>
              <a:gd name="connsiteY224" fmla="*/ 342923 h 386954"/>
              <a:gd name="connsiteX225" fmla="*/ 241276 w 391835"/>
              <a:gd name="connsiteY225" fmla="*/ 348520 h 386954"/>
              <a:gd name="connsiteX226" fmla="*/ 233272 w 391835"/>
              <a:gd name="connsiteY226" fmla="*/ 351132 h 386954"/>
              <a:gd name="connsiteX227" fmla="*/ 231747 w 391835"/>
              <a:gd name="connsiteY227" fmla="*/ 357102 h 386954"/>
              <a:gd name="connsiteX228" fmla="*/ 223361 w 391835"/>
              <a:gd name="connsiteY228" fmla="*/ 363073 h 386954"/>
              <a:gd name="connsiteX229" fmla="*/ 221456 w 391835"/>
              <a:gd name="connsiteY229" fmla="*/ 351878 h 386954"/>
              <a:gd name="connsiteX230" fmla="*/ 213070 w 391835"/>
              <a:gd name="connsiteY230" fmla="*/ 367550 h 386954"/>
              <a:gd name="connsiteX231" fmla="*/ 206209 w 391835"/>
              <a:gd name="connsiteY231" fmla="*/ 375013 h 386954"/>
              <a:gd name="connsiteX232" fmla="*/ 195537 w 391835"/>
              <a:gd name="connsiteY232" fmla="*/ 377999 h 386954"/>
              <a:gd name="connsiteX233" fmla="*/ 178765 w 391835"/>
              <a:gd name="connsiteY233" fmla="*/ 386954 h 386954"/>
              <a:gd name="connsiteX234" fmla="*/ 176478 w 391835"/>
              <a:gd name="connsiteY234" fmla="*/ 381730 h 386954"/>
              <a:gd name="connsiteX235" fmla="*/ 178765 w 391835"/>
              <a:gd name="connsiteY235" fmla="*/ 377625 h 386954"/>
              <a:gd name="connsiteX236" fmla="*/ 181052 w 391835"/>
              <a:gd name="connsiteY236" fmla="*/ 369043 h 386954"/>
              <a:gd name="connsiteX237" fmla="*/ 180671 w 391835"/>
              <a:gd name="connsiteY237" fmla="*/ 363446 h 386954"/>
              <a:gd name="connsiteX238" fmla="*/ 177622 w 391835"/>
              <a:gd name="connsiteY238" fmla="*/ 358595 h 386954"/>
              <a:gd name="connsiteX239" fmla="*/ 173810 w 391835"/>
              <a:gd name="connsiteY239" fmla="*/ 357475 h 386954"/>
              <a:gd name="connsiteX240" fmla="*/ 167712 w 391835"/>
              <a:gd name="connsiteY240" fmla="*/ 360087 h 386954"/>
              <a:gd name="connsiteX241" fmla="*/ 159707 w 391835"/>
              <a:gd name="connsiteY241" fmla="*/ 358595 h 386954"/>
              <a:gd name="connsiteX242" fmla="*/ 157420 w 391835"/>
              <a:gd name="connsiteY242" fmla="*/ 354117 h 386954"/>
              <a:gd name="connsiteX243" fmla="*/ 157420 w 391835"/>
              <a:gd name="connsiteY243" fmla="*/ 347774 h 386954"/>
              <a:gd name="connsiteX244" fmla="*/ 157039 w 391835"/>
              <a:gd name="connsiteY244" fmla="*/ 345162 h 386954"/>
              <a:gd name="connsiteX245" fmla="*/ 150178 w 391835"/>
              <a:gd name="connsiteY245" fmla="*/ 344042 h 386954"/>
              <a:gd name="connsiteX246" fmla="*/ 146367 w 391835"/>
              <a:gd name="connsiteY246" fmla="*/ 340684 h 386954"/>
              <a:gd name="connsiteX247" fmla="*/ 151703 w 391835"/>
              <a:gd name="connsiteY247" fmla="*/ 348893 h 386954"/>
              <a:gd name="connsiteX248" fmla="*/ 155133 w 391835"/>
              <a:gd name="connsiteY248" fmla="*/ 355610 h 386954"/>
              <a:gd name="connsiteX249" fmla="*/ 152084 w 391835"/>
              <a:gd name="connsiteY249" fmla="*/ 365312 h 386954"/>
              <a:gd name="connsiteX250" fmla="*/ 141793 w 391835"/>
              <a:gd name="connsiteY250" fmla="*/ 367550 h 386954"/>
              <a:gd name="connsiteX251" fmla="*/ 136075 w 391835"/>
              <a:gd name="connsiteY251" fmla="*/ 363446 h 386954"/>
              <a:gd name="connsiteX252" fmla="*/ 129214 w 391835"/>
              <a:gd name="connsiteY252" fmla="*/ 339191 h 386954"/>
              <a:gd name="connsiteX253" fmla="*/ 126546 w 391835"/>
              <a:gd name="connsiteY253" fmla="*/ 334714 h 386954"/>
              <a:gd name="connsiteX254" fmla="*/ 126927 w 391835"/>
              <a:gd name="connsiteY254" fmla="*/ 338072 h 386954"/>
              <a:gd name="connsiteX255" fmla="*/ 131501 w 391835"/>
              <a:gd name="connsiteY255" fmla="*/ 351505 h 386954"/>
              <a:gd name="connsiteX256" fmla="*/ 131120 w 391835"/>
              <a:gd name="connsiteY256" fmla="*/ 361207 h 386954"/>
              <a:gd name="connsiteX257" fmla="*/ 125784 w 391835"/>
              <a:gd name="connsiteY257" fmla="*/ 364192 h 386954"/>
              <a:gd name="connsiteX258" fmla="*/ 118161 w 391835"/>
              <a:gd name="connsiteY258" fmla="*/ 359714 h 386954"/>
              <a:gd name="connsiteX259" fmla="*/ 109013 w 391835"/>
              <a:gd name="connsiteY259" fmla="*/ 345162 h 386954"/>
              <a:gd name="connsiteX260" fmla="*/ 109013 w 391835"/>
              <a:gd name="connsiteY260" fmla="*/ 357102 h 386954"/>
              <a:gd name="connsiteX261" fmla="*/ 102533 w 391835"/>
              <a:gd name="connsiteY261" fmla="*/ 363446 h 386954"/>
              <a:gd name="connsiteX262" fmla="*/ 97578 w 391835"/>
              <a:gd name="connsiteY262" fmla="*/ 363073 h 386954"/>
              <a:gd name="connsiteX263" fmla="*/ 92242 w 391835"/>
              <a:gd name="connsiteY263" fmla="*/ 351878 h 386954"/>
              <a:gd name="connsiteX264" fmla="*/ 92623 w 391835"/>
              <a:gd name="connsiteY264" fmla="*/ 359714 h 386954"/>
              <a:gd name="connsiteX265" fmla="*/ 104439 w 391835"/>
              <a:gd name="connsiteY265" fmla="*/ 376133 h 386954"/>
              <a:gd name="connsiteX266" fmla="*/ 86524 w 391835"/>
              <a:gd name="connsiteY266" fmla="*/ 379118 h 386954"/>
              <a:gd name="connsiteX267" fmla="*/ 85762 w 391835"/>
              <a:gd name="connsiteY267" fmla="*/ 375387 h 386954"/>
              <a:gd name="connsiteX268" fmla="*/ 76233 w 391835"/>
              <a:gd name="connsiteY268" fmla="*/ 374640 h 386954"/>
              <a:gd name="connsiteX269" fmla="*/ 72421 w 391835"/>
              <a:gd name="connsiteY269" fmla="*/ 371282 h 386954"/>
              <a:gd name="connsiteX270" fmla="*/ 62130 w 391835"/>
              <a:gd name="connsiteY270" fmla="*/ 360087 h 386954"/>
              <a:gd name="connsiteX271" fmla="*/ 62892 w 391835"/>
              <a:gd name="connsiteY271" fmla="*/ 358595 h 386954"/>
              <a:gd name="connsiteX272" fmla="*/ 62130 w 391835"/>
              <a:gd name="connsiteY272" fmla="*/ 352625 h 386954"/>
              <a:gd name="connsiteX273" fmla="*/ 60224 w 391835"/>
              <a:gd name="connsiteY273" fmla="*/ 348520 h 386954"/>
              <a:gd name="connsiteX274" fmla="*/ 60224 w 391835"/>
              <a:gd name="connsiteY274" fmla="*/ 357475 h 386954"/>
              <a:gd name="connsiteX275" fmla="*/ 55650 w 391835"/>
              <a:gd name="connsiteY275" fmla="*/ 361953 h 386954"/>
              <a:gd name="connsiteX276" fmla="*/ 54125 w 391835"/>
              <a:gd name="connsiteY276" fmla="*/ 369043 h 386954"/>
              <a:gd name="connsiteX277" fmla="*/ 49170 w 391835"/>
              <a:gd name="connsiteY277" fmla="*/ 367550 h 386954"/>
              <a:gd name="connsiteX278" fmla="*/ 47264 w 391835"/>
              <a:gd name="connsiteY278" fmla="*/ 363819 h 386954"/>
              <a:gd name="connsiteX279" fmla="*/ 41166 w 391835"/>
              <a:gd name="connsiteY279" fmla="*/ 359714 h 386954"/>
              <a:gd name="connsiteX280" fmla="*/ 38879 w 391835"/>
              <a:gd name="connsiteY280" fmla="*/ 352625 h 386954"/>
              <a:gd name="connsiteX281" fmla="*/ 39641 w 391835"/>
              <a:gd name="connsiteY281" fmla="*/ 360834 h 386954"/>
              <a:gd name="connsiteX282" fmla="*/ 37735 w 391835"/>
              <a:gd name="connsiteY282" fmla="*/ 367550 h 386954"/>
              <a:gd name="connsiteX283" fmla="*/ 32018 w 391835"/>
              <a:gd name="connsiteY283" fmla="*/ 369416 h 386954"/>
              <a:gd name="connsiteX284" fmla="*/ 30112 w 391835"/>
              <a:gd name="connsiteY284" fmla="*/ 365312 h 386954"/>
              <a:gd name="connsiteX285" fmla="*/ 22489 w 391835"/>
              <a:gd name="connsiteY285" fmla="*/ 364192 h 386954"/>
              <a:gd name="connsiteX286" fmla="*/ 20964 w 391835"/>
              <a:gd name="connsiteY286" fmla="*/ 349639 h 386954"/>
              <a:gd name="connsiteX287" fmla="*/ 20964 w 391835"/>
              <a:gd name="connsiteY287" fmla="*/ 337325 h 386954"/>
              <a:gd name="connsiteX288" fmla="*/ 20202 w 391835"/>
              <a:gd name="connsiteY288" fmla="*/ 330609 h 386954"/>
              <a:gd name="connsiteX289" fmla="*/ 17153 w 391835"/>
              <a:gd name="connsiteY289" fmla="*/ 334714 h 386954"/>
              <a:gd name="connsiteX290" fmla="*/ 20202 w 391835"/>
              <a:gd name="connsiteY290" fmla="*/ 352998 h 386954"/>
              <a:gd name="connsiteX291" fmla="*/ 17915 w 391835"/>
              <a:gd name="connsiteY291" fmla="*/ 361953 h 386954"/>
              <a:gd name="connsiteX292" fmla="*/ 16009 w 391835"/>
              <a:gd name="connsiteY292" fmla="*/ 351132 h 386954"/>
              <a:gd name="connsiteX293" fmla="*/ 14866 w 391835"/>
              <a:gd name="connsiteY293" fmla="*/ 357475 h 386954"/>
              <a:gd name="connsiteX294" fmla="*/ 9910 w 391835"/>
              <a:gd name="connsiteY294" fmla="*/ 363819 h 386954"/>
              <a:gd name="connsiteX295" fmla="*/ 6861 w 391835"/>
              <a:gd name="connsiteY295" fmla="*/ 363446 h 386954"/>
              <a:gd name="connsiteX296" fmla="*/ 0 w 391835"/>
              <a:gd name="connsiteY296" fmla="*/ 351132 h 386954"/>
              <a:gd name="connsiteX297" fmla="*/ 763 w 391835"/>
              <a:gd name="connsiteY297" fmla="*/ 347774 h 386954"/>
              <a:gd name="connsiteX298" fmla="*/ 1906 w 391835"/>
              <a:gd name="connsiteY298" fmla="*/ 342923 h 386954"/>
              <a:gd name="connsiteX299" fmla="*/ 2287 w 391835"/>
              <a:gd name="connsiteY299" fmla="*/ 336952 h 386954"/>
              <a:gd name="connsiteX300" fmla="*/ 1525 w 391835"/>
              <a:gd name="connsiteY300" fmla="*/ 332848 h 386954"/>
              <a:gd name="connsiteX301" fmla="*/ 3812 w 391835"/>
              <a:gd name="connsiteY301" fmla="*/ 325012 h 386954"/>
              <a:gd name="connsiteX302" fmla="*/ 17153 w 391835"/>
              <a:gd name="connsiteY302" fmla="*/ 315310 h 386954"/>
              <a:gd name="connsiteX303" fmla="*/ 18677 w 391835"/>
              <a:gd name="connsiteY303" fmla="*/ 311578 h 386954"/>
              <a:gd name="connsiteX304" fmla="*/ 21345 w 391835"/>
              <a:gd name="connsiteY304" fmla="*/ 309339 h 386954"/>
              <a:gd name="connsiteX305" fmla="*/ 25919 w 391835"/>
              <a:gd name="connsiteY305" fmla="*/ 307474 h 386954"/>
              <a:gd name="connsiteX306" fmla="*/ 26300 w 391835"/>
              <a:gd name="connsiteY306" fmla="*/ 303369 h 386954"/>
              <a:gd name="connsiteX307" fmla="*/ 27444 w 391835"/>
              <a:gd name="connsiteY307" fmla="*/ 302623 h 386954"/>
              <a:gd name="connsiteX308" fmla="*/ 32399 w 391835"/>
              <a:gd name="connsiteY308" fmla="*/ 303369 h 386954"/>
              <a:gd name="connsiteX309" fmla="*/ 35067 w 391835"/>
              <a:gd name="connsiteY309" fmla="*/ 305608 h 386954"/>
              <a:gd name="connsiteX310" fmla="*/ 38498 w 391835"/>
              <a:gd name="connsiteY310" fmla="*/ 302623 h 386954"/>
              <a:gd name="connsiteX311" fmla="*/ 39260 w 391835"/>
              <a:gd name="connsiteY311" fmla="*/ 302623 h 386954"/>
              <a:gd name="connsiteX312" fmla="*/ 39641 w 391835"/>
              <a:gd name="connsiteY312" fmla="*/ 304862 h 386954"/>
              <a:gd name="connsiteX313" fmla="*/ 44977 w 391835"/>
              <a:gd name="connsiteY313" fmla="*/ 303742 h 386954"/>
              <a:gd name="connsiteX314" fmla="*/ 43072 w 391835"/>
              <a:gd name="connsiteY314" fmla="*/ 301130 h 386954"/>
              <a:gd name="connsiteX315" fmla="*/ 44977 w 391835"/>
              <a:gd name="connsiteY315" fmla="*/ 298518 h 386954"/>
              <a:gd name="connsiteX316" fmla="*/ 51076 w 391835"/>
              <a:gd name="connsiteY316" fmla="*/ 296652 h 386954"/>
              <a:gd name="connsiteX317" fmla="*/ 51457 w 391835"/>
              <a:gd name="connsiteY317" fmla="*/ 298891 h 386954"/>
              <a:gd name="connsiteX318" fmla="*/ 55650 w 391835"/>
              <a:gd name="connsiteY318" fmla="*/ 301130 h 386954"/>
              <a:gd name="connsiteX319" fmla="*/ 56031 w 391835"/>
              <a:gd name="connsiteY319" fmla="*/ 298891 h 386954"/>
              <a:gd name="connsiteX320" fmla="*/ 57937 w 391835"/>
              <a:gd name="connsiteY320" fmla="*/ 297026 h 386954"/>
              <a:gd name="connsiteX321" fmla="*/ 51076 w 391835"/>
              <a:gd name="connsiteY321" fmla="*/ 294787 h 386954"/>
              <a:gd name="connsiteX322" fmla="*/ 49551 w 391835"/>
              <a:gd name="connsiteY322" fmla="*/ 295906 h 386954"/>
              <a:gd name="connsiteX323" fmla="*/ 49170 w 391835"/>
              <a:gd name="connsiteY323" fmla="*/ 294787 h 386954"/>
              <a:gd name="connsiteX324" fmla="*/ 49170 w 391835"/>
              <a:gd name="connsiteY324" fmla="*/ 291428 h 386954"/>
              <a:gd name="connsiteX325" fmla="*/ 52982 w 391835"/>
              <a:gd name="connsiteY325" fmla="*/ 289563 h 386954"/>
              <a:gd name="connsiteX326" fmla="*/ 52982 w 391835"/>
              <a:gd name="connsiteY326" fmla="*/ 288443 h 386954"/>
              <a:gd name="connsiteX327" fmla="*/ 48789 w 391835"/>
              <a:gd name="connsiteY327" fmla="*/ 287324 h 386954"/>
              <a:gd name="connsiteX328" fmla="*/ 48408 w 391835"/>
              <a:gd name="connsiteY328" fmla="*/ 286577 h 386954"/>
              <a:gd name="connsiteX329" fmla="*/ 55269 w 391835"/>
              <a:gd name="connsiteY329" fmla="*/ 280980 h 386954"/>
              <a:gd name="connsiteX330" fmla="*/ 54888 w 391835"/>
              <a:gd name="connsiteY330" fmla="*/ 279114 h 386954"/>
              <a:gd name="connsiteX331" fmla="*/ 49933 w 391835"/>
              <a:gd name="connsiteY331" fmla="*/ 279114 h 386954"/>
              <a:gd name="connsiteX332" fmla="*/ 45740 w 391835"/>
              <a:gd name="connsiteY332" fmla="*/ 282473 h 386954"/>
              <a:gd name="connsiteX333" fmla="*/ 39260 w 391835"/>
              <a:gd name="connsiteY333" fmla="*/ 279861 h 386954"/>
              <a:gd name="connsiteX334" fmla="*/ 38879 w 391835"/>
              <a:gd name="connsiteY334" fmla="*/ 277249 h 386954"/>
              <a:gd name="connsiteX335" fmla="*/ 37354 w 391835"/>
              <a:gd name="connsiteY335" fmla="*/ 274264 h 386954"/>
              <a:gd name="connsiteX336" fmla="*/ 38498 w 391835"/>
              <a:gd name="connsiteY336" fmla="*/ 267174 h 386954"/>
              <a:gd name="connsiteX337" fmla="*/ 37735 w 391835"/>
              <a:gd name="connsiteY337" fmla="*/ 266428 h 386954"/>
              <a:gd name="connsiteX338" fmla="*/ 33543 w 391835"/>
              <a:gd name="connsiteY338" fmla="*/ 260830 h 386954"/>
              <a:gd name="connsiteX339" fmla="*/ 33543 w 391835"/>
              <a:gd name="connsiteY339" fmla="*/ 258591 h 386954"/>
              <a:gd name="connsiteX340" fmla="*/ 26682 w 391835"/>
              <a:gd name="connsiteY340" fmla="*/ 253367 h 386954"/>
              <a:gd name="connsiteX341" fmla="*/ 27444 w 391835"/>
              <a:gd name="connsiteY341" fmla="*/ 244412 h 386954"/>
              <a:gd name="connsiteX342" fmla="*/ 26300 w 391835"/>
              <a:gd name="connsiteY342" fmla="*/ 242546 h 386954"/>
              <a:gd name="connsiteX343" fmla="*/ 26682 w 391835"/>
              <a:gd name="connsiteY343" fmla="*/ 241427 h 386954"/>
              <a:gd name="connsiteX344" fmla="*/ 26300 w 391835"/>
              <a:gd name="connsiteY344" fmla="*/ 237322 h 386954"/>
              <a:gd name="connsiteX345" fmla="*/ 28587 w 391835"/>
              <a:gd name="connsiteY345" fmla="*/ 237322 h 386954"/>
              <a:gd name="connsiteX346" fmla="*/ 31256 w 391835"/>
              <a:gd name="connsiteY346" fmla="*/ 233590 h 386954"/>
              <a:gd name="connsiteX347" fmla="*/ 33543 w 391835"/>
              <a:gd name="connsiteY347" fmla="*/ 234337 h 386954"/>
              <a:gd name="connsiteX348" fmla="*/ 45359 w 391835"/>
              <a:gd name="connsiteY348" fmla="*/ 228366 h 386954"/>
              <a:gd name="connsiteX349" fmla="*/ 64036 w 391835"/>
              <a:gd name="connsiteY349" fmla="*/ 232098 h 386954"/>
              <a:gd name="connsiteX350" fmla="*/ 71278 w 391835"/>
              <a:gd name="connsiteY350" fmla="*/ 241053 h 386954"/>
              <a:gd name="connsiteX351" fmla="*/ 71659 w 391835"/>
              <a:gd name="connsiteY351" fmla="*/ 244785 h 386954"/>
              <a:gd name="connsiteX352" fmla="*/ 73946 w 391835"/>
              <a:gd name="connsiteY352" fmla="*/ 248143 h 386954"/>
              <a:gd name="connsiteX353" fmla="*/ 75852 w 391835"/>
              <a:gd name="connsiteY353" fmla="*/ 252994 h 386954"/>
              <a:gd name="connsiteX354" fmla="*/ 78139 w 391835"/>
              <a:gd name="connsiteY354" fmla="*/ 257099 h 386954"/>
              <a:gd name="connsiteX355" fmla="*/ 79663 w 391835"/>
              <a:gd name="connsiteY355" fmla="*/ 265308 h 386954"/>
              <a:gd name="connsiteX356" fmla="*/ 81188 w 391835"/>
              <a:gd name="connsiteY356" fmla="*/ 267174 h 386954"/>
              <a:gd name="connsiteX357" fmla="*/ 80426 w 391835"/>
              <a:gd name="connsiteY357" fmla="*/ 270905 h 386954"/>
              <a:gd name="connsiteX358" fmla="*/ 81950 w 391835"/>
              <a:gd name="connsiteY358" fmla="*/ 269786 h 386954"/>
              <a:gd name="connsiteX359" fmla="*/ 88811 w 391835"/>
              <a:gd name="connsiteY359" fmla="*/ 274637 h 386954"/>
              <a:gd name="connsiteX360" fmla="*/ 97578 w 391835"/>
              <a:gd name="connsiteY360" fmla="*/ 275383 h 386954"/>
              <a:gd name="connsiteX361" fmla="*/ 105201 w 391835"/>
              <a:gd name="connsiteY361" fmla="*/ 282846 h 386954"/>
              <a:gd name="connsiteX362" fmla="*/ 108250 w 391835"/>
              <a:gd name="connsiteY362" fmla="*/ 282473 h 386954"/>
              <a:gd name="connsiteX363" fmla="*/ 108632 w 391835"/>
              <a:gd name="connsiteY363" fmla="*/ 279861 h 386954"/>
              <a:gd name="connsiteX364" fmla="*/ 108250 w 391835"/>
              <a:gd name="connsiteY364" fmla="*/ 278368 h 386954"/>
              <a:gd name="connsiteX365" fmla="*/ 105963 w 391835"/>
              <a:gd name="connsiteY365" fmla="*/ 273517 h 386954"/>
              <a:gd name="connsiteX366" fmla="*/ 116636 w 391835"/>
              <a:gd name="connsiteY366" fmla="*/ 271651 h 386954"/>
              <a:gd name="connsiteX367" fmla="*/ 119304 w 391835"/>
              <a:gd name="connsiteY367" fmla="*/ 274637 h 386954"/>
              <a:gd name="connsiteX368" fmla="*/ 125403 w 391835"/>
              <a:gd name="connsiteY368" fmla="*/ 276876 h 386954"/>
              <a:gd name="connsiteX369" fmla="*/ 127690 w 391835"/>
              <a:gd name="connsiteY369" fmla="*/ 275756 h 386954"/>
              <a:gd name="connsiteX370" fmla="*/ 127690 w 391835"/>
              <a:gd name="connsiteY370" fmla="*/ 273144 h 386954"/>
              <a:gd name="connsiteX371" fmla="*/ 124259 w 391835"/>
              <a:gd name="connsiteY371" fmla="*/ 272398 h 386954"/>
              <a:gd name="connsiteX372" fmla="*/ 123116 w 391835"/>
              <a:gd name="connsiteY372" fmla="*/ 270905 h 386954"/>
              <a:gd name="connsiteX373" fmla="*/ 123116 w 391835"/>
              <a:gd name="connsiteY373" fmla="*/ 268293 h 386954"/>
              <a:gd name="connsiteX374" fmla="*/ 129595 w 391835"/>
              <a:gd name="connsiteY374" fmla="*/ 261577 h 386954"/>
              <a:gd name="connsiteX375" fmla="*/ 129977 w 391835"/>
              <a:gd name="connsiteY375" fmla="*/ 259711 h 386954"/>
              <a:gd name="connsiteX376" fmla="*/ 137219 w 391835"/>
              <a:gd name="connsiteY376" fmla="*/ 249263 h 386954"/>
              <a:gd name="connsiteX377" fmla="*/ 139125 w 391835"/>
              <a:gd name="connsiteY377" fmla="*/ 245158 h 386954"/>
              <a:gd name="connsiteX378" fmla="*/ 139506 w 391835"/>
              <a:gd name="connsiteY378" fmla="*/ 242173 h 386954"/>
              <a:gd name="connsiteX379" fmla="*/ 144080 w 391835"/>
              <a:gd name="connsiteY379" fmla="*/ 232471 h 386954"/>
              <a:gd name="connsiteX380" fmla="*/ 145985 w 391835"/>
              <a:gd name="connsiteY380" fmla="*/ 224635 h 386954"/>
              <a:gd name="connsiteX381" fmla="*/ 145985 w 391835"/>
              <a:gd name="connsiteY381" fmla="*/ 219038 h 386954"/>
              <a:gd name="connsiteX382" fmla="*/ 150941 w 391835"/>
              <a:gd name="connsiteY382" fmla="*/ 213440 h 386954"/>
              <a:gd name="connsiteX383" fmla="*/ 145985 w 391835"/>
              <a:gd name="connsiteY383" fmla="*/ 213067 h 386954"/>
              <a:gd name="connsiteX384" fmla="*/ 143698 w 391835"/>
              <a:gd name="connsiteY384" fmla="*/ 216053 h 386954"/>
              <a:gd name="connsiteX385" fmla="*/ 142174 w 391835"/>
              <a:gd name="connsiteY385" fmla="*/ 219038 h 386954"/>
              <a:gd name="connsiteX386" fmla="*/ 142174 w 391835"/>
              <a:gd name="connsiteY386" fmla="*/ 223516 h 386954"/>
              <a:gd name="connsiteX387" fmla="*/ 139506 w 391835"/>
              <a:gd name="connsiteY387" fmla="*/ 234337 h 386954"/>
              <a:gd name="connsiteX388" fmla="*/ 136838 w 391835"/>
              <a:gd name="connsiteY388" fmla="*/ 238441 h 386954"/>
              <a:gd name="connsiteX389" fmla="*/ 133788 w 391835"/>
              <a:gd name="connsiteY389" fmla="*/ 245158 h 386954"/>
              <a:gd name="connsiteX390" fmla="*/ 130739 w 391835"/>
              <a:gd name="connsiteY390" fmla="*/ 255233 h 386954"/>
              <a:gd name="connsiteX391" fmla="*/ 126927 w 391835"/>
              <a:gd name="connsiteY391" fmla="*/ 260457 h 386954"/>
              <a:gd name="connsiteX392" fmla="*/ 119685 w 391835"/>
              <a:gd name="connsiteY392" fmla="*/ 264189 h 386954"/>
              <a:gd name="connsiteX393" fmla="*/ 111300 w 391835"/>
              <a:gd name="connsiteY393" fmla="*/ 261203 h 386954"/>
              <a:gd name="connsiteX394" fmla="*/ 105963 w 391835"/>
              <a:gd name="connsiteY394" fmla="*/ 262696 h 386954"/>
              <a:gd name="connsiteX395" fmla="*/ 100246 w 391835"/>
              <a:gd name="connsiteY395" fmla="*/ 261577 h 386954"/>
              <a:gd name="connsiteX396" fmla="*/ 99102 w 391835"/>
              <a:gd name="connsiteY396" fmla="*/ 256352 h 386954"/>
              <a:gd name="connsiteX397" fmla="*/ 103295 w 391835"/>
              <a:gd name="connsiteY397" fmla="*/ 246278 h 386954"/>
              <a:gd name="connsiteX398" fmla="*/ 102533 w 391835"/>
              <a:gd name="connsiteY398" fmla="*/ 240680 h 386954"/>
              <a:gd name="connsiteX399" fmla="*/ 101771 w 391835"/>
              <a:gd name="connsiteY399" fmla="*/ 242546 h 386954"/>
              <a:gd name="connsiteX400" fmla="*/ 101008 w 391835"/>
              <a:gd name="connsiteY400" fmla="*/ 247397 h 386954"/>
              <a:gd name="connsiteX401" fmla="*/ 96816 w 391835"/>
              <a:gd name="connsiteY401" fmla="*/ 254487 h 386954"/>
              <a:gd name="connsiteX402" fmla="*/ 90717 w 391835"/>
              <a:gd name="connsiteY402" fmla="*/ 249636 h 386954"/>
              <a:gd name="connsiteX403" fmla="*/ 89573 w 391835"/>
              <a:gd name="connsiteY403" fmla="*/ 244412 h 386954"/>
              <a:gd name="connsiteX404" fmla="*/ 89573 w 391835"/>
              <a:gd name="connsiteY404" fmla="*/ 242919 h 386954"/>
              <a:gd name="connsiteX405" fmla="*/ 90717 w 391835"/>
              <a:gd name="connsiteY405" fmla="*/ 237695 h 386954"/>
              <a:gd name="connsiteX406" fmla="*/ 94147 w 391835"/>
              <a:gd name="connsiteY406" fmla="*/ 233590 h 386954"/>
              <a:gd name="connsiteX407" fmla="*/ 86524 w 391835"/>
              <a:gd name="connsiteY407" fmla="*/ 235456 h 386954"/>
              <a:gd name="connsiteX408" fmla="*/ 86143 w 391835"/>
              <a:gd name="connsiteY408" fmla="*/ 233590 h 386954"/>
              <a:gd name="connsiteX409" fmla="*/ 86524 w 391835"/>
              <a:gd name="connsiteY409" fmla="*/ 231352 h 386954"/>
              <a:gd name="connsiteX410" fmla="*/ 87668 w 391835"/>
              <a:gd name="connsiteY410" fmla="*/ 230605 h 386954"/>
              <a:gd name="connsiteX411" fmla="*/ 94147 w 391835"/>
              <a:gd name="connsiteY411" fmla="*/ 229486 h 386954"/>
              <a:gd name="connsiteX412" fmla="*/ 95672 w 391835"/>
              <a:gd name="connsiteY412" fmla="*/ 230232 h 386954"/>
              <a:gd name="connsiteX413" fmla="*/ 94910 w 391835"/>
              <a:gd name="connsiteY413" fmla="*/ 231352 h 386954"/>
              <a:gd name="connsiteX414" fmla="*/ 98721 w 391835"/>
              <a:gd name="connsiteY414" fmla="*/ 227620 h 386954"/>
              <a:gd name="connsiteX415" fmla="*/ 101008 w 391835"/>
              <a:gd name="connsiteY415" fmla="*/ 227247 h 386954"/>
              <a:gd name="connsiteX416" fmla="*/ 100627 w 391835"/>
              <a:gd name="connsiteY416" fmla="*/ 225381 h 386954"/>
              <a:gd name="connsiteX417" fmla="*/ 98721 w 391835"/>
              <a:gd name="connsiteY417" fmla="*/ 224635 h 386954"/>
              <a:gd name="connsiteX418" fmla="*/ 96434 w 391835"/>
              <a:gd name="connsiteY418" fmla="*/ 226874 h 386954"/>
              <a:gd name="connsiteX419" fmla="*/ 87668 w 391835"/>
              <a:gd name="connsiteY419" fmla="*/ 227247 h 386954"/>
              <a:gd name="connsiteX420" fmla="*/ 83475 w 391835"/>
              <a:gd name="connsiteY420" fmla="*/ 230605 h 386954"/>
              <a:gd name="connsiteX421" fmla="*/ 81569 w 391835"/>
              <a:gd name="connsiteY421" fmla="*/ 226874 h 386954"/>
              <a:gd name="connsiteX422" fmla="*/ 79663 w 391835"/>
              <a:gd name="connsiteY422" fmla="*/ 226501 h 386954"/>
              <a:gd name="connsiteX423" fmla="*/ 79282 w 391835"/>
              <a:gd name="connsiteY423" fmla="*/ 224635 h 386954"/>
              <a:gd name="connsiteX424" fmla="*/ 86143 w 391835"/>
              <a:gd name="connsiteY424" fmla="*/ 216426 h 386954"/>
              <a:gd name="connsiteX425" fmla="*/ 88430 w 391835"/>
              <a:gd name="connsiteY425" fmla="*/ 214933 h 386954"/>
              <a:gd name="connsiteX426" fmla="*/ 94147 w 391835"/>
              <a:gd name="connsiteY426" fmla="*/ 216799 h 386954"/>
              <a:gd name="connsiteX427" fmla="*/ 97959 w 391835"/>
              <a:gd name="connsiteY427" fmla="*/ 214933 h 386954"/>
              <a:gd name="connsiteX428" fmla="*/ 92623 w 391835"/>
              <a:gd name="connsiteY428" fmla="*/ 212694 h 386954"/>
              <a:gd name="connsiteX429" fmla="*/ 93766 w 391835"/>
              <a:gd name="connsiteY429" fmla="*/ 209336 h 386954"/>
              <a:gd name="connsiteX430" fmla="*/ 93766 w 391835"/>
              <a:gd name="connsiteY430" fmla="*/ 207097 h 386954"/>
              <a:gd name="connsiteX431" fmla="*/ 96053 w 391835"/>
              <a:gd name="connsiteY431" fmla="*/ 204112 h 386954"/>
              <a:gd name="connsiteX432" fmla="*/ 104820 w 391835"/>
              <a:gd name="connsiteY432" fmla="*/ 202246 h 386954"/>
              <a:gd name="connsiteX433" fmla="*/ 113587 w 391835"/>
              <a:gd name="connsiteY433" fmla="*/ 205978 h 386954"/>
              <a:gd name="connsiteX434" fmla="*/ 115492 w 391835"/>
              <a:gd name="connsiteY434" fmla="*/ 203366 h 386954"/>
              <a:gd name="connsiteX435" fmla="*/ 115492 w 391835"/>
              <a:gd name="connsiteY435" fmla="*/ 200754 h 386954"/>
              <a:gd name="connsiteX436" fmla="*/ 112824 w 391835"/>
              <a:gd name="connsiteY436" fmla="*/ 202246 h 386954"/>
              <a:gd name="connsiteX437" fmla="*/ 112062 w 391835"/>
              <a:gd name="connsiteY437" fmla="*/ 200007 h 386954"/>
              <a:gd name="connsiteX438" fmla="*/ 109013 w 391835"/>
              <a:gd name="connsiteY438" fmla="*/ 198515 h 386954"/>
              <a:gd name="connsiteX439" fmla="*/ 105963 w 391835"/>
              <a:gd name="connsiteY439" fmla="*/ 197395 h 386954"/>
              <a:gd name="connsiteX440" fmla="*/ 99102 w 391835"/>
              <a:gd name="connsiteY440" fmla="*/ 200007 h 386954"/>
              <a:gd name="connsiteX441" fmla="*/ 98721 w 391835"/>
              <a:gd name="connsiteY441" fmla="*/ 198142 h 386954"/>
              <a:gd name="connsiteX442" fmla="*/ 98721 w 391835"/>
              <a:gd name="connsiteY442" fmla="*/ 191425 h 386954"/>
              <a:gd name="connsiteX443" fmla="*/ 100246 w 391835"/>
              <a:gd name="connsiteY443" fmla="*/ 188440 h 386954"/>
              <a:gd name="connsiteX444" fmla="*/ 104439 w 391835"/>
              <a:gd name="connsiteY444" fmla="*/ 184335 h 386954"/>
              <a:gd name="connsiteX445" fmla="*/ 105201 w 391835"/>
              <a:gd name="connsiteY445" fmla="*/ 181350 h 386954"/>
              <a:gd name="connsiteX446" fmla="*/ 102914 w 391835"/>
              <a:gd name="connsiteY446" fmla="*/ 183216 h 386954"/>
              <a:gd name="connsiteX447" fmla="*/ 101008 w 391835"/>
              <a:gd name="connsiteY447" fmla="*/ 182842 h 386954"/>
              <a:gd name="connsiteX448" fmla="*/ 100246 w 391835"/>
              <a:gd name="connsiteY448" fmla="*/ 180230 h 386954"/>
              <a:gd name="connsiteX449" fmla="*/ 100627 w 391835"/>
              <a:gd name="connsiteY449" fmla="*/ 169409 h 386954"/>
              <a:gd name="connsiteX450" fmla="*/ 104058 w 391835"/>
              <a:gd name="connsiteY450" fmla="*/ 158588 h 386954"/>
              <a:gd name="connsiteX451" fmla="*/ 100246 w 391835"/>
              <a:gd name="connsiteY451" fmla="*/ 166797 h 386954"/>
              <a:gd name="connsiteX452" fmla="*/ 100246 w 391835"/>
              <a:gd name="connsiteY452" fmla="*/ 170902 h 386954"/>
              <a:gd name="connsiteX453" fmla="*/ 98340 w 391835"/>
              <a:gd name="connsiteY453" fmla="*/ 176126 h 386954"/>
              <a:gd name="connsiteX454" fmla="*/ 96816 w 391835"/>
              <a:gd name="connsiteY454" fmla="*/ 186201 h 386954"/>
              <a:gd name="connsiteX455" fmla="*/ 94910 w 391835"/>
              <a:gd name="connsiteY455" fmla="*/ 190305 h 386954"/>
              <a:gd name="connsiteX456" fmla="*/ 94147 w 391835"/>
              <a:gd name="connsiteY456" fmla="*/ 195156 h 386954"/>
              <a:gd name="connsiteX457" fmla="*/ 88811 w 391835"/>
              <a:gd name="connsiteY457" fmla="*/ 205231 h 386954"/>
              <a:gd name="connsiteX458" fmla="*/ 86143 w 391835"/>
              <a:gd name="connsiteY458" fmla="*/ 208217 h 386954"/>
              <a:gd name="connsiteX459" fmla="*/ 84237 w 391835"/>
              <a:gd name="connsiteY459" fmla="*/ 206351 h 386954"/>
              <a:gd name="connsiteX460" fmla="*/ 73946 w 391835"/>
              <a:gd name="connsiteY460" fmla="*/ 211202 h 386954"/>
              <a:gd name="connsiteX461" fmla="*/ 71659 w 391835"/>
              <a:gd name="connsiteY461" fmla="*/ 209336 h 386954"/>
              <a:gd name="connsiteX462" fmla="*/ 71278 w 391835"/>
              <a:gd name="connsiteY462" fmla="*/ 206724 h 386954"/>
              <a:gd name="connsiteX463" fmla="*/ 71278 w 391835"/>
              <a:gd name="connsiteY463" fmla="*/ 204112 h 386954"/>
              <a:gd name="connsiteX464" fmla="*/ 70515 w 391835"/>
              <a:gd name="connsiteY464" fmla="*/ 202246 h 386954"/>
              <a:gd name="connsiteX465" fmla="*/ 75852 w 391835"/>
              <a:gd name="connsiteY465" fmla="*/ 192171 h 386954"/>
              <a:gd name="connsiteX466" fmla="*/ 78139 w 391835"/>
              <a:gd name="connsiteY466" fmla="*/ 183962 h 386954"/>
              <a:gd name="connsiteX467" fmla="*/ 78139 w 391835"/>
              <a:gd name="connsiteY467" fmla="*/ 181350 h 386954"/>
              <a:gd name="connsiteX468" fmla="*/ 73565 w 391835"/>
              <a:gd name="connsiteY468" fmla="*/ 186574 h 386954"/>
              <a:gd name="connsiteX469" fmla="*/ 73183 w 391835"/>
              <a:gd name="connsiteY469" fmla="*/ 190678 h 386954"/>
              <a:gd name="connsiteX470" fmla="*/ 71659 w 391835"/>
              <a:gd name="connsiteY470" fmla="*/ 195156 h 386954"/>
              <a:gd name="connsiteX471" fmla="*/ 70134 w 391835"/>
              <a:gd name="connsiteY471" fmla="*/ 197022 h 386954"/>
              <a:gd name="connsiteX472" fmla="*/ 67085 w 391835"/>
              <a:gd name="connsiteY472" fmla="*/ 196276 h 386954"/>
              <a:gd name="connsiteX473" fmla="*/ 64798 w 391835"/>
              <a:gd name="connsiteY473" fmla="*/ 203366 h 386954"/>
              <a:gd name="connsiteX474" fmla="*/ 54888 w 391835"/>
              <a:gd name="connsiteY474" fmla="*/ 208217 h 386954"/>
              <a:gd name="connsiteX475" fmla="*/ 44977 w 391835"/>
              <a:gd name="connsiteY475" fmla="*/ 205978 h 386954"/>
              <a:gd name="connsiteX476" fmla="*/ 44596 w 391835"/>
              <a:gd name="connsiteY476" fmla="*/ 204858 h 386954"/>
              <a:gd name="connsiteX477" fmla="*/ 45359 w 391835"/>
              <a:gd name="connsiteY477" fmla="*/ 202246 h 386954"/>
              <a:gd name="connsiteX478" fmla="*/ 48408 w 391835"/>
              <a:gd name="connsiteY478" fmla="*/ 199261 h 386954"/>
              <a:gd name="connsiteX479" fmla="*/ 53363 w 391835"/>
              <a:gd name="connsiteY479" fmla="*/ 198142 h 386954"/>
              <a:gd name="connsiteX480" fmla="*/ 47646 w 391835"/>
              <a:gd name="connsiteY480" fmla="*/ 195529 h 386954"/>
              <a:gd name="connsiteX481" fmla="*/ 44596 w 391835"/>
              <a:gd name="connsiteY481" fmla="*/ 197395 h 386954"/>
              <a:gd name="connsiteX482" fmla="*/ 43834 w 391835"/>
              <a:gd name="connsiteY482" fmla="*/ 195156 h 386954"/>
              <a:gd name="connsiteX483" fmla="*/ 44596 w 391835"/>
              <a:gd name="connsiteY483" fmla="*/ 189186 h 386954"/>
              <a:gd name="connsiteX484" fmla="*/ 43834 w 391835"/>
              <a:gd name="connsiteY484" fmla="*/ 187320 h 386954"/>
              <a:gd name="connsiteX485" fmla="*/ 43453 w 391835"/>
              <a:gd name="connsiteY485" fmla="*/ 182096 h 386954"/>
              <a:gd name="connsiteX486" fmla="*/ 41166 w 391835"/>
              <a:gd name="connsiteY486" fmla="*/ 176872 h 386954"/>
              <a:gd name="connsiteX487" fmla="*/ 44977 w 391835"/>
              <a:gd name="connsiteY487" fmla="*/ 168663 h 386954"/>
              <a:gd name="connsiteX488" fmla="*/ 47646 w 391835"/>
              <a:gd name="connsiteY488" fmla="*/ 164931 h 386954"/>
              <a:gd name="connsiteX489" fmla="*/ 54888 w 391835"/>
              <a:gd name="connsiteY489" fmla="*/ 162693 h 386954"/>
              <a:gd name="connsiteX490" fmla="*/ 56031 w 391835"/>
              <a:gd name="connsiteY490" fmla="*/ 160454 h 386954"/>
              <a:gd name="connsiteX491" fmla="*/ 51838 w 391835"/>
              <a:gd name="connsiteY491" fmla="*/ 158961 h 386954"/>
              <a:gd name="connsiteX492" fmla="*/ 53363 w 391835"/>
              <a:gd name="connsiteY492" fmla="*/ 150752 h 386954"/>
              <a:gd name="connsiteX493" fmla="*/ 55650 w 391835"/>
              <a:gd name="connsiteY493" fmla="*/ 142543 h 386954"/>
              <a:gd name="connsiteX494" fmla="*/ 57937 w 391835"/>
              <a:gd name="connsiteY494" fmla="*/ 138438 h 386954"/>
              <a:gd name="connsiteX495" fmla="*/ 59843 w 391835"/>
              <a:gd name="connsiteY495" fmla="*/ 136945 h 386954"/>
              <a:gd name="connsiteX496" fmla="*/ 85762 w 391835"/>
              <a:gd name="connsiteY496" fmla="*/ 132094 h 386954"/>
              <a:gd name="connsiteX497" fmla="*/ 88430 w 391835"/>
              <a:gd name="connsiteY497" fmla="*/ 127243 h 386954"/>
              <a:gd name="connsiteX498" fmla="*/ 88811 w 391835"/>
              <a:gd name="connsiteY498" fmla="*/ 124258 h 386954"/>
              <a:gd name="connsiteX499" fmla="*/ 92623 w 391835"/>
              <a:gd name="connsiteY499" fmla="*/ 123885 h 386954"/>
              <a:gd name="connsiteX500" fmla="*/ 102914 w 391835"/>
              <a:gd name="connsiteY500" fmla="*/ 128736 h 386954"/>
              <a:gd name="connsiteX501" fmla="*/ 119304 w 391835"/>
              <a:gd name="connsiteY501" fmla="*/ 131721 h 386954"/>
              <a:gd name="connsiteX502" fmla="*/ 135694 w 391835"/>
              <a:gd name="connsiteY502" fmla="*/ 148886 h 386954"/>
              <a:gd name="connsiteX503" fmla="*/ 139887 w 391835"/>
              <a:gd name="connsiteY503" fmla="*/ 149259 h 386954"/>
              <a:gd name="connsiteX504" fmla="*/ 143698 w 391835"/>
              <a:gd name="connsiteY504" fmla="*/ 155976 h 386954"/>
              <a:gd name="connsiteX505" fmla="*/ 144842 w 391835"/>
              <a:gd name="connsiteY505" fmla="*/ 158961 h 386954"/>
              <a:gd name="connsiteX506" fmla="*/ 152084 w 391835"/>
              <a:gd name="connsiteY506" fmla="*/ 163066 h 386954"/>
              <a:gd name="connsiteX507" fmla="*/ 153228 w 391835"/>
              <a:gd name="connsiteY507" fmla="*/ 160827 h 386954"/>
              <a:gd name="connsiteX508" fmla="*/ 147891 w 391835"/>
              <a:gd name="connsiteY508" fmla="*/ 150005 h 386954"/>
              <a:gd name="connsiteX509" fmla="*/ 153228 w 391835"/>
              <a:gd name="connsiteY509" fmla="*/ 150005 h 386954"/>
              <a:gd name="connsiteX510" fmla="*/ 154371 w 391835"/>
              <a:gd name="connsiteY510" fmla="*/ 147020 h 386954"/>
              <a:gd name="connsiteX511" fmla="*/ 143698 w 391835"/>
              <a:gd name="connsiteY511" fmla="*/ 146647 h 386954"/>
              <a:gd name="connsiteX512" fmla="*/ 142174 w 391835"/>
              <a:gd name="connsiteY512" fmla="*/ 144035 h 386954"/>
              <a:gd name="connsiteX513" fmla="*/ 138743 w 391835"/>
              <a:gd name="connsiteY513" fmla="*/ 143289 h 386954"/>
              <a:gd name="connsiteX514" fmla="*/ 133788 w 391835"/>
              <a:gd name="connsiteY514" fmla="*/ 139931 h 386954"/>
              <a:gd name="connsiteX515" fmla="*/ 132645 w 391835"/>
              <a:gd name="connsiteY515" fmla="*/ 136572 h 386954"/>
              <a:gd name="connsiteX516" fmla="*/ 135313 w 391835"/>
              <a:gd name="connsiteY516" fmla="*/ 133214 h 386954"/>
              <a:gd name="connsiteX517" fmla="*/ 151703 w 391835"/>
              <a:gd name="connsiteY517" fmla="*/ 135826 h 386954"/>
              <a:gd name="connsiteX518" fmla="*/ 155515 w 391835"/>
              <a:gd name="connsiteY518" fmla="*/ 133214 h 386954"/>
              <a:gd name="connsiteX519" fmla="*/ 158564 w 391835"/>
              <a:gd name="connsiteY519" fmla="*/ 138065 h 386954"/>
              <a:gd name="connsiteX520" fmla="*/ 160470 w 391835"/>
              <a:gd name="connsiteY520" fmla="*/ 136945 h 386954"/>
              <a:gd name="connsiteX521" fmla="*/ 161613 w 391835"/>
              <a:gd name="connsiteY521" fmla="*/ 134333 h 386954"/>
              <a:gd name="connsiteX522" fmla="*/ 162757 w 391835"/>
              <a:gd name="connsiteY522" fmla="*/ 134706 h 386954"/>
              <a:gd name="connsiteX523" fmla="*/ 165425 w 391835"/>
              <a:gd name="connsiteY523" fmla="*/ 131721 h 386954"/>
              <a:gd name="connsiteX524" fmla="*/ 164281 w 391835"/>
              <a:gd name="connsiteY524" fmla="*/ 130229 h 386954"/>
              <a:gd name="connsiteX525" fmla="*/ 165425 w 391835"/>
              <a:gd name="connsiteY525" fmla="*/ 123885 h 386954"/>
              <a:gd name="connsiteX526" fmla="*/ 168474 w 391835"/>
              <a:gd name="connsiteY526" fmla="*/ 117915 h 386954"/>
              <a:gd name="connsiteX527" fmla="*/ 168474 w 391835"/>
              <a:gd name="connsiteY527" fmla="*/ 116795 h 386954"/>
              <a:gd name="connsiteX528" fmla="*/ 165425 w 391835"/>
              <a:gd name="connsiteY528" fmla="*/ 117915 h 386954"/>
              <a:gd name="connsiteX529" fmla="*/ 159707 w 391835"/>
              <a:gd name="connsiteY529" fmla="*/ 124631 h 386954"/>
              <a:gd name="connsiteX530" fmla="*/ 157420 w 391835"/>
              <a:gd name="connsiteY530" fmla="*/ 125004 h 386954"/>
              <a:gd name="connsiteX531" fmla="*/ 156277 w 391835"/>
              <a:gd name="connsiteY531" fmla="*/ 127990 h 386954"/>
              <a:gd name="connsiteX532" fmla="*/ 155133 w 391835"/>
              <a:gd name="connsiteY532" fmla="*/ 128736 h 386954"/>
              <a:gd name="connsiteX533" fmla="*/ 143698 w 391835"/>
              <a:gd name="connsiteY533" fmla="*/ 129109 h 386954"/>
              <a:gd name="connsiteX534" fmla="*/ 134932 w 391835"/>
              <a:gd name="connsiteY534" fmla="*/ 124258 h 386954"/>
              <a:gd name="connsiteX535" fmla="*/ 112443 w 391835"/>
              <a:gd name="connsiteY535" fmla="*/ 122019 h 386954"/>
              <a:gd name="connsiteX536" fmla="*/ 105963 w 391835"/>
              <a:gd name="connsiteY536" fmla="*/ 114556 h 386954"/>
              <a:gd name="connsiteX537" fmla="*/ 101008 w 391835"/>
              <a:gd name="connsiteY537" fmla="*/ 112691 h 386954"/>
              <a:gd name="connsiteX538" fmla="*/ 99865 w 391835"/>
              <a:gd name="connsiteY538" fmla="*/ 106720 h 386954"/>
              <a:gd name="connsiteX539" fmla="*/ 102914 w 391835"/>
              <a:gd name="connsiteY539" fmla="*/ 101123 h 386954"/>
              <a:gd name="connsiteX540" fmla="*/ 105201 w 391835"/>
              <a:gd name="connsiteY540" fmla="*/ 100377 h 386954"/>
              <a:gd name="connsiteX541" fmla="*/ 107869 w 391835"/>
              <a:gd name="connsiteY541" fmla="*/ 104108 h 386954"/>
              <a:gd name="connsiteX542" fmla="*/ 112443 w 391835"/>
              <a:gd name="connsiteY542" fmla="*/ 104481 h 386954"/>
              <a:gd name="connsiteX543" fmla="*/ 117017 w 391835"/>
              <a:gd name="connsiteY543" fmla="*/ 112318 h 386954"/>
              <a:gd name="connsiteX544" fmla="*/ 121210 w 391835"/>
              <a:gd name="connsiteY544" fmla="*/ 114183 h 386954"/>
              <a:gd name="connsiteX545" fmla="*/ 128452 w 391835"/>
              <a:gd name="connsiteY545" fmla="*/ 114556 h 386954"/>
              <a:gd name="connsiteX546" fmla="*/ 131120 w 391835"/>
              <a:gd name="connsiteY546" fmla="*/ 110452 h 386954"/>
              <a:gd name="connsiteX547" fmla="*/ 125784 w 391835"/>
              <a:gd name="connsiteY547" fmla="*/ 111198 h 386954"/>
              <a:gd name="connsiteX548" fmla="*/ 123497 w 391835"/>
              <a:gd name="connsiteY548" fmla="*/ 108213 h 386954"/>
              <a:gd name="connsiteX549" fmla="*/ 122735 w 391835"/>
              <a:gd name="connsiteY549" fmla="*/ 102616 h 386954"/>
              <a:gd name="connsiteX550" fmla="*/ 119685 w 391835"/>
              <a:gd name="connsiteY550" fmla="*/ 103735 h 386954"/>
              <a:gd name="connsiteX551" fmla="*/ 115492 w 391835"/>
              <a:gd name="connsiteY551" fmla="*/ 96645 h 386954"/>
              <a:gd name="connsiteX552" fmla="*/ 117398 w 391835"/>
              <a:gd name="connsiteY552" fmla="*/ 93660 h 386954"/>
              <a:gd name="connsiteX553" fmla="*/ 118161 w 391835"/>
              <a:gd name="connsiteY553" fmla="*/ 89556 h 386954"/>
              <a:gd name="connsiteX554" fmla="*/ 115492 w 391835"/>
              <a:gd name="connsiteY554" fmla="*/ 92914 h 386954"/>
              <a:gd name="connsiteX555" fmla="*/ 110156 w 391835"/>
              <a:gd name="connsiteY555" fmla="*/ 94407 h 386954"/>
              <a:gd name="connsiteX556" fmla="*/ 109013 w 391835"/>
              <a:gd name="connsiteY556" fmla="*/ 88436 h 386954"/>
              <a:gd name="connsiteX557" fmla="*/ 107869 w 391835"/>
              <a:gd name="connsiteY557" fmla="*/ 85078 h 386954"/>
              <a:gd name="connsiteX558" fmla="*/ 108250 w 391835"/>
              <a:gd name="connsiteY558" fmla="*/ 83958 h 386954"/>
              <a:gd name="connsiteX559" fmla="*/ 108250 w 391835"/>
              <a:gd name="connsiteY559" fmla="*/ 80227 h 386954"/>
              <a:gd name="connsiteX560" fmla="*/ 106726 w 391835"/>
              <a:gd name="connsiteY560" fmla="*/ 76122 h 386954"/>
              <a:gd name="connsiteX561" fmla="*/ 107107 w 391835"/>
              <a:gd name="connsiteY561" fmla="*/ 71645 h 386954"/>
              <a:gd name="connsiteX562" fmla="*/ 106345 w 391835"/>
              <a:gd name="connsiteY562" fmla="*/ 67913 h 386954"/>
              <a:gd name="connsiteX563" fmla="*/ 97578 w 391835"/>
              <a:gd name="connsiteY563" fmla="*/ 56345 h 386954"/>
              <a:gd name="connsiteX564" fmla="*/ 95672 w 391835"/>
              <a:gd name="connsiteY564" fmla="*/ 52614 h 386954"/>
              <a:gd name="connsiteX565" fmla="*/ 94147 w 391835"/>
              <a:gd name="connsiteY565" fmla="*/ 44778 h 386954"/>
              <a:gd name="connsiteX566" fmla="*/ 92623 w 391835"/>
              <a:gd name="connsiteY566" fmla="*/ 41419 h 386954"/>
              <a:gd name="connsiteX567" fmla="*/ 82712 w 391835"/>
              <a:gd name="connsiteY567" fmla="*/ 32464 h 386954"/>
              <a:gd name="connsiteX568" fmla="*/ 77757 w 391835"/>
              <a:gd name="connsiteY568" fmla="*/ 32091 h 386954"/>
              <a:gd name="connsiteX569" fmla="*/ 68991 w 391835"/>
              <a:gd name="connsiteY569" fmla="*/ 26120 h 386954"/>
              <a:gd name="connsiteX570" fmla="*/ 64798 w 391835"/>
              <a:gd name="connsiteY570" fmla="*/ 21269 h 386954"/>
              <a:gd name="connsiteX571" fmla="*/ 64036 w 391835"/>
              <a:gd name="connsiteY571" fmla="*/ 18284 h 386954"/>
              <a:gd name="connsiteX572" fmla="*/ 64036 w 391835"/>
              <a:gd name="connsiteY572" fmla="*/ 4105 h 386954"/>
              <a:gd name="connsiteX573" fmla="*/ 66323 w 391835"/>
              <a:gd name="connsiteY573" fmla="*/ 2612 h 386954"/>
              <a:gd name="connsiteX574" fmla="*/ 70134 w 391835"/>
              <a:gd name="connsiteY574" fmla="*/ 3358 h 386954"/>
              <a:gd name="connsiteX575" fmla="*/ 73565 w 391835"/>
              <a:gd name="connsiteY575" fmla="*/ 6717 h 386954"/>
              <a:gd name="connsiteX576" fmla="*/ 86905 w 391835"/>
              <a:gd name="connsiteY576" fmla="*/ 12314 h 386954"/>
              <a:gd name="connsiteX577" fmla="*/ 88049 w 391835"/>
              <a:gd name="connsiteY577" fmla="*/ 10448 h 386954"/>
              <a:gd name="connsiteX578" fmla="*/ 88049 w 391835"/>
              <a:gd name="connsiteY578" fmla="*/ 8583 h 386954"/>
              <a:gd name="connsiteX579" fmla="*/ 83856 w 391835"/>
              <a:gd name="connsiteY579" fmla="*/ 5224 h 38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Lst>
            <a:rect l="l" t="t" r="r" b="b"/>
            <a:pathLst>
              <a:path w="391835" h="386954">
                <a:moveTo>
                  <a:pt x="69753" y="0"/>
                </a:moveTo>
                <a:lnTo>
                  <a:pt x="136075" y="0"/>
                </a:lnTo>
                <a:lnTo>
                  <a:pt x="154371" y="25374"/>
                </a:lnTo>
                <a:lnTo>
                  <a:pt x="154371" y="30598"/>
                </a:lnTo>
                <a:lnTo>
                  <a:pt x="156277" y="32464"/>
                </a:lnTo>
                <a:lnTo>
                  <a:pt x="157039" y="38061"/>
                </a:lnTo>
                <a:lnTo>
                  <a:pt x="158183" y="41419"/>
                </a:lnTo>
                <a:lnTo>
                  <a:pt x="160470" y="41419"/>
                </a:lnTo>
                <a:lnTo>
                  <a:pt x="161232" y="51868"/>
                </a:lnTo>
                <a:lnTo>
                  <a:pt x="164662" y="48136"/>
                </a:lnTo>
                <a:lnTo>
                  <a:pt x="169618" y="48509"/>
                </a:lnTo>
                <a:lnTo>
                  <a:pt x="182577" y="57838"/>
                </a:lnTo>
                <a:lnTo>
                  <a:pt x="182958" y="57465"/>
                </a:lnTo>
                <a:lnTo>
                  <a:pt x="182196" y="55599"/>
                </a:lnTo>
                <a:lnTo>
                  <a:pt x="182196" y="52987"/>
                </a:lnTo>
                <a:lnTo>
                  <a:pt x="183721" y="50748"/>
                </a:lnTo>
                <a:lnTo>
                  <a:pt x="195537" y="44778"/>
                </a:lnTo>
                <a:lnTo>
                  <a:pt x="200111" y="44778"/>
                </a:lnTo>
                <a:lnTo>
                  <a:pt x="200873" y="42166"/>
                </a:lnTo>
                <a:lnTo>
                  <a:pt x="200492" y="39927"/>
                </a:lnTo>
                <a:lnTo>
                  <a:pt x="196299" y="39927"/>
                </a:lnTo>
                <a:lnTo>
                  <a:pt x="182577" y="45897"/>
                </a:lnTo>
                <a:lnTo>
                  <a:pt x="176097" y="40300"/>
                </a:lnTo>
                <a:lnTo>
                  <a:pt x="168093" y="38061"/>
                </a:lnTo>
                <a:lnTo>
                  <a:pt x="166568" y="34330"/>
                </a:lnTo>
                <a:lnTo>
                  <a:pt x="166568" y="32464"/>
                </a:lnTo>
                <a:lnTo>
                  <a:pt x="164662" y="32464"/>
                </a:lnTo>
                <a:lnTo>
                  <a:pt x="164662" y="26867"/>
                </a:lnTo>
                <a:lnTo>
                  <a:pt x="163900" y="17911"/>
                </a:lnTo>
                <a:lnTo>
                  <a:pt x="162375" y="15299"/>
                </a:lnTo>
                <a:lnTo>
                  <a:pt x="167331" y="12314"/>
                </a:lnTo>
                <a:lnTo>
                  <a:pt x="167712" y="10448"/>
                </a:lnTo>
                <a:lnTo>
                  <a:pt x="150178" y="373"/>
                </a:lnTo>
                <a:lnTo>
                  <a:pt x="149797" y="0"/>
                </a:lnTo>
                <a:lnTo>
                  <a:pt x="391835" y="0"/>
                </a:lnTo>
                <a:lnTo>
                  <a:pt x="386880" y="4478"/>
                </a:lnTo>
                <a:lnTo>
                  <a:pt x="385355" y="7836"/>
                </a:lnTo>
                <a:lnTo>
                  <a:pt x="377351" y="10821"/>
                </a:lnTo>
                <a:lnTo>
                  <a:pt x="373539" y="16419"/>
                </a:lnTo>
                <a:lnTo>
                  <a:pt x="372777" y="21643"/>
                </a:lnTo>
                <a:lnTo>
                  <a:pt x="379257" y="20150"/>
                </a:lnTo>
                <a:lnTo>
                  <a:pt x="382687" y="22016"/>
                </a:lnTo>
                <a:lnTo>
                  <a:pt x="374302" y="36569"/>
                </a:lnTo>
                <a:lnTo>
                  <a:pt x="369347" y="37688"/>
                </a:lnTo>
                <a:lnTo>
                  <a:pt x="366297" y="40673"/>
                </a:lnTo>
                <a:lnTo>
                  <a:pt x="357149" y="40300"/>
                </a:lnTo>
                <a:lnTo>
                  <a:pt x="348383" y="42912"/>
                </a:lnTo>
                <a:lnTo>
                  <a:pt x="348383" y="41419"/>
                </a:lnTo>
                <a:lnTo>
                  <a:pt x="342665" y="41793"/>
                </a:lnTo>
                <a:lnTo>
                  <a:pt x="336948" y="38434"/>
                </a:lnTo>
                <a:lnTo>
                  <a:pt x="336186" y="33957"/>
                </a:lnTo>
                <a:lnTo>
                  <a:pt x="336948" y="29479"/>
                </a:lnTo>
                <a:lnTo>
                  <a:pt x="326275" y="27613"/>
                </a:lnTo>
                <a:lnTo>
                  <a:pt x="317890" y="22762"/>
                </a:lnTo>
                <a:lnTo>
                  <a:pt x="311410" y="24628"/>
                </a:lnTo>
                <a:lnTo>
                  <a:pt x="309885" y="29852"/>
                </a:lnTo>
                <a:lnTo>
                  <a:pt x="331993" y="33957"/>
                </a:lnTo>
                <a:lnTo>
                  <a:pt x="332755" y="39554"/>
                </a:lnTo>
                <a:lnTo>
                  <a:pt x="335423" y="46644"/>
                </a:lnTo>
                <a:lnTo>
                  <a:pt x="335804" y="52241"/>
                </a:lnTo>
                <a:lnTo>
                  <a:pt x="333899" y="58211"/>
                </a:lnTo>
                <a:lnTo>
                  <a:pt x="328181" y="59704"/>
                </a:lnTo>
                <a:lnTo>
                  <a:pt x="325894" y="54480"/>
                </a:lnTo>
                <a:lnTo>
                  <a:pt x="323988" y="58584"/>
                </a:lnTo>
                <a:lnTo>
                  <a:pt x="322083" y="57838"/>
                </a:lnTo>
                <a:lnTo>
                  <a:pt x="322464" y="61569"/>
                </a:lnTo>
                <a:lnTo>
                  <a:pt x="319414" y="66420"/>
                </a:lnTo>
                <a:lnTo>
                  <a:pt x="308742" y="65674"/>
                </a:lnTo>
                <a:lnTo>
                  <a:pt x="303787" y="63435"/>
                </a:lnTo>
                <a:lnTo>
                  <a:pt x="305311" y="69032"/>
                </a:lnTo>
                <a:lnTo>
                  <a:pt x="302643" y="72391"/>
                </a:lnTo>
                <a:lnTo>
                  <a:pt x="291208" y="70525"/>
                </a:lnTo>
                <a:lnTo>
                  <a:pt x="275200" y="60450"/>
                </a:lnTo>
                <a:lnTo>
                  <a:pt x="261859" y="58211"/>
                </a:lnTo>
                <a:lnTo>
                  <a:pt x="258810" y="58957"/>
                </a:lnTo>
                <a:lnTo>
                  <a:pt x="261859" y="63808"/>
                </a:lnTo>
                <a:lnTo>
                  <a:pt x="280917" y="67540"/>
                </a:lnTo>
                <a:lnTo>
                  <a:pt x="282060" y="70152"/>
                </a:lnTo>
                <a:lnTo>
                  <a:pt x="285491" y="74630"/>
                </a:lnTo>
                <a:lnTo>
                  <a:pt x="284347" y="77988"/>
                </a:lnTo>
                <a:lnTo>
                  <a:pt x="266052" y="76122"/>
                </a:lnTo>
                <a:lnTo>
                  <a:pt x="262621" y="73883"/>
                </a:lnTo>
                <a:lnTo>
                  <a:pt x="260715" y="68659"/>
                </a:lnTo>
                <a:lnTo>
                  <a:pt x="258810" y="66420"/>
                </a:lnTo>
                <a:lnTo>
                  <a:pt x="256141" y="67540"/>
                </a:lnTo>
                <a:lnTo>
                  <a:pt x="258047" y="69779"/>
                </a:lnTo>
                <a:lnTo>
                  <a:pt x="260334" y="79107"/>
                </a:lnTo>
                <a:lnTo>
                  <a:pt x="250424" y="77988"/>
                </a:lnTo>
                <a:lnTo>
                  <a:pt x="244325" y="79854"/>
                </a:lnTo>
                <a:lnTo>
                  <a:pt x="247756" y="82839"/>
                </a:lnTo>
                <a:lnTo>
                  <a:pt x="256141" y="85078"/>
                </a:lnTo>
                <a:lnTo>
                  <a:pt x="255760" y="88063"/>
                </a:lnTo>
                <a:lnTo>
                  <a:pt x="251949" y="90675"/>
                </a:lnTo>
                <a:lnTo>
                  <a:pt x="261859" y="88063"/>
                </a:lnTo>
                <a:lnTo>
                  <a:pt x="284347" y="85078"/>
                </a:lnTo>
                <a:lnTo>
                  <a:pt x="286634" y="88063"/>
                </a:lnTo>
                <a:lnTo>
                  <a:pt x="311791" y="86570"/>
                </a:lnTo>
                <a:lnTo>
                  <a:pt x="314459" y="89556"/>
                </a:lnTo>
                <a:lnTo>
                  <a:pt x="310266" y="95899"/>
                </a:lnTo>
                <a:lnTo>
                  <a:pt x="315603" y="102242"/>
                </a:lnTo>
                <a:lnTo>
                  <a:pt x="315984" y="107093"/>
                </a:lnTo>
                <a:lnTo>
                  <a:pt x="315222" y="111198"/>
                </a:lnTo>
                <a:lnTo>
                  <a:pt x="312172" y="112691"/>
                </a:lnTo>
                <a:lnTo>
                  <a:pt x="293114" y="110079"/>
                </a:lnTo>
                <a:lnTo>
                  <a:pt x="288921" y="107840"/>
                </a:lnTo>
                <a:lnTo>
                  <a:pt x="287016" y="102989"/>
                </a:lnTo>
                <a:lnTo>
                  <a:pt x="287397" y="98138"/>
                </a:lnTo>
                <a:lnTo>
                  <a:pt x="285110" y="95153"/>
                </a:lnTo>
                <a:lnTo>
                  <a:pt x="279011" y="92914"/>
                </a:lnTo>
                <a:lnTo>
                  <a:pt x="272531" y="92168"/>
                </a:lnTo>
                <a:lnTo>
                  <a:pt x="268339" y="95153"/>
                </a:lnTo>
                <a:lnTo>
                  <a:pt x="250805" y="95153"/>
                </a:lnTo>
                <a:lnTo>
                  <a:pt x="245469" y="97019"/>
                </a:lnTo>
                <a:lnTo>
                  <a:pt x="248518" y="99631"/>
                </a:lnTo>
                <a:lnTo>
                  <a:pt x="272913" y="100377"/>
                </a:lnTo>
                <a:lnTo>
                  <a:pt x="282060" y="104108"/>
                </a:lnTo>
                <a:lnTo>
                  <a:pt x="282060" y="107093"/>
                </a:lnTo>
                <a:lnTo>
                  <a:pt x="271388" y="105974"/>
                </a:lnTo>
                <a:lnTo>
                  <a:pt x="254998" y="111198"/>
                </a:lnTo>
                <a:lnTo>
                  <a:pt x="245850" y="108586"/>
                </a:lnTo>
                <a:lnTo>
                  <a:pt x="246612" y="111944"/>
                </a:lnTo>
                <a:lnTo>
                  <a:pt x="250805" y="112691"/>
                </a:lnTo>
                <a:lnTo>
                  <a:pt x="250043" y="117169"/>
                </a:lnTo>
                <a:lnTo>
                  <a:pt x="246612" y="123139"/>
                </a:lnTo>
                <a:lnTo>
                  <a:pt x="249662" y="122766"/>
                </a:lnTo>
                <a:lnTo>
                  <a:pt x="253473" y="117915"/>
                </a:lnTo>
                <a:lnTo>
                  <a:pt x="258428" y="115676"/>
                </a:lnTo>
                <a:lnTo>
                  <a:pt x="285491" y="113064"/>
                </a:lnTo>
                <a:lnTo>
                  <a:pt x="288540" y="116795"/>
                </a:lnTo>
                <a:lnTo>
                  <a:pt x="288540" y="119034"/>
                </a:lnTo>
                <a:lnTo>
                  <a:pt x="285110" y="122019"/>
                </a:lnTo>
                <a:lnTo>
                  <a:pt x="279392" y="123885"/>
                </a:lnTo>
                <a:lnTo>
                  <a:pt x="279392" y="126870"/>
                </a:lnTo>
                <a:lnTo>
                  <a:pt x="295020" y="124631"/>
                </a:lnTo>
                <a:lnTo>
                  <a:pt x="305693" y="128363"/>
                </a:lnTo>
                <a:lnTo>
                  <a:pt x="309885" y="132094"/>
                </a:lnTo>
                <a:lnTo>
                  <a:pt x="311029" y="139931"/>
                </a:lnTo>
                <a:lnTo>
                  <a:pt x="311410" y="146274"/>
                </a:lnTo>
                <a:lnTo>
                  <a:pt x="309885" y="150005"/>
                </a:lnTo>
                <a:lnTo>
                  <a:pt x="309885" y="153364"/>
                </a:lnTo>
                <a:lnTo>
                  <a:pt x="312172" y="156722"/>
                </a:lnTo>
                <a:lnTo>
                  <a:pt x="306836" y="160454"/>
                </a:lnTo>
                <a:lnTo>
                  <a:pt x="304168" y="163812"/>
                </a:lnTo>
                <a:lnTo>
                  <a:pt x="299594" y="165305"/>
                </a:lnTo>
                <a:lnTo>
                  <a:pt x="285491" y="166797"/>
                </a:lnTo>
                <a:lnTo>
                  <a:pt x="279392" y="166051"/>
                </a:lnTo>
                <a:lnTo>
                  <a:pt x="276343" y="167916"/>
                </a:lnTo>
                <a:lnTo>
                  <a:pt x="281298" y="169036"/>
                </a:lnTo>
                <a:lnTo>
                  <a:pt x="286253" y="172767"/>
                </a:lnTo>
                <a:lnTo>
                  <a:pt x="295401" y="174633"/>
                </a:lnTo>
                <a:lnTo>
                  <a:pt x="299975" y="177992"/>
                </a:lnTo>
                <a:lnTo>
                  <a:pt x="303787" y="183962"/>
                </a:lnTo>
                <a:lnTo>
                  <a:pt x="303024" y="186947"/>
                </a:lnTo>
                <a:lnTo>
                  <a:pt x="295782" y="190678"/>
                </a:lnTo>
                <a:lnTo>
                  <a:pt x="291208" y="201127"/>
                </a:lnTo>
                <a:lnTo>
                  <a:pt x="277486" y="195156"/>
                </a:lnTo>
                <a:lnTo>
                  <a:pt x="270244" y="194783"/>
                </a:lnTo>
                <a:lnTo>
                  <a:pt x="263002" y="200380"/>
                </a:lnTo>
                <a:lnTo>
                  <a:pt x="272150" y="203366"/>
                </a:lnTo>
                <a:lnTo>
                  <a:pt x="292733" y="207097"/>
                </a:lnTo>
                <a:lnTo>
                  <a:pt x="289684" y="212694"/>
                </a:lnTo>
                <a:lnTo>
                  <a:pt x="289684" y="214187"/>
                </a:lnTo>
                <a:lnTo>
                  <a:pt x="284347" y="223516"/>
                </a:lnTo>
                <a:lnTo>
                  <a:pt x="283204" y="220530"/>
                </a:lnTo>
                <a:lnTo>
                  <a:pt x="277105" y="217545"/>
                </a:lnTo>
                <a:lnTo>
                  <a:pt x="269101" y="226501"/>
                </a:lnTo>
                <a:lnTo>
                  <a:pt x="261859" y="228740"/>
                </a:lnTo>
                <a:lnTo>
                  <a:pt x="258810" y="225381"/>
                </a:lnTo>
                <a:lnTo>
                  <a:pt x="241657" y="225008"/>
                </a:lnTo>
                <a:lnTo>
                  <a:pt x="237083" y="222396"/>
                </a:lnTo>
                <a:lnTo>
                  <a:pt x="237083" y="225008"/>
                </a:lnTo>
                <a:lnTo>
                  <a:pt x="237846" y="229113"/>
                </a:lnTo>
                <a:lnTo>
                  <a:pt x="237846" y="233217"/>
                </a:lnTo>
                <a:lnTo>
                  <a:pt x="237464" y="234337"/>
                </a:lnTo>
                <a:lnTo>
                  <a:pt x="240133" y="236202"/>
                </a:lnTo>
                <a:lnTo>
                  <a:pt x="242420" y="242546"/>
                </a:lnTo>
                <a:lnTo>
                  <a:pt x="241657" y="245531"/>
                </a:lnTo>
                <a:lnTo>
                  <a:pt x="241657" y="249263"/>
                </a:lnTo>
                <a:lnTo>
                  <a:pt x="249280" y="256352"/>
                </a:lnTo>
                <a:lnTo>
                  <a:pt x="248518" y="258965"/>
                </a:lnTo>
                <a:lnTo>
                  <a:pt x="242420" y="261577"/>
                </a:lnTo>
                <a:lnTo>
                  <a:pt x="243182" y="264562"/>
                </a:lnTo>
                <a:lnTo>
                  <a:pt x="242038" y="270532"/>
                </a:lnTo>
                <a:lnTo>
                  <a:pt x="237083" y="280980"/>
                </a:lnTo>
                <a:lnTo>
                  <a:pt x="225648" y="287324"/>
                </a:lnTo>
                <a:lnTo>
                  <a:pt x="225648" y="286577"/>
                </a:lnTo>
                <a:lnTo>
                  <a:pt x="226030" y="284339"/>
                </a:lnTo>
                <a:lnTo>
                  <a:pt x="222980" y="282846"/>
                </a:lnTo>
                <a:lnTo>
                  <a:pt x="219931" y="287324"/>
                </a:lnTo>
                <a:lnTo>
                  <a:pt x="189819" y="288443"/>
                </a:lnTo>
                <a:lnTo>
                  <a:pt x="178003" y="281353"/>
                </a:lnTo>
                <a:lnTo>
                  <a:pt x="167331" y="269413"/>
                </a:lnTo>
                <a:lnTo>
                  <a:pt x="166568" y="273144"/>
                </a:lnTo>
                <a:lnTo>
                  <a:pt x="168093" y="279114"/>
                </a:lnTo>
                <a:lnTo>
                  <a:pt x="174573" y="283592"/>
                </a:lnTo>
                <a:lnTo>
                  <a:pt x="174573" y="285831"/>
                </a:lnTo>
                <a:lnTo>
                  <a:pt x="163519" y="290682"/>
                </a:lnTo>
                <a:lnTo>
                  <a:pt x="157801" y="289563"/>
                </a:lnTo>
                <a:lnTo>
                  <a:pt x="160088" y="293294"/>
                </a:lnTo>
                <a:lnTo>
                  <a:pt x="161232" y="300384"/>
                </a:lnTo>
                <a:lnTo>
                  <a:pt x="162375" y="305235"/>
                </a:lnTo>
                <a:lnTo>
                  <a:pt x="172286" y="292921"/>
                </a:lnTo>
                <a:lnTo>
                  <a:pt x="180290" y="291428"/>
                </a:lnTo>
                <a:lnTo>
                  <a:pt x="197061" y="294413"/>
                </a:lnTo>
                <a:lnTo>
                  <a:pt x="197442" y="298891"/>
                </a:lnTo>
                <a:lnTo>
                  <a:pt x="192868" y="305608"/>
                </a:lnTo>
                <a:lnTo>
                  <a:pt x="195155" y="306354"/>
                </a:lnTo>
                <a:lnTo>
                  <a:pt x="205447" y="294787"/>
                </a:lnTo>
                <a:lnTo>
                  <a:pt x="211927" y="294413"/>
                </a:lnTo>
                <a:lnTo>
                  <a:pt x="217263" y="295533"/>
                </a:lnTo>
                <a:lnTo>
                  <a:pt x="220693" y="301130"/>
                </a:lnTo>
                <a:lnTo>
                  <a:pt x="221456" y="304489"/>
                </a:lnTo>
                <a:lnTo>
                  <a:pt x="219550" y="309339"/>
                </a:lnTo>
                <a:lnTo>
                  <a:pt x="215357" y="311952"/>
                </a:lnTo>
                <a:lnTo>
                  <a:pt x="212689" y="314563"/>
                </a:lnTo>
                <a:lnTo>
                  <a:pt x="211545" y="316802"/>
                </a:lnTo>
                <a:lnTo>
                  <a:pt x="219550" y="321280"/>
                </a:lnTo>
                <a:lnTo>
                  <a:pt x="219169" y="327251"/>
                </a:lnTo>
                <a:lnTo>
                  <a:pt x="223361" y="327997"/>
                </a:lnTo>
                <a:lnTo>
                  <a:pt x="226792" y="322773"/>
                </a:lnTo>
                <a:lnTo>
                  <a:pt x="230985" y="317175"/>
                </a:lnTo>
                <a:lnTo>
                  <a:pt x="238227" y="314937"/>
                </a:lnTo>
                <a:lnTo>
                  <a:pt x="241657" y="322026"/>
                </a:lnTo>
                <a:lnTo>
                  <a:pt x="243182" y="332848"/>
                </a:lnTo>
                <a:lnTo>
                  <a:pt x="242038" y="342923"/>
                </a:lnTo>
                <a:lnTo>
                  <a:pt x="241276" y="348520"/>
                </a:lnTo>
                <a:lnTo>
                  <a:pt x="233272" y="351132"/>
                </a:lnTo>
                <a:lnTo>
                  <a:pt x="231747" y="357102"/>
                </a:lnTo>
                <a:lnTo>
                  <a:pt x="223361" y="363073"/>
                </a:lnTo>
                <a:lnTo>
                  <a:pt x="221456" y="351878"/>
                </a:lnTo>
                <a:lnTo>
                  <a:pt x="213070" y="367550"/>
                </a:lnTo>
                <a:lnTo>
                  <a:pt x="206209" y="375013"/>
                </a:lnTo>
                <a:lnTo>
                  <a:pt x="195537" y="377999"/>
                </a:lnTo>
                <a:lnTo>
                  <a:pt x="178765" y="386954"/>
                </a:lnTo>
                <a:lnTo>
                  <a:pt x="176478" y="381730"/>
                </a:lnTo>
                <a:lnTo>
                  <a:pt x="178765" y="377625"/>
                </a:lnTo>
                <a:lnTo>
                  <a:pt x="181052" y="369043"/>
                </a:lnTo>
                <a:lnTo>
                  <a:pt x="180671" y="363446"/>
                </a:lnTo>
                <a:lnTo>
                  <a:pt x="177622" y="358595"/>
                </a:lnTo>
                <a:lnTo>
                  <a:pt x="173810" y="357475"/>
                </a:lnTo>
                <a:lnTo>
                  <a:pt x="167712" y="360087"/>
                </a:lnTo>
                <a:lnTo>
                  <a:pt x="159707" y="358595"/>
                </a:lnTo>
                <a:lnTo>
                  <a:pt x="157420" y="354117"/>
                </a:lnTo>
                <a:lnTo>
                  <a:pt x="157420" y="347774"/>
                </a:lnTo>
                <a:lnTo>
                  <a:pt x="157039" y="345162"/>
                </a:lnTo>
                <a:lnTo>
                  <a:pt x="150178" y="344042"/>
                </a:lnTo>
                <a:lnTo>
                  <a:pt x="146367" y="340684"/>
                </a:lnTo>
                <a:lnTo>
                  <a:pt x="151703" y="348893"/>
                </a:lnTo>
                <a:lnTo>
                  <a:pt x="155133" y="355610"/>
                </a:lnTo>
                <a:lnTo>
                  <a:pt x="152084" y="365312"/>
                </a:lnTo>
                <a:lnTo>
                  <a:pt x="141793" y="367550"/>
                </a:lnTo>
                <a:lnTo>
                  <a:pt x="136075" y="363446"/>
                </a:lnTo>
                <a:lnTo>
                  <a:pt x="129214" y="339191"/>
                </a:lnTo>
                <a:lnTo>
                  <a:pt x="126546" y="334714"/>
                </a:lnTo>
                <a:lnTo>
                  <a:pt x="126927" y="338072"/>
                </a:lnTo>
                <a:lnTo>
                  <a:pt x="131501" y="351505"/>
                </a:lnTo>
                <a:lnTo>
                  <a:pt x="131120" y="361207"/>
                </a:lnTo>
                <a:lnTo>
                  <a:pt x="125784" y="364192"/>
                </a:lnTo>
                <a:lnTo>
                  <a:pt x="118161" y="359714"/>
                </a:lnTo>
                <a:lnTo>
                  <a:pt x="109013" y="345162"/>
                </a:lnTo>
                <a:lnTo>
                  <a:pt x="109013" y="357102"/>
                </a:lnTo>
                <a:lnTo>
                  <a:pt x="102533" y="363446"/>
                </a:lnTo>
                <a:lnTo>
                  <a:pt x="97578" y="363073"/>
                </a:lnTo>
                <a:lnTo>
                  <a:pt x="92242" y="351878"/>
                </a:lnTo>
                <a:lnTo>
                  <a:pt x="92623" y="359714"/>
                </a:lnTo>
                <a:lnTo>
                  <a:pt x="104439" y="376133"/>
                </a:lnTo>
                <a:lnTo>
                  <a:pt x="86524" y="379118"/>
                </a:lnTo>
                <a:lnTo>
                  <a:pt x="85762" y="375387"/>
                </a:lnTo>
                <a:lnTo>
                  <a:pt x="76233" y="374640"/>
                </a:lnTo>
                <a:lnTo>
                  <a:pt x="72421" y="371282"/>
                </a:lnTo>
                <a:lnTo>
                  <a:pt x="62130" y="360087"/>
                </a:lnTo>
                <a:lnTo>
                  <a:pt x="62892" y="358595"/>
                </a:lnTo>
                <a:lnTo>
                  <a:pt x="62130" y="352625"/>
                </a:lnTo>
                <a:lnTo>
                  <a:pt x="60224" y="348520"/>
                </a:lnTo>
                <a:lnTo>
                  <a:pt x="60224" y="357475"/>
                </a:lnTo>
                <a:lnTo>
                  <a:pt x="55650" y="361953"/>
                </a:lnTo>
                <a:lnTo>
                  <a:pt x="54125" y="369043"/>
                </a:lnTo>
                <a:lnTo>
                  <a:pt x="49170" y="367550"/>
                </a:lnTo>
                <a:lnTo>
                  <a:pt x="47264" y="363819"/>
                </a:lnTo>
                <a:lnTo>
                  <a:pt x="41166" y="359714"/>
                </a:lnTo>
                <a:lnTo>
                  <a:pt x="38879" y="352625"/>
                </a:lnTo>
                <a:lnTo>
                  <a:pt x="39641" y="360834"/>
                </a:lnTo>
                <a:lnTo>
                  <a:pt x="37735" y="367550"/>
                </a:lnTo>
                <a:lnTo>
                  <a:pt x="32018" y="369416"/>
                </a:lnTo>
                <a:lnTo>
                  <a:pt x="30112" y="365312"/>
                </a:lnTo>
                <a:lnTo>
                  <a:pt x="22489" y="364192"/>
                </a:lnTo>
                <a:lnTo>
                  <a:pt x="20964" y="349639"/>
                </a:lnTo>
                <a:lnTo>
                  <a:pt x="20964" y="337325"/>
                </a:lnTo>
                <a:lnTo>
                  <a:pt x="20202" y="330609"/>
                </a:lnTo>
                <a:lnTo>
                  <a:pt x="17153" y="334714"/>
                </a:lnTo>
                <a:lnTo>
                  <a:pt x="20202" y="352998"/>
                </a:lnTo>
                <a:lnTo>
                  <a:pt x="17915" y="361953"/>
                </a:lnTo>
                <a:lnTo>
                  <a:pt x="16009" y="351132"/>
                </a:lnTo>
                <a:lnTo>
                  <a:pt x="14866" y="357475"/>
                </a:lnTo>
                <a:lnTo>
                  <a:pt x="9910" y="363819"/>
                </a:lnTo>
                <a:lnTo>
                  <a:pt x="6861" y="363446"/>
                </a:lnTo>
                <a:lnTo>
                  <a:pt x="0" y="351132"/>
                </a:lnTo>
                <a:lnTo>
                  <a:pt x="763" y="347774"/>
                </a:lnTo>
                <a:lnTo>
                  <a:pt x="1906" y="342923"/>
                </a:lnTo>
                <a:lnTo>
                  <a:pt x="2287" y="336952"/>
                </a:lnTo>
                <a:lnTo>
                  <a:pt x="1525" y="332848"/>
                </a:lnTo>
                <a:lnTo>
                  <a:pt x="3812" y="325012"/>
                </a:lnTo>
                <a:lnTo>
                  <a:pt x="17153" y="315310"/>
                </a:lnTo>
                <a:lnTo>
                  <a:pt x="18677" y="311578"/>
                </a:lnTo>
                <a:lnTo>
                  <a:pt x="21345" y="309339"/>
                </a:lnTo>
                <a:lnTo>
                  <a:pt x="25919" y="307474"/>
                </a:lnTo>
                <a:lnTo>
                  <a:pt x="26300" y="303369"/>
                </a:lnTo>
                <a:lnTo>
                  <a:pt x="27444" y="302623"/>
                </a:lnTo>
                <a:lnTo>
                  <a:pt x="32399" y="303369"/>
                </a:lnTo>
                <a:lnTo>
                  <a:pt x="35067" y="305608"/>
                </a:lnTo>
                <a:lnTo>
                  <a:pt x="38498" y="302623"/>
                </a:lnTo>
                <a:lnTo>
                  <a:pt x="39260" y="302623"/>
                </a:lnTo>
                <a:lnTo>
                  <a:pt x="39641" y="304862"/>
                </a:lnTo>
                <a:lnTo>
                  <a:pt x="44977" y="303742"/>
                </a:lnTo>
                <a:lnTo>
                  <a:pt x="43072" y="301130"/>
                </a:lnTo>
                <a:lnTo>
                  <a:pt x="44977" y="298518"/>
                </a:lnTo>
                <a:lnTo>
                  <a:pt x="51076" y="296652"/>
                </a:lnTo>
                <a:lnTo>
                  <a:pt x="51457" y="298891"/>
                </a:lnTo>
                <a:lnTo>
                  <a:pt x="55650" y="301130"/>
                </a:lnTo>
                <a:lnTo>
                  <a:pt x="56031" y="298891"/>
                </a:lnTo>
                <a:lnTo>
                  <a:pt x="57937" y="297026"/>
                </a:lnTo>
                <a:lnTo>
                  <a:pt x="51076" y="294787"/>
                </a:lnTo>
                <a:lnTo>
                  <a:pt x="49551" y="295906"/>
                </a:lnTo>
                <a:lnTo>
                  <a:pt x="49170" y="294787"/>
                </a:lnTo>
                <a:lnTo>
                  <a:pt x="49170" y="291428"/>
                </a:lnTo>
                <a:lnTo>
                  <a:pt x="52982" y="289563"/>
                </a:lnTo>
                <a:lnTo>
                  <a:pt x="52982" y="288443"/>
                </a:lnTo>
                <a:lnTo>
                  <a:pt x="48789" y="287324"/>
                </a:lnTo>
                <a:lnTo>
                  <a:pt x="48408" y="286577"/>
                </a:lnTo>
                <a:lnTo>
                  <a:pt x="55269" y="280980"/>
                </a:lnTo>
                <a:lnTo>
                  <a:pt x="54888" y="279114"/>
                </a:lnTo>
                <a:lnTo>
                  <a:pt x="49933" y="279114"/>
                </a:lnTo>
                <a:lnTo>
                  <a:pt x="45740" y="282473"/>
                </a:lnTo>
                <a:lnTo>
                  <a:pt x="39260" y="279861"/>
                </a:lnTo>
                <a:lnTo>
                  <a:pt x="38879" y="277249"/>
                </a:lnTo>
                <a:lnTo>
                  <a:pt x="37354" y="274264"/>
                </a:lnTo>
                <a:lnTo>
                  <a:pt x="38498" y="267174"/>
                </a:lnTo>
                <a:lnTo>
                  <a:pt x="37735" y="266428"/>
                </a:lnTo>
                <a:lnTo>
                  <a:pt x="33543" y="260830"/>
                </a:lnTo>
                <a:lnTo>
                  <a:pt x="33543" y="258591"/>
                </a:lnTo>
                <a:lnTo>
                  <a:pt x="26682" y="253367"/>
                </a:lnTo>
                <a:lnTo>
                  <a:pt x="27444" y="244412"/>
                </a:lnTo>
                <a:lnTo>
                  <a:pt x="26300" y="242546"/>
                </a:lnTo>
                <a:lnTo>
                  <a:pt x="26682" y="241427"/>
                </a:lnTo>
                <a:lnTo>
                  <a:pt x="26300" y="237322"/>
                </a:lnTo>
                <a:lnTo>
                  <a:pt x="28587" y="237322"/>
                </a:lnTo>
                <a:lnTo>
                  <a:pt x="31256" y="233590"/>
                </a:lnTo>
                <a:lnTo>
                  <a:pt x="33543" y="234337"/>
                </a:lnTo>
                <a:lnTo>
                  <a:pt x="45359" y="228366"/>
                </a:lnTo>
                <a:lnTo>
                  <a:pt x="64036" y="232098"/>
                </a:lnTo>
                <a:lnTo>
                  <a:pt x="71278" y="241053"/>
                </a:lnTo>
                <a:lnTo>
                  <a:pt x="71659" y="244785"/>
                </a:lnTo>
                <a:lnTo>
                  <a:pt x="73946" y="248143"/>
                </a:lnTo>
                <a:lnTo>
                  <a:pt x="75852" y="252994"/>
                </a:lnTo>
                <a:lnTo>
                  <a:pt x="78139" y="257099"/>
                </a:lnTo>
                <a:lnTo>
                  <a:pt x="79663" y="265308"/>
                </a:lnTo>
                <a:lnTo>
                  <a:pt x="81188" y="267174"/>
                </a:lnTo>
                <a:lnTo>
                  <a:pt x="80426" y="270905"/>
                </a:lnTo>
                <a:lnTo>
                  <a:pt x="81950" y="269786"/>
                </a:lnTo>
                <a:lnTo>
                  <a:pt x="88811" y="274637"/>
                </a:lnTo>
                <a:lnTo>
                  <a:pt x="97578" y="275383"/>
                </a:lnTo>
                <a:lnTo>
                  <a:pt x="105201" y="282846"/>
                </a:lnTo>
                <a:lnTo>
                  <a:pt x="108250" y="282473"/>
                </a:lnTo>
                <a:lnTo>
                  <a:pt x="108632" y="279861"/>
                </a:lnTo>
                <a:lnTo>
                  <a:pt x="108250" y="278368"/>
                </a:lnTo>
                <a:lnTo>
                  <a:pt x="105963" y="273517"/>
                </a:lnTo>
                <a:lnTo>
                  <a:pt x="116636" y="271651"/>
                </a:lnTo>
                <a:lnTo>
                  <a:pt x="119304" y="274637"/>
                </a:lnTo>
                <a:lnTo>
                  <a:pt x="125403" y="276876"/>
                </a:lnTo>
                <a:lnTo>
                  <a:pt x="127690" y="275756"/>
                </a:lnTo>
                <a:lnTo>
                  <a:pt x="127690" y="273144"/>
                </a:lnTo>
                <a:lnTo>
                  <a:pt x="124259" y="272398"/>
                </a:lnTo>
                <a:lnTo>
                  <a:pt x="123116" y="270905"/>
                </a:lnTo>
                <a:lnTo>
                  <a:pt x="123116" y="268293"/>
                </a:lnTo>
                <a:lnTo>
                  <a:pt x="129595" y="261577"/>
                </a:lnTo>
                <a:lnTo>
                  <a:pt x="129977" y="259711"/>
                </a:lnTo>
                <a:lnTo>
                  <a:pt x="137219" y="249263"/>
                </a:lnTo>
                <a:lnTo>
                  <a:pt x="139125" y="245158"/>
                </a:lnTo>
                <a:lnTo>
                  <a:pt x="139506" y="242173"/>
                </a:lnTo>
                <a:lnTo>
                  <a:pt x="144080" y="232471"/>
                </a:lnTo>
                <a:lnTo>
                  <a:pt x="145985" y="224635"/>
                </a:lnTo>
                <a:lnTo>
                  <a:pt x="145985" y="219038"/>
                </a:lnTo>
                <a:lnTo>
                  <a:pt x="150941" y="213440"/>
                </a:lnTo>
                <a:lnTo>
                  <a:pt x="145985" y="213067"/>
                </a:lnTo>
                <a:lnTo>
                  <a:pt x="143698" y="216053"/>
                </a:lnTo>
                <a:lnTo>
                  <a:pt x="142174" y="219038"/>
                </a:lnTo>
                <a:lnTo>
                  <a:pt x="142174" y="223516"/>
                </a:lnTo>
                <a:lnTo>
                  <a:pt x="139506" y="234337"/>
                </a:lnTo>
                <a:lnTo>
                  <a:pt x="136838" y="238441"/>
                </a:lnTo>
                <a:lnTo>
                  <a:pt x="133788" y="245158"/>
                </a:lnTo>
                <a:lnTo>
                  <a:pt x="130739" y="255233"/>
                </a:lnTo>
                <a:lnTo>
                  <a:pt x="126927" y="260457"/>
                </a:lnTo>
                <a:lnTo>
                  <a:pt x="119685" y="264189"/>
                </a:lnTo>
                <a:lnTo>
                  <a:pt x="111300" y="261203"/>
                </a:lnTo>
                <a:lnTo>
                  <a:pt x="105963" y="262696"/>
                </a:lnTo>
                <a:lnTo>
                  <a:pt x="100246" y="261577"/>
                </a:lnTo>
                <a:lnTo>
                  <a:pt x="99102" y="256352"/>
                </a:lnTo>
                <a:lnTo>
                  <a:pt x="103295" y="246278"/>
                </a:lnTo>
                <a:lnTo>
                  <a:pt x="102533" y="240680"/>
                </a:lnTo>
                <a:lnTo>
                  <a:pt x="101771" y="242546"/>
                </a:lnTo>
                <a:lnTo>
                  <a:pt x="101008" y="247397"/>
                </a:lnTo>
                <a:lnTo>
                  <a:pt x="96816" y="254487"/>
                </a:lnTo>
                <a:lnTo>
                  <a:pt x="90717" y="249636"/>
                </a:lnTo>
                <a:lnTo>
                  <a:pt x="89573" y="244412"/>
                </a:lnTo>
                <a:lnTo>
                  <a:pt x="89573" y="242919"/>
                </a:lnTo>
                <a:lnTo>
                  <a:pt x="90717" y="237695"/>
                </a:lnTo>
                <a:lnTo>
                  <a:pt x="94147" y="233590"/>
                </a:lnTo>
                <a:lnTo>
                  <a:pt x="86524" y="235456"/>
                </a:lnTo>
                <a:lnTo>
                  <a:pt x="86143" y="233590"/>
                </a:lnTo>
                <a:lnTo>
                  <a:pt x="86524" y="231352"/>
                </a:lnTo>
                <a:lnTo>
                  <a:pt x="87668" y="230605"/>
                </a:lnTo>
                <a:lnTo>
                  <a:pt x="94147" y="229486"/>
                </a:lnTo>
                <a:lnTo>
                  <a:pt x="95672" y="230232"/>
                </a:lnTo>
                <a:lnTo>
                  <a:pt x="94910" y="231352"/>
                </a:lnTo>
                <a:lnTo>
                  <a:pt x="98721" y="227620"/>
                </a:lnTo>
                <a:lnTo>
                  <a:pt x="101008" y="227247"/>
                </a:lnTo>
                <a:lnTo>
                  <a:pt x="100627" y="225381"/>
                </a:lnTo>
                <a:lnTo>
                  <a:pt x="98721" y="224635"/>
                </a:lnTo>
                <a:lnTo>
                  <a:pt x="96434" y="226874"/>
                </a:lnTo>
                <a:lnTo>
                  <a:pt x="87668" y="227247"/>
                </a:lnTo>
                <a:lnTo>
                  <a:pt x="83475" y="230605"/>
                </a:lnTo>
                <a:lnTo>
                  <a:pt x="81569" y="226874"/>
                </a:lnTo>
                <a:lnTo>
                  <a:pt x="79663" y="226501"/>
                </a:lnTo>
                <a:lnTo>
                  <a:pt x="79282" y="224635"/>
                </a:lnTo>
                <a:lnTo>
                  <a:pt x="86143" y="216426"/>
                </a:lnTo>
                <a:lnTo>
                  <a:pt x="88430" y="214933"/>
                </a:lnTo>
                <a:lnTo>
                  <a:pt x="94147" y="216799"/>
                </a:lnTo>
                <a:lnTo>
                  <a:pt x="97959" y="214933"/>
                </a:lnTo>
                <a:lnTo>
                  <a:pt x="92623" y="212694"/>
                </a:lnTo>
                <a:lnTo>
                  <a:pt x="93766" y="209336"/>
                </a:lnTo>
                <a:lnTo>
                  <a:pt x="93766" y="207097"/>
                </a:lnTo>
                <a:lnTo>
                  <a:pt x="96053" y="204112"/>
                </a:lnTo>
                <a:lnTo>
                  <a:pt x="104820" y="202246"/>
                </a:lnTo>
                <a:lnTo>
                  <a:pt x="113587" y="205978"/>
                </a:lnTo>
                <a:lnTo>
                  <a:pt x="115492" y="203366"/>
                </a:lnTo>
                <a:lnTo>
                  <a:pt x="115492" y="200754"/>
                </a:lnTo>
                <a:lnTo>
                  <a:pt x="112824" y="202246"/>
                </a:lnTo>
                <a:lnTo>
                  <a:pt x="112062" y="200007"/>
                </a:lnTo>
                <a:lnTo>
                  <a:pt x="109013" y="198515"/>
                </a:lnTo>
                <a:lnTo>
                  <a:pt x="105963" y="197395"/>
                </a:lnTo>
                <a:lnTo>
                  <a:pt x="99102" y="200007"/>
                </a:lnTo>
                <a:lnTo>
                  <a:pt x="98721" y="198142"/>
                </a:lnTo>
                <a:lnTo>
                  <a:pt x="98721" y="191425"/>
                </a:lnTo>
                <a:lnTo>
                  <a:pt x="100246" y="188440"/>
                </a:lnTo>
                <a:lnTo>
                  <a:pt x="104439" y="184335"/>
                </a:lnTo>
                <a:lnTo>
                  <a:pt x="105201" y="181350"/>
                </a:lnTo>
                <a:lnTo>
                  <a:pt x="102914" y="183216"/>
                </a:lnTo>
                <a:lnTo>
                  <a:pt x="101008" y="182842"/>
                </a:lnTo>
                <a:lnTo>
                  <a:pt x="100246" y="180230"/>
                </a:lnTo>
                <a:lnTo>
                  <a:pt x="100627" y="169409"/>
                </a:lnTo>
                <a:lnTo>
                  <a:pt x="104058" y="158588"/>
                </a:lnTo>
                <a:lnTo>
                  <a:pt x="100246" y="166797"/>
                </a:lnTo>
                <a:lnTo>
                  <a:pt x="100246" y="170902"/>
                </a:lnTo>
                <a:lnTo>
                  <a:pt x="98340" y="176126"/>
                </a:lnTo>
                <a:lnTo>
                  <a:pt x="96816" y="186201"/>
                </a:lnTo>
                <a:lnTo>
                  <a:pt x="94910" y="190305"/>
                </a:lnTo>
                <a:lnTo>
                  <a:pt x="94147" y="195156"/>
                </a:lnTo>
                <a:lnTo>
                  <a:pt x="88811" y="205231"/>
                </a:lnTo>
                <a:lnTo>
                  <a:pt x="86143" y="208217"/>
                </a:lnTo>
                <a:lnTo>
                  <a:pt x="84237" y="206351"/>
                </a:lnTo>
                <a:lnTo>
                  <a:pt x="73946" y="211202"/>
                </a:lnTo>
                <a:lnTo>
                  <a:pt x="71659" y="209336"/>
                </a:lnTo>
                <a:lnTo>
                  <a:pt x="71278" y="206724"/>
                </a:lnTo>
                <a:lnTo>
                  <a:pt x="71278" y="204112"/>
                </a:lnTo>
                <a:lnTo>
                  <a:pt x="70515" y="202246"/>
                </a:lnTo>
                <a:lnTo>
                  <a:pt x="75852" y="192171"/>
                </a:lnTo>
                <a:lnTo>
                  <a:pt x="78139" y="183962"/>
                </a:lnTo>
                <a:lnTo>
                  <a:pt x="78139" y="181350"/>
                </a:lnTo>
                <a:lnTo>
                  <a:pt x="73565" y="186574"/>
                </a:lnTo>
                <a:lnTo>
                  <a:pt x="73183" y="190678"/>
                </a:lnTo>
                <a:lnTo>
                  <a:pt x="71659" y="195156"/>
                </a:lnTo>
                <a:lnTo>
                  <a:pt x="70134" y="197022"/>
                </a:lnTo>
                <a:lnTo>
                  <a:pt x="67085" y="196276"/>
                </a:lnTo>
                <a:lnTo>
                  <a:pt x="64798" y="203366"/>
                </a:lnTo>
                <a:lnTo>
                  <a:pt x="54888" y="208217"/>
                </a:lnTo>
                <a:lnTo>
                  <a:pt x="44977" y="205978"/>
                </a:lnTo>
                <a:lnTo>
                  <a:pt x="44596" y="204858"/>
                </a:lnTo>
                <a:lnTo>
                  <a:pt x="45359" y="202246"/>
                </a:lnTo>
                <a:lnTo>
                  <a:pt x="48408" y="199261"/>
                </a:lnTo>
                <a:lnTo>
                  <a:pt x="53363" y="198142"/>
                </a:lnTo>
                <a:lnTo>
                  <a:pt x="47646" y="195529"/>
                </a:lnTo>
                <a:lnTo>
                  <a:pt x="44596" y="197395"/>
                </a:lnTo>
                <a:lnTo>
                  <a:pt x="43834" y="195156"/>
                </a:lnTo>
                <a:lnTo>
                  <a:pt x="44596" y="189186"/>
                </a:lnTo>
                <a:lnTo>
                  <a:pt x="43834" y="187320"/>
                </a:lnTo>
                <a:lnTo>
                  <a:pt x="43453" y="182096"/>
                </a:lnTo>
                <a:lnTo>
                  <a:pt x="41166" y="176872"/>
                </a:lnTo>
                <a:lnTo>
                  <a:pt x="44977" y="168663"/>
                </a:lnTo>
                <a:lnTo>
                  <a:pt x="47646" y="164931"/>
                </a:lnTo>
                <a:lnTo>
                  <a:pt x="54888" y="162693"/>
                </a:lnTo>
                <a:lnTo>
                  <a:pt x="56031" y="160454"/>
                </a:lnTo>
                <a:lnTo>
                  <a:pt x="51838" y="158961"/>
                </a:lnTo>
                <a:lnTo>
                  <a:pt x="53363" y="150752"/>
                </a:lnTo>
                <a:lnTo>
                  <a:pt x="55650" y="142543"/>
                </a:lnTo>
                <a:lnTo>
                  <a:pt x="57937" y="138438"/>
                </a:lnTo>
                <a:lnTo>
                  <a:pt x="59843" y="136945"/>
                </a:lnTo>
                <a:lnTo>
                  <a:pt x="85762" y="132094"/>
                </a:lnTo>
                <a:lnTo>
                  <a:pt x="88430" y="127243"/>
                </a:lnTo>
                <a:lnTo>
                  <a:pt x="88811" y="124258"/>
                </a:lnTo>
                <a:lnTo>
                  <a:pt x="92623" y="123885"/>
                </a:lnTo>
                <a:lnTo>
                  <a:pt x="102914" y="128736"/>
                </a:lnTo>
                <a:lnTo>
                  <a:pt x="119304" y="131721"/>
                </a:lnTo>
                <a:lnTo>
                  <a:pt x="135694" y="148886"/>
                </a:lnTo>
                <a:lnTo>
                  <a:pt x="139887" y="149259"/>
                </a:lnTo>
                <a:lnTo>
                  <a:pt x="143698" y="155976"/>
                </a:lnTo>
                <a:lnTo>
                  <a:pt x="144842" y="158961"/>
                </a:lnTo>
                <a:lnTo>
                  <a:pt x="152084" y="163066"/>
                </a:lnTo>
                <a:lnTo>
                  <a:pt x="153228" y="160827"/>
                </a:lnTo>
                <a:lnTo>
                  <a:pt x="147891" y="150005"/>
                </a:lnTo>
                <a:lnTo>
                  <a:pt x="153228" y="150005"/>
                </a:lnTo>
                <a:lnTo>
                  <a:pt x="154371" y="147020"/>
                </a:lnTo>
                <a:lnTo>
                  <a:pt x="143698" y="146647"/>
                </a:lnTo>
                <a:lnTo>
                  <a:pt x="142174" y="144035"/>
                </a:lnTo>
                <a:lnTo>
                  <a:pt x="138743" y="143289"/>
                </a:lnTo>
                <a:lnTo>
                  <a:pt x="133788" y="139931"/>
                </a:lnTo>
                <a:lnTo>
                  <a:pt x="132645" y="136572"/>
                </a:lnTo>
                <a:lnTo>
                  <a:pt x="135313" y="133214"/>
                </a:lnTo>
                <a:lnTo>
                  <a:pt x="151703" y="135826"/>
                </a:lnTo>
                <a:lnTo>
                  <a:pt x="155515" y="133214"/>
                </a:lnTo>
                <a:lnTo>
                  <a:pt x="158564" y="138065"/>
                </a:lnTo>
                <a:lnTo>
                  <a:pt x="160470" y="136945"/>
                </a:lnTo>
                <a:lnTo>
                  <a:pt x="161613" y="134333"/>
                </a:lnTo>
                <a:lnTo>
                  <a:pt x="162757" y="134706"/>
                </a:lnTo>
                <a:lnTo>
                  <a:pt x="165425" y="131721"/>
                </a:lnTo>
                <a:lnTo>
                  <a:pt x="164281" y="130229"/>
                </a:lnTo>
                <a:lnTo>
                  <a:pt x="165425" y="123885"/>
                </a:lnTo>
                <a:lnTo>
                  <a:pt x="168474" y="117915"/>
                </a:lnTo>
                <a:lnTo>
                  <a:pt x="168474" y="116795"/>
                </a:lnTo>
                <a:lnTo>
                  <a:pt x="165425" y="117915"/>
                </a:lnTo>
                <a:lnTo>
                  <a:pt x="159707" y="124631"/>
                </a:lnTo>
                <a:lnTo>
                  <a:pt x="157420" y="125004"/>
                </a:lnTo>
                <a:lnTo>
                  <a:pt x="156277" y="127990"/>
                </a:lnTo>
                <a:lnTo>
                  <a:pt x="155133" y="128736"/>
                </a:lnTo>
                <a:lnTo>
                  <a:pt x="143698" y="129109"/>
                </a:lnTo>
                <a:lnTo>
                  <a:pt x="134932" y="124258"/>
                </a:lnTo>
                <a:lnTo>
                  <a:pt x="112443" y="122019"/>
                </a:lnTo>
                <a:lnTo>
                  <a:pt x="105963" y="114556"/>
                </a:lnTo>
                <a:lnTo>
                  <a:pt x="101008" y="112691"/>
                </a:lnTo>
                <a:lnTo>
                  <a:pt x="99865" y="106720"/>
                </a:lnTo>
                <a:lnTo>
                  <a:pt x="102914" y="101123"/>
                </a:lnTo>
                <a:lnTo>
                  <a:pt x="105201" y="100377"/>
                </a:lnTo>
                <a:lnTo>
                  <a:pt x="107869" y="104108"/>
                </a:lnTo>
                <a:lnTo>
                  <a:pt x="112443" y="104481"/>
                </a:lnTo>
                <a:lnTo>
                  <a:pt x="117017" y="112318"/>
                </a:lnTo>
                <a:lnTo>
                  <a:pt x="121210" y="114183"/>
                </a:lnTo>
                <a:lnTo>
                  <a:pt x="128452" y="114556"/>
                </a:lnTo>
                <a:lnTo>
                  <a:pt x="131120" y="110452"/>
                </a:lnTo>
                <a:lnTo>
                  <a:pt x="125784" y="111198"/>
                </a:lnTo>
                <a:lnTo>
                  <a:pt x="123497" y="108213"/>
                </a:lnTo>
                <a:lnTo>
                  <a:pt x="122735" y="102616"/>
                </a:lnTo>
                <a:lnTo>
                  <a:pt x="119685" y="103735"/>
                </a:lnTo>
                <a:lnTo>
                  <a:pt x="115492" y="96645"/>
                </a:lnTo>
                <a:lnTo>
                  <a:pt x="117398" y="93660"/>
                </a:lnTo>
                <a:lnTo>
                  <a:pt x="118161" y="89556"/>
                </a:lnTo>
                <a:lnTo>
                  <a:pt x="115492" y="92914"/>
                </a:lnTo>
                <a:lnTo>
                  <a:pt x="110156" y="94407"/>
                </a:lnTo>
                <a:lnTo>
                  <a:pt x="109013" y="88436"/>
                </a:lnTo>
                <a:lnTo>
                  <a:pt x="107869" y="85078"/>
                </a:lnTo>
                <a:lnTo>
                  <a:pt x="108250" y="83958"/>
                </a:lnTo>
                <a:lnTo>
                  <a:pt x="108250" y="80227"/>
                </a:lnTo>
                <a:lnTo>
                  <a:pt x="106726" y="76122"/>
                </a:lnTo>
                <a:lnTo>
                  <a:pt x="107107" y="71645"/>
                </a:lnTo>
                <a:lnTo>
                  <a:pt x="106345" y="67913"/>
                </a:lnTo>
                <a:lnTo>
                  <a:pt x="97578" y="56345"/>
                </a:lnTo>
                <a:lnTo>
                  <a:pt x="95672" y="52614"/>
                </a:lnTo>
                <a:lnTo>
                  <a:pt x="94147" y="44778"/>
                </a:lnTo>
                <a:lnTo>
                  <a:pt x="92623" y="41419"/>
                </a:lnTo>
                <a:lnTo>
                  <a:pt x="82712" y="32464"/>
                </a:lnTo>
                <a:lnTo>
                  <a:pt x="77757" y="32091"/>
                </a:lnTo>
                <a:lnTo>
                  <a:pt x="68991" y="26120"/>
                </a:lnTo>
                <a:lnTo>
                  <a:pt x="64798" y="21269"/>
                </a:lnTo>
                <a:lnTo>
                  <a:pt x="64036" y="18284"/>
                </a:lnTo>
                <a:lnTo>
                  <a:pt x="64036" y="4105"/>
                </a:lnTo>
                <a:lnTo>
                  <a:pt x="66323" y="2612"/>
                </a:lnTo>
                <a:lnTo>
                  <a:pt x="70134" y="3358"/>
                </a:lnTo>
                <a:lnTo>
                  <a:pt x="73565" y="6717"/>
                </a:lnTo>
                <a:lnTo>
                  <a:pt x="86905" y="12314"/>
                </a:lnTo>
                <a:lnTo>
                  <a:pt x="88049" y="10448"/>
                </a:lnTo>
                <a:lnTo>
                  <a:pt x="88049" y="8583"/>
                </a:lnTo>
                <a:lnTo>
                  <a:pt x="83856" y="522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55" name="Text Placeholder 2554">
            <a:extLst>
              <a:ext uri="{FF2B5EF4-FFF2-40B4-BE49-F238E27FC236}">
                <a16:creationId xmlns:a16="http://schemas.microsoft.com/office/drawing/2014/main" id="{14C9847F-BE20-694A-A974-D8D7481F05C0}"/>
              </a:ext>
            </a:extLst>
          </p:cNvPr>
          <p:cNvSpPr>
            <a:spLocks noGrp="1"/>
          </p:cNvSpPr>
          <p:nvPr>
            <p:ph type="body" sz="quarter" idx="69" hasCustomPrompt="1"/>
          </p:nvPr>
        </p:nvSpPr>
        <p:spPr>
          <a:xfrm>
            <a:off x="6373683" y="1637156"/>
            <a:ext cx="1154219" cy="1311865"/>
          </a:xfrm>
          <a:custGeom>
            <a:avLst/>
            <a:gdLst>
              <a:gd name="connsiteX0" fmla="*/ 171517 w 1154219"/>
              <a:gd name="connsiteY0" fmla="*/ 0 h 1311865"/>
              <a:gd name="connsiteX1" fmla="*/ 1092990 w 1154219"/>
              <a:gd name="connsiteY1" fmla="*/ 0 h 1311865"/>
              <a:gd name="connsiteX2" fmla="*/ 1094131 w 1154219"/>
              <a:gd name="connsiteY2" fmla="*/ 2616 h 1311865"/>
              <a:gd name="connsiteX3" fmla="*/ 1094131 w 1154219"/>
              <a:gd name="connsiteY3" fmla="*/ 7475 h 1311865"/>
              <a:gd name="connsiteX4" fmla="*/ 1090709 w 1154219"/>
              <a:gd name="connsiteY4" fmla="*/ 17940 h 1311865"/>
              <a:gd name="connsiteX5" fmla="*/ 1094131 w 1154219"/>
              <a:gd name="connsiteY5" fmla="*/ 19435 h 1311865"/>
              <a:gd name="connsiteX6" fmla="*/ 1097934 w 1154219"/>
              <a:gd name="connsiteY6" fmla="*/ 29526 h 1311865"/>
              <a:gd name="connsiteX7" fmla="*/ 1105160 w 1154219"/>
              <a:gd name="connsiteY7" fmla="*/ 24294 h 1311865"/>
              <a:gd name="connsiteX8" fmla="*/ 1100596 w 1154219"/>
              <a:gd name="connsiteY8" fmla="*/ 23546 h 1311865"/>
              <a:gd name="connsiteX9" fmla="*/ 1100596 w 1154219"/>
              <a:gd name="connsiteY9" fmla="*/ 17566 h 1311865"/>
              <a:gd name="connsiteX10" fmla="*/ 1103259 w 1154219"/>
              <a:gd name="connsiteY10" fmla="*/ 9344 h 1311865"/>
              <a:gd name="connsiteX11" fmla="*/ 1110484 w 1154219"/>
              <a:gd name="connsiteY11" fmla="*/ 0 h 1311865"/>
              <a:gd name="connsiteX12" fmla="*/ 1154219 w 1154219"/>
              <a:gd name="connsiteY12" fmla="*/ 0 h 1311865"/>
              <a:gd name="connsiteX13" fmla="*/ 1153459 w 1154219"/>
              <a:gd name="connsiteY13" fmla="*/ 1869 h 1311865"/>
              <a:gd name="connsiteX14" fmla="*/ 1152318 w 1154219"/>
              <a:gd name="connsiteY14" fmla="*/ 7849 h 1311865"/>
              <a:gd name="connsiteX15" fmla="*/ 1148895 w 1154219"/>
              <a:gd name="connsiteY15" fmla="*/ 14576 h 1311865"/>
              <a:gd name="connsiteX16" fmla="*/ 1147754 w 1154219"/>
              <a:gd name="connsiteY16" fmla="*/ 20183 h 1311865"/>
              <a:gd name="connsiteX17" fmla="*/ 1142810 w 1154219"/>
              <a:gd name="connsiteY17" fmla="*/ 28779 h 1311865"/>
              <a:gd name="connsiteX18" fmla="*/ 1132922 w 1154219"/>
              <a:gd name="connsiteY18" fmla="*/ 32143 h 1311865"/>
              <a:gd name="connsiteX19" fmla="*/ 1119612 w 1154219"/>
              <a:gd name="connsiteY19" fmla="*/ 27658 h 1311865"/>
              <a:gd name="connsiteX20" fmla="*/ 1116569 w 1154219"/>
              <a:gd name="connsiteY20" fmla="*/ 30274 h 1311865"/>
              <a:gd name="connsiteX21" fmla="*/ 1112386 w 1154219"/>
              <a:gd name="connsiteY21" fmla="*/ 38870 h 1311865"/>
              <a:gd name="connsiteX22" fmla="*/ 1110865 w 1154219"/>
              <a:gd name="connsiteY22" fmla="*/ 57558 h 1311865"/>
              <a:gd name="connsiteX23" fmla="*/ 1108963 w 1154219"/>
              <a:gd name="connsiteY23" fmla="*/ 64659 h 1311865"/>
              <a:gd name="connsiteX24" fmla="*/ 1110865 w 1154219"/>
              <a:gd name="connsiteY24" fmla="*/ 68023 h 1311865"/>
              <a:gd name="connsiteX25" fmla="*/ 1110104 w 1154219"/>
              <a:gd name="connsiteY25" fmla="*/ 78862 h 1311865"/>
              <a:gd name="connsiteX26" fmla="*/ 1106301 w 1154219"/>
              <a:gd name="connsiteY26" fmla="*/ 88579 h 1311865"/>
              <a:gd name="connsiteX27" fmla="*/ 1106681 w 1154219"/>
              <a:gd name="connsiteY27" fmla="*/ 97175 h 1311865"/>
              <a:gd name="connsiteX28" fmla="*/ 1110484 w 1154219"/>
              <a:gd name="connsiteY28" fmla="*/ 87832 h 1311865"/>
              <a:gd name="connsiteX29" fmla="*/ 1112006 w 1154219"/>
              <a:gd name="connsiteY29" fmla="*/ 78862 h 1311865"/>
              <a:gd name="connsiteX30" fmla="*/ 1122274 w 1154219"/>
              <a:gd name="connsiteY30" fmla="*/ 80357 h 1311865"/>
              <a:gd name="connsiteX31" fmla="*/ 1119612 w 1154219"/>
              <a:gd name="connsiteY31" fmla="*/ 89700 h 1311865"/>
              <a:gd name="connsiteX32" fmla="*/ 1118471 w 1154219"/>
              <a:gd name="connsiteY32" fmla="*/ 92690 h 1311865"/>
              <a:gd name="connsiteX33" fmla="*/ 1118471 w 1154219"/>
              <a:gd name="connsiteY33" fmla="*/ 85215 h 1311865"/>
              <a:gd name="connsiteX34" fmla="*/ 1114668 w 1154219"/>
              <a:gd name="connsiteY34" fmla="*/ 86710 h 1311865"/>
              <a:gd name="connsiteX35" fmla="*/ 1112006 w 1154219"/>
              <a:gd name="connsiteY35" fmla="*/ 92690 h 1311865"/>
              <a:gd name="connsiteX36" fmla="*/ 1112006 w 1154219"/>
              <a:gd name="connsiteY36" fmla="*/ 100913 h 1311865"/>
              <a:gd name="connsiteX37" fmla="*/ 1110484 w 1154219"/>
              <a:gd name="connsiteY37" fmla="*/ 102034 h 1311865"/>
              <a:gd name="connsiteX38" fmla="*/ 1110104 w 1154219"/>
              <a:gd name="connsiteY38" fmla="*/ 99044 h 1311865"/>
              <a:gd name="connsiteX39" fmla="*/ 1105921 w 1154219"/>
              <a:gd name="connsiteY39" fmla="*/ 102408 h 1311865"/>
              <a:gd name="connsiteX40" fmla="*/ 1104400 w 1154219"/>
              <a:gd name="connsiteY40" fmla="*/ 100913 h 1311865"/>
              <a:gd name="connsiteX41" fmla="*/ 1104400 w 1154219"/>
              <a:gd name="connsiteY41" fmla="*/ 111004 h 1311865"/>
              <a:gd name="connsiteX42" fmla="*/ 1105921 w 1154219"/>
              <a:gd name="connsiteY42" fmla="*/ 117358 h 1311865"/>
              <a:gd name="connsiteX43" fmla="*/ 1105921 w 1154219"/>
              <a:gd name="connsiteY43" fmla="*/ 124459 h 1311865"/>
              <a:gd name="connsiteX44" fmla="*/ 1099075 w 1154219"/>
              <a:gd name="connsiteY44" fmla="*/ 131934 h 1311865"/>
              <a:gd name="connsiteX45" fmla="*/ 1092230 w 1154219"/>
              <a:gd name="connsiteY45" fmla="*/ 128944 h 1311865"/>
              <a:gd name="connsiteX46" fmla="*/ 1084624 w 1154219"/>
              <a:gd name="connsiteY46" fmla="*/ 135298 h 1311865"/>
              <a:gd name="connsiteX47" fmla="*/ 1080821 w 1154219"/>
              <a:gd name="connsiteY47" fmla="*/ 134177 h 1311865"/>
              <a:gd name="connsiteX48" fmla="*/ 1079680 w 1154219"/>
              <a:gd name="connsiteY48" fmla="*/ 136793 h 1311865"/>
              <a:gd name="connsiteX49" fmla="*/ 1080821 w 1154219"/>
              <a:gd name="connsiteY49" fmla="*/ 140530 h 1311865"/>
              <a:gd name="connsiteX50" fmla="*/ 1080821 w 1154219"/>
              <a:gd name="connsiteY50" fmla="*/ 146137 h 1311865"/>
              <a:gd name="connsiteX51" fmla="*/ 1080440 w 1154219"/>
              <a:gd name="connsiteY51" fmla="*/ 150622 h 1311865"/>
              <a:gd name="connsiteX52" fmla="*/ 1075877 w 1154219"/>
              <a:gd name="connsiteY52" fmla="*/ 150995 h 1311865"/>
              <a:gd name="connsiteX53" fmla="*/ 1077398 w 1154219"/>
              <a:gd name="connsiteY53" fmla="*/ 154359 h 1311865"/>
              <a:gd name="connsiteX54" fmla="*/ 1083483 w 1154219"/>
              <a:gd name="connsiteY54" fmla="*/ 153612 h 1311865"/>
              <a:gd name="connsiteX55" fmla="*/ 1081581 w 1154219"/>
              <a:gd name="connsiteY55" fmla="*/ 158844 h 1311865"/>
              <a:gd name="connsiteX56" fmla="*/ 1076637 w 1154219"/>
              <a:gd name="connsiteY56" fmla="*/ 176411 h 1311865"/>
              <a:gd name="connsiteX57" fmla="*/ 1075877 w 1154219"/>
              <a:gd name="connsiteY57" fmla="*/ 188744 h 1311865"/>
              <a:gd name="connsiteX58" fmla="*/ 1073975 w 1154219"/>
              <a:gd name="connsiteY58" fmla="*/ 200704 h 1311865"/>
              <a:gd name="connsiteX59" fmla="*/ 1075877 w 1154219"/>
              <a:gd name="connsiteY59" fmla="*/ 205563 h 1311865"/>
              <a:gd name="connsiteX60" fmla="*/ 1074736 w 1154219"/>
              <a:gd name="connsiteY60" fmla="*/ 209674 h 1311865"/>
              <a:gd name="connsiteX61" fmla="*/ 1069792 w 1154219"/>
              <a:gd name="connsiteY61" fmla="*/ 216402 h 1311865"/>
              <a:gd name="connsiteX62" fmla="*/ 1069031 w 1154219"/>
              <a:gd name="connsiteY62" fmla="*/ 222008 h 1311865"/>
              <a:gd name="connsiteX63" fmla="*/ 1067890 w 1154219"/>
              <a:gd name="connsiteY63" fmla="*/ 231352 h 1311865"/>
              <a:gd name="connsiteX64" fmla="*/ 1064087 w 1154219"/>
              <a:gd name="connsiteY64" fmla="*/ 241443 h 1311865"/>
              <a:gd name="connsiteX65" fmla="*/ 1067510 w 1154219"/>
              <a:gd name="connsiteY65" fmla="*/ 248918 h 1311865"/>
              <a:gd name="connsiteX66" fmla="*/ 1072454 w 1154219"/>
              <a:gd name="connsiteY66" fmla="*/ 247797 h 1311865"/>
              <a:gd name="connsiteX67" fmla="*/ 1082342 w 1154219"/>
              <a:gd name="connsiteY67" fmla="*/ 221634 h 1311865"/>
              <a:gd name="connsiteX68" fmla="*/ 1086525 w 1154219"/>
              <a:gd name="connsiteY68" fmla="*/ 218644 h 1311865"/>
              <a:gd name="connsiteX69" fmla="*/ 1090328 w 1154219"/>
              <a:gd name="connsiteY69" fmla="*/ 221261 h 1311865"/>
              <a:gd name="connsiteX70" fmla="*/ 1091089 w 1154219"/>
              <a:gd name="connsiteY70" fmla="*/ 226867 h 1311865"/>
              <a:gd name="connsiteX71" fmla="*/ 1096793 w 1154219"/>
              <a:gd name="connsiteY71" fmla="*/ 230978 h 1311865"/>
              <a:gd name="connsiteX72" fmla="*/ 1119231 w 1154219"/>
              <a:gd name="connsiteY72" fmla="*/ 241443 h 1311865"/>
              <a:gd name="connsiteX73" fmla="*/ 1123034 w 1154219"/>
              <a:gd name="connsiteY73" fmla="*/ 246676 h 1311865"/>
              <a:gd name="connsiteX74" fmla="*/ 1123795 w 1154219"/>
              <a:gd name="connsiteY74" fmla="*/ 254151 h 1311865"/>
              <a:gd name="connsiteX75" fmla="*/ 1118471 w 1154219"/>
              <a:gd name="connsiteY75" fmla="*/ 257514 h 1311865"/>
              <a:gd name="connsiteX76" fmla="*/ 1106681 w 1154219"/>
              <a:gd name="connsiteY76" fmla="*/ 245554 h 1311865"/>
              <a:gd name="connsiteX77" fmla="*/ 1096793 w 1154219"/>
              <a:gd name="connsiteY77" fmla="*/ 245554 h 1311865"/>
              <a:gd name="connsiteX78" fmla="*/ 1090709 w 1154219"/>
              <a:gd name="connsiteY78" fmla="*/ 242938 h 1311865"/>
              <a:gd name="connsiteX79" fmla="*/ 1086906 w 1154219"/>
              <a:gd name="connsiteY79" fmla="*/ 249292 h 1311865"/>
              <a:gd name="connsiteX80" fmla="*/ 1088427 w 1154219"/>
              <a:gd name="connsiteY80" fmla="*/ 252656 h 1311865"/>
              <a:gd name="connsiteX81" fmla="*/ 1098695 w 1154219"/>
              <a:gd name="connsiteY81" fmla="*/ 260131 h 1311865"/>
              <a:gd name="connsiteX82" fmla="*/ 1092610 w 1154219"/>
              <a:gd name="connsiteY82" fmla="*/ 259757 h 1311865"/>
              <a:gd name="connsiteX83" fmla="*/ 1092610 w 1154219"/>
              <a:gd name="connsiteY83" fmla="*/ 263868 h 1311865"/>
              <a:gd name="connsiteX84" fmla="*/ 1088807 w 1154219"/>
              <a:gd name="connsiteY84" fmla="*/ 264989 h 1311865"/>
              <a:gd name="connsiteX85" fmla="*/ 1097934 w 1154219"/>
              <a:gd name="connsiteY85" fmla="*/ 269101 h 1311865"/>
              <a:gd name="connsiteX86" fmla="*/ 1098695 w 1154219"/>
              <a:gd name="connsiteY86" fmla="*/ 272838 h 1311865"/>
              <a:gd name="connsiteX87" fmla="*/ 1090709 w 1154219"/>
              <a:gd name="connsiteY87" fmla="*/ 273959 h 1311865"/>
              <a:gd name="connsiteX88" fmla="*/ 1108583 w 1154219"/>
              <a:gd name="connsiteY88" fmla="*/ 275828 h 1311865"/>
              <a:gd name="connsiteX89" fmla="*/ 1116189 w 1154219"/>
              <a:gd name="connsiteY89" fmla="*/ 281808 h 1311865"/>
              <a:gd name="connsiteX90" fmla="*/ 1116569 w 1154219"/>
              <a:gd name="connsiteY90" fmla="*/ 288162 h 1311865"/>
              <a:gd name="connsiteX91" fmla="*/ 1121513 w 1154219"/>
              <a:gd name="connsiteY91" fmla="*/ 289657 h 1311865"/>
              <a:gd name="connsiteX92" fmla="*/ 1123795 w 1154219"/>
              <a:gd name="connsiteY92" fmla="*/ 288909 h 1311865"/>
              <a:gd name="connsiteX93" fmla="*/ 1123415 w 1154219"/>
              <a:gd name="connsiteY93" fmla="*/ 281061 h 1311865"/>
              <a:gd name="connsiteX94" fmla="*/ 1126837 w 1154219"/>
              <a:gd name="connsiteY94" fmla="*/ 276949 h 1311865"/>
              <a:gd name="connsiteX95" fmla="*/ 1135584 w 1154219"/>
              <a:gd name="connsiteY95" fmla="*/ 283303 h 1311865"/>
              <a:gd name="connsiteX96" fmla="*/ 1137866 w 1154219"/>
              <a:gd name="connsiteY96" fmla="*/ 281808 h 1311865"/>
              <a:gd name="connsiteX97" fmla="*/ 1139007 w 1154219"/>
              <a:gd name="connsiteY97" fmla="*/ 282929 h 1311865"/>
              <a:gd name="connsiteX98" fmla="*/ 1140909 w 1154219"/>
              <a:gd name="connsiteY98" fmla="*/ 300869 h 1311865"/>
              <a:gd name="connsiteX99" fmla="*/ 1140909 w 1154219"/>
              <a:gd name="connsiteY99" fmla="*/ 311335 h 1311865"/>
              <a:gd name="connsiteX100" fmla="*/ 1140909 w 1154219"/>
              <a:gd name="connsiteY100" fmla="*/ 315820 h 1311865"/>
              <a:gd name="connsiteX101" fmla="*/ 1139768 w 1154219"/>
              <a:gd name="connsiteY101" fmla="*/ 319931 h 1311865"/>
              <a:gd name="connsiteX102" fmla="*/ 1139768 w 1154219"/>
              <a:gd name="connsiteY102" fmla="*/ 323295 h 1311865"/>
              <a:gd name="connsiteX103" fmla="*/ 1135204 w 1154219"/>
              <a:gd name="connsiteY103" fmla="*/ 330396 h 1311865"/>
              <a:gd name="connsiteX104" fmla="*/ 1119231 w 1154219"/>
              <a:gd name="connsiteY104" fmla="*/ 325163 h 1311865"/>
              <a:gd name="connsiteX105" fmla="*/ 1108583 w 1154219"/>
              <a:gd name="connsiteY105" fmla="*/ 319183 h 1311865"/>
              <a:gd name="connsiteX106" fmla="*/ 1092990 w 1154219"/>
              <a:gd name="connsiteY106" fmla="*/ 315446 h 1311865"/>
              <a:gd name="connsiteX107" fmla="*/ 1067510 w 1154219"/>
              <a:gd name="connsiteY107" fmla="*/ 314325 h 1311865"/>
              <a:gd name="connsiteX108" fmla="*/ 1087666 w 1154219"/>
              <a:gd name="connsiteY108" fmla="*/ 319557 h 1311865"/>
              <a:gd name="connsiteX109" fmla="*/ 1088807 w 1154219"/>
              <a:gd name="connsiteY109" fmla="*/ 321052 h 1311865"/>
              <a:gd name="connsiteX110" fmla="*/ 1084624 w 1154219"/>
              <a:gd name="connsiteY110" fmla="*/ 323668 h 1311865"/>
              <a:gd name="connsiteX111" fmla="*/ 1070553 w 1154219"/>
              <a:gd name="connsiteY111" fmla="*/ 322173 h 1311865"/>
              <a:gd name="connsiteX112" fmla="*/ 1068271 w 1154219"/>
              <a:gd name="connsiteY112" fmla="*/ 324416 h 1311865"/>
              <a:gd name="connsiteX113" fmla="*/ 1085765 w 1154219"/>
              <a:gd name="connsiteY113" fmla="*/ 329274 h 1311865"/>
              <a:gd name="connsiteX114" fmla="*/ 1076637 w 1154219"/>
              <a:gd name="connsiteY114" fmla="*/ 331891 h 1311865"/>
              <a:gd name="connsiteX115" fmla="*/ 1073595 w 1154219"/>
              <a:gd name="connsiteY115" fmla="*/ 337497 h 1311865"/>
              <a:gd name="connsiteX116" fmla="*/ 1067130 w 1154219"/>
              <a:gd name="connsiteY116" fmla="*/ 342356 h 1311865"/>
              <a:gd name="connsiteX117" fmla="*/ 1063707 w 1154219"/>
              <a:gd name="connsiteY117" fmla="*/ 335628 h 1311865"/>
              <a:gd name="connsiteX118" fmla="*/ 1059143 w 1154219"/>
              <a:gd name="connsiteY118" fmla="*/ 329274 h 1311865"/>
              <a:gd name="connsiteX119" fmla="*/ 1052678 w 1154219"/>
              <a:gd name="connsiteY119" fmla="*/ 330396 h 1311865"/>
              <a:gd name="connsiteX120" fmla="*/ 1051918 w 1154219"/>
              <a:gd name="connsiteY120" fmla="*/ 335255 h 1311865"/>
              <a:gd name="connsiteX121" fmla="*/ 1046974 w 1154219"/>
              <a:gd name="connsiteY121" fmla="*/ 338618 h 1311865"/>
              <a:gd name="connsiteX122" fmla="*/ 1050777 w 1154219"/>
              <a:gd name="connsiteY122" fmla="*/ 347962 h 1311865"/>
              <a:gd name="connsiteX123" fmla="*/ 1050777 w 1154219"/>
              <a:gd name="connsiteY123" fmla="*/ 353568 h 1311865"/>
              <a:gd name="connsiteX124" fmla="*/ 1053819 w 1154219"/>
              <a:gd name="connsiteY124" fmla="*/ 347962 h 1311865"/>
              <a:gd name="connsiteX125" fmla="*/ 1056862 w 1154219"/>
              <a:gd name="connsiteY125" fmla="*/ 349083 h 1311865"/>
              <a:gd name="connsiteX126" fmla="*/ 1058383 w 1154219"/>
              <a:gd name="connsiteY126" fmla="*/ 353942 h 1311865"/>
              <a:gd name="connsiteX127" fmla="*/ 1064468 w 1154219"/>
              <a:gd name="connsiteY127" fmla="*/ 355437 h 1311865"/>
              <a:gd name="connsiteX128" fmla="*/ 1061806 w 1154219"/>
              <a:gd name="connsiteY128" fmla="*/ 359175 h 1311865"/>
              <a:gd name="connsiteX129" fmla="*/ 1065228 w 1154219"/>
              <a:gd name="connsiteY129" fmla="*/ 361791 h 1311865"/>
              <a:gd name="connsiteX130" fmla="*/ 1051918 w 1154219"/>
              <a:gd name="connsiteY130" fmla="*/ 359548 h 1311865"/>
              <a:gd name="connsiteX131" fmla="*/ 1049256 w 1154219"/>
              <a:gd name="connsiteY131" fmla="*/ 361791 h 1311865"/>
              <a:gd name="connsiteX132" fmla="*/ 1055340 w 1154219"/>
              <a:gd name="connsiteY132" fmla="*/ 364781 h 1311865"/>
              <a:gd name="connsiteX133" fmla="*/ 1067890 w 1154219"/>
              <a:gd name="connsiteY133" fmla="*/ 363660 h 1311865"/>
              <a:gd name="connsiteX134" fmla="*/ 1069031 w 1154219"/>
              <a:gd name="connsiteY134" fmla="*/ 368145 h 1311865"/>
              <a:gd name="connsiteX135" fmla="*/ 1068271 w 1154219"/>
              <a:gd name="connsiteY135" fmla="*/ 370013 h 1311865"/>
              <a:gd name="connsiteX136" fmla="*/ 1068271 w 1154219"/>
              <a:gd name="connsiteY136" fmla="*/ 375246 h 1311865"/>
              <a:gd name="connsiteX137" fmla="*/ 1067890 w 1154219"/>
              <a:gd name="connsiteY137" fmla="*/ 379357 h 1311865"/>
              <a:gd name="connsiteX138" fmla="*/ 1072454 w 1154219"/>
              <a:gd name="connsiteY138" fmla="*/ 379731 h 1311865"/>
              <a:gd name="connsiteX139" fmla="*/ 1073975 w 1154219"/>
              <a:gd name="connsiteY139" fmla="*/ 382721 h 1311865"/>
              <a:gd name="connsiteX140" fmla="*/ 1079680 w 1154219"/>
              <a:gd name="connsiteY140" fmla="*/ 384590 h 1311865"/>
              <a:gd name="connsiteX141" fmla="*/ 1077398 w 1154219"/>
              <a:gd name="connsiteY141" fmla="*/ 377488 h 1311865"/>
              <a:gd name="connsiteX142" fmla="*/ 1080440 w 1154219"/>
              <a:gd name="connsiteY142" fmla="*/ 379731 h 1311865"/>
              <a:gd name="connsiteX143" fmla="*/ 1085384 w 1154219"/>
              <a:gd name="connsiteY143" fmla="*/ 386085 h 1311865"/>
              <a:gd name="connsiteX144" fmla="*/ 1089948 w 1154219"/>
              <a:gd name="connsiteY144" fmla="*/ 386458 h 1311865"/>
              <a:gd name="connsiteX145" fmla="*/ 1081581 w 1154219"/>
              <a:gd name="connsiteY145" fmla="*/ 374125 h 1311865"/>
              <a:gd name="connsiteX146" fmla="*/ 1091089 w 1154219"/>
              <a:gd name="connsiteY146" fmla="*/ 381600 h 1311865"/>
              <a:gd name="connsiteX147" fmla="*/ 1098695 w 1154219"/>
              <a:gd name="connsiteY147" fmla="*/ 379731 h 1311865"/>
              <a:gd name="connsiteX148" fmla="*/ 1104400 w 1154219"/>
              <a:gd name="connsiteY148" fmla="*/ 380852 h 1311865"/>
              <a:gd name="connsiteX149" fmla="*/ 1107442 w 1154219"/>
              <a:gd name="connsiteY149" fmla="*/ 390570 h 1311865"/>
              <a:gd name="connsiteX150" fmla="*/ 1107062 w 1154219"/>
              <a:gd name="connsiteY150" fmla="*/ 394681 h 1311865"/>
              <a:gd name="connsiteX151" fmla="*/ 1102118 w 1154219"/>
              <a:gd name="connsiteY151" fmla="*/ 395802 h 1311865"/>
              <a:gd name="connsiteX152" fmla="*/ 1097174 w 1154219"/>
              <a:gd name="connsiteY152" fmla="*/ 398418 h 1311865"/>
              <a:gd name="connsiteX153" fmla="*/ 1090709 w 1154219"/>
              <a:gd name="connsiteY153" fmla="*/ 399913 h 1311865"/>
              <a:gd name="connsiteX154" fmla="*/ 1080821 w 1154219"/>
              <a:gd name="connsiteY154" fmla="*/ 399913 h 1311865"/>
              <a:gd name="connsiteX155" fmla="*/ 1080821 w 1154219"/>
              <a:gd name="connsiteY155" fmla="*/ 402903 h 1311865"/>
              <a:gd name="connsiteX156" fmla="*/ 1088427 w 1154219"/>
              <a:gd name="connsiteY156" fmla="*/ 404025 h 1311865"/>
              <a:gd name="connsiteX157" fmla="*/ 1092610 w 1154219"/>
              <a:gd name="connsiteY157" fmla="*/ 407388 h 1311865"/>
              <a:gd name="connsiteX158" fmla="*/ 1096413 w 1154219"/>
              <a:gd name="connsiteY158" fmla="*/ 408510 h 1311865"/>
              <a:gd name="connsiteX159" fmla="*/ 1101737 w 1154219"/>
              <a:gd name="connsiteY159" fmla="*/ 407388 h 1311865"/>
              <a:gd name="connsiteX160" fmla="*/ 1106681 w 1154219"/>
              <a:gd name="connsiteY160" fmla="*/ 412995 h 1311865"/>
              <a:gd name="connsiteX161" fmla="*/ 1112386 w 1154219"/>
              <a:gd name="connsiteY161" fmla="*/ 422338 h 1311865"/>
              <a:gd name="connsiteX162" fmla="*/ 1112386 w 1154219"/>
              <a:gd name="connsiteY162" fmla="*/ 433551 h 1311865"/>
              <a:gd name="connsiteX163" fmla="*/ 1114287 w 1154219"/>
              <a:gd name="connsiteY163" fmla="*/ 446259 h 1311865"/>
              <a:gd name="connsiteX164" fmla="*/ 1114287 w 1154219"/>
              <a:gd name="connsiteY164" fmla="*/ 457845 h 1311865"/>
              <a:gd name="connsiteX165" fmla="*/ 1111245 w 1154219"/>
              <a:gd name="connsiteY165" fmla="*/ 469805 h 1311865"/>
              <a:gd name="connsiteX166" fmla="*/ 1108203 w 1154219"/>
              <a:gd name="connsiteY166" fmla="*/ 470926 h 1311865"/>
              <a:gd name="connsiteX167" fmla="*/ 1102878 w 1154219"/>
              <a:gd name="connsiteY167" fmla="*/ 467936 h 1311865"/>
              <a:gd name="connsiteX168" fmla="*/ 1102118 w 1154219"/>
              <a:gd name="connsiteY168" fmla="*/ 460087 h 1311865"/>
              <a:gd name="connsiteX169" fmla="*/ 1098695 w 1154219"/>
              <a:gd name="connsiteY169" fmla="*/ 454481 h 1311865"/>
              <a:gd name="connsiteX170" fmla="*/ 1063707 w 1154219"/>
              <a:gd name="connsiteY170" fmla="*/ 435794 h 1311865"/>
              <a:gd name="connsiteX171" fmla="*/ 1071313 w 1154219"/>
              <a:gd name="connsiteY171" fmla="*/ 443642 h 1311865"/>
              <a:gd name="connsiteX172" fmla="*/ 1058003 w 1154219"/>
              <a:gd name="connsiteY172" fmla="*/ 442521 h 1311865"/>
              <a:gd name="connsiteX173" fmla="*/ 1063327 w 1154219"/>
              <a:gd name="connsiteY173" fmla="*/ 446632 h 1311865"/>
              <a:gd name="connsiteX174" fmla="*/ 1071693 w 1154219"/>
              <a:gd name="connsiteY174" fmla="*/ 447006 h 1311865"/>
              <a:gd name="connsiteX175" fmla="*/ 1077398 w 1154219"/>
              <a:gd name="connsiteY175" fmla="*/ 454107 h 1311865"/>
              <a:gd name="connsiteX176" fmla="*/ 1088807 w 1154219"/>
              <a:gd name="connsiteY176" fmla="*/ 464572 h 1311865"/>
              <a:gd name="connsiteX177" fmla="*/ 1089948 w 1154219"/>
              <a:gd name="connsiteY177" fmla="*/ 470926 h 1311865"/>
              <a:gd name="connsiteX178" fmla="*/ 1084624 w 1154219"/>
              <a:gd name="connsiteY178" fmla="*/ 470179 h 1311865"/>
              <a:gd name="connsiteX179" fmla="*/ 1074736 w 1154219"/>
              <a:gd name="connsiteY179" fmla="*/ 474290 h 1311865"/>
              <a:gd name="connsiteX180" fmla="*/ 1069412 w 1154219"/>
              <a:gd name="connsiteY180" fmla="*/ 481391 h 1311865"/>
              <a:gd name="connsiteX181" fmla="*/ 1074356 w 1154219"/>
              <a:gd name="connsiteY181" fmla="*/ 480270 h 1311865"/>
              <a:gd name="connsiteX182" fmla="*/ 1080060 w 1154219"/>
              <a:gd name="connsiteY182" fmla="*/ 476159 h 1311865"/>
              <a:gd name="connsiteX183" fmla="*/ 1084624 w 1154219"/>
              <a:gd name="connsiteY183" fmla="*/ 476906 h 1311865"/>
              <a:gd name="connsiteX184" fmla="*/ 1087666 w 1154219"/>
              <a:gd name="connsiteY184" fmla="*/ 479896 h 1311865"/>
              <a:gd name="connsiteX185" fmla="*/ 1086906 w 1154219"/>
              <a:gd name="connsiteY185" fmla="*/ 485129 h 1311865"/>
              <a:gd name="connsiteX186" fmla="*/ 1086145 w 1154219"/>
              <a:gd name="connsiteY186" fmla="*/ 492604 h 1311865"/>
              <a:gd name="connsiteX187" fmla="*/ 1086525 w 1154219"/>
              <a:gd name="connsiteY187" fmla="*/ 498584 h 1311865"/>
              <a:gd name="connsiteX188" fmla="*/ 1085765 w 1154219"/>
              <a:gd name="connsiteY188" fmla="*/ 504564 h 1311865"/>
              <a:gd name="connsiteX189" fmla="*/ 1080821 w 1154219"/>
              <a:gd name="connsiteY189" fmla="*/ 506432 h 1311865"/>
              <a:gd name="connsiteX190" fmla="*/ 1081581 w 1154219"/>
              <a:gd name="connsiteY190" fmla="*/ 507554 h 1311865"/>
              <a:gd name="connsiteX191" fmla="*/ 1088427 w 1154219"/>
              <a:gd name="connsiteY191" fmla="*/ 506806 h 1311865"/>
              <a:gd name="connsiteX192" fmla="*/ 1099075 w 1154219"/>
              <a:gd name="connsiteY192" fmla="*/ 508675 h 1311865"/>
              <a:gd name="connsiteX193" fmla="*/ 1104780 w 1154219"/>
              <a:gd name="connsiteY193" fmla="*/ 512412 h 1311865"/>
              <a:gd name="connsiteX194" fmla="*/ 1113146 w 1154219"/>
              <a:gd name="connsiteY194" fmla="*/ 507554 h 1311865"/>
              <a:gd name="connsiteX195" fmla="*/ 1116189 w 1154219"/>
              <a:gd name="connsiteY195" fmla="*/ 515402 h 1311865"/>
              <a:gd name="connsiteX196" fmla="*/ 1120372 w 1154219"/>
              <a:gd name="connsiteY196" fmla="*/ 520261 h 1311865"/>
              <a:gd name="connsiteX197" fmla="*/ 1121513 w 1154219"/>
              <a:gd name="connsiteY197" fmla="*/ 526241 h 1311865"/>
              <a:gd name="connsiteX198" fmla="*/ 1111245 w 1154219"/>
              <a:gd name="connsiteY198" fmla="*/ 540444 h 1311865"/>
              <a:gd name="connsiteX199" fmla="*/ 1101737 w 1154219"/>
              <a:gd name="connsiteY199" fmla="*/ 538201 h 1311865"/>
              <a:gd name="connsiteX200" fmla="*/ 1097934 w 1154219"/>
              <a:gd name="connsiteY200" fmla="*/ 532595 h 1311865"/>
              <a:gd name="connsiteX201" fmla="*/ 1095653 w 1154219"/>
              <a:gd name="connsiteY201" fmla="*/ 524746 h 1311865"/>
              <a:gd name="connsiteX202" fmla="*/ 1090709 w 1154219"/>
              <a:gd name="connsiteY202" fmla="*/ 522504 h 1311865"/>
              <a:gd name="connsiteX203" fmla="*/ 1084624 w 1154219"/>
              <a:gd name="connsiteY203" fmla="*/ 523251 h 1311865"/>
              <a:gd name="connsiteX204" fmla="*/ 1077398 w 1154219"/>
              <a:gd name="connsiteY204" fmla="*/ 521382 h 1311865"/>
              <a:gd name="connsiteX205" fmla="*/ 1067130 w 1154219"/>
              <a:gd name="connsiteY205" fmla="*/ 522504 h 1311865"/>
              <a:gd name="connsiteX206" fmla="*/ 1063707 w 1154219"/>
              <a:gd name="connsiteY206" fmla="*/ 518392 h 1311865"/>
              <a:gd name="connsiteX207" fmla="*/ 1059524 w 1154219"/>
              <a:gd name="connsiteY207" fmla="*/ 516897 h 1311865"/>
              <a:gd name="connsiteX208" fmla="*/ 1061425 w 1154219"/>
              <a:gd name="connsiteY208" fmla="*/ 524746 h 1311865"/>
              <a:gd name="connsiteX209" fmla="*/ 1061806 w 1154219"/>
              <a:gd name="connsiteY209" fmla="*/ 530726 h 1311865"/>
              <a:gd name="connsiteX210" fmla="*/ 1050016 w 1154219"/>
              <a:gd name="connsiteY210" fmla="*/ 535585 h 1311865"/>
              <a:gd name="connsiteX211" fmla="*/ 1057622 w 1154219"/>
              <a:gd name="connsiteY211" fmla="*/ 536706 h 1311865"/>
              <a:gd name="connsiteX212" fmla="*/ 1058003 w 1154219"/>
              <a:gd name="connsiteY212" fmla="*/ 541191 h 1311865"/>
              <a:gd name="connsiteX213" fmla="*/ 1053819 w 1154219"/>
              <a:gd name="connsiteY213" fmla="*/ 545676 h 1311865"/>
              <a:gd name="connsiteX214" fmla="*/ 1054960 w 1154219"/>
              <a:gd name="connsiteY214" fmla="*/ 550909 h 1311865"/>
              <a:gd name="connsiteX215" fmla="*/ 1052678 w 1154219"/>
              <a:gd name="connsiteY215" fmla="*/ 551282 h 1311865"/>
              <a:gd name="connsiteX216" fmla="*/ 1051918 w 1154219"/>
              <a:gd name="connsiteY216" fmla="*/ 554646 h 1311865"/>
              <a:gd name="connsiteX217" fmla="*/ 1059143 w 1154219"/>
              <a:gd name="connsiteY217" fmla="*/ 556889 h 1311865"/>
              <a:gd name="connsiteX218" fmla="*/ 1067890 w 1154219"/>
              <a:gd name="connsiteY218" fmla="*/ 554646 h 1311865"/>
              <a:gd name="connsiteX219" fmla="*/ 1072074 w 1154219"/>
              <a:gd name="connsiteY219" fmla="*/ 559131 h 1311865"/>
              <a:gd name="connsiteX220" fmla="*/ 1078159 w 1154219"/>
              <a:gd name="connsiteY220" fmla="*/ 561747 h 1311865"/>
              <a:gd name="connsiteX221" fmla="*/ 1090328 w 1154219"/>
              <a:gd name="connsiteY221" fmla="*/ 565859 h 1311865"/>
              <a:gd name="connsiteX222" fmla="*/ 1094892 w 1154219"/>
              <a:gd name="connsiteY222" fmla="*/ 568849 h 1311865"/>
              <a:gd name="connsiteX223" fmla="*/ 1094512 w 1154219"/>
              <a:gd name="connsiteY223" fmla="*/ 571839 h 1311865"/>
              <a:gd name="connsiteX224" fmla="*/ 1091850 w 1154219"/>
              <a:gd name="connsiteY224" fmla="*/ 577819 h 1311865"/>
              <a:gd name="connsiteX225" fmla="*/ 1091089 w 1154219"/>
              <a:gd name="connsiteY225" fmla="*/ 589405 h 1311865"/>
              <a:gd name="connsiteX226" fmla="*/ 1092230 w 1154219"/>
              <a:gd name="connsiteY226" fmla="*/ 593516 h 1311865"/>
              <a:gd name="connsiteX227" fmla="*/ 1088807 w 1154219"/>
              <a:gd name="connsiteY227" fmla="*/ 596880 h 1311865"/>
              <a:gd name="connsiteX228" fmla="*/ 1080060 w 1154219"/>
              <a:gd name="connsiteY228" fmla="*/ 597254 h 1311865"/>
              <a:gd name="connsiteX229" fmla="*/ 1072454 w 1154219"/>
              <a:gd name="connsiteY229" fmla="*/ 594638 h 1311865"/>
              <a:gd name="connsiteX230" fmla="*/ 1065609 w 1154219"/>
              <a:gd name="connsiteY230" fmla="*/ 602486 h 1311865"/>
              <a:gd name="connsiteX231" fmla="*/ 1059524 w 1154219"/>
              <a:gd name="connsiteY231" fmla="*/ 605103 h 1311865"/>
              <a:gd name="connsiteX232" fmla="*/ 1057242 w 1154219"/>
              <a:gd name="connsiteY232" fmla="*/ 611083 h 1311865"/>
              <a:gd name="connsiteX233" fmla="*/ 1051918 w 1154219"/>
              <a:gd name="connsiteY233" fmla="*/ 611456 h 1311865"/>
              <a:gd name="connsiteX234" fmla="*/ 1038987 w 1154219"/>
              <a:gd name="connsiteY234" fmla="*/ 605476 h 1311865"/>
              <a:gd name="connsiteX235" fmla="*/ 1025297 w 1154219"/>
              <a:gd name="connsiteY235" fmla="*/ 593143 h 1311865"/>
              <a:gd name="connsiteX236" fmla="*/ 1019212 w 1154219"/>
              <a:gd name="connsiteY236" fmla="*/ 584546 h 1311865"/>
              <a:gd name="connsiteX237" fmla="*/ 1018071 w 1154219"/>
              <a:gd name="connsiteY237" fmla="*/ 574455 h 1311865"/>
              <a:gd name="connsiteX238" fmla="*/ 1014648 w 1154219"/>
              <a:gd name="connsiteY238" fmla="*/ 573707 h 1311865"/>
              <a:gd name="connsiteX239" fmla="*/ 1010845 w 1154219"/>
              <a:gd name="connsiteY239" fmla="*/ 575576 h 1311865"/>
              <a:gd name="connsiteX240" fmla="*/ 1009704 w 1154219"/>
              <a:gd name="connsiteY240" fmla="*/ 589405 h 1311865"/>
              <a:gd name="connsiteX241" fmla="*/ 1005141 w 1154219"/>
              <a:gd name="connsiteY241" fmla="*/ 588658 h 1311865"/>
              <a:gd name="connsiteX242" fmla="*/ 998295 w 1154219"/>
              <a:gd name="connsiteY242" fmla="*/ 583425 h 1311865"/>
              <a:gd name="connsiteX243" fmla="*/ 1000197 w 1154219"/>
              <a:gd name="connsiteY243" fmla="*/ 591274 h 1311865"/>
              <a:gd name="connsiteX244" fmla="*/ 1001718 w 1154219"/>
              <a:gd name="connsiteY244" fmla="*/ 595011 h 1311865"/>
              <a:gd name="connsiteX245" fmla="*/ 990689 w 1154219"/>
              <a:gd name="connsiteY245" fmla="*/ 600618 h 1311865"/>
              <a:gd name="connsiteX246" fmla="*/ 988027 w 1154219"/>
              <a:gd name="connsiteY246" fmla="*/ 605103 h 1311865"/>
              <a:gd name="connsiteX247" fmla="*/ 980041 w 1154219"/>
              <a:gd name="connsiteY247" fmla="*/ 612951 h 1311865"/>
              <a:gd name="connsiteX248" fmla="*/ 972434 w 1154219"/>
              <a:gd name="connsiteY248" fmla="*/ 612578 h 1311865"/>
              <a:gd name="connsiteX249" fmla="*/ 967110 w 1154219"/>
              <a:gd name="connsiteY249" fmla="*/ 606598 h 1311865"/>
              <a:gd name="connsiteX250" fmla="*/ 958744 w 1154219"/>
              <a:gd name="connsiteY250" fmla="*/ 608093 h 1311865"/>
              <a:gd name="connsiteX251" fmla="*/ 967491 w 1154219"/>
              <a:gd name="connsiteY251" fmla="*/ 612578 h 1311865"/>
              <a:gd name="connsiteX252" fmla="*/ 963688 w 1154219"/>
              <a:gd name="connsiteY252" fmla="*/ 615941 h 1311865"/>
              <a:gd name="connsiteX253" fmla="*/ 957222 w 1154219"/>
              <a:gd name="connsiteY253" fmla="*/ 618931 h 1311865"/>
              <a:gd name="connsiteX254" fmla="*/ 960645 w 1154219"/>
              <a:gd name="connsiteY254" fmla="*/ 622669 h 1311865"/>
              <a:gd name="connsiteX255" fmla="*/ 965589 w 1154219"/>
              <a:gd name="connsiteY255" fmla="*/ 618558 h 1311865"/>
              <a:gd name="connsiteX256" fmla="*/ 975097 w 1154219"/>
              <a:gd name="connsiteY256" fmla="*/ 615941 h 1311865"/>
              <a:gd name="connsiteX257" fmla="*/ 981181 w 1154219"/>
              <a:gd name="connsiteY257" fmla="*/ 619305 h 1311865"/>
              <a:gd name="connsiteX258" fmla="*/ 985745 w 1154219"/>
              <a:gd name="connsiteY258" fmla="*/ 623790 h 1311865"/>
              <a:gd name="connsiteX259" fmla="*/ 993731 w 1154219"/>
              <a:gd name="connsiteY259" fmla="*/ 624911 h 1311865"/>
              <a:gd name="connsiteX260" fmla="*/ 997915 w 1154219"/>
              <a:gd name="connsiteY260" fmla="*/ 627154 h 1311865"/>
              <a:gd name="connsiteX261" fmla="*/ 993351 w 1154219"/>
              <a:gd name="connsiteY261" fmla="*/ 635750 h 1311865"/>
              <a:gd name="connsiteX262" fmla="*/ 986125 w 1154219"/>
              <a:gd name="connsiteY262" fmla="*/ 637619 h 1311865"/>
              <a:gd name="connsiteX263" fmla="*/ 981181 w 1154219"/>
              <a:gd name="connsiteY263" fmla="*/ 641730 h 1311865"/>
              <a:gd name="connsiteX264" fmla="*/ 973956 w 1154219"/>
              <a:gd name="connsiteY264" fmla="*/ 643973 h 1311865"/>
              <a:gd name="connsiteX265" fmla="*/ 962166 w 1154219"/>
              <a:gd name="connsiteY265" fmla="*/ 642851 h 1311865"/>
              <a:gd name="connsiteX266" fmla="*/ 965969 w 1154219"/>
              <a:gd name="connsiteY266" fmla="*/ 646215 h 1311865"/>
              <a:gd name="connsiteX267" fmla="*/ 963307 w 1154219"/>
              <a:gd name="connsiteY267" fmla="*/ 647336 h 1311865"/>
              <a:gd name="connsiteX268" fmla="*/ 960645 w 1154219"/>
              <a:gd name="connsiteY268" fmla="*/ 650700 h 1311865"/>
              <a:gd name="connsiteX269" fmla="*/ 968251 w 1154219"/>
              <a:gd name="connsiteY269" fmla="*/ 648831 h 1311865"/>
              <a:gd name="connsiteX270" fmla="*/ 968251 w 1154219"/>
              <a:gd name="connsiteY270" fmla="*/ 655933 h 1311865"/>
              <a:gd name="connsiteX271" fmla="*/ 969392 w 1154219"/>
              <a:gd name="connsiteY271" fmla="*/ 655933 h 1311865"/>
              <a:gd name="connsiteX272" fmla="*/ 975097 w 1154219"/>
              <a:gd name="connsiteY272" fmla="*/ 649953 h 1311865"/>
              <a:gd name="connsiteX273" fmla="*/ 982322 w 1154219"/>
              <a:gd name="connsiteY273" fmla="*/ 644720 h 1311865"/>
              <a:gd name="connsiteX274" fmla="*/ 988407 w 1154219"/>
              <a:gd name="connsiteY274" fmla="*/ 643225 h 1311865"/>
              <a:gd name="connsiteX275" fmla="*/ 1001718 w 1154219"/>
              <a:gd name="connsiteY275" fmla="*/ 651448 h 1311865"/>
              <a:gd name="connsiteX276" fmla="*/ 1002859 w 1154219"/>
              <a:gd name="connsiteY276" fmla="*/ 659296 h 1311865"/>
              <a:gd name="connsiteX277" fmla="*/ 1002859 w 1154219"/>
              <a:gd name="connsiteY277" fmla="*/ 664903 h 1311865"/>
              <a:gd name="connsiteX278" fmla="*/ 996774 w 1154219"/>
              <a:gd name="connsiteY278" fmla="*/ 667145 h 1311865"/>
              <a:gd name="connsiteX279" fmla="*/ 986506 w 1154219"/>
              <a:gd name="connsiteY279" fmla="*/ 669014 h 1311865"/>
              <a:gd name="connsiteX280" fmla="*/ 986125 w 1154219"/>
              <a:gd name="connsiteY280" fmla="*/ 671630 h 1311865"/>
              <a:gd name="connsiteX281" fmla="*/ 990689 w 1154219"/>
              <a:gd name="connsiteY281" fmla="*/ 673125 h 1311865"/>
              <a:gd name="connsiteX282" fmla="*/ 989548 w 1154219"/>
              <a:gd name="connsiteY282" fmla="*/ 679853 h 1311865"/>
              <a:gd name="connsiteX283" fmla="*/ 987647 w 1154219"/>
              <a:gd name="connsiteY283" fmla="*/ 685833 h 1311865"/>
              <a:gd name="connsiteX284" fmla="*/ 987647 w 1154219"/>
              <a:gd name="connsiteY284" fmla="*/ 691439 h 1311865"/>
              <a:gd name="connsiteX285" fmla="*/ 990689 w 1154219"/>
              <a:gd name="connsiteY285" fmla="*/ 685459 h 1311865"/>
              <a:gd name="connsiteX286" fmla="*/ 992210 w 1154219"/>
              <a:gd name="connsiteY286" fmla="*/ 677610 h 1311865"/>
              <a:gd name="connsiteX287" fmla="*/ 994872 w 1154219"/>
              <a:gd name="connsiteY287" fmla="*/ 672378 h 1311865"/>
              <a:gd name="connsiteX288" fmla="*/ 1000957 w 1154219"/>
              <a:gd name="connsiteY288" fmla="*/ 669014 h 1311865"/>
              <a:gd name="connsiteX289" fmla="*/ 1005141 w 1154219"/>
              <a:gd name="connsiteY289" fmla="*/ 669761 h 1311865"/>
              <a:gd name="connsiteX290" fmla="*/ 1019212 w 1154219"/>
              <a:gd name="connsiteY290" fmla="*/ 680974 h 1311865"/>
              <a:gd name="connsiteX291" fmla="*/ 1022634 w 1154219"/>
              <a:gd name="connsiteY291" fmla="*/ 685459 h 1311865"/>
              <a:gd name="connsiteX292" fmla="*/ 1023395 w 1154219"/>
              <a:gd name="connsiteY292" fmla="*/ 689196 h 1311865"/>
              <a:gd name="connsiteX293" fmla="*/ 1034424 w 1154219"/>
              <a:gd name="connsiteY293" fmla="*/ 693308 h 1311865"/>
              <a:gd name="connsiteX294" fmla="*/ 1035565 w 1154219"/>
              <a:gd name="connsiteY294" fmla="*/ 697793 h 1311865"/>
              <a:gd name="connsiteX295" fmla="*/ 1048875 w 1154219"/>
              <a:gd name="connsiteY295" fmla="*/ 703399 h 1311865"/>
              <a:gd name="connsiteX296" fmla="*/ 1045453 w 1154219"/>
              <a:gd name="connsiteY296" fmla="*/ 707884 h 1311865"/>
              <a:gd name="connsiteX297" fmla="*/ 1044692 w 1154219"/>
              <a:gd name="connsiteY297" fmla="*/ 711622 h 1311865"/>
              <a:gd name="connsiteX298" fmla="*/ 1039748 w 1154219"/>
              <a:gd name="connsiteY298" fmla="*/ 717228 h 1311865"/>
              <a:gd name="connsiteX299" fmla="*/ 1036706 w 1154219"/>
              <a:gd name="connsiteY299" fmla="*/ 724703 h 1311865"/>
              <a:gd name="connsiteX300" fmla="*/ 1038987 w 1154219"/>
              <a:gd name="connsiteY300" fmla="*/ 723582 h 1311865"/>
              <a:gd name="connsiteX301" fmla="*/ 1042790 w 1154219"/>
              <a:gd name="connsiteY301" fmla="*/ 717602 h 1311865"/>
              <a:gd name="connsiteX302" fmla="*/ 1050777 w 1154219"/>
              <a:gd name="connsiteY302" fmla="*/ 711995 h 1311865"/>
              <a:gd name="connsiteX303" fmla="*/ 1050016 w 1154219"/>
              <a:gd name="connsiteY303" fmla="*/ 717602 h 1311865"/>
              <a:gd name="connsiteX304" fmla="*/ 1047354 w 1154219"/>
              <a:gd name="connsiteY304" fmla="*/ 724703 h 1311865"/>
              <a:gd name="connsiteX305" fmla="*/ 1049636 w 1154219"/>
              <a:gd name="connsiteY305" fmla="*/ 723582 h 1311865"/>
              <a:gd name="connsiteX306" fmla="*/ 1053059 w 1154219"/>
              <a:gd name="connsiteY306" fmla="*/ 718349 h 1311865"/>
              <a:gd name="connsiteX307" fmla="*/ 1055721 w 1154219"/>
              <a:gd name="connsiteY307" fmla="*/ 715733 h 1311865"/>
              <a:gd name="connsiteX308" fmla="*/ 1059524 w 1154219"/>
              <a:gd name="connsiteY308" fmla="*/ 715733 h 1311865"/>
              <a:gd name="connsiteX309" fmla="*/ 1057622 w 1154219"/>
              <a:gd name="connsiteY309" fmla="*/ 721339 h 1311865"/>
              <a:gd name="connsiteX310" fmla="*/ 1049256 w 1154219"/>
              <a:gd name="connsiteY310" fmla="*/ 733299 h 1311865"/>
              <a:gd name="connsiteX311" fmla="*/ 1049256 w 1154219"/>
              <a:gd name="connsiteY311" fmla="*/ 744138 h 1311865"/>
              <a:gd name="connsiteX312" fmla="*/ 1051918 w 1154219"/>
              <a:gd name="connsiteY312" fmla="*/ 743390 h 1311865"/>
              <a:gd name="connsiteX313" fmla="*/ 1054960 w 1154219"/>
              <a:gd name="connsiteY313" fmla="*/ 733673 h 1311865"/>
              <a:gd name="connsiteX314" fmla="*/ 1057622 w 1154219"/>
              <a:gd name="connsiteY314" fmla="*/ 734420 h 1311865"/>
              <a:gd name="connsiteX315" fmla="*/ 1062947 w 1154219"/>
              <a:gd name="connsiteY315" fmla="*/ 729562 h 1311865"/>
              <a:gd name="connsiteX316" fmla="*/ 1065609 w 1154219"/>
              <a:gd name="connsiteY316" fmla="*/ 730683 h 1311865"/>
              <a:gd name="connsiteX317" fmla="*/ 1065228 w 1154219"/>
              <a:gd name="connsiteY317" fmla="*/ 741522 h 1311865"/>
              <a:gd name="connsiteX318" fmla="*/ 1063707 w 1154219"/>
              <a:gd name="connsiteY318" fmla="*/ 744138 h 1311865"/>
              <a:gd name="connsiteX319" fmla="*/ 1064468 w 1154219"/>
              <a:gd name="connsiteY319" fmla="*/ 748623 h 1311865"/>
              <a:gd name="connsiteX320" fmla="*/ 1064087 w 1154219"/>
              <a:gd name="connsiteY320" fmla="*/ 755350 h 1311865"/>
              <a:gd name="connsiteX321" fmla="*/ 1059143 w 1154219"/>
              <a:gd name="connsiteY321" fmla="*/ 758340 h 1311865"/>
              <a:gd name="connsiteX322" fmla="*/ 1063707 w 1154219"/>
              <a:gd name="connsiteY322" fmla="*/ 757593 h 1311865"/>
              <a:gd name="connsiteX323" fmla="*/ 1065609 w 1154219"/>
              <a:gd name="connsiteY323" fmla="*/ 761704 h 1311865"/>
              <a:gd name="connsiteX324" fmla="*/ 1064468 w 1154219"/>
              <a:gd name="connsiteY324" fmla="*/ 764320 h 1311865"/>
              <a:gd name="connsiteX325" fmla="*/ 1065609 w 1154219"/>
              <a:gd name="connsiteY325" fmla="*/ 771422 h 1311865"/>
              <a:gd name="connsiteX326" fmla="*/ 1063707 w 1154219"/>
              <a:gd name="connsiteY326" fmla="*/ 773664 h 1311865"/>
              <a:gd name="connsiteX327" fmla="*/ 1066369 w 1154219"/>
              <a:gd name="connsiteY327" fmla="*/ 780018 h 1311865"/>
              <a:gd name="connsiteX328" fmla="*/ 1065989 w 1154219"/>
              <a:gd name="connsiteY328" fmla="*/ 786372 h 1311865"/>
              <a:gd name="connsiteX329" fmla="*/ 1069412 w 1154219"/>
              <a:gd name="connsiteY329" fmla="*/ 787867 h 1311865"/>
              <a:gd name="connsiteX330" fmla="*/ 1069031 w 1154219"/>
              <a:gd name="connsiteY330" fmla="*/ 794594 h 1311865"/>
              <a:gd name="connsiteX331" fmla="*/ 1063327 w 1154219"/>
              <a:gd name="connsiteY331" fmla="*/ 796837 h 1311865"/>
              <a:gd name="connsiteX332" fmla="*/ 1060284 w 1154219"/>
              <a:gd name="connsiteY332" fmla="*/ 791978 h 1311865"/>
              <a:gd name="connsiteX333" fmla="*/ 1054200 w 1154219"/>
              <a:gd name="connsiteY333" fmla="*/ 793473 h 1311865"/>
              <a:gd name="connsiteX334" fmla="*/ 1052678 w 1154219"/>
              <a:gd name="connsiteY334" fmla="*/ 784503 h 1311865"/>
              <a:gd name="connsiteX335" fmla="*/ 1051537 w 1154219"/>
              <a:gd name="connsiteY335" fmla="*/ 773664 h 1311865"/>
              <a:gd name="connsiteX336" fmla="*/ 1049256 w 1154219"/>
              <a:gd name="connsiteY336" fmla="*/ 772917 h 1311865"/>
              <a:gd name="connsiteX337" fmla="*/ 1048115 w 1154219"/>
              <a:gd name="connsiteY337" fmla="*/ 780018 h 1311865"/>
              <a:gd name="connsiteX338" fmla="*/ 1047734 w 1154219"/>
              <a:gd name="connsiteY338" fmla="*/ 796089 h 1311865"/>
              <a:gd name="connsiteX339" fmla="*/ 1039748 w 1154219"/>
              <a:gd name="connsiteY339" fmla="*/ 797584 h 1311865"/>
              <a:gd name="connsiteX340" fmla="*/ 1030621 w 1154219"/>
              <a:gd name="connsiteY340" fmla="*/ 793847 h 1311865"/>
              <a:gd name="connsiteX341" fmla="*/ 1022634 w 1154219"/>
              <a:gd name="connsiteY341" fmla="*/ 787493 h 1311865"/>
              <a:gd name="connsiteX342" fmla="*/ 1017310 w 1154219"/>
              <a:gd name="connsiteY342" fmla="*/ 778149 h 1311865"/>
              <a:gd name="connsiteX343" fmla="*/ 1015028 w 1154219"/>
              <a:gd name="connsiteY343" fmla="*/ 765815 h 1311865"/>
              <a:gd name="connsiteX344" fmla="*/ 1014268 w 1154219"/>
              <a:gd name="connsiteY344" fmla="*/ 757593 h 1311865"/>
              <a:gd name="connsiteX345" fmla="*/ 1008183 w 1154219"/>
              <a:gd name="connsiteY345" fmla="*/ 750492 h 1311865"/>
              <a:gd name="connsiteX346" fmla="*/ 1006281 w 1154219"/>
              <a:gd name="connsiteY346" fmla="*/ 743764 h 1311865"/>
              <a:gd name="connsiteX347" fmla="*/ 1004000 w 1154219"/>
              <a:gd name="connsiteY347" fmla="*/ 740774 h 1311865"/>
              <a:gd name="connsiteX348" fmla="*/ 996394 w 1154219"/>
              <a:gd name="connsiteY348" fmla="*/ 741522 h 1311865"/>
              <a:gd name="connsiteX349" fmla="*/ 990309 w 1154219"/>
              <a:gd name="connsiteY349" fmla="*/ 734047 h 1311865"/>
              <a:gd name="connsiteX350" fmla="*/ 982322 w 1154219"/>
              <a:gd name="connsiteY350" fmla="*/ 726572 h 1311865"/>
              <a:gd name="connsiteX351" fmla="*/ 975477 w 1154219"/>
              <a:gd name="connsiteY351" fmla="*/ 725450 h 1311865"/>
              <a:gd name="connsiteX352" fmla="*/ 969772 w 1154219"/>
              <a:gd name="connsiteY352" fmla="*/ 722087 h 1311865"/>
              <a:gd name="connsiteX353" fmla="*/ 965209 w 1154219"/>
              <a:gd name="connsiteY353" fmla="*/ 725824 h 1311865"/>
              <a:gd name="connsiteX354" fmla="*/ 958744 w 1154219"/>
              <a:gd name="connsiteY354" fmla="*/ 724329 h 1311865"/>
              <a:gd name="connsiteX355" fmla="*/ 952659 w 1154219"/>
              <a:gd name="connsiteY355" fmla="*/ 715733 h 1311865"/>
              <a:gd name="connsiteX356" fmla="*/ 943151 w 1154219"/>
              <a:gd name="connsiteY356" fmla="*/ 709379 h 1311865"/>
              <a:gd name="connsiteX357" fmla="*/ 944292 w 1154219"/>
              <a:gd name="connsiteY357" fmla="*/ 714612 h 1311865"/>
              <a:gd name="connsiteX358" fmla="*/ 945813 w 1154219"/>
              <a:gd name="connsiteY358" fmla="*/ 720218 h 1311865"/>
              <a:gd name="connsiteX359" fmla="*/ 939728 w 1154219"/>
              <a:gd name="connsiteY359" fmla="*/ 721713 h 1311865"/>
              <a:gd name="connsiteX360" fmla="*/ 946954 w 1154219"/>
              <a:gd name="connsiteY360" fmla="*/ 724329 h 1311865"/>
              <a:gd name="connsiteX361" fmla="*/ 951138 w 1154219"/>
              <a:gd name="connsiteY361" fmla="*/ 726572 h 1311865"/>
              <a:gd name="connsiteX362" fmla="*/ 950377 w 1154219"/>
              <a:gd name="connsiteY362" fmla="*/ 731804 h 1311865"/>
              <a:gd name="connsiteX363" fmla="*/ 956842 w 1154219"/>
              <a:gd name="connsiteY363" fmla="*/ 728440 h 1311865"/>
              <a:gd name="connsiteX364" fmla="*/ 964068 w 1154219"/>
              <a:gd name="connsiteY364" fmla="*/ 732552 h 1311865"/>
              <a:gd name="connsiteX365" fmla="*/ 970913 w 1154219"/>
              <a:gd name="connsiteY365" fmla="*/ 730683 h 1311865"/>
              <a:gd name="connsiteX366" fmla="*/ 980041 w 1154219"/>
              <a:gd name="connsiteY366" fmla="*/ 732178 h 1311865"/>
              <a:gd name="connsiteX367" fmla="*/ 985745 w 1154219"/>
              <a:gd name="connsiteY367" fmla="*/ 738158 h 1311865"/>
              <a:gd name="connsiteX368" fmla="*/ 986506 w 1154219"/>
              <a:gd name="connsiteY368" fmla="*/ 747875 h 1311865"/>
              <a:gd name="connsiteX369" fmla="*/ 980421 w 1154219"/>
              <a:gd name="connsiteY369" fmla="*/ 744138 h 1311865"/>
              <a:gd name="connsiteX370" fmla="*/ 982703 w 1154219"/>
              <a:gd name="connsiteY370" fmla="*/ 750492 h 1311865"/>
              <a:gd name="connsiteX371" fmla="*/ 977759 w 1154219"/>
              <a:gd name="connsiteY371" fmla="*/ 756472 h 1311865"/>
              <a:gd name="connsiteX372" fmla="*/ 964068 w 1154219"/>
              <a:gd name="connsiteY372" fmla="*/ 764320 h 1311865"/>
              <a:gd name="connsiteX373" fmla="*/ 948475 w 1154219"/>
              <a:gd name="connsiteY373" fmla="*/ 764320 h 1311865"/>
              <a:gd name="connsiteX374" fmla="*/ 942391 w 1154219"/>
              <a:gd name="connsiteY374" fmla="*/ 758340 h 1311865"/>
              <a:gd name="connsiteX375" fmla="*/ 941630 w 1154219"/>
              <a:gd name="connsiteY375" fmla="*/ 766189 h 1311865"/>
              <a:gd name="connsiteX376" fmla="*/ 937447 w 1154219"/>
              <a:gd name="connsiteY376" fmla="*/ 763947 h 1311865"/>
              <a:gd name="connsiteX377" fmla="*/ 930981 w 1154219"/>
              <a:gd name="connsiteY377" fmla="*/ 764694 h 1311865"/>
              <a:gd name="connsiteX378" fmla="*/ 929460 w 1154219"/>
              <a:gd name="connsiteY378" fmla="*/ 768058 h 1311865"/>
              <a:gd name="connsiteX379" fmla="*/ 934785 w 1154219"/>
              <a:gd name="connsiteY379" fmla="*/ 774785 h 1311865"/>
              <a:gd name="connsiteX380" fmla="*/ 931362 w 1154219"/>
              <a:gd name="connsiteY380" fmla="*/ 784503 h 1311865"/>
              <a:gd name="connsiteX381" fmla="*/ 928319 w 1154219"/>
              <a:gd name="connsiteY381" fmla="*/ 788988 h 1311865"/>
              <a:gd name="connsiteX382" fmla="*/ 916150 w 1154219"/>
              <a:gd name="connsiteY382" fmla="*/ 794594 h 1311865"/>
              <a:gd name="connsiteX383" fmla="*/ 922235 w 1154219"/>
              <a:gd name="connsiteY383" fmla="*/ 794968 h 1311865"/>
              <a:gd name="connsiteX384" fmla="*/ 926798 w 1154219"/>
              <a:gd name="connsiteY384" fmla="*/ 799079 h 1311865"/>
              <a:gd name="connsiteX385" fmla="*/ 937447 w 1154219"/>
              <a:gd name="connsiteY385" fmla="*/ 800200 h 1311865"/>
              <a:gd name="connsiteX386" fmla="*/ 957603 w 1154219"/>
              <a:gd name="connsiteY386" fmla="*/ 796837 h 1311865"/>
              <a:gd name="connsiteX387" fmla="*/ 963688 w 1154219"/>
              <a:gd name="connsiteY387" fmla="*/ 797958 h 1311865"/>
              <a:gd name="connsiteX388" fmla="*/ 966350 w 1154219"/>
              <a:gd name="connsiteY388" fmla="*/ 802443 h 1311865"/>
              <a:gd name="connsiteX389" fmla="*/ 961406 w 1154219"/>
              <a:gd name="connsiteY389" fmla="*/ 805059 h 1311865"/>
              <a:gd name="connsiteX390" fmla="*/ 953800 w 1154219"/>
              <a:gd name="connsiteY390" fmla="*/ 805807 h 1311865"/>
              <a:gd name="connsiteX391" fmla="*/ 942771 w 1154219"/>
              <a:gd name="connsiteY391" fmla="*/ 814777 h 1311865"/>
              <a:gd name="connsiteX392" fmla="*/ 936686 w 1154219"/>
              <a:gd name="connsiteY392" fmla="*/ 817019 h 1311865"/>
              <a:gd name="connsiteX393" fmla="*/ 930221 w 1154219"/>
              <a:gd name="connsiteY393" fmla="*/ 814403 h 1311865"/>
              <a:gd name="connsiteX394" fmla="*/ 922995 w 1154219"/>
              <a:gd name="connsiteY394" fmla="*/ 820383 h 1311865"/>
              <a:gd name="connsiteX395" fmla="*/ 936686 w 1154219"/>
              <a:gd name="connsiteY395" fmla="*/ 822252 h 1311865"/>
              <a:gd name="connsiteX396" fmla="*/ 949616 w 1154219"/>
              <a:gd name="connsiteY396" fmla="*/ 822625 h 1311865"/>
              <a:gd name="connsiteX397" fmla="*/ 953419 w 1154219"/>
              <a:gd name="connsiteY397" fmla="*/ 812534 h 1311865"/>
              <a:gd name="connsiteX398" fmla="*/ 961786 w 1154219"/>
              <a:gd name="connsiteY398" fmla="*/ 808797 h 1311865"/>
              <a:gd name="connsiteX399" fmla="*/ 969392 w 1154219"/>
              <a:gd name="connsiteY399" fmla="*/ 812160 h 1311865"/>
              <a:gd name="connsiteX400" fmla="*/ 975097 w 1154219"/>
              <a:gd name="connsiteY400" fmla="*/ 807675 h 1311865"/>
              <a:gd name="connsiteX401" fmla="*/ 989548 w 1154219"/>
              <a:gd name="connsiteY401" fmla="*/ 800574 h 1311865"/>
              <a:gd name="connsiteX402" fmla="*/ 991450 w 1154219"/>
              <a:gd name="connsiteY402" fmla="*/ 805059 h 1311865"/>
              <a:gd name="connsiteX403" fmla="*/ 995633 w 1154219"/>
              <a:gd name="connsiteY403" fmla="*/ 802817 h 1311865"/>
              <a:gd name="connsiteX404" fmla="*/ 999056 w 1154219"/>
              <a:gd name="connsiteY404" fmla="*/ 801695 h 1311865"/>
              <a:gd name="connsiteX405" fmla="*/ 999056 w 1154219"/>
              <a:gd name="connsiteY405" fmla="*/ 806180 h 1311865"/>
              <a:gd name="connsiteX406" fmla="*/ 1001718 w 1154219"/>
              <a:gd name="connsiteY406" fmla="*/ 805059 h 1311865"/>
              <a:gd name="connsiteX407" fmla="*/ 1024156 w 1154219"/>
              <a:gd name="connsiteY407" fmla="*/ 816272 h 1311865"/>
              <a:gd name="connsiteX408" fmla="*/ 1043551 w 1154219"/>
              <a:gd name="connsiteY408" fmla="*/ 818888 h 1311865"/>
              <a:gd name="connsiteX409" fmla="*/ 1049636 w 1154219"/>
              <a:gd name="connsiteY409" fmla="*/ 818514 h 1311865"/>
              <a:gd name="connsiteX410" fmla="*/ 1058383 w 1154219"/>
              <a:gd name="connsiteY410" fmla="*/ 814029 h 1311865"/>
              <a:gd name="connsiteX411" fmla="*/ 1059524 w 1154219"/>
              <a:gd name="connsiteY411" fmla="*/ 814029 h 1311865"/>
              <a:gd name="connsiteX412" fmla="*/ 1057622 w 1154219"/>
              <a:gd name="connsiteY412" fmla="*/ 819635 h 1311865"/>
              <a:gd name="connsiteX413" fmla="*/ 1053059 w 1154219"/>
              <a:gd name="connsiteY413" fmla="*/ 826737 h 1311865"/>
              <a:gd name="connsiteX414" fmla="*/ 1050777 w 1154219"/>
              <a:gd name="connsiteY414" fmla="*/ 824120 h 1311865"/>
              <a:gd name="connsiteX415" fmla="*/ 1048875 w 1154219"/>
              <a:gd name="connsiteY415" fmla="*/ 826737 h 1311865"/>
              <a:gd name="connsiteX416" fmla="*/ 1045833 w 1154219"/>
              <a:gd name="connsiteY416" fmla="*/ 826737 h 1311865"/>
              <a:gd name="connsiteX417" fmla="*/ 1043551 w 1154219"/>
              <a:gd name="connsiteY417" fmla="*/ 825242 h 1311865"/>
              <a:gd name="connsiteX418" fmla="*/ 1041269 w 1154219"/>
              <a:gd name="connsiteY418" fmla="*/ 828232 h 1311865"/>
              <a:gd name="connsiteX419" fmla="*/ 1037847 w 1154219"/>
              <a:gd name="connsiteY419" fmla="*/ 826737 h 1311865"/>
              <a:gd name="connsiteX420" fmla="*/ 1037466 w 1154219"/>
              <a:gd name="connsiteY420" fmla="*/ 830474 h 1311865"/>
              <a:gd name="connsiteX421" fmla="*/ 1035184 w 1154219"/>
              <a:gd name="connsiteY421" fmla="*/ 830848 h 1311865"/>
              <a:gd name="connsiteX422" fmla="*/ 1036706 w 1154219"/>
              <a:gd name="connsiteY422" fmla="*/ 832717 h 1311865"/>
              <a:gd name="connsiteX423" fmla="*/ 1038987 w 1154219"/>
              <a:gd name="connsiteY423" fmla="*/ 833090 h 1311865"/>
              <a:gd name="connsiteX424" fmla="*/ 1040509 w 1154219"/>
              <a:gd name="connsiteY424" fmla="*/ 835707 h 1311865"/>
              <a:gd name="connsiteX425" fmla="*/ 1034424 w 1154219"/>
              <a:gd name="connsiteY425" fmla="*/ 831969 h 1311865"/>
              <a:gd name="connsiteX426" fmla="*/ 1033283 w 1154219"/>
              <a:gd name="connsiteY426" fmla="*/ 835707 h 1311865"/>
              <a:gd name="connsiteX427" fmla="*/ 1026437 w 1154219"/>
              <a:gd name="connsiteY427" fmla="*/ 836828 h 1311865"/>
              <a:gd name="connsiteX428" fmla="*/ 1021494 w 1154219"/>
              <a:gd name="connsiteY428" fmla="*/ 839071 h 1311865"/>
              <a:gd name="connsiteX429" fmla="*/ 1026057 w 1154219"/>
              <a:gd name="connsiteY429" fmla="*/ 844303 h 1311865"/>
              <a:gd name="connsiteX430" fmla="*/ 1024156 w 1154219"/>
              <a:gd name="connsiteY430" fmla="*/ 844677 h 1311865"/>
              <a:gd name="connsiteX431" fmla="*/ 1026057 w 1154219"/>
              <a:gd name="connsiteY431" fmla="*/ 846546 h 1311865"/>
              <a:gd name="connsiteX432" fmla="*/ 1024156 w 1154219"/>
              <a:gd name="connsiteY432" fmla="*/ 850657 h 1311865"/>
              <a:gd name="connsiteX433" fmla="*/ 1020733 w 1154219"/>
              <a:gd name="connsiteY433" fmla="*/ 848788 h 1311865"/>
              <a:gd name="connsiteX434" fmla="*/ 1018831 w 1154219"/>
              <a:gd name="connsiteY434" fmla="*/ 846172 h 1311865"/>
              <a:gd name="connsiteX435" fmla="*/ 1017310 w 1154219"/>
              <a:gd name="connsiteY435" fmla="*/ 848041 h 1311865"/>
              <a:gd name="connsiteX436" fmla="*/ 1013887 w 1154219"/>
              <a:gd name="connsiteY436" fmla="*/ 847293 h 1311865"/>
              <a:gd name="connsiteX437" fmla="*/ 1011986 w 1154219"/>
              <a:gd name="connsiteY437" fmla="*/ 849162 h 1311865"/>
              <a:gd name="connsiteX438" fmla="*/ 1015028 w 1154219"/>
              <a:gd name="connsiteY438" fmla="*/ 850657 h 1311865"/>
              <a:gd name="connsiteX439" fmla="*/ 1016930 w 1154219"/>
              <a:gd name="connsiteY439" fmla="*/ 854394 h 1311865"/>
              <a:gd name="connsiteX440" fmla="*/ 1013887 w 1154219"/>
              <a:gd name="connsiteY440" fmla="*/ 853273 h 1311865"/>
              <a:gd name="connsiteX441" fmla="*/ 1016550 w 1154219"/>
              <a:gd name="connsiteY441" fmla="*/ 857384 h 1311865"/>
              <a:gd name="connsiteX442" fmla="*/ 1010845 w 1154219"/>
              <a:gd name="connsiteY442" fmla="*/ 855142 h 1311865"/>
              <a:gd name="connsiteX443" fmla="*/ 1011986 w 1154219"/>
              <a:gd name="connsiteY443" fmla="*/ 858132 h 1311865"/>
              <a:gd name="connsiteX444" fmla="*/ 1006281 w 1154219"/>
              <a:gd name="connsiteY444" fmla="*/ 860001 h 1311865"/>
              <a:gd name="connsiteX445" fmla="*/ 1006281 w 1154219"/>
              <a:gd name="connsiteY445" fmla="*/ 863364 h 1311865"/>
              <a:gd name="connsiteX446" fmla="*/ 1002098 w 1154219"/>
              <a:gd name="connsiteY446" fmla="*/ 864859 h 1311865"/>
              <a:gd name="connsiteX447" fmla="*/ 1001718 w 1154219"/>
              <a:gd name="connsiteY447" fmla="*/ 866728 h 1311865"/>
              <a:gd name="connsiteX448" fmla="*/ 1003619 w 1154219"/>
              <a:gd name="connsiteY448" fmla="*/ 867102 h 1311865"/>
              <a:gd name="connsiteX449" fmla="*/ 1002098 w 1154219"/>
              <a:gd name="connsiteY449" fmla="*/ 868597 h 1311865"/>
              <a:gd name="connsiteX450" fmla="*/ 999056 w 1154219"/>
              <a:gd name="connsiteY450" fmla="*/ 866354 h 1311865"/>
              <a:gd name="connsiteX451" fmla="*/ 996013 w 1154219"/>
              <a:gd name="connsiteY451" fmla="*/ 864859 h 1311865"/>
              <a:gd name="connsiteX452" fmla="*/ 991830 w 1154219"/>
              <a:gd name="connsiteY452" fmla="*/ 868597 h 1311865"/>
              <a:gd name="connsiteX453" fmla="*/ 996774 w 1154219"/>
              <a:gd name="connsiteY453" fmla="*/ 870466 h 1311865"/>
              <a:gd name="connsiteX454" fmla="*/ 996774 w 1154219"/>
              <a:gd name="connsiteY454" fmla="*/ 872334 h 1311865"/>
              <a:gd name="connsiteX455" fmla="*/ 996394 w 1154219"/>
              <a:gd name="connsiteY455" fmla="*/ 873456 h 1311865"/>
              <a:gd name="connsiteX456" fmla="*/ 997534 w 1154219"/>
              <a:gd name="connsiteY456" fmla="*/ 876446 h 1311865"/>
              <a:gd name="connsiteX457" fmla="*/ 993731 w 1154219"/>
              <a:gd name="connsiteY457" fmla="*/ 874577 h 1311865"/>
              <a:gd name="connsiteX458" fmla="*/ 991450 w 1154219"/>
              <a:gd name="connsiteY458" fmla="*/ 875324 h 1311865"/>
              <a:gd name="connsiteX459" fmla="*/ 991830 w 1154219"/>
              <a:gd name="connsiteY459" fmla="*/ 879436 h 1311865"/>
              <a:gd name="connsiteX460" fmla="*/ 985365 w 1154219"/>
              <a:gd name="connsiteY460" fmla="*/ 876446 h 1311865"/>
              <a:gd name="connsiteX461" fmla="*/ 985365 w 1154219"/>
              <a:gd name="connsiteY461" fmla="*/ 879436 h 1311865"/>
              <a:gd name="connsiteX462" fmla="*/ 986125 w 1154219"/>
              <a:gd name="connsiteY462" fmla="*/ 882052 h 1311865"/>
              <a:gd name="connsiteX463" fmla="*/ 988788 w 1154219"/>
              <a:gd name="connsiteY463" fmla="*/ 883173 h 1311865"/>
              <a:gd name="connsiteX464" fmla="*/ 985365 w 1154219"/>
              <a:gd name="connsiteY464" fmla="*/ 883173 h 1311865"/>
              <a:gd name="connsiteX465" fmla="*/ 983463 w 1154219"/>
              <a:gd name="connsiteY465" fmla="*/ 888779 h 1311865"/>
              <a:gd name="connsiteX466" fmla="*/ 980041 w 1154219"/>
              <a:gd name="connsiteY466" fmla="*/ 888779 h 1311865"/>
              <a:gd name="connsiteX467" fmla="*/ 980041 w 1154219"/>
              <a:gd name="connsiteY467" fmla="*/ 890648 h 1311865"/>
              <a:gd name="connsiteX468" fmla="*/ 978519 w 1154219"/>
              <a:gd name="connsiteY468" fmla="*/ 892891 h 1311865"/>
              <a:gd name="connsiteX469" fmla="*/ 971674 w 1154219"/>
              <a:gd name="connsiteY469" fmla="*/ 894386 h 1311865"/>
              <a:gd name="connsiteX470" fmla="*/ 970153 w 1154219"/>
              <a:gd name="connsiteY470" fmla="*/ 897002 h 1311865"/>
              <a:gd name="connsiteX471" fmla="*/ 971294 w 1154219"/>
              <a:gd name="connsiteY471" fmla="*/ 899244 h 1311865"/>
              <a:gd name="connsiteX472" fmla="*/ 965589 w 1154219"/>
              <a:gd name="connsiteY472" fmla="*/ 899244 h 1311865"/>
              <a:gd name="connsiteX473" fmla="*/ 964828 w 1154219"/>
              <a:gd name="connsiteY473" fmla="*/ 901113 h 1311865"/>
              <a:gd name="connsiteX474" fmla="*/ 963307 w 1154219"/>
              <a:gd name="connsiteY474" fmla="*/ 898497 h 1311865"/>
              <a:gd name="connsiteX475" fmla="*/ 958744 w 1154219"/>
              <a:gd name="connsiteY475" fmla="*/ 899618 h 1311865"/>
              <a:gd name="connsiteX476" fmla="*/ 957222 w 1154219"/>
              <a:gd name="connsiteY476" fmla="*/ 901113 h 1311865"/>
              <a:gd name="connsiteX477" fmla="*/ 956081 w 1154219"/>
              <a:gd name="connsiteY477" fmla="*/ 905598 h 1311865"/>
              <a:gd name="connsiteX478" fmla="*/ 954560 w 1154219"/>
              <a:gd name="connsiteY478" fmla="*/ 904103 h 1311865"/>
              <a:gd name="connsiteX479" fmla="*/ 951138 w 1154219"/>
              <a:gd name="connsiteY479" fmla="*/ 904477 h 1311865"/>
              <a:gd name="connsiteX480" fmla="*/ 950377 w 1154219"/>
              <a:gd name="connsiteY480" fmla="*/ 905224 h 1311865"/>
              <a:gd name="connsiteX481" fmla="*/ 950377 w 1154219"/>
              <a:gd name="connsiteY481" fmla="*/ 907467 h 1311865"/>
              <a:gd name="connsiteX482" fmla="*/ 948475 w 1154219"/>
              <a:gd name="connsiteY482" fmla="*/ 908588 h 1311865"/>
              <a:gd name="connsiteX483" fmla="*/ 946574 w 1154219"/>
              <a:gd name="connsiteY483" fmla="*/ 906346 h 1311865"/>
              <a:gd name="connsiteX484" fmla="*/ 944292 w 1154219"/>
              <a:gd name="connsiteY484" fmla="*/ 906719 h 1311865"/>
              <a:gd name="connsiteX485" fmla="*/ 941630 w 1154219"/>
              <a:gd name="connsiteY485" fmla="*/ 907467 h 1311865"/>
              <a:gd name="connsiteX486" fmla="*/ 942391 w 1154219"/>
              <a:gd name="connsiteY486" fmla="*/ 911204 h 1311865"/>
              <a:gd name="connsiteX487" fmla="*/ 940489 w 1154219"/>
              <a:gd name="connsiteY487" fmla="*/ 911578 h 1311865"/>
              <a:gd name="connsiteX488" fmla="*/ 938588 w 1154219"/>
              <a:gd name="connsiteY488" fmla="*/ 908214 h 1311865"/>
              <a:gd name="connsiteX489" fmla="*/ 935545 w 1154219"/>
              <a:gd name="connsiteY489" fmla="*/ 906719 h 1311865"/>
              <a:gd name="connsiteX490" fmla="*/ 934785 w 1154219"/>
              <a:gd name="connsiteY490" fmla="*/ 911204 h 1311865"/>
              <a:gd name="connsiteX491" fmla="*/ 932503 w 1154219"/>
              <a:gd name="connsiteY491" fmla="*/ 912326 h 1311865"/>
              <a:gd name="connsiteX492" fmla="*/ 929080 w 1154219"/>
              <a:gd name="connsiteY492" fmla="*/ 910457 h 1311865"/>
              <a:gd name="connsiteX493" fmla="*/ 929080 w 1154219"/>
              <a:gd name="connsiteY493" fmla="*/ 914194 h 1311865"/>
              <a:gd name="connsiteX494" fmla="*/ 926038 w 1154219"/>
              <a:gd name="connsiteY494" fmla="*/ 912326 h 1311865"/>
              <a:gd name="connsiteX495" fmla="*/ 921854 w 1154219"/>
              <a:gd name="connsiteY495" fmla="*/ 915689 h 1311865"/>
              <a:gd name="connsiteX496" fmla="*/ 911966 w 1154219"/>
              <a:gd name="connsiteY496" fmla="*/ 917184 h 1311865"/>
              <a:gd name="connsiteX497" fmla="*/ 910825 w 1154219"/>
              <a:gd name="connsiteY497" fmla="*/ 921296 h 1311865"/>
              <a:gd name="connsiteX498" fmla="*/ 907783 w 1154219"/>
              <a:gd name="connsiteY498" fmla="*/ 919053 h 1311865"/>
              <a:gd name="connsiteX499" fmla="*/ 906642 w 1154219"/>
              <a:gd name="connsiteY499" fmla="*/ 921669 h 1311865"/>
              <a:gd name="connsiteX500" fmla="*/ 905501 w 1154219"/>
              <a:gd name="connsiteY500" fmla="*/ 923538 h 1311865"/>
              <a:gd name="connsiteX501" fmla="*/ 904360 w 1154219"/>
              <a:gd name="connsiteY501" fmla="*/ 924286 h 1311865"/>
              <a:gd name="connsiteX502" fmla="*/ 899797 w 1154219"/>
              <a:gd name="connsiteY502" fmla="*/ 919427 h 1311865"/>
              <a:gd name="connsiteX503" fmla="*/ 897515 w 1154219"/>
              <a:gd name="connsiteY503" fmla="*/ 914942 h 1311865"/>
              <a:gd name="connsiteX504" fmla="*/ 896374 w 1154219"/>
              <a:gd name="connsiteY504" fmla="*/ 914942 h 1311865"/>
              <a:gd name="connsiteX505" fmla="*/ 893712 w 1154219"/>
              <a:gd name="connsiteY505" fmla="*/ 916437 h 1311865"/>
              <a:gd name="connsiteX506" fmla="*/ 893331 w 1154219"/>
              <a:gd name="connsiteY506" fmla="*/ 919427 h 1311865"/>
              <a:gd name="connsiteX507" fmla="*/ 894092 w 1154219"/>
              <a:gd name="connsiteY507" fmla="*/ 924659 h 1311865"/>
              <a:gd name="connsiteX508" fmla="*/ 890289 w 1154219"/>
              <a:gd name="connsiteY508" fmla="*/ 922791 h 1311865"/>
              <a:gd name="connsiteX509" fmla="*/ 889148 w 1154219"/>
              <a:gd name="connsiteY509" fmla="*/ 925033 h 1311865"/>
              <a:gd name="connsiteX510" fmla="*/ 892191 w 1154219"/>
              <a:gd name="connsiteY510" fmla="*/ 928397 h 1311865"/>
              <a:gd name="connsiteX511" fmla="*/ 889528 w 1154219"/>
              <a:gd name="connsiteY511" fmla="*/ 931761 h 1311865"/>
              <a:gd name="connsiteX512" fmla="*/ 886106 w 1154219"/>
              <a:gd name="connsiteY512" fmla="*/ 928397 h 1311865"/>
              <a:gd name="connsiteX513" fmla="*/ 886106 w 1154219"/>
              <a:gd name="connsiteY513" fmla="*/ 924659 h 1311865"/>
              <a:gd name="connsiteX514" fmla="*/ 881162 w 1154219"/>
              <a:gd name="connsiteY514" fmla="*/ 924286 h 1311865"/>
              <a:gd name="connsiteX515" fmla="*/ 878880 w 1154219"/>
              <a:gd name="connsiteY515" fmla="*/ 922417 h 1311865"/>
              <a:gd name="connsiteX516" fmla="*/ 878880 w 1154219"/>
              <a:gd name="connsiteY516" fmla="*/ 927276 h 1311865"/>
              <a:gd name="connsiteX517" fmla="*/ 883063 w 1154219"/>
              <a:gd name="connsiteY517" fmla="*/ 929144 h 1311865"/>
              <a:gd name="connsiteX518" fmla="*/ 883824 w 1154219"/>
              <a:gd name="connsiteY518" fmla="*/ 933256 h 1311865"/>
              <a:gd name="connsiteX519" fmla="*/ 880021 w 1154219"/>
              <a:gd name="connsiteY519" fmla="*/ 933256 h 1311865"/>
              <a:gd name="connsiteX520" fmla="*/ 873175 w 1154219"/>
              <a:gd name="connsiteY520" fmla="*/ 928771 h 1311865"/>
              <a:gd name="connsiteX521" fmla="*/ 872795 w 1154219"/>
              <a:gd name="connsiteY521" fmla="*/ 927276 h 1311865"/>
              <a:gd name="connsiteX522" fmla="*/ 870894 w 1154219"/>
              <a:gd name="connsiteY522" fmla="*/ 927276 h 1311865"/>
              <a:gd name="connsiteX523" fmla="*/ 871274 w 1154219"/>
              <a:gd name="connsiteY523" fmla="*/ 929144 h 1311865"/>
              <a:gd name="connsiteX524" fmla="*/ 870133 w 1154219"/>
              <a:gd name="connsiteY524" fmla="*/ 930639 h 1311865"/>
              <a:gd name="connsiteX525" fmla="*/ 873556 w 1154219"/>
              <a:gd name="connsiteY525" fmla="*/ 934751 h 1311865"/>
              <a:gd name="connsiteX526" fmla="*/ 867091 w 1154219"/>
              <a:gd name="connsiteY526" fmla="*/ 931761 h 1311865"/>
              <a:gd name="connsiteX527" fmla="*/ 863288 w 1154219"/>
              <a:gd name="connsiteY527" fmla="*/ 931761 h 1311865"/>
              <a:gd name="connsiteX528" fmla="*/ 859485 w 1154219"/>
              <a:gd name="connsiteY528" fmla="*/ 934751 h 1311865"/>
              <a:gd name="connsiteX529" fmla="*/ 859865 w 1154219"/>
              <a:gd name="connsiteY529" fmla="*/ 932508 h 1311865"/>
              <a:gd name="connsiteX530" fmla="*/ 855682 w 1154219"/>
              <a:gd name="connsiteY530" fmla="*/ 930266 h 1311865"/>
              <a:gd name="connsiteX531" fmla="*/ 854921 w 1154219"/>
              <a:gd name="connsiteY531" fmla="*/ 925407 h 1311865"/>
              <a:gd name="connsiteX532" fmla="*/ 857963 w 1154219"/>
              <a:gd name="connsiteY532" fmla="*/ 926902 h 1311865"/>
              <a:gd name="connsiteX533" fmla="*/ 859485 w 1154219"/>
              <a:gd name="connsiteY533" fmla="*/ 923538 h 1311865"/>
              <a:gd name="connsiteX534" fmla="*/ 852259 w 1154219"/>
              <a:gd name="connsiteY534" fmla="*/ 921296 h 1311865"/>
              <a:gd name="connsiteX535" fmla="*/ 851498 w 1154219"/>
              <a:gd name="connsiteY535" fmla="*/ 918679 h 1311865"/>
              <a:gd name="connsiteX536" fmla="*/ 849216 w 1154219"/>
              <a:gd name="connsiteY536" fmla="*/ 915316 h 1311865"/>
              <a:gd name="connsiteX537" fmla="*/ 848836 w 1154219"/>
              <a:gd name="connsiteY537" fmla="*/ 911578 h 1311865"/>
              <a:gd name="connsiteX538" fmla="*/ 847695 w 1154219"/>
              <a:gd name="connsiteY538" fmla="*/ 910457 h 1311865"/>
              <a:gd name="connsiteX539" fmla="*/ 845413 w 1154219"/>
              <a:gd name="connsiteY539" fmla="*/ 914942 h 1311865"/>
              <a:gd name="connsiteX540" fmla="*/ 844653 w 1154219"/>
              <a:gd name="connsiteY540" fmla="*/ 911204 h 1311865"/>
              <a:gd name="connsiteX541" fmla="*/ 844653 w 1154219"/>
              <a:gd name="connsiteY541" fmla="*/ 906346 h 1311865"/>
              <a:gd name="connsiteX542" fmla="*/ 840850 w 1154219"/>
              <a:gd name="connsiteY542" fmla="*/ 902608 h 1311865"/>
              <a:gd name="connsiteX543" fmla="*/ 841991 w 1154219"/>
              <a:gd name="connsiteY543" fmla="*/ 907093 h 1311865"/>
              <a:gd name="connsiteX544" fmla="*/ 837047 w 1154219"/>
              <a:gd name="connsiteY544" fmla="*/ 907467 h 1311865"/>
              <a:gd name="connsiteX545" fmla="*/ 837427 w 1154219"/>
              <a:gd name="connsiteY545" fmla="*/ 910457 h 1311865"/>
              <a:gd name="connsiteX546" fmla="*/ 842751 w 1154219"/>
              <a:gd name="connsiteY546" fmla="*/ 917184 h 1311865"/>
              <a:gd name="connsiteX547" fmla="*/ 846174 w 1154219"/>
              <a:gd name="connsiteY547" fmla="*/ 925033 h 1311865"/>
              <a:gd name="connsiteX548" fmla="*/ 843132 w 1154219"/>
              <a:gd name="connsiteY548" fmla="*/ 925781 h 1311865"/>
              <a:gd name="connsiteX549" fmla="*/ 850738 w 1154219"/>
              <a:gd name="connsiteY549" fmla="*/ 930266 h 1311865"/>
              <a:gd name="connsiteX550" fmla="*/ 852639 w 1154219"/>
              <a:gd name="connsiteY550" fmla="*/ 933629 h 1311865"/>
              <a:gd name="connsiteX551" fmla="*/ 849216 w 1154219"/>
              <a:gd name="connsiteY551" fmla="*/ 934751 h 1311865"/>
              <a:gd name="connsiteX552" fmla="*/ 849597 w 1154219"/>
              <a:gd name="connsiteY552" fmla="*/ 939609 h 1311865"/>
              <a:gd name="connsiteX553" fmla="*/ 848456 w 1154219"/>
              <a:gd name="connsiteY553" fmla="*/ 941104 h 1311865"/>
              <a:gd name="connsiteX554" fmla="*/ 847695 w 1154219"/>
              <a:gd name="connsiteY554" fmla="*/ 943721 h 1311865"/>
              <a:gd name="connsiteX555" fmla="*/ 846554 w 1154219"/>
              <a:gd name="connsiteY555" fmla="*/ 942599 h 1311865"/>
              <a:gd name="connsiteX556" fmla="*/ 844272 w 1154219"/>
              <a:gd name="connsiteY556" fmla="*/ 944842 h 1311865"/>
              <a:gd name="connsiteX557" fmla="*/ 842371 w 1154219"/>
              <a:gd name="connsiteY557" fmla="*/ 941478 h 1311865"/>
              <a:gd name="connsiteX558" fmla="*/ 839328 w 1154219"/>
              <a:gd name="connsiteY558" fmla="*/ 944842 h 1311865"/>
              <a:gd name="connsiteX559" fmla="*/ 840089 w 1154219"/>
              <a:gd name="connsiteY559" fmla="*/ 947084 h 1311865"/>
              <a:gd name="connsiteX560" fmla="*/ 835145 w 1154219"/>
              <a:gd name="connsiteY560" fmla="*/ 951943 h 1311865"/>
              <a:gd name="connsiteX561" fmla="*/ 830582 w 1154219"/>
              <a:gd name="connsiteY561" fmla="*/ 954933 h 1311865"/>
              <a:gd name="connsiteX562" fmla="*/ 826779 w 1154219"/>
              <a:gd name="connsiteY562" fmla="*/ 953438 h 1311865"/>
              <a:gd name="connsiteX563" fmla="*/ 827919 w 1154219"/>
              <a:gd name="connsiteY563" fmla="*/ 956802 h 1311865"/>
              <a:gd name="connsiteX564" fmla="*/ 827159 w 1154219"/>
              <a:gd name="connsiteY564" fmla="*/ 960913 h 1311865"/>
              <a:gd name="connsiteX565" fmla="*/ 824497 w 1154219"/>
              <a:gd name="connsiteY565" fmla="*/ 961661 h 1311865"/>
              <a:gd name="connsiteX566" fmla="*/ 822595 w 1154219"/>
              <a:gd name="connsiteY566" fmla="*/ 968015 h 1311865"/>
              <a:gd name="connsiteX567" fmla="*/ 822975 w 1154219"/>
              <a:gd name="connsiteY567" fmla="*/ 971378 h 1311865"/>
              <a:gd name="connsiteX568" fmla="*/ 819933 w 1154219"/>
              <a:gd name="connsiteY568" fmla="*/ 971378 h 1311865"/>
              <a:gd name="connsiteX569" fmla="*/ 821074 w 1154219"/>
              <a:gd name="connsiteY569" fmla="*/ 973247 h 1311865"/>
              <a:gd name="connsiteX570" fmla="*/ 821835 w 1154219"/>
              <a:gd name="connsiteY570" fmla="*/ 977358 h 1311865"/>
              <a:gd name="connsiteX571" fmla="*/ 820694 w 1154219"/>
              <a:gd name="connsiteY571" fmla="*/ 978853 h 1311865"/>
              <a:gd name="connsiteX572" fmla="*/ 819933 w 1154219"/>
              <a:gd name="connsiteY572" fmla="*/ 987450 h 1311865"/>
              <a:gd name="connsiteX573" fmla="*/ 814609 w 1154219"/>
              <a:gd name="connsiteY573" fmla="*/ 990066 h 1311865"/>
              <a:gd name="connsiteX574" fmla="*/ 813848 w 1154219"/>
              <a:gd name="connsiteY574" fmla="*/ 992682 h 1311865"/>
              <a:gd name="connsiteX575" fmla="*/ 811566 w 1154219"/>
              <a:gd name="connsiteY575" fmla="*/ 994177 h 1311865"/>
              <a:gd name="connsiteX576" fmla="*/ 810806 w 1154219"/>
              <a:gd name="connsiteY576" fmla="*/ 995672 h 1311865"/>
              <a:gd name="connsiteX577" fmla="*/ 812707 w 1154219"/>
              <a:gd name="connsiteY577" fmla="*/ 1000905 h 1311865"/>
              <a:gd name="connsiteX578" fmla="*/ 810045 w 1154219"/>
              <a:gd name="connsiteY578" fmla="*/ 998662 h 1311865"/>
              <a:gd name="connsiteX579" fmla="*/ 810425 w 1154219"/>
              <a:gd name="connsiteY579" fmla="*/ 1001652 h 1311865"/>
              <a:gd name="connsiteX580" fmla="*/ 808524 w 1154219"/>
              <a:gd name="connsiteY580" fmla="*/ 1001278 h 1311865"/>
              <a:gd name="connsiteX581" fmla="*/ 808524 w 1154219"/>
              <a:gd name="connsiteY581" fmla="*/ 1002773 h 1311865"/>
              <a:gd name="connsiteX582" fmla="*/ 807383 w 1154219"/>
              <a:gd name="connsiteY582" fmla="*/ 1005763 h 1311865"/>
              <a:gd name="connsiteX583" fmla="*/ 806242 w 1154219"/>
              <a:gd name="connsiteY583" fmla="*/ 1009875 h 1311865"/>
              <a:gd name="connsiteX584" fmla="*/ 805482 w 1154219"/>
              <a:gd name="connsiteY584" fmla="*/ 1005390 h 1311865"/>
              <a:gd name="connsiteX585" fmla="*/ 803960 w 1154219"/>
              <a:gd name="connsiteY585" fmla="*/ 1009127 h 1311865"/>
              <a:gd name="connsiteX586" fmla="*/ 802439 w 1154219"/>
              <a:gd name="connsiteY586" fmla="*/ 1003521 h 1311865"/>
              <a:gd name="connsiteX587" fmla="*/ 800538 w 1154219"/>
              <a:gd name="connsiteY587" fmla="*/ 1009127 h 1311865"/>
              <a:gd name="connsiteX588" fmla="*/ 799397 w 1154219"/>
              <a:gd name="connsiteY588" fmla="*/ 1015481 h 1311865"/>
              <a:gd name="connsiteX589" fmla="*/ 797875 w 1154219"/>
              <a:gd name="connsiteY589" fmla="*/ 1018097 h 1311865"/>
              <a:gd name="connsiteX590" fmla="*/ 797495 w 1154219"/>
              <a:gd name="connsiteY590" fmla="*/ 1021835 h 1311865"/>
              <a:gd name="connsiteX591" fmla="*/ 795974 w 1154219"/>
              <a:gd name="connsiteY591" fmla="*/ 1023703 h 1311865"/>
              <a:gd name="connsiteX592" fmla="*/ 793312 w 1154219"/>
              <a:gd name="connsiteY592" fmla="*/ 1023703 h 1311865"/>
              <a:gd name="connsiteX593" fmla="*/ 791410 w 1154219"/>
              <a:gd name="connsiteY593" fmla="*/ 1025572 h 1311865"/>
              <a:gd name="connsiteX594" fmla="*/ 789509 w 1154219"/>
              <a:gd name="connsiteY594" fmla="*/ 1024077 h 1311865"/>
              <a:gd name="connsiteX595" fmla="*/ 788368 w 1154219"/>
              <a:gd name="connsiteY595" fmla="*/ 1019592 h 1311865"/>
              <a:gd name="connsiteX596" fmla="*/ 785326 w 1154219"/>
              <a:gd name="connsiteY596" fmla="*/ 1024077 h 1311865"/>
              <a:gd name="connsiteX597" fmla="*/ 787988 w 1154219"/>
              <a:gd name="connsiteY597" fmla="*/ 1028936 h 1311865"/>
              <a:gd name="connsiteX598" fmla="*/ 785326 w 1154219"/>
              <a:gd name="connsiteY598" fmla="*/ 1028936 h 1311865"/>
              <a:gd name="connsiteX599" fmla="*/ 777339 w 1154219"/>
              <a:gd name="connsiteY599" fmla="*/ 1025572 h 1311865"/>
              <a:gd name="connsiteX600" fmla="*/ 773156 w 1154219"/>
              <a:gd name="connsiteY600" fmla="*/ 1020713 h 1311865"/>
              <a:gd name="connsiteX601" fmla="*/ 772015 w 1154219"/>
              <a:gd name="connsiteY601" fmla="*/ 1024077 h 1311865"/>
              <a:gd name="connsiteX602" fmla="*/ 773536 w 1154219"/>
              <a:gd name="connsiteY602" fmla="*/ 1026320 h 1311865"/>
              <a:gd name="connsiteX603" fmla="*/ 776579 w 1154219"/>
              <a:gd name="connsiteY603" fmla="*/ 1030805 h 1311865"/>
              <a:gd name="connsiteX604" fmla="*/ 775057 w 1154219"/>
              <a:gd name="connsiteY604" fmla="*/ 1034168 h 1311865"/>
              <a:gd name="connsiteX605" fmla="*/ 775057 w 1154219"/>
              <a:gd name="connsiteY605" fmla="*/ 1038280 h 1311865"/>
              <a:gd name="connsiteX606" fmla="*/ 771254 w 1154219"/>
              <a:gd name="connsiteY606" fmla="*/ 1036785 h 1311865"/>
              <a:gd name="connsiteX607" fmla="*/ 769353 w 1154219"/>
              <a:gd name="connsiteY607" fmla="*/ 1042017 h 1311865"/>
              <a:gd name="connsiteX608" fmla="*/ 768972 w 1154219"/>
              <a:gd name="connsiteY608" fmla="*/ 1046876 h 1311865"/>
              <a:gd name="connsiteX609" fmla="*/ 765930 w 1154219"/>
              <a:gd name="connsiteY609" fmla="*/ 1043886 h 1311865"/>
              <a:gd name="connsiteX610" fmla="*/ 765169 w 1154219"/>
              <a:gd name="connsiteY610" fmla="*/ 1045381 h 1311865"/>
              <a:gd name="connsiteX611" fmla="*/ 763268 w 1154219"/>
              <a:gd name="connsiteY611" fmla="*/ 1043886 h 1311865"/>
              <a:gd name="connsiteX612" fmla="*/ 761366 w 1154219"/>
              <a:gd name="connsiteY612" fmla="*/ 1045381 h 1311865"/>
              <a:gd name="connsiteX613" fmla="*/ 762507 w 1154219"/>
              <a:gd name="connsiteY613" fmla="*/ 1039401 h 1311865"/>
              <a:gd name="connsiteX614" fmla="*/ 759465 w 1154219"/>
              <a:gd name="connsiteY614" fmla="*/ 1039775 h 1311865"/>
              <a:gd name="connsiteX615" fmla="*/ 757563 w 1154219"/>
              <a:gd name="connsiteY615" fmla="*/ 1044260 h 1311865"/>
              <a:gd name="connsiteX616" fmla="*/ 755662 w 1154219"/>
              <a:gd name="connsiteY616" fmla="*/ 1050240 h 1311865"/>
              <a:gd name="connsiteX617" fmla="*/ 754141 w 1154219"/>
              <a:gd name="connsiteY617" fmla="*/ 1046876 h 1311865"/>
              <a:gd name="connsiteX618" fmla="*/ 750338 w 1154219"/>
              <a:gd name="connsiteY618" fmla="*/ 1047250 h 1311865"/>
              <a:gd name="connsiteX619" fmla="*/ 748056 w 1154219"/>
              <a:gd name="connsiteY619" fmla="*/ 1040896 h 1311865"/>
              <a:gd name="connsiteX620" fmla="*/ 744253 w 1154219"/>
              <a:gd name="connsiteY620" fmla="*/ 1037158 h 1311865"/>
              <a:gd name="connsiteX621" fmla="*/ 743872 w 1154219"/>
              <a:gd name="connsiteY621" fmla="*/ 1042017 h 1311865"/>
              <a:gd name="connsiteX622" fmla="*/ 744253 w 1154219"/>
              <a:gd name="connsiteY622" fmla="*/ 1046876 h 1311865"/>
              <a:gd name="connsiteX623" fmla="*/ 740450 w 1154219"/>
              <a:gd name="connsiteY623" fmla="*/ 1045007 h 1311865"/>
              <a:gd name="connsiteX624" fmla="*/ 743872 w 1154219"/>
              <a:gd name="connsiteY624" fmla="*/ 1047997 h 1311865"/>
              <a:gd name="connsiteX625" fmla="*/ 743112 w 1154219"/>
              <a:gd name="connsiteY625" fmla="*/ 1050987 h 1311865"/>
              <a:gd name="connsiteX626" fmla="*/ 738929 w 1154219"/>
              <a:gd name="connsiteY626" fmla="*/ 1047623 h 1311865"/>
              <a:gd name="connsiteX627" fmla="*/ 736266 w 1154219"/>
              <a:gd name="connsiteY627" fmla="*/ 1046128 h 1311865"/>
              <a:gd name="connsiteX628" fmla="*/ 733985 w 1154219"/>
              <a:gd name="connsiteY628" fmla="*/ 1046128 h 1311865"/>
              <a:gd name="connsiteX629" fmla="*/ 732844 w 1154219"/>
              <a:gd name="connsiteY629" fmla="*/ 1045381 h 1311865"/>
              <a:gd name="connsiteX630" fmla="*/ 732844 w 1154219"/>
              <a:gd name="connsiteY630" fmla="*/ 1043886 h 1311865"/>
              <a:gd name="connsiteX631" fmla="*/ 732083 w 1154219"/>
              <a:gd name="connsiteY631" fmla="*/ 1041643 h 1311865"/>
              <a:gd name="connsiteX632" fmla="*/ 735886 w 1154219"/>
              <a:gd name="connsiteY632" fmla="*/ 1037906 h 1311865"/>
              <a:gd name="connsiteX633" fmla="*/ 736266 w 1154219"/>
              <a:gd name="connsiteY633" fmla="*/ 1033421 h 1311865"/>
              <a:gd name="connsiteX634" fmla="*/ 745394 w 1154219"/>
              <a:gd name="connsiteY634" fmla="*/ 1025946 h 1311865"/>
              <a:gd name="connsiteX635" fmla="*/ 740450 w 1154219"/>
              <a:gd name="connsiteY635" fmla="*/ 1026320 h 1311865"/>
              <a:gd name="connsiteX636" fmla="*/ 738168 w 1154219"/>
              <a:gd name="connsiteY636" fmla="*/ 1025572 h 1311865"/>
              <a:gd name="connsiteX637" fmla="*/ 735126 w 1154219"/>
              <a:gd name="connsiteY637" fmla="*/ 1026320 h 1311865"/>
              <a:gd name="connsiteX638" fmla="*/ 730942 w 1154219"/>
              <a:gd name="connsiteY638" fmla="*/ 1020713 h 1311865"/>
              <a:gd name="connsiteX639" fmla="*/ 729801 w 1154219"/>
              <a:gd name="connsiteY639" fmla="*/ 1025572 h 1311865"/>
              <a:gd name="connsiteX640" fmla="*/ 726379 w 1154219"/>
              <a:gd name="connsiteY640" fmla="*/ 1023703 h 1311865"/>
              <a:gd name="connsiteX641" fmla="*/ 726759 w 1154219"/>
              <a:gd name="connsiteY641" fmla="*/ 1025946 h 1311865"/>
              <a:gd name="connsiteX642" fmla="*/ 732083 w 1154219"/>
              <a:gd name="connsiteY642" fmla="*/ 1030057 h 1311865"/>
              <a:gd name="connsiteX643" fmla="*/ 729801 w 1154219"/>
              <a:gd name="connsiteY643" fmla="*/ 1029683 h 1311865"/>
              <a:gd name="connsiteX644" fmla="*/ 727900 w 1154219"/>
              <a:gd name="connsiteY644" fmla="*/ 1031926 h 1311865"/>
              <a:gd name="connsiteX645" fmla="*/ 728660 w 1154219"/>
              <a:gd name="connsiteY645" fmla="*/ 1034168 h 1311865"/>
              <a:gd name="connsiteX646" fmla="*/ 724097 w 1154219"/>
              <a:gd name="connsiteY646" fmla="*/ 1036785 h 1311865"/>
              <a:gd name="connsiteX647" fmla="*/ 727900 w 1154219"/>
              <a:gd name="connsiteY647" fmla="*/ 1039775 h 1311865"/>
              <a:gd name="connsiteX648" fmla="*/ 726759 w 1154219"/>
              <a:gd name="connsiteY648" fmla="*/ 1045007 h 1311865"/>
              <a:gd name="connsiteX649" fmla="*/ 724857 w 1154219"/>
              <a:gd name="connsiteY649" fmla="*/ 1045007 h 1311865"/>
              <a:gd name="connsiteX650" fmla="*/ 722956 w 1154219"/>
              <a:gd name="connsiteY650" fmla="*/ 1043512 h 1311865"/>
              <a:gd name="connsiteX651" fmla="*/ 722576 w 1154219"/>
              <a:gd name="connsiteY651" fmla="*/ 1046876 h 1311865"/>
              <a:gd name="connsiteX652" fmla="*/ 718773 w 1154219"/>
              <a:gd name="connsiteY652" fmla="*/ 1042017 h 1311865"/>
              <a:gd name="connsiteX653" fmla="*/ 718012 w 1154219"/>
              <a:gd name="connsiteY653" fmla="*/ 1047623 h 1311865"/>
              <a:gd name="connsiteX654" fmla="*/ 720674 w 1154219"/>
              <a:gd name="connsiteY654" fmla="*/ 1050987 h 1311865"/>
              <a:gd name="connsiteX655" fmla="*/ 722576 w 1154219"/>
              <a:gd name="connsiteY655" fmla="*/ 1050987 h 1311865"/>
              <a:gd name="connsiteX656" fmla="*/ 724097 w 1154219"/>
              <a:gd name="connsiteY656" fmla="*/ 1052108 h 1311865"/>
              <a:gd name="connsiteX657" fmla="*/ 722956 w 1154219"/>
              <a:gd name="connsiteY657" fmla="*/ 1053230 h 1311865"/>
              <a:gd name="connsiteX658" fmla="*/ 724097 w 1154219"/>
              <a:gd name="connsiteY658" fmla="*/ 1056967 h 1311865"/>
              <a:gd name="connsiteX659" fmla="*/ 722195 w 1154219"/>
              <a:gd name="connsiteY659" fmla="*/ 1056967 h 1311865"/>
              <a:gd name="connsiteX660" fmla="*/ 721815 w 1154219"/>
              <a:gd name="connsiteY660" fmla="*/ 1060331 h 1311865"/>
              <a:gd name="connsiteX661" fmla="*/ 717251 w 1154219"/>
              <a:gd name="connsiteY661" fmla="*/ 1058088 h 1311865"/>
              <a:gd name="connsiteX662" fmla="*/ 711547 w 1154219"/>
              <a:gd name="connsiteY662" fmla="*/ 1058088 h 1311865"/>
              <a:gd name="connsiteX663" fmla="*/ 714209 w 1154219"/>
              <a:gd name="connsiteY663" fmla="*/ 1061826 h 1311865"/>
              <a:gd name="connsiteX664" fmla="*/ 708124 w 1154219"/>
              <a:gd name="connsiteY664" fmla="*/ 1062200 h 1311865"/>
              <a:gd name="connsiteX665" fmla="*/ 705082 w 1154219"/>
              <a:gd name="connsiteY665" fmla="*/ 1063321 h 1311865"/>
              <a:gd name="connsiteX666" fmla="*/ 703941 w 1154219"/>
              <a:gd name="connsiteY666" fmla="*/ 1061078 h 1311865"/>
              <a:gd name="connsiteX667" fmla="*/ 700138 w 1154219"/>
              <a:gd name="connsiteY667" fmla="*/ 1057715 h 1311865"/>
              <a:gd name="connsiteX668" fmla="*/ 698236 w 1154219"/>
              <a:gd name="connsiteY668" fmla="*/ 1063695 h 1311865"/>
              <a:gd name="connsiteX669" fmla="*/ 695574 w 1154219"/>
              <a:gd name="connsiteY669" fmla="*/ 1063321 h 1311865"/>
              <a:gd name="connsiteX670" fmla="*/ 694813 w 1154219"/>
              <a:gd name="connsiteY670" fmla="*/ 1059957 h 1311865"/>
              <a:gd name="connsiteX671" fmla="*/ 691771 w 1154219"/>
              <a:gd name="connsiteY671" fmla="*/ 1058462 h 1311865"/>
              <a:gd name="connsiteX672" fmla="*/ 689109 w 1154219"/>
              <a:gd name="connsiteY672" fmla="*/ 1065937 h 1311865"/>
              <a:gd name="connsiteX673" fmla="*/ 686066 w 1154219"/>
              <a:gd name="connsiteY673" fmla="*/ 1064442 h 1311865"/>
              <a:gd name="connsiteX674" fmla="*/ 684926 w 1154219"/>
              <a:gd name="connsiteY674" fmla="*/ 1065937 h 1311865"/>
              <a:gd name="connsiteX675" fmla="*/ 681883 w 1154219"/>
              <a:gd name="connsiteY675" fmla="*/ 1067058 h 1311865"/>
              <a:gd name="connsiteX676" fmla="*/ 687207 w 1154219"/>
              <a:gd name="connsiteY676" fmla="*/ 1070048 h 1311865"/>
              <a:gd name="connsiteX677" fmla="*/ 687968 w 1154219"/>
              <a:gd name="connsiteY677" fmla="*/ 1073038 h 1311865"/>
              <a:gd name="connsiteX678" fmla="*/ 687588 w 1154219"/>
              <a:gd name="connsiteY678" fmla="*/ 1075281 h 1311865"/>
              <a:gd name="connsiteX679" fmla="*/ 689489 w 1154219"/>
              <a:gd name="connsiteY679" fmla="*/ 1078271 h 1311865"/>
              <a:gd name="connsiteX680" fmla="*/ 684926 w 1154219"/>
              <a:gd name="connsiteY680" fmla="*/ 1084251 h 1311865"/>
              <a:gd name="connsiteX681" fmla="*/ 684926 w 1154219"/>
              <a:gd name="connsiteY681" fmla="*/ 1087241 h 1311865"/>
              <a:gd name="connsiteX682" fmla="*/ 681883 w 1154219"/>
              <a:gd name="connsiteY682" fmla="*/ 1090231 h 1311865"/>
              <a:gd name="connsiteX683" fmla="*/ 679221 w 1154219"/>
              <a:gd name="connsiteY683" fmla="*/ 1087241 h 1311865"/>
              <a:gd name="connsiteX684" fmla="*/ 677700 w 1154219"/>
              <a:gd name="connsiteY684" fmla="*/ 1089484 h 1311865"/>
              <a:gd name="connsiteX685" fmla="*/ 675418 w 1154219"/>
              <a:gd name="connsiteY685" fmla="*/ 1086494 h 1311865"/>
              <a:gd name="connsiteX686" fmla="*/ 672376 w 1154219"/>
              <a:gd name="connsiteY686" fmla="*/ 1085746 h 1311865"/>
              <a:gd name="connsiteX687" fmla="*/ 672376 w 1154219"/>
              <a:gd name="connsiteY687" fmla="*/ 1089857 h 1311865"/>
              <a:gd name="connsiteX688" fmla="*/ 669333 w 1154219"/>
              <a:gd name="connsiteY688" fmla="*/ 1087989 h 1311865"/>
              <a:gd name="connsiteX689" fmla="*/ 665150 w 1154219"/>
              <a:gd name="connsiteY689" fmla="*/ 1088362 h 1311865"/>
              <a:gd name="connsiteX690" fmla="*/ 662868 w 1154219"/>
              <a:gd name="connsiteY690" fmla="*/ 1086120 h 1311865"/>
              <a:gd name="connsiteX691" fmla="*/ 659065 w 1154219"/>
              <a:gd name="connsiteY691" fmla="*/ 1095464 h 1311865"/>
              <a:gd name="connsiteX692" fmla="*/ 663248 w 1154219"/>
              <a:gd name="connsiteY692" fmla="*/ 1094342 h 1311865"/>
              <a:gd name="connsiteX693" fmla="*/ 664389 w 1154219"/>
              <a:gd name="connsiteY693" fmla="*/ 1098080 h 1311865"/>
              <a:gd name="connsiteX694" fmla="*/ 666671 w 1154219"/>
              <a:gd name="connsiteY694" fmla="*/ 1099949 h 1311865"/>
              <a:gd name="connsiteX695" fmla="*/ 668573 w 1154219"/>
              <a:gd name="connsiteY695" fmla="*/ 1105555 h 1311865"/>
              <a:gd name="connsiteX696" fmla="*/ 671615 w 1154219"/>
              <a:gd name="connsiteY696" fmla="*/ 1108545 h 1311865"/>
              <a:gd name="connsiteX697" fmla="*/ 673136 w 1154219"/>
              <a:gd name="connsiteY697" fmla="*/ 1116394 h 1311865"/>
              <a:gd name="connsiteX698" fmla="*/ 675798 w 1154219"/>
              <a:gd name="connsiteY698" fmla="*/ 1119384 h 1311865"/>
              <a:gd name="connsiteX699" fmla="*/ 679221 w 1154219"/>
              <a:gd name="connsiteY699" fmla="*/ 1120505 h 1311865"/>
              <a:gd name="connsiteX700" fmla="*/ 678460 w 1154219"/>
              <a:gd name="connsiteY700" fmla="*/ 1122000 h 1311865"/>
              <a:gd name="connsiteX701" fmla="*/ 673897 w 1154219"/>
              <a:gd name="connsiteY701" fmla="*/ 1120131 h 1311865"/>
              <a:gd name="connsiteX702" fmla="*/ 667432 w 1154219"/>
              <a:gd name="connsiteY702" fmla="*/ 1120131 h 1311865"/>
              <a:gd name="connsiteX703" fmla="*/ 658685 w 1154219"/>
              <a:gd name="connsiteY703" fmla="*/ 1125364 h 1311865"/>
              <a:gd name="connsiteX704" fmla="*/ 654882 w 1154219"/>
              <a:gd name="connsiteY704" fmla="*/ 1124242 h 1311865"/>
              <a:gd name="connsiteX705" fmla="*/ 656403 w 1154219"/>
              <a:gd name="connsiteY705" fmla="*/ 1129475 h 1311865"/>
              <a:gd name="connsiteX706" fmla="*/ 670854 w 1154219"/>
              <a:gd name="connsiteY706" fmla="*/ 1131344 h 1311865"/>
              <a:gd name="connsiteX707" fmla="*/ 673136 w 1154219"/>
              <a:gd name="connsiteY707" fmla="*/ 1134707 h 1311865"/>
              <a:gd name="connsiteX708" fmla="*/ 672376 w 1154219"/>
              <a:gd name="connsiteY708" fmla="*/ 1136576 h 1311865"/>
              <a:gd name="connsiteX709" fmla="*/ 670474 w 1154219"/>
              <a:gd name="connsiteY709" fmla="*/ 1138071 h 1311865"/>
              <a:gd name="connsiteX710" fmla="*/ 674657 w 1154219"/>
              <a:gd name="connsiteY710" fmla="*/ 1150031 h 1311865"/>
              <a:gd name="connsiteX711" fmla="*/ 668953 w 1154219"/>
              <a:gd name="connsiteY711" fmla="*/ 1150779 h 1311865"/>
              <a:gd name="connsiteX712" fmla="*/ 657163 w 1154219"/>
              <a:gd name="connsiteY712" fmla="*/ 1147789 h 1311865"/>
              <a:gd name="connsiteX713" fmla="*/ 656783 w 1154219"/>
              <a:gd name="connsiteY713" fmla="*/ 1150031 h 1311865"/>
              <a:gd name="connsiteX714" fmla="*/ 669333 w 1154219"/>
              <a:gd name="connsiteY714" fmla="*/ 1153021 h 1311865"/>
              <a:gd name="connsiteX715" fmla="*/ 670854 w 1154219"/>
              <a:gd name="connsiteY715" fmla="*/ 1154890 h 1311865"/>
              <a:gd name="connsiteX716" fmla="*/ 670854 w 1154219"/>
              <a:gd name="connsiteY716" fmla="*/ 1159001 h 1311865"/>
              <a:gd name="connsiteX717" fmla="*/ 668573 w 1154219"/>
              <a:gd name="connsiteY717" fmla="*/ 1159749 h 1311865"/>
              <a:gd name="connsiteX718" fmla="*/ 668192 w 1154219"/>
              <a:gd name="connsiteY718" fmla="*/ 1164234 h 1311865"/>
              <a:gd name="connsiteX719" fmla="*/ 667432 w 1154219"/>
              <a:gd name="connsiteY719" fmla="*/ 1165729 h 1311865"/>
              <a:gd name="connsiteX720" fmla="*/ 664770 w 1154219"/>
              <a:gd name="connsiteY720" fmla="*/ 1166476 h 1311865"/>
              <a:gd name="connsiteX721" fmla="*/ 662107 w 1154219"/>
              <a:gd name="connsiteY721" fmla="*/ 1164981 h 1311865"/>
              <a:gd name="connsiteX722" fmla="*/ 662488 w 1154219"/>
              <a:gd name="connsiteY722" fmla="*/ 1167597 h 1311865"/>
              <a:gd name="connsiteX723" fmla="*/ 663629 w 1154219"/>
              <a:gd name="connsiteY723" fmla="*/ 1169840 h 1311865"/>
              <a:gd name="connsiteX724" fmla="*/ 660586 w 1154219"/>
              <a:gd name="connsiteY724" fmla="*/ 1170214 h 1311865"/>
              <a:gd name="connsiteX725" fmla="*/ 661347 w 1154219"/>
              <a:gd name="connsiteY725" fmla="*/ 1173951 h 1311865"/>
              <a:gd name="connsiteX726" fmla="*/ 657163 w 1154219"/>
              <a:gd name="connsiteY726" fmla="*/ 1172830 h 1311865"/>
              <a:gd name="connsiteX727" fmla="*/ 652980 w 1154219"/>
              <a:gd name="connsiteY727" fmla="*/ 1169840 h 1311865"/>
              <a:gd name="connsiteX728" fmla="*/ 652600 w 1154219"/>
              <a:gd name="connsiteY728" fmla="*/ 1170961 h 1311865"/>
              <a:gd name="connsiteX729" fmla="*/ 654882 w 1154219"/>
              <a:gd name="connsiteY729" fmla="*/ 1173577 h 1311865"/>
              <a:gd name="connsiteX730" fmla="*/ 654121 w 1154219"/>
              <a:gd name="connsiteY730" fmla="*/ 1175072 h 1311865"/>
              <a:gd name="connsiteX731" fmla="*/ 651839 w 1154219"/>
              <a:gd name="connsiteY731" fmla="*/ 1175820 h 1311865"/>
              <a:gd name="connsiteX732" fmla="*/ 652600 w 1154219"/>
              <a:gd name="connsiteY732" fmla="*/ 1178810 h 1311865"/>
              <a:gd name="connsiteX733" fmla="*/ 657544 w 1154219"/>
              <a:gd name="connsiteY733" fmla="*/ 1179557 h 1311865"/>
              <a:gd name="connsiteX734" fmla="*/ 657544 w 1154219"/>
              <a:gd name="connsiteY734" fmla="*/ 1181800 h 1311865"/>
              <a:gd name="connsiteX735" fmla="*/ 649938 w 1154219"/>
              <a:gd name="connsiteY735" fmla="*/ 1181052 h 1311865"/>
              <a:gd name="connsiteX736" fmla="*/ 647276 w 1154219"/>
              <a:gd name="connsiteY736" fmla="*/ 1180305 h 1311865"/>
              <a:gd name="connsiteX737" fmla="*/ 644994 w 1154219"/>
              <a:gd name="connsiteY737" fmla="*/ 1178062 h 1311865"/>
              <a:gd name="connsiteX738" fmla="*/ 642332 w 1154219"/>
              <a:gd name="connsiteY738" fmla="*/ 1178062 h 1311865"/>
              <a:gd name="connsiteX739" fmla="*/ 646515 w 1154219"/>
              <a:gd name="connsiteY739" fmla="*/ 1181052 h 1311865"/>
              <a:gd name="connsiteX740" fmla="*/ 651839 w 1154219"/>
              <a:gd name="connsiteY740" fmla="*/ 1184790 h 1311865"/>
              <a:gd name="connsiteX741" fmla="*/ 655262 w 1154219"/>
              <a:gd name="connsiteY741" fmla="*/ 1184416 h 1311865"/>
              <a:gd name="connsiteX742" fmla="*/ 655262 w 1154219"/>
              <a:gd name="connsiteY742" fmla="*/ 1188154 h 1311865"/>
              <a:gd name="connsiteX743" fmla="*/ 652220 w 1154219"/>
              <a:gd name="connsiteY743" fmla="*/ 1188527 h 1311865"/>
              <a:gd name="connsiteX744" fmla="*/ 650698 w 1154219"/>
              <a:gd name="connsiteY744" fmla="*/ 1191891 h 1311865"/>
              <a:gd name="connsiteX745" fmla="*/ 643092 w 1154219"/>
              <a:gd name="connsiteY745" fmla="*/ 1193012 h 1311865"/>
              <a:gd name="connsiteX746" fmla="*/ 640430 w 1154219"/>
              <a:gd name="connsiteY746" fmla="*/ 1193012 h 1311865"/>
              <a:gd name="connsiteX747" fmla="*/ 638909 w 1154219"/>
              <a:gd name="connsiteY747" fmla="*/ 1192265 h 1311865"/>
              <a:gd name="connsiteX748" fmla="*/ 636247 w 1154219"/>
              <a:gd name="connsiteY748" fmla="*/ 1192639 h 1311865"/>
              <a:gd name="connsiteX749" fmla="*/ 634726 w 1154219"/>
              <a:gd name="connsiteY749" fmla="*/ 1194134 h 1311865"/>
              <a:gd name="connsiteX750" fmla="*/ 634726 w 1154219"/>
              <a:gd name="connsiteY750" fmla="*/ 1196376 h 1311865"/>
              <a:gd name="connsiteX751" fmla="*/ 633965 w 1154219"/>
              <a:gd name="connsiteY751" fmla="*/ 1197871 h 1311865"/>
              <a:gd name="connsiteX752" fmla="*/ 627880 w 1154219"/>
              <a:gd name="connsiteY752" fmla="*/ 1199740 h 1311865"/>
              <a:gd name="connsiteX753" fmla="*/ 634726 w 1154219"/>
              <a:gd name="connsiteY753" fmla="*/ 1201982 h 1311865"/>
              <a:gd name="connsiteX754" fmla="*/ 636627 w 1154219"/>
              <a:gd name="connsiteY754" fmla="*/ 1207215 h 1311865"/>
              <a:gd name="connsiteX755" fmla="*/ 636247 w 1154219"/>
              <a:gd name="connsiteY755" fmla="*/ 1209084 h 1311865"/>
              <a:gd name="connsiteX756" fmla="*/ 638529 w 1154219"/>
              <a:gd name="connsiteY756" fmla="*/ 1210579 h 1311865"/>
              <a:gd name="connsiteX757" fmla="*/ 639670 w 1154219"/>
              <a:gd name="connsiteY757" fmla="*/ 1226650 h 1311865"/>
              <a:gd name="connsiteX758" fmla="*/ 642332 w 1154219"/>
              <a:gd name="connsiteY758" fmla="*/ 1228519 h 1311865"/>
              <a:gd name="connsiteX759" fmla="*/ 642712 w 1154219"/>
              <a:gd name="connsiteY759" fmla="*/ 1231883 h 1311865"/>
              <a:gd name="connsiteX760" fmla="*/ 641571 w 1154219"/>
              <a:gd name="connsiteY760" fmla="*/ 1235246 h 1311865"/>
              <a:gd name="connsiteX761" fmla="*/ 642712 w 1154219"/>
              <a:gd name="connsiteY761" fmla="*/ 1237489 h 1311865"/>
              <a:gd name="connsiteX762" fmla="*/ 640430 w 1154219"/>
              <a:gd name="connsiteY762" fmla="*/ 1240105 h 1311865"/>
              <a:gd name="connsiteX763" fmla="*/ 635867 w 1154219"/>
              <a:gd name="connsiteY763" fmla="*/ 1248328 h 1311865"/>
              <a:gd name="connsiteX764" fmla="*/ 634726 w 1154219"/>
              <a:gd name="connsiteY764" fmla="*/ 1251318 h 1311865"/>
              <a:gd name="connsiteX765" fmla="*/ 636627 w 1154219"/>
              <a:gd name="connsiteY765" fmla="*/ 1251318 h 1311865"/>
              <a:gd name="connsiteX766" fmla="*/ 634726 w 1154219"/>
              <a:gd name="connsiteY766" fmla="*/ 1255055 h 1311865"/>
              <a:gd name="connsiteX767" fmla="*/ 631683 w 1154219"/>
              <a:gd name="connsiteY767" fmla="*/ 1258419 h 1311865"/>
              <a:gd name="connsiteX768" fmla="*/ 630542 w 1154219"/>
              <a:gd name="connsiteY768" fmla="*/ 1260288 h 1311865"/>
              <a:gd name="connsiteX769" fmla="*/ 631683 w 1154219"/>
              <a:gd name="connsiteY769" fmla="*/ 1260661 h 1311865"/>
              <a:gd name="connsiteX770" fmla="*/ 631683 w 1154219"/>
              <a:gd name="connsiteY770" fmla="*/ 1262904 h 1311865"/>
              <a:gd name="connsiteX771" fmla="*/ 629782 w 1154219"/>
              <a:gd name="connsiteY771" fmla="*/ 1272621 h 1311865"/>
              <a:gd name="connsiteX772" fmla="*/ 627880 w 1154219"/>
              <a:gd name="connsiteY772" fmla="*/ 1275238 h 1311865"/>
              <a:gd name="connsiteX773" fmla="*/ 627500 w 1154219"/>
              <a:gd name="connsiteY773" fmla="*/ 1278228 h 1311865"/>
              <a:gd name="connsiteX774" fmla="*/ 626739 w 1154219"/>
              <a:gd name="connsiteY774" fmla="*/ 1282713 h 1311865"/>
              <a:gd name="connsiteX775" fmla="*/ 627500 w 1154219"/>
              <a:gd name="connsiteY775" fmla="*/ 1289066 h 1311865"/>
              <a:gd name="connsiteX776" fmla="*/ 625598 w 1154219"/>
              <a:gd name="connsiteY776" fmla="*/ 1290935 h 1311865"/>
              <a:gd name="connsiteX777" fmla="*/ 622176 w 1154219"/>
              <a:gd name="connsiteY777" fmla="*/ 1290561 h 1311865"/>
              <a:gd name="connsiteX778" fmla="*/ 620654 w 1154219"/>
              <a:gd name="connsiteY778" fmla="*/ 1292430 h 1311865"/>
              <a:gd name="connsiteX779" fmla="*/ 617612 w 1154219"/>
              <a:gd name="connsiteY779" fmla="*/ 1292430 h 1311865"/>
              <a:gd name="connsiteX780" fmla="*/ 610386 w 1154219"/>
              <a:gd name="connsiteY780" fmla="*/ 1290935 h 1311865"/>
              <a:gd name="connsiteX781" fmla="*/ 617612 w 1154219"/>
              <a:gd name="connsiteY781" fmla="*/ 1295420 h 1311865"/>
              <a:gd name="connsiteX782" fmla="*/ 619513 w 1154219"/>
              <a:gd name="connsiteY782" fmla="*/ 1295794 h 1311865"/>
              <a:gd name="connsiteX783" fmla="*/ 620654 w 1154219"/>
              <a:gd name="connsiteY783" fmla="*/ 1299158 h 1311865"/>
              <a:gd name="connsiteX784" fmla="*/ 621795 w 1154219"/>
              <a:gd name="connsiteY784" fmla="*/ 1302521 h 1311865"/>
              <a:gd name="connsiteX785" fmla="*/ 621415 w 1154219"/>
              <a:gd name="connsiteY785" fmla="*/ 1304390 h 1311865"/>
              <a:gd name="connsiteX786" fmla="*/ 622176 w 1154219"/>
              <a:gd name="connsiteY786" fmla="*/ 1307006 h 1311865"/>
              <a:gd name="connsiteX787" fmla="*/ 622176 w 1154219"/>
              <a:gd name="connsiteY787" fmla="*/ 1307380 h 1311865"/>
              <a:gd name="connsiteX788" fmla="*/ 615330 w 1154219"/>
              <a:gd name="connsiteY788" fmla="*/ 1307754 h 1311865"/>
              <a:gd name="connsiteX789" fmla="*/ 603160 w 1154219"/>
              <a:gd name="connsiteY789" fmla="*/ 1307006 h 1311865"/>
              <a:gd name="connsiteX790" fmla="*/ 602020 w 1154219"/>
              <a:gd name="connsiteY790" fmla="*/ 1303269 h 1311865"/>
              <a:gd name="connsiteX791" fmla="*/ 602020 w 1154219"/>
              <a:gd name="connsiteY791" fmla="*/ 1301400 h 1311865"/>
              <a:gd name="connsiteX792" fmla="*/ 599738 w 1154219"/>
              <a:gd name="connsiteY792" fmla="*/ 1305138 h 1311865"/>
              <a:gd name="connsiteX793" fmla="*/ 594794 w 1154219"/>
              <a:gd name="connsiteY793" fmla="*/ 1310744 h 1311865"/>
              <a:gd name="connsiteX794" fmla="*/ 589470 w 1154219"/>
              <a:gd name="connsiteY794" fmla="*/ 1311865 h 1311865"/>
              <a:gd name="connsiteX795" fmla="*/ 586427 w 1154219"/>
              <a:gd name="connsiteY795" fmla="*/ 1308501 h 1311865"/>
              <a:gd name="connsiteX796" fmla="*/ 581864 w 1154219"/>
              <a:gd name="connsiteY796" fmla="*/ 1308875 h 1311865"/>
              <a:gd name="connsiteX797" fmla="*/ 580723 w 1154219"/>
              <a:gd name="connsiteY797" fmla="*/ 1308501 h 1311865"/>
              <a:gd name="connsiteX798" fmla="*/ 579582 w 1154219"/>
              <a:gd name="connsiteY798" fmla="*/ 1305511 h 1311865"/>
              <a:gd name="connsiteX799" fmla="*/ 578821 w 1154219"/>
              <a:gd name="connsiteY799" fmla="*/ 1305511 h 1311865"/>
              <a:gd name="connsiteX800" fmla="*/ 578821 w 1154219"/>
              <a:gd name="connsiteY800" fmla="*/ 1303269 h 1311865"/>
              <a:gd name="connsiteX801" fmla="*/ 581483 w 1154219"/>
              <a:gd name="connsiteY801" fmla="*/ 1299531 h 1311865"/>
              <a:gd name="connsiteX802" fmla="*/ 583385 w 1154219"/>
              <a:gd name="connsiteY802" fmla="*/ 1298410 h 1311865"/>
              <a:gd name="connsiteX803" fmla="*/ 584526 w 1154219"/>
              <a:gd name="connsiteY803" fmla="*/ 1292430 h 1311865"/>
              <a:gd name="connsiteX804" fmla="*/ 584526 w 1154219"/>
              <a:gd name="connsiteY804" fmla="*/ 1290188 h 1311865"/>
              <a:gd name="connsiteX805" fmla="*/ 581103 w 1154219"/>
              <a:gd name="connsiteY805" fmla="*/ 1293551 h 1311865"/>
              <a:gd name="connsiteX806" fmla="*/ 577300 w 1154219"/>
              <a:gd name="connsiteY806" fmla="*/ 1295046 h 1311865"/>
              <a:gd name="connsiteX807" fmla="*/ 576539 w 1154219"/>
              <a:gd name="connsiteY807" fmla="*/ 1293551 h 1311865"/>
              <a:gd name="connsiteX808" fmla="*/ 577680 w 1154219"/>
              <a:gd name="connsiteY808" fmla="*/ 1288693 h 1311865"/>
              <a:gd name="connsiteX809" fmla="*/ 578441 w 1154219"/>
              <a:gd name="connsiteY809" fmla="*/ 1285703 h 1311865"/>
              <a:gd name="connsiteX810" fmla="*/ 576539 w 1154219"/>
              <a:gd name="connsiteY810" fmla="*/ 1285703 h 1311865"/>
              <a:gd name="connsiteX811" fmla="*/ 574638 w 1154219"/>
              <a:gd name="connsiteY811" fmla="*/ 1287198 h 1311865"/>
              <a:gd name="connsiteX812" fmla="*/ 572736 w 1154219"/>
              <a:gd name="connsiteY812" fmla="*/ 1291309 h 1311865"/>
              <a:gd name="connsiteX813" fmla="*/ 571215 w 1154219"/>
              <a:gd name="connsiteY813" fmla="*/ 1293551 h 1311865"/>
              <a:gd name="connsiteX814" fmla="*/ 570454 w 1154219"/>
              <a:gd name="connsiteY814" fmla="*/ 1291309 h 1311865"/>
              <a:gd name="connsiteX815" fmla="*/ 569314 w 1154219"/>
              <a:gd name="connsiteY815" fmla="*/ 1289440 h 1311865"/>
              <a:gd name="connsiteX816" fmla="*/ 568553 w 1154219"/>
              <a:gd name="connsiteY816" fmla="*/ 1286450 h 1311865"/>
              <a:gd name="connsiteX817" fmla="*/ 567032 w 1154219"/>
              <a:gd name="connsiteY817" fmla="*/ 1284581 h 1311865"/>
              <a:gd name="connsiteX818" fmla="*/ 568933 w 1154219"/>
              <a:gd name="connsiteY818" fmla="*/ 1281591 h 1311865"/>
              <a:gd name="connsiteX819" fmla="*/ 573497 w 1154219"/>
              <a:gd name="connsiteY819" fmla="*/ 1278601 h 1311865"/>
              <a:gd name="connsiteX820" fmla="*/ 575018 w 1154219"/>
              <a:gd name="connsiteY820" fmla="*/ 1274490 h 1311865"/>
              <a:gd name="connsiteX821" fmla="*/ 573497 w 1154219"/>
              <a:gd name="connsiteY821" fmla="*/ 1273369 h 1311865"/>
              <a:gd name="connsiteX822" fmla="*/ 570835 w 1154219"/>
              <a:gd name="connsiteY822" fmla="*/ 1277480 h 1311865"/>
              <a:gd name="connsiteX823" fmla="*/ 567032 w 1154219"/>
              <a:gd name="connsiteY823" fmla="*/ 1280844 h 1311865"/>
              <a:gd name="connsiteX824" fmla="*/ 563989 w 1154219"/>
              <a:gd name="connsiteY824" fmla="*/ 1280470 h 1311865"/>
              <a:gd name="connsiteX825" fmla="*/ 560567 w 1154219"/>
              <a:gd name="connsiteY825" fmla="*/ 1282713 h 1311865"/>
              <a:gd name="connsiteX826" fmla="*/ 559045 w 1154219"/>
              <a:gd name="connsiteY826" fmla="*/ 1283086 h 1311865"/>
              <a:gd name="connsiteX827" fmla="*/ 557144 w 1154219"/>
              <a:gd name="connsiteY827" fmla="*/ 1282339 h 1311865"/>
              <a:gd name="connsiteX828" fmla="*/ 562088 w 1154219"/>
              <a:gd name="connsiteY828" fmla="*/ 1278975 h 1311865"/>
              <a:gd name="connsiteX829" fmla="*/ 559045 w 1154219"/>
              <a:gd name="connsiteY829" fmla="*/ 1278975 h 1311865"/>
              <a:gd name="connsiteX830" fmla="*/ 568553 w 1154219"/>
              <a:gd name="connsiteY830" fmla="*/ 1274116 h 1311865"/>
              <a:gd name="connsiteX831" fmla="*/ 570074 w 1154219"/>
              <a:gd name="connsiteY831" fmla="*/ 1272248 h 1311865"/>
              <a:gd name="connsiteX832" fmla="*/ 563989 w 1154219"/>
              <a:gd name="connsiteY832" fmla="*/ 1274490 h 1311865"/>
              <a:gd name="connsiteX833" fmla="*/ 561327 w 1154219"/>
              <a:gd name="connsiteY833" fmla="*/ 1273369 h 1311865"/>
              <a:gd name="connsiteX834" fmla="*/ 562088 w 1154219"/>
              <a:gd name="connsiteY834" fmla="*/ 1271126 h 1311865"/>
              <a:gd name="connsiteX835" fmla="*/ 562848 w 1154219"/>
              <a:gd name="connsiteY835" fmla="*/ 1268510 h 1311865"/>
              <a:gd name="connsiteX836" fmla="*/ 556764 w 1154219"/>
              <a:gd name="connsiteY836" fmla="*/ 1271126 h 1311865"/>
              <a:gd name="connsiteX837" fmla="*/ 556003 w 1154219"/>
              <a:gd name="connsiteY837" fmla="*/ 1269631 h 1311865"/>
              <a:gd name="connsiteX838" fmla="*/ 548397 w 1154219"/>
              <a:gd name="connsiteY838" fmla="*/ 1274490 h 1311865"/>
              <a:gd name="connsiteX839" fmla="*/ 539650 w 1154219"/>
              <a:gd name="connsiteY839" fmla="*/ 1273369 h 1311865"/>
              <a:gd name="connsiteX840" fmla="*/ 536227 w 1154219"/>
              <a:gd name="connsiteY840" fmla="*/ 1274490 h 1311865"/>
              <a:gd name="connsiteX841" fmla="*/ 532044 w 1154219"/>
              <a:gd name="connsiteY841" fmla="*/ 1272995 h 1311865"/>
              <a:gd name="connsiteX842" fmla="*/ 531283 w 1154219"/>
              <a:gd name="connsiteY842" fmla="*/ 1273369 h 1311865"/>
              <a:gd name="connsiteX843" fmla="*/ 531283 w 1154219"/>
              <a:gd name="connsiteY843" fmla="*/ 1274490 h 1311865"/>
              <a:gd name="connsiteX844" fmla="*/ 532424 w 1154219"/>
              <a:gd name="connsiteY844" fmla="*/ 1278228 h 1311865"/>
              <a:gd name="connsiteX845" fmla="*/ 523677 w 1154219"/>
              <a:gd name="connsiteY845" fmla="*/ 1278601 h 1311865"/>
              <a:gd name="connsiteX846" fmla="*/ 521015 w 1154219"/>
              <a:gd name="connsiteY846" fmla="*/ 1278228 h 1311865"/>
              <a:gd name="connsiteX847" fmla="*/ 516832 w 1154219"/>
              <a:gd name="connsiteY847" fmla="*/ 1278975 h 1311865"/>
              <a:gd name="connsiteX848" fmla="*/ 518353 w 1154219"/>
              <a:gd name="connsiteY848" fmla="*/ 1276733 h 1311865"/>
              <a:gd name="connsiteX849" fmla="*/ 522156 w 1154219"/>
              <a:gd name="connsiteY849" fmla="*/ 1274864 h 1311865"/>
              <a:gd name="connsiteX850" fmla="*/ 527861 w 1154219"/>
              <a:gd name="connsiteY850" fmla="*/ 1270753 h 1311865"/>
              <a:gd name="connsiteX851" fmla="*/ 528241 w 1154219"/>
              <a:gd name="connsiteY851" fmla="*/ 1269631 h 1311865"/>
              <a:gd name="connsiteX852" fmla="*/ 527100 w 1154219"/>
              <a:gd name="connsiteY852" fmla="*/ 1268510 h 1311865"/>
              <a:gd name="connsiteX853" fmla="*/ 525579 w 1154219"/>
              <a:gd name="connsiteY853" fmla="*/ 1268884 h 1311865"/>
              <a:gd name="connsiteX854" fmla="*/ 522156 w 1154219"/>
              <a:gd name="connsiteY854" fmla="*/ 1267015 h 1311865"/>
              <a:gd name="connsiteX855" fmla="*/ 518353 w 1154219"/>
              <a:gd name="connsiteY855" fmla="*/ 1266268 h 1311865"/>
              <a:gd name="connsiteX856" fmla="*/ 517973 w 1154219"/>
              <a:gd name="connsiteY856" fmla="*/ 1265520 h 1311865"/>
              <a:gd name="connsiteX857" fmla="*/ 517212 w 1154219"/>
              <a:gd name="connsiteY857" fmla="*/ 1262904 h 1311865"/>
              <a:gd name="connsiteX858" fmla="*/ 515691 w 1154219"/>
              <a:gd name="connsiteY858" fmla="*/ 1261035 h 1311865"/>
              <a:gd name="connsiteX859" fmla="*/ 511127 w 1154219"/>
              <a:gd name="connsiteY859" fmla="*/ 1262904 h 1311865"/>
              <a:gd name="connsiteX860" fmla="*/ 509606 w 1154219"/>
              <a:gd name="connsiteY860" fmla="*/ 1262530 h 1311865"/>
              <a:gd name="connsiteX861" fmla="*/ 507324 w 1154219"/>
              <a:gd name="connsiteY861" fmla="*/ 1260661 h 1311865"/>
              <a:gd name="connsiteX862" fmla="*/ 507704 w 1154219"/>
              <a:gd name="connsiteY862" fmla="*/ 1257298 h 1311865"/>
              <a:gd name="connsiteX863" fmla="*/ 508085 w 1154219"/>
              <a:gd name="connsiteY863" fmla="*/ 1256176 h 1311865"/>
              <a:gd name="connsiteX864" fmla="*/ 507324 w 1154219"/>
              <a:gd name="connsiteY864" fmla="*/ 1255055 h 1311865"/>
              <a:gd name="connsiteX865" fmla="*/ 502761 w 1154219"/>
              <a:gd name="connsiteY865" fmla="*/ 1255055 h 1311865"/>
              <a:gd name="connsiteX866" fmla="*/ 499718 w 1154219"/>
              <a:gd name="connsiteY866" fmla="*/ 1256176 h 1311865"/>
              <a:gd name="connsiteX867" fmla="*/ 498577 w 1154219"/>
              <a:gd name="connsiteY867" fmla="*/ 1255055 h 1311865"/>
              <a:gd name="connsiteX868" fmla="*/ 515311 w 1154219"/>
              <a:gd name="connsiteY868" fmla="*/ 1249075 h 1311865"/>
              <a:gd name="connsiteX869" fmla="*/ 511127 w 1154219"/>
              <a:gd name="connsiteY869" fmla="*/ 1247206 h 1311865"/>
              <a:gd name="connsiteX870" fmla="*/ 508845 w 1154219"/>
              <a:gd name="connsiteY870" fmla="*/ 1247206 h 1311865"/>
              <a:gd name="connsiteX871" fmla="*/ 502000 w 1154219"/>
              <a:gd name="connsiteY871" fmla="*/ 1250944 h 1311865"/>
              <a:gd name="connsiteX872" fmla="*/ 498958 w 1154219"/>
              <a:gd name="connsiteY872" fmla="*/ 1252065 h 1311865"/>
              <a:gd name="connsiteX873" fmla="*/ 494394 w 1154219"/>
              <a:gd name="connsiteY873" fmla="*/ 1249449 h 1311865"/>
              <a:gd name="connsiteX874" fmla="*/ 493253 w 1154219"/>
              <a:gd name="connsiteY874" fmla="*/ 1247954 h 1311865"/>
              <a:gd name="connsiteX875" fmla="*/ 498577 w 1154219"/>
              <a:gd name="connsiteY875" fmla="*/ 1245338 h 1311865"/>
              <a:gd name="connsiteX876" fmla="*/ 500479 w 1154219"/>
              <a:gd name="connsiteY876" fmla="*/ 1242721 h 1311865"/>
              <a:gd name="connsiteX877" fmla="*/ 497436 w 1154219"/>
              <a:gd name="connsiteY877" fmla="*/ 1242348 h 1311865"/>
              <a:gd name="connsiteX878" fmla="*/ 497436 w 1154219"/>
              <a:gd name="connsiteY878" fmla="*/ 1240479 h 1311865"/>
              <a:gd name="connsiteX879" fmla="*/ 494394 w 1154219"/>
              <a:gd name="connsiteY879" fmla="*/ 1238236 h 1311865"/>
              <a:gd name="connsiteX880" fmla="*/ 491732 w 1154219"/>
              <a:gd name="connsiteY880" fmla="*/ 1234873 h 1311865"/>
              <a:gd name="connsiteX881" fmla="*/ 490971 w 1154219"/>
              <a:gd name="connsiteY881" fmla="*/ 1232630 h 1311865"/>
              <a:gd name="connsiteX882" fmla="*/ 494394 w 1154219"/>
              <a:gd name="connsiteY882" fmla="*/ 1230388 h 1311865"/>
              <a:gd name="connsiteX883" fmla="*/ 499718 w 1154219"/>
              <a:gd name="connsiteY883" fmla="*/ 1227024 h 1311865"/>
              <a:gd name="connsiteX884" fmla="*/ 499338 w 1154219"/>
              <a:gd name="connsiteY884" fmla="*/ 1224408 h 1311865"/>
              <a:gd name="connsiteX885" fmla="*/ 497436 w 1154219"/>
              <a:gd name="connsiteY885" fmla="*/ 1222913 h 1311865"/>
              <a:gd name="connsiteX886" fmla="*/ 490971 w 1154219"/>
              <a:gd name="connsiteY886" fmla="*/ 1228145 h 1311865"/>
              <a:gd name="connsiteX887" fmla="*/ 485647 w 1154219"/>
              <a:gd name="connsiteY887" fmla="*/ 1228893 h 1311865"/>
              <a:gd name="connsiteX888" fmla="*/ 485267 w 1154219"/>
              <a:gd name="connsiteY888" fmla="*/ 1226650 h 1311865"/>
              <a:gd name="connsiteX889" fmla="*/ 484126 w 1154219"/>
              <a:gd name="connsiteY889" fmla="*/ 1224781 h 1311865"/>
              <a:gd name="connsiteX890" fmla="*/ 487168 w 1154219"/>
              <a:gd name="connsiteY890" fmla="*/ 1224034 h 1311865"/>
              <a:gd name="connsiteX891" fmla="*/ 489830 w 1154219"/>
              <a:gd name="connsiteY891" fmla="*/ 1222165 h 1311865"/>
              <a:gd name="connsiteX892" fmla="*/ 486408 w 1154219"/>
              <a:gd name="connsiteY892" fmla="*/ 1222913 h 1311865"/>
              <a:gd name="connsiteX893" fmla="*/ 484886 w 1154219"/>
              <a:gd name="connsiteY893" fmla="*/ 1220296 h 1311865"/>
              <a:gd name="connsiteX894" fmla="*/ 488689 w 1154219"/>
              <a:gd name="connsiteY894" fmla="*/ 1218428 h 1311865"/>
              <a:gd name="connsiteX895" fmla="*/ 485267 w 1154219"/>
              <a:gd name="connsiteY895" fmla="*/ 1218428 h 1311865"/>
              <a:gd name="connsiteX896" fmla="*/ 481083 w 1154219"/>
              <a:gd name="connsiteY896" fmla="*/ 1216559 h 1311865"/>
              <a:gd name="connsiteX897" fmla="*/ 481083 w 1154219"/>
              <a:gd name="connsiteY897" fmla="*/ 1213195 h 1311865"/>
              <a:gd name="connsiteX898" fmla="*/ 482604 w 1154219"/>
              <a:gd name="connsiteY898" fmla="*/ 1210205 h 1311865"/>
              <a:gd name="connsiteX899" fmla="*/ 479182 w 1154219"/>
              <a:gd name="connsiteY899" fmla="*/ 1208336 h 1311865"/>
              <a:gd name="connsiteX900" fmla="*/ 475379 w 1154219"/>
              <a:gd name="connsiteY900" fmla="*/ 1207962 h 1311865"/>
              <a:gd name="connsiteX901" fmla="*/ 474238 w 1154219"/>
              <a:gd name="connsiteY901" fmla="*/ 1205720 h 1311865"/>
              <a:gd name="connsiteX902" fmla="*/ 474238 w 1154219"/>
              <a:gd name="connsiteY902" fmla="*/ 1200487 h 1311865"/>
              <a:gd name="connsiteX903" fmla="*/ 476900 w 1154219"/>
              <a:gd name="connsiteY903" fmla="*/ 1194134 h 1311865"/>
              <a:gd name="connsiteX904" fmla="*/ 474998 w 1154219"/>
              <a:gd name="connsiteY904" fmla="*/ 1194507 h 1311865"/>
              <a:gd name="connsiteX905" fmla="*/ 472336 w 1154219"/>
              <a:gd name="connsiteY905" fmla="*/ 1197124 h 1311865"/>
              <a:gd name="connsiteX906" fmla="*/ 471956 w 1154219"/>
              <a:gd name="connsiteY906" fmla="*/ 1194134 h 1311865"/>
              <a:gd name="connsiteX907" fmla="*/ 470054 w 1154219"/>
              <a:gd name="connsiteY907" fmla="*/ 1190770 h 1311865"/>
              <a:gd name="connsiteX908" fmla="*/ 469294 w 1154219"/>
              <a:gd name="connsiteY908" fmla="*/ 1185911 h 1311865"/>
              <a:gd name="connsiteX909" fmla="*/ 463209 w 1154219"/>
              <a:gd name="connsiteY909" fmla="*/ 1184790 h 1311865"/>
              <a:gd name="connsiteX910" fmla="*/ 462829 w 1154219"/>
              <a:gd name="connsiteY910" fmla="*/ 1182921 h 1311865"/>
              <a:gd name="connsiteX911" fmla="*/ 462829 w 1154219"/>
              <a:gd name="connsiteY911" fmla="*/ 1181800 h 1311865"/>
              <a:gd name="connsiteX912" fmla="*/ 460927 w 1154219"/>
              <a:gd name="connsiteY912" fmla="*/ 1181052 h 1311865"/>
              <a:gd name="connsiteX913" fmla="*/ 455603 w 1154219"/>
              <a:gd name="connsiteY913" fmla="*/ 1172082 h 1311865"/>
              <a:gd name="connsiteX914" fmla="*/ 454462 w 1154219"/>
              <a:gd name="connsiteY914" fmla="*/ 1164607 h 1311865"/>
              <a:gd name="connsiteX915" fmla="*/ 452561 w 1154219"/>
              <a:gd name="connsiteY915" fmla="*/ 1165729 h 1311865"/>
              <a:gd name="connsiteX916" fmla="*/ 451420 w 1154219"/>
              <a:gd name="connsiteY916" fmla="*/ 1162365 h 1311865"/>
              <a:gd name="connsiteX917" fmla="*/ 447617 w 1154219"/>
              <a:gd name="connsiteY917" fmla="*/ 1156011 h 1311865"/>
              <a:gd name="connsiteX918" fmla="*/ 451420 w 1154219"/>
              <a:gd name="connsiteY918" fmla="*/ 1150405 h 1311865"/>
              <a:gd name="connsiteX919" fmla="*/ 447617 w 1154219"/>
              <a:gd name="connsiteY919" fmla="*/ 1151900 h 1311865"/>
              <a:gd name="connsiteX920" fmla="*/ 448377 w 1154219"/>
              <a:gd name="connsiteY920" fmla="*/ 1142556 h 1311865"/>
              <a:gd name="connsiteX921" fmla="*/ 446095 w 1154219"/>
              <a:gd name="connsiteY921" fmla="*/ 1134707 h 1311865"/>
              <a:gd name="connsiteX922" fmla="*/ 446856 w 1154219"/>
              <a:gd name="connsiteY922" fmla="*/ 1131344 h 1311865"/>
              <a:gd name="connsiteX923" fmla="*/ 452941 w 1154219"/>
              <a:gd name="connsiteY923" fmla="*/ 1130596 h 1311865"/>
              <a:gd name="connsiteX924" fmla="*/ 457124 w 1154219"/>
              <a:gd name="connsiteY924" fmla="*/ 1127980 h 1311865"/>
              <a:gd name="connsiteX925" fmla="*/ 458645 w 1154219"/>
              <a:gd name="connsiteY925" fmla="*/ 1122000 h 1311865"/>
              <a:gd name="connsiteX926" fmla="*/ 463209 w 1154219"/>
              <a:gd name="connsiteY926" fmla="*/ 1121252 h 1311865"/>
              <a:gd name="connsiteX927" fmla="*/ 474238 w 1154219"/>
              <a:gd name="connsiteY927" fmla="*/ 1116767 h 1311865"/>
              <a:gd name="connsiteX928" fmla="*/ 467012 w 1154219"/>
              <a:gd name="connsiteY928" fmla="*/ 1116767 h 1311865"/>
              <a:gd name="connsiteX929" fmla="*/ 462068 w 1154219"/>
              <a:gd name="connsiteY929" fmla="*/ 1112656 h 1311865"/>
              <a:gd name="connsiteX930" fmla="*/ 462448 w 1154219"/>
              <a:gd name="connsiteY930" fmla="*/ 1110040 h 1311865"/>
              <a:gd name="connsiteX931" fmla="*/ 466251 w 1154219"/>
              <a:gd name="connsiteY931" fmla="*/ 1106302 h 1311865"/>
              <a:gd name="connsiteX932" fmla="*/ 477280 w 1154219"/>
              <a:gd name="connsiteY932" fmla="*/ 1109292 h 1311865"/>
              <a:gd name="connsiteX933" fmla="*/ 474618 w 1154219"/>
              <a:gd name="connsiteY933" fmla="*/ 1103312 h 1311865"/>
              <a:gd name="connsiteX934" fmla="*/ 470435 w 1154219"/>
              <a:gd name="connsiteY934" fmla="*/ 1104060 h 1311865"/>
              <a:gd name="connsiteX935" fmla="*/ 463209 w 1154219"/>
              <a:gd name="connsiteY935" fmla="*/ 1100322 h 1311865"/>
              <a:gd name="connsiteX936" fmla="*/ 460547 w 1154219"/>
              <a:gd name="connsiteY936" fmla="*/ 1106302 h 1311865"/>
              <a:gd name="connsiteX937" fmla="*/ 455603 w 1154219"/>
              <a:gd name="connsiteY937" fmla="*/ 1108171 h 1311865"/>
              <a:gd name="connsiteX938" fmla="*/ 452561 w 1154219"/>
              <a:gd name="connsiteY938" fmla="*/ 1106676 h 1311865"/>
              <a:gd name="connsiteX939" fmla="*/ 446856 w 1154219"/>
              <a:gd name="connsiteY939" fmla="*/ 1117515 h 1311865"/>
              <a:gd name="connsiteX940" fmla="*/ 442673 w 1154219"/>
              <a:gd name="connsiteY940" fmla="*/ 1126111 h 1311865"/>
              <a:gd name="connsiteX941" fmla="*/ 437729 w 1154219"/>
              <a:gd name="connsiteY941" fmla="*/ 1126111 h 1311865"/>
              <a:gd name="connsiteX942" fmla="*/ 435447 w 1154219"/>
              <a:gd name="connsiteY942" fmla="*/ 1127606 h 1311865"/>
              <a:gd name="connsiteX943" fmla="*/ 433926 w 1154219"/>
              <a:gd name="connsiteY943" fmla="*/ 1122000 h 1311865"/>
              <a:gd name="connsiteX944" fmla="*/ 433926 w 1154219"/>
              <a:gd name="connsiteY944" fmla="*/ 1117515 h 1311865"/>
              <a:gd name="connsiteX945" fmla="*/ 434306 w 1154219"/>
              <a:gd name="connsiteY945" fmla="*/ 1113404 h 1311865"/>
              <a:gd name="connsiteX946" fmla="*/ 434306 w 1154219"/>
              <a:gd name="connsiteY946" fmla="*/ 1108171 h 1311865"/>
              <a:gd name="connsiteX947" fmla="*/ 435447 w 1154219"/>
              <a:gd name="connsiteY947" fmla="*/ 1105181 h 1311865"/>
              <a:gd name="connsiteX948" fmla="*/ 440011 w 1154219"/>
              <a:gd name="connsiteY948" fmla="*/ 1099949 h 1311865"/>
              <a:gd name="connsiteX949" fmla="*/ 437729 w 1154219"/>
              <a:gd name="connsiteY949" fmla="*/ 1099201 h 1311865"/>
              <a:gd name="connsiteX950" fmla="*/ 437729 w 1154219"/>
              <a:gd name="connsiteY950" fmla="*/ 1097706 h 1311865"/>
              <a:gd name="connsiteX951" fmla="*/ 435067 w 1154219"/>
              <a:gd name="connsiteY951" fmla="*/ 1100696 h 1311865"/>
              <a:gd name="connsiteX952" fmla="*/ 433926 w 1154219"/>
              <a:gd name="connsiteY952" fmla="*/ 1095837 h 1311865"/>
              <a:gd name="connsiteX953" fmla="*/ 433545 w 1154219"/>
              <a:gd name="connsiteY953" fmla="*/ 1091352 h 1311865"/>
              <a:gd name="connsiteX954" fmla="*/ 430123 w 1154219"/>
              <a:gd name="connsiteY954" fmla="*/ 1089857 h 1311865"/>
              <a:gd name="connsiteX955" fmla="*/ 431264 w 1154219"/>
              <a:gd name="connsiteY955" fmla="*/ 1083877 h 1311865"/>
              <a:gd name="connsiteX956" fmla="*/ 432405 w 1154219"/>
              <a:gd name="connsiteY956" fmla="*/ 1082382 h 1311865"/>
              <a:gd name="connsiteX957" fmla="*/ 431644 w 1154219"/>
              <a:gd name="connsiteY957" fmla="*/ 1076402 h 1311865"/>
              <a:gd name="connsiteX958" fmla="*/ 427841 w 1154219"/>
              <a:gd name="connsiteY958" fmla="*/ 1082008 h 1311865"/>
              <a:gd name="connsiteX959" fmla="*/ 425939 w 1154219"/>
              <a:gd name="connsiteY959" fmla="*/ 1077150 h 1311865"/>
              <a:gd name="connsiteX960" fmla="*/ 432405 w 1154219"/>
              <a:gd name="connsiteY960" fmla="*/ 1070422 h 1311865"/>
              <a:gd name="connsiteX961" fmla="*/ 427841 w 1154219"/>
              <a:gd name="connsiteY961" fmla="*/ 1070422 h 1311865"/>
              <a:gd name="connsiteX962" fmla="*/ 427841 w 1154219"/>
              <a:gd name="connsiteY962" fmla="*/ 1067058 h 1311865"/>
              <a:gd name="connsiteX963" fmla="*/ 422136 w 1154219"/>
              <a:gd name="connsiteY963" fmla="*/ 1067432 h 1311865"/>
              <a:gd name="connsiteX964" fmla="*/ 421376 w 1154219"/>
              <a:gd name="connsiteY964" fmla="*/ 1055846 h 1311865"/>
              <a:gd name="connsiteX965" fmla="*/ 417953 w 1154219"/>
              <a:gd name="connsiteY965" fmla="*/ 1057715 h 1311865"/>
              <a:gd name="connsiteX966" fmla="*/ 413009 w 1154219"/>
              <a:gd name="connsiteY966" fmla="*/ 1059210 h 1311865"/>
              <a:gd name="connsiteX967" fmla="*/ 415291 w 1154219"/>
              <a:gd name="connsiteY967" fmla="*/ 1055098 h 1311865"/>
              <a:gd name="connsiteX968" fmla="*/ 414150 w 1154219"/>
              <a:gd name="connsiteY968" fmla="*/ 1052108 h 1311865"/>
              <a:gd name="connsiteX969" fmla="*/ 416812 w 1154219"/>
              <a:gd name="connsiteY969" fmla="*/ 1048371 h 1311865"/>
              <a:gd name="connsiteX970" fmla="*/ 419094 w 1154219"/>
              <a:gd name="connsiteY970" fmla="*/ 1047250 h 1311865"/>
              <a:gd name="connsiteX971" fmla="*/ 413009 w 1154219"/>
              <a:gd name="connsiteY971" fmla="*/ 1050240 h 1311865"/>
              <a:gd name="connsiteX972" fmla="*/ 412629 w 1154219"/>
              <a:gd name="connsiteY972" fmla="*/ 1047250 h 1311865"/>
              <a:gd name="connsiteX973" fmla="*/ 407305 w 1154219"/>
              <a:gd name="connsiteY973" fmla="*/ 1045381 h 1311865"/>
              <a:gd name="connsiteX974" fmla="*/ 407305 w 1154219"/>
              <a:gd name="connsiteY974" fmla="*/ 1041643 h 1311865"/>
              <a:gd name="connsiteX975" fmla="*/ 417192 w 1154219"/>
              <a:gd name="connsiteY975" fmla="*/ 1033047 h 1311865"/>
              <a:gd name="connsiteX976" fmla="*/ 413009 w 1154219"/>
              <a:gd name="connsiteY976" fmla="*/ 1034168 h 1311865"/>
              <a:gd name="connsiteX977" fmla="*/ 407685 w 1154219"/>
              <a:gd name="connsiteY977" fmla="*/ 1034168 h 1311865"/>
              <a:gd name="connsiteX978" fmla="*/ 405023 w 1154219"/>
              <a:gd name="connsiteY978" fmla="*/ 1033047 h 1311865"/>
              <a:gd name="connsiteX979" fmla="*/ 409206 w 1154219"/>
              <a:gd name="connsiteY979" fmla="*/ 1027815 h 1311865"/>
              <a:gd name="connsiteX980" fmla="*/ 404642 w 1154219"/>
              <a:gd name="connsiteY980" fmla="*/ 1027815 h 1311865"/>
              <a:gd name="connsiteX981" fmla="*/ 403502 w 1154219"/>
              <a:gd name="connsiteY981" fmla="*/ 1024825 h 1311865"/>
              <a:gd name="connsiteX982" fmla="*/ 403121 w 1154219"/>
              <a:gd name="connsiteY982" fmla="*/ 1019592 h 1311865"/>
              <a:gd name="connsiteX983" fmla="*/ 405023 w 1154219"/>
              <a:gd name="connsiteY983" fmla="*/ 1015107 h 1311865"/>
              <a:gd name="connsiteX984" fmla="*/ 412629 w 1154219"/>
              <a:gd name="connsiteY984" fmla="*/ 1016228 h 1311865"/>
              <a:gd name="connsiteX985" fmla="*/ 407305 w 1154219"/>
              <a:gd name="connsiteY985" fmla="*/ 1010996 h 1311865"/>
              <a:gd name="connsiteX986" fmla="*/ 411488 w 1154219"/>
              <a:gd name="connsiteY986" fmla="*/ 1005390 h 1311865"/>
              <a:gd name="connsiteX987" fmla="*/ 414150 w 1154219"/>
              <a:gd name="connsiteY987" fmla="*/ 1003521 h 1311865"/>
              <a:gd name="connsiteX988" fmla="*/ 414911 w 1154219"/>
              <a:gd name="connsiteY988" fmla="*/ 996046 h 1311865"/>
              <a:gd name="connsiteX989" fmla="*/ 408445 w 1154219"/>
              <a:gd name="connsiteY989" fmla="*/ 995672 h 1311865"/>
              <a:gd name="connsiteX990" fmla="*/ 402741 w 1154219"/>
              <a:gd name="connsiteY990" fmla="*/ 996793 h 1311865"/>
              <a:gd name="connsiteX991" fmla="*/ 403502 w 1154219"/>
              <a:gd name="connsiteY991" fmla="*/ 991561 h 1311865"/>
              <a:gd name="connsiteX992" fmla="*/ 396656 w 1154219"/>
              <a:gd name="connsiteY992" fmla="*/ 986702 h 1311865"/>
              <a:gd name="connsiteX993" fmla="*/ 397036 w 1154219"/>
              <a:gd name="connsiteY993" fmla="*/ 977358 h 1311865"/>
              <a:gd name="connsiteX994" fmla="*/ 398938 w 1154219"/>
              <a:gd name="connsiteY994" fmla="*/ 973621 h 1311865"/>
              <a:gd name="connsiteX995" fmla="*/ 401220 w 1154219"/>
              <a:gd name="connsiteY995" fmla="*/ 971752 h 1311865"/>
              <a:gd name="connsiteX996" fmla="*/ 399698 w 1154219"/>
              <a:gd name="connsiteY996" fmla="*/ 968015 h 1311865"/>
              <a:gd name="connsiteX997" fmla="*/ 407685 w 1154219"/>
              <a:gd name="connsiteY997" fmla="*/ 962408 h 1311865"/>
              <a:gd name="connsiteX998" fmla="*/ 405783 w 1154219"/>
              <a:gd name="connsiteY998" fmla="*/ 963529 h 1311865"/>
              <a:gd name="connsiteX999" fmla="*/ 401600 w 1154219"/>
              <a:gd name="connsiteY999" fmla="*/ 960539 h 1311865"/>
              <a:gd name="connsiteX1000" fmla="*/ 405783 w 1154219"/>
              <a:gd name="connsiteY1000" fmla="*/ 955307 h 1311865"/>
              <a:gd name="connsiteX1001" fmla="*/ 405023 w 1154219"/>
              <a:gd name="connsiteY1001" fmla="*/ 954933 h 1311865"/>
              <a:gd name="connsiteX1002" fmla="*/ 405403 w 1154219"/>
              <a:gd name="connsiteY1002" fmla="*/ 948953 h 1311865"/>
              <a:gd name="connsiteX1003" fmla="*/ 404642 w 1154219"/>
              <a:gd name="connsiteY1003" fmla="*/ 943721 h 1311865"/>
              <a:gd name="connsiteX1004" fmla="*/ 409967 w 1154219"/>
              <a:gd name="connsiteY1004" fmla="*/ 940357 h 1311865"/>
              <a:gd name="connsiteX1005" fmla="*/ 414911 w 1154219"/>
              <a:gd name="connsiteY1005" fmla="*/ 940357 h 1311865"/>
              <a:gd name="connsiteX1006" fmla="*/ 411108 w 1154219"/>
              <a:gd name="connsiteY1006" fmla="*/ 935498 h 1311865"/>
              <a:gd name="connsiteX1007" fmla="*/ 417573 w 1154219"/>
              <a:gd name="connsiteY1007" fmla="*/ 939236 h 1311865"/>
              <a:gd name="connsiteX1008" fmla="*/ 419855 w 1154219"/>
              <a:gd name="connsiteY1008" fmla="*/ 937367 h 1311865"/>
              <a:gd name="connsiteX1009" fmla="*/ 413770 w 1154219"/>
              <a:gd name="connsiteY1009" fmla="*/ 931013 h 1311865"/>
              <a:gd name="connsiteX1010" fmla="*/ 407305 w 1154219"/>
              <a:gd name="connsiteY1010" fmla="*/ 931013 h 1311865"/>
              <a:gd name="connsiteX1011" fmla="*/ 409967 w 1154219"/>
              <a:gd name="connsiteY1011" fmla="*/ 928771 h 1311865"/>
              <a:gd name="connsiteX1012" fmla="*/ 418714 w 1154219"/>
              <a:gd name="connsiteY1012" fmla="*/ 931387 h 1311865"/>
              <a:gd name="connsiteX1013" fmla="*/ 418714 w 1154219"/>
              <a:gd name="connsiteY1013" fmla="*/ 929518 h 1311865"/>
              <a:gd name="connsiteX1014" fmla="*/ 423658 w 1154219"/>
              <a:gd name="connsiteY1014" fmla="*/ 927276 h 1311865"/>
              <a:gd name="connsiteX1015" fmla="*/ 439250 w 1154219"/>
              <a:gd name="connsiteY1015" fmla="*/ 935124 h 1311865"/>
              <a:gd name="connsiteX1016" fmla="*/ 445335 w 1154219"/>
              <a:gd name="connsiteY1016" fmla="*/ 934377 h 1311865"/>
              <a:gd name="connsiteX1017" fmla="*/ 451800 w 1154219"/>
              <a:gd name="connsiteY1017" fmla="*/ 931761 h 1311865"/>
              <a:gd name="connsiteX1018" fmla="*/ 455983 w 1154219"/>
              <a:gd name="connsiteY1018" fmla="*/ 933629 h 1311865"/>
              <a:gd name="connsiteX1019" fmla="*/ 458265 w 1154219"/>
              <a:gd name="connsiteY1019" fmla="*/ 931761 h 1311865"/>
              <a:gd name="connsiteX1020" fmla="*/ 451800 w 1154219"/>
              <a:gd name="connsiteY1020" fmla="*/ 928771 h 1311865"/>
              <a:gd name="connsiteX1021" fmla="*/ 450279 w 1154219"/>
              <a:gd name="connsiteY1021" fmla="*/ 925407 h 1311865"/>
              <a:gd name="connsiteX1022" fmla="*/ 455603 w 1154219"/>
              <a:gd name="connsiteY1022" fmla="*/ 926528 h 1311865"/>
              <a:gd name="connsiteX1023" fmla="*/ 446476 w 1154219"/>
              <a:gd name="connsiteY1023" fmla="*/ 921669 h 1311865"/>
              <a:gd name="connsiteX1024" fmla="*/ 452180 w 1154219"/>
              <a:gd name="connsiteY1024" fmla="*/ 918679 h 1311865"/>
              <a:gd name="connsiteX1025" fmla="*/ 454082 w 1154219"/>
              <a:gd name="connsiteY1025" fmla="*/ 914568 h 1311865"/>
              <a:gd name="connsiteX1026" fmla="*/ 452941 w 1154219"/>
              <a:gd name="connsiteY1026" fmla="*/ 913073 h 1311865"/>
              <a:gd name="connsiteX1027" fmla="*/ 445715 w 1154219"/>
              <a:gd name="connsiteY1027" fmla="*/ 912699 h 1311865"/>
              <a:gd name="connsiteX1028" fmla="*/ 449518 w 1154219"/>
              <a:gd name="connsiteY1028" fmla="*/ 919053 h 1311865"/>
              <a:gd name="connsiteX1029" fmla="*/ 428982 w 1154219"/>
              <a:gd name="connsiteY1029" fmla="*/ 925407 h 1311865"/>
              <a:gd name="connsiteX1030" fmla="*/ 424038 w 1154219"/>
              <a:gd name="connsiteY1030" fmla="*/ 922417 h 1311865"/>
              <a:gd name="connsiteX1031" fmla="*/ 419474 w 1154219"/>
              <a:gd name="connsiteY1031" fmla="*/ 924659 h 1311865"/>
              <a:gd name="connsiteX1032" fmla="*/ 417953 w 1154219"/>
              <a:gd name="connsiteY1032" fmla="*/ 920548 h 1311865"/>
              <a:gd name="connsiteX1033" fmla="*/ 419094 w 1154219"/>
              <a:gd name="connsiteY1033" fmla="*/ 920174 h 1311865"/>
              <a:gd name="connsiteX1034" fmla="*/ 417573 w 1154219"/>
              <a:gd name="connsiteY1034" fmla="*/ 916437 h 1311865"/>
              <a:gd name="connsiteX1035" fmla="*/ 423658 w 1154219"/>
              <a:gd name="connsiteY1035" fmla="*/ 910457 h 1311865"/>
              <a:gd name="connsiteX1036" fmla="*/ 425179 w 1154219"/>
              <a:gd name="connsiteY1036" fmla="*/ 906719 h 1311865"/>
              <a:gd name="connsiteX1037" fmla="*/ 433545 w 1154219"/>
              <a:gd name="connsiteY1037" fmla="*/ 904477 h 1311865"/>
              <a:gd name="connsiteX1038" fmla="*/ 439250 w 1154219"/>
              <a:gd name="connsiteY1038" fmla="*/ 904851 h 1311865"/>
              <a:gd name="connsiteX1039" fmla="*/ 445335 w 1154219"/>
              <a:gd name="connsiteY1039" fmla="*/ 907467 h 1311865"/>
              <a:gd name="connsiteX1040" fmla="*/ 453701 w 1154219"/>
              <a:gd name="connsiteY1040" fmla="*/ 904851 h 1311865"/>
              <a:gd name="connsiteX1041" fmla="*/ 455983 w 1154219"/>
              <a:gd name="connsiteY1041" fmla="*/ 898497 h 1311865"/>
              <a:gd name="connsiteX1042" fmla="*/ 457885 w 1154219"/>
              <a:gd name="connsiteY1042" fmla="*/ 895133 h 1311865"/>
              <a:gd name="connsiteX1043" fmla="*/ 452941 w 1154219"/>
              <a:gd name="connsiteY1043" fmla="*/ 896254 h 1311865"/>
              <a:gd name="connsiteX1044" fmla="*/ 451800 w 1154219"/>
              <a:gd name="connsiteY1044" fmla="*/ 894012 h 1311865"/>
              <a:gd name="connsiteX1045" fmla="*/ 455983 w 1154219"/>
              <a:gd name="connsiteY1045" fmla="*/ 888779 h 1311865"/>
              <a:gd name="connsiteX1046" fmla="*/ 453701 w 1154219"/>
              <a:gd name="connsiteY1046" fmla="*/ 886163 h 1311865"/>
              <a:gd name="connsiteX1047" fmla="*/ 453701 w 1154219"/>
              <a:gd name="connsiteY1047" fmla="*/ 880557 h 1311865"/>
              <a:gd name="connsiteX1048" fmla="*/ 454082 w 1154219"/>
              <a:gd name="connsiteY1048" fmla="*/ 874951 h 1311865"/>
              <a:gd name="connsiteX1049" fmla="*/ 456744 w 1154219"/>
              <a:gd name="connsiteY1049" fmla="*/ 872334 h 1311865"/>
              <a:gd name="connsiteX1050" fmla="*/ 462068 w 1154219"/>
              <a:gd name="connsiteY1050" fmla="*/ 873456 h 1311865"/>
              <a:gd name="connsiteX1051" fmla="*/ 464350 w 1154219"/>
              <a:gd name="connsiteY1051" fmla="*/ 878314 h 1311865"/>
              <a:gd name="connsiteX1052" fmla="*/ 469294 w 1154219"/>
              <a:gd name="connsiteY1052" fmla="*/ 877941 h 1311865"/>
              <a:gd name="connsiteX1053" fmla="*/ 466251 w 1154219"/>
              <a:gd name="connsiteY1053" fmla="*/ 873456 h 1311865"/>
              <a:gd name="connsiteX1054" fmla="*/ 472336 w 1154219"/>
              <a:gd name="connsiteY1054" fmla="*/ 869344 h 1311865"/>
              <a:gd name="connsiteX1055" fmla="*/ 469294 w 1154219"/>
              <a:gd name="connsiteY1055" fmla="*/ 864112 h 1311865"/>
              <a:gd name="connsiteX1056" fmla="*/ 462829 w 1154219"/>
              <a:gd name="connsiteY1056" fmla="*/ 868597 h 1311865"/>
              <a:gd name="connsiteX1057" fmla="*/ 457124 w 1154219"/>
              <a:gd name="connsiteY1057" fmla="*/ 864486 h 1311865"/>
              <a:gd name="connsiteX1058" fmla="*/ 457885 w 1154219"/>
              <a:gd name="connsiteY1058" fmla="*/ 855142 h 1311865"/>
              <a:gd name="connsiteX1059" fmla="*/ 462829 w 1154219"/>
              <a:gd name="connsiteY1059" fmla="*/ 852526 h 1311865"/>
              <a:gd name="connsiteX1060" fmla="*/ 462068 w 1154219"/>
              <a:gd name="connsiteY1060" fmla="*/ 850657 h 1311865"/>
              <a:gd name="connsiteX1061" fmla="*/ 460547 w 1154219"/>
              <a:gd name="connsiteY1061" fmla="*/ 845051 h 1311865"/>
              <a:gd name="connsiteX1062" fmla="*/ 465871 w 1154219"/>
              <a:gd name="connsiteY1062" fmla="*/ 842808 h 1311865"/>
              <a:gd name="connsiteX1063" fmla="*/ 464350 w 1154219"/>
              <a:gd name="connsiteY1063" fmla="*/ 836454 h 1311865"/>
              <a:gd name="connsiteX1064" fmla="*/ 470815 w 1154219"/>
              <a:gd name="connsiteY1064" fmla="*/ 834212 h 1311865"/>
              <a:gd name="connsiteX1065" fmla="*/ 468533 w 1154219"/>
              <a:gd name="connsiteY1065" fmla="*/ 828232 h 1311865"/>
              <a:gd name="connsiteX1066" fmla="*/ 469294 w 1154219"/>
              <a:gd name="connsiteY1066" fmla="*/ 822252 h 1311865"/>
              <a:gd name="connsiteX1067" fmla="*/ 457885 w 1154219"/>
              <a:gd name="connsiteY1067" fmla="*/ 822999 h 1311865"/>
              <a:gd name="connsiteX1068" fmla="*/ 455603 w 1154219"/>
              <a:gd name="connsiteY1068" fmla="*/ 820757 h 1311865"/>
              <a:gd name="connsiteX1069" fmla="*/ 449898 w 1154219"/>
              <a:gd name="connsiteY1069" fmla="*/ 820009 h 1311865"/>
              <a:gd name="connsiteX1070" fmla="*/ 446476 w 1154219"/>
              <a:gd name="connsiteY1070" fmla="*/ 822625 h 1311865"/>
              <a:gd name="connsiteX1071" fmla="*/ 427841 w 1154219"/>
              <a:gd name="connsiteY1071" fmla="*/ 818514 h 1311865"/>
              <a:gd name="connsiteX1072" fmla="*/ 419094 w 1154219"/>
              <a:gd name="connsiteY1072" fmla="*/ 808049 h 1311865"/>
              <a:gd name="connsiteX1073" fmla="*/ 406924 w 1154219"/>
              <a:gd name="connsiteY1073" fmla="*/ 802443 h 1311865"/>
              <a:gd name="connsiteX1074" fmla="*/ 396276 w 1154219"/>
              <a:gd name="connsiteY1074" fmla="*/ 799079 h 1311865"/>
              <a:gd name="connsiteX1075" fmla="*/ 384106 w 1154219"/>
              <a:gd name="connsiteY1075" fmla="*/ 781513 h 1311865"/>
              <a:gd name="connsiteX1076" fmla="*/ 389050 w 1154219"/>
              <a:gd name="connsiteY1076" fmla="*/ 774785 h 1311865"/>
              <a:gd name="connsiteX1077" fmla="*/ 395135 w 1154219"/>
              <a:gd name="connsiteY1077" fmla="*/ 774038 h 1311865"/>
              <a:gd name="connsiteX1078" fmla="*/ 419094 w 1154219"/>
              <a:gd name="connsiteY1078" fmla="*/ 777402 h 1311865"/>
              <a:gd name="connsiteX1079" fmla="*/ 427461 w 1154219"/>
              <a:gd name="connsiteY1079" fmla="*/ 782634 h 1311865"/>
              <a:gd name="connsiteX1080" fmla="*/ 442673 w 1154219"/>
              <a:gd name="connsiteY1080" fmla="*/ 796463 h 1311865"/>
              <a:gd name="connsiteX1081" fmla="*/ 452941 w 1154219"/>
              <a:gd name="connsiteY1081" fmla="*/ 800574 h 1311865"/>
              <a:gd name="connsiteX1082" fmla="*/ 464350 w 1154219"/>
              <a:gd name="connsiteY1082" fmla="*/ 802817 h 1311865"/>
              <a:gd name="connsiteX1083" fmla="*/ 465111 w 1154219"/>
              <a:gd name="connsiteY1083" fmla="*/ 798332 h 1311865"/>
              <a:gd name="connsiteX1084" fmla="*/ 463209 w 1154219"/>
              <a:gd name="connsiteY1084" fmla="*/ 793847 h 1311865"/>
              <a:gd name="connsiteX1085" fmla="*/ 455983 w 1154219"/>
              <a:gd name="connsiteY1085" fmla="*/ 796837 h 1311865"/>
              <a:gd name="connsiteX1086" fmla="*/ 452561 w 1154219"/>
              <a:gd name="connsiteY1086" fmla="*/ 792725 h 1311865"/>
              <a:gd name="connsiteX1087" fmla="*/ 451800 w 1154219"/>
              <a:gd name="connsiteY1087" fmla="*/ 786745 h 1311865"/>
              <a:gd name="connsiteX1088" fmla="*/ 457885 w 1154219"/>
              <a:gd name="connsiteY1088" fmla="*/ 788988 h 1311865"/>
              <a:gd name="connsiteX1089" fmla="*/ 456364 w 1154219"/>
              <a:gd name="connsiteY1089" fmla="*/ 785998 h 1311865"/>
              <a:gd name="connsiteX1090" fmla="*/ 460927 w 1154219"/>
              <a:gd name="connsiteY1090" fmla="*/ 784877 h 1311865"/>
              <a:gd name="connsiteX1091" fmla="*/ 460927 w 1154219"/>
              <a:gd name="connsiteY1091" fmla="*/ 781887 h 1311865"/>
              <a:gd name="connsiteX1092" fmla="*/ 454842 w 1154219"/>
              <a:gd name="connsiteY1092" fmla="*/ 778149 h 1311865"/>
              <a:gd name="connsiteX1093" fmla="*/ 463209 w 1154219"/>
              <a:gd name="connsiteY1093" fmla="*/ 781513 h 1311865"/>
              <a:gd name="connsiteX1094" fmla="*/ 460927 w 1154219"/>
              <a:gd name="connsiteY1094" fmla="*/ 775533 h 1311865"/>
              <a:gd name="connsiteX1095" fmla="*/ 455983 w 1154219"/>
              <a:gd name="connsiteY1095" fmla="*/ 769553 h 1311865"/>
              <a:gd name="connsiteX1096" fmla="*/ 443814 w 1154219"/>
              <a:gd name="connsiteY1096" fmla="*/ 764320 h 1311865"/>
              <a:gd name="connsiteX1097" fmla="*/ 438109 w 1154219"/>
              <a:gd name="connsiteY1097" fmla="*/ 758340 h 1311865"/>
              <a:gd name="connsiteX1098" fmla="*/ 448758 w 1154219"/>
              <a:gd name="connsiteY1098" fmla="*/ 762825 h 1311865"/>
              <a:gd name="connsiteX1099" fmla="*/ 449898 w 1154219"/>
              <a:gd name="connsiteY1099" fmla="*/ 759835 h 1311865"/>
              <a:gd name="connsiteX1100" fmla="*/ 446856 w 1154219"/>
              <a:gd name="connsiteY1100" fmla="*/ 756845 h 1311865"/>
              <a:gd name="connsiteX1101" fmla="*/ 448758 w 1154219"/>
              <a:gd name="connsiteY1101" fmla="*/ 751987 h 1311865"/>
              <a:gd name="connsiteX1102" fmla="*/ 432024 w 1154219"/>
              <a:gd name="connsiteY1102" fmla="*/ 753855 h 1311865"/>
              <a:gd name="connsiteX1103" fmla="*/ 442673 w 1154219"/>
              <a:gd name="connsiteY1103" fmla="*/ 740400 h 1311865"/>
              <a:gd name="connsiteX1104" fmla="*/ 425179 w 1154219"/>
              <a:gd name="connsiteY1104" fmla="*/ 751613 h 1311865"/>
              <a:gd name="connsiteX1105" fmla="*/ 428982 w 1154219"/>
              <a:gd name="connsiteY1105" fmla="*/ 745259 h 1311865"/>
              <a:gd name="connsiteX1106" fmla="*/ 430503 w 1154219"/>
              <a:gd name="connsiteY1106" fmla="*/ 738158 h 1311865"/>
              <a:gd name="connsiteX1107" fmla="*/ 438109 w 1154219"/>
              <a:gd name="connsiteY1107" fmla="*/ 733299 h 1311865"/>
              <a:gd name="connsiteX1108" fmla="*/ 425939 w 1154219"/>
              <a:gd name="connsiteY1108" fmla="*/ 737410 h 1311865"/>
              <a:gd name="connsiteX1109" fmla="*/ 415291 w 1154219"/>
              <a:gd name="connsiteY1109" fmla="*/ 735915 h 1311865"/>
              <a:gd name="connsiteX1110" fmla="*/ 419855 w 1154219"/>
              <a:gd name="connsiteY1110" fmla="*/ 729935 h 1311865"/>
              <a:gd name="connsiteX1111" fmla="*/ 433926 w 1154219"/>
              <a:gd name="connsiteY1111" fmla="*/ 725450 h 1311865"/>
              <a:gd name="connsiteX1112" fmla="*/ 439250 w 1154219"/>
              <a:gd name="connsiteY1112" fmla="*/ 719097 h 1311865"/>
              <a:gd name="connsiteX1113" fmla="*/ 423658 w 1154219"/>
              <a:gd name="connsiteY1113" fmla="*/ 721339 h 1311865"/>
              <a:gd name="connsiteX1114" fmla="*/ 419855 w 1154219"/>
              <a:gd name="connsiteY1114" fmla="*/ 721339 h 1311865"/>
              <a:gd name="connsiteX1115" fmla="*/ 420235 w 1154219"/>
              <a:gd name="connsiteY1115" fmla="*/ 719844 h 1311865"/>
              <a:gd name="connsiteX1116" fmla="*/ 413009 w 1154219"/>
              <a:gd name="connsiteY1116" fmla="*/ 717228 h 1311865"/>
              <a:gd name="connsiteX1117" fmla="*/ 413389 w 1154219"/>
              <a:gd name="connsiteY1117" fmla="*/ 711622 h 1311865"/>
              <a:gd name="connsiteX1118" fmla="*/ 416812 w 1154219"/>
              <a:gd name="connsiteY1118" fmla="*/ 703773 h 1311865"/>
              <a:gd name="connsiteX1119" fmla="*/ 409967 w 1154219"/>
              <a:gd name="connsiteY1119" fmla="*/ 709753 h 1311865"/>
              <a:gd name="connsiteX1120" fmla="*/ 406544 w 1154219"/>
              <a:gd name="connsiteY1120" fmla="*/ 703399 h 1311865"/>
              <a:gd name="connsiteX1121" fmla="*/ 403882 w 1154219"/>
              <a:gd name="connsiteY1121" fmla="*/ 697045 h 1311865"/>
              <a:gd name="connsiteX1122" fmla="*/ 403502 w 1154219"/>
              <a:gd name="connsiteY1122" fmla="*/ 708258 h 1311865"/>
              <a:gd name="connsiteX1123" fmla="*/ 397036 w 1154219"/>
              <a:gd name="connsiteY1123" fmla="*/ 713117 h 1311865"/>
              <a:gd name="connsiteX1124" fmla="*/ 397797 w 1154219"/>
              <a:gd name="connsiteY1124" fmla="*/ 716480 h 1311865"/>
              <a:gd name="connsiteX1125" fmla="*/ 395135 w 1154219"/>
              <a:gd name="connsiteY1125" fmla="*/ 719844 h 1311865"/>
              <a:gd name="connsiteX1126" fmla="*/ 392473 w 1154219"/>
              <a:gd name="connsiteY1126" fmla="*/ 717228 h 1311865"/>
              <a:gd name="connsiteX1127" fmla="*/ 390952 w 1154219"/>
              <a:gd name="connsiteY1127" fmla="*/ 721713 h 1311865"/>
              <a:gd name="connsiteX1128" fmla="*/ 394755 w 1154219"/>
              <a:gd name="connsiteY1128" fmla="*/ 726198 h 1311865"/>
              <a:gd name="connsiteX1129" fmla="*/ 394374 w 1154219"/>
              <a:gd name="connsiteY1129" fmla="*/ 732552 h 1311865"/>
              <a:gd name="connsiteX1130" fmla="*/ 382965 w 1154219"/>
              <a:gd name="connsiteY1130" fmla="*/ 738532 h 1311865"/>
              <a:gd name="connsiteX1131" fmla="*/ 375739 w 1154219"/>
              <a:gd name="connsiteY1131" fmla="*/ 736289 h 1311865"/>
              <a:gd name="connsiteX1132" fmla="*/ 370035 w 1154219"/>
              <a:gd name="connsiteY1132" fmla="*/ 730309 h 1311865"/>
              <a:gd name="connsiteX1133" fmla="*/ 366232 w 1154219"/>
              <a:gd name="connsiteY1133" fmla="*/ 735542 h 1311865"/>
              <a:gd name="connsiteX1134" fmla="*/ 359767 w 1154219"/>
              <a:gd name="connsiteY1134" fmla="*/ 723955 h 1311865"/>
              <a:gd name="connsiteX1135" fmla="*/ 357865 w 1154219"/>
              <a:gd name="connsiteY1135" fmla="*/ 717975 h 1311865"/>
              <a:gd name="connsiteX1136" fmla="*/ 361668 w 1154219"/>
              <a:gd name="connsiteY1136" fmla="*/ 712369 h 1311865"/>
              <a:gd name="connsiteX1137" fmla="*/ 368133 w 1154219"/>
              <a:gd name="connsiteY1137" fmla="*/ 709379 h 1311865"/>
              <a:gd name="connsiteX1138" fmla="*/ 377261 w 1154219"/>
              <a:gd name="connsiteY1138" fmla="*/ 698540 h 1311865"/>
              <a:gd name="connsiteX1139" fmla="*/ 368514 w 1154219"/>
              <a:gd name="connsiteY1139" fmla="*/ 701904 h 1311865"/>
              <a:gd name="connsiteX1140" fmla="*/ 362429 w 1154219"/>
              <a:gd name="connsiteY1140" fmla="*/ 695176 h 1311865"/>
              <a:gd name="connsiteX1141" fmla="*/ 367753 w 1154219"/>
              <a:gd name="connsiteY1141" fmla="*/ 692934 h 1311865"/>
              <a:gd name="connsiteX1142" fmla="*/ 373077 w 1154219"/>
              <a:gd name="connsiteY1142" fmla="*/ 685459 h 1311865"/>
              <a:gd name="connsiteX1143" fmla="*/ 374979 w 1154219"/>
              <a:gd name="connsiteY1143" fmla="*/ 682095 h 1311865"/>
              <a:gd name="connsiteX1144" fmla="*/ 376500 w 1154219"/>
              <a:gd name="connsiteY1144" fmla="*/ 675741 h 1311865"/>
              <a:gd name="connsiteX1145" fmla="*/ 378782 w 1154219"/>
              <a:gd name="connsiteY1145" fmla="*/ 673125 h 1311865"/>
              <a:gd name="connsiteX1146" fmla="*/ 377261 w 1154219"/>
              <a:gd name="connsiteY1146" fmla="*/ 667145 h 1311865"/>
              <a:gd name="connsiteX1147" fmla="*/ 380683 w 1154219"/>
              <a:gd name="connsiteY1147" fmla="*/ 665650 h 1311865"/>
              <a:gd name="connsiteX1148" fmla="*/ 380303 w 1154219"/>
              <a:gd name="connsiteY1148" fmla="*/ 659670 h 1311865"/>
              <a:gd name="connsiteX1149" fmla="*/ 379923 w 1154219"/>
              <a:gd name="connsiteY1149" fmla="*/ 653316 h 1311865"/>
              <a:gd name="connsiteX1150" fmla="*/ 380303 w 1154219"/>
              <a:gd name="connsiteY1150" fmla="*/ 647710 h 1311865"/>
              <a:gd name="connsiteX1151" fmla="*/ 382205 w 1154219"/>
              <a:gd name="connsiteY1151" fmla="*/ 645841 h 1311865"/>
              <a:gd name="connsiteX1152" fmla="*/ 382585 w 1154219"/>
              <a:gd name="connsiteY1152" fmla="*/ 639114 h 1311865"/>
              <a:gd name="connsiteX1153" fmla="*/ 379923 w 1154219"/>
              <a:gd name="connsiteY1153" fmla="*/ 632760 h 1311865"/>
              <a:gd name="connsiteX1154" fmla="*/ 372697 w 1154219"/>
              <a:gd name="connsiteY1154" fmla="*/ 629023 h 1311865"/>
              <a:gd name="connsiteX1155" fmla="*/ 360147 w 1154219"/>
              <a:gd name="connsiteY1155" fmla="*/ 625285 h 1311865"/>
              <a:gd name="connsiteX1156" fmla="*/ 363950 w 1154219"/>
              <a:gd name="connsiteY1156" fmla="*/ 622669 h 1311865"/>
              <a:gd name="connsiteX1157" fmla="*/ 365852 w 1154219"/>
              <a:gd name="connsiteY1157" fmla="*/ 617436 h 1311865"/>
              <a:gd name="connsiteX1158" fmla="*/ 369655 w 1154219"/>
              <a:gd name="connsiteY1158" fmla="*/ 615194 h 1311865"/>
              <a:gd name="connsiteX1159" fmla="*/ 365091 w 1154219"/>
              <a:gd name="connsiteY1159" fmla="*/ 611456 h 1311865"/>
              <a:gd name="connsiteX1160" fmla="*/ 366232 w 1154219"/>
              <a:gd name="connsiteY1160" fmla="*/ 606971 h 1311865"/>
              <a:gd name="connsiteX1161" fmla="*/ 367753 w 1154219"/>
              <a:gd name="connsiteY1161" fmla="*/ 603608 h 1311865"/>
              <a:gd name="connsiteX1162" fmla="*/ 370795 w 1154219"/>
              <a:gd name="connsiteY1162" fmla="*/ 600618 h 1311865"/>
              <a:gd name="connsiteX1163" fmla="*/ 364330 w 1154219"/>
              <a:gd name="connsiteY1163" fmla="*/ 603981 h 1311865"/>
              <a:gd name="connsiteX1164" fmla="*/ 360908 w 1154219"/>
              <a:gd name="connsiteY1164" fmla="*/ 604729 h 1311865"/>
              <a:gd name="connsiteX1165" fmla="*/ 363570 w 1154219"/>
              <a:gd name="connsiteY1165" fmla="*/ 596880 h 1311865"/>
              <a:gd name="connsiteX1166" fmla="*/ 362809 w 1154219"/>
              <a:gd name="connsiteY1166" fmla="*/ 593143 h 1311865"/>
              <a:gd name="connsiteX1167" fmla="*/ 362049 w 1154219"/>
              <a:gd name="connsiteY1167" fmla="*/ 590900 h 1311865"/>
              <a:gd name="connsiteX1168" fmla="*/ 353302 w 1154219"/>
              <a:gd name="connsiteY1168" fmla="*/ 584546 h 1311865"/>
              <a:gd name="connsiteX1169" fmla="*/ 352541 w 1154219"/>
              <a:gd name="connsiteY1169" fmla="*/ 581183 h 1311865"/>
              <a:gd name="connsiteX1170" fmla="*/ 353302 w 1154219"/>
              <a:gd name="connsiteY1170" fmla="*/ 577071 h 1311865"/>
              <a:gd name="connsiteX1171" fmla="*/ 356724 w 1154219"/>
              <a:gd name="connsiteY1171" fmla="*/ 578940 h 1311865"/>
              <a:gd name="connsiteX1172" fmla="*/ 356344 w 1154219"/>
              <a:gd name="connsiteY1172" fmla="*/ 576324 h 1311865"/>
              <a:gd name="connsiteX1173" fmla="*/ 357865 w 1154219"/>
              <a:gd name="connsiteY1173" fmla="*/ 568475 h 1311865"/>
              <a:gd name="connsiteX1174" fmla="*/ 350259 w 1154219"/>
              <a:gd name="connsiteY1174" fmla="*/ 561000 h 1311865"/>
              <a:gd name="connsiteX1175" fmla="*/ 353682 w 1154219"/>
              <a:gd name="connsiteY1175" fmla="*/ 556515 h 1311865"/>
              <a:gd name="connsiteX1176" fmla="*/ 350639 w 1154219"/>
              <a:gd name="connsiteY1176" fmla="*/ 553151 h 1311865"/>
              <a:gd name="connsiteX1177" fmla="*/ 346456 w 1154219"/>
              <a:gd name="connsiteY1177" fmla="*/ 554272 h 1311865"/>
              <a:gd name="connsiteX1178" fmla="*/ 347597 w 1154219"/>
              <a:gd name="connsiteY1178" fmla="*/ 544555 h 1311865"/>
              <a:gd name="connsiteX1179" fmla="*/ 349118 w 1154219"/>
              <a:gd name="connsiteY1179" fmla="*/ 538201 h 1311865"/>
              <a:gd name="connsiteX1180" fmla="*/ 347977 w 1154219"/>
              <a:gd name="connsiteY1180" fmla="*/ 535585 h 1311865"/>
              <a:gd name="connsiteX1181" fmla="*/ 339230 w 1154219"/>
              <a:gd name="connsiteY1181" fmla="*/ 531474 h 1311865"/>
              <a:gd name="connsiteX1182" fmla="*/ 347977 w 1154219"/>
              <a:gd name="connsiteY1182" fmla="*/ 531474 h 1311865"/>
              <a:gd name="connsiteX1183" fmla="*/ 347217 w 1154219"/>
              <a:gd name="connsiteY1183" fmla="*/ 525494 h 1311865"/>
              <a:gd name="connsiteX1184" fmla="*/ 342273 w 1154219"/>
              <a:gd name="connsiteY1184" fmla="*/ 526615 h 1311865"/>
              <a:gd name="connsiteX1185" fmla="*/ 335427 w 1154219"/>
              <a:gd name="connsiteY1185" fmla="*/ 524746 h 1311865"/>
              <a:gd name="connsiteX1186" fmla="*/ 344555 w 1154219"/>
              <a:gd name="connsiteY1186" fmla="*/ 522130 h 1311865"/>
              <a:gd name="connsiteX1187" fmla="*/ 347597 w 1154219"/>
              <a:gd name="connsiteY1187" fmla="*/ 520261 h 1311865"/>
              <a:gd name="connsiteX1188" fmla="*/ 336949 w 1154219"/>
              <a:gd name="connsiteY1188" fmla="*/ 505311 h 1311865"/>
              <a:gd name="connsiteX1189" fmla="*/ 331624 w 1154219"/>
              <a:gd name="connsiteY1189" fmla="*/ 504190 h 1311865"/>
              <a:gd name="connsiteX1190" fmla="*/ 329723 w 1154219"/>
              <a:gd name="connsiteY1190" fmla="*/ 499331 h 1311865"/>
              <a:gd name="connsiteX1191" fmla="*/ 331244 w 1154219"/>
              <a:gd name="connsiteY1191" fmla="*/ 496715 h 1311865"/>
              <a:gd name="connsiteX1192" fmla="*/ 333906 w 1154219"/>
              <a:gd name="connsiteY1192" fmla="*/ 494099 h 1311865"/>
              <a:gd name="connsiteX1193" fmla="*/ 333526 w 1154219"/>
              <a:gd name="connsiteY1193" fmla="*/ 491109 h 1311865"/>
              <a:gd name="connsiteX1194" fmla="*/ 312989 w 1154219"/>
              <a:gd name="connsiteY1194" fmla="*/ 476532 h 1311865"/>
              <a:gd name="connsiteX1195" fmla="*/ 309567 w 1154219"/>
              <a:gd name="connsiteY1195" fmla="*/ 471300 h 1311865"/>
              <a:gd name="connsiteX1196" fmla="*/ 308806 w 1154219"/>
              <a:gd name="connsiteY1196" fmla="*/ 463825 h 1311865"/>
              <a:gd name="connsiteX1197" fmla="*/ 304623 w 1154219"/>
              <a:gd name="connsiteY1197" fmla="*/ 456350 h 1311865"/>
              <a:gd name="connsiteX1198" fmla="*/ 305003 w 1154219"/>
              <a:gd name="connsiteY1198" fmla="*/ 454107 h 1311865"/>
              <a:gd name="connsiteX1199" fmla="*/ 304242 w 1154219"/>
              <a:gd name="connsiteY1199" fmla="*/ 448501 h 1311865"/>
              <a:gd name="connsiteX1200" fmla="*/ 300059 w 1154219"/>
              <a:gd name="connsiteY1200" fmla="*/ 452986 h 1311865"/>
              <a:gd name="connsiteX1201" fmla="*/ 301200 w 1154219"/>
              <a:gd name="connsiteY1201" fmla="*/ 448127 h 1311865"/>
              <a:gd name="connsiteX1202" fmla="*/ 305003 w 1154219"/>
              <a:gd name="connsiteY1202" fmla="*/ 441026 h 1311865"/>
              <a:gd name="connsiteX1203" fmla="*/ 305383 w 1154219"/>
              <a:gd name="connsiteY1203" fmla="*/ 436915 h 1311865"/>
              <a:gd name="connsiteX1204" fmla="*/ 304242 w 1154219"/>
              <a:gd name="connsiteY1204" fmla="*/ 435794 h 1311865"/>
              <a:gd name="connsiteX1205" fmla="*/ 303482 w 1154219"/>
              <a:gd name="connsiteY1205" fmla="*/ 430935 h 1311865"/>
              <a:gd name="connsiteX1206" fmla="*/ 300820 w 1154219"/>
              <a:gd name="connsiteY1206" fmla="*/ 426076 h 1311865"/>
              <a:gd name="connsiteX1207" fmla="*/ 299299 w 1154219"/>
              <a:gd name="connsiteY1207" fmla="*/ 421591 h 1311865"/>
              <a:gd name="connsiteX1208" fmla="*/ 293214 w 1154219"/>
              <a:gd name="connsiteY1208" fmla="*/ 423086 h 1311865"/>
              <a:gd name="connsiteX1209" fmla="*/ 290171 w 1154219"/>
              <a:gd name="connsiteY1209" fmla="*/ 419722 h 1311865"/>
              <a:gd name="connsiteX1210" fmla="*/ 288270 w 1154219"/>
              <a:gd name="connsiteY1210" fmla="*/ 418975 h 1311865"/>
              <a:gd name="connsiteX1211" fmla="*/ 285227 w 1154219"/>
              <a:gd name="connsiteY1211" fmla="*/ 410752 h 1311865"/>
              <a:gd name="connsiteX1212" fmla="*/ 280283 w 1154219"/>
              <a:gd name="connsiteY1212" fmla="*/ 416732 h 1311865"/>
              <a:gd name="connsiteX1213" fmla="*/ 275720 w 1154219"/>
              <a:gd name="connsiteY1213" fmla="*/ 417853 h 1311865"/>
              <a:gd name="connsiteX1214" fmla="*/ 276480 w 1154219"/>
              <a:gd name="connsiteY1214" fmla="*/ 408136 h 1311865"/>
              <a:gd name="connsiteX1215" fmla="*/ 274959 w 1154219"/>
              <a:gd name="connsiteY1215" fmla="*/ 404398 h 1311865"/>
              <a:gd name="connsiteX1216" fmla="*/ 271917 w 1154219"/>
              <a:gd name="connsiteY1216" fmla="*/ 405520 h 1311865"/>
              <a:gd name="connsiteX1217" fmla="*/ 265452 w 1154219"/>
              <a:gd name="connsiteY1217" fmla="*/ 401782 h 1311865"/>
              <a:gd name="connsiteX1218" fmla="*/ 255944 w 1154219"/>
              <a:gd name="connsiteY1218" fmla="*/ 393933 h 1311865"/>
              <a:gd name="connsiteX1219" fmla="*/ 255564 w 1154219"/>
              <a:gd name="connsiteY1219" fmla="*/ 393933 h 1311865"/>
              <a:gd name="connsiteX1220" fmla="*/ 255564 w 1154219"/>
              <a:gd name="connsiteY1220" fmla="*/ 401782 h 1311865"/>
              <a:gd name="connsiteX1221" fmla="*/ 255183 w 1154219"/>
              <a:gd name="connsiteY1221" fmla="*/ 398418 h 1311865"/>
              <a:gd name="connsiteX1222" fmla="*/ 252141 w 1154219"/>
              <a:gd name="connsiteY1222" fmla="*/ 396176 h 1311865"/>
              <a:gd name="connsiteX1223" fmla="*/ 249859 w 1154219"/>
              <a:gd name="connsiteY1223" fmla="*/ 388701 h 1311865"/>
              <a:gd name="connsiteX1224" fmla="*/ 225520 w 1154219"/>
              <a:gd name="connsiteY1224" fmla="*/ 381600 h 1311865"/>
              <a:gd name="connsiteX1225" fmla="*/ 220956 w 1154219"/>
              <a:gd name="connsiteY1225" fmla="*/ 380852 h 1311865"/>
              <a:gd name="connsiteX1226" fmla="*/ 218674 w 1154219"/>
              <a:gd name="connsiteY1226" fmla="*/ 382721 h 1311865"/>
              <a:gd name="connsiteX1227" fmla="*/ 213730 w 1154219"/>
              <a:gd name="connsiteY1227" fmla="*/ 380478 h 1311865"/>
              <a:gd name="connsiteX1228" fmla="*/ 210688 w 1154219"/>
              <a:gd name="connsiteY1228" fmla="*/ 372630 h 1311865"/>
              <a:gd name="connsiteX1229" fmla="*/ 203082 w 1154219"/>
              <a:gd name="connsiteY1229" fmla="*/ 370761 h 1311865"/>
              <a:gd name="connsiteX1230" fmla="*/ 198138 w 1154219"/>
              <a:gd name="connsiteY1230" fmla="*/ 381973 h 1311865"/>
              <a:gd name="connsiteX1231" fmla="*/ 190912 w 1154219"/>
              <a:gd name="connsiteY1231" fmla="*/ 388327 h 1311865"/>
              <a:gd name="connsiteX1232" fmla="*/ 186729 w 1154219"/>
              <a:gd name="connsiteY1232" fmla="*/ 381600 h 1311865"/>
              <a:gd name="connsiteX1233" fmla="*/ 186729 w 1154219"/>
              <a:gd name="connsiteY1233" fmla="*/ 374125 h 1311865"/>
              <a:gd name="connsiteX1234" fmla="*/ 181024 w 1154219"/>
              <a:gd name="connsiteY1234" fmla="*/ 377488 h 1311865"/>
              <a:gd name="connsiteX1235" fmla="*/ 176841 w 1154219"/>
              <a:gd name="connsiteY1235" fmla="*/ 382347 h 1311865"/>
              <a:gd name="connsiteX1236" fmla="*/ 175700 w 1154219"/>
              <a:gd name="connsiteY1236" fmla="*/ 387953 h 1311865"/>
              <a:gd name="connsiteX1237" fmla="*/ 172277 w 1154219"/>
              <a:gd name="connsiteY1237" fmla="*/ 386458 h 1311865"/>
              <a:gd name="connsiteX1238" fmla="*/ 167333 w 1154219"/>
              <a:gd name="connsiteY1238" fmla="*/ 389448 h 1311865"/>
              <a:gd name="connsiteX1239" fmla="*/ 163530 w 1154219"/>
              <a:gd name="connsiteY1239" fmla="*/ 396923 h 1311865"/>
              <a:gd name="connsiteX1240" fmla="*/ 159347 w 1154219"/>
              <a:gd name="connsiteY1240" fmla="*/ 400287 h 1311865"/>
              <a:gd name="connsiteX1241" fmla="*/ 152882 w 1154219"/>
              <a:gd name="connsiteY1241" fmla="*/ 393933 h 1311865"/>
              <a:gd name="connsiteX1242" fmla="*/ 153643 w 1154219"/>
              <a:gd name="connsiteY1242" fmla="*/ 384216 h 1311865"/>
              <a:gd name="connsiteX1243" fmla="*/ 155924 w 1154219"/>
              <a:gd name="connsiteY1243" fmla="*/ 379357 h 1311865"/>
              <a:gd name="connsiteX1244" fmla="*/ 145276 w 1154219"/>
              <a:gd name="connsiteY1244" fmla="*/ 375620 h 1311865"/>
              <a:gd name="connsiteX1245" fmla="*/ 141473 w 1154219"/>
              <a:gd name="connsiteY1245" fmla="*/ 382721 h 1311865"/>
              <a:gd name="connsiteX1246" fmla="*/ 139952 w 1154219"/>
              <a:gd name="connsiteY1246" fmla="*/ 390196 h 1311865"/>
              <a:gd name="connsiteX1247" fmla="*/ 135768 w 1154219"/>
              <a:gd name="connsiteY1247" fmla="*/ 389822 h 1311865"/>
              <a:gd name="connsiteX1248" fmla="*/ 129303 w 1154219"/>
              <a:gd name="connsiteY1248" fmla="*/ 379731 h 1311865"/>
              <a:gd name="connsiteX1249" fmla="*/ 124740 w 1154219"/>
              <a:gd name="connsiteY1249" fmla="*/ 379731 h 1311865"/>
              <a:gd name="connsiteX1250" fmla="*/ 119035 w 1154219"/>
              <a:gd name="connsiteY1250" fmla="*/ 387580 h 1311865"/>
              <a:gd name="connsiteX1251" fmla="*/ 125120 w 1154219"/>
              <a:gd name="connsiteY1251" fmla="*/ 391691 h 1311865"/>
              <a:gd name="connsiteX1252" fmla="*/ 137670 w 1154219"/>
              <a:gd name="connsiteY1252" fmla="*/ 410752 h 1311865"/>
              <a:gd name="connsiteX1253" fmla="*/ 127782 w 1154219"/>
              <a:gd name="connsiteY1253" fmla="*/ 406267 h 1311865"/>
              <a:gd name="connsiteX1254" fmla="*/ 117514 w 1154219"/>
              <a:gd name="connsiteY1254" fmla="*/ 404025 h 1311865"/>
              <a:gd name="connsiteX1255" fmla="*/ 111049 w 1154219"/>
              <a:gd name="connsiteY1255" fmla="*/ 399913 h 1311865"/>
              <a:gd name="connsiteX1256" fmla="*/ 99640 w 1154219"/>
              <a:gd name="connsiteY1256" fmla="*/ 396550 h 1311865"/>
              <a:gd name="connsiteX1257" fmla="*/ 85568 w 1154219"/>
              <a:gd name="connsiteY1257" fmla="*/ 385337 h 1311865"/>
              <a:gd name="connsiteX1258" fmla="*/ 81385 w 1154219"/>
              <a:gd name="connsiteY1258" fmla="*/ 378236 h 1311865"/>
              <a:gd name="connsiteX1259" fmla="*/ 75300 w 1154219"/>
              <a:gd name="connsiteY1259" fmla="*/ 372256 h 1311865"/>
              <a:gd name="connsiteX1260" fmla="*/ 70356 w 1154219"/>
              <a:gd name="connsiteY1260" fmla="*/ 364781 h 1311865"/>
              <a:gd name="connsiteX1261" fmla="*/ 84427 w 1154219"/>
              <a:gd name="connsiteY1261" fmla="*/ 350205 h 1311865"/>
              <a:gd name="connsiteX1262" fmla="*/ 92414 w 1154219"/>
              <a:gd name="connsiteY1262" fmla="*/ 350205 h 1311865"/>
              <a:gd name="connsiteX1263" fmla="*/ 98879 w 1154219"/>
              <a:gd name="connsiteY1263" fmla="*/ 345346 h 1311865"/>
              <a:gd name="connsiteX1264" fmla="*/ 99640 w 1154219"/>
              <a:gd name="connsiteY1264" fmla="*/ 339739 h 1311865"/>
              <a:gd name="connsiteX1265" fmla="*/ 88611 w 1154219"/>
              <a:gd name="connsiteY1265" fmla="*/ 341982 h 1311865"/>
              <a:gd name="connsiteX1266" fmla="*/ 77202 w 1154219"/>
              <a:gd name="connsiteY1266" fmla="*/ 340113 h 1311865"/>
              <a:gd name="connsiteX1267" fmla="*/ 63131 w 1154219"/>
              <a:gd name="connsiteY1267" fmla="*/ 334133 h 1311865"/>
              <a:gd name="connsiteX1268" fmla="*/ 60849 w 1154219"/>
              <a:gd name="connsiteY1268" fmla="*/ 325163 h 1311865"/>
              <a:gd name="connsiteX1269" fmla="*/ 68074 w 1154219"/>
              <a:gd name="connsiteY1269" fmla="*/ 311335 h 1311865"/>
              <a:gd name="connsiteX1270" fmla="*/ 65793 w 1154219"/>
              <a:gd name="connsiteY1270" fmla="*/ 309466 h 1311865"/>
              <a:gd name="connsiteX1271" fmla="*/ 56665 w 1154219"/>
              <a:gd name="connsiteY1271" fmla="*/ 329274 h 1311865"/>
              <a:gd name="connsiteX1272" fmla="*/ 49059 w 1154219"/>
              <a:gd name="connsiteY1272" fmla="*/ 330396 h 1311865"/>
              <a:gd name="connsiteX1273" fmla="*/ 42974 w 1154219"/>
              <a:gd name="connsiteY1273" fmla="*/ 325911 h 1311865"/>
              <a:gd name="connsiteX1274" fmla="*/ 43355 w 1154219"/>
              <a:gd name="connsiteY1274" fmla="*/ 321426 h 1311865"/>
              <a:gd name="connsiteX1275" fmla="*/ 41834 w 1154219"/>
              <a:gd name="connsiteY1275" fmla="*/ 318062 h 1311865"/>
              <a:gd name="connsiteX1276" fmla="*/ 33087 w 1154219"/>
              <a:gd name="connsiteY1276" fmla="*/ 313203 h 1311865"/>
              <a:gd name="connsiteX1277" fmla="*/ 30805 w 1154219"/>
              <a:gd name="connsiteY1277" fmla="*/ 313951 h 1311865"/>
              <a:gd name="connsiteX1278" fmla="*/ 33467 w 1154219"/>
              <a:gd name="connsiteY1278" fmla="*/ 309839 h 1311865"/>
              <a:gd name="connsiteX1279" fmla="*/ 40312 w 1154219"/>
              <a:gd name="connsiteY1279" fmla="*/ 299001 h 1311865"/>
              <a:gd name="connsiteX1280" fmla="*/ 45256 w 1154219"/>
              <a:gd name="connsiteY1280" fmla="*/ 297879 h 1311865"/>
              <a:gd name="connsiteX1281" fmla="*/ 44496 w 1154219"/>
              <a:gd name="connsiteY1281" fmla="*/ 294142 h 1311865"/>
              <a:gd name="connsiteX1282" fmla="*/ 55524 w 1154219"/>
              <a:gd name="connsiteY1282" fmla="*/ 289283 h 1311865"/>
              <a:gd name="connsiteX1283" fmla="*/ 77202 w 1154219"/>
              <a:gd name="connsiteY1283" fmla="*/ 290031 h 1311865"/>
              <a:gd name="connsiteX1284" fmla="*/ 98118 w 1154219"/>
              <a:gd name="connsiteY1284" fmla="*/ 294889 h 1311865"/>
              <a:gd name="connsiteX1285" fmla="*/ 109908 w 1154219"/>
              <a:gd name="connsiteY1285" fmla="*/ 291899 h 1311865"/>
              <a:gd name="connsiteX1286" fmla="*/ 131585 w 1154219"/>
              <a:gd name="connsiteY1286" fmla="*/ 297506 h 1311865"/>
              <a:gd name="connsiteX1287" fmla="*/ 136909 w 1154219"/>
              <a:gd name="connsiteY1287" fmla="*/ 300122 h 1311865"/>
              <a:gd name="connsiteX1288" fmla="*/ 140712 w 1154219"/>
              <a:gd name="connsiteY1288" fmla="*/ 299748 h 1311865"/>
              <a:gd name="connsiteX1289" fmla="*/ 141853 w 1154219"/>
              <a:gd name="connsiteY1289" fmla="*/ 295637 h 1311865"/>
              <a:gd name="connsiteX1290" fmla="*/ 148699 w 1154219"/>
              <a:gd name="connsiteY1290" fmla="*/ 293394 h 1311865"/>
              <a:gd name="connsiteX1291" fmla="*/ 150980 w 1154219"/>
              <a:gd name="connsiteY1291" fmla="*/ 290031 h 1311865"/>
              <a:gd name="connsiteX1292" fmla="*/ 151361 w 1154219"/>
              <a:gd name="connsiteY1292" fmla="*/ 287414 h 1311865"/>
              <a:gd name="connsiteX1293" fmla="*/ 150220 w 1154219"/>
              <a:gd name="connsiteY1293" fmla="*/ 285172 h 1311865"/>
              <a:gd name="connsiteX1294" fmla="*/ 138811 w 1154219"/>
              <a:gd name="connsiteY1294" fmla="*/ 279192 h 1311865"/>
              <a:gd name="connsiteX1295" fmla="*/ 136529 w 1154219"/>
              <a:gd name="connsiteY1295" fmla="*/ 275081 h 1311865"/>
              <a:gd name="connsiteX1296" fmla="*/ 135388 w 1154219"/>
              <a:gd name="connsiteY1296" fmla="*/ 270969 h 1311865"/>
              <a:gd name="connsiteX1297" fmla="*/ 138811 w 1154219"/>
              <a:gd name="connsiteY1297" fmla="*/ 266858 h 1311865"/>
              <a:gd name="connsiteX1298" fmla="*/ 144896 w 1154219"/>
              <a:gd name="connsiteY1298" fmla="*/ 267606 h 1311865"/>
              <a:gd name="connsiteX1299" fmla="*/ 147938 w 1154219"/>
              <a:gd name="connsiteY1299" fmla="*/ 263868 h 1311865"/>
              <a:gd name="connsiteX1300" fmla="*/ 149459 w 1154219"/>
              <a:gd name="connsiteY1300" fmla="*/ 257141 h 1311865"/>
              <a:gd name="connsiteX1301" fmla="*/ 144896 w 1154219"/>
              <a:gd name="connsiteY1301" fmla="*/ 253403 h 1311865"/>
              <a:gd name="connsiteX1302" fmla="*/ 144135 w 1154219"/>
              <a:gd name="connsiteY1302" fmla="*/ 248544 h 1311865"/>
              <a:gd name="connsiteX1303" fmla="*/ 142614 w 1154219"/>
              <a:gd name="connsiteY1303" fmla="*/ 244807 h 1311865"/>
              <a:gd name="connsiteX1304" fmla="*/ 136909 w 1154219"/>
              <a:gd name="connsiteY1304" fmla="*/ 245928 h 1311865"/>
              <a:gd name="connsiteX1305" fmla="*/ 133867 w 1154219"/>
              <a:gd name="connsiteY1305" fmla="*/ 250787 h 1311865"/>
              <a:gd name="connsiteX1306" fmla="*/ 131205 w 1154219"/>
              <a:gd name="connsiteY1306" fmla="*/ 251534 h 1311865"/>
              <a:gd name="connsiteX1307" fmla="*/ 129303 w 1154219"/>
              <a:gd name="connsiteY1307" fmla="*/ 248918 h 1311865"/>
              <a:gd name="connsiteX1308" fmla="*/ 134627 w 1154219"/>
              <a:gd name="connsiteY1308" fmla="*/ 245928 h 1311865"/>
              <a:gd name="connsiteX1309" fmla="*/ 135388 w 1154219"/>
              <a:gd name="connsiteY1309" fmla="*/ 241443 h 1311865"/>
              <a:gd name="connsiteX1310" fmla="*/ 131205 w 1154219"/>
              <a:gd name="connsiteY1310" fmla="*/ 242564 h 1311865"/>
              <a:gd name="connsiteX1311" fmla="*/ 125120 w 1154219"/>
              <a:gd name="connsiteY1311" fmla="*/ 247797 h 1311865"/>
              <a:gd name="connsiteX1312" fmla="*/ 119415 w 1154219"/>
              <a:gd name="connsiteY1312" fmla="*/ 257141 h 1311865"/>
              <a:gd name="connsiteX1313" fmla="*/ 109908 w 1154219"/>
              <a:gd name="connsiteY1313" fmla="*/ 259383 h 1311865"/>
              <a:gd name="connsiteX1314" fmla="*/ 98118 w 1154219"/>
              <a:gd name="connsiteY1314" fmla="*/ 259383 h 1311865"/>
              <a:gd name="connsiteX1315" fmla="*/ 96217 w 1154219"/>
              <a:gd name="connsiteY1315" fmla="*/ 253403 h 1311865"/>
              <a:gd name="connsiteX1316" fmla="*/ 90893 w 1154219"/>
              <a:gd name="connsiteY1316" fmla="*/ 246676 h 1311865"/>
              <a:gd name="connsiteX1317" fmla="*/ 87470 w 1154219"/>
              <a:gd name="connsiteY1317" fmla="*/ 247797 h 1311865"/>
              <a:gd name="connsiteX1318" fmla="*/ 90132 w 1154219"/>
              <a:gd name="connsiteY1318" fmla="*/ 256019 h 1311865"/>
              <a:gd name="connsiteX1319" fmla="*/ 89752 w 1154219"/>
              <a:gd name="connsiteY1319" fmla="*/ 261626 h 1311865"/>
              <a:gd name="connsiteX1320" fmla="*/ 81385 w 1154219"/>
              <a:gd name="connsiteY1320" fmla="*/ 265737 h 1311865"/>
              <a:gd name="connsiteX1321" fmla="*/ 74540 w 1154219"/>
              <a:gd name="connsiteY1321" fmla="*/ 264989 h 1311865"/>
              <a:gd name="connsiteX1322" fmla="*/ 60088 w 1154219"/>
              <a:gd name="connsiteY1322" fmla="*/ 259009 h 1311865"/>
              <a:gd name="connsiteX1323" fmla="*/ 58187 w 1154219"/>
              <a:gd name="connsiteY1323" fmla="*/ 253403 h 1311865"/>
              <a:gd name="connsiteX1324" fmla="*/ 68455 w 1154219"/>
              <a:gd name="connsiteY1324" fmla="*/ 245554 h 1311865"/>
              <a:gd name="connsiteX1325" fmla="*/ 68455 w 1154219"/>
              <a:gd name="connsiteY1325" fmla="*/ 242564 h 1311865"/>
              <a:gd name="connsiteX1326" fmla="*/ 60849 w 1154219"/>
              <a:gd name="connsiteY1326" fmla="*/ 246676 h 1311865"/>
              <a:gd name="connsiteX1327" fmla="*/ 48679 w 1154219"/>
              <a:gd name="connsiteY1327" fmla="*/ 246676 h 1311865"/>
              <a:gd name="connsiteX1328" fmla="*/ 50961 w 1154219"/>
              <a:gd name="connsiteY1328" fmla="*/ 239574 h 1311865"/>
              <a:gd name="connsiteX1329" fmla="*/ 58947 w 1154219"/>
              <a:gd name="connsiteY1329" fmla="*/ 229483 h 1311865"/>
              <a:gd name="connsiteX1330" fmla="*/ 43355 w 1154219"/>
              <a:gd name="connsiteY1330" fmla="*/ 235463 h 1311865"/>
              <a:gd name="connsiteX1331" fmla="*/ 34988 w 1154219"/>
              <a:gd name="connsiteY1331" fmla="*/ 236958 h 1311865"/>
              <a:gd name="connsiteX1332" fmla="*/ 33087 w 1154219"/>
              <a:gd name="connsiteY1332" fmla="*/ 231726 h 1311865"/>
              <a:gd name="connsiteX1333" fmla="*/ 34608 w 1154219"/>
              <a:gd name="connsiteY1333" fmla="*/ 227241 h 1311865"/>
              <a:gd name="connsiteX1334" fmla="*/ 28903 w 1154219"/>
              <a:gd name="connsiteY1334" fmla="*/ 226867 h 1311865"/>
              <a:gd name="connsiteX1335" fmla="*/ 24720 w 1154219"/>
              <a:gd name="connsiteY1335" fmla="*/ 223503 h 1311865"/>
              <a:gd name="connsiteX1336" fmla="*/ 22058 w 1154219"/>
              <a:gd name="connsiteY1336" fmla="*/ 224624 h 1311865"/>
              <a:gd name="connsiteX1337" fmla="*/ 14832 w 1154219"/>
              <a:gd name="connsiteY1337" fmla="*/ 220887 h 1311865"/>
              <a:gd name="connsiteX1338" fmla="*/ 14071 w 1154219"/>
              <a:gd name="connsiteY1338" fmla="*/ 219018 h 1311865"/>
              <a:gd name="connsiteX1339" fmla="*/ 14071 w 1154219"/>
              <a:gd name="connsiteY1339" fmla="*/ 213786 h 1311865"/>
              <a:gd name="connsiteX1340" fmla="*/ 12550 w 1154219"/>
              <a:gd name="connsiteY1340" fmla="*/ 210422 h 1311865"/>
              <a:gd name="connsiteX1341" fmla="*/ 6846 w 1154219"/>
              <a:gd name="connsiteY1341" fmla="*/ 207432 h 1311865"/>
              <a:gd name="connsiteX1342" fmla="*/ 1521 w 1154219"/>
              <a:gd name="connsiteY1342" fmla="*/ 201825 h 1311865"/>
              <a:gd name="connsiteX1343" fmla="*/ 0 w 1154219"/>
              <a:gd name="connsiteY1343" fmla="*/ 197714 h 1311865"/>
              <a:gd name="connsiteX1344" fmla="*/ 3803 w 1154219"/>
              <a:gd name="connsiteY1344" fmla="*/ 196593 h 1311865"/>
              <a:gd name="connsiteX1345" fmla="*/ 4944 w 1154219"/>
              <a:gd name="connsiteY1345" fmla="*/ 190613 h 1311865"/>
              <a:gd name="connsiteX1346" fmla="*/ 4944 w 1154219"/>
              <a:gd name="connsiteY1346" fmla="*/ 188371 h 1311865"/>
              <a:gd name="connsiteX1347" fmla="*/ 9888 w 1154219"/>
              <a:gd name="connsiteY1347" fmla="*/ 186502 h 1311865"/>
              <a:gd name="connsiteX1348" fmla="*/ 2282 w 1154219"/>
              <a:gd name="connsiteY1348" fmla="*/ 184633 h 1311865"/>
              <a:gd name="connsiteX1349" fmla="*/ 1902 w 1154219"/>
              <a:gd name="connsiteY1349" fmla="*/ 181269 h 1311865"/>
              <a:gd name="connsiteX1350" fmla="*/ 6085 w 1154219"/>
              <a:gd name="connsiteY1350" fmla="*/ 173421 h 1311865"/>
              <a:gd name="connsiteX1351" fmla="*/ 5705 w 1154219"/>
              <a:gd name="connsiteY1351" fmla="*/ 171178 h 1311865"/>
              <a:gd name="connsiteX1352" fmla="*/ 6846 w 1154219"/>
              <a:gd name="connsiteY1352" fmla="*/ 165572 h 1311865"/>
              <a:gd name="connsiteX1353" fmla="*/ 12170 w 1154219"/>
              <a:gd name="connsiteY1353" fmla="*/ 161460 h 1311865"/>
              <a:gd name="connsiteX1354" fmla="*/ 21297 w 1154219"/>
              <a:gd name="connsiteY1354" fmla="*/ 158097 h 1311865"/>
              <a:gd name="connsiteX1355" fmla="*/ 24720 w 1154219"/>
              <a:gd name="connsiteY1355" fmla="*/ 152864 h 1311865"/>
              <a:gd name="connsiteX1356" fmla="*/ 33087 w 1154219"/>
              <a:gd name="connsiteY1356" fmla="*/ 150248 h 1311865"/>
              <a:gd name="connsiteX1357" fmla="*/ 40312 w 1154219"/>
              <a:gd name="connsiteY1357" fmla="*/ 153612 h 1311865"/>
              <a:gd name="connsiteX1358" fmla="*/ 43355 w 1154219"/>
              <a:gd name="connsiteY1358" fmla="*/ 141278 h 1311865"/>
              <a:gd name="connsiteX1359" fmla="*/ 53243 w 1154219"/>
              <a:gd name="connsiteY1359" fmla="*/ 138288 h 1311865"/>
              <a:gd name="connsiteX1360" fmla="*/ 58187 w 1154219"/>
              <a:gd name="connsiteY1360" fmla="*/ 133429 h 1311865"/>
              <a:gd name="connsiteX1361" fmla="*/ 69596 w 1154219"/>
              <a:gd name="connsiteY1361" fmla="*/ 132682 h 1311865"/>
              <a:gd name="connsiteX1362" fmla="*/ 71877 w 1154219"/>
              <a:gd name="connsiteY1362" fmla="*/ 130813 h 1311865"/>
              <a:gd name="connsiteX1363" fmla="*/ 72638 w 1154219"/>
              <a:gd name="connsiteY1363" fmla="*/ 127449 h 1311865"/>
              <a:gd name="connsiteX1364" fmla="*/ 75681 w 1154219"/>
              <a:gd name="connsiteY1364" fmla="*/ 125954 h 1311865"/>
              <a:gd name="connsiteX1365" fmla="*/ 82146 w 1154219"/>
              <a:gd name="connsiteY1365" fmla="*/ 128197 h 1311865"/>
              <a:gd name="connsiteX1366" fmla="*/ 82526 w 1154219"/>
              <a:gd name="connsiteY1366" fmla="*/ 123338 h 1311865"/>
              <a:gd name="connsiteX1367" fmla="*/ 76441 w 1154219"/>
              <a:gd name="connsiteY1367" fmla="*/ 121469 h 1311865"/>
              <a:gd name="connsiteX1368" fmla="*/ 74159 w 1154219"/>
              <a:gd name="connsiteY1368" fmla="*/ 117358 h 1311865"/>
              <a:gd name="connsiteX1369" fmla="*/ 77582 w 1154219"/>
              <a:gd name="connsiteY1369" fmla="*/ 113994 h 1311865"/>
              <a:gd name="connsiteX1370" fmla="*/ 87850 w 1154219"/>
              <a:gd name="connsiteY1370" fmla="*/ 106519 h 1311865"/>
              <a:gd name="connsiteX1371" fmla="*/ 100020 w 1154219"/>
              <a:gd name="connsiteY1371" fmla="*/ 103903 h 1311865"/>
              <a:gd name="connsiteX1372" fmla="*/ 104203 w 1154219"/>
              <a:gd name="connsiteY1372" fmla="*/ 106145 h 1311865"/>
              <a:gd name="connsiteX1373" fmla="*/ 104584 w 1154219"/>
              <a:gd name="connsiteY1373" fmla="*/ 102408 h 1311865"/>
              <a:gd name="connsiteX1374" fmla="*/ 118274 w 1154219"/>
              <a:gd name="connsiteY1374" fmla="*/ 96428 h 1311865"/>
              <a:gd name="connsiteX1375" fmla="*/ 122458 w 1154219"/>
              <a:gd name="connsiteY1375" fmla="*/ 103903 h 1311865"/>
              <a:gd name="connsiteX1376" fmla="*/ 127021 w 1154219"/>
              <a:gd name="connsiteY1376" fmla="*/ 100539 h 1311865"/>
              <a:gd name="connsiteX1377" fmla="*/ 133487 w 1154219"/>
              <a:gd name="connsiteY1377" fmla="*/ 103903 h 1311865"/>
              <a:gd name="connsiteX1378" fmla="*/ 138050 w 1154219"/>
              <a:gd name="connsiteY1378" fmla="*/ 103903 h 1311865"/>
              <a:gd name="connsiteX1379" fmla="*/ 139952 w 1154219"/>
              <a:gd name="connsiteY1379" fmla="*/ 105772 h 1311865"/>
              <a:gd name="connsiteX1380" fmla="*/ 143374 w 1154219"/>
              <a:gd name="connsiteY1380" fmla="*/ 103155 h 1311865"/>
              <a:gd name="connsiteX1381" fmla="*/ 145276 w 1154219"/>
              <a:gd name="connsiteY1381" fmla="*/ 95307 h 1311865"/>
              <a:gd name="connsiteX1382" fmla="*/ 154403 w 1154219"/>
              <a:gd name="connsiteY1382" fmla="*/ 79235 h 1311865"/>
              <a:gd name="connsiteX1383" fmla="*/ 158206 w 1154219"/>
              <a:gd name="connsiteY1383" fmla="*/ 76245 h 1311865"/>
              <a:gd name="connsiteX1384" fmla="*/ 161249 w 1154219"/>
              <a:gd name="connsiteY1384" fmla="*/ 68397 h 1311865"/>
              <a:gd name="connsiteX1385" fmla="*/ 168474 w 1154219"/>
              <a:gd name="connsiteY1385" fmla="*/ 58679 h 1311865"/>
              <a:gd name="connsiteX1386" fmla="*/ 168094 w 1154219"/>
              <a:gd name="connsiteY1386" fmla="*/ 54941 h 1311865"/>
              <a:gd name="connsiteX1387" fmla="*/ 168094 w 1154219"/>
              <a:gd name="connsiteY1387" fmla="*/ 48962 h 1311865"/>
              <a:gd name="connsiteX1388" fmla="*/ 166573 w 1154219"/>
              <a:gd name="connsiteY1388" fmla="*/ 43729 h 1311865"/>
              <a:gd name="connsiteX1389" fmla="*/ 163530 w 1154219"/>
              <a:gd name="connsiteY1389" fmla="*/ 37749 h 1311865"/>
              <a:gd name="connsiteX1390" fmla="*/ 159727 w 1154219"/>
              <a:gd name="connsiteY1390" fmla="*/ 34759 h 1311865"/>
              <a:gd name="connsiteX1391" fmla="*/ 162390 w 1154219"/>
              <a:gd name="connsiteY1391" fmla="*/ 23546 h 1311865"/>
              <a:gd name="connsiteX1392" fmla="*/ 168094 w 1154219"/>
              <a:gd name="connsiteY1392" fmla="*/ 24668 h 1311865"/>
              <a:gd name="connsiteX1393" fmla="*/ 174179 w 1154219"/>
              <a:gd name="connsiteY1393" fmla="*/ 23546 h 1311865"/>
              <a:gd name="connsiteX1394" fmla="*/ 177602 w 1154219"/>
              <a:gd name="connsiteY1394" fmla="*/ 18688 h 1311865"/>
              <a:gd name="connsiteX1395" fmla="*/ 172658 w 1154219"/>
              <a:gd name="connsiteY1395" fmla="*/ 9718 h 1311865"/>
              <a:gd name="connsiteX1396" fmla="*/ 168474 w 1154219"/>
              <a:gd name="connsiteY1396" fmla="*/ 10465 h 1311865"/>
              <a:gd name="connsiteX1397" fmla="*/ 163530 w 1154219"/>
              <a:gd name="connsiteY1397" fmla="*/ 6728 h 131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Lst>
            <a:rect l="l" t="t" r="r" b="b"/>
            <a:pathLst>
              <a:path w="1154219" h="1311865">
                <a:moveTo>
                  <a:pt x="171517" y="0"/>
                </a:moveTo>
                <a:lnTo>
                  <a:pt x="1092990" y="0"/>
                </a:lnTo>
                <a:lnTo>
                  <a:pt x="1094131" y="2616"/>
                </a:lnTo>
                <a:lnTo>
                  <a:pt x="1094131" y="7475"/>
                </a:lnTo>
                <a:lnTo>
                  <a:pt x="1090709" y="17940"/>
                </a:lnTo>
                <a:lnTo>
                  <a:pt x="1094131" y="19435"/>
                </a:lnTo>
                <a:lnTo>
                  <a:pt x="1097934" y="29526"/>
                </a:lnTo>
                <a:lnTo>
                  <a:pt x="1105160" y="24294"/>
                </a:lnTo>
                <a:lnTo>
                  <a:pt x="1100596" y="23546"/>
                </a:lnTo>
                <a:lnTo>
                  <a:pt x="1100596" y="17566"/>
                </a:lnTo>
                <a:lnTo>
                  <a:pt x="1103259" y="9344"/>
                </a:lnTo>
                <a:lnTo>
                  <a:pt x="1110484" y="0"/>
                </a:lnTo>
                <a:lnTo>
                  <a:pt x="1154219" y="0"/>
                </a:lnTo>
                <a:lnTo>
                  <a:pt x="1153459" y="1869"/>
                </a:lnTo>
                <a:lnTo>
                  <a:pt x="1152318" y="7849"/>
                </a:lnTo>
                <a:lnTo>
                  <a:pt x="1148895" y="14576"/>
                </a:lnTo>
                <a:lnTo>
                  <a:pt x="1147754" y="20183"/>
                </a:lnTo>
                <a:lnTo>
                  <a:pt x="1142810" y="28779"/>
                </a:lnTo>
                <a:lnTo>
                  <a:pt x="1132922" y="32143"/>
                </a:lnTo>
                <a:lnTo>
                  <a:pt x="1119612" y="27658"/>
                </a:lnTo>
                <a:lnTo>
                  <a:pt x="1116569" y="30274"/>
                </a:lnTo>
                <a:lnTo>
                  <a:pt x="1112386" y="38870"/>
                </a:lnTo>
                <a:lnTo>
                  <a:pt x="1110865" y="57558"/>
                </a:lnTo>
                <a:lnTo>
                  <a:pt x="1108963" y="64659"/>
                </a:lnTo>
                <a:lnTo>
                  <a:pt x="1110865" y="68023"/>
                </a:lnTo>
                <a:lnTo>
                  <a:pt x="1110104" y="78862"/>
                </a:lnTo>
                <a:lnTo>
                  <a:pt x="1106301" y="88579"/>
                </a:lnTo>
                <a:lnTo>
                  <a:pt x="1106681" y="97175"/>
                </a:lnTo>
                <a:lnTo>
                  <a:pt x="1110484" y="87832"/>
                </a:lnTo>
                <a:lnTo>
                  <a:pt x="1112006" y="78862"/>
                </a:lnTo>
                <a:lnTo>
                  <a:pt x="1122274" y="80357"/>
                </a:lnTo>
                <a:lnTo>
                  <a:pt x="1119612" y="89700"/>
                </a:lnTo>
                <a:lnTo>
                  <a:pt x="1118471" y="92690"/>
                </a:lnTo>
                <a:lnTo>
                  <a:pt x="1118471" y="85215"/>
                </a:lnTo>
                <a:lnTo>
                  <a:pt x="1114668" y="86710"/>
                </a:lnTo>
                <a:lnTo>
                  <a:pt x="1112006" y="92690"/>
                </a:lnTo>
                <a:lnTo>
                  <a:pt x="1112006" y="100913"/>
                </a:lnTo>
                <a:lnTo>
                  <a:pt x="1110484" y="102034"/>
                </a:lnTo>
                <a:lnTo>
                  <a:pt x="1110104" y="99044"/>
                </a:lnTo>
                <a:lnTo>
                  <a:pt x="1105921" y="102408"/>
                </a:lnTo>
                <a:lnTo>
                  <a:pt x="1104400" y="100913"/>
                </a:lnTo>
                <a:lnTo>
                  <a:pt x="1104400" y="111004"/>
                </a:lnTo>
                <a:lnTo>
                  <a:pt x="1105921" y="117358"/>
                </a:lnTo>
                <a:lnTo>
                  <a:pt x="1105921" y="124459"/>
                </a:lnTo>
                <a:lnTo>
                  <a:pt x="1099075" y="131934"/>
                </a:lnTo>
                <a:lnTo>
                  <a:pt x="1092230" y="128944"/>
                </a:lnTo>
                <a:lnTo>
                  <a:pt x="1084624" y="135298"/>
                </a:lnTo>
                <a:lnTo>
                  <a:pt x="1080821" y="134177"/>
                </a:lnTo>
                <a:lnTo>
                  <a:pt x="1079680" y="136793"/>
                </a:lnTo>
                <a:lnTo>
                  <a:pt x="1080821" y="140530"/>
                </a:lnTo>
                <a:lnTo>
                  <a:pt x="1080821" y="146137"/>
                </a:lnTo>
                <a:lnTo>
                  <a:pt x="1080440" y="150622"/>
                </a:lnTo>
                <a:lnTo>
                  <a:pt x="1075877" y="150995"/>
                </a:lnTo>
                <a:lnTo>
                  <a:pt x="1077398" y="154359"/>
                </a:lnTo>
                <a:lnTo>
                  <a:pt x="1083483" y="153612"/>
                </a:lnTo>
                <a:lnTo>
                  <a:pt x="1081581" y="158844"/>
                </a:lnTo>
                <a:lnTo>
                  <a:pt x="1076637" y="176411"/>
                </a:lnTo>
                <a:lnTo>
                  <a:pt x="1075877" y="188744"/>
                </a:lnTo>
                <a:lnTo>
                  <a:pt x="1073975" y="200704"/>
                </a:lnTo>
                <a:lnTo>
                  <a:pt x="1075877" y="205563"/>
                </a:lnTo>
                <a:lnTo>
                  <a:pt x="1074736" y="209674"/>
                </a:lnTo>
                <a:lnTo>
                  <a:pt x="1069792" y="216402"/>
                </a:lnTo>
                <a:lnTo>
                  <a:pt x="1069031" y="222008"/>
                </a:lnTo>
                <a:lnTo>
                  <a:pt x="1067890" y="231352"/>
                </a:lnTo>
                <a:lnTo>
                  <a:pt x="1064087" y="241443"/>
                </a:lnTo>
                <a:lnTo>
                  <a:pt x="1067510" y="248918"/>
                </a:lnTo>
                <a:lnTo>
                  <a:pt x="1072454" y="247797"/>
                </a:lnTo>
                <a:lnTo>
                  <a:pt x="1082342" y="221634"/>
                </a:lnTo>
                <a:lnTo>
                  <a:pt x="1086525" y="218644"/>
                </a:lnTo>
                <a:lnTo>
                  <a:pt x="1090328" y="221261"/>
                </a:lnTo>
                <a:lnTo>
                  <a:pt x="1091089" y="226867"/>
                </a:lnTo>
                <a:lnTo>
                  <a:pt x="1096793" y="230978"/>
                </a:lnTo>
                <a:lnTo>
                  <a:pt x="1119231" y="241443"/>
                </a:lnTo>
                <a:lnTo>
                  <a:pt x="1123034" y="246676"/>
                </a:lnTo>
                <a:lnTo>
                  <a:pt x="1123795" y="254151"/>
                </a:lnTo>
                <a:lnTo>
                  <a:pt x="1118471" y="257514"/>
                </a:lnTo>
                <a:lnTo>
                  <a:pt x="1106681" y="245554"/>
                </a:lnTo>
                <a:lnTo>
                  <a:pt x="1096793" y="245554"/>
                </a:lnTo>
                <a:lnTo>
                  <a:pt x="1090709" y="242938"/>
                </a:lnTo>
                <a:lnTo>
                  <a:pt x="1086906" y="249292"/>
                </a:lnTo>
                <a:lnTo>
                  <a:pt x="1088427" y="252656"/>
                </a:lnTo>
                <a:lnTo>
                  <a:pt x="1098695" y="260131"/>
                </a:lnTo>
                <a:lnTo>
                  <a:pt x="1092610" y="259757"/>
                </a:lnTo>
                <a:lnTo>
                  <a:pt x="1092610" y="263868"/>
                </a:lnTo>
                <a:lnTo>
                  <a:pt x="1088807" y="264989"/>
                </a:lnTo>
                <a:lnTo>
                  <a:pt x="1097934" y="269101"/>
                </a:lnTo>
                <a:lnTo>
                  <a:pt x="1098695" y="272838"/>
                </a:lnTo>
                <a:lnTo>
                  <a:pt x="1090709" y="273959"/>
                </a:lnTo>
                <a:lnTo>
                  <a:pt x="1108583" y="275828"/>
                </a:lnTo>
                <a:lnTo>
                  <a:pt x="1116189" y="281808"/>
                </a:lnTo>
                <a:lnTo>
                  <a:pt x="1116569" y="288162"/>
                </a:lnTo>
                <a:lnTo>
                  <a:pt x="1121513" y="289657"/>
                </a:lnTo>
                <a:lnTo>
                  <a:pt x="1123795" y="288909"/>
                </a:lnTo>
                <a:lnTo>
                  <a:pt x="1123415" y="281061"/>
                </a:lnTo>
                <a:lnTo>
                  <a:pt x="1126837" y="276949"/>
                </a:lnTo>
                <a:lnTo>
                  <a:pt x="1135584" y="283303"/>
                </a:lnTo>
                <a:lnTo>
                  <a:pt x="1137866" y="281808"/>
                </a:lnTo>
                <a:lnTo>
                  <a:pt x="1139007" y="282929"/>
                </a:lnTo>
                <a:lnTo>
                  <a:pt x="1140909" y="300869"/>
                </a:lnTo>
                <a:lnTo>
                  <a:pt x="1140909" y="311335"/>
                </a:lnTo>
                <a:lnTo>
                  <a:pt x="1140909" y="315820"/>
                </a:lnTo>
                <a:lnTo>
                  <a:pt x="1139768" y="319931"/>
                </a:lnTo>
                <a:lnTo>
                  <a:pt x="1139768" y="323295"/>
                </a:lnTo>
                <a:lnTo>
                  <a:pt x="1135204" y="330396"/>
                </a:lnTo>
                <a:lnTo>
                  <a:pt x="1119231" y="325163"/>
                </a:lnTo>
                <a:lnTo>
                  <a:pt x="1108583" y="319183"/>
                </a:lnTo>
                <a:lnTo>
                  <a:pt x="1092990" y="315446"/>
                </a:lnTo>
                <a:lnTo>
                  <a:pt x="1067510" y="314325"/>
                </a:lnTo>
                <a:lnTo>
                  <a:pt x="1087666" y="319557"/>
                </a:lnTo>
                <a:lnTo>
                  <a:pt x="1088807" y="321052"/>
                </a:lnTo>
                <a:lnTo>
                  <a:pt x="1084624" y="323668"/>
                </a:lnTo>
                <a:lnTo>
                  <a:pt x="1070553" y="322173"/>
                </a:lnTo>
                <a:lnTo>
                  <a:pt x="1068271" y="324416"/>
                </a:lnTo>
                <a:lnTo>
                  <a:pt x="1085765" y="329274"/>
                </a:lnTo>
                <a:lnTo>
                  <a:pt x="1076637" y="331891"/>
                </a:lnTo>
                <a:lnTo>
                  <a:pt x="1073595" y="337497"/>
                </a:lnTo>
                <a:lnTo>
                  <a:pt x="1067130" y="342356"/>
                </a:lnTo>
                <a:lnTo>
                  <a:pt x="1063707" y="335628"/>
                </a:lnTo>
                <a:lnTo>
                  <a:pt x="1059143" y="329274"/>
                </a:lnTo>
                <a:lnTo>
                  <a:pt x="1052678" y="330396"/>
                </a:lnTo>
                <a:lnTo>
                  <a:pt x="1051918" y="335255"/>
                </a:lnTo>
                <a:lnTo>
                  <a:pt x="1046974" y="338618"/>
                </a:lnTo>
                <a:lnTo>
                  <a:pt x="1050777" y="347962"/>
                </a:lnTo>
                <a:lnTo>
                  <a:pt x="1050777" y="353568"/>
                </a:lnTo>
                <a:lnTo>
                  <a:pt x="1053819" y="347962"/>
                </a:lnTo>
                <a:lnTo>
                  <a:pt x="1056862" y="349083"/>
                </a:lnTo>
                <a:lnTo>
                  <a:pt x="1058383" y="353942"/>
                </a:lnTo>
                <a:lnTo>
                  <a:pt x="1064468" y="355437"/>
                </a:lnTo>
                <a:lnTo>
                  <a:pt x="1061806" y="359175"/>
                </a:lnTo>
                <a:lnTo>
                  <a:pt x="1065228" y="361791"/>
                </a:lnTo>
                <a:lnTo>
                  <a:pt x="1051918" y="359548"/>
                </a:lnTo>
                <a:lnTo>
                  <a:pt x="1049256" y="361791"/>
                </a:lnTo>
                <a:lnTo>
                  <a:pt x="1055340" y="364781"/>
                </a:lnTo>
                <a:lnTo>
                  <a:pt x="1067890" y="363660"/>
                </a:lnTo>
                <a:lnTo>
                  <a:pt x="1069031" y="368145"/>
                </a:lnTo>
                <a:lnTo>
                  <a:pt x="1068271" y="370013"/>
                </a:lnTo>
                <a:lnTo>
                  <a:pt x="1068271" y="375246"/>
                </a:lnTo>
                <a:lnTo>
                  <a:pt x="1067890" y="379357"/>
                </a:lnTo>
                <a:lnTo>
                  <a:pt x="1072454" y="379731"/>
                </a:lnTo>
                <a:lnTo>
                  <a:pt x="1073975" y="382721"/>
                </a:lnTo>
                <a:lnTo>
                  <a:pt x="1079680" y="384590"/>
                </a:lnTo>
                <a:lnTo>
                  <a:pt x="1077398" y="377488"/>
                </a:lnTo>
                <a:lnTo>
                  <a:pt x="1080440" y="379731"/>
                </a:lnTo>
                <a:lnTo>
                  <a:pt x="1085384" y="386085"/>
                </a:lnTo>
                <a:lnTo>
                  <a:pt x="1089948" y="386458"/>
                </a:lnTo>
                <a:lnTo>
                  <a:pt x="1081581" y="374125"/>
                </a:lnTo>
                <a:lnTo>
                  <a:pt x="1091089" y="381600"/>
                </a:lnTo>
                <a:lnTo>
                  <a:pt x="1098695" y="379731"/>
                </a:lnTo>
                <a:lnTo>
                  <a:pt x="1104400" y="380852"/>
                </a:lnTo>
                <a:lnTo>
                  <a:pt x="1107442" y="390570"/>
                </a:lnTo>
                <a:lnTo>
                  <a:pt x="1107062" y="394681"/>
                </a:lnTo>
                <a:lnTo>
                  <a:pt x="1102118" y="395802"/>
                </a:lnTo>
                <a:lnTo>
                  <a:pt x="1097174" y="398418"/>
                </a:lnTo>
                <a:lnTo>
                  <a:pt x="1090709" y="399913"/>
                </a:lnTo>
                <a:lnTo>
                  <a:pt x="1080821" y="399913"/>
                </a:lnTo>
                <a:lnTo>
                  <a:pt x="1080821" y="402903"/>
                </a:lnTo>
                <a:lnTo>
                  <a:pt x="1088427" y="404025"/>
                </a:lnTo>
                <a:lnTo>
                  <a:pt x="1092610" y="407388"/>
                </a:lnTo>
                <a:lnTo>
                  <a:pt x="1096413" y="408510"/>
                </a:lnTo>
                <a:lnTo>
                  <a:pt x="1101737" y="407388"/>
                </a:lnTo>
                <a:lnTo>
                  <a:pt x="1106681" y="412995"/>
                </a:lnTo>
                <a:lnTo>
                  <a:pt x="1112386" y="422338"/>
                </a:lnTo>
                <a:lnTo>
                  <a:pt x="1112386" y="433551"/>
                </a:lnTo>
                <a:lnTo>
                  <a:pt x="1114287" y="446259"/>
                </a:lnTo>
                <a:lnTo>
                  <a:pt x="1114287" y="457845"/>
                </a:lnTo>
                <a:lnTo>
                  <a:pt x="1111245" y="469805"/>
                </a:lnTo>
                <a:lnTo>
                  <a:pt x="1108203" y="470926"/>
                </a:lnTo>
                <a:lnTo>
                  <a:pt x="1102878" y="467936"/>
                </a:lnTo>
                <a:lnTo>
                  <a:pt x="1102118" y="460087"/>
                </a:lnTo>
                <a:lnTo>
                  <a:pt x="1098695" y="454481"/>
                </a:lnTo>
                <a:lnTo>
                  <a:pt x="1063707" y="435794"/>
                </a:lnTo>
                <a:lnTo>
                  <a:pt x="1071313" y="443642"/>
                </a:lnTo>
                <a:lnTo>
                  <a:pt x="1058003" y="442521"/>
                </a:lnTo>
                <a:lnTo>
                  <a:pt x="1063327" y="446632"/>
                </a:lnTo>
                <a:lnTo>
                  <a:pt x="1071693" y="447006"/>
                </a:lnTo>
                <a:lnTo>
                  <a:pt x="1077398" y="454107"/>
                </a:lnTo>
                <a:lnTo>
                  <a:pt x="1088807" y="464572"/>
                </a:lnTo>
                <a:lnTo>
                  <a:pt x="1089948" y="470926"/>
                </a:lnTo>
                <a:lnTo>
                  <a:pt x="1084624" y="470179"/>
                </a:lnTo>
                <a:lnTo>
                  <a:pt x="1074736" y="474290"/>
                </a:lnTo>
                <a:lnTo>
                  <a:pt x="1069412" y="481391"/>
                </a:lnTo>
                <a:lnTo>
                  <a:pt x="1074356" y="480270"/>
                </a:lnTo>
                <a:lnTo>
                  <a:pt x="1080060" y="476159"/>
                </a:lnTo>
                <a:lnTo>
                  <a:pt x="1084624" y="476906"/>
                </a:lnTo>
                <a:lnTo>
                  <a:pt x="1087666" y="479896"/>
                </a:lnTo>
                <a:lnTo>
                  <a:pt x="1086906" y="485129"/>
                </a:lnTo>
                <a:lnTo>
                  <a:pt x="1086145" y="492604"/>
                </a:lnTo>
                <a:lnTo>
                  <a:pt x="1086525" y="498584"/>
                </a:lnTo>
                <a:lnTo>
                  <a:pt x="1085765" y="504564"/>
                </a:lnTo>
                <a:lnTo>
                  <a:pt x="1080821" y="506432"/>
                </a:lnTo>
                <a:lnTo>
                  <a:pt x="1081581" y="507554"/>
                </a:lnTo>
                <a:lnTo>
                  <a:pt x="1088427" y="506806"/>
                </a:lnTo>
                <a:lnTo>
                  <a:pt x="1099075" y="508675"/>
                </a:lnTo>
                <a:lnTo>
                  <a:pt x="1104780" y="512412"/>
                </a:lnTo>
                <a:lnTo>
                  <a:pt x="1113146" y="507554"/>
                </a:lnTo>
                <a:lnTo>
                  <a:pt x="1116189" y="515402"/>
                </a:lnTo>
                <a:lnTo>
                  <a:pt x="1120372" y="520261"/>
                </a:lnTo>
                <a:lnTo>
                  <a:pt x="1121513" y="526241"/>
                </a:lnTo>
                <a:lnTo>
                  <a:pt x="1111245" y="540444"/>
                </a:lnTo>
                <a:lnTo>
                  <a:pt x="1101737" y="538201"/>
                </a:lnTo>
                <a:lnTo>
                  <a:pt x="1097934" y="532595"/>
                </a:lnTo>
                <a:lnTo>
                  <a:pt x="1095653" y="524746"/>
                </a:lnTo>
                <a:lnTo>
                  <a:pt x="1090709" y="522504"/>
                </a:lnTo>
                <a:lnTo>
                  <a:pt x="1084624" y="523251"/>
                </a:lnTo>
                <a:lnTo>
                  <a:pt x="1077398" y="521382"/>
                </a:lnTo>
                <a:lnTo>
                  <a:pt x="1067130" y="522504"/>
                </a:lnTo>
                <a:lnTo>
                  <a:pt x="1063707" y="518392"/>
                </a:lnTo>
                <a:lnTo>
                  <a:pt x="1059524" y="516897"/>
                </a:lnTo>
                <a:lnTo>
                  <a:pt x="1061425" y="524746"/>
                </a:lnTo>
                <a:lnTo>
                  <a:pt x="1061806" y="530726"/>
                </a:lnTo>
                <a:lnTo>
                  <a:pt x="1050016" y="535585"/>
                </a:lnTo>
                <a:lnTo>
                  <a:pt x="1057622" y="536706"/>
                </a:lnTo>
                <a:lnTo>
                  <a:pt x="1058003" y="541191"/>
                </a:lnTo>
                <a:lnTo>
                  <a:pt x="1053819" y="545676"/>
                </a:lnTo>
                <a:lnTo>
                  <a:pt x="1054960" y="550909"/>
                </a:lnTo>
                <a:lnTo>
                  <a:pt x="1052678" y="551282"/>
                </a:lnTo>
                <a:lnTo>
                  <a:pt x="1051918" y="554646"/>
                </a:lnTo>
                <a:lnTo>
                  <a:pt x="1059143" y="556889"/>
                </a:lnTo>
                <a:lnTo>
                  <a:pt x="1067890" y="554646"/>
                </a:lnTo>
                <a:lnTo>
                  <a:pt x="1072074" y="559131"/>
                </a:lnTo>
                <a:lnTo>
                  <a:pt x="1078159" y="561747"/>
                </a:lnTo>
                <a:lnTo>
                  <a:pt x="1090328" y="565859"/>
                </a:lnTo>
                <a:lnTo>
                  <a:pt x="1094892" y="568849"/>
                </a:lnTo>
                <a:lnTo>
                  <a:pt x="1094512" y="571839"/>
                </a:lnTo>
                <a:lnTo>
                  <a:pt x="1091850" y="577819"/>
                </a:lnTo>
                <a:lnTo>
                  <a:pt x="1091089" y="589405"/>
                </a:lnTo>
                <a:lnTo>
                  <a:pt x="1092230" y="593516"/>
                </a:lnTo>
                <a:lnTo>
                  <a:pt x="1088807" y="596880"/>
                </a:lnTo>
                <a:lnTo>
                  <a:pt x="1080060" y="597254"/>
                </a:lnTo>
                <a:lnTo>
                  <a:pt x="1072454" y="594638"/>
                </a:lnTo>
                <a:lnTo>
                  <a:pt x="1065609" y="602486"/>
                </a:lnTo>
                <a:lnTo>
                  <a:pt x="1059524" y="605103"/>
                </a:lnTo>
                <a:lnTo>
                  <a:pt x="1057242" y="611083"/>
                </a:lnTo>
                <a:lnTo>
                  <a:pt x="1051918" y="611456"/>
                </a:lnTo>
                <a:lnTo>
                  <a:pt x="1038987" y="605476"/>
                </a:lnTo>
                <a:lnTo>
                  <a:pt x="1025297" y="593143"/>
                </a:lnTo>
                <a:lnTo>
                  <a:pt x="1019212" y="584546"/>
                </a:lnTo>
                <a:lnTo>
                  <a:pt x="1018071" y="574455"/>
                </a:lnTo>
                <a:lnTo>
                  <a:pt x="1014648" y="573707"/>
                </a:lnTo>
                <a:lnTo>
                  <a:pt x="1010845" y="575576"/>
                </a:lnTo>
                <a:lnTo>
                  <a:pt x="1009704" y="589405"/>
                </a:lnTo>
                <a:lnTo>
                  <a:pt x="1005141" y="588658"/>
                </a:lnTo>
                <a:lnTo>
                  <a:pt x="998295" y="583425"/>
                </a:lnTo>
                <a:lnTo>
                  <a:pt x="1000197" y="591274"/>
                </a:lnTo>
                <a:lnTo>
                  <a:pt x="1001718" y="595011"/>
                </a:lnTo>
                <a:lnTo>
                  <a:pt x="990689" y="600618"/>
                </a:lnTo>
                <a:lnTo>
                  <a:pt x="988027" y="605103"/>
                </a:lnTo>
                <a:lnTo>
                  <a:pt x="980041" y="612951"/>
                </a:lnTo>
                <a:lnTo>
                  <a:pt x="972434" y="612578"/>
                </a:lnTo>
                <a:lnTo>
                  <a:pt x="967110" y="606598"/>
                </a:lnTo>
                <a:lnTo>
                  <a:pt x="958744" y="608093"/>
                </a:lnTo>
                <a:lnTo>
                  <a:pt x="967491" y="612578"/>
                </a:lnTo>
                <a:lnTo>
                  <a:pt x="963688" y="615941"/>
                </a:lnTo>
                <a:lnTo>
                  <a:pt x="957222" y="618931"/>
                </a:lnTo>
                <a:lnTo>
                  <a:pt x="960645" y="622669"/>
                </a:lnTo>
                <a:lnTo>
                  <a:pt x="965589" y="618558"/>
                </a:lnTo>
                <a:lnTo>
                  <a:pt x="975097" y="615941"/>
                </a:lnTo>
                <a:lnTo>
                  <a:pt x="981181" y="619305"/>
                </a:lnTo>
                <a:lnTo>
                  <a:pt x="985745" y="623790"/>
                </a:lnTo>
                <a:lnTo>
                  <a:pt x="993731" y="624911"/>
                </a:lnTo>
                <a:lnTo>
                  <a:pt x="997915" y="627154"/>
                </a:lnTo>
                <a:lnTo>
                  <a:pt x="993351" y="635750"/>
                </a:lnTo>
                <a:lnTo>
                  <a:pt x="986125" y="637619"/>
                </a:lnTo>
                <a:lnTo>
                  <a:pt x="981181" y="641730"/>
                </a:lnTo>
                <a:lnTo>
                  <a:pt x="973956" y="643973"/>
                </a:lnTo>
                <a:lnTo>
                  <a:pt x="962166" y="642851"/>
                </a:lnTo>
                <a:lnTo>
                  <a:pt x="965969" y="646215"/>
                </a:lnTo>
                <a:lnTo>
                  <a:pt x="963307" y="647336"/>
                </a:lnTo>
                <a:lnTo>
                  <a:pt x="960645" y="650700"/>
                </a:lnTo>
                <a:lnTo>
                  <a:pt x="968251" y="648831"/>
                </a:lnTo>
                <a:lnTo>
                  <a:pt x="968251" y="655933"/>
                </a:lnTo>
                <a:lnTo>
                  <a:pt x="969392" y="655933"/>
                </a:lnTo>
                <a:lnTo>
                  <a:pt x="975097" y="649953"/>
                </a:lnTo>
                <a:lnTo>
                  <a:pt x="982322" y="644720"/>
                </a:lnTo>
                <a:lnTo>
                  <a:pt x="988407" y="643225"/>
                </a:lnTo>
                <a:lnTo>
                  <a:pt x="1001718" y="651448"/>
                </a:lnTo>
                <a:lnTo>
                  <a:pt x="1002859" y="659296"/>
                </a:lnTo>
                <a:lnTo>
                  <a:pt x="1002859" y="664903"/>
                </a:lnTo>
                <a:lnTo>
                  <a:pt x="996774" y="667145"/>
                </a:lnTo>
                <a:lnTo>
                  <a:pt x="986506" y="669014"/>
                </a:lnTo>
                <a:lnTo>
                  <a:pt x="986125" y="671630"/>
                </a:lnTo>
                <a:lnTo>
                  <a:pt x="990689" y="673125"/>
                </a:lnTo>
                <a:lnTo>
                  <a:pt x="989548" y="679853"/>
                </a:lnTo>
                <a:lnTo>
                  <a:pt x="987647" y="685833"/>
                </a:lnTo>
                <a:lnTo>
                  <a:pt x="987647" y="691439"/>
                </a:lnTo>
                <a:lnTo>
                  <a:pt x="990689" y="685459"/>
                </a:lnTo>
                <a:lnTo>
                  <a:pt x="992210" y="677610"/>
                </a:lnTo>
                <a:lnTo>
                  <a:pt x="994872" y="672378"/>
                </a:lnTo>
                <a:lnTo>
                  <a:pt x="1000957" y="669014"/>
                </a:lnTo>
                <a:lnTo>
                  <a:pt x="1005141" y="669761"/>
                </a:lnTo>
                <a:lnTo>
                  <a:pt x="1019212" y="680974"/>
                </a:lnTo>
                <a:lnTo>
                  <a:pt x="1022634" y="685459"/>
                </a:lnTo>
                <a:lnTo>
                  <a:pt x="1023395" y="689196"/>
                </a:lnTo>
                <a:lnTo>
                  <a:pt x="1034424" y="693308"/>
                </a:lnTo>
                <a:lnTo>
                  <a:pt x="1035565" y="697793"/>
                </a:lnTo>
                <a:lnTo>
                  <a:pt x="1048875" y="703399"/>
                </a:lnTo>
                <a:lnTo>
                  <a:pt x="1045453" y="707884"/>
                </a:lnTo>
                <a:lnTo>
                  <a:pt x="1044692" y="711622"/>
                </a:lnTo>
                <a:lnTo>
                  <a:pt x="1039748" y="717228"/>
                </a:lnTo>
                <a:lnTo>
                  <a:pt x="1036706" y="724703"/>
                </a:lnTo>
                <a:lnTo>
                  <a:pt x="1038987" y="723582"/>
                </a:lnTo>
                <a:lnTo>
                  <a:pt x="1042790" y="717602"/>
                </a:lnTo>
                <a:lnTo>
                  <a:pt x="1050777" y="711995"/>
                </a:lnTo>
                <a:lnTo>
                  <a:pt x="1050016" y="717602"/>
                </a:lnTo>
                <a:lnTo>
                  <a:pt x="1047354" y="724703"/>
                </a:lnTo>
                <a:lnTo>
                  <a:pt x="1049636" y="723582"/>
                </a:lnTo>
                <a:lnTo>
                  <a:pt x="1053059" y="718349"/>
                </a:lnTo>
                <a:lnTo>
                  <a:pt x="1055721" y="715733"/>
                </a:lnTo>
                <a:lnTo>
                  <a:pt x="1059524" y="715733"/>
                </a:lnTo>
                <a:lnTo>
                  <a:pt x="1057622" y="721339"/>
                </a:lnTo>
                <a:lnTo>
                  <a:pt x="1049256" y="733299"/>
                </a:lnTo>
                <a:lnTo>
                  <a:pt x="1049256" y="744138"/>
                </a:lnTo>
                <a:lnTo>
                  <a:pt x="1051918" y="743390"/>
                </a:lnTo>
                <a:lnTo>
                  <a:pt x="1054960" y="733673"/>
                </a:lnTo>
                <a:lnTo>
                  <a:pt x="1057622" y="734420"/>
                </a:lnTo>
                <a:lnTo>
                  <a:pt x="1062947" y="729562"/>
                </a:lnTo>
                <a:lnTo>
                  <a:pt x="1065609" y="730683"/>
                </a:lnTo>
                <a:lnTo>
                  <a:pt x="1065228" y="741522"/>
                </a:lnTo>
                <a:lnTo>
                  <a:pt x="1063707" y="744138"/>
                </a:lnTo>
                <a:lnTo>
                  <a:pt x="1064468" y="748623"/>
                </a:lnTo>
                <a:lnTo>
                  <a:pt x="1064087" y="755350"/>
                </a:lnTo>
                <a:lnTo>
                  <a:pt x="1059143" y="758340"/>
                </a:lnTo>
                <a:lnTo>
                  <a:pt x="1063707" y="757593"/>
                </a:lnTo>
                <a:lnTo>
                  <a:pt x="1065609" y="761704"/>
                </a:lnTo>
                <a:lnTo>
                  <a:pt x="1064468" y="764320"/>
                </a:lnTo>
                <a:lnTo>
                  <a:pt x="1065609" y="771422"/>
                </a:lnTo>
                <a:lnTo>
                  <a:pt x="1063707" y="773664"/>
                </a:lnTo>
                <a:lnTo>
                  <a:pt x="1066369" y="780018"/>
                </a:lnTo>
                <a:lnTo>
                  <a:pt x="1065989" y="786372"/>
                </a:lnTo>
                <a:lnTo>
                  <a:pt x="1069412" y="787867"/>
                </a:lnTo>
                <a:lnTo>
                  <a:pt x="1069031" y="794594"/>
                </a:lnTo>
                <a:lnTo>
                  <a:pt x="1063327" y="796837"/>
                </a:lnTo>
                <a:lnTo>
                  <a:pt x="1060284" y="791978"/>
                </a:lnTo>
                <a:lnTo>
                  <a:pt x="1054200" y="793473"/>
                </a:lnTo>
                <a:lnTo>
                  <a:pt x="1052678" y="784503"/>
                </a:lnTo>
                <a:lnTo>
                  <a:pt x="1051537" y="773664"/>
                </a:lnTo>
                <a:lnTo>
                  <a:pt x="1049256" y="772917"/>
                </a:lnTo>
                <a:lnTo>
                  <a:pt x="1048115" y="780018"/>
                </a:lnTo>
                <a:lnTo>
                  <a:pt x="1047734" y="796089"/>
                </a:lnTo>
                <a:lnTo>
                  <a:pt x="1039748" y="797584"/>
                </a:lnTo>
                <a:lnTo>
                  <a:pt x="1030621" y="793847"/>
                </a:lnTo>
                <a:lnTo>
                  <a:pt x="1022634" y="787493"/>
                </a:lnTo>
                <a:lnTo>
                  <a:pt x="1017310" y="778149"/>
                </a:lnTo>
                <a:lnTo>
                  <a:pt x="1015028" y="765815"/>
                </a:lnTo>
                <a:lnTo>
                  <a:pt x="1014268" y="757593"/>
                </a:lnTo>
                <a:lnTo>
                  <a:pt x="1008183" y="750492"/>
                </a:lnTo>
                <a:lnTo>
                  <a:pt x="1006281" y="743764"/>
                </a:lnTo>
                <a:lnTo>
                  <a:pt x="1004000" y="740774"/>
                </a:lnTo>
                <a:lnTo>
                  <a:pt x="996394" y="741522"/>
                </a:lnTo>
                <a:lnTo>
                  <a:pt x="990309" y="734047"/>
                </a:lnTo>
                <a:lnTo>
                  <a:pt x="982322" y="726572"/>
                </a:lnTo>
                <a:lnTo>
                  <a:pt x="975477" y="725450"/>
                </a:lnTo>
                <a:lnTo>
                  <a:pt x="969772" y="722087"/>
                </a:lnTo>
                <a:lnTo>
                  <a:pt x="965209" y="725824"/>
                </a:lnTo>
                <a:lnTo>
                  <a:pt x="958744" y="724329"/>
                </a:lnTo>
                <a:lnTo>
                  <a:pt x="952659" y="715733"/>
                </a:lnTo>
                <a:lnTo>
                  <a:pt x="943151" y="709379"/>
                </a:lnTo>
                <a:lnTo>
                  <a:pt x="944292" y="714612"/>
                </a:lnTo>
                <a:lnTo>
                  <a:pt x="945813" y="720218"/>
                </a:lnTo>
                <a:lnTo>
                  <a:pt x="939728" y="721713"/>
                </a:lnTo>
                <a:lnTo>
                  <a:pt x="946954" y="724329"/>
                </a:lnTo>
                <a:lnTo>
                  <a:pt x="951138" y="726572"/>
                </a:lnTo>
                <a:lnTo>
                  <a:pt x="950377" y="731804"/>
                </a:lnTo>
                <a:lnTo>
                  <a:pt x="956842" y="728440"/>
                </a:lnTo>
                <a:lnTo>
                  <a:pt x="964068" y="732552"/>
                </a:lnTo>
                <a:lnTo>
                  <a:pt x="970913" y="730683"/>
                </a:lnTo>
                <a:lnTo>
                  <a:pt x="980041" y="732178"/>
                </a:lnTo>
                <a:lnTo>
                  <a:pt x="985745" y="738158"/>
                </a:lnTo>
                <a:lnTo>
                  <a:pt x="986506" y="747875"/>
                </a:lnTo>
                <a:lnTo>
                  <a:pt x="980421" y="744138"/>
                </a:lnTo>
                <a:lnTo>
                  <a:pt x="982703" y="750492"/>
                </a:lnTo>
                <a:lnTo>
                  <a:pt x="977759" y="756472"/>
                </a:lnTo>
                <a:lnTo>
                  <a:pt x="964068" y="764320"/>
                </a:lnTo>
                <a:lnTo>
                  <a:pt x="948475" y="764320"/>
                </a:lnTo>
                <a:lnTo>
                  <a:pt x="942391" y="758340"/>
                </a:lnTo>
                <a:lnTo>
                  <a:pt x="941630" y="766189"/>
                </a:lnTo>
                <a:lnTo>
                  <a:pt x="937447" y="763947"/>
                </a:lnTo>
                <a:lnTo>
                  <a:pt x="930981" y="764694"/>
                </a:lnTo>
                <a:lnTo>
                  <a:pt x="929460" y="768058"/>
                </a:lnTo>
                <a:lnTo>
                  <a:pt x="934785" y="774785"/>
                </a:lnTo>
                <a:lnTo>
                  <a:pt x="931362" y="784503"/>
                </a:lnTo>
                <a:lnTo>
                  <a:pt x="928319" y="788988"/>
                </a:lnTo>
                <a:lnTo>
                  <a:pt x="916150" y="794594"/>
                </a:lnTo>
                <a:lnTo>
                  <a:pt x="922235" y="794968"/>
                </a:lnTo>
                <a:lnTo>
                  <a:pt x="926798" y="799079"/>
                </a:lnTo>
                <a:lnTo>
                  <a:pt x="937447" y="800200"/>
                </a:lnTo>
                <a:lnTo>
                  <a:pt x="957603" y="796837"/>
                </a:lnTo>
                <a:lnTo>
                  <a:pt x="963688" y="797958"/>
                </a:lnTo>
                <a:lnTo>
                  <a:pt x="966350" y="802443"/>
                </a:lnTo>
                <a:lnTo>
                  <a:pt x="961406" y="805059"/>
                </a:lnTo>
                <a:lnTo>
                  <a:pt x="953800" y="805807"/>
                </a:lnTo>
                <a:lnTo>
                  <a:pt x="942771" y="814777"/>
                </a:lnTo>
                <a:lnTo>
                  <a:pt x="936686" y="817019"/>
                </a:lnTo>
                <a:lnTo>
                  <a:pt x="930221" y="814403"/>
                </a:lnTo>
                <a:lnTo>
                  <a:pt x="922995" y="820383"/>
                </a:lnTo>
                <a:lnTo>
                  <a:pt x="936686" y="822252"/>
                </a:lnTo>
                <a:lnTo>
                  <a:pt x="949616" y="822625"/>
                </a:lnTo>
                <a:lnTo>
                  <a:pt x="953419" y="812534"/>
                </a:lnTo>
                <a:lnTo>
                  <a:pt x="961786" y="808797"/>
                </a:lnTo>
                <a:lnTo>
                  <a:pt x="969392" y="812160"/>
                </a:lnTo>
                <a:lnTo>
                  <a:pt x="975097" y="807675"/>
                </a:lnTo>
                <a:lnTo>
                  <a:pt x="989548" y="800574"/>
                </a:lnTo>
                <a:lnTo>
                  <a:pt x="991450" y="805059"/>
                </a:lnTo>
                <a:lnTo>
                  <a:pt x="995633" y="802817"/>
                </a:lnTo>
                <a:lnTo>
                  <a:pt x="999056" y="801695"/>
                </a:lnTo>
                <a:lnTo>
                  <a:pt x="999056" y="806180"/>
                </a:lnTo>
                <a:lnTo>
                  <a:pt x="1001718" y="805059"/>
                </a:lnTo>
                <a:lnTo>
                  <a:pt x="1024156" y="816272"/>
                </a:lnTo>
                <a:lnTo>
                  <a:pt x="1043551" y="818888"/>
                </a:lnTo>
                <a:lnTo>
                  <a:pt x="1049636" y="818514"/>
                </a:lnTo>
                <a:lnTo>
                  <a:pt x="1058383" y="814029"/>
                </a:lnTo>
                <a:lnTo>
                  <a:pt x="1059524" y="814029"/>
                </a:lnTo>
                <a:lnTo>
                  <a:pt x="1057622" y="819635"/>
                </a:lnTo>
                <a:lnTo>
                  <a:pt x="1053059" y="826737"/>
                </a:lnTo>
                <a:lnTo>
                  <a:pt x="1050777" y="824120"/>
                </a:lnTo>
                <a:lnTo>
                  <a:pt x="1048875" y="826737"/>
                </a:lnTo>
                <a:lnTo>
                  <a:pt x="1045833" y="826737"/>
                </a:lnTo>
                <a:lnTo>
                  <a:pt x="1043551" y="825242"/>
                </a:lnTo>
                <a:lnTo>
                  <a:pt x="1041269" y="828232"/>
                </a:lnTo>
                <a:lnTo>
                  <a:pt x="1037847" y="826737"/>
                </a:lnTo>
                <a:lnTo>
                  <a:pt x="1037466" y="830474"/>
                </a:lnTo>
                <a:lnTo>
                  <a:pt x="1035184" y="830848"/>
                </a:lnTo>
                <a:lnTo>
                  <a:pt x="1036706" y="832717"/>
                </a:lnTo>
                <a:lnTo>
                  <a:pt x="1038987" y="833090"/>
                </a:lnTo>
                <a:lnTo>
                  <a:pt x="1040509" y="835707"/>
                </a:lnTo>
                <a:lnTo>
                  <a:pt x="1034424" y="831969"/>
                </a:lnTo>
                <a:lnTo>
                  <a:pt x="1033283" y="835707"/>
                </a:lnTo>
                <a:lnTo>
                  <a:pt x="1026437" y="836828"/>
                </a:lnTo>
                <a:lnTo>
                  <a:pt x="1021494" y="839071"/>
                </a:lnTo>
                <a:lnTo>
                  <a:pt x="1026057" y="844303"/>
                </a:lnTo>
                <a:lnTo>
                  <a:pt x="1024156" y="844677"/>
                </a:lnTo>
                <a:lnTo>
                  <a:pt x="1026057" y="846546"/>
                </a:lnTo>
                <a:lnTo>
                  <a:pt x="1024156" y="850657"/>
                </a:lnTo>
                <a:lnTo>
                  <a:pt x="1020733" y="848788"/>
                </a:lnTo>
                <a:lnTo>
                  <a:pt x="1018831" y="846172"/>
                </a:lnTo>
                <a:lnTo>
                  <a:pt x="1017310" y="848041"/>
                </a:lnTo>
                <a:lnTo>
                  <a:pt x="1013887" y="847293"/>
                </a:lnTo>
                <a:lnTo>
                  <a:pt x="1011986" y="849162"/>
                </a:lnTo>
                <a:lnTo>
                  <a:pt x="1015028" y="850657"/>
                </a:lnTo>
                <a:lnTo>
                  <a:pt x="1016930" y="854394"/>
                </a:lnTo>
                <a:lnTo>
                  <a:pt x="1013887" y="853273"/>
                </a:lnTo>
                <a:lnTo>
                  <a:pt x="1016550" y="857384"/>
                </a:lnTo>
                <a:lnTo>
                  <a:pt x="1010845" y="855142"/>
                </a:lnTo>
                <a:lnTo>
                  <a:pt x="1011986" y="858132"/>
                </a:lnTo>
                <a:lnTo>
                  <a:pt x="1006281" y="860001"/>
                </a:lnTo>
                <a:lnTo>
                  <a:pt x="1006281" y="863364"/>
                </a:lnTo>
                <a:lnTo>
                  <a:pt x="1002098" y="864859"/>
                </a:lnTo>
                <a:lnTo>
                  <a:pt x="1001718" y="866728"/>
                </a:lnTo>
                <a:lnTo>
                  <a:pt x="1003619" y="867102"/>
                </a:lnTo>
                <a:lnTo>
                  <a:pt x="1002098" y="868597"/>
                </a:lnTo>
                <a:lnTo>
                  <a:pt x="999056" y="866354"/>
                </a:lnTo>
                <a:lnTo>
                  <a:pt x="996013" y="864859"/>
                </a:lnTo>
                <a:lnTo>
                  <a:pt x="991830" y="868597"/>
                </a:lnTo>
                <a:lnTo>
                  <a:pt x="996774" y="870466"/>
                </a:lnTo>
                <a:lnTo>
                  <a:pt x="996774" y="872334"/>
                </a:lnTo>
                <a:lnTo>
                  <a:pt x="996394" y="873456"/>
                </a:lnTo>
                <a:lnTo>
                  <a:pt x="997534" y="876446"/>
                </a:lnTo>
                <a:lnTo>
                  <a:pt x="993731" y="874577"/>
                </a:lnTo>
                <a:lnTo>
                  <a:pt x="991450" y="875324"/>
                </a:lnTo>
                <a:lnTo>
                  <a:pt x="991830" y="879436"/>
                </a:lnTo>
                <a:lnTo>
                  <a:pt x="985365" y="876446"/>
                </a:lnTo>
                <a:lnTo>
                  <a:pt x="985365" y="879436"/>
                </a:lnTo>
                <a:lnTo>
                  <a:pt x="986125" y="882052"/>
                </a:lnTo>
                <a:lnTo>
                  <a:pt x="988788" y="883173"/>
                </a:lnTo>
                <a:lnTo>
                  <a:pt x="985365" y="883173"/>
                </a:lnTo>
                <a:lnTo>
                  <a:pt x="983463" y="888779"/>
                </a:lnTo>
                <a:lnTo>
                  <a:pt x="980041" y="888779"/>
                </a:lnTo>
                <a:lnTo>
                  <a:pt x="980041" y="890648"/>
                </a:lnTo>
                <a:lnTo>
                  <a:pt x="978519" y="892891"/>
                </a:lnTo>
                <a:lnTo>
                  <a:pt x="971674" y="894386"/>
                </a:lnTo>
                <a:lnTo>
                  <a:pt x="970153" y="897002"/>
                </a:lnTo>
                <a:lnTo>
                  <a:pt x="971294" y="899244"/>
                </a:lnTo>
                <a:lnTo>
                  <a:pt x="965589" y="899244"/>
                </a:lnTo>
                <a:lnTo>
                  <a:pt x="964828" y="901113"/>
                </a:lnTo>
                <a:lnTo>
                  <a:pt x="963307" y="898497"/>
                </a:lnTo>
                <a:lnTo>
                  <a:pt x="958744" y="899618"/>
                </a:lnTo>
                <a:lnTo>
                  <a:pt x="957222" y="901113"/>
                </a:lnTo>
                <a:lnTo>
                  <a:pt x="956081" y="905598"/>
                </a:lnTo>
                <a:lnTo>
                  <a:pt x="954560" y="904103"/>
                </a:lnTo>
                <a:lnTo>
                  <a:pt x="951138" y="904477"/>
                </a:lnTo>
                <a:lnTo>
                  <a:pt x="950377" y="905224"/>
                </a:lnTo>
                <a:lnTo>
                  <a:pt x="950377" y="907467"/>
                </a:lnTo>
                <a:lnTo>
                  <a:pt x="948475" y="908588"/>
                </a:lnTo>
                <a:lnTo>
                  <a:pt x="946574" y="906346"/>
                </a:lnTo>
                <a:lnTo>
                  <a:pt x="944292" y="906719"/>
                </a:lnTo>
                <a:lnTo>
                  <a:pt x="941630" y="907467"/>
                </a:lnTo>
                <a:lnTo>
                  <a:pt x="942391" y="911204"/>
                </a:lnTo>
                <a:lnTo>
                  <a:pt x="940489" y="911578"/>
                </a:lnTo>
                <a:lnTo>
                  <a:pt x="938588" y="908214"/>
                </a:lnTo>
                <a:lnTo>
                  <a:pt x="935545" y="906719"/>
                </a:lnTo>
                <a:lnTo>
                  <a:pt x="934785" y="911204"/>
                </a:lnTo>
                <a:lnTo>
                  <a:pt x="932503" y="912326"/>
                </a:lnTo>
                <a:lnTo>
                  <a:pt x="929080" y="910457"/>
                </a:lnTo>
                <a:lnTo>
                  <a:pt x="929080" y="914194"/>
                </a:lnTo>
                <a:lnTo>
                  <a:pt x="926038" y="912326"/>
                </a:lnTo>
                <a:lnTo>
                  <a:pt x="921854" y="915689"/>
                </a:lnTo>
                <a:lnTo>
                  <a:pt x="911966" y="917184"/>
                </a:lnTo>
                <a:lnTo>
                  <a:pt x="910825" y="921296"/>
                </a:lnTo>
                <a:lnTo>
                  <a:pt x="907783" y="919053"/>
                </a:lnTo>
                <a:lnTo>
                  <a:pt x="906642" y="921669"/>
                </a:lnTo>
                <a:lnTo>
                  <a:pt x="905501" y="923538"/>
                </a:lnTo>
                <a:lnTo>
                  <a:pt x="904360" y="924286"/>
                </a:lnTo>
                <a:lnTo>
                  <a:pt x="899797" y="919427"/>
                </a:lnTo>
                <a:lnTo>
                  <a:pt x="897515" y="914942"/>
                </a:lnTo>
                <a:lnTo>
                  <a:pt x="896374" y="914942"/>
                </a:lnTo>
                <a:lnTo>
                  <a:pt x="893712" y="916437"/>
                </a:lnTo>
                <a:lnTo>
                  <a:pt x="893331" y="919427"/>
                </a:lnTo>
                <a:lnTo>
                  <a:pt x="894092" y="924659"/>
                </a:lnTo>
                <a:lnTo>
                  <a:pt x="890289" y="922791"/>
                </a:lnTo>
                <a:lnTo>
                  <a:pt x="889148" y="925033"/>
                </a:lnTo>
                <a:lnTo>
                  <a:pt x="892191" y="928397"/>
                </a:lnTo>
                <a:lnTo>
                  <a:pt x="889528" y="931761"/>
                </a:lnTo>
                <a:lnTo>
                  <a:pt x="886106" y="928397"/>
                </a:lnTo>
                <a:lnTo>
                  <a:pt x="886106" y="924659"/>
                </a:lnTo>
                <a:lnTo>
                  <a:pt x="881162" y="924286"/>
                </a:lnTo>
                <a:lnTo>
                  <a:pt x="878880" y="922417"/>
                </a:lnTo>
                <a:lnTo>
                  <a:pt x="878880" y="927276"/>
                </a:lnTo>
                <a:lnTo>
                  <a:pt x="883063" y="929144"/>
                </a:lnTo>
                <a:lnTo>
                  <a:pt x="883824" y="933256"/>
                </a:lnTo>
                <a:lnTo>
                  <a:pt x="880021" y="933256"/>
                </a:lnTo>
                <a:lnTo>
                  <a:pt x="873175" y="928771"/>
                </a:lnTo>
                <a:lnTo>
                  <a:pt x="872795" y="927276"/>
                </a:lnTo>
                <a:lnTo>
                  <a:pt x="870894" y="927276"/>
                </a:lnTo>
                <a:lnTo>
                  <a:pt x="871274" y="929144"/>
                </a:lnTo>
                <a:lnTo>
                  <a:pt x="870133" y="930639"/>
                </a:lnTo>
                <a:lnTo>
                  <a:pt x="873556" y="934751"/>
                </a:lnTo>
                <a:lnTo>
                  <a:pt x="867091" y="931761"/>
                </a:lnTo>
                <a:lnTo>
                  <a:pt x="863288" y="931761"/>
                </a:lnTo>
                <a:lnTo>
                  <a:pt x="859485" y="934751"/>
                </a:lnTo>
                <a:lnTo>
                  <a:pt x="859865" y="932508"/>
                </a:lnTo>
                <a:lnTo>
                  <a:pt x="855682" y="930266"/>
                </a:lnTo>
                <a:lnTo>
                  <a:pt x="854921" y="925407"/>
                </a:lnTo>
                <a:lnTo>
                  <a:pt x="857963" y="926902"/>
                </a:lnTo>
                <a:lnTo>
                  <a:pt x="859485" y="923538"/>
                </a:lnTo>
                <a:lnTo>
                  <a:pt x="852259" y="921296"/>
                </a:lnTo>
                <a:lnTo>
                  <a:pt x="851498" y="918679"/>
                </a:lnTo>
                <a:lnTo>
                  <a:pt x="849216" y="915316"/>
                </a:lnTo>
                <a:lnTo>
                  <a:pt x="848836" y="911578"/>
                </a:lnTo>
                <a:lnTo>
                  <a:pt x="847695" y="910457"/>
                </a:lnTo>
                <a:lnTo>
                  <a:pt x="845413" y="914942"/>
                </a:lnTo>
                <a:lnTo>
                  <a:pt x="844653" y="911204"/>
                </a:lnTo>
                <a:lnTo>
                  <a:pt x="844653" y="906346"/>
                </a:lnTo>
                <a:lnTo>
                  <a:pt x="840850" y="902608"/>
                </a:lnTo>
                <a:lnTo>
                  <a:pt x="841991" y="907093"/>
                </a:lnTo>
                <a:lnTo>
                  <a:pt x="837047" y="907467"/>
                </a:lnTo>
                <a:lnTo>
                  <a:pt x="837427" y="910457"/>
                </a:lnTo>
                <a:lnTo>
                  <a:pt x="842751" y="917184"/>
                </a:lnTo>
                <a:lnTo>
                  <a:pt x="846174" y="925033"/>
                </a:lnTo>
                <a:lnTo>
                  <a:pt x="843132" y="925781"/>
                </a:lnTo>
                <a:lnTo>
                  <a:pt x="850738" y="930266"/>
                </a:lnTo>
                <a:lnTo>
                  <a:pt x="852639" y="933629"/>
                </a:lnTo>
                <a:lnTo>
                  <a:pt x="849216" y="934751"/>
                </a:lnTo>
                <a:lnTo>
                  <a:pt x="849597" y="939609"/>
                </a:lnTo>
                <a:lnTo>
                  <a:pt x="848456" y="941104"/>
                </a:lnTo>
                <a:lnTo>
                  <a:pt x="847695" y="943721"/>
                </a:lnTo>
                <a:lnTo>
                  <a:pt x="846554" y="942599"/>
                </a:lnTo>
                <a:lnTo>
                  <a:pt x="844272" y="944842"/>
                </a:lnTo>
                <a:lnTo>
                  <a:pt x="842371" y="941478"/>
                </a:lnTo>
                <a:lnTo>
                  <a:pt x="839328" y="944842"/>
                </a:lnTo>
                <a:lnTo>
                  <a:pt x="840089" y="947084"/>
                </a:lnTo>
                <a:lnTo>
                  <a:pt x="835145" y="951943"/>
                </a:lnTo>
                <a:lnTo>
                  <a:pt x="830582" y="954933"/>
                </a:lnTo>
                <a:lnTo>
                  <a:pt x="826779" y="953438"/>
                </a:lnTo>
                <a:lnTo>
                  <a:pt x="827919" y="956802"/>
                </a:lnTo>
                <a:lnTo>
                  <a:pt x="827159" y="960913"/>
                </a:lnTo>
                <a:lnTo>
                  <a:pt x="824497" y="961661"/>
                </a:lnTo>
                <a:lnTo>
                  <a:pt x="822595" y="968015"/>
                </a:lnTo>
                <a:lnTo>
                  <a:pt x="822975" y="971378"/>
                </a:lnTo>
                <a:lnTo>
                  <a:pt x="819933" y="971378"/>
                </a:lnTo>
                <a:lnTo>
                  <a:pt x="821074" y="973247"/>
                </a:lnTo>
                <a:lnTo>
                  <a:pt x="821835" y="977358"/>
                </a:lnTo>
                <a:lnTo>
                  <a:pt x="820694" y="978853"/>
                </a:lnTo>
                <a:lnTo>
                  <a:pt x="819933" y="987450"/>
                </a:lnTo>
                <a:lnTo>
                  <a:pt x="814609" y="990066"/>
                </a:lnTo>
                <a:lnTo>
                  <a:pt x="813848" y="992682"/>
                </a:lnTo>
                <a:lnTo>
                  <a:pt x="811566" y="994177"/>
                </a:lnTo>
                <a:lnTo>
                  <a:pt x="810806" y="995672"/>
                </a:lnTo>
                <a:lnTo>
                  <a:pt x="812707" y="1000905"/>
                </a:lnTo>
                <a:lnTo>
                  <a:pt x="810045" y="998662"/>
                </a:lnTo>
                <a:lnTo>
                  <a:pt x="810425" y="1001652"/>
                </a:lnTo>
                <a:lnTo>
                  <a:pt x="808524" y="1001278"/>
                </a:lnTo>
                <a:lnTo>
                  <a:pt x="808524" y="1002773"/>
                </a:lnTo>
                <a:lnTo>
                  <a:pt x="807383" y="1005763"/>
                </a:lnTo>
                <a:lnTo>
                  <a:pt x="806242" y="1009875"/>
                </a:lnTo>
                <a:lnTo>
                  <a:pt x="805482" y="1005390"/>
                </a:lnTo>
                <a:lnTo>
                  <a:pt x="803960" y="1009127"/>
                </a:lnTo>
                <a:lnTo>
                  <a:pt x="802439" y="1003521"/>
                </a:lnTo>
                <a:lnTo>
                  <a:pt x="800538" y="1009127"/>
                </a:lnTo>
                <a:lnTo>
                  <a:pt x="799397" y="1015481"/>
                </a:lnTo>
                <a:lnTo>
                  <a:pt x="797875" y="1018097"/>
                </a:lnTo>
                <a:lnTo>
                  <a:pt x="797495" y="1021835"/>
                </a:lnTo>
                <a:lnTo>
                  <a:pt x="795974" y="1023703"/>
                </a:lnTo>
                <a:lnTo>
                  <a:pt x="793312" y="1023703"/>
                </a:lnTo>
                <a:lnTo>
                  <a:pt x="791410" y="1025572"/>
                </a:lnTo>
                <a:lnTo>
                  <a:pt x="789509" y="1024077"/>
                </a:lnTo>
                <a:lnTo>
                  <a:pt x="788368" y="1019592"/>
                </a:lnTo>
                <a:lnTo>
                  <a:pt x="785326" y="1024077"/>
                </a:lnTo>
                <a:lnTo>
                  <a:pt x="787988" y="1028936"/>
                </a:lnTo>
                <a:lnTo>
                  <a:pt x="785326" y="1028936"/>
                </a:lnTo>
                <a:lnTo>
                  <a:pt x="777339" y="1025572"/>
                </a:lnTo>
                <a:lnTo>
                  <a:pt x="773156" y="1020713"/>
                </a:lnTo>
                <a:lnTo>
                  <a:pt x="772015" y="1024077"/>
                </a:lnTo>
                <a:lnTo>
                  <a:pt x="773536" y="1026320"/>
                </a:lnTo>
                <a:lnTo>
                  <a:pt x="776579" y="1030805"/>
                </a:lnTo>
                <a:lnTo>
                  <a:pt x="775057" y="1034168"/>
                </a:lnTo>
                <a:lnTo>
                  <a:pt x="775057" y="1038280"/>
                </a:lnTo>
                <a:lnTo>
                  <a:pt x="771254" y="1036785"/>
                </a:lnTo>
                <a:lnTo>
                  <a:pt x="769353" y="1042017"/>
                </a:lnTo>
                <a:lnTo>
                  <a:pt x="768972" y="1046876"/>
                </a:lnTo>
                <a:lnTo>
                  <a:pt x="765930" y="1043886"/>
                </a:lnTo>
                <a:lnTo>
                  <a:pt x="765169" y="1045381"/>
                </a:lnTo>
                <a:lnTo>
                  <a:pt x="763268" y="1043886"/>
                </a:lnTo>
                <a:lnTo>
                  <a:pt x="761366" y="1045381"/>
                </a:lnTo>
                <a:lnTo>
                  <a:pt x="762507" y="1039401"/>
                </a:lnTo>
                <a:lnTo>
                  <a:pt x="759465" y="1039775"/>
                </a:lnTo>
                <a:lnTo>
                  <a:pt x="757563" y="1044260"/>
                </a:lnTo>
                <a:lnTo>
                  <a:pt x="755662" y="1050240"/>
                </a:lnTo>
                <a:lnTo>
                  <a:pt x="754141" y="1046876"/>
                </a:lnTo>
                <a:lnTo>
                  <a:pt x="750338" y="1047250"/>
                </a:lnTo>
                <a:lnTo>
                  <a:pt x="748056" y="1040896"/>
                </a:lnTo>
                <a:lnTo>
                  <a:pt x="744253" y="1037158"/>
                </a:lnTo>
                <a:lnTo>
                  <a:pt x="743872" y="1042017"/>
                </a:lnTo>
                <a:lnTo>
                  <a:pt x="744253" y="1046876"/>
                </a:lnTo>
                <a:lnTo>
                  <a:pt x="740450" y="1045007"/>
                </a:lnTo>
                <a:lnTo>
                  <a:pt x="743872" y="1047997"/>
                </a:lnTo>
                <a:lnTo>
                  <a:pt x="743112" y="1050987"/>
                </a:lnTo>
                <a:lnTo>
                  <a:pt x="738929" y="1047623"/>
                </a:lnTo>
                <a:lnTo>
                  <a:pt x="736266" y="1046128"/>
                </a:lnTo>
                <a:lnTo>
                  <a:pt x="733985" y="1046128"/>
                </a:lnTo>
                <a:lnTo>
                  <a:pt x="732844" y="1045381"/>
                </a:lnTo>
                <a:lnTo>
                  <a:pt x="732844" y="1043886"/>
                </a:lnTo>
                <a:lnTo>
                  <a:pt x="732083" y="1041643"/>
                </a:lnTo>
                <a:lnTo>
                  <a:pt x="735886" y="1037906"/>
                </a:lnTo>
                <a:lnTo>
                  <a:pt x="736266" y="1033421"/>
                </a:lnTo>
                <a:lnTo>
                  <a:pt x="745394" y="1025946"/>
                </a:lnTo>
                <a:lnTo>
                  <a:pt x="740450" y="1026320"/>
                </a:lnTo>
                <a:lnTo>
                  <a:pt x="738168" y="1025572"/>
                </a:lnTo>
                <a:lnTo>
                  <a:pt x="735126" y="1026320"/>
                </a:lnTo>
                <a:lnTo>
                  <a:pt x="730942" y="1020713"/>
                </a:lnTo>
                <a:lnTo>
                  <a:pt x="729801" y="1025572"/>
                </a:lnTo>
                <a:lnTo>
                  <a:pt x="726379" y="1023703"/>
                </a:lnTo>
                <a:lnTo>
                  <a:pt x="726759" y="1025946"/>
                </a:lnTo>
                <a:lnTo>
                  <a:pt x="732083" y="1030057"/>
                </a:lnTo>
                <a:lnTo>
                  <a:pt x="729801" y="1029683"/>
                </a:lnTo>
                <a:lnTo>
                  <a:pt x="727900" y="1031926"/>
                </a:lnTo>
                <a:lnTo>
                  <a:pt x="728660" y="1034168"/>
                </a:lnTo>
                <a:lnTo>
                  <a:pt x="724097" y="1036785"/>
                </a:lnTo>
                <a:lnTo>
                  <a:pt x="727900" y="1039775"/>
                </a:lnTo>
                <a:lnTo>
                  <a:pt x="726759" y="1045007"/>
                </a:lnTo>
                <a:lnTo>
                  <a:pt x="724857" y="1045007"/>
                </a:lnTo>
                <a:lnTo>
                  <a:pt x="722956" y="1043512"/>
                </a:lnTo>
                <a:lnTo>
                  <a:pt x="722576" y="1046876"/>
                </a:lnTo>
                <a:lnTo>
                  <a:pt x="718773" y="1042017"/>
                </a:lnTo>
                <a:lnTo>
                  <a:pt x="718012" y="1047623"/>
                </a:lnTo>
                <a:lnTo>
                  <a:pt x="720674" y="1050987"/>
                </a:lnTo>
                <a:lnTo>
                  <a:pt x="722576" y="1050987"/>
                </a:lnTo>
                <a:lnTo>
                  <a:pt x="724097" y="1052108"/>
                </a:lnTo>
                <a:lnTo>
                  <a:pt x="722956" y="1053230"/>
                </a:lnTo>
                <a:lnTo>
                  <a:pt x="724097" y="1056967"/>
                </a:lnTo>
                <a:lnTo>
                  <a:pt x="722195" y="1056967"/>
                </a:lnTo>
                <a:lnTo>
                  <a:pt x="721815" y="1060331"/>
                </a:lnTo>
                <a:lnTo>
                  <a:pt x="717251" y="1058088"/>
                </a:lnTo>
                <a:lnTo>
                  <a:pt x="711547" y="1058088"/>
                </a:lnTo>
                <a:lnTo>
                  <a:pt x="714209" y="1061826"/>
                </a:lnTo>
                <a:lnTo>
                  <a:pt x="708124" y="1062200"/>
                </a:lnTo>
                <a:lnTo>
                  <a:pt x="705082" y="1063321"/>
                </a:lnTo>
                <a:lnTo>
                  <a:pt x="703941" y="1061078"/>
                </a:lnTo>
                <a:lnTo>
                  <a:pt x="700138" y="1057715"/>
                </a:lnTo>
                <a:lnTo>
                  <a:pt x="698236" y="1063695"/>
                </a:lnTo>
                <a:lnTo>
                  <a:pt x="695574" y="1063321"/>
                </a:lnTo>
                <a:lnTo>
                  <a:pt x="694813" y="1059957"/>
                </a:lnTo>
                <a:lnTo>
                  <a:pt x="691771" y="1058462"/>
                </a:lnTo>
                <a:lnTo>
                  <a:pt x="689109" y="1065937"/>
                </a:lnTo>
                <a:lnTo>
                  <a:pt x="686066" y="1064442"/>
                </a:lnTo>
                <a:lnTo>
                  <a:pt x="684926" y="1065937"/>
                </a:lnTo>
                <a:lnTo>
                  <a:pt x="681883" y="1067058"/>
                </a:lnTo>
                <a:lnTo>
                  <a:pt x="687207" y="1070048"/>
                </a:lnTo>
                <a:lnTo>
                  <a:pt x="687968" y="1073038"/>
                </a:lnTo>
                <a:lnTo>
                  <a:pt x="687588" y="1075281"/>
                </a:lnTo>
                <a:lnTo>
                  <a:pt x="689489" y="1078271"/>
                </a:lnTo>
                <a:lnTo>
                  <a:pt x="684926" y="1084251"/>
                </a:lnTo>
                <a:lnTo>
                  <a:pt x="684926" y="1087241"/>
                </a:lnTo>
                <a:lnTo>
                  <a:pt x="681883" y="1090231"/>
                </a:lnTo>
                <a:lnTo>
                  <a:pt x="679221" y="1087241"/>
                </a:lnTo>
                <a:lnTo>
                  <a:pt x="677700" y="1089484"/>
                </a:lnTo>
                <a:lnTo>
                  <a:pt x="675418" y="1086494"/>
                </a:lnTo>
                <a:lnTo>
                  <a:pt x="672376" y="1085746"/>
                </a:lnTo>
                <a:lnTo>
                  <a:pt x="672376" y="1089857"/>
                </a:lnTo>
                <a:lnTo>
                  <a:pt x="669333" y="1087989"/>
                </a:lnTo>
                <a:lnTo>
                  <a:pt x="665150" y="1088362"/>
                </a:lnTo>
                <a:lnTo>
                  <a:pt x="662868" y="1086120"/>
                </a:lnTo>
                <a:lnTo>
                  <a:pt x="659065" y="1095464"/>
                </a:lnTo>
                <a:lnTo>
                  <a:pt x="663248" y="1094342"/>
                </a:lnTo>
                <a:lnTo>
                  <a:pt x="664389" y="1098080"/>
                </a:lnTo>
                <a:lnTo>
                  <a:pt x="666671" y="1099949"/>
                </a:lnTo>
                <a:lnTo>
                  <a:pt x="668573" y="1105555"/>
                </a:lnTo>
                <a:lnTo>
                  <a:pt x="671615" y="1108545"/>
                </a:lnTo>
                <a:lnTo>
                  <a:pt x="673136" y="1116394"/>
                </a:lnTo>
                <a:lnTo>
                  <a:pt x="675798" y="1119384"/>
                </a:lnTo>
                <a:lnTo>
                  <a:pt x="679221" y="1120505"/>
                </a:lnTo>
                <a:lnTo>
                  <a:pt x="678460" y="1122000"/>
                </a:lnTo>
                <a:lnTo>
                  <a:pt x="673897" y="1120131"/>
                </a:lnTo>
                <a:lnTo>
                  <a:pt x="667432" y="1120131"/>
                </a:lnTo>
                <a:lnTo>
                  <a:pt x="658685" y="1125364"/>
                </a:lnTo>
                <a:lnTo>
                  <a:pt x="654882" y="1124242"/>
                </a:lnTo>
                <a:lnTo>
                  <a:pt x="656403" y="1129475"/>
                </a:lnTo>
                <a:lnTo>
                  <a:pt x="670854" y="1131344"/>
                </a:lnTo>
                <a:lnTo>
                  <a:pt x="673136" y="1134707"/>
                </a:lnTo>
                <a:lnTo>
                  <a:pt x="672376" y="1136576"/>
                </a:lnTo>
                <a:lnTo>
                  <a:pt x="670474" y="1138071"/>
                </a:lnTo>
                <a:lnTo>
                  <a:pt x="674657" y="1150031"/>
                </a:lnTo>
                <a:lnTo>
                  <a:pt x="668953" y="1150779"/>
                </a:lnTo>
                <a:lnTo>
                  <a:pt x="657163" y="1147789"/>
                </a:lnTo>
                <a:lnTo>
                  <a:pt x="656783" y="1150031"/>
                </a:lnTo>
                <a:lnTo>
                  <a:pt x="669333" y="1153021"/>
                </a:lnTo>
                <a:lnTo>
                  <a:pt x="670854" y="1154890"/>
                </a:lnTo>
                <a:lnTo>
                  <a:pt x="670854" y="1159001"/>
                </a:lnTo>
                <a:lnTo>
                  <a:pt x="668573" y="1159749"/>
                </a:lnTo>
                <a:lnTo>
                  <a:pt x="668192" y="1164234"/>
                </a:lnTo>
                <a:lnTo>
                  <a:pt x="667432" y="1165729"/>
                </a:lnTo>
                <a:lnTo>
                  <a:pt x="664770" y="1166476"/>
                </a:lnTo>
                <a:lnTo>
                  <a:pt x="662107" y="1164981"/>
                </a:lnTo>
                <a:lnTo>
                  <a:pt x="662488" y="1167597"/>
                </a:lnTo>
                <a:lnTo>
                  <a:pt x="663629" y="1169840"/>
                </a:lnTo>
                <a:lnTo>
                  <a:pt x="660586" y="1170214"/>
                </a:lnTo>
                <a:lnTo>
                  <a:pt x="661347" y="1173951"/>
                </a:lnTo>
                <a:lnTo>
                  <a:pt x="657163" y="1172830"/>
                </a:lnTo>
                <a:lnTo>
                  <a:pt x="652980" y="1169840"/>
                </a:lnTo>
                <a:lnTo>
                  <a:pt x="652600" y="1170961"/>
                </a:lnTo>
                <a:lnTo>
                  <a:pt x="654882" y="1173577"/>
                </a:lnTo>
                <a:lnTo>
                  <a:pt x="654121" y="1175072"/>
                </a:lnTo>
                <a:lnTo>
                  <a:pt x="651839" y="1175820"/>
                </a:lnTo>
                <a:lnTo>
                  <a:pt x="652600" y="1178810"/>
                </a:lnTo>
                <a:lnTo>
                  <a:pt x="657544" y="1179557"/>
                </a:lnTo>
                <a:lnTo>
                  <a:pt x="657544" y="1181800"/>
                </a:lnTo>
                <a:lnTo>
                  <a:pt x="649938" y="1181052"/>
                </a:lnTo>
                <a:lnTo>
                  <a:pt x="647276" y="1180305"/>
                </a:lnTo>
                <a:lnTo>
                  <a:pt x="644994" y="1178062"/>
                </a:lnTo>
                <a:lnTo>
                  <a:pt x="642332" y="1178062"/>
                </a:lnTo>
                <a:lnTo>
                  <a:pt x="646515" y="1181052"/>
                </a:lnTo>
                <a:lnTo>
                  <a:pt x="651839" y="1184790"/>
                </a:lnTo>
                <a:lnTo>
                  <a:pt x="655262" y="1184416"/>
                </a:lnTo>
                <a:lnTo>
                  <a:pt x="655262" y="1188154"/>
                </a:lnTo>
                <a:lnTo>
                  <a:pt x="652220" y="1188527"/>
                </a:lnTo>
                <a:lnTo>
                  <a:pt x="650698" y="1191891"/>
                </a:lnTo>
                <a:lnTo>
                  <a:pt x="643092" y="1193012"/>
                </a:lnTo>
                <a:lnTo>
                  <a:pt x="640430" y="1193012"/>
                </a:lnTo>
                <a:lnTo>
                  <a:pt x="638909" y="1192265"/>
                </a:lnTo>
                <a:lnTo>
                  <a:pt x="636247" y="1192639"/>
                </a:lnTo>
                <a:lnTo>
                  <a:pt x="634726" y="1194134"/>
                </a:lnTo>
                <a:lnTo>
                  <a:pt x="634726" y="1196376"/>
                </a:lnTo>
                <a:lnTo>
                  <a:pt x="633965" y="1197871"/>
                </a:lnTo>
                <a:lnTo>
                  <a:pt x="627880" y="1199740"/>
                </a:lnTo>
                <a:lnTo>
                  <a:pt x="634726" y="1201982"/>
                </a:lnTo>
                <a:lnTo>
                  <a:pt x="636627" y="1207215"/>
                </a:lnTo>
                <a:lnTo>
                  <a:pt x="636247" y="1209084"/>
                </a:lnTo>
                <a:lnTo>
                  <a:pt x="638529" y="1210579"/>
                </a:lnTo>
                <a:lnTo>
                  <a:pt x="639670" y="1226650"/>
                </a:lnTo>
                <a:lnTo>
                  <a:pt x="642332" y="1228519"/>
                </a:lnTo>
                <a:lnTo>
                  <a:pt x="642712" y="1231883"/>
                </a:lnTo>
                <a:lnTo>
                  <a:pt x="641571" y="1235246"/>
                </a:lnTo>
                <a:lnTo>
                  <a:pt x="642712" y="1237489"/>
                </a:lnTo>
                <a:lnTo>
                  <a:pt x="640430" y="1240105"/>
                </a:lnTo>
                <a:lnTo>
                  <a:pt x="635867" y="1248328"/>
                </a:lnTo>
                <a:lnTo>
                  <a:pt x="634726" y="1251318"/>
                </a:lnTo>
                <a:lnTo>
                  <a:pt x="636627" y="1251318"/>
                </a:lnTo>
                <a:lnTo>
                  <a:pt x="634726" y="1255055"/>
                </a:lnTo>
                <a:lnTo>
                  <a:pt x="631683" y="1258419"/>
                </a:lnTo>
                <a:lnTo>
                  <a:pt x="630542" y="1260288"/>
                </a:lnTo>
                <a:lnTo>
                  <a:pt x="631683" y="1260661"/>
                </a:lnTo>
                <a:lnTo>
                  <a:pt x="631683" y="1262904"/>
                </a:lnTo>
                <a:lnTo>
                  <a:pt x="629782" y="1272621"/>
                </a:lnTo>
                <a:lnTo>
                  <a:pt x="627880" y="1275238"/>
                </a:lnTo>
                <a:lnTo>
                  <a:pt x="627500" y="1278228"/>
                </a:lnTo>
                <a:lnTo>
                  <a:pt x="626739" y="1282713"/>
                </a:lnTo>
                <a:lnTo>
                  <a:pt x="627500" y="1289066"/>
                </a:lnTo>
                <a:lnTo>
                  <a:pt x="625598" y="1290935"/>
                </a:lnTo>
                <a:lnTo>
                  <a:pt x="622176" y="1290561"/>
                </a:lnTo>
                <a:lnTo>
                  <a:pt x="620654" y="1292430"/>
                </a:lnTo>
                <a:lnTo>
                  <a:pt x="617612" y="1292430"/>
                </a:lnTo>
                <a:lnTo>
                  <a:pt x="610386" y="1290935"/>
                </a:lnTo>
                <a:lnTo>
                  <a:pt x="617612" y="1295420"/>
                </a:lnTo>
                <a:lnTo>
                  <a:pt x="619513" y="1295794"/>
                </a:lnTo>
                <a:lnTo>
                  <a:pt x="620654" y="1299158"/>
                </a:lnTo>
                <a:lnTo>
                  <a:pt x="621795" y="1302521"/>
                </a:lnTo>
                <a:lnTo>
                  <a:pt x="621415" y="1304390"/>
                </a:lnTo>
                <a:lnTo>
                  <a:pt x="622176" y="1307006"/>
                </a:lnTo>
                <a:lnTo>
                  <a:pt x="622176" y="1307380"/>
                </a:lnTo>
                <a:lnTo>
                  <a:pt x="615330" y="1307754"/>
                </a:lnTo>
                <a:lnTo>
                  <a:pt x="603160" y="1307006"/>
                </a:lnTo>
                <a:lnTo>
                  <a:pt x="602020" y="1303269"/>
                </a:lnTo>
                <a:lnTo>
                  <a:pt x="602020" y="1301400"/>
                </a:lnTo>
                <a:lnTo>
                  <a:pt x="599738" y="1305138"/>
                </a:lnTo>
                <a:lnTo>
                  <a:pt x="594794" y="1310744"/>
                </a:lnTo>
                <a:lnTo>
                  <a:pt x="589470" y="1311865"/>
                </a:lnTo>
                <a:lnTo>
                  <a:pt x="586427" y="1308501"/>
                </a:lnTo>
                <a:lnTo>
                  <a:pt x="581864" y="1308875"/>
                </a:lnTo>
                <a:lnTo>
                  <a:pt x="580723" y="1308501"/>
                </a:lnTo>
                <a:lnTo>
                  <a:pt x="579582" y="1305511"/>
                </a:lnTo>
                <a:lnTo>
                  <a:pt x="578821" y="1305511"/>
                </a:lnTo>
                <a:lnTo>
                  <a:pt x="578821" y="1303269"/>
                </a:lnTo>
                <a:lnTo>
                  <a:pt x="581483" y="1299531"/>
                </a:lnTo>
                <a:lnTo>
                  <a:pt x="583385" y="1298410"/>
                </a:lnTo>
                <a:lnTo>
                  <a:pt x="584526" y="1292430"/>
                </a:lnTo>
                <a:lnTo>
                  <a:pt x="584526" y="1290188"/>
                </a:lnTo>
                <a:lnTo>
                  <a:pt x="581103" y="1293551"/>
                </a:lnTo>
                <a:lnTo>
                  <a:pt x="577300" y="1295046"/>
                </a:lnTo>
                <a:lnTo>
                  <a:pt x="576539" y="1293551"/>
                </a:lnTo>
                <a:lnTo>
                  <a:pt x="577680" y="1288693"/>
                </a:lnTo>
                <a:lnTo>
                  <a:pt x="578441" y="1285703"/>
                </a:lnTo>
                <a:lnTo>
                  <a:pt x="576539" y="1285703"/>
                </a:lnTo>
                <a:lnTo>
                  <a:pt x="574638" y="1287198"/>
                </a:lnTo>
                <a:lnTo>
                  <a:pt x="572736" y="1291309"/>
                </a:lnTo>
                <a:lnTo>
                  <a:pt x="571215" y="1293551"/>
                </a:lnTo>
                <a:lnTo>
                  <a:pt x="570454" y="1291309"/>
                </a:lnTo>
                <a:lnTo>
                  <a:pt x="569314" y="1289440"/>
                </a:lnTo>
                <a:lnTo>
                  <a:pt x="568553" y="1286450"/>
                </a:lnTo>
                <a:lnTo>
                  <a:pt x="567032" y="1284581"/>
                </a:lnTo>
                <a:lnTo>
                  <a:pt x="568933" y="1281591"/>
                </a:lnTo>
                <a:lnTo>
                  <a:pt x="573497" y="1278601"/>
                </a:lnTo>
                <a:lnTo>
                  <a:pt x="575018" y="1274490"/>
                </a:lnTo>
                <a:lnTo>
                  <a:pt x="573497" y="1273369"/>
                </a:lnTo>
                <a:lnTo>
                  <a:pt x="570835" y="1277480"/>
                </a:lnTo>
                <a:lnTo>
                  <a:pt x="567032" y="1280844"/>
                </a:lnTo>
                <a:lnTo>
                  <a:pt x="563989" y="1280470"/>
                </a:lnTo>
                <a:lnTo>
                  <a:pt x="560567" y="1282713"/>
                </a:lnTo>
                <a:lnTo>
                  <a:pt x="559045" y="1283086"/>
                </a:lnTo>
                <a:lnTo>
                  <a:pt x="557144" y="1282339"/>
                </a:lnTo>
                <a:lnTo>
                  <a:pt x="562088" y="1278975"/>
                </a:lnTo>
                <a:lnTo>
                  <a:pt x="559045" y="1278975"/>
                </a:lnTo>
                <a:lnTo>
                  <a:pt x="568553" y="1274116"/>
                </a:lnTo>
                <a:lnTo>
                  <a:pt x="570074" y="1272248"/>
                </a:lnTo>
                <a:lnTo>
                  <a:pt x="563989" y="1274490"/>
                </a:lnTo>
                <a:lnTo>
                  <a:pt x="561327" y="1273369"/>
                </a:lnTo>
                <a:lnTo>
                  <a:pt x="562088" y="1271126"/>
                </a:lnTo>
                <a:lnTo>
                  <a:pt x="562848" y="1268510"/>
                </a:lnTo>
                <a:lnTo>
                  <a:pt x="556764" y="1271126"/>
                </a:lnTo>
                <a:lnTo>
                  <a:pt x="556003" y="1269631"/>
                </a:lnTo>
                <a:lnTo>
                  <a:pt x="548397" y="1274490"/>
                </a:lnTo>
                <a:lnTo>
                  <a:pt x="539650" y="1273369"/>
                </a:lnTo>
                <a:lnTo>
                  <a:pt x="536227" y="1274490"/>
                </a:lnTo>
                <a:lnTo>
                  <a:pt x="532044" y="1272995"/>
                </a:lnTo>
                <a:lnTo>
                  <a:pt x="531283" y="1273369"/>
                </a:lnTo>
                <a:lnTo>
                  <a:pt x="531283" y="1274490"/>
                </a:lnTo>
                <a:lnTo>
                  <a:pt x="532424" y="1278228"/>
                </a:lnTo>
                <a:lnTo>
                  <a:pt x="523677" y="1278601"/>
                </a:lnTo>
                <a:lnTo>
                  <a:pt x="521015" y="1278228"/>
                </a:lnTo>
                <a:lnTo>
                  <a:pt x="516832" y="1278975"/>
                </a:lnTo>
                <a:lnTo>
                  <a:pt x="518353" y="1276733"/>
                </a:lnTo>
                <a:lnTo>
                  <a:pt x="522156" y="1274864"/>
                </a:lnTo>
                <a:lnTo>
                  <a:pt x="527861" y="1270753"/>
                </a:lnTo>
                <a:lnTo>
                  <a:pt x="528241" y="1269631"/>
                </a:lnTo>
                <a:lnTo>
                  <a:pt x="527100" y="1268510"/>
                </a:lnTo>
                <a:lnTo>
                  <a:pt x="525579" y="1268884"/>
                </a:lnTo>
                <a:lnTo>
                  <a:pt x="522156" y="1267015"/>
                </a:lnTo>
                <a:lnTo>
                  <a:pt x="518353" y="1266268"/>
                </a:lnTo>
                <a:lnTo>
                  <a:pt x="517973" y="1265520"/>
                </a:lnTo>
                <a:lnTo>
                  <a:pt x="517212" y="1262904"/>
                </a:lnTo>
                <a:lnTo>
                  <a:pt x="515691" y="1261035"/>
                </a:lnTo>
                <a:lnTo>
                  <a:pt x="511127" y="1262904"/>
                </a:lnTo>
                <a:lnTo>
                  <a:pt x="509606" y="1262530"/>
                </a:lnTo>
                <a:lnTo>
                  <a:pt x="507324" y="1260661"/>
                </a:lnTo>
                <a:lnTo>
                  <a:pt x="507704" y="1257298"/>
                </a:lnTo>
                <a:lnTo>
                  <a:pt x="508085" y="1256176"/>
                </a:lnTo>
                <a:lnTo>
                  <a:pt x="507324" y="1255055"/>
                </a:lnTo>
                <a:lnTo>
                  <a:pt x="502761" y="1255055"/>
                </a:lnTo>
                <a:lnTo>
                  <a:pt x="499718" y="1256176"/>
                </a:lnTo>
                <a:lnTo>
                  <a:pt x="498577" y="1255055"/>
                </a:lnTo>
                <a:lnTo>
                  <a:pt x="515311" y="1249075"/>
                </a:lnTo>
                <a:lnTo>
                  <a:pt x="511127" y="1247206"/>
                </a:lnTo>
                <a:lnTo>
                  <a:pt x="508845" y="1247206"/>
                </a:lnTo>
                <a:lnTo>
                  <a:pt x="502000" y="1250944"/>
                </a:lnTo>
                <a:lnTo>
                  <a:pt x="498958" y="1252065"/>
                </a:lnTo>
                <a:lnTo>
                  <a:pt x="494394" y="1249449"/>
                </a:lnTo>
                <a:lnTo>
                  <a:pt x="493253" y="1247954"/>
                </a:lnTo>
                <a:lnTo>
                  <a:pt x="498577" y="1245338"/>
                </a:lnTo>
                <a:lnTo>
                  <a:pt x="500479" y="1242721"/>
                </a:lnTo>
                <a:lnTo>
                  <a:pt x="497436" y="1242348"/>
                </a:lnTo>
                <a:lnTo>
                  <a:pt x="497436" y="1240479"/>
                </a:lnTo>
                <a:lnTo>
                  <a:pt x="494394" y="1238236"/>
                </a:lnTo>
                <a:lnTo>
                  <a:pt x="491732" y="1234873"/>
                </a:lnTo>
                <a:lnTo>
                  <a:pt x="490971" y="1232630"/>
                </a:lnTo>
                <a:lnTo>
                  <a:pt x="494394" y="1230388"/>
                </a:lnTo>
                <a:lnTo>
                  <a:pt x="499718" y="1227024"/>
                </a:lnTo>
                <a:lnTo>
                  <a:pt x="499338" y="1224408"/>
                </a:lnTo>
                <a:lnTo>
                  <a:pt x="497436" y="1222913"/>
                </a:lnTo>
                <a:lnTo>
                  <a:pt x="490971" y="1228145"/>
                </a:lnTo>
                <a:lnTo>
                  <a:pt x="485647" y="1228893"/>
                </a:lnTo>
                <a:lnTo>
                  <a:pt x="485267" y="1226650"/>
                </a:lnTo>
                <a:lnTo>
                  <a:pt x="484126" y="1224781"/>
                </a:lnTo>
                <a:lnTo>
                  <a:pt x="487168" y="1224034"/>
                </a:lnTo>
                <a:lnTo>
                  <a:pt x="489830" y="1222165"/>
                </a:lnTo>
                <a:lnTo>
                  <a:pt x="486408" y="1222913"/>
                </a:lnTo>
                <a:lnTo>
                  <a:pt x="484886" y="1220296"/>
                </a:lnTo>
                <a:lnTo>
                  <a:pt x="488689" y="1218428"/>
                </a:lnTo>
                <a:lnTo>
                  <a:pt x="485267" y="1218428"/>
                </a:lnTo>
                <a:lnTo>
                  <a:pt x="481083" y="1216559"/>
                </a:lnTo>
                <a:lnTo>
                  <a:pt x="481083" y="1213195"/>
                </a:lnTo>
                <a:lnTo>
                  <a:pt x="482604" y="1210205"/>
                </a:lnTo>
                <a:lnTo>
                  <a:pt x="479182" y="1208336"/>
                </a:lnTo>
                <a:lnTo>
                  <a:pt x="475379" y="1207962"/>
                </a:lnTo>
                <a:lnTo>
                  <a:pt x="474238" y="1205720"/>
                </a:lnTo>
                <a:lnTo>
                  <a:pt x="474238" y="1200487"/>
                </a:lnTo>
                <a:lnTo>
                  <a:pt x="476900" y="1194134"/>
                </a:lnTo>
                <a:lnTo>
                  <a:pt x="474998" y="1194507"/>
                </a:lnTo>
                <a:lnTo>
                  <a:pt x="472336" y="1197124"/>
                </a:lnTo>
                <a:lnTo>
                  <a:pt x="471956" y="1194134"/>
                </a:lnTo>
                <a:lnTo>
                  <a:pt x="470054" y="1190770"/>
                </a:lnTo>
                <a:lnTo>
                  <a:pt x="469294" y="1185911"/>
                </a:lnTo>
                <a:lnTo>
                  <a:pt x="463209" y="1184790"/>
                </a:lnTo>
                <a:lnTo>
                  <a:pt x="462829" y="1182921"/>
                </a:lnTo>
                <a:lnTo>
                  <a:pt x="462829" y="1181800"/>
                </a:lnTo>
                <a:lnTo>
                  <a:pt x="460927" y="1181052"/>
                </a:lnTo>
                <a:lnTo>
                  <a:pt x="455603" y="1172082"/>
                </a:lnTo>
                <a:lnTo>
                  <a:pt x="454462" y="1164607"/>
                </a:lnTo>
                <a:lnTo>
                  <a:pt x="452561" y="1165729"/>
                </a:lnTo>
                <a:lnTo>
                  <a:pt x="451420" y="1162365"/>
                </a:lnTo>
                <a:lnTo>
                  <a:pt x="447617" y="1156011"/>
                </a:lnTo>
                <a:lnTo>
                  <a:pt x="451420" y="1150405"/>
                </a:lnTo>
                <a:lnTo>
                  <a:pt x="447617" y="1151900"/>
                </a:lnTo>
                <a:lnTo>
                  <a:pt x="448377" y="1142556"/>
                </a:lnTo>
                <a:lnTo>
                  <a:pt x="446095" y="1134707"/>
                </a:lnTo>
                <a:lnTo>
                  <a:pt x="446856" y="1131344"/>
                </a:lnTo>
                <a:lnTo>
                  <a:pt x="452941" y="1130596"/>
                </a:lnTo>
                <a:lnTo>
                  <a:pt x="457124" y="1127980"/>
                </a:lnTo>
                <a:lnTo>
                  <a:pt x="458645" y="1122000"/>
                </a:lnTo>
                <a:lnTo>
                  <a:pt x="463209" y="1121252"/>
                </a:lnTo>
                <a:lnTo>
                  <a:pt x="474238" y="1116767"/>
                </a:lnTo>
                <a:lnTo>
                  <a:pt x="467012" y="1116767"/>
                </a:lnTo>
                <a:lnTo>
                  <a:pt x="462068" y="1112656"/>
                </a:lnTo>
                <a:lnTo>
                  <a:pt x="462448" y="1110040"/>
                </a:lnTo>
                <a:lnTo>
                  <a:pt x="466251" y="1106302"/>
                </a:lnTo>
                <a:lnTo>
                  <a:pt x="477280" y="1109292"/>
                </a:lnTo>
                <a:lnTo>
                  <a:pt x="474618" y="1103312"/>
                </a:lnTo>
                <a:lnTo>
                  <a:pt x="470435" y="1104060"/>
                </a:lnTo>
                <a:lnTo>
                  <a:pt x="463209" y="1100322"/>
                </a:lnTo>
                <a:lnTo>
                  <a:pt x="460547" y="1106302"/>
                </a:lnTo>
                <a:lnTo>
                  <a:pt x="455603" y="1108171"/>
                </a:lnTo>
                <a:lnTo>
                  <a:pt x="452561" y="1106676"/>
                </a:lnTo>
                <a:lnTo>
                  <a:pt x="446856" y="1117515"/>
                </a:lnTo>
                <a:lnTo>
                  <a:pt x="442673" y="1126111"/>
                </a:lnTo>
                <a:lnTo>
                  <a:pt x="437729" y="1126111"/>
                </a:lnTo>
                <a:lnTo>
                  <a:pt x="435447" y="1127606"/>
                </a:lnTo>
                <a:lnTo>
                  <a:pt x="433926" y="1122000"/>
                </a:lnTo>
                <a:lnTo>
                  <a:pt x="433926" y="1117515"/>
                </a:lnTo>
                <a:lnTo>
                  <a:pt x="434306" y="1113404"/>
                </a:lnTo>
                <a:lnTo>
                  <a:pt x="434306" y="1108171"/>
                </a:lnTo>
                <a:lnTo>
                  <a:pt x="435447" y="1105181"/>
                </a:lnTo>
                <a:lnTo>
                  <a:pt x="440011" y="1099949"/>
                </a:lnTo>
                <a:lnTo>
                  <a:pt x="437729" y="1099201"/>
                </a:lnTo>
                <a:lnTo>
                  <a:pt x="437729" y="1097706"/>
                </a:lnTo>
                <a:lnTo>
                  <a:pt x="435067" y="1100696"/>
                </a:lnTo>
                <a:lnTo>
                  <a:pt x="433926" y="1095837"/>
                </a:lnTo>
                <a:lnTo>
                  <a:pt x="433545" y="1091352"/>
                </a:lnTo>
                <a:lnTo>
                  <a:pt x="430123" y="1089857"/>
                </a:lnTo>
                <a:lnTo>
                  <a:pt x="431264" y="1083877"/>
                </a:lnTo>
                <a:lnTo>
                  <a:pt x="432405" y="1082382"/>
                </a:lnTo>
                <a:lnTo>
                  <a:pt x="431644" y="1076402"/>
                </a:lnTo>
                <a:lnTo>
                  <a:pt x="427841" y="1082008"/>
                </a:lnTo>
                <a:lnTo>
                  <a:pt x="425939" y="1077150"/>
                </a:lnTo>
                <a:lnTo>
                  <a:pt x="432405" y="1070422"/>
                </a:lnTo>
                <a:lnTo>
                  <a:pt x="427841" y="1070422"/>
                </a:lnTo>
                <a:lnTo>
                  <a:pt x="427841" y="1067058"/>
                </a:lnTo>
                <a:lnTo>
                  <a:pt x="422136" y="1067432"/>
                </a:lnTo>
                <a:lnTo>
                  <a:pt x="421376" y="1055846"/>
                </a:lnTo>
                <a:lnTo>
                  <a:pt x="417953" y="1057715"/>
                </a:lnTo>
                <a:lnTo>
                  <a:pt x="413009" y="1059210"/>
                </a:lnTo>
                <a:lnTo>
                  <a:pt x="415291" y="1055098"/>
                </a:lnTo>
                <a:lnTo>
                  <a:pt x="414150" y="1052108"/>
                </a:lnTo>
                <a:lnTo>
                  <a:pt x="416812" y="1048371"/>
                </a:lnTo>
                <a:lnTo>
                  <a:pt x="419094" y="1047250"/>
                </a:lnTo>
                <a:lnTo>
                  <a:pt x="413009" y="1050240"/>
                </a:lnTo>
                <a:lnTo>
                  <a:pt x="412629" y="1047250"/>
                </a:lnTo>
                <a:lnTo>
                  <a:pt x="407305" y="1045381"/>
                </a:lnTo>
                <a:lnTo>
                  <a:pt x="407305" y="1041643"/>
                </a:lnTo>
                <a:lnTo>
                  <a:pt x="417192" y="1033047"/>
                </a:lnTo>
                <a:lnTo>
                  <a:pt x="413009" y="1034168"/>
                </a:lnTo>
                <a:lnTo>
                  <a:pt x="407685" y="1034168"/>
                </a:lnTo>
                <a:lnTo>
                  <a:pt x="405023" y="1033047"/>
                </a:lnTo>
                <a:lnTo>
                  <a:pt x="409206" y="1027815"/>
                </a:lnTo>
                <a:lnTo>
                  <a:pt x="404642" y="1027815"/>
                </a:lnTo>
                <a:lnTo>
                  <a:pt x="403502" y="1024825"/>
                </a:lnTo>
                <a:lnTo>
                  <a:pt x="403121" y="1019592"/>
                </a:lnTo>
                <a:lnTo>
                  <a:pt x="405023" y="1015107"/>
                </a:lnTo>
                <a:lnTo>
                  <a:pt x="412629" y="1016228"/>
                </a:lnTo>
                <a:lnTo>
                  <a:pt x="407305" y="1010996"/>
                </a:lnTo>
                <a:lnTo>
                  <a:pt x="411488" y="1005390"/>
                </a:lnTo>
                <a:lnTo>
                  <a:pt x="414150" y="1003521"/>
                </a:lnTo>
                <a:lnTo>
                  <a:pt x="414911" y="996046"/>
                </a:lnTo>
                <a:lnTo>
                  <a:pt x="408445" y="995672"/>
                </a:lnTo>
                <a:lnTo>
                  <a:pt x="402741" y="996793"/>
                </a:lnTo>
                <a:lnTo>
                  <a:pt x="403502" y="991561"/>
                </a:lnTo>
                <a:lnTo>
                  <a:pt x="396656" y="986702"/>
                </a:lnTo>
                <a:lnTo>
                  <a:pt x="397036" y="977358"/>
                </a:lnTo>
                <a:lnTo>
                  <a:pt x="398938" y="973621"/>
                </a:lnTo>
                <a:lnTo>
                  <a:pt x="401220" y="971752"/>
                </a:lnTo>
                <a:lnTo>
                  <a:pt x="399698" y="968015"/>
                </a:lnTo>
                <a:lnTo>
                  <a:pt x="407685" y="962408"/>
                </a:lnTo>
                <a:lnTo>
                  <a:pt x="405783" y="963529"/>
                </a:lnTo>
                <a:lnTo>
                  <a:pt x="401600" y="960539"/>
                </a:lnTo>
                <a:lnTo>
                  <a:pt x="405783" y="955307"/>
                </a:lnTo>
                <a:lnTo>
                  <a:pt x="405023" y="954933"/>
                </a:lnTo>
                <a:lnTo>
                  <a:pt x="405403" y="948953"/>
                </a:lnTo>
                <a:lnTo>
                  <a:pt x="404642" y="943721"/>
                </a:lnTo>
                <a:lnTo>
                  <a:pt x="409967" y="940357"/>
                </a:lnTo>
                <a:lnTo>
                  <a:pt x="414911" y="940357"/>
                </a:lnTo>
                <a:lnTo>
                  <a:pt x="411108" y="935498"/>
                </a:lnTo>
                <a:lnTo>
                  <a:pt x="417573" y="939236"/>
                </a:lnTo>
                <a:lnTo>
                  <a:pt x="419855" y="937367"/>
                </a:lnTo>
                <a:lnTo>
                  <a:pt x="413770" y="931013"/>
                </a:lnTo>
                <a:lnTo>
                  <a:pt x="407305" y="931013"/>
                </a:lnTo>
                <a:lnTo>
                  <a:pt x="409967" y="928771"/>
                </a:lnTo>
                <a:lnTo>
                  <a:pt x="418714" y="931387"/>
                </a:lnTo>
                <a:lnTo>
                  <a:pt x="418714" y="929518"/>
                </a:lnTo>
                <a:lnTo>
                  <a:pt x="423658" y="927276"/>
                </a:lnTo>
                <a:lnTo>
                  <a:pt x="439250" y="935124"/>
                </a:lnTo>
                <a:lnTo>
                  <a:pt x="445335" y="934377"/>
                </a:lnTo>
                <a:lnTo>
                  <a:pt x="451800" y="931761"/>
                </a:lnTo>
                <a:lnTo>
                  <a:pt x="455983" y="933629"/>
                </a:lnTo>
                <a:lnTo>
                  <a:pt x="458265" y="931761"/>
                </a:lnTo>
                <a:lnTo>
                  <a:pt x="451800" y="928771"/>
                </a:lnTo>
                <a:lnTo>
                  <a:pt x="450279" y="925407"/>
                </a:lnTo>
                <a:lnTo>
                  <a:pt x="455603" y="926528"/>
                </a:lnTo>
                <a:lnTo>
                  <a:pt x="446476" y="921669"/>
                </a:lnTo>
                <a:lnTo>
                  <a:pt x="452180" y="918679"/>
                </a:lnTo>
                <a:lnTo>
                  <a:pt x="454082" y="914568"/>
                </a:lnTo>
                <a:lnTo>
                  <a:pt x="452941" y="913073"/>
                </a:lnTo>
                <a:lnTo>
                  <a:pt x="445715" y="912699"/>
                </a:lnTo>
                <a:lnTo>
                  <a:pt x="449518" y="919053"/>
                </a:lnTo>
                <a:lnTo>
                  <a:pt x="428982" y="925407"/>
                </a:lnTo>
                <a:lnTo>
                  <a:pt x="424038" y="922417"/>
                </a:lnTo>
                <a:lnTo>
                  <a:pt x="419474" y="924659"/>
                </a:lnTo>
                <a:lnTo>
                  <a:pt x="417953" y="920548"/>
                </a:lnTo>
                <a:lnTo>
                  <a:pt x="419094" y="920174"/>
                </a:lnTo>
                <a:lnTo>
                  <a:pt x="417573" y="916437"/>
                </a:lnTo>
                <a:lnTo>
                  <a:pt x="423658" y="910457"/>
                </a:lnTo>
                <a:lnTo>
                  <a:pt x="425179" y="906719"/>
                </a:lnTo>
                <a:lnTo>
                  <a:pt x="433545" y="904477"/>
                </a:lnTo>
                <a:lnTo>
                  <a:pt x="439250" y="904851"/>
                </a:lnTo>
                <a:lnTo>
                  <a:pt x="445335" y="907467"/>
                </a:lnTo>
                <a:lnTo>
                  <a:pt x="453701" y="904851"/>
                </a:lnTo>
                <a:lnTo>
                  <a:pt x="455983" y="898497"/>
                </a:lnTo>
                <a:lnTo>
                  <a:pt x="457885" y="895133"/>
                </a:lnTo>
                <a:lnTo>
                  <a:pt x="452941" y="896254"/>
                </a:lnTo>
                <a:lnTo>
                  <a:pt x="451800" y="894012"/>
                </a:lnTo>
                <a:lnTo>
                  <a:pt x="455983" y="888779"/>
                </a:lnTo>
                <a:lnTo>
                  <a:pt x="453701" y="886163"/>
                </a:lnTo>
                <a:lnTo>
                  <a:pt x="453701" y="880557"/>
                </a:lnTo>
                <a:lnTo>
                  <a:pt x="454082" y="874951"/>
                </a:lnTo>
                <a:lnTo>
                  <a:pt x="456744" y="872334"/>
                </a:lnTo>
                <a:lnTo>
                  <a:pt x="462068" y="873456"/>
                </a:lnTo>
                <a:lnTo>
                  <a:pt x="464350" y="878314"/>
                </a:lnTo>
                <a:lnTo>
                  <a:pt x="469294" y="877941"/>
                </a:lnTo>
                <a:lnTo>
                  <a:pt x="466251" y="873456"/>
                </a:lnTo>
                <a:lnTo>
                  <a:pt x="472336" y="869344"/>
                </a:lnTo>
                <a:lnTo>
                  <a:pt x="469294" y="864112"/>
                </a:lnTo>
                <a:lnTo>
                  <a:pt x="462829" y="868597"/>
                </a:lnTo>
                <a:lnTo>
                  <a:pt x="457124" y="864486"/>
                </a:lnTo>
                <a:lnTo>
                  <a:pt x="457885" y="855142"/>
                </a:lnTo>
                <a:lnTo>
                  <a:pt x="462829" y="852526"/>
                </a:lnTo>
                <a:lnTo>
                  <a:pt x="462068" y="850657"/>
                </a:lnTo>
                <a:lnTo>
                  <a:pt x="460547" y="845051"/>
                </a:lnTo>
                <a:lnTo>
                  <a:pt x="465871" y="842808"/>
                </a:lnTo>
                <a:lnTo>
                  <a:pt x="464350" y="836454"/>
                </a:lnTo>
                <a:lnTo>
                  <a:pt x="470815" y="834212"/>
                </a:lnTo>
                <a:lnTo>
                  <a:pt x="468533" y="828232"/>
                </a:lnTo>
                <a:lnTo>
                  <a:pt x="469294" y="822252"/>
                </a:lnTo>
                <a:lnTo>
                  <a:pt x="457885" y="822999"/>
                </a:lnTo>
                <a:lnTo>
                  <a:pt x="455603" y="820757"/>
                </a:lnTo>
                <a:lnTo>
                  <a:pt x="449898" y="820009"/>
                </a:lnTo>
                <a:lnTo>
                  <a:pt x="446476" y="822625"/>
                </a:lnTo>
                <a:lnTo>
                  <a:pt x="427841" y="818514"/>
                </a:lnTo>
                <a:lnTo>
                  <a:pt x="419094" y="808049"/>
                </a:lnTo>
                <a:lnTo>
                  <a:pt x="406924" y="802443"/>
                </a:lnTo>
                <a:lnTo>
                  <a:pt x="396276" y="799079"/>
                </a:lnTo>
                <a:lnTo>
                  <a:pt x="384106" y="781513"/>
                </a:lnTo>
                <a:lnTo>
                  <a:pt x="389050" y="774785"/>
                </a:lnTo>
                <a:lnTo>
                  <a:pt x="395135" y="774038"/>
                </a:lnTo>
                <a:lnTo>
                  <a:pt x="419094" y="777402"/>
                </a:lnTo>
                <a:lnTo>
                  <a:pt x="427461" y="782634"/>
                </a:lnTo>
                <a:lnTo>
                  <a:pt x="442673" y="796463"/>
                </a:lnTo>
                <a:lnTo>
                  <a:pt x="452941" y="800574"/>
                </a:lnTo>
                <a:lnTo>
                  <a:pt x="464350" y="802817"/>
                </a:lnTo>
                <a:lnTo>
                  <a:pt x="465111" y="798332"/>
                </a:lnTo>
                <a:lnTo>
                  <a:pt x="463209" y="793847"/>
                </a:lnTo>
                <a:lnTo>
                  <a:pt x="455983" y="796837"/>
                </a:lnTo>
                <a:lnTo>
                  <a:pt x="452561" y="792725"/>
                </a:lnTo>
                <a:lnTo>
                  <a:pt x="451800" y="786745"/>
                </a:lnTo>
                <a:lnTo>
                  <a:pt x="457885" y="788988"/>
                </a:lnTo>
                <a:lnTo>
                  <a:pt x="456364" y="785998"/>
                </a:lnTo>
                <a:lnTo>
                  <a:pt x="460927" y="784877"/>
                </a:lnTo>
                <a:lnTo>
                  <a:pt x="460927" y="781887"/>
                </a:lnTo>
                <a:lnTo>
                  <a:pt x="454842" y="778149"/>
                </a:lnTo>
                <a:lnTo>
                  <a:pt x="463209" y="781513"/>
                </a:lnTo>
                <a:lnTo>
                  <a:pt x="460927" y="775533"/>
                </a:lnTo>
                <a:lnTo>
                  <a:pt x="455983" y="769553"/>
                </a:lnTo>
                <a:lnTo>
                  <a:pt x="443814" y="764320"/>
                </a:lnTo>
                <a:lnTo>
                  <a:pt x="438109" y="758340"/>
                </a:lnTo>
                <a:lnTo>
                  <a:pt x="448758" y="762825"/>
                </a:lnTo>
                <a:lnTo>
                  <a:pt x="449898" y="759835"/>
                </a:lnTo>
                <a:lnTo>
                  <a:pt x="446856" y="756845"/>
                </a:lnTo>
                <a:lnTo>
                  <a:pt x="448758" y="751987"/>
                </a:lnTo>
                <a:lnTo>
                  <a:pt x="432024" y="753855"/>
                </a:lnTo>
                <a:lnTo>
                  <a:pt x="442673" y="740400"/>
                </a:lnTo>
                <a:lnTo>
                  <a:pt x="425179" y="751613"/>
                </a:lnTo>
                <a:lnTo>
                  <a:pt x="428982" y="745259"/>
                </a:lnTo>
                <a:lnTo>
                  <a:pt x="430503" y="738158"/>
                </a:lnTo>
                <a:lnTo>
                  <a:pt x="438109" y="733299"/>
                </a:lnTo>
                <a:lnTo>
                  <a:pt x="425939" y="737410"/>
                </a:lnTo>
                <a:lnTo>
                  <a:pt x="415291" y="735915"/>
                </a:lnTo>
                <a:lnTo>
                  <a:pt x="419855" y="729935"/>
                </a:lnTo>
                <a:lnTo>
                  <a:pt x="433926" y="725450"/>
                </a:lnTo>
                <a:lnTo>
                  <a:pt x="439250" y="719097"/>
                </a:lnTo>
                <a:lnTo>
                  <a:pt x="423658" y="721339"/>
                </a:lnTo>
                <a:lnTo>
                  <a:pt x="419855" y="721339"/>
                </a:lnTo>
                <a:lnTo>
                  <a:pt x="420235" y="719844"/>
                </a:lnTo>
                <a:lnTo>
                  <a:pt x="413009" y="717228"/>
                </a:lnTo>
                <a:lnTo>
                  <a:pt x="413389" y="711622"/>
                </a:lnTo>
                <a:lnTo>
                  <a:pt x="416812" y="703773"/>
                </a:lnTo>
                <a:lnTo>
                  <a:pt x="409967" y="709753"/>
                </a:lnTo>
                <a:lnTo>
                  <a:pt x="406544" y="703399"/>
                </a:lnTo>
                <a:lnTo>
                  <a:pt x="403882" y="697045"/>
                </a:lnTo>
                <a:lnTo>
                  <a:pt x="403502" y="708258"/>
                </a:lnTo>
                <a:lnTo>
                  <a:pt x="397036" y="713117"/>
                </a:lnTo>
                <a:lnTo>
                  <a:pt x="397797" y="716480"/>
                </a:lnTo>
                <a:lnTo>
                  <a:pt x="395135" y="719844"/>
                </a:lnTo>
                <a:lnTo>
                  <a:pt x="392473" y="717228"/>
                </a:lnTo>
                <a:lnTo>
                  <a:pt x="390952" y="721713"/>
                </a:lnTo>
                <a:lnTo>
                  <a:pt x="394755" y="726198"/>
                </a:lnTo>
                <a:lnTo>
                  <a:pt x="394374" y="732552"/>
                </a:lnTo>
                <a:lnTo>
                  <a:pt x="382965" y="738532"/>
                </a:lnTo>
                <a:lnTo>
                  <a:pt x="375739" y="736289"/>
                </a:lnTo>
                <a:lnTo>
                  <a:pt x="370035" y="730309"/>
                </a:lnTo>
                <a:lnTo>
                  <a:pt x="366232" y="735542"/>
                </a:lnTo>
                <a:lnTo>
                  <a:pt x="359767" y="723955"/>
                </a:lnTo>
                <a:lnTo>
                  <a:pt x="357865" y="717975"/>
                </a:lnTo>
                <a:lnTo>
                  <a:pt x="361668" y="712369"/>
                </a:lnTo>
                <a:lnTo>
                  <a:pt x="368133" y="709379"/>
                </a:lnTo>
                <a:lnTo>
                  <a:pt x="377261" y="698540"/>
                </a:lnTo>
                <a:lnTo>
                  <a:pt x="368514" y="701904"/>
                </a:lnTo>
                <a:lnTo>
                  <a:pt x="362429" y="695176"/>
                </a:lnTo>
                <a:lnTo>
                  <a:pt x="367753" y="692934"/>
                </a:lnTo>
                <a:lnTo>
                  <a:pt x="373077" y="685459"/>
                </a:lnTo>
                <a:lnTo>
                  <a:pt x="374979" y="682095"/>
                </a:lnTo>
                <a:lnTo>
                  <a:pt x="376500" y="675741"/>
                </a:lnTo>
                <a:lnTo>
                  <a:pt x="378782" y="673125"/>
                </a:lnTo>
                <a:lnTo>
                  <a:pt x="377261" y="667145"/>
                </a:lnTo>
                <a:lnTo>
                  <a:pt x="380683" y="665650"/>
                </a:lnTo>
                <a:lnTo>
                  <a:pt x="380303" y="659670"/>
                </a:lnTo>
                <a:lnTo>
                  <a:pt x="379923" y="653316"/>
                </a:lnTo>
                <a:lnTo>
                  <a:pt x="380303" y="647710"/>
                </a:lnTo>
                <a:lnTo>
                  <a:pt x="382205" y="645841"/>
                </a:lnTo>
                <a:lnTo>
                  <a:pt x="382585" y="639114"/>
                </a:lnTo>
                <a:lnTo>
                  <a:pt x="379923" y="632760"/>
                </a:lnTo>
                <a:lnTo>
                  <a:pt x="372697" y="629023"/>
                </a:lnTo>
                <a:lnTo>
                  <a:pt x="360147" y="625285"/>
                </a:lnTo>
                <a:lnTo>
                  <a:pt x="363950" y="622669"/>
                </a:lnTo>
                <a:lnTo>
                  <a:pt x="365852" y="617436"/>
                </a:lnTo>
                <a:lnTo>
                  <a:pt x="369655" y="615194"/>
                </a:lnTo>
                <a:lnTo>
                  <a:pt x="365091" y="611456"/>
                </a:lnTo>
                <a:lnTo>
                  <a:pt x="366232" y="606971"/>
                </a:lnTo>
                <a:lnTo>
                  <a:pt x="367753" y="603608"/>
                </a:lnTo>
                <a:lnTo>
                  <a:pt x="370795" y="600618"/>
                </a:lnTo>
                <a:lnTo>
                  <a:pt x="364330" y="603981"/>
                </a:lnTo>
                <a:lnTo>
                  <a:pt x="360908" y="604729"/>
                </a:lnTo>
                <a:lnTo>
                  <a:pt x="363570" y="596880"/>
                </a:lnTo>
                <a:lnTo>
                  <a:pt x="362809" y="593143"/>
                </a:lnTo>
                <a:lnTo>
                  <a:pt x="362049" y="590900"/>
                </a:lnTo>
                <a:lnTo>
                  <a:pt x="353302" y="584546"/>
                </a:lnTo>
                <a:lnTo>
                  <a:pt x="352541" y="581183"/>
                </a:lnTo>
                <a:lnTo>
                  <a:pt x="353302" y="577071"/>
                </a:lnTo>
                <a:lnTo>
                  <a:pt x="356724" y="578940"/>
                </a:lnTo>
                <a:lnTo>
                  <a:pt x="356344" y="576324"/>
                </a:lnTo>
                <a:lnTo>
                  <a:pt x="357865" y="568475"/>
                </a:lnTo>
                <a:lnTo>
                  <a:pt x="350259" y="561000"/>
                </a:lnTo>
                <a:lnTo>
                  <a:pt x="353682" y="556515"/>
                </a:lnTo>
                <a:lnTo>
                  <a:pt x="350639" y="553151"/>
                </a:lnTo>
                <a:lnTo>
                  <a:pt x="346456" y="554272"/>
                </a:lnTo>
                <a:lnTo>
                  <a:pt x="347597" y="544555"/>
                </a:lnTo>
                <a:lnTo>
                  <a:pt x="349118" y="538201"/>
                </a:lnTo>
                <a:lnTo>
                  <a:pt x="347977" y="535585"/>
                </a:lnTo>
                <a:lnTo>
                  <a:pt x="339230" y="531474"/>
                </a:lnTo>
                <a:lnTo>
                  <a:pt x="347977" y="531474"/>
                </a:lnTo>
                <a:lnTo>
                  <a:pt x="347217" y="525494"/>
                </a:lnTo>
                <a:lnTo>
                  <a:pt x="342273" y="526615"/>
                </a:lnTo>
                <a:lnTo>
                  <a:pt x="335427" y="524746"/>
                </a:lnTo>
                <a:lnTo>
                  <a:pt x="344555" y="522130"/>
                </a:lnTo>
                <a:lnTo>
                  <a:pt x="347597" y="520261"/>
                </a:lnTo>
                <a:lnTo>
                  <a:pt x="336949" y="505311"/>
                </a:lnTo>
                <a:lnTo>
                  <a:pt x="331624" y="504190"/>
                </a:lnTo>
                <a:lnTo>
                  <a:pt x="329723" y="499331"/>
                </a:lnTo>
                <a:lnTo>
                  <a:pt x="331244" y="496715"/>
                </a:lnTo>
                <a:lnTo>
                  <a:pt x="333906" y="494099"/>
                </a:lnTo>
                <a:lnTo>
                  <a:pt x="333526" y="491109"/>
                </a:lnTo>
                <a:lnTo>
                  <a:pt x="312989" y="476532"/>
                </a:lnTo>
                <a:lnTo>
                  <a:pt x="309567" y="471300"/>
                </a:lnTo>
                <a:lnTo>
                  <a:pt x="308806" y="463825"/>
                </a:lnTo>
                <a:lnTo>
                  <a:pt x="304623" y="456350"/>
                </a:lnTo>
                <a:lnTo>
                  <a:pt x="305003" y="454107"/>
                </a:lnTo>
                <a:lnTo>
                  <a:pt x="304242" y="448501"/>
                </a:lnTo>
                <a:lnTo>
                  <a:pt x="300059" y="452986"/>
                </a:lnTo>
                <a:lnTo>
                  <a:pt x="301200" y="448127"/>
                </a:lnTo>
                <a:lnTo>
                  <a:pt x="305003" y="441026"/>
                </a:lnTo>
                <a:lnTo>
                  <a:pt x="305383" y="436915"/>
                </a:lnTo>
                <a:lnTo>
                  <a:pt x="304242" y="435794"/>
                </a:lnTo>
                <a:lnTo>
                  <a:pt x="303482" y="430935"/>
                </a:lnTo>
                <a:lnTo>
                  <a:pt x="300820" y="426076"/>
                </a:lnTo>
                <a:lnTo>
                  <a:pt x="299299" y="421591"/>
                </a:lnTo>
                <a:lnTo>
                  <a:pt x="293214" y="423086"/>
                </a:lnTo>
                <a:lnTo>
                  <a:pt x="290171" y="419722"/>
                </a:lnTo>
                <a:lnTo>
                  <a:pt x="288270" y="418975"/>
                </a:lnTo>
                <a:lnTo>
                  <a:pt x="285227" y="410752"/>
                </a:lnTo>
                <a:lnTo>
                  <a:pt x="280283" y="416732"/>
                </a:lnTo>
                <a:lnTo>
                  <a:pt x="275720" y="417853"/>
                </a:lnTo>
                <a:lnTo>
                  <a:pt x="276480" y="408136"/>
                </a:lnTo>
                <a:lnTo>
                  <a:pt x="274959" y="404398"/>
                </a:lnTo>
                <a:lnTo>
                  <a:pt x="271917" y="405520"/>
                </a:lnTo>
                <a:lnTo>
                  <a:pt x="265452" y="401782"/>
                </a:lnTo>
                <a:lnTo>
                  <a:pt x="255944" y="393933"/>
                </a:lnTo>
                <a:lnTo>
                  <a:pt x="255564" y="393933"/>
                </a:lnTo>
                <a:lnTo>
                  <a:pt x="255564" y="401782"/>
                </a:lnTo>
                <a:lnTo>
                  <a:pt x="255183" y="398418"/>
                </a:lnTo>
                <a:lnTo>
                  <a:pt x="252141" y="396176"/>
                </a:lnTo>
                <a:lnTo>
                  <a:pt x="249859" y="388701"/>
                </a:lnTo>
                <a:lnTo>
                  <a:pt x="225520" y="381600"/>
                </a:lnTo>
                <a:lnTo>
                  <a:pt x="220956" y="380852"/>
                </a:lnTo>
                <a:lnTo>
                  <a:pt x="218674" y="382721"/>
                </a:lnTo>
                <a:lnTo>
                  <a:pt x="213730" y="380478"/>
                </a:lnTo>
                <a:lnTo>
                  <a:pt x="210688" y="372630"/>
                </a:lnTo>
                <a:lnTo>
                  <a:pt x="203082" y="370761"/>
                </a:lnTo>
                <a:lnTo>
                  <a:pt x="198138" y="381973"/>
                </a:lnTo>
                <a:lnTo>
                  <a:pt x="190912" y="388327"/>
                </a:lnTo>
                <a:lnTo>
                  <a:pt x="186729" y="381600"/>
                </a:lnTo>
                <a:lnTo>
                  <a:pt x="186729" y="374125"/>
                </a:lnTo>
                <a:lnTo>
                  <a:pt x="181024" y="377488"/>
                </a:lnTo>
                <a:lnTo>
                  <a:pt x="176841" y="382347"/>
                </a:lnTo>
                <a:lnTo>
                  <a:pt x="175700" y="387953"/>
                </a:lnTo>
                <a:lnTo>
                  <a:pt x="172277" y="386458"/>
                </a:lnTo>
                <a:lnTo>
                  <a:pt x="167333" y="389448"/>
                </a:lnTo>
                <a:lnTo>
                  <a:pt x="163530" y="396923"/>
                </a:lnTo>
                <a:lnTo>
                  <a:pt x="159347" y="400287"/>
                </a:lnTo>
                <a:lnTo>
                  <a:pt x="152882" y="393933"/>
                </a:lnTo>
                <a:lnTo>
                  <a:pt x="153643" y="384216"/>
                </a:lnTo>
                <a:lnTo>
                  <a:pt x="155924" y="379357"/>
                </a:lnTo>
                <a:lnTo>
                  <a:pt x="145276" y="375620"/>
                </a:lnTo>
                <a:lnTo>
                  <a:pt x="141473" y="382721"/>
                </a:lnTo>
                <a:lnTo>
                  <a:pt x="139952" y="390196"/>
                </a:lnTo>
                <a:lnTo>
                  <a:pt x="135768" y="389822"/>
                </a:lnTo>
                <a:lnTo>
                  <a:pt x="129303" y="379731"/>
                </a:lnTo>
                <a:lnTo>
                  <a:pt x="124740" y="379731"/>
                </a:lnTo>
                <a:lnTo>
                  <a:pt x="119035" y="387580"/>
                </a:lnTo>
                <a:lnTo>
                  <a:pt x="125120" y="391691"/>
                </a:lnTo>
                <a:lnTo>
                  <a:pt x="137670" y="410752"/>
                </a:lnTo>
                <a:lnTo>
                  <a:pt x="127782" y="406267"/>
                </a:lnTo>
                <a:lnTo>
                  <a:pt x="117514" y="404025"/>
                </a:lnTo>
                <a:lnTo>
                  <a:pt x="111049" y="399913"/>
                </a:lnTo>
                <a:lnTo>
                  <a:pt x="99640" y="396550"/>
                </a:lnTo>
                <a:lnTo>
                  <a:pt x="85568" y="385337"/>
                </a:lnTo>
                <a:lnTo>
                  <a:pt x="81385" y="378236"/>
                </a:lnTo>
                <a:lnTo>
                  <a:pt x="75300" y="372256"/>
                </a:lnTo>
                <a:lnTo>
                  <a:pt x="70356" y="364781"/>
                </a:lnTo>
                <a:lnTo>
                  <a:pt x="84427" y="350205"/>
                </a:lnTo>
                <a:lnTo>
                  <a:pt x="92414" y="350205"/>
                </a:lnTo>
                <a:lnTo>
                  <a:pt x="98879" y="345346"/>
                </a:lnTo>
                <a:lnTo>
                  <a:pt x="99640" y="339739"/>
                </a:lnTo>
                <a:lnTo>
                  <a:pt x="88611" y="341982"/>
                </a:lnTo>
                <a:lnTo>
                  <a:pt x="77202" y="340113"/>
                </a:lnTo>
                <a:lnTo>
                  <a:pt x="63131" y="334133"/>
                </a:lnTo>
                <a:lnTo>
                  <a:pt x="60849" y="325163"/>
                </a:lnTo>
                <a:lnTo>
                  <a:pt x="68074" y="311335"/>
                </a:lnTo>
                <a:lnTo>
                  <a:pt x="65793" y="309466"/>
                </a:lnTo>
                <a:lnTo>
                  <a:pt x="56665" y="329274"/>
                </a:lnTo>
                <a:lnTo>
                  <a:pt x="49059" y="330396"/>
                </a:lnTo>
                <a:lnTo>
                  <a:pt x="42974" y="325911"/>
                </a:lnTo>
                <a:lnTo>
                  <a:pt x="43355" y="321426"/>
                </a:lnTo>
                <a:lnTo>
                  <a:pt x="41834" y="318062"/>
                </a:lnTo>
                <a:lnTo>
                  <a:pt x="33087" y="313203"/>
                </a:lnTo>
                <a:lnTo>
                  <a:pt x="30805" y="313951"/>
                </a:lnTo>
                <a:lnTo>
                  <a:pt x="33467" y="309839"/>
                </a:lnTo>
                <a:lnTo>
                  <a:pt x="40312" y="299001"/>
                </a:lnTo>
                <a:lnTo>
                  <a:pt x="45256" y="297879"/>
                </a:lnTo>
                <a:lnTo>
                  <a:pt x="44496" y="294142"/>
                </a:lnTo>
                <a:lnTo>
                  <a:pt x="55524" y="289283"/>
                </a:lnTo>
                <a:lnTo>
                  <a:pt x="77202" y="290031"/>
                </a:lnTo>
                <a:lnTo>
                  <a:pt x="98118" y="294889"/>
                </a:lnTo>
                <a:lnTo>
                  <a:pt x="109908" y="291899"/>
                </a:lnTo>
                <a:lnTo>
                  <a:pt x="131585" y="297506"/>
                </a:lnTo>
                <a:lnTo>
                  <a:pt x="136909" y="300122"/>
                </a:lnTo>
                <a:lnTo>
                  <a:pt x="140712" y="299748"/>
                </a:lnTo>
                <a:lnTo>
                  <a:pt x="141853" y="295637"/>
                </a:lnTo>
                <a:lnTo>
                  <a:pt x="148699" y="293394"/>
                </a:lnTo>
                <a:lnTo>
                  <a:pt x="150980" y="290031"/>
                </a:lnTo>
                <a:lnTo>
                  <a:pt x="151361" y="287414"/>
                </a:lnTo>
                <a:lnTo>
                  <a:pt x="150220" y="285172"/>
                </a:lnTo>
                <a:lnTo>
                  <a:pt x="138811" y="279192"/>
                </a:lnTo>
                <a:lnTo>
                  <a:pt x="136529" y="275081"/>
                </a:lnTo>
                <a:lnTo>
                  <a:pt x="135388" y="270969"/>
                </a:lnTo>
                <a:lnTo>
                  <a:pt x="138811" y="266858"/>
                </a:lnTo>
                <a:lnTo>
                  <a:pt x="144896" y="267606"/>
                </a:lnTo>
                <a:lnTo>
                  <a:pt x="147938" y="263868"/>
                </a:lnTo>
                <a:lnTo>
                  <a:pt x="149459" y="257141"/>
                </a:lnTo>
                <a:lnTo>
                  <a:pt x="144896" y="253403"/>
                </a:lnTo>
                <a:lnTo>
                  <a:pt x="144135" y="248544"/>
                </a:lnTo>
                <a:lnTo>
                  <a:pt x="142614" y="244807"/>
                </a:lnTo>
                <a:lnTo>
                  <a:pt x="136909" y="245928"/>
                </a:lnTo>
                <a:lnTo>
                  <a:pt x="133867" y="250787"/>
                </a:lnTo>
                <a:lnTo>
                  <a:pt x="131205" y="251534"/>
                </a:lnTo>
                <a:lnTo>
                  <a:pt x="129303" y="248918"/>
                </a:lnTo>
                <a:lnTo>
                  <a:pt x="134627" y="245928"/>
                </a:lnTo>
                <a:lnTo>
                  <a:pt x="135388" y="241443"/>
                </a:lnTo>
                <a:lnTo>
                  <a:pt x="131205" y="242564"/>
                </a:lnTo>
                <a:lnTo>
                  <a:pt x="125120" y="247797"/>
                </a:lnTo>
                <a:lnTo>
                  <a:pt x="119415" y="257141"/>
                </a:lnTo>
                <a:lnTo>
                  <a:pt x="109908" y="259383"/>
                </a:lnTo>
                <a:lnTo>
                  <a:pt x="98118" y="259383"/>
                </a:lnTo>
                <a:lnTo>
                  <a:pt x="96217" y="253403"/>
                </a:lnTo>
                <a:lnTo>
                  <a:pt x="90893" y="246676"/>
                </a:lnTo>
                <a:lnTo>
                  <a:pt x="87470" y="247797"/>
                </a:lnTo>
                <a:lnTo>
                  <a:pt x="90132" y="256019"/>
                </a:lnTo>
                <a:lnTo>
                  <a:pt x="89752" y="261626"/>
                </a:lnTo>
                <a:lnTo>
                  <a:pt x="81385" y="265737"/>
                </a:lnTo>
                <a:lnTo>
                  <a:pt x="74540" y="264989"/>
                </a:lnTo>
                <a:lnTo>
                  <a:pt x="60088" y="259009"/>
                </a:lnTo>
                <a:lnTo>
                  <a:pt x="58187" y="253403"/>
                </a:lnTo>
                <a:lnTo>
                  <a:pt x="68455" y="245554"/>
                </a:lnTo>
                <a:lnTo>
                  <a:pt x="68455" y="242564"/>
                </a:lnTo>
                <a:lnTo>
                  <a:pt x="60849" y="246676"/>
                </a:lnTo>
                <a:lnTo>
                  <a:pt x="48679" y="246676"/>
                </a:lnTo>
                <a:lnTo>
                  <a:pt x="50961" y="239574"/>
                </a:lnTo>
                <a:lnTo>
                  <a:pt x="58947" y="229483"/>
                </a:lnTo>
                <a:lnTo>
                  <a:pt x="43355" y="235463"/>
                </a:lnTo>
                <a:lnTo>
                  <a:pt x="34988" y="236958"/>
                </a:lnTo>
                <a:lnTo>
                  <a:pt x="33087" y="231726"/>
                </a:lnTo>
                <a:lnTo>
                  <a:pt x="34608" y="227241"/>
                </a:lnTo>
                <a:lnTo>
                  <a:pt x="28903" y="226867"/>
                </a:lnTo>
                <a:lnTo>
                  <a:pt x="24720" y="223503"/>
                </a:lnTo>
                <a:lnTo>
                  <a:pt x="22058" y="224624"/>
                </a:lnTo>
                <a:lnTo>
                  <a:pt x="14832" y="220887"/>
                </a:lnTo>
                <a:lnTo>
                  <a:pt x="14071" y="219018"/>
                </a:lnTo>
                <a:lnTo>
                  <a:pt x="14071" y="213786"/>
                </a:lnTo>
                <a:lnTo>
                  <a:pt x="12550" y="210422"/>
                </a:lnTo>
                <a:lnTo>
                  <a:pt x="6846" y="207432"/>
                </a:lnTo>
                <a:lnTo>
                  <a:pt x="1521" y="201825"/>
                </a:lnTo>
                <a:lnTo>
                  <a:pt x="0" y="197714"/>
                </a:lnTo>
                <a:lnTo>
                  <a:pt x="3803" y="196593"/>
                </a:lnTo>
                <a:lnTo>
                  <a:pt x="4944" y="190613"/>
                </a:lnTo>
                <a:lnTo>
                  <a:pt x="4944" y="188371"/>
                </a:lnTo>
                <a:lnTo>
                  <a:pt x="9888" y="186502"/>
                </a:lnTo>
                <a:lnTo>
                  <a:pt x="2282" y="184633"/>
                </a:lnTo>
                <a:lnTo>
                  <a:pt x="1902" y="181269"/>
                </a:lnTo>
                <a:lnTo>
                  <a:pt x="6085" y="173421"/>
                </a:lnTo>
                <a:lnTo>
                  <a:pt x="5705" y="171178"/>
                </a:lnTo>
                <a:lnTo>
                  <a:pt x="6846" y="165572"/>
                </a:lnTo>
                <a:lnTo>
                  <a:pt x="12170" y="161460"/>
                </a:lnTo>
                <a:lnTo>
                  <a:pt x="21297" y="158097"/>
                </a:lnTo>
                <a:lnTo>
                  <a:pt x="24720" y="152864"/>
                </a:lnTo>
                <a:lnTo>
                  <a:pt x="33087" y="150248"/>
                </a:lnTo>
                <a:lnTo>
                  <a:pt x="40312" y="153612"/>
                </a:lnTo>
                <a:lnTo>
                  <a:pt x="43355" y="141278"/>
                </a:lnTo>
                <a:lnTo>
                  <a:pt x="53243" y="138288"/>
                </a:lnTo>
                <a:lnTo>
                  <a:pt x="58187" y="133429"/>
                </a:lnTo>
                <a:lnTo>
                  <a:pt x="69596" y="132682"/>
                </a:lnTo>
                <a:lnTo>
                  <a:pt x="71877" y="130813"/>
                </a:lnTo>
                <a:lnTo>
                  <a:pt x="72638" y="127449"/>
                </a:lnTo>
                <a:lnTo>
                  <a:pt x="75681" y="125954"/>
                </a:lnTo>
                <a:lnTo>
                  <a:pt x="82146" y="128197"/>
                </a:lnTo>
                <a:lnTo>
                  <a:pt x="82526" y="123338"/>
                </a:lnTo>
                <a:lnTo>
                  <a:pt x="76441" y="121469"/>
                </a:lnTo>
                <a:lnTo>
                  <a:pt x="74159" y="117358"/>
                </a:lnTo>
                <a:lnTo>
                  <a:pt x="77582" y="113994"/>
                </a:lnTo>
                <a:lnTo>
                  <a:pt x="87850" y="106519"/>
                </a:lnTo>
                <a:lnTo>
                  <a:pt x="100020" y="103903"/>
                </a:lnTo>
                <a:lnTo>
                  <a:pt x="104203" y="106145"/>
                </a:lnTo>
                <a:lnTo>
                  <a:pt x="104584" y="102408"/>
                </a:lnTo>
                <a:lnTo>
                  <a:pt x="118274" y="96428"/>
                </a:lnTo>
                <a:lnTo>
                  <a:pt x="122458" y="103903"/>
                </a:lnTo>
                <a:lnTo>
                  <a:pt x="127021" y="100539"/>
                </a:lnTo>
                <a:lnTo>
                  <a:pt x="133487" y="103903"/>
                </a:lnTo>
                <a:lnTo>
                  <a:pt x="138050" y="103903"/>
                </a:lnTo>
                <a:lnTo>
                  <a:pt x="139952" y="105772"/>
                </a:lnTo>
                <a:lnTo>
                  <a:pt x="143374" y="103155"/>
                </a:lnTo>
                <a:lnTo>
                  <a:pt x="145276" y="95307"/>
                </a:lnTo>
                <a:lnTo>
                  <a:pt x="154403" y="79235"/>
                </a:lnTo>
                <a:lnTo>
                  <a:pt x="158206" y="76245"/>
                </a:lnTo>
                <a:lnTo>
                  <a:pt x="161249" y="68397"/>
                </a:lnTo>
                <a:lnTo>
                  <a:pt x="168474" y="58679"/>
                </a:lnTo>
                <a:lnTo>
                  <a:pt x="168094" y="54941"/>
                </a:lnTo>
                <a:lnTo>
                  <a:pt x="168094" y="48962"/>
                </a:lnTo>
                <a:lnTo>
                  <a:pt x="166573" y="43729"/>
                </a:lnTo>
                <a:lnTo>
                  <a:pt x="163530" y="37749"/>
                </a:lnTo>
                <a:lnTo>
                  <a:pt x="159727" y="34759"/>
                </a:lnTo>
                <a:lnTo>
                  <a:pt x="162390" y="23546"/>
                </a:lnTo>
                <a:lnTo>
                  <a:pt x="168094" y="24668"/>
                </a:lnTo>
                <a:lnTo>
                  <a:pt x="174179" y="23546"/>
                </a:lnTo>
                <a:lnTo>
                  <a:pt x="177602" y="18688"/>
                </a:lnTo>
                <a:lnTo>
                  <a:pt x="172658" y="9718"/>
                </a:lnTo>
                <a:lnTo>
                  <a:pt x="168474" y="10465"/>
                </a:lnTo>
                <a:lnTo>
                  <a:pt x="163530" y="672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53" name="Text Placeholder 2552">
            <a:extLst>
              <a:ext uri="{FF2B5EF4-FFF2-40B4-BE49-F238E27FC236}">
                <a16:creationId xmlns:a16="http://schemas.microsoft.com/office/drawing/2014/main" id="{B014468E-7494-5A45-8451-DEDF45E80286}"/>
              </a:ext>
            </a:extLst>
          </p:cNvPr>
          <p:cNvSpPr>
            <a:spLocks noGrp="1"/>
          </p:cNvSpPr>
          <p:nvPr>
            <p:ph type="body" sz="quarter" idx="68" hasCustomPrompt="1"/>
          </p:nvPr>
        </p:nvSpPr>
        <p:spPr>
          <a:xfrm>
            <a:off x="9965647" y="1702564"/>
            <a:ext cx="127402" cy="156975"/>
          </a:xfrm>
          <a:custGeom>
            <a:avLst/>
            <a:gdLst>
              <a:gd name="connsiteX0" fmla="*/ 62756 w 127402"/>
              <a:gd name="connsiteY0" fmla="*/ 0 h 156975"/>
              <a:gd name="connsiteX1" fmla="*/ 73341 w 127402"/>
              <a:gd name="connsiteY1" fmla="*/ 4507 h 156975"/>
              <a:gd name="connsiteX2" fmla="*/ 73341 w 127402"/>
              <a:gd name="connsiteY2" fmla="*/ 13520 h 156975"/>
              <a:gd name="connsiteX3" fmla="*/ 73719 w 127402"/>
              <a:gd name="connsiteY3" fmla="*/ 10891 h 156975"/>
              <a:gd name="connsiteX4" fmla="*/ 75609 w 127402"/>
              <a:gd name="connsiteY4" fmla="*/ 8638 h 156975"/>
              <a:gd name="connsiteX5" fmla="*/ 78634 w 127402"/>
              <a:gd name="connsiteY5" fmla="*/ 11266 h 156975"/>
              <a:gd name="connsiteX6" fmla="*/ 78634 w 127402"/>
              <a:gd name="connsiteY6" fmla="*/ 16148 h 156975"/>
              <a:gd name="connsiteX7" fmla="*/ 73719 w 127402"/>
              <a:gd name="connsiteY7" fmla="*/ 27414 h 156975"/>
              <a:gd name="connsiteX8" fmla="*/ 74475 w 127402"/>
              <a:gd name="connsiteY8" fmla="*/ 35301 h 156975"/>
              <a:gd name="connsiteX9" fmla="*/ 73341 w 127402"/>
              <a:gd name="connsiteY9" fmla="*/ 40558 h 156975"/>
              <a:gd name="connsiteX10" fmla="*/ 73341 w 127402"/>
              <a:gd name="connsiteY10" fmla="*/ 45816 h 156975"/>
              <a:gd name="connsiteX11" fmla="*/ 79012 w 127402"/>
              <a:gd name="connsiteY11" fmla="*/ 38681 h 156975"/>
              <a:gd name="connsiteX12" fmla="*/ 82792 w 127402"/>
              <a:gd name="connsiteY12" fmla="*/ 31545 h 156975"/>
              <a:gd name="connsiteX13" fmla="*/ 82792 w 127402"/>
              <a:gd name="connsiteY13" fmla="*/ 24786 h 156975"/>
              <a:gd name="connsiteX14" fmla="*/ 84683 w 127402"/>
              <a:gd name="connsiteY14" fmla="*/ 24410 h 156975"/>
              <a:gd name="connsiteX15" fmla="*/ 88085 w 127402"/>
              <a:gd name="connsiteY15" fmla="*/ 29668 h 156975"/>
              <a:gd name="connsiteX16" fmla="*/ 89219 w 127402"/>
              <a:gd name="connsiteY16" fmla="*/ 35301 h 156975"/>
              <a:gd name="connsiteX17" fmla="*/ 89975 w 127402"/>
              <a:gd name="connsiteY17" fmla="*/ 37178 h 156975"/>
              <a:gd name="connsiteX18" fmla="*/ 92622 w 127402"/>
              <a:gd name="connsiteY18" fmla="*/ 33048 h 156975"/>
              <a:gd name="connsiteX19" fmla="*/ 94134 w 127402"/>
              <a:gd name="connsiteY19" fmla="*/ 27039 h 156975"/>
              <a:gd name="connsiteX20" fmla="*/ 97536 w 127402"/>
              <a:gd name="connsiteY20" fmla="*/ 28917 h 156975"/>
              <a:gd name="connsiteX21" fmla="*/ 99048 w 127402"/>
              <a:gd name="connsiteY21" fmla="*/ 35676 h 156975"/>
              <a:gd name="connsiteX22" fmla="*/ 97914 w 127402"/>
              <a:gd name="connsiteY22" fmla="*/ 41309 h 156975"/>
              <a:gd name="connsiteX23" fmla="*/ 98670 w 127402"/>
              <a:gd name="connsiteY23" fmla="*/ 44689 h 156975"/>
              <a:gd name="connsiteX24" fmla="*/ 100939 w 127402"/>
              <a:gd name="connsiteY24" fmla="*/ 49196 h 156975"/>
              <a:gd name="connsiteX25" fmla="*/ 103207 w 127402"/>
              <a:gd name="connsiteY25" fmla="*/ 49196 h 156975"/>
              <a:gd name="connsiteX26" fmla="*/ 102829 w 127402"/>
              <a:gd name="connsiteY26" fmla="*/ 44314 h 156975"/>
              <a:gd name="connsiteX27" fmla="*/ 105475 w 127402"/>
              <a:gd name="connsiteY27" fmla="*/ 41309 h 156975"/>
              <a:gd name="connsiteX28" fmla="*/ 107365 w 127402"/>
              <a:gd name="connsiteY28" fmla="*/ 51449 h 156975"/>
              <a:gd name="connsiteX29" fmla="*/ 110390 w 127402"/>
              <a:gd name="connsiteY29" fmla="*/ 61213 h 156975"/>
              <a:gd name="connsiteX30" fmla="*/ 123243 w 127402"/>
              <a:gd name="connsiteY30" fmla="*/ 69099 h 156975"/>
              <a:gd name="connsiteX31" fmla="*/ 126268 w 127402"/>
              <a:gd name="connsiteY31" fmla="*/ 73230 h 156975"/>
              <a:gd name="connsiteX32" fmla="*/ 127402 w 127402"/>
              <a:gd name="connsiteY32" fmla="*/ 81492 h 156975"/>
              <a:gd name="connsiteX33" fmla="*/ 127402 w 127402"/>
              <a:gd name="connsiteY33" fmla="*/ 87876 h 156975"/>
              <a:gd name="connsiteX34" fmla="*/ 125890 w 127402"/>
              <a:gd name="connsiteY34" fmla="*/ 92007 h 156975"/>
              <a:gd name="connsiteX35" fmla="*/ 127402 w 127402"/>
              <a:gd name="connsiteY35" fmla="*/ 97264 h 156975"/>
              <a:gd name="connsiteX36" fmla="*/ 127402 w 127402"/>
              <a:gd name="connsiteY36" fmla="*/ 103649 h 156975"/>
              <a:gd name="connsiteX37" fmla="*/ 120219 w 127402"/>
              <a:gd name="connsiteY37" fmla="*/ 117168 h 156975"/>
              <a:gd name="connsiteX38" fmla="*/ 116061 w 127402"/>
              <a:gd name="connsiteY38" fmla="*/ 121299 h 156975"/>
              <a:gd name="connsiteX39" fmla="*/ 113792 w 127402"/>
              <a:gd name="connsiteY39" fmla="*/ 119046 h 156975"/>
              <a:gd name="connsiteX40" fmla="*/ 105853 w 127402"/>
              <a:gd name="connsiteY40" fmla="*/ 120548 h 156975"/>
              <a:gd name="connsiteX41" fmla="*/ 91487 w 127402"/>
              <a:gd name="connsiteY41" fmla="*/ 129185 h 156975"/>
              <a:gd name="connsiteX42" fmla="*/ 85439 w 127402"/>
              <a:gd name="connsiteY42" fmla="*/ 128059 h 156975"/>
              <a:gd name="connsiteX43" fmla="*/ 81658 w 127402"/>
              <a:gd name="connsiteY43" fmla="*/ 130312 h 156975"/>
              <a:gd name="connsiteX44" fmla="*/ 77500 w 127402"/>
              <a:gd name="connsiteY44" fmla="*/ 129185 h 156975"/>
              <a:gd name="connsiteX45" fmla="*/ 75609 w 127402"/>
              <a:gd name="connsiteY45" fmla="*/ 129936 h 156975"/>
              <a:gd name="connsiteX46" fmla="*/ 75231 w 127402"/>
              <a:gd name="connsiteY46" fmla="*/ 133316 h 156975"/>
              <a:gd name="connsiteX47" fmla="*/ 71829 w 127402"/>
              <a:gd name="connsiteY47" fmla="*/ 135194 h 156975"/>
              <a:gd name="connsiteX48" fmla="*/ 66536 w 127402"/>
              <a:gd name="connsiteY48" fmla="*/ 128434 h 156975"/>
              <a:gd name="connsiteX49" fmla="*/ 56329 w 127402"/>
              <a:gd name="connsiteY49" fmla="*/ 132190 h 156975"/>
              <a:gd name="connsiteX50" fmla="*/ 54061 w 127402"/>
              <a:gd name="connsiteY50" fmla="*/ 129936 h 156975"/>
              <a:gd name="connsiteX51" fmla="*/ 50280 w 127402"/>
              <a:gd name="connsiteY51" fmla="*/ 132190 h 156975"/>
              <a:gd name="connsiteX52" fmla="*/ 37049 w 127402"/>
              <a:gd name="connsiteY52" fmla="*/ 131439 h 156975"/>
              <a:gd name="connsiteX53" fmla="*/ 34780 w 127402"/>
              <a:gd name="connsiteY53" fmla="*/ 138198 h 156975"/>
              <a:gd name="connsiteX54" fmla="*/ 32512 w 127402"/>
              <a:gd name="connsiteY54" fmla="*/ 139325 h 156975"/>
              <a:gd name="connsiteX55" fmla="*/ 29110 w 127402"/>
              <a:gd name="connsiteY55" fmla="*/ 144582 h 156975"/>
              <a:gd name="connsiteX56" fmla="*/ 20037 w 127402"/>
              <a:gd name="connsiteY56" fmla="*/ 148713 h 156975"/>
              <a:gd name="connsiteX57" fmla="*/ 15500 w 127402"/>
              <a:gd name="connsiteY57" fmla="*/ 153595 h 156975"/>
              <a:gd name="connsiteX58" fmla="*/ 12476 w 127402"/>
              <a:gd name="connsiteY58" fmla="*/ 156975 h 156975"/>
              <a:gd name="connsiteX59" fmla="*/ 2268 w 127402"/>
              <a:gd name="connsiteY59" fmla="*/ 156224 h 156975"/>
              <a:gd name="connsiteX60" fmla="*/ 2646 w 127402"/>
              <a:gd name="connsiteY60" fmla="*/ 153595 h 156975"/>
              <a:gd name="connsiteX61" fmla="*/ 4537 w 127402"/>
              <a:gd name="connsiteY61" fmla="*/ 149464 h 156975"/>
              <a:gd name="connsiteX62" fmla="*/ 4159 w 127402"/>
              <a:gd name="connsiteY62" fmla="*/ 145333 h 156975"/>
              <a:gd name="connsiteX63" fmla="*/ 0 w 127402"/>
              <a:gd name="connsiteY63" fmla="*/ 147587 h 156975"/>
              <a:gd name="connsiteX64" fmla="*/ 1512 w 127402"/>
              <a:gd name="connsiteY64" fmla="*/ 137447 h 156975"/>
              <a:gd name="connsiteX65" fmla="*/ 3402 w 127402"/>
              <a:gd name="connsiteY65" fmla="*/ 133316 h 156975"/>
              <a:gd name="connsiteX66" fmla="*/ 14366 w 127402"/>
              <a:gd name="connsiteY66" fmla="*/ 113413 h 156975"/>
              <a:gd name="connsiteX67" fmla="*/ 12476 w 127402"/>
              <a:gd name="connsiteY67" fmla="*/ 111535 h 156975"/>
              <a:gd name="connsiteX68" fmla="*/ 12476 w 127402"/>
              <a:gd name="connsiteY68" fmla="*/ 107404 h 156975"/>
              <a:gd name="connsiteX69" fmla="*/ 15878 w 127402"/>
              <a:gd name="connsiteY69" fmla="*/ 104024 h 156975"/>
              <a:gd name="connsiteX70" fmla="*/ 15878 w 127402"/>
              <a:gd name="connsiteY70" fmla="*/ 101020 h 156975"/>
              <a:gd name="connsiteX71" fmla="*/ 19658 w 127402"/>
              <a:gd name="connsiteY71" fmla="*/ 89378 h 156975"/>
              <a:gd name="connsiteX72" fmla="*/ 18524 w 127402"/>
              <a:gd name="connsiteY72" fmla="*/ 85623 h 156975"/>
              <a:gd name="connsiteX73" fmla="*/ 24951 w 127402"/>
              <a:gd name="connsiteY73" fmla="*/ 69475 h 156975"/>
              <a:gd name="connsiteX74" fmla="*/ 32134 w 127402"/>
              <a:gd name="connsiteY74" fmla="*/ 75859 h 156975"/>
              <a:gd name="connsiteX75" fmla="*/ 36293 w 127402"/>
              <a:gd name="connsiteY75" fmla="*/ 75483 h 156975"/>
              <a:gd name="connsiteX76" fmla="*/ 30244 w 127402"/>
              <a:gd name="connsiteY76" fmla="*/ 68724 h 156975"/>
              <a:gd name="connsiteX77" fmla="*/ 30244 w 127402"/>
              <a:gd name="connsiteY77" fmla="*/ 55955 h 156975"/>
              <a:gd name="connsiteX78" fmla="*/ 30622 w 127402"/>
              <a:gd name="connsiteY78" fmla="*/ 49196 h 156975"/>
              <a:gd name="connsiteX79" fmla="*/ 34780 w 127402"/>
              <a:gd name="connsiteY79" fmla="*/ 44689 h 156975"/>
              <a:gd name="connsiteX80" fmla="*/ 37805 w 127402"/>
              <a:gd name="connsiteY80" fmla="*/ 44314 h 156975"/>
              <a:gd name="connsiteX81" fmla="*/ 35158 w 127402"/>
              <a:gd name="connsiteY81" fmla="*/ 43187 h 156975"/>
              <a:gd name="connsiteX82" fmla="*/ 35158 w 127402"/>
              <a:gd name="connsiteY82" fmla="*/ 38681 h 156975"/>
              <a:gd name="connsiteX83" fmla="*/ 37805 w 127402"/>
              <a:gd name="connsiteY83" fmla="*/ 35301 h 156975"/>
              <a:gd name="connsiteX84" fmla="*/ 41207 w 127402"/>
              <a:gd name="connsiteY84" fmla="*/ 34550 h 156975"/>
              <a:gd name="connsiteX85" fmla="*/ 39695 w 127402"/>
              <a:gd name="connsiteY85" fmla="*/ 33048 h 156975"/>
              <a:gd name="connsiteX86" fmla="*/ 39695 w 127402"/>
              <a:gd name="connsiteY86" fmla="*/ 27414 h 156975"/>
              <a:gd name="connsiteX87" fmla="*/ 46878 w 127402"/>
              <a:gd name="connsiteY87" fmla="*/ 19528 h 156975"/>
              <a:gd name="connsiteX88" fmla="*/ 47256 w 127402"/>
              <a:gd name="connsiteY88" fmla="*/ 16524 h 156975"/>
              <a:gd name="connsiteX89" fmla="*/ 46878 w 127402"/>
              <a:gd name="connsiteY89" fmla="*/ 10891 h 156975"/>
              <a:gd name="connsiteX90" fmla="*/ 49146 w 127402"/>
              <a:gd name="connsiteY90" fmla="*/ 9013 h 156975"/>
              <a:gd name="connsiteX91" fmla="*/ 51414 w 127402"/>
              <a:gd name="connsiteY91" fmla="*/ 14646 h 156975"/>
              <a:gd name="connsiteX92" fmla="*/ 52549 w 127402"/>
              <a:gd name="connsiteY92" fmla="*/ 21030 h 156975"/>
              <a:gd name="connsiteX93" fmla="*/ 58597 w 127402"/>
              <a:gd name="connsiteY93" fmla="*/ 23284 h 156975"/>
              <a:gd name="connsiteX94" fmla="*/ 59353 w 127402"/>
              <a:gd name="connsiteY94" fmla="*/ 18026 h 156975"/>
              <a:gd name="connsiteX95" fmla="*/ 58597 w 127402"/>
              <a:gd name="connsiteY95" fmla="*/ 6009 h 1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7402" h="156975">
                <a:moveTo>
                  <a:pt x="62756" y="0"/>
                </a:moveTo>
                <a:lnTo>
                  <a:pt x="73341" y="4507"/>
                </a:lnTo>
                <a:lnTo>
                  <a:pt x="73341" y="13520"/>
                </a:lnTo>
                <a:lnTo>
                  <a:pt x="73719" y="10891"/>
                </a:lnTo>
                <a:lnTo>
                  <a:pt x="75609" y="8638"/>
                </a:lnTo>
                <a:lnTo>
                  <a:pt x="78634" y="11266"/>
                </a:lnTo>
                <a:lnTo>
                  <a:pt x="78634" y="16148"/>
                </a:lnTo>
                <a:lnTo>
                  <a:pt x="73719" y="27414"/>
                </a:lnTo>
                <a:lnTo>
                  <a:pt x="74475" y="35301"/>
                </a:lnTo>
                <a:lnTo>
                  <a:pt x="73341" y="40558"/>
                </a:lnTo>
                <a:lnTo>
                  <a:pt x="73341" y="45816"/>
                </a:lnTo>
                <a:lnTo>
                  <a:pt x="79012" y="38681"/>
                </a:lnTo>
                <a:lnTo>
                  <a:pt x="82792" y="31545"/>
                </a:lnTo>
                <a:lnTo>
                  <a:pt x="82792" y="24786"/>
                </a:lnTo>
                <a:lnTo>
                  <a:pt x="84683" y="24410"/>
                </a:lnTo>
                <a:lnTo>
                  <a:pt x="88085" y="29668"/>
                </a:lnTo>
                <a:lnTo>
                  <a:pt x="89219" y="35301"/>
                </a:lnTo>
                <a:lnTo>
                  <a:pt x="89975" y="37178"/>
                </a:lnTo>
                <a:lnTo>
                  <a:pt x="92622" y="33048"/>
                </a:lnTo>
                <a:lnTo>
                  <a:pt x="94134" y="27039"/>
                </a:lnTo>
                <a:lnTo>
                  <a:pt x="97536" y="28917"/>
                </a:lnTo>
                <a:lnTo>
                  <a:pt x="99048" y="35676"/>
                </a:lnTo>
                <a:lnTo>
                  <a:pt x="97914" y="41309"/>
                </a:lnTo>
                <a:lnTo>
                  <a:pt x="98670" y="44689"/>
                </a:lnTo>
                <a:lnTo>
                  <a:pt x="100939" y="49196"/>
                </a:lnTo>
                <a:lnTo>
                  <a:pt x="103207" y="49196"/>
                </a:lnTo>
                <a:lnTo>
                  <a:pt x="102829" y="44314"/>
                </a:lnTo>
                <a:lnTo>
                  <a:pt x="105475" y="41309"/>
                </a:lnTo>
                <a:lnTo>
                  <a:pt x="107365" y="51449"/>
                </a:lnTo>
                <a:lnTo>
                  <a:pt x="110390" y="61213"/>
                </a:lnTo>
                <a:lnTo>
                  <a:pt x="123243" y="69099"/>
                </a:lnTo>
                <a:lnTo>
                  <a:pt x="126268" y="73230"/>
                </a:lnTo>
                <a:lnTo>
                  <a:pt x="127402" y="81492"/>
                </a:lnTo>
                <a:lnTo>
                  <a:pt x="127402" y="87876"/>
                </a:lnTo>
                <a:lnTo>
                  <a:pt x="125890" y="92007"/>
                </a:lnTo>
                <a:lnTo>
                  <a:pt x="127402" y="97264"/>
                </a:lnTo>
                <a:lnTo>
                  <a:pt x="127402" y="103649"/>
                </a:lnTo>
                <a:lnTo>
                  <a:pt x="120219" y="117168"/>
                </a:lnTo>
                <a:lnTo>
                  <a:pt x="116061" y="121299"/>
                </a:lnTo>
                <a:lnTo>
                  <a:pt x="113792" y="119046"/>
                </a:lnTo>
                <a:lnTo>
                  <a:pt x="105853" y="120548"/>
                </a:lnTo>
                <a:lnTo>
                  <a:pt x="91487" y="129185"/>
                </a:lnTo>
                <a:lnTo>
                  <a:pt x="85439" y="128059"/>
                </a:lnTo>
                <a:lnTo>
                  <a:pt x="81658" y="130312"/>
                </a:lnTo>
                <a:lnTo>
                  <a:pt x="77500" y="129185"/>
                </a:lnTo>
                <a:lnTo>
                  <a:pt x="75609" y="129936"/>
                </a:lnTo>
                <a:lnTo>
                  <a:pt x="75231" y="133316"/>
                </a:lnTo>
                <a:lnTo>
                  <a:pt x="71829" y="135194"/>
                </a:lnTo>
                <a:lnTo>
                  <a:pt x="66536" y="128434"/>
                </a:lnTo>
                <a:lnTo>
                  <a:pt x="56329" y="132190"/>
                </a:lnTo>
                <a:lnTo>
                  <a:pt x="54061" y="129936"/>
                </a:lnTo>
                <a:lnTo>
                  <a:pt x="50280" y="132190"/>
                </a:lnTo>
                <a:lnTo>
                  <a:pt x="37049" y="131439"/>
                </a:lnTo>
                <a:lnTo>
                  <a:pt x="34780" y="138198"/>
                </a:lnTo>
                <a:lnTo>
                  <a:pt x="32512" y="139325"/>
                </a:lnTo>
                <a:lnTo>
                  <a:pt x="29110" y="144582"/>
                </a:lnTo>
                <a:lnTo>
                  <a:pt x="20037" y="148713"/>
                </a:lnTo>
                <a:lnTo>
                  <a:pt x="15500" y="153595"/>
                </a:lnTo>
                <a:lnTo>
                  <a:pt x="12476" y="156975"/>
                </a:lnTo>
                <a:lnTo>
                  <a:pt x="2268" y="156224"/>
                </a:lnTo>
                <a:lnTo>
                  <a:pt x="2646" y="153595"/>
                </a:lnTo>
                <a:lnTo>
                  <a:pt x="4537" y="149464"/>
                </a:lnTo>
                <a:lnTo>
                  <a:pt x="4159" y="145333"/>
                </a:lnTo>
                <a:lnTo>
                  <a:pt x="0" y="147587"/>
                </a:lnTo>
                <a:lnTo>
                  <a:pt x="1512" y="137447"/>
                </a:lnTo>
                <a:lnTo>
                  <a:pt x="3402" y="133316"/>
                </a:lnTo>
                <a:lnTo>
                  <a:pt x="14366" y="113413"/>
                </a:lnTo>
                <a:lnTo>
                  <a:pt x="12476" y="111535"/>
                </a:lnTo>
                <a:lnTo>
                  <a:pt x="12476" y="107404"/>
                </a:lnTo>
                <a:lnTo>
                  <a:pt x="15878" y="104024"/>
                </a:lnTo>
                <a:lnTo>
                  <a:pt x="15878" y="101020"/>
                </a:lnTo>
                <a:lnTo>
                  <a:pt x="19658" y="89378"/>
                </a:lnTo>
                <a:lnTo>
                  <a:pt x="18524" y="85623"/>
                </a:lnTo>
                <a:lnTo>
                  <a:pt x="24951" y="69475"/>
                </a:lnTo>
                <a:lnTo>
                  <a:pt x="32134" y="75859"/>
                </a:lnTo>
                <a:lnTo>
                  <a:pt x="36293" y="75483"/>
                </a:lnTo>
                <a:lnTo>
                  <a:pt x="30244" y="68724"/>
                </a:lnTo>
                <a:lnTo>
                  <a:pt x="30244" y="55955"/>
                </a:lnTo>
                <a:lnTo>
                  <a:pt x="30622" y="49196"/>
                </a:lnTo>
                <a:lnTo>
                  <a:pt x="34780" y="44689"/>
                </a:lnTo>
                <a:lnTo>
                  <a:pt x="37805" y="44314"/>
                </a:lnTo>
                <a:lnTo>
                  <a:pt x="35158" y="43187"/>
                </a:lnTo>
                <a:lnTo>
                  <a:pt x="35158" y="38681"/>
                </a:lnTo>
                <a:lnTo>
                  <a:pt x="37805" y="35301"/>
                </a:lnTo>
                <a:lnTo>
                  <a:pt x="41207" y="34550"/>
                </a:lnTo>
                <a:lnTo>
                  <a:pt x="39695" y="33048"/>
                </a:lnTo>
                <a:lnTo>
                  <a:pt x="39695" y="27414"/>
                </a:lnTo>
                <a:lnTo>
                  <a:pt x="46878" y="19528"/>
                </a:lnTo>
                <a:lnTo>
                  <a:pt x="47256" y="16524"/>
                </a:lnTo>
                <a:lnTo>
                  <a:pt x="46878" y="10891"/>
                </a:lnTo>
                <a:lnTo>
                  <a:pt x="49146" y="9013"/>
                </a:lnTo>
                <a:lnTo>
                  <a:pt x="51414" y="14646"/>
                </a:lnTo>
                <a:lnTo>
                  <a:pt x="52549" y="21030"/>
                </a:lnTo>
                <a:lnTo>
                  <a:pt x="58597" y="23284"/>
                </a:lnTo>
                <a:lnTo>
                  <a:pt x="59353" y="18026"/>
                </a:lnTo>
                <a:lnTo>
                  <a:pt x="58597" y="6009"/>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551" name="Text Placeholder 2550">
            <a:extLst>
              <a:ext uri="{FF2B5EF4-FFF2-40B4-BE49-F238E27FC236}">
                <a16:creationId xmlns:a16="http://schemas.microsoft.com/office/drawing/2014/main" id="{537B37B5-B389-4845-B874-22BE10A8217A}"/>
              </a:ext>
            </a:extLst>
          </p:cNvPr>
          <p:cNvSpPr>
            <a:spLocks noGrp="1"/>
          </p:cNvSpPr>
          <p:nvPr>
            <p:ph type="body" sz="quarter" idx="67" hasCustomPrompt="1"/>
          </p:nvPr>
        </p:nvSpPr>
        <p:spPr>
          <a:xfrm>
            <a:off x="9830639" y="1637158"/>
            <a:ext cx="154023" cy="140157"/>
          </a:xfrm>
          <a:custGeom>
            <a:avLst/>
            <a:gdLst>
              <a:gd name="connsiteX0" fmla="*/ 36889 w 154023"/>
              <a:gd name="connsiteY0" fmla="*/ 0 h 140157"/>
              <a:gd name="connsiteX1" fmla="*/ 110288 w 154023"/>
              <a:gd name="connsiteY1" fmla="*/ 0 h 140157"/>
              <a:gd name="connsiteX2" fmla="*/ 110668 w 154023"/>
              <a:gd name="connsiteY2" fmla="*/ 752 h 140157"/>
              <a:gd name="connsiteX3" fmla="*/ 110288 w 154023"/>
              <a:gd name="connsiteY3" fmla="*/ 12400 h 140157"/>
              <a:gd name="connsiteX4" fmla="*/ 100780 w 154023"/>
              <a:gd name="connsiteY4" fmla="*/ 16909 h 140157"/>
              <a:gd name="connsiteX5" fmla="*/ 100780 w 154023"/>
              <a:gd name="connsiteY5" fmla="*/ 25551 h 140157"/>
              <a:gd name="connsiteX6" fmla="*/ 96977 w 154023"/>
              <a:gd name="connsiteY6" fmla="*/ 24800 h 140157"/>
              <a:gd name="connsiteX7" fmla="*/ 84808 w 154023"/>
              <a:gd name="connsiteY7" fmla="*/ 34570 h 140157"/>
              <a:gd name="connsiteX8" fmla="*/ 90132 w 154023"/>
              <a:gd name="connsiteY8" fmla="*/ 35697 h 140157"/>
              <a:gd name="connsiteX9" fmla="*/ 96217 w 154023"/>
              <a:gd name="connsiteY9" fmla="*/ 28933 h 140157"/>
              <a:gd name="connsiteX10" fmla="*/ 102302 w 154023"/>
              <a:gd name="connsiteY10" fmla="*/ 28182 h 140157"/>
              <a:gd name="connsiteX11" fmla="*/ 107246 w 154023"/>
              <a:gd name="connsiteY11" fmla="*/ 18788 h 140157"/>
              <a:gd name="connsiteX12" fmla="*/ 116373 w 154023"/>
              <a:gd name="connsiteY12" fmla="*/ 12024 h 140157"/>
              <a:gd name="connsiteX13" fmla="*/ 117134 w 154023"/>
              <a:gd name="connsiteY13" fmla="*/ 752 h 140157"/>
              <a:gd name="connsiteX14" fmla="*/ 116373 w 154023"/>
              <a:gd name="connsiteY14" fmla="*/ 0 h 140157"/>
              <a:gd name="connsiteX15" fmla="*/ 125500 w 154023"/>
              <a:gd name="connsiteY15" fmla="*/ 0 h 140157"/>
              <a:gd name="connsiteX16" fmla="*/ 127402 w 154023"/>
              <a:gd name="connsiteY16" fmla="*/ 752 h 140157"/>
              <a:gd name="connsiteX17" fmla="*/ 130824 w 154023"/>
              <a:gd name="connsiteY17" fmla="*/ 0 h 140157"/>
              <a:gd name="connsiteX18" fmla="*/ 136529 w 154023"/>
              <a:gd name="connsiteY18" fmla="*/ 0 h 140157"/>
              <a:gd name="connsiteX19" fmla="*/ 139191 w 154023"/>
              <a:gd name="connsiteY19" fmla="*/ 2255 h 140157"/>
              <a:gd name="connsiteX20" fmla="*/ 139571 w 154023"/>
              <a:gd name="connsiteY20" fmla="*/ 6764 h 140157"/>
              <a:gd name="connsiteX21" fmla="*/ 146797 w 154023"/>
              <a:gd name="connsiteY21" fmla="*/ 19915 h 140157"/>
              <a:gd name="connsiteX22" fmla="*/ 146037 w 154023"/>
              <a:gd name="connsiteY22" fmla="*/ 24424 h 140157"/>
              <a:gd name="connsiteX23" fmla="*/ 149079 w 154023"/>
              <a:gd name="connsiteY23" fmla="*/ 22545 h 140157"/>
              <a:gd name="connsiteX24" fmla="*/ 148318 w 154023"/>
              <a:gd name="connsiteY24" fmla="*/ 27055 h 140157"/>
              <a:gd name="connsiteX25" fmla="*/ 146037 w 154023"/>
              <a:gd name="connsiteY25" fmla="*/ 33818 h 140157"/>
              <a:gd name="connsiteX26" fmla="*/ 146797 w 154023"/>
              <a:gd name="connsiteY26" fmla="*/ 38703 h 140157"/>
              <a:gd name="connsiteX27" fmla="*/ 151741 w 154023"/>
              <a:gd name="connsiteY27" fmla="*/ 38327 h 140157"/>
              <a:gd name="connsiteX28" fmla="*/ 154023 w 154023"/>
              <a:gd name="connsiteY28" fmla="*/ 40206 h 140157"/>
              <a:gd name="connsiteX29" fmla="*/ 147558 w 154023"/>
              <a:gd name="connsiteY29" fmla="*/ 42460 h 140157"/>
              <a:gd name="connsiteX30" fmla="*/ 145656 w 154023"/>
              <a:gd name="connsiteY30" fmla="*/ 52230 h 140157"/>
              <a:gd name="connsiteX31" fmla="*/ 143755 w 154023"/>
              <a:gd name="connsiteY31" fmla="*/ 55236 h 140157"/>
              <a:gd name="connsiteX32" fmla="*/ 143374 w 154023"/>
              <a:gd name="connsiteY32" fmla="*/ 60121 h 140157"/>
              <a:gd name="connsiteX33" fmla="*/ 142614 w 154023"/>
              <a:gd name="connsiteY33" fmla="*/ 61248 h 140157"/>
              <a:gd name="connsiteX34" fmla="*/ 142994 w 154023"/>
              <a:gd name="connsiteY34" fmla="*/ 71394 h 140157"/>
              <a:gd name="connsiteX35" fmla="*/ 142994 w 154023"/>
              <a:gd name="connsiteY35" fmla="*/ 81163 h 140157"/>
              <a:gd name="connsiteX36" fmla="*/ 141093 w 154023"/>
              <a:gd name="connsiteY36" fmla="*/ 87175 h 140157"/>
              <a:gd name="connsiteX37" fmla="*/ 127782 w 154023"/>
              <a:gd name="connsiteY37" fmla="*/ 79660 h 140157"/>
              <a:gd name="connsiteX38" fmla="*/ 128923 w 154023"/>
              <a:gd name="connsiteY38" fmla="*/ 87175 h 140157"/>
              <a:gd name="connsiteX39" fmla="*/ 135388 w 154023"/>
              <a:gd name="connsiteY39" fmla="*/ 97321 h 140157"/>
              <a:gd name="connsiteX40" fmla="*/ 139191 w 154023"/>
              <a:gd name="connsiteY40" fmla="*/ 98448 h 140157"/>
              <a:gd name="connsiteX41" fmla="*/ 138811 w 154023"/>
              <a:gd name="connsiteY41" fmla="*/ 103333 h 140157"/>
              <a:gd name="connsiteX42" fmla="*/ 143374 w 154023"/>
              <a:gd name="connsiteY42" fmla="*/ 110848 h 140157"/>
              <a:gd name="connsiteX43" fmla="*/ 143374 w 154023"/>
              <a:gd name="connsiteY43" fmla="*/ 117612 h 140157"/>
              <a:gd name="connsiteX44" fmla="*/ 142614 w 154023"/>
              <a:gd name="connsiteY44" fmla="*/ 120994 h 140157"/>
              <a:gd name="connsiteX45" fmla="*/ 142994 w 154023"/>
              <a:gd name="connsiteY45" fmla="*/ 127006 h 140157"/>
              <a:gd name="connsiteX46" fmla="*/ 138811 w 154023"/>
              <a:gd name="connsiteY46" fmla="*/ 130763 h 140157"/>
              <a:gd name="connsiteX47" fmla="*/ 133487 w 154023"/>
              <a:gd name="connsiteY47" fmla="*/ 131890 h 140157"/>
              <a:gd name="connsiteX48" fmla="*/ 133106 w 154023"/>
              <a:gd name="connsiteY48" fmla="*/ 137527 h 140157"/>
              <a:gd name="connsiteX49" fmla="*/ 128543 w 154023"/>
              <a:gd name="connsiteY49" fmla="*/ 137151 h 140157"/>
              <a:gd name="connsiteX50" fmla="*/ 124359 w 154023"/>
              <a:gd name="connsiteY50" fmla="*/ 140157 h 140157"/>
              <a:gd name="connsiteX51" fmla="*/ 100780 w 154023"/>
              <a:gd name="connsiteY51" fmla="*/ 137527 h 140157"/>
              <a:gd name="connsiteX52" fmla="*/ 98879 w 154023"/>
              <a:gd name="connsiteY52" fmla="*/ 133018 h 140157"/>
              <a:gd name="connsiteX53" fmla="*/ 96597 w 154023"/>
              <a:gd name="connsiteY53" fmla="*/ 130763 h 140157"/>
              <a:gd name="connsiteX54" fmla="*/ 88611 w 154023"/>
              <a:gd name="connsiteY54" fmla="*/ 127006 h 140157"/>
              <a:gd name="connsiteX55" fmla="*/ 86709 w 154023"/>
              <a:gd name="connsiteY55" fmla="*/ 122872 h 140157"/>
              <a:gd name="connsiteX56" fmla="*/ 70356 w 154023"/>
              <a:gd name="connsiteY56" fmla="*/ 117612 h 140157"/>
              <a:gd name="connsiteX57" fmla="*/ 71117 w 154023"/>
              <a:gd name="connsiteY57" fmla="*/ 113854 h 140157"/>
              <a:gd name="connsiteX58" fmla="*/ 66933 w 154023"/>
              <a:gd name="connsiteY58" fmla="*/ 112727 h 140157"/>
              <a:gd name="connsiteX59" fmla="*/ 63130 w 154023"/>
              <a:gd name="connsiteY59" fmla="*/ 114982 h 140157"/>
              <a:gd name="connsiteX60" fmla="*/ 61229 w 154023"/>
              <a:gd name="connsiteY60" fmla="*/ 111975 h 140157"/>
              <a:gd name="connsiteX61" fmla="*/ 60849 w 154023"/>
              <a:gd name="connsiteY61" fmla="*/ 101078 h 140157"/>
              <a:gd name="connsiteX62" fmla="*/ 59708 w 154023"/>
              <a:gd name="connsiteY62" fmla="*/ 95818 h 140157"/>
              <a:gd name="connsiteX63" fmla="*/ 54764 w 154023"/>
              <a:gd name="connsiteY63" fmla="*/ 104460 h 140157"/>
              <a:gd name="connsiteX64" fmla="*/ 45636 w 154023"/>
              <a:gd name="connsiteY64" fmla="*/ 113479 h 140157"/>
              <a:gd name="connsiteX65" fmla="*/ 43735 w 154023"/>
              <a:gd name="connsiteY65" fmla="*/ 108594 h 140157"/>
              <a:gd name="connsiteX66" fmla="*/ 39171 w 154023"/>
              <a:gd name="connsiteY66" fmla="*/ 103709 h 140157"/>
              <a:gd name="connsiteX67" fmla="*/ 36889 w 154023"/>
              <a:gd name="connsiteY67" fmla="*/ 96569 h 140157"/>
              <a:gd name="connsiteX68" fmla="*/ 31565 w 154023"/>
              <a:gd name="connsiteY68" fmla="*/ 92812 h 140157"/>
              <a:gd name="connsiteX69" fmla="*/ 29283 w 154023"/>
              <a:gd name="connsiteY69" fmla="*/ 88679 h 140157"/>
              <a:gd name="connsiteX70" fmla="*/ 28903 w 154023"/>
              <a:gd name="connsiteY70" fmla="*/ 82667 h 140157"/>
              <a:gd name="connsiteX71" fmla="*/ 28903 w 154023"/>
              <a:gd name="connsiteY71" fmla="*/ 72145 h 140157"/>
              <a:gd name="connsiteX72" fmla="*/ 28523 w 154023"/>
              <a:gd name="connsiteY72" fmla="*/ 68012 h 140157"/>
              <a:gd name="connsiteX73" fmla="*/ 27002 w 154023"/>
              <a:gd name="connsiteY73" fmla="*/ 63127 h 140157"/>
              <a:gd name="connsiteX74" fmla="*/ 27002 w 154023"/>
              <a:gd name="connsiteY74" fmla="*/ 60121 h 140157"/>
              <a:gd name="connsiteX75" fmla="*/ 24339 w 154023"/>
              <a:gd name="connsiteY75" fmla="*/ 60121 h 140157"/>
              <a:gd name="connsiteX76" fmla="*/ 19395 w 154023"/>
              <a:gd name="connsiteY76" fmla="*/ 63127 h 140157"/>
              <a:gd name="connsiteX77" fmla="*/ 19015 w 154023"/>
              <a:gd name="connsiteY77" fmla="*/ 59370 h 140157"/>
              <a:gd name="connsiteX78" fmla="*/ 17114 w 154023"/>
              <a:gd name="connsiteY78" fmla="*/ 57867 h 140157"/>
              <a:gd name="connsiteX79" fmla="*/ 14452 w 154023"/>
              <a:gd name="connsiteY79" fmla="*/ 60121 h 140157"/>
              <a:gd name="connsiteX80" fmla="*/ 11789 w 154023"/>
              <a:gd name="connsiteY80" fmla="*/ 53357 h 140157"/>
              <a:gd name="connsiteX81" fmla="*/ 7986 w 154023"/>
              <a:gd name="connsiteY81" fmla="*/ 54861 h 140157"/>
              <a:gd name="connsiteX82" fmla="*/ 7226 w 154023"/>
              <a:gd name="connsiteY82" fmla="*/ 57867 h 140157"/>
              <a:gd name="connsiteX83" fmla="*/ 7986 w 154023"/>
              <a:gd name="connsiteY83" fmla="*/ 61248 h 140157"/>
              <a:gd name="connsiteX84" fmla="*/ 6465 w 154023"/>
              <a:gd name="connsiteY84" fmla="*/ 63127 h 140157"/>
              <a:gd name="connsiteX85" fmla="*/ 4944 w 154023"/>
              <a:gd name="connsiteY85" fmla="*/ 55988 h 140157"/>
              <a:gd name="connsiteX86" fmla="*/ 0 w 154023"/>
              <a:gd name="connsiteY86" fmla="*/ 51855 h 140157"/>
              <a:gd name="connsiteX87" fmla="*/ 6085 w 154023"/>
              <a:gd name="connsiteY87" fmla="*/ 52982 h 140157"/>
              <a:gd name="connsiteX88" fmla="*/ 17874 w 154023"/>
              <a:gd name="connsiteY88" fmla="*/ 39830 h 140157"/>
              <a:gd name="connsiteX89" fmla="*/ 18635 w 154023"/>
              <a:gd name="connsiteY89" fmla="*/ 34194 h 140157"/>
              <a:gd name="connsiteX90" fmla="*/ 20536 w 154023"/>
              <a:gd name="connsiteY90" fmla="*/ 29685 h 140157"/>
              <a:gd name="connsiteX91" fmla="*/ 30424 w 154023"/>
              <a:gd name="connsiteY91" fmla="*/ 27055 h 140157"/>
              <a:gd name="connsiteX92" fmla="*/ 34227 w 154023"/>
              <a:gd name="connsiteY92" fmla="*/ 23673 h 140157"/>
              <a:gd name="connsiteX93" fmla="*/ 34608 w 154023"/>
              <a:gd name="connsiteY93" fmla="*/ 20667 h 140157"/>
              <a:gd name="connsiteX94" fmla="*/ 30805 w 154023"/>
              <a:gd name="connsiteY94" fmla="*/ 18412 h 140157"/>
              <a:gd name="connsiteX95" fmla="*/ 29283 w 154023"/>
              <a:gd name="connsiteY95" fmla="*/ 12024 h 140157"/>
              <a:gd name="connsiteX96" fmla="*/ 31565 w 154023"/>
              <a:gd name="connsiteY96" fmla="*/ 5636 h 14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4023" h="140157">
                <a:moveTo>
                  <a:pt x="36889" y="0"/>
                </a:moveTo>
                <a:lnTo>
                  <a:pt x="110288" y="0"/>
                </a:lnTo>
                <a:lnTo>
                  <a:pt x="110668" y="752"/>
                </a:lnTo>
                <a:lnTo>
                  <a:pt x="110288" y="12400"/>
                </a:lnTo>
                <a:lnTo>
                  <a:pt x="100780" y="16909"/>
                </a:lnTo>
                <a:lnTo>
                  <a:pt x="100780" y="25551"/>
                </a:lnTo>
                <a:lnTo>
                  <a:pt x="96977" y="24800"/>
                </a:lnTo>
                <a:lnTo>
                  <a:pt x="84808" y="34570"/>
                </a:lnTo>
                <a:lnTo>
                  <a:pt x="90132" y="35697"/>
                </a:lnTo>
                <a:lnTo>
                  <a:pt x="96217" y="28933"/>
                </a:lnTo>
                <a:lnTo>
                  <a:pt x="102302" y="28182"/>
                </a:lnTo>
                <a:lnTo>
                  <a:pt x="107246" y="18788"/>
                </a:lnTo>
                <a:lnTo>
                  <a:pt x="116373" y="12024"/>
                </a:lnTo>
                <a:lnTo>
                  <a:pt x="117134" y="752"/>
                </a:lnTo>
                <a:lnTo>
                  <a:pt x="116373" y="0"/>
                </a:lnTo>
                <a:lnTo>
                  <a:pt x="125500" y="0"/>
                </a:lnTo>
                <a:lnTo>
                  <a:pt x="127402" y="752"/>
                </a:lnTo>
                <a:lnTo>
                  <a:pt x="130824" y="0"/>
                </a:lnTo>
                <a:lnTo>
                  <a:pt x="136529" y="0"/>
                </a:lnTo>
                <a:lnTo>
                  <a:pt x="139191" y="2255"/>
                </a:lnTo>
                <a:lnTo>
                  <a:pt x="139571" y="6764"/>
                </a:lnTo>
                <a:lnTo>
                  <a:pt x="146797" y="19915"/>
                </a:lnTo>
                <a:lnTo>
                  <a:pt x="146037" y="24424"/>
                </a:lnTo>
                <a:lnTo>
                  <a:pt x="149079" y="22545"/>
                </a:lnTo>
                <a:lnTo>
                  <a:pt x="148318" y="27055"/>
                </a:lnTo>
                <a:lnTo>
                  <a:pt x="146037" y="33818"/>
                </a:lnTo>
                <a:lnTo>
                  <a:pt x="146797" y="38703"/>
                </a:lnTo>
                <a:lnTo>
                  <a:pt x="151741" y="38327"/>
                </a:lnTo>
                <a:lnTo>
                  <a:pt x="154023" y="40206"/>
                </a:lnTo>
                <a:lnTo>
                  <a:pt x="147558" y="42460"/>
                </a:lnTo>
                <a:lnTo>
                  <a:pt x="145656" y="52230"/>
                </a:lnTo>
                <a:lnTo>
                  <a:pt x="143755" y="55236"/>
                </a:lnTo>
                <a:lnTo>
                  <a:pt x="143374" y="60121"/>
                </a:lnTo>
                <a:lnTo>
                  <a:pt x="142614" y="61248"/>
                </a:lnTo>
                <a:lnTo>
                  <a:pt x="142994" y="71394"/>
                </a:lnTo>
                <a:lnTo>
                  <a:pt x="142994" y="81163"/>
                </a:lnTo>
                <a:lnTo>
                  <a:pt x="141093" y="87175"/>
                </a:lnTo>
                <a:lnTo>
                  <a:pt x="127782" y="79660"/>
                </a:lnTo>
                <a:lnTo>
                  <a:pt x="128923" y="87175"/>
                </a:lnTo>
                <a:lnTo>
                  <a:pt x="135388" y="97321"/>
                </a:lnTo>
                <a:lnTo>
                  <a:pt x="139191" y="98448"/>
                </a:lnTo>
                <a:lnTo>
                  <a:pt x="138811" y="103333"/>
                </a:lnTo>
                <a:lnTo>
                  <a:pt x="143374" y="110848"/>
                </a:lnTo>
                <a:lnTo>
                  <a:pt x="143374" y="117612"/>
                </a:lnTo>
                <a:lnTo>
                  <a:pt x="142614" y="120994"/>
                </a:lnTo>
                <a:lnTo>
                  <a:pt x="142994" y="127006"/>
                </a:lnTo>
                <a:lnTo>
                  <a:pt x="138811" y="130763"/>
                </a:lnTo>
                <a:lnTo>
                  <a:pt x="133487" y="131890"/>
                </a:lnTo>
                <a:lnTo>
                  <a:pt x="133106" y="137527"/>
                </a:lnTo>
                <a:lnTo>
                  <a:pt x="128543" y="137151"/>
                </a:lnTo>
                <a:lnTo>
                  <a:pt x="124359" y="140157"/>
                </a:lnTo>
                <a:lnTo>
                  <a:pt x="100780" y="137527"/>
                </a:lnTo>
                <a:lnTo>
                  <a:pt x="98879" y="133018"/>
                </a:lnTo>
                <a:lnTo>
                  <a:pt x="96597" y="130763"/>
                </a:lnTo>
                <a:lnTo>
                  <a:pt x="88611" y="127006"/>
                </a:lnTo>
                <a:lnTo>
                  <a:pt x="86709" y="122872"/>
                </a:lnTo>
                <a:lnTo>
                  <a:pt x="70356" y="117612"/>
                </a:lnTo>
                <a:lnTo>
                  <a:pt x="71117" y="113854"/>
                </a:lnTo>
                <a:lnTo>
                  <a:pt x="66933" y="112727"/>
                </a:lnTo>
                <a:lnTo>
                  <a:pt x="63130" y="114982"/>
                </a:lnTo>
                <a:lnTo>
                  <a:pt x="61229" y="111975"/>
                </a:lnTo>
                <a:lnTo>
                  <a:pt x="60849" y="101078"/>
                </a:lnTo>
                <a:lnTo>
                  <a:pt x="59708" y="95818"/>
                </a:lnTo>
                <a:lnTo>
                  <a:pt x="54764" y="104460"/>
                </a:lnTo>
                <a:lnTo>
                  <a:pt x="45636" y="113479"/>
                </a:lnTo>
                <a:lnTo>
                  <a:pt x="43735" y="108594"/>
                </a:lnTo>
                <a:lnTo>
                  <a:pt x="39171" y="103709"/>
                </a:lnTo>
                <a:lnTo>
                  <a:pt x="36889" y="96569"/>
                </a:lnTo>
                <a:lnTo>
                  <a:pt x="31565" y="92812"/>
                </a:lnTo>
                <a:lnTo>
                  <a:pt x="29283" y="88679"/>
                </a:lnTo>
                <a:lnTo>
                  <a:pt x="28903" y="82667"/>
                </a:lnTo>
                <a:lnTo>
                  <a:pt x="28903" y="72145"/>
                </a:lnTo>
                <a:lnTo>
                  <a:pt x="28523" y="68012"/>
                </a:lnTo>
                <a:lnTo>
                  <a:pt x="27002" y="63127"/>
                </a:lnTo>
                <a:lnTo>
                  <a:pt x="27002" y="60121"/>
                </a:lnTo>
                <a:lnTo>
                  <a:pt x="24339" y="60121"/>
                </a:lnTo>
                <a:lnTo>
                  <a:pt x="19395" y="63127"/>
                </a:lnTo>
                <a:lnTo>
                  <a:pt x="19015" y="59370"/>
                </a:lnTo>
                <a:lnTo>
                  <a:pt x="17114" y="57867"/>
                </a:lnTo>
                <a:lnTo>
                  <a:pt x="14452" y="60121"/>
                </a:lnTo>
                <a:lnTo>
                  <a:pt x="11789" y="53357"/>
                </a:lnTo>
                <a:lnTo>
                  <a:pt x="7986" y="54861"/>
                </a:lnTo>
                <a:lnTo>
                  <a:pt x="7226" y="57867"/>
                </a:lnTo>
                <a:lnTo>
                  <a:pt x="7986" y="61248"/>
                </a:lnTo>
                <a:lnTo>
                  <a:pt x="6465" y="63127"/>
                </a:lnTo>
                <a:lnTo>
                  <a:pt x="4944" y="55988"/>
                </a:lnTo>
                <a:lnTo>
                  <a:pt x="0" y="51855"/>
                </a:lnTo>
                <a:lnTo>
                  <a:pt x="6085" y="52982"/>
                </a:lnTo>
                <a:lnTo>
                  <a:pt x="17874" y="39830"/>
                </a:lnTo>
                <a:lnTo>
                  <a:pt x="18635" y="34194"/>
                </a:lnTo>
                <a:lnTo>
                  <a:pt x="20536" y="29685"/>
                </a:lnTo>
                <a:lnTo>
                  <a:pt x="30424" y="27055"/>
                </a:lnTo>
                <a:lnTo>
                  <a:pt x="34227" y="23673"/>
                </a:lnTo>
                <a:lnTo>
                  <a:pt x="34608" y="20667"/>
                </a:lnTo>
                <a:lnTo>
                  <a:pt x="30805" y="18412"/>
                </a:lnTo>
                <a:lnTo>
                  <a:pt x="29283" y="12024"/>
                </a:lnTo>
                <a:lnTo>
                  <a:pt x="31565" y="5636"/>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33" name="Text Placeholder 7">
            <a:extLst>
              <a:ext uri="{FF2B5EF4-FFF2-40B4-BE49-F238E27FC236}">
                <a16:creationId xmlns:a16="http://schemas.microsoft.com/office/drawing/2014/main" id="{CD768C78-4EF5-A242-B69D-FC41C504F839}"/>
              </a:ext>
            </a:extLst>
          </p:cNvPr>
          <p:cNvSpPr>
            <a:spLocks noGrp="1"/>
          </p:cNvSpPr>
          <p:nvPr>
            <p:ph type="body" sz="quarter" idx="55" hasCustomPrompt="1"/>
          </p:nvPr>
        </p:nvSpPr>
        <p:spPr>
          <a:xfrm>
            <a:off x="667780" y="1638861"/>
            <a:ext cx="3602736" cy="124358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4" name="Text Placeholder 7">
            <a:extLst>
              <a:ext uri="{FF2B5EF4-FFF2-40B4-BE49-F238E27FC236}">
                <a16:creationId xmlns:a16="http://schemas.microsoft.com/office/drawing/2014/main" id="{76C9954E-51D2-574C-AD43-3B43BB9CFDC7}"/>
              </a:ext>
            </a:extLst>
          </p:cNvPr>
          <p:cNvSpPr>
            <a:spLocks noGrp="1"/>
          </p:cNvSpPr>
          <p:nvPr>
            <p:ph type="body" sz="quarter" idx="56" hasCustomPrompt="1"/>
          </p:nvPr>
        </p:nvSpPr>
        <p:spPr>
          <a:xfrm>
            <a:off x="521428" y="1638861"/>
            <a:ext cx="128016" cy="1243584"/>
          </a:xfrm>
          <a:solidFill>
            <a:schemeClr val="accent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5" name="Text Placeholder 19">
            <a:extLst>
              <a:ext uri="{FF2B5EF4-FFF2-40B4-BE49-F238E27FC236}">
                <a16:creationId xmlns:a16="http://schemas.microsoft.com/office/drawing/2014/main" id="{1C0E4B66-98F5-5E45-B751-61971ECAA71A}"/>
              </a:ext>
            </a:extLst>
          </p:cNvPr>
          <p:cNvSpPr>
            <a:spLocks noGrp="1"/>
          </p:cNvSpPr>
          <p:nvPr>
            <p:ph type="body" sz="quarter" idx="54" hasCustomPrompt="1"/>
          </p:nvPr>
        </p:nvSpPr>
        <p:spPr>
          <a:xfrm>
            <a:off x="1002206" y="1721989"/>
            <a:ext cx="3177908" cy="327141"/>
          </a:xfrm>
        </p:spPr>
        <p:txBody>
          <a:bodyPr wrap="square" anchor="t">
            <a:spAutoFit/>
          </a:bodyPr>
          <a:lstStyle>
            <a:lvl1pPr marL="0" indent="0" algn="l">
              <a:lnSpc>
                <a:spcPct val="130000"/>
              </a:lnSpc>
              <a:spcBef>
                <a:spcPts val="0"/>
              </a:spcBef>
              <a:buNone/>
              <a:defRPr sz="1800" b="1">
                <a:solidFill>
                  <a:schemeClr val="tx2"/>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7" name="Picture Placeholder 8">
            <a:extLst>
              <a:ext uri="{FF2B5EF4-FFF2-40B4-BE49-F238E27FC236}">
                <a16:creationId xmlns:a16="http://schemas.microsoft.com/office/drawing/2014/main" id="{FB3E9D01-1467-EF4A-A563-30732A26A7DE}"/>
              </a:ext>
            </a:extLst>
          </p:cNvPr>
          <p:cNvSpPr>
            <a:spLocks noGrp="1" noChangeAspect="1"/>
          </p:cNvSpPr>
          <p:nvPr>
            <p:ph type="pic" sz="quarter" idx="25" hasCustomPrompt="1"/>
          </p:nvPr>
        </p:nvSpPr>
        <p:spPr>
          <a:xfrm>
            <a:off x="1002206" y="2142613"/>
            <a:ext cx="636589" cy="636589"/>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38" name="Text Placeholder 7">
            <a:extLst>
              <a:ext uri="{FF2B5EF4-FFF2-40B4-BE49-F238E27FC236}">
                <a16:creationId xmlns:a16="http://schemas.microsoft.com/office/drawing/2014/main" id="{3E53CDCF-05C3-6647-9FCA-57F3FFA0C099}"/>
              </a:ext>
            </a:extLst>
          </p:cNvPr>
          <p:cNvSpPr>
            <a:spLocks noGrp="1"/>
          </p:cNvSpPr>
          <p:nvPr>
            <p:ph type="body" sz="quarter" idx="57" hasCustomPrompt="1"/>
          </p:nvPr>
        </p:nvSpPr>
        <p:spPr>
          <a:xfrm>
            <a:off x="667780" y="3144815"/>
            <a:ext cx="3602736" cy="124358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39" name="Text Placeholder 7">
            <a:extLst>
              <a:ext uri="{FF2B5EF4-FFF2-40B4-BE49-F238E27FC236}">
                <a16:creationId xmlns:a16="http://schemas.microsoft.com/office/drawing/2014/main" id="{8BEE8623-6857-C242-BE6B-640D2B3B04D9}"/>
              </a:ext>
            </a:extLst>
          </p:cNvPr>
          <p:cNvSpPr>
            <a:spLocks noGrp="1"/>
          </p:cNvSpPr>
          <p:nvPr>
            <p:ph type="body" sz="quarter" idx="58" hasCustomPrompt="1"/>
          </p:nvPr>
        </p:nvSpPr>
        <p:spPr>
          <a:xfrm>
            <a:off x="521428" y="3144815"/>
            <a:ext cx="128016" cy="1243584"/>
          </a:xfrm>
          <a:solidFill>
            <a:schemeClr val="accent5"/>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0" name="Text Placeholder 19">
            <a:extLst>
              <a:ext uri="{FF2B5EF4-FFF2-40B4-BE49-F238E27FC236}">
                <a16:creationId xmlns:a16="http://schemas.microsoft.com/office/drawing/2014/main" id="{224344F3-B18A-7043-88C7-F493322A26C7}"/>
              </a:ext>
            </a:extLst>
          </p:cNvPr>
          <p:cNvSpPr>
            <a:spLocks noGrp="1"/>
          </p:cNvSpPr>
          <p:nvPr>
            <p:ph type="body" sz="quarter" idx="59" hasCustomPrompt="1"/>
          </p:nvPr>
        </p:nvSpPr>
        <p:spPr>
          <a:xfrm>
            <a:off x="1002206" y="3235489"/>
            <a:ext cx="3177908" cy="327141"/>
          </a:xfrm>
        </p:spPr>
        <p:txBody>
          <a:bodyPr wrap="square" anchor="t">
            <a:spAutoFit/>
          </a:bodyPr>
          <a:lstStyle>
            <a:lvl1pPr marL="0" indent="0" algn="l">
              <a:lnSpc>
                <a:spcPct val="130000"/>
              </a:lnSpc>
              <a:spcBef>
                <a:spcPts val="0"/>
              </a:spcBef>
              <a:buNone/>
              <a:defRPr sz="1800" b="1">
                <a:solidFill>
                  <a:schemeClr val="tx2"/>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42" name="Picture Placeholder 8">
            <a:extLst>
              <a:ext uri="{FF2B5EF4-FFF2-40B4-BE49-F238E27FC236}">
                <a16:creationId xmlns:a16="http://schemas.microsoft.com/office/drawing/2014/main" id="{626BFA65-901E-CF4C-9957-94F12B9484E4}"/>
              </a:ext>
            </a:extLst>
          </p:cNvPr>
          <p:cNvSpPr>
            <a:spLocks noGrp="1" noChangeAspect="1"/>
          </p:cNvSpPr>
          <p:nvPr>
            <p:ph type="pic" sz="quarter" idx="61" hasCustomPrompt="1"/>
          </p:nvPr>
        </p:nvSpPr>
        <p:spPr>
          <a:xfrm>
            <a:off x="1002206" y="3656113"/>
            <a:ext cx="636589" cy="636589"/>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43" name="Text Placeholder 7">
            <a:extLst>
              <a:ext uri="{FF2B5EF4-FFF2-40B4-BE49-F238E27FC236}">
                <a16:creationId xmlns:a16="http://schemas.microsoft.com/office/drawing/2014/main" id="{EF50281D-5236-9A47-B610-7677E4357ED1}"/>
              </a:ext>
            </a:extLst>
          </p:cNvPr>
          <p:cNvSpPr>
            <a:spLocks noGrp="1"/>
          </p:cNvSpPr>
          <p:nvPr>
            <p:ph type="body" sz="quarter" idx="62" hasCustomPrompt="1"/>
          </p:nvPr>
        </p:nvSpPr>
        <p:spPr>
          <a:xfrm>
            <a:off x="667780" y="4650768"/>
            <a:ext cx="3602736" cy="1243584"/>
          </a:xfrm>
          <a:solidFill>
            <a:schemeClr val="bg1"/>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4" name="Text Placeholder 7">
            <a:extLst>
              <a:ext uri="{FF2B5EF4-FFF2-40B4-BE49-F238E27FC236}">
                <a16:creationId xmlns:a16="http://schemas.microsoft.com/office/drawing/2014/main" id="{3B583BA1-DE56-D04B-A603-1A224386CA8D}"/>
              </a:ext>
            </a:extLst>
          </p:cNvPr>
          <p:cNvSpPr>
            <a:spLocks noGrp="1"/>
          </p:cNvSpPr>
          <p:nvPr>
            <p:ph type="body" sz="quarter" idx="63" hasCustomPrompt="1"/>
          </p:nvPr>
        </p:nvSpPr>
        <p:spPr>
          <a:xfrm>
            <a:off x="521428" y="4650768"/>
            <a:ext cx="128016" cy="1243584"/>
          </a:xfrm>
          <a:solidFill>
            <a:schemeClr val="accent3"/>
          </a:solidFill>
          <a:ln>
            <a:noFill/>
          </a:ln>
          <a:effectLst>
            <a:outerShdw blurRad="444500" dist="254000" dir="5400000" sx="90000" sy="90000" algn="ctr" rotWithShape="0">
              <a:schemeClr val="tx2">
                <a:alpha val="15000"/>
              </a:schemeClr>
            </a:outerShdw>
          </a:effectLst>
        </p:spPr>
        <p:txBody>
          <a:bodyPr/>
          <a:lstStyle>
            <a:lvl1pPr marL="0" indent="0">
              <a:lnSpc>
                <a:spcPct val="130000"/>
              </a:lnSpc>
              <a:spcBef>
                <a:spcPts val="0"/>
              </a:spcBef>
              <a:buNone/>
              <a:defRPr sz="1400"/>
            </a:lvl1pPr>
            <a:lvl2pPr>
              <a:buNone/>
              <a:defRPr/>
            </a:lvl2pPr>
            <a:lvl3pPr>
              <a:buNone/>
              <a:defRPr/>
            </a:lvl3pPr>
            <a:lvl4pPr>
              <a:buNone/>
              <a:defRPr/>
            </a:lvl4pPr>
            <a:lvl5pPr>
              <a:buNone/>
              <a:defRPr/>
            </a:lvl5pPr>
          </a:lstStyle>
          <a:p>
            <a:pPr lvl="0"/>
            <a:r>
              <a:rPr lang="en-US" dirty="0"/>
              <a:t>   </a:t>
            </a:r>
          </a:p>
        </p:txBody>
      </p:sp>
      <p:sp>
        <p:nvSpPr>
          <p:cNvPr id="45" name="Text Placeholder 19">
            <a:extLst>
              <a:ext uri="{FF2B5EF4-FFF2-40B4-BE49-F238E27FC236}">
                <a16:creationId xmlns:a16="http://schemas.microsoft.com/office/drawing/2014/main" id="{7C110E47-1C0F-0449-831B-F3FCC364288D}"/>
              </a:ext>
            </a:extLst>
          </p:cNvPr>
          <p:cNvSpPr>
            <a:spLocks noGrp="1"/>
          </p:cNvSpPr>
          <p:nvPr>
            <p:ph type="body" sz="quarter" idx="64" hasCustomPrompt="1"/>
          </p:nvPr>
        </p:nvSpPr>
        <p:spPr>
          <a:xfrm>
            <a:off x="1002206" y="4733896"/>
            <a:ext cx="3177908" cy="327141"/>
          </a:xfrm>
        </p:spPr>
        <p:txBody>
          <a:bodyPr wrap="square" anchor="t">
            <a:spAutoFit/>
          </a:bodyPr>
          <a:lstStyle>
            <a:lvl1pPr marL="0" indent="0" algn="l">
              <a:lnSpc>
                <a:spcPct val="130000"/>
              </a:lnSpc>
              <a:spcBef>
                <a:spcPts val="0"/>
              </a:spcBef>
              <a:buNone/>
              <a:defRPr sz="1800" b="1">
                <a:solidFill>
                  <a:schemeClr val="tx2"/>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47" name="Picture Placeholder 8">
            <a:extLst>
              <a:ext uri="{FF2B5EF4-FFF2-40B4-BE49-F238E27FC236}">
                <a16:creationId xmlns:a16="http://schemas.microsoft.com/office/drawing/2014/main" id="{C742E47A-600E-CA41-BF2D-ACB808DA3B6C}"/>
              </a:ext>
            </a:extLst>
          </p:cNvPr>
          <p:cNvSpPr>
            <a:spLocks noGrp="1" noChangeAspect="1"/>
          </p:cNvSpPr>
          <p:nvPr>
            <p:ph type="pic" sz="quarter" idx="66" hasCustomPrompt="1"/>
          </p:nvPr>
        </p:nvSpPr>
        <p:spPr>
          <a:xfrm>
            <a:off x="1002206" y="5154520"/>
            <a:ext cx="636589" cy="636589"/>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262" name="Freeform 284">
            <a:extLst>
              <a:ext uri="{FF2B5EF4-FFF2-40B4-BE49-F238E27FC236}">
                <a16:creationId xmlns:a16="http://schemas.microsoft.com/office/drawing/2014/main" id="{0688778E-A867-764B-95C4-D3E9D2F1FF86}"/>
              </a:ext>
            </a:extLst>
          </p:cNvPr>
          <p:cNvSpPr>
            <a:spLocks noChangeAspect="1"/>
          </p:cNvSpPr>
          <p:nvPr userDrawn="1"/>
        </p:nvSpPr>
        <p:spPr bwMode="gray">
          <a:xfrm>
            <a:off x="6730406" y="3191143"/>
            <a:ext cx="1902" cy="1869"/>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solidFill>
            <a:schemeClr val="bg1">
              <a:lumMod val="95000"/>
            </a:schemeClr>
          </a:solidFill>
          <a:ln w="12700" cap="flat" cmpd="sng">
            <a:solidFill>
              <a:schemeClr val="bg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3146" name="Text Placeholder 3145">
            <a:extLst>
              <a:ext uri="{FF2B5EF4-FFF2-40B4-BE49-F238E27FC236}">
                <a16:creationId xmlns:a16="http://schemas.microsoft.com/office/drawing/2014/main" id="{CF1D46EB-B769-4C40-BECD-666CC3887564}"/>
              </a:ext>
            </a:extLst>
          </p:cNvPr>
          <p:cNvSpPr>
            <a:spLocks noGrp="1"/>
          </p:cNvSpPr>
          <p:nvPr>
            <p:ph type="body" sz="quarter" idx="352" hasCustomPrompt="1"/>
          </p:nvPr>
        </p:nvSpPr>
        <p:spPr>
          <a:xfrm>
            <a:off x="6525961" y="4138378"/>
            <a:ext cx="7062" cy="11842"/>
          </a:xfrm>
          <a:custGeom>
            <a:avLst/>
            <a:gdLst>
              <a:gd name="connsiteX0" fmla="*/ 0 w 7062"/>
              <a:gd name="connsiteY0" fmla="*/ 0 h 11842"/>
              <a:gd name="connsiteX1" fmla="*/ 1096 w 7062"/>
              <a:gd name="connsiteY1" fmla="*/ 287 h 11842"/>
              <a:gd name="connsiteX2" fmla="*/ 3086 w 7062"/>
              <a:gd name="connsiteY2" fmla="*/ 2729 h 11842"/>
              <a:gd name="connsiteX3" fmla="*/ 7062 w 7062"/>
              <a:gd name="connsiteY3" fmla="*/ 10229 h 11842"/>
              <a:gd name="connsiteX4" fmla="*/ 7047 w 7062"/>
              <a:gd name="connsiteY4" fmla="*/ 10866 h 11842"/>
              <a:gd name="connsiteX5" fmla="*/ 5953 w 7062"/>
              <a:gd name="connsiteY5" fmla="*/ 11842 h 11842"/>
              <a:gd name="connsiteX6" fmla="*/ 5036 w 7062"/>
              <a:gd name="connsiteY6" fmla="*/ 10867 h 11842"/>
              <a:gd name="connsiteX7" fmla="*/ 1313 w 7062"/>
              <a:gd name="connsiteY7" fmla="*/ 3828 h 11842"/>
              <a:gd name="connsiteX8" fmla="*/ 464 w 7062"/>
              <a:gd name="connsiteY8" fmla="*/ 1930 h 1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2" h="11842">
                <a:moveTo>
                  <a:pt x="0" y="0"/>
                </a:moveTo>
                <a:lnTo>
                  <a:pt x="1096" y="287"/>
                </a:lnTo>
                <a:lnTo>
                  <a:pt x="3086" y="2729"/>
                </a:lnTo>
                <a:lnTo>
                  <a:pt x="7062" y="10229"/>
                </a:lnTo>
                <a:lnTo>
                  <a:pt x="7047" y="10866"/>
                </a:lnTo>
                <a:lnTo>
                  <a:pt x="5953" y="11842"/>
                </a:lnTo>
                <a:lnTo>
                  <a:pt x="5036" y="10867"/>
                </a:lnTo>
                <a:lnTo>
                  <a:pt x="1313" y="3828"/>
                </a:lnTo>
                <a:lnTo>
                  <a:pt x="464" y="1930"/>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47" name="Text Placeholder 3146">
            <a:extLst>
              <a:ext uri="{FF2B5EF4-FFF2-40B4-BE49-F238E27FC236}">
                <a16:creationId xmlns:a16="http://schemas.microsoft.com/office/drawing/2014/main" id="{FF04D03F-E9F1-2147-A9AC-B7F689268E91}"/>
              </a:ext>
            </a:extLst>
          </p:cNvPr>
          <p:cNvSpPr>
            <a:spLocks noGrp="1"/>
          </p:cNvSpPr>
          <p:nvPr>
            <p:ph type="body" sz="quarter" idx="349" hasCustomPrompt="1"/>
          </p:nvPr>
        </p:nvSpPr>
        <p:spPr>
          <a:xfrm>
            <a:off x="6508479" y="4101991"/>
            <a:ext cx="5606" cy="13378"/>
          </a:xfrm>
          <a:custGeom>
            <a:avLst/>
            <a:gdLst>
              <a:gd name="connsiteX0" fmla="*/ 2219 w 5606"/>
              <a:gd name="connsiteY0" fmla="*/ 0 h 13378"/>
              <a:gd name="connsiteX1" fmla="*/ 3544 w 5606"/>
              <a:gd name="connsiteY1" fmla="*/ 2781 h 13378"/>
              <a:gd name="connsiteX2" fmla="*/ 4856 w 5606"/>
              <a:gd name="connsiteY2" fmla="*/ 3546 h 13378"/>
              <a:gd name="connsiteX3" fmla="*/ 5606 w 5606"/>
              <a:gd name="connsiteY3" fmla="*/ 5161 h 13378"/>
              <a:gd name="connsiteX4" fmla="*/ 4726 w 5606"/>
              <a:gd name="connsiteY4" fmla="*/ 6868 h 13378"/>
              <a:gd name="connsiteX5" fmla="*/ 3233 w 5606"/>
              <a:gd name="connsiteY5" fmla="*/ 7506 h 13378"/>
              <a:gd name="connsiteX6" fmla="*/ 3089 w 5606"/>
              <a:gd name="connsiteY6" fmla="*/ 8477 h 13378"/>
              <a:gd name="connsiteX7" fmla="*/ 3975 w 5606"/>
              <a:gd name="connsiteY7" fmla="*/ 13162 h 13378"/>
              <a:gd name="connsiteX8" fmla="*/ 2487 w 5606"/>
              <a:gd name="connsiteY8" fmla="*/ 13378 h 13378"/>
              <a:gd name="connsiteX9" fmla="*/ 887 w 5606"/>
              <a:gd name="connsiteY9" fmla="*/ 9170 h 13378"/>
              <a:gd name="connsiteX10" fmla="*/ 0 w 5606"/>
              <a:gd name="connsiteY10" fmla="*/ 4485 h 13378"/>
              <a:gd name="connsiteX11" fmla="*/ 2182 w 5606"/>
              <a:gd name="connsiteY11" fmla="*/ 4387 h 13378"/>
              <a:gd name="connsiteX12" fmla="*/ 1561 w 5606"/>
              <a:gd name="connsiteY12" fmla="*/ 544 h 1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6" h="13378">
                <a:moveTo>
                  <a:pt x="2219" y="0"/>
                </a:moveTo>
                <a:lnTo>
                  <a:pt x="3544" y="2781"/>
                </a:lnTo>
                <a:lnTo>
                  <a:pt x="4856" y="3546"/>
                </a:lnTo>
                <a:lnTo>
                  <a:pt x="5606" y="5161"/>
                </a:lnTo>
                <a:lnTo>
                  <a:pt x="4726" y="6868"/>
                </a:lnTo>
                <a:lnTo>
                  <a:pt x="3233" y="7506"/>
                </a:lnTo>
                <a:lnTo>
                  <a:pt x="3089" y="8477"/>
                </a:lnTo>
                <a:lnTo>
                  <a:pt x="3975" y="13162"/>
                </a:lnTo>
                <a:lnTo>
                  <a:pt x="2487" y="13378"/>
                </a:lnTo>
                <a:lnTo>
                  <a:pt x="887" y="9170"/>
                </a:lnTo>
                <a:lnTo>
                  <a:pt x="0" y="4485"/>
                </a:lnTo>
                <a:lnTo>
                  <a:pt x="2182" y="4387"/>
                </a:lnTo>
                <a:lnTo>
                  <a:pt x="1561" y="544"/>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48" name="Text Placeholder 3147">
            <a:extLst>
              <a:ext uri="{FF2B5EF4-FFF2-40B4-BE49-F238E27FC236}">
                <a16:creationId xmlns:a16="http://schemas.microsoft.com/office/drawing/2014/main" id="{5621F030-4E88-1843-88DC-D3C6260C78D0}"/>
              </a:ext>
            </a:extLst>
          </p:cNvPr>
          <p:cNvSpPr>
            <a:spLocks noGrp="1"/>
          </p:cNvSpPr>
          <p:nvPr>
            <p:ph type="body" sz="quarter" idx="347" hasCustomPrompt="1"/>
          </p:nvPr>
        </p:nvSpPr>
        <p:spPr>
          <a:xfrm>
            <a:off x="6265429" y="3894051"/>
            <a:ext cx="15552" cy="8753"/>
          </a:xfrm>
          <a:custGeom>
            <a:avLst/>
            <a:gdLst>
              <a:gd name="connsiteX0" fmla="*/ 12046 w 15552"/>
              <a:gd name="connsiteY0" fmla="*/ 300 h 8753"/>
              <a:gd name="connsiteX1" fmla="*/ 12540 w 15552"/>
              <a:gd name="connsiteY1" fmla="*/ 541 h 8753"/>
              <a:gd name="connsiteX2" fmla="*/ 12083 w 15552"/>
              <a:gd name="connsiteY2" fmla="*/ 390 h 8753"/>
              <a:gd name="connsiteX3" fmla="*/ 10901 w 15552"/>
              <a:gd name="connsiteY3" fmla="*/ 0 h 8753"/>
              <a:gd name="connsiteX4" fmla="*/ 12083 w 15552"/>
              <a:gd name="connsiteY4" fmla="*/ 390 h 8753"/>
              <a:gd name="connsiteX5" fmla="*/ 12624 w 15552"/>
              <a:gd name="connsiteY5" fmla="*/ 1709 h 8753"/>
              <a:gd name="connsiteX6" fmla="*/ 13027 w 15552"/>
              <a:gd name="connsiteY6" fmla="*/ 1648 h 8753"/>
              <a:gd name="connsiteX7" fmla="*/ 14571 w 15552"/>
              <a:gd name="connsiteY7" fmla="*/ 3384 h 8753"/>
              <a:gd name="connsiteX8" fmla="*/ 15552 w 15552"/>
              <a:gd name="connsiteY8" fmla="*/ 6859 h 8753"/>
              <a:gd name="connsiteX9" fmla="*/ 14165 w 15552"/>
              <a:gd name="connsiteY9" fmla="*/ 4942 h 8753"/>
              <a:gd name="connsiteX10" fmla="*/ 12243 w 15552"/>
              <a:gd name="connsiteY10" fmla="*/ 3735 h 8753"/>
              <a:gd name="connsiteX11" fmla="*/ 10296 w 15552"/>
              <a:gd name="connsiteY11" fmla="*/ 4186 h 8753"/>
              <a:gd name="connsiteX12" fmla="*/ 4898 w 15552"/>
              <a:gd name="connsiteY12" fmla="*/ 8465 h 8753"/>
              <a:gd name="connsiteX13" fmla="*/ 1416 w 15552"/>
              <a:gd name="connsiteY13" fmla="*/ 8753 h 8753"/>
              <a:gd name="connsiteX14" fmla="*/ 0 w 15552"/>
              <a:gd name="connsiteY14" fmla="*/ 5738 h 8753"/>
              <a:gd name="connsiteX15" fmla="*/ 3813 w 15552"/>
              <a:gd name="connsiteY15" fmla="*/ 4612 h 8753"/>
              <a:gd name="connsiteX16" fmla="*/ 8708 w 15552"/>
              <a:gd name="connsiteY16" fmla="*/ 331 h 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52" h="8753">
                <a:moveTo>
                  <a:pt x="12046" y="300"/>
                </a:moveTo>
                <a:lnTo>
                  <a:pt x="12540" y="541"/>
                </a:lnTo>
                <a:lnTo>
                  <a:pt x="12083" y="390"/>
                </a:lnTo>
                <a:close/>
                <a:moveTo>
                  <a:pt x="10901" y="0"/>
                </a:moveTo>
                <a:lnTo>
                  <a:pt x="12083" y="390"/>
                </a:lnTo>
                <a:lnTo>
                  <a:pt x="12624" y="1709"/>
                </a:lnTo>
                <a:lnTo>
                  <a:pt x="13027" y="1648"/>
                </a:lnTo>
                <a:lnTo>
                  <a:pt x="14571" y="3384"/>
                </a:lnTo>
                <a:lnTo>
                  <a:pt x="15552" y="6859"/>
                </a:lnTo>
                <a:lnTo>
                  <a:pt x="14165" y="4942"/>
                </a:lnTo>
                <a:lnTo>
                  <a:pt x="12243" y="3735"/>
                </a:lnTo>
                <a:lnTo>
                  <a:pt x="10296" y="4186"/>
                </a:lnTo>
                <a:lnTo>
                  <a:pt x="4898" y="8465"/>
                </a:lnTo>
                <a:lnTo>
                  <a:pt x="1416" y="8753"/>
                </a:lnTo>
                <a:lnTo>
                  <a:pt x="0" y="5738"/>
                </a:lnTo>
                <a:lnTo>
                  <a:pt x="3813" y="4612"/>
                </a:lnTo>
                <a:lnTo>
                  <a:pt x="8708" y="331"/>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149" name="Text Placeholder 3148">
            <a:extLst>
              <a:ext uri="{FF2B5EF4-FFF2-40B4-BE49-F238E27FC236}">
                <a16:creationId xmlns:a16="http://schemas.microsoft.com/office/drawing/2014/main" id="{6B27572D-6D18-5C45-93A1-83A329404599}"/>
              </a:ext>
            </a:extLst>
          </p:cNvPr>
          <p:cNvSpPr>
            <a:spLocks noGrp="1"/>
          </p:cNvSpPr>
          <p:nvPr>
            <p:ph type="body" sz="quarter" idx="346" hasCustomPrompt="1"/>
          </p:nvPr>
        </p:nvSpPr>
        <p:spPr>
          <a:xfrm>
            <a:off x="6280262" y="3937771"/>
            <a:ext cx="8943" cy="22032"/>
          </a:xfrm>
          <a:custGeom>
            <a:avLst/>
            <a:gdLst>
              <a:gd name="connsiteX0" fmla="*/ 2014 w 8943"/>
              <a:gd name="connsiteY0" fmla="*/ 0 h 22032"/>
              <a:gd name="connsiteX1" fmla="*/ 3145 w 8943"/>
              <a:gd name="connsiteY1" fmla="*/ 3415 h 22032"/>
              <a:gd name="connsiteX2" fmla="*/ 3792 w 8943"/>
              <a:gd name="connsiteY2" fmla="*/ 3629 h 22032"/>
              <a:gd name="connsiteX3" fmla="*/ 4449 w 8943"/>
              <a:gd name="connsiteY3" fmla="*/ 5946 h 22032"/>
              <a:gd name="connsiteX4" fmla="*/ 8013 w 8943"/>
              <a:gd name="connsiteY4" fmla="*/ 11799 h 22032"/>
              <a:gd name="connsiteX5" fmla="*/ 8943 w 8943"/>
              <a:gd name="connsiteY5" fmla="*/ 17971 h 22032"/>
              <a:gd name="connsiteX6" fmla="*/ 8918 w 8943"/>
              <a:gd name="connsiteY6" fmla="*/ 19846 h 22032"/>
              <a:gd name="connsiteX7" fmla="*/ 7988 w 8943"/>
              <a:gd name="connsiteY7" fmla="*/ 21545 h 22032"/>
              <a:gd name="connsiteX8" fmla="*/ 6303 w 8943"/>
              <a:gd name="connsiteY8" fmla="*/ 22032 h 22032"/>
              <a:gd name="connsiteX9" fmla="*/ 3958 w 8943"/>
              <a:gd name="connsiteY9" fmla="*/ 18723 h 22032"/>
              <a:gd name="connsiteX10" fmla="*/ 1484 w 8943"/>
              <a:gd name="connsiteY10" fmla="*/ 16602 h 22032"/>
              <a:gd name="connsiteX11" fmla="*/ 538 w 8943"/>
              <a:gd name="connsiteY11" fmla="*/ 13238 h 22032"/>
              <a:gd name="connsiteX12" fmla="*/ 788 w 8943"/>
              <a:gd name="connsiteY12" fmla="*/ 6732 h 22032"/>
              <a:gd name="connsiteX13" fmla="*/ 571 w 8943"/>
              <a:gd name="connsiteY13" fmla="*/ 3257 h 22032"/>
              <a:gd name="connsiteX14" fmla="*/ 0 w 8943"/>
              <a:gd name="connsiteY14" fmla="*/ 928 h 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43" h="22032">
                <a:moveTo>
                  <a:pt x="2014" y="0"/>
                </a:moveTo>
                <a:lnTo>
                  <a:pt x="3145" y="3415"/>
                </a:lnTo>
                <a:lnTo>
                  <a:pt x="3792" y="3629"/>
                </a:lnTo>
                <a:lnTo>
                  <a:pt x="4449" y="5946"/>
                </a:lnTo>
                <a:lnTo>
                  <a:pt x="8013" y="11799"/>
                </a:lnTo>
                <a:lnTo>
                  <a:pt x="8943" y="17971"/>
                </a:lnTo>
                <a:lnTo>
                  <a:pt x="8918" y="19846"/>
                </a:lnTo>
                <a:lnTo>
                  <a:pt x="7988" y="21545"/>
                </a:lnTo>
                <a:lnTo>
                  <a:pt x="6303" y="22032"/>
                </a:lnTo>
                <a:lnTo>
                  <a:pt x="3958" y="18723"/>
                </a:lnTo>
                <a:lnTo>
                  <a:pt x="1484" y="16602"/>
                </a:lnTo>
                <a:lnTo>
                  <a:pt x="538" y="13238"/>
                </a:lnTo>
                <a:lnTo>
                  <a:pt x="788" y="6732"/>
                </a:lnTo>
                <a:lnTo>
                  <a:pt x="571" y="3257"/>
                </a:lnTo>
                <a:lnTo>
                  <a:pt x="0" y="928"/>
                </a:lnTo>
                <a:close/>
              </a:path>
            </a:pathLst>
          </a:custGeom>
          <a:solidFill>
            <a:schemeClr val="bg1">
              <a:lumMod val="95000"/>
            </a:schemeClr>
          </a:solidFill>
          <a:ln w="12700">
            <a:solidFill>
              <a:schemeClr val="bg1"/>
            </a:solidFill>
          </a:ln>
        </p:spPr>
        <p:txBody>
          <a:bodyPr wrap="square">
            <a:noAutofit/>
          </a:bodyPr>
          <a:lstStyle>
            <a:lvl1pPr marL="0" indent="0">
              <a:buNone/>
              <a:defRPr/>
            </a:lvl1pPr>
            <a:lvl2pPr>
              <a:buNone/>
              <a:defRPr/>
            </a:lvl2pPr>
            <a:lvl3pPr>
              <a:buNone/>
              <a:defRPr/>
            </a:lvl3pPr>
            <a:lvl4pPr>
              <a:buNone/>
              <a:defRPr/>
            </a:lvl4pPr>
            <a:lvl5pPr>
              <a:buNone/>
              <a:defRPr/>
            </a:lvl5pPr>
          </a:lstStyle>
          <a:p>
            <a:pPr lvl="0"/>
            <a:r>
              <a:rPr lang="en-US" dirty="0"/>
              <a:t>  </a:t>
            </a:r>
          </a:p>
        </p:txBody>
      </p:sp>
      <p:sp>
        <p:nvSpPr>
          <p:cNvPr id="305" name="Text Placeholder 3">
            <a:extLst>
              <a:ext uri="{FF2B5EF4-FFF2-40B4-BE49-F238E27FC236}">
                <a16:creationId xmlns:a16="http://schemas.microsoft.com/office/drawing/2014/main" id="{3F92C26E-065C-3F42-8F6F-0A79C802E25D}"/>
              </a:ext>
            </a:extLst>
          </p:cNvPr>
          <p:cNvSpPr>
            <a:spLocks noGrp="1"/>
          </p:cNvSpPr>
          <p:nvPr>
            <p:ph type="body" sz="quarter" idx="14"/>
          </p:nvPr>
        </p:nvSpPr>
        <p:spPr>
          <a:xfrm>
            <a:off x="1750503" y="2136507"/>
            <a:ext cx="2428709" cy="664189"/>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6" name="Text Placeholder 3">
            <a:extLst>
              <a:ext uri="{FF2B5EF4-FFF2-40B4-BE49-F238E27FC236}">
                <a16:creationId xmlns:a16="http://schemas.microsoft.com/office/drawing/2014/main" id="{A4E8D171-8296-244D-B5E3-573C0379AD21}"/>
              </a:ext>
            </a:extLst>
          </p:cNvPr>
          <p:cNvSpPr>
            <a:spLocks noGrp="1"/>
          </p:cNvSpPr>
          <p:nvPr>
            <p:ph type="body" sz="quarter" idx="353"/>
          </p:nvPr>
        </p:nvSpPr>
        <p:spPr>
          <a:xfrm>
            <a:off x="1750503" y="3640657"/>
            <a:ext cx="2428709" cy="664189"/>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 name="Text Placeholder 3">
            <a:extLst>
              <a:ext uri="{FF2B5EF4-FFF2-40B4-BE49-F238E27FC236}">
                <a16:creationId xmlns:a16="http://schemas.microsoft.com/office/drawing/2014/main" id="{FDB47A3B-0DAC-DB47-A6C2-E438D3209744}"/>
              </a:ext>
            </a:extLst>
          </p:cNvPr>
          <p:cNvSpPr>
            <a:spLocks noGrp="1"/>
          </p:cNvSpPr>
          <p:nvPr>
            <p:ph type="body" sz="quarter" idx="354"/>
          </p:nvPr>
        </p:nvSpPr>
        <p:spPr>
          <a:xfrm>
            <a:off x="1750503" y="5144807"/>
            <a:ext cx="2428709" cy="664189"/>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1" name="Slide Number Placeholder 5">
            <a:extLst>
              <a:ext uri="{FF2B5EF4-FFF2-40B4-BE49-F238E27FC236}">
                <a16:creationId xmlns:a16="http://schemas.microsoft.com/office/drawing/2014/main" id="{9FCDE887-A1AE-4199-9EA2-A0D2E50087CB}"/>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084468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t Layout">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E8D742AF-687B-9148-AC9E-210030AA9D27}"/>
              </a:ext>
            </a:extLst>
          </p:cNvPr>
          <p:cNvSpPr>
            <a:spLocks noGrp="1" noChangeAspect="1"/>
          </p:cNvSpPr>
          <p:nvPr>
            <p:ph type="body" sz="quarter" idx="46" hasCustomPrompt="1"/>
          </p:nvPr>
        </p:nvSpPr>
        <p:spPr>
          <a:xfrm>
            <a:off x="461397" y="1950175"/>
            <a:ext cx="824445" cy="822960"/>
          </a:xfrm>
          <a:prstGeom prst="rect">
            <a:avLst/>
          </a:prstGeom>
          <a:solidFill>
            <a:schemeClr val="accent3"/>
          </a:solidFill>
          <a:ln>
            <a:noFill/>
          </a:ln>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pic>
        <p:nvPicPr>
          <p:cNvPr id="5" name="Picture 4" descr="Shape&#10;&#10;Description automatically generated">
            <a:extLst>
              <a:ext uri="{FF2B5EF4-FFF2-40B4-BE49-F238E27FC236}">
                <a16:creationId xmlns:a16="http://schemas.microsoft.com/office/drawing/2014/main" id="{13593856-3956-0A44-97AC-91D25C47009C}"/>
              </a:ext>
            </a:extLst>
          </p:cNvPr>
          <p:cNvPicPr>
            <a:picLocks noChangeAspect="1"/>
          </p:cNvPicPr>
          <p:nvPr userDrawn="1"/>
        </p:nvPicPr>
        <p:blipFill>
          <a:blip r:embed="rId2"/>
          <a:stretch>
            <a:fillRect/>
          </a:stretch>
        </p:blipFill>
        <p:spPr>
          <a:xfrm rot="16200000">
            <a:off x="7566031" y="1393508"/>
            <a:ext cx="3685032" cy="4690040"/>
          </a:xfrm>
          <a:prstGeom prst="rect">
            <a:avLst/>
          </a:prstGeom>
        </p:spPr>
      </p:pic>
      <p:sp>
        <p:nvSpPr>
          <p:cNvPr id="10" name="Picture Placeholder 9">
            <a:extLst>
              <a:ext uri="{FF2B5EF4-FFF2-40B4-BE49-F238E27FC236}">
                <a16:creationId xmlns:a16="http://schemas.microsoft.com/office/drawing/2014/main" id="{A0EEC557-CCC5-8249-9FEC-F3F940343A48}"/>
              </a:ext>
            </a:extLst>
          </p:cNvPr>
          <p:cNvSpPr>
            <a:spLocks noGrp="1"/>
          </p:cNvSpPr>
          <p:nvPr>
            <p:ph type="pic" sz="quarter" idx="14"/>
          </p:nvPr>
        </p:nvSpPr>
        <p:spPr>
          <a:xfrm>
            <a:off x="7259707" y="2124611"/>
            <a:ext cx="4297680" cy="3227832"/>
          </a:xfrm>
          <a:custGeom>
            <a:avLst/>
            <a:gdLst>
              <a:gd name="connsiteX0" fmla="*/ 141464 w 4297364"/>
              <a:gd name="connsiteY0" fmla="*/ 0 h 3219487"/>
              <a:gd name="connsiteX1" fmla="*/ 4155900 w 4297364"/>
              <a:gd name="connsiteY1" fmla="*/ 0 h 3219487"/>
              <a:gd name="connsiteX2" fmla="*/ 4297364 w 4297364"/>
              <a:gd name="connsiteY2" fmla="*/ 141464 h 3219487"/>
              <a:gd name="connsiteX3" fmla="*/ 4297364 w 4297364"/>
              <a:gd name="connsiteY3" fmla="*/ 3078023 h 3219487"/>
              <a:gd name="connsiteX4" fmla="*/ 4155900 w 4297364"/>
              <a:gd name="connsiteY4" fmla="*/ 3219487 h 3219487"/>
              <a:gd name="connsiteX5" fmla="*/ 141464 w 4297364"/>
              <a:gd name="connsiteY5" fmla="*/ 3219487 h 3219487"/>
              <a:gd name="connsiteX6" fmla="*/ 0 w 4297364"/>
              <a:gd name="connsiteY6" fmla="*/ 3078023 h 3219487"/>
              <a:gd name="connsiteX7" fmla="*/ 0 w 4297364"/>
              <a:gd name="connsiteY7" fmla="*/ 141464 h 3219487"/>
              <a:gd name="connsiteX8" fmla="*/ 141464 w 4297364"/>
              <a:gd name="connsiteY8" fmla="*/ 0 h 321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7364" h="3219487">
                <a:moveTo>
                  <a:pt x="141464" y="0"/>
                </a:moveTo>
                <a:lnTo>
                  <a:pt x="4155900" y="0"/>
                </a:lnTo>
                <a:cubicBezTo>
                  <a:pt x="4234028" y="0"/>
                  <a:pt x="4297364" y="63336"/>
                  <a:pt x="4297364" y="141464"/>
                </a:cubicBezTo>
                <a:lnTo>
                  <a:pt x="4297364" y="3078023"/>
                </a:lnTo>
                <a:cubicBezTo>
                  <a:pt x="4297364" y="3156151"/>
                  <a:pt x="4234028" y="3219487"/>
                  <a:pt x="4155900" y="3219487"/>
                </a:cubicBezTo>
                <a:lnTo>
                  <a:pt x="141464" y="3219487"/>
                </a:lnTo>
                <a:cubicBezTo>
                  <a:pt x="63336" y="3219487"/>
                  <a:pt x="0" y="3156151"/>
                  <a:pt x="0" y="3078023"/>
                </a:cubicBezTo>
                <a:lnTo>
                  <a:pt x="0" y="141464"/>
                </a:lnTo>
                <a:cubicBezTo>
                  <a:pt x="0" y="63336"/>
                  <a:pt x="63336" y="0"/>
                  <a:pt x="141464" y="0"/>
                </a:cubicBezTo>
                <a:close/>
              </a:path>
            </a:pathLst>
          </a:custGeom>
        </p:spPr>
        <p:txBody>
          <a:bodyPr wrap="square" anchor="ctr">
            <a:noAutofit/>
          </a:bodyPr>
          <a:lstStyle>
            <a:lvl1pPr marL="0" indent="0" algn="ctr">
              <a:buNone/>
              <a:defRPr>
                <a:solidFill>
                  <a:schemeClr val="accent5"/>
                </a:solidFill>
              </a:defRPr>
            </a:lvl1pPr>
          </a:lstStyle>
          <a:p>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dirty="0"/>
              <a:t>Click to edit Master title style</a:t>
            </a:r>
          </a:p>
        </p:txBody>
      </p:sp>
      <p:sp>
        <p:nvSpPr>
          <p:cNvPr id="13" name="Picture Placeholder 8">
            <a:extLst>
              <a:ext uri="{FF2B5EF4-FFF2-40B4-BE49-F238E27FC236}">
                <a16:creationId xmlns:a16="http://schemas.microsoft.com/office/drawing/2014/main" id="{9AFBE5CD-2824-1449-8B2F-EF22E26B87C2}"/>
              </a:ext>
            </a:extLst>
          </p:cNvPr>
          <p:cNvSpPr>
            <a:spLocks noGrp="1" noChangeAspect="1"/>
          </p:cNvSpPr>
          <p:nvPr>
            <p:ph type="pic" sz="quarter" idx="25" hasCustomPrompt="1"/>
          </p:nvPr>
        </p:nvSpPr>
        <p:spPr>
          <a:xfrm>
            <a:off x="645019" y="2133055"/>
            <a:ext cx="457200" cy="457200"/>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14" name="Text Placeholder 19">
            <a:extLst>
              <a:ext uri="{FF2B5EF4-FFF2-40B4-BE49-F238E27FC236}">
                <a16:creationId xmlns:a16="http://schemas.microsoft.com/office/drawing/2014/main" id="{FAAA96E5-7A3D-094A-A47F-D03B60FFDA93}"/>
              </a:ext>
            </a:extLst>
          </p:cNvPr>
          <p:cNvSpPr>
            <a:spLocks noGrp="1"/>
          </p:cNvSpPr>
          <p:nvPr>
            <p:ph type="body" sz="quarter" idx="27" hasCustomPrompt="1"/>
          </p:nvPr>
        </p:nvSpPr>
        <p:spPr>
          <a:xfrm>
            <a:off x="1687026" y="1843758"/>
            <a:ext cx="5047366" cy="327141"/>
          </a:xfrm>
        </p:spPr>
        <p:txBody>
          <a:bodyPr wrap="square" anchor="t">
            <a:spAutoFit/>
          </a:bodyPr>
          <a:lstStyle>
            <a:lvl1pPr marL="0" indent="0" algn="l">
              <a:lnSpc>
                <a:spcPct val="130000"/>
              </a:lnSpc>
              <a:spcBef>
                <a:spcPts val="0"/>
              </a:spcBef>
              <a:buNone/>
              <a:defRPr sz="1800" b="1">
                <a:solidFill>
                  <a:schemeClr val="accent4"/>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15" name="Text Placeholder 13">
            <a:extLst>
              <a:ext uri="{FF2B5EF4-FFF2-40B4-BE49-F238E27FC236}">
                <a16:creationId xmlns:a16="http://schemas.microsoft.com/office/drawing/2014/main" id="{CC66C9FA-7A35-664D-BFE6-B2B80E24BDDA}"/>
              </a:ext>
            </a:extLst>
          </p:cNvPr>
          <p:cNvSpPr>
            <a:spLocks noGrp="1" noChangeAspect="1"/>
          </p:cNvSpPr>
          <p:nvPr>
            <p:ph type="body" sz="quarter" idx="47" hasCustomPrompt="1"/>
          </p:nvPr>
        </p:nvSpPr>
        <p:spPr>
          <a:xfrm>
            <a:off x="461397" y="3270397"/>
            <a:ext cx="824445" cy="822960"/>
          </a:xfrm>
          <a:prstGeom prst="rect">
            <a:avLst/>
          </a:prstGeom>
          <a:solidFill>
            <a:schemeClr val="accent3"/>
          </a:solidFill>
          <a:ln>
            <a:noFill/>
          </a:ln>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16" name="Text Placeholder 13">
            <a:extLst>
              <a:ext uri="{FF2B5EF4-FFF2-40B4-BE49-F238E27FC236}">
                <a16:creationId xmlns:a16="http://schemas.microsoft.com/office/drawing/2014/main" id="{4AC2F477-01DC-8544-ACFA-F6055F552813}"/>
              </a:ext>
            </a:extLst>
          </p:cNvPr>
          <p:cNvSpPr>
            <a:spLocks noGrp="1" noChangeAspect="1"/>
          </p:cNvSpPr>
          <p:nvPr>
            <p:ph type="body" sz="quarter" idx="48" hasCustomPrompt="1"/>
          </p:nvPr>
        </p:nvSpPr>
        <p:spPr>
          <a:xfrm>
            <a:off x="461397" y="4581911"/>
            <a:ext cx="824445" cy="822960"/>
          </a:xfrm>
          <a:prstGeom prst="rect">
            <a:avLst/>
          </a:prstGeom>
          <a:solidFill>
            <a:schemeClr val="accent3"/>
          </a:solidFill>
          <a:ln>
            <a:noFill/>
          </a:ln>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17" name="Picture Placeholder 8">
            <a:extLst>
              <a:ext uri="{FF2B5EF4-FFF2-40B4-BE49-F238E27FC236}">
                <a16:creationId xmlns:a16="http://schemas.microsoft.com/office/drawing/2014/main" id="{9FC6188B-24E5-854A-8770-9D94F4D40D39}"/>
              </a:ext>
            </a:extLst>
          </p:cNvPr>
          <p:cNvSpPr>
            <a:spLocks noGrp="1" noChangeAspect="1"/>
          </p:cNvSpPr>
          <p:nvPr>
            <p:ph type="pic" sz="quarter" idx="49" hasCustomPrompt="1"/>
          </p:nvPr>
        </p:nvSpPr>
        <p:spPr>
          <a:xfrm>
            <a:off x="645019" y="3453277"/>
            <a:ext cx="457200" cy="457200"/>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18" name="Picture Placeholder 8">
            <a:extLst>
              <a:ext uri="{FF2B5EF4-FFF2-40B4-BE49-F238E27FC236}">
                <a16:creationId xmlns:a16="http://schemas.microsoft.com/office/drawing/2014/main" id="{A4C58964-3283-B447-B537-1A59EF4C4A95}"/>
              </a:ext>
            </a:extLst>
          </p:cNvPr>
          <p:cNvSpPr>
            <a:spLocks noGrp="1" noChangeAspect="1"/>
          </p:cNvSpPr>
          <p:nvPr>
            <p:ph type="pic" sz="quarter" idx="50" hasCustomPrompt="1"/>
          </p:nvPr>
        </p:nvSpPr>
        <p:spPr>
          <a:xfrm>
            <a:off x="645019" y="4764791"/>
            <a:ext cx="457200" cy="457200"/>
          </a:xfrm>
          <a:prstGeom prst="rect">
            <a:avLst/>
          </a:prstGeom>
          <a:noFill/>
        </p:spPr>
        <p:txBody>
          <a:bodyPr anchor="ctr"/>
          <a:lstStyle>
            <a:lvl1pPr marL="0" indent="0" algn="ctr">
              <a:buNone/>
              <a:defRPr sz="800">
                <a:solidFill>
                  <a:schemeClr val="accent5"/>
                </a:solidFill>
              </a:defRPr>
            </a:lvl1pPr>
          </a:lstStyle>
          <a:p>
            <a:r>
              <a:rPr lang="en-US" dirty="0"/>
              <a:t>Icon</a:t>
            </a:r>
          </a:p>
        </p:txBody>
      </p:sp>
      <p:sp>
        <p:nvSpPr>
          <p:cNvPr id="20" name="Text Placeholder 19">
            <a:extLst>
              <a:ext uri="{FF2B5EF4-FFF2-40B4-BE49-F238E27FC236}">
                <a16:creationId xmlns:a16="http://schemas.microsoft.com/office/drawing/2014/main" id="{1B3FBD43-B0B0-0246-9783-853BF8A2636F}"/>
              </a:ext>
            </a:extLst>
          </p:cNvPr>
          <p:cNvSpPr>
            <a:spLocks noGrp="1"/>
          </p:cNvSpPr>
          <p:nvPr>
            <p:ph type="body" sz="quarter" idx="52" hasCustomPrompt="1"/>
          </p:nvPr>
        </p:nvSpPr>
        <p:spPr>
          <a:xfrm>
            <a:off x="1687026" y="3147343"/>
            <a:ext cx="5047366" cy="327141"/>
          </a:xfrm>
        </p:spPr>
        <p:txBody>
          <a:bodyPr wrap="square" anchor="t">
            <a:spAutoFit/>
          </a:bodyPr>
          <a:lstStyle>
            <a:lvl1pPr marL="0" indent="0" algn="l">
              <a:lnSpc>
                <a:spcPct val="130000"/>
              </a:lnSpc>
              <a:spcBef>
                <a:spcPts val="0"/>
              </a:spcBef>
              <a:buNone/>
              <a:defRPr sz="1800" b="1">
                <a:solidFill>
                  <a:schemeClr val="accent4"/>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22" name="Text Placeholder 19">
            <a:extLst>
              <a:ext uri="{FF2B5EF4-FFF2-40B4-BE49-F238E27FC236}">
                <a16:creationId xmlns:a16="http://schemas.microsoft.com/office/drawing/2014/main" id="{DB079627-A38D-1E49-8A5B-D71FD8EF1452}"/>
              </a:ext>
            </a:extLst>
          </p:cNvPr>
          <p:cNvSpPr>
            <a:spLocks noGrp="1"/>
          </p:cNvSpPr>
          <p:nvPr>
            <p:ph type="body" sz="quarter" idx="54" hasCustomPrompt="1"/>
          </p:nvPr>
        </p:nvSpPr>
        <p:spPr>
          <a:xfrm>
            <a:off x="1687026" y="4468695"/>
            <a:ext cx="5047366" cy="327141"/>
          </a:xfrm>
        </p:spPr>
        <p:txBody>
          <a:bodyPr wrap="square" anchor="t">
            <a:spAutoFit/>
          </a:bodyPr>
          <a:lstStyle>
            <a:lvl1pPr marL="0" indent="0" algn="l">
              <a:lnSpc>
                <a:spcPct val="130000"/>
              </a:lnSpc>
              <a:spcBef>
                <a:spcPts val="0"/>
              </a:spcBef>
              <a:buNone/>
              <a:defRPr sz="1800" b="1">
                <a:solidFill>
                  <a:schemeClr val="accent4"/>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27" name="Text Placeholder 3">
            <a:extLst>
              <a:ext uri="{FF2B5EF4-FFF2-40B4-BE49-F238E27FC236}">
                <a16:creationId xmlns:a16="http://schemas.microsoft.com/office/drawing/2014/main" id="{331B9AB9-C38F-E74E-ACAF-9BA7F58339E1}"/>
              </a:ext>
            </a:extLst>
          </p:cNvPr>
          <p:cNvSpPr>
            <a:spLocks noGrp="1"/>
          </p:cNvSpPr>
          <p:nvPr>
            <p:ph type="body" sz="quarter" idx="55"/>
          </p:nvPr>
        </p:nvSpPr>
        <p:spPr>
          <a:xfrm>
            <a:off x="1687026" y="2258160"/>
            <a:ext cx="5047366" cy="822224"/>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3">
            <a:extLst>
              <a:ext uri="{FF2B5EF4-FFF2-40B4-BE49-F238E27FC236}">
                <a16:creationId xmlns:a16="http://schemas.microsoft.com/office/drawing/2014/main" id="{D1503633-5FEE-D949-9F47-26F548C5896C}"/>
              </a:ext>
            </a:extLst>
          </p:cNvPr>
          <p:cNvSpPr>
            <a:spLocks noGrp="1"/>
          </p:cNvSpPr>
          <p:nvPr>
            <p:ph type="body" sz="quarter" idx="56"/>
          </p:nvPr>
        </p:nvSpPr>
        <p:spPr>
          <a:xfrm>
            <a:off x="1687026" y="3545472"/>
            <a:ext cx="5047366" cy="822224"/>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3">
            <a:extLst>
              <a:ext uri="{FF2B5EF4-FFF2-40B4-BE49-F238E27FC236}">
                <a16:creationId xmlns:a16="http://schemas.microsoft.com/office/drawing/2014/main" id="{B4D1AEBF-AAAE-0841-9AC2-B17F85FCC355}"/>
              </a:ext>
            </a:extLst>
          </p:cNvPr>
          <p:cNvSpPr>
            <a:spLocks noGrp="1"/>
          </p:cNvSpPr>
          <p:nvPr>
            <p:ph type="body" sz="quarter" idx="57"/>
          </p:nvPr>
        </p:nvSpPr>
        <p:spPr>
          <a:xfrm>
            <a:off x="1687026" y="4889270"/>
            <a:ext cx="5047366" cy="822224"/>
          </a:xfrm>
        </p:spPr>
        <p:txBody>
          <a:bodyPr/>
          <a:lstStyle>
            <a:lvl1pPr>
              <a:lnSpc>
                <a:spcPct val="130000"/>
              </a:lnSpc>
              <a:defRPr sz="1400"/>
            </a:lvl1pPr>
            <a:lvl2pPr>
              <a:lnSpc>
                <a:spcPct val="130000"/>
              </a:lnSpc>
              <a:defRPr sz="1200"/>
            </a:lvl2pPr>
            <a:lvl3pPr>
              <a:lnSpc>
                <a:spcPct val="130000"/>
              </a:lnSpc>
              <a:defRPr sz="1100"/>
            </a:lvl3pPr>
            <a:lvl4pPr>
              <a:lnSpc>
                <a:spcPct val="130000"/>
              </a:lnSpc>
              <a:defRPr sz="1050"/>
            </a:lvl4pPr>
            <a:lvl5pPr>
              <a:lnSpc>
                <a:spcPct val="13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a:extLst>
              <a:ext uri="{FF2B5EF4-FFF2-40B4-BE49-F238E27FC236}">
                <a16:creationId xmlns:a16="http://schemas.microsoft.com/office/drawing/2014/main" id="{209365C3-F028-4662-BDB9-A33CFE2BB838}"/>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414917265"/>
      </p:ext>
    </p:extLst>
  </p:cSld>
  <p:clrMapOvr>
    <a:masterClrMapping/>
  </p:clrMapOvr>
  <p:extLst mod="1">
    <p:ext uri="{DCECCB84-F9BA-43D5-87BE-67443E8EF086}">
      <p15:sldGuideLst xmlns:p15="http://schemas.microsoft.com/office/powerpoint/2012/main">
        <p15:guide id="1" orient="horz" pos="1224">
          <p15:clr>
            <a:srgbClr val="C35EA4"/>
          </p15:clr>
        </p15:guide>
        <p15:guide id="2" pos="3840">
          <p15:clr>
            <a:srgbClr val="FBAE40"/>
          </p15:clr>
        </p15:guide>
        <p15:guide id="3" orient="horz" pos="2052">
          <p15:clr>
            <a:srgbClr val="C35EA4"/>
          </p15:clr>
        </p15:guide>
        <p15:guide id="4" orient="horz" pos="2880">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968BDE-4EEF-C54B-AB2F-157D75357366}"/>
              </a:ext>
            </a:extLst>
          </p:cNvPr>
          <p:cNvSpPr/>
          <p:nvPr userDrawn="1"/>
        </p:nvSpPr>
        <p:spPr>
          <a:xfrm>
            <a:off x="5974080" y="2809704"/>
            <a:ext cx="6217919" cy="2706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 shot of a computer&#10;&#10;Description automatically generated">
            <a:extLst>
              <a:ext uri="{FF2B5EF4-FFF2-40B4-BE49-F238E27FC236}">
                <a16:creationId xmlns:a16="http://schemas.microsoft.com/office/drawing/2014/main" id="{88541D6A-A698-AB4D-B7C4-90EF603730B6}"/>
              </a:ext>
            </a:extLst>
          </p:cNvPr>
          <p:cNvPicPr>
            <a:picLocks noChangeAspect="1"/>
          </p:cNvPicPr>
          <p:nvPr userDrawn="1"/>
        </p:nvPicPr>
        <p:blipFill>
          <a:blip r:embed="rId2"/>
          <a:stretch>
            <a:fillRect/>
          </a:stretch>
        </p:blipFill>
        <p:spPr>
          <a:xfrm>
            <a:off x="-244281" y="1687751"/>
            <a:ext cx="7488936" cy="4273800"/>
          </a:xfrm>
          <a:prstGeom prst="rect">
            <a:avLst/>
          </a:prstGeom>
        </p:spPr>
      </p:pic>
      <p:sp>
        <p:nvSpPr>
          <p:cNvPr id="17" name="Picture Placeholder 16">
            <a:extLst>
              <a:ext uri="{FF2B5EF4-FFF2-40B4-BE49-F238E27FC236}">
                <a16:creationId xmlns:a16="http://schemas.microsoft.com/office/drawing/2014/main" id="{393CB085-F075-F84D-AC4F-00D5653CC54B}"/>
              </a:ext>
            </a:extLst>
          </p:cNvPr>
          <p:cNvSpPr>
            <a:spLocks noGrp="1"/>
          </p:cNvSpPr>
          <p:nvPr>
            <p:ph type="pic" sz="quarter" idx="26"/>
          </p:nvPr>
        </p:nvSpPr>
        <p:spPr>
          <a:xfrm>
            <a:off x="1030778" y="2011680"/>
            <a:ext cx="4910328" cy="3081528"/>
          </a:xfrm>
          <a:custGeom>
            <a:avLst/>
            <a:gdLst>
              <a:gd name="connsiteX0" fmla="*/ 0 w 4910328"/>
              <a:gd name="connsiteY0" fmla="*/ 0 h 3081528"/>
              <a:gd name="connsiteX1" fmla="*/ 4910328 w 4910328"/>
              <a:gd name="connsiteY1" fmla="*/ 0 h 3081528"/>
              <a:gd name="connsiteX2" fmla="*/ 4910328 w 4910328"/>
              <a:gd name="connsiteY2" fmla="*/ 3081528 h 3081528"/>
              <a:gd name="connsiteX3" fmla="*/ 0 w 4910328"/>
              <a:gd name="connsiteY3" fmla="*/ 3081528 h 3081528"/>
            </a:gdLst>
            <a:ahLst/>
            <a:cxnLst>
              <a:cxn ang="0">
                <a:pos x="connsiteX0" y="connsiteY0"/>
              </a:cxn>
              <a:cxn ang="0">
                <a:pos x="connsiteX1" y="connsiteY1"/>
              </a:cxn>
              <a:cxn ang="0">
                <a:pos x="connsiteX2" y="connsiteY2"/>
              </a:cxn>
              <a:cxn ang="0">
                <a:pos x="connsiteX3" y="connsiteY3"/>
              </a:cxn>
            </a:cxnLst>
            <a:rect l="l" t="t" r="r" b="b"/>
            <a:pathLst>
              <a:path w="4910328" h="3081528">
                <a:moveTo>
                  <a:pt x="0" y="0"/>
                </a:moveTo>
                <a:lnTo>
                  <a:pt x="4910328" y="0"/>
                </a:lnTo>
                <a:lnTo>
                  <a:pt x="4910328" y="3081528"/>
                </a:lnTo>
                <a:lnTo>
                  <a:pt x="0" y="3081528"/>
                </a:lnTo>
                <a:close/>
              </a:path>
            </a:pathLst>
          </a:custGeom>
        </p:spPr>
        <p:txBody>
          <a:bodyPr wrap="square" anchor="ctr">
            <a:noAutofit/>
          </a:bodyPr>
          <a:lstStyle>
            <a:lvl1pPr marL="0" indent="0" algn="ctr">
              <a:buNone/>
              <a:defRPr>
                <a:solidFill>
                  <a:schemeClr val="accent5"/>
                </a:solidFill>
              </a:defRPr>
            </a:lvl1pPr>
          </a:lstStyle>
          <a:p>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13" name="Picture Placeholder 8">
            <a:extLst>
              <a:ext uri="{FF2B5EF4-FFF2-40B4-BE49-F238E27FC236}">
                <a16:creationId xmlns:a16="http://schemas.microsoft.com/office/drawing/2014/main" id="{C669C817-9E56-7244-BD92-1A027716F030}"/>
              </a:ext>
            </a:extLst>
          </p:cNvPr>
          <p:cNvSpPr>
            <a:spLocks noGrp="1" noChangeAspect="1"/>
          </p:cNvSpPr>
          <p:nvPr>
            <p:ph type="pic" sz="quarter" idx="25" hasCustomPrompt="1"/>
          </p:nvPr>
        </p:nvSpPr>
        <p:spPr>
          <a:xfrm>
            <a:off x="6599518" y="3015936"/>
            <a:ext cx="484632" cy="484632"/>
          </a:xfrm>
          <a:prstGeom prst="rect">
            <a:avLst/>
          </a:prstGeom>
          <a:noFill/>
        </p:spPr>
        <p:txBody>
          <a:bodyPr anchor="ctr"/>
          <a:lstStyle>
            <a:lvl1pPr marL="0" indent="0" algn="ctr">
              <a:buNone/>
              <a:defRPr sz="1400">
                <a:solidFill>
                  <a:schemeClr val="bg1"/>
                </a:solidFill>
              </a:defRPr>
            </a:lvl1pPr>
          </a:lstStyle>
          <a:p>
            <a:r>
              <a:rPr lang="en-US" dirty="0"/>
              <a:t>Icon</a:t>
            </a:r>
          </a:p>
        </p:txBody>
      </p:sp>
      <p:sp>
        <p:nvSpPr>
          <p:cNvPr id="12" name="Text Placeholder 3">
            <a:extLst>
              <a:ext uri="{FF2B5EF4-FFF2-40B4-BE49-F238E27FC236}">
                <a16:creationId xmlns:a16="http://schemas.microsoft.com/office/drawing/2014/main" id="{BF0DD73E-001A-E84B-BED2-E9A29F49F3A9}"/>
              </a:ext>
            </a:extLst>
          </p:cNvPr>
          <p:cNvSpPr>
            <a:spLocks noGrp="1"/>
          </p:cNvSpPr>
          <p:nvPr>
            <p:ph type="body" sz="quarter" idx="34"/>
          </p:nvPr>
        </p:nvSpPr>
        <p:spPr>
          <a:xfrm>
            <a:off x="6599519" y="3588153"/>
            <a:ext cx="4769566" cy="1505055"/>
          </a:xfrm>
        </p:spPr>
        <p:txBody>
          <a:bodyPr/>
          <a:lstStyle>
            <a:lvl1pPr>
              <a:lnSpc>
                <a:spcPct val="130000"/>
              </a:lnSpc>
              <a:buClr>
                <a:schemeClr val="bg1"/>
              </a:buClr>
              <a:defRPr>
                <a:solidFill>
                  <a:schemeClr val="bg1"/>
                </a:solidFill>
              </a:defRPr>
            </a:lvl1pPr>
            <a:lvl2pPr>
              <a:lnSpc>
                <a:spcPct val="130000"/>
              </a:lnSpc>
              <a:buClr>
                <a:schemeClr val="bg1"/>
              </a:buClr>
              <a:defRPr>
                <a:solidFill>
                  <a:schemeClr val="bg1"/>
                </a:solidFill>
              </a:defRPr>
            </a:lvl2pPr>
            <a:lvl3pPr>
              <a:lnSpc>
                <a:spcPct val="130000"/>
              </a:lnSpc>
              <a:buClr>
                <a:schemeClr val="bg1"/>
              </a:buClr>
              <a:defRPr>
                <a:solidFill>
                  <a:schemeClr val="bg1"/>
                </a:solidFill>
              </a:defRPr>
            </a:lvl3pPr>
            <a:lvl4pPr>
              <a:lnSpc>
                <a:spcPct val="130000"/>
              </a:lnSpc>
              <a:buClr>
                <a:schemeClr val="bg1"/>
              </a:buClr>
              <a:defRPr>
                <a:solidFill>
                  <a:schemeClr val="bg1"/>
                </a:solidFill>
              </a:defRPr>
            </a:lvl4pPr>
            <a:lvl5pPr>
              <a:lnSpc>
                <a:spcPct val="130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6F5ECAFE-C828-48D6-961A-3FF9E2A16A34}"/>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422556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n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35450-A2F2-CC4F-9319-74617C114139}"/>
              </a:ext>
            </a:extLst>
          </p:cNvPr>
          <p:cNvSpPr/>
          <p:nvPr userDrawn="1"/>
        </p:nvSpPr>
        <p:spPr>
          <a:xfrm>
            <a:off x="3048" y="0"/>
            <a:ext cx="12188952" cy="542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lvl1pPr algn="ctr">
              <a:defRPr>
                <a:solidFill>
                  <a:schemeClr val="bg1"/>
                </a:solidFill>
              </a:defRPr>
            </a:lvl1pPr>
          </a:lstStyle>
          <a:p>
            <a:r>
              <a:rPr lang="en-US" dirty="0"/>
              <a:t>Click to edit Master title style</a:t>
            </a:r>
          </a:p>
        </p:txBody>
      </p:sp>
      <p:sp>
        <p:nvSpPr>
          <p:cNvPr id="43" name="Picture Placeholder 42">
            <a:extLst>
              <a:ext uri="{FF2B5EF4-FFF2-40B4-BE49-F238E27FC236}">
                <a16:creationId xmlns:a16="http://schemas.microsoft.com/office/drawing/2014/main" id="{F5C28D3B-B6F7-594C-B541-D01D6C13D3D8}"/>
              </a:ext>
            </a:extLst>
          </p:cNvPr>
          <p:cNvSpPr>
            <a:spLocks noGrp="1"/>
          </p:cNvSpPr>
          <p:nvPr>
            <p:ph type="pic" sz="quarter" idx="25"/>
          </p:nvPr>
        </p:nvSpPr>
        <p:spPr>
          <a:xfrm>
            <a:off x="5130165" y="1725169"/>
            <a:ext cx="1965960" cy="4335780"/>
          </a:xfrm>
          <a:custGeom>
            <a:avLst/>
            <a:gdLst>
              <a:gd name="connsiteX0" fmla="*/ 210967 w 1965960"/>
              <a:gd name="connsiteY0" fmla="*/ 0 h 4335780"/>
              <a:gd name="connsiteX1" fmla="*/ 443866 w 1965960"/>
              <a:gd name="connsiteY1" fmla="*/ 0 h 4335780"/>
              <a:gd name="connsiteX2" fmla="*/ 443866 w 1965960"/>
              <a:gd name="connsiteY2" fmla="*/ 53818 h 4335780"/>
              <a:gd name="connsiteX3" fmla="*/ 556160 w 1965960"/>
              <a:gd name="connsiteY3" fmla="*/ 166112 h 4335780"/>
              <a:gd name="connsiteX4" fmla="*/ 1417897 w 1965960"/>
              <a:gd name="connsiteY4" fmla="*/ 166112 h 4335780"/>
              <a:gd name="connsiteX5" fmla="*/ 1530191 w 1965960"/>
              <a:gd name="connsiteY5" fmla="*/ 53818 h 4335780"/>
              <a:gd name="connsiteX6" fmla="*/ 1530191 w 1965960"/>
              <a:gd name="connsiteY6" fmla="*/ 0 h 4335780"/>
              <a:gd name="connsiteX7" fmla="*/ 1754993 w 1965960"/>
              <a:gd name="connsiteY7" fmla="*/ 0 h 4335780"/>
              <a:gd name="connsiteX8" fmla="*/ 1965960 w 1965960"/>
              <a:gd name="connsiteY8" fmla="*/ 210967 h 4335780"/>
              <a:gd name="connsiteX9" fmla="*/ 1965960 w 1965960"/>
              <a:gd name="connsiteY9" fmla="*/ 4124813 h 4335780"/>
              <a:gd name="connsiteX10" fmla="*/ 1754993 w 1965960"/>
              <a:gd name="connsiteY10" fmla="*/ 4335780 h 4335780"/>
              <a:gd name="connsiteX11" fmla="*/ 210967 w 1965960"/>
              <a:gd name="connsiteY11" fmla="*/ 4335780 h 4335780"/>
              <a:gd name="connsiteX12" fmla="*/ 0 w 1965960"/>
              <a:gd name="connsiteY12" fmla="*/ 4124813 h 4335780"/>
              <a:gd name="connsiteX13" fmla="*/ 0 w 1965960"/>
              <a:gd name="connsiteY13" fmla="*/ 210967 h 4335780"/>
              <a:gd name="connsiteX14" fmla="*/ 210967 w 1965960"/>
              <a:gd name="connsiteY14" fmla="*/ 0 h 433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5960" h="4335780">
                <a:moveTo>
                  <a:pt x="210967" y="0"/>
                </a:moveTo>
                <a:lnTo>
                  <a:pt x="443866" y="0"/>
                </a:lnTo>
                <a:lnTo>
                  <a:pt x="443866" y="53818"/>
                </a:lnTo>
                <a:cubicBezTo>
                  <a:pt x="443866" y="115836"/>
                  <a:pt x="494142" y="166112"/>
                  <a:pt x="556160" y="166112"/>
                </a:cubicBezTo>
                <a:lnTo>
                  <a:pt x="1417897" y="166112"/>
                </a:lnTo>
                <a:cubicBezTo>
                  <a:pt x="1479915" y="166112"/>
                  <a:pt x="1530191" y="115836"/>
                  <a:pt x="1530191" y="53818"/>
                </a:cubicBezTo>
                <a:lnTo>
                  <a:pt x="1530191" y="0"/>
                </a:lnTo>
                <a:lnTo>
                  <a:pt x="1754993" y="0"/>
                </a:lnTo>
                <a:cubicBezTo>
                  <a:pt x="1871507" y="0"/>
                  <a:pt x="1965960" y="94453"/>
                  <a:pt x="1965960" y="210967"/>
                </a:cubicBezTo>
                <a:lnTo>
                  <a:pt x="1965960" y="4124813"/>
                </a:lnTo>
                <a:cubicBezTo>
                  <a:pt x="1965960" y="4241327"/>
                  <a:pt x="1871507" y="4335780"/>
                  <a:pt x="1754993" y="4335780"/>
                </a:cubicBezTo>
                <a:lnTo>
                  <a:pt x="210967" y="4335780"/>
                </a:lnTo>
                <a:cubicBezTo>
                  <a:pt x="94453" y="4335780"/>
                  <a:pt x="0" y="4241327"/>
                  <a:pt x="0" y="4124813"/>
                </a:cubicBezTo>
                <a:lnTo>
                  <a:pt x="0" y="210967"/>
                </a:lnTo>
                <a:cubicBezTo>
                  <a:pt x="0" y="94453"/>
                  <a:pt x="94453" y="0"/>
                  <a:pt x="210967" y="0"/>
                </a:cubicBezTo>
                <a:close/>
              </a:path>
            </a:pathLst>
          </a:custGeom>
        </p:spPr>
        <p:txBody>
          <a:bodyPr wrap="square" anchor="ctr">
            <a:noAutofit/>
          </a:bodyPr>
          <a:lstStyle>
            <a:lvl1pPr algn="ctr">
              <a:buNone/>
              <a:defRPr>
                <a:solidFill>
                  <a:schemeClr val="bg1"/>
                </a:solidFill>
              </a:defRPr>
            </a:lvl1pPr>
          </a:lstStyle>
          <a:p>
            <a:endParaRPr lang="en-US" dirty="0"/>
          </a:p>
        </p:txBody>
      </p:sp>
      <p:sp>
        <p:nvSpPr>
          <p:cNvPr id="7" name="Rectangle 6">
            <a:extLst>
              <a:ext uri="{FF2B5EF4-FFF2-40B4-BE49-F238E27FC236}">
                <a16:creationId xmlns:a16="http://schemas.microsoft.com/office/drawing/2014/main" id="{ED0396D4-24AC-894C-9214-EA95958D2D03}"/>
              </a:ext>
            </a:extLst>
          </p:cNvPr>
          <p:cNvSpPr/>
          <p:nvPr userDrawn="1"/>
        </p:nvSpPr>
        <p:spPr>
          <a:xfrm rot="5400000">
            <a:off x="6073141" y="-370332"/>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278E0277-63CF-144C-BBC1-0A6597078BFD}"/>
              </a:ext>
            </a:extLst>
          </p:cNvPr>
          <p:cNvSpPr>
            <a:spLocks noGrp="1" noChangeAspect="1"/>
          </p:cNvSpPr>
          <p:nvPr>
            <p:ph type="body" sz="quarter" idx="13" hasCustomPrompt="1"/>
          </p:nvPr>
        </p:nvSpPr>
        <p:spPr>
          <a:xfrm>
            <a:off x="4238945" y="1603302"/>
            <a:ext cx="586272" cy="585216"/>
          </a:xfrm>
          <a:prstGeom prst="ellipse">
            <a:avLst/>
          </a:prstGeom>
          <a:solidFill>
            <a:schemeClr val="accent5"/>
          </a:solidFill>
          <a:effectLst>
            <a:outerShdw blurRad="177800" dist="127000" dir="5400000" sx="90000" sy="90000" algn="ctr" rotWithShape="0">
              <a:schemeClr val="tx1">
                <a:alpha val="24000"/>
              </a:schemeClr>
            </a:outerShdw>
          </a:effectLst>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20" name="Text Placeholder 19">
            <a:extLst>
              <a:ext uri="{FF2B5EF4-FFF2-40B4-BE49-F238E27FC236}">
                <a16:creationId xmlns:a16="http://schemas.microsoft.com/office/drawing/2014/main" id="{FFBCBBA7-F6CB-D045-8B6B-06052AB48654}"/>
              </a:ext>
            </a:extLst>
          </p:cNvPr>
          <p:cNvSpPr>
            <a:spLocks noGrp="1"/>
          </p:cNvSpPr>
          <p:nvPr>
            <p:ph type="body" sz="quarter" idx="14" hasCustomPrompt="1"/>
          </p:nvPr>
        </p:nvSpPr>
        <p:spPr>
          <a:xfrm>
            <a:off x="484273" y="1487808"/>
            <a:ext cx="3565084" cy="327077"/>
          </a:xfrm>
        </p:spPr>
        <p:txBody>
          <a:bodyPr wrap="square" anchor="ctr">
            <a:spAutoFit/>
          </a:bodyPr>
          <a:lstStyle>
            <a:lvl1pPr marL="0" indent="0" algn="r">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25" name="Text Placeholder 13">
            <a:extLst>
              <a:ext uri="{FF2B5EF4-FFF2-40B4-BE49-F238E27FC236}">
                <a16:creationId xmlns:a16="http://schemas.microsoft.com/office/drawing/2014/main" id="{532E379A-D208-B04C-A1D4-64478742C797}"/>
              </a:ext>
            </a:extLst>
          </p:cNvPr>
          <p:cNvSpPr>
            <a:spLocks noGrp="1" noChangeAspect="1"/>
          </p:cNvSpPr>
          <p:nvPr>
            <p:ph type="body" sz="quarter" idx="16" hasCustomPrompt="1"/>
          </p:nvPr>
        </p:nvSpPr>
        <p:spPr>
          <a:xfrm>
            <a:off x="4238945" y="3630422"/>
            <a:ext cx="586272" cy="585216"/>
          </a:xfrm>
          <a:prstGeom prst="ellipse">
            <a:avLst/>
          </a:prstGeom>
          <a:solidFill>
            <a:schemeClr val="accent5"/>
          </a:solidFill>
          <a:effectLst>
            <a:outerShdw blurRad="177800" dist="127000" dir="5400000" sx="90000" sy="90000" algn="ctr" rotWithShape="0">
              <a:schemeClr val="tx1">
                <a:alpha val="24000"/>
              </a:schemeClr>
            </a:outerShdw>
          </a:effectLst>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27" name="Text Placeholder 19">
            <a:extLst>
              <a:ext uri="{FF2B5EF4-FFF2-40B4-BE49-F238E27FC236}">
                <a16:creationId xmlns:a16="http://schemas.microsoft.com/office/drawing/2014/main" id="{0C0DE4DF-1430-E442-8170-55A5FE937398}"/>
              </a:ext>
            </a:extLst>
          </p:cNvPr>
          <p:cNvSpPr>
            <a:spLocks noGrp="1"/>
          </p:cNvSpPr>
          <p:nvPr>
            <p:ph type="body" sz="quarter" idx="17" hasCustomPrompt="1"/>
          </p:nvPr>
        </p:nvSpPr>
        <p:spPr>
          <a:xfrm>
            <a:off x="484273" y="3514928"/>
            <a:ext cx="3565084" cy="327077"/>
          </a:xfrm>
        </p:spPr>
        <p:txBody>
          <a:bodyPr wrap="square" anchor="ctr">
            <a:spAutoFit/>
          </a:bodyPr>
          <a:lstStyle>
            <a:lvl1pPr marL="0" indent="0" algn="r">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3" name="Text Placeholder 13">
            <a:extLst>
              <a:ext uri="{FF2B5EF4-FFF2-40B4-BE49-F238E27FC236}">
                <a16:creationId xmlns:a16="http://schemas.microsoft.com/office/drawing/2014/main" id="{99E35F31-690D-2548-8CF8-1BBE6456C26F}"/>
              </a:ext>
            </a:extLst>
          </p:cNvPr>
          <p:cNvSpPr>
            <a:spLocks noGrp="1" noChangeAspect="1"/>
          </p:cNvSpPr>
          <p:nvPr>
            <p:ph type="body" sz="quarter" idx="19" hasCustomPrompt="1"/>
          </p:nvPr>
        </p:nvSpPr>
        <p:spPr>
          <a:xfrm>
            <a:off x="7371259" y="1603302"/>
            <a:ext cx="586272" cy="585216"/>
          </a:xfrm>
          <a:prstGeom prst="ellipse">
            <a:avLst/>
          </a:prstGeom>
          <a:solidFill>
            <a:schemeClr val="accent5"/>
          </a:solidFill>
          <a:effectLst>
            <a:outerShdw blurRad="177800" dist="127000" dir="5400000" sx="90000" sy="90000" algn="ctr" rotWithShape="0">
              <a:schemeClr val="tx1">
                <a:alpha val="24000"/>
              </a:schemeClr>
            </a:outerShdw>
          </a:effectLst>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35" name="Text Placeholder 19">
            <a:extLst>
              <a:ext uri="{FF2B5EF4-FFF2-40B4-BE49-F238E27FC236}">
                <a16:creationId xmlns:a16="http://schemas.microsoft.com/office/drawing/2014/main" id="{821C6FDD-CC66-5640-829E-34415133DD38}"/>
              </a:ext>
            </a:extLst>
          </p:cNvPr>
          <p:cNvSpPr>
            <a:spLocks noGrp="1"/>
          </p:cNvSpPr>
          <p:nvPr>
            <p:ph type="body" sz="quarter" idx="20" hasCustomPrompt="1"/>
          </p:nvPr>
        </p:nvSpPr>
        <p:spPr>
          <a:xfrm>
            <a:off x="8129340" y="1487808"/>
            <a:ext cx="3565084" cy="327077"/>
          </a:xfrm>
        </p:spPr>
        <p:txBody>
          <a:bodyPr wrap="square" anchor="ctr">
            <a:spAutoFit/>
          </a:bodyPr>
          <a:lstStyle>
            <a:lvl1pPr marL="0" indent="0">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sp>
        <p:nvSpPr>
          <p:cNvPr id="38" name="Text Placeholder 13">
            <a:extLst>
              <a:ext uri="{FF2B5EF4-FFF2-40B4-BE49-F238E27FC236}">
                <a16:creationId xmlns:a16="http://schemas.microsoft.com/office/drawing/2014/main" id="{FF52249D-2941-B341-9FF1-C7DC5D1F539F}"/>
              </a:ext>
            </a:extLst>
          </p:cNvPr>
          <p:cNvSpPr>
            <a:spLocks noGrp="1" noChangeAspect="1"/>
          </p:cNvSpPr>
          <p:nvPr>
            <p:ph type="body" sz="quarter" idx="22" hasCustomPrompt="1"/>
          </p:nvPr>
        </p:nvSpPr>
        <p:spPr>
          <a:xfrm>
            <a:off x="7371259" y="3630422"/>
            <a:ext cx="586272" cy="585216"/>
          </a:xfrm>
          <a:prstGeom prst="ellipse">
            <a:avLst/>
          </a:prstGeom>
          <a:solidFill>
            <a:schemeClr val="accent5"/>
          </a:solidFill>
          <a:effectLst>
            <a:outerShdw blurRad="177800" dist="127000" dir="5400000" sx="90000" sy="90000" algn="ctr" rotWithShape="0">
              <a:schemeClr val="tx1">
                <a:alpha val="24000"/>
              </a:schemeClr>
            </a:outerShdw>
          </a:effectLst>
        </p:spPr>
        <p:txBody>
          <a:bodyPr tIns="91440" bIns="91440" anchor="ctr"/>
          <a:lstStyle>
            <a:lvl1pPr marL="0" indent="0" algn="ctr">
              <a:lnSpc>
                <a:spcPct val="130000"/>
              </a:lnSpc>
              <a:spcBef>
                <a:spcPts val="0"/>
              </a:spcBef>
              <a:buNone/>
              <a:defRPr sz="2000">
                <a:solidFill>
                  <a:schemeClr val="bg1"/>
                </a:solidFill>
              </a:defRPr>
            </a:lvl1pPr>
            <a:lvl2pPr>
              <a:buNone/>
              <a:defRPr/>
            </a:lvl2pPr>
            <a:lvl3pPr>
              <a:buNone/>
              <a:defRPr/>
            </a:lvl3pPr>
            <a:lvl4pPr>
              <a:buNone/>
              <a:defRPr/>
            </a:lvl4pPr>
            <a:lvl5pPr>
              <a:buNone/>
              <a:defRPr/>
            </a:lvl5pPr>
          </a:lstStyle>
          <a:p>
            <a:pPr lvl="0"/>
            <a:r>
              <a:rPr lang="en-US" dirty="0"/>
              <a:t>  </a:t>
            </a:r>
          </a:p>
        </p:txBody>
      </p:sp>
      <p:sp>
        <p:nvSpPr>
          <p:cNvPr id="40" name="Text Placeholder 19">
            <a:extLst>
              <a:ext uri="{FF2B5EF4-FFF2-40B4-BE49-F238E27FC236}">
                <a16:creationId xmlns:a16="http://schemas.microsoft.com/office/drawing/2014/main" id="{81652D82-CB61-7D40-9CFA-02EE5102141D}"/>
              </a:ext>
            </a:extLst>
          </p:cNvPr>
          <p:cNvSpPr>
            <a:spLocks noGrp="1"/>
          </p:cNvSpPr>
          <p:nvPr>
            <p:ph type="body" sz="quarter" idx="23" hasCustomPrompt="1"/>
          </p:nvPr>
        </p:nvSpPr>
        <p:spPr>
          <a:xfrm>
            <a:off x="8129340" y="3514928"/>
            <a:ext cx="3565084" cy="327077"/>
          </a:xfrm>
        </p:spPr>
        <p:txBody>
          <a:bodyPr wrap="square" anchor="ctr">
            <a:spAutoFit/>
          </a:bodyPr>
          <a:lstStyle>
            <a:lvl1pPr marL="0" indent="0">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Title</a:t>
            </a:r>
          </a:p>
        </p:txBody>
      </p:sp>
      <p:pic>
        <p:nvPicPr>
          <p:cNvPr id="11" name="Picture 10">
            <a:extLst>
              <a:ext uri="{FF2B5EF4-FFF2-40B4-BE49-F238E27FC236}">
                <a16:creationId xmlns:a16="http://schemas.microsoft.com/office/drawing/2014/main" id="{11500234-2E6B-8944-8816-04862C664B56}"/>
              </a:ext>
            </a:extLst>
          </p:cNvPr>
          <p:cNvPicPr>
            <a:picLocks noChangeAspect="1"/>
          </p:cNvPicPr>
          <p:nvPr userDrawn="1"/>
        </p:nvPicPr>
        <p:blipFill>
          <a:blip r:embed="rId2"/>
          <a:srcRect/>
          <a:stretch/>
        </p:blipFill>
        <p:spPr>
          <a:xfrm>
            <a:off x="4894606" y="1400535"/>
            <a:ext cx="2402789" cy="4974336"/>
          </a:xfrm>
          <a:prstGeom prst="rect">
            <a:avLst/>
          </a:prstGeom>
        </p:spPr>
      </p:pic>
      <p:sp>
        <p:nvSpPr>
          <p:cNvPr id="44" name="Picture Placeholder 8">
            <a:extLst>
              <a:ext uri="{FF2B5EF4-FFF2-40B4-BE49-F238E27FC236}">
                <a16:creationId xmlns:a16="http://schemas.microsoft.com/office/drawing/2014/main" id="{F126DB3F-175D-A74E-846C-F0B3A7B3B82D}"/>
              </a:ext>
            </a:extLst>
          </p:cNvPr>
          <p:cNvSpPr>
            <a:spLocks noGrp="1" noChangeAspect="1"/>
          </p:cNvSpPr>
          <p:nvPr>
            <p:ph type="pic" sz="quarter" idx="26" hasCustomPrompt="1"/>
          </p:nvPr>
        </p:nvSpPr>
        <p:spPr>
          <a:xfrm>
            <a:off x="4336358" y="1700187"/>
            <a:ext cx="391447" cy="391447"/>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45" name="Picture Placeholder 8">
            <a:extLst>
              <a:ext uri="{FF2B5EF4-FFF2-40B4-BE49-F238E27FC236}">
                <a16:creationId xmlns:a16="http://schemas.microsoft.com/office/drawing/2014/main" id="{4D3AF415-3D03-294A-A5F3-7774BA32BE44}"/>
              </a:ext>
            </a:extLst>
          </p:cNvPr>
          <p:cNvSpPr>
            <a:spLocks noGrp="1" noChangeAspect="1"/>
          </p:cNvSpPr>
          <p:nvPr>
            <p:ph type="pic" sz="quarter" idx="27" hasCustomPrompt="1"/>
          </p:nvPr>
        </p:nvSpPr>
        <p:spPr>
          <a:xfrm>
            <a:off x="4336358" y="3727307"/>
            <a:ext cx="391447" cy="391447"/>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46" name="Picture Placeholder 8">
            <a:extLst>
              <a:ext uri="{FF2B5EF4-FFF2-40B4-BE49-F238E27FC236}">
                <a16:creationId xmlns:a16="http://schemas.microsoft.com/office/drawing/2014/main" id="{5579E79D-B2CB-2847-AE68-19939D5EBBAC}"/>
              </a:ext>
            </a:extLst>
          </p:cNvPr>
          <p:cNvSpPr>
            <a:spLocks noGrp="1" noChangeAspect="1"/>
          </p:cNvSpPr>
          <p:nvPr>
            <p:ph type="pic" sz="quarter" idx="28" hasCustomPrompt="1"/>
          </p:nvPr>
        </p:nvSpPr>
        <p:spPr>
          <a:xfrm>
            <a:off x="7476419" y="1700187"/>
            <a:ext cx="391447" cy="391447"/>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47" name="Picture Placeholder 8">
            <a:extLst>
              <a:ext uri="{FF2B5EF4-FFF2-40B4-BE49-F238E27FC236}">
                <a16:creationId xmlns:a16="http://schemas.microsoft.com/office/drawing/2014/main" id="{C2B769BC-7AFB-A441-8F57-E9F3E6C44711}"/>
              </a:ext>
            </a:extLst>
          </p:cNvPr>
          <p:cNvSpPr>
            <a:spLocks noGrp="1" noChangeAspect="1"/>
          </p:cNvSpPr>
          <p:nvPr>
            <p:ph type="pic" sz="quarter" idx="29" hasCustomPrompt="1"/>
          </p:nvPr>
        </p:nvSpPr>
        <p:spPr>
          <a:xfrm>
            <a:off x="7476419" y="3727307"/>
            <a:ext cx="391447" cy="391447"/>
          </a:xfrm>
          <a:prstGeom prst="rect">
            <a:avLst/>
          </a:prstGeom>
          <a:noFill/>
        </p:spPr>
        <p:txBody>
          <a:bodyPr anchor="ctr"/>
          <a:lstStyle>
            <a:lvl1pPr marL="0" indent="0" algn="ctr">
              <a:buNone/>
              <a:defRPr sz="800">
                <a:solidFill>
                  <a:schemeClr val="bg1"/>
                </a:solidFill>
              </a:defRPr>
            </a:lvl1pPr>
          </a:lstStyle>
          <a:p>
            <a:r>
              <a:rPr lang="en-US" dirty="0"/>
              <a:t>Icon</a:t>
            </a:r>
          </a:p>
        </p:txBody>
      </p:sp>
      <p:sp>
        <p:nvSpPr>
          <p:cNvPr id="26" name="Text Placeholder 3">
            <a:extLst>
              <a:ext uri="{FF2B5EF4-FFF2-40B4-BE49-F238E27FC236}">
                <a16:creationId xmlns:a16="http://schemas.microsoft.com/office/drawing/2014/main" id="{90CCA6DD-79FB-0140-BF89-DAF43CEB8F92}"/>
              </a:ext>
            </a:extLst>
          </p:cNvPr>
          <p:cNvSpPr>
            <a:spLocks noGrp="1"/>
          </p:cNvSpPr>
          <p:nvPr>
            <p:ph type="body" sz="quarter" idx="34"/>
          </p:nvPr>
        </p:nvSpPr>
        <p:spPr>
          <a:xfrm>
            <a:off x="8129340" y="1913234"/>
            <a:ext cx="3580883" cy="721864"/>
          </a:xfrm>
        </p:spPr>
        <p:txBody>
          <a:bodyPr/>
          <a:lstStyle>
            <a:lvl1pPr>
              <a:lnSpc>
                <a:spcPct val="130000"/>
              </a:lnSpc>
              <a:buClr>
                <a:schemeClr val="bg1"/>
              </a:buClr>
              <a:defRPr>
                <a:solidFill>
                  <a:schemeClr val="bg1"/>
                </a:solidFill>
              </a:defRPr>
            </a:lvl1pPr>
            <a:lvl2pPr>
              <a:lnSpc>
                <a:spcPct val="130000"/>
              </a:lnSpc>
              <a:buClr>
                <a:schemeClr val="bg1"/>
              </a:buClr>
              <a:defRPr>
                <a:solidFill>
                  <a:schemeClr val="bg1"/>
                </a:solidFill>
              </a:defRPr>
            </a:lvl2pPr>
            <a:lvl3pPr>
              <a:lnSpc>
                <a:spcPct val="130000"/>
              </a:lnSpc>
              <a:buClr>
                <a:schemeClr val="bg1"/>
              </a:buClr>
              <a:defRPr>
                <a:solidFill>
                  <a:schemeClr val="bg1"/>
                </a:solidFill>
              </a:defRPr>
            </a:lvl3pPr>
            <a:lvl4pPr>
              <a:lnSpc>
                <a:spcPct val="130000"/>
              </a:lnSpc>
              <a:buClr>
                <a:schemeClr val="bg1"/>
              </a:buClr>
              <a:defRPr>
                <a:solidFill>
                  <a:schemeClr val="bg1"/>
                </a:solidFill>
              </a:defRPr>
            </a:lvl4pPr>
            <a:lvl5pPr>
              <a:lnSpc>
                <a:spcPct val="130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3">
            <a:extLst>
              <a:ext uri="{FF2B5EF4-FFF2-40B4-BE49-F238E27FC236}">
                <a16:creationId xmlns:a16="http://schemas.microsoft.com/office/drawing/2014/main" id="{37CC4668-5531-5247-9A8B-197EE3C2574B}"/>
              </a:ext>
            </a:extLst>
          </p:cNvPr>
          <p:cNvSpPr>
            <a:spLocks noGrp="1"/>
          </p:cNvSpPr>
          <p:nvPr>
            <p:ph type="body" sz="quarter" idx="35"/>
          </p:nvPr>
        </p:nvSpPr>
        <p:spPr>
          <a:xfrm>
            <a:off x="8135923" y="3941504"/>
            <a:ext cx="3580883" cy="721864"/>
          </a:xfrm>
        </p:spPr>
        <p:txBody>
          <a:bodyPr/>
          <a:lstStyle>
            <a:lvl1pPr>
              <a:lnSpc>
                <a:spcPct val="130000"/>
              </a:lnSpc>
              <a:buClr>
                <a:schemeClr val="bg1"/>
              </a:buClr>
              <a:defRPr>
                <a:solidFill>
                  <a:schemeClr val="bg1"/>
                </a:solidFill>
              </a:defRPr>
            </a:lvl1pPr>
            <a:lvl2pPr>
              <a:lnSpc>
                <a:spcPct val="130000"/>
              </a:lnSpc>
              <a:buClr>
                <a:schemeClr val="bg1"/>
              </a:buClr>
              <a:defRPr>
                <a:solidFill>
                  <a:schemeClr val="bg1"/>
                </a:solidFill>
              </a:defRPr>
            </a:lvl2pPr>
            <a:lvl3pPr>
              <a:lnSpc>
                <a:spcPct val="130000"/>
              </a:lnSpc>
              <a:buClr>
                <a:schemeClr val="bg1"/>
              </a:buClr>
              <a:defRPr>
                <a:solidFill>
                  <a:schemeClr val="bg1"/>
                </a:solidFill>
              </a:defRPr>
            </a:lvl3pPr>
            <a:lvl4pPr>
              <a:lnSpc>
                <a:spcPct val="130000"/>
              </a:lnSpc>
              <a:buClr>
                <a:schemeClr val="bg1"/>
              </a:buClr>
              <a:defRPr>
                <a:solidFill>
                  <a:schemeClr val="bg1"/>
                </a:solidFill>
              </a:defRPr>
            </a:lvl4pPr>
            <a:lvl5pPr>
              <a:lnSpc>
                <a:spcPct val="130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
            <a:extLst>
              <a:ext uri="{FF2B5EF4-FFF2-40B4-BE49-F238E27FC236}">
                <a16:creationId xmlns:a16="http://schemas.microsoft.com/office/drawing/2014/main" id="{C470827C-DC63-0947-B356-57F2D294270A}"/>
              </a:ext>
            </a:extLst>
          </p:cNvPr>
          <p:cNvSpPr>
            <a:spLocks noGrp="1"/>
          </p:cNvSpPr>
          <p:nvPr>
            <p:ph type="body" sz="quarter" idx="36"/>
          </p:nvPr>
        </p:nvSpPr>
        <p:spPr>
          <a:xfrm>
            <a:off x="475195" y="1912081"/>
            <a:ext cx="3580883" cy="721864"/>
          </a:xfrm>
        </p:spPr>
        <p:txBody>
          <a:bodyPr/>
          <a:lstStyle>
            <a:lvl1pPr algn="r">
              <a:lnSpc>
                <a:spcPct val="130000"/>
              </a:lnSpc>
              <a:buClr>
                <a:schemeClr val="bg1"/>
              </a:buClr>
              <a:defRPr>
                <a:solidFill>
                  <a:schemeClr val="bg1"/>
                </a:solidFill>
              </a:defRPr>
            </a:lvl1pPr>
            <a:lvl2pPr algn="r">
              <a:lnSpc>
                <a:spcPct val="130000"/>
              </a:lnSpc>
              <a:buClr>
                <a:schemeClr val="bg1"/>
              </a:buClr>
              <a:defRPr>
                <a:solidFill>
                  <a:schemeClr val="bg1"/>
                </a:solidFill>
              </a:defRPr>
            </a:lvl2pPr>
            <a:lvl3pPr algn="r">
              <a:lnSpc>
                <a:spcPct val="130000"/>
              </a:lnSpc>
              <a:buClr>
                <a:schemeClr val="bg1"/>
              </a:buClr>
              <a:defRPr>
                <a:solidFill>
                  <a:schemeClr val="bg1"/>
                </a:solidFill>
              </a:defRPr>
            </a:lvl3pPr>
            <a:lvl4pPr algn="r">
              <a:lnSpc>
                <a:spcPct val="130000"/>
              </a:lnSpc>
              <a:buClr>
                <a:schemeClr val="bg1"/>
              </a:buClr>
              <a:defRPr>
                <a:solidFill>
                  <a:schemeClr val="bg1"/>
                </a:solidFill>
              </a:defRPr>
            </a:lvl4pPr>
            <a:lvl5pPr algn="r">
              <a:lnSpc>
                <a:spcPct val="130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3">
            <a:extLst>
              <a:ext uri="{FF2B5EF4-FFF2-40B4-BE49-F238E27FC236}">
                <a16:creationId xmlns:a16="http://schemas.microsoft.com/office/drawing/2014/main" id="{B44BA57C-9DEB-E742-9BEC-12814486E5BA}"/>
              </a:ext>
            </a:extLst>
          </p:cNvPr>
          <p:cNvSpPr>
            <a:spLocks noGrp="1"/>
          </p:cNvSpPr>
          <p:nvPr>
            <p:ph type="body" sz="quarter" idx="37"/>
          </p:nvPr>
        </p:nvSpPr>
        <p:spPr>
          <a:xfrm>
            <a:off x="481778" y="3940351"/>
            <a:ext cx="3580883" cy="721864"/>
          </a:xfrm>
        </p:spPr>
        <p:txBody>
          <a:bodyPr/>
          <a:lstStyle>
            <a:lvl1pPr algn="r">
              <a:lnSpc>
                <a:spcPct val="130000"/>
              </a:lnSpc>
              <a:buClr>
                <a:schemeClr val="bg1"/>
              </a:buClr>
              <a:defRPr>
                <a:solidFill>
                  <a:schemeClr val="bg1"/>
                </a:solidFill>
              </a:defRPr>
            </a:lvl1pPr>
            <a:lvl2pPr algn="r">
              <a:lnSpc>
                <a:spcPct val="130000"/>
              </a:lnSpc>
              <a:buClr>
                <a:schemeClr val="bg1"/>
              </a:buClr>
              <a:defRPr>
                <a:solidFill>
                  <a:schemeClr val="bg1"/>
                </a:solidFill>
              </a:defRPr>
            </a:lvl2pPr>
            <a:lvl3pPr algn="r">
              <a:lnSpc>
                <a:spcPct val="130000"/>
              </a:lnSpc>
              <a:buClr>
                <a:schemeClr val="bg1"/>
              </a:buClr>
              <a:defRPr>
                <a:solidFill>
                  <a:schemeClr val="bg1"/>
                </a:solidFill>
              </a:defRPr>
            </a:lvl3pPr>
            <a:lvl4pPr algn="r">
              <a:lnSpc>
                <a:spcPct val="130000"/>
              </a:lnSpc>
              <a:buClr>
                <a:schemeClr val="bg1"/>
              </a:buClr>
              <a:defRPr>
                <a:solidFill>
                  <a:schemeClr val="bg1"/>
                </a:solidFill>
              </a:defRPr>
            </a:lvl4pPr>
            <a:lvl5pPr algn="r">
              <a:lnSpc>
                <a:spcPct val="130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lide Number Placeholder 5">
            <a:extLst>
              <a:ext uri="{FF2B5EF4-FFF2-40B4-BE49-F238E27FC236}">
                <a16:creationId xmlns:a16="http://schemas.microsoft.com/office/drawing/2014/main" id="{69BDABA6-0654-487C-87ED-42843A77E193}"/>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771147447"/>
      </p:ext>
    </p:extLst>
  </p:cSld>
  <p:clrMapOvr>
    <a:masterClrMapping/>
  </p:clrMapOvr>
  <p:extLst mod="1">
    <p:ext uri="{DCECCB84-F9BA-43D5-87BE-67443E8EF086}">
      <p15:sldGuideLst xmlns:p15="http://schemas.microsoft.com/office/powerpoint/2012/main">
        <p15:guide id="1" orient="horz" pos="999">
          <p15:clr>
            <a:srgbClr val="FBAE40"/>
          </p15:clr>
        </p15:guide>
        <p15:guide id="2" pos="3840">
          <p15:clr>
            <a:srgbClr val="FBAE40"/>
          </p15:clr>
        </p15:guide>
        <p15:guide id="3" orient="horz" pos="22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347D31-44DD-524A-A32E-34CB45026D1C}"/>
              </a:ext>
            </a:extLst>
          </p:cNvPr>
          <p:cNvSpPr>
            <a:spLocks noGrp="1"/>
          </p:cNvSpPr>
          <p:nvPr>
            <p:ph sz="half" idx="1"/>
          </p:nvPr>
        </p:nvSpPr>
        <p:spPr>
          <a:xfrm>
            <a:off x="454157" y="1562859"/>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536817-27ED-B846-9DF0-8EA3CEA4115F}"/>
              </a:ext>
            </a:extLst>
          </p:cNvPr>
          <p:cNvSpPr>
            <a:spLocks noGrp="1"/>
          </p:cNvSpPr>
          <p:nvPr>
            <p:ph sz="half" idx="2"/>
          </p:nvPr>
        </p:nvSpPr>
        <p:spPr>
          <a:xfrm>
            <a:off x="6172200" y="156285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4D6D4F2B-8253-A84E-A55F-43A152D849A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784C7DDB-76CC-4250-BF65-6B3FC625C7D3}"/>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52613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89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ED6EC2-16D1-D741-91A0-A31BCC589EE5}"/>
              </a:ext>
            </a:extLst>
          </p:cNvPr>
          <p:cNvSpPr>
            <a:spLocks noGrp="1"/>
          </p:cNvSpPr>
          <p:nvPr>
            <p:ph type="body" idx="1" hasCustomPrompt="1"/>
          </p:nvPr>
        </p:nvSpPr>
        <p:spPr>
          <a:xfrm>
            <a:off x="454157" y="1526764"/>
            <a:ext cx="5157787" cy="823912"/>
          </a:xfrm>
        </p:spPr>
        <p:txBody>
          <a:bodyPr anchor="ctr"/>
          <a:lstStyle>
            <a:lvl1pPr marL="0" indent="0">
              <a:buNone/>
              <a:defRPr sz="1800" b="1">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Subheader</a:t>
            </a:r>
          </a:p>
        </p:txBody>
      </p:sp>
      <p:sp>
        <p:nvSpPr>
          <p:cNvPr id="4" name="Content Placeholder 3">
            <a:extLst>
              <a:ext uri="{FF2B5EF4-FFF2-40B4-BE49-F238E27FC236}">
                <a16:creationId xmlns:a16="http://schemas.microsoft.com/office/drawing/2014/main" id="{14899BBB-A2FD-464A-BD6F-ED78FE337C94}"/>
              </a:ext>
            </a:extLst>
          </p:cNvPr>
          <p:cNvSpPr>
            <a:spLocks noGrp="1"/>
          </p:cNvSpPr>
          <p:nvPr>
            <p:ph sz="half" idx="2"/>
          </p:nvPr>
        </p:nvSpPr>
        <p:spPr>
          <a:xfrm>
            <a:off x="454157" y="23506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4582BC-80CD-F743-B98D-ED0BBFE4D2A9}"/>
              </a:ext>
            </a:extLst>
          </p:cNvPr>
          <p:cNvSpPr>
            <a:spLocks noGrp="1"/>
          </p:cNvSpPr>
          <p:nvPr>
            <p:ph type="body" sz="quarter" idx="3" hasCustomPrompt="1"/>
          </p:nvPr>
        </p:nvSpPr>
        <p:spPr>
          <a:xfrm>
            <a:off x="6163147" y="1526764"/>
            <a:ext cx="5183188" cy="823912"/>
          </a:xfrm>
        </p:spPr>
        <p:txBody>
          <a:bodyPr anchor="ctr"/>
          <a:lstStyle>
            <a:lvl1pPr marL="0" indent="0">
              <a:buNone/>
              <a:defRPr sz="1800" b="1">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Subheader</a:t>
            </a:r>
          </a:p>
        </p:txBody>
      </p:sp>
      <p:sp>
        <p:nvSpPr>
          <p:cNvPr id="6" name="Content Placeholder 5">
            <a:extLst>
              <a:ext uri="{FF2B5EF4-FFF2-40B4-BE49-F238E27FC236}">
                <a16:creationId xmlns:a16="http://schemas.microsoft.com/office/drawing/2014/main" id="{934E8189-3BA0-594F-AB94-8D58CEDFED3B}"/>
              </a:ext>
            </a:extLst>
          </p:cNvPr>
          <p:cNvSpPr>
            <a:spLocks noGrp="1"/>
          </p:cNvSpPr>
          <p:nvPr>
            <p:ph sz="quarter" idx="4"/>
          </p:nvPr>
        </p:nvSpPr>
        <p:spPr>
          <a:xfrm>
            <a:off x="6163147" y="23506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3BE827A8-4F1D-A940-9416-408054E0A7D0}"/>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E008895F-3C21-4A7A-AD0D-A165731E8AE9}"/>
              </a:ext>
            </a:extLst>
          </p:cNvPr>
          <p:cNvSpPr>
            <a:spLocks noGrp="1"/>
          </p:cNvSpPr>
          <p:nvPr>
            <p:ph type="sldNum" sz="quarter" idx="10"/>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2203768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BC3BB6-04DB-0144-8D8D-0CA7D55F2701}"/>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B4CB9-D11B-D749-AAFE-9AD0F5175A80}"/>
              </a:ext>
            </a:extLst>
          </p:cNvPr>
          <p:cNvSpPr>
            <a:spLocks noGrp="1"/>
          </p:cNvSpPr>
          <p:nvPr>
            <p:ph type="body" sz="quarter" idx="14"/>
          </p:nvPr>
        </p:nvSpPr>
        <p:spPr>
          <a:xfrm>
            <a:off x="478155" y="1304925"/>
            <a:ext cx="11271250" cy="4887319"/>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37BC0394-7020-4F44-AC4B-75B632D080D0}"/>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1714776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03379A-E605-2741-8CD2-D390DA781380}"/>
              </a:ext>
            </a:extLst>
          </p:cNvPr>
          <p:cNvSpPr/>
          <p:nvPr userDrawn="1"/>
        </p:nvSpPr>
        <p:spPr>
          <a:xfrm>
            <a:off x="0" y="6793992"/>
            <a:ext cx="12188952" cy="64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F393794-9A52-6746-864D-73BEAA3098E1}"/>
              </a:ext>
            </a:extLst>
          </p:cNvPr>
          <p:cNvSpPr/>
          <p:nvPr userDrawn="1"/>
        </p:nvSpPr>
        <p:spPr>
          <a:xfrm>
            <a:off x="11026773" y="6469440"/>
            <a:ext cx="461665" cy="215444"/>
          </a:xfrm>
          <a:prstGeom prst="rect">
            <a:avLst/>
          </a:prstGeom>
        </p:spPr>
        <p:txBody>
          <a:bodyPr wrap="none" lIns="0" tIns="0" rIns="0" bIns="0" anchor="ctr">
            <a:spAutoFit/>
          </a:bodyPr>
          <a:lstStyle/>
          <a:p>
            <a:r>
              <a:rPr lang="en-US" sz="1400" dirty="0">
                <a:solidFill>
                  <a:srgbClr val="404040"/>
                </a:solidFill>
              </a:rPr>
              <a:t>Page</a:t>
            </a:r>
            <a:endParaRPr lang="en-US" dirty="0"/>
          </a:p>
        </p:txBody>
      </p:sp>
      <p:pic>
        <p:nvPicPr>
          <p:cNvPr id="8" name="Picture 7" descr="A picture containing icon&#10;&#10;Description automatically generated">
            <a:extLst>
              <a:ext uri="{FF2B5EF4-FFF2-40B4-BE49-F238E27FC236}">
                <a16:creationId xmlns:a16="http://schemas.microsoft.com/office/drawing/2014/main" id="{7006B9E6-FCB9-EA42-9423-6A15AE382B8F}"/>
              </a:ext>
            </a:extLst>
          </p:cNvPr>
          <p:cNvPicPr>
            <a:picLocks noChangeAspect="1"/>
          </p:cNvPicPr>
          <p:nvPr userDrawn="1"/>
        </p:nvPicPr>
        <p:blipFill>
          <a:blip r:embed="rId2"/>
          <a:stretch>
            <a:fillRect/>
          </a:stretch>
        </p:blipFill>
        <p:spPr>
          <a:xfrm>
            <a:off x="490369" y="6469440"/>
            <a:ext cx="1124169" cy="189137"/>
          </a:xfrm>
          <a:prstGeom prst="rect">
            <a:avLst/>
          </a:prstGeom>
        </p:spPr>
      </p:pic>
      <p:sp>
        <p:nvSpPr>
          <p:cNvPr id="9" name="Slide Number Placeholder 5">
            <a:extLst>
              <a:ext uri="{FF2B5EF4-FFF2-40B4-BE49-F238E27FC236}">
                <a16:creationId xmlns:a16="http://schemas.microsoft.com/office/drawing/2014/main" id="{CF50C3B3-9DF8-498C-81B5-914A686D34FC}"/>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589818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968BDE-4EEF-C54B-AB2F-157D75357366}"/>
              </a:ext>
            </a:extLst>
          </p:cNvPr>
          <p:cNvSpPr/>
          <p:nvPr userDrawn="1"/>
        </p:nvSpPr>
        <p:spPr>
          <a:xfrm>
            <a:off x="-2965" y="2809704"/>
            <a:ext cx="6098966" cy="2706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BF0DD73E-001A-E84B-BED2-E9A29F49F3A9}"/>
              </a:ext>
            </a:extLst>
          </p:cNvPr>
          <p:cNvSpPr>
            <a:spLocks noGrp="1"/>
          </p:cNvSpPr>
          <p:nvPr>
            <p:ph type="body" sz="quarter" idx="34"/>
          </p:nvPr>
        </p:nvSpPr>
        <p:spPr>
          <a:xfrm>
            <a:off x="622473" y="3278459"/>
            <a:ext cx="4769566" cy="1814749"/>
          </a:xfrm>
        </p:spPr>
        <p:txBody>
          <a:bodyPr/>
          <a:lstStyle>
            <a:lvl1pPr>
              <a:lnSpc>
                <a:spcPct val="130000"/>
              </a:lnSpc>
              <a:buClrTx/>
              <a:defRPr>
                <a:solidFill>
                  <a:schemeClr val="tx1"/>
                </a:solidFill>
              </a:defRPr>
            </a:lvl1pPr>
            <a:lvl2pPr>
              <a:lnSpc>
                <a:spcPct val="130000"/>
              </a:lnSpc>
              <a:buClrTx/>
              <a:defRPr>
                <a:solidFill>
                  <a:schemeClr val="tx1"/>
                </a:solidFill>
              </a:defRPr>
            </a:lvl2pPr>
            <a:lvl3pPr>
              <a:lnSpc>
                <a:spcPct val="130000"/>
              </a:lnSpc>
              <a:buClrTx/>
              <a:defRPr>
                <a:solidFill>
                  <a:schemeClr val="tx1"/>
                </a:solidFill>
              </a:defRPr>
            </a:lvl3pPr>
            <a:lvl4pPr>
              <a:lnSpc>
                <a:spcPct val="130000"/>
              </a:lnSpc>
              <a:buClrTx/>
              <a:defRPr>
                <a:solidFill>
                  <a:schemeClr val="tx1"/>
                </a:solidFill>
              </a:defRPr>
            </a:lvl4pPr>
            <a:lvl5pPr>
              <a:lnSpc>
                <a:spcPct val="130000"/>
              </a:lnSpc>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screen shot of a computer&#10;&#10;Description automatically generated">
            <a:extLst>
              <a:ext uri="{FF2B5EF4-FFF2-40B4-BE49-F238E27FC236}">
                <a16:creationId xmlns:a16="http://schemas.microsoft.com/office/drawing/2014/main" id="{88541D6A-A698-AB4D-B7C4-90EF603730B6}"/>
              </a:ext>
            </a:extLst>
          </p:cNvPr>
          <p:cNvPicPr>
            <a:picLocks noChangeAspect="1"/>
          </p:cNvPicPr>
          <p:nvPr userDrawn="1"/>
        </p:nvPicPr>
        <p:blipFill>
          <a:blip r:embed="rId2"/>
          <a:stretch>
            <a:fillRect/>
          </a:stretch>
        </p:blipFill>
        <p:spPr>
          <a:xfrm>
            <a:off x="4885274" y="1687751"/>
            <a:ext cx="7488936" cy="4273800"/>
          </a:xfrm>
          <a:prstGeom prst="rect">
            <a:avLst/>
          </a:prstGeom>
        </p:spPr>
      </p:pic>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11" name="Media Placeholder 3">
            <a:extLst>
              <a:ext uri="{FF2B5EF4-FFF2-40B4-BE49-F238E27FC236}">
                <a16:creationId xmlns:a16="http://schemas.microsoft.com/office/drawing/2014/main" id="{CE7C4170-3963-1643-B183-E922BFAA5D60}"/>
              </a:ext>
            </a:extLst>
          </p:cNvPr>
          <p:cNvSpPr>
            <a:spLocks noGrp="1"/>
          </p:cNvSpPr>
          <p:nvPr>
            <p:ph type="media" sz="quarter" idx="35"/>
          </p:nvPr>
        </p:nvSpPr>
        <p:spPr>
          <a:xfrm>
            <a:off x="6166625" y="2022514"/>
            <a:ext cx="4892040" cy="3054096"/>
          </a:xfrm>
        </p:spPr>
        <p:txBody>
          <a:bodyPr anchor="ctr"/>
          <a:lstStyle>
            <a:lvl1pPr algn="ctr">
              <a:buNone/>
              <a:defRPr>
                <a:solidFill>
                  <a:schemeClr val="accent5"/>
                </a:solidFill>
              </a:defRPr>
            </a:lvl1pPr>
          </a:lstStyle>
          <a:p>
            <a:endParaRPr lang="en-US" dirty="0"/>
          </a:p>
        </p:txBody>
      </p:sp>
      <p:sp>
        <p:nvSpPr>
          <p:cNvPr id="9" name="Slide Number Placeholder 5">
            <a:extLst>
              <a:ext uri="{FF2B5EF4-FFF2-40B4-BE49-F238E27FC236}">
                <a16:creationId xmlns:a16="http://schemas.microsoft.com/office/drawing/2014/main" id="{CBAB598B-E981-479F-8FC6-60346EAA163F}"/>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283401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DB388-CD8D-5144-A559-C42D0F448588}"/>
              </a:ext>
            </a:extLst>
          </p:cNvPr>
          <p:cNvSpPr>
            <a:spLocks noGrp="1"/>
          </p:cNvSpPr>
          <p:nvPr>
            <p:ph idx="1"/>
          </p:nvPr>
        </p:nvSpPr>
        <p:spPr>
          <a:xfrm>
            <a:off x="5529077" y="1709989"/>
            <a:ext cx="6172200" cy="4158999"/>
          </a:xfr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7E6361-9A7D-FA45-8A79-B64229744AE4}"/>
              </a:ext>
            </a:extLst>
          </p:cNvPr>
          <p:cNvSpPr>
            <a:spLocks noGrp="1"/>
          </p:cNvSpPr>
          <p:nvPr>
            <p:ph type="body" sz="half" idx="2"/>
          </p:nvPr>
        </p:nvSpPr>
        <p:spPr>
          <a:xfrm>
            <a:off x="490723" y="1709989"/>
            <a:ext cx="4814608" cy="41589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7">
            <a:extLst>
              <a:ext uri="{FF2B5EF4-FFF2-40B4-BE49-F238E27FC236}">
                <a16:creationId xmlns:a16="http://schemas.microsoft.com/office/drawing/2014/main" id="{C49304CB-825E-AE4C-A0CB-14FB722A7C6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BFFA849-32DB-4E9B-BDF8-E20090838803}"/>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3249024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D6E7B6-6582-5D49-B825-0148EFC22AC0}"/>
              </a:ext>
            </a:extLst>
          </p:cNvPr>
          <p:cNvSpPr>
            <a:spLocks noGrp="1"/>
          </p:cNvSpPr>
          <p:nvPr>
            <p:ph type="pic" idx="1"/>
          </p:nvPr>
        </p:nvSpPr>
        <p:spPr>
          <a:xfrm>
            <a:off x="6203481" y="1509646"/>
            <a:ext cx="5497796" cy="4457763"/>
          </a:xfrm>
        </p:spPr>
        <p:txBody>
          <a:bodyPr anchor="ct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04F518-B48F-CA49-9731-57C55B786C7B}"/>
              </a:ext>
            </a:extLst>
          </p:cNvPr>
          <p:cNvSpPr>
            <a:spLocks noGrp="1"/>
          </p:cNvSpPr>
          <p:nvPr>
            <p:ph type="body" sz="half" idx="2"/>
          </p:nvPr>
        </p:nvSpPr>
        <p:spPr>
          <a:xfrm>
            <a:off x="490723" y="1832733"/>
            <a:ext cx="54030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7">
            <a:extLst>
              <a:ext uri="{FF2B5EF4-FFF2-40B4-BE49-F238E27FC236}">
                <a16:creationId xmlns:a16="http://schemas.microsoft.com/office/drawing/2014/main" id="{68BC3346-26DD-1848-A750-2267981454B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C271BA94-1336-4454-A522-D3EFAA3F7905}"/>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2039208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CEF8E6-2A98-8F44-9540-0F0265D33713}"/>
              </a:ext>
            </a:extLst>
          </p:cNvPr>
          <p:cNvSpPr/>
          <p:nvPr userDrawn="1"/>
        </p:nvSpPr>
        <p:spPr>
          <a:xfrm>
            <a:off x="0" y="0"/>
            <a:ext cx="12192000" cy="6858000"/>
          </a:xfrm>
          <a:prstGeom prst="rect">
            <a:avLst/>
          </a:prstGeom>
          <a:gradFill>
            <a:gsLst>
              <a:gs pos="0">
                <a:schemeClr val="accent1">
                  <a:alpha val="66000"/>
                </a:schemeClr>
              </a:gs>
              <a:gs pos="100000">
                <a:schemeClr val="accent1">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AD59C26-2F40-4E4B-A6B1-682A0B9A7662}"/>
              </a:ext>
            </a:extLst>
          </p:cNvPr>
          <p:cNvSpPr/>
          <p:nvPr userDrawn="1"/>
        </p:nvSpPr>
        <p:spPr>
          <a:xfrm>
            <a:off x="0" y="4206240"/>
            <a:ext cx="12188952" cy="2651760"/>
          </a:xfrm>
          <a:prstGeom prst="rect">
            <a:avLst/>
          </a:prstGeom>
          <a:solidFill>
            <a:srgbClr val="BF0A3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EBC0563-0781-144D-8F61-4DA9283909E3}"/>
              </a:ext>
            </a:extLst>
          </p:cNvPr>
          <p:cNvSpPr txBox="1"/>
          <p:nvPr userDrawn="1"/>
        </p:nvSpPr>
        <p:spPr>
          <a:xfrm>
            <a:off x="3643584" y="1913096"/>
            <a:ext cx="4901784" cy="738664"/>
          </a:xfrm>
          <a:prstGeom prst="rect">
            <a:avLst/>
          </a:prstGeom>
          <a:noFill/>
        </p:spPr>
        <p:txBody>
          <a:bodyPr wrap="square" lIns="0" tIns="0" rIns="0" bIns="0" rtlCol="0" anchor="ctr">
            <a:spAutoFit/>
          </a:bodyPr>
          <a:lstStyle/>
          <a:p>
            <a:pPr algn="ctr"/>
            <a:r>
              <a:rPr lang="en-US" sz="4800" b="1" dirty="0">
                <a:solidFill>
                  <a:schemeClr val="bg1"/>
                </a:solidFill>
                <a:latin typeface="+mj-lt"/>
              </a:rPr>
              <a:t>THANK</a:t>
            </a:r>
            <a:r>
              <a:rPr lang="en-US" sz="4800" dirty="0">
                <a:solidFill>
                  <a:schemeClr val="bg1"/>
                </a:solidFill>
                <a:latin typeface="+mj-lt"/>
              </a:rPr>
              <a:t> YOU</a:t>
            </a:r>
          </a:p>
        </p:txBody>
      </p:sp>
      <p:pic>
        <p:nvPicPr>
          <p:cNvPr id="14" name="Picture 13" descr="A picture containing drawing&#10;&#10;Description automatically generated">
            <a:extLst>
              <a:ext uri="{FF2B5EF4-FFF2-40B4-BE49-F238E27FC236}">
                <a16:creationId xmlns:a16="http://schemas.microsoft.com/office/drawing/2014/main" id="{A2CC21C8-0217-AB47-B6A2-B3030C0492D3}"/>
              </a:ext>
            </a:extLst>
          </p:cNvPr>
          <p:cNvPicPr>
            <a:picLocks noChangeAspect="1"/>
          </p:cNvPicPr>
          <p:nvPr userDrawn="1"/>
        </p:nvPicPr>
        <p:blipFill>
          <a:blip r:embed="rId3"/>
          <a:stretch>
            <a:fillRect/>
          </a:stretch>
        </p:blipFill>
        <p:spPr>
          <a:xfrm>
            <a:off x="972907" y="5291354"/>
            <a:ext cx="2862072" cy="481533"/>
          </a:xfrm>
          <a:prstGeom prst="rect">
            <a:avLst/>
          </a:prstGeom>
        </p:spPr>
      </p:pic>
      <p:pic>
        <p:nvPicPr>
          <p:cNvPr id="16" name="Picture 15" descr="Icon&#10;&#10;Description automatically generated">
            <a:extLst>
              <a:ext uri="{FF2B5EF4-FFF2-40B4-BE49-F238E27FC236}">
                <a16:creationId xmlns:a16="http://schemas.microsoft.com/office/drawing/2014/main" id="{DC8ACDC8-F1D3-944F-B11B-68A65CDC1D5E}"/>
              </a:ext>
            </a:extLst>
          </p:cNvPr>
          <p:cNvPicPr>
            <a:picLocks noChangeAspect="1"/>
          </p:cNvPicPr>
          <p:nvPr userDrawn="1"/>
        </p:nvPicPr>
        <p:blipFill>
          <a:blip r:embed="rId4"/>
          <a:stretch>
            <a:fillRect/>
          </a:stretch>
        </p:blipFill>
        <p:spPr>
          <a:xfrm>
            <a:off x="7696200" y="5879762"/>
            <a:ext cx="457200" cy="457200"/>
          </a:xfrm>
          <a:prstGeom prst="rect">
            <a:avLst/>
          </a:prstGeom>
        </p:spPr>
      </p:pic>
      <p:pic>
        <p:nvPicPr>
          <p:cNvPr id="18" name="Picture 17" descr="Icon&#10;&#10;Description automatically generated">
            <a:extLst>
              <a:ext uri="{FF2B5EF4-FFF2-40B4-BE49-F238E27FC236}">
                <a16:creationId xmlns:a16="http://schemas.microsoft.com/office/drawing/2014/main" id="{8C96456D-2E67-8A4C-8CAA-6818CB86C7CA}"/>
              </a:ext>
            </a:extLst>
          </p:cNvPr>
          <p:cNvPicPr>
            <a:picLocks noChangeAspect="1"/>
          </p:cNvPicPr>
          <p:nvPr userDrawn="1"/>
        </p:nvPicPr>
        <p:blipFill>
          <a:blip r:embed="rId5"/>
          <a:stretch>
            <a:fillRect/>
          </a:stretch>
        </p:blipFill>
        <p:spPr>
          <a:xfrm flipH="1">
            <a:off x="7696200" y="5066618"/>
            <a:ext cx="457200" cy="457200"/>
          </a:xfrm>
          <a:prstGeom prst="rect">
            <a:avLst/>
          </a:prstGeom>
        </p:spPr>
      </p:pic>
      <p:sp>
        <p:nvSpPr>
          <p:cNvPr id="19" name="Text Placeholder 19">
            <a:extLst>
              <a:ext uri="{FF2B5EF4-FFF2-40B4-BE49-F238E27FC236}">
                <a16:creationId xmlns:a16="http://schemas.microsoft.com/office/drawing/2014/main" id="{1BF22F6E-E1BF-834D-99D6-477D5E5BE3C2}"/>
              </a:ext>
            </a:extLst>
          </p:cNvPr>
          <p:cNvSpPr>
            <a:spLocks noGrp="1"/>
          </p:cNvSpPr>
          <p:nvPr>
            <p:ph type="body" sz="quarter" idx="24" hasCustomPrompt="1"/>
          </p:nvPr>
        </p:nvSpPr>
        <p:spPr>
          <a:xfrm>
            <a:off x="8425224" y="5065269"/>
            <a:ext cx="3273552" cy="640080"/>
          </a:xfrm>
        </p:spPr>
        <p:txBody>
          <a:bodyPr wrap="square" anchor="t">
            <a:spAutoFit/>
          </a:bodyPr>
          <a:lstStyle>
            <a:lvl1pPr marL="0" indent="0">
              <a:lnSpc>
                <a:spcPct val="130000"/>
              </a:lnSpc>
              <a:spcBef>
                <a:spcPts val="0"/>
              </a:spcBef>
              <a:buNone/>
              <a:defRPr sz="1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0" name="Text Placeholder 19">
            <a:extLst>
              <a:ext uri="{FF2B5EF4-FFF2-40B4-BE49-F238E27FC236}">
                <a16:creationId xmlns:a16="http://schemas.microsoft.com/office/drawing/2014/main" id="{0EF718A4-B333-B24E-BC19-9CA8720B85A9}"/>
              </a:ext>
            </a:extLst>
          </p:cNvPr>
          <p:cNvSpPr>
            <a:spLocks noGrp="1"/>
          </p:cNvSpPr>
          <p:nvPr>
            <p:ph type="body" sz="quarter" idx="25" hasCustomPrompt="1"/>
          </p:nvPr>
        </p:nvSpPr>
        <p:spPr>
          <a:xfrm>
            <a:off x="8425224" y="5920072"/>
            <a:ext cx="3273552" cy="640080"/>
          </a:xfrm>
        </p:spPr>
        <p:txBody>
          <a:bodyPr wrap="square" anchor="t">
            <a:spAutoFit/>
          </a:bodyPr>
          <a:lstStyle>
            <a:lvl1pPr marL="0" indent="0">
              <a:lnSpc>
                <a:spcPct val="130000"/>
              </a:lnSpc>
              <a:spcBef>
                <a:spcPts val="0"/>
              </a:spcBef>
              <a:buNone/>
              <a:defRPr sz="1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1" name="Text Placeholder 19">
            <a:extLst>
              <a:ext uri="{FF2B5EF4-FFF2-40B4-BE49-F238E27FC236}">
                <a16:creationId xmlns:a16="http://schemas.microsoft.com/office/drawing/2014/main" id="{086F9369-4EAE-4E45-B8F2-65AB7D1E2F4C}"/>
              </a:ext>
            </a:extLst>
          </p:cNvPr>
          <p:cNvSpPr>
            <a:spLocks noGrp="1"/>
          </p:cNvSpPr>
          <p:nvPr>
            <p:ph type="body" sz="quarter" idx="26" hasCustomPrompt="1"/>
          </p:nvPr>
        </p:nvSpPr>
        <p:spPr>
          <a:xfrm>
            <a:off x="8425224" y="4530506"/>
            <a:ext cx="3273552" cy="327077"/>
          </a:xfrm>
        </p:spPr>
        <p:txBody>
          <a:bodyPr wrap="square" anchor="ctr">
            <a:spAutoFit/>
          </a:bodyPr>
          <a:lstStyle>
            <a:lvl1pPr marL="0" indent="0">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Tree>
    <p:extLst>
      <p:ext uri="{BB962C8B-B14F-4D97-AF65-F5344CB8AC3E}">
        <p14:creationId xmlns:p14="http://schemas.microsoft.com/office/powerpoint/2010/main" val="335605044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hank You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CEF8E6-2A98-8F44-9540-0F0265D33713}"/>
              </a:ext>
            </a:extLst>
          </p:cNvPr>
          <p:cNvSpPr/>
          <p:nvPr userDrawn="1"/>
        </p:nvSpPr>
        <p:spPr>
          <a:xfrm>
            <a:off x="0" y="0"/>
            <a:ext cx="12192000" cy="6858000"/>
          </a:xfrm>
          <a:prstGeom prst="rect">
            <a:avLst/>
          </a:prstGeom>
          <a:gradFill>
            <a:gsLst>
              <a:gs pos="0">
                <a:schemeClr val="accent1">
                  <a:alpha val="66000"/>
                </a:schemeClr>
              </a:gs>
              <a:gs pos="100000">
                <a:schemeClr val="accent1">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AD59C26-2F40-4E4B-A6B1-682A0B9A7662}"/>
              </a:ext>
            </a:extLst>
          </p:cNvPr>
          <p:cNvSpPr/>
          <p:nvPr userDrawn="1"/>
        </p:nvSpPr>
        <p:spPr>
          <a:xfrm>
            <a:off x="0" y="4206240"/>
            <a:ext cx="12188952" cy="2651760"/>
          </a:xfrm>
          <a:prstGeom prst="rect">
            <a:avLst/>
          </a:prstGeom>
          <a:solidFill>
            <a:srgbClr val="BF0A3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drawing&#10;&#10;Description automatically generated">
            <a:extLst>
              <a:ext uri="{FF2B5EF4-FFF2-40B4-BE49-F238E27FC236}">
                <a16:creationId xmlns:a16="http://schemas.microsoft.com/office/drawing/2014/main" id="{A2CC21C8-0217-AB47-B6A2-B3030C0492D3}"/>
              </a:ext>
            </a:extLst>
          </p:cNvPr>
          <p:cNvPicPr>
            <a:picLocks noChangeAspect="1"/>
          </p:cNvPicPr>
          <p:nvPr userDrawn="1"/>
        </p:nvPicPr>
        <p:blipFill>
          <a:blip r:embed="rId3"/>
          <a:stretch>
            <a:fillRect/>
          </a:stretch>
        </p:blipFill>
        <p:spPr>
          <a:xfrm>
            <a:off x="972907" y="5291354"/>
            <a:ext cx="2862072" cy="481533"/>
          </a:xfrm>
          <a:prstGeom prst="rect">
            <a:avLst/>
          </a:prstGeom>
        </p:spPr>
      </p:pic>
      <p:pic>
        <p:nvPicPr>
          <p:cNvPr id="16" name="Picture 15" descr="Icon&#10;&#10;Description automatically generated">
            <a:extLst>
              <a:ext uri="{FF2B5EF4-FFF2-40B4-BE49-F238E27FC236}">
                <a16:creationId xmlns:a16="http://schemas.microsoft.com/office/drawing/2014/main" id="{DC8ACDC8-F1D3-944F-B11B-68A65CDC1D5E}"/>
              </a:ext>
            </a:extLst>
          </p:cNvPr>
          <p:cNvPicPr>
            <a:picLocks noChangeAspect="1"/>
          </p:cNvPicPr>
          <p:nvPr userDrawn="1"/>
        </p:nvPicPr>
        <p:blipFill>
          <a:blip r:embed="rId4"/>
          <a:stretch>
            <a:fillRect/>
          </a:stretch>
        </p:blipFill>
        <p:spPr>
          <a:xfrm>
            <a:off x="7696200" y="5879762"/>
            <a:ext cx="457200" cy="457200"/>
          </a:xfrm>
          <a:prstGeom prst="rect">
            <a:avLst/>
          </a:prstGeom>
        </p:spPr>
      </p:pic>
      <p:pic>
        <p:nvPicPr>
          <p:cNvPr id="18" name="Picture 17" descr="Icon&#10;&#10;Description automatically generated">
            <a:extLst>
              <a:ext uri="{FF2B5EF4-FFF2-40B4-BE49-F238E27FC236}">
                <a16:creationId xmlns:a16="http://schemas.microsoft.com/office/drawing/2014/main" id="{8C96456D-2E67-8A4C-8CAA-6818CB86C7CA}"/>
              </a:ext>
            </a:extLst>
          </p:cNvPr>
          <p:cNvPicPr>
            <a:picLocks noChangeAspect="1"/>
          </p:cNvPicPr>
          <p:nvPr userDrawn="1"/>
        </p:nvPicPr>
        <p:blipFill>
          <a:blip r:embed="rId5"/>
          <a:stretch>
            <a:fillRect/>
          </a:stretch>
        </p:blipFill>
        <p:spPr>
          <a:xfrm flipH="1">
            <a:off x="7696200" y="5066618"/>
            <a:ext cx="457200" cy="457200"/>
          </a:xfrm>
          <a:prstGeom prst="rect">
            <a:avLst/>
          </a:prstGeom>
        </p:spPr>
      </p:pic>
      <p:sp>
        <p:nvSpPr>
          <p:cNvPr id="19" name="Text Placeholder 19">
            <a:extLst>
              <a:ext uri="{FF2B5EF4-FFF2-40B4-BE49-F238E27FC236}">
                <a16:creationId xmlns:a16="http://schemas.microsoft.com/office/drawing/2014/main" id="{1BF22F6E-E1BF-834D-99D6-477D5E5BE3C2}"/>
              </a:ext>
            </a:extLst>
          </p:cNvPr>
          <p:cNvSpPr>
            <a:spLocks noGrp="1"/>
          </p:cNvSpPr>
          <p:nvPr>
            <p:ph type="body" sz="quarter" idx="24" hasCustomPrompt="1"/>
          </p:nvPr>
        </p:nvSpPr>
        <p:spPr>
          <a:xfrm>
            <a:off x="8425224" y="5065269"/>
            <a:ext cx="3273552" cy="640080"/>
          </a:xfrm>
        </p:spPr>
        <p:txBody>
          <a:bodyPr wrap="square" anchor="t">
            <a:spAutoFit/>
          </a:bodyPr>
          <a:lstStyle>
            <a:lvl1pPr marL="0" indent="0">
              <a:lnSpc>
                <a:spcPct val="130000"/>
              </a:lnSpc>
              <a:spcBef>
                <a:spcPts val="0"/>
              </a:spcBef>
              <a:buNone/>
              <a:defRPr sz="1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0" name="Text Placeholder 19">
            <a:extLst>
              <a:ext uri="{FF2B5EF4-FFF2-40B4-BE49-F238E27FC236}">
                <a16:creationId xmlns:a16="http://schemas.microsoft.com/office/drawing/2014/main" id="{0EF718A4-B333-B24E-BC19-9CA8720B85A9}"/>
              </a:ext>
            </a:extLst>
          </p:cNvPr>
          <p:cNvSpPr>
            <a:spLocks noGrp="1"/>
          </p:cNvSpPr>
          <p:nvPr>
            <p:ph type="body" sz="quarter" idx="25" hasCustomPrompt="1"/>
          </p:nvPr>
        </p:nvSpPr>
        <p:spPr>
          <a:xfrm>
            <a:off x="8425224" y="5920072"/>
            <a:ext cx="3273552" cy="640080"/>
          </a:xfrm>
        </p:spPr>
        <p:txBody>
          <a:bodyPr wrap="square" anchor="t">
            <a:spAutoFit/>
          </a:bodyPr>
          <a:lstStyle>
            <a:lvl1pPr marL="0" indent="0">
              <a:lnSpc>
                <a:spcPct val="130000"/>
              </a:lnSpc>
              <a:spcBef>
                <a:spcPts val="0"/>
              </a:spcBef>
              <a:buNone/>
              <a:defRPr sz="1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1" name="Text Placeholder 19">
            <a:extLst>
              <a:ext uri="{FF2B5EF4-FFF2-40B4-BE49-F238E27FC236}">
                <a16:creationId xmlns:a16="http://schemas.microsoft.com/office/drawing/2014/main" id="{086F9369-4EAE-4E45-B8F2-65AB7D1E2F4C}"/>
              </a:ext>
            </a:extLst>
          </p:cNvPr>
          <p:cNvSpPr>
            <a:spLocks noGrp="1"/>
          </p:cNvSpPr>
          <p:nvPr>
            <p:ph type="body" sz="quarter" idx="26" hasCustomPrompt="1"/>
          </p:nvPr>
        </p:nvSpPr>
        <p:spPr>
          <a:xfrm>
            <a:off x="8425224" y="4530506"/>
            <a:ext cx="3273552" cy="327077"/>
          </a:xfrm>
        </p:spPr>
        <p:txBody>
          <a:bodyPr wrap="square" anchor="ctr">
            <a:spAutoFit/>
          </a:bodyPr>
          <a:lstStyle>
            <a:lvl1pPr marL="0" indent="0">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Tree>
    <p:extLst>
      <p:ext uri="{BB962C8B-B14F-4D97-AF65-F5344CB8AC3E}">
        <p14:creationId xmlns:p14="http://schemas.microsoft.com/office/powerpoint/2010/main" val="3336456040"/>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E3E6-1C0A-4E71-A769-BC391126D58F}"/>
              </a:ext>
            </a:extLst>
          </p:cNvPr>
          <p:cNvSpPr>
            <a:spLocks noGrp="1"/>
          </p:cNvSpPr>
          <p:nvPr>
            <p:ph type="title"/>
          </p:nvPr>
        </p:nvSpPr>
        <p:spPr>
          <a:xfrm>
            <a:off x="428071" y="482405"/>
            <a:ext cx="11335858" cy="590931"/>
          </a:xfrm>
        </p:spPr>
        <p:txBody>
          <a:bodyPr vert="horz" wrap="square" lIns="91440" tIns="45720" rIns="91440" bIns="45720" rtlCol="0" anchor="ctr">
            <a:spAutoFit/>
          </a:bodyPr>
          <a:lstStyle>
            <a:lvl1pPr>
              <a:defRPr lang="en-US" sz="3600">
                <a:solidFill>
                  <a:schemeClr val="accent1">
                    <a:lumMod val="75000"/>
                  </a:schemeClr>
                </a:solidFill>
              </a:defRPr>
            </a:lvl1pPr>
          </a:lstStyle>
          <a:p>
            <a:pPr marL="0" lvl="0"/>
            <a:r>
              <a:rPr lang="en-US" dirty="0"/>
              <a:t>Click to edit Master title style</a:t>
            </a:r>
          </a:p>
        </p:txBody>
      </p:sp>
      <p:sp>
        <p:nvSpPr>
          <p:cNvPr id="8" name="Rectangle 7">
            <a:extLst>
              <a:ext uri="{FF2B5EF4-FFF2-40B4-BE49-F238E27FC236}">
                <a16:creationId xmlns:a16="http://schemas.microsoft.com/office/drawing/2014/main" id="{07967343-F1DE-47C1-83C8-327FEC6887EB}"/>
              </a:ext>
            </a:extLst>
          </p:cNvPr>
          <p:cNvSpPr/>
          <p:nvPr userDrawn="1"/>
        </p:nvSpPr>
        <p:spPr>
          <a:xfrm>
            <a:off x="-1112" y="6796600"/>
            <a:ext cx="12192000" cy="61400"/>
          </a:xfrm>
          <a:prstGeom prst="rect">
            <a:avLst/>
          </a:prstGeom>
          <a:solidFill>
            <a:schemeClr val="accent2"/>
          </a:solidFill>
          <a:ln>
            <a:solidFill>
              <a:srgbClr val="B319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Connector 11">
            <a:extLst>
              <a:ext uri="{FF2B5EF4-FFF2-40B4-BE49-F238E27FC236}">
                <a16:creationId xmlns:a16="http://schemas.microsoft.com/office/drawing/2014/main" id="{265F7A10-0234-4A7F-A02A-32C59C4AFBAB}"/>
              </a:ext>
            </a:extLst>
          </p:cNvPr>
          <p:cNvCxnSpPr>
            <a:cxnSpLocks/>
          </p:cNvCxnSpPr>
          <p:nvPr userDrawn="1"/>
        </p:nvCxnSpPr>
        <p:spPr>
          <a:xfrm flipV="1">
            <a:off x="19682" y="620713"/>
            <a:ext cx="0" cy="539751"/>
          </a:xfrm>
          <a:prstGeom prst="line">
            <a:avLst/>
          </a:prstGeom>
          <a:ln w="50800">
            <a:solidFill>
              <a:srgbClr val="B3194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872DB436-6710-41C4-AA17-DAFDD0B1ABB9}"/>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15128941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BA8F353-CA9E-3E41-94D4-29220B3DBC67}"/>
              </a:ext>
            </a:extLst>
          </p:cNvPr>
          <p:cNvSpPr/>
          <p:nvPr userDrawn="1"/>
        </p:nvSpPr>
        <p:spPr>
          <a:xfrm>
            <a:off x="0" y="0"/>
            <a:ext cx="12192000" cy="1178351"/>
          </a:xfrm>
          <a:prstGeom prst="rect">
            <a:avLst/>
          </a:prstGeom>
          <a:solidFill>
            <a:srgbClr val="124D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3CDF0C1-2E58-D747-9317-C424988FA805}"/>
              </a:ext>
            </a:extLst>
          </p:cNvPr>
          <p:cNvPicPr>
            <a:picLocks noChangeAspect="1"/>
          </p:cNvPicPr>
          <p:nvPr userDrawn="1"/>
        </p:nvPicPr>
        <p:blipFill rotWithShape="1">
          <a:blip r:embed="rId2">
            <a:alphaModFix amt="83000"/>
          </a:blip>
          <a:srcRect l="3064" t="5769" r="3064" b="80871"/>
          <a:stretch/>
        </p:blipFill>
        <p:spPr>
          <a:xfrm>
            <a:off x="0" y="-1"/>
            <a:ext cx="12192000" cy="1178351"/>
          </a:xfrm>
          <a:prstGeom prst="rect">
            <a:avLst/>
          </a:prstGeom>
        </p:spPr>
      </p:pic>
      <p:sp>
        <p:nvSpPr>
          <p:cNvPr id="3" name="Content Placeholder 2">
            <a:extLst>
              <a:ext uri="{FF2B5EF4-FFF2-40B4-BE49-F238E27FC236}">
                <a16:creationId xmlns:a16="http://schemas.microsoft.com/office/drawing/2014/main" id="{F01E9815-7162-674A-A1FC-D235BF8D7A4F}"/>
              </a:ext>
            </a:extLst>
          </p:cNvPr>
          <p:cNvSpPr>
            <a:spLocks noGrp="1"/>
          </p:cNvSpPr>
          <p:nvPr>
            <p:ph idx="1"/>
          </p:nvPr>
        </p:nvSpPr>
        <p:spPr>
          <a:xfrm>
            <a:off x="458887" y="1549320"/>
            <a:ext cx="11268056" cy="3955762"/>
          </a:xfrm>
        </p:spPr>
        <p:txBody>
          <a:bodyPr>
            <a:noAutofit/>
          </a:bodyPr>
          <a:lstStyle>
            <a:lvl1pPr marL="0" indent="0">
              <a:lnSpc>
                <a:spcPts val="2000"/>
              </a:lnSpc>
              <a:buNone/>
              <a:defRPr sz="1500" b="0" i="0">
                <a:solidFill>
                  <a:srgbClr val="758082"/>
                </a:solidFill>
                <a:latin typeface="Roboto Regular" panose="02000000000000000000" pitchFamily="2" charset="0"/>
                <a:ea typeface="Roboto Regular" panose="02000000000000000000" pitchFamily="2" charset="0"/>
                <a:cs typeface="Roboto Regular" panose="02000000000000000000" pitchFamily="2" charset="0"/>
              </a:defRPr>
            </a:lvl1pPr>
            <a:lvl2pPr>
              <a:defRPr>
                <a:solidFill>
                  <a:srgbClr val="758082"/>
                </a:solidFill>
                <a:latin typeface="Roboto" panose="02000000000000000000" pitchFamily="2" charset="0"/>
                <a:ea typeface="Roboto" panose="02000000000000000000" pitchFamily="2" charset="0"/>
                <a:cs typeface="Roboto" panose="02000000000000000000" pitchFamily="2" charset="0"/>
              </a:defRPr>
            </a:lvl2pPr>
            <a:lvl3pPr>
              <a:defRPr>
                <a:solidFill>
                  <a:srgbClr val="758082"/>
                </a:solidFill>
                <a:latin typeface="Roboto" panose="02000000000000000000" pitchFamily="2" charset="0"/>
                <a:ea typeface="Roboto" panose="02000000000000000000" pitchFamily="2" charset="0"/>
                <a:cs typeface="Roboto" panose="02000000000000000000" pitchFamily="2" charset="0"/>
              </a:defRPr>
            </a:lvl3pPr>
            <a:lvl4pPr>
              <a:defRPr>
                <a:solidFill>
                  <a:srgbClr val="758082"/>
                </a:solidFill>
                <a:latin typeface="Roboto" panose="02000000000000000000" pitchFamily="2" charset="0"/>
                <a:ea typeface="Roboto" panose="02000000000000000000" pitchFamily="2" charset="0"/>
                <a:cs typeface="Roboto" panose="02000000000000000000" pitchFamily="2" charset="0"/>
              </a:defRPr>
            </a:lvl4pPr>
            <a:lvl5pPr>
              <a:defRPr>
                <a:solidFill>
                  <a:srgbClr val="758082"/>
                </a:solidFill>
                <a:latin typeface="Roboto" panose="02000000000000000000" pitchFamily="2" charset="0"/>
                <a:ea typeface="Roboto" panose="02000000000000000000" pitchFamily="2" charset="0"/>
                <a:cs typeface="Roboto" panose="02000000000000000000" pitchFamily="2"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4F59DCC2-B2AB-0B46-8983-561CCDA790AA}"/>
              </a:ext>
            </a:extLst>
          </p:cNvPr>
          <p:cNvSpPr>
            <a:spLocks noGrp="1"/>
          </p:cNvSpPr>
          <p:nvPr>
            <p:ph type="sldNum" sz="quarter" idx="12"/>
          </p:nvPr>
        </p:nvSpPr>
        <p:spPr>
          <a:xfrm>
            <a:off x="111761" y="6501017"/>
            <a:ext cx="347126" cy="264116"/>
          </a:xfrm>
        </p:spPr>
        <p:txBody>
          <a:bodyPr/>
          <a:lstStyle>
            <a:lvl1pPr algn="l">
              <a:defRPr sz="1000" b="0" i="0">
                <a:solidFill>
                  <a:schemeClr val="bg1">
                    <a:lumMod val="75000"/>
                  </a:schemeClr>
                </a:solidFill>
                <a:latin typeface="Roboto Regular" panose="02000000000000000000" pitchFamily="2" charset="0"/>
                <a:ea typeface="Roboto Regular" panose="02000000000000000000" pitchFamily="2" charset="0"/>
                <a:cs typeface="Roboto Regular" panose="02000000000000000000" pitchFamily="2" charset="0"/>
              </a:defRPr>
            </a:lvl1pPr>
          </a:lstStyle>
          <a:p>
            <a:fld id="{1B7F8142-A9DB-5646-BA3F-02A4FCFC50E9}" type="slidenum">
              <a:rPr lang="en-US"/>
              <a:pPr/>
              <a:t>‹#›</a:t>
            </a:fld>
            <a:endParaRPr lang="en-US" dirty="0"/>
          </a:p>
        </p:txBody>
      </p:sp>
      <p:sp>
        <p:nvSpPr>
          <p:cNvPr id="9" name="Title 8">
            <a:extLst>
              <a:ext uri="{FF2B5EF4-FFF2-40B4-BE49-F238E27FC236}">
                <a16:creationId xmlns:a16="http://schemas.microsoft.com/office/drawing/2014/main" id="{8AADBE01-DCB3-D740-A976-CF740BD40C35}"/>
              </a:ext>
            </a:extLst>
          </p:cNvPr>
          <p:cNvSpPr>
            <a:spLocks noGrp="1"/>
          </p:cNvSpPr>
          <p:nvPr>
            <p:ph type="title"/>
          </p:nvPr>
        </p:nvSpPr>
        <p:spPr>
          <a:xfrm>
            <a:off x="458886" y="228846"/>
            <a:ext cx="11268057" cy="836381"/>
          </a:xfrm>
        </p:spPr>
        <p:txBody>
          <a:bodyPr>
            <a:normAutofit/>
          </a:bodyPr>
          <a:lstStyle>
            <a:lvl1pPr>
              <a:defRPr sz="36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pic>
        <p:nvPicPr>
          <p:cNvPr id="10" name="Picture 9">
            <a:extLst>
              <a:ext uri="{FF2B5EF4-FFF2-40B4-BE49-F238E27FC236}">
                <a16:creationId xmlns:a16="http://schemas.microsoft.com/office/drawing/2014/main" id="{EC01EC52-FB00-4D54-A739-5910454D8F39}"/>
              </a:ext>
            </a:extLst>
          </p:cNvPr>
          <p:cNvPicPr>
            <a:picLocks noChangeAspect="1"/>
          </p:cNvPicPr>
          <p:nvPr userDrawn="1"/>
        </p:nvPicPr>
        <p:blipFill>
          <a:blip r:embed="rId3"/>
          <a:stretch>
            <a:fillRect/>
          </a:stretch>
        </p:blipFill>
        <p:spPr>
          <a:xfrm>
            <a:off x="10457363" y="6399321"/>
            <a:ext cx="1269580" cy="365812"/>
          </a:xfrm>
          <a:prstGeom prst="rect">
            <a:avLst/>
          </a:prstGeom>
        </p:spPr>
      </p:pic>
    </p:spTree>
    <p:extLst>
      <p:ext uri="{BB962C8B-B14F-4D97-AF65-F5344CB8AC3E}">
        <p14:creationId xmlns:p14="http://schemas.microsoft.com/office/powerpoint/2010/main" val="341642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AACDAD-8B8D-4D06-B1D6-3811D0E59192}"/>
              </a:ext>
            </a:extLst>
          </p:cNvPr>
          <p:cNvSpPr/>
          <p:nvPr userDrawn="1"/>
        </p:nvSpPr>
        <p:spPr>
          <a:xfrm>
            <a:off x="0" y="5332040"/>
            <a:ext cx="12192000" cy="214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D5E5F93-9170-4D6E-B21E-016F48CB28F8}"/>
              </a:ext>
            </a:extLst>
          </p:cNvPr>
          <p:cNvPicPr>
            <a:picLocks noChangeAspect="1"/>
          </p:cNvPicPr>
          <p:nvPr userDrawn="1"/>
        </p:nvPicPr>
        <p:blipFill rotWithShape="1">
          <a:blip r:embed="rId2"/>
          <a:srcRect l="3064" t="32237" r="3064" b="32237"/>
          <a:stretch/>
        </p:blipFill>
        <p:spPr>
          <a:xfrm>
            <a:off x="0" y="620713"/>
            <a:ext cx="12192000" cy="4831236"/>
          </a:xfrm>
          <a:prstGeom prst="rect">
            <a:avLst/>
          </a:prstGeom>
        </p:spPr>
      </p:pic>
      <p:sp>
        <p:nvSpPr>
          <p:cNvPr id="4" name="Rectangle 3">
            <a:extLst>
              <a:ext uri="{FF2B5EF4-FFF2-40B4-BE49-F238E27FC236}">
                <a16:creationId xmlns:a16="http://schemas.microsoft.com/office/drawing/2014/main" id="{E0D4DFDB-CF7F-42FB-B217-DE237CEE411C}"/>
              </a:ext>
            </a:extLst>
          </p:cNvPr>
          <p:cNvSpPr/>
          <p:nvPr userDrawn="1"/>
        </p:nvSpPr>
        <p:spPr>
          <a:xfrm>
            <a:off x="0" y="620713"/>
            <a:ext cx="12192000" cy="4831236"/>
          </a:xfrm>
          <a:prstGeom prst="rect">
            <a:avLst/>
          </a:prstGeom>
          <a:gradFill flip="none" rotWithShape="1">
            <a:gsLst>
              <a:gs pos="0">
                <a:schemeClr val="accent1">
                  <a:alpha val="59000"/>
                </a:schemeClr>
              </a:gs>
              <a:gs pos="100000">
                <a:schemeClr val="accent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0">
            <a:extLst>
              <a:ext uri="{FF2B5EF4-FFF2-40B4-BE49-F238E27FC236}">
                <a16:creationId xmlns:a16="http://schemas.microsoft.com/office/drawing/2014/main" id="{5D3FB424-59D7-4CA4-B159-5D293AC9A6BA}"/>
              </a:ext>
            </a:extLst>
          </p:cNvPr>
          <p:cNvSpPr>
            <a:spLocks noGrp="1"/>
          </p:cNvSpPr>
          <p:nvPr>
            <p:ph type="title" idx="4294967295" hasCustomPrompt="1"/>
          </p:nvPr>
        </p:nvSpPr>
        <p:spPr>
          <a:xfrm>
            <a:off x="1028700" y="2651572"/>
            <a:ext cx="6159500" cy="757130"/>
          </a:xfrm>
        </p:spPr>
        <p:txBody>
          <a:bodyPr wrap="square">
            <a:spAutoFit/>
          </a:bodyPr>
          <a:lstStyle>
            <a:lvl1pPr>
              <a:defRPr sz="4800"/>
            </a:lvl1pPr>
          </a:lstStyle>
          <a:p>
            <a:r>
              <a:rPr lang="en-US" dirty="0">
                <a:solidFill>
                  <a:schemeClr val="bg1"/>
                </a:solidFill>
              </a:rPr>
              <a:t>Text Here</a:t>
            </a:r>
          </a:p>
        </p:txBody>
      </p:sp>
      <p:pic>
        <p:nvPicPr>
          <p:cNvPr id="6" name="Graphic 5">
            <a:extLst>
              <a:ext uri="{FF2B5EF4-FFF2-40B4-BE49-F238E27FC236}">
                <a16:creationId xmlns:a16="http://schemas.microsoft.com/office/drawing/2014/main" id="{B5869D61-718A-4674-BA79-016ABFFDCC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28100" y="5931270"/>
            <a:ext cx="2713038" cy="456459"/>
          </a:xfrm>
          <a:prstGeom prst="rect">
            <a:avLst/>
          </a:prstGeom>
        </p:spPr>
      </p:pic>
    </p:spTree>
    <p:extLst>
      <p:ext uri="{BB962C8B-B14F-4D97-AF65-F5344CB8AC3E}">
        <p14:creationId xmlns:p14="http://schemas.microsoft.com/office/powerpoint/2010/main" val="611595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E3E6-1C0A-4E71-A769-BC391126D58F}"/>
              </a:ext>
            </a:extLst>
          </p:cNvPr>
          <p:cNvSpPr>
            <a:spLocks noGrp="1"/>
          </p:cNvSpPr>
          <p:nvPr>
            <p:ph type="title"/>
          </p:nvPr>
        </p:nvSpPr>
        <p:spPr>
          <a:xfrm>
            <a:off x="428071" y="482405"/>
            <a:ext cx="11335858" cy="590931"/>
          </a:xfrm>
        </p:spPr>
        <p:txBody>
          <a:bodyPr vert="horz" wrap="square" lIns="91440" tIns="45720" rIns="91440" bIns="45720" rtlCol="0" anchor="ctr">
            <a:spAutoFit/>
          </a:bodyPr>
          <a:lstStyle>
            <a:lvl1pPr>
              <a:defRPr lang="en-US" sz="3600">
                <a:solidFill>
                  <a:schemeClr val="tx1">
                    <a:lumMod val="85000"/>
                    <a:lumOff val="15000"/>
                  </a:schemeClr>
                </a:solidFill>
              </a:defRPr>
            </a:lvl1pPr>
          </a:lstStyle>
          <a:p>
            <a:pPr marL="0" lvl="0"/>
            <a:r>
              <a:rPr lang="en-US" dirty="0"/>
              <a:t>Click to edit Master title style</a:t>
            </a:r>
          </a:p>
        </p:txBody>
      </p:sp>
      <p:sp>
        <p:nvSpPr>
          <p:cNvPr id="8" name="Rectangle 7">
            <a:extLst>
              <a:ext uri="{FF2B5EF4-FFF2-40B4-BE49-F238E27FC236}">
                <a16:creationId xmlns:a16="http://schemas.microsoft.com/office/drawing/2014/main" id="{07967343-F1DE-47C1-83C8-327FEC6887EB}"/>
              </a:ext>
            </a:extLst>
          </p:cNvPr>
          <p:cNvSpPr/>
          <p:nvPr userDrawn="1"/>
        </p:nvSpPr>
        <p:spPr>
          <a:xfrm>
            <a:off x="-1112" y="6796600"/>
            <a:ext cx="12192000" cy="61400"/>
          </a:xfrm>
          <a:prstGeom prst="rect">
            <a:avLst/>
          </a:prstGeom>
          <a:solidFill>
            <a:srgbClr val="B31942"/>
          </a:solidFill>
          <a:ln>
            <a:solidFill>
              <a:srgbClr val="B319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Connector 11">
            <a:extLst>
              <a:ext uri="{FF2B5EF4-FFF2-40B4-BE49-F238E27FC236}">
                <a16:creationId xmlns:a16="http://schemas.microsoft.com/office/drawing/2014/main" id="{265F7A10-0234-4A7F-A02A-32C59C4AFBAB}"/>
              </a:ext>
            </a:extLst>
          </p:cNvPr>
          <p:cNvCxnSpPr>
            <a:cxnSpLocks/>
          </p:cNvCxnSpPr>
          <p:nvPr userDrawn="1"/>
        </p:nvCxnSpPr>
        <p:spPr>
          <a:xfrm flipV="1">
            <a:off x="21723" y="373856"/>
            <a:ext cx="0" cy="786480"/>
          </a:xfrm>
          <a:prstGeom prst="line">
            <a:avLst/>
          </a:prstGeom>
          <a:ln w="50800">
            <a:solidFill>
              <a:srgbClr val="B3194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AAF114E-EA7E-448E-AFD6-2550F6F45B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740" y="6375595"/>
            <a:ext cx="1058092" cy="178112"/>
          </a:xfrm>
          <a:prstGeom prst="rect">
            <a:avLst/>
          </a:prstGeom>
        </p:spPr>
      </p:pic>
    </p:spTree>
    <p:extLst>
      <p:ext uri="{BB962C8B-B14F-4D97-AF65-F5344CB8AC3E}">
        <p14:creationId xmlns:p14="http://schemas.microsoft.com/office/powerpoint/2010/main" val="121612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Left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967343-F1DE-47C1-83C8-327FEC6887EB}"/>
              </a:ext>
            </a:extLst>
          </p:cNvPr>
          <p:cNvSpPr/>
          <p:nvPr userDrawn="1"/>
        </p:nvSpPr>
        <p:spPr>
          <a:xfrm>
            <a:off x="-1112" y="6796600"/>
            <a:ext cx="12192000" cy="6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a:extLst>
              <a:ext uri="{FF2B5EF4-FFF2-40B4-BE49-F238E27FC236}">
                <a16:creationId xmlns:a16="http://schemas.microsoft.com/office/drawing/2014/main" id="{DA621A0E-CCF5-4E5E-8B26-82AC0958AE9D}"/>
              </a:ext>
            </a:extLst>
          </p:cNvPr>
          <p:cNvSpPr/>
          <p:nvPr userDrawn="1"/>
        </p:nvSpPr>
        <p:spPr>
          <a:xfrm>
            <a:off x="0" y="0"/>
            <a:ext cx="51434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 name="Straight Connector 6">
            <a:extLst>
              <a:ext uri="{FF2B5EF4-FFF2-40B4-BE49-F238E27FC236}">
                <a16:creationId xmlns:a16="http://schemas.microsoft.com/office/drawing/2014/main" id="{60FA89D7-7F42-40B0-AF10-91E8044DCF2A}"/>
              </a:ext>
            </a:extLst>
          </p:cNvPr>
          <p:cNvCxnSpPr>
            <a:cxnSpLocks/>
          </p:cNvCxnSpPr>
          <p:nvPr userDrawn="1"/>
        </p:nvCxnSpPr>
        <p:spPr>
          <a:xfrm flipV="1">
            <a:off x="19682" y="2718712"/>
            <a:ext cx="0" cy="136342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BDBA5880-A091-4705-9E06-29F7C039F6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215" y="6458745"/>
            <a:ext cx="1062036" cy="180180"/>
          </a:xfrm>
          <a:prstGeom prst="rect">
            <a:avLst/>
          </a:prstGeom>
        </p:spPr>
      </p:pic>
      <p:sp>
        <p:nvSpPr>
          <p:cNvPr id="2" name="Title 1">
            <a:extLst>
              <a:ext uri="{FF2B5EF4-FFF2-40B4-BE49-F238E27FC236}">
                <a16:creationId xmlns:a16="http://schemas.microsoft.com/office/drawing/2014/main" id="{51ADE3E6-1C0A-4E71-A769-BC391126D58F}"/>
              </a:ext>
            </a:extLst>
          </p:cNvPr>
          <p:cNvSpPr>
            <a:spLocks noGrp="1"/>
          </p:cNvSpPr>
          <p:nvPr>
            <p:ph type="title"/>
          </p:nvPr>
        </p:nvSpPr>
        <p:spPr>
          <a:xfrm>
            <a:off x="428071" y="2634936"/>
            <a:ext cx="3629579" cy="1588127"/>
          </a:xfrm>
        </p:spPr>
        <p:txBody>
          <a:bodyPr vert="horz" wrap="square" lIns="91440" tIns="45720" rIns="91440" bIns="45720" rtlCol="0" anchor="ctr">
            <a:spAutoFit/>
          </a:bodyPr>
          <a:lstStyle>
            <a:lvl1pPr algn="l">
              <a:defRPr lang="en-US" sz="3600">
                <a:solidFill>
                  <a:schemeClr val="bg1"/>
                </a:solidFill>
              </a:defRPr>
            </a:lvl1pPr>
          </a:lstStyle>
          <a:p>
            <a:pPr marL="0" lvl="0"/>
            <a:r>
              <a:rPr lang="en-US" dirty="0"/>
              <a:t>Click to edit Master title style</a:t>
            </a:r>
          </a:p>
        </p:txBody>
      </p:sp>
    </p:spTree>
    <p:extLst>
      <p:ext uri="{BB962C8B-B14F-4D97-AF65-F5344CB8AC3E}">
        <p14:creationId xmlns:p14="http://schemas.microsoft.com/office/powerpoint/2010/main" val="288187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E3E6-1C0A-4E71-A769-BC391126D58F}"/>
              </a:ext>
            </a:extLst>
          </p:cNvPr>
          <p:cNvSpPr>
            <a:spLocks noGrp="1"/>
          </p:cNvSpPr>
          <p:nvPr>
            <p:ph type="title"/>
          </p:nvPr>
        </p:nvSpPr>
        <p:spPr>
          <a:xfrm>
            <a:off x="428071" y="482405"/>
            <a:ext cx="11335858" cy="590931"/>
          </a:xfrm>
        </p:spPr>
        <p:txBody>
          <a:bodyPr vert="horz" wrap="square" lIns="91440" tIns="45720" rIns="91440" bIns="45720" rtlCol="0" anchor="ctr">
            <a:spAutoFit/>
          </a:bodyPr>
          <a:lstStyle>
            <a:lvl1pPr>
              <a:defRPr lang="en-US" sz="3600">
                <a:solidFill>
                  <a:schemeClr val="tx1">
                    <a:lumMod val="85000"/>
                    <a:lumOff val="15000"/>
                  </a:schemeClr>
                </a:solidFill>
              </a:defRPr>
            </a:lvl1pPr>
          </a:lstStyle>
          <a:p>
            <a:pPr marL="0" lvl="0"/>
            <a:r>
              <a:rPr lang="en-US" dirty="0"/>
              <a:t>Click to edit Master title style</a:t>
            </a:r>
          </a:p>
        </p:txBody>
      </p:sp>
      <p:sp>
        <p:nvSpPr>
          <p:cNvPr id="8" name="Rectangle 7">
            <a:extLst>
              <a:ext uri="{FF2B5EF4-FFF2-40B4-BE49-F238E27FC236}">
                <a16:creationId xmlns:a16="http://schemas.microsoft.com/office/drawing/2014/main" id="{07967343-F1DE-47C1-83C8-327FEC6887EB}"/>
              </a:ext>
            </a:extLst>
          </p:cNvPr>
          <p:cNvSpPr/>
          <p:nvPr userDrawn="1"/>
        </p:nvSpPr>
        <p:spPr>
          <a:xfrm>
            <a:off x="-1112" y="6796600"/>
            <a:ext cx="12192000" cy="6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Graphic 8">
            <a:extLst>
              <a:ext uri="{FF2B5EF4-FFF2-40B4-BE49-F238E27FC236}">
                <a16:creationId xmlns:a16="http://schemas.microsoft.com/office/drawing/2014/main" id="{F8B6EFE6-C344-434B-9DC5-26655A0E07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1158" y="6460975"/>
            <a:ext cx="1058092" cy="178020"/>
          </a:xfrm>
          <a:prstGeom prst="rect">
            <a:avLst/>
          </a:prstGeom>
        </p:spPr>
      </p:pic>
      <p:cxnSp>
        <p:nvCxnSpPr>
          <p:cNvPr id="12" name="Straight Connector 11">
            <a:extLst>
              <a:ext uri="{FF2B5EF4-FFF2-40B4-BE49-F238E27FC236}">
                <a16:creationId xmlns:a16="http://schemas.microsoft.com/office/drawing/2014/main" id="{265F7A10-0234-4A7F-A02A-32C59C4AFBAB}"/>
              </a:ext>
            </a:extLst>
          </p:cNvPr>
          <p:cNvCxnSpPr>
            <a:cxnSpLocks/>
          </p:cNvCxnSpPr>
          <p:nvPr userDrawn="1"/>
        </p:nvCxnSpPr>
        <p:spPr>
          <a:xfrm flipV="1">
            <a:off x="21723" y="373856"/>
            <a:ext cx="0" cy="78648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85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hank You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CEF8E6-2A98-8F44-9540-0F0265D33713}"/>
              </a:ext>
            </a:extLst>
          </p:cNvPr>
          <p:cNvSpPr/>
          <p:nvPr userDrawn="1"/>
        </p:nvSpPr>
        <p:spPr>
          <a:xfrm>
            <a:off x="0" y="0"/>
            <a:ext cx="12192000" cy="6858000"/>
          </a:xfrm>
          <a:prstGeom prst="rect">
            <a:avLst/>
          </a:prstGeom>
          <a:gradFill>
            <a:gsLst>
              <a:gs pos="0">
                <a:schemeClr val="accent1">
                  <a:alpha val="66000"/>
                </a:schemeClr>
              </a:gs>
              <a:gs pos="100000">
                <a:schemeClr val="accent1">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AD59C26-2F40-4E4B-A6B1-682A0B9A7662}"/>
              </a:ext>
            </a:extLst>
          </p:cNvPr>
          <p:cNvSpPr/>
          <p:nvPr userDrawn="1"/>
        </p:nvSpPr>
        <p:spPr>
          <a:xfrm>
            <a:off x="0" y="4206240"/>
            <a:ext cx="12188952" cy="2651760"/>
          </a:xfrm>
          <a:prstGeom prst="rect">
            <a:avLst/>
          </a:prstGeom>
          <a:solidFill>
            <a:srgbClr val="BF0A3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EBC0563-0781-144D-8F61-4DA9283909E3}"/>
              </a:ext>
            </a:extLst>
          </p:cNvPr>
          <p:cNvSpPr txBox="1"/>
          <p:nvPr userDrawn="1"/>
        </p:nvSpPr>
        <p:spPr>
          <a:xfrm>
            <a:off x="3643584" y="1913096"/>
            <a:ext cx="4901784" cy="738664"/>
          </a:xfrm>
          <a:prstGeom prst="rect">
            <a:avLst/>
          </a:prstGeom>
          <a:noFill/>
        </p:spPr>
        <p:txBody>
          <a:bodyPr wrap="square" lIns="0" tIns="0" rIns="0" bIns="0" rtlCol="0" anchor="ctr">
            <a:spAutoFit/>
          </a:bodyPr>
          <a:lstStyle/>
          <a:p>
            <a:pPr algn="ctr"/>
            <a:r>
              <a:rPr lang="en-US" sz="4800" b="1" dirty="0">
                <a:solidFill>
                  <a:schemeClr val="bg1"/>
                </a:solidFill>
                <a:latin typeface="+mj-lt"/>
              </a:rPr>
              <a:t>THANK</a:t>
            </a:r>
            <a:r>
              <a:rPr lang="en-US" sz="4800" dirty="0">
                <a:solidFill>
                  <a:schemeClr val="bg1"/>
                </a:solidFill>
                <a:latin typeface="+mj-lt"/>
              </a:rPr>
              <a:t> YOU</a:t>
            </a:r>
          </a:p>
        </p:txBody>
      </p:sp>
      <p:pic>
        <p:nvPicPr>
          <p:cNvPr id="14" name="Picture 13" descr="A picture containing drawing&#10;&#10;Description automatically generated">
            <a:extLst>
              <a:ext uri="{FF2B5EF4-FFF2-40B4-BE49-F238E27FC236}">
                <a16:creationId xmlns:a16="http://schemas.microsoft.com/office/drawing/2014/main" id="{A2CC21C8-0217-AB47-B6A2-B3030C0492D3}"/>
              </a:ext>
            </a:extLst>
          </p:cNvPr>
          <p:cNvPicPr>
            <a:picLocks noChangeAspect="1"/>
          </p:cNvPicPr>
          <p:nvPr userDrawn="1"/>
        </p:nvPicPr>
        <p:blipFill>
          <a:blip r:embed="rId3"/>
          <a:stretch>
            <a:fillRect/>
          </a:stretch>
        </p:blipFill>
        <p:spPr>
          <a:xfrm>
            <a:off x="972907" y="5291354"/>
            <a:ext cx="2862072" cy="481533"/>
          </a:xfrm>
          <a:prstGeom prst="rect">
            <a:avLst/>
          </a:prstGeom>
        </p:spPr>
      </p:pic>
      <p:pic>
        <p:nvPicPr>
          <p:cNvPr id="16" name="Picture 15" descr="Icon&#10;&#10;Description automatically generated">
            <a:extLst>
              <a:ext uri="{FF2B5EF4-FFF2-40B4-BE49-F238E27FC236}">
                <a16:creationId xmlns:a16="http://schemas.microsoft.com/office/drawing/2014/main" id="{DC8ACDC8-F1D3-944F-B11B-68A65CDC1D5E}"/>
              </a:ext>
            </a:extLst>
          </p:cNvPr>
          <p:cNvPicPr>
            <a:picLocks noChangeAspect="1"/>
          </p:cNvPicPr>
          <p:nvPr userDrawn="1"/>
        </p:nvPicPr>
        <p:blipFill>
          <a:blip r:embed="rId4"/>
          <a:stretch>
            <a:fillRect/>
          </a:stretch>
        </p:blipFill>
        <p:spPr>
          <a:xfrm>
            <a:off x="7696200" y="5879762"/>
            <a:ext cx="457200" cy="457200"/>
          </a:xfrm>
          <a:prstGeom prst="rect">
            <a:avLst/>
          </a:prstGeom>
        </p:spPr>
      </p:pic>
      <p:pic>
        <p:nvPicPr>
          <p:cNvPr id="18" name="Picture 17" descr="Icon&#10;&#10;Description automatically generated">
            <a:extLst>
              <a:ext uri="{FF2B5EF4-FFF2-40B4-BE49-F238E27FC236}">
                <a16:creationId xmlns:a16="http://schemas.microsoft.com/office/drawing/2014/main" id="{8C96456D-2E67-8A4C-8CAA-6818CB86C7CA}"/>
              </a:ext>
            </a:extLst>
          </p:cNvPr>
          <p:cNvPicPr>
            <a:picLocks noChangeAspect="1"/>
          </p:cNvPicPr>
          <p:nvPr userDrawn="1"/>
        </p:nvPicPr>
        <p:blipFill>
          <a:blip r:embed="rId5"/>
          <a:stretch>
            <a:fillRect/>
          </a:stretch>
        </p:blipFill>
        <p:spPr>
          <a:xfrm flipH="1">
            <a:off x="7696200" y="5066618"/>
            <a:ext cx="457200" cy="457200"/>
          </a:xfrm>
          <a:prstGeom prst="rect">
            <a:avLst/>
          </a:prstGeom>
        </p:spPr>
      </p:pic>
      <p:sp>
        <p:nvSpPr>
          <p:cNvPr id="19" name="Text Placeholder 19">
            <a:extLst>
              <a:ext uri="{FF2B5EF4-FFF2-40B4-BE49-F238E27FC236}">
                <a16:creationId xmlns:a16="http://schemas.microsoft.com/office/drawing/2014/main" id="{1BF22F6E-E1BF-834D-99D6-477D5E5BE3C2}"/>
              </a:ext>
            </a:extLst>
          </p:cNvPr>
          <p:cNvSpPr>
            <a:spLocks noGrp="1"/>
          </p:cNvSpPr>
          <p:nvPr>
            <p:ph type="body" sz="quarter" idx="24" hasCustomPrompt="1"/>
          </p:nvPr>
        </p:nvSpPr>
        <p:spPr>
          <a:xfrm>
            <a:off x="8425224" y="5065269"/>
            <a:ext cx="3273552" cy="640080"/>
          </a:xfrm>
        </p:spPr>
        <p:txBody>
          <a:bodyPr wrap="square" anchor="t">
            <a:spAutoFit/>
          </a:bodyPr>
          <a:lstStyle>
            <a:lvl1pPr marL="0" indent="0">
              <a:lnSpc>
                <a:spcPct val="130000"/>
              </a:lnSpc>
              <a:spcBef>
                <a:spcPts val="0"/>
              </a:spcBef>
              <a:buNone/>
              <a:defRPr sz="1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0" name="Text Placeholder 19">
            <a:extLst>
              <a:ext uri="{FF2B5EF4-FFF2-40B4-BE49-F238E27FC236}">
                <a16:creationId xmlns:a16="http://schemas.microsoft.com/office/drawing/2014/main" id="{0EF718A4-B333-B24E-BC19-9CA8720B85A9}"/>
              </a:ext>
            </a:extLst>
          </p:cNvPr>
          <p:cNvSpPr>
            <a:spLocks noGrp="1"/>
          </p:cNvSpPr>
          <p:nvPr>
            <p:ph type="body" sz="quarter" idx="25" hasCustomPrompt="1"/>
          </p:nvPr>
        </p:nvSpPr>
        <p:spPr>
          <a:xfrm>
            <a:off x="8425224" y="5920072"/>
            <a:ext cx="3273552" cy="640080"/>
          </a:xfrm>
        </p:spPr>
        <p:txBody>
          <a:bodyPr wrap="square" anchor="t">
            <a:spAutoFit/>
          </a:bodyPr>
          <a:lstStyle>
            <a:lvl1pPr marL="0" indent="0">
              <a:lnSpc>
                <a:spcPct val="130000"/>
              </a:lnSpc>
              <a:spcBef>
                <a:spcPts val="0"/>
              </a:spcBef>
              <a:buNone/>
              <a:defRPr sz="1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
        <p:nvSpPr>
          <p:cNvPr id="21" name="Text Placeholder 19">
            <a:extLst>
              <a:ext uri="{FF2B5EF4-FFF2-40B4-BE49-F238E27FC236}">
                <a16:creationId xmlns:a16="http://schemas.microsoft.com/office/drawing/2014/main" id="{086F9369-4EAE-4E45-B8F2-65AB7D1E2F4C}"/>
              </a:ext>
            </a:extLst>
          </p:cNvPr>
          <p:cNvSpPr>
            <a:spLocks noGrp="1"/>
          </p:cNvSpPr>
          <p:nvPr>
            <p:ph type="body" sz="quarter" idx="26" hasCustomPrompt="1"/>
          </p:nvPr>
        </p:nvSpPr>
        <p:spPr>
          <a:xfrm>
            <a:off x="8425224" y="4530506"/>
            <a:ext cx="3273552" cy="327077"/>
          </a:xfrm>
        </p:spPr>
        <p:txBody>
          <a:bodyPr wrap="square" anchor="ctr">
            <a:spAutoFit/>
          </a:bodyPr>
          <a:lstStyle>
            <a:lvl1pPr marL="0" indent="0">
              <a:lnSpc>
                <a:spcPct val="130000"/>
              </a:lnSpc>
              <a:spcBef>
                <a:spcPts val="0"/>
              </a:spcBef>
              <a:buNone/>
              <a:defRPr sz="1800" b="1">
                <a:solidFill>
                  <a:schemeClr val="bg1"/>
                </a:solidFill>
                <a:latin typeface="+mj-l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Edit Text</a:t>
            </a:r>
          </a:p>
        </p:txBody>
      </p:sp>
    </p:spTree>
    <p:extLst>
      <p:ext uri="{BB962C8B-B14F-4D97-AF65-F5344CB8AC3E}">
        <p14:creationId xmlns:p14="http://schemas.microsoft.com/office/powerpoint/2010/main" val="39157047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Layout V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4B68-5127-9949-B684-E85D3FB72440}"/>
              </a:ext>
            </a:extLst>
          </p:cNvPr>
          <p:cNvSpPr>
            <a:spLocks noGrp="1"/>
          </p:cNvSpPr>
          <p:nvPr>
            <p:ph type="title"/>
          </p:nvPr>
        </p:nvSpPr>
        <p:spPr>
          <a:xfrm>
            <a:off x="454025" y="509018"/>
            <a:ext cx="11247120" cy="498598"/>
          </a:xfrm>
        </p:spPr>
        <p:txBody>
          <a:bodyPr/>
          <a:lstStyle/>
          <a:p>
            <a:r>
              <a:rPr lang="en-US"/>
              <a:t>Click to edit Master title style</a:t>
            </a:r>
          </a:p>
        </p:txBody>
      </p:sp>
      <p:sp>
        <p:nvSpPr>
          <p:cNvPr id="7" name="Text Placeholder 3">
            <a:extLst>
              <a:ext uri="{FF2B5EF4-FFF2-40B4-BE49-F238E27FC236}">
                <a16:creationId xmlns:a16="http://schemas.microsoft.com/office/drawing/2014/main" id="{1649D523-A00D-754C-ACC8-27CFEBAFE269}"/>
              </a:ext>
            </a:extLst>
          </p:cNvPr>
          <p:cNvSpPr>
            <a:spLocks noGrp="1"/>
          </p:cNvSpPr>
          <p:nvPr>
            <p:ph type="body" sz="quarter" idx="14"/>
          </p:nvPr>
        </p:nvSpPr>
        <p:spPr>
          <a:xfrm>
            <a:off x="478155" y="1304925"/>
            <a:ext cx="11271250" cy="4887319"/>
          </a:xfrm>
        </p:spPr>
        <p:txBody>
          <a:bodyPr/>
          <a:lstStyle>
            <a:lvl1pPr>
              <a:lnSpc>
                <a:spcPct val="130000"/>
              </a:lnSpc>
              <a:buFont typeface="Arial" panose="020B0604020202020204" pitchFamily="34" charset="0"/>
              <a:buChar char="•"/>
              <a:defRPr/>
            </a:lvl1pPr>
            <a:lvl2pPr>
              <a:lnSpc>
                <a:spcPct val="130000"/>
              </a:lnSpc>
              <a:buFont typeface="Arial" panose="020B0604020202020204" pitchFamily="34" charset="0"/>
              <a:buChar char="•"/>
              <a:defRPr/>
            </a:lvl2pPr>
            <a:lvl3pPr>
              <a:lnSpc>
                <a:spcPct val="130000"/>
              </a:lnSpc>
              <a:buFont typeface="Arial" panose="020B0604020202020204" pitchFamily="34" charset="0"/>
              <a:buChar char="•"/>
              <a:defRPr/>
            </a:lvl3pPr>
            <a:lvl4pPr>
              <a:lnSpc>
                <a:spcPct val="130000"/>
              </a:lnSpc>
              <a:buFont typeface="Arial" panose="020B0604020202020204" pitchFamily="34" charset="0"/>
              <a:buChar char="•"/>
              <a:defRPr/>
            </a:lvl4pPr>
            <a:lvl5pPr>
              <a:lnSpc>
                <a:spcPct val="13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E857B3D9-0A02-4075-A966-3B0D91D662B1}"/>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Tree>
    <p:extLst>
      <p:ext uri="{BB962C8B-B14F-4D97-AF65-F5344CB8AC3E}">
        <p14:creationId xmlns:p14="http://schemas.microsoft.com/office/powerpoint/2010/main" val="104014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CEF8E6-2A98-8F44-9540-0F0265D33713}"/>
              </a:ext>
            </a:extLst>
          </p:cNvPr>
          <p:cNvSpPr/>
          <p:nvPr userDrawn="1"/>
        </p:nvSpPr>
        <p:spPr>
          <a:xfrm>
            <a:off x="0" y="0"/>
            <a:ext cx="12192000" cy="6858000"/>
          </a:xfrm>
          <a:prstGeom prst="rect">
            <a:avLst/>
          </a:prstGeom>
          <a:gradFill>
            <a:gsLst>
              <a:gs pos="0">
                <a:schemeClr val="accent1">
                  <a:alpha val="66000"/>
                </a:schemeClr>
              </a:gs>
              <a:gs pos="100000">
                <a:schemeClr val="accent1">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89B4D7-346D-AF48-8E39-1A8C0ACD0D72}"/>
              </a:ext>
            </a:extLst>
          </p:cNvPr>
          <p:cNvSpPr>
            <a:spLocks noGrp="1"/>
          </p:cNvSpPr>
          <p:nvPr>
            <p:ph type="ctrTitle" hasCustomPrompt="1"/>
          </p:nvPr>
        </p:nvSpPr>
        <p:spPr>
          <a:xfrm>
            <a:off x="905256" y="2862082"/>
            <a:ext cx="5658830" cy="830997"/>
          </a:xfrm>
        </p:spPr>
        <p:txBody>
          <a:bodyPr wrap="square" lIns="0" tIns="0" rIns="0" bIns="0" anchor="b">
            <a:spAutoFit/>
          </a:bodyPr>
          <a:lstStyle>
            <a:lvl1pPr algn="l">
              <a:defRPr sz="6000" b="1">
                <a:solidFill>
                  <a:schemeClr val="bg1"/>
                </a:solidFill>
              </a:defRPr>
            </a:lvl1pPr>
          </a:lstStyle>
          <a:p>
            <a:r>
              <a:rPr lang="en-US" dirty="0"/>
              <a:t>Edit Title</a:t>
            </a:r>
          </a:p>
        </p:txBody>
      </p:sp>
      <p:sp>
        <p:nvSpPr>
          <p:cNvPr id="3" name="Subtitle 2">
            <a:extLst>
              <a:ext uri="{FF2B5EF4-FFF2-40B4-BE49-F238E27FC236}">
                <a16:creationId xmlns:a16="http://schemas.microsoft.com/office/drawing/2014/main" id="{DBE3906B-A276-6444-B815-08FE0C7A9C20}"/>
              </a:ext>
            </a:extLst>
          </p:cNvPr>
          <p:cNvSpPr>
            <a:spLocks noGrp="1"/>
          </p:cNvSpPr>
          <p:nvPr>
            <p:ph type="subTitle" idx="1" hasCustomPrompt="1"/>
          </p:nvPr>
        </p:nvSpPr>
        <p:spPr>
          <a:xfrm>
            <a:off x="921584" y="4091894"/>
            <a:ext cx="5642501" cy="369260"/>
          </a:xfrm>
        </p:spPr>
        <p:txBody>
          <a:bodyPr wrap="square" lIns="0" tIns="0" rIns="0" bIns="0">
            <a:spAutoFit/>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Subtitle</a:t>
            </a:r>
          </a:p>
        </p:txBody>
      </p:sp>
      <p:sp>
        <p:nvSpPr>
          <p:cNvPr id="4" name="Date Placeholder 3">
            <a:extLst>
              <a:ext uri="{FF2B5EF4-FFF2-40B4-BE49-F238E27FC236}">
                <a16:creationId xmlns:a16="http://schemas.microsoft.com/office/drawing/2014/main" id="{AB9367E8-8C1D-EF42-8608-82E1E4C5277E}"/>
              </a:ext>
            </a:extLst>
          </p:cNvPr>
          <p:cNvSpPr>
            <a:spLocks noGrp="1"/>
          </p:cNvSpPr>
          <p:nvPr>
            <p:ph type="dt" sz="half" idx="10"/>
          </p:nvPr>
        </p:nvSpPr>
        <p:spPr>
          <a:xfrm>
            <a:off x="8971508" y="6148205"/>
            <a:ext cx="2743200" cy="276999"/>
          </a:xfrm>
          <a:prstGeom prst="rect">
            <a:avLst/>
          </a:prstGeom>
        </p:spPr>
        <p:txBody>
          <a:bodyPr lIns="0" tIns="0" rIns="0" bIns="0">
            <a:spAutoFit/>
          </a:bodyPr>
          <a:lstStyle>
            <a:lvl1pPr algn="r">
              <a:defRPr sz="1800">
                <a:solidFill>
                  <a:schemeClr val="bg1"/>
                </a:solidFill>
              </a:defRPr>
            </a:lvl1pPr>
          </a:lstStyle>
          <a:p>
            <a:fld id="{CB28A351-A1F6-B64D-9766-AD99A29E715A}" type="datetime4">
              <a:rPr lang="en-US" smtClean="0"/>
              <a:t>April 28, 2021</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3E69C27B-FFEE-9A47-9EF2-0A6AF8DB39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0732" y="498444"/>
            <a:ext cx="2093976" cy="352304"/>
          </a:xfrm>
          <a:prstGeom prst="rect">
            <a:avLst/>
          </a:prstGeom>
        </p:spPr>
      </p:pic>
      <p:cxnSp>
        <p:nvCxnSpPr>
          <p:cNvPr id="10" name="Straight Connector 9">
            <a:extLst>
              <a:ext uri="{FF2B5EF4-FFF2-40B4-BE49-F238E27FC236}">
                <a16:creationId xmlns:a16="http://schemas.microsoft.com/office/drawing/2014/main" id="{DB90C644-3AE4-6546-9872-F4E6F2AE7A09}"/>
              </a:ext>
            </a:extLst>
          </p:cNvPr>
          <p:cNvCxnSpPr/>
          <p:nvPr userDrawn="1"/>
        </p:nvCxnSpPr>
        <p:spPr>
          <a:xfrm>
            <a:off x="941468" y="3841397"/>
            <a:ext cx="85953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28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image" Target="../media/image13.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8" Type="http://schemas.openxmlformats.org/officeDocument/2006/relationships/slideLayout" Target="../slideLayouts/slideLayout16.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20" Type="http://schemas.openxmlformats.org/officeDocument/2006/relationships/slideLayout" Target="../slideLayouts/slideLayout28.xml"/><Relationship Id="rId4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5DA3B-9CF4-44CE-B44C-2658906B8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4E248-7F7C-4872-86FA-E03FE411F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8726A-0BA6-46E7-A10C-E322FA38A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E9DE7-E32C-4183-8E13-71FFAD93B8EA}" type="datetime1">
              <a:rPr lang="en-US" smtClean="0"/>
              <a:t>4/28/2021</a:t>
            </a:fld>
            <a:endParaRPr lang="en-US" dirty="0"/>
          </a:p>
        </p:txBody>
      </p:sp>
      <p:sp>
        <p:nvSpPr>
          <p:cNvPr id="5" name="Footer Placeholder 4">
            <a:extLst>
              <a:ext uri="{FF2B5EF4-FFF2-40B4-BE49-F238E27FC236}">
                <a16:creationId xmlns:a16="http://schemas.microsoft.com/office/drawing/2014/main" id="{49AC6A89-0E45-4740-AA5E-2D93B2BBF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73981D-6C26-487F-AC63-37526FBD3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7FD25-8199-4320-8EE8-51D46DFEF58F}" type="slidenum">
              <a:rPr lang="en-US" smtClean="0"/>
              <a:t>‹#›</a:t>
            </a:fld>
            <a:endParaRPr lang="en-US" dirty="0"/>
          </a:p>
        </p:txBody>
      </p:sp>
    </p:spTree>
    <p:extLst>
      <p:ext uri="{BB962C8B-B14F-4D97-AF65-F5344CB8AC3E}">
        <p14:creationId xmlns:p14="http://schemas.microsoft.com/office/powerpoint/2010/main" val="2966750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 id="2147483661" r:id="rId5"/>
    <p:sldLayoutId id="2147483663" r:id="rId6"/>
    <p:sldLayoutId id="2147483664" r:id="rId7"/>
    <p:sldLayoutId id="2147483665"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4A18F0-D5A0-864C-B988-0386BFF13F01}"/>
              </a:ext>
            </a:extLst>
          </p:cNvPr>
          <p:cNvSpPr>
            <a:spLocks noGrp="1"/>
          </p:cNvSpPr>
          <p:nvPr>
            <p:ph type="title"/>
          </p:nvPr>
        </p:nvSpPr>
        <p:spPr>
          <a:xfrm>
            <a:off x="454157" y="509018"/>
            <a:ext cx="11247120" cy="498598"/>
          </a:xfrm>
          <a:prstGeom prst="rect">
            <a:avLst/>
          </a:prstGeom>
        </p:spPr>
        <p:txBody>
          <a:bodyPr vert="horz" lIns="0" tIns="0" rIns="0" bIns="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0123B4D3-DB6F-384A-ABD3-FB81A4D2F3A6}"/>
              </a:ext>
            </a:extLst>
          </p:cNvPr>
          <p:cNvSpPr>
            <a:spLocks noGrp="1"/>
          </p:cNvSpPr>
          <p:nvPr>
            <p:ph type="body" idx="1"/>
          </p:nvPr>
        </p:nvSpPr>
        <p:spPr>
          <a:xfrm>
            <a:off x="490369" y="1343359"/>
            <a:ext cx="11210908" cy="4713417"/>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A180B4C-B280-5041-8DDD-60E7EF6FAA70}"/>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fld id="{C1B541A1-1433-6F4E-B694-E12A48D8985C}" type="slidenum">
              <a:rPr lang="en-US" smtClean="0"/>
              <a:pPr/>
              <a:t>‹#›</a:t>
            </a:fld>
            <a:endParaRPr lang="en-US" dirty="0"/>
          </a:p>
        </p:txBody>
      </p:sp>
      <p:sp>
        <p:nvSpPr>
          <p:cNvPr id="10" name="Rectangle 9">
            <a:extLst>
              <a:ext uri="{FF2B5EF4-FFF2-40B4-BE49-F238E27FC236}">
                <a16:creationId xmlns:a16="http://schemas.microsoft.com/office/drawing/2014/main" id="{F2281231-E9FA-154B-890E-BEAA8D363693}"/>
              </a:ext>
            </a:extLst>
          </p:cNvPr>
          <p:cNvSpPr/>
          <p:nvPr userDrawn="1"/>
        </p:nvSpPr>
        <p:spPr>
          <a:xfrm>
            <a:off x="0" y="6793992"/>
            <a:ext cx="12188952" cy="64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25DB94E-3CDC-7D49-91D5-364E672F4BFE}"/>
              </a:ext>
            </a:extLst>
          </p:cNvPr>
          <p:cNvSpPr/>
          <p:nvPr userDrawn="1"/>
        </p:nvSpPr>
        <p:spPr>
          <a:xfrm>
            <a:off x="0" y="365125"/>
            <a:ext cx="45719" cy="78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4F7F77A-1024-7E46-8FD1-FE79362C5195}"/>
              </a:ext>
            </a:extLst>
          </p:cNvPr>
          <p:cNvSpPr/>
          <p:nvPr userDrawn="1"/>
        </p:nvSpPr>
        <p:spPr>
          <a:xfrm>
            <a:off x="11026773" y="6469440"/>
            <a:ext cx="461665" cy="215444"/>
          </a:xfrm>
          <a:prstGeom prst="rect">
            <a:avLst/>
          </a:prstGeom>
        </p:spPr>
        <p:txBody>
          <a:bodyPr wrap="none" lIns="0" tIns="0" rIns="0" bIns="0" anchor="ctr">
            <a:spAutoFit/>
          </a:bodyPr>
          <a:lstStyle/>
          <a:p>
            <a:r>
              <a:rPr lang="en-US" sz="1400" dirty="0">
                <a:solidFill>
                  <a:srgbClr val="404040"/>
                </a:solidFill>
              </a:rPr>
              <a:t>Page</a:t>
            </a:r>
            <a:endParaRPr lang="en-US" dirty="0"/>
          </a:p>
        </p:txBody>
      </p:sp>
      <p:pic>
        <p:nvPicPr>
          <p:cNvPr id="11" name="Picture 10" descr="A picture containing icon&#10;&#10;Description automatically generated">
            <a:extLst>
              <a:ext uri="{FF2B5EF4-FFF2-40B4-BE49-F238E27FC236}">
                <a16:creationId xmlns:a16="http://schemas.microsoft.com/office/drawing/2014/main" id="{3E9F473F-541A-6F46-8B8F-7DD15D6D6B09}"/>
              </a:ext>
            </a:extLst>
          </p:cNvPr>
          <p:cNvPicPr>
            <a:picLocks noChangeAspect="1"/>
          </p:cNvPicPr>
          <p:nvPr userDrawn="1"/>
        </p:nvPicPr>
        <p:blipFill>
          <a:blip r:embed="rId45"/>
          <a:stretch>
            <a:fillRect/>
          </a:stretch>
        </p:blipFill>
        <p:spPr>
          <a:xfrm>
            <a:off x="490369" y="6469440"/>
            <a:ext cx="1124169" cy="189137"/>
          </a:xfrm>
          <a:prstGeom prst="rect">
            <a:avLst/>
          </a:prstGeom>
        </p:spPr>
      </p:pic>
    </p:spTree>
    <p:extLst>
      <p:ext uri="{BB962C8B-B14F-4D97-AF65-F5344CB8AC3E}">
        <p14:creationId xmlns:p14="http://schemas.microsoft.com/office/powerpoint/2010/main" val="14106725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Lst>
  <p:hf hdr="0" ftr="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8.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hyperlink" Target="http://capreform.eu/three-pillar-cap/" TargetMode="External"/><Relationship Id="rId7" Type="http://schemas.openxmlformats.org/officeDocument/2006/relationships/image" Target="../media/image35.pn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F50C-DA74-4A48-B1E4-999CF4A43E72}"/>
              </a:ext>
            </a:extLst>
          </p:cNvPr>
          <p:cNvSpPr>
            <a:spLocks noGrp="1"/>
          </p:cNvSpPr>
          <p:nvPr>
            <p:ph type="ctrTitle"/>
          </p:nvPr>
        </p:nvSpPr>
        <p:spPr>
          <a:xfrm>
            <a:off x="863599" y="2519835"/>
            <a:ext cx="9639809" cy="1421928"/>
          </a:xfrm>
        </p:spPr>
        <p:txBody>
          <a:bodyPr wrap="square">
            <a:spAutoFit/>
          </a:bodyPr>
          <a:lstStyle/>
          <a:p>
            <a:pPr algn="l"/>
            <a:r>
              <a:rPr lang="en-US" sz="4800" b="1" dirty="0">
                <a:solidFill>
                  <a:schemeClr val="bg1"/>
                </a:solidFill>
              </a:rPr>
              <a:t>Q4 and FY 2020 Shareholder Update Presentation</a:t>
            </a:r>
          </a:p>
        </p:txBody>
      </p:sp>
      <p:sp>
        <p:nvSpPr>
          <p:cNvPr id="3" name="Subtitle 2">
            <a:extLst>
              <a:ext uri="{FF2B5EF4-FFF2-40B4-BE49-F238E27FC236}">
                <a16:creationId xmlns:a16="http://schemas.microsoft.com/office/drawing/2014/main" id="{177F8C9E-474A-4F8A-9F2E-4AE460C939FE}"/>
              </a:ext>
            </a:extLst>
          </p:cNvPr>
          <p:cNvSpPr>
            <a:spLocks noGrp="1"/>
          </p:cNvSpPr>
          <p:nvPr>
            <p:ph type="subTitle" idx="1"/>
          </p:nvPr>
        </p:nvSpPr>
        <p:spPr>
          <a:xfrm>
            <a:off x="863600" y="4033838"/>
            <a:ext cx="5511800" cy="1136850"/>
          </a:xfrm>
        </p:spPr>
        <p:txBody>
          <a:bodyPr wrap="square">
            <a:spAutoFit/>
          </a:bodyPr>
          <a:lstStyle/>
          <a:p>
            <a:pPr algn="l">
              <a:lnSpc>
                <a:spcPct val="130000"/>
              </a:lnSpc>
            </a:pPr>
            <a:r>
              <a:rPr lang="en-US" sz="1800" dirty="0">
                <a:solidFill>
                  <a:schemeClr val="bg1"/>
                </a:solidFill>
              </a:rPr>
              <a:t>North America’s most advanced provider of secure data intelligence solutions to drive your business forward.</a:t>
            </a:r>
          </a:p>
        </p:txBody>
      </p:sp>
      <p:sp>
        <p:nvSpPr>
          <p:cNvPr id="12" name="TextBox 11">
            <a:extLst>
              <a:ext uri="{FF2B5EF4-FFF2-40B4-BE49-F238E27FC236}">
                <a16:creationId xmlns:a16="http://schemas.microsoft.com/office/drawing/2014/main" id="{3087E775-B6AA-4BFA-B707-C9C793EDA10E}"/>
              </a:ext>
            </a:extLst>
          </p:cNvPr>
          <p:cNvSpPr txBox="1"/>
          <p:nvPr/>
        </p:nvSpPr>
        <p:spPr>
          <a:xfrm>
            <a:off x="9113520" y="5971658"/>
            <a:ext cx="2646680" cy="369332"/>
          </a:xfrm>
          <a:prstGeom prst="rect">
            <a:avLst/>
          </a:prstGeom>
          <a:noFill/>
        </p:spPr>
        <p:txBody>
          <a:bodyPr wrap="square">
            <a:spAutoFit/>
          </a:bodyPr>
          <a:lstStyle/>
          <a:p>
            <a:pPr algn="r">
              <a:lnSpc>
                <a:spcPct val="100000"/>
              </a:lnSpc>
              <a:spcBef>
                <a:spcPts val="0"/>
              </a:spcBef>
            </a:pPr>
            <a:r>
              <a:rPr lang="en-US" sz="1800" dirty="0">
                <a:solidFill>
                  <a:schemeClr val="bg1"/>
                </a:solidFill>
                <a:latin typeface="Montserrat" panose="00000500000000000000" pitchFamily="2" charset="0"/>
                <a:ea typeface="Roboto" panose="02000000000000000000" pitchFamily="2" charset="0"/>
                <a:cs typeface="Roboto" panose="02000000000000000000" pitchFamily="2" charset="0"/>
              </a:rPr>
              <a:t>April 29 2021</a:t>
            </a:r>
            <a:endParaRPr lang="en-US" sz="2000" dirty="0">
              <a:solidFill>
                <a:schemeClr val="bg1"/>
              </a:solidFill>
              <a:latin typeface="Montserrat" panose="000005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5036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DA98-673F-4FB4-B876-7BC57DEBFC02}"/>
              </a:ext>
            </a:extLst>
          </p:cNvPr>
          <p:cNvSpPr>
            <a:spLocks noGrp="1"/>
          </p:cNvSpPr>
          <p:nvPr>
            <p:ph type="title"/>
          </p:nvPr>
        </p:nvSpPr>
        <p:spPr/>
        <p:txBody>
          <a:bodyPr/>
          <a:lstStyle/>
          <a:p>
            <a:r>
              <a:rPr lang="en-US" dirty="0"/>
              <a:t>Subscription Revenue and Services</a:t>
            </a:r>
          </a:p>
        </p:txBody>
      </p:sp>
      <p:sp>
        <p:nvSpPr>
          <p:cNvPr id="4" name="Slide Number Placeholder 4">
            <a:extLst>
              <a:ext uri="{FF2B5EF4-FFF2-40B4-BE49-F238E27FC236}">
                <a16:creationId xmlns:a16="http://schemas.microsoft.com/office/drawing/2014/main" id="{A7DA688F-AEE6-407D-ACEC-24325A83496F}"/>
              </a:ext>
            </a:extLst>
          </p:cNvPr>
          <p:cNvSpPr txBox="1">
            <a:spLocks/>
          </p:cNvSpPr>
          <p:nvPr/>
        </p:nvSpPr>
        <p:spPr>
          <a:xfrm>
            <a:off x="10988449" y="6283246"/>
            <a:ext cx="1260701" cy="53347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21B52"/>
                </a:solidFill>
                <a:ea typeface="Open Sans" panose="020B0606030504020204" pitchFamily="34" charset="0"/>
                <a:cs typeface="Open Sans" panose="020B0606030504020204" pitchFamily="34" charset="0"/>
              </a:rPr>
              <a:t>Page </a:t>
            </a:r>
            <a:fld id="{86CB4B4D-7CA3-9044-876B-883B54F8677D}" type="slidenum">
              <a:rPr lang="en-US" sz="1400" b="1" smtClean="0">
                <a:solidFill>
                  <a:srgbClr val="021B52"/>
                </a:solidFill>
                <a:latin typeface="+mj-lt"/>
                <a:ea typeface="Open Sans" panose="020B0606030504020204" pitchFamily="34" charset="0"/>
                <a:cs typeface="Open Sans" panose="020B0606030504020204" pitchFamily="34" charset="0"/>
              </a:rPr>
              <a:pPr/>
              <a:t>10</a:t>
            </a:fld>
            <a:endParaRPr lang="en-US" sz="1400" b="1" dirty="0">
              <a:solidFill>
                <a:srgbClr val="021B52"/>
              </a:solidFill>
              <a:latin typeface="+mj-lt"/>
              <a:ea typeface="Open Sans" panose="020B0606030504020204" pitchFamily="34" charset="0"/>
              <a:cs typeface="Open Sans" panose="020B0606030504020204" pitchFamily="34" charset="0"/>
            </a:endParaRPr>
          </a:p>
        </p:txBody>
      </p:sp>
      <p:graphicFrame>
        <p:nvGraphicFramePr>
          <p:cNvPr id="6" name="Table 5">
            <a:extLst>
              <a:ext uri="{FF2B5EF4-FFF2-40B4-BE49-F238E27FC236}">
                <a16:creationId xmlns:a16="http://schemas.microsoft.com/office/drawing/2014/main" id="{D4B84ABD-ED50-4B88-AD67-81B1B62F4DCA}"/>
              </a:ext>
            </a:extLst>
          </p:cNvPr>
          <p:cNvGraphicFramePr>
            <a:graphicFrameLocks noGrp="1"/>
          </p:cNvGraphicFramePr>
          <p:nvPr>
            <p:extLst>
              <p:ext uri="{D42A27DB-BD31-4B8C-83A1-F6EECF244321}">
                <p14:modId xmlns:p14="http://schemas.microsoft.com/office/powerpoint/2010/main" val="4178607813"/>
              </p:ext>
            </p:extLst>
          </p:nvPr>
        </p:nvGraphicFramePr>
        <p:xfrm>
          <a:off x="550861" y="1472806"/>
          <a:ext cx="11041563" cy="3303462"/>
        </p:xfrm>
        <a:graphic>
          <a:graphicData uri="http://schemas.openxmlformats.org/drawingml/2006/table">
            <a:tbl>
              <a:tblPr firstRow="1" bandRow="1">
                <a:tableStyleId>{5C22544A-7EE6-4342-B048-85BDC9FD1C3A}</a:tableStyleId>
              </a:tblPr>
              <a:tblGrid>
                <a:gridCol w="3246947">
                  <a:extLst>
                    <a:ext uri="{9D8B030D-6E8A-4147-A177-3AD203B41FA5}">
                      <a16:colId xmlns:a16="http://schemas.microsoft.com/office/drawing/2014/main" val="1147873320"/>
                    </a:ext>
                  </a:extLst>
                </a:gridCol>
                <a:gridCol w="974327">
                  <a:extLst>
                    <a:ext uri="{9D8B030D-6E8A-4147-A177-3AD203B41FA5}">
                      <a16:colId xmlns:a16="http://schemas.microsoft.com/office/drawing/2014/main" val="1239424526"/>
                    </a:ext>
                  </a:extLst>
                </a:gridCol>
                <a:gridCol w="974327">
                  <a:extLst>
                    <a:ext uri="{9D8B030D-6E8A-4147-A177-3AD203B41FA5}">
                      <a16:colId xmlns:a16="http://schemas.microsoft.com/office/drawing/2014/main" val="4060983428"/>
                    </a:ext>
                  </a:extLst>
                </a:gridCol>
                <a:gridCol w="974327">
                  <a:extLst>
                    <a:ext uri="{9D8B030D-6E8A-4147-A177-3AD203B41FA5}">
                      <a16:colId xmlns:a16="http://schemas.microsoft.com/office/drawing/2014/main" val="987212015"/>
                    </a:ext>
                  </a:extLst>
                </a:gridCol>
                <a:gridCol w="974327">
                  <a:extLst>
                    <a:ext uri="{9D8B030D-6E8A-4147-A177-3AD203B41FA5}">
                      <a16:colId xmlns:a16="http://schemas.microsoft.com/office/drawing/2014/main" val="7623918"/>
                    </a:ext>
                  </a:extLst>
                </a:gridCol>
                <a:gridCol w="974327">
                  <a:extLst>
                    <a:ext uri="{9D8B030D-6E8A-4147-A177-3AD203B41FA5}">
                      <a16:colId xmlns:a16="http://schemas.microsoft.com/office/drawing/2014/main" val="1956200378"/>
                    </a:ext>
                  </a:extLst>
                </a:gridCol>
                <a:gridCol w="974327">
                  <a:extLst>
                    <a:ext uri="{9D8B030D-6E8A-4147-A177-3AD203B41FA5}">
                      <a16:colId xmlns:a16="http://schemas.microsoft.com/office/drawing/2014/main" val="1359504504"/>
                    </a:ext>
                  </a:extLst>
                </a:gridCol>
                <a:gridCol w="974327">
                  <a:extLst>
                    <a:ext uri="{9D8B030D-6E8A-4147-A177-3AD203B41FA5}">
                      <a16:colId xmlns:a16="http://schemas.microsoft.com/office/drawing/2014/main" val="3594531138"/>
                    </a:ext>
                  </a:extLst>
                </a:gridCol>
                <a:gridCol w="974327">
                  <a:extLst>
                    <a:ext uri="{9D8B030D-6E8A-4147-A177-3AD203B41FA5}">
                      <a16:colId xmlns:a16="http://schemas.microsoft.com/office/drawing/2014/main" val="1002185616"/>
                    </a:ext>
                  </a:extLst>
                </a:gridCol>
              </a:tblGrid>
              <a:tr h="584594">
                <a:tc>
                  <a:txBody>
                    <a:bodyPr/>
                    <a:lstStyle/>
                    <a:p>
                      <a:pPr algn="l"/>
                      <a:r>
                        <a:rPr lang="en-US" sz="1400" dirty="0">
                          <a:latin typeface="+mn-lt"/>
                        </a:rPr>
                        <a:t>In 000s of CAD Dollars</a:t>
                      </a:r>
                    </a:p>
                  </a:txBody>
                  <a:tcPr marL="27432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a:latin typeface="+mn-lt"/>
                        </a:rPr>
                        <a:t>Q4 A</a:t>
                      </a:r>
                    </a:p>
                    <a:p>
                      <a:pPr algn="ct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1400" dirty="0">
                          <a:latin typeface="+mn-lt"/>
                        </a:rPr>
                        <a:t>Q3 A</a:t>
                      </a:r>
                    </a:p>
                    <a:p>
                      <a:pPr algn="ct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7B9A"/>
                    </a:solidFill>
                  </a:tcPr>
                </a:tc>
                <a:tc>
                  <a:txBody>
                    <a:bodyPr/>
                    <a:lstStyle/>
                    <a:p>
                      <a:pPr algn="ctr"/>
                      <a:r>
                        <a:rPr lang="en-GB" sz="1400" dirty="0">
                          <a:latin typeface="+mn-lt"/>
                        </a:rPr>
                        <a:t>Q2 A</a:t>
                      </a:r>
                    </a:p>
                    <a:p>
                      <a:pPr algn="ct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GB" sz="1400" dirty="0">
                          <a:latin typeface="+mn-lt"/>
                        </a:rPr>
                        <a:t>Q1 A</a:t>
                      </a:r>
                    </a:p>
                    <a:p>
                      <a:pPr algn="ct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CA" sz="1400" dirty="0">
                          <a:latin typeface="+mn-lt"/>
                          <a:ea typeface="Roboto" panose="02000000000000000000" pitchFamily="2" charset="0"/>
                        </a:rPr>
                        <a:t>Q4 A</a:t>
                      </a:r>
                    </a:p>
                    <a:p>
                      <a:pPr algn="ctr"/>
                      <a:r>
                        <a:rPr lang="en-CA" sz="1400" dirty="0">
                          <a:latin typeface="+mn-lt"/>
                          <a:ea typeface="Roboto" panose="02000000000000000000" pitchFamily="2" charset="0"/>
                        </a:rPr>
                        <a:t>2019</a:t>
                      </a:r>
                    </a:p>
                  </a:txBody>
                  <a:tcPr marL="129225" marR="129225"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CA" sz="1400" dirty="0">
                          <a:latin typeface="+mn-lt"/>
                          <a:ea typeface="Roboto" panose="02000000000000000000" pitchFamily="2" charset="0"/>
                        </a:rPr>
                        <a:t>Q3 A</a:t>
                      </a:r>
                    </a:p>
                    <a:p>
                      <a:pPr algn="ctr"/>
                      <a:r>
                        <a:rPr lang="en-CA" sz="1400" dirty="0">
                          <a:latin typeface="+mn-lt"/>
                          <a:ea typeface="Roboto" panose="02000000000000000000" pitchFamily="2"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CA" sz="1400" dirty="0">
                          <a:latin typeface="+mn-lt"/>
                          <a:ea typeface="Roboto" panose="02000000000000000000" pitchFamily="2" charset="0"/>
                        </a:rPr>
                        <a:t>Q2 A</a:t>
                      </a:r>
                    </a:p>
                    <a:p>
                      <a:pPr algn="ctr"/>
                      <a:r>
                        <a:rPr lang="en-CA" sz="1400" dirty="0">
                          <a:latin typeface="+mn-lt"/>
                          <a:ea typeface="Roboto" panose="02000000000000000000" pitchFamily="2"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CA" sz="1400" dirty="0">
                          <a:latin typeface="+mn-lt"/>
                          <a:ea typeface="Roboto" panose="02000000000000000000" pitchFamily="2" charset="0"/>
                        </a:rPr>
                        <a:t>Q1 A</a:t>
                      </a:r>
                    </a:p>
                    <a:p>
                      <a:pPr algn="ctr"/>
                      <a:r>
                        <a:rPr lang="en-CA" sz="1400" dirty="0">
                          <a:latin typeface="+mn-lt"/>
                          <a:ea typeface="Roboto" panose="02000000000000000000" pitchFamily="2"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47786120"/>
                  </a:ext>
                </a:extLst>
              </a:tr>
              <a:tr h="679717">
                <a:tc>
                  <a:txBody>
                    <a:bodyPr/>
                    <a:lstStyle/>
                    <a:p>
                      <a:r>
                        <a:rPr lang="en-US" sz="1600" dirty="0">
                          <a:latin typeface="+mn-lt"/>
                          <a:ea typeface="Roboto" panose="02000000000000000000" pitchFamily="2" charset="0"/>
                        </a:rPr>
                        <a:t>Application Software</a:t>
                      </a:r>
                      <a:endParaRPr lang="en-US" sz="1600" b="0" dirty="0">
                        <a:solidFill>
                          <a:srgbClr val="124D75"/>
                        </a:solidFill>
                        <a:latin typeface="+mn-lt"/>
                        <a:ea typeface="Roboto" panose="02000000000000000000" pitchFamily="2" charset="0"/>
                      </a:endParaRPr>
                    </a:p>
                  </a:txBody>
                  <a:tcPr marL="216000" marR="216000" marT="45710" marB="4571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solidFill>
                            <a:schemeClr val="tx1"/>
                          </a:solidFill>
                          <a:latin typeface="+mn-lt"/>
                          <a:ea typeface="Roboto" panose="02000000000000000000" pitchFamily="2" charset="0"/>
                        </a:rPr>
                        <a:t>2,015</a:t>
                      </a:r>
                      <a:endParaRPr lang="en-CA" sz="1400" b="1" dirty="0">
                        <a:solidFill>
                          <a:schemeClr val="tx1"/>
                        </a:solidFill>
                        <a:latin typeface="+mn-lt"/>
                        <a:ea typeface="Roboto" panose="02000000000000000000" pitchFamily="2" charset="0"/>
                      </a:endParaRP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1,923</a:t>
                      </a: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dirty="0">
                          <a:solidFill>
                            <a:srgbClr val="404040"/>
                          </a:solidFill>
                          <a:latin typeface="+mn-lt"/>
                          <a:ea typeface="Roboto" panose="02000000000000000000" pitchFamily="2" charset="0"/>
                        </a:rPr>
                        <a:t>1,665</a:t>
                      </a:r>
                      <a:endParaRPr lang="en-CA" sz="1400" b="0" dirty="0">
                        <a:solidFill>
                          <a:srgbClr val="404040"/>
                        </a:solidFill>
                        <a:latin typeface="+mn-lt"/>
                        <a:ea typeface="Roboto" panose="02000000000000000000" pitchFamily="2" charset="0"/>
                      </a:endParaRP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1,217</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1,202</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1,182</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1,196</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1,186</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028060"/>
                  </a:ext>
                </a:extLst>
              </a:tr>
              <a:tr h="679717">
                <a:tc>
                  <a:txBody>
                    <a:bodyPr/>
                    <a:lstStyle/>
                    <a:p>
                      <a:r>
                        <a:rPr lang="en-US" sz="1600" dirty="0">
                          <a:latin typeface="+mn-lt"/>
                          <a:ea typeface="Roboto" panose="02000000000000000000" pitchFamily="2" charset="0"/>
                        </a:rPr>
                        <a:t>Technology as a Service</a:t>
                      </a:r>
                      <a:endParaRPr lang="en-US" sz="1600" b="0" dirty="0">
                        <a:solidFill>
                          <a:srgbClr val="124D75"/>
                        </a:solidFill>
                        <a:latin typeface="+mn-lt"/>
                        <a:ea typeface="Roboto" panose="02000000000000000000" pitchFamily="2" charset="0"/>
                      </a:endParaRPr>
                    </a:p>
                  </a:txBody>
                  <a:tcPr marL="216000" marR="216000" marT="45710" marB="4571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b="1" dirty="0">
                          <a:solidFill>
                            <a:schemeClr val="tx1"/>
                          </a:solidFill>
                          <a:latin typeface="+mn-lt"/>
                          <a:ea typeface="Roboto" panose="02000000000000000000" pitchFamily="2" charset="0"/>
                        </a:rPr>
                        <a:t>204</a:t>
                      </a:r>
                      <a:endParaRPr lang="en-CA" sz="1400" b="1" dirty="0">
                        <a:solidFill>
                          <a:schemeClr val="tx1"/>
                        </a:solidFill>
                        <a:latin typeface="+mn-lt"/>
                        <a:ea typeface="Roboto" panose="02000000000000000000" pitchFamily="2" charset="0"/>
                      </a:endParaRP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241</a:t>
                      </a: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b="0" dirty="0">
                          <a:solidFill>
                            <a:srgbClr val="404040"/>
                          </a:solidFill>
                          <a:latin typeface="+mn-lt"/>
                          <a:ea typeface="Roboto" panose="02000000000000000000" pitchFamily="2" charset="0"/>
                        </a:rPr>
                        <a:t>315</a:t>
                      </a:r>
                      <a:endParaRPr lang="en-CA" sz="1400" b="0" dirty="0">
                        <a:solidFill>
                          <a:srgbClr val="404040"/>
                        </a:solidFill>
                        <a:latin typeface="+mn-lt"/>
                        <a:ea typeface="Roboto" panose="02000000000000000000" pitchFamily="2" charset="0"/>
                      </a:endParaRP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321</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353</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322</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311</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306</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7533069"/>
                  </a:ext>
                </a:extLst>
              </a:tr>
              <a:tr h="679717">
                <a:tc>
                  <a:txBody>
                    <a:bodyPr/>
                    <a:lstStyle/>
                    <a:p>
                      <a:r>
                        <a:rPr lang="en-US" sz="1600" dirty="0">
                          <a:latin typeface="+mn-lt"/>
                          <a:ea typeface="Roboto" panose="02000000000000000000" pitchFamily="2" charset="0"/>
                        </a:rPr>
                        <a:t>Other Services</a:t>
                      </a:r>
                      <a:endParaRPr lang="en-US" sz="1600" b="0" dirty="0">
                        <a:solidFill>
                          <a:srgbClr val="124D75"/>
                        </a:solidFill>
                        <a:latin typeface="+mn-lt"/>
                        <a:ea typeface="Roboto" panose="02000000000000000000" pitchFamily="2" charset="0"/>
                      </a:endParaRPr>
                    </a:p>
                  </a:txBody>
                  <a:tcPr marL="216000" marR="216000" marT="45710" marB="4571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solidFill>
                            <a:schemeClr val="tx1"/>
                          </a:solidFill>
                          <a:latin typeface="+mn-lt"/>
                          <a:ea typeface="Roboto" panose="02000000000000000000" pitchFamily="2" charset="0"/>
                        </a:rPr>
                        <a:t>309</a:t>
                      </a:r>
                      <a:endParaRPr lang="en-CA" sz="1400" b="1" dirty="0">
                        <a:solidFill>
                          <a:schemeClr val="tx1"/>
                        </a:solidFill>
                        <a:latin typeface="+mn-lt"/>
                        <a:ea typeface="Roboto" panose="02000000000000000000" pitchFamily="2" charset="0"/>
                      </a:endParaRP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435</a:t>
                      </a: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dirty="0">
                          <a:solidFill>
                            <a:srgbClr val="404040"/>
                          </a:solidFill>
                          <a:latin typeface="+mn-lt"/>
                          <a:ea typeface="Roboto" panose="02000000000000000000" pitchFamily="2" charset="0"/>
                        </a:rPr>
                        <a:t>509</a:t>
                      </a:r>
                      <a:endParaRPr lang="en-CA" sz="1400" b="0" dirty="0">
                        <a:solidFill>
                          <a:srgbClr val="404040"/>
                        </a:solidFill>
                        <a:latin typeface="+mn-lt"/>
                        <a:ea typeface="Roboto" panose="02000000000000000000" pitchFamily="2" charset="0"/>
                      </a:endParaRP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420</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956</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632</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103</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84</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769772"/>
                  </a:ext>
                </a:extLst>
              </a:tr>
              <a:tr h="679717">
                <a:tc>
                  <a:txBody>
                    <a:bodyPr/>
                    <a:lstStyle/>
                    <a:p>
                      <a:r>
                        <a:rPr lang="en-CA" sz="1600" b="1" dirty="0">
                          <a:latin typeface="+mn-lt"/>
                          <a:ea typeface="Roboto" panose="02000000000000000000" pitchFamily="2" charset="0"/>
                        </a:rPr>
                        <a:t>Total</a:t>
                      </a:r>
                      <a:endParaRPr lang="en-CA" sz="1600" b="1" dirty="0">
                        <a:solidFill>
                          <a:schemeClr val="tx1"/>
                        </a:solidFill>
                        <a:latin typeface="+mn-lt"/>
                        <a:ea typeface="Roboto" pitchFamily="2" charset="0"/>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b="1" dirty="0">
                          <a:solidFill>
                            <a:schemeClr val="tx1"/>
                          </a:solidFill>
                          <a:latin typeface="+mn-lt"/>
                          <a:ea typeface="Roboto" panose="02000000000000000000" pitchFamily="2" charset="0"/>
                        </a:rPr>
                        <a:t>2,528</a:t>
                      </a:r>
                      <a:endParaRPr lang="en-CA" sz="1400" b="1" dirty="0">
                        <a:solidFill>
                          <a:schemeClr val="tx1"/>
                        </a:solidFill>
                        <a:latin typeface="+mn-lt"/>
                        <a:ea typeface="Roboto" panose="02000000000000000000" pitchFamily="2" charset="0"/>
                      </a:endParaRP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2,599</a:t>
                      </a: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b="0" dirty="0">
                          <a:solidFill>
                            <a:srgbClr val="404040"/>
                          </a:solidFill>
                          <a:latin typeface="+mn-lt"/>
                          <a:ea typeface="Roboto" panose="02000000000000000000" pitchFamily="2" charset="0"/>
                        </a:rPr>
                        <a:t>2,489</a:t>
                      </a:r>
                      <a:endParaRPr lang="en-CA" sz="1400" b="0" dirty="0">
                        <a:solidFill>
                          <a:srgbClr val="404040"/>
                        </a:solidFill>
                        <a:latin typeface="+mn-lt"/>
                        <a:ea typeface="Roboto" panose="02000000000000000000" pitchFamily="2" charset="0"/>
                      </a:endParaRP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1,958</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2,511</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2,136</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1,610</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1,576</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7549410"/>
                  </a:ext>
                </a:extLst>
              </a:tr>
            </a:tbl>
          </a:graphicData>
        </a:graphic>
      </p:graphicFrame>
    </p:spTree>
    <p:extLst>
      <p:ext uri="{BB962C8B-B14F-4D97-AF65-F5344CB8AC3E}">
        <p14:creationId xmlns:p14="http://schemas.microsoft.com/office/powerpoint/2010/main" val="386022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DA98-673F-4FB4-B876-7BC57DEBFC02}"/>
              </a:ext>
            </a:extLst>
          </p:cNvPr>
          <p:cNvSpPr>
            <a:spLocks noGrp="1"/>
          </p:cNvSpPr>
          <p:nvPr>
            <p:ph type="title"/>
          </p:nvPr>
        </p:nvSpPr>
        <p:spPr>
          <a:xfrm>
            <a:off x="428071" y="482405"/>
            <a:ext cx="11335858" cy="590931"/>
          </a:xfrm>
        </p:spPr>
        <p:txBody>
          <a:bodyPr/>
          <a:lstStyle/>
          <a:p>
            <a:r>
              <a:rPr lang="en-US" dirty="0"/>
              <a:t>Operating Expenses</a:t>
            </a:r>
          </a:p>
        </p:txBody>
      </p:sp>
      <p:sp>
        <p:nvSpPr>
          <p:cNvPr id="4" name="Slide Number Placeholder 4">
            <a:extLst>
              <a:ext uri="{FF2B5EF4-FFF2-40B4-BE49-F238E27FC236}">
                <a16:creationId xmlns:a16="http://schemas.microsoft.com/office/drawing/2014/main" id="{A7DA688F-AEE6-407D-ACEC-24325A83496F}"/>
              </a:ext>
            </a:extLst>
          </p:cNvPr>
          <p:cNvSpPr txBox="1">
            <a:spLocks/>
          </p:cNvSpPr>
          <p:nvPr/>
        </p:nvSpPr>
        <p:spPr>
          <a:xfrm>
            <a:off x="10988449" y="6283246"/>
            <a:ext cx="1260701" cy="53347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21B52"/>
                </a:solidFill>
                <a:ea typeface="Open Sans" panose="020B0606030504020204" pitchFamily="34" charset="0"/>
                <a:cs typeface="Open Sans" panose="020B0606030504020204" pitchFamily="34" charset="0"/>
              </a:rPr>
              <a:t>Page </a:t>
            </a:r>
            <a:fld id="{86CB4B4D-7CA3-9044-876B-883B54F8677D}" type="slidenum">
              <a:rPr lang="en-US" sz="1400" b="1" smtClean="0">
                <a:solidFill>
                  <a:srgbClr val="021B52"/>
                </a:solidFill>
                <a:latin typeface="+mj-lt"/>
                <a:ea typeface="Open Sans" panose="020B0606030504020204" pitchFamily="34" charset="0"/>
                <a:cs typeface="Open Sans" panose="020B0606030504020204" pitchFamily="34" charset="0"/>
              </a:rPr>
              <a:pPr/>
              <a:t>11</a:t>
            </a:fld>
            <a:endParaRPr lang="en-US" sz="1400" b="1" dirty="0">
              <a:solidFill>
                <a:srgbClr val="021B52"/>
              </a:solidFill>
              <a:latin typeface="+mj-lt"/>
              <a:ea typeface="Open Sans" panose="020B0606030504020204" pitchFamily="34" charset="0"/>
              <a:cs typeface="Open Sans" panose="020B0606030504020204" pitchFamily="34" charset="0"/>
            </a:endParaRPr>
          </a:p>
        </p:txBody>
      </p:sp>
      <p:graphicFrame>
        <p:nvGraphicFramePr>
          <p:cNvPr id="6" name="Table 5">
            <a:extLst>
              <a:ext uri="{FF2B5EF4-FFF2-40B4-BE49-F238E27FC236}">
                <a16:creationId xmlns:a16="http://schemas.microsoft.com/office/drawing/2014/main" id="{D4B84ABD-ED50-4B88-AD67-81B1B62F4DCA}"/>
              </a:ext>
            </a:extLst>
          </p:cNvPr>
          <p:cNvGraphicFramePr>
            <a:graphicFrameLocks noGrp="1"/>
          </p:cNvGraphicFramePr>
          <p:nvPr>
            <p:extLst>
              <p:ext uri="{D42A27DB-BD31-4B8C-83A1-F6EECF244321}">
                <p14:modId xmlns:p14="http://schemas.microsoft.com/office/powerpoint/2010/main" val="4133977472"/>
              </p:ext>
            </p:extLst>
          </p:nvPr>
        </p:nvGraphicFramePr>
        <p:xfrm>
          <a:off x="550861" y="1472806"/>
          <a:ext cx="11035542" cy="3303462"/>
        </p:xfrm>
        <a:graphic>
          <a:graphicData uri="http://schemas.openxmlformats.org/drawingml/2006/table">
            <a:tbl>
              <a:tblPr firstRow="1" bandRow="1">
                <a:tableStyleId>{5C22544A-7EE6-4342-B048-85BDC9FD1C3A}</a:tableStyleId>
              </a:tblPr>
              <a:tblGrid>
                <a:gridCol w="3635670">
                  <a:extLst>
                    <a:ext uri="{9D8B030D-6E8A-4147-A177-3AD203B41FA5}">
                      <a16:colId xmlns:a16="http://schemas.microsoft.com/office/drawing/2014/main" val="1147873320"/>
                    </a:ext>
                  </a:extLst>
                </a:gridCol>
                <a:gridCol w="924984">
                  <a:extLst>
                    <a:ext uri="{9D8B030D-6E8A-4147-A177-3AD203B41FA5}">
                      <a16:colId xmlns:a16="http://schemas.microsoft.com/office/drawing/2014/main" val="1239424526"/>
                    </a:ext>
                  </a:extLst>
                </a:gridCol>
                <a:gridCol w="924984">
                  <a:extLst>
                    <a:ext uri="{9D8B030D-6E8A-4147-A177-3AD203B41FA5}">
                      <a16:colId xmlns:a16="http://schemas.microsoft.com/office/drawing/2014/main" val="3536719962"/>
                    </a:ext>
                  </a:extLst>
                </a:gridCol>
                <a:gridCol w="924984">
                  <a:extLst>
                    <a:ext uri="{9D8B030D-6E8A-4147-A177-3AD203B41FA5}">
                      <a16:colId xmlns:a16="http://schemas.microsoft.com/office/drawing/2014/main" val="2849498076"/>
                    </a:ext>
                  </a:extLst>
                </a:gridCol>
                <a:gridCol w="924984">
                  <a:extLst>
                    <a:ext uri="{9D8B030D-6E8A-4147-A177-3AD203B41FA5}">
                      <a16:colId xmlns:a16="http://schemas.microsoft.com/office/drawing/2014/main" val="7623918"/>
                    </a:ext>
                  </a:extLst>
                </a:gridCol>
                <a:gridCol w="924984">
                  <a:extLst>
                    <a:ext uri="{9D8B030D-6E8A-4147-A177-3AD203B41FA5}">
                      <a16:colId xmlns:a16="http://schemas.microsoft.com/office/drawing/2014/main" val="1956200378"/>
                    </a:ext>
                  </a:extLst>
                </a:gridCol>
                <a:gridCol w="924984">
                  <a:extLst>
                    <a:ext uri="{9D8B030D-6E8A-4147-A177-3AD203B41FA5}">
                      <a16:colId xmlns:a16="http://schemas.microsoft.com/office/drawing/2014/main" val="1359504504"/>
                    </a:ext>
                  </a:extLst>
                </a:gridCol>
                <a:gridCol w="924984">
                  <a:extLst>
                    <a:ext uri="{9D8B030D-6E8A-4147-A177-3AD203B41FA5}">
                      <a16:colId xmlns:a16="http://schemas.microsoft.com/office/drawing/2014/main" val="3594531138"/>
                    </a:ext>
                  </a:extLst>
                </a:gridCol>
                <a:gridCol w="924984">
                  <a:extLst>
                    <a:ext uri="{9D8B030D-6E8A-4147-A177-3AD203B41FA5}">
                      <a16:colId xmlns:a16="http://schemas.microsoft.com/office/drawing/2014/main" val="1002185616"/>
                    </a:ext>
                  </a:extLst>
                </a:gridCol>
              </a:tblGrid>
              <a:tr h="584594">
                <a:tc>
                  <a:txBody>
                    <a:bodyPr/>
                    <a:lstStyle/>
                    <a:p>
                      <a:pPr algn="l"/>
                      <a:r>
                        <a:rPr lang="en-US" sz="1400" dirty="0">
                          <a:latin typeface="+mn-lt"/>
                        </a:rPr>
                        <a:t>In 000s of CAD Dollars</a:t>
                      </a:r>
                    </a:p>
                  </a:txBody>
                  <a:tcPr marL="27432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b="1" dirty="0">
                          <a:latin typeface="+mn-lt"/>
                        </a:rPr>
                        <a:t>Q4 A</a:t>
                      </a:r>
                    </a:p>
                    <a:p>
                      <a:pPr algn="ctr"/>
                      <a:r>
                        <a:rPr lang="en-GB" sz="1400" b="1"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1400" dirty="0">
                          <a:latin typeface="+mn-lt"/>
                        </a:rPr>
                        <a:t>Q3 A</a:t>
                      </a:r>
                    </a:p>
                    <a:p>
                      <a:pPr algn="ct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7B9A"/>
                    </a:solidFill>
                  </a:tcPr>
                </a:tc>
                <a:tc>
                  <a:txBody>
                    <a:bodyPr/>
                    <a:lstStyle/>
                    <a:p>
                      <a:pPr algn="ctr"/>
                      <a:r>
                        <a:rPr lang="en-GB" sz="1400" dirty="0">
                          <a:latin typeface="+mn-lt"/>
                        </a:rPr>
                        <a:t>Q2 A</a:t>
                      </a:r>
                    </a:p>
                    <a:p>
                      <a:pPr algn="ct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GB" sz="1400" dirty="0">
                          <a:latin typeface="+mn-lt"/>
                        </a:rPr>
                        <a:t>Q1 A</a:t>
                      </a:r>
                    </a:p>
                    <a:p>
                      <a:pPr algn="ct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CA" sz="1400" dirty="0">
                          <a:latin typeface="+mn-lt"/>
                          <a:ea typeface="Roboto" panose="02000000000000000000" pitchFamily="2" charset="0"/>
                        </a:rPr>
                        <a:t>Q4 A</a:t>
                      </a:r>
                    </a:p>
                    <a:p>
                      <a:pPr algn="ctr"/>
                      <a:r>
                        <a:rPr lang="en-CA" sz="1400" dirty="0">
                          <a:latin typeface="+mn-lt"/>
                          <a:ea typeface="Roboto" panose="02000000000000000000" pitchFamily="2" charset="0"/>
                        </a:rPr>
                        <a:t>2019</a:t>
                      </a:r>
                    </a:p>
                  </a:txBody>
                  <a:tcPr marL="129225" marR="129225"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CA" sz="1400" dirty="0">
                          <a:latin typeface="+mn-lt"/>
                          <a:ea typeface="Roboto" panose="02000000000000000000" pitchFamily="2" charset="0"/>
                        </a:rPr>
                        <a:t>Q3 A</a:t>
                      </a:r>
                    </a:p>
                    <a:p>
                      <a:pPr algn="ctr"/>
                      <a:r>
                        <a:rPr lang="en-CA" sz="1400" dirty="0">
                          <a:latin typeface="+mn-lt"/>
                          <a:ea typeface="Roboto" panose="02000000000000000000" pitchFamily="2"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CA" sz="1400" dirty="0">
                          <a:latin typeface="+mn-lt"/>
                          <a:ea typeface="Roboto" panose="02000000000000000000" pitchFamily="2" charset="0"/>
                        </a:rPr>
                        <a:t>Q2 A</a:t>
                      </a:r>
                    </a:p>
                    <a:p>
                      <a:pPr algn="ctr"/>
                      <a:r>
                        <a:rPr lang="en-CA" sz="1400" dirty="0">
                          <a:latin typeface="+mn-lt"/>
                          <a:ea typeface="Roboto" panose="02000000000000000000" pitchFamily="2"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CA" sz="1400" dirty="0">
                          <a:latin typeface="+mn-lt"/>
                          <a:ea typeface="Roboto" panose="02000000000000000000" pitchFamily="2" charset="0"/>
                        </a:rPr>
                        <a:t>Q1 A</a:t>
                      </a:r>
                    </a:p>
                    <a:p>
                      <a:pPr algn="ctr"/>
                      <a:r>
                        <a:rPr lang="en-CA" sz="1400" dirty="0">
                          <a:latin typeface="+mn-lt"/>
                          <a:ea typeface="Roboto" panose="02000000000000000000" pitchFamily="2"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47786120"/>
                  </a:ext>
                </a:extLst>
              </a:tr>
              <a:tr h="679717">
                <a:tc>
                  <a:txBody>
                    <a:bodyPr/>
                    <a:lstStyle/>
                    <a:p>
                      <a:r>
                        <a:rPr lang="en-US" sz="1600" b="0" dirty="0">
                          <a:solidFill>
                            <a:schemeClr val="tx1"/>
                          </a:solidFill>
                          <a:latin typeface="+mn-lt"/>
                          <a:ea typeface="Roboto" panose="02000000000000000000" pitchFamily="2" charset="0"/>
                        </a:rPr>
                        <a:t>General and Administration</a:t>
                      </a:r>
                    </a:p>
                  </a:txBody>
                  <a:tcPr marL="216000" marR="216000" marT="45710" marB="4571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400" b="1" kern="1200" dirty="0">
                          <a:solidFill>
                            <a:schemeClr val="tx1"/>
                          </a:solidFill>
                          <a:latin typeface="+mn-lt"/>
                          <a:ea typeface="Roboto" pitchFamily="2" charset="0"/>
                          <a:cs typeface="+mn-cs"/>
                        </a:rPr>
                        <a:t>1,389</a:t>
                      </a:r>
                      <a:endParaRPr lang="en-CA" sz="1400" b="1" kern="1200" dirty="0">
                        <a:solidFill>
                          <a:schemeClr val="tx1"/>
                        </a:solidFill>
                        <a:latin typeface="+mn-lt"/>
                        <a:ea typeface="Roboto" pitchFamily="2" charset="0"/>
                        <a:cs typeface="+mn-cs"/>
                      </a:endParaRP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1,456</a:t>
                      </a: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400" b="0" kern="1200" dirty="0">
                          <a:solidFill>
                            <a:srgbClr val="404040"/>
                          </a:solidFill>
                          <a:latin typeface="+mn-lt"/>
                          <a:ea typeface="Roboto" pitchFamily="2" charset="0"/>
                          <a:cs typeface="+mn-cs"/>
                        </a:rPr>
                        <a:t>1,481</a:t>
                      </a:r>
                      <a:endParaRPr lang="en-CA" sz="1400" b="0" kern="1200" dirty="0">
                        <a:solidFill>
                          <a:srgbClr val="404040"/>
                        </a:solidFill>
                        <a:latin typeface="+mn-lt"/>
                        <a:ea typeface="Roboto" pitchFamily="2" charset="0"/>
                        <a:cs typeface="+mn-cs"/>
                      </a:endParaRP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1,359</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1,133</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1,157</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1,015</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997</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028060"/>
                  </a:ext>
                </a:extLst>
              </a:tr>
              <a:tr h="679717">
                <a:tc>
                  <a:txBody>
                    <a:bodyPr/>
                    <a:lstStyle/>
                    <a:p>
                      <a:r>
                        <a:rPr lang="en-US" sz="1600" b="0" dirty="0">
                          <a:solidFill>
                            <a:schemeClr val="tx1"/>
                          </a:solidFill>
                          <a:latin typeface="+mn-lt"/>
                          <a:ea typeface="Roboto" panose="02000000000000000000" pitchFamily="2" charset="0"/>
                        </a:rPr>
                        <a:t>Research and Development</a:t>
                      </a:r>
                    </a:p>
                  </a:txBody>
                  <a:tcPr marL="216000" marR="216000" marT="45710" marB="4571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US" sz="1400" b="1" kern="1200" dirty="0">
                          <a:solidFill>
                            <a:schemeClr val="tx1"/>
                          </a:solidFill>
                          <a:latin typeface="+mn-lt"/>
                          <a:ea typeface="Roboto" pitchFamily="2" charset="0"/>
                          <a:cs typeface="+mn-cs"/>
                        </a:rPr>
                        <a:t>200</a:t>
                      </a:r>
                      <a:endParaRPr lang="en-CA" sz="1400" b="1" kern="1200" dirty="0">
                        <a:solidFill>
                          <a:schemeClr val="tx1"/>
                        </a:solidFill>
                        <a:latin typeface="+mn-lt"/>
                        <a:ea typeface="Roboto" pitchFamily="2" charset="0"/>
                        <a:cs typeface="+mn-cs"/>
                      </a:endParaRP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189</a:t>
                      </a: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US" sz="1400" b="0" kern="1200" dirty="0">
                          <a:solidFill>
                            <a:srgbClr val="404040"/>
                          </a:solidFill>
                          <a:latin typeface="+mn-lt"/>
                          <a:ea typeface="Roboto" pitchFamily="2" charset="0"/>
                          <a:cs typeface="+mn-cs"/>
                        </a:rPr>
                        <a:t>204</a:t>
                      </a:r>
                      <a:endParaRPr lang="en-CA" sz="1400" b="0" kern="1200" dirty="0">
                        <a:solidFill>
                          <a:srgbClr val="404040"/>
                        </a:solidFill>
                        <a:latin typeface="+mn-lt"/>
                        <a:ea typeface="Roboto" pitchFamily="2" charset="0"/>
                        <a:cs typeface="+mn-cs"/>
                      </a:endParaRP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171</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192</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186</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147</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85</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7533069"/>
                  </a:ext>
                </a:extLst>
              </a:tr>
              <a:tr h="679717">
                <a:tc>
                  <a:txBody>
                    <a:bodyPr/>
                    <a:lstStyle/>
                    <a:p>
                      <a:r>
                        <a:rPr lang="en-US" sz="1600" b="0" dirty="0">
                          <a:solidFill>
                            <a:schemeClr val="tx1"/>
                          </a:solidFill>
                          <a:latin typeface="+mn-lt"/>
                          <a:ea typeface="Roboto" panose="02000000000000000000" pitchFamily="2" charset="0"/>
                        </a:rPr>
                        <a:t>Selling and Marketing</a:t>
                      </a:r>
                    </a:p>
                  </a:txBody>
                  <a:tcPr marL="216000" marR="216000" marT="45710" marB="4571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400" b="1" kern="1200" dirty="0">
                          <a:solidFill>
                            <a:schemeClr val="tx1"/>
                          </a:solidFill>
                          <a:latin typeface="+mn-lt"/>
                          <a:ea typeface="Roboto" pitchFamily="2" charset="0"/>
                          <a:cs typeface="+mn-cs"/>
                        </a:rPr>
                        <a:t>880</a:t>
                      </a:r>
                      <a:endParaRPr lang="en-CA" sz="1400" b="1" kern="1200" dirty="0">
                        <a:solidFill>
                          <a:schemeClr val="tx1"/>
                        </a:solidFill>
                        <a:latin typeface="+mn-lt"/>
                        <a:ea typeface="Roboto" pitchFamily="2" charset="0"/>
                        <a:cs typeface="+mn-cs"/>
                      </a:endParaRP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917</a:t>
                      </a: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400" b="0" kern="1200" dirty="0">
                          <a:solidFill>
                            <a:srgbClr val="404040"/>
                          </a:solidFill>
                          <a:latin typeface="+mn-lt"/>
                          <a:ea typeface="Roboto" pitchFamily="2" charset="0"/>
                          <a:cs typeface="+mn-cs"/>
                        </a:rPr>
                        <a:t>885</a:t>
                      </a:r>
                      <a:endParaRPr lang="en-CA" sz="1400" b="0" kern="1200" dirty="0">
                        <a:solidFill>
                          <a:srgbClr val="404040"/>
                        </a:solidFill>
                        <a:latin typeface="+mn-lt"/>
                        <a:ea typeface="Roboto" pitchFamily="2" charset="0"/>
                        <a:cs typeface="+mn-cs"/>
                      </a:endParaRP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804</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1,035</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993</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662</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anose="02000000000000000000" pitchFamily="2" charset="0"/>
                        </a:rPr>
                        <a:t>612</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769772"/>
                  </a:ext>
                </a:extLst>
              </a:tr>
              <a:tr h="679717">
                <a:tc>
                  <a:txBody>
                    <a:bodyPr/>
                    <a:lstStyle/>
                    <a:p>
                      <a:r>
                        <a:rPr lang="en-CA" sz="1600" b="1" dirty="0">
                          <a:latin typeface="+mn-lt"/>
                          <a:ea typeface="Roboto" panose="02000000000000000000" pitchFamily="2" charset="0"/>
                        </a:rPr>
                        <a:t>Total</a:t>
                      </a:r>
                      <a:endParaRPr lang="en-CA" sz="1600" b="1" dirty="0">
                        <a:solidFill>
                          <a:schemeClr val="tx1"/>
                        </a:solidFill>
                        <a:latin typeface="+mn-lt"/>
                        <a:ea typeface="Roboto" pitchFamily="2" charset="0"/>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US" sz="1400" b="1" kern="1200" dirty="0">
                          <a:solidFill>
                            <a:schemeClr val="tx1"/>
                          </a:solidFill>
                          <a:latin typeface="+mn-lt"/>
                          <a:ea typeface="Roboto" pitchFamily="2" charset="0"/>
                          <a:cs typeface="+mn-cs"/>
                        </a:rPr>
                        <a:t>2,469</a:t>
                      </a:r>
                      <a:endParaRPr lang="en-CA" sz="1400" b="1" kern="1200" dirty="0">
                        <a:solidFill>
                          <a:schemeClr val="tx1"/>
                        </a:solidFill>
                        <a:latin typeface="+mn-lt"/>
                        <a:ea typeface="Roboto" pitchFamily="2" charset="0"/>
                        <a:cs typeface="+mn-cs"/>
                      </a:endParaRP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2,562</a:t>
                      </a:r>
                    </a:p>
                  </a:txBody>
                  <a:tcPr marL="216000" marR="216000"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US" sz="1400" b="0" kern="1200" dirty="0">
                          <a:solidFill>
                            <a:schemeClr val="tx1"/>
                          </a:solidFill>
                          <a:latin typeface="+mn-lt"/>
                          <a:ea typeface="Roboto" pitchFamily="2" charset="0"/>
                          <a:cs typeface="+mn-cs"/>
                        </a:rPr>
                        <a:t>2,570</a:t>
                      </a:r>
                      <a:endParaRPr lang="en-CA" sz="1400" b="0" kern="1200" dirty="0">
                        <a:solidFill>
                          <a:schemeClr val="tx1"/>
                        </a:solidFill>
                        <a:latin typeface="+mn-lt"/>
                        <a:ea typeface="Roboto" pitchFamily="2" charset="0"/>
                        <a:cs typeface="+mn-cs"/>
                      </a:endParaRP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2,334</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2,360</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2,336</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latinLnBrk="0" hangingPunct="1"/>
                      <a:r>
                        <a:rPr lang="en-CA" sz="1400" b="0" kern="1200" dirty="0">
                          <a:solidFill>
                            <a:schemeClr val="tx1"/>
                          </a:solidFill>
                          <a:latin typeface="+mn-lt"/>
                          <a:ea typeface="Roboto" pitchFamily="2" charset="0"/>
                          <a:cs typeface="+mn-cs"/>
                        </a:rPr>
                        <a:t>1,824</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anose="02000000000000000000" pitchFamily="2" charset="0"/>
                        </a:rPr>
                        <a:t>1,693</a:t>
                      </a:r>
                    </a:p>
                  </a:txBody>
                  <a:tcPr marL="216000" marR="216000" marT="45710" marB="457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7549410"/>
                  </a:ext>
                </a:extLst>
              </a:tr>
            </a:tbl>
          </a:graphicData>
        </a:graphic>
      </p:graphicFrame>
    </p:spTree>
    <p:extLst>
      <p:ext uri="{BB962C8B-B14F-4D97-AF65-F5344CB8AC3E}">
        <p14:creationId xmlns:p14="http://schemas.microsoft.com/office/powerpoint/2010/main" val="296349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1DCC3-2B53-40DE-8460-F8C62EB5E0D9}"/>
              </a:ext>
            </a:extLst>
          </p:cNvPr>
          <p:cNvSpPr/>
          <p:nvPr/>
        </p:nvSpPr>
        <p:spPr>
          <a:xfrm>
            <a:off x="0" y="0"/>
            <a:ext cx="12192000" cy="542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5BA2EB6-FC79-4F0C-A634-F2E35887DDCE}"/>
              </a:ext>
            </a:extLst>
          </p:cNvPr>
          <p:cNvSpPr/>
          <p:nvPr/>
        </p:nvSpPr>
        <p:spPr>
          <a:xfrm flipH="1">
            <a:off x="550862" y="1435100"/>
            <a:ext cx="11090276" cy="4775200"/>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2" name="Title 1">
            <a:extLst>
              <a:ext uri="{FF2B5EF4-FFF2-40B4-BE49-F238E27FC236}">
                <a16:creationId xmlns:a16="http://schemas.microsoft.com/office/drawing/2014/main" id="{3B29008A-A9D8-4F0A-B17E-98F61E2BBB53}"/>
              </a:ext>
            </a:extLst>
          </p:cNvPr>
          <p:cNvSpPr>
            <a:spLocks noGrp="1"/>
          </p:cNvSpPr>
          <p:nvPr>
            <p:ph type="title"/>
          </p:nvPr>
        </p:nvSpPr>
        <p:spPr/>
        <p:txBody>
          <a:bodyPr/>
          <a:lstStyle/>
          <a:p>
            <a:r>
              <a:rPr lang="en-US" dirty="0">
                <a:solidFill>
                  <a:schemeClr val="bg1"/>
                </a:solidFill>
              </a:rPr>
              <a:t>Gross Profit to Sales and Marketing Cost Ratio</a:t>
            </a:r>
          </a:p>
        </p:txBody>
      </p:sp>
      <p:cxnSp>
        <p:nvCxnSpPr>
          <p:cNvPr id="7" name="Straight Connector 6">
            <a:extLst>
              <a:ext uri="{FF2B5EF4-FFF2-40B4-BE49-F238E27FC236}">
                <a16:creationId xmlns:a16="http://schemas.microsoft.com/office/drawing/2014/main" id="{6B0C3839-EA09-469D-A16E-850EB781DD28}"/>
              </a:ext>
            </a:extLst>
          </p:cNvPr>
          <p:cNvCxnSpPr>
            <a:cxnSpLocks/>
          </p:cNvCxnSpPr>
          <p:nvPr/>
        </p:nvCxnSpPr>
        <p:spPr>
          <a:xfrm flipV="1">
            <a:off x="19682" y="620713"/>
            <a:ext cx="0" cy="539751"/>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6">
            <a:extLst>
              <a:ext uri="{FF2B5EF4-FFF2-40B4-BE49-F238E27FC236}">
                <a16:creationId xmlns:a16="http://schemas.microsoft.com/office/drawing/2014/main" id="{2030DC0E-966C-463E-B8D5-24C4F0846C38}"/>
              </a:ext>
            </a:extLst>
          </p:cNvPr>
          <p:cNvGraphicFramePr>
            <a:graphicFrameLocks/>
          </p:cNvGraphicFramePr>
          <p:nvPr>
            <p:extLst>
              <p:ext uri="{D42A27DB-BD31-4B8C-83A1-F6EECF244321}">
                <p14:modId xmlns:p14="http://schemas.microsoft.com/office/powerpoint/2010/main" val="824329066"/>
              </p:ext>
            </p:extLst>
          </p:nvPr>
        </p:nvGraphicFramePr>
        <p:xfrm>
          <a:off x="740230" y="1644747"/>
          <a:ext cx="10498196" cy="4355906"/>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4">
            <a:extLst>
              <a:ext uri="{FF2B5EF4-FFF2-40B4-BE49-F238E27FC236}">
                <a16:creationId xmlns:a16="http://schemas.microsoft.com/office/drawing/2014/main" id="{0660BC63-10A0-42F9-9BBF-D8EBB91F51E4}"/>
              </a:ext>
            </a:extLst>
          </p:cNvPr>
          <p:cNvSpPr txBox="1">
            <a:spLocks/>
          </p:cNvSpPr>
          <p:nvPr/>
        </p:nvSpPr>
        <p:spPr>
          <a:xfrm>
            <a:off x="10988449" y="6283246"/>
            <a:ext cx="1260701" cy="53347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21B52"/>
                </a:solidFill>
                <a:ea typeface="Open Sans" panose="020B0606030504020204" pitchFamily="34" charset="0"/>
                <a:cs typeface="Open Sans" panose="020B0606030504020204" pitchFamily="34" charset="0"/>
              </a:rPr>
              <a:t>Page </a:t>
            </a:r>
            <a:fld id="{86CB4B4D-7CA3-9044-876B-883B54F8677D}" type="slidenum">
              <a:rPr lang="en-US" sz="1400" b="1" smtClean="0">
                <a:solidFill>
                  <a:srgbClr val="021B52"/>
                </a:solidFill>
                <a:latin typeface="+mj-lt"/>
                <a:ea typeface="Open Sans" panose="020B0606030504020204" pitchFamily="34" charset="0"/>
                <a:cs typeface="Open Sans" panose="020B0606030504020204" pitchFamily="34" charset="0"/>
              </a:rPr>
              <a:pPr/>
              <a:t>12</a:t>
            </a:fld>
            <a:endParaRPr lang="en-US" sz="1400" b="1" dirty="0">
              <a:solidFill>
                <a:srgbClr val="021B52"/>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1509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DA98-673F-4FB4-B876-7BC57DEBFC02}"/>
              </a:ext>
            </a:extLst>
          </p:cNvPr>
          <p:cNvSpPr>
            <a:spLocks noGrp="1"/>
          </p:cNvSpPr>
          <p:nvPr>
            <p:ph type="title"/>
          </p:nvPr>
        </p:nvSpPr>
        <p:spPr/>
        <p:txBody>
          <a:bodyPr/>
          <a:lstStyle/>
          <a:p>
            <a:r>
              <a:rPr lang="en-US" dirty="0"/>
              <a:t>Balance Sheet</a:t>
            </a:r>
          </a:p>
        </p:txBody>
      </p:sp>
      <p:graphicFrame>
        <p:nvGraphicFramePr>
          <p:cNvPr id="3" name="Table 2">
            <a:extLst>
              <a:ext uri="{FF2B5EF4-FFF2-40B4-BE49-F238E27FC236}">
                <a16:creationId xmlns:a16="http://schemas.microsoft.com/office/drawing/2014/main" id="{8E5B180C-DB1B-4E21-BD6F-B2D0E75A033B}"/>
              </a:ext>
            </a:extLst>
          </p:cNvPr>
          <p:cNvGraphicFramePr>
            <a:graphicFrameLocks noGrp="1"/>
          </p:cNvGraphicFramePr>
          <p:nvPr>
            <p:extLst>
              <p:ext uri="{D42A27DB-BD31-4B8C-83A1-F6EECF244321}">
                <p14:modId xmlns:p14="http://schemas.microsoft.com/office/powerpoint/2010/main" val="237417055"/>
              </p:ext>
            </p:extLst>
          </p:nvPr>
        </p:nvGraphicFramePr>
        <p:xfrm>
          <a:off x="550863" y="1472807"/>
          <a:ext cx="11213068" cy="4423910"/>
        </p:xfrm>
        <a:graphic>
          <a:graphicData uri="http://schemas.openxmlformats.org/drawingml/2006/table">
            <a:tbl>
              <a:tblPr firstRow="1" bandRow="1">
                <a:tableStyleId>{5C22544A-7EE6-4342-B048-85BDC9FD1C3A}</a:tableStyleId>
              </a:tblPr>
              <a:tblGrid>
                <a:gridCol w="5002593">
                  <a:extLst>
                    <a:ext uri="{9D8B030D-6E8A-4147-A177-3AD203B41FA5}">
                      <a16:colId xmlns:a16="http://schemas.microsoft.com/office/drawing/2014/main" val="1147873320"/>
                    </a:ext>
                  </a:extLst>
                </a:gridCol>
                <a:gridCol w="1242095">
                  <a:extLst>
                    <a:ext uri="{9D8B030D-6E8A-4147-A177-3AD203B41FA5}">
                      <a16:colId xmlns:a16="http://schemas.microsoft.com/office/drawing/2014/main" val="4095343524"/>
                    </a:ext>
                  </a:extLst>
                </a:gridCol>
                <a:gridCol w="1242095">
                  <a:extLst>
                    <a:ext uri="{9D8B030D-6E8A-4147-A177-3AD203B41FA5}">
                      <a16:colId xmlns:a16="http://schemas.microsoft.com/office/drawing/2014/main" val="1239424526"/>
                    </a:ext>
                  </a:extLst>
                </a:gridCol>
                <a:gridCol w="1242095">
                  <a:extLst>
                    <a:ext uri="{9D8B030D-6E8A-4147-A177-3AD203B41FA5}">
                      <a16:colId xmlns:a16="http://schemas.microsoft.com/office/drawing/2014/main" val="479897543"/>
                    </a:ext>
                  </a:extLst>
                </a:gridCol>
                <a:gridCol w="1242095">
                  <a:extLst>
                    <a:ext uri="{9D8B030D-6E8A-4147-A177-3AD203B41FA5}">
                      <a16:colId xmlns:a16="http://schemas.microsoft.com/office/drawing/2014/main" val="7623918"/>
                    </a:ext>
                  </a:extLst>
                </a:gridCol>
                <a:gridCol w="1242095">
                  <a:extLst>
                    <a:ext uri="{9D8B030D-6E8A-4147-A177-3AD203B41FA5}">
                      <a16:colId xmlns:a16="http://schemas.microsoft.com/office/drawing/2014/main" val="1956200378"/>
                    </a:ext>
                  </a:extLst>
                </a:gridCol>
              </a:tblGrid>
              <a:tr h="456499">
                <a:tc>
                  <a:txBody>
                    <a:bodyPr/>
                    <a:lstStyle/>
                    <a:p>
                      <a:pPr algn="l"/>
                      <a:r>
                        <a:rPr lang="en-US" sz="1400" dirty="0">
                          <a:latin typeface="+mn-lt"/>
                        </a:rPr>
                        <a:t>In 000s of CAD Dollars</a:t>
                      </a:r>
                    </a:p>
                  </a:txBody>
                  <a:tcPr marL="27432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200" b="1" dirty="0">
                          <a:solidFill>
                            <a:schemeClr val="bg1"/>
                          </a:solidFill>
                          <a:latin typeface="+mn-lt"/>
                          <a:ea typeface="Roboto" pitchFamily="2" charset="0"/>
                        </a:rPr>
                        <a:t>Dec 31 </a:t>
                      </a:r>
                    </a:p>
                    <a:p>
                      <a:pPr algn="r"/>
                      <a:r>
                        <a:rPr lang="en-US" sz="1200" b="1" dirty="0">
                          <a:solidFill>
                            <a:schemeClr val="bg1"/>
                          </a:solidFill>
                          <a:latin typeface="+mn-lt"/>
                          <a:ea typeface="Roboto" pitchFamily="2" charset="0"/>
                        </a:rPr>
                        <a:t>20 A</a:t>
                      </a:r>
                    </a:p>
                  </a:txBody>
                  <a:tcPr marL="180000" marR="18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1941"/>
                    </a:solidFill>
                  </a:tcPr>
                </a:tc>
                <a:tc>
                  <a:txBody>
                    <a:bodyPr/>
                    <a:lstStyle/>
                    <a:p>
                      <a:pPr algn="r"/>
                      <a:r>
                        <a:rPr lang="en-US" sz="1200" b="1" dirty="0">
                          <a:solidFill>
                            <a:schemeClr val="bg1"/>
                          </a:solidFill>
                          <a:latin typeface="+mn-lt"/>
                          <a:ea typeface="Roboto" pitchFamily="2" charset="0"/>
                        </a:rPr>
                        <a:t>Sep 30</a:t>
                      </a:r>
                    </a:p>
                    <a:p>
                      <a:pPr algn="r"/>
                      <a:r>
                        <a:rPr lang="en-US" sz="1200" b="1" dirty="0">
                          <a:solidFill>
                            <a:schemeClr val="bg1"/>
                          </a:solidFill>
                          <a:latin typeface="+mn-lt"/>
                          <a:ea typeface="Roboto" pitchFamily="2" charset="0"/>
                        </a:rPr>
                        <a:t>20 A</a:t>
                      </a:r>
                    </a:p>
                  </a:txBody>
                  <a:tcPr marL="180000" marR="18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1941"/>
                    </a:solidFill>
                  </a:tcPr>
                </a:tc>
                <a:tc>
                  <a:txBody>
                    <a:bodyPr/>
                    <a:lstStyle/>
                    <a:p>
                      <a:pPr algn="r"/>
                      <a:r>
                        <a:rPr lang="en-US" sz="1200" b="1" dirty="0">
                          <a:solidFill>
                            <a:schemeClr val="bg1"/>
                          </a:solidFill>
                          <a:latin typeface="+mn-lt"/>
                          <a:ea typeface="Roboto" pitchFamily="2" charset="0"/>
                        </a:rPr>
                        <a:t>Jun 30 </a:t>
                      </a:r>
                    </a:p>
                    <a:p>
                      <a:pPr algn="r"/>
                      <a:r>
                        <a:rPr lang="en-US" sz="1200" b="1" dirty="0">
                          <a:solidFill>
                            <a:schemeClr val="bg1"/>
                          </a:solidFill>
                          <a:latin typeface="+mn-lt"/>
                          <a:ea typeface="Roboto" pitchFamily="2" charset="0"/>
                        </a:rPr>
                        <a:t>20 A</a:t>
                      </a:r>
                    </a:p>
                  </a:txBody>
                  <a:tcPr marL="180000" marR="18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1941"/>
                    </a:solidFill>
                  </a:tcPr>
                </a:tc>
                <a:tc>
                  <a:txBody>
                    <a:bodyPr/>
                    <a:lstStyle/>
                    <a:p>
                      <a:pPr algn="r"/>
                      <a:r>
                        <a:rPr lang="en-US" sz="1200" b="1" dirty="0">
                          <a:solidFill>
                            <a:schemeClr val="bg1"/>
                          </a:solidFill>
                          <a:latin typeface="+mn-lt"/>
                          <a:ea typeface="Roboto" pitchFamily="2" charset="0"/>
                        </a:rPr>
                        <a:t>Mar 31</a:t>
                      </a:r>
                    </a:p>
                    <a:p>
                      <a:pPr algn="r"/>
                      <a:r>
                        <a:rPr lang="en-US" sz="1200" b="1" dirty="0">
                          <a:solidFill>
                            <a:schemeClr val="bg1"/>
                          </a:solidFill>
                          <a:latin typeface="+mn-lt"/>
                          <a:ea typeface="Roboto" pitchFamily="2" charset="0"/>
                        </a:rPr>
                        <a:t>20 A</a:t>
                      </a:r>
                    </a:p>
                  </a:txBody>
                  <a:tcPr marL="180000" marR="18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1941"/>
                    </a:solidFill>
                  </a:tcPr>
                </a:tc>
                <a:tc>
                  <a:txBody>
                    <a:bodyPr/>
                    <a:lstStyle/>
                    <a:p>
                      <a:pPr algn="r"/>
                      <a:r>
                        <a:rPr lang="en-US" sz="1200" b="1" dirty="0">
                          <a:solidFill>
                            <a:schemeClr val="bg1"/>
                          </a:solidFill>
                          <a:latin typeface="+mn-lt"/>
                          <a:ea typeface="Roboto" pitchFamily="2" charset="0"/>
                        </a:rPr>
                        <a:t>Dec 31</a:t>
                      </a:r>
                    </a:p>
                    <a:p>
                      <a:pPr algn="r"/>
                      <a:r>
                        <a:rPr lang="en-US" sz="1200" b="1" dirty="0">
                          <a:solidFill>
                            <a:schemeClr val="bg1"/>
                          </a:solidFill>
                          <a:latin typeface="+mn-lt"/>
                          <a:ea typeface="Roboto" pitchFamily="2" charset="0"/>
                        </a:rPr>
                        <a:t>19 A</a:t>
                      </a:r>
                    </a:p>
                  </a:txBody>
                  <a:tcPr marL="180000" marR="18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1941"/>
                    </a:solidFill>
                  </a:tcPr>
                </a:tc>
                <a:extLst>
                  <a:ext uri="{0D108BD9-81ED-4DB2-BD59-A6C34878D82A}">
                    <a16:rowId xmlns:a16="http://schemas.microsoft.com/office/drawing/2014/main" val="2147786120"/>
                  </a:ext>
                </a:extLst>
              </a:tr>
              <a:tr h="360610">
                <a:tc>
                  <a:txBody>
                    <a:bodyPr/>
                    <a:lstStyle/>
                    <a:p>
                      <a:r>
                        <a:rPr lang="en-US" sz="1600" dirty="0">
                          <a:latin typeface="+mn-lt"/>
                          <a:ea typeface="Roboto" panose="02000000000000000000" pitchFamily="2" charset="0"/>
                        </a:rPr>
                        <a:t>Cash</a:t>
                      </a:r>
                      <a:endParaRPr lang="en-US" sz="1600" b="1" dirty="0">
                        <a:solidFill>
                          <a:srgbClr val="124D75"/>
                        </a:solidFill>
                        <a:latin typeface="+mn-lt"/>
                        <a:ea typeface="Roboto" pitchFamily="2" charset="0"/>
                      </a:endParaRPr>
                    </a:p>
                  </a:txBody>
                  <a:tcPr marL="180000" marR="18000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accent4"/>
                          </a:solidFill>
                          <a:latin typeface="+mn-lt"/>
                          <a:ea typeface="Roboto" panose="02000000000000000000" pitchFamily="2" charset="0"/>
                        </a:rPr>
                        <a:t>1,137</a:t>
                      </a:r>
                    </a:p>
                  </a:txBody>
                  <a:tcPr marL="180000" marR="180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accent4"/>
                          </a:solidFill>
                          <a:latin typeface="+mn-lt"/>
                          <a:ea typeface="Roboto" panose="02000000000000000000" pitchFamily="2" charset="0"/>
                        </a:rPr>
                        <a:t>-</a:t>
                      </a:r>
                    </a:p>
                  </a:txBody>
                  <a:tcPr marL="180000" marR="180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rgbClr val="404040"/>
                          </a:solidFill>
                          <a:latin typeface="+mn-lt"/>
                          <a:ea typeface="Roboto" panose="02000000000000000000" pitchFamily="2" charset="0"/>
                        </a:rPr>
                        <a:t>107</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tx1"/>
                          </a:solidFill>
                          <a:latin typeface="+mn-lt"/>
                          <a:ea typeface="Roboto" panose="02000000000000000000" pitchFamily="2" charset="0"/>
                        </a:rPr>
                        <a:t>116</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tx1"/>
                          </a:solidFill>
                          <a:latin typeface="+mn-lt"/>
                          <a:ea typeface="Roboto" panose="02000000000000000000" pitchFamily="2" charset="0"/>
                        </a:rPr>
                        <a:t>125</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7304083"/>
                  </a:ext>
                </a:extLst>
              </a:tr>
              <a:tr h="360610">
                <a:tc>
                  <a:txBody>
                    <a:bodyPr/>
                    <a:lstStyle/>
                    <a:p>
                      <a:r>
                        <a:rPr lang="en-US" sz="1600" dirty="0">
                          <a:latin typeface="+mn-lt"/>
                          <a:ea typeface="Roboto" panose="02000000000000000000" pitchFamily="2" charset="0"/>
                        </a:rPr>
                        <a:t>Total current assets</a:t>
                      </a:r>
                      <a:endParaRPr lang="en-US" sz="1600" b="1" dirty="0">
                        <a:solidFill>
                          <a:srgbClr val="124D75"/>
                        </a:solidFill>
                        <a:latin typeface="+mn-lt"/>
                        <a:ea typeface="Roboto" pitchFamily="2" charset="0"/>
                      </a:endParaRPr>
                    </a:p>
                  </a:txBody>
                  <a:tcPr marL="180000" marR="18000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a:solidFill>
                            <a:schemeClr val="accent4"/>
                          </a:solidFill>
                          <a:latin typeface="+mn-lt"/>
                          <a:ea typeface="Roboto" panose="02000000000000000000" pitchFamily="2" charset="0"/>
                        </a:rPr>
                        <a:t>6,408</a:t>
                      </a:r>
                    </a:p>
                  </a:txBody>
                  <a:tcPr marL="180000" marR="180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accent4"/>
                          </a:solidFill>
                          <a:latin typeface="+mn-lt"/>
                          <a:ea typeface="Roboto" panose="02000000000000000000" pitchFamily="2" charset="0"/>
                        </a:rPr>
                        <a:t>8,836</a:t>
                      </a:r>
                    </a:p>
                  </a:txBody>
                  <a:tcPr marL="180000" marR="180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rgbClr val="404040"/>
                          </a:solidFill>
                          <a:latin typeface="+mn-lt"/>
                          <a:ea typeface="Roboto" panose="02000000000000000000" pitchFamily="2" charset="0"/>
                        </a:rPr>
                        <a:t>5,448</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mn-lt"/>
                          <a:ea typeface="Roboto" panose="02000000000000000000" pitchFamily="2" charset="0"/>
                        </a:rPr>
                        <a:t>4,391</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mn-lt"/>
                          <a:ea typeface="Roboto" panose="02000000000000000000" pitchFamily="2" charset="0"/>
                        </a:rPr>
                        <a:t>6,206</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668473"/>
                  </a:ext>
                </a:extLst>
              </a:tr>
              <a:tr h="360610">
                <a:tc>
                  <a:txBody>
                    <a:bodyPr/>
                    <a:lstStyle/>
                    <a:p>
                      <a:r>
                        <a:rPr lang="en-US" sz="1600" dirty="0">
                          <a:latin typeface="+mn-lt"/>
                          <a:ea typeface="Roboto" panose="02000000000000000000" pitchFamily="2" charset="0"/>
                        </a:rPr>
                        <a:t>Total current liabilities</a:t>
                      </a:r>
                      <a:endParaRPr lang="en-US" sz="1600" b="1" dirty="0">
                        <a:solidFill>
                          <a:srgbClr val="124D75"/>
                        </a:solidFill>
                        <a:latin typeface="+mn-lt"/>
                        <a:ea typeface="Roboto" pitchFamily="2" charset="0"/>
                      </a:endParaRPr>
                    </a:p>
                  </a:txBody>
                  <a:tcPr marL="180000" marR="18000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accent4"/>
                          </a:solidFill>
                          <a:latin typeface="+mn-lt"/>
                          <a:ea typeface="Roboto" panose="02000000000000000000" pitchFamily="2" charset="0"/>
                        </a:rPr>
                        <a:t>9,779</a:t>
                      </a:r>
                    </a:p>
                  </a:txBody>
                  <a:tcPr marL="180000" marR="180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accent4"/>
                          </a:solidFill>
                          <a:latin typeface="+mn-lt"/>
                          <a:ea typeface="Roboto" panose="02000000000000000000" pitchFamily="2" charset="0"/>
                        </a:rPr>
                        <a:t>13,385</a:t>
                      </a:r>
                    </a:p>
                  </a:txBody>
                  <a:tcPr marL="180000" marR="180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rgbClr val="404040"/>
                          </a:solidFill>
                          <a:latin typeface="+mn-lt"/>
                          <a:ea typeface="Roboto" panose="02000000000000000000" pitchFamily="2" charset="0"/>
                        </a:rPr>
                        <a:t>8,901</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tx1"/>
                          </a:solidFill>
                          <a:latin typeface="+mn-lt"/>
                          <a:ea typeface="Roboto" panose="02000000000000000000" pitchFamily="2" charset="0"/>
                        </a:rPr>
                        <a:t>7,532</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tx1"/>
                          </a:solidFill>
                          <a:latin typeface="+mn-lt"/>
                          <a:ea typeface="Roboto" panose="02000000000000000000" pitchFamily="2" charset="0"/>
                        </a:rPr>
                        <a:t>9,034</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86112235"/>
                  </a:ext>
                </a:extLst>
              </a:tr>
              <a:tr h="360610">
                <a:tc>
                  <a:txBody>
                    <a:bodyPr/>
                    <a:lstStyle/>
                    <a:p>
                      <a:r>
                        <a:rPr lang="en-US" sz="1600" baseline="0" dirty="0">
                          <a:latin typeface="+mn-lt"/>
                          <a:ea typeface="Roboto" panose="02000000000000000000" pitchFamily="2" charset="0"/>
                        </a:rPr>
                        <a:t>Contract liability </a:t>
                      </a:r>
                      <a:r>
                        <a:rPr lang="en-US" sz="1200" baseline="0" dirty="0">
                          <a:latin typeface="+mn-lt"/>
                          <a:ea typeface="Roboto" panose="02000000000000000000" pitchFamily="2" charset="0"/>
                        </a:rPr>
                        <a:t>- included in current liabilities</a:t>
                      </a:r>
                      <a:endParaRPr lang="en-US" sz="1200" b="0" dirty="0">
                        <a:solidFill>
                          <a:srgbClr val="124D75"/>
                        </a:solidFill>
                        <a:latin typeface="+mn-lt"/>
                        <a:ea typeface="Roboto" pitchFamily="2" charset="0"/>
                      </a:endParaRPr>
                    </a:p>
                  </a:txBody>
                  <a:tcPr marL="180000" marR="18000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a:solidFill>
                            <a:schemeClr val="accent4"/>
                          </a:solidFill>
                          <a:latin typeface="+mn-lt"/>
                          <a:ea typeface="Roboto" panose="02000000000000000000" pitchFamily="2" charset="0"/>
                        </a:rPr>
                        <a:t>3,627</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accent4"/>
                          </a:solidFill>
                          <a:latin typeface="+mn-lt"/>
                          <a:ea typeface="Roboto" panose="02000000000000000000" pitchFamily="2" charset="0"/>
                        </a:rPr>
                        <a:t>5,039</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rgbClr val="404040"/>
                          </a:solidFill>
                          <a:latin typeface="+mn-lt"/>
                          <a:ea typeface="Roboto" panose="02000000000000000000" pitchFamily="2" charset="0"/>
                        </a:rPr>
                        <a:t>4,253</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mn-lt"/>
                          <a:ea typeface="Roboto" panose="02000000000000000000" pitchFamily="2" charset="0"/>
                        </a:rPr>
                        <a:t>1,571</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mn-lt"/>
                          <a:ea typeface="Roboto" panose="02000000000000000000" pitchFamily="2" charset="0"/>
                        </a:rPr>
                        <a:t>1,750</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028060"/>
                  </a:ext>
                </a:extLst>
              </a:tr>
              <a:tr h="360610">
                <a:tc>
                  <a:txBody>
                    <a:bodyPr/>
                    <a:lstStyle/>
                    <a:p>
                      <a:r>
                        <a:rPr lang="en-US" sz="1600" dirty="0">
                          <a:latin typeface="+mn-lt"/>
                          <a:ea typeface="Roboto" panose="02000000000000000000" pitchFamily="2" charset="0"/>
                        </a:rPr>
                        <a:t>Net working capital</a:t>
                      </a:r>
                      <a:endParaRPr lang="en-US" sz="1600" b="1" dirty="0">
                        <a:solidFill>
                          <a:srgbClr val="124D75"/>
                        </a:solidFill>
                        <a:latin typeface="+mn-lt"/>
                        <a:ea typeface="Roboto" pitchFamily="2" charset="0"/>
                      </a:endParaRPr>
                    </a:p>
                  </a:txBody>
                  <a:tcPr marL="180000" marR="18000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kern="1200" dirty="0">
                          <a:solidFill>
                            <a:schemeClr val="accent4"/>
                          </a:solidFill>
                          <a:latin typeface="+mn-lt"/>
                          <a:ea typeface="Roboto" panose="02000000000000000000" pitchFamily="2" charset="0"/>
                          <a:cs typeface="+mn-cs"/>
                        </a:rPr>
                        <a:t>(3,371)</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kern="1200" dirty="0">
                          <a:solidFill>
                            <a:schemeClr val="accent4"/>
                          </a:solidFill>
                          <a:latin typeface="+mn-lt"/>
                          <a:ea typeface="Roboto" panose="02000000000000000000" pitchFamily="2" charset="0"/>
                          <a:cs typeface="+mn-cs"/>
                        </a:rPr>
                        <a:t>(4,549)</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kern="1200" dirty="0">
                          <a:solidFill>
                            <a:srgbClr val="404040"/>
                          </a:solidFill>
                          <a:latin typeface="+mn-lt"/>
                          <a:ea typeface="Roboto" panose="02000000000000000000" pitchFamily="2" charset="0"/>
                          <a:cs typeface="+mn-cs"/>
                        </a:rPr>
                        <a:t>(3,453)</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kern="1200" dirty="0">
                          <a:solidFill>
                            <a:schemeClr val="tx1"/>
                          </a:solidFill>
                          <a:latin typeface="+mn-lt"/>
                          <a:ea typeface="Roboto" panose="02000000000000000000" pitchFamily="2" charset="0"/>
                          <a:cs typeface="+mn-cs"/>
                        </a:rPr>
                        <a:t>(3,141)</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kern="1200" dirty="0">
                          <a:solidFill>
                            <a:schemeClr val="tx1"/>
                          </a:solidFill>
                          <a:latin typeface="+mn-lt"/>
                          <a:ea typeface="Roboto" panose="02000000000000000000" pitchFamily="2" charset="0"/>
                          <a:cs typeface="+mn-cs"/>
                        </a:rPr>
                        <a:t>(2,828)</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7533069"/>
                  </a:ext>
                </a:extLst>
              </a:tr>
              <a:tr h="360610">
                <a:tc>
                  <a:txBody>
                    <a:bodyPr/>
                    <a:lstStyle/>
                    <a:p>
                      <a:r>
                        <a:rPr lang="en-US" sz="1600" dirty="0">
                          <a:latin typeface="+mn-lt"/>
                          <a:ea typeface="Roboto" panose="02000000000000000000" pitchFamily="2" charset="0"/>
                        </a:rPr>
                        <a:t>Non-current assets</a:t>
                      </a:r>
                      <a:endParaRPr lang="en-US" sz="1600" b="1" dirty="0">
                        <a:solidFill>
                          <a:srgbClr val="124D75"/>
                        </a:solidFill>
                        <a:latin typeface="+mn-lt"/>
                        <a:ea typeface="Roboto" pitchFamily="2" charset="0"/>
                      </a:endParaRPr>
                    </a:p>
                  </a:txBody>
                  <a:tcPr marL="180000" marR="18000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kern="1200" dirty="0">
                          <a:solidFill>
                            <a:schemeClr val="accent4"/>
                          </a:solidFill>
                          <a:latin typeface="+mn-lt"/>
                          <a:ea typeface="Roboto" panose="02000000000000000000" pitchFamily="2" charset="0"/>
                          <a:cs typeface="+mn-cs"/>
                        </a:rPr>
                        <a:t>7,768</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kern="1200" dirty="0">
                          <a:solidFill>
                            <a:schemeClr val="accent4"/>
                          </a:solidFill>
                          <a:latin typeface="+mn-lt"/>
                          <a:ea typeface="Roboto" panose="02000000000000000000" pitchFamily="2" charset="0"/>
                          <a:cs typeface="+mn-cs"/>
                        </a:rPr>
                        <a:t>6,913</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kern="1200" dirty="0">
                          <a:solidFill>
                            <a:srgbClr val="404040"/>
                          </a:solidFill>
                          <a:latin typeface="+mn-lt"/>
                          <a:ea typeface="Roboto" panose="02000000000000000000" pitchFamily="2" charset="0"/>
                          <a:cs typeface="+mn-cs"/>
                        </a:rPr>
                        <a:t>6,835</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kern="1200" dirty="0">
                          <a:solidFill>
                            <a:schemeClr val="tx1"/>
                          </a:solidFill>
                          <a:latin typeface="+mn-lt"/>
                          <a:ea typeface="Roboto" panose="02000000000000000000" pitchFamily="2" charset="0"/>
                          <a:cs typeface="+mn-cs"/>
                        </a:rPr>
                        <a:t>7,110</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kern="1200" dirty="0">
                          <a:solidFill>
                            <a:schemeClr val="tx1"/>
                          </a:solidFill>
                          <a:latin typeface="+mn-lt"/>
                          <a:ea typeface="Roboto" panose="02000000000000000000" pitchFamily="2" charset="0"/>
                          <a:cs typeface="+mn-cs"/>
                        </a:rPr>
                        <a:t>6,424</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769772"/>
                  </a:ext>
                </a:extLst>
              </a:tr>
              <a:tr h="360610">
                <a:tc>
                  <a:txBody>
                    <a:bodyPr/>
                    <a:lstStyle/>
                    <a:p>
                      <a:r>
                        <a:rPr lang="en-US" sz="1600" dirty="0">
                          <a:latin typeface="+mn-lt"/>
                          <a:ea typeface="Roboto" panose="02000000000000000000" pitchFamily="2" charset="0"/>
                        </a:rPr>
                        <a:t>Total assets</a:t>
                      </a:r>
                      <a:endParaRPr lang="en-US" sz="1600" b="1" dirty="0">
                        <a:solidFill>
                          <a:srgbClr val="124D75"/>
                        </a:solidFill>
                        <a:latin typeface="+mn-lt"/>
                        <a:ea typeface="Roboto" pitchFamily="2" charset="0"/>
                      </a:endParaRPr>
                    </a:p>
                  </a:txBody>
                  <a:tcPr marL="180000" marR="18000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accent4"/>
                          </a:solidFill>
                          <a:latin typeface="+mn-lt"/>
                          <a:ea typeface="Roboto" panose="02000000000000000000" pitchFamily="2" charset="0"/>
                        </a:rPr>
                        <a:t>14,176</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accent4"/>
                          </a:solidFill>
                          <a:latin typeface="+mn-lt"/>
                          <a:ea typeface="Roboto" panose="02000000000000000000" pitchFamily="2" charset="0"/>
                        </a:rPr>
                        <a:t>15,749</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rgbClr val="404040"/>
                          </a:solidFill>
                          <a:latin typeface="+mn-lt"/>
                          <a:ea typeface="Roboto" panose="02000000000000000000" pitchFamily="2" charset="0"/>
                        </a:rPr>
                        <a:t>12,283</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tx1"/>
                          </a:solidFill>
                          <a:latin typeface="+mn-lt"/>
                          <a:ea typeface="Roboto" panose="02000000000000000000" pitchFamily="2" charset="0"/>
                        </a:rPr>
                        <a:t>11,501</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tx1"/>
                          </a:solidFill>
                          <a:latin typeface="+mn-lt"/>
                          <a:ea typeface="Roboto" panose="02000000000000000000" pitchFamily="2" charset="0"/>
                        </a:rPr>
                        <a:t>12,630</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7549410"/>
                  </a:ext>
                </a:extLst>
              </a:tr>
              <a:tr h="360610">
                <a:tc>
                  <a:txBody>
                    <a:bodyPr/>
                    <a:lstStyle/>
                    <a:p>
                      <a:r>
                        <a:rPr lang="en-US" sz="1600" dirty="0">
                          <a:latin typeface="+mn-lt"/>
                          <a:ea typeface="Roboto" panose="02000000000000000000" pitchFamily="2" charset="0"/>
                        </a:rPr>
                        <a:t>Bank</a:t>
                      </a:r>
                      <a:r>
                        <a:rPr lang="en-US" sz="1600" baseline="0" dirty="0">
                          <a:latin typeface="+mn-lt"/>
                          <a:ea typeface="Roboto" panose="02000000000000000000" pitchFamily="2" charset="0"/>
                        </a:rPr>
                        <a:t> debt and seller notes</a:t>
                      </a:r>
                      <a:endParaRPr lang="en-US" sz="1600" b="1" baseline="0" dirty="0">
                        <a:solidFill>
                          <a:srgbClr val="124D75"/>
                        </a:solidFill>
                        <a:latin typeface="+mn-lt"/>
                        <a:ea typeface="Roboto" pitchFamily="2" charset="0"/>
                      </a:endParaRPr>
                    </a:p>
                  </a:txBody>
                  <a:tcPr marL="180000" marR="18000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a:solidFill>
                            <a:schemeClr val="accent4"/>
                          </a:solidFill>
                          <a:latin typeface="+mn-lt"/>
                          <a:ea typeface="Roboto" panose="02000000000000000000" pitchFamily="2" charset="0"/>
                        </a:rPr>
                        <a:t>1,792</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accent4"/>
                          </a:solidFill>
                          <a:latin typeface="+mn-lt"/>
                          <a:ea typeface="Roboto" panose="02000000000000000000" pitchFamily="2" charset="0"/>
                        </a:rPr>
                        <a:t>2,609</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rgbClr val="404040"/>
                          </a:solidFill>
                          <a:latin typeface="+mn-lt"/>
                          <a:ea typeface="Roboto" panose="02000000000000000000" pitchFamily="2" charset="0"/>
                        </a:rPr>
                        <a:t>1,193</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mn-lt"/>
                          <a:ea typeface="Roboto" panose="02000000000000000000" pitchFamily="2" charset="0"/>
                        </a:rPr>
                        <a:t>2,461</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mn-lt"/>
                          <a:ea typeface="Roboto" panose="02000000000000000000" pitchFamily="2" charset="0"/>
                        </a:rPr>
                        <a:t>2,415</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850112"/>
                  </a:ext>
                </a:extLst>
              </a:tr>
              <a:tr h="360610">
                <a:tc>
                  <a:txBody>
                    <a:bodyPr/>
                    <a:lstStyle/>
                    <a:p>
                      <a:r>
                        <a:rPr lang="en-US" sz="1600" dirty="0">
                          <a:latin typeface="+mn-lt"/>
                          <a:ea typeface="Roboto" panose="02000000000000000000" pitchFamily="2" charset="0"/>
                        </a:rPr>
                        <a:t>Total liabilities</a:t>
                      </a:r>
                      <a:endParaRPr lang="en-US" sz="1600" b="1" dirty="0">
                        <a:solidFill>
                          <a:srgbClr val="124D75"/>
                        </a:solidFill>
                        <a:latin typeface="+mn-lt"/>
                        <a:ea typeface="Roboto" pitchFamily="2" charset="0"/>
                      </a:endParaRPr>
                    </a:p>
                  </a:txBody>
                  <a:tcPr marL="180000" marR="18000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accent4"/>
                          </a:solidFill>
                          <a:latin typeface="+mn-lt"/>
                          <a:ea typeface="Roboto" panose="02000000000000000000" pitchFamily="2" charset="0"/>
                        </a:rPr>
                        <a:t>12,036</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accent4"/>
                          </a:solidFill>
                          <a:latin typeface="+mn-lt"/>
                          <a:ea typeface="Roboto" panose="02000000000000000000" pitchFamily="2" charset="0"/>
                        </a:rPr>
                        <a:t>15,712</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rgbClr val="404040"/>
                          </a:solidFill>
                          <a:latin typeface="+mn-lt"/>
                          <a:ea typeface="Roboto" panose="02000000000000000000" pitchFamily="2" charset="0"/>
                        </a:rPr>
                        <a:t>11,504</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tx1"/>
                          </a:solidFill>
                          <a:latin typeface="+mn-lt"/>
                          <a:ea typeface="Roboto" panose="02000000000000000000" pitchFamily="2" charset="0"/>
                        </a:rPr>
                        <a:t>10,551</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0" dirty="0">
                          <a:solidFill>
                            <a:schemeClr val="tx1"/>
                          </a:solidFill>
                          <a:latin typeface="+mn-lt"/>
                          <a:ea typeface="Roboto" panose="02000000000000000000" pitchFamily="2" charset="0"/>
                        </a:rPr>
                        <a:t>11,650</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3783843"/>
                  </a:ext>
                </a:extLst>
              </a:tr>
              <a:tr h="360610">
                <a:tc>
                  <a:txBody>
                    <a:bodyPr/>
                    <a:lstStyle/>
                    <a:p>
                      <a:r>
                        <a:rPr lang="en-US" sz="1600" dirty="0">
                          <a:latin typeface="+mn-lt"/>
                          <a:ea typeface="Roboto" panose="02000000000000000000" pitchFamily="2" charset="0"/>
                        </a:rPr>
                        <a:t>Shareholders’ Equity</a:t>
                      </a:r>
                      <a:endParaRPr lang="en-US" sz="1600" b="1" dirty="0">
                        <a:solidFill>
                          <a:srgbClr val="124D75"/>
                        </a:solidFill>
                        <a:latin typeface="+mn-lt"/>
                        <a:ea typeface="Roboto" pitchFamily="2" charset="0"/>
                      </a:endParaRPr>
                    </a:p>
                  </a:txBody>
                  <a:tcPr marL="180000" marR="18000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1" dirty="0">
                          <a:solidFill>
                            <a:schemeClr val="accent4"/>
                          </a:solidFill>
                          <a:latin typeface="+mn-lt"/>
                          <a:ea typeface="Roboto" panose="02000000000000000000" pitchFamily="2" charset="0"/>
                        </a:rPr>
                        <a:t>2,140</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dirty="0">
                          <a:solidFill>
                            <a:schemeClr val="accent4"/>
                          </a:solidFill>
                          <a:latin typeface="+mn-lt"/>
                          <a:ea typeface="Roboto" panose="02000000000000000000" pitchFamily="2" charset="0"/>
                        </a:rPr>
                        <a:t>37</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dirty="0">
                          <a:solidFill>
                            <a:srgbClr val="404040"/>
                          </a:solidFill>
                          <a:latin typeface="+mn-lt"/>
                          <a:ea typeface="Roboto" panose="02000000000000000000" pitchFamily="2" charset="0"/>
                        </a:rPr>
                        <a:t>778</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dirty="0">
                          <a:solidFill>
                            <a:schemeClr val="tx1"/>
                          </a:solidFill>
                          <a:latin typeface="+mn-lt"/>
                          <a:ea typeface="Roboto" panose="02000000000000000000" pitchFamily="2" charset="0"/>
                        </a:rPr>
                        <a:t>950</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dirty="0">
                          <a:solidFill>
                            <a:schemeClr val="tx1"/>
                          </a:solidFill>
                          <a:latin typeface="+mn-lt"/>
                          <a:ea typeface="Roboto" panose="02000000000000000000" pitchFamily="2" charset="0"/>
                        </a:rPr>
                        <a:t>980</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4481982"/>
                  </a:ext>
                </a:extLst>
              </a:tr>
              <a:tr h="360610">
                <a:tc>
                  <a:txBody>
                    <a:bodyPr/>
                    <a:lstStyle/>
                    <a:p>
                      <a:r>
                        <a:rPr lang="en-US" sz="1600" dirty="0">
                          <a:latin typeface="+mn-lt"/>
                          <a:ea typeface="Roboto" panose="02000000000000000000" pitchFamily="2" charset="0"/>
                        </a:rPr>
                        <a:t>Net working capital </a:t>
                      </a:r>
                      <a:r>
                        <a:rPr lang="en-US" sz="1200" baseline="0" dirty="0">
                          <a:latin typeface="+mn-lt"/>
                          <a:ea typeface="Roboto" panose="02000000000000000000" pitchFamily="2" charset="0"/>
                        </a:rPr>
                        <a:t>– not including contract liability</a:t>
                      </a:r>
                      <a:endParaRPr lang="en-US" sz="1200" b="1" dirty="0">
                        <a:solidFill>
                          <a:srgbClr val="124D75"/>
                        </a:solidFill>
                        <a:latin typeface="+mn-lt"/>
                        <a:ea typeface="Roboto" pitchFamily="2" charset="0"/>
                      </a:endParaRPr>
                    </a:p>
                  </a:txBody>
                  <a:tcPr marL="180000" marR="18000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accent4"/>
                          </a:solidFill>
                          <a:latin typeface="+mn-lt"/>
                          <a:ea typeface="Roboto" panose="02000000000000000000" pitchFamily="2" charset="0"/>
                        </a:rPr>
                        <a:t>256</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accent4"/>
                          </a:solidFill>
                          <a:latin typeface="+mn-lt"/>
                          <a:ea typeface="Roboto" panose="02000000000000000000" pitchFamily="2" charset="0"/>
                        </a:rPr>
                        <a:t>490</a:t>
                      </a:r>
                    </a:p>
                  </a:txBody>
                  <a:tcPr marL="180000" marR="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rgbClr val="404040"/>
                          </a:solidFill>
                          <a:latin typeface="+mn-lt"/>
                          <a:ea typeface="Roboto" panose="02000000000000000000" pitchFamily="2" charset="0"/>
                        </a:rPr>
                        <a:t>800</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tx1"/>
                          </a:solidFill>
                          <a:latin typeface="+mn-lt"/>
                          <a:ea typeface="Roboto" panose="02000000000000000000" pitchFamily="2" charset="0"/>
                        </a:rPr>
                        <a:t>(1,570)</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200" b="1" dirty="0">
                          <a:solidFill>
                            <a:schemeClr val="tx1"/>
                          </a:solidFill>
                          <a:latin typeface="+mn-lt"/>
                          <a:ea typeface="Roboto" panose="02000000000000000000" pitchFamily="2" charset="0"/>
                        </a:rPr>
                        <a:t>(1,078)</a:t>
                      </a:r>
                    </a:p>
                  </a:txBody>
                  <a:tcPr marL="180000" marR="180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6611280"/>
                  </a:ext>
                </a:extLst>
              </a:tr>
            </a:tbl>
          </a:graphicData>
        </a:graphic>
      </p:graphicFrame>
      <p:sp>
        <p:nvSpPr>
          <p:cNvPr id="5" name="Slide Number Placeholder 2">
            <a:extLst>
              <a:ext uri="{FF2B5EF4-FFF2-40B4-BE49-F238E27FC236}">
                <a16:creationId xmlns:a16="http://schemas.microsoft.com/office/drawing/2014/main" id="{30214359-1622-4D6E-9090-841C712F9E8F}"/>
              </a:ext>
            </a:extLst>
          </p:cNvPr>
          <p:cNvSpPr>
            <a:spLocks noGrp="1"/>
          </p:cNvSpPr>
          <p:nvPr>
            <p:ph type="sldNum" sz="quarter" idx="4"/>
          </p:nvPr>
        </p:nvSpPr>
        <p:spPr>
          <a:xfrm>
            <a:off x="11554778" y="6469440"/>
            <a:ext cx="299517"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B541A1-1433-6F4E-B694-E12A48D8985C}" type="slidenum">
              <a:rPr kumimoji="0" lang="en-US" sz="1400" b="1" i="0" u="none" strike="noStrike" kern="1200" cap="none" spc="0" normalizeH="0" baseline="0" noProof="0" smtClean="0">
                <a:ln>
                  <a:noFill/>
                </a:ln>
                <a:solidFill>
                  <a:srgbClr val="0A3061"/>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srgbClr val="0A3061"/>
              </a:solidFill>
              <a:effectLst/>
              <a:uLnTx/>
              <a:uFillTx/>
              <a:latin typeface="Montserrat"/>
              <a:ea typeface="+mn-ea"/>
              <a:cs typeface="+mn-cs"/>
            </a:endParaRPr>
          </a:p>
        </p:txBody>
      </p:sp>
    </p:spTree>
    <p:extLst>
      <p:ext uri="{BB962C8B-B14F-4D97-AF65-F5344CB8AC3E}">
        <p14:creationId xmlns:p14="http://schemas.microsoft.com/office/powerpoint/2010/main" val="329867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8E24-D4A6-43C5-A1C8-80F955490288}"/>
              </a:ext>
            </a:extLst>
          </p:cNvPr>
          <p:cNvSpPr>
            <a:spLocks noGrp="1"/>
          </p:cNvSpPr>
          <p:nvPr>
            <p:ph type="title"/>
          </p:nvPr>
        </p:nvSpPr>
        <p:spPr/>
        <p:txBody>
          <a:bodyPr/>
          <a:lstStyle/>
          <a:p>
            <a:r>
              <a:rPr lang="en-US" dirty="0"/>
              <a:t>December 2020 Financing</a:t>
            </a:r>
          </a:p>
        </p:txBody>
      </p:sp>
      <p:sp>
        <p:nvSpPr>
          <p:cNvPr id="3" name="TextBox 2">
            <a:extLst>
              <a:ext uri="{FF2B5EF4-FFF2-40B4-BE49-F238E27FC236}">
                <a16:creationId xmlns:a16="http://schemas.microsoft.com/office/drawing/2014/main" id="{0D13591E-BC93-421C-9025-3AE55E04C3B8}"/>
              </a:ext>
            </a:extLst>
          </p:cNvPr>
          <p:cNvSpPr txBox="1"/>
          <p:nvPr/>
        </p:nvSpPr>
        <p:spPr>
          <a:xfrm>
            <a:off x="499872" y="1420368"/>
            <a:ext cx="11149584" cy="2577437"/>
          </a:xfrm>
          <a:prstGeom prst="rect">
            <a:avLst/>
          </a:prstGeom>
          <a:noFill/>
        </p:spPr>
        <p:txBody>
          <a:bodyPr wrap="square" rtlCol="0">
            <a:spAutoFit/>
          </a:bodyPr>
          <a:lstStyle/>
          <a:p>
            <a:pPr marL="285750" indent="-285750">
              <a:lnSpc>
                <a:spcPct val="113000"/>
              </a:lnSpc>
              <a:buFont typeface="Arial" panose="020B0604020202020204" pitchFamily="34" charset="0"/>
              <a:buChar char="•"/>
            </a:pPr>
            <a:r>
              <a:rPr lang="en-US" sz="1600" dirty="0"/>
              <a:t>The Company raised $3,000,000 by way of a non-brokered private placement (the "Offering") of Units ("Units") of the Company at a price of $0.85 per Unit on December 16, 2020.</a:t>
            </a:r>
          </a:p>
          <a:p>
            <a:pPr marL="285750" indent="-285750">
              <a:lnSpc>
                <a:spcPct val="113000"/>
              </a:lnSpc>
              <a:buFont typeface="Arial" panose="020B0604020202020204" pitchFamily="34" charset="0"/>
              <a:buChar char="•"/>
            </a:pPr>
            <a:endParaRPr lang="en-US" sz="1600" dirty="0"/>
          </a:p>
          <a:p>
            <a:pPr marL="285750" indent="-285750">
              <a:lnSpc>
                <a:spcPct val="113000"/>
              </a:lnSpc>
              <a:buFont typeface="Arial" panose="020B0604020202020204" pitchFamily="34" charset="0"/>
              <a:buChar char="•"/>
            </a:pPr>
            <a:r>
              <a:rPr lang="en-US" sz="1600" dirty="0"/>
              <a:t>Each Unit consists of one common share in the capital of Route1 (the "Common Share") and one Common Share Purchase Warrant (the "Warrant"). </a:t>
            </a:r>
          </a:p>
          <a:p>
            <a:pPr marL="742950" lvl="1" indent="-285750">
              <a:lnSpc>
                <a:spcPct val="113000"/>
              </a:lnSpc>
              <a:buFont typeface="Courier New" panose="02070309020205020404" pitchFamily="49" charset="0"/>
              <a:buChar char="-"/>
            </a:pPr>
            <a:r>
              <a:rPr lang="en-US" sz="1600" dirty="0">
                <a:solidFill>
                  <a:srgbClr val="B31942"/>
                </a:solidFill>
              </a:rPr>
              <a:t>Each Warrant will be exercisable into one Common Share for at a price of $1.00 per share.</a:t>
            </a:r>
          </a:p>
          <a:p>
            <a:pPr marL="742950" lvl="1" indent="-285750">
              <a:lnSpc>
                <a:spcPct val="113000"/>
              </a:lnSpc>
              <a:buFont typeface="Courier New" panose="02070309020205020404" pitchFamily="49" charset="0"/>
              <a:buChar char="-"/>
            </a:pPr>
            <a:r>
              <a:rPr lang="en-US" sz="1600" dirty="0">
                <a:solidFill>
                  <a:srgbClr val="B31942"/>
                </a:solidFill>
              </a:rPr>
              <a:t>Warrant expires on June 16, 2022.</a:t>
            </a:r>
          </a:p>
          <a:p>
            <a:pPr marL="285750" indent="-285750">
              <a:lnSpc>
                <a:spcPct val="113000"/>
              </a:lnSpc>
              <a:buFont typeface="Arial" panose="020B0604020202020204" pitchFamily="34" charset="0"/>
              <a:buChar char="•"/>
            </a:pPr>
            <a:endParaRPr lang="en-US" sz="1600" dirty="0"/>
          </a:p>
          <a:p>
            <a:pPr marL="285750" indent="-285750">
              <a:lnSpc>
                <a:spcPct val="113000"/>
              </a:lnSpc>
              <a:buFont typeface="Arial" panose="020B0604020202020204" pitchFamily="34" charset="0"/>
              <a:buChar char="•"/>
            </a:pPr>
            <a:r>
              <a:rPr lang="en-US" sz="1600" dirty="0"/>
              <a:t>Proceeds of the private placement have been used for growth and general corporate purposes. </a:t>
            </a:r>
          </a:p>
        </p:txBody>
      </p:sp>
      <p:sp>
        <p:nvSpPr>
          <p:cNvPr id="4" name="Slide Number Placeholder 4">
            <a:extLst>
              <a:ext uri="{FF2B5EF4-FFF2-40B4-BE49-F238E27FC236}">
                <a16:creationId xmlns:a16="http://schemas.microsoft.com/office/drawing/2014/main" id="{C692AD59-408B-422F-865E-D7DF0B78057A}"/>
              </a:ext>
            </a:extLst>
          </p:cNvPr>
          <p:cNvSpPr txBox="1">
            <a:spLocks/>
          </p:cNvSpPr>
          <p:nvPr/>
        </p:nvSpPr>
        <p:spPr>
          <a:xfrm>
            <a:off x="10988449" y="6283246"/>
            <a:ext cx="1260701" cy="53347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21B52"/>
                </a:solidFill>
                <a:ea typeface="Open Sans" panose="020B0606030504020204" pitchFamily="34" charset="0"/>
                <a:cs typeface="Open Sans" panose="020B0606030504020204" pitchFamily="34" charset="0"/>
              </a:rPr>
              <a:t>Page </a:t>
            </a:r>
            <a:fld id="{86CB4B4D-7CA3-9044-876B-883B54F8677D}" type="slidenum">
              <a:rPr lang="en-US" sz="1400" b="1" smtClean="0">
                <a:solidFill>
                  <a:srgbClr val="021B52"/>
                </a:solidFill>
                <a:latin typeface="+mj-lt"/>
                <a:ea typeface="Open Sans" panose="020B0606030504020204" pitchFamily="34" charset="0"/>
                <a:cs typeface="Open Sans" panose="020B0606030504020204" pitchFamily="34" charset="0"/>
              </a:rPr>
              <a:pPr/>
              <a:t>14</a:t>
            </a:fld>
            <a:endParaRPr lang="en-US" sz="1400" b="1" dirty="0">
              <a:solidFill>
                <a:srgbClr val="021B52"/>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841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395C-C060-4465-AF6D-DEC0038D126C}"/>
              </a:ext>
            </a:extLst>
          </p:cNvPr>
          <p:cNvSpPr>
            <a:spLocks noGrp="1"/>
          </p:cNvSpPr>
          <p:nvPr>
            <p:ph type="title"/>
          </p:nvPr>
        </p:nvSpPr>
        <p:spPr/>
        <p:txBody>
          <a:bodyPr>
            <a:normAutofit/>
          </a:bodyPr>
          <a:lstStyle/>
          <a:p>
            <a:r>
              <a:rPr lang="en-US" dirty="0"/>
              <a:t>Open Questions When We Last Met</a:t>
            </a:r>
          </a:p>
        </p:txBody>
      </p:sp>
      <p:sp>
        <p:nvSpPr>
          <p:cNvPr id="3" name="Slide Number Placeholder 2">
            <a:extLst>
              <a:ext uri="{FF2B5EF4-FFF2-40B4-BE49-F238E27FC236}">
                <a16:creationId xmlns:a16="http://schemas.microsoft.com/office/drawing/2014/main" id="{9361BBFE-4577-4AC0-B3FE-96FCA709EB56}"/>
              </a:ext>
            </a:extLst>
          </p:cNvPr>
          <p:cNvSpPr>
            <a:spLocks noGrp="1"/>
          </p:cNvSpPr>
          <p:nvPr>
            <p:ph type="sldNum" sz="quarter" idx="4"/>
          </p:nvPr>
        </p:nvSpPr>
        <p:spPr>
          <a:xfrm>
            <a:off x="11554778" y="6469440"/>
            <a:ext cx="299517" cy="215444"/>
          </a:xfrm>
        </p:spPr>
        <p:txBody>
          <a:bodyPr/>
          <a:lstStyle/>
          <a:p>
            <a:fld id="{C1B541A1-1433-6F4E-B694-E12A48D8985C}" type="slidenum">
              <a:rPr lang="en-US" smtClean="0"/>
              <a:t>15</a:t>
            </a:fld>
            <a:endParaRPr lang="en-US" dirty="0"/>
          </a:p>
        </p:txBody>
      </p:sp>
      <p:sp>
        <p:nvSpPr>
          <p:cNvPr id="5" name="Text Placeholder 4">
            <a:extLst>
              <a:ext uri="{FF2B5EF4-FFF2-40B4-BE49-F238E27FC236}">
                <a16:creationId xmlns:a16="http://schemas.microsoft.com/office/drawing/2014/main" id="{514091CC-E385-45B0-A6CC-0FAC9B59836A}"/>
              </a:ext>
            </a:extLst>
          </p:cNvPr>
          <p:cNvSpPr>
            <a:spLocks noGrp="1"/>
          </p:cNvSpPr>
          <p:nvPr>
            <p:ph type="body" sz="quarter" idx="26"/>
          </p:nvPr>
        </p:nvSpPr>
        <p:spPr/>
        <p:txBody>
          <a:bodyPr/>
          <a:lstStyle/>
          <a:p>
            <a:r>
              <a:rPr lang="en-US" sz="1200" dirty="0">
                <a:solidFill>
                  <a:schemeClr val="accent2"/>
                </a:solidFill>
              </a:rPr>
              <a:t>Duration</a:t>
            </a:r>
          </a:p>
        </p:txBody>
      </p:sp>
      <p:pic>
        <p:nvPicPr>
          <p:cNvPr id="21" name="Picture Placeholder 20">
            <a:extLst>
              <a:ext uri="{FF2B5EF4-FFF2-40B4-BE49-F238E27FC236}">
                <a16:creationId xmlns:a16="http://schemas.microsoft.com/office/drawing/2014/main" id="{C67C222B-54AF-4718-A5E7-E4F8D9A0D500}"/>
              </a:ext>
            </a:extLst>
          </p:cNvPr>
          <p:cNvPicPr>
            <a:picLocks noGrp="1" noChangeAspect="1"/>
          </p:cNvPicPr>
          <p:nvPr>
            <p:ph type="pic" sz="quarter" idx="37"/>
          </p:nvPr>
        </p:nvPicPr>
        <p:blipFill rotWithShape="1">
          <a:blip r:embed="rId2">
            <a:extLst>
              <a:ext uri="{28A0092B-C50C-407E-A947-70E740481C1C}">
                <a14:useLocalDpi xmlns:a14="http://schemas.microsoft.com/office/drawing/2010/main" val="0"/>
              </a:ext>
            </a:extLst>
          </a:blip>
          <a:srcRect t="15335" b="44331"/>
          <a:stretch/>
        </p:blipFill>
        <p:spPr>
          <a:xfrm>
            <a:off x="848798" y="1779409"/>
            <a:ext cx="3355848" cy="2029968"/>
          </a:xfrm>
        </p:spPr>
      </p:pic>
      <p:sp>
        <p:nvSpPr>
          <p:cNvPr id="8" name="Text Placeholder 7">
            <a:extLst>
              <a:ext uri="{FF2B5EF4-FFF2-40B4-BE49-F238E27FC236}">
                <a16:creationId xmlns:a16="http://schemas.microsoft.com/office/drawing/2014/main" id="{334731B6-3F24-418D-BB0C-EED95E7BBB77}"/>
              </a:ext>
            </a:extLst>
          </p:cNvPr>
          <p:cNvSpPr>
            <a:spLocks noGrp="1"/>
          </p:cNvSpPr>
          <p:nvPr>
            <p:ph type="body" sz="quarter" idx="39"/>
          </p:nvPr>
        </p:nvSpPr>
        <p:spPr/>
        <p:txBody>
          <a:bodyPr/>
          <a:lstStyle/>
          <a:p>
            <a:r>
              <a:rPr lang="en-US" sz="1200" dirty="0">
                <a:solidFill>
                  <a:schemeClr val="accent2"/>
                </a:solidFill>
              </a:rPr>
              <a:t>Buy American</a:t>
            </a:r>
          </a:p>
          <a:p>
            <a:r>
              <a:rPr lang="en-US" sz="1200" dirty="0">
                <a:solidFill>
                  <a:schemeClr val="accent2"/>
                </a:solidFill>
              </a:rPr>
              <a:t>DoD funding</a:t>
            </a:r>
          </a:p>
          <a:p>
            <a:r>
              <a:rPr lang="en-US" sz="1200" dirty="0">
                <a:solidFill>
                  <a:schemeClr val="accent2"/>
                </a:solidFill>
              </a:rPr>
              <a:t>Additional public policy initiatives</a:t>
            </a:r>
          </a:p>
        </p:txBody>
      </p:sp>
      <p:sp>
        <p:nvSpPr>
          <p:cNvPr id="10" name="Text Placeholder 9">
            <a:extLst>
              <a:ext uri="{FF2B5EF4-FFF2-40B4-BE49-F238E27FC236}">
                <a16:creationId xmlns:a16="http://schemas.microsoft.com/office/drawing/2014/main" id="{AB4C81A7-1CC7-4A3F-B0D8-CBB8A67211C3}"/>
              </a:ext>
            </a:extLst>
          </p:cNvPr>
          <p:cNvSpPr>
            <a:spLocks noGrp="1"/>
          </p:cNvSpPr>
          <p:nvPr>
            <p:ph type="body" sz="quarter" idx="42"/>
          </p:nvPr>
        </p:nvSpPr>
        <p:spPr/>
        <p:txBody>
          <a:bodyPr/>
          <a:lstStyle/>
          <a:p>
            <a:r>
              <a:rPr lang="en-US" sz="1200" dirty="0">
                <a:solidFill>
                  <a:schemeClr val="accent2"/>
                </a:solidFill>
              </a:rPr>
              <a:t>Federal funding to the state level to address large budget wholes</a:t>
            </a:r>
          </a:p>
          <a:p>
            <a:r>
              <a:rPr lang="en-US" sz="1200" dirty="0">
                <a:solidFill>
                  <a:schemeClr val="accent2"/>
                </a:solidFill>
              </a:rPr>
              <a:t>Policy strings to be attached</a:t>
            </a:r>
          </a:p>
        </p:txBody>
      </p:sp>
      <p:pic>
        <p:nvPicPr>
          <p:cNvPr id="25" name="Picture Placeholder 24">
            <a:extLst>
              <a:ext uri="{FF2B5EF4-FFF2-40B4-BE49-F238E27FC236}">
                <a16:creationId xmlns:a16="http://schemas.microsoft.com/office/drawing/2014/main" id="{11978065-8C76-410A-961A-94367357F502}"/>
              </a:ext>
            </a:extLst>
          </p:cNvPr>
          <p:cNvPicPr>
            <a:picLocks noGrp="1" noChangeAspect="1"/>
          </p:cNvPicPr>
          <p:nvPr>
            <p:ph type="pic" sz="quarter" idx="43"/>
          </p:nvPr>
        </p:nvPicPr>
        <p:blipFill rotWithShape="1">
          <a:blip r:embed="rId3">
            <a:extLst>
              <a:ext uri="{28A0092B-C50C-407E-A947-70E740481C1C}">
                <a14:useLocalDpi xmlns:a14="http://schemas.microsoft.com/office/drawing/2010/main" val="0"/>
              </a:ext>
            </a:extLst>
          </a:blip>
          <a:srcRect t="15782" b="43884"/>
          <a:stretch/>
        </p:blipFill>
        <p:spPr>
          <a:xfrm>
            <a:off x="8086282" y="1779409"/>
            <a:ext cx="3355848" cy="2029968"/>
          </a:xfrm>
        </p:spPr>
      </p:pic>
      <p:pic>
        <p:nvPicPr>
          <p:cNvPr id="23" name="Picture Placeholder 22">
            <a:extLst>
              <a:ext uri="{FF2B5EF4-FFF2-40B4-BE49-F238E27FC236}">
                <a16:creationId xmlns:a16="http://schemas.microsoft.com/office/drawing/2014/main" id="{0E562E1E-292A-42E7-B520-9F73CE0FE8EA}"/>
              </a:ext>
            </a:extLst>
          </p:cNvPr>
          <p:cNvPicPr>
            <a:picLocks noGrp="1" noChangeAspect="1"/>
          </p:cNvPicPr>
          <p:nvPr>
            <p:ph type="pic" sz="quarter" idx="44"/>
          </p:nvPr>
        </p:nvPicPr>
        <p:blipFill>
          <a:blip r:embed="rId4">
            <a:extLst>
              <a:ext uri="{28A0092B-C50C-407E-A947-70E740481C1C}">
                <a14:useLocalDpi xmlns:a14="http://schemas.microsoft.com/office/drawing/2010/main" val="0"/>
              </a:ext>
            </a:extLst>
          </a:blip>
          <a:srcRect t="13494" b="13494"/>
          <a:stretch>
            <a:fillRect/>
          </a:stretch>
        </p:blipFill>
        <p:spPr/>
      </p:pic>
      <p:sp>
        <p:nvSpPr>
          <p:cNvPr id="13" name="Text Placeholder 12">
            <a:extLst>
              <a:ext uri="{FF2B5EF4-FFF2-40B4-BE49-F238E27FC236}">
                <a16:creationId xmlns:a16="http://schemas.microsoft.com/office/drawing/2014/main" id="{D658FAAD-D1BA-452C-B571-62C0C9F04890}"/>
              </a:ext>
            </a:extLst>
          </p:cNvPr>
          <p:cNvSpPr>
            <a:spLocks noGrp="1"/>
          </p:cNvSpPr>
          <p:nvPr>
            <p:ph type="body" sz="quarter" idx="13"/>
          </p:nvPr>
        </p:nvSpPr>
        <p:spPr/>
        <p:txBody>
          <a:bodyPr>
            <a:normAutofit fontScale="25000" lnSpcReduction="20000"/>
          </a:bodyPr>
          <a:lstStyle/>
          <a:p>
            <a:endParaRPr lang="en-US" dirty="0"/>
          </a:p>
        </p:txBody>
      </p:sp>
      <p:sp>
        <p:nvSpPr>
          <p:cNvPr id="14" name="Text Placeholder 13">
            <a:extLst>
              <a:ext uri="{FF2B5EF4-FFF2-40B4-BE49-F238E27FC236}">
                <a16:creationId xmlns:a16="http://schemas.microsoft.com/office/drawing/2014/main" id="{5AA5CC2E-1477-42D4-A9FF-D2CFFEDA62E7}"/>
              </a:ext>
            </a:extLst>
          </p:cNvPr>
          <p:cNvSpPr>
            <a:spLocks noGrp="1"/>
          </p:cNvSpPr>
          <p:nvPr>
            <p:ph type="body" sz="quarter" idx="45"/>
          </p:nvPr>
        </p:nvSpPr>
        <p:spPr/>
        <p:txBody>
          <a:bodyPr>
            <a:normAutofit fontScale="25000" lnSpcReduction="20000"/>
          </a:bodyPr>
          <a:lstStyle/>
          <a:p>
            <a:endParaRPr lang="en-US" dirty="0"/>
          </a:p>
        </p:txBody>
      </p:sp>
      <p:sp>
        <p:nvSpPr>
          <p:cNvPr id="15" name="Text Placeholder 14">
            <a:extLst>
              <a:ext uri="{FF2B5EF4-FFF2-40B4-BE49-F238E27FC236}">
                <a16:creationId xmlns:a16="http://schemas.microsoft.com/office/drawing/2014/main" id="{AAF3E9AD-912D-4BF6-AE17-F11F5D9EF987}"/>
              </a:ext>
            </a:extLst>
          </p:cNvPr>
          <p:cNvSpPr>
            <a:spLocks noGrp="1"/>
          </p:cNvSpPr>
          <p:nvPr>
            <p:ph type="body" sz="quarter" idx="46"/>
          </p:nvPr>
        </p:nvSpPr>
        <p:spPr/>
        <p:txBody>
          <a:bodyPr>
            <a:normAutofit fontScale="25000" lnSpcReduction="20000"/>
          </a:bodyPr>
          <a:lstStyle/>
          <a:p>
            <a:endParaRPr lang="en-US" dirty="0"/>
          </a:p>
        </p:txBody>
      </p:sp>
      <p:sp>
        <p:nvSpPr>
          <p:cNvPr id="16" name="Text Placeholder 4">
            <a:extLst>
              <a:ext uri="{FF2B5EF4-FFF2-40B4-BE49-F238E27FC236}">
                <a16:creationId xmlns:a16="http://schemas.microsoft.com/office/drawing/2014/main" id="{72A4801A-C77A-4F5B-9FDE-196385D5FD9F}"/>
              </a:ext>
            </a:extLst>
          </p:cNvPr>
          <p:cNvSpPr txBox="1">
            <a:spLocks/>
          </p:cNvSpPr>
          <p:nvPr/>
        </p:nvSpPr>
        <p:spPr>
          <a:xfrm>
            <a:off x="944810" y="4468248"/>
            <a:ext cx="3163824" cy="612648"/>
          </a:xfrm>
          <a:prstGeom prst="rect">
            <a:avLst/>
          </a:prstGeom>
        </p:spPr>
        <p:txBody>
          <a:bodyPr vert="horz" wrap="square" lIns="91440" tIns="45720" rIns="91440" bIns="45720" rtlCol="0" anchor="ctr">
            <a:noAutofit/>
          </a:bodyPr>
          <a:lstStyle>
            <a:lvl1pPr marL="0" indent="0" algn="ctr"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chemeClr val="accent2"/>
              </a:solidFill>
            </a:endParaRPr>
          </a:p>
        </p:txBody>
      </p:sp>
      <p:sp>
        <p:nvSpPr>
          <p:cNvPr id="17" name="Text Placeholder 4">
            <a:extLst>
              <a:ext uri="{FF2B5EF4-FFF2-40B4-BE49-F238E27FC236}">
                <a16:creationId xmlns:a16="http://schemas.microsoft.com/office/drawing/2014/main" id="{0165D1E0-B0FF-4358-8E0F-349290A86D2F}"/>
              </a:ext>
            </a:extLst>
          </p:cNvPr>
          <p:cNvSpPr txBox="1">
            <a:spLocks/>
          </p:cNvSpPr>
          <p:nvPr/>
        </p:nvSpPr>
        <p:spPr>
          <a:xfrm>
            <a:off x="955715" y="4352691"/>
            <a:ext cx="3163824" cy="612648"/>
          </a:xfrm>
          <a:prstGeom prst="rect">
            <a:avLst/>
          </a:prstGeom>
        </p:spPr>
        <p:txBody>
          <a:bodyPr vert="horz" wrap="square" lIns="91440" tIns="45720" rIns="91440" bIns="45720" rtlCol="0" anchor="ctr">
            <a:noAutofit/>
          </a:bodyPr>
          <a:lstStyle>
            <a:lvl1pPr marL="0" indent="0" algn="ctr"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latin typeface="+mj-lt"/>
              </a:rPr>
              <a:t>What will be the impact of the second round of COVID-19 closings?</a:t>
            </a:r>
          </a:p>
        </p:txBody>
      </p:sp>
      <p:sp>
        <p:nvSpPr>
          <p:cNvPr id="18" name="Text Placeholder 4">
            <a:extLst>
              <a:ext uri="{FF2B5EF4-FFF2-40B4-BE49-F238E27FC236}">
                <a16:creationId xmlns:a16="http://schemas.microsoft.com/office/drawing/2014/main" id="{4BBA8DAF-670D-4698-9011-3FB28BE7B1FA}"/>
              </a:ext>
            </a:extLst>
          </p:cNvPr>
          <p:cNvSpPr txBox="1">
            <a:spLocks/>
          </p:cNvSpPr>
          <p:nvPr/>
        </p:nvSpPr>
        <p:spPr>
          <a:xfrm>
            <a:off x="4467540" y="4352691"/>
            <a:ext cx="3355848" cy="612648"/>
          </a:xfrm>
          <a:prstGeom prst="rect">
            <a:avLst/>
          </a:prstGeom>
        </p:spPr>
        <p:txBody>
          <a:bodyPr vert="horz" wrap="square" lIns="91440" tIns="45720" rIns="91440" bIns="45720" rtlCol="0" anchor="ctr">
            <a:noAutofit/>
          </a:bodyPr>
          <a:lstStyle>
            <a:lvl1pPr marL="0" indent="0" algn="ctr"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latin typeface="+mj-lt"/>
              </a:rPr>
              <a:t>What will be the new administration’s public policy impacts on Route1?</a:t>
            </a:r>
          </a:p>
        </p:txBody>
      </p:sp>
      <p:sp>
        <p:nvSpPr>
          <p:cNvPr id="19" name="Text Placeholder 4">
            <a:extLst>
              <a:ext uri="{FF2B5EF4-FFF2-40B4-BE49-F238E27FC236}">
                <a16:creationId xmlns:a16="http://schemas.microsoft.com/office/drawing/2014/main" id="{60F2AC3D-FE6F-4ABC-93FF-D0776C8ADDAC}"/>
              </a:ext>
            </a:extLst>
          </p:cNvPr>
          <p:cNvSpPr txBox="1">
            <a:spLocks/>
          </p:cNvSpPr>
          <p:nvPr/>
        </p:nvSpPr>
        <p:spPr>
          <a:xfrm>
            <a:off x="8086282" y="4352691"/>
            <a:ext cx="3355848" cy="612648"/>
          </a:xfrm>
          <a:prstGeom prst="rect">
            <a:avLst/>
          </a:prstGeom>
        </p:spPr>
        <p:txBody>
          <a:bodyPr vert="horz" wrap="square" lIns="91440" tIns="45720" rIns="91440" bIns="45720" rtlCol="0" anchor="ctr">
            <a:noAutofit/>
          </a:bodyPr>
          <a:lstStyle>
            <a:lvl1pPr marL="0" indent="0" algn="ctr"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latin typeface="+mj-lt"/>
              </a:rPr>
              <a:t>What will state and local public safety agency budgets look like in 2021?</a:t>
            </a:r>
          </a:p>
        </p:txBody>
      </p:sp>
    </p:spTree>
    <p:extLst>
      <p:ext uri="{BB962C8B-B14F-4D97-AF65-F5344CB8AC3E}">
        <p14:creationId xmlns:p14="http://schemas.microsoft.com/office/powerpoint/2010/main" val="265588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D66461F-501B-4AD6-B113-C82CD2C1376B}"/>
              </a:ext>
            </a:extLst>
          </p:cNvPr>
          <p:cNvSpPr>
            <a:spLocks noGrp="1"/>
          </p:cNvSpPr>
          <p:nvPr>
            <p:ph type="title"/>
          </p:nvPr>
        </p:nvSpPr>
        <p:spPr/>
        <p:txBody>
          <a:bodyPr/>
          <a:lstStyle/>
          <a:p>
            <a:r>
              <a:rPr lang="en-US" dirty="0"/>
              <a:t>Early 2021 Trends</a:t>
            </a:r>
          </a:p>
        </p:txBody>
      </p:sp>
      <p:sp>
        <p:nvSpPr>
          <p:cNvPr id="17" name="Text Placeholder 16">
            <a:extLst>
              <a:ext uri="{FF2B5EF4-FFF2-40B4-BE49-F238E27FC236}">
                <a16:creationId xmlns:a16="http://schemas.microsoft.com/office/drawing/2014/main" id="{6EAB7476-6BA3-4E26-AAA3-D5AF8A104899}"/>
              </a:ext>
            </a:extLst>
          </p:cNvPr>
          <p:cNvSpPr>
            <a:spLocks noGrp="1"/>
          </p:cNvSpPr>
          <p:nvPr>
            <p:ph type="body" sz="quarter" idx="14"/>
          </p:nvPr>
        </p:nvSpPr>
        <p:spPr>
          <a:xfrm>
            <a:off x="478155" y="1304925"/>
            <a:ext cx="11271250" cy="4887319"/>
          </a:xfrm>
        </p:spPr>
        <p:txBody>
          <a:bodyPr/>
          <a:lstStyle/>
          <a:p>
            <a:endParaRPr lang="en-US" dirty="0"/>
          </a:p>
          <a:p>
            <a:r>
              <a:rPr lang="en-US" dirty="0"/>
              <a:t>ALPR is hot as an offering – usage of video is robust for parking and law enforcement.</a:t>
            </a:r>
          </a:p>
          <a:p>
            <a:r>
              <a:rPr lang="en-US" dirty="0"/>
              <a:t>Local government funding for public safety agencies has been moderate to robust.</a:t>
            </a:r>
          </a:p>
          <a:p>
            <a:r>
              <a:rPr lang="en-US" dirty="0"/>
              <a:t>Colleges and universities have had a “checkered start” to reopening.</a:t>
            </a:r>
          </a:p>
          <a:p>
            <a:r>
              <a:rPr lang="en-US" dirty="0"/>
              <a:t>Federal government funding for IT and cybersecurity initiatives has been reduced.</a:t>
            </a:r>
          </a:p>
          <a:p>
            <a:r>
              <a:rPr lang="en-US" dirty="0"/>
              <a:t>DOD focus on rolling out Office 365.</a:t>
            </a:r>
          </a:p>
          <a:p>
            <a:r>
              <a:rPr lang="en-US" dirty="0"/>
              <a:t>The global chip shortage started to impact the rugged device market in late February 2021 and will last at least into Q4 2021.</a:t>
            </a:r>
          </a:p>
          <a:p>
            <a:r>
              <a:rPr lang="en-US" dirty="0"/>
              <a:t>The rugged device OEM market is taking note of our “cradle-to-grave” business model.</a:t>
            </a:r>
          </a:p>
        </p:txBody>
      </p:sp>
      <p:sp>
        <p:nvSpPr>
          <p:cNvPr id="15" name="Slide Number Placeholder 14">
            <a:extLst>
              <a:ext uri="{FF2B5EF4-FFF2-40B4-BE49-F238E27FC236}">
                <a16:creationId xmlns:a16="http://schemas.microsoft.com/office/drawing/2014/main" id="{45EA1857-286D-4075-8C3C-AF60F95710D1}"/>
              </a:ext>
            </a:extLst>
          </p:cNvPr>
          <p:cNvSpPr>
            <a:spLocks noGrp="1"/>
          </p:cNvSpPr>
          <p:nvPr>
            <p:ph type="sldNum" sz="quarter" idx="4"/>
          </p:nvPr>
        </p:nvSpPr>
        <p:spPr/>
        <p:txBody>
          <a:bodyPr/>
          <a:lstStyle/>
          <a:p>
            <a:fld id="{C1B541A1-1433-6F4E-B694-E12A48D8985C}" type="slidenum">
              <a:rPr lang="en-US" smtClean="0"/>
              <a:pPr/>
              <a:t>16</a:t>
            </a:fld>
            <a:endParaRPr lang="en-US" dirty="0"/>
          </a:p>
        </p:txBody>
      </p:sp>
    </p:spTree>
    <p:extLst>
      <p:ext uri="{BB962C8B-B14F-4D97-AF65-F5344CB8AC3E}">
        <p14:creationId xmlns:p14="http://schemas.microsoft.com/office/powerpoint/2010/main" val="287802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F17735-C633-4BE3-9CF1-8BF95F80D862}"/>
              </a:ext>
            </a:extLst>
          </p:cNvPr>
          <p:cNvSpPr/>
          <p:nvPr/>
        </p:nvSpPr>
        <p:spPr>
          <a:xfrm flipH="1">
            <a:off x="1404485" y="1547459"/>
            <a:ext cx="4608730" cy="962152"/>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6" name="Rectangle 5">
            <a:extLst>
              <a:ext uri="{FF2B5EF4-FFF2-40B4-BE49-F238E27FC236}">
                <a16:creationId xmlns:a16="http://schemas.microsoft.com/office/drawing/2014/main" id="{79706AEF-5BF0-4D3B-A7F5-31355268CD9F}"/>
              </a:ext>
            </a:extLst>
          </p:cNvPr>
          <p:cNvSpPr/>
          <p:nvPr/>
        </p:nvSpPr>
        <p:spPr>
          <a:xfrm flipH="1">
            <a:off x="782423" y="1537652"/>
            <a:ext cx="1296895" cy="976811"/>
          </a:xfrm>
          <a:prstGeom prst="rect">
            <a:avLst/>
          </a:prstGeom>
          <a:solidFill>
            <a:schemeClr val="accent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r>
              <a:rPr lang="en-US" sz="3200" b="1" dirty="0">
                <a:solidFill>
                  <a:schemeClr val="bg1"/>
                </a:solidFill>
                <a:latin typeface="+mj-lt"/>
                <a:cs typeface="Calibri"/>
              </a:rPr>
              <a:t>01</a:t>
            </a:r>
          </a:p>
        </p:txBody>
      </p:sp>
      <p:sp>
        <p:nvSpPr>
          <p:cNvPr id="14" name="Rectangle 13">
            <a:extLst>
              <a:ext uri="{FF2B5EF4-FFF2-40B4-BE49-F238E27FC236}">
                <a16:creationId xmlns:a16="http://schemas.microsoft.com/office/drawing/2014/main" id="{C7727A8C-BD14-4110-8996-058242D92740}"/>
              </a:ext>
            </a:extLst>
          </p:cNvPr>
          <p:cNvSpPr/>
          <p:nvPr/>
        </p:nvSpPr>
        <p:spPr>
          <a:xfrm flipH="1">
            <a:off x="1396865" y="2744381"/>
            <a:ext cx="4608730" cy="962152"/>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15" name="Rectangle 14">
            <a:extLst>
              <a:ext uri="{FF2B5EF4-FFF2-40B4-BE49-F238E27FC236}">
                <a16:creationId xmlns:a16="http://schemas.microsoft.com/office/drawing/2014/main" id="{C99CA673-69E4-465C-8C46-5125863760D8}"/>
              </a:ext>
            </a:extLst>
          </p:cNvPr>
          <p:cNvSpPr/>
          <p:nvPr/>
        </p:nvSpPr>
        <p:spPr>
          <a:xfrm flipH="1">
            <a:off x="774803" y="2734574"/>
            <a:ext cx="1296895" cy="976811"/>
          </a:xfrm>
          <a:prstGeom prst="rect">
            <a:avLst/>
          </a:prstGeom>
          <a:solidFill>
            <a:schemeClr val="accent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r>
              <a:rPr lang="en-US" sz="3200" b="1" dirty="0">
                <a:solidFill>
                  <a:schemeClr val="bg1"/>
                </a:solidFill>
                <a:latin typeface="+mj-lt"/>
                <a:cs typeface="Calibri"/>
              </a:rPr>
              <a:t>02</a:t>
            </a:r>
          </a:p>
        </p:txBody>
      </p:sp>
      <p:sp>
        <p:nvSpPr>
          <p:cNvPr id="18" name="Rectangle 17">
            <a:extLst>
              <a:ext uri="{FF2B5EF4-FFF2-40B4-BE49-F238E27FC236}">
                <a16:creationId xmlns:a16="http://schemas.microsoft.com/office/drawing/2014/main" id="{755D0CD6-B9FF-4399-ABE9-C2C87912B70B}"/>
              </a:ext>
            </a:extLst>
          </p:cNvPr>
          <p:cNvSpPr/>
          <p:nvPr/>
        </p:nvSpPr>
        <p:spPr>
          <a:xfrm flipH="1">
            <a:off x="1396865" y="3965667"/>
            <a:ext cx="4608730" cy="962152"/>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19" name="Rectangle 18">
            <a:extLst>
              <a:ext uri="{FF2B5EF4-FFF2-40B4-BE49-F238E27FC236}">
                <a16:creationId xmlns:a16="http://schemas.microsoft.com/office/drawing/2014/main" id="{A4BF697B-14B4-4101-9E29-5FA4E614689D}"/>
              </a:ext>
            </a:extLst>
          </p:cNvPr>
          <p:cNvSpPr/>
          <p:nvPr/>
        </p:nvSpPr>
        <p:spPr>
          <a:xfrm flipH="1">
            <a:off x="774803" y="3955860"/>
            <a:ext cx="1296895" cy="976811"/>
          </a:xfrm>
          <a:prstGeom prst="rect">
            <a:avLst/>
          </a:prstGeom>
          <a:solidFill>
            <a:schemeClr val="accent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r>
              <a:rPr lang="en-US" sz="3200" b="1" dirty="0">
                <a:solidFill>
                  <a:schemeClr val="bg1"/>
                </a:solidFill>
                <a:latin typeface="+mj-lt"/>
                <a:cs typeface="Calibri"/>
              </a:rPr>
              <a:t>03</a:t>
            </a:r>
          </a:p>
        </p:txBody>
      </p:sp>
      <p:sp>
        <p:nvSpPr>
          <p:cNvPr id="22" name="Rectangle 21">
            <a:extLst>
              <a:ext uri="{FF2B5EF4-FFF2-40B4-BE49-F238E27FC236}">
                <a16:creationId xmlns:a16="http://schemas.microsoft.com/office/drawing/2014/main" id="{52262615-74E3-4C98-8190-2C9D8E15D6D3}"/>
              </a:ext>
            </a:extLst>
          </p:cNvPr>
          <p:cNvSpPr/>
          <p:nvPr/>
        </p:nvSpPr>
        <p:spPr>
          <a:xfrm flipH="1">
            <a:off x="1404485" y="5214671"/>
            <a:ext cx="4608730" cy="962152"/>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23" name="Rectangle 22">
            <a:extLst>
              <a:ext uri="{FF2B5EF4-FFF2-40B4-BE49-F238E27FC236}">
                <a16:creationId xmlns:a16="http://schemas.microsoft.com/office/drawing/2014/main" id="{1993ED6D-9DDE-4034-8336-627BC3C0FFA0}"/>
              </a:ext>
            </a:extLst>
          </p:cNvPr>
          <p:cNvSpPr/>
          <p:nvPr/>
        </p:nvSpPr>
        <p:spPr>
          <a:xfrm flipH="1">
            <a:off x="782423" y="5204864"/>
            <a:ext cx="1296895" cy="976811"/>
          </a:xfrm>
          <a:prstGeom prst="rect">
            <a:avLst/>
          </a:prstGeom>
          <a:solidFill>
            <a:schemeClr val="accent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r>
              <a:rPr lang="en-US" sz="3200" b="1" dirty="0">
                <a:solidFill>
                  <a:schemeClr val="bg1"/>
                </a:solidFill>
                <a:latin typeface="+mj-lt"/>
                <a:cs typeface="Calibri"/>
              </a:rPr>
              <a:t>04</a:t>
            </a:r>
          </a:p>
        </p:txBody>
      </p:sp>
      <p:sp>
        <p:nvSpPr>
          <p:cNvPr id="26" name="Rectangle 25">
            <a:extLst>
              <a:ext uri="{FF2B5EF4-FFF2-40B4-BE49-F238E27FC236}">
                <a16:creationId xmlns:a16="http://schemas.microsoft.com/office/drawing/2014/main" id="{86592357-1E52-447C-BF28-B743CDA6C0C9}"/>
              </a:ext>
            </a:extLst>
          </p:cNvPr>
          <p:cNvSpPr/>
          <p:nvPr/>
        </p:nvSpPr>
        <p:spPr>
          <a:xfrm flipH="1">
            <a:off x="7145511" y="1558447"/>
            <a:ext cx="4608730" cy="962152"/>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27" name="Rectangle 26">
            <a:extLst>
              <a:ext uri="{FF2B5EF4-FFF2-40B4-BE49-F238E27FC236}">
                <a16:creationId xmlns:a16="http://schemas.microsoft.com/office/drawing/2014/main" id="{F1EEBE52-4517-4366-AC0F-EB38EC86694B}"/>
              </a:ext>
            </a:extLst>
          </p:cNvPr>
          <p:cNvSpPr/>
          <p:nvPr/>
        </p:nvSpPr>
        <p:spPr>
          <a:xfrm flipH="1">
            <a:off x="6523449" y="1548640"/>
            <a:ext cx="1296895" cy="976811"/>
          </a:xfrm>
          <a:prstGeom prst="rect">
            <a:avLst/>
          </a:prstGeom>
          <a:solidFill>
            <a:schemeClr val="accent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r>
              <a:rPr lang="en-US" sz="3200" b="1" dirty="0">
                <a:solidFill>
                  <a:schemeClr val="bg1"/>
                </a:solidFill>
                <a:latin typeface="+mj-lt"/>
                <a:cs typeface="Calibri"/>
              </a:rPr>
              <a:t>05</a:t>
            </a:r>
          </a:p>
        </p:txBody>
      </p:sp>
      <p:sp>
        <p:nvSpPr>
          <p:cNvPr id="2" name="Title 1">
            <a:extLst>
              <a:ext uri="{FF2B5EF4-FFF2-40B4-BE49-F238E27FC236}">
                <a16:creationId xmlns:a16="http://schemas.microsoft.com/office/drawing/2014/main" id="{A8E29E32-D76A-4D6D-ADFB-6A4A6EDA1010}"/>
              </a:ext>
            </a:extLst>
          </p:cNvPr>
          <p:cNvSpPr>
            <a:spLocks noGrp="1"/>
          </p:cNvSpPr>
          <p:nvPr>
            <p:ph type="title"/>
          </p:nvPr>
        </p:nvSpPr>
        <p:spPr>
          <a:xfrm>
            <a:off x="428071" y="482405"/>
            <a:ext cx="11335858" cy="590931"/>
          </a:xfrm>
        </p:spPr>
        <p:txBody>
          <a:bodyPr/>
          <a:lstStyle/>
          <a:p>
            <a:r>
              <a:rPr lang="en-US" dirty="0"/>
              <a:t>FY 2021</a:t>
            </a:r>
          </a:p>
        </p:txBody>
      </p:sp>
      <p:sp>
        <p:nvSpPr>
          <p:cNvPr id="4" name="Slide Number Placeholder 4">
            <a:extLst>
              <a:ext uri="{FF2B5EF4-FFF2-40B4-BE49-F238E27FC236}">
                <a16:creationId xmlns:a16="http://schemas.microsoft.com/office/drawing/2014/main" id="{90F3784D-2F9B-4A56-A454-CAF7DD41BB7D}"/>
              </a:ext>
            </a:extLst>
          </p:cNvPr>
          <p:cNvSpPr txBox="1">
            <a:spLocks/>
          </p:cNvSpPr>
          <p:nvPr/>
        </p:nvSpPr>
        <p:spPr>
          <a:xfrm>
            <a:off x="10988449" y="6283246"/>
            <a:ext cx="1260701" cy="53347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21B52"/>
                </a:solidFill>
                <a:ea typeface="Open Sans" panose="020B0606030504020204" pitchFamily="34" charset="0"/>
                <a:cs typeface="Open Sans" panose="020B0606030504020204" pitchFamily="34" charset="0"/>
              </a:rPr>
              <a:t>Page </a:t>
            </a:r>
            <a:fld id="{86CB4B4D-7CA3-9044-876B-883B54F8677D}" type="slidenum">
              <a:rPr lang="en-US" sz="1400" b="1" smtClean="0">
                <a:solidFill>
                  <a:srgbClr val="021B52"/>
                </a:solidFill>
                <a:latin typeface="+mj-lt"/>
                <a:ea typeface="Open Sans" panose="020B0606030504020204" pitchFamily="34" charset="0"/>
                <a:cs typeface="Open Sans" panose="020B0606030504020204" pitchFamily="34" charset="0"/>
              </a:rPr>
              <a:pPr/>
              <a:t>17</a:t>
            </a:fld>
            <a:endParaRPr lang="en-US" sz="1400" b="1" dirty="0">
              <a:solidFill>
                <a:srgbClr val="021B52"/>
              </a:solidFill>
              <a:latin typeface="+mj-lt"/>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86E03671-D3B0-46C7-BC9E-73406B9F29BD}"/>
              </a:ext>
            </a:extLst>
          </p:cNvPr>
          <p:cNvSpPr txBox="1"/>
          <p:nvPr/>
        </p:nvSpPr>
        <p:spPr>
          <a:xfrm>
            <a:off x="2154892" y="1602864"/>
            <a:ext cx="3569518" cy="846386"/>
          </a:xfrm>
          <a:prstGeom prst="rect">
            <a:avLst/>
          </a:prstGeom>
          <a:noFill/>
        </p:spPr>
        <p:txBody>
          <a:bodyPr wrap="square">
            <a:spAutoFit/>
          </a:bodyPr>
          <a:lstStyle/>
          <a:p>
            <a:pPr marL="0" indent="0">
              <a:spcBef>
                <a:spcPts val="600"/>
              </a:spcBef>
              <a:buNone/>
            </a:pPr>
            <a:r>
              <a:rPr lang="en-US" sz="1600" b="1" dirty="0">
                <a:solidFill>
                  <a:schemeClr val="accent2"/>
                </a:solidFill>
                <a:latin typeface="+mj-lt"/>
              </a:rPr>
              <a:t>Continue to Invest in ALPR</a:t>
            </a:r>
          </a:p>
          <a:p>
            <a:pPr marL="0" indent="0">
              <a:spcBef>
                <a:spcPts val="600"/>
              </a:spcBef>
              <a:buNone/>
            </a:pPr>
            <a:r>
              <a:rPr lang="en-US" sz="1400" dirty="0">
                <a:solidFill>
                  <a:schemeClr val="tx1">
                    <a:lumMod val="75000"/>
                    <a:lumOff val="25000"/>
                  </a:schemeClr>
                </a:solidFill>
              </a:rPr>
              <a:t>Sales, engineering, field services team and support.</a:t>
            </a:r>
          </a:p>
        </p:txBody>
      </p:sp>
      <p:sp>
        <p:nvSpPr>
          <p:cNvPr id="16" name="TextBox 15">
            <a:extLst>
              <a:ext uri="{FF2B5EF4-FFF2-40B4-BE49-F238E27FC236}">
                <a16:creationId xmlns:a16="http://schemas.microsoft.com/office/drawing/2014/main" id="{6C11CDF5-C7C0-4BCB-8C9F-B06C60E55768}"/>
              </a:ext>
            </a:extLst>
          </p:cNvPr>
          <p:cNvSpPr txBox="1"/>
          <p:nvPr/>
        </p:nvSpPr>
        <p:spPr>
          <a:xfrm>
            <a:off x="2169602" y="2796463"/>
            <a:ext cx="3554808" cy="846386"/>
          </a:xfrm>
          <a:prstGeom prst="rect">
            <a:avLst/>
          </a:prstGeom>
          <a:noFill/>
        </p:spPr>
        <p:txBody>
          <a:bodyPr wrap="square">
            <a:spAutoFit/>
          </a:bodyPr>
          <a:lstStyle/>
          <a:p>
            <a:pPr marL="0" indent="0">
              <a:spcBef>
                <a:spcPts val="600"/>
              </a:spcBef>
              <a:buNone/>
            </a:pPr>
            <a:r>
              <a:rPr lang="en-US" sz="1600" b="1" dirty="0">
                <a:solidFill>
                  <a:schemeClr val="accent2"/>
                </a:solidFill>
                <a:latin typeface="+mj-lt"/>
              </a:rPr>
              <a:t>ALPR Pricing</a:t>
            </a:r>
          </a:p>
          <a:p>
            <a:pPr marL="0" indent="0">
              <a:spcBef>
                <a:spcPts val="600"/>
              </a:spcBef>
              <a:buNone/>
            </a:pPr>
            <a:r>
              <a:rPr lang="en-US" sz="1400" dirty="0">
                <a:solidFill>
                  <a:schemeClr val="tx1">
                    <a:lumMod val="75000"/>
                    <a:lumOff val="25000"/>
                  </a:schemeClr>
                </a:solidFill>
              </a:rPr>
              <a:t>Evolve our pricing model to better reflect what we offer.</a:t>
            </a:r>
          </a:p>
        </p:txBody>
      </p:sp>
      <p:sp>
        <p:nvSpPr>
          <p:cNvPr id="20" name="TextBox 19">
            <a:extLst>
              <a:ext uri="{FF2B5EF4-FFF2-40B4-BE49-F238E27FC236}">
                <a16:creationId xmlns:a16="http://schemas.microsoft.com/office/drawing/2014/main" id="{7DAF553E-05D6-4670-98EA-C05A9F004CB2}"/>
              </a:ext>
            </a:extLst>
          </p:cNvPr>
          <p:cNvSpPr txBox="1"/>
          <p:nvPr/>
        </p:nvSpPr>
        <p:spPr>
          <a:xfrm>
            <a:off x="2192535" y="4031258"/>
            <a:ext cx="3531870" cy="846386"/>
          </a:xfrm>
          <a:prstGeom prst="rect">
            <a:avLst/>
          </a:prstGeom>
          <a:noFill/>
        </p:spPr>
        <p:txBody>
          <a:bodyPr wrap="square">
            <a:spAutoFit/>
          </a:bodyPr>
          <a:lstStyle/>
          <a:p>
            <a:pPr marL="0" indent="0">
              <a:spcBef>
                <a:spcPts val="600"/>
              </a:spcBef>
              <a:buNone/>
            </a:pPr>
            <a:r>
              <a:rPr lang="en-US" sz="1600" b="1" dirty="0">
                <a:solidFill>
                  <a:schemeClr val="accent2"/>
                </a:solidFill>
                <a:latin typeface="+mj-lt"/>
              </a:rPr>
              <a:t>EBITDA</a:t>
            </a:r>
          </a:p>
          <a:p>
            <a:pPr marL="0" indent="0">
              <a:spcBef>
                <a:spcPts val="600"/>
              </a:spcBef>
              <a:buNone/>
            </a:pPr>
            <a:r>
              <a:rPr lang="en-US" sz="1400" dirty="0">
                <a:solidFill>
                  <a:schemeClr val="tx1">
                    <a:lumMod val="75000"/>
                    <a:lumOff val="25000"/>
                  </a:schemeClr>
                </a:solidFill>
              </a:rPr>
              <a:t>Not a straight line to $1.0 mm per quarter.  Invest to grow.</a:t>
            </a:r>
          </a:p>
        </p:txBody>
      </p:sp>
      <p:sp>
        <p:nvSpPr>
          <p:cNvPr id="24" name="TextBox 23">
            <a:extLst>
              <a:ext uri="{FF2B5EF4-FFF2-40B4-BE49-F238E27FC236}">
                <a16:creationId xmlns:a16="http://schemas.microsoft.com/office/drawing/2014/main" id="{5DB9FBAC-6621-4835-B105-9AA63A17D1AC}"/>
              </a:ext>
            </a:extLst>
          </p:cNvPr>
          <p:cNvSpPr txBox="1"/>
          <p:nvPr/>
        </p:nvSpPr>
        <p:spPr>
          <a:xfrm>
            <a:off x="2154892" y="5377798"/>
            <a:ext cx="3820828" cy="630942"/>
          </a:xfrm>
          <a:prstGeom prst="rect">
            <a:avLst/>
          </a:prstGeom>
          <a:noFill/>
        </p:spPr>
        <p:txBody>
          <a:bodyPr wrap="square">
            <a:spAutoFit/>
          </a:bodyPr>
          <a:lstStyle/>
          <a:p>
            <a:pPr marL="0" indent="0">
              <a:spcBef>
                <a:spcPts val="600"/>
              </a:spcBef>
              <a:buNone/>
            </a:pPr>
            <a:r>
              <a:rPr lang="en-US" sz="1600" b="1" dirty="0">
                <a:solidFill>
                  <a:schemeClr val="accent2"/>
                </a:solidFill>
                <a:latin typeface="+mj-lt"/>
              </a:rPr>
              <a:t>Launch New Video Offerings</a:t>
            </a:r>
          </a:p>
          <a:p>
            <a:pPr marL="0" indent="0">
              <a:spcBef>
                <a:spcPts val="600"/>
              </a:spcBef>
              <a:buNone/>
            </a:pPr>
            <a:r>
              <a:rPr lang="en-US" sz="1400" b="1" dirty="0">
                <a:solidFill>
                  <a:schemeClr val="tx1">
                    <a:lumMod val="75000"/>
                    <a:lumOff val="25000"/>
                  </a:schemeClr>
                </a:solidFill>
              </a:rPr>
              <a:t>Fixed ALPR</a:t>
            </a:r>
            <a:r>
              <a:rPr lang="en-US" sz="1400" dirty="0">
                <a:solidFill>
                  <a:schemeClr val="tx1">
                    <a:lumMod val="75000"/>
                    <a:lumOff val="25000"/>
                  </a:schemeClr>
                </a:solidFill>
              </a:rPr>
              <a:t>, BWC and low-cost storage </a:t>
            </a:r>
          </a:p>
        </p:txBody>
      </p:sp>
      <p:sp>
        <p:nvSpPr>
          <p:cNvPr id="28" name="TextBox 27">
            <a:extLst>
              <a:ext uri="{FF2B5EF4-FFF2-40B4-BE49-F238E27FC236}">
                <a16:creationId xmlns:a16="http://schemas.microsoft.com/office/drawing/2014/main" id="{0B2308CD-7A1B-4349-A3B7-2B1E37C0BCDB}"/>
              </a:ext>
            </a:extLst>
          </p:cNvPr>
          <p:cNvSpPr txBox="1"/>
          <p:nvPr/>
        </p:nvSpPr>
        <p:spPr>
          <a:xfrm>
            <a:off x="7925793" y="1624367"/>
            <a:ext cx="3483776" cy="846386"/>
          </a:xfrm>
          <a:prstGeom prst="rect">
            <a:avLst/>
          </a:prstGeom>
          <a:noFill/>
        </p:spPr>
        <p:txBody>
          <a:bodyPr wrap="square">
            <a:spAutoFit/>
          </a:bodyPr>
          <a:lstStyle/>
          <a:p>
            <a:pPr marL="0" indent="0">
              <a:spcBef>
                <a:spcPts val="600"/>
              </a:spcBef>
              <a:buNone/>
            </a:pPr>
            <a:r>
              <a:rPr lang="en-US" sz="1600" b="1" dirty="0">
                <a:solidFill>
                  <a:schemeClr val="accent2"/>
                </a:solidFill>
                <a:latin typeface="+mj-lt"/>
              </a:rPr>
              <a:t>Acquisition and Merger</a:t>
            </a:r>
          </a:p>
          <a:p>
            <a:pPr marL="0" indent="0">
              <a:spcBef>
                <a:spcPts val="600"/>
              </a:spcBef>
              <a:buNone/>
            </a:pPr>
            <a:r>
              <a:rPr lang="en-US" sz="1400" dirty="0">
                <a:solidFill>
                  <a:schemeClr val="tx1">
                    <a:lumMod val="75000"/>
                    <a:lumOff val="25000"/>
                  </a:schemeClr>
                </a:solidFill>
              </a:rPr>
              <a:t>Public safety accounts, engineering services and IP</a:t>
            </a:r>
          </a:p>
        </p:txBody>
      </p:sp>
      <p:sp>
        <p:nvSpPr>
          <p:cNvPr id="36" name="Rectangle 35">
            <a:extLst>
              <a:ext uri="{FF2B5EF4-FFF2-40B4-BE49-F238E27FC236}">
                <a16:creationId xmlns:a16="http://schemas.microsoft.com/office/drawing/2014/main" id="{9B6D467E-B24B-4D70-857E-10178DDC9E56}"/>
              </a:ext>
            </a:extLst>
          </p:cNvPr>
          <p:cNvSpPr/>
          <p:nvPr/>
        </p:nvSpPr>
        <p:spPr>
          <a:xfrm flipH="1">
            <a:off x="7145511" y="2770771"/>
            <a:ext cx="4608730" cy="962152"/>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37" name="Rectangle 36">
            <a:extLst>
              <a:ext uri="{FF2B5EF4-FFF2-40B4-BE49-F238E27FC236}">
                <a16:creationId xmlns:a16="http://schemas.microsoft.com/office/drawing/2014/main" id="{221767E0-787E-4B44-BAD0-6C2A3487DC80}"/>
              </a:ext>
            </a:extLst>
          </p:cNvPr>
          <p:cNvSpPr/>
          <p:nvPr/>
        </p:nvSpPr>
        <p:spPr>
          <a:xfrm flipH="1">
            <a:off x="6523449" y="2760964"/>
            <a:ext cx="1296895" cy="976811"/>
          </a:xfrm>
          <a:prstGeom prst="rect">
            <a:avLst/>
          </a:prstGeom>
          <a:solidFill>
            <a:schemeClr val="accent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r>
              <a:rPr lang="en-US" sz="3200" b="1" dirty="0">
                <a:solidFill>
                  <a:schemeClr val="bg1"/>
                </a:solidFill>
                <a:latin typeface="+mj-lt"/>
                <a:cs typeface="Calibri"/>
              </a:rPr>
              <a:t>06</a:t>
            </a:r>
          </a:p>
        </p:txBody>
      </p:sp>
      <p:sp>
        <p:nvSpPr>
          <p:cNvPr id="39" name="TextBox 38">
            <a:extLst>
              <a:ext uri="{FF2B5EF4-FFF2-40B4-BE49-F238E27FC236}">
                <a16:creationId xmlns:a16="http://schemas.microsoft.com/office/drawing/2014/main" id="{34C8BFBC-2A46-4030-BAA8-B3208DB17AFC}"/>
              </a:ext>
            </a:extLst>
          </p:cNvPr>
          <p:cNvSpPr txBox="1"/>
          <p:nvPr/>
        </p:nvSpPr>
        <p:spPr>
          <a:xfrm>
            <a:off x="7933413" y="2836362"/>
            <a:ext cx="3539259" cy="846386"/>
          </a:xfrm>
          <a:prstGeom prst="rect">
            <a:avLst/>
          </a:prstGeom>
          <a:noFill/>
        </p:spPr>
        <p:txBody>
          <a:bodyPr wrap="square">
            <a:spAutoFit/>
          </a:bodyPr>
          <a:lstStyle/>
          <a:p>
            <a:pPr marL="0" indent="0">
              <a:spcBef>
                <a:spcPts val="600"/>
              </a:spcBef>
              <a:buNone/>
            </a:pPr>
            <a:r>
              <a:rPr lang="en-US" sz="1600" b="1" dirty="0">
                <a:solidFill>
                  <a:schemeClr val="accent2"/>
                </a:solidFill>
                <a:latin typeface="+mj-lt"/>
              </a:rPr>
              <a:t>Talent</a:t>
            </a:r>
          </a:p>
          <a:p>
            <a:pPr marL="0" indent="0">
              <a:spcBef>
                <a:spcPts val="600"/>
              </a:spcBef>
              <a:buNone/>
            </a:pPr>
            <a:r>
              <a:rPr lang="en-US" sz="1400" dirty="0">
                <a:solidFill>
                  <a:schemeClr val="tx1">
                    <a:lumMod val="75000"/>
                    <a:lumOff val="25000"/>
                  </a:schemeClr>
                </a:solidFill>
              </a:rPr>
              <a:t>“New world” re talent movement, acquisition and retention.</a:t>
            </a:r>
          </a:p>
        </p:txBody>
      </p:sp>
      <p:cxnSp>
        <p:nvCxnSpPr>
          <p:cNvPr id="47" name="Straight Connector 46">
            <a:extLst>
              <a:ext uri="{FF2B5EF4-FFF2-40B4-BE49-F238E27FC236}">
                <a16:creationId xmlns:a16="http://schemas.microsoft.com/office/drawing/2014/main" id="{D79E44B3-CB9C-49AF-B5EA-3FE4DB92181F}"/>
              </a:ext>
            </a:extLst>
          </p:cNvPr>
          <p:cNvCxnSpPr>
            <a:cxnSpLocks/>
          </p:cNvCxnSpPr>
          <p:nvPr/>
        </p:nvCxnSpPr>
        <p:spPr>
          <a:xfrm flipV="1">
            <a:off x="5975720" y="2734574"/>
            <a:ext cx="0" cy="32520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C9D5103-F23D-489A-A7F2-B82903619BB1}"/>
              </a:ext>
            </a:extLst>
          </p:cNvPr>
          <p:cNvCxnSpPr>
            <a:cxnSpLocks/>
          </p:cNvCxnSpPr>
          <p:nvPr/>
        </p:nvCxnSpPr>
        <p:spPr>
          <a:xfrm flipV="1">
            <a:off x="5990430" y="3955962"/>
            <a:ext cx="0" cy="32520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57A698-A5E3-4267-BFC1-073F6CBD4FE9}"/>
              </a:ext>
            </a:extLst>
          </p:cNvPr>
          <p:cNvCxnSpPr>
            <a:cxnSpLocks/>
          </p:cNvCxnSpPr>
          <p:nvPr/>
        </p:nvCxnSpPr>
        <p:spPr>
          <a:xfrm flipV="1">
            <a:off x="5982810" y="5214671"/>
            <a:ext cx="0" cy="32520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F8EE553-B90F-4A04-9B2F-372ADBBFB455}"/>
              </a:ext>
            </a:extLst>
          </p:cNvPr>
          <p:cNvCxnSpPr>
            <a:cxnSpLocks/>
          </p:cNvCxnSpPr>
          <p:nvPr/>
        </p:nvCxnSpPr>
        <p:spPr>
          <a:xfrm flipV="1">
            <a:off x="11736201" y="1558447"/>
            <a:ext cx="0" cy="32520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D136C28-82EB-4D99-AADC-1454A8E4EB15}"/>
              </a:ext>
            </a:extLst>
          </p:cNvPr>
          <p:cNvCxnSpPr>
            <a:cxnSpLocks/>
          </p:cNvCxnSpPr>
          <p:nvPr/>
        </p:nvCxnSpPr>
        <p:spPr>
          <a:xfrm flipV="1">
            <a:off x="11754241" y="2770029"/>
            <a:ext cx="0" cy="325207"/>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81F751D-9DFD-42A9-AC84-D5F74741AB52}"/>
              </a:ext>
            </a:extLst>
          </p:cNvPr>
          <p:cNvCxnSpPr>
            <a:cxnSpLocks/>
          </p:cNvCxnSpPr>
          <p:nvPr/>
        </p:nvCxnSpPr>
        <p:spPr>
          <a:xfrm flipV="1">
            <a:off x="5982810" y="1553204"/>
            <a:ext cx="0" cy="32520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B820F83-EF06-475D-B2B1-028C199412F8}"/>
              </a:ext>
            </a:extLst>
          </p:cNvPr>
          <p:cNvSpPr/>
          <p:nvPr/>
        </p:nvSpPr>
        <p:spPr>
          <a:xfrm flipH="1">
            <a:off x="7155199" y="3975474"/>
            <a:ext cx="4608730" cy="952345"/>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35" name="Rectangle 34">
            <a:extLst>
              <a:ext uri="{FF2B5EF4-FFF2-40B4-BE49-F238E27FC236}">
                <a16:creationId xmlns:a16="http://schemas.microsoft.com/office/drawing/2014/main" id="{E19FC1C6-7874-4985-A282-2CA6097F860C}"/>
              </a:ext>
            </a:extLst>
          </p:cNvPr>
          <p:cNvSpPr/>
          <p:nvPr/>
        </p:nvSpPr>
        <p:spPr>
          <a:xfrm flipH="1">
            <a:off x="6533132" y="3965667"/>
            <a:ext cx="1296895" cy="962152"/>
          </a:xfrm>
          <a:prstGeom prst="rect">
            <a:avLst/>
          </a:prstGeom>
          <a:solidFill>
            <a:schemeClr val="accent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r>
              <a:rPr lang="en-US" sz="3200" b="1" dirty="0">
                <a:solidFill>
                  <a:schemeClr val="bg1"/>
                </a:solidFill>
                <a:latin typeface="+mj-lt"/>
                <a:cs typeface="Calibri"/>
              </a:rPr>
              <a:t>07</a:t>
            </a:r>
          </a:p>
        </p:txBody>
      </p:sp>
      <p:sp>
        <p:nvSpPr>
          <p:cNvPr id="38" name="TextBox 37">
            <a:extLst>
              <a:ext uri="{FF2B5EF4-FFF2-40B4-BE49-F238E27FC236}">
                <a16:creationId xmlns:a16="http://schemas.microsoft.com/office/drawing/2014/main" id="{32CB2770-A0BD-4BCC-9DF3-D364B99EEFBD}"/>
              </a:ext>
            </a:extLst>
          </p:cNvPr>
          <p:cNvSpPr txBox="1"/>
          <p:nvPr/>
        </p:nvSpPr>
        <p:spPr>
          <a:xfrm>
            <a:off x="7975889" y="4037094"/>
            <a:ext cx="3496775" cy="846386"/>
          </a:xfrm>
          <a:prstGeom prst="rect">
            <a:avLst/>
          </a:prstGeom>
          <a:noFill/>
        </p:spPr>
        <p:txBody>
          <a:bodyPr wrap="square">
            <a:spAutoFit/>
          </a:bodyPr>
          <a:lstStyle/>
          <a:p>
            <a:pPr marL="0" indent="0">
              <a:spcBef>
                <a:spcPts val="600"/>
              </a:spcBef>
              <a:buNone/>
            </a:pPr>
            <a:r>
              <a:rPr lang="en-US" sz="1600" b="1" dirty="0">
                <a:solidFill>
                  <a:schemeClr val="accent2"/>
                </a:solidFill>
                <a:latin typeface="+mj-lt"/>
              </a:rPr>
              <a:t>MobiKEY</a:t>
            </a:r>
          </a:p>
          <a:p>
            <a:pPr marL="0" indent="0">
              <a:spcBef>
                <a:spcPts val="600"/>
              </a:spcBef>
              <a:buNone/>
            </a:pPr>
            <a:r>
              <a:rPr lang="en-US" sz="1400" dirty="0">
                <a:solidFill>
                  <a:schemeClr val="tx1">
                    <a:lumMod val="75000"/>
                    <a:lumOff val="25000"/>
                  </a:schemeClr>
                </a:solidFill>
              </a:rPr>
              <a:t>Working in a cloud and Microsoft world</a:t>
            </a:r>
          </a:p>
        </p:txBody>
      </p:sp>
      <p:cxnSp>
        <p:nvCxnSpPr>
          <p:cNvPr id="44" name="Straight Connector 43">
            <a:extLst>
              <a:ext uri="{FF2B5EF4-FFF2-40B4-BE49-F238E27FC236}">
                <a16:creationId xmlns:a16="http://schemas.microsoft.com/office/drawing/2014/main" id="{1E1C77A4-C350-41D1-9444-1F45C5AD5014}"/>
              </a:ext>
            </a:extLst>
          </p:cNvPr>
          <p:cNvCxnSpPr>
            <a:cxnSpLocks/>
          </p:cNvCxnSpPr>
          <p:nvPr/>
        </p:nvCxnSpPr>
        <p:spPr>
          <a:xfrm flipV="1">
            <a:off x="11736201" y="3978123"/>
            <a:ext cx="0" cy="32520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E0FB446-0C26-402D-A4EA-332D68A46D24}"/>
              </a:ext>
            </a:extLst>
          </p:cNvPr>
          <p:cNvSpPr/>
          <p:nvPr/>
        </p:nvSpPr>
        <p:spPr>
          <a:xfrm flipH="1">
            <a:off x="6533132" y="5214671"/>
            <a:ext cx="1296895" cy="976811"/>
          </a:xfrm>
          <a:prstGeom prst="rect">
            <a:avLst/>
          </a:prstGeom>
          <a:solidFill>
            <a:schemeClr val="accent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r>
              <a:rPr lang="en-US" sz="3200" b="1" dirty="0">
                <a:solidFill>
                  <a:schemeClr val="bg1"/>
                </a:solidFill>
                <a:latin typeface="+mj-lt"/>
                <a:cs typeface="Calibri"/>
              </a:rPr>
              <a:t>08</a:t>
            </a:r>
          </a:p>
        </p:txBody>
      </p:sp>
      <p:sp>
        <p:nvSpPr>
          <p:cNvPr id="33" name="Rectangle 32">
            <a:extLst>
              <a:ext uri="{FF2B5EF4-FFF2-40B4-BE49-F238E27FC236}">
                <a16:creationId xmlns:a16="http://schemas.microsoft.com/office/drawing/2014/main" id="{10A25A38-0BC2-4B29-97F4-19B0DACB51C1}"/>
              </a:ext>
            </a:extLst>
          </p:cNvPr>
          <p:cNvSpPr/>
          <p:nvPr/>
        </p:nvSpPr>
        <p:spPr>
          <a:xfrm flipH="1">
            <a:off x="7820343" y="5210281"/>
            <a:ext cx="3969965" cy="981201"/>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40" name="TextBox 39">
            <a:extLst>
              <a:ext uri="{FF2B5EF4-FFF2-40B4-BE49-F238E27FC236}">
                <a16:creationId xmlns:a16="http://schemas.microsoft.com/office/drawing/2014/main" id="{89EA2088-1708-49F5-8368-91F6E9BDFB53}"/>
              </a:ext>
            </a:extLst>
          </p:cNvPr>
          <p:cNvSpPr txBox="1"/>
          <p:nvPr/>
        </p:nvSpPr>
        <p:spPr>
          <a:xfrm>
            <a:off x="7975889" y="5385146"/>
            <a:ext cx="3539451" cy="630942"/>
          </a:xfrm>
          <a:prstGeom prst="rect">
            <a:avLst/>
          </a:prstGeom>
          <a:noFill/>
        </p:spPr>
        <p:txBody>
          <a:bodyPr wrap="square">
            <a:spAutoFit/>
          </a:bodyPr>
          <a:lstStyle/>
          <a:p>
            <a:pPr marL="0" indent="0">
              <a:spcBef>
                <a:spcPts val="600"/>
              </a:spcBef>
              <a:buNone/>
            </a:pPr>
            <a:r>
              <a:rPr lang="en-US" sz="1600" b="1" dirty="0">
                <a:solidFill>
                  <a:schemeClr val="accent2"/>
                </a:solidFill>
                <a:latin typeface="+mj-lt"/>
              </a:rPr>
              <a:t>Canadian Dollar</a:t>
            </a:r>
          </a:p>
          <a:p>
            <a:pPr marL="0" indent="0">
              <a:spcBef>
                <a:spcPts val="600"/>
              </a:spcBef>
              <a:buNone/>
            </a:pPr>
            <a:r>
              <a:rPr lang="en-US" sz="1400" dirty="0">
                <a:solidFill>
                  <a:schemeClr val="tx1">
                    <a:lumMod val="75000"/>
                    <a:lumOff val="25000"/>
                  </a:schemeClr>
                </a:solidFill>
              </a:rPr>
              <a:t>From 1.45 in Mar-20 to 1.24 in Apr-21.</a:t>
            </a:r>
          </a:p>
        </p:txBody>
      </p:sp>
      <p:cxnSp>
        <p:nvCxnSpPr>
          <p:cNvPr id="41" name="Straight Connector 40">
            <a:extLst>
              <a:ext uri="{FF2B5EF4-FFF2-40B4-BE49-F238E27FC236}">
                <a16:creationId xmlns:a16="http://schemas.microsoft.com/office/drawing/2014/main" id="{0C6629E0-720D-487C-8675-A78D09F74B5E}"/>
              </a:ext>
            </a:extLst>
          </p:cNvPr>
          <p:cNvCxnSpPr>
            <a:cxnSpLocks/>
          </p:cNvCxnSpPr>
          <p:nvPr/>
        </p:nvCxnSpPr>
        <p:spPr>
          <a:xfrm flipV="1">
            <a:off x="11763929" y="5222543"/>
            <a:ext cx="0" cy="32520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450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E7D434-3190-4CD1-BB2C-0F774D399DD9}"/>
              </a:ext>
            </a:extLst>
          </p:cNvPr>
          <p:cNvSpPr>
            <a:spLocks noGrp="1"/>
          </p:cNvSpPr>
          <p:nvPr>
            <p:ph type="body" sz="quarter" idx="24"/>
          </p:nvPr>
        </p:nvSpPr>
        <p:spPr>
          <a:xfrm>
            <a:off x="8425224" y="4949445"/>
            <a:ext cx="3273552" cy="534505"/>
          </a:xfrm>
        </p:spPr>
        <p:txBody>
          <a:bodyPr/>
          <a:lstStyle/>
          <a:p>
            <a:r>
              <a:rPr lang="en-US" dirty="0"/>
              <a:t>7300 N. Via Paseo Del Sur, Suite 202</a:t>
            </a:r>
          </a:p>
          <a:p>
            <a:r>
              <a:rPr lang="en-US" dirty="0"/>
              <a:t>Scottsdale, AZ 85258</a:t>
            </a:r>
          </a:p>
        </p:txBody>
      </p:sp>
      <p:sp>
        <p:nvSpPr>
          <p:cNvPr id="3" name="Text Placeholder 2">
            <a:extLst>
              <a:ext uri="{FF2B5EF4-FFF2-40B4-BE49-F238E27FC236}">
                <a16:creationId xmlns:a16="http://schemas.microsoft.com/office/drawing/2014/main" id="{74DF4851-D3FB-4A35-B367-5D9DD8D7A3CF}"/>
              </a:ext>
            </a:extLst>
          </p:cNvPr>
          <p:cNvSpPr>
            <a:spLocks noGrp="1"/>
          </p:cNvSpPr>
          <p:nvPr>
            <p:ph type="body" sz="quarter" idx="25"/>
          </p:nvPr>
        </p:nvSpPr>
        <p:spPr>
          <a:xfrm>
            <a:off x="8425224" y="5804248"/>
            <a:ext cx="3273552" cy="534505"/>
          </a:xfrm>
        </p:spPr>
        <p:txBody>
          <a:bodyPr/>
          <a:lstStyle/>
          <a:p>
            <a:r>
              <a:rPr lang="en-US" dirty="0"/>
              <a:t>Tony Busseri</a:t>
            </a:r>
          </a:p>
          <a:p>
            <a:r>
              <a:rPr lang="en-US" dirty="0"/>
              <a:t>President and CEO</a:t>
            </a:r>
          </a:p>
        </p:txBody>
      </p:sp>
    </p:spTree>
    <p:extLst>
      <p:ext uri="{BB962C8B-B14F-4D97-AF65-F5344CB8AC3E}">
        <p14:creationId xmlns:p14="http://schemas.microsoft.com/office/powerpoint/2010/main" val="158330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latin typeface="Montserrat Medium" panose="00000600000000000000" pitchFamily="2" charset="0"/>
              </a:rPr>
              <a:t>Company Snapshot</a:t>
            </a:r>
          </a:p>
        </p:txBody>
      </p:sp>
      <p:graphicFrame>
        <p:nvGraphicFramePr>
          <p:cNvPr id="6" name="Content Placeholder 7">
            <a:extLst>
              <a:ext uri="{FF2B5EF4-FFF2-40B4-BE49-F238E27FC236}">
                <a16:creationId xmlns:a16="http://schemas.microsoft.com/office/drawing/2014/main" id="{74E34571-A5A1-224B-858E-9E3CCB848F0F}"/>
              </a:ext>
            </a:extLst>
          </p:cNvPr>
          <p:cNvGraphicFramePr>
            <a:graphicFrameLocks/>
          </p:cNvGraphicFramePr>
          <p:nvPr>
            <p:extLst/>
          </p:nvPr>
        </p:nvGraphicFramePr>
        <p:xfrm>
          <a:off x="561154" y="1281363"/>
          <a:ext cx="5534846" cy="4846292"/>
        </p:xfrm>
        <a:graphic>
          <a:graphicData uri="http://schemas.openxmlformats.org/drawingml/2006/table">
            <a:tbl>
              <a:tblPr firstRow="1" bandRow="1">
                <a:tableStyleId>{6E25E649-3F16-4E02-A733-19D2CDBF48F0}</a:tableStyleId>
              </a:tblPr>
              <a:tblGrid>
                <a:gridCol w="2352534">
                  <a:extLst>
                    <a:ext uri="{9D8B030D-6E8A-4147-A177-3AD203B41FA5}">
                      <a16:colId xmlns:a16="http://schemas.microsoft.com/office/drawing/2014/main" val="20000"/>
                    </a:ext>
                  </a:extLst>
                </a:gridCol>
                <a:gridCol w="3182312">
                  <a:extLst>
                    <a:ext uri="{9D8B030D-6E8A-4147-A177-3AD203B41FA5}">
                      <a16:colId xmlns:a16="http://schemas.microsoft.com/office/drawing/2014/main" val="20001"/>
                    </a:ext>
                  </a:extLst>
                </a:gridCol>
              </a:tblGrid>
              <a:tr h="381392">
                <a:tc gridSpan="2">
                  <a:txBody>
                    <a:bodyPr/>
                    <a:lstStyle/>
                    <a:p>
                      <a:r>
                        <a:rPr lang="en-US" sz="1400" kern="1200" dirty="0"/>
                        <a:t>Route1 Inc.</a:t>
                      </a:r>
                      <a:endParaRPr lang="en-US" sz="1400" b="0" dirty="0">
                        <a:solidFill>
                          <a:srgbClr val="0A3161"/>
                        </a:solidFill>
                        <a:latin typeface="Montserrat Medium" panose="00000600000000000000" pitchFamily="2" charset="0"/>
                        <a:ea typeface="Roboto" pitchFamily="2" charset="0"/>
                      </a:endParaRPr>
                    </a:p>
                  </a:txBody>
                  <a:tcPr marL="91443" marR="91443" marT="45732" marB="45732" anchor="ctr"/>
                </a:tc>
                <a:tc hMerge="1">
                  <a:txBody>
                    <a:bodyPr/>
                    <a:lstStyle/>
                    <a:p>
                      <a:endParaRPr lang="en-US" sz="1000" b="0" dirty="0">
                        <a:solidFill>
                          <a:srgbClr val="0A3161"/>
                        </a:solidFill>
                        <a:latin typeface="+mn-lt"/>
                        <a:ea typeface="Roboto" pitchFamily="2" charset="0"/>
                      </a:endParaRPr>
                    </a:p>
                  </a:txBody>
                  <a:tcPr marL="91443" marR="91443" marT="45732" marB="45732" anchor="ctr">
                    <a:lnL>
                      <a:noFill/>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512508"/>
                  </a:ext>
                </a:extLst>
              </a:tr>
              <a:tr h="417454">
                <a:tc>
                  <a:txBody>
                    <a:bodyPr/>
                    <a:lstStyle/>
                    <a:p>
                      <a:r>
                        <a:rPr lang="en-US" sz="1000" dirty="0"/>
                        <a:t>Incorporation</a:t>
                      </a:r>
                      <a:r>
                        <a:rPr lang="en-US" sz="1000" baseline="0" dirty="0"/>
                        <a:t> Year</a:t>
                      </a:r>
                      <a:endParaRPr lang="en-US" sz="1000" b="1" dirty="0">
                        <a:solidFill>
                          <a:srgbClr val="0A3161"/>
                        </a:solidFill>
                        <a:latin typeface="Montserrat Medium" panose="00000600000000000000" pitchFamily="2" charset="0"/>
                        <a:ea typeface="Roboto" pitchFamily="2" charset="0"/>
                      </a:endParaRPr>
                    </a:p>
                  </a:txBody>
                  <a:tcPr marL="91443" marR="91443" marT="45732" marB="45732" anchor="ctr"/>
                </a:tc>
                <a:tc>
                  <a:txBody>
                    <a:bodyPr/>
                    <a:lstStyle/>
                    <a:p>
                      <a:r>
                        <a:rPr lang="en-US" sz="1000" dirty="0"/>
                        <a:t>2004</a:t>
                      </a:r>
                      <a:endParaRPr lang="en-US" sz="1000" b="0" dirty="0">
                        <a:solidFill>
                          <a:srgbClr val="0A3161"/>
                        </a:solidFill>
                        <a:latin typeface="+mn-lt"/>
                        <a:ea typeface="Roboto" pitchFamily="2" charset="0"/>
                      </a:endParaRPr>
                    </a:p>
                  </a:txBody>
                  <a:tcPr marL="91443" marR="91443" marT="45732" marB="45732" anchor="ctr"/>
                </a:tc>
                <a:extLst>
                  <a:ext uri="{0D108BD9-81ED-4DB2-BD59-A6C34878D82A}">
                    <a16:rowId xmlns:a16="http://schemas.microsoft.com/office/drawing/2014/main" val="3505915611"/>
                  </a:ext>
                </a:extLst>
              </a:tr>
              <a:tr h="417454">
                <a:tc>
                  <a:txBody>
                    <a:bodyPr/>
                    <a:lstStyle/>
                    <a:p>
                      <a:r>
                        <a:rPr lang="en-US" sz="1000" dirty="0"/>
                        <a:t>Stock Price</a:t>
                      </a:r>
                      <a:endParaRPr lang="en-US" sz="1000" b="1" dirty="0">
                        <a:solidFill>
                          <a:srgbClr val="0A3161"/>
                        </a:solidFill>
                        <a:latin typeface="Montserrat Medium" panose="00000600000000000000" pitchFamily="2" charset="0"/>
                        <a:ea typeface="Roboto" panose="02000000000000000000" pitchFamily="2" charset="0"/>
                      </a:endParaRPr>
                    </a:p>
                  </a:txBody>
                  <a:tcPr marL="91443" marR="91443" marT="45732" marB="45732" anchor="ctr"/>
                </a:tc>
                <a:tc>
                  <a:txBody>
                    <a:bodyPr/>
                    <a:lstStyle/>
                    <a:p>
                      <a:r>
                        <a:rPr lang="en-US" sz="1000" dirty="0"/>
                        <a:t>CAD $0.80 </a:t>
                      </a:r>
                      <a:r>
                        <a:rPr lang="en-US" sz="1000" baseline="0" dirty="0"/>
                        <a:t>as at April 21, 2021</a:t>
                      </a:r>
                      <a:endParaRPr lang="en-US" sz="1000" b="0" dirty="0">
                        <a:solidFill>
                          <a:srgbClr val="0A3161"/>
                        </a:solidFill>
                        <a:latin typeface="+mn-lt"/>
                        <a:ea typeface="Roboto" pitchFamily="2" charset="0"/>
                      </a:endParaRPr>
                    </a:p>
                  </a:txBody>
                  <a:tcPr marL="91443" marR="91443" marT="45732" marB="45732" anchor="ctr"/>
                </a:tc>
                <a:extLst>
                  <a:ext uri="{0D108BD9-81ED-4DB2-BD59-A6C34878D82A}">
                    <a16:rowId xmlns:a16="http://schemas.microsoft.com/office/drawing/2014/main" val="10000"/>
                  </a:ext>
                </a:extLst>
              </a:tr>
              <a:tr h="417454">
                <a:tc>
                  <a:txBody>
                    <a:bodyPr/>
                    <a:lstStyle/>
                    <a:p>
                      <a:r>
                        <a:rPr lang="en-US" sz="1000" dirty="0"/>
                        <a:t>52 Week High / Low</a:t>
                      </a:r>
                      <a:endParaRPr lang="en-US" sz="1000" b="1" dirty="0">
                        <a:solidFill>
                          <a:srgbClr val="0A3161"/>
                        </a:solidFill>
                        <a:latin typeface="Montserrat Medium" panose="00000600000000000000" pitchFamily="2" charset="0"/>
                        <a:ea typeface="Roboto" panose="02000000000000000000" pitchFamily="2" charset="0"/>
                      </a:endParaRPr>
                    </a:p>
                  </a:txBody>
                  <a:tcPr marL="91443" marR="91443" marT="45732" marB="45732" anchor="ctr"/>
                </a:tc>
                <a:tc>
                  <a:txBody>
                    <a:bodyPr/>
                    <a:lstStyle/>
                    <a:p>
                      <a:r>
                        <a:rPr lang="en-US" sz="1000" dirty="0"/>
                        <a:t>CAD $0.53 to $1.14</a:t>
                      </a:r>
                      <a:endParaRPr lang="en-US" sz="1000" dirty="0">
                        <a:solidFill>
                          <a:srgbClr val="0A3161"/>
                        </a:solidFill>
                        <a:latin typeface="+mn-lt"/>
                        <a:ea typeface="Roboto" panose="02000000000000000000" pitchFamily="2" charset="0"/>
                      </a:endParaRPr>
                    </a:p>
                  </a:txBody>
                  <a:tcPr marL="91443" marR="91443" marT="45732" marB="45732" anchor="ctr"/>
                </a:tc>
                <a:extLst>
                  <a:ext uri="{0D108BD9-81ED-4DB2-BD59-A6C34878D82A}">
                    <a16:rowId xmlns:a16="http://schemas.microsoft.com/office/drawing/2014/main" val="10001"/>
                  </a:ext>
                </a:extLst>
              </a:tr>
              <a:tr h="417454">
                <a:tc>
                  <a:txBody>
                    <a:bodyPr/>
                    <a:lstStyle/>
                    <a:p>
                      <a:r>
                        <a:rPr lang="en-US" sz="1000" dirty="0"/>
                        <a:t>Fully Diluted</a:t>
                      </a:r>
                      <a:r>
                        <a:rPr lang="en-US" sz="1000" baseline="0" dirty="0"/>
                        <a:t> </a:t>
                      </a:r>
                      <a:r>
                        <a:rPr lang="en-US" sz="1000" dirty="0"/>
                        <a:t>Common Shares</a:t>
                      </a:r>
                      <a:r>
                        <a:rPr lang="en-US" sz="1000" baseline="0" dirty="0"/>
                        <a:t> </a:t>
                      </a:r>
                      <a:r>
                        <a:rPr lang="en-US" sz="1000" dirty="0"/>
                        <a:t>Outstanding</a:t>
                      </a:r>
                      <a:endParaRPr lang="en-US" sz="1000" b="1" dirty="0">
                        <a:solidFill>
                          <a:srgbClr val="0A3161"/>
                        </a:solidFill>
                        <a:latin typeface="Montserrat Medium" panose="00000600000000000000" pitchFamily="2" charset="0"/>
                        <a:ea typeface="Roboto" panose="02000000000000000000" pitchFamily="2" charset="0"/>
                      </a:endParaRPr>
                    </a:p>
                  </a:txBody>
                  <a:tcPr marL="91443" marR="91443" marT="45732" marB="45732" anchor="ctr"/>
                </a:tc>
                <a:tc>
                  <a:txBody>
                    <a:bodyPr/>
                    <a:lstStyle/>
                    <a:p>
                      <a:r>
                        <a:rPr lang="en-US" sz="1000" dirty="0"/>
                        <a:t>40 </a:t>
                      </a:r>
                      <a:r>
                        <a:rPr lang="en-US" sz="1000" baseline="0" dirty="0"/>
                        <a:t>million</a:t>
                      </a:r>
                      <a:endParaRPr lang="en-US" sz="1000" dirty="0">
                        <a:solidFill>
                          <a:srgbClr val="0A3161"/>
                        </a:solidFill>
                        <a:latin typeface="+mn-lt"/>
                        <a:ea typeface="Roboto" pitchFamily="2" charset="0"/>
                      </a:endParaRPr>
                    </a:p>
                  </a:txBody>
                  <a:tcPr marL="91443" marR="91443" marT="45732" marB="45732" anchor="ctr"/>
                </a:tc>
                <a:extLst>
                  <a:ext uri="{0D108BD9-81ED-4DB2-BD59-A6C34878D82A}">
                    <a16:rowId xmlns:a16="http://schemas.microsoft.com/office/drawing/2014/main" val="10002"/>
                  </a:ext>
                </a:extLst>
              </a:tr>
              <a:tr h="417454">
                <a:tc>
                  <a:txBody>
                    <a:bodyPr/>
                    <a:lstStyle/>
                    <a:p>
                      <a:r>
                        <a:rPr lang="en-US" sz="1000" dirty="0"/>
                        <a:t>Market Capitalization</a:t>
                      </a:r>
                      <a:endParaRPr lang="en-US" sz="1000" b="1" dirty="0">
                        <a:solidFill>
                          <a:srgbClr val="0A3161"/>
                        </a:solidFill>
                        <a:latin typeface="Montserrat Medium" panose="00000600000000000000" pitchFamily="2" charset="0"/>
                        <a:ea typeface="Roboto" panose="02000000000000000000" pitchFamily="2" charset="0"/>
                      </a:endParaRPr>
                    </a:p>
                  </a:txBody>
                  <a:tcPr marL="91443" marR="91443" marT="45732" marB="45732" anchor="ctr"/>
                </a:tc>
                <a:tc>
                  <a:txBody>
                    <a:bodyPr/>
                    <a:lstStyle/>
                    <a:p>
                      <a:r>
                        <a:rPr lang="en-US" sz="1000" dirty="0"/>
                        <a:t>CAD $32 million</a:t>
                      </a:r>
                      <a:endParaRPr lang="en-US" sz="1000" dirty="0">
                        <a:solidFill>
                          <a:srgbClr val="0A3161"/>
                        </a:solidFill>
                        <a:latin typeface="+mn-lt"/>
                        <a:ea typeface="Roboto" panose="02000000000000000000" pitchFamily="2" charset="0"/>
                      </a:endParaRPr>
                    </a:p>
                  </a:txBody>
                  <a:tcPr marL="91443" marR="91443" marT="45732" marB="45732" anchor="ctr"/>
                </a:tc>
                <a:extLst>
                  <a:ext uri="{0D108BD9-81ED-4DB2-BD59-A6C34878D82A}">
                    <a16:rowId xmlns:a16="http://schemas.microsoft.com/office/drawing/2014/main" val="10004"/>
                  </a:ext>
                </a:extLst>
              </a:tr>
              <a:tr h="417454">
                <a:tc>
                  <a:txBody>
                    <a:bodyPr/>
                    <a:lstStyle/>
                    <a:p>
                      <a:r>
                        <a:rPr lang="en-US" sz="1000" dirty="0"/>
                        <a:t>Employees</a:t>
                      </a:r>
                      <a:endParaRPr lang="en-US" sz="1000" b="1" dirty="0">
                        <a:solidFill>
                          <a:srgbClr val="0A3161"/>
                        </a:solidFill>
                        <a:latin typeface="Montserrat Medium" panose="00000600000000000000" pitchFamily="2" charset="0"/>
                        <a:ea typeface="Roboto" panose="02000000000000000000" pitchFamily="2" charset="0"/>
                      </a:endParaRPr>
                    </a:p>
                  </a:txBody>
                  <a:tcPr marL="91443" marR="91443" marT="45732" marB="45732" anchor="ctr"/>
                </a:tc>
                <a:tc>
                  <a:txBody>
                    <a:bodyPr/>
                    <a:lstStyle/>
                    <a:p>
                      <a:r>
                        <a:rPr lang="en-US" sz="1000" dirty="0"/>
                        <a:t>57</a:t>
                      </a:r>
                      <a:endParaRPr lang="en-US" sz="1000" dirty="0">
                        <a:solidFill>
                          <a:srgbClr val="0A3161"/>
                        </a:solidFill>
                        <a:latin typeface="+mn-lt"/>
                        <a:ea typeface="Roboto" panose="02000000000000000000" pitchFamily="2" charset="0"/>
                      </a:endParaRPr>
                    </a:p>
                  </a:txBody>
                  <a:tcPr marL="91443" marR="91443" marT="45732" marB="45732" anchor="ctr"/>
                </a:tc>
                <a:extLst>
                  <a:ext uri="{0D108BD9-81ED-4DB2-BD59-A6C34878D82A}">
                    <a16:rowId xmlns:a16="http://schemas.microsoft.com/office/drawing/2014/main" val="492113355"/>
                  </a:ext>
                </a:extLst>
              </a:tr>
              <a:tr h="417454">
                <a:tc>
                  <a:txBody>
                    <a:bodyPr/>
                    <a:lstStyle/>
                    <a:p>
                      <a:r>
                        <a:rPr lang="en-US" sz="1000" dirty="0"/>
                        <a:t>FY 2020 Revenue</a:t>
                      </a:r>
                      <a:endParaRPr lang="en-US" sz="1000" b="1" dirty="0">
                        <a:solidFill>
                          <a:srgbClr val="0A3161"/>
                        </a:solidFill>
                        <a:latin typeface="Montserrat Medium" panose="00000600000000000000" pitchFamily="2" charset="0"/>
                        <a:ea typeface="Roboto" panose="02000000000000000000" pitchFamily="2" charset="0"/>
                      </a:endParaRPr>
                    </a:p>
                  </a:txBody>
                  <a:tcPr marL="91443" marR="91443" marT="45732" marB="45732" anchor="ctr"/>
                </a:tc>
                <a:tc>
                  <a:txBody>
                    <a:bodyPr/>
                    <a:lstStyle/>
                    <a:p>
                      <a:r>
                        <a:rPr lang="en-US" sz="1000" dirty="0"/>
                        <a:t>CAD $24 million</a:t>
                      </a:r>
                      <a:endParaRPr lang="en-US" sz="1000" dirty="0">
                        <a:solidFill>
                          <a:srgbClr val="0A3161"/>
                        </a:solidFill>
                        <a:latin typeface="+mn-lt"/>
                        <a:ea typeface="Roboto" panose="02000000000000000000" pitchFamily="2" charset="0"/>
                      </a:endParaRPr>
                    </a:p>
                  </a:txBody>
                  <a:tcPr marL="91443" marR="91443" marT="45732" marB="45732" anchor="ctr"/>
                </a:tc>
                <a:extLst>
                  <a:ext uri="{0D108BD9-81ED-4DB2-BD59-A6C34878D82A}">
                    <a16:rowId xmlns:a16="http://schemas.microsoft.com/office/drawing/2014/main" val="3271622779"/>
                  </a:ext>
                </a:extLst>
              </a:tr>
              <a:tr h="417454">
                <a:tc>
                  <a:txBody>
                    <a:bodyPr/>
                    <a:lstStyle/>
                    <a:p>
                      <a:r>
                        <a:rPr lang="en-US" sz="1000" dirty="0"/>
                        <a:t>FY End</a:t>
                      </a:r>
                      <a:endParaRPr lang="en-US" sz="1000" b="1" dirty="0">
                        <a:solidFill>
                          <a:srgbClr val="0A3161"/>
                        </a:solidFill>
                        <a:latin typeface="Montserrat Medium" panose="00000600000000000000" pitchFamily="2" charset="0"/>
                        <a:ea typeface="Roboto" panose="02000000000000000000" pitchFamily="2" charset="0"/>
                      </a:endParaRPr>
                    </a:p>
                  </a:txBody>
                  <a:tcPr marL="91443" marR="91443" marT="45732" marB="45732" anchor="ctr"/>
                </a:tc>
                <a:tc>
                  <a:txBody>
                    <a:bodyPr/>
                    <a:lstStyle/>
                    <a:p>
                      <a:r>
                        <a:rPr lang="en-US" sz="1000" dirty="0"/>
                        <a:t>December 31</a:t>
                      </a:r>
                      <a:endParaRPr lang="en-US" sz="1000" dirty="0">
                        <a:solidFill>
                          <a:srgbClr val="0A3161"/>
                        </a:solidFill>
                        <a:latin typeface="+mn-lt"/>
                        <a:ea typeface="Roboto" panose="02000000000000000000" pitchFamily="2" charset="0"/>
                      </a:endParaRPr>
                    </a:p>
                  </a:txBody>
                  <a:tcPr marL="91443" marR="91443" marT="45732" marB="45732" anchor="ctr"/>
                </a:tc>
                <a:extLst>
                  <a:ext uri="{0D108BD9-81ED-4DB2-BD59-A6C34878D82A}">
                    <a16:rowId xmlns:a16="http://schemas.microsoft.com/office/drawing/2014/main" val="10005"/>
                  </a:ext>
                </a:extLst>
              </a:tr>
              <a:tr h="661548">
                <a:tc>
                  <a:txBody>
                    <a:bodyPr/>
                    <a:lstStyle/>
                    <a:p>
                      <a:r>
                        <a:rPr lang="en-US" sz="1000" dirty="0"/>
                        <a:t>Offices</a:t>
                      </a:r>
                      <a:endParaRPr lang="en-US" sz="1000" b="1" dirty="0">
                        <a:solidFill>
                          <a:srgbClr val="0A3161"/>
                        </a:solidFill>
                        <a:latin typeface="Montserrat Medium" panose="00000600000000000000" pitchFamily="2" charset="0"/>
                        <a:ea typeface="Roboto" panose="02000000000000000000" pitchFamily="2" charset="0"/>
                      </a:endParaRPr>
                    </a:p>
                  </a:txBody>
                  <a:tcPr marL="91443" marR="91443" marT="45732" marB="45732" anchor="ctr"/>
                </a:tc>
                <a:tc>
                  <a:txBody>
                    <a:bodyPr/>
                    <a:lstStyle/>
                    <a:p>
                      <a:r>
                        <a:rPr lang="en-US" sz="1000" dirty="0"/>
                        <a:t>Scottsdale, AZ           Denver, CO             Washington, DC</a:t>
                      </a:r>
                      <a:r>
                        <a:rPr lang="en-US" sz="1000" baseline="0" dirty="0"/>
                        <a:t>      </a:t>
                      </a:r>
                      <a:r>
                        <a:rPr lang="en-US" sz="1000" dirty="0"/>
                        <a:t>Boca Raton, FL       </a:t>
                      </a:r>
                    </a:p>
                    <a:p>
                      <a:r>
                        <a:rPr lang="en-US" sz="1000" dirty="0"/>
                        <a:t>Cincinnati, OH          Chattanooga, TN   </a:t>
                      </a:r>
                    </a:p>
                    <a:p>
                      <a:r>
                        <a:rPr lang="en-US" sz="1000" dirty="0"/>
                        <a:t>Toronto, Canada </a:t>
                      </a:r>
                      <a:endParaRPr lang="en-US" sz="1000" dirty="0">
                        <a:solidFill>
                          <a:srgbClr val="0A3161"/>
                        </a:solidFill>
                        <a:latin typeface="+mn-lt"/>
                        <a:ea typeface="Roboto" panose="02000000000000000000" pitchFamily="2" charset="0"/>
                      </a:endParaRPr>
                    </a:p>
                  </a:txBody>
                  <a:tcPr marL="91443" marR="91443" marT="45732" marB="45732" anchor="ctr"/>
                </a:tc>
                <a:extLst>
                  <a:ext uri="{0D108BD9-81ED-4DB2-BD59-A6C34878D82A}">
                    <a16:rowId xmlns:a16="http://schemas.microsoft.com/office/drawing/2014/main" val="10006"/>
                  </a:ext>
                </a:extLst>
              </a:tr>
              <a:tr h="417454">
                <a:tc>
                  <a:txBody>
                    <a:bodyPr/>
                    <a:lstStyle/>
                    <a:p>
                      <a:r>
                        <a:rPr lang="en-US" sz="1000" dirty="0"/>
                        <a:t>Ticker</a:t>
                      </a:r>
                      <a:endParaRPr lang="en-US" sz="1000" b="1" dirty="0">
                        <a:solidFill>
                          <a:srgbClr val="0A3161"/>
                        </a:solidFill>
                        <a:latin typeface="Montserrat Medium" panose="00000600000000000000" pitchFamily="2" charset="0"/>
                        <a:ea typeface="Roboto" panose="02000000000000000000" pitchFamily="2" charset="0"/>
                      </a:endParaRPr>
                    </a:p>
                  </a:txBody>
                  <a:tcPr marL="91443" marR="91443" marT="45732" marB="45732" anchor="ctr"/>
                </a:tc>
                <a:tc>
                  <a:txBody>
                    <a:bodyPr/>
                    <a:lstStyle/>
                    <a:p>
                      <a:pPr>
                        <a:lnSpc>
                          <a:spcPct val="113000"/>
                        </a:lnSpc>
                      </a:pPr>
                      <a:r>
                        <a:rPr lang="en-US" sz="1000" dirty="0"/>
                        <a:t>OTCQB: ROIUF</a:t>
                      </a:r>
                    </a:p>
                    <a:p>
                      <a:pPr>
                        <a:lnSpc>
                          <a:spcPct val="113000"/>
                        </a:lnSpc>
                      </a:pPr>
                      <a:r>
                        <a:rPr lang="en-US" sz="1000" dirty="0"/>
                        <a:t>TSXV: ROI</a:t>
                      </a:r>
                      <a:endParaRPr lang="en-US" sz="1000" dirty="0">
                        <a:solidFill>
                          <a:srgbClr val="0A3161"/>
                        </a:solidFill>
                        <a:latin typeface="+mn-lt"/>
                        <a:ea typeface="Roboto" panose="02000000000000000000" pitchFamily="2" charset="0"/>
                      </a:endParaRPr>
                    </a:p>
                  </a:txBody>
                  <a:tcPr marL="91443" marR="91443" marT="45732" marB="45732" anchor="ctr"/>
                </a:tc>
                <a:extLst>
                  <a:ext uri="{0D108BD9-81ED-4DB2-BD59-A6C34878D82A}">
                    <a16:rowId xmlns:a16="http://schemas.microsoft.com/office/drawing/2014/main" val="10007"/>
                  </a:ext>
                </a:extLst>
              </a:tr>
            </a:tbl>
          </a:graphicData>
        </a:graphic>
      </p:graphicFrame>
      <p:pic>
        <p:nvPicPr>
          <p:cNvPr id="9" name="Picture 8">
            <a:extLst>
              <a:ext uri="{FF2B5EF4-FFF2-40B4-BE49-F238E27FC236}">
                <a16:creationId xmlns:a16="http://schemas.microsoft.com/office/drawing/2014/main" id="{36B637FF-CBDD-41FE-8FA6-BFAC05BA9C30}"/>
              </a:ext>
            </a:extLst>
          </p:cNvPr>
          <p:cNvPicPr/>
          <p:nvPr/>
        </p:nvPicPr>
        <p:blipFill>
          <a:blip r:embed="rId2">
            <a:extLst>
              <a:ext uri="{28A0092B-C50C-407E-A947-70E740481C1C}">
                <a14:useLocalDpi xmlns:a14="http://schemas.microsoft.com/office/drawing/2010/main" val="0"/>
              </a:ext>
            </a:extLst>
          </a:blip>
          <a:stretch>
            <a:fillRect/>
          </a:stretch>
        </p:blipFill>
        <p:spPr>
          <a:xfrm>
            <a:off x="8280034" y="788086"/>
            <a:ext cx="974809" cy="986553"/>
          </a:xfrm>
          <a:prstGeom prst="rect">
            <a:avLst/>
          </a:prstGeom>
        </p:spPr>
      </p:pic>
      <p:pic>
        <p:nvPicPr>
          <p:cNvPr id="5" name="Picture 4">
            <a:extLst>
              <a:ext uri="{FF2B5EF4-FFF2-40B4-BE49-F238E27FC236}">
                <a16:creationId xmlns:a16="http://schemas.microsoft.com/office/drawing/2014/main" id="{C89BD88A-A840-457C-B04C-CBE12A60BF5E}"/>
              </a:ext>
            </a:extLst>
          </p:cNvPr>
          <p:cNvPicPr>
            <a:picLocks noChangeAspect="1"/>
          </p:cNvPicPr>
          <p:nvPr/>
        </p:nvPicPr>
        <p:blipFill rotWithShape="1">
          <a:blip r:embed="rId3"/>
          <a:srcRect/>
          <a:stretch/>
        </p:blipFill>
        <p:spPr>
          <a:xfrm>
            <a:off x="6421163" y="2181912"/>
            <a:ext cx="4889317" cy="3045194"/>
          </a:xfrm>
          <a:prstGeom prst="rect">
            <a:avLst/>
          </a:prstGeom>
        </p:spPr>
      </p:pic>
      <p:sp>
        <p:nvSpPr>
          <p:cNvPr id="7" name="Slide Number Placeholder 4">
            <a:extLst>
              <a:ext uri="{FF2B5EF4-FFF2-40B4-BE49-F238E27FC236}">
                <a16:creationId xmlns:a16="http://schemas.microsoft.com/office/drawing/2014/main" id="{13A9478F-01D1-4002-817E-0B7D9F72348B}"/>
              </a:ext>
            </a:extLst>
          </p:cNvPr>
          <p:cNvSpPr txBox="1">
            <a:spLocks/>
          </p:cNvSpPr>
          <p:nvPr/>
        </p:nvSpPr>
        <p:spPr>
          <a:xfrm>
            <a:off x="10988449" y="6283246"/>
            <a:ext cx="1260701" cy="53347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21B52"/>
                </a:solidFill>
                <a:ea typeface="Open Sans" panose="020B0606030504020204" pitchFamily="34" charset="0"/>
                <a:cs typeface="Open Sans" panose="020B0606030504020204" pitchFamily="34" charset="0"/>
              </a:rPr>
              <a:t>Page </a:t>
            </a:r>
            <a:fld id="{86CB4B4D-7CA3-9044-876B-883B54F8677D}" type="slidenum">
              <a:rPr lang="en-US" sz="1400" b="1" smtClean="0">
                <a:solidFill>
                  <a:srgbClr val="021B52"/>
                </a:solidFill>
                <a:latin typeface="+mj-lt"/>
                <a:ea typeface="Open Sans" panose="020B0606030504020204" pitchFamily="34" charset="0"/>
                <a:cs typeface="Open Sans" panose="020B0606030504020204" pitchFamily="34" charset="0"/>
              </a:rPr>
              <a:pPr/>
              <a:t>2</a:t>
            </a:fld>
            <a:endParaRPr lang="en-US" sz="1400" b="1" dirty="0">
              <a:solidFill>
                <a:srgbClr val="021B52"/>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328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92D9-76B4-46F0-A88A-55B34234394F}"/>
              </a:ext>
            </a:extLst>
          </p:cNvPr>
          <p:cNvSpPr>
            <a:spLocks noGrp="1"/>
          </p:cNvSpPr>
          <p:nvPr>
            <p:ph type="title"/>
          </p:nvPr>
        </p:nvSpPr>
        <p:spPr/>
        <p:txBody>
          <a:bodyPr wrap="square">
            <a:spAutoFit/>
          </a:bodyPr>
          <a:lstStyle/>
          <a:p>
            <a:r>
              <a:rPr lang="en-US" sz="3600" dirty="0">
                <a:solidFill>
                  <a:schemeClr val="accent1">
                    <a:lumMod val="75000"/>
                  </a:schemeClr>
                </a:solidFill>
              </a:rPr>
              <a:t>Legal Notices</a:t>
            </a:r>
          </a:p>
        </p:txBody>
      </p:sp>
      <p:sp>
        <p:nvSpPr>
          <p:cNvPr id="7" name="Rectangle 6">
            <a:extLst>
              <a:ext uri="{FF2B5EF4-FFF2-40B4-BE49-F238E27FC236}">
                <a16:creationId xmlns:a16="http://schemas.microsoft.com/office/drawing/2014/main" id="{DC13928B-5F4C-43DF-9CAF-E58D4E126339}"/>
              </a:ext>
            </a:extLst>
          </p:cNvPr>
          <p:cNvSpPr/>
          <p:nvPr/>
        </p:nvSpPr>
        <p:spPr>
          <a:xfrm>
            <a:off x="-1112" y="6796600"/>
            <a:ext cx="12192000" cy="6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Graphic 3">
            <a:extLst>
              <a:ext uri="{FF2B5EF4-FFF2-40B4-BE49-F238E27FC236}">
                <a16:creationId xmlns:a16="http://schemas.microsoft.com/office/drawing/2014/main" id="{50E7BCF1-9A51-4F91-9ACB-92768603C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158" y="6460975"/>
            <a:ext cx="1058092" cy="178020"/>
          </a:xfrm>
          <a:prstGeom prst="rect">
            <a:avLst/>
          </a:prstGeom>
        </p:spPr>
      </p:pic>
      <p:sp>
        <p:nvSpPr>
          <p:cNvPr id="9" name="Slide Number Placeholder 4">
            <a:extLst>
              <a:ext uri="{FF2B5EF4-FFF2-40B4-BE49-F238E27FC236}">
                <a16:creationId xmlns:a16="http://schemas.microsoft.com/office/drawing/2014/main" id="{E28F251E-FB4F-4FA1-B5D0-B43D5DAEAA2D}"/>
              </a:ext>
            </a:extLst>
          </p:cNvPr>
          <p:cNvSpPr txBox="1">
            <a:spLocks/>
          </p:cNvSpPr>
          <p:nvPr/>
        </p:nvSpPr>
        <p:spPr>
          <a:xfrm>
            <a:off x="10988449" y="6283246"/>
            <a:ext cx="1260701" cy="53347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21B52"/>
                </a:solidFill>
                <a:ea typeface="Open Sans" panose="020B0606030504020204" pitchFamily="34" charset="0"/>
                <a:cs typeface="Open Sans" panose="020B0606030504020204" pitchFamily="34" charset="0"/>
              </a:rPr>
              <a:t>Page </a:t>
            </a:r>
            <a:fld id="{86CB4B4D-7CA3-9044-876B-883B54F8677D}" type="slidenum">
              <a:rPr lang="en-US" sz="1400" b="1" smtClean="0">
                <a:solidFill>
                  <a:srgbClr val="021B52"/>
                </a:solidFill>
                <a:latin typeface="+mj-lt"/>
                <a:ea typeface="Open Sans" panose="020B0606030504020204" pitchFamily="34" charset="0"/>
                <a:cs typeface="Open Sans" panose="020B0606030504020204" pitchFamily="34" charset="0"/>
              </a:rPr>
              <a:pPr/>
              <a:t>3</a:t>
            </a:fld>
            <a:endParaRPr lang="en-US" sz="1400" b="1" dirty="0">
              <a:solidFill>
                <a:srgbClr val="021B52"/>
              </a:solidFill>
              <a:latin typeface="+mj-lt"/>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7ABA82FB-61B2-4B88-BCA8-0F0F8E3B558A}"/>
              </a:ext>
            </a:extLst>
          </p:cNvPr>
          <p:cNvSpPr txBox="1">
            <a:spLocks/>
          </p:cNvSpPr>
          <p:nvPr/>
        </p:nvSpPr>
        <p:spPr>
          <a:xfrm>
            <a:off x="455612" y="1358044"/>
            <a:ext cx="11185526" cy="4258282"/>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en-US" sz="1400" dirty="0">
                <a:solidFill>
                  <a:schemeClr val="tx1">
                    <a:lumMod val="75000"/>
                    <a:lumOff val="25000"/>
                  </a:schemeClr>
                </a:solidFill>
                <a:latin typeface="Montserrat Light" panose="00000400000000000000" pitchFamily="2" charset="0"/>
              </a:rPr>
              <a:t>This presentation contains statements that are not current or historical factual statements that may constitute forward-looking statements. These statements are based on certain factors and assumptions, including, expected financial performance, business prospects, technological developments, and development activities and like matters. While Route1 Inc. (“Route1” or the “Company”) considers these factors and assumptions to be reasonable, based on information currently available, they may prove to be incorrect. These statements involve risks and uncertainties, including but not limited to the risk factors described in reporting documents filed by the Company. Actual results could differ materially from those projected as a result of these risks and should not be relied upon as a prediction of future events. The Company undertakes no obligation to update any forward-looking statement to reflect events or circumstances after the date on which such statement is made, or to reflect the occurrence of unanticipated events, except as required by law. Estimates used in this presentation are from Company sources.</a:t>
            </a:r>
          </a:p>
          <a:p>
            <a:pPr algn="l">
              <a:lnSpc>
                <a:spcPct val="130000"/>
              </a:lnSpc>
            </a:pPr>
            <a:endParaRPr lang="en-US" sz="1400" dirty="0">
              <a:solidFill>
                <a:schemeClr val="tx1">
                  <a:lumMod val="75000"/>
                  <a:lumOff val="25000"/>
                </a:schemeClr>
              </a:solidFill>
              <a:latin typeface="Montserrat Light" panose="00000400000000000000" pitchFamily="2" charset="0"/>
            </a:endParaRPr>
          </a:p>
          <a:p>
            <a:pPr algn="l">
              <a:lnSpc>
                <a:spcPct val="130000"/>
              </a:lnSpc>
            </a:pPr>
            <a:r>
              <a:rPr lang="en-US" sz="1400" dirty="0">
                <a:solidFill>
                  <a:schemeClr val="tx1">
                    <a:lumMod val="75000"/>
                    <a:lumOff val="25000"/>
                  </a:schemeClr>
                </a:solidFill>
                <a:latin typeface="Montserrat Light" panose="00000400000000000000" pitchFamily="2" charset="0"/>
              </a:rPr>
              <a:t>© 2021 Route1 Inc., 8 King St. East, Suite 600, Toronto, Ontario M5C 1B5 Canada. All rights reserved.  </a:t>
            </a:r>
            <a:br>
              <a:rPr lang="en-US" sz="1400" dirty="0">
                <a:solidFill>
                  <a:schemeClr val="tx1">
                    <a:lumMod val="75000"/>
                    <a:lumOff val="25000"/>
                  </a:schemeClr>
                </a:solidFill>
                <a:latin typeface="Montserrat Light" panose="00000400000000000000" pitchFamily="2" charset="0"/>
              </a:rPr>
            </a:br>
            <a:r>
              <a:rPr lang="en-US" sz="1400" dirty="0">
                <a:solidFill>
                  <a:schemeClr val="tx1">
                    <a:lumMod val="75000"/>
                    <a:lumOff val="25000"/>
                  </a:schemeClr>
                </a:solidFill>
                <a:latin typeface="Montserrat Light" panose="00000400000000000000" pitchFamily="2" charset="0"/>
              </a:rPr>
              <a:t>See https://www.route1.com/terms-of-use/ for notice of Route1’s intellectual property. </a:t>
            </a:r>
          </a:p>
          <a:p>
            <a:pPr algn="l">
              <a:lnSpc>
                <a:spcPct val="130000"/>
              </a:lnSpc>
            </a:pPr>
            <a:endParaRPr lang="en-US" sz="1400" dirty="0">
              <a:solidFill>
                <a:schemeClr val="tx1">
                  <a:lumMod val="75000"/>
                  <a:lumOff val="25000"/>
                </a:schemeClr>
              </a:solidFill>
              <a:latin typeface="Montserrat Light" panose="00000400000000000000" pitchFamily="2" charset="0"/>
            </a:endParaRPr>
          </a:p>
          <a:p>
            <a:pPr algn="l">
              <a:lnSpc>
                <a:spcPct val="130000"/>
              </a:lnSpc>
            </a:pPr>
            <a:r>
              <a:rPr lang="en-US" sz="1400" dirty="0">
                <a:solidFill>
                  <a:schemeClr val="tx1">
                    <a:lumMod val="75000"/>
                    <a:lumOff val="25000"/>
                  </a:schemeClr>
                </a:solidFill>
                <a:latin typeface="Montserrat Light" panose="00000400000000000000" pitchFamily="2" charset="0"/>
              </a:rPr>
              <a:t>Not for dissemination in the United States or United States newswire services.</a:t>
            </a:r>
          </a:p>
        </p:txBody>
      </p:sp>
      <p:cxnSp>
        <p:nvCxnSpPr>
          <p:cNvPr id="16" name="Straight Connector 15">
            <a:extLst>
              <a:ext uri="{FF2B5EF4-FFF2-40B4-BE49-F238E27FC236}">
                <a16:creationId xmlns:a16="http://schemas.microsoft.com/office/drawing/2014/main" id="{27FC6DC1-7874-4774-B319-263D2BBDA393}"/>
              </a:ext>
            </a:extLst>
          </p:cNvPr>
          <p:cNvCxnSpPr>
            <a:cxnSpLocks/>
          </p:cNvCxnSpPr>
          <p:nvPr/>
        </p:nvCxnSpPr>
        <p:spPr>
          <a:xfrm flipV="1">
            <a:off x="19682" y="620713"/>
            <a:ext cx="0" cy="539751"/>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63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46A3-84CE-BD46-A6D1-A9A5086781CA}"/>
              </a:ext>
            </a:extLst>
          </p:cNvPr>
          <p:cNvSpPr>
            <a:spLocks noGrp="1"/>
          </p:cNvSpPr>
          <p:nvPr>
            <p:ph type="title"/>
          </p:nvPr>
        </p:nvSpPr>
        <p:spPr/>
        <p:txBody>
          <a:bodyPr>
            <a:noAutofit/>
          </a:bodyPr>
          <a:lstStyle/>
          <a:p>
            <a:r>
              <a:rPr lang="en-US" sz="3600" dirty="0"/>
              <a:t>Who Is Route1? We’re Building Smart, Secure…</a:t>
            </a:r>
          </a:p>
        </p:txBody>
      </p:sp>
      <p:pic>
        <p:nvPicPr>
          <p:cNvPr id="29" name="Picture Placeholder 28">
            <a:extLst>
              <a:ext uri="{FF2B5EF4-FFF2-40B4-BE49-F238E27FC236}">
                <a16:creationId xmlns:a16="http://schemas.microsoft.com/office/drawing/2014/main" id="{CCCC3D99-6779-489A-BE9F-E8AACCE22862}"/>
              </a:ext>
            </a:extLst>
          </p:cNvPr>
          <p:cNvPicPr>
            <a:picLocks noGrp="1" noChangeAspect="1"/>
          </p:cNvPicPr>
          <p:nvPr>
            <p:ph type="pic" sz="quarter" idx="25"/>
          </p:nvPr>
        </p:nvPicPr>
        <p:blipFill>
          <a:blip r:embed="rId2" cstate="print">
            <a:extLst>
              <a:ext uri="{28A0092B-C50C-407E-A947-70E740481C1C}">
                <a14:useLocalDpi xmlns:a14="http://schemas.microsoft.com/office/drawing/2010/main"/>
              </a:ext>
            </a:extLst>
          </a:blip>
          <a:srcRect/>
          <a:stretch>
            <a:fillRect/>
          </a:stretch>
        </p:blipFill>
        <p:spPr>
          <a:xfrm>
            <a:off x="1749425" y="1882775"/>
            <a:ext cx="1444625" cy="1444625"/>
          </a:xfrm>
        </p:spPr>
      </p:pic>
      <p:sp>
        <p:nvSpPr>
          <p:cNvPr id="5" name="Text Placeholder 4">
            <a:extLst>
              <a:ext uri="{FF2B5EF4-FFF2-40B4-BE49-F238E27FC236}">
                <a16:creationId xmlns:a16="http://schemas.microsoft.com/office/drawing/2014/main" id="{6B55BE75-5EC3-5B4D-91A5-44FE14DA75A1}"/>
              </a:ext>
            </a:extLst>
          </p:cNvPr>
          <p:cNvSpPr>
            <a:spLocks noGrp="1"/>
          </p:cNvSpPr>
          <p:nvPr>
            <p:ph type="body" sz="quarter" idx="26"/>
          </p:nvPr>
        </p:nvSpPr>
        <p:spPr>
          <a:xfrm>
            <a:off x="1048877" y="3537562"/>
            <a:ext cx="2846227" cy="1038950"/>
          </a:xfrm>
        </p:spPr>
        <p:txBody>
          <a:bodyPr/>
          <a:lstStyle/>
          <a:p>
            <a:pPr>
              <a:lnSpc>
                <a:spcPct val="100000"/>
              </a:lnSpc>
            </a:pPr>
            <a:r>
              <a:rPr lang="en-US" sz="1300" dirty="0"/>
              <a:t>Route1 builds smart, secure communities by combining our expertise in cyber security with our suite of intelligent solutions including video solutions, information security, and data storage.</a:t>
            </a:r>
          </a:p>
        </p:txBody>
      </p:sp>
      <p:sp>
        <p:nvSpPr>
          <p:cNvPr id="6" name="Text Placeholder 5">
            <a:extLst>
              <a:ext uri="{FF2B5EF4-FFF2-40B4-BE49-F238E27FC236}">
                <a16:creationId xmlns:a16="http://schemas.microsoft.com/office/drawing/2014/main" id="{F8635D86-3F05-9143-8D9C-745A95B55A5A}"/>
              </a:ext>
            </a:extLst>
          </p:cNvPr>
          <p:cNvSpPr>
            <a:spLocks noGrp="1"/>
          </p:cNvSpPr>
          <p:nvPr>
            <p:ph type="body" sz="quarter" idx="27"/>
          </p:nvPr>
        </p:nvSpPr>
        <p:spPr>
          <a:xfrm>
            <a:off x="1048877" y="5131107"/>
            <a:ext cx="2846227" cy="327077"/>
          </a:xfrm>
        </p:spPr>
        <p:txBody>
          <a:bodyPr/>
          <a:lstStyle/>
          <a:p>
            <a:r>
              <a:rPr lang="en-US" dirty="0"/>
              <a:t>Communities</a:t>
            </a:r>
          </a:p>
        </p:txBody>
      </p:sp>
      <p:pic>
        <p:nvPicPr>
          <p:cNvPr id="21" name="Picture Placeholder 20">
            <a:extLst>
              <a:ext uri="{FF2B5EF4-FFF2-40B4-BE49-F238E27FC236}">
                <a16:creationId xmlns:a16="http://schemas.microsoft.com/office/drawing/2014/main" id="{1AAE2762-B4E7-44E3-97A9-5BD1E7DBDEBD}"/>
              </a:ext>
            </a:extLst>
          </p:cNvPr>
          <p:cNvPicPr>
            <a:picLocks noGrp="1" noChangeAspect="1"/>
          </p:cNvPicPr>
          <p:nvPr>
            <p:ph type="pic" sz="quarter" idx="29"/>
          </p:nvPr>
        </p:nvPicPr>
        <p:blipFill>
          <a:blip r:embed="rId3" cstate="print">
            <a:extLst>
              <a:ext uri="{28A0092B-C50C-407E-A947-70E740481C1C}">
                <a14:useLocalDpi xmlns:a14="http://schemas.microsoft.com/office/drawing/2010/main"/>
              </a:ext>
            </a:extLst>
          </a:blip>
          <a:srcRect/>
          <a:stretch>
            <a:fillRect/>
          </a:stretch>
        </p:blipFill>
        <p:spPr>
          <a:xfrm>
            <a:off x="8996363" y="1882775"/>
            <a:ext cx="1444625" cy="1444625"/>
          </a:xfrm>
        </p:spPr>
      </p:pic>
      <p:sp>
        <p:nvSpPr>
          <p:cNvPr id="9" name="Text Placeholder 8">
            <a:extLst>
              <a:ext uri="{FF2B5EF4-FFF2-40B4-BE49-F238E27FC236}">
                <a16:creationId xmlns:a16="http://schemas.microsoft.com/office/drawing/2014/main" id="{55E8C9EC-AA0F-A740-B9E5-1F743219BA9A}"/>
              </a:ext>
            </a:extLst>
          </p:cNvPr>
          <p:cNvSpPr>
            <a:spLocks noGrp="1"/>
          </p:cNvSpPr>
          <p:nvPr>
            <p:ph type="body" sz="quarter" idx="30"/>
          </p:nvPr>
        </p:nvSpPr>
        <p:spPr>
          <a:xfrm>
            <a:off x="8295373" y="3537562"/>
            <a:ext cx="2846227" cy="1038950"/>
          </a:xfrm>
        </p:spPr>
        <p:txBody>
          <a:bodyPr/>
          <a:lstStyle/>
          <a:p>
            <a:pPr>
              <a:lnSpc>
                <a:spcPct val="100000"/>
              </a:lnSpc>
            </a:pPr>
            <a:r>
              <a:rPr lang="en-US" sz="1300" dirty="0"/>
              <a:t>Route1 builds a smart, secure government by protecting your mobile workforce against cyber security threats via our patented MobiKEY technology and DEFIMNET</a:t>
            </a:r>
            <a:r>
              <a:rPr lang="en-US" dirty="0"/>
              <a:t>.</a:t>
            </a:r>
          </a:p>
        </p:txBody>
      </p:sp>
      <p:sp>
        <p:nvSpPr>
          <p:cNvPr id="10" name="Text Placeholder 9">
            <a:extLst>
              <a:ext uri="{FF2B5EF4-FFF2-40B4-BE49-F238E27FC236}">
                <a16:creationId xmlns:a16="http://schemas.microsoft.com/office/drawing/2014/main" id="{3098C42F-E085-584A-A08E-6F2E51669459}"/>
              </a:ext>
            </a:extLst>
          </p:cNvPr>
          <p:cNvSpPr>
            <a:spLocks noGrp="1"/>
          </p:cNvSpPr>
          <p:nvPr>
            <p:ph type="body" sz="quarter" idx="31"/>
          </p:nvPr>
        </p:nvSpPr>
        <p:spPr>
          <a:xfrm>
            <a:off x="8295373" y="5131107"/>
            <a:ext cx="2846227" cy="327077"/>
          </a:xfrm>
        </p:spPr>
        <p:txBody>
          <a:bodyPr/>
          <a:lstStyle/>
          <a:p>
            <a:r>
              <a:rPr lang="en-US" dirty="0"/>
              <a:t>Government</a:t>
            </a:r>
          </a:p>
        </p:txBody>
      </p:sp>
      <p:pic>
        <p:nvPicPr>
          <p:cNvPr id="27" name="Picture Placeholder 26">
            <a:extLst>
              <a:ext uri="{FF2B5EF4-FFF2-40B4-BE49-F238E27FC236}">
                <a16:creationId xmlns:a16="http://schemas.microsoft.com/office/drawing/2014/main" id="{E5C66981-4781-4266-B952-B3F81C65C1D3}"/>
              </a:ext>
            </a:extLst>
          </p:cNvPr>
          <p:cNvPicPr>
            <a:picLocks noGrp="1" noChangeAspect="1"/>
          </p:cNvPicPr>
          <p:nvPr>
            <p:ph type="pic" sz="quarter" idx="33"/>
          </p:nvPr>
        </p:nvPicPr>
        <p:blipFill>
          <a:blip r:embed="rId4" cstate="print">
            <a:extLst>
              <a:ext uri="{28A0092B-C50C-407E-A947-70E740481C1C}">
                <a14:useLocalDpi xmlns:a14="http://schemas.microsoft.com/office/drawing/2010/main"/>
              </a:ext>
            </a:extLst>
          </a:blip>
          <a:srcRect/>
          <a:stretch>
            <a:fillRect/>
          </a:stretch>
        </p:blipFill>
        <p:spPr>
          <a:xfrm>
            <a:off x="5372100" y="1882775"/>
            <a:ext cx="1446213" cy="1444625"/>
          </a:xfrm>
        </p:spPr>
      </p:pic>
      <p:sp>
        <p:nvSpPr>
          <p:cNvPr id="13" name="Text Placeholder 12">
            <a:extLst>
              <a:ext uri="{FF2B5EF4-FFF2-40B4-BE49-F238E27FC236}">
                <a16:creationId xmlns:a16="http://schemas.microsoft.com/office/drawing/2014/main" id="{3A9D5E6D-463C-9D4E-8F23-C19866F12264}"/>
              </a:ext>
            </a:extLst>
          </p:cNvPr>
          <p:cNvSpPr>
            <a:spLocks noGrp="1"/>
          </p:cNvSpPr>
          <p:nvPr>
            <p:ph type="body" sz="quarter" idx="34"/>
          </p:nvPr>
        </p:nvSpPr>
        <p:spPr>
          <a:xfrm>
            <a:off x="4526370" y="3541192"/>
            <a:ext cx="3102429" cy="1038950"/>
          </a:xfrm>
        </p:spPr>
        <p:txBody>
          <a:bodyPr/>
          <a:lstStyle/>
          <a:p>
            <a:pPr>
              <a:lnSpc>
                <a:spcPct val="100000"/>
              </a:lnSpc>
            </a:pPr>
            <a:r>
              <a:rPr lang="en-US" sz="1300" dirty="0"/>
              <a:t>Route1 builds smart, secure enterprises by utilizing our data acquisition and analytics expertise to leverage your information through new technologies and engineering Industrial Internet of Things (IIoT)  ecosystems </a:t>
            </a:r>
          </a:p>
          <a:p>
            <a:endParaRPr lang="en-US" dirty="0"/>
          </a:p>
        </p:txBody>
      </p:sp>
      <p:sp>
        <p:nvSpPr>
          <p:cNvPr id="14" name="Text Placeholder 13">
            <a:extLst>
              <a:ext uri="{FF2B5EF4-FFF2-40B4-BE49-F238E27FC236}">
                <a16:creationId xmlns:a16="http://schemas.microsoft.com/office/drawing/2014/main" id="{0F443F24-BB14-AA45-9FD9-B0EED749C47A}"/>
              </a:ext>
            </a:extLst>
          </p:cNvPr>
          <p:cNvSpPr>
            <a:spLocks noGrp="1"/>
          </p:cNvSpPr>
          <p:nvPr>
            <p:ph type="body" sz="quarter" idx="35"/>
          </p:nvPr>
        </p:nvSpPr>
        <p:spPr>
          <a:xfrm>
            <a:off x="4672125" y="5131107"/>
            <a:ext cx="2846227" cy="327077"/>
          </a:xfrm>
        </p:spPr>
        <p:txBody>
          <a:bodyPr/>
          <a:lstStyle/>
          <a:p>
            <a:r>
              <a:rPr lang="en-US" dirty="0"/>
              <a:t>Enterprises</a:t>
            </a:r>
          </a:p>
        </p:txBody>
      </p:sp>
      <p:sp>
        <p:nvSpPr>
          <p:cNvPr id="16" name="Slide Number Placeholder 5">
            <a:extLst>
              <a:ext uri="{FF2B5EF4-FFF2-40B4-BE49-F238E27FC236}">
                <a16:creationId xmlns:a16="http://schemas.microsoft.com/office/drawing/2014/main" id="{8D653285-2AA6-46F8-8538-D697B36C14D1}"/>
              </a:ext>
            </a:extLst>
          </p:cNvPr>
          <p:cNvSpPr>
            <a:spLocks noGrp="1"/>
          </p:cNvSpPr>
          <p:nvPr>
            <p:ph type="sldNum" sz="quarter" idx="4"/>
          </p:nvPr>
        </p:nvSpPr>
        <p:spPr>
          <a:xfrm>
            <a:off x="11554778" y="6469440"/>
            <a:ext cx="299517" cy="215444"/>
          </a:xfrm>
          <a:prstGeom prst="rect">
            <a:avLst/>
          </a:prstGeom>
        </p:spPr>
        <p:txBody>
          <a:bodyPr vert="horz" wrap="square" lIns="0" tIns="0" rIns="0" bIns="0" rtlCol="0" anchor="ctr">
            <a:spAutoFit/>
          </a:bodyPr>
          <a:lstStyle>
            <a:lvl1pPr algn="l">
              <a:defRPr sz="1400" b="1">
                <a:solidFill>
                  <a:schemeClr val="accent1"/>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B541A1-1433-6F4E-B694-E12A48D8985C}" type="slidenum">
              <a:rPr kumimoji="0" lang="en-US" sz="1400" b="1" i="0" u="none" strike="noStrike" kern="1200" cap="none" spc="0" normalizeH="0" baseline="0" noProof="0" smtClean="0">
                <a:ln>
                  <a:noFill/>
                </a:ln>
                <a:solidFill>
                  <a:srgbClr val="0A3061"/>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dirty="0">
              <a:ln>
                <a:noFill/>
              </a:ln>
              <a:solidFill>
                <a:srgbClr val="0A3061"/>
              </a:solidFill>
              <a:effectLst/>
              <a:uLnTx/>
              <a:uFillTx/>
              <a:latin typeface="Montserrat"/>
              <a:ea typeface="+mn-ea"/>
              <a:cs typeface="+mn-cs"/>
            </a:endParaRPr>
          </a:p>
        </p:txBody>
      </p:sp>
    </p:spTree>
    <p:extLst>
      <p:ext uri="{BB962C8B-B14F-4D97-AF65-F5344CB8AC3E}">
        <p14:creationId xmlns:p14="http://schemas.microsoft.com/office/powerpoint/2010/main" val="14873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45F0-DEC2-490C-9D80-35BAC8884390}"/>
              </a:ext>
            </a:extLst>
          </p:cNvPr>
          <p:cNvSpPr>
            <a:spLocks noGrp="1"/>
          </p:cNvSpPr>
          <p:nvPr>
            <p:ph type="title"/>
          </p:nvPr>
        </p:nvSpPr>
        <p:spPr>
          <a:xfrm>
            <a:off x="428070" y="482405"/>
            <a:ext cx="11213066" cy="590931"/>
          </a:xfrm>
        </p:spPr>
        <p:txBody>
          <a:bodyPr anchor="t"/>
          <a:lstStyle/>
          <a:p>
            <a:r>
              <a:rPr lang="en-US" dirty="0"/>
              <a:t>We Are an “Outcomes” Based Company</a:t>
            </a:r>
          </a:p>
        </p:txBody>
      </p:sp>
      <p:pic>
        <p:nvPicPr>
          <p:cNvPr id="5" name="Picture 4">
            <a:extLst>
              <a:ext uri="{FF2B5EF4-FFF2-40B4-BE49-F238E27FC236}">
                <a16:creationId xmlns:a16="http://schemas.microsoft.com/office/drawing/2014/main" id="{B7F81C1D-3DE9-4424-B8AE-CB0053BE6B2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103" t="12085" r="17361"/>
          <a:stretch/>
        </p:blipFill>
        <p:spPr>
          <a:xfrm>
            <a:off x="-3" y="1362299"/>
            <a:ext cx="5545137" cy="4848001"/>
          </a:xfrm>
          <a:prstGeom prst="rect">
            <a:avLst/>
          </a:prstGeom>
        </p:spPr>
      </p:pic>
      <p:sp>
        <p:nvSpPr>
          <p:cNvPr id="9" name="TextBox 8">
            <a:extLst>
              <a:ext uri="{FF2B5EF4-FFF2-40B4-BE49-F238E27FC236}">
                <a16:creationId xmlns:a16="http://schemas.microsoft.com/office/drawing/2014/main" id="{9B8B2D14-EECD-42B8-8092-4060B997CE55}"/>
              </a:ext>
            </a:extLst>
          </p:cNvPr>
          <p:cNvSpPr txBox="1"/>
          <p:nvPr/>
        </p:nvSpPr>
        <p:spPr>
          <a:xfrm>
            <a:off x="5986978" y="1448024"/>
            <a:ext cx="5667929" cy="369332"/>
          </a:xfrm>
          <a:prstGeom prst="rect">
            <a:avLst/>
          </a:prstGeom>
          <a:noFill/>
        </p:spPr>
        <p:txBody>
          <a:bodyPr wrap="square">
            <a:spAutoFit/>
          </a:bodyPr>
          <a:lstStyle/>
          <a:p>
            <a:r>
              <a:rPr lang="en-CA" sz="1800" b="1" dirty="0">
                <a:solidFill>
                  <a:schemeClr val="accent2"/>
                </a:solidFill>
                <a:latin typeface="+mj-lt"/>
              </a:rPr>
              <a:t>We deliver exceptional client outcomes. </a:t>
            </a:r>
          </a:p>
        </p:txBody>
      </p:sp>
      <p:sp>
        <p:nvSpPr>
          <p:cNvPr id="13" name="TextBox 12">
            <a:extLst>
              <a:ext uri="{FF2B5EF4-FFF2-40B4-BE49-F238E27FC236}">
                <a16:creationId xmlns:a16="http://schemas.microsoft.com/office/drawing/2014/main" id="{35907BBC-FC36-49A9-8ED4-DD72BBBB4E46}"/>
              </a:ext>
            </a:extLst>
          </p:cNvPr>
          <p:cNvSpPr txBox="1"/>
          <p:nvPr/>
        </p:nvSpPr>
        <p:spPr>
          <a:xfrm>
            <a:off x="5980178" y="2013121"/>
            <a:ext cx="5667929" cy="534313"/>
          </a:xfrm>
          <a:prstGeom prst="rect">
            <a:avLst/>
          </a:prstGeom>
          <a:noFill/>
        </p:spPr>
        <p:txBody>
          <a:bodyPr wrap="square">
            <a:spAutoFit/>
          </a:bodyPr>
          <a:lstStyle/>
          <a:p>
            <a:pPr>
              <a:lnSpc>
                <a:spcPts val="1800"/>
              </a:lnSpc>
              <a:tabLst>
                <a:tab pos="4308367" algn="l"/>
              </a:tabLst>
            </a:pPr>
            <a:r>
              <a:rPr lang="en-US" sz="1200" b="1" dirty="0">
                <a:solidFill>
                  <a:schemeClr val="accent1"/>
                </a:solidFill>
                <a:latin typeface="+mj-lt"/>
                <a:ea typeface="Roboto" panose="02000000000000000000" pitchFamily="2" charset="0"/>
                <a:cs typeface="Roboto" panose="02000000000000000000" pitchFamily="2" charset="0"/>
              </a:rPr>
              <a:t>Data Security and User Authentication </a:t>
            </a:r>
          </a:p>
          <a:p>
            <a:pPr>
              <a:lnSpc>
                <a:spcPts val="1800"/>
              </a:lnSpc>
              <a:tabLst>
                <a:tab pos="4308367" algn="l"/>
              </a:tabLst>
            </a:pPr>
            <a:r>
              <a:rPr lang="en-US" sz="1200" b="1" dirty="0"/>
              <a:t>Our IP:</a:t>
            </a:r>
            <a:r>
              <a:rPr lang="en-US" sz="1200" dirty="0"/>
              <a:t>  MobiNET (DEFIMNET), MobiKEY, DerivID</a:t>
            </a:r>
          </a:p>
        </p:txBody>
      </p:sp>
      <p:sp>
        <p:nvSpPr>
          <p:cNvPr id="16" name="TextBox 15">
            <a:extLst>
              <a:ext uri="{FF2B5EF4-FFF2-40B4-BE49-F238E27FC236}">
                <a16:creationId xmlns:a16="http://schemas.microsoft.com/office/drawing/2014/main" id="{7F336831-787E-49C4-A995-F9ABC165BF7F}"/>
              </a:ext>
            </a:extLst>
          </p:cNvPr>
          <p:cNvSpPr txBox="1"/>
          <p:nvPr/>
        </p:nvSpPr>
        <p:spPr>
          <a:xfrm>
            <a:off x="5980178" y="2848154"/>
            <a:ext cx="5660958" cy="763286"/>
          </a:xfrm>
          <a:prstGeom prst="rect">
            <a:avLst/>
          </a:prstGeom>
          <a:noFill/>
        </p:spPr>
        <p:txBody>
          <a:bodyPr wrap="square">
            <a:spAutoFit/>
          </a:bodyPr>
          <a:lstStyle/>
          <a:p>
            <a:pPr lvl="0" fontAlgn="base">
              <a:lnSpc>
                <a:spcPts val="1800"/>
              </a:lnSpc>
              <a:tabLst>
                <a:tab pos="4308367" algn="l"/>
              </a:tabLst>
            </a:pPr>
            <a:r>
              <a:rPr lang="en-US" sz="1200" b="1" dirty="0">
                <a:solidFill>
                  <a:schemeClr val="accent1"/>
                </a:solidFill>
                <a:latin typeface="+mj-lt"/>
                <a:ea typeface="Roboto" panose="02000000000000000000" pitchFamily="2" charset="0"/>
              </a:rPr>
              <a:t>Data Acquisition and Analytics Technology</a:t>
            </a:r>
          </a:p>
          <a:p>
            <a:pPr lvl="0" fontAlgn="base">
              <a:lnSpc>
                <a:spcPts val="1800"/>
              </a:lnSpc>
            </a:pPr>
            <a:r>
              <a:rPr lang="en-US" sz="1200" b="1" dirty="0"/>
              <a:t>Our IP:</a:t>
            </a:r>
            <a:r>
              <a:rPr lang="en-US" sz="1200" dirty="0"/>
              <a:t>  MobiNET, ActionPLAN, ScreenSTOP</a:t>
            </a:r>
          </a:p>
          <a:p>
            <a:pPr lvl="0" fontAlgn="base">
              <a:lnSpc>
                <a:spcPts val="1800"/>
              </a:lnSpc>
            </a:pPr>
            <a:r>
              <a:rPr lang="en-US" sz="1200" b="1" dirty="0"/>
              <a:t>What we resell</a:t>
            </a:r>
            <a:r>
              <a:rPr lang="en-US" sz="1200" dirty="0"/>
              <a:t>: Fixed and mobile video systems including ALPR</a:t>
            </a:r>
          </a:p>
        </p:txBody>
      </p:sp>
      <p:sp>
        <p:nvSpPr>
          <p:cNvPr id="20" name="TextBox 19">
            <a:extLst>
              <a:ext uri="{FF2B5EF4-FFF2-40B4-BE49-F238E27FC236}">
                <a16:creationId xmlns:a16="http://schemas.microsoft.com/office/drawing/2014/main" id="{1C53C201-D0FE-42FA-9011-3BC0044AFB37}"/>
              </a:ext>
            </a:extLst>
          </p:cNvPr>
          <p:cNvSpPr txBox="1"/>
          <p:nvPr/>
        </p:nvSpPr>
        <p:spPr>
          <a:xfrm>
            <a:off x="5980178" y="3819132"/>
            <a:ext cx="5660958" cy="763286"/>
          </a:xfrm>
          <a:prstGeom prst="rect">
            <a:avLst/>
          </a:prstGeom>
          <a:noFill/>
        </p:spPr>
        <p:txBody>
          <a:bodyPr wrap="square">
            <a:spAutoFit/>
          </a:bodyPr>
          <a:lstStyle/>
          <a:p>
            <a:pPr fontAlgn="base">
              <a:lnSpc>
                <a:spcPts val="1800"/>
              </a:lnSpc>
              <a:tabLst>
                <a:tab pos="4308367" algn="l"/>
              </a:tabLst>
            </a:pPr>
            <a:r>
              <a:rPr lang="en-US" sz="1200" b="1" dirty="0">
                <a:solidFill>
                  <a:schemeClr val="accent1"/>
                </a:solidFill>
                <a:latin typeface="+mj-lt"/>
                <a:ea typeface="Roboto" panose="02000000000000000000" pitchFamily="2" charset="0"/>
              </a:rPr>
              <a:t>Data Visualization</a:t>
            </a:r>
          </a:p>
          <a:p>
            <a:pPr fontAlgn="base">
              <a:lnSpc>
                <a:spcPts val="1800"/>
              </a:lnSpc>
            </a:pPr>
            <a:r>
              <a:rPr lang="en-US" sz="1200" b="1" dirty="0"/>
              <a:t>What we resell</a:t>
            </a:r>
            <a:r>
              <a:rPr lang="en-US" sz="1200" dirty="0"/>
              <a:t>: Fully rugged and semi rugged laptops, tablets, and handhelds, along with vehicle mounts, modems, and other accessories</a:t>
            </a:r>
          </a:p>
        </p:txBody>
      </p:sp>
      <p:sp>
        <p:nvSpPr>
          <p:cNvPr id="22" name="TextBox 21">
            <a:extLst>
              <a:ext uri="{FF2B5EF4-FFF2-40B4-BE49-F238E27FC236}">
                <a16:creationId xmlns:a16="http://schemas.microsoft.com/office/drawing/2014/main" id="{97F6248C-0E57-48B4-9392-D2B1132DE54C}"/>
              </a:ext>
            </a:extLst>
          </p:cNvPr>
          <p:cNvSpPr txBox="1"/>
          <p:nvPr/>
        </p:nvSpPr>
        <p:spPr>
          <a:xfrm>
            <a:off x="5957841" y="4686500"/>
            <a:ext cx="5660958" cy="987771"/>
          </a:xfrm>
          <a:prstGeom prst="rect">
            <a:avLst/>
          </a:prstGeom>
          <a:noFill/>
        </p:spPr>
        <p:txBody>
          <a:bodyPr wrap="square">
            <a:spAutoFit/>
          </a:bodyPr>
          <a:lstStyle/>
          <a:p>
            <a:pPr fontAlgn="base">
              <a:lnSpc>
                <a:spcPts val="1800"/>
              </a:lnSpc>
              <a:tabLst>
                <a:tab pos="4308367" algn="l"/>
              </a:tabLst>
            </a:pPr>
            <a:r>
              <a:rPr lang="en-US" sz="1200" b="1" dirty="0">
                <a:solidFill>
                  <a:schemeClr val="accent1"/>
                </a:solidFill>
                <a:latin typeface="+mj-lt"/>
                <a:ea typeface="Roboto" panose="02000000000000000000" pitchFamily="2" charset="0"/>
              </a:rPr>
              <a:t>New Technology and Services </a:t>
            </a:r>
          </a:p>
          <a:p>
            <a:pPr fontAlgn="base">
              <a:lnSpc>
                <a:spcPts val="1800"/>
              </a:lnSpc>
            </a:pPr>
            <a:r>
              <a:rPr lang="en-US" sz="1200" b="1" dirty="0"/>
              <a:t>Our in-house core capability</a:t>
            </a:r>
            <a:r>
              <a:rPr lang="en-US" sz="1200" dirty="0"/>
              <a:t>: (a) Software development, (b) managed hardware services including TaaS, (c) on-premise client connectivity, and (d) hardware break &amp; fix</a:t>
            </a:r>
          </a:p>
        </p:txBody>
      </p:sp>
      <p:sp>
        <p:nvSpPr>
          <p:cNvPr id="21" name="Rectangle 20">
            <a:extLst>
              <a:ext uri="{FF2B5EF4-FFF2-40B4-BE49-F238E27FC236}">
                <a16:creationId xmlns:a16="http://schemas.microsoft.com/office/drawing/2014/main" id="{AC509C9C-65D0-4E53-B9B3-E2FB4AD2BDA3}"/>
              </a:ext>
            </a:extLst>
          </p:cNvPr>
          <p:cNvSpPr/>
          <p:nvPr/>
        </p:nvSpPr>
        <p:spPr>
          <a:xfrm>
            <a:off x="-14208" y="1362300"/>
            <a:ext cx="5559342" cy="4866836"/>
          </a:xfrm>
          <a:prstGeom prst="rect">
            <a:avLst/>
          </a:prstGeom>
          <a:gradFill flip="none" rotWithShape="1">
            <a:gsLst>
              <a:gs pos="0">
                <a:schemeClr val="accent1">
                  <a:alpha val="50000"/>
                </a:schemeClr>
              </a:gs>
              <a:gs pos="100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A3468FB0-CE25-4381-81B5-A4A11FA45690}"/>
              </a:ext>
            </a:extLst>
          </p:cNvPr>
          <p:cNvSpPr txBox="1">
            <a:spLocks/>
          </p:cNvSpPr>
          <p:nvPr/>
        </p:nvSpPr>
        <p:spPr>
          <a:xfrm>
            <a:off x="550863" y="2909136"/>
            <a:ext cx="3846966" cy="1754326"/>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3600" kern="1200">
                <a:solidFill>
                  <a:schemeClr val="accent1">
                    <a:lumMod val="75000"/>
                  </a:schemeClr>
                </a:solidFill>
                <a:latin typeface="+mj-lt"/>
                <a:ea typeface="+mj-ea"/>
                <a:cs typeface="+mj-cs"/>
              </a:defRPr>
            </a:lvl1pPr>
          </a:lstStyle>
          <a:p>
            <a:r>
              <a:rPr lang="en-US" sz="4000" dirty="0">
                <a:solidFill>
                  <a:schemeClr val="bg1"/>
                </a:solidFill>
              </a:rPr>
              <a:t>Our</a:t>
            </a:r>
            <a:r>
              <a:rPr lang="en-US" sz="4000" b="1" dirty="0">
                <a:solidFill>
                  <a:schemeClr val="bg1"/>
                </a:solidFill>
              </a:rPr>
              <a:t> </a:t>
            </a:r>
          </a:p>
          <a:p>
            <a:r>
              <a:rPr lang="en-US" sz="4000" b="1" dirty="0">
                <a:solidFill>
                  <a:schemeClr val="bg1"/>
                </a:solidFill>
              </a:rPr>
              <a:t>Four Pillars </a:t>
            </a:r>
          </a:p>
          <a:p>
            <a:r>
              <a:rPr lang="en-US" sz="4000" dirty="0">
                <a:solidFill>
                  <a:schemeClr val="bg1"/>
                </a:solidFill>
              </a:rPr>
              <a:t>of Strength</a:t>
            </a:r>
          </a:p>
        </p:txBody>
      </p:sp>
      <p:sp>
        <p:nvSpPr>
          <p:cNvPr id="25" name="Slide Number Placeholder 4">
            <a:extLst>
              <a:ext uri="{FF2B5EF4-FFF2-40B4-BE49-F238E27FC236}">
                <a16:creationId xmlns:a16="http://schemas.microsoft.com/office/drawing/2014/main" id="{0E760CFC-BAE2-43EA-A883-D78C13CD283A}"/>
              </a:ext>
            </a:extLst>
          </p:cNvPr>
          <p:cNvSpPr txBox="1">
            <a:spLocks/>
          </p:cNvSpPr>
          <p:nvPr/>
        </p:nvSpPr>
        <p:spPr>
          <a:xfrm>
            <a:off x="10988449" y="6283246"/>
            <a:ext cx="1260701" cy="53347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21B52"/>
                </a:solidFill>
                <a:ea typeface="Open Sans" panose="020B0606030504020204" pitchFamily="34" charset="0"/>
                <a:cs typeface="Open Sans" panose="020B0606030504020204" pitchFamily="34" charset="0"/>
              </a:rPr>
              <a:t>Page </a:t>
            </a:r>
            <a:fld id="{86CB4B4D-7CA3-9044-876B-883B54F8677D}" type="slidenum">
              <a:rPr lang="en-US" sz="1400" b="1" smtClean="0">
                <a:solidFill>
                  <a:srgbClr val="021B52"/>
                </a:solidFill>
                <a:latin typeface="+mj-lt"/>
                <a:ea typeface="Open Sans" panose="020B0606030504020204" pitchFamily="34" charset="0"/>
                <a:cs typeface="Open Sans" panose="020B0606030504020204" pitchFamily="34" charset="0"/>
              </a:rPr>
              <a:pPr/>
              <a:t>5</a:t>
            </a:fld>
            <a:endParaRPr lang="en-US" sz="1400" b="1" dirty="0">
              <a:solidFill>
                <a:srgbClr val="021B52"/>
              </a:solidFill>
              <a:latin typeface="+mj-lt"/>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4D27752B-DA9D-488F-962D-33BF0788C582}"/>
              </a:ext>
            </a:extLst>
          </p:cNvPr>
          <p:cNvPicPr>
            <a:picLocks noChangeAspect="1"/>
          </p:cNvPicPr>
          <p:nvPr/>
        </p:nvPicPr>
        <p:blipFill>
          <a:blip r:embed="rId4"/>
          <a:stretch>
            <a:fillRect/>
          </a:stretch>
        </p:blipFill>
        <p:spPr>
          <a:xfrm>
            <a:off x="5153863" y="1956402"/>
            <a:ext cx="673914" cy="673914"/>
          </a:xfrm>
          <a:prstGeom prst="rect">
            <a:avLst/>
          </a:prstGeom>
          <a:solidFill>
            <a:schemeClr val="accent1"/>
          </a:solidFill>
          <a:ln>
            <a:noFill/>
          </a:ln>
          <a:effectLst>
            <a:outerShdw blurRad="127000" dist="63500" dir="5400000" sx="90000" sy="90000" algn="t" rotWithShape="0">
              <a:prstClr val="black">
                <a:alpha val="52000"/>
              </a:prstClr>
            </a:outerShdw>
          </a:effectLst>
        </p:spPr>
      </p:pic>
      <p:pic>
        <p:nvPicPr>
          <p:cNvPr id="11" name="Picture 10">
            <a:extLst>
              <a:ext uri="{FF2B5EF4-FFF2-40B4-BE49-F238E27FC236}">
                <a16:creationId xmlns:a16="http://schemas.microsoft.com/office/drawing/2014/main" id="{8B52CF26-CCA2-44F1-9213-0665D7CB722F}"/>
              </a:ext>
            </a:extLst>
          </p:cNvPr>
          <p:cNvPicPr>
            <a:picLocks noChangeAspect="1"/>
          </p:cNvPicPr>
          <p:nvPr/>
        </p:nvPicPr>
        <p:blipFill>
          <a:blip r:embed="rId5"/>
          <a:stretch>
            <a:fillRect/>
          </a:stretch>
        </p:blipFill>
        <p:spPr>
          <a:xfrm>
            <a:off x="5153862" y="2906421"/>
            <a:ext cx="673914" cy="673914"/>
          </a:xfrm>
          <a:prstGeom prst="rect">
            <a:avLst/>
          </a:prstGeom>
          <a:solidFill>
            <a:schemeClr val="accent1"/>
          </a:solidFill>
          <a:ln>
            <a:noFill/>
          </a:ln>
          <a:effectLst>
            <a:outerShdw blurRad="127000" dist="63500" dir="5400000" sx="90000" sy="90000" algn="t" rotWithShape="0">
              <a:prstClr val="black">
                <a:alpha val="52000"/>
              </a:prstClr>
            </a:outerShdw>
          </a:effectLst>
        </p:spPr>
      </p:pic>
      <p:pic>
        <p:nvPicPr>
          <p:cNvPr id="12" name="Picture 11">
            <a:extLst>
              <a:ext uri="{FF2B5EF4-FFF2-40B4-BE49-F238E27FC236}">
                <a16:creationId xmlns:a16="http://schemas.microsoft.com/office/drawing/2014/main" id="{5D2FE290-9EAC-4494-8598-A9527D0254AC}"/>
              </a:ext>
            </a:extLst>
          </p:cNvPr>
          <p:cNvPicPr>
            <a:picLocks noChangeAspect="1"/>
          </p:cNvPicPr>
          <p:nvPr/>
        </p:nvPicPr>
        <p:blipFill>
          <a:blip r:embed="rId6"/>
          <a:stretch>
            <a:fillRect/>
          </a:stretch>
        </p:blipFill>
        <p:spPr>
          <a:xfrm>
            <a:off x="5153861" y="3887749"/>
            <a:ext cx="673914" cy="673914"/>
          </a:xfrm>
          <a:prstGeom prst="rect">
            <a:avLst/>
          </a:prstGeom>
          <a:solidFill>
            <a:schemeClr val="accent1"/>
          </a:solidFill>
          <a:ln>
            <a:noFill/>
          </a:ln>
          <a:effectLst>
            <a:outerShdw blurRad="127000" dist="63500" dir="5400000" sx="90000" sy="90000" algn="t" rotWithShape="0">
              <a:prstClr val="black">
                <a:alpha val="52000"/>
              </a:prstClr>
            </a:outerShdw>
          </a:effectLst>
        </p:spPr>
      </p:pic>
      <p:pic>
        <p:nvPicPr>
          <p:cNvPr id="15" name="Picture 14">
            <a:extLst>
              <a:ext uri="{FF2B5EF4-FFF2-40B4-BE49-F238E27FC236}">
                <a16:creationId xmlns:a16="http://schemas.microsoft.com/office/drawing/2014/main" id="{56759D21-13C3-446A-8CB9-05B5C4768DC5}"/>
              </a:ext>
            </a:extLst>
          </p:cNvPr>
          <p:cNvPicPr>
            <a:picLocks noChangeAspect="1"/>
          </p:cNvPicPr>
          <p:nvPr/>
        </p:nvPicPr>
        <p:blipFill>
          <a:blip r:embed="rId7"/>
          <a:stretch>
            <a:fillRect/>
          </a:stretch>
        </p:blipFill>
        <p:spPr>
          <a:xfrm>
            <a:off x="5153861" y="4869077"/>
            <a:ext cx="673914" cy="673914"/>
          </a:xfrm>
          <a:prstGeom prst="rect">
            <a:avLst/>
          </a:prstGeom>
          <a:solidFill>
            <a:schemeClr val="accent1"/>
          </a:solidFill>
          <a:ln>
            <a:noFill/>
          </a:ln>
          <a:effectLst>
            <a:outerShdw blurRad="127000" dist="63500" dir="5400000" sx="90000" sy="90000" algn="t" rotWithShape="0">
              <a:prstClr val="black">
                <a:alpha val="52000"/>
              </a:prstClr>
            </a:outerShdw>
          </a:effectLst>
        </p:spPr>
      </p:pic>
    </p:spTree>
    <p:extLst>
      <p:ext uri="{BB962C8B-B14F-4D97-AF65-F5344CB8AC3E}">
        <p14:creationId xmlns:p14="http://schemas.microsoft.com/office/powerpoint/2010/main" val="139707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DA98-673F-4FB4-B876-7BC57DEBFC02}"/>
              </a:ext>
            </a:extLst>
          </p:cNvPr>
          <p:cNvSpPr>
            <a:spLocks noGrp="1"/>
          </p:cNvSpPr>
          <p:nvPr>
            <p:ph type="title"/>
          </p:nvPr>
        </p:nvSpPr>
        <p:spPr/>
        <p:txBody>
          <a:bodyPr/>
          <a:lstStyle/>
          <a:p>
            <a:r>
              <a:rPr lang="en-US" dirty="0"/>
              <a:t>Annual Operating Performance</a:t>
            </a:r>
          </a:p>
        </p:txBody>
      </p:sp>
      <p:sp>
        <p:nvSpPr>
          <p:cNvPr id="5" name="Slide Number Placeholder 2">
            <a:extLst>
              <a:ext uri="{FF2B5EF4-FFF2-40B4-BE49-F238E27FC236}">
                <a16:creationId xmlns:a16="http://schemas.microsoft.com/office/drawing/2014/main" id="{41DC55B4-CDAD-422C-9712-F3F127FE43B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B541A1-1433-6F4E-B694-E12A48D8985C}" type="slidenum">
              <a:rPr kumimoji="0" lang="en-US" sz="1400" b="1" i="0" u="none" strike="noStrike" kern="1200" cap="none" spc="0" normalizeH="0" baseline="0" noProof="0" smtClean="0">
                <a:ln>
                  <a:noFill/>
                </a:ln>
                <a:solidFill>
                  <a:srgbClr val="0A3061"/>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srgbClr val="0A3061"/>
              </a:solidFill>
              <a:effectLst/>
              <a:uLnTx/>
              <a:uFillTx/>
              <a:latin typeface="Montserrat"/>
              <a:ea typeface="+mn-ea"/>
              <a:cs typeface="+mn-cs"/>
            </a:endParaRPr>
          </a:p>
        </p:txBody>
      </p:sp>
      <p:graphicFrame>
        <p:nvGraphicFramePr>
          <p:cNvPr id="6" name="Table 5">
            <a:extLst>
              <a:ext uri="{FF2B5EF4-FFF2-40B4-BE49-F238E27FC236}">
                <a16:creationId xmlns:a16="http://schemas.microsoft.com/office/drawing/2014/main" id="{D4B84ABD-ED50-4B88-AD67-81B1B62F4DCA}"/>
              </a:ext>
            </a:extLst>
          </p:cNvPr>
          <p:cNvGraphicFramePr>
            <a:graphicFrameLocks noGrp="1"/>
          </p:cNvGraphicFramePr>
          <p:nvPr>
            <p:extLst>
              <p:ext uri="{D42A27DB-BD31-4B8C-83A1-F6EECF244321}">
                <p14:modId xmlns:p14="http://schemas.microsoft.com/office/powerpoint/2010/main" val="251765042"/>
              </p:ext>
            </p:extLst>
          </p:nvPr>
        </p:nvGraphicFramePr>
        <p:xfrm>
          <a:off x="550863" y="1472807"/>
          <a:ext cx="11003917" cy="4385562"/>
        </p:xfrm>
        <a:graphic>
          <a:graphicData uri="http://schemas.openxmlformats.org/drawingml/2006/table">
            <a:tbl>
              <a:tblPr firstRow="1" bandRow="1">
                <a:tableStyleId>{5C22544A-7EE6-4342-B048-85BDC9FD1C3A}</a:tableStyleId>
              </a:tblPr>
              <a:tblGrid>
                <a:gridCol w="3992612">
                  <a:extLst>
                    <a:ext uri="{9D8B030D-6E8A-4147-A177-3AD203B41FA5}">
                      <a16:colId xmlns:a16="http://schemas.microsoft.com/office/drawing/2014/main" val="1147873320"/>
                    </a:ext>
                  </a:extLst>
                </a:gridCol>
                <a:gridCol w="1402261">
                  <a:extLst>
                    <a:ext uri="{9D8B030D-6E8A-4147-A177-3AD203B41FA5}">
                      <a16:colId xmlns:a16="http://schemas.microsoft.com/office/drawing/2014/main" val="228941649"/>
                    </a:ext>
                  </a:extLst>
                </a:gridCol>
                <a:gridCol w="1402261">
                  <a:extLst>
                    <a:ext uri="{9D8B030D-6E8A-4147-A177-3AD203B41FA5}">
                      <a16:colId xmlns:a16="http://schemas.microsoft.com/office/drawing/2014/main" val="3076777036"/>
                    </a:ext>
                  </a:extLst>
                </a:gridCol>
                <a:gridCol w="1402261">
                  <a:extLst>
                    <a:ext uri="{9D8B030D-6E8A-4147-A177-3AD203B41FA5}">
                      <a16:colId xmlns:a16="http://schemas.microsoft.com/office/drawing/2014/main" val="7623918"/>
                    </a:ext>
                  </a:extLst>
                </a:gridCol>
                <a:gridCol w="1402261">
                  <a:extLst>
                    <a:ext uri="{9D8B030D-6E8A-4147-A177-3AD203B41FA5}">
                      <a16:colId xmlns:a16="http://schemas.microsoft.com/office/drawing/2014/main" val="1956200378"/>
                    </a:ext>
                  </a:extLst>
                </a:gridCol>
                <a:gridCol w="1402261">
                  <a:extLst>
                    <a:ext uri="{9D8B030D-6E8A-4147-A177-3AD203B41FA5}">
                      <a16:colId xmlns:a16="http://schemas.microsoft.com/office/drawing/2014/main" val="1359504504"/>
                    </a:ext>
                  </a:extLst>
                </a:gridCol>
              </a:tblGrid>
              <a:tr h="483089">
                <a:tc>
                  <a:txBody>
                    <a:bodyPr/>
                    <a:lstStyle/>
                    <a:p>
                      <a:pPr algn="l"/>
                      <a:r>
                        <a:rPr lang="en-US" sz="1400" dirty="0">
                          <a:latin typeface="+mn-lt"/>
                        </a:rPr>
                        <a:t>In 000s of CAD Dollars</a:t>
                      </a:r>
                    </a:p>
                  </a:txBody>
                  <a:tcPr marL="27432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GB" sz="1400" b="1" dirty="0">
                          <a:latin typeface="+mn-lt"/>
                        </a:rPr>
                        <a:t>FY 20</a:t>
                      </a:r>
                    </a:p>
                    <a:p>
                      <a:pPr algn="r"/>
                      <a:r>
                        <a:rPr lang="en-GB" sz="1400" b="1" dirty="0">
                          <a:latin typeface="+mn-lt"/>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1941"/>
                    </a:solidFill>
                  </a:tcPr>
                </a:tc>
                <a:tc>
                  <a:txBody>
                    <a:bodyPr/>
                    <a:lstStyle/>
                    <a:p>
                      <a:pPr algn="r"/>
                      <a:r>
                        <a:rPr lang="en-GB" sz="1400" dirty="0">
                          <a:latin typeface="+mn-lt"/>
                        </a:rPr>
                        <a:t>FY 19</a:t>
                      </a:r>
                    </a:p>
                    <a:p>
                      <a:pPr algn="r"/>
                      <a:r>
                        <a:rPr lang="en-GB" sz="1400" dirty="0">
                          <a:latin typeface="+mn-lt"/>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7B9A"/>
                    </a:solidFill>
                  </a:tcPr>
                </a:tc>
                <a:tc>
                  <a:txBody>
                    <a:bodyPr/>
                    <a:lstStyle/>
                    <a:p>
                      <a:pPr algn="r"/>
                      <a:r>
                        <a:rPr lang="en-GB" sz="1400" dirty="0">
                          <a:latin typeface="+mn-lt"/>
                        </a:rPr>
                        <a:t>FY 18</a:t>
                      </a:r>
                    </a:p>
                    <a:p>
                      <a:pPr algn="r"/>
                      <a:r>
                        <a:rPr lang="en-GB" sz="1400" dirty="0">
                          <a:latin typeface="+mn-lt"/>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7B9A"/>
                    </a:solidFill>
                  </a:tcPr>
                </a:tc>
                <a:tc>
                  <a:txBody>
                    <a:bodyPr/>
                    <a:lstStyle/>
                    <a:p>
                      <a:pPr algn="r"/>
                      <a:r>
                        <a:rPr lang="en-CA" sz="1400" dirty="0">
                          <a:latin typeface="+mn-lt"/>
                          <a:ea typeface="Roboto" panose="02000000000000000000" pitchFamily="2" charset="0"/>
                        </a:rPr>
                        <a:t>FY 17</a:t>
                      </a:r>
                    </a:p>
                    <a:p>
                      <a:pPr algn="r"/>
                      <a:r>
                        <a:rPr lang="en-CA" sz="1400" dirty="0">
                          <a:latin typeface="+mn-lt"/>
                          <a:ea typeface="Roboto" panose="02000000000000000000" pitchFamily="2" charset="0"/>
                        </a:rPr>
                        <a:t>A</a:t>
                      </a:r>
                      <a:endParaRPr lang="en-CA" sz="1400" b="0" dirty="0">
                        <a:solidFill>
                          <a:schemeClr val="bg1"/>
                        </a:solidFill>
                        <a:latin typeface="+mn-lt"/>
                        <a:ea typeface="Roboto" pitchFamily="2" charset="0"/>
                      </a:endParaRPr>
                    </a:p>
                  </a:txBody>
                  <a:tcPr marL="129225" marR="129225" marT="45727" marB="4572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7B9A"/>
                    </a:solidFill>
                  </a:tcPr>
                </a:tc>
                <a:tc>
                  <a:txBody>
                    <a:bodyPr/>
                    <a:lstStyle/>
                    <a:p>
                      <a:pPr algn="r"/>
                      <a:r>
                        <a:rPr lang="en-CA" sz="1400" dirty="0">
                          <a:latin typeface="+mn-lt"/>
                          <a:ea typeface="Roboto" panose="02000000000000000000" pitchFamily="2" charset="0"/>
                        </a:rPr>
                        <a:t>FY 16</a:t>
                      </a:r>
                    </a:p>
                    <a:p>
                      <a:pPr algn="r"/>
                      <a:r>
                        <a:rPr lang="en-CA" sz="1400" dirty="0">
                          <a:latin typeface="+mn-lt"/>
                          <a:ea typeface="Roboto" panose="02000000000000000000" pitchFamily="2" charset="0"/>
                        </a:rPr>
                        <a:t>A</a:t>
                      </a:r>
                      <a:endParaRPr lang="en-CA" sz="1400" b="0" dirty="0">
                        <a:solidFill>
                          <a:schemeClr val="bg1"/>
                        </a:solidFill>
                        <a:latin typeface="+mn-lt"/>
                        <a:ea typeface="Roboto" pitchFamily="2" charset="0"/>
                      </a:endParaRPr>
                    </a:p>
                  </a:txBody>
                  <a:tcPr marL="129225" marR="129225" marT="45727" marB="4572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7B9A"/>
                    </a:solidFill>
                  </a:tcPr>
                </a:tc>
                <a:extLst>
                  <a:ext uri="{0D108BD9-81ED-4DB2-BD59-A6C34878D82A}">
                    <a16:rowId xmlns:a16="http://schemas.microsoft.com/office/drawing/2014/main" val="2147786120"/>
                  </a:ext>
                </a:extLst>
              </a:tr>
              <a:tr h="381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latin typeface="+mn-lt"/>
                          <a:ea typeface="Roboto" panose="02000000000000000000" pitchFamily="2" charset="0"/>
                        </a:rPr>
                        <a:t>Revenue</a:t>
                      </a:r>
                      <a:endParaRPr lang="en-CA" sz="1600" dirty="0">
                        <a:solidFill>
                          <a:schemeClr val="tx1"/>
                        </a:solidFill>
                        <a:latin typeface="+mn-lt"/>
                        <a:ea typeface="Roboto" pitchFamily="2" charset="0"/>
                      </a:endParaRPr>
                    </a:p>
                  </a:txBody>
                  <a:tcPr marL="27432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1" dirty="0">
                          <a:solidFill>
                            <a:schemeClr val="accent4"/>
                          </a:solidFill>
                          <a:latin typeface="+mn-lt"/>
                          <a:ea typeface="Roboto" pitchFamily="2" charset="0"/>
                        </a:rPr>
                        <a:t>29,707</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accent4"/>
                          </a:solidFill>
                          <a:latin typeface="+mn-lt"/>
                          <a:ea typeface="Roboto" pitchFamily="2" charset="0"/>
                        </a:rPr>
                        <a:t>24,009</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itchFamily="2" charset="0"/>
                        </a:rPr>
                        <a:t>26,231</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dirty="0">
                          <a:latin typeface="+mn-lt"/>
                          <a:ea typeface="Roboto" panose="02000000000000000000" pitchFamily="2" charset="0"/>
                        </a:rPr>
                        <a:t>6,070</a:t>
                      </a:r>
                      <a:endParaRPr lang="en-CA" sz="14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dirty="0">
                          <a:latin typeface="+mn-lt"/>
                          <a:ea typeface="Roboto" panose="02000000000000000000" pitchFamily="2" charset="0"/>
                        </a:rPr>
                        <a:t>7,447</a:t>
                      </a:r>
                      <a:endParaRPr lang="en-CA" sz="14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7304083"/>
                  </a:ext>
                </a:extLst>
              </a:tr>
              <a:tr h="434236">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mn-lt"/>
                          <a:ea typeface="Roboto" panose="02000000000000000000" pitchFamily="2" charset="0"/>
                        </a:rPr>
                        <a:t>Subscription Revenue and Services</a:t>
                      </a:r>
                      <a:endParaRPr lang="en-US" sz="1200" b="1" dirty="0">
                        <a:latin typeface="+mn-lt"/>
                      </a:endParaRPr>
                    </a:p>
                  </a:txBody>
                  <a:tcPr marL="27432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200" b="1" dirty="0">
                          <a:solidFill>
                            <a:schemeClr val="accent4"/>
                          </a:solidFill>
                          <a:latin typeface="+mn-lt"/>
                          <a:ea typeface="Roboto" pitchFamily="2" charset="0"/>
                        </a:rPr>
                        <a:t>9,574</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200" b="0" dirty="0">
                          <a:solidFill>
                            <a:schemeClr val="accent4"/>
                          </a:solidFill>
                          <a:latin typeface="+mn-lt"/>
                          <a:ea typeface="Roboto" pitchFamily="2" charset="0"/>
                        </a:rPr>
                        <a:t>7,455</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200" b="0" dirty="0">
                          <a:solidFill>
                            <a:schemeClr val="tx1"/>
                          </a:solidFill>
                          <a:latin typeface="+mn-lt"/>
                          <a:ea typeface="Roboto" pitchFamily="2" charset="0"/>
                        </a:rPr>
                        <a:t>6,209</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200" dirty="0">
                          <a:latin typeface="+mn-lt"/>
                          <a:ea typeface="Roboto" panose="02000000000000000000" pitchFamily="2" charset="0"/>
                        </a:rPr>
                        <a:t>5,698</a:t>
                      </a:r>
                      <a:endParaRPr lang="en-CA" sz="12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200" dirty="0">
                          <a:latin typeface="+mn-lt"/>
                          <a:ea typeface="Roboto" panose="02000000000000000000" pitchFamily="2" charset="0"/>
                        </a:rPr>
                        <a:t>7,080</a:t>
                      </a:r>
                      <a:endParaRPr lang="en-CA" sz="12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668473"/>
                  </a:ext>
                </a:extLst>
              </a:tr>
              <a:tr h="379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latin typeface="+mn-lt"/>
                          <a:ea typeface="Roboto" panose="02000000000000000000" pitchFamily="2" charset="0"/>
                        </a:rPr>
                        <a:t>Gross Profit</a:t>
                      </a:r>
                      <a:endParaRPr lang="en-CA" sz="1600" dirty="0">
                        <a:solidFill>
                          <a:schemeClr val="tx1"/>
                        </a:solidFill>
                        <a:latin typeface="+mn-lt"/>
                        <a:ea typeface="Roboto" pitchFamily="2" charset="0"/>
                      </a:endParaRPr>
                    </a:p>
                  </a:txBody>
                  <a:tcPr marL="27432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1" dirty="0">
                          <a:solidFill>
                            <a:schemeClr val="accent4"/>
                          </a:solidFill>
                          <a:latin typeface="+mn-lt"/>
                          <a:ea typeface="Roboto" pitchFamily="2" charset="0"/>
                        </a:rPr>
                        <a:t>11,072</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accent4"/>
                          </a:solidFill>
                          <a:latin typeface="+mn-lt"/>
                          <a:ea typeface="Roboto" pitchFamily="2" charset="0"/>
                        </a:rPr>
                        <a:t>9,031</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itchFamily="2" charset="0"/>
                        </a:rPr>
                        <a:t>7,499</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dirty="0">
                          <a:latin typeface="+mn-lt"/>
                          <a:ea typeface="Roboto" panose="02000000000000000000" pitchFamily="2" charset="0"/>
                        </a:rPr>
                        <a:t>4,745</a:t>
                      </a:r>
                      <a:endParaRPr lang="en-CA" sz="14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dirty="0">
                          <a:latin typeface="+mn-lt"/>
                          <a:ea typeface="Roboto" panose="02000000000000000000" pitchFamily="2" charset="0"/>
                        </a:rPr>
                        <a:t>5,973</a:t>
                      </a:r>
                      <a:endParaRPr lang="en-CA" sz="14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86112235"/>
                  </a:ext>
                </a:extLst>
              </a:tr>
              <a:tr h="381745">
                <a:tc>
                  <a:txBody>
                    <a:bodyPr/>
                    <a:lstStyle/>
                    <a:p>
                      <a:pPr marL="171450" indent="-171450">
                        <a:buFont typeface="Arial" panose="020B0604020202020204" pitchFamily="34" charset="0"/>
                        <a:buChar char="•"/>
                      </a:pPr>
                      <a:r>
                        <a:rPr lang="en-CA" sz="1200" dirty="0">
                          <a:solidFill>
                            <a:schemeClr val="tx1"/>
                          </a:solidFill>
                          <a:latin typeface="+mn-lt"/>
                          <a:ea typeface="Roboto" pitchFamily="2" charset="0"/>
                        </a:rPr>
                        <a:t>Gross Margin %</a:t>
                      </a:r>
                      <a:endParaRPr lang="en-US" sz="1200" b="1" dirty="0">
                        <a:latin typeface="+mn-lt"/>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chemeClr val="accent4"/>
                          </a:solidFill>
                          <a:effectLst/>
                          <a:uLnTx/>
                          <a:uFillTx/>
                          <a:latin typeface="+mn-lt"/>
                          <a:ea typeface="Roboto" pitchFamily="2" charset="0"/>
                          <a:cs typeface="+mn-cs"/>
                        </a:rPr>
                        <a:t>37%</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accent4"/>
                          </a:solidFill>
                          <a:effectLst/>
                          <a:uLnTx/>
                          <a:uFillTx/>
                          <a:latin typeface="+mn-lt"/>
                          <a:ea typeface="Roboto" pitchFamily="2" charset="0"/>
                          <a:cs typeface="+mn-cs"/>
                        </a:rPr>
                        <a:t>38%</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mn-lt"/>
                          <a:ea typeface="Roboto" pitchFamily="2" charset="0"/>
                          <a:cs typeface="+mn-cs"/>
                        </a:rPr>
                        <a:t>29%</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mn-lt"/>
                          <a:ea typeface="Roboto" pitchFamily="2" charset="0"/>
                          <a:cs typeface="+mn-cs"/>
                        </a:rPr>
                        <a:t>78%</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mn-lt"/>
                          <a:ea typeface="Roboto" pitchFamily="2" charset="0"/>
                          <a:cs typeface="+mn-cs"/>
                        </a:rPr>
                        <a:t>80%</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028060"/>
                  </a:ext>
                </a:extLst>
              </a:tr>
              <a:tr h="381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solidFill>
                            <a:schemeClr val="tx1"/>
                          </a:solidFill>
                          <a:latin typeface="+mn-lt"/>
                          <a:ea typeface="Roboto" pitchFamily="2" charset="0"/>
                        </a:rPr>
                        <a:t>Expenses</a:t>
                      </a: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1" dirty="0">
                          <a:solidFill>
                            <a:schemeClr val="accent4"/>
                          </a:solidFill>
                          <a:latin typeface="+mn-lt"/>
                          <a:ea typeface="Roboto" pitchFamily="2" charset="0"/>
                        </a:rPr>
                        <a:t>9,936</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accent4"/>
                          </a:solidFill>
                          <a:latin typeface="+mn-lt"/>
                          <a:ea typeface="Roboto" pitchFamily="2" charset="0"/>
                        </a:rPr>
                        <a:t>8,214</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itchFamily="2" charset="0"/>
                        </a:rPr>
                        <a:t>6,892</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itchFamily="2" charset="0"/>
                        </a:rPr>
                        <a:t>4,736</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itchFamily="2" charset="0"/>
                        </a:rPr>
                        <a:t>5,231</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7533069"/>
                  </a:ext>
                </a:extLst>
              </a:tr>
              <a:tr h="381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latin typeface="+mn-lt"/>
                          <a:ea typeface="Roboto" panose="02000000000000000000" pitchFamily="2" charset="0"/>
                        </a:rPr>
                        <a:t>Operating Income</a:t>
                      </a:r>
                      <a:endParaRPr lang="en-CA" sz="1600" dirty="0">
                        <a:solidFill>
                          <a:schemeClr val="tx1"/>
                        </a:solidFill>
                        <a:latin typeface="+mn-lt"/>
                        <a:ea typeface="Roboto" pitchFamily="2" charset="0"/>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1" dirty="0">
                          <a:solidFill>
                            <a:schemeClr val="accent4"/>
                          </a:solidFill>
                          <a:latin typeface="+mn-lt"/>
                          <a:ea typeface="Roboto" pitchFamily="2" charset="0"/>
                        </a:rPr>
                        <a:t>1,136</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accent4"/>
                          </a:solidFill>
                          <a:latin typeface="+mn-lt"/>
                          <a:ea typeface="Roboto" pitchFamily="2" charset="0"/>
                        </a:rPr>
                        <a:t>817</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itchFamily="2" charset="0"/>
                        </a:rPr>
                        <a:t>607</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dirty="0">
                          <a:latin typeface="+mn-lt"/>
                          <a:ea typeface="Roboto" panose="02000000000000000000" pitchFamily="2" charset="0"/>
                        </a:rPr>
                        <a:t>9</a:t>
                      </a:r>
                      <a:endParaRPr lang="en-CA" sz="14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dirty="0">
                          <a:latin typeface="+mn-lt"/>
                          <a:ea typeface="Roboto" panose="02000000000000000000" pitchFamily="2" charset="0"/>
                        </a:rPr>
                        <a:t>742</a:t>
                      </a:r>
                      <a:endParaRPr lang="en-CA" sz="14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769772"/>
                  </a:ext>
                </a:extLst>
              </a:tr>
              <a:tr h="381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dirty="0">
                          <a:latin typeface="+mn-lt"/>
                          <a:ea typeface="Roboto" panose="02000000000000000000" pitchFamily="2" charset="0"/>
                        </a:rPr>
                        <a:t>EBITDA</a:t>
                      </a:r>
                      <a:endParaRPr lang="en-CA" sz="1600" b="1" dirty="0">
                        <a:solidFill>
                          <a:schemeClr val="tx1"/>
                        </a:solidFill>
                        <a:latin typeface="+mn-lt"/>
                        <a:ea typeface="Roboto" pitchFamily="2" charset="0"/>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600" b="1" dirty="0">
                          <a:solidFill>
                            <a:schemeClr val="accent4"/>
                          </a:solidFill>
                          <a:latin typeface="+mn-lt"/>
                          <a:ea typeface="Roboto" pitchFamily="2" charset="0"/>
                        </a:rPr>
                        <a:t>2,460</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600" b="0" dirty="0">
                          <a:solidFill>
                            <a:schemeClr val="accent4"/>
                          </a:solidFill>
                          <a:latin typeface="+mn-lt"/>
                          <a:ea typeface="Roboto" pitchFamily="2" charset="0"/>
                        </a:rPr>
                        <a:t>1,941</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600" b="1" dirty="0">
                          <a:solidFill>
                            <a:schemeClr val="tx1"/>
                          </a:solidFill>
                          <a:latin typeface="+mn-lt"/>
                          <a:ea typeface="Roboto" pitchFamily="2" charset="0"/>
                        </a:rPr>
                        <a:t>1,275</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600" b="1" dirty="0">
                          <a:latin typeface="+mn-lt"/>
                          <a:ea typeface="Roboto" panose="02000000000000000000" pitchFamily="2" charset="0"/>
                        </a:rPr>
                        <a:t>401</a:t>
                      </a:r>
                      <a:endParaRPr lang="en-CA" sz="1600" b="1"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600" b="1" dirty="0">
                          <a:latin typeface="+mn-lt"/>
                          <a:ea typeface="Roboto" panose="02000000000000000000" pitchFamily="2" charset="0"/>
                        </a:rPr>
                        <a:t>1,203</a:t>
                      </a:r>
                      <a:endParaRPr lang="en-CA" sz="1600" b="1"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7549410"/>
                  </a:ext>
                </a:extLst>
              </a:tr>
              <a:tr h="381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latin typeface="+mn-lt"/>
                          <a:ea typeface="Roboto" panose="02000000000000000000" pitchFamily="2" charset="0"/>
                        </a:rPr>
                        <a:t>AirWatch Litigation</a:t>
                      </a:r>
                      <a:endParaRPr lang="en-CA" sz="1600" dirty="0">
                        <a:solidFill>
                          <a:schemeClr val="tx1"/>
                        </a:solidFill>
                        <a:latin typeface="+mn-lt"/>
                        <a:ea typeface="Roboto" pitchFamily="2" charset="0"/>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1" dirty="0">
                          <a:solidFill>
                            <a:schemeClr val="accent4"/>
                          </a:solidFill>
                          <a:latin typeface="+mn-lt"/>
                          <a:ea typeface="Roboto" pitchFamily="2" charset="0"/>
                        </a:rPr>
                        <a:t>(1,610)</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accent4"/>
                          </a:solidFill>
                          <a:latin typeface="+mn-lt"/>
                          <a:ea typeface="Roboto" pitchFamily="2" charset="0"/>
                        </a:rPr>
                        <a:t>(1,289)</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b="0" dirty="0">
                          <a:solidFill>
                            <a:schemeClr val="tx1"/>
                          </a:solidFill>
                          <a:latin typeface="+mn-lt"/>
                          <a:ea typeface="Roboto" pitchFamily="2" charset="0"/>
                        </a:rPr>
                        <a:t>(841)</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dirty="0">
                          <a:latin typeface="+mn-lt"/>
                          <a:ea typeface="Roboto" panose="02000000000000000000" pitchFamily="2" charset="0"/>
                        </a:rPr>
                        <a:t>(270)</a:t>
                      </a:r>
                      <a:endParaRPr lang="en-CA" sz="14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CA" sz="1400" dirty="0">
                          <a:latin typeface="+mn-lt"/>
                          <a:ea typeface="Roboto" panose="02000000000000000000" pitchFamily="2" charset="0"/>
                        </a:rPr>
                        <a:t>(56)</a:t>
                      </a:r>
                      <a:endParaRPr lang="en-CA" sz="14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850112"/>
                  </a:ext>
                </a:extLst>
              </a:tr>
              <a:tr h="381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1"/>
                          </a:solidFill>
                          <a:latin typeface="+mn-lt"/>
                          <a:ea typeface="Roboto" pitchFamily="2" charset="0"/>
                        </a:rPr>
                        <a:t>Fraud</a:t>
                      </a: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1" dirty="0">
                          <a:solidFill>
                            <a:schemeClr val="accent4"/>
                          </a:solidFill>
                          <a:latin typeface="+mn-lt"/>
                          <a:ea typeface="Roboto" pitchFamily="2" charset="0"/>
                        </a:rPr>
                        <a:t>(597)</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accent4"/>
                          </a:solidFill>
                          <a:latin typeface="+mn-lt"/>
                          <a:ea typeface="Roboto" pitchFamily="2" charset="0"/>
                        </a:rPr>
                        <a:t>-</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itchFamily="2" charset="0"/>
                        </a:rPr>
                        <a:t>-</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itchFamily="2" charset="0"/>
                        </a:rPr>
                        <a:t>-</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CA" sz="1400" b="0" dirty="0">
                          <a:solidFill>
                            <a:schemeClr val="tx1"/>
                          </a:solidFill>
                          <a:latin typeface="+mn-lt"/>
                          <a:ea typeface="Roboto" pitchFamily="2" charset="0"/>
                        </a:rPr>
                        <a:t>-</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4438829"/>
                  </a:ext>
                </a:extLst>
              </a:tr>
              <a:tr h="381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latin typeface="+mn-lt"/>
                          <a:ea typeface="Roboto" panose="02000000000000000000" pitchFamily="2" charset="0"/>
                        </a:rPr>
                        <a:t>Net (Loss) Income</a:t>
                      </a:r>
                      <a:endParaRPr lang="en-CA" sz="1400" b="0" dirty="0">
                        <a:solidFill>
                          <a:schemeClr val="tx1"/>
                        </a:solidFill>
                        <a:latin typeface="+mn-lt"/>
                        <a:ea typeface="Roboto" pitchFamily="2" charset="0"/>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CA" sz="1400" b="1" dirty="0">
                          <a:solidFill>
                            <a:schemeClr val="accent4"/>
                          </a:solidFill>
                          <a:latin typeface="+mn-lt"/>
                          <a:ea typeface="Roboto" pitchFamily="2" charset="0"/>
                        </a:rPr>
                        <a:t>(1,707)</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CA" sz="1400" b="0" dirty="0">
                          <a:solidFill>
                            <a:schemeClr val="accent4"/>
                          </a:solidFill>
                          <a:latin typeface="+mn-lt"/>
                          <a:ea typeface="Roboto" pitchFamily="2" charset="0"/>
                        </a:rPr>
                        <a:t>(554)</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CA" sz="1400" b="0" dirty="0">
                          <a:solidFill>
                            <a:schemeClr val="tx1"/>
                          </a:solidFill>
                          <a:latin typeface="+mn-lt"/>
                          <a:ea typeface="Roboto" pitchFamily="2" charset="0"/>
                        </a:rPr>
                        <a:t>(434)</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CA" sz="1400" dirty="0">
                          <a:latin typeface="+mn-lt"/>
                          <a:ea typeface="Roboto" panose="02000000000000000000" pitchFamily="2" charset="0"/>
                        </a:rPr>
                        <a:t>(610)</a:t>
                      </a:r>
                      <a:endParaRPr lang="en-CA" sz="14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CA" sz="1400" dirty="0">
                          <a:latin typeface="+mn-lt"/>
                          <a:ea typeface="Roboto" panose="02000000000000000000" pitchFamily="2" charset="0"/>
                        </a:rPr>
                        <a:t>330</a:t>
                      </a:r>
                      <a:endParaRPr lang="en-CA" sz="1400" b="0" dirty="0">
                        <a:solidFill>
                          <a:schemeClr val="tx1"/>
                        </a:solidFill>
                        <a:latin typeface="+mn-lt"/>
                        <a:ea typeface="Roboto" pitchFamily="2" charset="0"/>
                      </a:endParaRP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3783843"/>
                  </a:ext>
                </a:extLst>
              </a:tr>
            </a:tbl>
          </a:graphicData>
        </a:graphic>
      </p:graphicFrame>
    </p:spTree>
    <p:extLst>
      <p:ext uri="{BB962C8B-B14F-4D97-AF65-F5344CB8AC3E}">
        <p14:creationId xmlns:p14="http://schemas.microsoft.com/office/powerpoint/2010/main" val="135948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F811C4-2573-4BD2-B1A8-04402197B125}"/>
              </a:ext>
            </a:extLst>
          </p:cNvPr>
          <p:cNvSpPr>
            <a:spLocks noGrp="1"/>
          </p:cNvSpPr>
          <p:nvPr>
            <p:ph type="title"/>
          </p:nvPr>
        </p:nvSpPr>
        <p:spPr>
          <a:xfrm>
            <a:off x="454025" y="509018"/>
            <a:ext cx="11247120" cy="498598"/>
          </a:xfrm>
        </p:spPr>
        <p:txBody>
          <a:bodyPr/>
          <a:lstStyle/>
          <a:p>
            <a:r>
              <a:rPr lang="en-US" dirty="0"/>
              <a:t>“Noise” Below the EBITDA Line – Concluded</a:t>
            </a:r>
          </a:p>
        </p:txBody>
      </p:sp>
      <p:sp>
        <p:nvSpPr>
          <p:cNvPr id="5" name="Text Placeholder 4">
            <a:extLst>
              <a:ext uri="{FF2B5EF4-FFF2-40B4-BE49-F238E27FC236}">
                <a16:creationId xmlns:a16="http://schemas.microsoft.com/office/drawing/2014/main" id="{E9DC76C5-DAB2-40C0-80F4-12EEFDD42443}"/>
              </a:ext>
            </a:extLst>
          </p:cNvPr>
          <p:cNvSpPr>
            <a:spLocks noGrp="1"/>
          </p:cNvSpPr>
          <p:nvPr>
            <p:ph type="body" sz="quarter" idx="14"/>
          </p:nvPr>
        </p:nvSpPr>
        <p:spPr>
          <a:xfrm>
            <a:off x="478155" y="1304925"/>
            <a:ext cx="11271250" cy="4887319"/>
          </a:xfrm>
        </p:spPr>
        <p:txBody>
          <a:bodyPr/>
          <a:lstStyle/>
          <a:p>
            <a:pPr marL="0" indent="0">
              <a:lnSpc>
                <a:spcPct val="114000"/>
              </a:lnSpc>
              <a:spcBef>
                <a:spcPts val="0"/>
              </a:spcBef>
              <a:spcAft>
                <a:spcPts val="300"/>
              </a:spcAft>
              <a:buNone/>
            </a:pPr>
            <a:r>
              <a:rPr lang="en-US" sz="1300" b="1" dirty="0">
                <a:solidFill>
                  <a:schemeClr val="accent1"/>
                </a:solidFill>
              </a:rPr>
              <a:t>AirWatch Litigation</a:t>
            </a:r>
          </a:p>
          <a:p>
            <a:pPr>
              <a:lnSpc>
                <a:spcPct val="114000"/>
              </a:lnSpc>
              <a:spcBef>
                <a:spcPts val="0"/>
              </a:spcBef>
              <a:spcAft>
                <a:spcPts val="300"/>
              </a:spcAft>
            </a:pPr>
            <a:r>
              <a:rPr lang="en-CA" sz="1300" dirty="0"/>
              <a:t>Patent litigation expenses consist of legal fees and other third-party costs incurred to prosecute cases of alleged patent infringement. Legal costs to prosecute the alleged patent infringement complaint were expensed as incurred with any potential gain on settlement to be recognized on realization.</a:t>
            </a:r>
            <a:endParaRPr lang="en-US" sz="1300" dirty="0"/>
          </a:p>
          <a:p>
            <a:pPr>
              <a:lnSpc>
                <a:spcPct val="114000"/>
              </a:lnSpc>
              <a:spcBef>
                <a:spcPts val="0"/>
              </a:spcBef>
              <a:spcAft>
                <a:spcPts val="300"/>
              </a:spcAft>
            </a:pPr>
            <a:r>
              <a:rPr lang="en-CA" sz="1300" dirty="0"/>
              <a:t>Patent litigation expenses for the year ended </a:t>
            </a:r>
            <a:r>
              <a:rPr lang="en-AU" sz="1300" dirty="0"/>
              <a:t>December</a:t>
            </a:r>
            <a:r>
              <a:rPr lang="en-CA" sz="1300" dirty="0"/>
              <a:t> 31, 2020, were $1,609,807. </a:t>
            </a:r>
          </a:p>
          <a:p>
            <a:pPr lvl="1">
              <a:lnSpc>
                <a:spcPct val="114000"/>
              </a:lnSpc>
              <a:spcBef>
                <a:spcPts val="0"/>
              </a:spcBef>
              <a:spcAft>
                <a:spcPts val="300"/>
              </a:spcAft>
              <a:buFont typeface="Courier New" panose="02070309020205020404" pitchFamily="49" charset="0"/>
              <a:buChar char="-"/>
            </a:pPr>
            <a:r>
              <a:rPr lang="en-CA" sz="1300" dirty="0"/>
              <a:t>In 2020, patent litigation expenses include the costs related to the settlement with AirWatch net of the recovery of the litigation financing liability.</a:t>
            </a:r>
            <a:endParaRPr lang="en-US" sz="1300" dirty="0"/>
          </a:p>
          <a:p>
            <a:pPr>
              <a:lnSpc>
                <a:spcPct val="114000"/>
              </a:lnSpc>
              <a:spcBef>
                <a:spcPts val="0"/>
              </a:spcBef>
              <a:spcAft>
                <a:spcPts val="300"/>
              </a:spcAft>
            </a:pPr>
            <a:r>
              <a:rPr lang="en-US" sz="1300" dirty="0"/>
              <a:t>On December 29, 2020, a settlement to conclude the litigation in both Canada and the United States was reached whereby Route1 would pay US$1,400,000.</a:t>
            </a:r>
          </a:p>
          <a:p>
            <a:pPr marL="0" indent="0">
              <a:lnSpc>
                <a:spcPct val="114000"/>
              </a:lnSpc>
              <a:spcBef>
                <a:spcPts val="0"/>
              </a:spcBef>
              <a:spcAft>
                <a:spcPts val="300"/>
              </a:spcAft>
              <a:buNone/>
            </a:pPr>
            <a:endParaRPr lang="en-US" sz="1300" b="1" dirty="0">
              <a:solidFill>
                <a:schemeClr val="accent1"/>
              </a:solidFill>
            </a:endParaRPr>
          </a:p>
          <a:p>
            <a:pPr marL="0" indent="0">
              <a:lnSpc>
                <a:spcPct val="114000"/>
              </a:lnSpc>
              <a:spcBef>
                <a:spcPts val="0"/>
              </a:spcBef>
              <a:spcAft>
                <a:spcPts val="300"/>
              </a:spcAft>
              <a:buNone/>
            </a:pPr>
            <a:r>
              <a:rPr lang="en-US" sz="1300" b="1" dirty="0">
                <a:solidFill>
                  <a:schemeClr val="accent1"/>
                </a:solidFill>
              </a:rPr>
              <a:t>Fraud</a:t>
            </a:r>
          </a:p>
          <a:p>
            <a:pPr>
              <a:lnSpc>
                <a:spcPct val="114000"/>
              </a:lnSpc>
              <a:spcBef>
                <a:spcPts val="0"/>
              </a:spcBef>
              <a:spcAft>
                <a:spcPts val="600"/>
              </a:spcAft>
            </a:pPr>
            <a:r>
              <a:rPr lang="en-CA" sz="1300" dirty="0"/>
              <a:t>In Q3 2020, Route1 was the victim of a fraud in the United States perpetrated by a group posing as legitimate customers with the goal of purchasing rugged devices. As soon as Route1 became aware of the fraud, it took steps to contact and then work with both federal and local authorities. </a:t>
            </a:r>
          </a:p>
          <a:p>
            <a:pPr>
              <a:lnSpc>
                <a:spcPct val="114000"/>
              </a:lnSpc>
              <a:spcBef>
                <a:spcPts val="0"/>
              </a:spcBef>
              <a:spcAft>
                <a:spcPts val="600"/>
              </a:spcAft>
            </a:pPr>
            <a:r>
              <a:rPr lang="en-CA" sz="1300" dirty="0"/>
              <a:t>The reserve, after recovery of some of the rugged devices from these transactions, was $597,401 (US$469,212). The expense related to the reserve is included as part of Other Expenses. </a:t>
            </a:r>
          </a:p>
          <a:p>
            <a:pPr>
              <a:lnSpc>
                <a:spcPct val="114000"/>
              </a:lnSpc>
              <a:spcBef>
                <a:spcPts val="0"/>
              </a:spcBef>
              <a:spcAft>
                <a:spcPts val="600"/>
              </a:spcAft>
            </a:pPr>
            <a:r>
              <a:rPr lang="en-CA" sz="1300" dirty="0"/>
              <a:t>Route1 has paid its vendor of record the full amount and has no further financial obligations as a result of the fraud.</a:t>
            </a:r>
          </a:p>
          <a:p>
            <a:pPr>
              <a:lnSpc>
                <a:spcPct val="114000"/>
              </a:lnSpc>
              <a:spcBef>
                <a:spcPts val="0"/>
              </a:spcBef>
              <a:spcAft>
                <a:spcPts val="600"/>
              </a:spcAft>
            </a:pPr>
            <a:r>
              <a:rPr lang="en-CA" sz="1300" dirty="0"/>
              <a:t>Route1 is pursuing coverage from its insurers to mitigate the loss incurred as a result of the fraud.</a:t>
            </a:r>
            <a:endParaRPr lang="en-US" sz="1300" dirty="0"/>
          </a:p>
        </p:txBody>
      </p:sp>
      <p:sp>
        <p:nvSpPr>
          <p:cNvPr id="3" name="Slide Number Placeholder 2">
            <a:extLst>
              <a:ext uri="{FF2B5EF4-FFF2-40B4-BE49-F238E27FC236}">
                <a16:creationId xmlns:a16="http://schemas.microsoft.com/office/drawing/2014/main" id="{8CFA6491-B329-4011-A28B-5D74A50CB65A}"/>
              </a:ext>
            </a:extLst>
          </p:cNvPr>
          <p:cNvSpPr>
            <a:spLocks noGrp="1"/>
          </p:cNvSpPr>
          <p:nvPr>
            <p:ph type="sldNum" sz="quarter" idx="4"/>
          </p:nvPr>
        </p:nvSpPr>
        <p:spPr/>
        <p:txBody>
          <a:bodyPr/>
          <a:lstStyle/>
          <a:p>
            <a:fld id="{C1B541A1-1433-6F4E-B694-E12A48D8985C}" type="slidenum">
              <a:rPr lang="en-US" smtClean="0"/>
              <a:pPr/>
              <a:t>7</a:t>
            </a:fld>
            <a:endParaRPr lang="en-US" dirty="0"/>
          </a:p>
        </p:txBody>
      </p:sp>
    </p:spTree>
    <p:extLst>
      <p:ext uri="{BB962C8B-B14F-4D97-AF65-F5344CB8AC3E}">
        <p14:creationId xmlns:p14="http://schemas.microsoft.com/office/powerpoint/2010/main" val="361104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DA98-673F-4FB4-B876-7BC57DEBFC02}"/>
              </a:ext>
            </a:extLst>
          </p:cNvPr>
          <p:cNvSpPr>
            <a:spLocks noGrp="1"/>
          </p:cNvSpPr>
          <p:nvPr>
            <p:ph type="title"/>
          </p:nvPr>
        </p:nvSpPr>
        <p:spPr/>
        <p:txBody>
          <a:bodyPr/>
          <a:lstStyle/>
          <a:p>
            <a:r>
              <a:rPr lang="en-US" dirty="0"/>
              <a:t>FY 2020 Commentary</a:t>
            </a:r>
          </a:p>
        </p:txBody>
      </p:sp>
      <p:sp>
        <p:nvSpPr>
          <p:cNvPr id="3" name="Rectangle 2">
            <a:extLst>
              <a:ext uri="{FF2B5EF4-FFF2-40B4-BE49-F238E27FC236}">
                <a16:creationId xmlns:a16="http://schemas.microsoft.com/office/drawing/2014/main" id="{2EC271E6-9D25-4134-9EB6-772E2F331824}"/>
              </a:ext>
            </a:extLst>
          </p:cNvPr>
          <p:cNvSpPr/>
          <p:nvPr/>
        </p:nvSpPr>
        <p:spPr>
          <a:xfrm flipH="1">
            <a:off x="564162" y="1285119"/>
            <a:ext cx="3547336" cy="2302686"/>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7" name="Rectangle 6">
            <a:extLst>
              <a:ext uri="{FF2B5EF4-FFF2-40B4-BE49-F238E27FC236}">
                <a16:creationId xmlns:a16="http://schemas.microsoft.com/office/drawing/2014/main" id="{8B9CC112-35AF-44A9-AEE6-4871AFB01DC3}"/>
              </a:ext>
            </a:extLst>
          </p:cNvPr>
          <p:cNvSpPr/>
          <p:nvPr/>
        </p:nvSpPr>
        <p:spPr>
          <a:xfrm flipH="1">
            <a:off x="577189" y="3817128"/>
            <a:ext cx="3547336" cy="2302686"/>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8" name="Rectangle 7">
            <a:extLst>
              <a:ext uri="{FF2B5EF4-FFF2-40B4-BE49-F238E27FC236}">
                <a16:creationId xmlns:a16="http://schemas.microsoft.com/office/drawing/2014/main" id="{FDA27742-859E-4CF6-8B56-5A411ABCE485}"/>
              </a:ext>
            </a:extLst>
          </p:cNvPr>
          <p:cNvSpPr/>
          <p:nvPr/>
        </p:nvSpPr>
        <p:spPr>
          <a:xfrm flipH="1">
            <a:off x="4328982" y="1285119"/>
            <a:ext cx="3547336" cy="2302686"/>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9" name="Rectangle 8">
            <a:extLst>
              <a:ext uri="{FF2B5EF4-FFF2-40B4-BE49-F238E27FC236}">
                <a16:creationId xmlns:a16="http://schemas.microsoft.com/office/drawing/2014/main" id="{27B56D6F-3265-4A4D-8938-4BA67E556315}"/>
              </a:ext>
            </a:extLst>
          </p:cNvPr>
          <p:cNvSpPr/>
          <p:nvPr/>
        </p:nvSpPr>
        <p:spPr>
          <a:xfrm flipH="1">
            <a:off x="4265172" y="3817128"/>
            <a:ext cx="3547336" cy="2302686"/>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10" name="Rectangle 9">
            <a:extLst>
              <a:ext uri="{FF2B5EF4-FFF2-40B4-BE49-F238E27FC236}">
                <a16:creationId xmlns:a16="http://schemas.microsoft.com/office/drawing/2014/main" id="{CDE067B1-EF8F-4FB5-89BC-8C85A3737135}"/>
              </a:ext>
            </a:extLst>
          </p:cNvPr>
          <p:cNvSpPr/>
          <p:nvPr/>
        </p:nvSpPr>
        <p:spPr>
          <a:xfrm flipH="1">
            <a:off x="8093802" y="1285119"/>
            <a:ext cx="3547336" cy="2302686"/>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11" name="Rectangle 10">
            <a:extLst>
              <a:ext uri="{FF2B5EF4-FFF2-40B4-BE49-F238E27FC236}">
                <a16:creationId xmlns:a16="http://schemas.microsoft.com/office/drawing/2014/main" id="{110F5503-0CB4-4A28-AA26-C8A3D9E2CC26}"/>
              </a:ext>
            </a:extLst>
          </p:cNvPr>
          <p:cNvSpPr/>
          <p:nvPr/>
        </p:nvSpPr>
        <p:spPr>
          <a:xfrm flipH="1">
            <a:off x="8093802" y="3817128"/>
            <a:ext cx="3547336" cy="2302686"/>
          </a:xfrm>
          <a:prstGeom prst="rect">
            <a:avLst/>
          </a:prstGeom>
          <a:solidFill>
            <a:schemeClr val="bg1"/>
          </a:solidFill>
          <a:ln>
            <a:noFill/>
          </a:ln>
          <a:effectLst>
            <a:outerShdw blurRad="584200" dist="50800" dir="5400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822960" rIns="365760" bIns="45720" numCol="1" spcCol="0" rtlCol="0" fromWordArt="0" anchor="ctr" anchorCtr="0" forceAA="0" compatLnSpc="1">
            <a:prstTxWarp prst="textNoShape">
              <a:avLst/>
            </a:prstTxWarp>
            <a:noAutofit/>
          </a:bodyPr>
          <a:lstStyle/>
          <a:p>
            <a:pPr lvl="0">
              <a:lnSpc>
                <a:spcPct val="110000"/>
              </a:lnSpc>
              <a:spcAft>
                <a:spcPts val="600"/>
              </a:spcAft>
              <a:defRPr/>
            </a:pPr>
            <a:endParaRPr lang="en-US" sz="1600" dirty="0">
              <a:solidFill>
                <a:srgbClr val="FFFFFF">
                  <a:lumMod val="65000"/>
                </a:srgbClr>
              </a:solidFill>
              <a:latin typeface="Lucida Sans" panose="020B0602030504020204" pitchFamily="34" charset="0"/>
              <a:cs typeface="Calibri"/>
            </a:endParaRPr>
          </a:p>
        </p:txBody>
      </p:sp>
      <p:sp>
        <p:nvSpPr>
          <p:cNvPr id="15" name="TextBox 14">
            <a:extLst>
              <a:ext uri="{FF2B5EF4-FFF2-40B4-BE49-F238E27FC236}">
                <a16:creationId xmlns:a16="http://schemas.microsoft.com/office/drawing/2014/main" id="{005E5159-39D9-4BB5-BF70-B5F87B7D396A}"/>
              </a:ext>
            </a:extLst>
          </p:cNvPr>
          <p:cNvSpPr txBox="1"/>
          <p:nvPr/>
        </p:nvSpPr>
        <p:spPr>
          <a:xfrm>
            <a:off x="789981" y="2284591"/>
            <a:ext cx="2891682" cy="626838"/>
          </a:xfrm>
          <a:prstGeom prst="rect">
            <a:avLst/>
          </a:prstGeom>
          <a:noFill/>
        </p:spPr>
        <p:txBody>
          <a:bodyPr wrap="square">
            <a:spAutoFit/>
          </a:bodyPr>
          <a:lstStyle/>
          <a:p>
            <a:pPr marL="0" indent="0">
              <a:lnSpc>
                <a:spcPct val="130000"/>
              </a:lnSpc>
              <a:spcBef>
                <a:spcPts val="600"/>
              </a:spcBef>
              <a:buNone/>
            </a:pPr>
            <a:r>
              <a:rPr lang="en-US" sz="1400" dirty="0">
                <a:solidFill>
                  <a:schemeClr val="tx1">
                    <a:lumMod val="75000"/>
                    <a:lumOff val="25000"/>
                  </a:schemeClr>
                </a:solidFill>
              </a:rPr>
              <a:t>Total revenue increased by 24% over FY 2019.</a:t>
            </a:r>
          </a:p>
        </p:txBody>
      </p:sp>
      <p:sp>
        <p:nvSpPr>
          <p:cNvPr id="16" name="TextBox 15">
            <a:extLst>
              <a:ext uri="{FF2B5EF4-FFF2-40B4-BE49-F238E27FC236}">
                <a16:creationId xmlns:a16="http://schemas.microsoft.com/office/drawing/2014/main" id="{435BB6E3-DD56-453A-84EE-D30E0725528B}"/>
              </a:ext>
            </a:extLst>
          </p:cNvPr>
          <p:cNvSpPr txBox="1"/>
          <p:nvPr/>
        </p:nvSpPr>
        <p:spPr>
          <a:xfrm>
            <a:off x="4700691" y="2258943"/>
            <a:ext cx="2790617" cy="906915"/>
          </a:xfrm>
          <a:prstGeom prst="rect">
            <a:avLst/>
          </a:prstGeom>
          <a:noFill/>
        </p:spPr>
        <p:txBody>
          <a:bodyPr wrap="square">
            <a:spAutoFit/>
          </a:bodyPr>
          <a:lstStyle/>
          <a:p>
            <a:pPr marL="0" indent="0">
              <a:lnSpc>
                <a:spcPct val="130000"/>
              </a:lnSpc>
              <a:spcBef>
                <a:spcPts val="600"/>
              </a:spcBef>
              <a:buNone/>
            </a:pPr>
            <a:r>
              <a:rPr lang="en-US" sz="1400" dirty="0">
                <a:solidFill>
                  <a:schemeClr val="tx1">
                    <a:lumMod val="75000"/>
                    <a:lumOff val="25000"/>
                  </a:schemeClr>
                </a:solidFill>
              </a:rPr>
              <a:t>Application software revenue increased by 22% over FY 2019.</a:t>
            </a:r>
          </a:p>
        </p:txBody>
      </p:sp>
      <p:sp>
        <p:nvSpPr>
          <p:cNvPr id="17" name="TextBox 16">
            <a:extLst>
              <a:ext uri="{FF2B5EF4-FFF2-40B4-BE49-F238E27FC236}">
                <a16:creationId xmlns:a16="http://schemas.microsoft.com/office/drawing/2014/main" id="{2BE411FD-BE19-45C4-B97D-2B496E0F18C6}"/>
              </a:ext>
            </a:extLst>
          </p:cNvPr>
          <p:cNvSpPr txBox="1"/>
          <p:nvPr/>
        </p:nvSpPr>
        <p:spPr>
          <a:xfrm>
            <a:off x="8472161" y="2265697"/>
            <a:ext cx="2790617" cy="626838"/>
          </a:xfrm>
          <a:prstGeom prst="rect">
            <a:avLst/>
          </a:prstGeom>
          <a:noFill/>
        </p:spPr>
        <p:txBody>
          <a:bodyPr wrap="square">
            <a:spAutoFit/>
          </a:bodyPr>
          <a:lstStyle/>
          <a:p>
            <a:pPr marL="0" indent="0">
              <a:lnSpc>
                <a:spcPct val="130000"/>
              </a:lnSpc>
              <a:spcBef>
                <a:spcPts val="600"/>
              </a:spcBef>
              <a:buNone/>
            </a:pPr>
            <a:r>
              <a:rPr lang="en-US" sz="1400" dirty="0">
                <a:solidFill>
                  <a:schemeClr val="tx1">
                    <a:lumMod val="75000"/>
                    <a:lumOff val="25000"/>
                  </a:schemeClr>
                </a:solidFill>
              </a:rPr>
              <a:t>Gross profit increased by 22% over FY 2019..</a:t>
            </a:r>
          </a:p>
        </p:txBody>
      </p:sp>
      <p:sp>
        <p:nvSpPr>
          <p:cNvPr id="18" name="TextBox 17">
            <a:extLst>
              <a:ext uri="{FF2B5EF4-FFF2-40B4-BE49-F238E27FC236}">
                <a16:creationId xmlns:a16="http://schemas.microsoft.com/office/drawing/2014/main" id="{26501A87-C90F-4B5C-9AB1-850C088EFBC6}"/>
              </a:ext>
            </a:extLst>
          </p:cNvPr>
          <p:cNvSpPr txBox="1"/>
          <p:nvPr/>
        </p:nvSpPr>
        <p:spPr>
          <a:xfrm>
            <a:off x="789981" y="4743386"/>
            <a:ext cx="2790617" cy="906915"/>
          </a:xfrm>
          <a:prstGeom prst="rect">
            <a:avLst/>
          </a:prstGeom>
          <a:noFill/>
        </p:spPr>
        <p:txBody>
          <a:bodyPr wrap="square">
            <a:spAutoFit/>
          </a:bodyPr>
          <a:lstStyle/>
          <a:p>
            <a:pPr marL="0" indent="0">
              <a:lnSpc>
                <a:spcPct val="130000"/>
              </a:lnSpc>
              <a:spcBef>
                <a:spcPts val="600"/>
              </a:spcBef>
              <a:buNone/>
            </a:pPr>
            <a:r>
              <a:rPr lang="en-US" sz="1400" dirty="0">
                <a:solidFill>
                  <a:schemeClr val="tx1">
                    <a:lumMod val="75000"/>
                    <a:lumOff val="25000"/>
                  </a:schemeClr>
                </a:solidFill>
              </a:rPr>
              <a:t>Grew $2.5 mm from $1.9 mm in FY 2019; 27% growth from FY 2019 to FY 2020.</a:t>
            </a:r>
          </a:p>
        </p:txBody>
      </p:sp>
      <p:sp>
        <p:nvSpPr>
          <p:cNvPr id="19" name="TextBox 18">
            <a:extLst>
              <a:ext uri="{FF2B5EF4-FFF2-40B4-BE49-F238E27FC236}">
                <a16:creationId xmlns:a16="http://schemas.microsoft.com/office/drawing/2014/main" id="{EBF2AD18-D9CA-43CE-B496-B8EAA6F18C7B}"/>
              </a:ext>
            </a:extLst>
          </p:cNvPr>
          <p:cNvSpPr txBox="1"/>
          <p:nvPr/>
        </p:nvSpPr>
        <p:spPr>
          <a:xfrm>
            <a:off x="4707341" y="4743386"/>
            <a:ext cx="2783967" cy="906915"/>
          </a:xfrm>
          <a:prstGeom prst="rect">
            <a:avLst/>
          </a:prstGeom>
          <a:noFill/>
        </p:spPr>
        <p:txBody>
          <a:bodyPr wrap="square">
            <a:spAutoFit/>
          </a:bodyPr>
          <a:lstStyle/>
          <a:p>
            <a:pPr>
              <a:lnSpc>
                <a:spcPct val="130000"/>
              </a:lnSpc>
              <a:spcBef>
                <a:spcPts val="600"/>
              </a:spcBef>
            </a:pPr>
            <a:r>
              <a:rPr lang="en-CA" sz="1400" dirty="0"/>
              <a:t>Net income adjusted for the lawsuit and fraud was $0.5 mm in FY 2020.</a:t>
            </a:r>
            <a:endParaRPr lang="en-US" sz="1400" dirty="0">
              <a:solidFill>
                <a:schemeClr val="tx1">
                  <a:lumMod val="75000"/>
                  <a:lumOff val="25000"/>
                </a:schemeClr>
              </a:solidFill>
            </a:endParaRPr>
          </a:p>
        </p:txBody>
      </p:sp>
      <p:sp>
        <p:nvSpPr>
          <p:cNvPr id="20" name="TextBox 19">
            <a:extLst>
              <a:ext uri="{FF2B5EF4-FFF2-40B4-BE49-F238E27FC236}">
                <a16:creationId xmlns:a16="http://schemas.microsoft.com/office/drawing/2014/main" id="{374932AD-2D7A-4336-AD74-5A7D4ED98FB5}"/>
              </a:ext>
            </a:extLst>
          </p:cNvPr>
          <p:cNvSpPr txBox="1"/>
          <p:nvPr/>
        </p:nvSpPr>
        <p:spPr>
          <a:xfrm>
            <a:off x="8472161" y="4743386"/>
            <a:ext cx="2790617" cy="1186992"/>
          </a:xfrm>
          <a:prstGeom prst="rect">
            <a:avLst/>
          </a:prstGeom>
          <a:noFill/>
        </p:spPr>
        <p:txBody>
          <a:bodyPr wrap="square">
            <a:spAutoFit/>
          </a:bodyPr>
          <a:lstStyle/>
          <a:p>
            <a:pPr>
              <a:lnSpc>
                <a:spcPct val="130000"/>
              </a:lnSpc>
              <a:spcBef>
                <a:spcPts val="600"/>
              </a:spcBef>
            </a:pPr>
            <a:r>
              <a:rPr lang="en-US" sz="1400" dirty="0"/>
              <a:t>Closed on a $3,000,000 private placement. Priced at $0.85 per Unit - 1 common share and 1 warrant at $1.00.</a:t>
            </a:r>
          </a:p>
        </p:txBody>
      </p:sp>
      <p:cxnSp>
        <p:nvCxnSpPr>
          <p:cNvPr id="21" name="Straight Connector 20">
            <a:extLst>
              <a:ext uri="{FF2B5EF4-FFF2-40B4-BE49-F238E27FC236}">
                <a16:creationId xmlns:a16="http://schemas.microsoft.com/office/drawing/2014/main" id="{D68C13CE-410E-4354-83D3-79F0C01C56E1}"/>
              </a:ext>
            </a:extLst>
          </p:cNvPr>
          <p:cNvCxnSpPr>
            <a:cxnSpLocks/>
          </p:cNvCxnSpPr>
          <p:nvPr/>
        </p:nvCxnSpPr>
        <p:spPr>
          <a:xfrm rot="16200000">
            <a:off x="1541905" y="2926061"/>
            <a:ext cx="0" cy="1286769"/>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C8DD70-FE51-4C43-912B-1C3087765830}"/>
              </a:ext>
            </a:extLst>
          </p:cNvPr>
          <p:cNvCxnSpPr>
            <a:cxnSpLocks/>
          </p:cNvCxnSpPr>
          <p:nvPr/>
        </p:nvCxnSpPr>
        <p:spPr>
          <a:xfrm rot="16200000">
            <a:off x="1541905" y="5459671"/>
            <a:ext cx="0" cy="1286769"/>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84E1A1-DF9C-46D6-87CC-32DCF530AB57}"/>
              </a:ext>
            </a:extLst>
          </p:cNvPr>
          <p:cNvCxnSpPr>
            <a:cxnSpLocks/>
          </p:cNvCxnSpPr>
          <p:nvPr/>
        </p:nvCxnSpPr>
        <p:spPr>
          <a:xfrm rot="16200000">
            <a:off x="5452616" y="2926062"/>
            <a:ext cx="0" cy="1286769"/>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8DCEA0-F88C-4656-AFD9-7945E2041FB4}"/>
              </a:ext>
            </a:extLst>
          </p:cNvPr>
          <p:cNvCxnSpPr>
            <a:cxnSpLocks/>
          </p:cNvCxnSpPr>
          <p:nvPr/>
        </p:nvCxnSpPr>
        <p:spPr>
          <a:xfrm rot="16200000">
            <a:off x="5452616" y="5459672"/>
            <a:ext cx="0" cy="1286769"/>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9DEF03-578E-40E3-BC3C-A55ED05EF071}"/>
              </a:ext>
            </a:extLst>
          </p:cNvPr>
          <p:cNvCxnSpPr>
            <a:cxnSpLocks/>
          </p:cNvCxnSpPr>
          <p:nvPr/>
        </p:nvCxnSpPr>
        <p:spPr>
          <a:xfrm rot="16200000">
            <a:off x="9195942" y="2926062"/>
            <a:ext cx="0" cy="1286769"/>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5B2935-E73A-49C0-9C4E-31DC6ED8ABC4}"/>
              </a:ext>
            </a:extLst>
          </p:cNvPr>
          <p:cNvCxnSpPr>
            <a:cxnSpLocks/>
          </p:cNvCxnSpPr>
          <p:nvPr/>
        </p:nvCxnSpPr>
        <p:spPr>
          <a:xfrm rot="16200000">
            <a:off x="9195942" y="5459672"/>
            <a:ext cx="0" cy="1286769"/>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F145801-0F40-4021-A5B8-CEF3779F3748}"/>
              </a:ext>
            </a:extLst>
          </p:cNvPr>
          <p:cNvSpPr txBox="1"/>
          <p:nvPr/>
        </p:nvSpPr>
        <p:spPr>
          <a:xfrm>
            <a:off x="789981" y="1660741"/>
            <a:ext cx="1377080" cy="601190"/>
          </a:xfrm>
          <a:prstGeom prst="rect">
            <a:avLst/>
          </a:prstGeom>
          <a:noFill/>
        </p:spPr>
        <p:txBody>
          <a:bodyPr wrap="square">
            <a:spAutoFit/>
          </a:bodyPr>
          <a:lstStyle/>
          <a:p>
            <a:pPr marL="0" indent="0">
              <a:lnSpc>
                <a:spcPct val="130000"/>
              </a:lnSpc>
              <a:spcBef>
                <a:spcPts val="600"/>
              </a:spcBef>
              <a:buNone/>
            </a:pPr>
            <a:r>
              <a:rPr lang="en-US" sz="2800" b="1" dirty="0">
                <a:solidFill>
                  <a:schemeClr val="tx1">
                    <a:lumMod val="75000"/>
                    <a:lumOff val="25000"/>
                  </a:schemeClr>
                </a:solidFill>
                <a:latin typeface="+mj-lt"/>
              </a:rPr>
              <a:t>24%</a:t>
            </a:r>
          </a:p>
        </p:txBody>
      </p:sp>
      <p:sp>
        <p:nvSpPr>
          <p:cNvPr id="28" name="TextBox 27">
            <a:extLst>
              <a:ext uri="{FF2B5EF4-FFF2-40B4-BE49-F238E27FC236}">
                <a16:creationId xmlns:a16="http://schemas.microsoft.com/office/drawing/2014/main" id="{53F8247D-04C4-4A15-9DD2-09AF403DBDA3}"/>
              </a:ext>
            </a:extLst>
          </p:cNvPr>
          <p:cNvSpPr txBox="1"/>
          <p:nvPr/>
        </p:nvSpPr>
        <p:spPr>
          <a:xfrm>
            <a:off x="4725569" y="1660741"/>
            <a:ext cx="1377080" cy="601190"/>
          </a:xfrm>
          <a:prstGeom prst="rect">
            <a:avLst/>
          </a:prstGeom>
          <a:noFill/>
        </p:spPr>
        <p:txBody>
          <a:bodyPr wrap="square">
            <a:spAutoFit/>
          </a:bodyPr>
          <a:lstStyle/>
          <a:p>
            <a:pPr marL="0" indent="0">
              <a:lnSpc>
                <a:spcPct val="130000"/>
              </a:lnSpc>
              <a:spcBef>
                <a:spcPts val="600"/>
              </a:spcBef>
              <a:buNone/>
            </a:pPr>
            <a:r>
              <a:rPr lang="en-US" sz="2800" b="1" dirty="0">
                <a:solidFill>
                  <a:schemeClr val="tx1">
                    <a:lumMod val="75000"/>
                    <a:lumOff val="25000"/>
                  </a:schemeClr>
                </a:solidFill>
                <a:latin typeface="+mj-lt"/>
              </a:rPr>
              <a:t>22%</a:t>
            </a:r>
          </a:p>
        </p:txBody>
      </p:sp>
      <p:sp>
        <p:nvSpPr>
          <p:cNvPr id="29" name="TextBox 28">
            <a:extLst>
              <a:ext uri="{FF2B5EF4-FFF2-40B4-BE49-F238E27FC236}">
                <a16:creationId xmlns:a16="http://schemas.microsoft.com/office/drawing/2014/main" id="{8034E6F3-BA2B-4E3E-AD12-43A4FD5A0EC6}"/>
              </a:ext>
            </a:extLst>
          </p:cNvPr>
          <p:cNvSpPr txBox="1"/>
          <p:nvPr/>
        </p:nvSpPr>
        <p:spPr>
          <a:xfrm>
            <a:off x="8462247" y="1660740"/>
            <a:ext cx="1377080" cy="601190"/>
          </a:xfrm>
          <a:prstGeom prst="rect">
            <a:avLst/>
          </a:prstGeom>
          <a:noFill/>
        </p:spPr>
        <p:txBody>
          <a:bodyPr wrap="square">
            <a:spAutoFit/>
          </a:bodyPr>
          <a:lstStyle/>
          <a:p>
            <a:pPr marL="0" indent="0">
              <a:lnSpc>
                <a:spcPct val="130000"/>
              </a:lnSpc>
              <a:spcBef>
                <a:spcPts val="600"/>
              </a:spcBef>
              <a:buNone/>
            </a:pPr>
            <a:r>
              <a:rPr lang="en-US" sz="2800" b="1" dirty="0">
                <a:solidFill>
                  <a:schemeClr val="tx1">
                    <a:lumMod val="75000"/>
                    <a:lumOff val="25000"/>
                  </a:schemeClr>
                </a:solidFill>
                <a:latin typeface="+mj-lt"/>
              </a:rPr>
              <a:t>23%</a:t>
            </a:r>
          </a:p>
        </p:txBody>
      </p:sp>
      <p:sp>
        <p:nvSpPr>
          <p:cNvPr id="30" name="TextBox 29">
            <a:extLst>
              <a:ext uri="{FF2B5EF4-FFF2-40B4-BE49-F238E27FC236}">
                <a16:creationId xmlns:a16="http://schemas.microsoft.com/office/drawing/2014/main" id="{0CE1300D-EF13-4F54-9B16-2F1C224F0548}"/>
              </a:ext>
            </a:extLst>
          </p:cNvPr>
          <p:cNvSpPr txBox="1"/>
          <p:nvPr/>
        </p:nvSpPr>
        <p:spPr>
          <a:xfrm>
            <a:off x="8462246" y="4139530"/>
            <a:ext cx="2693433" cy="601190"/>
          </a:xfrm>
          <a:prstGeom prst="rect">
            <a:avLst/>
          </a:prstGeom>
          <a:noFill/>
        </p:spPr>
        <p:txBody>
          <a:bodyPr wrap="square">
            <a:spAutoFit/>
          </a:bodyPr>
          <a:lstStyle/>
          <a:p>
            <a:pPr marL="0" indent="0">
              <a:lnSpc>
                <a:spcPct val="130000"/>
              </a:lnSpc>
              <a:spcBef>
                <a:spcPts val="600"/>
              </a:spcBef>
              <a:buNone/>
            </a:pPr>
            <a:r>
              <a:rPr lang="en-US" sz="2800" b="1" dirty="0">
                <a:solidFill>
                  <a:schemeClr val="tx1">
                    <a:lumMod val="75000"/>
                    <a:lumOff val="25000"/>
                  </a:schemeClr>
                </a:solidFill>
                <a:latin typeface="+mj-lt"/>
              </a:rPr>
              <a:t>Equity Raise</a:t>
            </a:r>
          </a:p>
        </p:txBody>
      </p:sp>
      <p:sp>
        <p:nvSpPr>
          <p:cNvPr id="31" name="TextBox 30">
            <a:extLst>
              <a:ext uri="{FF2B5EF4-FFF2-40B4-BE49-F238E27FC236}">
                <a16:creationId xmlns:a16="http://schemas.microsoft.com/office/drawing/2014/main" id="{C895579A-FC29-4903-8511-7A6D18FCFD12}"/>
              </a:ext>
            </a:extLst>
          </p:cNvPr>
          <p:cNvSpPr txBox="1"/>
          <p:nvPr/>
        </p:nvSpPr>
        <p:spPr>
          <a:xfrm>
            <a:off x="4707340" y="4141858"/>
            <a:ext cx="3008101" cy="601190"/>
          </a:xfrm>
          <a:prstGeom prst="rect">
            <a:avLst/>
          </a:prstGeom>
          <a:noFill/>
        </p:spPr>
        <p:txBody>
          <a:bodyPr wrap="square">
            <a:spAutoFit/>
          </a:bodyPr>
          <a:lstStyle/>
          <a:p>
            <a:pPr marL="0" indent="0">
              <a:lnSpc>
                <a:spcPct val="130000"/>
              </a:lnSpc>
              <a:spcBef>
                <a:spcPts val="600"/>
              </a:spcBef>
              <a:buNone/>
            </a:pPr>
            <a:r>
              <a:rPr lang="en-US" sz="2800" b="1" dirty="0">
                <a:solidFill>
                  <a:schemeClr val="tx1">
                    <a:lumMod val="75000"/>
                    <a:lumOff val="25000"/>
                  </a:schemeClr>
                </a:solidFill>
                <a:latin typeface="+mj-lt"/>
              </a:rPr>
              <a:t>Net Income</a:t>
            </a:r>
          </a:p>
        </p:txBody>
      </p:sp>
      <p:sp>
        <p:nvSpPr>
          <p:cNvPr id="32" name="TextBox 31">
            <a:extLst>
              <a:ext uri="{FF2B5EF4-FFF2-40B4-BE49-F238E27FC236}">
                <a16:creationId xmlns:a16="http://schemas.microsoft.com/office/drawing/2014/main" id="{CBD57D0E-6044-460C-9E9D-07B97AFF2EDE}"/>
              </a:ext>
            </a:extLst>
          </p:cNvPr>
          <p:cNvSpPr txBox="1"/>
          <p:nvPr/>
        </p:nvSpPr>
        <p:spPr>
          <a:xfrm>
            <a:off x="808209" y="4144775"/>
            <a:ext cx="3140834" cy="601190"/>
          </a:xfrm>
          <a:prstGeom prst="rect">
            <a:avLst/>
          </a:prstGeom>
          <a:noFill/>
        </p:spPr>
        <p:txBody>
          <a:bodyPr wrap="square">
            <a:spAutoFit/>
          </a:bodyPr>
          <a:lstStyle>
            <a:defPPr>
              <a:defRPr lang="en-US"/>
            </a:defPPr>
            <a:lvl1pPr indent="0">
              <a:lnSpc>
                <a:spcPct val="130000"/>
              </a:lnSpc>
              <a:spcBef>
                <a:spcPts val="600"/>
              </a:spcBef>
              <a:buNone/>
              <a:defRPr sz="4000" b="1">
                <a:solidFill>
                  <a:schemeClr val="tx1">
                    <a:lumMod val="75000"/>
                    <a:lumOff val="25000"/>
                  </a:schemeClr>
                </a:solidFill>
                <a:latin typeface="+mj-lt"/>
              </a:defRPr>
            </a:lvl1pPr>
          </a:lstStyle>
          <a:p>
            <a:r>
              <a:rPr lang="en-US" sz="2800" dirty="0"/>
              <a:t>EBITDA</a:t>
            </a:r>
            <a:endParaRPr lang="en-US" sz="3600" dirty="0"/>
          </a:p>
        </p:txBody>
      </p:sp>
    </p:spTree>
    <p:extLst>
      <p:ext uri="{BB962C8B-B14F-4D97-AF65-F5344CB8AC3E}">
        <p14:creationId xmlns:p14="http://schemas.microsoft.com/office/powerpoint/2010/main" val="366721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DA98-673F-4FB4-B876-7BC57DEBFC02}"/>
              </a:ext>
            </a:extLst>
          </p:cNvPr>
          <p:cNvSpPr>
            <a:spLocks noGrp="1"/>
          </p:cNvSpPr>
          <p:nvPr>
            <p:ph type="title"/>
          </p:nvPr>
        </p:nvSpPr>
        <p:spPr/>
        <p:txBody>
          <a:bodyPr/>
          <a:lstStyle/>
          <a:p>
            <a:r>
              <a:rPr lang="en-US" dirty="0"/>
              <a:t>Quarterly Operating Performance</a:t>
            </a:r>
          </a:p>
        </p:txBody>
      </p:sp>
      <p:sp>
        <p:nvSpPr>
          <p:cNvPr id="4" name="Slide Number Placeholder 4">
            <a:extLst>
              <a:ext uri="{FF2B5EF4-FFF2-40B4-BE49-F238E27FC236}">
                <a16:creationId xmlns:a16="http://schemas.microsoft.com/office/drawing/2014/main" id="{A7DA688F-AEE6-407D-ACEC-24325A83496F}"/>
              </a:ext>
            </a:extLst>
          </p:cNvPr>
          <p:cNvSpPr txBox="1">
            <a:spLocks/>
          </p:cNvSpPr>
          <p:nvPr/>
        </p:nvSpPr>
        <p:spPr>
          <a:xfrm>
            <a:off x="10988449" y="6283246"/>
            <a:ext cx="1260701" cy="53347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21B52"/>
                </a:solidFill>
                <a:ea typeface="Open Sans" panose="020B0606030504020204" pitchFamily="34" charset="0"/>
                <a:cs typeface="Open Sans" panose="020B0606030504020204" pitchFamily="34" charset="0"/>
              </a:rPr>
              <a:t>Page </a:t>
            </a:r>
            <a:fld id="{86CB4B4D-7CA3-9044-876B-883B54F8677D}" type="slidenum">
              <a:rPr lang="en-US" sz="1400" b="1" smtClean="0">
                <a:solidFill>
                  <a:srgbClr val="021B52"/>
                </a:solidFill>
                <a:latin typeface="+mj-lt"/>
                <a:ea typeface="Open Sans" panose="020B0606030504020204" pitchFamily="34" charset="0"/>
                <a:cs typeface="Open Sans" panose="020B0606030504020204" pitchFamily="34" charset="0"/>
              </a:rPr>
              <a:pPr/>
              <a:t>9</a:t>
            </a:fld>
            <a:endParaRPr lang="en-US" sz="1400" b="1" dirty="0">
              <a:solidFill>
                <a:srgbClr val="021B52"/>
              </a:solidFill>
              <a:latin typeface="+mj-lt"/>
              <a:ea typeface="Open Sans" panose="020B0606030504020204" pitchFamily="34" charset="0"/>
              <a:cs typeface="Open Sans" panose="020B0606030504020204" pitchFamily="34" charset="0"/>
            </a:endParaRPr>
          </a:p>
        </p:txBody>
      </p:sp>
      <p:graphicFrame>
        <p:nvGraphicFramePr>
          <p:cNvPr id="6" name="Table 5">
            <a:extLst>
              <a:ext uri="{FF2B5EF4-FFF2-40B4-BE49-F238E27FC236}">
                <a16:creationId xmlns:a16="http://schemas.microsoft.com/office/drawing/2014/main" id="{D4B84ABD-ED50-4B88-AD67-81B1B62F4DCA}"/>
              </a:ext>
            </a:extLst>
          </p:cNvPr>
          <p:cNvGraphicFramePr>
            <a:graphicFrameLocks noGrp="1"/>
          </p:cNvGraphicFramePr>
          <p:nvPr>
            <p:extLst>
              <p:ext uri="{D42A27DB-BD31-4B8C-83A1-F6EECF244321}">
                <p14:modId xmlns:p14="http://schemas.microsoft.com/office/powerpoint/2010/main" val="2276430930"/>
              </p:ext>
            </p:extLst>
          </p:nvPr>
        </p:nvGraphicFramePr>
        <p:xfrm>
          <a:off x="550863" y="1472806"/>
          <a:ext cx="11035545" cy="3993499"/>
        </p:xfrm>
        <a:graphic>
          <a:graphicData uri="http://schemas.openxmlformats.org/drawingml/2006/table">
            <a:tbl>
              <a:tblPr firstRow="1" bandRow="1">
                <a:tableStyleId>{5C22544A-7EE6-4342-B048-85BDC9FD1C3A}</a:tableStyleId>
              </a:tblPr>
              <a:tblGrid>
                <a:gridCol w="3484689">
                  <a:extLst>
                    <a:ext uri="{9D8B030D-6E8A-4147-A177-3AD203B41FA5}">
                      <a16:colId xmlns:a16="http://schemas.microsoft.com/office/drawing/2014/main" val="1147873320"/>
                    </a:ext>
                  </a:extLst>
                </a:gridCol>
                <a:gridCol w="943857">
                  <a:extLst>
                    <a:ext uri="{9D8B030D-6E8A-4147-A177-3AD203B41FA5}">
                      <a16:colId xmlns:a16="http://schemas.microsoft.com/office/drawing/2014/main" val="1239424526"/>
                    </a:ext>
                  </a:extLst>
                </a:gridCol>
                <a:gridCol w="943857">
                  <a:extLst>
                    <a:ext uri="{9D8B030D-6E8A-4147-A177-3AD203B41FA5}">
                      <a16:colId xmlns:a16="http://schemas.microsoft.com/office/drawing/2014/main" val="3631806165"/>
                    </a:ext>
                  </a:extLst>
                </a:gridCol>
                <a:gridCol w="943857">
                  <a:extLst>
                    <a:ext uri="{9D8B030D-6E8A-4147-A177-3AD203B41FA5}">
                      <a16:colId xmlns:a16="http://schemas.microsoft.com/office/drawing/2014/main" val="3828272106"/>
                    </a:ext>
                  </a:extLst>
                </a:gridCol>
                <a:gridCol w="943857">
                  <a:extLst>
                    <a:ext uri="{9D8B030D-6E8A-4147-A177-3AD203B41FA5}">
                      <a16:colId xmlns:a16="http://schemas.microsoft.com/office/drawing/2014/main" val="7623918"/>
                    </a:ext>
                  </a:extLst>
                </a:gridCol>
                <a:gridCol w="943857">
                  <a:extLst>
                    <a:ext uri="{9D8B030D-6E8A-4147-A177-3AD203B41FA5}">
                      <a16:colId xmlns:a16="http://schemas.microsoft.com/office/drawing/2014/main" val="1359504504"/>
                    </a:ext>
                  </a:extLst>
                </a:gridCol>
                <a:gridCol w="943857">
                  <a:extLst>
                    <a:ext uri="{9D8B030D-6E8A-4147-A177-3AD203B41FA5}">
                      <a16:colId xmlns:a16="http://schemas.microsoft.com/office/drawing/2014/main" val="3594531138"/>
                    </a:ext>
                  </a:extLst>
                </a:gridCol>
                <a:gridCol w="943857">
                  <a:extLst>
                    <a:ext uri="{9D8B030D-6E8A-4147-A177-3AD203B41FA5}">
                      <a16:colId xmlns:a16="http://schemas.microsoft.com/office/drawing/2014/main" val="1002185616"/>
                    </a:ext>
                  </a:extLst>
                </a:gridCol>
                <a:gridCol w="943857">
                  <a:extLst>
                    <a:ext uri="{9D8B030D-6E8A-4147-A177-3AD203B41FA5}">
                      <a16:colId xmlns:a16="http://schemas.microsoft.com/office/drawing/2014/main" val="3170403420"/>
                    </a:ext>
                  </a:extLst>
                </a:gridCol>
              </a:tblGrid>
              <a:tr h="534093">
                <a:tc>
                  <a:txBody>
                    <a:bodyPr/>
                    <a:lstStyle/>
                    <a:p>
                      <a:pPr algn="l"/>
                      <a:r>
                        <a:rPr lang="en-US" sz="1400" dirty="0">
                          <a:latin typeface="+mn-lt"/>
                        </a:rPr>
                        <a:t>In 000s of CAD Dollars</a:t>
                      </a:r>
                    </a:p>
                  </a:txBody>
                  <a:tcPr marL="27432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GB" sz="1400" dirty="0">
                          <a:latin typeface="+mn-lt"/>
                        </a:rPr>
                        <a:t>Q4 A</a:t>
                      </a:r>
                    </a:p>
                    <a:p>
                      <a:pPr algn="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a:r>
                        <a:rPr lang="en-GB" sz="1400" dirty="0">
                          <a:latin typeface="+mn-lt"/>
                        </a:rPr>
                        <a:t>Q3 A</a:t>
                      </a:r>
                    </a:p>
                    <a:p>
                      <a:pPr algn="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7B9A"/>
                    </a:solidFill>
                  </a:tcPr>
                </a:tc>
                <a:tc>
                  <a:txBody>
                    <a:bodyPr/>
                    <a:lstStyle/>
                    <a:p>
                      <a:pPr algn="r"/>
                      <a:r>
                        <a:rPr lang="en-GB" sz="1400" dirty="0">
                          <a:latin typeface="+mn-lt"/>
                        </a:rPr>
                        <a:t>Q2 A</a:t>
                      </a:r>
                    </a:p>
                    <a:p>
                      <a:pPr algn="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r>
                        <a:rPr lang="en-GB" sz="1400" dirty="0">
                          <a:latin typeface="+mn-lt"/>
                        </a:rPr>
                        <a:t>Q1 A</a:t>
                      </a:r>
                    </a:p>
                    <a:p>
                      <a:pPr algn="r"/>
                      <a:r>
                        <a:rPr lang="en-GB" sz="14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r>
                        <a:rPr lang="en-CA" sz="1400" dirty="0">
                          <a:latin typeface="+mn-lt"/>
                          <a:ea typeface="Roboto" panose="02000000000000000000" pitchFamily="2" charset="0"/>
                        </a:rPr>
                        <a:t>Q4 A</a:t>
                      </a:r>
                    </a:p>
                    <a:p>
                      <a:pPr algn="r"/>
                      <a:r>
                        <a:rPr lang="en-CA" sz="1400" dirty="0">
                          <a:latin typeface="+mn-lt"/>
                          <a:ea typeface="Roboto" panose="02000000000000000000" pitchFamily="2" charset="0"/>
                        </a:rPr>
                        <a:t>2019</a:t>
                      </a:r>
                    </a:p>
                  </a:txBody>
                  <a:tcPr marL="129225" marR="129225" marT="45727" marB="4572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r>
                        <a:rPr lang="en-CA" sz="1400" dirty="0">
                          <a:latin typeface="+mn-lt"/>
                          <a:ea typeface="Roboto" panose="02000000000000000000" pitchFamily="2" charset="0"/>
                        </a:rPr>
                        <a:t>Q3 A</a:t>
                      </a:r>
                    </a:p>
                    <a:p>
                      <a:pPr algn="r"/>
                      <a:r>
                        <a:rPr lang="en-CA" sz="1400" dirty="0">
                          <a:latin typeface="+mn-lt"/>
                          <a:ea typeface="Roboto" panose="02000000000000000000" pitchFamily="2"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r>
                        <a:rPr lang="en-CA" sz="1400" dirty="0">
                          <a:latin typeface="+mn-lt"/>
                          <a:ea typeface="Roboto" panose="02000000000000000000" pitchFamily="2" charset="0"/>
                        </a:rPr>
                        <a:t>Q2 A</a:t>
                      </a:r>
                    </a:p>
                    <a:p>
                      <a:pPr algn="r"/>
                      <a:r>
                        <a:rPr lang="en-CA" sz="1400" dirty="0">
                          <a:latin typeface="+mn-lt"/>
                          <a:ea typeface="Roboto" panose="02000000000000000000" pitchFamily="2"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r>
                        <a:rPr lang="en-CA" sz="1400" dirty="0">
                          <a:latin typeface="+mn-lt"/>
                          <a:ea typeface="Roboto" panose="02000000000000000000" pitchFamily="2" charset="0"/>
                        </a:rPr>
                        <a:t>Q1 A</a:t>
                      </a:r>
                    </a:p>
                    <a:p>
                      <a:pPr algn="r"/>
                      <a:r>
                        <a:rPr lang="en-CA" sz="1400" dirty="0">
                          <a:latin typeface="+mn-lt"/>
                          <a:ea typeface="Roboto" panose="02000000000000000000" pitchFamily="2"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47786120"/>
                  </a:ext>
                </a:extLst>
              </a:tr>
              <a:tr h="641594">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CA" sz="1600" dirty="0">
                          <a:latin typeface="+mn-lt"/>
                          <a:ea typeface="Roboto" panose="02000000000000000000" pitchFamily="2" charset="0"/>
                        </a:rPr>
                        <a:t>Revenue</a:t>
                      </a:r>
                    </a:p>
                    <a:p>
                      <a:pPr marL="177800" indent="-177800">
                        <a:lnSpc>
                          <a:spcPct val="130000"/>
                        </a:lnSpc>
                        <a:buFont typeface="Arial" panose="020B0604020202020204" pitchFamily="34" charset="0"/>
                        <a:buChar char="•"/>
                      </a:pPr>
                      <a:r>
                        <a:rPr lang="en-CA" sz="1200" baseline="0" dirty="0">
                          <a:latin typeface="+mn-lt"/>
                          <a:ea typeface="Roboto" panose="02000000000000000000" pitchFamily="2" charset="0"/>
                        </a:rPr>
                        <a:t>Subscription Revenue and Services</a:t>
                      </a:r>
                    </a:p>
                    <a:p>
                      <a:pPr marL="177800" indent="-177800">
                        <a:lnSpc>
                          <a:spcPct val="130000"/>
                        </a:lnSpc>
                        <a:buFont typeface="Arial" panose="020B0604020202020204" pitchFamily="34" charset="0"/>
                        <a:buChar char="•"/>
                      </a:pPr>
                      <a:r>
                        <a:rPr lang="en-CA" sz="1200" baseline="0" dirty="0">
                          <a:latin typeface="+mn-lt"/>
                          <a:ea typeface="Roboto" panose="02000000000000000000" pitchFamily="2" charset="0"/>
                        </a:rPr>
                        <a:t>Devices, Appliances and Other</a:t>
                      </a:r>
                      <a:endParaRPr lang="en-CA" sz="1200" dirty="0">
                        <a:latin typeface="+mn-lt"/>
                        <a:ea typeface="Roboto" pitchFamily="2" charset="0"/>
                      </a:endParaRPr>
                    </a:p>
                  </a:txBody>
                  <a:tcPr marL="27432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30000"/>
                        </a:lnSpc>
                      </a:pPr>
                      <a:r>
                        <a:rPr lang="en-US" sz="1400" b="1" dirty="0">
                          <a:solidFill>
                            <a:schemeClr val="tx1"/>
                          </a:solidFill>
                          <a:latin typeface="+mn-lt"/>
                          <a:ea typeface="Roboto" panose="02000000000000000000" pitchFamily="2" charset="0"/>
                        </a:rPr>
                        <a:t>7,227</a:t>
                      </a:r>
                    </a:p>
                    <a:p>
                      <a:pPr algn="r">
                        <a:lnSpc>
                          <a:spcPct val="130000"/>
                        </a:lnSpc>
                      </a:pPr>
                      <a:r>
                        <a:rPr lang="en-US" sz="1200" b="1" dirty="0">
                          <a:solidFill>
                            <a:schemeClr val="tx1"/>
                          </a:solidFill>
                          <a:latin typeface="+mn-lt"/>
                          <a:ea typeface="Roboto" panose="02000000000000000000" pitchFamily="2" charset="0"/>
                        </a:rPr>
                        <a:t>2,528</a:t>
                      </a:r>
                    </a:p>
                    <a:p>
                      <a:pPr algn="r">
                        <a:lnSpc>
                          <a:spcPct val="130000"/>
                        </a:lnSpc>
                      </a:pPr>
                      <a:r>
                        <a:rPr lang="en-US" sz="1200" b="1" dirty="0">
                          <a:solidFill>
                            <a:schemeClr val="tx1"/>
                          </a:solidFill>
                          <a:latin typeface="+mn-lt"/>
                          <a:ea typeface="Roboto" panose="02000000000000000000" pitchFamily="2" charset="0"/>
                        </a:rPr>
                        <a:t>4,699</a:t>
                      </a:r>
                    </a:p>
                  </a:txBody>
                  <a:tcPr marL="135248" marR="135248">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30000"/>
                        </a:lnSpc>
                      </a:pPr>
                      <a:r>
                        <a:rPr lang="en-US" sz="1400" b="0" dirty="0">
                          <a:solidFill>
                            <a:schemeClr val="tx1"/>
                          </a:solidFill>
                          <a:latin typeface="+mn-lt"/>
                          <a:ea typeface="Roboto" panose="02000000000000000000" pitchFamily="2" charset="0"/>
                        </a:rPr>
                        <a:t>9,147</a:t>
                      </a:r>
                    </a:p>
                    <a:p>
                      <a:pPr algn="r">
                        <a:lnSpc>
                          <a:spcPct val="130000"/>
                        </a:lnSpc>
                      </a:pPr>
                      <a:r>
                        <a:rPr lang="en-US" sz="1200" b="0" dirty="0">
                          <a:solidFill>
                            <a:schemeClr val="tx1"/>
                          </a:solidFill>
                          <a:latin typeface="+mn-lt"/>
                          <a:ea typeface="Roboto" panose="02000000000000000000" pitchFamily="2" charset="0"/>
                        </a:rPr>
                        <a:t>2,599</a:t>
                      </a:r>
                    </a:p>
                    <a:p>
                      <a:pPr algn="r">
                        <a:lnSpc>
                          <a:spcPct val="130000"/>
                        </a:lnSpc>
                      </a:pPr>
                      <a:r>
                        <a:rPr lang="en-US" sz="1200" b="0" dirty="0">
                          <a:solidFill>
                            <a:schemeClr val="tx1"/>
                          </a:solidFill>
                          <a:latin typeface="+mn-lt"/>
                          <a:ea typeface="Roboto" panose="02000000000000000000" pitchFamily="2" charset="0"/>
                        </a:rPr>
                        <a:t>6,548</a:t>
                      </a:r>
                    </a:p>
                  </a:txBody>
                  <a:tcPr marL="135248" marR="135248">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30000"/>
                        </a:lnSpc>
                      </a:pPr>
                      <a:r>
                        <a:rPr lang="en-US" sz="1400" b="0" dirty="0">
                          <a:solidFill>
                            <a:schemeClr val="tx1"/>
                          </a:solidFill>
                          <a:latin typeface="+mn-lt"/>
                          <a:ea typeface="Roboto" panose="02000000000000000000" pitchFamily="2" charset="0"/>
                        </a:rPr>
                        <a:t>6,969</a:t>
                      </a:r>
                    </a:p>
                    <a:p>
                      <a:pPr algn="r">
                        <a:lnSpc>
                          <a:spcPct val="130000"/>
                        </a:lnSpc>
                      </a:pPr>
                      <a:r>
                        <a:rPr lang="en-US" sz="1200" b="0" dirty="0">
                          <a:solidFill>
                            <a:schemeClr val="tx1"/>
                          </a:solidFill>
                          <a:latin typeface="+mn-lt"/>
                          <a:ea typeface="Roboto" panose="02000000000000000000" pitchFamily="2" charset="0"/>
                        </a:rPr>
                        <a:t>2,489</a:t>
                      </a:r>
                    </a:p>
                    <a:p>
                      <a:pPr algn="r">
                        <a:lnSpc>
                          <a:spcPct val="130000"/>
                        </a:lnSpc>
                      </a:pPr>
                      <a:r>
                        <a:rPr lang="en-US" sz="1200" b="0" dirty="0">
                          <a:solidFill>
                            <a:schemeClr val="tx1"/>
                          </a:solidFill>
                          <a:latin typeface="+mn-lt"/>
                          <a:ea typeface="Roboto" panose="02000000000000000000" pitchFamily="2" charset="0"/>
                        </a:rPr>
                        <a:t>4,480</a:t>
                      </a:r>
                    </a:p>
                  </a:txBody>
                  <a:tcPr marL="135248" marR="135248">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30000"/>
                        </a:lnSpc>
                      </a:pPr>
                      <a:r>
                        <a:rPr lang="en-US" sz="1400" dirty="0">
                          <a:solidFill>
                            <a:schemeClr val="tx1"/>
                          </a:solidFill>
                          <a:latin typeface="+mn-lt"/>
                          <a:ea typeface="Roboto" panose="02000000000000000000" pitchFamily="2" charset="0"/>
                        </a:rPr>
                        <a:t>6,363</a:t>
                      </a:r>
                    </a:p>
                    <a:p>
                      <a:pPr algn="r">
                        <a:lnSpc>
                          <a:spcPct val="130000"/>
                        </a:lnSpc>
                      </a:pPr>
                      <a:r>
                        <a:rPr lang="en-US" sz="1200" dirty="0">
                          <a:solidFill>
                            <a:schemeClr val="tx1"/>
                          </a:solidFill>
                          <a:latin typeface="+mn-lt"/>
                          <a:ea typeface="Roboto" panose="02000000000000000000" pitchFamily="2" charset="0"/>
                        </a:rPr>
                        <a:t>1,958</a:t>
                      </a:r>
                    </a:p>
                    <a:p>
                      <a:pPr algn="r">
                        <a:lnSpc>
                          <a:spcPct val="130000"/>
                        </a:lnSpc>
                      </a:pPr>
                      <a:r>
                        <a:rPr lang="en-US" sz="1200" dirty="0">
                          <a:solidFill>
                            <a:schemeClr val="tx1"/>
                          </a:solidFill>
                          <a:latin typeface="+mn-lt"/>
                          <a:ea typeface="Roboto" panose="02000000000000000000" pitchFamily="2" charset="0"/>
                        </a:rPr>
                        <a:t>4,405</a:t>
                      </a:r>
                    </a:p>
                  </a:txBody>
                  <a:tcPr marL="135248" marR="135248">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30000"/>
                        </a:lnSpc>
                      </a:pPr>
                      <a:r>
                        <a:rPr lang="en-US" sz="1400" dirty="0">
                          <a:solidFill>
                            <a:schemeClr val="tx1"/>
                          </a:solidFill>
                          <a:latin typeface="+mn-lt"/>
                          <a:ea typeface="Roboto" panose="02000000000000000000" pitchFamily="2" charset="0"/>
                        </a:rPr>
                        <a:t>8,403</a:t>
                      </a:r>
                    </a:p>
                    <a:p>
                      <a:pPr algn="r">
                        <a:lnSpc>
                          <a:spcPct val="130000"/>
                        </a:lnSpc>
                      </a:pPr>
                      <a:r>
                        <a:rPr lang="en-US" sz="1200" dirty="0">
                          <a:solidFill>
                            <a:schemeClr val="tx1"/>
                          </a:solidFill>
                          <a:latin typeface="+mn-lt"/>
                          <a:ea typeface="Roboto" panose="02000000000000000000" pitchFamily="2" charset="0"/>
                        </a:rPr>
                        <a:t>2,511</a:t>
                      </a:r>
                    </a:p>
                    <a:p>
                      <a:pPr algn="r">
                        <a:lnSpc>
                          <a:spcPct val="130000"/>
                        </a:lnSpc>
                      </a:pPr>
                      <a:r>
                        <a:rPr lang="en-US" sz="1200" dirty="0">
                          <a:solidFill>
                            <a:schemeClr val="tx1"/>
                          </a:solidFill>
                          <a:latin typeface="+mn-lt"/>
                          <a:ea typeface="Roboto" panose="02000000000000000000" pitchFamily="2" charset="0"/>
                        </a:rPr>
                        <a:t>5,891</a:t>
                      </a:r>
                    </a:p>
                  </a:txBody>
                  <a:tcPr marL="135248" marR="135248">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30000"/>
                        </a:lnSpc>
                      </a:pPr>
                      <a:r>
                        <a:rPr lang="en-US" sz="1400" dirty="0">
                          <a:solidFill>
                            <a:schemeClr val="tx1"/>
                          </a:solidFill>
                          <a:latin typeface="+mn-lt"/>
                          <a:ea typeface="Roboto" panose="02000000000000000000" pitchFamily="2" charset="0"/>
                        </a:rPr>
                        <a:t>8,714</a:t>
                      </a:r>
                    </a:p>
                    <a:p>
                      <a:pPr algn="r">
                        <a:lnSpc>
                          <a:spcPct val="130000"/>
                        </a:lnSpc>
                      </a:pPr>
                      <a:r>
                        <a:rPr lang="en-US" sz="1200" dirty="0">
                          <a:solidFill>
                            <a:schemeClr val="tx1"/>
                          </a:solidFill>
                          <a:latin typeface="+mn-lt"/>
                          <a:ea typeface="Roboto" panose="02000000000000000000" pitchFamily="2" charset="0"/>
                        </a:rPr>
                        <a:t>2,136</a:t>
                      </a:r>
                    </a:p>
                    <a:p>
                      <a:pPr algn="r">
                        <a:lnSpc>
                          <a:spcPct val="130000"/>
                        </a:lnSpc>
                      </a:pPr>
                      <a:r>
                        <a:rPr lang="en-US" sz="1200" dirty="0">
                          <a:solidFill>
                            <a:schemeClr val="tx1"/>
                          </a:solidFill>
                          <a:latin typeface="+mn-lt"/>
                          <a:ea typeface="Roboto" panose="02000000000000000000" pitchFamily="2" charset="0"/>
                        </a:rPr>
                        <a:t>6,578</a:t>
                      </a:r>
                    </a:p>
                  </a:txBody>
                  <a:tcPr marL="135248" marR="135248">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30000"/>
                        </a:lnSpc>
                      </a:pPr>
                      <a:r>
                        <a:rPr lang="en-US" sz="1400" dirty="0">
                          <a:solidFill>
                            <a:schemeClr val="tx1"/>
                          </a:solidFill>
                          <a:latin typeface="+mn-lt"/>
                          <a:ea typeface="Roboto" panose="02000000000000000000" pitchFamily="2" charset="0"/>
                        </a:rPr>
                        <a:t>3,430</a:t>
                      </a:r>
                    </a:p>
                    <a:p>
                      <a:pPr algn="r">
                        <a:lnSpc>
                          <a:spcPct val="130000"/>
                        </a:lnSpc>
                      </a:pPr>
                      <a:r>
                        <a:rPr lang="en-US" sz="1200" dirty="0">
                          <a:solidFill>
                            <a:schemeClr val="tx1"/>
                          </a:solidFill>
                          <a:latin typeface="+mn-lt"/>
                          <a:ea typeface="Roboto" panose="02000000000000000000" pitchFamily="2" charset="0"/>
                        </a:rPr>
                        <a:t>1,610</a:t>
                      </a:r>
                    </a:p>
                    <a:p>
                      <a:pPr algn="r">
                        <a:lnSpc>
                          <a:spcPct val="130000"/>
                        </a:lnSpc>
                      </a:pPr>
                      <a:r>
                        <a:rPr lang="en-US" sz="1200" dirty="0">
                          <a:solidFill>
                            <a:schemeClr val="tx1"/>
                          </a:solidFill>
                          <a:latin typeface="+mn-lt"/>
                          <a:ea typeface="Roboto" panose="02000000000000000000" pitchFamily="2" charset="0"/>
                        </a:rPr>
                        <a:t>1,820</a:t>
                      </a:r>
                    </a:p>
                  </a:txBody>
                  <a:tcPr marL="135248" marR="135248">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30000"/>
                        </a:lnSpc>
                      </a:pPr>
                      <a:r>
                        <a:rPr lang="en-US" sz="1400" dirty="0">
                          <a:solidFill>
                            <a:schemeClr val="tx1"/>
                          </a:solidFill>
                          <a:latin typeface="+mn-lt"/>
                          <a:ea typeface="Roboto" panose="02000000000000000000" pitchFamily="2" charset="0"/>
                        </a:rPr>
                        <a:t>3,462</a:t>
                      </a:r>
                    </a:p>
                    <a:p>
                      <a:pPr algn="r">
                        <a:lnSpc>
                          <a:spcPct val="130000"/>
                        </a:lnSpc>
                      </a:pPr>
                      <a:r>
                        <a:rPr lang="en-US" sz="1200" dirty="0">
                          <a:solidFill>
                            <a:schemeClr val="tx1"/>
                          </a:solidFill>
                          <a:latin typeface="+mn-lt"/>
                          <a:ea typeface="Roboto" panose="02000000000000000000" pitchFamily="2" charset="0"/>
                        </a:rPr>
                        <a:t>1,576</a:t>
                      </a:r>
                    </a:p>
                    <a:p>
                      <a:pPr algn="r">
                        <a:lnSpc>
                          <a:spcPct val="130000"/>
                        </a:lnSpc>
                      </a:pPr>
                      <a:r>
                        <a:rPr lang="en-US" sz="1200" dirty="0">
                          <a:solidFill>
                            <a:schemeClr val="tx1"/>
                          </a:solidFill>
                          <a:latin typeface="+mn-lt"/>
                          <a:ea typeface="Roboto" panose="02000000000000000000" pitchFamily="2" charset="0"/>
                        </a:rPr>
                        <a:t>1,886</a:t>
                      </a:r>
                    </a:p>
                  </a:txBody>
                  <a:tcPr marL="135248" marR="135248">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7304083"/>
                  </a:ext>
                </a:extLst>
              </a:tr>
              <a:tr h="481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latin typeface="+mn-lt"/>
                          <a:ea typeface="Roboto" panose="02000000000000000000" pitchFamily="2" charset="0"/>
                        </a:rPr>
                        <a:t>Gross Profit</a:t>
                      </a:r>
                      <a:endParaRPr lang="en-CA" sz="1600" dirty="0">
                        <a:solidFill>
                          <a:schemeClr val="tx1"/>
                        </a:solidFill>
                        <a:latin typeface="+mn-lt"/>
                        <a:ea typeface="Roboto" pitchFamily="2" charset="0"/>
                      </a:endParaRPr>
                    </a:p>
                  </a:txBody>
                  <a:tcPr marL="27432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solidFill>
                            <a:schemeClr val="tx1"/>
                          </a:solidFill>
                          <a:latin typeface="+mn-lt"/>
                          <a:ea typeface="Roboto" panose="02000000000000000000" pitchFamily="2" charset="0"/>
                        </a:rPr>
                        <a:t>2,912</a:t>
                      </a:r>
                    </a:p>
                  </a:txBody>
                  <a:tcPr marL="133010" marR="13301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dirty="0">
                          <a:solidFill>
                            <a:schemeClr val="tx1"/>
                          </a:solidFill>
                          <a:latin typeface="+mn-lt"/>
                          <a:ea typeface="Roboto" panose="02000000000000000000" pitchFamily="2" charset="0"/>
                        </a:rPr>
                        <a:t>3,013</a:t>
                      </a:r>
                    </a:p>
                  </a:txBody>
                  <a:tcPr marL="133010" marR="13301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dirty="0">
                          <a:solidFill>
                            <a:schemeClr val="tx1"/>
                          </a:solidFill>
                          <a:latin typeface="+mn-lt"/>
                          <a:ea typeface="Roboto" panose="02000000000000000000" pitchFamily="2" charset="0"/>
                        </a:rPr>
                        <a:t>2,781</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tx1"/>
                          </a:solidFill>
                          <a:latin typeface="+mn-lt"/>
                          <a:ea typeface="Roboto" panose="02000000000000000000" pitchFamily="2" charset="0"/>
                        </a:rPr>
                        <a:t>2,366</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tx1"/>
                          </a:solidFill>
                          <a:latin typeface="+mn-lt"/>
                          <a:ea typeface="Roboto" panose="02000000000000000000" pitchFamily="2" charset="0"/>
                        </a:rPr>
                        <a:t>2,750</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tx1"/>
                          </a:solidFill>
                          <a:latin typeface="+mn-lt"/>
                          <a:ea typeface="Roboto" panose="02000000000000000000" pitchFamily="2" charset="0"/>
                        </a:rPr>
                        <a:t>2,761</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tx1"/>
                          </a:solidFill>
                          <a:latin typeface="+mn-lt"/>
                          <a:ea typeface="Roboto" panose="02000000000000000000" pitchFamily="2" charset="0"/>
                        </a:rPr>
                        <a:t>1,758</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tx1"/>
                          </a:solidFill>
                          <a:latin typeface="+mn-lt"/>
                          <a:ea typeface="Roboto" panose="02000000000000000000" pitchFamily="2" charset="0"/>
                        </a:rPr>
                        <a:t>1,762</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668473"/>
                  </a:ext>
                </a:extLst>
              </a:tr>
              <a:tr h="420809">
                <a:tc>
                  <a:txBody>
                    <a:bodyPr/>
                    <a:lstStyle/>
                    <a:p>
                      <a:pPr marL="171450" indent="-171450">
                        <a:buFont typeface="Arial" panose="020B0604020202020204" pitchFamily="34" charset="0"/>
                        <a:buChar char="•"/>
                      </a:pPr>
                      <a:r>
                        <a:rPr lang="en-CA" sz="1200" dirty="0">
                          <a:solidFill>
                            <a:schemeClr val="tx1"/>
                          </a:solidFill>
                          <a:latin typeface="+mn-lt"/>
                          <a:ea typeface="Roboto" pitchFamily="2" charset="0"/>
                        </a:rPr>
                        <a:t>Gross Margin %</a:t>
                      </a:r>
                      <a:endParaRPr lang="en-US" sz="1200" b="1" dirty="0">
                        <a:latin typeface="+mn-lt"/>
                      </a:endParaRPr>
                    </a:p>
                  </a:txBody>
                  <a:tcPr marL="27432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chemeClr val="tx1"/>
                          </a:solidFill>
                          <a:effectLst/>
                          <a:uLnTx/>
                          <a:uFillTx/>
                          <a:latin typeface="+mn-lt"/>
                          <a:ea typeface="Roboto" pitchFamily="2" charset="0"/>
                          <a:cs typeface="+mn-cs"/>
                        </a:rPr>
                        <a:t>33%</a:t>
                      </a:r>
                    </a:p>
                  </a:txBody>
                  <a:tcPr marL="129225" marR="129225" marT="45727" marB="45727"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mn-lt"/>
                          <a:ea typeface="Roboto" pitchFamily="2" charset="0"/>
                          <a:cs typeface="+mn-cs"/>
                        </a:rPr>
                        <a:t>33%</a:t>
                      </a:r>
                    </a:p>
                  </a:txBody>
                  <a:tcPr marL="129225" marR="129225" marT="45727" marB="45727"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mn-lt"/>
                          <a:ea typeface="Roboto" pitchFamily="2" charset="0"/>
                          <a:cs typeface="+mn-cs"/>
                        </a:rPr>
                        <a:t>40%</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mn-lt"/>
                          <a:ea typeface="Roboto" pitchFamily="2" charset="0"/>
                          <a:cs typeface="+mn-cs"/>
                        </a:rPr>
                        <a:t>37%</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mn-lt"/>
                          <a:ea typeface="Roboto" pitchFamily="2" charset="0"/>
                          <a:cs typeface="+mn-cs"/>
                        </a:rPr>
                        <a:t>33%</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mn-lt"/>
                          <a:ea typeface="Roboto" pitchFamily="2" charset="0"/>
                          <a:cs typeface="+mn-cs"/>
                        </a:rPr>
                        <a:t>32%</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mn-lt"/>
                          <a:ea typeface="Roboto" pitchFamily="2" charset="0"/>
                          <a:cs typeface="+mn-cs"/>
                        </a:rPr>
                        <a:t>51%</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mn-lt"/>
                          <a:ea typeface="Roboto" pitchFamily="2" charset="0"/>
                          <a:cs typeface="+mn-cs"/>
                        </a:rPr>
                        <a:t>51%</a:t>
                      </a:r>
                    </a:p>
                  </a:txBody>
                  <a:tcPr marL="129225" marR="129225" marT="45727" marB="457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86112235"/>
                  </a:ext>
                </a:extLst>
              </a:tr>
              <a:tr h="423641">
                <a:tc>
                  <a:txBody>
                    <a:bodyPr/>
                    <a:lstStyle/>
                    <a:p>
                      <a:r>
                        <a:rPr lang="en-CA" sz="1600" dirty="0">
                          <a:latin typeface="+mn-lt"/>
                          <a:ea typeface="Roboto" panose="02000000000000000000" pitchFamily="2" charset="0"/>
                        </a:rPr>
                        <a:t>Expenses</a:t>
                      </a:r>
                      <a:endParaRPr lang="en-CA" sz="1600" dirty="0">
                        <a:solidFill>
                          <a:schemeClr val="tx1"/>
                        </a:solidFill>
                        <a:latin typeface="+mn-lt"/>
                        <a:ea typeface="Roboto" pitchFamily="2" charset="0"/>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kern="1200" dirty="0">
                          <a:solidFill>
                            <a:schemeClr val="tx1"/>
                          </a:solidFill>
                          <a:latin typeface="+mn-lt"/>
                          <a:ea typeface="Roboto" panose="02000000000000000000" pitchFamily="2" charset="0"/>
                          <a:cs typeface="+mn-cs"/>
                        </a:rPr>
                        <a:t>2,469</a:t>
                      </a:r>
                    </a:p>
                  </a:txBody>
                  <a:tcPr marL="133010" marR="133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kern="1200" dirty="0">
                          <a:solidFill>
                            <a:schemeClr val="tx1"/>
                          </a:solidFill>
                          <a:latin typeface="+mn-lt"/>
                          <a:ea typeface="Roboto" panose="02000000000000000000" pitchFamily="2" charset="0"/>
                          <a:cs typeface="+mn-cs"/>
                        </a:rPr>
                        <a:t>2,562</a:t>
                      </a:r>
                    </a:p>
                  </a:txBody>
                  <a:tcPr marL="133010" marR="133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kern="1200" dirty="0">
                          <a:solidFill>
                            <a:schemeClr val="tx1"/>
                          </a:solidFill>
                          <a:latin typeface="+mn-lt"/>
                          <a:ea typeface="Roboto" panose="02000000000000000000" pitchFamily="2" charset="0"/>
                          <a:cs typeface="+mn-cs"/>
                        </a:rPr>
                        <a:t>2,570</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200" dirty="0">
                          <a:solidFill>
                            <a:schemeClr val="tx1"/>
                          </a:solidFill>
                          <a:latin typeface="+mn-lt"/>
                          <a:ea typeface="Roboto" panose="02000000000000000000" pitchFamily="2" charset="0"/>
                          <a:cs typeface="+mn-cs"/>
                        </a:rPr>
                        <a:t>2,334</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200" dirty="0">
                          <a:solidFill>
                            <a:schemeClr val="tx1"/>
                          </a:solidFill>
                          <a:latin typeface="+mn-lt"/>
                          <a:ea typeface="Roboto" panose="02000000000000000000" pitchFamily="2" charset="0"/>
                          <a:cs typeface="+mn-cs"/>
                        </a:rPr>
                        <a:t>2,360</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200" dirty="0">
                          <a:solidFill>
                            <a:schemeClr val="tx1"/>
                          </a:solidFill>
                          <a:latin typeface="+mn-lt"/>
                          <a:ea typeface="Roboto" panose="02000000000000000000" pitchFamily="2" charset="0"/>
                          <a:cs typeface="+mn-cs"/>
                        </a:rPr>
                        <a:t>2,336</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200" dirty="0">
                          <a:solidFill>
                            <a:schemeClr val="tx1"/>
                          </a:solidFill>
                          <a:latin typeface="+mn-lt"/>
                          <a:ea typeface="Roboto" panose="02000000000000000000" pitchFamily="2" charset="0"/>
                          <a:cs typeface="+mn-cs"/>
                        </a:rPr>
                        <a:t>1,824</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tx1"/>
                          </a:solidFill>
                          <a:latin typeface="+mn-lt"/>
                          <a:ea typeface="Roboto" panose="02000000000000000000" pitchFamily="2" charset="0"/>
                        </a:rPr>
                        <a:t>1,693</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028060"/>
                  </a:ext>
                </a:extLst>
              </a:tr>
              <a:tr h="423641">
                <a:tc>
                  <a:txBody>
                    <a:bodyPr/>
                    <a:lstStyle/>
                    <a:p>
                      <a:r>
                        <a:rPr lang="en-CA" sz="1600" dirty="0">
                          <a:latin typeface="+mn-lt"/>
                          <a:ea typeface="Roboto" panose="02000000000000000000" pitchFamily="2" charset="0"/>
                        </a:rPr>
                        <a:t>Operating Income</a:t>
                      </a:r>
                      <a:endParaRPr lang="en-CA" sz="1600" dirty="0">
                        <a:solidFill>
                          <a:schemeClr val="tx1"/>
                        </a:solidFill>
                        <a:latin typeface="+mn-lt"/>
                        <a:ea typeface="Roboto" pitchFamily="2" charset="0"/>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b="1" kern="1200" dirty="0">
                          <a:solidFill>
                            <a:schemeClr val="tx1"/>
                          </a:solidFill>
                          <a:latin typeface="+mn-lt"/>
                          <a:ea typeface="Roboto" panose="02000000000000000000" pitchFamily="2" charset="0"/>
                          <a:cs typeface="+mn-cs"/>
                        </a:rPr>
                        <a:t>443</a:t>
                      </a:r>
                    </a:p>
                  </a:txBody>
                  <a:tcPr marL="133010" marR="133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b="0" kern="1200" dirty="0">
                          <a:solidFill>
                            <a:schemeClr val="tx1"/>
                          </a:solidFill>
                          <a:latin typeface="+mn-lt"/>
                          <a:ea typeface="Roboto" panose="02000000000000000000" pitchFamily="2" charset="0"/>
                          <a:cs typeface="+mn-cs"/>
                        </a:rPr>
                        <a:t>451</a:t>
                      </a:r>
                    </a:p>
                  </a:txBody>
                  <a:tcPr marL="133010" marR="133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b="0" kern="1200" dirty="0">
                          <a:solidFill>
                            <a:schemeClr val="tx1"/>
                          </a:solidFill>
                          <a:latin typeface="+mn-lt"/>
                          <a:ea typeface="Roboto" panose="02000000000000000000" pitchFamily="2" charset="0"/>
                          <a:cs typeface="+mn-cs"/>
                        </a:rPr>
                        <a:t>211</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kern="1200" dirty="0">
                          <a:solidFill>
                            <a:schemeClr val="tx1"/>
                          </a:solidFill>
                          <a:latin typeface="+mn-lt"/>
                          <a:ea typeface="Roboto" panose="02000000000000000000" pitchFamily="2" charset="0"/>
                          <a:cs typeface="+mn-cs"/>
                        </a:rPr>
                        <a:t>32</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kern="1200" dirty="0">
                          <a:solidFill>
                            <a:schemeClr val="tx1"/>
                          </a:solidFill>
                          <a:latin typeface="+mn-lt"/>
                          <a:ea typeface="Roboto" panose="02000000000000000000" pitchFamily="2" charset="0"/>
                          <a:cs typeface="+mn-cs"/>
                        </a:rPr>
                        <a:t>390</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kern="1200" dirty="0">
                          <a:solidFill>
                            <a:schemeClr val="tx1"/>
                          </a:solidFill>
                          <a:latin typeface="+mn-lt"/>
                          <a:ea typeface="Roboto" panose="02000000000000000000" pitchFamily="2" charset="0"/>
                          <a:cs typeface="+mn-cs"/>
                        </a:rPr>
                        <a:t>425</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kern="1200" dirty="0">
                          <a:solidFill>
                            <a:schemeClr val="tx1"/>
                          </a:solidFill>
                          <a:latin typeface="+mn-lt"/>
                          <a:ea typeface="Roboto" panose="02000000000000000000" pitchFamily="2" charset="0"/>
                          <a:cs typeface="+mn-cs"/>
                        </a:rPr>
                        <a:t>(66)</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dirty="0">
                          <a:solidFill>
                            <a:schemeClr val="tx1"/>
                          </a:solidFill>
                          <a:latin typeface="+mn-lt"/>
                          <a:ea typeface="Roboto" panose="02000000000000000000" pitchFamily="2" charset="0"/>
                        </a:rPr>
                        <a:t>69</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7533069"/>
                  </a:ext>
                </a:extLst>
              </a:tr>
              <a:tr h="423641">
                <a:tc>
                  <a:txBody>
                    <a:bodyPr/>
                    <a:lstStyle/>
                    <a:p>
                      <a:r>
                        <a:rPr lang="en-CA" sz="1600" b="1" dirty="0">
                          <a:latin typeface="+mn-lt"/>
                          <a:ea typeface="Roboto" panose="02000000000000000000" pitchFamily="2" charset="0"/>
                        </a:rPr>
                        <a:t>EBITDA</a:t>
                      </a:r>
                      <a:endParaRPr lang="en-CA" sz="1600" b="1" dirty="0">
                        <a:solidFill>
                          <a:schemeClr val="tx1"/>
                        </a:solidFill>
                        <a:latin typeface="+mn-lt"/>
                        <a:ea typeface="Roboto" pitchFamily="2" charset="0"/>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1" kern="1200" dirty="0">
                          <a:solidFill>
                            <a:schemeClr val="tx1"/>
                          </a:solidFill>
                          <a:latin typeface="+mn-lt"/>
                          <a:ea typeface="Roboto" panose="02000000000000000000" pitchFamily="2" charset="0"/>
                          <a:cs typeface="+mn-cs"/>
                        </a:rPr>
                        <a:t>768</a:t>
                      </a:r>
                    </a:p>
                  </a:txBody>
                  <a:tcPr marL="133010" marR="133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kern="1200" dirty="0">
                          <a:solidFill>
                            <a:schemeClr val="tx1"/>
                          </a:solidFill>
                          <a:latin typeface="+mn-lt"/>
                          <a:ea typeface="Roboto" panose="02000000000000000000" pitchFamily="2" charset="0"/>
                          <a:cs typeface="+mn-cs"/>
                        </a:rPr>
                        <a:t>778</a:t>
                      </a:r>
                    </a:p>
                  </a:txBody>
                  <a:tcPr marL="133010" marR="133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kern="1200" dirty="0">
                          <a:solidFill>
                            <a:schemeClr val="tx1"/>
                          </a:solidFill>
                          <a:latin typeface="+mn-lt"/>
                          <a:ea typeface="Roboto" panose="02000000000000000000" pitchFamily="2" charset="0"/>
                          <a:cs typeface="+mn-cs"/>
                        </a:rPr>
                        <a:t>556</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kern="1200" dirty="0">
                          <a:solidFill>
                            <a:schemeClr val="tx1"/>
                          </a:solidFill>
                          <a:latin typeface="+mn-lt"/>
                          <a:ea typeface="Roboto" panose="02000000000000000000" pitchFamily="2" charset="0"/>
                          <a:cs typeface="+mn-cs"/>
                        </a:rPr>
                        <a:t>358</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kern="1200" dirty="0">
                          <a:solidFill>
                            <a:schemeClr val="tx1"/>
                          </a:solidFill>
                          <a:latin typeface="+mn-lt"/>
                          <a:ea typeface="Roboto" panose="02000000000000000000" pitchFamily="2" charset="0"/>
                          <a:cs typeface="+mn-cs"/>
                        </a:rPr>
                        <a:t>676</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kern="1200" dirty="0">
                          <a:solidFill>
                            <a:schemeClr val="tx1"/>
                          </a:solidFill>
                          <a:latin typeface="+mn-lt"/>
                          <a:ea typeface="Roboto" panose="02000000000000000000" pitchFamily="2" charset="0"/>
                          <a:cs typeface="+mn-cs"/>
                        </a:rPr>
                        <a:t>743</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kern="1200" dirty="0">
                          <a:solidFill>
                            <a:schemeClr val="tx1"/>
                          </a:solidFill>
                          <a:latin typeface="+mn-lt"/>
                          <a:ea typeface="Roboto" panose="02000000000000000000" pitchFamily="2" charset="0"/>
                          <a:cs typeface="+mn-cs"/>
                        </a:rPr>
                        <a:t>200</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a:solidFill>
                            <a:schemeClr val="tx1"/>
                          </a:solidFill>
                          <a:latin typeface="+mn-lt"/>
                          <a:ea typeface="Roboto" panose="02000000000000000000" pitchFamily="2" charset="0"/>
                        </a:rPr>
                        <a:t>322</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769772"/>
                  </a:ext>
                </a:extLst>
              </a:tr>
              <a:tr h="423641">
                <a:tc>
                  <a:txBody>
                    <a:bodyPr/>
                    <a:lstStyle/>
                    <a:p>
                      <a:r>
                        <a:rPr lang="en-CA" sz="1600" dirty="0">
                          <a:latin typeface="+mn-lt"/>
                          <a:ea typeface="Roboto" panose="02000000000000000000" pitchFamily="2" charset="0"/>
                        </a:rPr>
                        <a:t>Net Income (Loss)</a:t>
                      </a:r>
                      <a:endParaRPr lang="en-CA" sz="1600" dirty="0">
                        <a:solidFill>
                          <a:schemeClr val="tx1"/>
                        </a:solidFill>
                        <a:latin typeface="+mn-lt"/>
                        <a:ea typeface="Roboto" pitchFamily="2" charset="0"/>
                      </a:endParaRPr>
                    </a:p>
                  </a:txBody>
                  <a:tcPr marL="27432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b="1" kern="1200" dirty="0">
                          <a:solidFill>
                            <a:schemeClr val="tx1"/>
                          </a:solidFill>
                          <a:latin typeface="+mn-lt"/>
                          <a:ea typeface="Roboto" panose="02000000000000000000" pitchFamily="2" charset="0"/>
                          <a:cs typeface="+mn-cs"/>
                        </a:rPr>
                        <a:t>(936)</a:t>
                      </a:r>
                    </a:p>
                  </a:txBody>
                  <a:tcPr marL="133010" marR="133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b="0" kern="1200" dirty="0">
                          <a:solidFill>
                            <a:schemeClr val="tx1"/>
                          </a:solidFill>
                          <a:latin typeface="+mn-lt"/>
                          <a:ea typeface="Roboto" panose="02000000000000000000" pitchFamily="2" charset="0"/>
                          <a:cs typeface="+mn-cs"/>
                        </a:rPr>
                        <a:t>(528)</a:t>
                      </a:r>
                    </a:p>
                  </a:txBody>
                  <a:tcPr marL="133010" marR="133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b="0" kern="1200" dirty="0">
                          <a:solidFill>
                            <a:schemeClr val="tx1"/>
                          </a:solidFill>
                          <a:latin typeface="+mn-lt"/>
                          <a:ea typeface="Roboto" panose="02000000000000000000" pitchFamily="2" charset="0"/>
                          <a:cs typeface="+mn-cs"/>
                        </a:rPr>
                        <a:t>(60)</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kern="1200" dirty="0">
                          <a:solidFill>
                            <a:schemeClr val="tx1"/>
                          </a:solidFill>
                          <a:latin typeface="+mn-lt"/>
                          <a:ea typeface="Roboto" panose="02000000000000000000" pitchFamily="2" charset="0"/>
                          <a:cs typeface="+mn-cs"/>
                        </a:rPr>
                        <a:t>(183)</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kern="1200" dirty="0">
                          <a:solidFill>
                            <a:schemeClr val="tx1"/>
                          </a:solidFill>
                          <a:latin typeface="+mn-lt"/>
                          <a:ea typeface="Roboto" panose="02000000000000000000" pitchFamily="2" charset="0"/>
                          <a:cs typeface="+mn-cs"/>
                        </a:rPr>
                        <a:t>511</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kern="1200" dirty="0">
                          <a:solidFill>
                            <a:schemeClr val="tx1"/>
                          </a:solidFill>
                          <a:latin typeface="+mn-lt"/>
                          <a:ea typeface="Roboto" panose="02000000000000000000" pitchFamily="2" charset="0"/>
                          <a:cs typeface="+mn-cs"/>
                        </a:rPr>
                        <a:t>1</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kern="1200" dirty="0">
                          <a:solidFill>
                            <a:schemeClr val="tx1"/>
                          </a:solidFill>
                          <a:latin typeface="+mn-lt"/>
                          <a:ea typeface="Roboto" panose="02000000000000000000" pitchFamily="2" charset="0"/>
                          <a:cs typeface="+mn-cs"/>
                        </a:rPr>
                        <a:t>(554)</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400" dirty="0">
                          <a:solidFill>
                            <a:schemeClr val="tx1"/>
                          </a:solidFill>
                          <a:latin typeface="+mn-lt"/>
                          <a:ea typeface="Roboto" panose="02000000000000000000" pitchFamily="2" charset="0"/>
                        </a:rPr>
                        <a:t>(513)</a:t>
                      </a:r>
                    </a:p>
                  </a:txBody>
                  <a:tcPr marL="133010" marR="13301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7549410"/>
                  </a:ext>
                </a:extLst>
              </a:tr>
            </a:tbl>
          </a:graphicData>
        </a:graphic>
      </p:graphicFrame>
    </p:spTree>
    <p:extLst>
      <p:ext uri="{BB962C8B-B14F-4D97-AF65-F5344CB8AC3E}">
        <p14:creationId xmlns:p14="http://schemas.microsoft.com/office/powerpoint/2010/main" val="1383495054"/>
      </p:ext>
    </p:extLst>
  </p:cSld>
  <p:clrMapOvr>
    <a:masterClrMapping/>
  </p:clrMapOvr>
</p:sld>
</file>

<file path=ppt/theme/theme1.xml><?xml version="1.0" encoding="utf-8"?>
<a:theme xmlns:a="http://schemas.openxmlformats.org/drawingml/2006/main" name="Office Theme">
  <a:themeElements>
    <a:clrScheme name="Router">
      <a:dk1>
        <a:sysClr val="windowText" lastClr="000000"/>
      </a:dk1>
      <a:lt1>
        <a:sysClr val="window" lastClr="FFFFFF"/>
      </a:lt1>
      <a:dk2>
        <a:srgbClr val="44546A"/>
      </a:dk2>
      <a:lt2>
        <a:srgbClr val="E7E6E6"/>
      </a:lt2>
      <a:accent1>
        <a:srgbClr val="002868"/>
      </a:accent1>
      <a:accent2>
        <a:srgbClr val="BF0A30"/>
      </a:accent2>
      <a:accent3>
        <a:srgbClr val="D5DDE4"/>
      </a:accent3>
      <a:accent4>
        <a:srgbClr val="0686D9"/>
      </a:accent4>
      <a:accent5>
        <a:srgbClr val="627B9A"/>
      </a:accent5>
      <a:accent6>
        <a:srgbClr val="000000"/>
      </a:accent6>
      <a:hlink>
        <a:srgbClr val="0686D9"/>
      </a:hlink>
      <a:folHlink>
        <a:srgbClr val="627B9A"/>
      </a:folHlink>
    </a:clrScheme>
    <a:fontScheme name="Custom 10">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ute1 Theme">
  <a:themeElements>
    <a:clrScheme name="Route1">
      <a:dk1>
        <a:srgbClr val="404040"/>
      </a:dk1>
      <a:lt1>
        <a:srgbClr val="FFFFFF"/>
      </a:lt1>
      <a:dk2>
        <a:srgbClr val="000000"/>
      </a:dk2>
      <a:lt2>
        <a:srgbClr val="E7E6E6"/>
      </a:lt2>
      <a:accent1>
        <a:srgbClr val="0A3061"/>
      </a:accent1>
      <a:accent2>
        <a:srgbClr val="617B9A"/>
      </a:accent2>
      <a:accent3>
        <a:srgbClr val="D5DDE3"/>
      </a:accent3>
      <a:accent4>
        <a:srgbClr val="000000"/>
      </a:accent4>
      <a:accent5>
        <a:srgbClr val="B31941"/>
      </a:accent5>
      <a:accent6>
        <a:srgbClr val="FFFFFF"/>
      </a:accent6>
      <a:hlink>
        <a:srgbClr val="0A3061"/>
      </a:hlink>
      <a:folHlink>
        <a:srgbClr val="0A3061"/>
      </a:folHlink>
    </a:clrScheme>
    <a:fontScheme name="Route1 Fonts">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ct val="130000"/>
          </a:lnSpc>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1951</Words>
  <Application>Microsoft Office PowerPoint</Application>
  <PresentationFormat>Widescreen</PresentationFormat>
  <Paragraphs>509</Paragraphs>
  <Slides>18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Calibri</vt:lpstr>
      <vt:lpstr>Courier New</vt:lpstr>
      <vt:lpstr>Lucida Sans</vt:lpstr>
      <vt:lpstr>Montserrat</vt:lpstr>
      <vt:lpstr>Montserrat Light</vt:lpstr>
      <vt:lpstr>Montserrat Medium</vt:lpstr>
      <vt:lpstr>Open Sans</vt:lpstr>
      <vt:lpstr>Roboto</vt:lpstr>
      <vt:lpstr>Roboto Regular</vt:lpstr>
      <vt:lpstr>Office Theme</vt:lpstr>
      <vt:lpstr>Route1 Theme</vt:lpstr>
      <vt:lpstr>Q4 and FY 2020 Shareholder Update Presentation</vt:lpstr>
      <vt:lpstr>Company Snapshot</vt:lpstr>
      <vt:lpstr>Legal Notices</vt:lpstr>
      <vt:lpstr>Who Is Route1? We’re Building Smart, Secure…</vt:lpstr>
      <vt:lpstr>We Are an “Outcomes” Based Company</vt:lpstr>
      <vt:lpstr>Annual Operating Performance</vt:lpstr>
      <vt:lpstr>“Noise” Below the EBITDA Line – Concluded</vt:lpstr>
      <vt:lpstr>FY 2020 Commentary</vt:lpstr>
      <vt:lpstr>Quarterly Operating Performance</vt:lpstr>
      <vt:lpstr>Subscription Revenue and Services</vt:lpstr>
      <vt:lpstr>Operating Expenses</vt:lpstr>
      <vt:lpstr>Gross Profit to Sales and Marketing Cost Ratio</vt:lpstr>
      <vt:lpstr>Balance Sheet</vt:lpstr>
      <vt:lpstr>December 2020 Financing</vt:lpstr>
      <vt:lpstr>Open Questions When We Last Met</vt:lpstr>
      <vt:lpstr>Early 2021 Trends</vt:lpstr>
      <vt:lpstr>FY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Hackin Sign</dc:creator>
  <cp:lastModifiedBy>Tony Busseri</cp:lastModifiedBy>
  <cp:revision>92</cp:revision>
  <dcterms:created xsi:type="dcterms:W3CDTF">2020-07-06T03:48:11Z</dcterms:created>
  <dcterms:modified xsi:type="dcterms:W3CDTF">2021-04-28T20:55:50Z</dcterms:modified>
</cp:coreProperties>
</file>